
<file path=[Content_Types].xml><?xml version="1.0" encoding="utf-8"?>
<Types xmlns="http://schemas.openxmlformats.org/package/2006/content-types"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2" r:id="rId1"/>
  </p:sldMasterIdLst>
  <p:notesMasterIdLst>
    <p:notesMasterId r:id="rId38"/>
  </p:notesMasterIdLst>
  <p:sldIdLst>
    <p:sldId id="256" r:id="rId2"/>
    <p:sldId id="258" r:id="rId3"/>
    <p:sldId id="259" r:id="rId4"/>
    <p:sldId id="260" r:id="rId5"/>
    <p:sldId id="261" r:id="rId6"/>
    <p:sldId id="262" r:id="rId7"/>
    <p:sldId id="263" r:id="rId8"/>
    <p:sldId id="285" r:id="rId9"/>
    <p:sldId id="264" r:id="rId10"/>
    <p:sldId id="267" r:id="rId11"/>
    <p:sldId id="268" r:id="rId12"/>
    <p:sldId id="269" r:id="rId13"/>
    <p:sldId id="270" r:id="rId14"/>
    <p:sldId id="273" r:id="rId15"/>
    <p:sldId id="274" r:id="rId16"/>
    <p:sldId id="275" r:id="rId17"/>
    <p:sldId id="276" r:id="rId18"/>
    <p:sldId id="277" r:id="rId19"/>
    <p:sldId id="278" r:id="rId20"/>
    <p:sldId id="279" r:id="rId21"/>
    <p:sldId id="280" r:id="rId22"/>
    <p:sldId id="324" r:id="rId23"/>
    <p:sldId id="307" r:id="rId24"/>
    <p:sldId id="327" r:id="rId25"/>
    <p:sldId id="325" r:id="rId26"/>
    <p:sldId id="326" r:id="rId27"/>
    <p:sldId id="328" r:id="rId28"/>
    <p:sldId id="281" r:id="rId29"/>
    <p:sldId id="282" r:id="rId30"/>
    <p:sldId id="317" r:id="rId31"/>
    <p:sldId id="318" r:id="rId32"/>
    <p:sldId id="330" r:id="rId33"/>
    <p:sldId id="329" r:id="rId34"/>
    <p:sldId id="323" r:id="rId35"/>
    <p:sldId id="320" r:id="rId36"/>
    <p:sldId id="321" r:id="rId37"/>
  </p:sldIdLst>
  <p:sldSz cx="9144000" cy="5143500" type="screen16x9"/>
  <p:notesSz cx="6858000" cy="9144000"/>
  <p:embeddedFontLst>
    <p:embeddedFont>
      <p:font typeface="Montserrat" pitchFamily="2" charset="0"/>
      <p:regular r:id="rId39"/>
      <p:bold r:id="rId40"/>
      <p:italic r:id="rId41"/>
      <p:boldItalic r:id="rId42"/>
    </p:embeddedFont>
    <p:embeddedFont>
      <p:font typeface="Anton" panose="020B0604020202020204" charset="0"/>
      <p:regular r:id="rId43"/>
    </p:embeddedFont>
    <p:embeddedFont>
      <p:font typeface="Gochi Hand" panose="020B0604020202020204" charset="0"/>
      <p:regular r:id="rId44"/>
    </p:embeddedFont>
    <p:embeddedFont>
      <p:font typeface="Andika" panose="020B0604020202020204" charset="0"/>
      <p:regular r:id="rId45"/>
    </p:embeddedFont>
    <p:embeddedFont>
      <p:font typeface="Open Sans" panose="020B0604020202020204" charset="0"/>
      <p:regular r:id="rId46"/>
      <p:bold r:id="rId47"/>
      <p:italic r:id="rId48"/>
      <p:boldItalic r:id="rId49"/>
    </p:embeddedFont>
    <p:embeddedFont>
      <p:font typeface="DM Sans" panose="020B0604020202020204" charset="0"/>
      <p:regular r:id="rId50"/>
      <p:bold r:id="rId51"/>
      <p:italic r:id="rId52"/>
      <p:boldItalic r:id="rId53"/>
    </p:embeddedFont>
    <p:embeddedFont>
      <p:font typeface="맑은 고딕" panose="020B0503020000020004" pitchFamily="34" charset="-127"/>
      <p:regular r:id="rId54"/>
      <p:bold r:id="rId55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7BB8C"/>
    <a:srgbClr val="F39471"/>
    <a:srgbClr val="A966A6"/>
    <a:srgbClr val="BF363F"/>
    <a:srgbClr val="FBEA28"/>
    <a:srgbClr val="0EAAA3"/>
    <a:srgbClr val="E94B31"/>
    <a:srgbClr val="FFFFFF"/>
    <a:srgbClr val="F49526"/>
    <a:srgbClr val="18A9D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3F075EF7-688A-420B-BB33-8887E665B79D}">
  <a:tblStyle styleId="{3F075EF7-688A-420B-BB33-8887E665B79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3447" autoAdjust="0"/>
  </p:normalViewPr>
  <p:slideViewPr>
    <p:cSldViewPr snapToGrid="0">
      <p:cViewPr varScale="1">
        <p:scale>
          <a:sx n="141" d="100"/>
          <a:sy n="141" d="100"/>
        </p:scale>
        <p:origin x="744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16" d="100"/>
        <a:sy n="116" d="100"/>
      </p:scale>
      <p:origin x="0" y="-6552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.fntdata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font" Target="fonts/font4.fntdata"/><Relationship Id="rId47" Type="http://schemas.openxmlformats.org/officeDocument/2006/relationships/font" Target="fonts/font9.fntdata"/><Relationship Id="rId50" Type="http://schemas.openxmlformats.org/officeDocument/2006/relationships/font" Target="fonts/font12.fntdata"/><Relationship Id="rId55" Type="http://schemas.openxmlformats.org/officeDocument/2006/relationships/font" Target="fonts/font17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notesMaster" Target="notesMasters/notesMaster1.xml"/><Relationship Id="rId46" Type="http://schemas.openxmlformats.org/officeDocument/2006/relationships/font" Target="fonts/font8.fntdata"/><Relationship Id="rId59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font" Target="fonts/font3.fntdata"/><Relationship Id="rId54" Type="http://schemas.openxmlformats.org/officeDocument/2006/relationships/font" Target="fonts/font1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font" Target="fonts/font2.fntdata"/><Relationship Id="rId45" Type="http://schemas.openxmlformats.org/officeDocument/2006/relationships/font" Target="fonts/font7.fntdata"/><Relationship Id="rId53" Type="http://schemas.openxmlformats.org/officeDocument/2006/relationships/font" Target="fonts/font15.fntdata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font" Target="fonts/font11.fntdata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font" Target="fonts/font6.fntdata"/><Relationship Id="rId52" Type="http://schemas.openxmlformats.org/officeDocument/2006/relationships/font" Target="fonts/font14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font" Target="fonts/font5.fntdata"/><Relationship Id="rId48" Type="http://schemas.openxmlformats.org/officeDocument/2006/relationships/font" Target="fonts/font10.fntdata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font" Target="fonts/font13.fntdata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" name="Google Shape;349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50" name="Google Shape;350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" name="Google Shape;753;g9192b1aa6a_5_5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54" name="Google Shape;754;g9192b1aa6a_5_5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" name="Google Shape;778;g8cf1e98382_1_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9" name="Google Shape;779;g8cf1e98382_1_3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" name="Google Shape;858;g905f8bbb73_0_13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9" name="Google Shape;859;g905f8bbb73_0_13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" name="Google Shape;901;g905f8bbb73_0_23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02" name="Google Shape;902;g905f8bbb73_0_23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" name="Google Shape;1403;g906006f27e_0_7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04" name="Google Shape;1404;g906006f27e_0_7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906006f27e_0_21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26" name="Google Shape;1426;g906006f27e_0_219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" name="Google Shape;1562;g906006f27e_0_24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63" name="Google Shape;1563;g906006f27e_0_24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" name="Google Shape;1593;g906006f27e_0_41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594" name="Google Shape;1594;g906006f27e_0_414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" name="Google Shape;1605;g906006f27e_0_41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06" name="Google Shape;1606;g906006f27e_0_41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g997bf304f4_0_1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12" name="Google Shape;1612;g997bf304f4_0_1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" name="Google Shape;406;g8cabe99395_0_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" name="Google Shape;407;g8cabe99395_0_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g997bf304f4_1_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71" name="Google Shape;1671;g997bf304f4_1_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g997bf304f4_0_3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88" name="Google Shape;1688;g997bf304f4_0_3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" name="Google Shape;940;ga6b2963643_0_10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41" name="Google Shape;941;ga6b2963643_0_107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8452647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gbecaa466a9_0_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2" name="Google Shape;1692;gbecaa466a9_0_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1060478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g71fdc4dfea_0_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27" name="Google Shape;827;g71fdc4dfea_0_5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1180198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7" name="Google Shape;1937;gbee43893fe_1_18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38" name="Google Shape;1938;gbee43893fe_1_18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65230246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5" name="Google Shape;1695;g997bf304f4_1_1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96" name="Google Shape;1696;g997bf304f4_1_1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8" name="Google Shape;1718;g9084fa0764_0_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9" name="Google Shape;1719;g9084fa0764_0_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92115341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1034260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" name="Google Shape;445;g9192b1aa6a_5_6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46" name="Google Shape;446;g9192b1aa6a_5_64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2" name="Google Shape;1492;gb22687d087_2_8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493" name="Google Shape;1493;gb22687d087_2_8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6902406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58750" indent="0">
              <a:buNone/>
            </a:pPr>
            <a:endParaRPr lang="es-PE" dirty="0"/>
          </a:p>
        </p:txBody>
      </p:sp>
    </p:spTree>
    <p:extLst>
      <p:ext uri="{BB962C8B-B14F-4D97-AF65-F5344CB8AC3E}">
        <p14:creationId xmlns:p14="http://schemas.microsoft.com/office/powerpoint/2010/main" val="333874343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" name="Google Shape;487;g8cabe99395_0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8" name="Google Shape;488;g8cabe99395_0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" name="Google Shape;510;g8cf1e98382_1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" name="Google Shape;511;g8cf1e98382_1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" name="Google Shape;537;g9084fa0764_0_154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38" name="Google Shape;538;g9084fa0764_0_154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" name="Google Shape;627;g8cf1e98382_1_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8" name="Google Shape;628;g8cf1e98382_1_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7" name="Google Shape;2757;gbee43893fe_1_19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758" name="Google Shape;2758;gbee43893fe_1_197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709248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" name="Google Shape;663;g997bf304f4_1_1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64" name="Google Shape;664;g997bf304f4_1_1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apositiva con título" type="title">
  <p:cSld name="TITLE">
    <p:bg>
      <p:bgPr>
        <a:solidFill>
          <a:schemeClr val="bg1"/>
        </a:solidFill>
        <a:effectLst/>
      </p:bgPr>
    </p:bg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2"/>
          <p:cNvSpPr txBox="1">
            <a:spLocks noGrp="1"/>
          </p:cNvSpPr>
          <p:nvPr>
            <p:ph type="ctrTitle"/>
          </p:nvPr>
        </p:nvSpPr>
        <p:spPr>
          <a:xfrm>
            <a:off x="720300" y="763925"/>
            <a:ext cx="7703400" cy="11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9" name="Google Shape;19;p2"/>
          <p:cNvSpPr txBox="1">
            <a:spLocks noGrp="1"/>
          </p:cNvSpPr>
          <p:nvPr>
            <p:ph type="subTitle" idx="1"/>
          </p:nvPr>
        </p:nvSpPr>
        <p:spPr>
          <a:xfrm>
            <a:off x="746850" y="1710050"/>
            <a:ext cx="7642200" cy="7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2_1">
    <p:bg>
      <p:bgPr>
        <a:solidFill>
          <a:schemeClr val="bg1"/>
        </a:solidFill>
        <a:effectLst/>
      </p:bgPr>
    </p:bg>
    <p:spTree>
      <p:nvGrpSpPr>
        <p:cNvPr id="1" name="Shape 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13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4" name="Google Shape;124;p13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" name="Google Shape;125;p13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6" name="Google Shape;126;p13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13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28" name="Google Shape;128;p13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" name="Google Shape;129;p13"/>
          <p:cNvSpPr txBox="1">
            <a:spLocks noGrp="1"/>
          </p:cNvSpPr>
          <p:nvPr>
            <p:ph type="title" idx="6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SECTION_HEADER_1">
    <p:bg>
      <p:bgPr>
        <a:solidFill>
          <a:schemeClr val="bg1"/>
        </a:solidFill>
        <a:effectLst/>
      </p:bgPr>
    </p:bg>
    <p:spTree>
      <p:nvGrpSpPr>
        <p:cNvPr id="1" name="Shape 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" name="Google Shape;134;p14"/>
          <p:cNvSpPr txBox="1">
            <a:spLocks noGrp="1"/>
          </p:cNvSpPr>
          <p:nvPr>
            <p:ph type="title"/>
          </p:nvPr>
        </p:nvSpPr>
        <p:spPr>
          <a:xfrm>
            <a:off x="2513400" y="3347725"/>
            <a:ext cx="4117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5" name="Google Shape;135;p14"/>
          <p:cNvSpPr txBox="1">
            <a:spLocks noGrp="1"/>
          </p:cNvSpPr>
          <p:nvPr>
            <p:ph type="title" idx="2" hasCustomPrompt="1"/>
          </p:nvPr>
        </p:nvSpPr>
        <p:spPr>
          <a:xfrm>
            <a:off x="2775000" y="529008"/>
            <a:ext cx="35940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 list">
  <p:cSld name="CUSTOM_3">
    <p:bg>
      <p:bgPr>
        <a:noFill/>
        <a:effectLst/>
      </p:bgPr>
    </p:bg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Google Shape;142;p15"/>
          <p:cNvSpPr txBox="1">
            <a:spLocks noGrp="1"/>
          </p:cNvSpPr>
          <p:nvPr>
            <p:ph type="subTitle" idx="1"/>
          </p:nvPr>
        </p:nvSpPr>
        <p:spPr>
          <a:xfrm>
            <a:off x="2995500" y="2137275"/>
            <a:ext cx="3816900" cy="25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AutoNum type="arabicPeriod"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3" name="Google Shape;143;p15"/>
          <p:cNvSpPr txBox="1">
            <a:spLocks noGrp="1"/>
          </p:cNvSpPr>
          <p:nvPr>
            <p:ph type="title"/>
          </p:nvPr>
        </p:nvSpPr>
        <p:spPr>
          <a:xfrm>
            <a:off x="2995500" y="1203750"/>
            <a:ext cx="38169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bg>
      <p:bgPr>
        <a:noFill/>
        <a:effectLst/>
      </p:bgPr>
    </p:bg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16"/>
          <p:cNvSpPr txBox="1">
            <a:spLocks noGrp="1"/>
          </p:cNvSpPr>
          <p:nvPr>
            <p:ph type="title"/>
          </p:nvPr>
        </p:nvSpPr>
        <p:spPr>
          <a:xfrm>
            <a:off x="5671250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50" name="Google Shape;150;p16"/>
          <p:cNvSpPr txBox="1">
            <a:spLocks noGrp="1"/>
          </p:cNvSpPr>
          <p:nvPr>
            <p:ph type="subTitle" idx="1"/>
          </p:nvPr>
        </p:nvSpPr>
        <p:spPr>
          <a:xfrm>
            <a:off x="5671250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6"/>
          <p:cNvSpPr/>
          <p:nvPr/>
        </p:nvSpPr>
        <p:spPr>
          <a:xfrm rot="2178021">
            <a:off x="750819" y="406508"/>
            <a:ext cx="29374" cy="20674"/>
          </a:xfrm>
          <a:custGeom>
            <a:avLst/>
            <a:gdLst/>
            <a:ahLst/>
            <a:cxnLst/>
            <a:rect l="l" t="t" r="r" b="b"/>
            <a:pathLst>
              <a:path w="1175" h="827" extrusionOk="0">
                <a:moveTo>
                  <a:pt x="566" y="0"/>
                </a:moveTo>
                <a:cubicBezTo>
                  <a:pt x="0" y="0"/>
                  <a:pt x="0" y="826"/>
                  <a:pt x="566" y="826"/>
                </a:cubicBezTo>
                <a:cubicBezTo>
                  <a:pt x="1174" y="826"/>
                  <a:pt x="1174" y="0"/>
                  <a:pt x="566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8" name="Google Shape;158;p16"/>
          <p:cNvSpPr/>
          <p:nvPr/>
        </p:nvSpPr>
        <p:spPr>
          <a:xfrm>
            <a:off x="538200" y="4430100"/>
            <a:ext cx="60950" cy="46900"/>
          </a:xfrm>
          <a:custGeom>
            <a:avLst/>
            <a:gdLst/>
            <a:ahLst/>
            <a:cxnLst/>
            <a:rect l="l" t="t" r="r" b="b"/>
            <a:pathLst>
              <a:path w="2438" h="1876" extrusionOk="0">
                <a:moveTo>
                  <a:pt x="1250" y="1"/>
                </a:moveTo>
                <a:cubicBezTo>
                  <a:pt x="0" y="1"/>
                  <a:pt x="0" y="1876"/>
                  <a:pt x="1250" y="1876"/>
                </a:cubicBezTo>
                <a:cubicBezTo>
                  <a:pt x="2438" y="1813"/>
                  <a:pt x="2438" y="1"/>
                  <a:pt x="1250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9" name="Google Shape;159;p16"/>
          <p:cNvSpPr txBox="1">
            <a:spLocks noGrp="1"/>
          </p:cNvSpPr>
          <p:nvPr>
            <p:ph type="title" idx="2"/>
          </p:nvPr>
        </p:nvSpPr>
        <p:spPr>
          <a:xfrm>
            <a:off x="2442450" y="1722628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0" name="Google Shape;160;p16"/>
          <p:cNvSpPr txBox="1">
            <a:spLocks noGrp="1"/>
          </p:cNvSpPr>
          <p:nvPr>
            <p:ph type="title" idx="3" hasCustomPrompt="1"/>
          </p:nvPr>
        </p:nvSpPr>
        <p:spPr>
          <a:xfrm>
            <a:off x="1354450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1" name="Google Shape;161;p16"/>
          <p:cNvSpPr txBox="1">
            <a:spLocks noGrp="1"/>
          </p:cNvSpPr>
          <p:nvPr>
            <p:ph type="title" idx="4" hasCustomPrompt="1"/>
          </p:nvPr>
        </p:nvSpPr>
        <p:spPr>
          <a:xfrm>
            <a:off x="4583250" y="1722631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2" name="Google Shape;162;p16"/>
          <p:cNvSpPr txBox="1">
            <a:spLocks noGrp="1"/>
          </p:cNvSpPr>
          <p:nvPr>
            <p:ph type="title" idx="5"/>
          </p:nvPr>
        </p:nvSpPr>
        <p:spPr>
          <a:xfrm>
            <a:off x="2442450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3" name="Google Shape;163;p16"/>
          <p:cNvSpPr txBox="1">
            <a:spLocks noGrp="1"/>
          </p:cNvSpPr>
          <p:nvPr>
            <p:ph type="title" idx="6" hasCustomPrompt="1"/>
          </p:nvPr>
        </p:nvSpPr>
        <p:spPr>
          <a:xfrm>
            <a:off x="1354450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4" name="Google Shape;164;p16"/>
          <p:cNvSpPr txBox="1">
            <a:spLocks noGrp="1"/>
          </p:cNvSpPr>
          <p:nvPr>
            <p:ph type="title" idx="7"/>
          </p:nvPr>
        </p:nvSpPr>
        <p:spPr>
          <a:xfrm>
            <a:off x="5671250" y="3228075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title" idx="8" hasCustomPrompt="1"/>
          </p:nvPr>
        </p:nvSpPr>
        <p:spPr>
          <a:xfrm>
            <a:off x="4583250" y="3228075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66" name="Google Shape;166;p16"/>
          <p:cNvSpPr txBox="1">
            <a:spLocks noGrp="1"/>
          </p:cNvSpPr>
          <p:nvPr>
            <p:ph type="subTitle" idx="9"/>
          </p:nvPr>
        </p:nvSpPr>
        <p:spPr>
          <a:xfrm>
            <a:off x="2442450" y="2321666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p16"/>
          <p:cNvSpPr txBox="1">
            <a:spLocks noGrp="1"/>
          </p:cNvSpPr>
          <p:nvPr>
            <p:ph type="subTitle" idx="13"/>
          </p:nvPr>
        </p:nvSpPr>
        <p:spPr>
          <a:xfrm>
            <a:off x="2442450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16"/>
          <p:cNvSpPr txBox="1">
            <a:spLocks noGrp="1"/>
          </p:cNvSpPr>
          <p:nvPr>
            <p:ph type="subTitle" idx="14"/>
          </p:nvPr>
        </p:nvSpPr>
        <p:spPr>
          <a:xfrm>
            <a:off x="5671250" y="3826669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" name="Google Shape;169;p16"/>
          <p:cNvSpPr/>
          <p:nvPr/>
        </p:nvSpPr>
        <p:spPr>
          <a:xfrm rot="2015395">
            <a:off x="4625799" y="1136108"/>
            <a:ext cx="3708" cy="3318"/>
          </a:xfrm>
          <a:custGeom>
            <a:avLst/>
            <a:gdLst/>
            <a:ahLst/>
            <a:cxnLst/>
            <a:rect l="l" t="t" r="r" b="b"/>
            <a:pathLst>
              <a:path w="38" h="34" extrusionOk="0">
                <a:moveTo>
                  <a:pt x="31" y="0"/>
                </a:moveTo>
                <a:cubicBezTo>
                  <a:pt x="27" y="0"/>
                  <a:pt x="19" y="9"/>
                  <a:pt x="0" y="34"/>
                </a:cubicBezTo>
                <a:lnTo>
                  <a:pt x="38" y="34"/>
                </a:lnTo>
                <a:cubicBezTo>
                  <a:pt x="25" y="34"/>
                  <a:pt x="38" y="0"/>
                  <a:pt x="31" y="0"/>
                </a:cubicBezTo>
                <a:close/>
              </a:path>
            </a:pathLst>
          </a:custGeom>
          <a:solidFill>
            <a:srgbClr val="37806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16"/>
          <p:cNvSpPr/>
          <p:nvPr/>
        </p:nvSpPr>
        <p:spPr>
          <a:xfrm rot="2015395">
            <a:off x="5672341" y="-439506"/>
            <a:ext cx="9271" cy="11027"/>
          </a:xfrm>
          <a:custGeom>
            <a:avLst/>
            <a:gdLst/>
            <a:ahLst/>
            <a:cxnLst/>
            <a:rect l="l" t="t" r="r" b="b"/>
            <a:pathLst>
              <a:path w="95" h="113" extrusionOk="0">
                <a:moveTo>
                  <a:pt x="20" y="1"/>
                </a:moveTo>
                <a:lnTo>
                  <a:pt x="20" y="1"/>
                </a:lnTo>
                <a:cubicBezTo>
                  <a:pt x="1" y="94"/>
                  <a:pt x="38" y="113"/>
                  <a:pt x="94" y="113"/>
                </a:cubicBezTo>
                <a:lnTo>
                  <a:pt x="94" y="57"/>
                </a:lnTo>
                <a:lnTo>
                  <a:pt x="20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" name="Google Shape;171;p16"/>
          <p:cNvSpPr txBox="1">
            <a:spLocks noGrp="1"/>
          </p:cNvSpPr>
          <p:nvPr>
            <p:ph type="title" idx="15"/>
          </p:nvPr>
        </p:nvSpPr>
        <p:spPr>
          <a:xfrm>
            <a:off x="735475" y="539496"/>
            <a:ext cx="38364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bg>
      <p:bgPr>
        <a:solidFill>
          <a:schemeClr val="bg1"/>
        </a:solidFill>
        <a:effectLst/>
      </p:bgPr>
    </p:bg>
    <p:spTree>
      <p:nvGrpSpPr>
        <p:cNvPr id="1" name="Shape 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Google Shape;176;p17"/>
          <p:cNvSpPr txBox="1">
            <a:spLocks noGrp="1"/>
          </p:cNvSpPr>
          <p:nvPr>
            <p:ph type="title"/>
          </p:nvPr>
        </p:nvSpPr>
        <p:spPr>
          <a:xfrm>
            <a:off x="720300" y="797004"/>
            <a:ext cx="7703400" cy="67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 sz="1800">
                <a:latin typeface="Open Sans"/>
                <a:ea typeface="Open Sans"/>
                <a:cs typeface="Open Sans"/>
                <a:sym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77" name="Google Shape;177;p17"/>
          <p:cNvSpPr txBox="1">
            <a:spLocks noGrp="1"/>
          </p:cNvSpPr>
          <p:nvPr>
            <p:ph type="subTitle" idx="1"/>
          </p:nvPr>
        </p:nvSpPr>
        <p:spPr>
          <a:xfrm>
            <a:off x="4572000" y="1639700"/>
            <a:ext cx="34575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Four columns">
  <p:cSld name="CUSTOM_2">
    <p:bg>
      <p:bgPr>
        <a:noFill/>
        <a:effectLst/>
      </p:bgPr>
    </p:bg>
    <p:spTree>
      <p:nvGrpSpPr>
        <p:cNvPr id="1" name="Shape 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Google Shape;185;p18"/>
          <p:cNvSpPr txBox="1">
            <a:spLocks noGrp="1"/>
          </p:cNvSpPr>
          <p:nvPr>
            <p:ph type="title"/>
          </p:nvPr>
        </p:nvSpPr>
        <p:spPr>
          <a:xfrm>
            <a:off x="2116663" y="13370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86" name="Google Shape;186;p18"/>
          <p:cNvSpPr txBox="1">
            <a:spLocks noGrp="1"/>
          </p:cNvSpPr>
          <p:nvPr>
            <p:ph type="subTitle" idx="1"/>
          </p:nvPr>
        </p:nvSpPr>
        <p:spPr>
          <a:xfrm>
            <a:off x="2116663" y="1935557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" name="Google Shape;187;p18"/>
          <p:cNvSpPr txBox="1">
            <a:spLocks noGrp="1"/>
          </p:cNvSpPr>
          <p:nvPr>
            <p:ph type="title" idx="2"/>
          </p:nvPr>
        </p:nvSpPr>
        <p:spPr>
          <a:xfrm>
            <a:off x="4898088" y="13370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88" name="Google Shape;188;p18"/>
          <p:cNvSpPr txBox="1">
            <a:spLocks noGrp="1"/>
          </p:cNvSpPr>
          <p:nvPr>
            <p:ph type="subTitle" idx="3"/>
          </p:nvPr>
        </p:nvSpPr>
        <p:spPr>
          <a:xfrm>
            <a:off x="4898088" y="1935557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" name="Google Shape;189;p18"/>
          <p:cNvSpPr txBox="1">
            <a:spLocks noGrp="1"/>
          </p:cNvSpPr>
          <p:nvPr>
            <p:ph type="title" idx="4"/>
          </p:nvPr>
        </p:nvSpPr>
        <p:spPr>
          <a:xfrm>
            <a:off x="2115013" y="2794700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90" name="Google Shape;190;p18"/>
          <p:cNvSpPr txBox="1">
            <a:spLocks noGrp="1"/>
          </p:cNvSpPr>
          <p:nvPr>
            <p:ph type="subTitle" idx="5"/>
          </p:nvPr>
        </p:nvSpPr>
        <p:spPr>
          <a:xfrm>
            <a:off x="2115013" y="3393182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" name="Google Shape;191;p18"/>
          <p:cNvSpPr txBox="1">
            <a:spLocks noGrp="1"/>
          </p:cNvSpPr>
          <p:nvPr>
            <p:ph type="title" idx="6"/>
          </p:nvPr>
        </p:nvSpPr>
        <p:spPr>
          <a:xfrm>
            <a:off x="4898088" y="2794700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192" name="Google Shape;192;p18"/>
          <p:cNvSpPr txBox="1">
            <a:spLocks noGrp="1"/>
          </p:cNvSpPr>
          <p:nvPr>
            <p:ph type="subTitle" idx="7"/>
          </p:nvPr>
        </p:nvSpPr>
        <p:spPr>
          <a:xfrm>
            <a:off x="4898088" y="3393182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ome big numbers">
  <p:cSld name="BIG_NUMBER_1">
    <p:bg>
      <p:bgPr>
        <a:solidFill>
          <a:schemeClr val="bg1"/>
        </a:solidFill>
        <a:effectLst/>
      </p:bgPr>
    </p:bg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" name="Google Shape;195;p19"/>
          <p:cNvSpPr txBox="1">
            <a:spLocks noGrp="1"/>
          </p:cNvSpPr>
          <p:nvPr>
            <p:ph type="title" hasCustomPrompt="1"/>
          </p:nvPr>
        </p:nvSpPr>
        <p:spPr>
          <a:xfrm>
            <a:off x="1405150" y="4687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6" name="Google Shape;196;p19"/>
          <p:cNvSpPr txBox="1">
            <a:spLocks noGrp="1"/>
          </p:cNvSpPr>
          <p:nvPr>
            <p:ph type="subTitle" idx="1"/>
          </p:nvPr>
        </p:nvSpPr>
        <p:spPr>
          <a:xfrm>
            <a:off x="1405008" y="1245375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" name="Google Shape;197;p19"/>
          <p:cNvSpPr txBox="1">
            <a:spLocks noGrp="1"/>
          </p:cNvSpPr>
          <p:nvPr>
            <p:ph type="title" idx="2" hasCustomPrompt="1"/>
          </p:nvPr>
        </p:nvSpPr>
        <p:spPr>
          <a:xfrm>
            <a:off x="1405150" y="18613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98" name="Google Shape;198;p19"/>
          <p:cNvSpPr txBox="1">
            <a:spLocks noGrp="1"/>
          </p:cNvSpPr>
          <p:nvPr>
            <p:ph type="subTitle" idx="3"/>
          </p:nvPr>
        </p:nvSpPr>
        <p:spPr>
          <a:xfrm>
            <a:off x="1405008" y="2637979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" name="Google Shape;199;p19"/>
          <p:cNvSpPr txBox="1">
            <a:spLocks noGrp="1"/>
          </p:cNvSpPr>
          <p:nvPr>
            <p:ph type="title" idx="4" hasCustomPrompt="1"/>
          </p:nvPr>
        </p:nvSpPr>
        <p:spPr>
          <a:xfrm>
            <a:off x="1405150" y="3253925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00" name="Google Shape;200;p19"/>
          <p:cNvSpPr txBox="1">
            <a:spLocks noGrp="1"/>
          </p:cNvSpPr>
          <p:nvPr>
            <p:ph type="subTitle" idx="5"/>
          </p:nvPr>
        </p:nvSpPr>
        <p:spPr>
          <a:xfrm>
            <a:off x="1405008" y="4030583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lumns">
  <p:cSld name="CUSTOM_2_2">
    <p:bg>
      <p:bgPr>
        <a:noFill/>
        <a:effectLst/>
      </p:bgPr>
    </p:bg>
    <p:spTree>
      <p:nvGrpSpPr>
        <p:cNvPr id="1" name="Shape 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22"/>
          <p:cNvSpPr txBox="1">
            <a:spLocks noGrp="1"/>
          </p:cNvSpPr>
          <p:nvPr>
            <p:ph type="title"/>
          </p:nvPr>
        </p:nvSpPr>
        <p:spPr>
          <a:xfrm>
            <a:off x="10633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4" name="Google Shape;224;p22"/>
          <p:cNvSpPr txBox="1">
            <a:spLocks noGrp="1"/>
          </p:cNvSpPr>
          <p:nvPr>
            <p:ph type="title" idx="2"/>
          </p:nvPr>
        </p:nvSpPr>
        <p:spPr>
          <a:xfrm>
            <a:off x="59500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ubTitle" idx="1"/>
          </p:nvPr>
        </p:nvSpPr>
        <p:spPr>
          <a:xfrm>
            <a:off x="1200600" y="3229594"/>
            <a:ext cx="18561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7" name="Google Shape;227;p22"/>
          <p:cNvSpPr txBox="1">
            <a:spLocks noGrp="1"/>
          </p:cNvSpPr>
          <p:nvPr>
            <p:ph type="subTitle" idx="3"/>
          </p:nvPr>
        </p:nvSpPr>
        <p:spPr>
          <a:xfrm>
            <a:off x="6087300" y="3229594"/>
            <a:ext cx="18561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2_1_2">
    <p:bg>
      <p:bgPr>
        <a:solidFill>
          <a:schemeClr val="bg1"/>
        </a:solidFill>
        <a:effectLst/>
      </p:bgPr>
    </p:bg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23"/>
          <p:cNvSpPr txBox="1">
            <a:spLocks noGrp="1"/>
          </p:cNvSpPr>
          <p:nvPr>
            <p:ph type="title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bg>
      <p:bgPr>
        <a:solidFill>
          <a:schemeClr val="bg1"/>
        </a:solidFill>
        <a:effectLst/>
      </p:bgPr>
    </p:bg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 txBox="1">
            <a:spLocks noGrp="1"/>
          </p:cNvSpPr>
          <p:nvPr>
            <p:ph type="title"/>
          </p:nvPr>
        </p:nvSpPr>
        <p:spPr>
          <a:xfrm>
            <a:off x="720300" y="3347725"/>
            <a:ext cx="7645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0" name="Google Shape;30;p3"/>
          <p:cNvSpPr txBox="1">
            <a:spLocks noGrp="1"/>
          </p:cNvSpPr>
          <p:nvPr>
            <p:ph type="title" idx="2" hasCustomPrompt="1"/>
          </p:nvPr>
        </p:nvSpPr>
        <p:spPr>
          <a:xfrm>
            <a:off x="2717400" y="538325"/>
            <a:ext cx="36516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2_1_2_1">
    <p:bg>
      <p:bgPr>
        <a:noFill/>
        <a:effectLst/>
      </p:bgPr>
    </p:bg>
    <p:spTree>
      <p:nvGrpSpPr>
        <p:cNvPr id="1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" name="Google Shape;239;p24"/>
          <p:cNvSpPr txBox="1">
            <a:spLocks noGrp="1"/>
          </p:cNvSpPr>
          <p:nvPr>
            <p:ph type="title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image">
  <p:cSld name="CUSTOM_2_1_1_1_1">
    <p:bg>
      <p:bgPr>
        <a:noFill/>
        <a:effectLst/>
      </p:bgPr>
    </p:bg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Google Shape;252;p25"/>
          <p:cNvSpPr txBox="1">
            <a:spLocks noGrp="1"/>
          </p:cNvSpPr>
          <p:nvPr>
            <p:ph type="subTitle" idx="1"/>
          </p:nvPr>
        </p:nvSpPr>
        <p:spPr>
          <a:xfrm>
            <a:off x="5939225" y="2025500"/>
            <a:ext cx="2481300" cy="200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" name="Google Shape;253;p25"/>
          <p:cNvSpPr txBox="1">
            <a:spLocks noGrp="1"/>
          </p:cNvSpPr>
          <p:nvPr>
            <p:ph type="title"/>
          </p:nvPr>
        </p:nvSpPr>
        <p:spPr>
          <a:xfrm>
            <a:off x="5939225" y="905900"/>
            <a:ext cx="2481300" cy="111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!">
  <p:cSld name="TITLE_1">
    <p:bg>
      <p:bgPr>
        <a:solidFill>
          <a:srgbClr val="FFFFFF"/>
        </a:solidFill>
        <a:effectLst/>
      </p:bgPr>
    </p:bg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ctrTitle"/>
          </p:nvPr>
        </p:nvSpPr>
        <p:spPr>
          <a:xfrm>
            <a:off x="720300" y="385925"/>
            <a:ext cx="3851700" cy="119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3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64" name="Google Shape;264;p26"/>
          <p:cNvSpPr txBox="1">
            <a:spLocks noGrp="1"/>
          </p:cNvSpPr>
          <p:nvPr>
            <p:ph type="subTitle" idx="1"/>
          </p:nvPr>
        </p:nvSpPr>
        <p:spPr>
          <a:xfrm>
            <a:off x="720300" y="1643191"/>
            <a:ext cx="2741700" cy="141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 2">
  <p:cSld name="TITLE_AND_BODY_2">
    <p:spTree>
      <p:nvGrpSpPr>
        <p:cNvPr id="1" name="Shape 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" name="Google Shape;278;p28"/>
          <p:cNvSpPr txBox="1">
            <a:spLocks noGrp="1"/>
          </p:cNvSpPr>
          <p:nvPr>
            <p:ph type="title"/>
          </p:nvPr>
        </p:nvSpPr>
        <p:spPr>
          <a:xfrm>
            <a:off x="720300" y="1064978"/>
            <a:ext cx="3405300" cy="18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79" name="Google Shape;279;p28"/>
          <p:cNvSpPr txBox="1">
            <a:spLocks noGrp="1"/>
          </p:cNvSpPr>
          <p:nvPr>
            <p:ph type="subTitle" idx="1"/>
          </p:nvPr>
        </p:nvSpPr>
        <p:spPr>
          <a:xfrm>
            <a:off x="720300" y="3094522"/>
            <a:ext cx="2748000" cy="9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2" name="Google Shape;282;p28"/>
          <p:cNvGrpSpPr/>
          <p:nvPr/>
        </p:nvGrpSpPr>
        <p:grpSpPr>
          <a:xfrm rot="-2295037">
            <a:off x="8017712" y="-373162"/>
            <a:ext cx="973060" cy="900470"/>
            <a:chOff x="3904050" y="2322725"/>
            <a:chExt cx="464475" cy="429825"/>
          </a:xfrm>
        </p:grpSpPr>
        <p:sp>
          <p:nvSpPr>
            <p:cNvPr id="283" name="Google Shape;283;p28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8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8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3">
  <p:cSld name="CUSTOM_2_1_3">
    <p:bg>
      <p:bgPr>
        <a:solidFill>
          <a:schemeClr val="lt1"/>
        </a:solidFill>
        <a:effectLst/>
      </p:bgPr>
    </p:bg>
    <p:spTree>
      <p:nvGrpSpPr>
        <p:cNvPr id="1" name="Shape 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" name="Google Shape;288;p29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89" name="Google Shape;289;p29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" name="Google Shape;290;p29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91" name="Google Shape;291;p29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29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293" name="Google Shape;293;p29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29"/>
          <p:cNvSpPr txBox="1">
            <a:spLocks noGrp="1"/>
          </p:cNvSpPr>
          <p:nvPr>
            <p:ph type="title" idx="6"/>
          </p:nvPr>
        </p:nvSpPr>
        <p:spPr>
          <a:xfrm>
            <a:off x="724150" y="53949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2_3">
    <p:bg>
      <p:bgPr>
        <a:noFill/>
        <a:effectLst/>
      </p:bgPr>
    </p:bg>
    <p:spTree>
      <p:nvGrpSpPr>
        <p:cNvPr id="1" name="Shape 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" name="Google Shape;304;p30"/>
          <p:cNvSpPr txBox="1">
            <a:spLocks noGrp="1"/>
          </p:cNvSpPr>
          <p:nvPr>
            <p:ph type="title"/>
          </p:nvPr>
        </p:nvSpPr>
        <p:spPr>
          <a:xfrm>
            <a:off x="1243638" y="1594319"/>
            <a:ext cx="16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5" name="Google Shape;305;p30"/>
          <p:cNvSpPr txBox="1">
            <a:spLocks noGrp="1"/>
          </p:cNvSpPr>
          <p:nvPr>
            <p:ph type="subTitle" idx="1"/>
          </p:nvPr>
        </p:nvSpPr>
        <p:spPr>
          <a:xfrm>
            <a:off x="721938" y="2188875"/>
            <a:ext cx="21306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6" name="Google Shape;306;p30"/>
          <p:cNvSpPr txBox="1">
            <a:spLocks noGrp="1"/>
          </p:cNvSpPr>
          <p:nvPr>
            <p:ph type="title" idx="2"/>
          </p:nvPr>
        </p:nvSpPr>
        <p:spPr>
          <a:xfrm>
            <a:off x="4024763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7" name="Google Shape;307;p30"/>
          <p:cNvSpPr txBox="1">
            <a:spLocks noGrp="1"/>
          </p:cNvSpPr>
          <p:nvPr>
            <p:ph type="subTitle" idx="3"/>
          </p:nvPr>
        </p:nvSpPr>
        <p:spPr>
          <a:xfrm>
            <a:off x="3503363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8" name="Google Shape;308;p30"/>
          <p:cNvSpPr txBox="1">
            <a:spLocks noGrp="1"/>
          </p:cNvSpPr>
          <p:nvPr>
            <p:ph type="title" idx="4"/>
          </p:nvPr>
        </p:nvSpPr>
        <p:spPr>
          <a:xfrm>
            <a:off x="124363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09" name="Google Shape;309;p30"/>
          <p:cNvSpPr txBox="1">
            <a:spLocks noGrp="1"/>
          </p:cNvSpPr>
          <p:nvPr>
            <p:ph type="subTitle" idx="5"/>
          </p:nvPr>
        </p:nvSpPr>
        <p:spPr>
          <a:xfrm>
            <a:off x="7203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p30"/>
          <p:cNvSpPr txBox="1">
            <a:spLocks noGrp="1"/>
          </p:cNvSpPr>
          <p:nvPr>
            <p:ph type="title" idx="6"/>
          </p:nvPr>
        </p:nvSpPr>
        <p:spPr>
          <a:xfrm>
            <a:off x="4024763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1" name="Google Shape;311;p30"/>
          <p:cNvSpPr txBox="1">
            <a:spLocks noGrp="1"/>
          </p:cNvSpPr>
          <p:nvPr>
            <p:ph type="subTitle" idx="7"/>
          </p:nvPr>
        </p:nvSpPr>
        <p:spPr>
          <a:xfrm>
            <a:off x="3503375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0"/>
          <p:cNvSpPr txBox="1">
            <a:spLocks noGrp="1"/>
          </p:cNvSpPr>
          <p:nvPr>
            <p:ph type="title" idx="8"/>
          </p:nvPr>
        </p:nvSpPr>
        <p:spPr>
          <a:xfrm>
            <a:off x="6809488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3" name="Google Shape;313;p30"/>
          <p:cNvSpPr txBox="1">
            <a:spLocks noGrp="1"/>
          </p:cNvSpPr>
          <p:nvPr>
            <p:ph type="subTitle" idx="9"/>
          </p:nvPr>
        </p:nvSpPr>
        <p:spPr>
          <a:xfrm>
            <a:off x="6285088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" name="Google Shape;314;p30"/>
          <p:cNvSpPr txBox="1">
            <a:spLocks noGrp="1"/>
          </p:cNvSpPr>
          <p:nvPr>
            <p:ph type="title" idx="13"/>
          </p:nvPr>
        </p:nvSpPr>
        <p:spPr>
          <a:xfrm>
            <a:off x="680948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  <p:sp>
        <p:nvSpPr>
          <p:cNvPr id="315" name="Google Shape;315;p30"/>
          <p:cNvSpPr txBox="1">
            <a:spLocks noGrp="1"/>
          </p:cNvSpPr>
          <p:nvPr>
            <p:ph type="subTitle" idx="14"/>
          </p:nvPr>
        </p:nvSpPr>
        <p:spPr>
          <a:xfrm>
            <a:off x="62851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6" name="Google Shape;316;p30"/>
          <p:cNvSpPr txBox="1">
            <a:spLocks noGrp="1"/>
          </p:cNvSpPr>
          <p:nvPr>
            <p:ph type="title" idx="15"/>
          </p:nvPr>
        </p:nvSpPr>
        <p:spPr>
          <a:xfrm>
            <a:off x="2115450" y="538523"/>
            <a:ext cx="4913100" cy="7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&amp; six columns">
  <p:cSld name="TITLE_AND_TWO_COLUMNS_1_1_1">
    <p:bg>
      <p:bgPr>
        <a:solidFill>
          <a:schemeClr val="bg1"/>
        </a:solidFill>
        <a:effectLst/>
      </p:bgPr>
    </p:bg>
    <p:spTree>
      <p:nvGrpSpPr>
        <p:cNvPr id="1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" name="Google Shape;329;p32"/>
          <p:cNvSpPr txBox="1">
            <a:spLocks noGrp="1"/>
          </p:cNvSpPr>
          <p:nvPr>
            <p:ph type="title"/>
          </p:nvPr>
        </p:nvSpPr>
        <p:spPr>
          <a:xfrm>
            <a:off x="720300" y="539496"/>
            <a:ext cx="5434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userDrawn="1">
  <p:cSld name="Title + 1 column">
    <p:bg>
      <p:bgPr>
        <a:solidFill>
          <a:schemeClr val="bg1"/>
        </a:solidFill>
        <a:effectLst/>
      </p:bgPr>
    </p:bg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Google Shape;12;p2"/>
          <p:cNvSpPr txBox="1">
            <a:spLocks noGrp="1"/>
          </p:cNvSpPr>
          <p:nvPr>
            <p:ph type="ctrTitle"/>
          </p:nvPr>
        </p:nvSpPr>
        <p:spPr>
          <a:xfrm>
            <a:off x="988067" y="98855"/>
            <a:ext cx="7169308" cy="649291"/>
          </a:xfrm>
          <a:prstGeom prst="rect">
            <a:avLst/>
          </a:prstGeom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3600">
                <a:solidFill>
                  <a:srgbClr val="27348B"/>
                </a:solidFill>
              </a:defRPr>
            </a:lvl1pPr>
            <a:lvl2pPr lvl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8926558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ly Title 3">
  <p:cSld name="Only Title 3">
    <p:bg>
      <p:bgPr>
        <a:solidFill>
          <a:schemeClr val="bg1"/>
        </a:solidFill>
        <a:effectLst/>
      </p:bgPr>
    </p:bg>
    <p:spTree>
      <p:nvGrpSpPr>
        <p:cNvPr id="1" name="Shape 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" name="Google Shape;317;p23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2683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Icon sets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42646" y="92609"/>
            <a:ext cx="8679898" cy="543185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4050" b="0" baseline="0">
                <a:solidFill>
                  <a:srgbClr val="000000"/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265507" y="848693"/>
            <a:ext cx="2670575" cy="4051921"/>
          </a:xfrm>
          <a:prstGeom prst="roundRect">
            <a:avLst>
              <a:gd name="adj" fmla="val 3968"/>
            </a:avLst>
          </a:prstGeom>
          <a:solidFill>
            <a:srgbClr val="A966A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 dirty="0"/>
          </a:p>
        </p:txBody>
      </p:sp>
      <p:sp>
        <p:nvSpPr>
          <p:cNvPr id="4" name="Rounded Rectangle 3"/>
          <p:cNvSpPr/>
          <p:nvPr userDrawn="1"/>
        </p:nvSpPr>
        <p:spPr>
          <a:xfrm>
            <a:off x="342358" y="972504"/>
            <a:ext cx="98156" cy="3199323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2053" y="963448"/>
            <a:ext cx="514387" cy="51386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tx1"/>
              </a:solidFill>
            </a:endParaRPr>
          </a:p>
        </p:txBody>
      </p:sp>
      <p:grpSp>
        <p:nvGrpSpPr>
          <p:cNvPr id="6" name="Grupo 5"/>
          <p:cNvGrpSpPr/>
          <p:nvPr userDrawn="1"/>
        </p:nvGrpSpPr>
        <p:grpSpPr>
          <a:xfrm>
            <a:off x="1047037" y="1366628"/>
            <a:ext cx="1674186" cy="1419104"/>
            <a:chOff x="1476865" y="1865995"/>
            <a:chExt cx="2232248" cy="1337879"/>
          </a:xfrm>
        </p:grpSpPr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5644E8BB-F13A-4AE0-889E-633DE4143787}"/>
                </a:ext>
              </a:extLst>
            </p:cNvPr>
            <p:cNvSpPr txBox="1"/>
            <p:nvPr userDrawn="1"/>
          </p:nvSpPr>
          <p:spPr>
            <a:xfrm>
              <a:off x="1476865" y="186599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Resize without losing quality</a:t>
              </a:r>
              <a:endParaRPr lang="ko-KR" altLang="en-US" sz="15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F2CE2B8B-ED32-491A-95B2-D28904BC432C}"/>
                </a:ext>
              </a:extLst>
            </p:cNvPr>
            <p:cNvSpPr txBox="1"/>
            <p:nvPr userDrawn="1"/>
          </p:nvSpPr>
          <p:spPr>
            <a:xfrm>
              <a:off x="1476865" y="2463965"/>
              <a:ext cx="2232248" cy="73990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You can Change Fill Color &amp;</a:t>
              </a:r>
            </a:p>
            <a:p>
              <a:pPr algn="r"/>
              <a:r>
                <a:rPr lang="en-US" altLang="ko-KR" sz="1500" b="1" dirty="0">
                  <a:solidFill>
                    <a:schemeClr val="bg1"/>
                  </a:solidFill>
                  <a:latin typeface="Arial" pitchFamily="34" charset="0"/>
                  <a:cs typeface="Arial" pitchFamily="34" charset="0"/>
                </a:rPr>
                <a:t>Line Color</a:t>
              </a:r>
              <a:endParaRPr lang="ko-KR" altLang="en-US" sz="15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683251" y="3016435"/>
            <a:ext cx="2037972" cy="147732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GOOGLE </a:t>
            </a:r>
            <a:r>
              <a:rPr lang="en-US" altLang="ko-KR" sz="1800" b="1" baseline="0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SLIDES AND </a:t>
            </a:r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</a:t>
            </a:r>
          </a:p>
          <a:p>
            <a:pPr algn="r"/>
            <a:r>
              <a:rPr lang="en-US" altLang="ko-KR" sz="1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TEMPLATES  </a:t>
            </a:r>
          </a:p>
        </p:txBody>
      </p:sp>
      <p:sp>
        <p:nvSpPr>
          <p:cNvPr id="25" name="Rounded Rectangle 3"/>
          <p:cNvSpPr/>
          <p:nvPr userDrawn="1"/>
        </p:nvSpPr>
        <p:spPr>
          <a:xfrm rot="5400000">
            <a:off x="1948929" y="3912557"/>
            <a:ext cx="76235" cy="1668469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13">
              <a:solidFill>
                <a:schemeClr val="bg1"/>
              </a:solidFill>
            </a:endParaRPr>
          </a:p>
        </p:txBody>
      </p:sp>
      <p:sp>
        <p:nvSpPr>
          <p:cNvPr id="11" name="AutoShape 3">
            <a:extLst>
              <a:ext uri="{FF2B5EF4-FFF2-40B4-BE49-F238E27FC236}">
                <a16:creationId xmlns:a16="http://schemas.microsoft.com/office/drawing/2014/main" id="{354EABBE-01BA-4861-8DC2-F639F9DA7D98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6754813" y="3228975"/>
            <a:ext cx="8128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5">
            <a:extLst>
              <a:ext uri="{FF2B5EF4-FFF2-40B4-BE49-F238E27FC236}">
                <a16:creationId xmlns:a16="http://schemas.microsoft.com/office/drawing/2014/main" id="{AE3F1D48-34A3-48FC-B4BE-75AEF8A88B9E}"/>
              </a:ext>
            </a:extLst>
          </p:cNvPr>
          <p:cNvSpPr>
            <a:spLocks/>
          </p:cNvSpPr>
          <p:nvPr userDrawn="1"/>
        </p:nvSpPr>
        <p:spPr bwMode="auto">
          <a:xfrm>
            <a:off x="2076441" y="1003212"/>
            <a:ext cx="689067" cy="693089"/>
          </a:xfrm>
          <a:custGeom>
            <a:avLst/>
            <a:gdLst>
              <a:gd name="T0" fmla="*/ 199 w 214"/>
              <a:gd name="T1" fmla="*/ 0 h 215"/>
              <a:gd name="T2" fmla="*/ 16 w 214"/>
              <a:gd name="T3" fmla="*/ 0 h 215"/>
              <a:gd name="T4" fmla="*/ 0 w 214"/>
              <a:gd name="T5" fmla="*/ 15 h 215"/>
              <a:gd name="T6" fmla="*/ 16 w 214"/>
              <a:gd name="T7" fmla="*/ 31 h 215"/>
              <a:gd name="T8" fmla="*/ 184 w 214"/>
              <a:gd name="T9" fmla="*/ 31 h 215"/>
              <a:gd name="T10" fmla="*/ 184 w 214"/>
              <a:gd name="T11" fmla="*/ 200 h 215"/>
              <a:gd name="T12" fmla="*/ 199 w 214"/>
              <a:gd name="T13" fmla="*/ 215 h 215"/>
              <a:gd name="T14" fmla="*/ 214 w 214"/>
              <a:gd name="T15" fmla="*/ 200 h 215"/>
              <a:gd name="T16" fmla="*/ 214 w 214"/>
              <a:gd name="T17" fmla="*/ 16 h 215"/>
              <a:gd name="T18" fmla="*/ 214 w 214"/>
              <a:gd name="T19" fmla="*/ 16 h 215"/>
              <a:gd name="T20" fmla="*/ 214 w 214"/>
              <a:gd name="T21" fmla="*/ 15 h 215"/>
              <a:gd name="T22" fmla="*/ 199 w 214"/>
              <a:gd name="T23" fmla="*/ 0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4" h="215">
                <a:moveTo>
                  <a:pt x="19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1"/>
                  <a:pt x="16" y="31"/>
                </a:cubicBezTo>
                <a:cubicBezTo>
                  <a:pt x="184" y="31"/>
                  <a:pt x="184" y="31"/>
                  <a:pt x="184" y="31"/>
                </a:cubicBezTo>
                <a:cubicBezTo>
                  <a:pt x="184" y="200"/>
                  <a:pt x="184" y="200"/>
                  <a:pt x="184" y="200"/>
                </a:cubicBezTo>
                <a:cubicBezTo>
                  <a:pt x="184" y="208"/>
                  <a:pt x="191" y="215"/>
                  <a:pt x="199" y="215"/>
                </a:cubicBezTo>
                <a:cubicBezTo>
                  <a:pt x="208" y="215"/>
                  <a:pt x="214" y="208"/>
                  <a:pt x="214" y="200"/>
                </a:cubicBezTo>
                <a:cubicBezTo>
                  <a:pt x="214" y="16"/>
                  <a:pt x="214" y="16"/>
                  <a:pt x="214" y="16"/>
                </a:cubicBezTo>
                <a:cubicBezTo>
                  <a:pt x="214" y="16"/>
                  <a:pt x="214" y="16"/>
                  <a:pt x="214" y="16"/>
                </a:cubicBezTo>
                <a:cubicBezTo>
                  <a:pt x="214" y="15"/>
                  <a:pt x="214" y="15"/>
                  <a:pt x="214" y="15"/>
                </a:cubicBezTo>
                <a:cubicBezTo>
                  <a:pt x="214" y="7"/>
                  <a:pt x="208" y="0"/>
                  <a:pt x="199" y="0"/>
                </a:cubicBezTo>
              </a:path>
            </a:pathLst>
          </a:custGeom>
          <a:solidFill>
            <a:srgbClr val="FFFFFF">
              <a:alpha val="41000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</p:spTree>
    <p:extLst>
      <p:ext uri="{BB962C8B-B14F-4D97-AF65-F5344CB8AC3E}">
        <p14:creationId xmlns:p14="http://schemas.microsoft.com/office/powerpoint/2010/main" val="276282251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Google Shape;43;p4"/>
          <p:cNvSpPr txBox="1">
            <a:spLocks noGrp="1"/>
          </p:cNvSpPr>
          <p:nvPr>
            <p:ph type="title"/>
          </p:nvPr>
        </p:nvSpPr>
        <p:spPr>
          <a:xfrm>
            <a:off x="2831550" y="1200926"/>
            <a:ext cx="3480900" cy="95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4"/>
          <p:cNvSpPr txBox="1">
            <a:spLocks noGrp="1"/>
          </p:cNvSpPr>
          <p:nvPr>
            <p:ph type="subTitle" idx="1"/>
          </p:nvPr>
        </p:nvSpPr>
        <p:spPr>
          <a:xfrm>
            <a:off x="2831550" y="2132320"/>
            <a:ext cx="3480900" cy="119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solidFill>
          <a:schemeClr val="bg1"/>
        </a:solidFill>
        <a:effectLst/>
      </p:bgPr>
    </p:bg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6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112126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ontents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130027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bg>
      <p:bgPr>
        <a:solidFill>
          <a:schemeClr val="bg1"/>
        </a:solidFill>
        <a:effectLst/>
      </p:bgPr>
    </p:bg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" name="Google Shape;309;p21"/>
          <p:cNvSpPr txBox="1">
            <a:spLocks noGrp="1"/>
          </p:cNvSpPr>
          <p:nvPr>
            <p:ph type="title"/>
          </p:nvPr>
        </p:nvSpPr>
        <p:spPr>
          <a:xfrm>
            <a:off x="709500" y="709975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 sz="2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872537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ítulo vertical y tex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76612412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Title and text 5">
    <p:bg>
      <p:bgPr>
        <a:solidFill>
          <a:schemeClr val="accent3"/>
        </a:solidFill>
        <a:effectLst/>
      </p:bgPr>
    </p:bg>
    <p:spTree>
      <p:nvGrpSpPr>
        <p:cNvPr id="1" name="Shape 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" name="Google Shape;763;p24"/>
          <p:cNvSpPr txBox="1">
            <a:spLocks noGrp="1"/>
          </p:cNvSpPr>
          <p:nvPr>
            <p:ph type="ctrTitle"/>
          </p:nvPr>
        </p:nvSpPr>
        <p:spPr>
          <a:xfrm flipH="1">
            <a:off x="643850" y="1683000"/>
            <a:ext cx="3771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None/>
              <a:defRPr sz="1800">
                <a:solidFill>
                  <a:schemeClr val="dk2"/>
                </a:solidFill>
              </a:defRPr>
            </a:lvl9pPr>
          </a:lstStyle>
          <a:p>
            <a:endParaRPr/>
          </a:p>
        </p:txBody>
      </p:sp>
      <p:sp>
        <p:nvSpPr>
          <p:cNvPr id="764" name="Google Shape;764;p24"/>
          <p:cNvSpPr txBox="1">
            <a:spLocks noGrp="1"/>
          </p:cNvSpPr>
          <p:nvPr>
            <p:ph type="subTitle" idx="1"/>
          </p:nvPr>
        </p:nvSpPr>
        <p:spPr>
          <a:xfrm flipH="1">
            <a:off x="643800" y="2138000"/>
            <a:ext cx="2185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"/>
              <a:buNone/>
              <a:defRPr sz="1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517626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1_Caption">
    <p:bg>
      <p:bgPr>
        <a:solidFill>
          <a:schemeClr val="accent3"/>
        </a:solidFill>
        <a:effectLst/>
      </p:bgPr>
    </p:bg>
    <p:spTree>
      <p:nvGrpSpPr>
        <p:cNvPr id="1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" name="Google Shape;379;p10"/>
          <p:cNvSpPr txBox="1">
            <a:spLocks noGrp="1"/>
          </p:cNvSpPr>
          <p:nvPr>
            <p:ph type="ctrTitle"/>
          </p:nvPr>
        </p:nvSpPr>
        <p:spPr>
          <a:xfrm>
            <a:off x="5835900" y="-69600"/>
            <a:ext cx="2588100" cy="273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600"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806553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rgbClr val="FFFFFF"/>
        </a:solidFill>
        <a:effectLst/>
      </p:bgPr>
    </p:bg>
    <p:spTree>
      <p:nvGrpSpPr>
        <p:cNvPr id="1" name="Shape 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Google Shape;54;p5"/>
          <p:cNvSpPr txBox="1">
            <a:spLocks noGrp="1"/>
          </p:cNvSpPr>
          <p:nvPr>
            <p:ph type="title"/>
          </p:nvPr>
        </p:nvSpPr>
        <p:spPr>
          <a:xfrm>
            <a:off x="720300" y="539500"/>
            <a:ext cx="770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5" name="Google Shape;55;p5"/>
          <p:cNvSpPr txBox="1">
            <a:spLocks noGrp="1"/>
          </p:cNvSpPr>
          <p:nvPr>
            <p:ph type="subTitle" idx="1"/>
          </p:nvPr>
        </p:nvSpPr>
        <p:spPr>
          <a:xfrm>
            <a:off x="733650" y="1644548"/>
            <a:ext cx="7676700" cy="74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" name="Google Shape;57;p5"/>
          <p:cNvSpPr/>
          <p:nvPr/>
        </p:nvSpPr>
        <p:spPr>
          <a:xfrm rot="-2902359">
            <a:off x="8679741" y="620952"/>
            <a:ext cx="77227" cy="59827"/>
          </a:xfrm>
          <a:custGeom>
            <a:avLst/>
            <a:gdLst/>
            <a:ahLst/>
            <a:cxnLst/>
            <a:rect l="l" t="t" r="r" b="b"/>
            <a:pathLst>
              <a:path w="3089" h="2393" extrusionOk="0">
                <a:moveTo>
                  <a:pt x="1566" y="1"/>
                </a:moveTo>
                <a:cubicBezTo>
                  <a:pt x="0" y="1"/>
                  <a:pt x="0" y="2393"/>
                  <a:pt x="1566" y="2393"/>
                </a:cubicBezTo>
                <a:cubicBezTo>
                  <a:pt x="3088" y="2393"/>
                  <a:pt x="3088" y="1"/>
                  <a:pt x="156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8" name="Google Shape;58;p5"/>
          <p:cNvGrpSpPr/>
          <p:nvPr/>
        </p:nvGrpSpPr>
        <p:grpSpPr>
          <a:xfrm rot="-2295052">
            <a:off x="-530" y="-184214"/>
            <a:ext cx="464471" cy="429821"/>
            <a:chOff x="3904050" y="2322725"/>
            <a:chExt cx="464475" cy="429825"/>
          </a:xfrm>
        </p:grpSpPr>
        <p:sp>
          <p:nvSpPr>
            <p:cNvPr id="59" name="Google Shape;59;p5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5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7"/>
          <p:cNvSpPr txBox="1">
            <a:spLocks noGrp="1"/>
          </p:cNvSpPr>
          <p:nvPr>
            <p:ph type="title"/>
          </p:nvPr>
        </p:nvSpPr>
        <p:spPr>
          <a:xfrm>
            <a:off x="720300" y="1300125"/>
            <a:ext cx="2753100" cy="16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78" name="Google Shape;78;p7"/>
          <p:cNvSpPr txBox="1">
            <a:spLocks noGrp="1"/>
          </p:cNvSpPr>
          <p:nvPr>
            <p:ph type="subTitle" idx="1"/>
          </p:nvPr>
        </p:nvSpPr>
        <p:spPr>
          <a:xfrm>
            <a:off x="720300" y="2787072"/>
            <a:ext cx="2753100" cy="105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bg1"/>
        </a:solidFill>
        <a:effectLst/>
      </p:bgPr>
    </p:bg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8"/>
          <p:cNvSpPr txBox="1">
            <a:spLocks noGrp="1"/>
          </p:cNvSpPr>
          <p:nvPr>
            <p:ph type="title"/>
          </p:nvPr>
        </p:nvSpPr>
        <p:spPr>
          <a:xfrm>
            <a:off x="720300" y="450150"/>
            <a:ext cx="6137700" cy="409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 txBox="1">
            <a:spLocks noGrp="1"/>
          </p:cNvSpPr>
          <p:nvPr>
            <p:ph type="title"/>
          </p:nvPr>
        </p:nvSpPr>
        <p:spPr>
          <a:xfrm>
            <a:off x="265500" y="1233175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93" name="Google Shape;93;p9"/>
          <p:cNvSpPr txBox="1">
            <a:spLocks noGrp="1"/>
          </p:cNvSpPr>
          <p:nvPr>
            <p:ph type="subTitle" idx="1"/>
          </p:nvPr>
        </p:nvSpPr>
        <p:spPr>
          <a:xfrm>
            <a:off x="265500" y="2803075"/>
            <a:ext cx="40452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 dirty="0"/>
          </a:p>
        </p:txBody>
      </p:sp>
      <p:sp>
        <p:nvSpPr>
          <p:cNvPr id="94" name="Google Shape;94;p9"/>
          <p:cNvSpPr txBox="1">
            <a:spLocks noGrp="1"/>
          </p:cNvSpPr>
          <p:nvPr>
            <p:ph type="subTitle" idx="2"/>
          </p:nvPr>
        </p:nvSpPr>
        <p:spPr>
          <a:xfrm>
            <a:off x="5116600" y="851900"/>
            <a:ext cx="3307200" cy="3753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bg1"/>
        </a:solidFill>
        <a:effectLst/>
      </p:bgPr>
    </p:bg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p10"/>
          <p:cNvSpPr/>
          <p:nvPr/>
        </p:nvSpPr>
        <p:spPr>
          <a:xfrm>
            <a:off x="437575" y="3311125"/>
            <a:ext cx="6594600" cy="16155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97;p10"/>
          <p:cNvSpPr txBox="1">
            <a:spLocks noGrp="1"/>
          </p:cNvSpPr>
          <p:nvPr>
            <p:ph type="body" idx="1"/>
          </p:nvPr>
        </p:nvSpPr>
        <p:spPr>
          <a:xfrm>
            <a:off x="720300" y="4000075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Gochi Hand"/>
              <a:buNone/>
              <a:defRPr sz="2800">
                <a:latin typeface="Gochi Hand"/>
                <a:ea typeface="Gochi Hand"/>
                <a:cs typeface="Gochi Hand"/>
                <a:sym typeface="Gochi Hand"/>
              </a:defRPr>
            </a:lvl1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bg1"/>
        </a:solidFill>
        <a:effectLst/>
      </p:bgPr>
    </p:bg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11"/>
          <p:cNvSpPr txBox="1">
            <a:spLocks noGrp="1"/>
          </p:cNvSpPr>
          <p:nvPr>
            <p:ph type="title" hasCustomPrompt="1"/>
          </p:nvPr>
        </p:nvSpPr>
        <p:spPr>
          <a:xfrm>
            <a:off x="720300" y="538325"/>
            <a:ext cx="7703400" cy="177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12" name="Google Shape;112;p11"/>
          <p:cNvSpPr txBox="1">
            <a:spLocks noGrp="1"/>
          </p:cNvSpPr>
          <p:nvPr>
            <p:ph type="subTitle" idx="1"/>
          </p:nvPr>
        </p:nvSpPr>
        <p:spPr>
          <a:xfrm>
            <a:off x="720300" y="2107100"/>
            <a:ext cx="7703400" cy="4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4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" name="Google Shape;113;p11"/>
          <p:cNvGrpSpPr/>
          <p:nvPr/>
        </p:nvGrpSpPr>
        <p:grpSpPr>
          <a:xfrm rot="-2295052">
            <a:off x="7838270" y="172139"/>
            <a:ext cx="464471" cy="429821"/>
            <a:chOff x="3904050" y="2322725"/>
            <a:chExt cx="464475" cy="429825"/>
          </a:xfrm>
        </p:grpSpPr>
        <p:sp>
          <p:nvSpPr>
            <p:cNvPr id="114" name="Google Shape;114;p11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11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11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117;p11"/>
          <p:cNvSpPr/>
          <p:nvPr/>
        </p:nvSpPr>
        <p:spPr>
          <a:xfrm>
            <a:off x="347200" y="2467213"/>
            <a:ext cx="209400" cy="209075"/>
          </a:xfrm>
          <a:custGeom>
            <a:avLst/>
            <a:gdLst/>
            <a:ahLst/>
            <a:cxnLst/>
            <a:rect l="l" t="t" r="r" b="b"/>
            <a:pathLst>
              <a:path w="8376" h="8363" extrusionOk="0">
                <a:moveTo>
                  <a:pt x="4441" y="1"/>
                </a:moveTo>
                <a:cubicBezTo>
                  <a:pt x="4194" y="1"/>
                  <a:pt x="3941" y="32"/>
                  <a:pt x="3688" y="88"/>
                </a:cubicBezTo>
                <a:cubicBezTo>
                  <a:pt x="3126" y="88"/>
                  <a:pt x="2563" y="276"/>
                  <a:pt x="2126" y="526"/>
                </a:cubicBezTo>
                <a:cubicBezTo>
                  <a:pt x="1626" y="838"/>
                  <a:pt x="1251" y="1151"/>
                  <a:pt x="938" y="1650"/>
                </a:cubicBezTo>
                <a:cubicBezTo>
                  <a:pt x="563" y="2025"/>
                  <a:pt x="313" y="2525"/>
                  <a:pt x="188" y="3025"/>
                </a:cubicBezTo>
                <a:cubicBezTo>
                  <a:pt x="1" y="3775"/>
                  <a:pt x="1" y="4525"/>
                  <a:pt x="188" y="5213"/>
                </a:cubicBezTo>
                <a:lnTo>
                  <a:pt x="188" y="5338"/>
                </a:lnTo>
                <a:cubicBezTo>
                  <a:pt x="313" y="5838"/>
                  <a:pt x="563" y="6338"/>
                  <a:pt x="938" y="6713"/>
                </a:cubicBezTo>
                <a:cubicBezTo>
                  <a:pt x="1251" y="7213"/>
                  <a:pt x="1626" y="7525"/>
                  <a:pt x="2126" y="7775"/>
                </a:cubicBezTo>
                <a:lnTo>
                  <a:pt x="3126" y="8213"/>
                </a:lnTo>
                <a:cubicBezTo>
                  <a:pt x="3401" y="8316"/>
                  <a:pt x="3695" y="8362"/>
                  <a:pt x="3998" y="8362"/>
                </a:cubicBezTo>
                <a:cubicBezTo>
                  <a:pt x="4245" y="8362"/>
                  <a:pt x="4498" y="8331"/>
                  <a:pt x="4751" y="8275"/>
                </a:cubicBezTo>
                <a:cubicBezTo>
                  <a:pt x="5125" y="8275"/>
                  <a:pt x="5438" y="8213"/>
                  <a:pt x="5750" y="8025"/>
                </a:cubicBezTo>
                <a:cubicBezTo>
                  <a:pt x="6313" y="7838"/>
                  <a:pt x="6750" y="7525"/>
                  <a:pt x="7125" y="7150"/>
                </a:cubicBezTo>
                <a:lnTo>
                  <a:pt x="7750" y="6338"/>
                </a:lnTo>
                <a:cubicBezTo>
                  <a:pt x="8125" y="5713"/>
                  <a:pt x="8313" y="4963"/>
                  <a:pt x="8313" y="4213"/>
                </a:cubicBezTo>
                <a:lnTo>
                  <a:pt x="8375" y="4275"/>
                </a:lnTo>
                <a:lnTo>
                  <a:pt x="8375" y="4150"/>
                </a:lnTo>
                <a:cubicBezTo>
                  <a:pt x="8375" y="3400"/>
                  <a:pt x="8188" y="2650"/>
                  <a:pt x="7813" y="2025"/>
                </a:cubicBezTo>
                <a:lnTo>
                  <a:pt x="7188" y="1213"/>
                </a:lnTo>
                <a:cubicBezTo>
                  <a:pt x="6625" y="713"/>
                  <a:pt x="6000" y="338"/>
                  <a:pt x="5313" y="151"/>
                </a:cubicBezTo>
                <a:cubicBezTo>
                  <a:pt x="5038" y="47"/>
                  <a:pt x="4744" y="1"/>
                  <a:pt x="4441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18;p11"/>
          <p:cNvSpPr/>
          <p:nvPr/>
        </p:nvSpPr>
        <p:spPr>
          <a:xfrm>
            <a:off x="765400" y="2467213"/>
            <a:ext cx="82850" cy="67225"/>
          </a:xfrm>
          <a:custGeom>
            <a:avLst/>
            <a:gdLst/>
            <a:ahLst/>
            <a:cxnLst/>
            <a:rect l="l" t="t" r="r" b="b"/>
            <a:pathLst>
              <a:path w="3314" h="2689" extrusionOk="0">
                <a:moveTo>
                  <a:pt x="1688" y="1"/>
                </a:moveTo>
                <a:cubicBezTo>
                  <a:pt x="1" y="126"/>
                  <a:pt x="1" y="2563"/>
                  <a:pt x="1688" y="2688"/>
                </a:cubicBezTo>
                <a:cubicBezTo>
                  <a:pt x="3313" y="2563"/>
                  <a:pt x="3313" y="126"/>
                  <a:pt x="168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300" y="445025"/>
            <a:ext cx="77034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300" y="1152475"/>
            <a:ext cx="77034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Open Sans"/>
              <a:buChar char="●"/>
              <a:defRPr sz="1800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●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Char char="○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Char char="■"/>
              <a:defRPr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4" r:id="rId23"/>
    <p:sldLayoutId id="2147483675" r:id="rId24"/>
    <p:sldLayoutId id="2147483676" r:id="rId25"/>
    <p:sldLayoutId id="2147483678" r:id="rId26"/>
    <p:sldLayoutId id="2147483683" r:id="rId27"/>
    <p:sldLayoutId id="2147483684" r:id="rId28"/>
    <p:sldLayoutId id="2147483685" r:id="rId29"/>
    <p:sldLayoutId id="2147483686" r:id="rId30"/>
    <p:sldLayoutId id="2147483687" r:id="rId31"/>
    <p:sldLayoutId id="2147483688" r:id="rId32"/>
    <p:sldLayoutId id="2147483689" r:id="rId33"/>
    <p:sldLayoutId id="2147483690" r:id="rId34"/>
    <p:sldLayoutId id="2147483691" r:id="rId35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emf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9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0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5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27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emf"/><Relationship Id="rId3" Type="http://schemas.openxmlformats.org/officeDocument/2006/relationships/image" Target="../media/image8.emf"/><Relationship Id="rId7" Type="http://schemas.openxmlformats.org/officeDocument/2006/relationships/image" Target="../media/image12.emf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1.emf"/><Relationship Id="rId5" Type="http://schemas.openxmlformats.org/officeDocument/2006/relationships/image" Target="../media/image10.emf"/><Relationship Id="rId4" Type="http://schemas.openxmlformats.org/officeDocument/2006/relationships/image" Target="../media/image9.emf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emf"/><Relationship Id="rId3" Type="http://schemas.openxmlformats.org/officeDocument/2006/relationships/image" Target="../media/image14.emf"/><Relationship Id="rId7" Type="http://schemas.openxmlformats.org/officeDocument/2006/relationships/image" Target="../media/image16.emf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15.emf"/><Relationship Id="rId11" Type="http://schemas.openxmlformats.org/officeDocument/2006/relationships/image" Target="../media/image7.emf"/><Relationship Id="rId5" Type="http://schemas.openxmlformats.org/officeDocument/2006/relationships/image" Target="../media/image6.emf"/><Relationship Id="rId10" Type="http://schemas.openxmlformats.org/officeDocument/2006/relationships/image" Target="../media/image19.emf"/><Relationship Id="rId4" Type="http://schemas.openxmlformats.org/officeDocument/2006/relationships/image" Target="../media/image9.emf"/><Relationship Id="rId9" Type="http://schemas.openxmlformats.org/officeDocument/2006/relationships/image" Target="../media/image18.emf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emf"/><Relationship Id="rId3" Type="http://schemas.openxmlformats.org/officeDocument/2006/relationships/image" Target="../media/image20.emf"/><Relationship Id="rId7" Type="http://schemas.openxmlformats.org/officeDocument/2006/relationships/image" Target="../media/image24.emf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8.xml"/><Relationship Id="rId6" Type="http://schemas.openxmlformats.org/officeDocument/2006/relationships/image" Target="../media/image23.emf"/><Relationship Id="rId5" Type="http://schemas.openxmlformats.org/officeDocument/2006/relationships/image" Target="../media/image22.emf"/><Relationship Id="rId4" Type="http://schemas.openxmlformats.org/officeDocument/2006/relationships/image" Target="../media/image21.emf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9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lápices de colores amarillo azul y verde">
            <a:extLst>
              <a:ext uri="{FF2B5EF4-FFF2-40B4-BE49-F238E27FC236}">
                <a16:creationId xmlns:a16="http://schemas.microsoft.com/office/drawing/2014/main" id="{51D57702-0CAC-414B-8C84-BFBC6FEB00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5143500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2" name="Google Shape;352;p37"/>
          <p:cNvSpPr txBox="1">
            <a:spLocks noGrp="1"/>
          </p:cNvSpPr>
          <p:nvPr>
            <p:ph type="ctrTitle"/>
          </p:nvPr>
        </p:nvSpPr>
        <p:spPr>
          <a:xfrm>
            <a:off x="4581548" y="2162964"/>
            <a:ext cx="4058001" cy="117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s-PE" sz="6600" dirty="0">
                <a:solidFill>
                  <a:srgbClr val="E6214E"/>
                </a:solidFill>
              </a:rPr>
              <a:t>CO</a:t>
            </a:r>
            <a:r>
              <a:rPr lang="es-PE" sz="6600" dirty="0">
                <a:solidFill>
                  <a:srgbClr val="FBEA28"/>
                </a:solidFill>
              </a:rPr>
              <a:t>LO</a:t>
            </a:r>
            <a:r>
              <a:rPr lang="es-PE" sz="6600" dirty="0">
                <a:solidFill>
                  <a:srgbClr val="F49526"/>
                </a:solidFill>
              </a:rPr>
              <a:t>RED</a:t>
            </a:r>
            <a:r>
              <a:rPr lang="es-PE" sz="6600" dirty="0">
                <a:solidFill>
                  <a:srgbClr val="A966A6"/>
                </a:solidFill>
              </a:rPr>
              <a:t/>
            </a:r>
            <a:br>
              <a:rPr lang="es-PE" sz="6600" dirty="0">
                <a:solidFill>
                  <a:srgbClr val="A966A6"/>
                </a:solidFill>
              </a:rPr>
            </a:br>
            <a:r>
              <a:rPr lang="es-PE" sz="6600" dirty="0">
                <a:solidFill>
                  <a:srgbClr val="18A9DF"/>
                </a:solidFill>
              </a:rPr>
              <a:t>PE</a:t>
            </a:r>
            <a:r>
              <a:rPr lang="es-PE" sz="6600" dirty="0">
                <a:solidFill>
                  <a:srgbClr val="0EAAA3"/>
                </a:solidFill>
              </a:rPr>
              <a:t>NC</a:t>
            </a:r>
            <a:r>
              <a:rPr lang="es-PE" sz="6600" dirty="0">
                <a:solidFill>
                  <a:srgbClr val="A966A6"/>
                </a:solidFill>
              </a:rPr>
              <a:t>ILS</a:t>
            </a:r>
            <a:endParaRPr sz="6600" dirty="0">
              <a:solidFill>
                <a:srgbClr val="A966A6"/>
              </a:solidFill>
            </a:endParaRPr>
          </a:p>
        </p:txBody>
      </p:sp>
      <p:sp>
        <p:nvSpPr>
          <p:cNvPr id="353" name="Google Shape;353;p37"/>
          <p:cNvSpPr txBox="1">
            <a:spLocks noGrp="1"/>
          </p:cNvSpPr>
          <p:nvPr>
            <p:ph type="subTitle" idx="1"/>
          </p:nvPr>
        </p:nvSpPr>
        <p:spPr>
          <a:xfrm>
            <a:off x="5458583" y="4113244"/>
            <a:ext cx="3180966" cy="7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s-ES" sz="2400" b="1" dirty="0">
                <a:solidFill>
                  <a:schemeClr val="tx1"/>
                </a:solidFill>
              </a:rPr>
              <a:t>Free Template</a:t>
            </a:r>
            <a:endParaRPr sz="2400" b="1" dirty="0">
              <a:solidFill>
                <a:schemeClr val="tx1"/>
              </a:solidFill>
            </a:endParaRPr>
          </a:p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endParaRPr sz="2400" b="1" dirty="0">
              <a:solidFill>
                <a:schemeClr val="tx1"/>
              </a:solidFill>
            </a:endParaRPr>
          </a:p>
        </p:txBody>
      </p:sp>
      <p:grpSp>
        <p:nvGrpSpPr>
          <p:cNvPr id="7" name="Grupo 6">
            <a:extLst>
              <a:ext uri="{FF2B5EF4-FFF2-40B4-BE49-F238E27FC236}">
                <a16:creationId xmlns:a16="http://schemas.microsoft.com/office/drawing/2014/main" id="{92FF4A6A-672E-4526-B436-3D1BA1BF46F2}"/>
              </a:ext>
            </a:extLst>
          </p:cNvPr>
          <p:cNvGrpSpPr/>
          <p:nvPr/>
        </p:nvGrpSpPr>
        <p:grpSpPr>
          <a:xfrm rot="5400000">
            <a:off x="-2319525" y="2319525"/>
            <a:ext cx="5143500" cy="504450"/>
            <a:chOff x="0" y="4305166"/>
            <a:chExt cx="10242444" cy="846911"/>
          </a:xfrm>
        </p:grpSpPr>
        <p:pic>
          <p:nvPicPr>
            <p:cNvPr id="5" name="Imagen 4">
              <a:extLst>
                <a:ext uri="{FF2B5EF4-FFF2-40B4-BE49-F238E27FC236}">
                  <a16:creationId xmlns:a16="http://schemas.microsoft.com/office/drawing/2014/main" id="{68B5DA2F-6C24-40AC-9EC2-70507AE0843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b="83636"/>
            <a:stretch/>
          </p:blipFill>
          <p:spPr>
            <a:xfrm>
              <a:off x="0" y="4305166"/>
              <a:ext cx="5044776" cy="841662"/>
            </a:xfrm>
            <a:prstGeom prst="rect">
              <a:avLst/>
            </a:prstGeom>
          </p:spPr>
        </p:pic>
        <p:pic>
          <p:nvPicPr>
            <p:cNvPr id="47" name="Imagen 46">
              <a:extLst>
                <a:ext uri="{FF2B5EF4-FFF2-40B4-BE49-F238E27FC236}">
                  <a16:creationId xmlns:a16="http://schemas.microsoft.com/office/drawing/2014/main" id="{D3CD025A-ACB9-45E2-94F7-98D60773C70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b="83636"/>
            <a:stretch/>
          </p:blipFill>
          <p:spPr>
            <a:xfrm>
              <a:off x="5197668" y="4310415"/>
              <a:ext cx="5044776" cy="841662"/>
            </a:xfrm>
            <a:prstGeom prst="rect">
              <a:avLst/>
            </a:prstGeom>
          </p:spPr>
        </p:pic>
      </p:grpSp>
      <p:grpSp>
        <p:nvGrpSpPr>
          <p:cNvPr id="24" name="Grupo 23">
            <a:extLst>
              <a:ext uri="{FF2B5EF4-FFF2-40B4-BE49-F238E27FC236}">
                <a16:creationId xmlns:a16="http://schemas.microsoft.com/office/drawing/2014/main" id="{78E37B0F-4DF5-4DE5-80E6-36208CC6A99E}"/>
              </a:ext>
            </a:extLst>
          </p:cNvPr>
          <p:cNvGrpSpPr/>
          <p:nvPr/>
        </p:nvGrpSpPr>
        <p:grpSpPr>
          <a:xfrm rot="16200000">
            <a:off x="6320025" y="2319526"/>
            <a:ext cx="5143500" cy="504450"/>
            <a:chOff x="-2" y="4305167"/>
            <a:chExt cx="10242445" cy="846911"/>
          </a:xfrm>
        </p:grpSpPr>
        <p:pic>
          <p:nvPicPr>
            <p:cNvPr id="25" name="Imagen 24">
              <a:extLst>
                <a:ext uri="{FF2B5EF4-FFF2-40B4-BE49-F238E27FC236}">
                  <a16:creationId xmlns:a16="http://schemas.microsoft.com/office/drawing/2014/main" id="{82285AE5-AB2F-41D9-8066-D5DA36CA1BA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b="83636"/>
            <a:stretch/>
          </p:blipFill>
          <p:spPr>
            <a:xfrm>
              <a:off x="-2" y="4305167"/>
              <a:ext cx="5044777" cy="841663"/>
            </a:xfrm>
            <a:prstGeom prst="rect">
              <a:avLst/>
            </a:prstGeom>
          </p:spPr>
        </p:pic>
        <p:pic>
          <p:nvPicPr>
            <p:cNvPr id="26" name="Imagen 25">
              <a:extLst>
                <a:ext uri="{FF2B5EF4-FFF2-40B4-BE49-F238E27FC236}">
                  <a16:creationId xmlns:a16="http://schemas.microsoft.com/office/drawing/2014/main" id="{24D90F3C-BD9A-4B49-9478-122D99A4251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/>
            <a:srcRect b="83636"/>
            <a:stretch/>
          </p:blipFill>
          <p:spPr>
            <a:xfrm>
              <a:off x="5197666" y="4310415"/>
              <a:ext cx="5044777" cy="841663"/>
            </a:xfrm>
            <a:prstGeom prst="rect">
              <a:avLst/>
            </a:prstGeom>
          </p:spPr>
        </p:pic>
      </p:grpSp>
      <p:grpSp>
        <p:nvGrpSpPr>
          <p:cNvPr id="35" name="Grupo 34">
            <a:extLst>
              <a:ext uri="{FF2B5EF4-FFF2-40B4-BE49-F238E27FC236}">
                <a16:creationId xmlns:a16="http://schemas.microsoft.com/office/drawing/2014/main" id="{53C25171-2826-4534-C82B-05512F422E92}"/>
              </a:ext>
            </a:extLst>
          </p:cNvPr>
          <p:cNvGrpSpPr/>
          <p:nvPr/>
        </p:nvGrpSpPr>
        <p:grpSpPr>
          <a:xfrm>
            <a:off x="6197601" y="833437"/>
            <a:ext cx="1898650" cy="1006476"/>
            <a:chOff x="6197601" y="833437"/>
            <a:chExt cx="1898650" cy="1006476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0DAA5E2-B08C-3488-4E39-7CB704E95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1" y="833437"/>
              <a:ext cx="1382713" cy="750888"/>
            </a:xfrm>
            <a:custGeom>
              <a:avLst/>
              <a:gdLst>
                <a:gd name="T0" fmla="*/ 4 w 571"/>
                <a:gd name="T1" fmla="*/ 198 h 309"/>
                <a:gd name="T2" fmla="*/ 38 w 571"/>
                <a:gd name="T3" fmla="*/ 133 h 309"/>
                <a:gd name="T4" fmla="*/ 272 w 571"/>
                <a:gd name="T5" fmla="*/ 7 h 309"/>
                <a:gd name="T6" fmla="*/ 304 w 571"/>
                <a:gd name="T7" fmla="*/ 7 h 309"/>
                <a:gd name="T8" fmla="*/ 543 w 571"/>
                <a:gd name="T9" fmla="*/ 135 h 309"/>
                <a:gd name="T10" fmla="*/ 566 w 571"/>
                <a:gd name="T11" fmla="*/ 179 h 309"/>
                <a:gd name="T12" fmla="*/ 561 w 571"/>
                <a:gd name="T13" fmla="*/ 178 h 309"/>
                <a:gd name="T14" fmla="*/ 541 w 571"/>
                <a:gd name="T15" fmla="*/ 167 h 309"/>
                <a:gd name="T16" fmla="*/ 500 w 571"/>
                <a:gd name="T17" fmla="*/ 190 h 309"/>
                <a:gd name="T18" fmla="*/ 451 w 571"/>
                <a:gd name="T19" fmla="*/ 217 h 309"/>
                <a:gd name="T20" fmla="*/ 405 w 571"/>
                <a:gd name="T21" fmla="*/ 242 h 309"/>
                <a:gd name="T22" fmla="*/ 356 w 571"/>
                <a:gd name="T23" fmla="*/ 270 h 309"/>
                <a:gd name="T24" fmla="*/ 312 w 571"/>
                <a:gd name="T25" fmla="*/ 294 h 309"/>
                <a:gd name="T26" fmla="*/ 278 w 571"/>
                <a:gd name="T27" fmla="*/ 308 h 309"/>
                <a:gd name="T28" fmla="*/ 33 w 571"/>
                <a:gd name="T29" fmla="*/ 172 h 309"/>
                <a:gd name="T30" fmla="*/ 12 w 571"/>
                <a:gd name="T31" fmla="*/ 183 h 309"/>
                <a:gd name="T32" fmla="*/ 4 w 571"/>
                <a:gd name="T33" fmla="*/ 19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71" h="309">
                  <a:moveTo>
                    <a:pt x="4" y="198"/>
                  </a:moveTo>
                  <a:cubicBezTo>
                    <a:pt x="0" y="153"/>
                    <a:pt x="0" y="153"/>
                    <a:pt x="38" y="133"/>
                  </a:cubicBezTo>
                  <a:cubicBezTo>
                    <a:pt x="116" y="91"/>
                    <a:pt x="194" y="49"/>
                    <a:pt x="272" y="7"/>
                  </a:cubicBezTo>
                  <a:cubicBezTo>
                    <a:pt x="283" y="0"/>
                    <a:pt x="293" y="0"/>
                    <a:pt x="304" y="7"/>
                  </a:cubicBezTo>
                  <a:cubicBezTo>
                    <a:pt x="384" y="50"/>
                    <a:pt x="463" y="93"/>
                    <a:pt x="543" y="135"/>
                  </a:cubicBezTo>
                  <a:cubicBezTo>
                    <a:pt x="563" y="145"/>
                    <a:pt x="571" y="157"/>
                    <a:pt x="566" y="179"/>
                  </a:cubicBezTo>
                  <a:cubicBezTo>
                    <a:pt x="564" y="180"/>
                    <a:pt x="563" y="179"/>
                    <a:pt x="561" y="178"/>
                  </a:cubicBezTo>
                  <a:cubicBezTo>
                    <a:pt x="558" y="167"/>
                    <a:pt x="556" y="154"/>
                    <a:pt x="541" y="167"/>
                  </a:cubicBezTo>
                  <a:cubicBezTo>
                    <a:pt x="527" y="174"/>
                    <a:pt x="514" y="183"/>
                    <a:pt x="500" y="190"/>
                  </a:cubicBezTo>
                  <a:cubicBezTo>
                    <a:pt x="483" y="198"/>
                    <a:pt x="467" y="208"/>
                    <a:pt x="451" y="217"/>
                  </a:cubicBezTo>
                  <a:cubicBezTo>
                    <a:pt x="436" y="225"/>
                    <a:pt x="420" y="233"/>
                    <a:pt x="405" y="242"/>
                  </a:cubicBezTo>
                  <a:cubicBezTo>
                    <a:pt x="388" y="251"/>
                    <a:pt x="373" y="261"/>
                    <a:pt x="356" y="270"/>
                  </a:cubicBezTo>
                  <a:cubicBezTo>
                    <a:pt x="341" y="277"/>
                    <a:pt x="327" y="287"/>
                    <a:pt x="312" y="294"/>
                  </a:cubicBezTo>
                  <a:cubicBezTo>
                    <a:pt x="300" y="297"/>
                    <a:pt x="292" y="309"/>
                    <a:pt x="278" y="308"/>
                  </a:cubicBezTo>
                  <a:cubicBezTo>
                    <a:pt x="196" y="264"/>
                    <a:pt x="115" y="217"/>
                    <a:pt x="33" y="172"/>
                  </a:cubicBezTo>
                  <a:cubicBezTo>
                    <a:pt x="14" y="162"/>
                    <a:pt x="14" y="161"/>
                    <a:pt x="12" y="183"/>
                  </a:cubicBezTo>
                  <a:cubicBezTo>
                    <a:pt x="11" y="189"/>
                    <a:pt x="14" y="197"/>
                    <a:pt x="4" y="198"/>
                  </a:cubicBezTo>
                  <a:close/>
                </a:path>
              </a:pathLst>
            </a:custGeom>
            <a:solidFill>
              <a:srgbClr val="B574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9CB53855-AA05-070B-B1ED-512382BA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1204913"/>
              <a:ext cx="704850" cy="508000"/>
            </a:xfrm>
            <a:custGeom>
              <a:avLst/>
              <a:gdLst>
                <a:gd name="T0" fmla="*/ 2 w 291"/>
                <a:gd name="T1" fmla="*/ 45 h 209"/>
                <a:gd name="T2" fmla="*/ 4 w 291"/>
                <a:gd name="T3" fmla="*/ 16 h 209"/>
                <a:gd name="T4" fmla="*/ 20 w 291"/>
                <a:gd name="T5" fmla="*/ 7 h 209"/>
                <a:gd name="T6" fmla="*/ 177 w 291"/>
                <a:gd name="T7" fmla="*/ 95 h 209"/>
                <a:gd name="T8" fmla="*/ 279 w 291"/>
                <a:gd name="T9" fmla="*/ 153 h 209"/>
                <a:gd name="T10" fmla="*/ 291 w 291"/>
                <a:gd name="T11" fmla="*/ 201 h 209"/>
                <a:gd name="T12" fmla="*/ 270 w 291"/>
                <a:gd name="T13" fmla="*/ 204 h 209"/>
                <a:gd name="T14" fmla="*/ 13 w 291"/>
                <a:gd name="T15" fmla="*/ 60 h 209"/>
                <a:gd name="T16" fmla="*/ 2 w 291"/>
                <a:gd name="T17" fmla="*/ 4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1" h="209">
                  <a:moveTo>
                    <a:pt x="2" y="45"/>
                  </a:moveTo>
                  <a:cubicBezTo>
                    <a:pt x="6" y="36"/>
                    <a:pt x="4" y="25"/>
                    <a:pt x="4" y="16"/>
                  </a:cubicBezTo>
                  <a:cubicBezTo>
                    <a:pt x="3" y="1"/>
                    <a:pt x="8" y="0"/>
                    <a:pt x="20" y="7"/>
                  </a:cubicBezTo>
                  <a:cubicBezTo>
                    <a:pt x="72" y="36"/>
                    <a:pt x="125" y="66"/>
                    <a:pt x="177" y="95"/>
                  </a:cubicBezTo>
                  <a:cubicBezTo>
                    <a:pt x="211" y="114"/>
                    <a:pt x="245" y="134"/>
                    <a:pt x="279" y="153"/>
                  </a:cubicBezTo>
                  <a:cubicBezTo>
                    <a:pt x="285" y="169"/>
                    <a:pt x="282" y="186"/>
                    <a:pt x="291" y="201"/>
                  </a:cubicBezTo>
                  <a:cubicBezTo>
                    <a:pt x="284" y="207"/>
                    <a:pt x="279" y="209"/>
                    <a:pt x="270" y="204"/>
                  </a:cubicBezTo>
                  <a:cubicBezTo>
                    <a:pt x="184" y="155"/>
                    <a:pt x="98" y="108"/>
                    <a:pt x="13" y="60"/>
                  </a:cubicBezTo>
                  <a:cubicBezTo>
                    <a:pt x="7" y="57"/>
                    <a:pt x="0" y="54"/>
                    <a:pt x="2" y="45"/>
                  </a:cubicBezTo>
                  <a:close/>
                </a:path>
              </a:pathLst>
            </a:custGeom>
            <a:solidFill>
              <a:srgbClr val="3716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D1F073D2-D6F4-8A5B-0AB7-5DE0F0ED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2513" y="1230313"/>
              <a:ext cx="565150" cy="390525"/>
            </a:xfrm>
            <a:custGeom>
              <a:avLst/>
              <a:gdLst>
                <a:gd name="T0" fmla="*/ 0 w 233"/>
                <a:gd name="T1" fmla="*/ 24 h 161"/>
                <a:gd name="T2" fmla="*/ 41 w 233"/>
                <a:gd name="T3" fmla="*/ 0 h 161"/>
                <a:gd name="T4" fmla="*/ 64 w 233"/>
                <a:gd name="T5" fmla="*/ 15 h 161"/>
                <a:gd name="T6" fmla="*/ 68 w 233"/>
                <a:gd name="T7" fmla="*/ 16 h 161"/>
                <a:gd name="T8" fmla="*/ 215 w 233"/>
                <a:gd name="T9" fmla="*/ 98 h 161"/>
                <a:gd name="T10" fmla="*/ 232 w 233"/>
                <a:gd name="T11" fmla="*/ 108 h 161"/>
                <a:gd name="T12" fmla="*/ 233 w 233"/>
                <a:gd name="T13" fmla="*/ 110 h 161"/>
                <a:gd name="T14" fmla="*/ 203 w 233"/>
                <a:gd name="T15" fmla="*/ 161 h 161"/>
                <a:gd name="T16" fmla="*/ 191 w 233"/>
                <a:gd name="T17" fmla="*/ 154 h 161"/>
                <a:gd name="T18" fmla="*/ 158 w 233"/>
                <a:gd name="T19" fmla="*/ 118 h 161"/>
                <a:gd name="T20" fmla="*/ 15 w 233"/>
                <a:gd name="T21" fmla="*/ 38 h 161"/>
                <a:gd name="T22" fmla="*/ 0 w 233"/>
                <a:gd name="T23" fmla="*/ 2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3" h="161">
                  <a:moveTo>
                    <a:pt x="0" y="24"/>
                  </a:moveTo>
                  <a:cubicBezTo>
                    <a:pt x="14" y="16"/>
                    <a:pt x="27" y="8"/>
                    <a:pt x="41" y="0"/>
                  </a:cubicBezTo>
                  <a:cubicBezTo>
                    <a:pt x="51" y="2"/>
                    <a:pt x="59" y="6"/>
                    <a:pt x="64" y="15"/>
                  </a:cubicBezTo>
                  <a:cubicBezTo>
                    <a:pt x="65" y="15"/>
                    <a:pt x="67" y="15"/>
                    <a:pt x="68" y="16"/>
                  </a:cubicBezTo>
                  <a:cubicBezTo>
                    <a:pt x="117" y="43"/>
                    <a:pt x="166" y="71"/>
                    <a:pt x="215" y="98"/>
                  </a:cubicBezTo>
                  <a:cubicBezTo>
                    <a:pt x="221" y="101"/>
                    <a:pt x="226" y="105"/>
                    <a:pt x="232" y="108"/>
                  </a:cubicBezTo>
                  <a:cubicBezTo>
                    <a:pt x="232" y="109"/>
                    <a:pt x="233" y="110"/>
                    <a:pt x="233" y="110"/>
                  </a:cubicBezTo>
                  <a:cubicBezTo>
                    <a:pt x="218" y="124"/>
                    <a:pt x="211" y="143"/>
                    <a:pt x="203" y="161"/>
                  </a:cubicBezTo>
                  <a:cubicBezTo>
                    <a:pt x="198" y="161"/>
                    <a:pt x="194" y="157"/>
                    <a:pt x="191" y="154"/>
                  </a:cubicBezTo>
                  <a:cubicBezTo>
                    <a:pt x="179" y="143"/>
                    <a:pt x="173" y="126"/>
                    <a:pt x="158" y="118"/>
                  </a:cubicBezTo>
                  <a:cubicBezTo>
                    <a:pt x="111" y="91"/>
                    <a:pt x="62" y="66"/>
                    <a:pt x="15" y="38"/>
                  </a:cubicBezTo>
                  <a:cubicBezTo>
                    <a:pt x="9" y="35"/>
                    <a:pt x="1" y="33"/>
                    <a:pt x="0" y="24"/>
                  </a:cubicBezTo>
                  <a:close/>
                </a:path>
              </a:pathLst>
            </a:custGeom>
            <a:solidFill>
              <a:srgbClr val="694C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9EE46B1C-D0D1-1720-AB99-1CCAC78A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4826" y="1541463"/>
              <a:ext cx="339725" cy="265113"/>
            </a:xfrm>
            <a:custGeom>
              <a:avLst/>
              <a:gdLst>
                <a:gd name="T0" fmla="*/ 21 w 140"/>
                <a:gd name="T1" fmla="*/ 63 h 109"/>
                <a:gd name="T2" fmla="*/ 9 w 140"/>
                <a:gd name="T3" fmla="*/ 15 h 109"/>
                <a:gd name="T4" fmla="*/ 39 w 140"/>
                <a:gd name="T5" fmla="*/ 0 h 109"/>
                <a:gd name="T6" fmla="*/ 109 w 140"/>
                <a:gd name="T7" fmla="*/ 35 h 109"/>
                <a:gd name="T8" fmla="*/ 140 w 140"/>
                <a:gd name="T9" fmla="*/ 55 h 109"/>
                <a:gd name="T10" fmla="*/ 111 w 140"/>
                <a:gd name="T11" fmla="*/ 101 h 109"/>
                <a:gd name="T12" fmla="*/ 103 w 140"/>
                <a:gd name="T13" fmla="*/ 108 h 109"/>
                <a:gd name="T14" fmla="*/ 21 w 140"/>
                <a:gd name="T15" fmla="*/ 6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109">
                  <a:moveTo>
                    <a:pt x="21" y="63"/>
                  </a:moveTo>
                  <a:cubicBezTo>
                    <a:pt x="0" y="51"/>
                    <a:pt x="9" y="32"/>
                    <a:pt x="9" y="15"/>
                  </a:cubicBezTo>
                  <a:cubicBezTo>
                    <a:pt x="19" y="10"/>
                    <a:pt x="27" y="1"/>
                    <a:pt x="39" y="0"/>
                  </a:cubicBezTo>
                  <a:cubicBezTo>
                    <a:pt x="66" y="4"/>
                    <a:pt x="86" y="23"/>
                    <a:pt x="109" y="35"/>
                  </a:cubicBezTo>
                  <a:cubicBezTo>
                    <a:pt x="120" y="40"/>
                    <a:pt x="133" y="44"/>
                    <a:pt x="140" y="55"/>
                  </a:cubicBezTo>
                  <a:cubicBezTo>
                    <a:pt x="130" y="70"/>
                    <a:pt x="112" y="80"/>
                    <a:pt x="111" y="101"/>
                  </a:cubicBezTo>
                  <a:cubicBezTo>
                    <a:pt x="110" y="105"/>
                    <a:pt x="109" y="109"/>
                    <a:pt x="103" y="108"/>
                  </a:cubicBezTo>
                  <a:cubicBezTo>
                    <a:pt x="76" y="93"/>
                    <a:pt x="48" y="78"/>
                    <a:pt x="21" y="63"/>
                  </a:cubicBezTo>
                  <a:close/>
                </a:path>
              </a:pathLst>
            </a:custGeom>
            <a:solidFill>
              <a:srgbClr val="E85A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C6B70A3A-B0D6-5745-BECD-63F9E7B6E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9876" y="1492250"/>
              <a:ext cx="165100" cy="153988"/>
            </a:xfrm>
            <a:custGeom>
              <a:avLst/>
              <a:gdLst>
                <a:gd name="T0" fmla="*/ 1 w 68"/>
                <a:gd name="T1" fmla="*/ 53 h 63"/>
                <a:gd name="T2" fmla="*/ 31 w 68"/>
                <a:gd name="T3" fmla="*/ 0 h 63"/>
                <a:gd name="T4" fmla="*/ 68 w 68"/>
                <a:gd name="T5" fmla="*/ 40 h 63"/>
                <a:gd name="T6" fmla="*/ 56 w 68"/>
                <a:gd name="T7" fmla="*/ 63 h 63"/>
                <a:gd name="T8" fmla="*/ 7 w 68"/>
                <a:gd name="T9" fmla="*/ 60 h 63"/>
                <a:gd name="T10" fmla="*/ 1 w 68"/>
                <a:gd name="T11" fmla="*/ 5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3">
                  <a:moveTo>
                    <a:pt x="1" y="53"/>
                  </a:moveTo>
                  <a:cubicBezTo>
                    <a:pt x="3" y="31"/>
                    <a:pt x="10" y="11"/>
                    <a:pt x="31" y="0"/>
                  </a:cubicBezTo>
                  <a:cubicBezTo>
                    <a:pt x="48" y="9"/>
                    <a:pt x="56" y="26"/>
                    <a:pt x="68" y="40"/>
                  </a:cubicBezTo>
                  <a:cubicBezTo>
                    <a:pt x="59" y="45"/>
                    <a:pt x="57" y="54"/>
                    <a:pt x="56" y="63"/>
                  </a:cubicBezTo>
                  <a:cubicBezTo>
                    <a:pt x="39" y="62"/>
                    <a:pt x="23" y="61"/>
                    <a:pt x="7" y="60"/>
                  </a:cubicBezTo>
                  <a:cubicBezTo>
                    <a:pt x="2" y="60"/>
                    <a:pt x="0" y="58"/>
                    <a:pt x="1" y="53"/>
                  </a:cubicBezTo>
                  <a:close/>
                </a:path>
              </a:pathLst>
            </a:custGeom>
            <a:solidFill>
              <a:srgbClr val="EEDD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71EFFBBB-164B-1453-FF40-0BEEBFED0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8051" y="1638300"/>
              <a:ext cx="161925" cy="153988"/>
            </a:xfrm>
            <a:custGeom>
              <a:avLst/>
              <a:gdLst>
                <a:gd name="T0" fmla="*/ 57 w 67"/>
                <a:gd name="T1" fmla="*/ 63 h 63"/>
                <a:gd name="T2" fmla="*/ 12 w 67"/>
                <a:gd name="T3" fmla="*/ 60 h 63"/>
                <a:gd name="T4" fmla="*/ 1 w 67"/>
                <a:gd name="T5" fmla="*/ 50 h 63"/>
                <a:gd name="T6" fmla="*/ 39 w 67"/>
                <a:gd name="T7" fmla="*/ 0 h 63"/>
                <a:gd name="T8" fmla="*/ 67 w 67"/>
                <a:gd name="T9" fmla="*/ 33 h 63"/>
                <a:gd name="T10" fmla="*/ 57 w 67"/>
                <a:gd name="T11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63">
                  <a:moveTo>
                    <a:pt x="57" y="63"/>
                  </a:moveTo>
                  <a:cubicBezTo>
                    <a:pt x="42" y="62"/>
                    <a:pt x="27" y="61"/>
                    <a:pt x="12" y="60"/>
                  </a:cubicBezTo>
                  <a:cubicBezTo>
                    <a:pt x="5" y="60"/>
                    <a:pt x="3" y="55"/>
                    <a:pt x="1" y="50"/>
                  </a:cubicBezTo>
                  <a:cubicBezTo>
                    <a:pt x="0" y="18"/>
                    <a:pt x="13" y="2"/>
                    <a:pt x="39" y="0"/>
                  </a:cubicBezTo>
                  <a:cubicBezTo>
                    <a:pt x="55" y="5"/>
                    <a:pt x="61" y="20"/>
                    <a:pt x="67" y="33"/>
                  </a:cubicBezTo>
                  <a:cubicBezTo>
                    <a:pt x="65" y="44"/>
                    <a:pt x="56" y="51"/>
                    <a:pt x="57" y="63"/>
                  </a:cubicBezTo>
                  <a:close/>
                </a:path>
              </a:pathLst>
            </a:custGeom>
            <a:solidFill>
              <a:srgbClr val="EE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203CDC91-8A9C-9DE9-AF29-CA8B41772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3326" y="1550988"/>
              <a:ext cx="184150" cy="146050"/>
            </a:xfrm>
            <a:custGeom>
              <a:avLst/>
              <a:gdLst>
                <a:gd name="T0" fmla="*/ 75 w 76"/>
                <a:gd name="T1" fmla="*/ 40 h 60"/>
                <a:gd name="T2" fmla="*/ 74 w 76"/>
                <a:gd name="T3" fmla="*/ 44 h 60"/>
                <a:gd name="T4" fmla="*/ 51 w 76"/>
                <a:gd name="T5" fmla="*/ 59 h 60"/>
                <a:gd name="T6" fmla="*/ 6 w 76"/>
                <a:gd name="T7" fmla="*/ 49 h 60"/>
                <a:gd name="T8" fmla="*/ 36 w 76"/>
                <a:gd name="T9" fmla="*/ 0 h 60"/>
                <a:gd name="T10" fmla="*/ 73 w 76"/>
                <a:gd name="T11" fmla="*/ 32 h 60"/>
                <a:gd name="T12" fmla="*/ 75 w 76"/>
                <a:gd name="T13" fmla="*/ 4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60">
                  <a:moveTo>
                    <a:pt x="75" y="40"/>
                  </a:moveTo>
                  <a:cubicBezTo>
                    <a:pt x="75" y="41"/>
                    <a:pt x="75" y="43"/>
                    <a:pt x="74" y="44"/>
                  </a:cubicBezTo>
                  <a:cubicBezTo>
                    <a:pt x="64" y="45"/>
                    <a:pt x="60" y="55"/>
                    <a:pt x="51" y="59"/>
                  </a:cubicBezTo>
                  <a:cubicBezTo>
                    <a:pt x="35" y="60"/>
                    <a:pt x="21" y="55"/>
                    <a:pt x="6" y="49"/>
                  </a:cubicBezTo>
                  <a:cubicBezTo>
                    <a:pt x="0" y="26"/>
                    <a:pt x="10" y="9"/>
                    <a:pt x="36" y="0"/>
                  </a:cubicBezTo>
                  <a:cubicBezTo>
                    <a:pt x="55" y="3"/>
                    <a:pt x="59" y="23"/>
                    <a:pt x="73" y="32"/>
                  </a:cubicBezTo>
                  <a:cubicBezTo>
                    <a:pt x="75" y="34"/>
                    <a:pt x="76" y="37"/>
                    <a:pt x="75" y="40"/>
                  </a:cubicBezTo>
                  <a:close/>
                </a:path>
              </a:pathLst>
            </a:custGeom>
            <a:solidFill>
              <a:srgbClr val="EF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6786C2AA-7D5C-B5C0-7D04-BA23603D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8738" y="1638300"/>
              <a:ext cx="90488" cy="85725"/>
            </a:xfrm>
            <a:custGeom>
              <a:avLst/>
              <a:gdLst>
                <a:gd name="T0" fmla="*/ 2 w 37"/>
                <a:gd name="T1" fmla="*/ 19 h 35"/>
                <a:gd name="T2" fmla="*/ 22 w 37"/>
                <a:gd name="T3" fmla="*/ 8 h 35"/>
                <a:gd name="T4" fmla="*/ 24 w 37"/>
                <a:gd name="T5" fmla="*/ 10 h 35"/>
                <a:gd name="T6" fmla="*/ 33 w 37"/>
                <a:gd name="T7" fmla="*/ 27 h 35"/>
                <a:gd name="T8" fmla="*/ 11 w 37"/>
                <a:gd name="T9" fmla="*/ 28 h 35"/>
                <a:gd name="T10" fmla="*/ 3 w 37"/>
                <a:gd name="T11" fmla="*/ 27 h 35"/>
                <a:gd name="T12" fmla="*/ 2 w 37"/>
                <a:gd name="T13" fmla="*/ 1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35">
                  <a:moveTo>
                    <a:pt x="2" y="19"/>
                  </a:moveTo>
                  <a:cubicBezTo>
                    <a:pt x="6" y="10"/>
                    <a:pt x="9" y="0"/>
                    <a:pt x="22" y="8"/>
                  </a:cubicBezTo>
                  <a:cubicBezTo>
                    <a:pt x="23" y="9"/>
                    <a:pt x="23" y="9"/>
                    <a:pt x="24" y="10"/>
                  </a:cubicBezTo>
                  <a:cubicBezTo>
                    <a:pt x="27" y="16"/>
                    <a:pt x="37" y="20"/>
                    <a:pt x="33" y="27"/>
                  </a:cubicBezTo>
                  <a:cubicBezTo>
                    <a:pt x="28" y="35"/>
                    <a:pt x="19" y="29"/>
                    <a:pt x="11" y="28"/>
                  </a:cubicBezTo>
                  <a:cubicBezTo>
                    <a:pt x="9" y="28"/>
                    <a:pt x="6" y="27"/>
                    <a:pt x="3" y="27"/>
                  </a:cubicBezTo>
                  <a:cubicBezTo>
                    <a:pt x="0" y="25"/>
                    <a:pt x="0" y="22"/>
                    <a:pt x="2" y="19"/>
                  </a:cubicBezTo>
                  <a:close/>
                </a:path>
              </a:pathLst>
            </a:custGeom>
            <a:solidFill>
              <a:srgbClr val="E5BC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4F23F32E-5F19-6C0C-ACBB-83372C322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6" y="1720850"/>
              <a:ext cx="98425" cy="82550"/>
            </a:xfrm>
            <a:custGeom>
              <a:avLst/>
              <a:gdLst>
                <a:gd name="T0" fmla="*/ 11 w 41"/>
                <a:gd name="T1" fmla="*/ 29 h 34"/>
                <a:gd name="T2" fmla="*/ 20 w 41"/>
                <a:gd name="T3" fmla="*/ 1 h 34"/>
                <a:gd name="T4" fmla="*/ 25 w 41"/>
                <a:gd name="T5" fmla="*/ 1 h 34"/>
                <a:gd name="T6" fmla="*/ 30 w 41"/>
                <a:gd name="T7" fmla="*/ 10 h 34"/>
                <a:gd name="T8" fmla="*/ 37 w 41"/>
                <a:gd name="T9" fmla="*/ 26 h 34"/>
                <a:gd name="T10" fmla="*/ 11 w 41"/>
                <a:gd name="T11" fmla="*/ 2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4">
                  <a:moveTo>
                    <a:pt x="11" y="29"/>
                  </a:moveTo>
                  <a:cubicBezTo>
                    <a:pt x="0" y="15"/>
                    <a:pt x="12" y="8"/>
                    <a:pt x="20" y="1"/>
                  </a:cubicBezTo>
                  <a:cubicBezTo>
                    <a:pt x="22" y="0"/>
                    <a:pt x="23" y="1"/>
                    <a:pt x="25" y="1"/>
                  </a:cubicBezTo>
                  <a:cubicBezTo>
                    <a:pt x="28" y="3"/>
                    <a:pt x="30" y="6"/>
                    <a:pt x="30" y="10"/>
                  </a:cubicBezTo>
                  <a:cubicBezTo>
                    <a:pt x="32" y="16"/>
                    <a:pt x="41" y="21"/>
                    <a:pt x="37" y="26"/>
                  </a:cubicBezTo>
                  <a:cubicBezTo>
                    <a:pt x="31" y="34"/>
                    <a:pt x="20" y="28"/>
                    <a:pt x="11" y="29"/>
                  </a:cubicBezTo>
                  <a:close/>
                </a:path>
              </a:pathLst>
            </a:custGeom>
            <a:solidFill>
              <a:srgbClr val="84CB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2562D173-6F31-623F-A532-90F853CFC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1538" y="1760538"/>
              <a:ext cx="93663" cy="79375"/>
            </a:xfrm>
            <a:custGeom>
              <a:avLst/>
              <a:gdLst>
                <a:gd name="T0" fmla="*/ 19 w 39"/>
                <a:gd name="T1" fmla="*/ 2 h 33"/>
                <a:gd name="T2" fmla="*/ 27 w 39"/>
                <a:gd name="T3" fmla="*/ 10 h 33"/>
                <a:gd name="T4" fmla="*/ 33 w 39"/>
                <a:gd name="T5" fmla="*/ 26 h 33"/>
                <a:gd name="T6" fmla="*/ 3 w 39"/>
                <a:gd name="T7" fmla="*/ 26 h 33"/>
                <a:gd name="T8" fmla="*/ 1 w 39"/>
                <a:gd name="T9" fmla="*/ 18 h 33"/>
                <a:gd name="T10" fmla="*/ 15 w 39"/>
                <a:gd name="T11" fmla="*/ 0 h 33"/>
                <a:gd name="T12" fmla="*/ 19 w 39"/>
                <a:gd name="T13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3">
                  <a:moveTo>
                    <a:pt x="19" y="2"/>
                  </a:moveTo>
                  <a:cubicBezTo>
                    <a:pt x="22" y="5"/>
                    <a:pt x="24" y="7"/>
                    <a:pt x="27" y="10"/>
                  </a:cubicBezTo>
                  <a:cubicBezTo>
                    <a:pt x="28" y="16"/>
                    <a:pt x="39" y="22"/>
                    <a:pt x="33" y="26"/>
                  </a:cubicBezTo>
                  <a:cubicBezTo>
                    <a:pt x="25" y="33"/>
                    <a:pt x="13" y="30"/>
                    <a:pt x="3" y="26"/>
                  </a:cubicBezTo>
                  <a:cubicBezTo>
                    <a:pt x="1" y="24"/>
                    <a:pt x="0" y="21"/>
                    <a:pt x="1" y="18"/>
                  </a:cubicBezTo>
                  <a:cubicBezTo>
                    <a:pt x="2" y="10"/>
                    <a:pt x="6" y="3"/>
                    <a:pt x="15" y="0"/>
                  </a:cubicBezTo>
                  <a:cubicBezTo>
                    <a:pt x="17" y="0"/>
                    <a:pt x="18" y="1"/>
                    <a:pt x="19" y="2"/>
                  </a:cubicBezTo>
                  <a:close/>
                </a:path>
              </a:pathLst>
            </a:custGeom>
            <a:solidFill>
              <a:srgbClr val="E968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A7757D2E-5967-0C88-AAEB-DE707E16D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4788" y="1593850"/>
              <a:ext cx="88900" cy="73025"/>
            </a:xfrm>
            <a:custGeom>
              <a:avLst/>
              <a:gdLst>
                <a:gd name="T0" fmla="*/ 28 w 37"/>
                <a:gd name="T1" fmla="*/ 11 h 30"/>
                <a:gd name="T2" fmla="*/ 34 w 37"/>
                <a:gd name="T3" fmla="*/ 18 h 30"/>
                <a:gd name="T4" fmla="*/ 25 w 37"/>
                <a:gd name="T5" fmla="*/ 29 h 30"/>
                <a:gd name="T6" fmla="*/ 7 w 37"/>
                <a:gd name="T7" fmla="*/ 26 h 30"/>
                <a:gd name="T8" fmla="*/ 1 w 37"/>
                <a:gd name="T9" fmla="*/ 17 h 30"/>
                <a:gd name="T10" fmla="*/ 19 w 37"/>
                <a:gd name="T11" fmla="*/ 2 h 30"/>
                <a:gd name="T12" fmla="*/ 28 w 37"/>
                <a:gd name="T13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30">
                  <a:moveTo>
                    <a:pt x="28" y="11"/>
                  </a:moveTo>
                  <a:cubicBezTo>
                    <a:pt x="30" y="13"/>
                    <a:pt x="32" y="15"/>
                    <a:pt x="34" y="18"/>
                  </a:cubicBezTo>
                  <a:cubicBezTo>
                    <a:pt x="37" y="26"/>
                    <a:pt x="34" y="30"/>
                    <a:pt x="25" y="29"/>
                  </a:cubicBezTo>
                  <a:cubicBezTo>
                    <a:pt x="19" y="28"/>
                    <a:pt x="13" y="27"/>
                    <a:pt x="7" y="26"/>
                  </a:cubicBezTo>
                  <a:cubicBezTo>
                    <a:pt x="4" y="23"/>
                    <a:pt x="0" y="21"/>
                    <a:pt x="1" y="17"/>
                  </a:cubicBezTo>
                  <a:cubicBezTo>
                    <a:pt x="4" y="8"/>
                    <a:pt x="8" y="0"/>
                    <a:pt x="19" y="2"/>
                  </a:cubicBezTo>
                  <a:cubicBezTo>
                    <a:pt x="22" y="5"/>
                    <a:pt x="25" y="8"/>
                    <a:pt x="28" y="11"/>
                  </a:cubicBezTo>
                  <a:close/>
                </a:path>
              </a:pathLst>
            </a:custGeom>
            <a:solidFill>
              <a:srgbClr val="DE76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84B89392-EED7-6290-E3EF-A0122C34C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4176" y="1589088"/>
              <a:ext cx="92075" cy="71438"/>
            </a:xfrm>
            <a:custGeom>
              <a:avLst/>
              <a:gdLst>
                <a:gd name="T0" fmla="*/ 9 w 38"/>
                <a:gd name="T1" fmla="*/ 23 h 29"/>
                <a:gd name="T2" fmla="*/ 21 w 38"/>
                <a:gd name="T3" fmla="*/ 0 h 29"/>
                <a:gd name="T4" fmla="*/ 21 w 38"/>
                <a:gd name="T5" fmla="*/ 1 h 29"/>
                <a:gd name="T6" fmla="*/ 33 w 38"/>
                <a:gd name="T7" fmla="*/ 22 h 29"/>
                <a:gd name="T8" fmla="*/ 9 w 38"/>
                <a:gd name="T9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29">
                  <a:moveTo>
                    <a:pt x="9" y="23"/>
                  </a:moveTo>
                  <a:cubicBezTo>
                    <a:pt x="0" y="9"/>
                    <a:pt x="3" y="1"/>
                    <a:pt x="21" y="0"/>
                  </a:cubicBezTo>
                  <a:cubicBezTo>
                    <a:pt x="21" y="0"/>
                    <a:pt x="21" y="1"/>
                    <a:pt x="21" y="1"/>
                  </a:cubicBezTo>
                  <a:cubicBezTo>
                    <a:pt x="24" y="9"/>
                    <a:pt x="38" y="14"/>
                    <a:pt x="33" y="22"/>
                  </a:cubicBezTo>
                  <a:cubicBezTo>
                    <a:pt x="29" y="29"/>
                    <a:pt x="17" y="22"/>
                    <a:pt x="9" y="23"/>
                  </a:cubicBezTo>
                  <a:close/>
                </a:path>
              </a:pathLst>
            </a:custGeom>
            <a:solidFill>
              <a:srgbClr val="715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D19DC667-1B19-F9E4-0B5E-A6D805B3E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1687513"/>
              <a:ext cx="84138" cy="74613"/>
            </a:xfrm>
            <a:custGeom>
              <a:avLst/>
              <a:gdLst>
                <a:gd name="T0" fmla="*/ 23 w 35"/>
                <a:gd name="T1" fmla="*/ 7 h 31"/>
                <a:gd name="T2" fmla="*/ 26 w 35"/>
                <a:gd name="T3" fmla="*/ 12 h 31"/>
                <a:gd name="T4" fmla="*/ 32 w 35"/>
                <a:gd name="T5" fmla="*/ 25 h 31"/>
                <a:gd name="T6" fmla="*/ 18 w 35"/>
                <a:gd name="T7" fmla="*/ 28 h 31"/>
                <a:gd name="T8" fmla="*/ 6 w 35"/>
                <a:gd name="T9" fmla="*/ 27 h 31"/>
                <a:gd name="T10" fmla="*/ 0 w 35"/>
                <a:gd name="T11" fmla="*/ 18 h 31"/>
                <a:gd name="T12" fmla="*/ 11 w 35"/>
                <a:gd name="T13" fmla="*/ 2 h 31"/>
                <a:gd name="T14" fmla="*/ 23 w 35"/>
                <a:gd name="T1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31">
                  <a:moveTo>
                    <a:pt x="23" y="7"/>
                  </a:moveTo>
                  <a:cubicBezTo>
                    <a:pt x="24" y="9"/>
                    <a:pt x="25" y="10"/>
                    <a:pt x="26" y="12"/>
                  </a:cubicBezTo>
                  <a:cubicBezTo>
                    <a:pt x="29" y="16"/>
                    <a:pt x="35" y="19"/>
                    <a:pt x="32" y="25"/>
                  </a:cubicBezTo>
                  <a:cubicBezTo>
                    <a:pt x="30" y="31"/>
                    <a:pt x="23" y="28"/>
                    <a:pt x="18" y="28"/>
                  </a:cubicBezTo>
                  <a:cubicBezTo>
                    <a:pt x="14" y="28"/>
                    <a:pt x="10" y="27"/>
                    <a:pt x="6" y="27"/>
                  </a:cubicBezTo>
                  <a:cubicBezTo>
                    <a:pt x="3" y="25"/>
                    <a:pt x="0" y="22"/>
                    <a:pt x="0" y="18"/>
                  </a:cubicBezTo>
                  <a:cubicBezTo>
                    <a:pt x="0" y="10"/>
                    <a:pt x="4" y="5"/>
                    <a:pt x="11" y="2"/>
                  </a:cubicBezTo>
                  <a:cubicBezTo>
                    <a:pt x="16" y="0"/>
                    <a:pt x="20" y="2"/>
                    <a:pt x="23" y="7"/>
                  </a:cubicBezTo>
                  <a:close/>
                </a:path>
              </a:pathLst>
            </a:custGeom>
            <a:solidFill>
              <a:srgbClr val="65A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64AA9C2C-D5BC-E284-86DE-0F4510140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913" y="1662113"/>
              <a:ext cx="131763" cy="53975"/>
            </a:xfrm>
            <a:custGeom>
              <a:avLst/>
              <a:gdLst>
                <a:gd name="T0" fmla="*/ 14 w 54"/>
                <a:gd name="T1" fmla="*/ 17 h 22"/>
                <a:gd name="T2" fmla="*/ 2 w 54"/>
                <a:gd name="T3" fmla="*/ 13 h 22"/>
                <a:gd name="T4" fmla="*/ 0 w 54"/>
                <a:gd name="T5" fmla="*/ 6 h 22"/>
                <a:gd name="T6" fmla="*/ 6 w 54"/>
                <a:gd name="T7" fmla="*/ 2 h 22"/>
                <a:gd name="T8" fmla="*/ 53 w 54"/>
                <a:gd name="T9" fmla="*/ 9 h 22"/>
                <a:gd name="T10" fmla="*/ 54 w 54"/>
                <a:gd name="T11" fmla="*/ 17 h 22"/>
                <a:gd name="T12" fmla="*/ 14 w 54"/>
                <a:gd name="T13" fmla="*/ 1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2">
                  <a:moveTo>
                    <a:pt x="14" y="17"/>
                  </a:moveTo>
                  <a:cubicBezTo>
                    <a:pt x="10" y="15"/>
                    <a:pt x="7" y="12"/>
                    <a:pt x="2" y="13"/>
                  </a:cubicBezTo>
                  <a:cubicBezTo>
                    <a:pt x="0" y="11"/>
                    <a:pt x="0" y="8"/>
                    <a:pt x="0" y="6"/>
                  </a:cubicBezTo>
                  <a:cubicBezTo>
                    <a:pt x="1" y="3"/>
                    <a:pt x="3" y="2"/>
                    <a:pt x="6" y="2"/>
                  </a:cubicBezTo>
                  <a:cubicBezTo>
                    <a:pt x="22" y="0"/>
                    <a:pt x="36" y="13"/>
                    <a:pt x="53" y="9"/>
                  </a:cubicBezTo>
                  <a:cubicBezTo>
                    <a:pt x="53" y="12"/>
                    <a:pt x="54" y="14"/>
                    <a:pt x="54" y="17"/>
                  </a:cubicBezTo>
                  <a:cubicBezTo>
                    <a:pt x="41" y="22"/>
                    <a:pt x="27" y="10"/>
                    <a:pt x="14" y="17"/>
                  </a:cubicBezTo>
                  <a:close/>
                </a:path>
              </a:pathLst>
            </a:custGeom>
            <a:solidFill>
              <a:srgbClr val="EECC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D53FA5E5-AAE6-3D35-5AA4-02E584004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6801" y="1701800"/>
              <a:ext cx="133350" cy="50800"/>
            </a:xfrm>
            <a:custGeom>
              <a:avLst/>
              <a:gdLst>
                <a:gd name="T0" fmla="*/ 50 w 55"/>
                <a:gd name="T1" fmla="*/ 13 h 21"/>
                <a:gd name="T2" fmla="*/ 55 w 55"/>
                <a:gd name="T3" fmla="*/ 21 h 21"/>
                <a:gd name="T4" fmla="*/ 10 w 55"/>
                <a:gd name="T5" fmla="*/ 18 h 21"/>
                <a:gd name="T6" fmla="*/ 2 w 55"/>
                <a:gd name="T7" fmla="*/ 9 h 21"/>
                <a:gd name="T8" fmla="*/ 3 w 55"/>
                <a:gd name="T9" fmla="*/ 1 h 21"/>
                <a:gd name="T10" fmla="*/ 50 w 55"/>
                <a:gd name="T11" fmla="*/ 1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21">
                  <a:moveTo>
                    <a:pt x="50" y="13"/>
                  </a:moveTo>
                  <a:cubicBezTo>
                    <a:pt x="51" y="16"/>
                    <a:pt x="53" y="18"/>
                    <a:pt x="55" y="21"/>
                  </a:cubicBezTo>
                  <a:cubicBezTo>
                    <a:pt x="40" y="17"/>
                    <a:pt x="25" y="18"/>
                    <a:pt x="10" y="18"/>
                  </a:cubicBezTo>
                  <a:cubicBezTo>
                    <a:pt x="7" y="15"/>
                    <a:pt x="5" y="12"/>
                    <a:pt x="2" y="9"/>
                  </a:cubicBezTo>
                  <a:cubicBezTo>
                    <a:pt x="1" y="6"/>
                    <a:pt x="0" y="3"/>
                    <a:pt x="3" y="1"/>
                  </a:cubicBezTo>
                  <a:cubicBezTo>
                    <a:pt x="20" y="0"/>
                    <a:pt x="36" y="3"/>
                    <a:pt x="50" y="13"/>
                  </a:cubicBezTo>
                  <a:close/>
                </a:path>
              </a:pathLst>
            </a:custGeom>
            <a:solidFill>
              <a:srgbClr val="EECA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DD9E8E52-4719-A3E7-B115-E7EBB64214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651" y="1774825"/>
              <a:ext cx="122238" cy="58738"/>
            </a:xfrm>
            <a:custGeom>
              <a:avLst/>
              <a:gdLst>
                <a:gd name="T0" fmla="*/ 51 w 51"/>
                <a:gd name="T1" fmla="*/ 12 h 24"/>
                <a:gd name="T2" fmla="*/ 51 w 51"/>
                <a:gd name="T3" fmla="*/ 20 h 24"/>
                <a:gd name="T4" fmla="*/ 0 w 51"/>
                <a:gd name="T5" fmla="*/ 12 h 24"/>
                <a:gd name="T6" fmla="*/ 5 w 51"/>
                <a:gd name="T7" fmla="*/ 4 h 24"/>
                <a:gd name="T8" fmla="*/ 51 w 51"/>
                <a:gd name="T9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24">
                  <a:moveTo>
                    <a:pt x="51" y="12"/>
                  </a:moveTo>
                  <a:cubicBezTo>
                    <a:pt x="51" y="14"/>
                    <a:pt x="51" y="17"/>
                    <a:pt x="51" y="20"/>
                  </a:cubicBezTo>
                  <a:cubicBezTo>
                    <a:pt x="34" y="18"/>
                    <a:pt x="15" y="24"/>
                    <a:pt x="0" y="12"/>
                  </a:cubicBezTo>
                  <a:cubicBezTo>
                    <a:pt x="4" y="10"/>
                    <a:pt x="4" y="7"/>
                    <a:pt x="5" y="4"/>
                  </a:cubicBezTo>
                  <a:cubicBezTo>
                    <a:pt x="21" y="0"/>
                    <a:pt x="36" y="7"/>
                    <a:pt x="51" y="12"/>
                  </a:cubicBezTo>
                  <a:close/>
                </a:path>
              </a:pathLst>
            </a:custGeom>
            <a:solidFill>
              <a:srgbClr val="F2C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BFAAE3CA-7493-A0EE-62BA-2EBFBF48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0013" y="1606550"/>
              <a:ext cx="120650" cy="55563"/>
            </a:xfrm>
            <a:custGeom>
              <a:avLst/>
              <a:gdLst>
                <a:gd name="T0" fmla="*/ 46 w 50"/>
                <a:gd name="T1" fmla="*/ 13 h 23"/>
                <a:gd name="T2" fmla="*/ 50 w 50"/>
                <a:gd name="T3" fmla="*/ 21 h 23"/>
                <a:gd name="T4" fmla="*/ 6 w 50"/>
                <a:gd name="T5" fmla="*/ 17 h 23"/>
                <a:gd name="T6" fmla="*/ 1 w 50"/>
                <a:gd name="T7" fmla="*/ 12 h 23"/>
                <a:gd name="T8" fmla="*/ 3 w 50"/>
                <a:gd name="T9" fmla="*/ 3 h 23"/>
                <a:gd name="T10" fmla="*/ 46 w 50"/>
                <a:gd name="T11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23">
                  <a:moveTo>
                    <a:pt x="46" y="13"/>
                  </a:moveTo>
                  <a:cubicBezTo>
                    <a:pt x="47" y="15"/>
                    <a:pt x="48" y="18"/>
                    <a:pt x="50" y="21"/>
                  </a:cubicBezTo>
                  <a:cubicBezTo>
                    <a:pt x="35" y="23"/>
                    <a:pt x="21" y="17"/>
                    <a:pt x="6" y="17"/>
                  </a:cubicBezTo>
                  <a:cubicBezTo>
                    <a:pt x="4" y="15"/>
                    <a:pt x="2" y="13"/>
                    <a:pt x="1" y="12"/>
                  </a:cubicBezTo>
                  <a:cubicBezTo>
                    <a:pt x="0" y="8"/>
                    <a:pt x="0" y="5"/>
                    <a:pt x="3" y="3"/>
                  </a:cubicBezTo>
                  <a:cubicBezTo>
                    <a:pt x="19" y="0"/>
                    <a:pt x="33" y="4"/>
                    <a:pt x="46" y="13"/>
                  </a:cubicBezTo>
                  <a:close/>
                </a:path>
              </a:pathLst>
            </a:custGeom>
            <a:solidFill>
              <a:srgbClr val="F0C8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7971E607-9A3F-3F72-0F53-C40AF5C53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5038" y="1287463"/>
              <a:ext cx="508000" cy="347663"/>
            </a:xfrm>
            <a:custGeom>
              <a:avLst/>
              <a:gdLst>
                <a:gd name="T0" fmla="*/ 181 w 210"/>
                <a:gd name="T1" fmla="*/ 136 h 143"/>
                <a:gd name="T2" fmla="*/ 181 w 210"/>
                <a:gd name="T3" fmla="*/ 143 h 143"/>
                <a:gd name="T4" fmla="*/ 149 w 210"/>
                <a:gd name="T5" fmla="*/ 111 h 143"/>
                <a:gd name="T6" fmla="*/ 114 w 210"/>
                <a:gd name="T7" fmla="*/ 97 h 143"/>
                <a:gd name="T8" fmla="*/ 14 w 210"/>
                <a:gd name="T9" fmla="*/ 41 h 143"/>
                <a:gd name="T10" fmla="*/ 1 w 210"/>
                <a:gd name="T11" fmla="*/ 27 h 143"/>
                <a:gd name="T12" fmla="*/ 49 w 210"/>
                <a:gd name="T13" fmla="*/ 0 h 143"/>
                <a:gd name="T14" fmla="*/ 202 w 210"/>
                <a:gd name="T15" fmla="*/ 85 h 143"/>
                <a:gd name="T16" fmla="*/ 210 w 210"/>
                <a:gd name="T17" fmla="*/ 91 h 143"/>
                <a:gd name="T18" fmla="*/ 181 w 210"/>
                <a:gd name="T19" fmla="*/ 136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0" h="143">
                  <a:moveTo>
                    <a:pt x="181" y="136"/>
                  </a:moveTo>
                  <a:cubicBezTo>
                    <a:pt x="181" y="138"/>
                    <a:pt x="181" y="140"/>
                    <a:pt x="181" y="143"/>
                  </a:cubicBezTo>
                  <a:cubicBezTo>
                    <a:pt x="166" y="136"/>
                    <a:pt x="164" y="117"/>
                    <a:pt x="149" y="111"/>
                  </a:cubicBezTo>
                  <a:cubicBezTo>
                    <a:pt x="136" y="109"/>
                    <a:pt x="125" y="103"/>
                    <a:pt x="114" y="97"/>
                  </a:cubicBezTo>
                  <a:cubicBezTo>
                    <a:pt x="81" y="78"/>
                    <a:pt x="47" y="60"/>
                    <a:pt x="14" y="41"/>
                  </a:cubicBezTo>
                  <a:cubicBezTo>
                    <a:pt x="8" y="38"/>
                    <a:pt x="0" y="36"/>
                    <a:pt x="1" y="27"/>
                  </a:cubicBezTo>
                  <a:cubicBezTo>
                    <a:pt x="15" y="15"/>
                    <a:pt x="32" y="7"/>
                    <a:pt x="49" y="0"/>
                  </a:cubicBezTo>
                  <a:cubicBezTo>
                    <a:pt x="100" y="28"/>
                    <a:pt x="151" y="57"/>
                    <a:pt x="202" y="85"/>
                  </a:cubicBezTo>
                  <a:cubicBezTo>
                    <a:pt x="205" y="87"/>
                    <a:pt x="207" y="89"/>
                    <a:pt x="210" y="91"/>
                  </a:cubicBezTo>
                  <a:cubicBezTo>
                    <a:pt x="199" y="105"/>
                    <a:pt x="185" y="117"/>
                    <a:pt x="181" y="136"/>
                  </a:cubicBezTo>
                  <a:close/>
                </a:path>
              </a:pathLst>
            </a:custGeom>
            <a:solidFill>
              <a:srgbClr val="DC67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74ABA840-E814-35BF-3D55-D1758A0A5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2326" y="1354138"/>
              <a:ext cx="473075" cy="320675"/>
            </a:xfrm>
            <a:custGeom>
              <a:avLst/>
              <a:gdLst>
                <a:gd name="T0" fmla="*/ 47 w 195"/>
                <a:gd name="T1" fmla="*/ 0 h 132"/>
                <a:gd name="T2" fmla="*/ 176 w 195"/>
                <a:gd name="T3" fmla="*/ 73 h 132"/>
                <a:gd name="T4" fmla="*/ 195 w 195"/>
                <a:gd name="T5" fmla="*/ 84 h 132"/>
                <a:gd name="T6" fmla="*/ 164 w 195"/>
                <a:gd name="T7" fmla="*/ 129 h 132"/>
                <a:gd name="T8" fmla="*/ 160 w 195"/>
                <a:gd name="T9" fmla="*/ 132 h 132"/>
                <a:gd name="T10" fmla="*/ 132 w 195"/>
                <a:gd name="T11" fmla="*/ 107 h 132"/>
                <a:gd name="T12" fmla="*/ 30 w 195"/>
                <a:gd name="T13" fmla="*/ 49 h 132"/>
                <a:gd name="T14" fmla="*/ 0 w 195"/>
                <a:gd name="T15" fmla="*/ 25 h 132"/>
                <a:gd name="T16" fmla="*/ 47 w 195"/>
                <a:gd name="T17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32">
                  <a:moveTo>
                    <a:pt x="47" y="0"/>
                  </a:moveTo>
                  <a:cubicBezTo>
                    <a:pt x="90" y="24"/>
                    <a:pt x="133" y="49"/>
                    <a:pt x="176" y="73"/>
                  </a:cubicBezTo>
                  <a:cubicBezTo>
                    <a:pt x="183" y="76"/>
                    <a:pt x="189" y="80"/>
                    <a:pt x="195" y="84"/>
                  </a:cubicBezTo>
                  <a:cubicBezTo>
                    <a:pt x="174" y="91"/>
                    <a:pt x="164" y="106"/>
                    <a:pt x="164" y="129"/>
                  </a:cubicBezTo>
                  <a:cubicBezTo>
                    <a:pt x="163" y="130"/>
                    <a:pt x="162" y="131"/>
                    <a:pt x="160" y="132"/>
                  </a:cubicBezTo>
                  <a:cubicBezTo>
                    <a:pt x="147" y="128"/>
                    <a:pt x="144" y="113"/>
                    <a:pt x="132" y="107"/>
                  </a:cubicBezTo>
                  <a:cubicBezTo>
                    <a:pt x="99" y="86"/>
                    <a:pt x="64" y="68"/>
                    <a:pt x="30" y="49"/>
                  </a:cubicBezTo>
                  <a:cubicBezTo>
                    <a:pt x="19" y="42"/>
                    <a:pt x="5" y="39"/>
                    <a:pt x="0" y="25"/>
                  </a:cubicBezTo>
                  <a:cubicBezTo>
                    <a:pt x="14" y="15"/>
                    <a:pt x="30" y="5"/>
                    <a:pt x="47" y="0"/>
                  </a:cubicBezTo>
                  <a:close/>
                </a:path>
              </a:pathLst>
            </a:custGeom>
            <a:solidFill>
              <a:srgbClr val="E3B7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D69D3649-806D-88BB-6CFD-B60F5B034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6438" y="1414463"/>
              <a:ext cx="446088" cy="309563"/>
            </a:xfrm>
            <a:custGeom>
              <a:avLst/>
              <a:gdLst>
                <a:gd name="T0" fmla="*/ 48 w 184"/>
                <a:gd name="T1" fmla="*/ 0 h 127"/>
                <a:gd name="T2" fmla="*/ 184 w 184"/>
                <a:gd name="T3" fmla="*/ 78 h 127"/>
                <a:gd name="T4" fmla="*/ 152 w 184"/>
                <a:gd name="T5" fmla="*/ 120 h 127"/>
                <a:gd name="T6" fmla="*/ 151 w 184"/>
                <a:gd name="T7" fmla="*/ 127 h 127"/>
                <a:gd name="T8" fmla="*/ 149 w 184"/>
                <a:gd name="T9" fmla="*/ 127 h 127"/>
                <a:gd name="T10" fmla="*/ 123 w 184"/>
                <a:gd name="T11" fmla="*/ 95 h 127"/>
                <a:gd name="T12" fmla="*/ 4 w 184"/>
                <a:gd name="T13" fmla="*/ 33 h 127"/>
                <a:gd name="T14" fmla="*/ 0 w 184"/>
                <a:gd name="T15" fmla="*/ 27 h 127"/>
                <a:gd name="T16" fmla="*/ 48 w 184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127">
                  <a:moveTo>
                    <a:pt x="48" y="0"/>
                  </a:moveTo>
                  <a:cubicBezTo>
                    <a:pt x="93" y="26"/>
                    <a:pt x="138" y="52"/>
                    <a:pt x="184" y="78"/>
                  </a:cubicBezTo>
                  <a:cubicBezTo>
                    <a:pt x="171" y="90"/>
                    <a:pt x="158" y="102"/>
                    <a:pt x="152" y="120"/>
                  </a:cubicBezTo>
                  <a:cubicBezTo>
                    <a:pt x="152" y="122"/>
                    <a:pt x="151" y="125"/>
                    <a:pt x="151" y="127"/>
                  </a:cubicBezTo>
                  <a:cubicBezTo>
                    <a:pt x="150" y="127"/>
                    <a:pt x="150" y="127"/>
                    <a:pt x="149" y="127"/>
                  </a:cubicBezTo>
                  <a:cubicBezTo>
                    <a:pt x="139" y="117"/>
                    <a:pt x="134" y="104"/>
                    <a:pt x="123" y="95"/>
                  </a:cubicBezTo>
                  <a:cubicBezTo>
                    <a:pt x="80" y="81"/>
                    <a:pt x="44" y="54"/>
                    <a:pt x="4" y="33"/>
                  </a:cubicBezTo>
                  <a:cubicBezTo>
                    <a:pt x="2" y="32"/>
                    <a:pt x="1" y="30"/>
                    <a:pt x="0" y="27"/>
                  </a:cubicBezTo>
                  <a:cubicBezTo>
                    <a:pt x="15" y="16"/>
                    <a:pt x="31" y="7"/>
                    <a:pt x="48" y="0"/>
                  </a:cubicBezTo>
                  <a:close/>
                </a:path>
              </a:pathLst>
            </a:custGeom>
            <a:solidFill>
              <a:srgbClr val="609D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41E4C85C-8689-7A6B-93A7-26184DC82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0076" y="1479550"/>
              <a:ext cx="404813" cy="285750"/>
            </a:xfrm>
            <a:custGeom>
              <a:avLst/>
              <a:gdLst>
                <a:gd name="T0" fmla="*/ 44 w 167"/>
                <a:gd name="T1" fmla="*/ 0 h 117"/>
                <a:gd name="T2" fmla="*/ 167 w 167"/>
                <a:gd name="T3" fmla="*/ 68 h 117"/>
                <a:gd name="T4" fmla="*/ 131 w 167"/>
                <a:gd name="T5" fmla="*/ 117 h 117"/>
                <a:gd name="T6" fmla="*/ 129 w 167"/>
                <a:gd name="T7" fmla="*/ 117 h 117"/>
                <a:gd name="T8" fmla="*/ 99 w 167"/>
                <a:gd name="T9" fmla="*/ 82 h 117"/>
                <a:gd name="T10" fmla="*/ 0 w 167"/>
                <a:gd name="T11" fmla="*/ 25 h 117"/>
                <a:gd name="T12" fmla="*/ 44 w 167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7" h="117">
                  <a:moveTo>
                    <a:pt x="44" y="0"/>
                  </a:moveTo>
                  <a:cubicBezTo>
                    <a:pt x="85" y="23"/>
                    <a:pt x="126" y="45"/>
                    <a:pt x="167" y="68"/>
                  </a:cubicBezTo>
                  <a:cubicBezTo>
                    <a:pt x="143" y="71"/>
                    <a:pt x="133" y="85"/>
                    <a:pt x="131" y="117"/>
                  </a:cubicBezTo>
                  <a:cubicBezTo>
                    <a:pt x="130" y="117"/>
                    <a:pt x="129" y="117"/>
                    <a:pt x="129" y="117"/>
                  </a:cubicBezTo>
                  <a:cubicBezTo>
                    <a:pt x="113" y="109"/>
                    <a:pt x="107" y="95"/>
                    <a:pt x="99" y="82"/>
                  </a:cubicBezTo>
                  <a:cubicBezTo>
                    <a:pt x="66" y="63"/>
                    <a:pt x="33" y="44"/>
                    <a:pt x="0" y="25"/>
                  </a:cubicBezTo>
                  <a:cubicBezTo>
                    <a:pt x="13" y="14"/>
                    <a:pt x="28" y="6"/>
                    <a:pt x="44" y="0"/>
                  </a:cubicBezTo>
                  <a:close/>
                </a:path>
              </a:pathLst>
            </a:custGeom>
            <a:solidFill>
              <a:srgbClr val="7ECA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610DB895-879B-5DB2-A246-73905AE85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526" y="1198563"/>
              <a:ext cx="63500" cy="68263"/>
            </a:xfrm>
            <a:custGeom>
              <a:avLst/>
              <a:gdLst>
                <a:gd name="T0" fmla="*/ 23 w 26"/>
                <a:gd name="T1" fmla="*/ 28 h 28"/>
                <a:gd name="T2" fmla="*/ 0 w 26"/>
                <a:gd name="T3" fmla="*/ 13 h 28"/>
                <a:gd name="T4" fmla="*/ 22 w 26"/>
                <a:gd name="T5" fmla="*/ 0 h 28"/>
                <a:gd name="T6" fmla="*/ 23 w 26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8">
                  <a:moveTo>
                    <a:pt x="23" y="28"/>
                  </a:moveTo>
                  <a:cubicBezTo>
                    <a:pt x="15" y="23"/>
                    <a:pt x="8" y="18"/>
                    <a:pt x="0" y="13"/>
                  </a:cubicBezTo>
                  <a:cubicBezTo>
                    <a:pt x="7" y="9"/>
                    <a:pt x="14" y="5"/>
                    <a:pt x="22" y="0"/>
                  </a:cubicBezTo>
                  <a:cubicBezTo>
                    <a:pt x="26" y="11"/>
                    <a:pt x="24" y="19"/>
                    <a:pt x="23" y="28"/>
                  </a:cubicBezTo>
                  <a:close/>
                </a:path>
              </a:pathLst>
            </a:custGeom>
            <a:solidFill>
              <a:srgbClr val="3A1A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62247523-A864-53DA-2DA8-F096A08AB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1" y="1509713"/>
              <a:ext cx="155575" cy="131763"/>
            </a:xfrm>
            <a:custGeom>
              <a:avLst/>
              <a:gdLst>
                <a:gd name="T0" fmla="*/ 3 w 64"/>
                <a:gd name="T1" fmla="*/ 45 h 54"/>
                <a:gd name="T2" fmla="*/ 32 w 64"/>
                <a:gd name="T3" fmla="*/ 0 h 54"/>
                <a:gd name="T4" fmla="*/ 64 w 64"/>
                <a:gd name="T5" fmla="*/ 37 h 54"/>
                <a:gd name="T6" fmla="*/ 48 w 64"/>
                <a:gd name="T7" fmla="*/ 53 h 54"/>
                <a:gd name="T8" fmla="*/ 3 w 64"/>
                <a:gd name="T9" fmla="*/ 4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4">
                  <a:moveTo>
                    <a:pt x="3" y="45"/>
                  </a:moveTo>
                  <a:cubicBezTo>
                    <a:pt x="0" y="22"/>
                    <a:pt x="14" y="10"/>
                    <a:pt x="32" y="0"/>
                  </a:cubicBezTo>
                  <a:cubicBezTo>
                    <a:pt x="48" y="8"/>
                    <a:pt x="54" y="23"/>
                    <a:pt x="64" y="37"/>
                  </a:cubicBezTo>
                  <a:cubicBezTo>
                    <a:pt x="56" y="40"/>
                    <a:pt x="52" y="46"/>
                    <a:pt x="48" y="53"/>
                  </a:cubicBezTo>
                  <a:cubicBezTo>
                    <a:pt x="32" y="54"/>
                    <a:pt x="19" y="45"/>
                    <a:pt x="3" y="45"/>
                  </a:cubicBezTo>
                  <a:close/>
                </a:path>
              </a:pathLst>
            </a:custGeom>
            <a:solidFill>
              <a:srgbClr val="EEDF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75E44746-C6E2-8210-8959-978827138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6763" y="1679575"/>
              <a:ext cx="146050" cy="133350"/>
            </a:xfrm>
            <a:custGeom>
              <a:avLst/>
              <a:gdLst>
                <a:gd name="T0" fmla="*/ 30 w 60"/>
                <a:gd name="T1" fmla="*/ 0 h 55"/>
                <a:gd name="T2" fmla="*/ 60 w 60"/>
                <a:gd name="T3" fmla="*/ 35 h 55"/>
                <a:gd name="T4" fmla="*/ 46 w 60"/>
                <a:gd name="T5" fmla="*/ 51 h 55"/>
                <a:gd name="T6" fmla="*/ 0 w 60"/>
                <a:gd name="T7" fmla="*/ 43 h 55"/>
                <a:gd name="T8" fmla="*/ 30 w 60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5">
                  <a:moveTo>
                    <a:pt x="30" y="0"/>
                  </a:moveTo>
                  <a:cubicBezTo>
                    <a:pt x="44" y="8"/>
                    <a:pt x="50" y="23"/>
                    <a:pt x="60" y="35"/>
                  </a:cubicBezTo>
                  <a:cubicBezTo>
                    <a:pt x="54" y="39"/>
                    <a:pt x="49" y="44"/>
                    <a:pt x="46" y="51"/>
                  </a:cubicBezTo>
                  <a:cubicBezTo>
                    <a:pt x="29" y="55"/>
                    <a:pt x="15" y="45"/>
                    <a:pt x="0" y="43"/>
                  </a:cubicBezTo>
                  <a:cubicBezTo>
                    <a:pt x="0" y="21"/>
                    <a:pt x="11" y="8"/>
                    <a:pt x="30" y="0"/>
                  </a:cubicBezTo>
                  <a:close/>
                </a:path>
              </a:pathLst>
            </a:custGeom>
            <a:solidFill>
              <a:srgbClr val="EE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5FB7F80B-D41D-FB49-6954-6DDB70ABE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4738" y="1604963"/>
              <a:ext cx="134938" cy="128588"/>
            </a:xfrm>
            <a:custGeom>
              <a:avLst/>
              <a:gdLst>
                <a:gd name="T0" fmla="*/ 0 w 56"/>
                <a:gd name="T1" fmla="*/ 42 h 53"/>
                <a:gd name="T2" fmla="*/ 32 w 56"/>
                <a:gd name="T3" fmla="*/ 0 h 53"/>
                <a:gd name="T4" fmla="*/ 56 w 56"/>
                <a:gd name="T5" fmla="*/ 29 h 53"/>
                <a:gd name="T6" fmla="*/ 56 w 56"/>
                <a:gd name="T7" fmla="*/ 37 h 53"/>
                <a:gd name="T8" fmla="*/ 47 w 56"/>
                <a:gd name="T9" fmla="*/ 53 h 53"/>
                <a:gd name="T10" fmla="*/ 0 w 56"/>
                <a:gd name="T11" fmla="*/ 4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3">
                  <a:moveTo>
                    <a:pt x="0" y="42"/>
                  </a:moveTo>
                  <a:cubicBezTo>
                    <a:pt x="0" y="20"/>
                    <a:pt x="11" y="6"/>
                    <a:pt x="32" y="0"/>
                  </a:cubicBezTo>
                  <a:cubicBezTo>
                    <a:pt x="43" y="7"/>
                    <a:pt x="48" y="19"/>
                    <a:pt x="56" y="29"/>
                  </a:cubicBezTo>
                  <a:cubicBezTo>
                    <a:pt x="56" y="31"/>
                    <a:pt x="56" y="34"/>
                    <a:pt x="56" y="37"/>
                  </a:cubicBezTo>
                  <a:cubicBezTo>
                    <a:pt x="53" y="42"/>
                    <a:pt x="50" y="48"/>
                    <a:pt x="47" y="53"/>
                  </a:cubicBezTo>
                  <a:cubicBezTo>
                    <a:pt x="31" y="50"/>
                    <a:pt x="16" y="46"/>
                    <a:pt x="0" y="42"/>
                  </a:cubicBezTo>
                  <a:close/>
                </a:path>
              </a:pathLst>
            </a:custGeom>
            <a:solidFill>
              <a:srgbClr val="EEDF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rupo 44">
            <a:extLst>
              <a:ext uri="{FF2B5EF4-FFF2-40B4-BE49-F238E27FC236}">
                <a16:creationId xmlns:a16="http://schemas.microsoft.com/office/drawing/2014/main" id="{E7768266-E713-3B0E-6305-E4AFF0B267A6}"/>
              </a:ext>
            </a:extLst>
          </p:cNvPr>
          <p:cNvGrpSpPr/>
          <p:nvPr/>
        </p:nvGrpSpPr>
        <p:grpSpPr>
          <a:xfrm rot="10800000">
            <a:off x="0" y="4254501"/>
            <a:ext cx="5929313" cy="896938"/>
            <a:chOff x="0" y="4254501"/>
            <a:chExt cx="5929313" cy="896938"/>
          </a:xfrm>
        </p:grpSpPr>
        <p:sp>
          <p:nvSpPr>
            <p:cNvPr id="773" name="Google Shape;773;p48"/>
            <p:cNvSpPr/>
            <p:nvPr/>
          </p:nvSpPr>
          <p:spPr>
            <a:xfrm>
              <a:off x="23850" y="4728650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48"/>
            <p:cNvSpPr/>
            <p:nvPr/>
          </p:nvSpPr>
          <p:spPr>
            <a:xfrm>
              <a:off x="780150" y="5038825"/>
              <a:ext cx="60950" cy="46900"/>
            </a:xfrm>
            <a:custGeom>
              <a:avLst/>
              <a:gdLst/>
              <a:ahLst/>
              <a:cxnLst/>
              <a:rect l="l" t="t" r="r" b="b"/>
              <a:pathLst>
                <a:path w="2438" h="1876" extrusionOk="0">
                  <a:moveTo>
                    <a:pt x="1250" y="1"/>
                  </a:moveTo>
                  <a:cubicBezTo>
                    <a:pt x="0" y="1"/>
                    <a:pt x="0" y="1876"/>
                    <a:pt x="1250" y="1876"/>
                  </a:cubicBezTo>
                  <a:cubicBezTo>
                    <a:pt x="2438" y="1813"/>
                    <a:pt x="2438" y="1"/>
                    <a:pt x="125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48"/>
            <p:cNvSpPr/>
            <p:nvPr/>
          </p:nvSpPr>
          <p:spPr>
            <a:xfrm>
              <a:off x="109775" y="4728650"/>
              <a:ext cx="82850" cy="67225"/>
            </a:xfrm>
            <a:custGeom>
              <a:avLst/>
              <a:gdLst/>
              <a:ahLst/>
              <a:cxnLst/>
              <a:rect l="l" t="t" r="r" b="b"/>
              <a:pathLst>
                <a:path w="3314" h="2689" extrusionOk="0">
                  <a:moveTo>
                    <a:pt x="1688" y="1"/>
                  </a:moveTo>
                  <a:cubicBezTo>
                    <a:pt x="1" y="126"/>
                    <a:pt x="1" y="2563"/>
                    <a:pt x="1688" y="2688"/>
                  </a:cubicBezTo>
                  <a:cubicBezTo>
                    <a:pt x="3313" y="2563"/>
                    <a:pt x="3313" y="126"/>
                    <a:pt x="1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E6BBCB9E-35AD-FA05-4944-3DA395886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925" y="4292601"/>
              <a:ext cx="180975" cy="755650"/>
            </a:xfrm>
            <a:custGeom>
              <a:avLst/>
              <a:gdLst>
                <a:gd name="T0" fmla="*/ 5 w 53"/>
                <a:gd name="T1" fmla="*/ 210 h 219"/>
                <a:gd name="T2" fmla="*/ 2 w 53"/>
                <a:gd name="T3" fmla="*/ 151 h 219"/>
                <a:gd name="T4" fmla="*/ 1 w 53"/>
                <a:gd name="T5" fmla="*/ 15 h 219"/>
                <a:gd name="T6" fmla="*/ 14 w 53"/>
                <a:gd name="T7" fmla="*/ 1 h 219"/>
                <a:gd name="T8" fmla="*/ 53 w 53"/>
                <a:gd name="T9" fmla="*/ 40 h 219"/>
                <a:gd name="T10" fmla="*/ 53 w 53"/>
                <a:gd name="T11" fmla="*/ 209 h 219"/>
                <a:gd name="T12" fmla="*/ 5 w 53"/>
                <a:gd name="T13" fmla="*/ 21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19">
                  <a:moveTo>
                    <a:pt x="5" y="210"/>
                  </a:moveTo>
                  <a:cubicBezTo>
                    <a:pt x="0" y="190"/>
                    <a:pt x="3" y="170"/>
                    <a:pt x="2" y="151"/>
                  </a:cubicBezTo>
                  <a:cubicBezTo>
                    <a:pt x="2" y="105"/>
                    <a:pt x="2" y="60"/>
                    <a:pt x="1" y="15"/>
                  </a:cubicBezTo>
                  <a:cubicBezTo>
                    <a:pt x="1" y="5"/>
                    <a:pt x="4" y="2"/>
                    <a:pt x="14" y="1"/>
                  </a:cubicBezTo>
                  <a:cubicBezTo>
                    <a:pt x="53" y="1"/>
                    <a:pt x="53" y="0"/>
                    <a:pt x="53" y="40"/>
                  </a:cubicBezTo>
                  <a:cubicBezTo>
                    <a:pt x="53" y="96"/>
                    <a:pt x="53" y="153"/>
                    <a:pt x="53" y="209"/>
                  </a:cubicBezTo>
                  <a:cubicBezTo>
                    <a:pt x="37" y="219"/>
                    <a:pt x="21" y="218"/>
                    <a:pt x="5" y="210"/>
                  </a:cubicBezTo>
                  <a:close/>
                </a:path>
              </a:pathLst>
            </a:custGeom>
            <a:solidFill>
              <a:srgbClr val="9D2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E8D7E760-75DB-C7A4-EFFE-2F21EA63D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8813" y="4292601"/>
              <a:ext cx="190500" cy="755650"/>
            </a:xfrm>
            <a:custGeom>
              <a:avLst/>
              <a:gdLst>
                <a:gd name="T0" fmla="*/ 5 w 56"/>
                <a:gd name="T1" fmla="*/ 209 h 219"/>
                <a:gd name="T2" fmla="*/ 1 w 56"/>
                <a:gd name="T3" fmla="*/ 192 h 219"/>
                <a:gd name="T4" fmla="*/ 1 w 56"/>
                <a:gd name="T5" fmla="*/ 17 h 219"/>
                <a:gd name="T6" fmla="*/ 18 w 56"/>
                <a:gd name="T7" fmla="*/ 1 h 219"/>
                <a:gd name="T8" fmla="*/ 53 w 56"/>
                <a:gd name="T9" fmla="*/ 36 h 219"/>
                <a:gd name="T10" fmla="*/ 52 w 56"/>
                <a:gd name="T11" fmla="*/ 189 h 219"/>
                <a:gd name="T12" fmla="*/ 49 w 56"/>
                <a:gd name="T13" fmla="*/ 209 h 219"/>
                <a:gd name="T14" fmla="*/ 5 w 56"/>
                <a:gd name="T15" fmla="*/ 20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19">
                  <a:moveTo>
                    <a:pt x="5" y="209"/>
                  </a:moveTo>
                  <a:cubicBezTo>
                    <a:pt x="0" y="204"/>
                    <a:pt x="1" y="198"/>
                    <a:pt x="1" y="192"/>
                  </a:cubicBezTo>
                  <a:cubicBezTo>
                    <a:pt x="1" y="134"/>
                    <a:pt x="2" y="75"/>
                    <a:pt x="1" y="17"/>
                  </a:cubicBezTo>
                  <a:cubicBezTo>
                    <a:pt x="1" y="3"/>
                    <a:pt x="5" y="0"/>
                    <a:pt x="18" y="1"/>
                  </a:cubicBezTo>
                  <a:cubicBezTo>
                    <a:pt x="53" y="1"/>
                    <a:pt x="53" y="0"/>
                    <a:pt x="53" y="36"/>
                  </a:cubicBezTo>
                  <a:cubicBezTo>
                    <a:pt x="53" y="87"/>
                    <a:pt x="53" y="138"/>
                    <a:pt x="52" y="189"/>
                  </a:cubicBezTo>
                  <a:cubicBezTo>
                    <a:pt x="52" y="196"/>
                    <a:pt x="56" y="204"/>
                    <a:pt x="49" y="209"/>
                  </a:cubicBezTo>
                  <a:cubicBezTo>
                    <a:pt x="34" y="219"/>
                    <a:pt x="19" y="218"/>
                    <a:pt x="5" y="209"/>
                  </a:cubicBezTo>
                  <a:close/>
                </a:path>
              </a:pathLst>
            </a:custGeom>
            <a:solidFill>
              <a:srgbClr val="192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9CBFCBE6-681A-F904-EC11-D52EC7D3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5" y="4292601"/>
              <a:ext cx="177800" cy="735013"/>
            </a:xfrm>
            <a:custGeom>
              <a:avLst/>
              <a:gdLst>
                <a:gd name="T0" fmla="*/ 4 w 52"/>
                <a:gd name="T1" fmla="*/ 209 h 213"/>
                <a:gd name="T2" fmla="*/ 1 w 52"/>
                <a:gd name="T3" fmla="*/ 196 h 213"/>
                <a:gd name="T4" fmla="*/ 1 w 52"/>
                <a:gd name="T5" fmla="*/ 16 h 213"/>
                <a:gd name="T6" fmla="*/ 18 w 52"/>
                <a:gd name="T7" fmla="*/ 1 h 213"/>
                <a:gd name="T8" fmla="*/ 52 w 52"/>
                <a:gd name="T9" fmla="*/ 33 h 213"/>
                <a:gd name="T10" fmla="*/ 52 w 52"/>
                <a:gd name="T11" fmla="*/ 206 h 213"/>
                <a:gd name="T12" fmla="*/ 4 w 52"/>
                <a:gd name="T13" fmla="*/ 20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13">
                  <a:moveTo>
                    <a:pt x="4" y="209"/>
                  </a:moveTo>
                  <a:cubicBezTo>
                    <a:pt x="1" y="205"/>
                    <a:pt x="1" y="200"/>
                    <a:pt x="1" y="196"/>
                  </a:cubicBezTo>
                  <a:cubicBezTo>
                    <a:pt x="1" y="136"/>
                    <a:pt x="1" y="76"/>
                    <a:pt x="1" y="16"/>
                  </a:cubicBezTo>
                  <a:cubicBezTo>
                    <a:pt x="0" y="2"/>
                    <a:pt x="6" y="0"/>
                    <a:pt x="18" y="1"/>
                  </a:cubicBezTo>
                  <a:cubicBezTo>
                    <a:pt x="52" y="1"/>
                    <a:pt x="52" y="0"/>
                    <a:pt x="52" y="33"/>
                  </a:cubicBezTo>
                  <a:cubicBezTo>
                    <a:pt x="52" y="91"/>
                    <a:pt x="52" y="148"/>
                    <a:pt x="52" y="206"/>
                  </a:cubicBezTo>
                  <a:cubicBezTo>
                    <a:pt x="36" y="213"/>
                    <a:pt x="20" y="213"/>
                    <a:pt x="4" y="209"/>
                  </a:cubicBezTo>
                  <a:close/>
                </a:path>
              </a:pathLst>
            </a:custGeom>
            <a:solidFill>
              <a:srgbClr val="398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F42A96C7-1A86-5881-345A-BE61B4C9C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688" y="4289426"/>
              <a:ext cx="177800" cy="741363"/>
            </a:xfrm>
            <a:custGeom>
              <a:avLst/>
              <a:gdLst>
                <a:gd name="T0" fmla="*/ 1 w 52"/>
                <a:gd name="T1" fmla="*/ 207 h 215"/>
                <a:gd name="T2" fmla="*/ 0 w 52"/>
                <a:gd name="T3" fmla="*/ 16 h 215"/>
                <a:gd name="T4" fmla="*/ 14 w 52"/>
                <a:gd name="T5" fmla="*/ 2 h 215"/>
                <a:gd name="T6" fmla="*/ 52 w 52"/>
                <a:gd name="T7" fmla="*/ 38 h 215"/>
                <a:gd name="T8" fmla="*/ 51 w 52"/>
                <a:gd name="T9" fmla="*/ 207 h 215"/>
                <a:gd name="T10" fmla="*/ 1 w 52"/>
                <a:gd name="T11" fmla="*/ 2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15">
                  <a:moveTo>
                    <a:pt x="1" y="207"/>
                  </a:moveTo>
                  <a:cubicBezTo>
                    <a:pt x="1" y="143"/>
                    <a:pt x="0" y="79"/>
                    <a:pt x="0" y="16"/>
                  </a:cubicBezTo>
                  <a:cubicBezTo>
                    <a:pt x="0" y="5"/>
                    <a:pt x="4" y="2"/>
                    <a:pt x="14" y="2"/>
                  </a:cubicBezTo>
                  <a:cubicBezTo>
                    <a:pt x="52" y="0"/>
                    <a:pt x="52" y="0"/>
                    <a:pt x="52" y="38"/>
                  </a:cubicBezTo>
                  <a:cubicBezTo>
                    <a:pt x="52" y="94"/>
                    <a:pt x="51" y="150"/>
                    <a:pt x="51" y="207"/>
                  </a:cubicBezTo>
                  <a:cubicBezTo>
                    <a:pt x="34" y="215"/>
                    <a:pt x="18" y="215"/>
                    <a:pt x="1" y="207"/>
                  </a:cubicBezTo>
                  <a:close/>
                </a:path>
              </a:pathLst>
            </a:custGeom>
            <a:solidFill>
              <a:srgbClr val="F6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0E323BB3-2846-01B3-00DC-F48469845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4279901"/>
              <a:ext cx="257175" cy="765175"/>
            </a:xfrm>
            <a:custGeom>
              <a:avLst/>
              <a:gdLst>
                <a:gd name="T0" fmla="*/ 7 w 75"/>
                <a:gd name="T1" fmla="*/ 210 h 222"/>
                <a:gd name="T2" fmla="*/ 9 w 75"/>
                <a:gd name="T3" fmla="*/ 160 h 222"/>
                <a:gd name="T4" fmla="*/ 20 w 75"/>
                <a:gd name="T5" fmla="*/ 17 h 222"/>
                <a:gd name="T6" fmla="*/ 36 w 75"/>
                <a:gd name="T7" fmla="*/ 4 h 222"/>
                <a:gd name="T8" fmla="*/ 44 w 75"/>
                <a:gd name="T9" fmla="*/ 5 h 222"/>
                <a:gd name="T10" fmla="*/ 70 w 75"/>
                <a:gd name="T11" fmla="*/ 41 h 222"/>
                <a:gd name="T12" fmla="*/ 56 w 75"/>
                <a:gd name="T13" fmla="*/ 197 h 222"/>
                <a:gd name="T14" fmla="*/ 52 w 75"/>
                <a:gd name="T15" fmla="*/ 214 h 222"/>
                <a:gd name="T16" fmla="*/ 7 w 75"/>
                <a:gd name="T17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222">
                  <a:moveTo>
                    <a:pt x="7" y="210"/>
                  </a:moveTo>
                  <a:cubicBezTo>
                    <a:pt x="0" y="193"/>
                    <a:pt x="8" y="176"/>
                    <a:pt x="9" y="160"/>
                  </a:cubicBezTo>
                  <a:cubicBezTo>
                    <a:pt x="11" y="112"/>
                    <a:pt x="16" y="64"/>
                    <a:pt x="20" y="17"/>
                  </a:cubicBezTo>
                  <a:cubicBezTo>
                    <a:pt x="21" y="6"/>
                    <a:pt x="24" y="0"/>
                    <a:pt x="36" y="4"/>
                  </a:cubicBezTo>
                  <a:cubicBezTo>
                    <a:pt x="39" y="4"/>
                    <a:pt x="41" y="5"/>
                    <a:pt x="44" y="5"/>
                  </a:cubicBezTo>
                  <a:cubicBezTo>
                    <a:pt x="75" y="9"/>
                    <a:pt x="73" y="9"/>
                    <a:pt x="70" y="41"/>
                  </a:cubicBezTo>
                  <a:cubicBezTo>
                    <a:pt x="64" y="93"/>
                    <a:pt x="61" y="145"/>
                    <a:pt x="56" y="197"/>
                  </a:cubicBezTo>
                  <a:cubicBezTo>
                    <a:pt x="55" y="203"/>
                    <a:pt x="58" y="210"/>
                    <a:pt x="52" y="214"/>
                  </a:cubicBezTo>
                  <a:cubicBezTo>
                    <a:pt x="36" y="222"/>
                    <a:pt x="22" y="217"/>
                    <a:pt x="7" y="210"/>
                  </a:cubicBezTo>
                  <a:close/>
                </a:path>
              </a:pathLst>
            </a:custGeom>
            <a:solidFill>
              <a:srgbClr val="F5B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BE75454A-CF6F-9EB1-F773-DCEF1E924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813" y="4279901"/>
              <a:ext cx="349250" cy="750888"/>
            </a:xfrm>
            <a:custGeom>
              <a:avLst/>
              <a:gdLst>
                <a:gd name="T0" fmla="*/ 55 w 102"/>
                <a:gd name="T1" fmla="*/ 214 h 218"/>
                <a:gd name="T2" fmla="*/ 2 w 102"/>
                <a:gd name="T3" fmla="*/ 27 h 218"/>
                <a:gd name="T4" fmla="*/ 11 w 102"/>
                <a:gd name="T5" fmla="*/ 12 h 218"/>
                <a:gd name="T6" fmla="*/ 58 w 102"/>
                <a:gd name="T7" fmla="*/ 37 h 218"/>
                <a:gd name="T8" fmla="*/ 100 w 102"/>
                <a:gd name="T9" fmla="*/ 190 h 218"/>
                <a:gd name="T10" fmla="*/ 102 w 102"/>
                <a:gd name="T11" fmla="*/ 202 h 218"/>
                <a:gd name="T12" fmla="*/ 55 w 102"/>
                <a:gd name="T13" fmla="*/ 2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218">
                  <a:moveTo>
                    <a:pt x="55" y="214"/>
                  </a:moveTo>
                  <a:cubicBezTo>
                    <a:pt x="37" y="152"/>
                    <a:pt x="20" y="89"/>
                    <a:pt x="2" y="27"/>
                  </a:cubicBezTo>
                  <a:cubicBezTo>
                    <a:pt x="0" y="19"/>
                    <a:pt x="1" y="15"/>
                    <a:pt x="11" y="12"/>
                  </a:cubicBezTo>
                  <a:cubicBezTo>
                    <a:pt x="48" y="0"/>
                    <a:pt x="48" y="0"/>
                    <a:pt x="58" y="37"/>
                  </a:cubicBezTo>
                  <a:cubicBezTo>
                    <a:pt x="72" y="88"/>
                    <a:pt x="86" y="139"/>
                    <a:pt x="100" y="190"/>
                  </a:cubicBezTo>
                  <a:cubicBezTo>
                    <a:pt x="101" y="194"/>
                    <a:pt x="101" y="198"/>
                    <a:pt x="102" y="202"/>
                  </a:cubicBezTo>
                  <a:cubicBezTo>
                    <a:pt x="88" y="215"/>
                    <a:pt x="72" y="218"/>
                    <a:pt x="55" y="214"/>
                  </a:cubicBezTo>
                  <a:close/>
                </a:path>
              </a:pathLst>
            </a:custGeom>
            <a:solidFill>
              <a:srgbClr val="F6D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11A7B09C-4731-8C6D-7A75-F8773AAC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4283076"/>
              <a:ext cx="323850" cy="762000"/>
            </a:xfrm>
            <a:custGeom>
              <a:avLst/>
              <a:gdLst>
                <a:gd name="T0" fmla="*/ 0 w 95"/>
                <a:gd name="T1" fmla="*/ 204 h 221"/>
                <a:gd name="T2" fmla="*/ 29 w 95"/>
                <a:gd name="T3" fmla="*/ 67 h 221"/>
                <a:gd name="T4" fmla="*/ 41 w 95"/>
                <a:gd name="T5" fmla="*/ 15 h 221"/>
                <a:gd name="T6" fmla="*/ 58 w 95"/>
                <a:gd name="T7" fmla="*/ 3 h 221"/>
                <a:gd name="T8" fmla="*/ 86 w 95"/>
                <a:gd name="T9" fmla="*/ 47 h 221"/>
                <a:gd name="T10" fmla="*/ 48 w 95"/>
                <a:gd name="T11" fmla="*/ 212 h 221"/>
                <a:gd name="T12" fmla="*/ 0 w 95"/>
                <a:gd name="T13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21">
                  <a:moveTo>
                    <a:pt x="0" y="204"/>
                  </a:moveTo>
                  <a:cubicBezTo>
                    <a:pt x="6" y="158"/>
                    <a:pt x="21" y="113"/>
                    <a:pt x="29" y="67"/>
                  </a:cubicBezTo>
                  <a:cubicBezTo>
                    <a:pt x="33" y="50"/>
                    <a:pt x="37" y="32"/>
                    <a:pt x="41" y="15"/>
                  </a:cubicBezTo>
                  <a:cubicBezTo>
                    <a:pt x="43" y="6"/>
                    <a:pt x="45" y="0"/>
                    <a:pt x="58" y="3"/>
                  </a:cubicBezTo>
                  <a:cubicBezTo>
                    <a:pt x="94" y="12"/>
                    <a:pt x="95" y="11"/>
                    <a:pt x="86" y="47"/>
                  </a:cubicBezTo>
                  <a:cubicBezTo>
                    <a:pt x="73" y="102"/>
                    <a:pt x="61" y="157"/>
                    <a:pt x="48" y="212"/>
                  </a:cubicBezTo>
                  <a:cubicBezTo>
                    <a:pt x="30" y="221"/>
                    <a:pt x="15" y="212"/>
                    <a:pt x="0" y="204"/>
                  </a:cubicBezTo>
                  <a:close/>
                </a:path>
              </a:pathLst>
            </a:custGeom>
            <a:solidFill>
              <a:srgbClr val="F2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3C1522E4-1927-2152-9F26-AA7A37CB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4289426"/>
              <a:ext cx="341313" cy="752475"/>
            </a:xfrm>
            <a:custGeom>
              <a:avLst/>
              <a:gdLst>
                <a:gd name="T0" fmla="*/ 0 w 100"/>
                <a:gd name="T1" fmla="*/ 201 h 218"/>
                <a:gd name="T2" fmla="*/ 33 w 100"/>
                <a:gd name="T3" fmla="*/ 64 h 218"/>
                <a:gd name="T4" fmla="*/ 47 w 100"/>
                <a:gd name="T5" fmla="*/ 10 h 218"/>
                <a:gd name="T6" fmla="*/ 62 w 100"/>
                <a:gd name="T7" fmla="*/ 2 h 218"/>
                <a:gd name="T8" fmla="*/ 90 w 100"/>
                <a:gd name="T9" fmla="*/ 47 h 218"/>
                <a:gd name="T10" fmla="*/ 48 w 100"/>
                <a:gd name="T11" fmla="*/ 211 h 218"/>
                <a:gd name="T12" fmla="*/ 0 w 100"/>
                <a:gd name="T13" fmla="*/ 20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8">
                  <a:moveTo>
                    <a:pt x="0" y="201"/>
                  </a:moveTo>
                  <a:cubicBezTo>
                    <a:pt x="7" y="155"/>
                    <a:pt x="23" y="110"/>
                    <a:pt x="33" y="64"/>
                  </a:cubicBezTo>
                  <a:cubicBezTo>
                    <a:pt x="37" y="46"/>
                    <a:pt x="43" y="28"/>
                    <a:pt x="47" y="10"/>
                  </a:cubicBezTo>
                  <a:cubicBezTo>
                    <a:pt x="49" y="0"/>
                    <a:pt x="53" y="0"/>
                    <a:pt x="62" y="2"/>
                  </a:cubicBezTo>
                  <a:cubicBezTo>
                    <a:pt x="100" y="10"/>
                    <a:pt x="100" y="10"/>
                    <a:pt x="90" y="47"/>
                  </a:cubicBezTo>
                  <a:cubicBezTo>
                    <a:pt x="76" y="102"/>
                    <a:pt x="62" y="156"/>
                    <a:pt x="48" y="211"/>
                  </a:cubicBezTo>
                  <a:cubicBezTo>
                    <a:pt x="30" y="218"/>
                    <a:pt x="15" y="211"/>
                    <a:pt x="0" y="201"/>
                  </a:cubicBezTo>
                  <a:close/>
                </a:path>
              </a:pathLst>
            </a:custGeom>
            <a:solidFill>
              <a:srgbClr val="86A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79586EC0-FCFA-86D1-B882-32A876F13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013" y="4286251"/>
              <a:ext cx="273050" cy="752475"/>
            </a:xfrm>
            <a:custGeom>
              <a:avLst/>
              <a:gdLst>
                <a:gd name="T0" fmla="*/ 32 w 80"/>
                <a:gd name="T1" fmla="*/ 212 h 218"/>
                <a:gd name="T2" fmla="*/ 17 w 80"/>
                <a:gd name="T3" fmla="*/ 123 h 218"/>
                <a:gd name="T4" fmla="*/ 2 w 80"/>
                <a:gd name="T5" fmla="*/ 20 h 218"/>
                <a:gd name="T6" fmla="*/ 13 w 80"/>
                <a:gd name="T7" fmla="*/ 5 h 218"/>
                <a:gd name="T8" fmla="*/ 43 w 80"/>
                <a:gd name="T9" fmla="*/ 1 h 218"/>
                <a:gd name="T10" fmla="*/ 52 w 80"/>
                <a:gd name="T11" fmla="*/ 8 h 218"/>
                <a:gd name="T12" fmla="*/ 79 w 80"/>
                <a:gd name="T13" fmla="*/ 201 h 218"/>
                <a:gd name="T14" fmla="*/ 76 w 80"/>
                <a:gd name="T15" fmla="*/ 208 h 218"/>
                <a:gd name="T16" fmla="*/ 32 w 80"/>
                <a:gd name="T17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218">
                  <a:moveTo>
                    <a:pt x="32" y="212"/>
                  </a:moveTo>
                  <a:cubicBezTo>
                    <a:pt x="23" y="183"/>
                    <a:pt x="22" y="152"/>
                    <a:pt x="17" y="123"/>
                  </a:cubicBezTo>
                  <a:cubicBezTo>
                    <a:pt x="11" y="89"/>
                    <a:pt x="8" y="54"/>
                    <a:pt x="2" y="20"/>
                  </a:cubicBezTo>
                  <a:cubicBezTo>
                    <a:pt x="0" y="9"/>
                    <a:pt x="4" y="6"/>
                    <a:pt x="13" y="5"/>
                  </a:cubicBezTo>
                  <a:cubicBezTo>
                    <a:pt x="23" y="4"/>
                    <a:pt x="33" y="2"/>
                    <a:pt x="43" y="1"/>
                  </a:cubicBezTo>
                  <a:cubicBezTo>
                    <a:pt x="49" y="0"/>
                    <a:pt x="51" y="2"/>
                    <a:pt x="52" y="8"/>
                  </a:cubicBezTo>
                  <a:cubicBezTo>
                    <a:pt x="61" y="72"/>
                    <a:pt x="70" y="136"/>
                    <a:pt x="79" y="201"/>
                  </a:cubicBezTo>
                  <a:cubicBezTo>
                    <a:pt x="80" y="203"/>
                    <a:pt x="77" y="205"/>
                    <a:pt x="76" y="208"/>
                  </a:cubicBezTo>
                  <a:cubicBezTo>
                    <a:pt x="62" y="215"/>
                    <a:pt x="47" y="218"/>
                    <a:pt x="32" y="212"/>
                  </a:cubicBezTo>
                  <a:close/>
                </a:path>
              </a:pathLst>
            </a:custGeom>
            <a:solidFill>
              <a:srgbClr val="649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2ED6BAEC-4DCD-1745-1A01-6E17411EF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763" y="4286251"/>
              <a:ext cx="358775" cy="752475"/>
            </a:xfrm>
            <a:custGeom>
              <a:avLst/>
              <a:gdLst>
                <a:gd name="T0" fmla="*/ 5 w 105"/>
                <a:gd name="T1" fmla="*/ 204 h 218"/>
                <a:gd name="T2" fmla="*/ 3 w 105"/>
                <a:gd name="T3" fmla="*/ 194 h 218"/>
                <a:gd name="T4" fmla="*/ 52 w 105"/>
                <a:gd name="T5" fmla="*/ 14 h 218"/>
                <a:gd name="T6" fmla="*/ 68 w 105"/>
                <a:gd name="T7" fmla="*/ 3 h 218"/>
                <a:gd name="T8" fmla="*/ 95 w 105"/>
                <a:gd name="T9" fmla="*/ 48 h 218"/>
                <a:gd name="T10" fmla="*/ 50 w 105"/>
                <a:gd name="T11" fmla="*/ 212 h 218"/>
                <a:gd name="T12" fmla="*/ 5 w 105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18">
                  <a:moveTo>
                    <a:pt x="5" y="204"/>
                  </a:moveTo>
                  <a:cubicBezTo>
                    <a:pt x="0" y="201"/>
                    <a:pt x="2" y="198"/>
                    <a:pt x="3" y="194"/>
                  </a:cubicBezTo>
                  <a:cubicBezTo>
                    <a:pt x="20" y="134"/>
                    <a:pt x="36" y="74"/>
                    <a:pt x="52" y="14"/>
                  </a:cubicBezTo>
                  <a:cubicBezTo>
                    <a:pt x="54" y="4"/>
                    <a:pt x="56" y="0"/>
                    <a:pt x="68" y="3"/>
                  </a:cubicBezTo>
                  <a:cubicBezTo>
                    <a:pt x="104" y="13"/>
                    <a:pt x="105" y="12"/>
                    <a:pt x="95" y="48"/>
                  </a:cubicBezTo>
                  <a:cubicBezTo>
                    <a:pt x="80" y="103"/>
                    <a:pt x="65" y="157"/>
                    <a:pt x="50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26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1264B6CF-9688-FD94-FAFA-5CFA0716A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125" y="4286251"/>
              <a:ext cx="320675" cy="747713"/>
            </a:xfrm>
            <a:custGeom>
              <a:avLst/>
              <a:gdLst>
                <a:gd name="T0" fmla="*/ 46 w 94"/>
                <a:gd name="T1" fmla="*/ 212 h 217"/>
                <a:gd name="T2" fmla="*/ 10 w 94"/>
                <a:gd name="T3" fmla="*/ 62 h 217"/>
                <a:gd name="T4" fmla="*/ 6 w 94"/>
                <a:gd name="T5" fmla="*/ 39 h 217"/>
                <a:gd name="T6" fmla="*/ 29 w 94"/>
                <a:gd name="T7" fmla="*/ 4 h 217"/>
                <a:gd name="T8" fmla="*/ 53 w 94"/>
                <a:gd name="T9" fmla="*/ 17 h 217"/>
                <a:gd name="T10" fmla="*/ 92 w 94"/>
                <a:gd name="T11" fmla="*/ 195 h 217"/>
                <a:gd name="T12" fmla="*/ 91 w 94"/>
                <a:gd name="T13" fmla="*/ 204 h 217"/>
                <a:gd name="T14" fmla="*/ 46 w 94"/>
                <a:gd name="T15" fmla="*/ 21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17">
                  <a:moveTo>
                    <a:pt x="46" y="212"/>
                  </a:moveTo>
                  <a:cubicBezTo>
                    <a:pt x="31" y="163"/>
                    <a:pt x="23" y="112"/>
                    <a:pt x="10" y="62"/>
                  </a:cubicBezTo>
                  <a:cubicBezTo>
                    <a:pt x="8" y="55"/>
                    <a:pt x="7" y="47"/>
                    <a:pt x="6" y="39"/>
                  </a:cubicBezTo>
                  <a:cubicBezTo>
                    <a:pt x="0" y="10"/>
                    <a:pt x="0" y="11"/>
                    <a:pt x="29" y="4"/>
                  </a:cubicBezTo>
                  <a:cubicBezTo>
                    <a:pt x="43" y="0"/>
                    <a:pt x="49" y="1"/>
                    <a:pt x="53" y="17"/>
                  </a:cubicBezTo>
                  <a:cubicBezTo>
                    <a:pt x="65" y="77"/>
                    <a:pt x="79" y="136"/>
                    <a:pt x="92" y="195"/>
                  </a:cubicBezTo>
                  <a:cubicBezTo>
                    <a:pt x="93" y="198"/>
                    <a:pt x="94" y="201"/>
                    <a:pt x="91" y="204"/>
                  </a:cubicBezTo>
                  <a:cubicBezTo>
                    <a:pt x="77" y="213"/>
                    <a:pt x="62" y="217"/>
                    <a:pt x="46" y="212"/>
                  </a:cubicBezTo>
                  <a:close/>
                </a:path>
              </a:pathLst>
            </a:custGeom>
            <a:solidFill>
              <a:srgbClr val="F9C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68358249-F4D4-2516-EF1F-4789760E1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350" y="4286251"/>
              <a:ext cx="231775" cy="762000"/>
            </a:xfrm>
            <a:custGeom>
              <a:avLst/>
              <a:gdLst>
                <a:gd name="T0" fmla="*/ 0 w 68"/>
                <a:gd name="T1" fmla="*/ 208 h 221"/>
                <a:gd name="T2" fmla="*/ 11 w 68"/>
                <a:gd name="T3" fmla="*/ 69 h 221"/>
                <a:gd name="T4" fmla="*/ 15 w 68"/>
                <a:gd name="T5" fmla="*/ 12 h 221"/>
                <a:gd name="T6" fmla="*/ 30 w 68"/>
                <a:gd name="T7" fmla="*/ 1 h 221"/>
                <a:gd name="T8" fmla="*/ 64 w 68"/>
                <a:gd name="T9" fmla="*/ 46 h 221"/>
                <a:gd name="T10" fmla="*/ 47 w 68"/>
                <a:gd name="T11" fmla="*/ 212 h 221"/>
                <a:gd name="T12" fmla="*/ 0 w 68"/>
                <a:gd name="T13" fmla="*/ 20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221">
                  <a:moveTo>
                    <a:pt x="0" y="208"/>
                  </a:moveTo>
                  <a:cubicBezTo>
                    <a:pt x="0" y="161"/>
                    <a:pt x="6" y="115"/>
                    <a:pt x="11" y="69"/>
                  </a:cubicBezTo>
                  <a:cubicBezTo>
                    <a:pt x="13" y="50"/>
                    <a:pt x="12" y="31"/>
                    <a:pt x="15" y="12"/>
                  </a:cubicBezTo>
                  <a:cubicBezTo>
                    <a:pt x="17" y="2"/>
                    <a:pt x="20" y="0"/>
                    <a:pt x="30" y="1"/>
                  </a:cubicBezTo>
                  <a:cubicBezTo>
                    <a:pt x="67" y="6"/>
                    <a:pt x="68" y="6"/>
                    <a:pt x="64" y="46"/>
                  </a:cubicBezTo>
                  <a:cubicBezTo>
                    <a:pt x="58" y="101"/>
                    <a:pt x="53" y="157"/>
                    <a:pt x="47" y="212"/>
                  </a:cubicBezTo>
                  <a:cubicBezTo>
                    <a:pt x="31" y="221"/>
                    <a:pt x="15" y="215"/>
                    <a:pt x="0" y="208"/>
                  </a:cubicBezTo>
                  <a:close/>
                </a:path>
              </a:pathLst>
            </a:custGeom>
            <a:solidFill>
              <a:srgbClr val="F8E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CBFECB1B-C447-913B-ED41-672557CEC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825" y="4283076"/>
              <a:ext cx="254000" cy="762000"/>
            </a:xfrm>
            <a:custGeom>
              <a:avLst/>
              <a:gdLst>
                <a:gd name="T0" fmla="*/ 26 w 74"/>
                <a:gd name="T1" fmla="*/ 213 h 221"/>
                <a:gd name="T2" fmla="*/ 6 w 74"/>
                <a:gd name="T3" fmla="*/ 57 h 221"/>
                <a:gd name="T4" fmla="*/ 2 w 74"/>
                <a:gd name="T5" fmla="*/ 20 h 221"/>
                <a:gd name="T6" fmla="*/ 15 w 74"/>
                <a:gd name="T7" fmla="*/ 5 h 221"/>
                <a:gd name="T8" fmla="*/ 55 w 74"/>
                <a:gd name="T9" fmla="*/ 39 h 221"/>
                <a:gd name="T10" fmla="*/ 73 w 74"/>
                <a:gd name="T11" fmla="*/ 186 h 221"/>
                <a:gd name="T12" fmla="*/ 74 w 74"/>
                <a:gd name="T13" fmla="*/ 208 h 221"/>
                <a:gd name="T14" fmla="*/ 26 w 74"/>
                <a:gd name="T15" fmla="*/ 21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221">
                  <a:moveTo>
                    <a:pt x="26" y="213"/>
                  </a:moveTo>
                  <a:cubicBezTo>
                    <a:pt x="20" y="161"/>
                    <a:pt x="13" y="109"/>
                    <a:pt x="6" y="57"/>
                  </a:cubicBezTo>
                  <a:cubicBezTo>
                    <a:pt x="4" y="45"/>
                    <a:pt x="4" y="32"/>
                    <a:pt x="2" y="20"/>
                  </a:cubicBezTo>
                  <a:cubicBezTo>
                    <a:pt x="0" y="8"/>
                    <a:pt x="5" y="6"/>
                    <a:pt x="15" y="5"/>
                  </a:cubicBezTo>
                  <a:cubicBezTo>
                    <a:pt x="51" y="0"/>
                    <a:pt x="50" y="0"/>
                    <a:pt x="55" y="39"/>
                  </a:cubicBezTo>
                  <a:cubicBezTo>
                    <a:pt x="60" y="88"/>
                    <a:pt x="67" y="137"/>
                    <a:pt x="73" y="186"/>
                  </a:cubicBezTo>
                  <a:cubicBezTo>
                    <a:pt x="74" y="194"/>
                    <a:pt x="73" y="201"/>
                    <a:pt x="74" y="208"/>
                  </a:cubicBezTo>
                  <a:cubicBezTo>
                    <a:pt x="58" y="216"/>
                    <a:pt x="43" y="221"/>
                    <a:pt x="26" y="213"/>
                  </a:cubicBezTo>
                  <a:close/>
                </a:path>
              </a:pathLst>
            </a:custGeom>
            <a:solidFill>
              <a:srgbClr val="E73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18552827-7C84-D0F5-ECD1-CA75EB7EF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4286251"/>
              <a:ext cx="352425" cy="752475"/>
            </a:xfrm>
            <a:custGeom>
              <a:avLst/>
              <a:gdLst>
                <a:gd name="T0" fmla="*/ 5 w 103"/>
                <a:gd name="T1" fmla="*/ 204 h 218"/>
                <a:gd name="T2" fmla="*/ 3 w 103"/>
                <a:gd name="T3" fmla="*/ 192 h 218"/>
                <a:gd name="T4" fmla="*/ 51 w 103"/>
                <a:gd name="T5" fmla="*/ 13 h 218"/>
                <a:gd name="T6" fmla="*/ 68 w 103"/>
                <a:gd name="T7" fmla="*/ 3 h 218"/>
                <a:gd name="T8" fmla="*/ 94 w 103"/>
                <a:gd name="T9" fmla="*/ 47 h 218"/>
                <a:gd name="T10" fmla="*/ 49 w 103"/>
                <a:gd name="T11" fmla="*/ 212 h 218"/>
                <a:gd name="T12" fmla="*/ 5 w 103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18">
                  <a:moveTo>
                    <a:pt x="5" y="204"/>
                  </a:moveTo>
                  <a:cubicBezTo>
                    <a:pt x="0" y="201"/>
                    <a:pt x="2" y="196"/>
                    <a:pt x="3" y="192"/>
                  </a:cubicBezTo>
                  <a:cubicBezTo>
                    <a:pt x="19" y="132"/>
                    <a:pt x="35" y="73"/>
                    <a:pt x="51" y="13"/>
                  </a:cubicBezTo>
                  <a:cubicBezTo>
                    <a:pt x="53" y="3"/>
                    <a:pt x="57" y="0"/>
                    <a:pt x="68" y="3"/>
                  </a:cubicBezTo>
                  <a:cubicBezTo>
                    <a:pt x="103" y="12"/>
                    <a:pt x="103" y="12"/>
                    <a:pt x="94" y="47"/>
                  </a:cubicBezTo>
                  <a:cubicBezTo>
                    <a:pt x="79" y="102"/>
                    <a:pt x="64" y="157"/>
                    <a:pt x="49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ED6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9">
              <a:extLst>
                <a:ext uri="{FF2B5EF4-FFF2-40B4-BE49-F238E27FC236}">
                  <a16:creationId xmlns:a16="http://schemas.microsoft.com/office/drawing/2014/main" id="{F572ECCB-F938-E121-6340-A4488C076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283076"/>
              <a:ext cx="333375" cy="744538"/>
            </a:xfrm>
            <a:custGeom>
              <a:avLst/>
              <a:gdLst>
                <a:gd name="T0" fmla="*/ 2 w 98"/>
                <a:gd name="T1" fmla="*/ 204 h 216"/>
                <a:gd name="T2" fmla="*/ 18 w 98"/>
                <a:gd name="T3" fmla="*/ 125 h 216"/>
                <a:gd name="T4" fmla="*/ 45 w 98"/>
                <a:gd name="T5" fmla="*/ 16 h 216"/>
                <a:gd name="T6" fmla="*/ 65 w 98"/>
                <a:gd name="T7" fmla="*/ 4 h 216"/>
                <a:gd name="T8" fmla="*/ 90 w 98"/>
                <a:gd name="T9" fmla="*/ 46 h 216"/>
                <a:gd name="T10" fmla="*/ 49 w 98"/>
                <a:gd name="T11" fmla="*/ 207 h 216"/>
                <a:gd name="T12" fmla="*/ 46 w 98"/>
                <a:gd name="T13" fmla="*/ 214 h 216"/>
                <a:gd name="T14" fmla="*/ 2 w 98"/>
                <a:gd name="T15" fmla="*/ 2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2" y="204"/>
                  </a:moveTo>
                  <a:cubicBezTo>
                    <a:pt x="0" y="176"/>
                    <a:pt x="13" y="151"/>
                    <a:pt x="18" y="125"/>
                  </a:cubicBezTo>
                  <a:cubicBezTo>
                    <a:pt x="26" y="88"/>
                    <a:pt x="36" y="52"/>
                    <a:pt x="45" y="16"/>
                  </a:cubicBezTo>
                  <a:cubicBezTo>
                    <a:pt x="48" y="5"/>
                    <a:pt x="50" y="0"/>
                    <a:pt x="65" y="4"/>
                  </a:cubicBezTo>
                  <a:cubicBezTo>
                    <a:pt x="98" y="14"/>
                    <a:pt x="98" y="12"/>
                    <a:pt x="90" y="46"/>
                  </a:cubicBezTo>
                  <a:cubicBezTo>
                    <a:pt x="76" y="100"/>
                    <a:pt x="63" y="154"/>
                    <a:pt x="49" y="207"/>
                  </a:cubicBezTo>
                  <a:cubicBezTo>
                    <a:pt x="49" y="209"/>
                    <a:pt x="47" y="211"/>
                    <a:pt x="46" y="214"/>
                  </a:cubicBezTo>
                  <a:cubicBezTo>
                    <a:pt x="30" y="216"/>
                    <a:pt x="15" y="213"/>
                    <a:pt x="2" y="204"/>
                  </a:cubicBezTo>
                  <a:close/>
                </a:path>
              </a:pathLst>
            </a:custGeom>
            <a:solidFill>
              <a:srgbClr val="75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0">
              <a:extLst>
                <a:ext uri="{FF2B5EF4-FFF2-40B4-BE49-F238E27FC236}">
                  <a16:creationId xmlns:a16="http://schemas.microsoft.com/office/drawing/2014/main" id="{DA196FF3-B126-A1FC-288C-5A70F7C87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283076"/>
              <a:ext cx="352425" cy="758825"/>
            </a:xfrm>
            <a:custGeom>
              <a:avLst/>
              <a:gdLst>
                <a:gd name="T0" fmla="*/ 54 w 103"/>
                <a:gd name="T1" fmla="*/ 212 h 220"/>
                <a:gd name="T2" fmla="*/ 4 w 103"/>
                <a:gd name="T3" fmla="*/ 29 h 220"/>
                <a:gd name="T4" fmla="*/ 14 w 103"/>
                <a:gd name="T5" fmla="*/ 10 h 220"/>
                <a:gd name="T6" fmla="*/ 58 w 103"/>
                <a:gd name="T7" fmla="*/ 35 h 220"/>
                <a:gd name="T8" fmla="*/ 99 w 103"/>
                <a:gd name="T9" fmla="*/ 184 h 220"/>
                <a:gd name="T10" fmla="*/ 102 w 103"/>
                <a:gd name="T11" fmla="*/ 201 h 220"/>
                <a:gd name="T12" fmla="*/ 54 w 103"/>
                <a:gd name="T13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20">
                  <a:moveTo>
                    <a:pt x="54" y="212"/>
                  </a:moveTo>
                  <a:cubicBezTo>
                    <a:pt x="37" y="151"/>
                    <a:pt x="21" y="89"/>
                    <a:pt x="4" y="29"/>
                  </a:cubicBezTo>
                  <a:cubicBezTo>
                    <a:pt x="0" y="16"/>
                    <a:pt x="4" y="13"/>
                    <a:pt x="14" y="10"/>
                  </a:cubicBezTo>
                  <a:cubicBezTo>
                    <a:pt x="48" y="1"/>
                    <a:pt x="48" y="0"/>
                    <a:pt x="58" y="35"/>
                  </a:cubicBezTo>
                  <a:cubicBezTo>
                    <a:pt x="71" y="85"/>
                    <a:pt x="85" y="135"/>
                    <a:pt x="99" y="184"/>
                  </a:cubicBezTo>
                  <a:cubicBezTo>
                    <a:pt x="101" y="190"/>
                    <a:pt x="103" y="195"/>
                    <a:pt x="102" y="201"/>
                  </a:cubicBezTo>
                  <a:cubicBezTo>
                    <a:pt x="87" y="213"/>
                    <a:pt x="72" y="220"/>
                    <a:pt x="54" y="212"/>
                  </a:cubicBezTo>
                  <a:close/>
                </a:path>
              </a:pathLst>
            </a:custGeom>
            <a:solidFill>
              <a:srgbClr val="C8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8DF72332-63C2-3D5E-C0CE-D24570D6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525" y="4283076"/>
              <a:ext cx="198438" cy="750888"/>
            </a:xfrm>
            <a:custGeom>
              <a:avLst/>
              <a:gdLst>
                <a:gd name="T0" fmla="*/ 1 w 58"/>
                <a:gd name="T1" fmla="*/ 209 h 218"/>
                <a:gd name="T2" fmla="*/ 1 w 58"/>
                <a:gd name="T3" fmla="*/ 19 h 218"/>
                <a:gd name="T4" fmla="*/ 15 w 58"/>
                <a:gd name="T5" fmla="*/ 4 h 218"/>
                <a:gd name="T6" fmla="*/ 50 w 58"/>
                <a:gd name="T7" fmla="*/ 37 h 218"/>
                <a:gd name="T8" fmla="*/ 48 w 58"/>
                <a:gd name="T9" fmla="*/ 212 h 218"/>
                <a:gd name="T10" fmla="*/ 1 w 58"/>
                <a:gd name="T11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218">
                  <a:moveTo>
                    <a:pt x="1" y="209"/>
                  </a:moveTo>
                  <a:cubicBezTo>
                    <a:pt x="1" y="146"/>
                    <a:pt x="1" y="82"/>
                    <a:pt x="1" y="19"/>
                  </a:cubicBezTo>
                  <a:cubicBezTo>
                    <a:pt x="0" y="8"/>
                    <a:pt x="3" y="4"/>
                    <a:pt x="15" y="4"/>
                  </a:cubicBezTo>
                  <a:cubicBezTo>
                    <a:pt x="58" y="5"/>
                    <a:pt x="50" y="0"/>
                    <a:pt x="50" y="37"/>
                  </a:cubicBezTo>
                  <a:cubicBezTo>
                    <a:pt x="49" y="95"/>
                    <a:pt x="52" y="154"/>
                    <a:pt x="48" y="212"/>
                  </a:cubicBezTo>
                  <a:cubicBezTo>
                    <a:pt x="32" y="218"/>
                    <a:pt x="16" y="216"/>
                    <a:pt x="1" y="209"/>
                  </a:cubicBezTo>
                  <a:close/>
                </a:path>
              </a:pathLst>
            </a:custGeom>
            <a:solidFill>
              <a:srgbClr val="F5A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31878C65-3AC9-D88A-7FF0-BD2386E24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286251"/>
              <a:ext cx="184150" cy="752475"/>
            </a:xfrm>
            <a:custGeom>
              <a:avLst/>
              <a:gdLst>
                <a:gd name="T0" fmla="*/ 2 w 54"/>
                <a:gd name="T1" fmla="*/ 4 h 218"/>
                <a:gd name="T2" fmla="*/ 51 w 54"/>
                <a:gd name="T3" fmla="*/ 48 h 218"/>
                <a:gd name="T4" fmla="*/ 51 w 54"/>
                <a:gd name="T5" fmla="*/ 191 h 218"/>
                <a:gd name="T6" fmla="*/ 47 w 54"/>
                <a:gd name="T7" fmla="*/ 212 h 218"/>
                <a:gd name="T8" fmla="*/ 39 w 54"/>
                <a:gd name="T9" fmla="*/ 213 h 218"/>
                <a:gd name="T10" fmla="*/ 1 w 54"/>
                <a:gd name="T11" fmla="*/ 180 h 218"/>
                <a:gd name="T12" fmla="*/ 2 w 54"/>
                <a:gd name="T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18">
                  <a:moveTo>
                    <a:pt x="2" y="4"/>
                  </a:moveTo>
                  <a:cubicBezTo>
                    <a:pt x="51" y="0"/>
                    <a:pt x="51" y="0"/>
                    <a:pt x="51" y="48"/>
                  </a:cubicBezTo>
                  <a:cubicBezTo>
                    <a:pt x="51" y="96"/>
                    <a:pt x="51" y="143"/>
                    <a:pt x="51" y="191"/>
                  </a:cubicBezTo>
                  <a:cubicBezTo>
                    <a:pt x="51" y="198"/>
                    <a:pt x="54" y="206"/>
                    <a:pt x="47" y="212"/>
                  </a:cubicBezTo>
                  <a:cubicBezTo>
                    <a:pt x="44" y="212"/>
                    <a:pt x="42" y="213"/>
                    <a:pt x="39" y="213"/>
                  </a:cubicBezTo>
                  <a:cubicBezTo>
                    <a:pt x="6" y="218"/>
                    <a:pt x="1" y="213"/>
                    <a:pt x="1" y="180"/>
                  </a:cubicBezTo>
                  <a:cubicBezTo>
                    <a:pt x="1" y="122"/>
                    <a:pt x="0" y="63"/>
                    <a:pt x="2" y="4"/>
                  </a:cubicBezTo>
                  <a:close/>
                </a:path>
              </a:pathLst>
            </a:custGeom>
            <a:solidFill>
              <a:srgbClr val="C99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9C8C1346-47A9-CA32-998E-D0C21A54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4271963"/>
              <a:ext cx="169863" cy="749300"/>
            </a:xfrm>
            <a:custGeom>
              <a:avLst/>
              <a:gdLst>
                <a:gd name="T0" fmla="*/ 50 w 50"/>
                <a:gd name="T1" fmla="*/ 4 h 217"/>
                <a:gd name="T2" fmla="*/ 50 w 50"/>
                <a:gd name="T3" fmla="*/ 208 h 217"/>
                <a:gd name="T4" fmla="*/ 33 w 50"/>
                <a:gd name="T5" fmla="*/ 214 h 217"/>
                <a:gd name="T6" fmla="*/ 0 w 50"/>
                <a:gd name="T7" fmla="*/ 185 h 217"/>
                <a:gd name="T8" fmla="*/ 0 w 50"/>
                <a:gd name="T9" fmla="*/ 21 h 217"/>
                <a:gd name="T10" fmla="*/ 20 w 50"/>
                <a:gd name="T11" fmla="*/ 2 h 217"/>
                <a:gd name="T12" fmla="*/ 50 w 50"/>
                <a:gd name="T1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17">
                  <a:moveTo>
                    <a:pt x="50" y="4"/>
                  </a:moveTo>
                  <a:cubicBezTo>
                    <a:pt x="50" y="72"/>
                    <a:pt x="50" y="140"/>
                    <a:pt x="50" y="208"/>
                  </a:cubicBezTo>
                  <a:cubicBezTo>
                    <a:pt x="45" y="211"/>
                    <a:pt x="39" y="213"/>
                    <a:pt x="33" y="214"/>
                  </a:cubicBezTo>
                  <a:cubicBezTo>
                    <a:pt x="6" y="217"/>
                    <a:pt x="0" y="212"/>
                    <a:pt x="0" y="185"/>
                  </a:cubicBezTo>
                  <a:cubicBezTo>
                    <a:pt x="0" y="130"/>
                    <a:pt x="1" y="76"/>
                    <a:pt x="0" y="21"/>
                  </a:cubicBezTo>
                  <a:cubicBezTo>
                    <a:pt x="0" y="5"/>
                    <a:pt x="5" y="0"/>
                    <a:pt x="20" y="2"/>
                  </a:cubicBezTo>
                  <a:cubicBezTo>
                    <a:pt x="30" y="3"/>
                    <a:pt x="40" y="0"/>
                    <a:pt x="50" y="4"/>
                  </a:cubicBezTo>
                  <a:close/>
                </a:path>
              </a:pathLst>
            </a:custGeom>
            <a:solidFill>
              <a:srgbClr val="4B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5702C73C-0BF8-E1CA-8666-5CA3C695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254501"/>
              <a:ext cx="180975" cy="852488"/>
            </a:xfrm>
            <a:custGeom>
              <a:avLst/>
              <a:gdLst>
                <a:gd name="T0" fmla="*/ 53 w 53"/>
                <a:gd name="T1" fmla="*/ 9 h 247"/>
                <a:gd name="T2" fmla="*/ 4 w 53"/>
                <a:gd name="T3" fmla="*/ 56 h 247"/>
                <a:gd name="T4" fmla="*/ 4 w 53"/>
                <a:gd name="T5" fmla="*/ 196 h 247"/>
                <a:gd name="T6" fmla="*/ 21 w 53"/>
                <a:gd name="T7" fmla="*/ 214 h 247"/>
                <a:gd name="T8" fmla="*/ 53 w 53"/>
                <a:gd name="T9" fmla="*/ 213 h 247"/>
                <a:gd name="T10" fmla="*/ 49 w 53"/>
                <a:gd name="T11" fmla="*/ 219 h 247"/>
                <a:gd name="T12" fmla="*/ 27 w 53"/>
                <a:gd name="T13" fmla="*/ 241 h 247"/>
                <a:gd name="T14" fmla="*/ 0 w 53"/>
                <a:gd name="T15" fmla="*/ 199 h 247"/>
                <a:gd name="T16" fmla="*/ 0 w 53"/>
                <a:gd name="T17" fmla="*/ 22 h 247"/>
                <a:gd name="T18" fmla="*/ 19 w 53"/>
                <a:gd name="T19" fmla="*/ 5 h 247"/>
                <a:gd name="T20" fmla="*/ 53 w 53"/>
                <a:gd name="T21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247">
                  <a:moveTo>
                    <a:pt x="53" y="9"/>
                  </a:moveTo>
                  <a:cubicBezTo>
                    <a:pt x="4" y="8"/>
                    <a:pt x="4" y="8"/>
                    <a:pt x="4" y="56"/>
                  </a:cubicBezTo>
                  <a:cubicBezTo>
                    <a:pt x="4" y="103"/>
                    <a:pt x="5" y="150"/>
                    <a:pt x="4" y="196"/>
                  </a:cubicBezTo>
                  <a:cubicBezTo>
                    <a:pt x="4" y="210"/>
                    <a:pt x="7" y="216"/>
                    <a:pt x="21" y="214"/>
                  </a:cubicBezTo>
                  <a:cubicBezTo>
                    <a:pt x="32" y="213"/>
                    <a:pt x="43" y="213"/>
                    <a:pt x="53" y="213"/>
                  </a:cubicBezTo>
                  <a:cubicBezTo>
                    <a:pt x="52" y="215"/>
                    <a:pt x="51" y="218"/>
                    <a:pt x="49" y="219"/>
                  </a:cubicBezTo>
                  <a:cubicBezTo>
                    <a:pt x="41" y="227"/>
                    <a:pt x="36" y="247"/>
                    <a:pt x="27" y="241"/>
                  </a:cubicBezTo>
                  <a:cubicBezTo>
                    <a:pt x="14" y="233"/>
                    <a:pt x="0" y="220"/>
                    <a:pt x="0" y="199"/>
                  </a:cubicBezTo>
                  <a:cubicBezTo>
                    <a:pt x="1" y="140"/>
                    <a:pt x="1" y="81"/>
                    <a:pt x="0" y="22"/>
                  </a:cubicBezTo>
                  <a:cubicBezTo>
                    <a:pt x="0" y="8"/>
                    <a:pt x="5" y="3"/>
                    <a:pt x="19" y="5"/>
                  </a:cubicBezTo>
                  <a:cubicBezTo>
                    <a:pt x="30" y="6"/>
                    <a:pt x="42" y="0"/>
                    <a:pt x="53" y="9"/>
                  </a:cubicBezTo>
                  <a:close/>
                </a:path>
              </a:pathLst>
            </a:custGeom>
            <a:solidFill>
              <a:srgbClr val="DA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A8F90FC3-5033-866A-3A94-D4266488D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38" y="4300538"/>
              <a:ext cx="174625" cy="838200"/>
            </a:xfrm>
            <a:custGeom>
              <a:avLst/>
              <a:gdLst>
                <a:gd name="T0" fmla="*/ 6 w 51"/>
                <a:gd name="T1" fmla="*/ 0 h 243"/>
                <a:gd name="T2" fmla="*/ 6 w 51"/>
                <a:gd name="T3" fmla="*/ 181 h 243"/>
                <a:gd name="T4" fmla="*/ 30 w 51"/>
                <a:gd name="T5" fmla="*/ 205 h 243"/>
                <a:gd name="T6" fmla="*/ 51 w 51"/>
                <a:gd name="T7" fmla="*/ 208 h 243"/>
                <a:gd name="T8" fmla="*/ 33 w 51"/>
                <a:gd name="T9" fmla="*/ 243 h 243"/>
                <a:gd name="T10" fmla="*/ 2 w 51"/>
                <a:gd name="T11" fmla="*/ 152 h 243"/>
                <a:gd name="T12" fmla="*/ 3 w 51"/>
                <a:gd name="T13" fmla="*/ 19 h 243"/>
                <a:gd name="T14" fmla="*/ 6 w 51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43">
                  <a:moveTo>
                    <a:pt x="6" y="0"/>
                  </a:moveTo>
                  <a:cubicBezTo>
                    <a:pt x="6" y="60"/>
                    <a:pt x="7" y="121"/>
                    <a:pt x="6" y="181"/>
                  </a:cubicBezTo>
                  <a:cubicBezTo>
                    <a:pt x="5" y="200"/>
                    <a:pt x="11" y="207"/>
                    <a:pt x="30" y="205"/>
                  </a:cubicBezTo>
                  <a:cubicBezTo>
                    <a:pt x="37" y="204"/>
                    <a:pt x="45" y="202"/>
                    <a:pt x="51" y="208"/>
                  </a:cubicBezTo>
                  <a:cubicBezTo>
                    <a:pt x="47" y="221"/>
                    <a:pt x="33" y="228"/>
                    <a:pt x="33" y="243"/>
                  </a:cubicBezTo>
                  <a:cubicBezTo>
                    <a:pt x="5" y="218"/>
                    <a:pt x="0" y="187"/>
                    <a:pt x="2" y="152"/>
                  </a:cubicBezTo>
                  <a:cubicBezTo>
                    <a:pt x="4" y="107"/>
                    <a:pt x="2" y="63"/>
                    <a:pt x="3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E0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CB1332EA-067B-4B2A-04A9-694091742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863" y="5003801"/>
              <a:ext cx="171450" cy="147638"/>
            </a:xfrm>
            <a:custGeom>
              <a:avLst/>
              <a:gdLst>
                <a:gd name="T0" fmla="*/ 0 w 50"/>
                <a:gd name="T1" fmla="*/ 0 h 43"/>
                <a:gd name="T2" fmla="*/ 50 w 50"/>
                <a:gd name="T3" fmla="*/ 0 h 43"/>
                <a:gd name="T4" fmla="*/ 29 w 50"/>
                <a:gd name="T5" fmla="*/ 43 h 43"/>
                <a:gd name="T6" fmla="*/ 0 w 5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3">
                  <a:moveTo>
                    <a:pt x="0" y="0"/>
                  </a:moveTo>
                  <a:cubicBezTo>
                    <a:pt x="17" y="0"/>
                    <a:pt x="33" y="0"/>
                    <a:pt x="50" y="0"/>
                  </a:cubicBezTo>
                  <a:cubicBezTo>
                    <a:pt x="44" y="13"/>
                    <a:pt x="29" y="22"/>
                    <a:pt x="29" y="43"/>
                  </a:cubicBezTo>
                  <a:cubicBezTo>
                    <a:pt x="18" y="26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E2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61314B69-72CD-6E7F-AC0C-1216A952F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700" y="4997451"/>
              <a:ext cx="160338" cy="144463"/>
            </a:xfrm>
            <a:custGeom>
              <a:avLst/>
              <a:gdLst>
                <a:gd name="T0" fmla="*/ 0 w 47"/>
                <a:gd name="T1" fmla="*/ 2 h 42"/>
                <a:gd name="T2" fmla="*/ 47 w 47"/>
                <a:gd name="T3" fmla="*/ 5 h 42"/>
                <a:gd name="T4" fmla="*/ 24 w 47"/>
                <a:gd name="T5" fmla="*/ 42 h 42"/>
                <a:gd name="T6" fmla="*/ 0 w 47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2">
                  <a:moveTo>
                    <a:pt x="0" y="2"/>
                  </a:moveTo>
                  <a:cubicBezTo>
                    <a:pt x="16" y="2"/>
                    <a:pt x="32" y="0"/>
                    <a:pt x="47" y="5"/>
                  </a:cubicBezTo>
                  <a:cubicBezTo>
                    <a:pt x="40" y="18"/>
                    <a:pt x="28" y="27"/>
                    <a:pt x="24" y="42"/>
                  </a:cubicBezTo>
                  <a:cubicBezTo>
                    <a:pt x="22" y="24"/>
                    <a:pt x="5" y="17"/>
                    <a:pt x="0" y="2"/>
                  </a:cubicBezTo>
                  <a:close/>
                </a:path>
              </a:pathLst>
            </a:custGeom>
            <a:solidFill>
              <a:srgbClr val="E2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FE37BD39-8241-3361-0347-E3467326A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325" y="5003801"/>
              <a:ext cx="165100" cy="120650"/>
            </a:xfrm>
            <a:custGeom>
              <a:avLst/>
              <a:gdLst>
                <a:gd name="T0" fmla="*/ 0 w 48"/>
                <a:gd name="T1" fmla="*/ 3 h 35"/>
                <a:gd name="T2" fmla="*/ 48 w 48"/>
                <a:gd name="T3" fmla="*/ 0 h 35"/>
                <a:gd name="T4" fmla="*/ 26 w 48"/>
                <a:gd name="T5" fmla="*/ 35 h 35"/>
                <a:gd name="T6" fmla="*/ 0 w 48"/>
                <a:gd name="T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5">
                  <a:moveTo>
                    <a:pt x="0" y="3"/>
                  </a:moveTo>
                  <a:cubicBezTo>
                    <a:pt x="16" y="2"/>
                    <a:pt x="32" y="1"/>
                    <a:pt x="48" y="0"/>
                  </a:cubicBezTo>
                  <a:cubicBezTo>
                    <a:pt x="42" y="13"/>
                    <a:pt x="29" y="20"/>
                    <a:pt x="26" y="35"/>
                  </a:cubicBezTo>
                  <a:cubicBezTo>
                    <a:pt x="14" y="26"/>
                    <a:pt x="7" y="14"/>
                    <a:pt x="0" y="3"/>
                  </a:cubicBezTo>
                  <a:close/>
                </a:path>
              </a:pathLst>
            </a:custGeom>
            <a:solidFill>
              <a:srgbClr val="E3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6B9CF170-0234-ED29-6BE7-4ABD50AE6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350" y="5003801"/>
              <a:ext cx="160338" cy="147638"/>
            </a:xfrm>
            <a:custGeom>
              <a:avLst/>
              <a:gdLst>
                <a:gd name="T0" fmla="*/ 0 w 47"/>
                <a:gd name="T1" fmla="*/ 0 h 43"/>
                <a:gd name="T2" fmla="*/ 47 w 47"/>
                <a:gd name="T3" fmla="*/ 4 h 43"/>
                <a:gd name="T4" fmla="*/ 20 w 47"/>
                <a:gd name="T5" fmla="*/ 43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0"/>
                  </a:moveTo>
                  <a:cubicBezTo>
                    <a:pt x="16" y="1"/>
                    <a:pt x="32" y="3"/>
                    <a:pt x="47" y="4"/>
                  </a:cubicBezTo>
                  <a:cubicBezTo>
                    <a:pt x="40" y="17"/>
                    <a:pt x="25" y="23"/>
                    <a:pt x="20" y="43"/>
                  </a:cubicBezTo>
                  <a:cubicBezTo>
                    <a:pt x="16" y="24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1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C0148211-6075-E91F-669B-EB5634998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288" y="4989513"/>
              <a:ext cx="153988" cy="141288"/>
            </a:xfrm>
            <a:custGeom>
              <a:avLst/>
              <a:gdLst>
                <a:gd name="T0" fmla="*/ 0 w 45"/>
                <a:gd name="T1" fmla="*/ 8 h 41"/>
                <a:gd name="T2" fmla="*/ 45 w 45"/>
                <a:gd name="T3" fmla="*/ 0 h 41"/>
                <a:gd name="T4" fmla="*/ 32 w 45"/>
                <a:gd name="T5" fmla="*/ 41 h 41"/>
                <a:gd name="T6" fmla="*/ 0 w 45"/>
                <a:gd name="T7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5" y="5"/>
                    <a:pt x="30" y="3"/>
                    <a:pt x="45" y="0"/>
                  </a:cubicBezTo>
                  <a:cubicBezTo>
                    <a:pt x="42" y="14"/>
                    <a:pt x="31" y="25"/>
                    <a:pt x="32" y="41"/>
                  </a:cubicBezTo>
                  <a:cubicBezTo>
                    <a:pt x="26" y="25"/>
                    <a:pt x="7" y="22"/>
                    <a:pt x="0" y="8"/>
                  </a:cubicBezTo>
                  <a:close/>
                </a:path>
              </a:pathLst>
            </a:custGeom>
            <a:solidFill>
              <a:srgbClr val="E2B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962BF890-CA4A-5568-BA52-FB0F9663D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850" y="4975226"/>
              <a:ext cx="165100" cy="146050"/>
            </a:xfrm>
            <a:custGeom>
              <a:avLst/>
              <a:gdLst>
                <a:gd name="T0" fmla="*/ 0 w 48"/>
                <a:gd name="T1" fmla="*/ 11 h 42"/>
                <a:gd name="T2" fmla="*/ 48 w 48"/>
                <a:gd name="T3" fmla="*/ 0 h 42"/>
                <a:gd name="T4" fmla="*/ 39 w 48"/>
                <a:gd name="T5" fmla="*/ 33 h 42"/>
                <a:gd name="T6" fmla="*/ 29 w 48"/>
                <a:gd name="T7" fmla="*/ 35 h 42"/>
                <a:gd name="T8" fmla="*/ 0 w 48"/>
                <a:gd name="T9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2">
                  <a:moveTo>
                    <a:pt x="0" y="11"/>
                  </a:moveTo>
                  <a:cubicBezTo>
                    <a:pt x="17" y="12"/>
                    <a:pt x="32" y="3"/>
                    <a:pt x="48" y="0"/>
                  </a:cubicBezTo>
                  <a:cubicBezTo>
                    <a:pt x="48" y="12"/>
                    <a:pt x="39" y="21"/>
                    <a:pt x="39" y="33"/>
                  </a:cubicBezTo>
                  <a:cubicBezTo>
                    <a:pt x="38" y="42"/>
                    <a:pt x="32" y="36"/>
                    <a:pt x="29" y="35"/>
                  </a:cubicBezTo>
                  <a:cubicBezTo>
                    <a:pt x="19" y="27"/>
                    <a:pt x="10" y="19"/>
                    <a:pt x="0" y="11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80725779-9888-33CC-E6EA-0411A9DEE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725" y="4975226"/>
              <a:ext cx="160338" cy="134938"/>
            </a:xfrm>
            <a:custGeom>
              <a:avLst/>
              <a:gdLst>
                <a:gd name="T0" fmla="*/ 0 w 47"/>
                <a:gd name="T1" fmla="*/ 12 h 39"/>
                <a:gd name="T2" fmla="*/ 47 w 47"/>
                <a:gd name="T3" fmla="*/ 0 h 39"/>
                <a:gd name="T4" fmla="*/ 32 w 47"/>
                <a:gd name="T5" fmla="*/ 39 h 39"/>
                <a:gd name="T6" fmla="*/ 0 w 47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9">
                  <a:moveTo>
                    <a:pt x="0" y="12"/>
                  </a:moveTo>
                  <a:cubicBezTo>
                    <a:pt x="15" y="8"/>
                    <a:pt x="31" y="4"/>
                    <a:pt x="47" y="0"/>
                  </a:cubicBezTo>
                  <a:cubicBezTo>
                    <a:pt x="44" y="14"/>
                    <a:pt x="38" y="25"/>
                    <a:pt x="32" y="39"/>
                  </a:cubicBezTo>
                  <a:cubicBezTo>
                    <a:pt x="20" y="29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E1B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C957812C-2B23-F262-9106-51E02FF6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4983163"/>
              <a:ext cx="163513" cy="134938"/>
            </a:xfrm>
            <a:custGeom>
              <a:avLst/>
              <a:gdLst>
                <a:gd name="T0" fmla="*/ 0 w 48"/>
                <a:gd name="T1" fmla="*/ 0 h 39"/>
                <a:gd name="T2" fmla="*/ 48 w 48"/>
                <a:gd name="T3" fmla="*/ 10 h 39"/>
                <a:gd name="T4" fmla="*/ 15 w 48"/>
                <a:gd name="T5" fmla="*/ 39 h 39"/>
                <a:gd name="T6" fmla="*/ 0 w 48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9">
                  <a:moveTo>
                    <a:pt x="0" y="0"/>
                  </a:moveTo>
                  <a:cubicBezTo>
                    <a:pt x="16" y="3"/>
                    <a:pt x="32" y="7"/>
                    <a:pt x="48" y="10"/>
                  </a:cubicBezTo>
                  <a:cubicBezTo>
                    <a:pt x="37" y="19"/>
                    <a:pt x="27" y="28"/>
                    <a:pt x="15" y="39"/>
                  </a:cubicBezTo>
                  <a:cubicBezTo>
                    <a:pt x="10" y="25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37FD2CE4-5B73-3F9A-E39B-B5DC38FB4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" y="4986338"/>
              <a:ext cx="149225" cy="147638"/>
            </a:xfrm>
            <a:custGeom>
              <a:avLst/>
              <a:gdLst>
                <a:gd name="T0" fmla="*/ 0 w 44"/>
                <a:gd name="T1" fmla="*/ 0 h 43"/>
                <a:gd name="T2" fmla="*/ 44 w 44"/>
                <a:gd name="T3" fmla="*/ 10 h 43"/>
                <a:gd name="T4" fmla="*/ 19 w 44"/>
                <a:gd name="T5" fmla="*/ 43 h 43"/>
                <a:gd name="T6" fmla="*/ 0 w 4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3">
                  <a:moveTo>
                    <a:pt x="0" y="0"/>
                  </a:moveTo>
                  <a:cubicBezTo>
                    <a:pt x="15" y="0"/>
                    <a:pt x="29" y="6"/>
                    <a:pt x="44" y="10"/>
                  </a:cubicBezTo>
                  <a:cubicBezTo>
                    <a:pt x="37" y="21"/>
                    <a:pt x="19" y="22"/>
                    <a:pt x="19" y="43"/>
                  </a:cubicBezTo>
                  <a:cubicBezTo>
                    <a:pt x="9" y="2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6DAA7248-A050-0B46-2EEC-9D6ACBDCF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4986338"/>
              <a:ext cx="163513" cy="138113"/>
            </a:xfrm>
            <a:custGeom>
              <a:avLst/>
              <a:gdLst>
                <a:gd name="T0" fmla="*/ 0 w 48"/>
                <a:gd name="T1" fmla="*/ 0 h 40"/>
                <a:gd name="T2" fmla="*/ 48 w 48"/>
                <a:gd name="T3" fmla="*/ 8 h 40"/>
                <a:gd name="T4" fmla="*/ 14 w 48"/>
                <a:gd name="T5" fmla="*/ 40 h 40"/>
                <a:gd name="T6" fmla="*/ 0 w 4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7" y="0"/>
                    <a:pt x="31" y="10"/>
                    <a:pt x="48" y="8"/>
                  </a:cubicBezTo>
                  <a:cubicBezTo>
                    <a:pt x="37" y="18"/>
                    <a:pt x="27" y="27"/>
                    <a:pt x="14" y="40"/>
                  </a:cubicBezTo>
                  <a:cubicBezTo>
                    <a:pt x="12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DEE430D5-83DC-7838-F1EC-EF7A51497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725" y="5000626"/>
              <a:ext cx="165100" cy="144463"/>
            </a:xfrm>
            <a:custGeom>
              <a:avLst/>
              <a:gdLst>
                <a:gd name="T0" fmla="*/ 0 w 48"/>
                <a:gd name="T1" fmla="*/ 5 h 42"/>
                <a:gd name="T2" fmla="*/ 48 w 48"/>
                <a:gd name="T3" fmla="*/ 0 h 42"/>
                <a:gd name="T4" fmla="*/ 0 w 48"/>
                <a:gd name="T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2">
                  <a:moveTo>
                    <a:pt x="0" y="5"/>
                  </a:moveTo>
                  <a:cubicBezTo>
                    <a:pt x="16" y="3"/>
                    <a:pt x="32" y="2"/>
                    <a:pt x="48" y="0"/>
                  </a:cubicBezTo>
                  <a:cubicBezTo>
                    <a:pt x="25" y="40"/>
                    <a:pt x="34" y="42"/>
                    <a:pt x="0" y="5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B974BD2C-5283-E5C0-4CAC-4C85C0C6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225" y="4979988"/>
              <a:ext cx="153988" cy="130175"/>
            </a:xfrm>
            <a:custGeom>
              <a:avLst/>
              <a:gdLst>
                <a:gd name="T0" fmla="*/ 0 w 45"/>
                <a:gd name="T1" fmla="*/ 3 h 38"/>
                <a:gd name="T2" fmla="*/ 45 w 45"/>
                <a:gd name="T3" fmla="*/ 11 h 38"/>
                <a:gd name="T4" fmla="*/ 9 w 45"/>
                <a:gd name="T5" fmla="*/ 38 h 38"/>
                <a:gd name="T6" fmla="*/ 0 w 45"/>
                <a:gd name="T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8">
                  <a:moveTo>
                    <a:pt x="0" y="3"/>
                  </a:moveTo>
                  <a:cubicBezTo>
                    <a:pt x="16" y="0"/>
                    <a:pt x="29" y="11"/>
                    <a:pt x="45" y="11"/>
                  </a:cubicBezTo>
                  <a:cubicBezTo>
                    <a:pt x="34" y="21"/>
                    <a:pt x="24" y="31"/>
                    <a:pt x="9" y="38"/>
                  </a:cubicBezTo>
                  <a:cubicBezTo>
                    <a:pt x="10" y="24"/>
                    <a:pt x="1" y="15"/>
                    <a:pt x="0" y="3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B4BF4436-3C79-8349-2F62-20945321A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997451"/>
              <a:ext cx="150813" cy="136525"/>
            </a:xfrm>
            <a:custGeom>
              <a:avLst/>
              <a:gdLst>
                <a:gd name="T0" fmla="*/ 0 w 44"/>
                <a:gd name="T1" fmla="*/ 6 h 40"/>
                <a:gd name="T2" fmla="*/ 44 w 44"/>
                <a:gd name="T3" fmla="*/ 2 h 40"/>
                <a:gd name="T4" fmla="*/ 0 w 44"/>
                <a:gd name="T5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0">
                  <a:moveTo>
                    <a:pt x="0" y="6"/>
                  </a:moveTo>
                  <a:cubicBezTo>
                    <a:pt x="15" y="5"/>
                    <a:pt x="29" y="0"/>
                    <a:pt x="44" y="2"/>
                  </a:cubicBezTo>
                  <a:cubicBezTo>
                    <a:pt x="30" y="40"/>
                    <a:pt x="28" y="40"/>
                    <a:pt x="0" y="6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4F3F7044-7278-544F-C20B-908241F77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75" y="5006976"/>
              <a:ext cx="149225" cy="141288"/>
            </a:xfrm>
            <a:custGeom>
              <a:avLst/>
              <a:gdLst>
                <a:gd name="T0" fmla="*/ 0 w 44"/>
                <a:gd name="T1" fmla="*/ 2 h 41"/>
                <a:gd name="T2" fmla="*/ 44 w 44"/>
                <a:gd name="T3" fmla="*/ 2 h 41"/>
                <a:gd name="T4" fmla="*/ 26 w 44"/>
                <a:gd name="T5" fmla="*/ 32 h 41"/>
                <a:gd name="T6" fmla="*/ 16 w 44"/>
                <a:gd name="T7" fmla="*/ 30 h 41"/>
                <a:gd name="T8" fmla="*/ 0 w 44"/>
                <a:gd name="T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1">
                  <a:moveTo>
                    <a:pt x="0" y="2"/>
                  </a:moveTo>
                  <a:cubicBezTo>
                    <a:pt x="15" y="1"/>
                    <a:pt x="29" y="0"/>
                    <a:pt x="44" y="2"/>
                  </a:cubicBezTo>
                  <a:cubicBezTo>
                    <a:pt x="43" y="15"/>
                    <a:pt x="28" y="20"/>
                    <a:pt x="26" y="32"/>
                  </a:cubicBezTo>
                  <a:cubicBezTo>
                    <a:pt x="26" y="35"/>
                    <a:pt x="18" y="41"/>
                    <a:pt x="16" y="30"/>
                  </a:cubicBezTo>
                  <a:cubicBezTo>
                    <a:pt x="14" y="1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E3B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242AC32C-B45B-E286-4606-1892384E5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5013326"/>
              <a:ext cx="163513" cy="117475"/>
            </a:xfrm>
            <a:custGeom>
              <a:avLst/>
              <a:gdLst>
                <a:gd name="T0" fmla="*/ 0 w 48"/>
                <a:gd name="T1" fmla="*/ 1 h 34"/>
                <a:gd name="T2" fmla="*/ 48 w 48"/>
                <a:gd name="T3" fmla="*/ 0 h 34"/>
                <a:gd name="T4" fmla="*/ 24 w 48"/>
                <a:gd name="T5" fmla="*/ 34 h 34"/>
                <a:gd name="T6" fmla="*/ 0 w 48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4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  <a:cubicBezTo>
                    <a:pt x="40" y="11"/>
                    <a:pt x="33" y="21"/>
                    <a:pt x="24" y="34"/>
                  </a:cubicBezTo>
                  <a:cubicBezTo>
                    <a:pt x="16" y="22"/>
                    <a:pt x="8" y="12"/>
                    <a:pt x="0" y="1"/>
                  </a:cubicBezTo>
                  <a:close/>
                </a:path>
              </a:pathLst>
            </a:custGeom>
            <a:solidFill>
              <a:srgbClr val="E2B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99BE8716-AF8C-A572-CAC0-8104DC636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4983163"/>
              <a:ext cx="150813" cy="130175"/>
            </a:xfrm>
            <a:custGeom>
              <a:avLst/>
              <a:gdLst>
                <a:gd name="T0" fmla="*/ 0 w 44"/>
                <a:gd name="T1" fmla="*/ 2 h 38"/>
                <a:gd name="T2" fmla="*/ 44 w 44"/>
                <a:gd name="T3" fmla="*/ 10 h 38"/>
                <a:gd name="T4" fmla="*/ 36 w 44"/>
                <a:gd name="T5" fmla="*/ 18 h 38"/>
                <a:gd name="T6" fmla="*/ 0 w 44"/>
                <a:gd name="T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8">
                  <a:moveTo>
                    <a:pt x="0" y="2"/>
                  </a:moveTo>
                  <a:cubicBezTo>
                    <a:pt x="15" y="0"/>
                    <a:pt x="29" y="10"/>
                    <a:pt x="44" y="10"/>
                  </a:cubicBezTo>
                  <a:cubicBezTo>
                    <a:pt x="41" y="12"/>
                    <a:pt x="39" y="15"/>
                    <a:pt x="36" y="18"/>
                  </a:cubicBezTo>
                  <a:cubicBezTo>
                    <a:pt x="8" y="38"/>
                    <a:pt x="8" y="38"/>
                    <a:pt x="0" y="2"/>
                  </a:cubicBezTo>
                  <a:close/>
                </a:path>
              </a:pathLst>
            </a:custGeom>
            <a:solidFill>
              <a:srgbClr val="E1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9FEB6EFB-A86B-1070-F655-A8F3369C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4992688"/>
              <a:ext cx="153988" cy="134938"/>
            </a:xfrm>
            <a:custGeom>
              <a:avLst/>
              <a:gdLst>
                <a:gd name="T0" fmla="*/ 0 w 45"/>
                <a:gd name="T1" fmla="*/ 3 h 39"/>
                <a:gd name="T2" fmla="*/ 45 w 45"/>
                <a:gd name="T3" fmla="*/ 7 h 39"/>
                <a:gd name="T4" fmla="*/ 43 w 45"/>
                <a:gd name="T5" fmla="*/ 11 h 39"/>
                <a:gd name="T6" fmla="*/ 0 w 45"/>
                <a:gd name="T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9">
                  <a:moveTo>
                    <a:pt x="0" y="3"/>
                  </a:moveTo>
                  <a:cubicBezTo>
                    <a:pt x="15" y="0"/>
                    <a:pt x="30" y="7"/>
                    <a:pt x="45" y="7"/>
                  </a:cubicBezTo>
                  <a:cubicBezTo>
                    <a:pt x="44" y="8"/>
                    <a:pt x="44" y="10"/>
                    <a:pt x="43" y="11"/>
                  </a:cubicBezTo>
                  <a:cubicBezTo>
                    <a:pt x="18" y="39"/>
                    <a:pt x="16" y="39"/>
                    <a:pt x="0" y="3"/>
                  </a:cubicBezTo>
                  <a:close/>
                </a:path>
              </a:pathLst>
            </a:custGeom>
            <a:solidFill>
              <a:srgbClr val="E0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756" name="Google Shape;756;p48"/>
          <p:cNvSpPr txBox="1">
            <a:spLocks noGrp="1"/>
          </p:cNvSpPr>
          <p:nvPr>
            <p:ph type="title"/>
          </p:nvPr>
        </p:nvSpPr>
        <p:spPr>
          <a:xfrm>
            <a:off x="644553" y="295741"/>
            <a:ext cx="54348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rgbClr val="A966A6"/>
                </a:solidFill>
              </a:rPr>
              <a:t>This is a Map</a:t>
            </a:r>
            <a:endParaRPr sz="4800" dirty="0">
              <a:solidFill>
                <a:srgbClr val="A966A6"/>
              </a:solidFill>
            </a:endParaRPr>
          </a:p>
        </p:txBody>
      </p:sp>
      <p:grpSp>
        <p:nvGrpSpPr>
          <p:cNvPr id="757" name="Google Shape;757;p48"/>
          <p:cNvGrpSpPr/>
          <p:nvPr/>
        </p:nvGrpSpPr>
        <p:grpSpPr>
          <a:xfrm>
            <a:off x="644553" y="1605662"/>
            <a:ext cx="4510870" cy="2966229"/>
            <a:chOff x="235800" y="830650"/>
            <a:chExt cx="6978450" cy="4588844"/>
          </a:xfrm>
          <a:solidFill>
            <a:srgbClr val="FFC000"/>
          </a:solidFill>
        </p:grpSpPr>
        <p:sp>
          <p:nvSpPr>
            <p:cNvPr id="758" name="Google Shape;758;p48"/>
            <p:cNvSpPr/>
            <p:nvPr/>
          </p:nvSpPr>
          <p:spPr>
            <a:xfrm>
              <a:off x="235800" y="1224769"/>
              <a:ext cx="2592225" cy="4194725"/>
            </a:xfrm>
            <a:custGeom>
              <a:avLst/>
              <a:gdLst/>
              <a:ahLst/>
              <a:cxnLst/>
              <a:rect l="l" t="t" r="r" b="b"/>
              <a:pathLst>
                <a:path w="103689" h="167789" extrusionOk="0">
                  <a:moveTo>
                    <a:pt x="13807" y="0"/>
                  </a:moveTo>
                  <a:cubicBezTo>
                    <a:pt x="11526" y="0"/>
                    <a:pt x="9194" y="921"/>
                    <a:pt x="7431" y="2357"/>
                  </a:cubicBezTo>
                  <a:cubicBezTo>
                    <a:pt x="6418" y="3183"/>
                    <a:pt x="7559" y="5231"/>
                    <a:pt x="8433" y="6203"/>
                  </a:cubicBezTo>
                  <a:cubicBezTo>
                    <a:pt x="9308" y="7175"/>
                    <a:pt x="10393" y="8259"/>
                    <a:pt x="10189" y="9549"/>
                  </a:cubicBezTo>
                  <a:cubicBezTo>
                    <a:pt x="9355" y="9975"/>
                    <a:pt x="8287" y="10084"/>
                    <a:pt x="7292" y="10084"/>
                  </a:cubicBezTo>
                  <a:cubicBezTo>
                    <a:pt x="7024" y="10084"/>
                    <a:pt x="6762" y="10076"/>
                    <a:pt x="6511" y="10065"/>
                  </a:cubicBezTo>
                  <a:cubicBezTo>
                    <a:pt x="6102" y="10046"/>
                    <a:pt x="5686" y="9992"/>
                    <a:pt x="5277" y="9992"/>
                  </a:cubicBezTo>
                  <a:cubicBezTo>
                    <a:pt x="4990" y="9992"/>
                    <a:pt x="4705" y="10019"/>
                    <a:pt x="4430" y="10104"/>
                  </a:cubicBezTo>
                  <a:cubicBezTo>
                    <a:pt x="3763" y="10310"/>
                    <a:pt x="3182" y="11034"/>
                    <a:pt x="3440" y="11683"/>
                  </a:cubicBezTo>
                  <a:cubicBezTo>
                    <a:pt x="2981" y="12481"/>
                    <a:pt x="2431" y="12899"/>
                    <a:pt x="2962" y="13650"/>
                  </a:cubicBezTo>
                  <a:cubicBezTo>
                    <a:pt x="3377" y="14235"/>
                    <a:pt x="4081" y="14716"/>
                    <a:pt x="4076" y="15434"/>
                  </a:cubicBezTo>
                  <a:cubicBezTo>
                    <a:pt x="4071" y="16003"/>
                    <a:pt x="3591" y="16462"/>
                    <a:pt x="3082" y="16719"/>
                  </a:cubicBezTo>
                  <a:cubicBezTo>
                    <a:pt x="2572" y="16973"/>
                    <a:pt x="2000" y="17102"/>
                    <a:pt x="1518" y="17408"/>
                  </a:cubicBezTo>
                  <a:cubicBezTo>
                    <a:pt x="13" y="18366"/>
                    <a:pt x="0" y="20519"/>
                    <a:pt x="159" y="22295"/>
                  </a:cubicBezTo>
                  <a:cubicBezTo>
                    <a:pt x="1133" y="23491"/>
                    <a:pt x="1285" y="25550"/>
                    <a:pt x="817" y="27017"/>
                  </a:cubicBezTo>
                  <a:cubicBezTo>
                    <a:pt x="639" y="27577"/>
                    <a:pt x="351" y="28172"/>
                    <a:pt x="552" y="28724"/>
                  </a:cubicBezTo>
                  <a:cubicBezTo>
                    <a:pt x="782" y="29356"/>
                    <a:pt x="1526" y="29605"/>
                    <a:pt x="2177" y="29773"/>
                  </a:cubicBezTo>
                  <a:cubicBezTo>
                    <a:pt x="2891" y="29958"/>
                    <a:pt x="3669" y="30130"/>
                    <a:pt x="4408" y="30130"/>
                  </a:cubicBezTo>
                  <a:cubicBezTo>
                    <a:pt x="5109" y="30130"/>
                    <a:pt x="5775" y="29975"/>
                    <a:pt x="6314" y="29528"/>
                  </a:cubicBezTo>
                  <a:cubicBezTo>
                    <a:pt x="7583" y="28478"/>
                    <a:pt x="9157" y="28121"/>
                    <a:pt x="10834" y="28121"/>
                  </a:cubicBezTo>
                  <a:cubicBezTo>
                    <a:pt x="13016" y="28121"/>
                    <a:pt x="15374" y="28725"/>
                    <a:pt x="17464" y="29196"/>
                  </a:cubicBezTo>
                  <a:cubicBezTo>
                    <a:pt x="18740" y="29482"/>
                    <a:pt x="20083" y="29952"/>
                    <a:pt x="20830" y="31028"/>
                  </a:cubicBezTo>
                  <a:cubicBezTo>
                    <a:pt x="21824" y="32461"/>
                    <a:pt x="21400" y="34451"/>
                    <a:pt x="20580" y="35993"/>
                  </a:cubicBezTo>
                  <a:cubicBezTo>
                    <a:pt x="19762" y="37533"/>
                    <a:pt x="18587" y="38903"/>
                    <a:pt x="18068" y="40567"/>
                  </a:cubicBezTo>
                  <a:cubicBezTo>
                    <a:pt x="17582" y="42129"/>
                    <a:pt x="17717" y="43806"/>
                    <a:pt x="17859" y="45436"/>
                  </a:cubicBezTo>
                  <a:cubicBezTo>
                    <a:pt x="18032" y="47441"/>
                    <a:pt x="18242" y="49554"/>
                    <a:pt x="19405" y="51198"/>
                  </a:cubicBezTo>
                  <a:cubicBezTo>
                    <a:pt x="20624" y="52922"/>
                    <a:pt x="21392" y="55494"/>
                    <a:pt x="21294" y="57601"/>
                  </a:cubicBezTo>
                  <a:cubicBezTo>
                    <a:pt x="21216" y="59294"/>
                    <a:pt x="20619" y="60958"/>
                    <a:pt x="20775" y="62645"/>
                  </a:cubicBezTo>
                  <a:cubicBezTo>
                    <a:pt x="21057" y="65704"/>
                    <a:pt x="23699" y="67999"/>
                    <a:pt x="26397" y="69471"/>
                  </a:cubicBezTo>
                  <a:cubicBezTo>
                    <a:pt x="29219" y="71013"/>
                    <a:pt x="31651" y="73637"/>
                    <a:pt x="32623" y="76701"/>
                  </a:cubicBezTo>
                  <a:cubicBezTo>
                    <a:pt x="33112" y="78241"/>
                    <a:pt x="33257" y="79868"/>
                    <a:pt x="33688" y="81425"/>
                  </a:cubicBezTo>
                  <a:cubicBezTo>
                    <a:pt x="34432" y="84119"/>
                    <a:pt x="36051" y="86565"/>
                    <a:pt x="38239" y="88307"/>
                  </a:cubicBezTo>
                  <a:cubicBezTo>
                    <a:pt x="39834" y="89575"/>
                    <a:pt x="42451" y="90023"/>
                    <a:pt x="44455" y="90388"/>
                  </a:cubicBezTo>
                  <a:cubicBezTo>
                    <a:pt x="45495" y="90578"/>
                    <a:pt x="46617" y="90728"/>
                    <a:pt x="47400" y="91437"/>
                  </a:cubicBezTo>
                  <a:cubicBezTo>
                    <a:pt x="47762" y="91764"/>
                    <a:pt x="48023" y="92187"/>
                    <a:pt x="48369" y="92530"/>
                  </a:cubicBezTo>
                  <a:cubicBezTo>
                    <a:pt x="50044" y="94188"/>
                    <a:pt x="53127" y="93507"/>
                    <a:pt x="54821" y="95145"/>
                  </a:cubicBezTo>
                  <a:cubicBezTo>
                    <a:pt x="55259" y="95566"/>
                    <a:pt x="55558" y="96107"/>
                    <a:pt x="55941" y="96579"/>
                  </a:cubicBezTo>
                  <a:cubicBezTo>
                    <a:pt x="56887" y="97736"/>
                    <a:pt x="58370" y="98428"/>
                    <a:pt x="59861" y="98428"/>
                  </a:cubicBezTo>
                  <a:cubicBezTo>
                    <a:pt x="60003" y="98428"/>
                    <a:pt x="60145" y="98421"/>
                    <a:pt x="60286" y="98409"/>
                  </a:cubicBezTo>
                  <a:lnTo>
                    <a:pt x="60286" y="98409"/>
                  </a:lnTo>
                  <a:cubicBezTo>
                    <a:pt x="59905" y="99653"/>
                    <a:pt x="61397" y="101114"/>
                    <a:pt x="60936" y="102330"/>
                  </a:cubicBezTo>
                  <a:cubicBezTo>
                    <a:pt x="60565" y="103312"/>
                    <a:pt x="59445" y="103741"/>
                    <a:pt x="58674" y="104452"/>
                  </a:cubicBezTo>
                  <a:cubicBezTo>
                    <a:pt x="57337" y="105685"/>
                    <a:pt x="57129" y="107795"/>
                    <a:pt x="57705" y="109521"/>
                  </a:cubicBezTo>
                  <a:cubicBezTo>
                    <a:pt x="58282" y="111246"/>
                    <a:pt x="59498" y="112671"/>
                    <a:pt x="60717" y="114022"/>
                  </a:cubicBezTo>
                  <a:cubicBezTo>
                    <a:pt x="62978" y="116530"/>
                    <a:pt x="65696" y="117746"/>
                    <a:pt x="68148" y="120066"/>
                  </a:cubicBezTo>
                  <a:cubicBezTo>
                    <a:pt x="70420" y="122216"/>
                    <a:pt x="70937" y="125696"/>
                    <a:pt x="70438" y="128784"/>
                  </a:cubicBezTo>
                  <a:cubicBezTo>
                    <a:pt x="69938" y="131872"/>
                    <a:pt x="68585" y="134744"/>
                    <a:pt x="67620" y="137718"/>
                  </a:cubicBezTo>
                  <a:cubicBezTo>
                    <a:pt x="65814" y="143276"/>
                    <a:pt x="65376" y="149382"/>
                    <a:pt x="67102" y="154963"/>
                  </a:cubicBezTo>
                  <a:cubicBezTo>
                    <a:pt x="68828" y="160546"/>
                    <a:pt x="72869" y="165522"/>
                    <a:pt x="78283" y="167717"/>
                  </a:cubicBezTo>
                  <a:cubicBezTo>
                    <a:pt x="78404" y="167766"/>
                    <a:pt x="78530" y="167788"/>
                    <a:pt x="78658" y="167788"/>
                  </a:cubicBezTo>
                  <a:cubicBezTo>
                    <a:pt x="79167" y="167788"/>
                    <a:pt x="79705" y="167444"/>
                    <a:pt x="80056" y="167066"/>
                  </a:cubicBezTo>
                  <a:cubicBezTo>
                    <a:pt x="80495" y="166591"/>
                    <a:pt x="80589" y="165833"/>
                    <a:pt x="80281" y="165265"/>
                  </a:cubicBezTo>
                  <a:cubicBezTo>
                    <a:pt x="79304" y="163467"/>
                    <a:pt x="77566" y="161932"/>
                    <a:pt x="76298" y="160326"/>
                  </a:cubicBezTo>
                  <a:cubicBezTo>
                    <a:pt x="75898" y="159821"/>
                    <a:pt x="75478" y="159248"/>
                    <a:pt x="75530" y="158607"/>
                  </a:cubicBezTo>
                  <a:cubicBezTo>
                    <a:pt x="75589" y="157886"/>
                    <a:pt x="76208" y="157367"/>
                    <a:pt x="76666" y="156807"/>
                  </a:cubicBezTo>
                  <a:cubicBezTo>
                    <a:pt x="77361" y="155947"/>
                    <a:pt x="77729" y="154867"/>
                    <a:pt x="77704" y="153762"/>
                  </a:cubicBezTo>
                  <a:cubicBezTo>
                    <a:pt x="77674" y="152733"/>
                    <a:pt x="77075" y="151726"/>
                    <a:pt x="77111" y="150697"/>
                  </a:cubicBezTo>
                  <a:cubicBezTo>
                    <a:pt x="77146" y="149667"/>
                    <a:pt x="77701" y="148583"/>
                    <a:pt x="78676" y="148251"/>
                  </a:cubicBezTo>
                  <a:cubicBezTo>
                    <a:pt x="79120" y="148100"/>
                    <a:pt x="79614" y="148115"/>
                    <a:pt x="80042" y="147926"/>
                  </a:cubicBezTo>
                  <a:cubicBezTo>
                    <a:pt x="81453" y="147303"/>
                    <a:pt x="81228" y="145153"/>
                    <a:pt x="82249" y="143996"/>
                  </a:cubicBezTo>
                  <a:cubicBezTo>
                    <a:pt x="82722" y="143460"/>
                    <a:pt x="83419" y="143193"/>
                    <a:pt x="84064" y="142883"/>
                  </a:cubicBezTo>
                  <a:cubicBezTo>
                    <a:pt x="86792" y="141571"/>
                    <a:pt x="89035" y="138972"/>
                    <a:pt x="89283" y="135957"/>
                  </a:cubicBezTo>
                  <a:cubicBezTo>
                    <a:pt x="89483" y="133544"/>
                    <a:pt x="88605" y="130615"/>
                    <a:pt x="90438" y="129034"/>
                  </a:cubicBezTo>
                  <a:cubicBezTo>
                    <a:pt x="91238" y="128344"/>
                    <a:pt x="92244" y="128199"/>
                    <a:pt x="93314" y="128199"/>
                  </a:cubicBezTo>
                  <a:cubicBezTo>
                    <a:pt x="94087" y="128199"/>
                    <a:pt x="94894" y="128275"/>
                    <a:pt x="95682" y="128275"/>
                  </a:cubicBezTo>
                  <a:cubicBezTo>
                    <a:pt x="96098" y="128275"/>
                    <a:pt x="96509" y="128254"/>
                    <a:pt x="96908" y="128189"/>
                  </a:cubicBezTo>
                  <a:cubicBezTo>
                    <a:pt x="97800" y="128044"/>
                    <a:pt x="98396" y="127214"/>
                    <a:pt x="98814" y="126412"/>
                  </a:cubicBezTo>
                  <a:cubicBezTo>
                    <a:pt x="99231" y="125609"/>
                    <a:pt x="99280" y="124658"/>
                    <a:pt x="99129" y="123766"/>
                  </a:cubicBezTo>
                  <a:cubicBezTo>
                    <a:pt x="98945" y="122668"/>
                    <a:pt x="98473" y="121597"/>
                    <a:pt x="98577" y="120489"/>
                  </a:cubicBezTo>
                  <a:cubicBezTo>
                    <a:pt x="98723" y="118930"/>
                    <a:pt x="99942" y="117730"/>
                    <a:pt x="100886" y="116480"/>
                  </a:cubicBezTo>
                  <a:cubicBezTo>
                    <a:pt x="102003" y="114998"/>
                    <a:pt x="102797" y="113297"/>
                    <a:pt x="103214" y="111488"/>
                  </a:cubicBezTo>
                  <a:cubicBezTo>
                    <a:pt x="103689" y="109429"/>
                    <a:pt x="102371" y="106997"/>
                    <a:pt x="100524" y="105970"/>
                  </a:cubicBezTo>
                  <a:cubicBezTo>
                    <a:pt x="98677" y="104943"/>
                    <a:pt x="96462" y="104915"/>
                    <a:pt x="94350" y="104853"/>
                  </a:cubicBezTo>
                  <a:cubicBezTo>
                    <a:pt x="92237" y="104794"/>
                    <a:pt x="89999" y="104633"/>
                    <a:pt x="88273" y="103414"/>
                  </a:cubicBezTo>
                  <a:cubicBezTo>
                    <a:pt x="86692" y="102296"/>
                    <a:pt x="85799" y="100469"/>
                    <a:pt x="84550" y="98991"/>
                  </a:cubicBezTo>
                  <a:cubicBezTo>
                    <a:pt x="82441" y="96497"/>
                    <a:pt x="79375" y="95057"/>
                    <a:pt x="76410" y="93690"/>
                  </a:cubicBezTo>
                  <a:cubicBezTo>
                    <a:pt x="75559" y="93298"/>
                    <a:pt x="74630" y="92901"/>
                    <a:pt x="73720" y="92901"/>
                  </a:cubicBezTo>
                  <a:cubicBezTo>
                    <a:pt x="73431" y="92901"/>
                    <a:pt x="73144" y="92941"/>
                    <a:pt x="72862" y="93034"/>
                  </a:cubicBezTo>
                  <a:cubicBezTo>
                    <a:pt x="72400" y="93185"/>
                    <a:pt x="71985" y="93473"/>
                    <a:pt x="71508" y="93564"/>
                  </a:cubicBezTo>
                  <a:cubicBezTo>
                    <a:pt x="71390" y="93586"/>
                    <a:pt x="71274" y="93597"/>
                    <a:pt x="71159" y="93597"/>
                  </a:cubicBezTo>
                  <a:cubicBezTo>
                    <a:pt x="70006" y="93597"/>
                    <a:pt x="69033" y="92520"/>
                    <a:pt x="67966" y="91944"/>
                  </a:cubicBezTo>
                  <a:cubicBezTo>
                    <a:pt x="67424" y="91651"/>
                    <a:pt x="66830" y="91518"/>
                    <a:pt x="66231" y="91518"/>
                  </a:cubicBezTo>
                  <a:cubicBezTo>
                    <a:pt x="64138" y="91518"/>
                    <a:pt x="61986" y="93147"/>
                    <a:pt x="61817" y="95293"/>
                  </a:cubicBezTo>
                  <a:cubicBezTo>
                    <a:pt x="61476" y="95410"/>
                    <a:pt x="61056" y="95468"/>
                    <a:pt x="60611" y="95468"/>
                  </a:cubicBezTo>
                  <a:cubicBezTo>
                    <a:pt x="59413" y="95468"/>
                    <a:pt x="58031" y="95047"/>
                    <a:pt x="57510" y="94228"/>
                  </a:cubicBezTo>
                  <a:cubicBezTo>
                    <a:pt x="56995" y="93419"/>
                    <a:pt x="56789" y="92287"/>
                    <a:pt x="55904" y="91918"/>
                  </a:cubicBezTo>
                  <a:cubicBezTo>
                    <a:pt x="55432" y="91722"/>
                    <a:pt x="54840" y="91796"/>
                    <a:pt x="54455" y="91458"/>
                  </a:cubicBezTo>
                  <a:cubicBezTo>
                    <a:pt x="53818" y="90898"/>
                    <a:pt x="54313" y="89881"/>
                    <a:pt x="54428" y="89040"/>
                  </a:cubicBezTo>
                  <a:cubicBezTo>
                    <a:pt x="54609" y="87696"/>
                    <a:pt x="53607" y="86419"/>
                    <a:pt x="52383" y="85834"/>
                  </a:cubicBezTo>
                  <a:cubicBezTo>
                    <a:pt x="51161" y="85249"/>
                    <a:pt x="49761" y="85202"/>
                    <a:pt x="48407" y="85159"/>
                  </a:cubicBezTo>
                  <a:cubicBezTo>
                    <a:pt x="47051" y="85115"/>
                    <a:pt x="45649" y="85054"/>
                    <a:pt x="44436" y="84447"/>
                  </a:cubicBezTo>
                  <a:cubicBezTo>
                    <a:pt x="42077" y="83264"/>
                    <a:pt x="41111" y="80063"/>
                    <a:pt x="42146" y="77635"/>
                  </a:cubicBezTo>
                  <a:cubicBezTo>
                    <a:pt x="43156" y="75267"/>
                    <a:pt x="45760" y="73783"/>
                    <a:pt x="48337" y="73783"/>
                  </a:cubicBezTo>
                  <a:cubicBezTo>
                    <a:pt x="48401" y="73783"/>
                    <a:pt x="48464" y="73784"/>
                    <a:pt x="48528" y="73786"/>
                  </a:cubicBezTo>
                  <a:cubicBezTo>
                    <a:pt x="51112" y="73862"/>
                    <a:pt x="53842" y="75749"/>
                    <a:pt x="53870" y="78335"/>
                  </a:cubicBezTo>
                  <a:cubicBezTo>
                    <a:pt x="53875" y="78746"/>
                    <a:pt x="54287" y="78928"/>
                    <a:pt x="54735" y="78928"/>
                  </a:cubicBezTo>
                  <a:cubicBezTo>
                    <a:pt x="55004" y="78928"/>
                    <a:pt x="55285" y="78863"/>
                    <a:pt x="55498" y="78741"/>
                  </a:cubicBezTo>
                  <a:cubicBezTo>
                    <a:pt x="56067" y="78416"/>
                    <a:pt x="56365" y="77760"/>
                    <a:pt x="56505" y="77119"/>
                  </a:cubicBezTo>
                  <a:cubicBezTo>
                    <a:pt x="56645" y="76478"/>
                    <a:pt x="56664" y="75812"/>
                    <a:pt x="56860" y="75186"/>
                  </a:cubicBezTo>
                  <a:cubicBezTo>
                    <a:pt x="57310" y="73749"/>
                    <a:pt x="58757" y="72690"/>
                    <a:pt x="60261" y="72690"/>
                  </a:cubicBezTo>
                  <a:cubicBezTo>
                    <a:pt x="60273" y="72690"/>
                    <a:pt x="60285" y="72690"/>
                    <a:pt x="60297" y="72690"/>
                  </a:cubicBezTo>
                  <a:cubicBezTo>
                    <a:pt x="60306" y="72690"/>
                    <a:pt x="60314" y="72690"/>
                    <a:pt x="60323" y="72690"/>
                  </a:cubicBezTo>
                  <a:cubicBezTo>
                    <a:pt x="61893" y="72690"/>
                    <a:pt x="62998" y="71122"/>
                    <a:pt x="64116" y="70013"/>
                  </a:cubicBezTo>
                  <a:cubicBezTo>
                    <a:pt x="65241" y="68896"/>
                    <a:pt x="65913" y="67214"/>
                    <a:pt x="65469" y="65693"/>
                  </a:cubicBezTo>
                  <a:cubicBezTo>
                    <a:pt x="65229" y="64873"/>
                    <a:pt x="64683" y="64046"/>
                    <a:pt x="64956" y="63238"/>
                  </a:cubicBezTo>
                  <a:cubicBezTo>
                    <a:pt x="65170" y="62604"/>
                    <a:pt x="65822" y="62237"/>
                    <a:pt x="66438" y="61978"/>
                  </a:cubicBezTo>
                  <a:cubicBezTo>
                    <a:pt x="67992" y="61328"/>
                    <a:pt x="69657" y="60995"/>
                    <a:pt x="71338" y="60995"/>
                  </a:cubicBezTo>
                  <a:cubicBezTo>
                    <a:pt x="71514" y="60995"/>
                    <a:pt x="71689" y="60998"/>
                    <a:pt x="71865" y="61005"/>
                  </a:cubicBezTo>
                  <a:cubicBezTo>
                    <a:pt x="71916" y="61008"/>
                    <a:pt x="71966" y="61009"/>
                    <a:pt x="72016" y="61009"/>
                  </a:cubicBezTo>
                  <a:cubicBezTo>
                    <a:pt x="73530" y="61009"/>
                    <a:pt x="74333" y="60016"/>
                    <a:pt x="75129" y="58671"/>
                  </a:cubicBezTo>
                  <a:cubicBezTo>
                    <a:pt x="75724" y="57667"/>
                    <a:pt x="75988" y="56400"/>
                    <a:pt x="76935" y="55719"/>
                  </a:cubicBezTo>
                  <a:cubicBezTo>
                    <a:pt x="77461" y="55341"/>
                    <a:pt x="78061" y="55227"/>
                    <a:pt x="78697" y="55227"/>
                  </a:cubicBezTo>
                  <a:cubicBezTo>
                    <a:pt x="79669" y="55227"/>
                    <a:pt x="80723" y="55493"/>
                    <a:pt x="81724" y="55493"/>
                  </a:cubicBezTo>
                  <a:cubicBezTo>
                    <a:pt x="81835" y="55493"/>
                    <a:pt x="81945" y="55490"/>
                    <a:pt x="82055" y="55483"/>
                  </a:cubicBezTo>
                  <a:cubicBezTo>
                    <a:pt x="84597" y="55311"/>
                    <a:pt x="86582" y="52458"/>
                    <a:pt x="85860" y="50015"/>
                  </a:cubicBezTo>
                  <a:cubicBezTo>
                    <a:pt x="85517" y="48852"/>
                    <a:pt x="84704" y="47901"/>
                    <a:pt x="84043" y="46884"/>
                  </a:cubicBezTo>
                  <a:cubicBezTo>
                    <a:pt x="83131" y="45481"/>
                    <a:pt x="82492" y="43918"/>
                    <a:pt x="82159" y="42277"/>
                  </a:cubicBezTo>
                  <a:cubicBezTo>
                    <a:pt x="81854" y="40773"/>
                    <a:pt x="81767" y="39118"/>
                    <a:pt x="80776" y="37947"/>
                  </a:cubicBezTo>
                  <a:cubicBezTo>
                    <a:pt x="79227" y="38020"/>
                    <a:pt x="77350" y="37975"/>
                    <a:pt x="75971" y="38686"/>
                  </a:cubicBezTo>
                  <a:cubicBezTo>
                    <a:pt x="75699" y="37108"/>
                    <a:pt x="75398" y="35461"/>
                    <a:pt x="74423" y="34192"/>
                  </a:cubicBezTo>
                  <a:cubicBezTo>
                    <a:pt x="73732" y="33291"/>
                    <a:pt x="72587" y="32657"/>
                    <a:pt x="71488" y="32657"/>
                  </a:cubicBezTo>
                  <a:cubicBezTo>
                    <a:pt x="71039" y="32657"/>
                    <a:pt x="70597" y="32763"/>
                    <a:pt x="70198" y="32999"/>
                  </a:cubicBezTo>
                  <a:cubicBezTo>
                    <a:pt x="68851" y="33794"/>
                    <a:pt x="68559" y="35642"/>
                    <a:pt x="68807" y="37187"/>
                  </a:cubicBezTo>
                  <a:cubicBezTo>
                    <a:pt x="69057" y="38731"/>
                    <a:pt x="69698" y="40227"/>
                    <a:pt x="69655" y="41791"/>
                  </a:cubicBezTo>
                  <a:cubicBezTo>
                    <a:pt x="69615" y="43336"/>
                    <a:pt x="68552" y="45042"/>
                    <a:pt x="67017" y="45042"/>
                  </a:cubicBezTo>
                  <a:cubicBezTo>
                    <a:pt x="66998" y="45042"/>
                    <a:pt x="66979" y="45041"/>
                    <a:pt x="66960" y="45041"/>
                  </a:cubicBezTo>
                  <a:cubicBezTo>
                    <a:pt x="66146" y="45019"/>
                    <a:pt x="65416" y="44522"/>
                    <a:pt x="64843" y="43941"/>
                  </a:cubicBezTo>
                  <a:cubicBezTo>
                    <a:pt x="64022" y="43112"/>
                    <a:pt x="63372" y="42052"/>
                    <a:pt x="62317" y="41553"/>
                  </a:cubicBezTo>
                  <a:cubicBezTo>
                    <a:pt x="61507" y="41171"/>
                    <a:pt x="60577" y="41179"/>
                    <a:pt x="59704" y="40982"/>
                  </a:cubicBezTo>
                  <a:cubicBezTo>
                    <a:pt x="56728" y="40316"/>
                    <a:pt x="54688" y="36902"/>
                    <a:pt x="55510" y="33965"/>
                  </a:cubicBezTo>
                  <a:cubicBezTo>
                    <a:pt x="56182" y="31564"/>
                    <a:pt x="58657" y="29882"/>
                    <a:pt x="61117" y="29882"/>
                  </a:cubicBezTo>
                  <a:cubicBezTo>
                    <a:pt x="61664" y="29882"/>
                    <a:pt x="62211" y="29966"/>
                    <a:pt x="62737" y="30143"/>
                  </a:cubicBezTo>
                  <a:cubicBezTo>
                    <a:pt x="66237" y="28861"/>
                    <a:pt x="67660" y="24447"/>
                    <a:pt x="66265" y="20991"/>
                  </a:cubicBezTo>
                  <a:cubicBezTo>
                    <a:pt x="64868" y="17535"/>
                    <a:pt x="61115" y="15389"/>
                    <a:pt x="57392" y="15226"/>
                  </a:cubicBezTo>
                  <a:cubicBezTo>
                    <a:pt x="56302" y="15179"/>
                    <a:pt x="55191" y="15275"/>
                    <a:pt x="54134" y="15007"/>
                  </a:cubicBezTo>
                  <a:cubicBezTo>
                    <a:pt x="51145" y="14251"/>
                    <a:pt x="49582" y="10965"/>
                    <a:pt x="46980" y="9310"/>
                  </a:cubicBezTo>
                  <a:cubicBezTo>
                    <a:pt x="46287" y="8869"/>
                    <a:pt x="45224" y="8778"/>
                    <a:pt x="44079" y="8778"/>
                  </a:cubicBezTo>
                  <a:cubicBezTo>
                    <a:pt x="43277" y="8778"/>
                    <a:pt x="42435" y="8823"/>
                    <a:pt x="41651" y="8823"/>
                  </a:cubicBezTo>
                  <a:cubicBezTo>
                    <a:pt x="40795" y="8823"/>
                    <a:pt x="40007" y="8769"/>
                    <a:pt x="39418" y="8547"/>
                  </a:cubicBezTo>
                  <a:cubicBezTo>
                    <a:pt x="38499" y="8200"/>
                    <a:pt x="37525" y="8023"/>
                    <a:pt x="36546" y="8023"/>
                  </a:cubicBezTo>
                  <a:cubicBezTo>
                    <a:pt x="36275" y="8023"/>
                    <a:pt x="36003" y="8037"/>
                    <a:pt x="35731" y="8064"/>
                  </a:cubicBezTo>
                  <a:cubicBezTo>
                    <a:pt x="34635" y="9104"/>
                    <a:pt x="32585" y="9398"/>
                    <a:pt x="31077" y="9499"/>
                  </a:cubicBezTo>
                  <a:cubicBezTo>
                    <a:pt x="29526" y="7990"/>
                    <a:pt x="27655" y="6585"/>
                    <a:pt x="25725" y="5605"/>
                  </a:cubicBezTo>
                  <a:cubicBezTo>
                    <a:pt x="24435" y="4951"/>
                    <a:pt x="22930" y="4260"/>
                    <a:pt x="22532" y="2870"/>
                  </a:cubicBezTo>
                  <a:cubicBezTo>
                    <a:pt x="22012" y="1053"/>
                    <a:pt x="19376" y="125"/>
                    <a:pt x="17200" y="125"/>
                  </a:cubicBezTo>
                  <a:cubicBezTo>
                    <a:pt x="16716" y="125"/>
                    <a:pt x="16254" y="171"/>
                    <a:pt x="15844" y="263"/>
                  </a:cubicBezTo>
                  <a:cubicBezTo>
                    <a:pt x="15181" y="84"/>
                    <a:pt x="14496" y="0"/>
                    <a:pt x="1380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48"/>
            <p:cNvSpPr/>
            <p:nvPr/>
          </p:nvSpPr>
          <p:spPr>
            <a:xfrm>
              <a:off x="2370225" y="830650"/>
              <a:ext cx="1016975" cy="1158500"/>
            </a:xfrm>
            <a:custGeom>
              <a:avLst/>
              <a:gdLst/>
              <a:ahLst/>
              <a:cxnLst/>
              <a:rect l="l" t="t" r="r" b="b"/>
              <a:pathLst>
                <a:path w="40679" h="46340" extrusionOk="0">
                  <a:moveTo>
                    <a:pt x="15780" y="0"/>
                  </a:moveTo>
                  <a:cubicBezTo>
                    <a:pt x="14989" y="0"/>
                    <a:pt x="14213" y="109"/>
                    <a:pt x="13470" y="421"/>
                  </a:cubicBezTo>
                  <a:cubicBezTo>
                    <a:pt x="9879" y="1928"/>
                    <a:pt x="10933" y="5468"/>
                    <a:pt x="8580" y="7572"/>
                  </a:cubicBezTo>
                  <a:cubicBezTo>
                    <a:pt x="6546" y="9390"/>
                    <a:pt x="2788" y="7963"/>
                    <a:pt x="1150" y="10460"/>
                  </a:cubicBezTo>
                  <a:cubicBezTo>
                    <a:pt x="0" y="12215"/>
                    <a:pt x="1289" y="14606"/>
                    <a:pt x="2962" y="15871"/>
                  </a:cubicBezTo>
                  <a:cubicBezTo>
                    <a:pt x="4636" y="17135"/>
                    <a:pt x="6731" y="17894"/>
                    <a:pt x="8056" y="19522"/>
                  </a:cubicBezTo>
                  <a:cubicBezTo>
                    <a:pt x="10183" y="22136"/>
                    <a:pt x="9577" y="26004"/>
                    <a:pt x="8413" y="29169"/>
                  </a:cubicBezTo>
                  <a:cubicBezTo>
                    <a:pt x="7247" y="32332"/>
                    <a:pt x="5603" y="35532"/>
                    <a:pt x="6005" y="38881"/>
                  </a:cubicBezTo>
                  <a:cubicBezTo>
                    <a:pt x="6193" y="40459"/>
                    <a:pt x="6837" y="41956"/>
                    <a:pt x="7675" y="43307"/>
                  </a:cubicBezTo>
                  <a:cubicBezTo>
                    <a:pt x="8488" y="44615"/>
                    <a:pt x="9597" y="45873"/>
                    <a:pt x="11095" y="46235"/>
                  </a:cubicBezTo>
                  <a:cubicBezTo>
                    <a:pt x="11391" y="46306"/>
                    <a:pt x="11688" y="46339"/>
                    <a:pt x="11983" y="46339"/>
                  </a:cubicBezTo>
                  <a:cubicBezTo>
                    <a:pt x="13586" y="46339"/>
                    <a:pt x="15150" y="45367"/>
                    <a:pt x="16368" y="44250"/>
                  </a:cubicBezTo>
                  <a:cubicBezTo>
                    <a:pt x="17812" y="42927"/>
                    <a:pt x="19065" y="41325"/>
                    <a:pt x="20822" y="40465"/>
                  </a:cubicBezTo>
                  <a:cubicBezTo>
                    <a:pt x="23353" y="39224"/>
                    <a:pt x="26610" y="39686"/>
                    <a:pt x="28815" y="37929"/>
                  </a:cubicBezTo>
                  <a:cubicBezTo>
                    <a:pt x="31544" y="35754"/>
                    <a:pt x="31140" y="31606"/>
                    <a:pt x="31890" y="28199"/>
                  </a:cubicBezTo>
                  <a:cubicBezTo>
                    <a:pt x="33150" y="22476"/>
                    <a:pt x="38102" y="18249"/>
                    <a:pt x="40038" y="12718"/>
                  </a:cubicBezTo>
                  <a:cubicBezTo>
                    <a:pt x="40418" y="11636"/>
                    <a:pt x="40679" y="10499"/>
                    <a:pt x="40652" y="9352"/>
                  </a:cubicBezTo>
                  <a:cubicBezTo>
                    <a:pt x="40569" y="5649"/>
                    <a:pt x="37449" y="2571"/>
                    <a:pt x="33956" y="1339"/>
                  </a:cubicBezTo>
                  <a:cubicBezTo>
                    <a:pt x="31938" y="627"/>
                    <a:pt x="29911" y="457"/>
                    <a:pt x="27871" y="457"/>
                  </a:cubicBezTo>
                  <a:cubicBezTo>
                    <a:pt x="26007" y="457"/>
                    <a:pt x="24132" y="599"/>
                    <a:pt x="22245" y="599"/>
                  </a:cubicBezTo>
                  <a:cubicBezTo>
                    <a:pt x="21785" y="599"/>
                    <a:pt x="21325" y="591"/>
                    <a:pt x="20863" y="570"/>
                  </a:cubicBezTo>
                  <a:cubicBezTo>
                    <a:pt x="19225" y="496"/>
                    <a:pt x="17470" y="0"/>
                    <a:pt x="1578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48"/>
            <p:cNvSpPr/>
            <p:nvPr/>
          </p:nvSpPr>
          <p:spPr>
            <a:xfrm>
              <a:off x="3143325" y="1089650"/>
              <a:ext cx="4064350" cy="3503975"/>
            </a:xfrm>
            <a:custGeom>
              <a:avLst/>
              <a:gdLst/>
              <a:ahLst/>
              <a:cxnLst/>
              <a:rect l="l" t="t" r="r" b="b"/>
              <a:pathLst>
                <a:path w="162574" h="140159" extrusionOk="0">
                  <a:moveTo>
                    <a:pt x="149391" y="0"/>
                  </a:moveTo>
                  <a:cubicBezTo>
                    <a:pt x="148360" y="0"/>
                    <a:pt x="147330" y="156"/>
                    <a:pt x="146349" y="477"/>
                  </a:cubicBezTo>
                  <a:cubicBezTo>
                    <a:pt x="145329" y="812"/>
                    <a:pt x="144363" y="1309"/>
                    <a:pt x="143326" y="1583"/>
                  </a:cubicBezTo>
                  <a:cubicBezTo>
                    <a:pt x="142494" y="1801"/>
                    <a:pt x="141638" y="1870"/>
                    <a:pt x="140776" y="1870"/>
                  </a:cubicBezTo>
                  <a:cubicBezTo>
                    <a:pt x="140050" y="1870"/>
                    <a:pt x="139319" y="1821"/>
                    <a:pt x="138596" y="1772"/>
                  </a:cubicBezTo>
                  <a:lnTo>
                    <a:pt x="130106" y="1191"/>
                  </a:lnTo>
                  <a:cubicBezTo>
                    <a:pt x="129237" y="1132"/>
                    <a:pt x="128350" y="1076"/>
                    <a:pt x="127469" y="1076"/>
                  </a:cubicBezTo>
                  <a:cubicBezTo>
                    <a:pt x="125783" y="1076"/>
                    <a:pt x="124119" y="1281"/>
                    <a:pt x="122644" y="2056"/>
                  </a:cubicBezTo>
                  <a:cubicBezTo>
                    <a:pt x="119360" y="3782"/>
                    <a:pt x="117499" y="8084"/>
                    <a:pt x="113816" y="8529"/>
                  </a:cubicBezTo>
                  <a:cubicBezTo>
                    <a:pt x="113611" y="8554"/>
                    <a:pt x="113408" y="8566"/>
                    <a:pt x="113207" y="8566"/>
                  </a:cubicBezTo>
                  <a:cubicBezTo>
                    <a:pt x="110853" y="8566"/>
                    <a:pt x="108715" y="6973"/>
                    <a:pt x="106473" y="6087"/>
                  </a:cubicBezTo>
                  <a:cubicBezTo>
                    <a:pt x="105100" y="5543"/>
                    <a:pt x="103627" y="5279"/>
                    <a:pt x="102152" y="5279"/>
                  </a:cubicBezTo>
                  <a:cubicBezTo>
                    <a:pt x="99404" y="5279"/>
                    <a:pt x="96647" y="6196"/>
                    <a:pt x="94512" y="7933"/>
                  </a:cubicBezTo>
                  <a:cubicBezTo>
                    <a:pt x="93279" y="7304"/>
                    <a:pt x="93660" y="5468"/>
                    <a:pt x="93225" y="4153"/>
                  </a:cubicBezTo>
                  <a:cubicBezTo>
                    <a:pt x="92771" y="2782"/>
                    <a:pt x="91297" y="1954"/>
                    <a:pt x="89858" y="1828"/>
                  </a:cubicBezTo>
                  <a:cubicBezTo>
                    <a:pt x="89687" y="1813"/>
                    <a:pt x="89517" y="1806"/>
                    <a:pt x="89348" y="1806"/>
                  </a:cubicBezTo>
                  <a:cubicBezTo>
                    <a:pt x="88082" y="1806"/>
                    <a:pt x="86834" y="2194"/>
                    <a:pt x="85623" y="2590"/>
                  </a:cubicBezTo>
                  <a:cubicBezTo>
                    <a:pt x="82664" y="3556"/>
                    <a:pt x="79224" y="5204"/>
                    <a:pt x="78950" y="8303"/>
                  </a:cubicBezTo>
                  <a:cubicBezTo>
                    <a:pt x="78873" y="9176"/>
                    <a:pt x="79068" y="10104"/>
                    <a:pt x="78702" y="10900"/>
                  </a:cubicBezTo>
                  <a:cubicBezTo>
                    <a:pt x="78178" y="12033"/>
                    <a:pt x="76762" y="12408"/>
                    <a:pt x="75881" y="13291"/>
                  </a:cubicBezTo>
                  <a:cubicBezTo>
                    <a:pt x="74831" y="14345"/>
                    <a:pt x="74664" y="15971"/>
                    <a:pt x="74621" y="17458"/>
                  </a:cubicBezTo>
                  <a:cubicBezTo>
                    <a:pt x="74577" y="18944"/>
                    <a:pt x="74563" y="20541"/>
                    <a:pt x="73703" y="21754"/>
                  </a:cubicBezTo>
                  <a:cubicBezTo>
                    <a:pt x="73148" y="22537"/>
                    <a:pt x="71069" y="23068"/>
                    <a:pt x="69376" y="23068"/>
                  </a:cubicBezTo>
                  <a:cubicBezTo>
                    <a:pt x="68445" y="23068"/>
                    <a:pt x="67630" y="22907"/>
                    <a:pt x="67252" y="22539"/>
                  </a:cubicBezTo>
                  <a:cubicBezTo>
                    <a:pt x="66636" y="21940"/>
                    <a:pt x="65905" y="21693"/>
                    <a:pt x="65124" y="21693"/>
                  </a:cubicBezTo>
                  <a:cubicBezTo>
                    <a:pt x="63293" y="21693"/>
                    <a:pt x="61194" y="23048"/>
                    <a:pt x="59696" y="24392"/>
                  </a:cubicBezTo>
                  <a:lnTo>
                    <a:pt x="53326" y="30110"/>
                  </a:lnTo>
                  <a:cubicBezTo>
                    <a:pt x="51731" y="31541"/>
                    <a:pt x="50013" y="33034"/>
                    <a:pt x="47899" y="33389"/>
                  </a:cubicBezTo>
                  <a:cubicBezTo>
                    <a:pt x="47672" y="33427"/>
                    <a:pt x="47440" y="33446"/>
                    <a:pt x="47206" y="33446"/>
                  </a:cubicBezTo>
                  <a:cubicBezTo>
                    <a:pt x="45267" y="33446"/>
                    <a:pt x="43232" y="32171"/>
                    <a:pt x="43155" y="30259"/>
                  </a:cubicBezTo>
                  <a:cubicBezTo>
                    <a:pt x="43563" y="29875"/>
                    <a:pt x="44085" y="29761"/>
                    <a:pt x="44655" y="29761"/>
                  </a:cubicBezTo>
                  <a:cubicBezTo>
                    <a:pt x="45498" y="29761"/>
                    <a:pt x="46445" y="30012"/>
                    <a:pt x="47276" y="30012"/>
                  </a:cubicBezTo>
                  <a:cubicBezTo>
                    <a:pt x="47872" y="30012"/>
                    <a:pt x="48409" y="29883"/>
                    <a:pt x="48805" y="29438"/>
                  </a:cubicBezTo>
                  <a:cubicBezTo>
                    <a:pt x="49977" y="28121"/>
                    <a:pt x="48243" y="26238"/>
                    <a:pt x="46718" y="25356"/>
                  </a:cubicBezTo>
                  <a:cubicBezTo>
                    <a:pt x="43929" y="23744"/>
                    <a:pt x="41047" y="22101"/>
                    <a:pt x="37854" y="21667"/>
                  </a:cubicBezTo>
                  <a:cubicBezTo>
                    <a:pt x="37395" y="21605"/>
                    <a:pt x="36928" y="21573"/>
                    <a:pt x="36459" y="21573"/>
                  </a:cubicBezTo>
                  <a:cubicBezTo>
                    <a:pt x="33662" y="21573"/>
                    <a:pt x="30804" y="22696"/>
                    <a:pt x="29384" y="25062"/>
                  </a:cubicBezTo>
                  <a:cubicBezTo>
                    <a:pt x="27966" y="27426"/>
                    <a:pt x="28225" y="30512"/>
                    <a:pt x="26820" y="32884"/>
                  </a:cubicBezTo>
                  <a:cubicBezTo>
                    <a:pt x="25941" y="34369"/>
                    <a:pt x="24491" y="35431"/>
                    <a:pt x="23493" y="36839"/>
                  </a:cubicBezTo>
                  <a:cubicBezTo>
                    <a:pt x="22495" y="38247"/>
                    <a:pt x="22067" y="40372"/>
                    <a:pt x="23291" y="41591"/>
                  </a:cubicBezTo>
                  <a:cubicBezTo>
                    <a:pt x="24277" y="42574"/>
                    <a:pt x="25957" y="42576"/>
                    <a:pt x="26934" y="43568"/>
                  </a:cubicBezTo>
                  <a:cubicBezTo>
                    <a:pt x="27686" y="44334"/>
                    <a:pt x="27942" y="45612"/>
                    <a:pt x="28928" y="46032"/>
                  </a:cubicBezTo>
                  <a:cubicBezTo>
                    <a:pt x="29116" y="46112"/>
                    <a:pt x="29308" y="46149"/>
                    <a:pt x="29499" y="46149"/>
                  </a:cubicBezTo>
                  <a:cubicBezTo>
                    <a:pt x="30453" y="46149"/>
                    <a:pt x="31375" y="45228"/>
                    <a:pt x="31599" y="44232"/>
                  </a:cubicBezTo>
                  <a:cubicBezTo>
                    <a:pt x="31870" y="43035"/>
                    <a:pt x="31491" y="41803"/>
                    <a:pt x="31294" y="40594"/>
                  </a:cubicBezTo>
                  <a:cubicBezTo>
                    <a:pt x="30707" y="36976"/>
                    <a:pt x="32524" y="32527"/>
                    <a:pt x="36153" y="32010"/>
                  </a:cubicBezTo>
                  <a:cubicBezTo>
                    <a:pt x="36979" y="32041"/>
                    <a:pt x="37253" y="33221"/>
                    <a:pt x="36881" y="33960"/>
                  </a:cubicBezTo>
                  <a:cubicBezTo>
                    <a:pt x="36512" y="34700"/>
                    <a:pt x="35790" y="35213"/>
                    <a:pt x="35400" y="35941"/>
                  </a:cubicBezTo>
                  <a:cubicBezTo>
                    <a:pt x="34663" y="37314"/>
                    <a:pt x="35518" y="39272"/>
                    <a:pt x="37026" y="39667"/>
                  </a:cubicBezTo>
                  <a:cubicBezTo>
                    <a:pt x="38598" y="40078"/>
                    <a:pt x="41223" y="39748"/>
                    <a:pt x="41017" y="41358"/>
                  </a:cubicBezTo>
                  <a:cubicBezTo>
                    <a:pt x="40797" y="43068"/>
                    <a:pt x="37630" y="41948"/>
                    <a:pt x="36606" y="43336"/>
                  </a:cubicBezTo>
                  <a:cubicBezTo>
                    <a:pt x="36002" y="44155"/>
                    <a:pt x="36537" y="45296"/>
                    <a:pt x="36521" y="46313"/>
                  </a:cubicBezTo>
                  <a:cubicBezTo>
                    <a:pt x="36494" y="48303"/>
                    <a:pt x="34299" y="49599"/>
                    <a:pt x="32313" y="49739"/>
                  </a:cubicBezTo>
                  <a:cubicBezTo>
                    <a:pt x="32097" y="49755"/>
                    <a:pt x="31880" y="49762"/>
                    <a:pt x="31663" y="49762"/>
                  </a:cubicBezTo>
                  <a:cubicBezTo>
                    <a:pt x="30164" y="49762"/>
                    <a:pt x="28664" y="49439"/>
                    <a:pt x="27166" y="49439"/>
                  </a:cubicBezTo>
                  <a:cubicBezTo>
                    <a:pt x="26898" y="49439"/>
                    <a:pt x="26629" y="49449"/>
                    <a:pt x="26361" y="49474"/>
                  </a:cubicBezTo>
                  <a:cubicBezTo>
                    <a:pt x="24379" y="49654"/>
                    <a:pt x="22222" y="51058"/>
                    <a:pt x="22312" y="53044"/>
                  </a:cubicBezTo>
                  <a:cubicBezTo>
                    <a:pt x="19567" y="54331"/>
                    <a:pt x="16715" y="55374"/>
                    <a:pt x="13788" y="56164"/>
                  </a:cubicBezTo>
                  <a:cubicBezTo>
                    <a:pt x="13912" y="58317"/>
                    <a:pt x="17975" y="58517"/>
                    <a:pt x="17960" y="60675"/>
                  </a:cubicBezTo>
                  <a:cubicBezTo>
                    <a:pt x="17949" y="61887"/>
                    <a:pt x="16542" y="62556"/>
                    <a:pt x="15302" y="62556"/>
                  </a:cubicBezTo>
                  <a:cubicBezTo>
                    <a:pt x="15219" y="62556"/>
                    <a:pt x="15137" y="62553"/>
                    <a:pt x="15056" y="62547"/>
                  </a:cubicBezTo>
                  <a:cubicBezTo>
                    <a:pt x="14072" y="62475"/>
                    <a:pt x="13082" y="62160"/>
                    <a:pt x="12113" y="62160"/>
                  </a:cubicBezTo>
                  <a:cubicBezTo>
                    <a:pt x="11810" y="62160"/>
                    <a:pt x="11508" y="62191"/>
                    <a:pt x="11210" y="62270"/>
                  </a:cubicBezTo>
                  <a:cubicBezTo>
                    <a:pt x="9047" y="62839"/>
                    <a:pt x="8290" y="65880"/>
                    <a:pt x="9487" y="67769"/>
                  </a:cubicBezTo>
                  <a:cubicBezTo>
                    <a:pt x="10572" y="69481"/>
                    <a:pt x="12694" y="70258"/>
                    <a:pt x="14741" y="70258"/>
                  </a:cubicBezTo>
                  <a:cubicBezTo>
                    <a:pt x="14954" y="70258"/>
                    <a:pt x="15165" y="70249"/>
                    <a:pt x="15375" y="70233"/>
                  </a:cubicBezTo>
                  <a:cubicBezTo>
                    <a:pt x="16269" y="70162"/>
                    <a:pt x="17225" y="69924"/>
                    <a:pt x="17785" y="69223"/>
                  </a:cubicBezTo>
                  <a:cubicBezTo>
                    <a:pt x="18318" y="68554"/>
                    <a:pt x="18362" y="67634"/>
                    <a:pt x="18586" y="66808"/>
                  </a:cubicBezTo>
                  <a:cubicBezTo>
                    <a:pt x="19089" y="64960"/>
                    <a:pt x="20667" y="63445"/>
                    <a:pt x="22534" y="63019"/>
                  </a:cubicBezTo>
                  <a:cubicBezTo>
                    <a:pt x="23588" y="62778"/>
                    <a:pt x="24878" y="62758"/>
                    <a:pt x="25444" y="61839"/>
                  </a:cubicBezTo>
                  <a:cubicBezTo>
                    <a:pt x="27854" y="63143"/>
                    <a:pt x="29550" y="65685"/>
                    <a:pt x="29826" y="68413"/>
                  </a:cubicBezTo>
                  <a:cubicBezTo>
                    <a:pt x="30020" y="68663"/>
                    <a:pt x="30274" y="68770"/>
                    <a:pt x="30543" y="68770"/>
                  </a:cubicBezTo>
                  <a:cubicBezTo>
                    <a:pt x="31347" y="68770"/>
                    <a:pt x="32287" y="67809"/>
                    <a:pt x="32159" y="66868"/>
                  </a:cubicBezTo>
                  <a:cubicBezTo>
                    <a:pt x="31991" y="65614"/>
                    <a:pt x="30882" y="64743"/>
                    <a:pt x="30003" y="63834"/>
                  </a:cubicBezTo>
                  <a:cubicBezTo>
                    <a:pt x="29122" y="62923"/>
                    <a:pt x="28387" y="61510"/>
                    <a:pt x="29078" y="60448"/>
                  </a:cubicBezTo>
                  <a:lnTo>
                    <a:pt x="29078" y="60448"/>
                  </a:lnTo>
                  <a:cubicBezTo>
                    <a:pt x="33197" y="61658"/>
                    <a:pt x="36527" y="65238"/>
                    <a:pt x="37435" y="69435"/>
                  </a:cubicBezTo>
                  <a:cubicBezTo>
                    <a:pt x="38871" y="69149"/>
                    <a:pt x="39664" y="67205"/>
                    <a:pt x="38838" y="65997"/>
                  </a:cubicBezTo>
                  <a:cubicBezTo>
                    <a:pt x="39003" y="65628"/>
                    <a:pt x="39328" y="65472"/>
                    <a:pt x="39697" y="65472"/>
                  </a:cubicBezTo>
                  <a:cubicBezTo>
                    <a:pt x="40331" y="65472"/>
                    <a:pt x="41094" y="65932"/>
                    <a:pt x="41391" y="66558"/>
                  </a:cubicBezTo>
                  <a:cubicBezTo>
                    <a:pt x="41862" y="67549"/>
                    <a:pt x="41819" y="68770"/>
                    <a:pt x="42492" y="69636"/>
                  </a:cubicBezTo>
                  <a:cubicBezTo>
                    <a:pt x="43175" y="70517"/>
                    <a:pt x="44261" y="70711"/>
                    <a:pt x="45451" y="70711"/>
                  </a:cubicBezTo>
                  <a:cubicBezTo>
                    <a:pt x="46388" y="70711"/>
                    <a:pt x="47390" y="70590"/>
                    <a:pt x="48312" y="70590"/>
                  </a:cubicBezTo>
                  <a:cubicBezTo>
                    <a:pt x="49551" y="70590"/>
                    <a:pt x="50643" y="70808"/>
                    <a:pt x="51235" y="71828"/>
                  </a:cubicBezTo>
                  <a:cubicBezTo>
                    <a:pt x="52336" y="73723"/>
                    <a:pt x="49909" y="75927"/>
                    <a:pt x="47711" y="75927"/>
                  </a:cubicBezTo>
                  <a:cubicBezTo>
                    <a:pt x="47678" y="75927"/>
                    <a:pt x="47645" y="75926"/>
                    <a:pt x="47613" y="75925"/>
                  </a:cubicBezTo>
                  <a:cubicBezTo>
                    <a:pt x="45391" y="75856"/>
                    <a:pt x="43361" y="74585"/>
                    <a:pt x="41147" y="74365"/>
                  </a:cubicBezTo>
                  <a:cubicBezTo>
                    <a:pt x="40897" y="74340"/>
                    <a:pt x="40647" y="74329"/>
                    <a:pt x="40397" y="74329"/>
                  </a:cubicBezTo>
                  <a:cubicBezTo>
                    <a:pt x="38218" y="74329"/>
                    <a:pt x="36082" y="75200"/>
                    <a:pt x="33896" y="75455"/>
                  </a:cubicBezTo>
                  <a:cubicBezTo>
                    <a:pt x="33619" y="75487"/>
                    <a:pt x="33335" y="75503"/>
                    <a:pt x="33048" y="75503"/>
                  </a:cubicBezTo>
                  <a:cubicBezTo>
                    <a:pt x="30807" y="75503"/>
                    <a:pt x="28395" y="74514"/>
                    <a:pt x="27939" y="72388"/>
                  </a:cubicBezTo>
                  <a:cubicBezTo>
                    <a:pt x="27802" y="71741"/>
                    <a:pt x="27855" y="71030"/>
                    <a:pt x="27514" y="70464"/>
                  </a:cubicBezTo>
                  <a:cubicBezTo>
                    <a:pt x="27109" y="69793"/>
                    <a:pt x="26279" y="69553"/>
                    <a:pt x="25473" y="69553"/>
                  </a:cubicBezTo>
                  <a:cubicBezTo>
                    <a:pt x="25313" y="69553"/>
                    <a:pt x="25154" y="69562"/>
                    <a:pt x="24999" y="69580"/>
                  </a:cubicBezTo>
                  <a:cubicBezTo>
                    <a:pt x="21817" y="69942"/>
                    <a:pt x="18598" y="72595"/>
                    <a:pt x="15740" y="72595"/>
                  </a:cubicBezTo>
                  <a:cubicBezTo>
                    <a:pt x="14956" y="72595"/>
                    <a:pt x="14199" y="72395"/>
                    <a:pt x="13478" y="71894"/>
                  </a:cubicBezTo>
                  <a:cubicBezTo>
                    <a:pt x="11337" y="76062"/>
                    <a:pt x="6101" y="77629"/>
                    <a:pt x="3179" y="81294"/>
                  </a:cubicBezTo>
                  <a:cubicBezTo>
                    <a:pt x="0" y="85282"/>
                    <a:pt x="268" y="91440"/>
                    <a:pt x="3354" y="95500"/>
                  </a:cubicBezTo>
                  <a:cubicBezTo>
                    <a:pt x="6050" y="99045"/>
                    <a:pt x="10552" y="100957"/>
                    <a:pt x="15019" y="100957"/>
                  </a:cubicBezTo>
                  <a:cubicBezTo>
                    <a:pt x="15667" y="100957"/>
                    <a:pt x="16314" y="100917"/>
                    <a:pt x="16954" y="100836"/>
                  </a:cubicBezTo>
                  <a:cubicBezTo>
                    <a:pt x="17630" y="100750"/>
                    <a:pt x="18327" y="100626"/>
                    <a:pt x="19005" y="100626"/>
                  </a:cubicBezTo>
                  <a:cubicBezTo>
                    <a:pt x="19489" y="100626"/>
                    <a:pt x="19963" y="100690"/>
                    <a:pt x="20413" y="100875"/>
                  </a:cubicBezTo>
                  <a:cubicBezTo>
                    <a:pt x="21482" y="101317"/>
                    <a:pt x="22166" y="102352"/>
                    <a:pt x="23058" y="103088"/>
                  </a:cubicBezTo>
                  <a:cubicBezTo>
                    <a:pt x="23580" y="103519"/>
                    <a:pt x="24303" y="103823"/>
                    <a:pt x="24961" y="103823"/>
                  </a:cubicBezTo>
                  <a:cubicBezTo>
                    <a:pt x="25427" y="103823"/>
                    <a:pt x="25861" y="103670"/>
                    <a:pt x="26168" y="103301"/>
                  </a:cubicBezTo>
                  <a:lnTo>
                    <a:pt x="26168" y="103301"/>
                  </a:lnTo>
                  <a:cubicBezTo>
                    <a:pt x="25321" y="105399"/>
                    <a:pt x="25557" y="107902"/>
                    <a:pt x="26779" y="109805"/>
                  </a:cubicBezTo>
                  <a:cubicBezTo>
                    <a:pt x="28099" y="111859"/>
                    <a:pt x="30559" y="113484"/>
                    <a:pt x="30509" y="115926"/>
                  </a:cubicBezTo>
                  <a:cubicBezTo>
                    <a:pt x="30482" y="117190"/>
                    <a:pt x="29748" y="118318"/>
                    <a:pt x="29403" y="119536"/>
                  </a:cubicBezTo>
                  <a:cubicBezTo>
                    <a:pt x="27829" y="125109"/>
                    <a:pt x="34415" y="129657"/>
                    <a:pt x="35455" y="135354"/>
                  </a:cubicBezTo>
                  <a:cubicBezTo>
                    <a:pt x="35736" y="136888"/>
                    <a:pt x="35735" y="138735"/>
                    <a:pt x="37029" y="139601"/>
                  </a:cubicBezTo>
                  <a:cubicBezTo>
                    <a:pt x="37625" y="139999"/>
                    <a:pt x="38374" y="140081"/>
                    <a:pt x="39090" y="140127"/>
                  </a:cubicBezTo>
                  <a:cubicBezTo>
                    <a:pt x="39409" y="140148"/>
                    <a:pt x="39736" y="140158"/>
                    <a:pt x="40067" y="140158"/>
                  </a:cubicBezTo>
                  <a:cubicBezTo>
                    <a:pt x="43538" y="140158"/>
                    <a:pt x="47454" y="138962"/>
                    <a:pt x="48151" y="135675"/>
                  </a:cubicBezTo>
                  <a:cubicBezTo>
                    <a:pt x="48366" y="134657"/>
                    <a:pt x="48212" y="133602"/>
                    <a:pt x="48243" y="132560"/>
                  </a:cubicBezTo>
                  <a:cubicBezTo>
                    <a:pt x="48336" y="129451"/>
                    <a:pt x="50239" y="126459"/>
                    <a:pt x="53017" y="125056"/>
                  </a:cubicBezTo>
                  <a:cubicBezTo>
                    <a:pt x="53771" y="124675"/>
                    <a:pt x="54600" y="124390"/>
                    <a:pt x="55202" y="123799"/>
                  </a:cubicBezTo>
                  <a:cubicBezTo>
                    <a:pt x="56528" y="122495"/>
                    <a:pt x="56234" y="120283"/>
                    <a:pt x="55553" y="118553"/>
                  </a:cubicBezTo>
                  <a:cubicBezTo>
                    <a:pt x="54872" y="116821"/>
                    <a:pt x="53881" y="115076"/>
                    <a:pt x="54120" y="113231"/>
                  </a:cubicBezTo>
                  <a:cubicBezTo>
                    <a:pt x="54502" y="110269"/>
                    <a:pt x="57681" y="108706"/>
                    <a:pt x="60090" y="106941"/>
                  </a:cubicBezTo>
                  <a:cubicBezTo>
                    <a:pt x="63716" y="104284"/>
                    <a:pt x="66206" y="100125"/>
                    <a:pt x="66835" y="95675"/>
                  </a:cubicBezTo>
                  <a:lnTo>
                    <a:pt x="66835" y="95675"/>
                  </a:lnTo>
                  <a:cubicBezTo>
                    <a:pt x="65061" y="96232"/>
                    <a:pt x="63075" y="96745"/>
                    <a:pt x="61220" y="96745"/>
                  </a:cubicBezTo>
                  <a:cubicBezTo>
                    <a:pt x="59581" y="96745"/>
                    <a:pt x="58045" y="96344"/>
                    <a:pt x="56849" y="95215"/>
                  </a:cubicBezTo>
                  <a:cubicBezTo>
                    <a:pt x="55965" y="94380"/>
                    <a:pt x="55421" y="93259"/>
                    <a:pt x="54897" y="92162"/>
                  </a:cubicBezTo>
                  <a:lnTo>
                    <a:pt x="50173" y="82291"/>
                  </a:lnTo>
                  <a:cubicBezTo>
                    <a:pt x="49966" y="81857"/>
                    <a:pt x="49755" y="81362"/>
                    <a:pt x="49925" y="80912"/>
                  </a:cubicBezTo>
                  <a:cubicBezTo>
                    <a:pt x="50074" y="80517"/>
                    <a:pt x="50366" y="80356"/>
                    <a:pt x="50717" y="80356"/>
                  </a:cubicBezTo>
                  <a:cubicBezTo>
                    <a:pt x="51453" y="80356"/>
                    <a:pt x="52449" y="81064"/>
                    <a:pt x="52928" y="81807"/>
                  </a:cubicBezTo>
                  <a:cubicBezTo>
                    <a:pt x="55452" y="85724"/>
                    <a:pt x="57718" y="89804"/>
                    <a:pt x="59707" y="94020"/>
                  </a:cubicBezTo>
                  <a:cubicBezTo>
                    <a:pt x="63791" y="93273"/>
                    <a:pt x="67648" y="91596"/>
                    <a:pt x="70980" y="89118"/>
                  </a:cubicBezTo>
                  <a:cubicBezTo>
                    <a:pt x="72037" y="88329"/>
                    <a:pt x="73088" y="87386"/>
                    <a:pt x="73445" y="86117"/>
                  </a:cubicBezTo>
                  <a:cubicBezTo>
                    <a:pt x="73802" y="84846"/>
                    <a:pt x="73146" y="83218"/>
                    <a:pt x="71846" y="82993"/>
                  </a:cubicBezTo>
                  <a:cubicBezTo>
                    <a:pt x="71723" y="82971"/>
                    <a:pt x="71600" y="82963"/>
                    <a:pt x="71476" y="82963"/>
                  </a:cubicBezTo>
                  <a:cubicBezTo>
                    <a:pt x="71093" y="82963"/>
                    <a:pt x="70708" y="83045"/>
                    <a:pt x="70324" y="83086"/>
                  </a:cubicBezTo>
                  <a:cubicBezTo>
                    <a:pt x="70133" y="83106"/>
                    <a:pt x="69943" y="83115"/>
                    <a:pt x="69755" y="83115"/>
                  </a:cubicBezTo>
                  <a:cubicBezTo>
                    <a:pt x="66927" y="83115"/>
                    <a:pt x="64468" y="80925"/>
                    <a:pt x="62588" y="78727"/>
                  </a:cubicBezTo>
                  <a:cubicBezTo>
                    <a:pt x="63132" y="78118"/>
                    <a:pt x="63852" y="77890"/>
                    <a:pt x="64640" y="77890"/>
                  </a:cubicBezTo>
                  <a:cubicBezTo>
                    <a:pt x="65842" y="77890"/>
                    <a:pt x="67201" y="78421"/>
                    <a:pt x="68334" y="78941"/>
                  </a:cubicBezTo>
                  <a:cubicBezTo>
                    <a:pt x="71699" y="80486"/>
                    <a:pt x="75249" y="81588"/>
                    <a:pt x="78895" y="82221"/>
                  </a:cubicBezTo>
                  <a:cubicBezTo>
                    <a:pt x="79803" y="82378"/>
                    <a:pt x="80736" y="82513"/>
                    <a:pt x="81554" y="82936"/>
                  </a:cubicBezTo>
                  <a:cubicBezTo>
                    <a:pt x="82126" y="83232"/>
                    <a:pt x="82622" y="83658"/>
                    <a:pt x="83095" y="84096"/>
                  </a:cubicBezTo>
                  <a:cubicBezTo>
                    <a:pt x="87298" y="87967"/>
                    <a:pt x="90407" y="93013"/>
                    <a:pt x="91975" y="98509"/>
                  </a:cubicBezTo>
                  <a:cubicBezTo>
                    <a:pt x="92104" y="98538"/>
                    <a:pt x="92231" y="98552"/>
                    <a:pt x="92354" y="98552"/>
                  </a:cubicBezTo>
                  <a:cubicBezTo>
                    <a:pt x="93754" y="98552"/>
                    <a:pt x="94717" y="96760"/>
                    <a:pt x="94833" y="95252"/>
                  </a:cubicBezTo>
                  <a:cubicBezTo>
                    <a:pt x="94960" y="93612"/>
                    <a:pt x="94769" y="91722"/>
                    <a:pt x="95948" y="90578"/>
                  </a:cubicBezTo>
                  <a:cubicBezTo>
                    <a:pt x="96875" y="89678"/>
                    <a:pt x="98399" y="89556"/>
                    <a:pt x="99214" y="88552"/>
                  </a:cubicBezTo>
                  <a:cubicBezTo>
                    <a:pt x="100238" y="87289"/>
                    <a:pt x="99703" y="85157"/>
                    <a:pt x="100900" y="84056"/>
                  </a:cubicBezTo>
                  <a:cubicBezTo>
                    <a:pt x="101284" y="83704"/>
                    <a:pt x="101728" y="83552"/>
                    <a:pt x="102190" y="83552"/>
                  </a:cubicBezTo>
                  <a:cubicBezTo>
                    <a:pt x="103537" y="83552"/>
                    <a:pt x="105034" y="84844"/>
                    <a:pt x="105630" y="86240"/>
                  </a:cubicBezTo>
                  <a:cubicBezTo>
                    <a:pt x="106431" y="88116"/>
                    <a:pt x="106723" y="90422"/>
                    <a:pt x="108410" y="91569"/>
                  </a:cubicBezTo>
                  <a:lnTo>
                    <a:pt x="111137" y="91176"/>
                  </a:lnTo>
                  <a:cubicBezTo>
                    <a:pt x="111152" y="95778"/>
                    <a:pt x="112750" y="100362"/>
                    <a:pt x="115602" y="103975"/>
                  </a:cubicBezTo>
                  <a:cubicBezTo>
                    <a:pt x="117157" y="103161"/>
                    <a:pt x="116453" y="100795"/>
                    <a:pt x="115480" y="99330"/>
                  </a:cubicBezTo>
                  <a:cubicBezTo>
                    <a:pt x="114508" y="97866"/>
                    <a:pt x="113554" y="95681"/>
                    <a:pt x="114936" y="94596"/>
                  </a:cubicBezTo>
                  <a:lnTo>
                    <a:pt x="114936" y="94596"/>
                  </a:lnTo>
                  <a:cubicBezTo>
                    <a:pt x="116854" y="94614"/>
                    <a:pt x="117747" y="97259"/>
                    <a:pt x="119611" y="97712"/>
                  </a:cubicBezTo>
                  <a:cubicBezTo>
                    <a:pt x="119777" y="97752"/>
                    <a:pt x="119940" y="97771"/>
                    <a:pt x="120101" y="97771"/>
                  </a:cubicBezTo>
                  <a:cubicBezTo>
                    <a:pt x="121744" y="97771"/>
                    <a:pt x="123089" y="95790"/>
                    <a:pt x="122784" y="94080"/>
                  </a:cubicBezTo>
                  <a:cubicBezTo>
                    <a:pt x="122451" y="92201"/>
                    <a:pt x="120835" y="90820"/>
                    <a:pt x="119169" y="89895"/>
                  </a:cubicBezTo>
                  <a:cubicBezTo>
                    <a:pt x="117675" y="88258"/>
                    <a:pt x="119833" y="85644"/>
                    <a:pt x="122018" y="85274"/>
                  </a:cubicBezTo>
                  <a:cubicBezTo>
                    <a:pt x="122730" y="85153"/>
                    <a:pt x="123464" y="85138"/>
                    <a:pt x="124199" y="85138"/>
                  </a:cubicBezTo>
                  <a:cubicBezTo>
                    <a:pt x="124443" y="85138"/>
                    <a:pt x="124686" y="85140"/>
                    <a:pt x="124930" y="85140"/>
                  </a:cubicBezTo>
                  <a:cubicBezTo>
                    <a:pt x="126201" y="85140"/>
                    <a:pt x="127452" y="85095"/>
                    <a:pt x="128573" y="84531"/>
                  </a:cubicBezTo>
                  <a:cubicBezTo>
                    <a:pt x="130946" y="83339"/>
                    <a:pt x="131739" y="80207"/>
                    <a:pt x="131200" y="77607"/>
                  </a:cubicBezTo>
                  <a:cubicBezTo>
                    <a:pt x="130659" y="75007"/>
                    <a:pt x="129117" y="72748"/>
                    <a:pt x="127857" y="70410"/>
                  </a:cubicBezTo>
                  <a:cubicBezTo>
                    <a:pt x="126781" y="68413"/>
                    <a:pt x="126249" y="65298"/>
                    <a:pt x="128341" y="64420"/>
                  </a:cubicBezTo>
                  <a:cubicBezTo>
                    <a:pt x="128900" y="64186"/>
                    <a:pt x="129528" y="64195"/>
                    <a:pt x="130135" y="64170"/>
                  </a:cubicBezTo>
                  <a:cubicBezTo>
                    <a:pt x="138047" y="63837"/>
                    <a:pt x="144592" y="55459"/>
                    <a:pt x="143005" y="47701"/>
                  </a:cubicBezTo>
                  <a:cubicBezTo>
                    <a:pt x="142706" y="46238"/>
                    <a:pt x="142140" y="44786"/>
                    <a:pt x="141097" y="43719"/>
                  </a:cubicBezTo>
                  <a:cubicBezTo>
                    <a:pt x="139216" y="41800"/>
                    <a:pt x="136024" y="41349"/>
                    <a:pt x="134619" y="39057"/>
                  </a:cubicBezTo>
                  <a:cubicBezTo>
                    <a:pt x="132900" y="36255"/>
                    <a:pt x="135025" y="32537"/>
                    <a:pt x="137778" y="30737"/>
                  </a:cubicBezTo>
                  <a:cubicBezTo>
                    <a:pt x="140529" y="28938"/>
                    <a:pt x="143891" y="28156"/>
                    <a:pt x="146461" y="26105"/>
                  </a:cubicBezTo>
                  <a:cubicBezTo>
                    <a:pt x="147145" y="26087"/>
                    <a:pt x="147512" y="25417"/>
                    <a:pt x="147638" y="24743"/>
                  </a:cubicBezTo>
                  <a:cubicBezTo>
                    <a:pt x="147716" y="24319"/>
                    <a:pt x="147611" y="23887"/>
                    <a:pt x="147608" y="23456"/>
                  </a:cubicBezTo>
                  <a:cubicBezTo>
                    <a:pt x="147598" y="22276"/>
                    <a:pt x="148442" y="21139"/>
                    <a:pt x="149574" y="20805"/>
                  </a:cubicBezTo>
                  <a:cubicBezTo>
                    <a:pt x="149811" y="20736"/>
                    <a:pt x="150056" y="20702"/>
                    <a:pt x="150302" y="20702"/>
                  </a:cubicBezTo>
                  <a:cubicBezTo>
                    <a:pt x="151231" y="20702"/>
                    <a:pt x="152165" y="21179"/>
                    <a:pt x="152664" y="21968"/>
                  </a:cubicBezTo>
                  <a:cubicBezTo>
                    <a:pt x="153442" y="23198"/>
                    <a:pt x="153129" y="24821"/>
                    <a:pt x="152563" y="26163"/>
                  </a:cubicBezTo>
                  <a:cubicBezTo>
                    <a:pt x="151998" y="27505"/>
                    <a:pt x="151199" y="28790"/>
                    <a:pt x="151051" y="30239"/>
                  </a:cubicBezTo>
                  <a:cubicBezTo>
                    <a:pt x="150905" y="31687"/>
                    <a:pt x="151726" y="33391"/>
                    <a:pt x="153173" y="33553"/>
                  </a:cubicBezTo>
                  <a:cubicBezTo>
                    <a:pt x="153252" y="33562"/>
                    <a:pt x="153330" y="33566"/>
                    <a:pt x="153406" y="33566"/>
                  </a:cubicBezTo>
                  <a:cubicBezTo>
                    <a:pt x="155043" y="33566"/>
                    <a:pt x="156090" y="31574"/>
                    <a:pt x="156201" y="29877"/>
                  </a:cubicBezTo>
                  <a:cubicBezTo>
                    <a:pt x="156318" y="28099"/>
                    <a:pt x="155972" y="26160"/>
                    <a:pt x="156925" y="24659"/>
                  </a:cubicBezTo>
                  <a:cubicBezTo>
                    <a:pt x="158377" y="22374"/>
                    <a:pt x="162385" y="21839"/>
                    <a:pt x="162490" y="19133"/>
                  </a:cubicBezTo>
                  <a:cubicBezTo>
                    <a:pt x="162574" y="16945"/>
                    <a:pt x="159821" y="15661"/>
                    <a:pt x="159327" y="13530"/>
                  </a:cubicBezTo>
                  <a:cubicBezTo>
                    <a:pt x="159129" y="12668"/>
                    <a:pt x="159325" y="11773"/>
                    <a:pt x="159405" y="10894"/>
                  </a:cubicBezTo>
                  <a:cubicBezTo>
                    <a:pt x="159709" y="7612"/>
                    <a:pt x="158263" y="4218"/>
                    <a:pt x="155688" y="2163"/>
                  </a:cubicBezTo>
                  <a:cubicBezTo>
                    <a:pt x="153919" y="751"/>
                    <a:pt x="151652" y="0"/>
                    <a:pt x="1493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48"/>
            <p:cNvSpPr/>
            <p:nvPr/>
          </p:nvSpPr>
          <p:spPr>
            <a:xfrm>
              <a:off x="6146600" y="3671525"/>
              <a:ext cx="342925" cy="189500"/>
            </a:xfrm>
            <a:custGeom>
              <a:avLst/>
              <a:gdLst/>
              <a:ahLst/>
              <a:cxnLst/>
              <a:rect l="l" t="t" r="r" b="b"/>
              <a:pathLst>
                <a:path w="13717" h="7580" extrusionOk="0">
                  <a:moveTo>
                    <a:pt x="9951" y="0"/>
                  </a:moveTo>
                  <a:cubicBezTo>
                    <a:pt x="6355" y="0"/>
                    <a:pt x="1" y="1281"/>
                    <a:pt x="2486" y="4894"/>
                  </a:cubicBezTo>
                  <a:cubicBezTo>
                    <a:pt x="3169" y="5885"/>
                    <a:pt x="4297" y="6467"/>
                    <a:pt x="5404" y="6938"/>
                  </a:cubicBezTo>
                  <a:cubicBezTo>
                    <a:pt x="6217" y="7282"/>
                    <a:pt x="7136" y="7580"/>
                    <a:pt x="8003" y="7580"/>
                  </a:cubicBezTo>
                  <a:cubicBezTo>
                    <a:pt x="8565" y="7580"/>
                    <a:pt x="9106" y="7454"/>
                    <a:pt x="9581" y="7134"/>
                  </a:cubicBezTo>
                  <a:cubicBezTo>
                    <a:pt x="10406" y="6577"/>
                    <a:pt x="13156" y="2774"/>
                    <a:pt x="13348" y="1948"/>
                  </a:cubicBezTo>
                  <a:cubicBezTo>
                    <a:pt x="13716" y="358"/>
                    <a:pt x="13186" y="447"/>
                    <a:pt x="11597" y="126"/>
                  </a:cubicBezTo>
                  <a:cubicBezTo>
                    <a:pt x="11194" y="44"/>
                    <a:pt x="10620" y="0"/>
                    <a:pt x="9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48"/>
            <p:cNvSpPr/>
            <p:nvPr/>
          </p:nvSpPr>
          <p:spPr>
            <a:xfrm>
              <a:off x="5901600" y="3652500"/>
              <a:ext cx="558700" cy="402875"/>
            </a:xfrm>
            <a:custGeom>
              <a:avLst/>
              <a:gdLst/>
              <a:ahLst/>
              <a:cxnLst/>
              <a:rect l="l" t="t" r="r" b="b"/>
              <a:pathLst>
                <a:path w="22348" h="16115" extrusionOk="0">
                  <a:moveTo>
                    <a:pt x="946" y="1"/>
                  </a:moveTo>
                  <a:cubicBezTo>
                    <a:pt x="616" y="1"/>
                    <a:pt x="299" y="66"/>
                    <a:pt x="1" y="208"/>
                  </a:cubicBezTo>
                  <a:cubicBezTo>
                    <a:pt x="742" y="1762"/>
                    <a:pt x="2032" y="3475"/>
                    <a:pt x="2935" y="5119"/>
                  </a:cubicBezTo>
                  <a:cubicBezTo>
                    <a:pt x="6575" y="11745"/>
                    <a:pt x="13987" y="16115"/>
                    <a:pt x="21544" y="16115"/>
                  </a:cubicBezTo>
                  <a:cubicBezTo>
                    <a:pt x="21635" y="16115"/>
                    <a:pt x="21726" y="16114"/>
                    <a:pt x="21817" y="16113"/>
                  </a:cubicBezTo>
                  <a:cubicBezTo>
                    <a:pt x="22347" y="15571"/>
                    <a:pt x="21564" y="14744"/>
                    <a:pt x="20866" y="14448"/>
                  </a:cubicBezTo>
                  <a:cubicBezTo>
                    <a:pt x="18934" y="13634"/>
                    <a:pt x="16857" y="13226"/>
                    <a:pt x="14879" y="12532"/>
                  </a:cubicBezTo>
                  <a:cubicBezTo>
                    <a:pt x="12900" y="11839"/>
                    <a:pt x="10943" y="10790"/>
                    <a:pt x="9769" y="9051"/>
                  </a:cubicBezTo>
                  <a:cubicBezTo>
                    <a:pt x="9280" y="8326"/>
                    <a:pt x="8945" y="7508"/>
                    <a:pt x="8542" y="6731"/>
                  </a:cubicBezTo>
                  <a:cubicBezTo>
                    <a:pt x="7503" y="4729"/>
                    <a:pt x="3759" y="1"/>
                    <a:pt x="9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48"/>
            <p:cNvSpPr/>
            <p:nvPr/>
          </p:nvSpPr>
          <p:spPr>
            <a:xfrm>
              <a:off x="6249675" y="4061675"/>
              <a:ext cx="964575" cy="811125"/>
            </a:xfrm>
            <a:custGeom>
              <a:avLst/>
              <a:gdLst/>
              <a:ahLst/>
              <a:cxnLst/>
              <a:rect l="l" t="t" r="r" b="b"/>
              <a:pathLst>
                <a:path w="38583" h="32445" extrusionOk="0">
                  <a:moveTo>
                    <a:pt x="17573" y="0"/>
                  </a:moveTo>
                  <a:cubicBezTo>
                    <a:pt x="14431" y="0"/>
                    <a:pt x="10968" y="2180"/>
                    <a:pt x="9011" y="4369"/>
                  </a:cubicBezTo>
                  <a:cubicBezTo>
                    <a:pt x="8028" y="5468"/>
                    <a:pt x="7111" y="6810"/>
                    <a:pt x="5676" y="7153"/>
                  </a:cubicBezTo>
                  <a:cubicBezTo>
                    <a:pt x="4830" y="7356"/>
                    <a:pt x="3925" y="7164"/>
                    <a:pt x="3076" y="7361"/>
                  </a:cubicBezTo>
                  <a:cubicBezTo>
                    <a:pt x="581" y="7938"/>
                    <a:pt x="1" y="11293"/>
                    <a:pt x="569" y="13791"/>
                  </a:cubicBezTo>
                  <a:cubicBezTo>
                    <a:pt x="1136" y="16289"/>
                    <a:pt x="2307" y="18910"/>
                    <a:pt x="1374" y="21296"/>
                  </a:cubicBezTo>
                  <a:cubicBezTo>
                    <a:pt x="1185" y="21776"/>
                    <a:pt x="913" y="22246"/>
                    <a:pt x="921" y="22762"/>
                  </a:cubicBezTo>
                  <a:cubicBezTo>
                    <a:pt x="932" y="23380"/>
                    <a:pt x="1355" y="23921"/>
                    <a:pt x="1849" y="24293"/>
                  </a:cubicBezTo>
                  <a:cubicBezTo>
                    <a:pt x="2646" y="24890"/>
                    <a:pt x="3559" y="25128"/>
                    <a:pt x="4517" y="25128"/>
                  </a:cubicBezTo>
                  <a:cubicBezTo>
                    <a:pt x="6301" y="25128"/>
                    <a:pt x="8239" y="24301"/>
                    <a:pt x="9868" y="23418"/>
                  </a:cubicBezTo>
                  <a:cubicBezTo>
                    <a:pt x="11665" y="22444"/>
                    <a:pt x="13735" y="21414"/>
                    <a:pt x="15685" y="21414"/>
                  </a:cubicBezTo>
                  <a:cubicBezTo>
                    <a:pt x="16453" y="21414"/>
                    <a:pt x="17203" y="21574"/>
                    <a:pt x="17910" y="21960"/>
                  </a:cubicBezTo>
                  <a:cubicBezTo>
                    <a:pt x="20585" y="23420"/>
                    <a:pt x="20837" y="27119"/>
                    <a:pt x="22486" y="29685"/>
                  </a:cubicBezTo>
                  <a:cubicBezTo>
                    <a:pt x="23522" y="31296"/>
                    <a:pt x="25450" y="32445"/>
                    <a:pt x="27291" y="32445"/>
                  </a:cubicBezTo>
                  <a:cubicBezTo>
                    <a:pt x="28027" y="32445"/>
                    <a:pt x="28749" y="32261"/>
                    <a:pt x="29394" y="31851"/>
                  </a:cubicBezTo>
                  <a:cubicBezTo>
                    <a:pt x="30163" y="31362"/>
                    <a:pt x="30731" y="30624"/>
                    <a:pt x="31285" y="29900"/>
                  </a:cubicBezTo>
                  <a:lnTo>
                    <a:pt x="34684" y="25460"/>
                  </a:lnTo>
                  <a:cubicBezTo>
                    <a:pt x="36183" y="23501"/>
                    <a:pt x="37736" y="21414"/>
                    <a:pt x="38025" y="18965"/>
                  </a:cubicBezTo>
                  <a:cubicBezTo>
                    <a:pt x="38582" y="14235"/>
                    <a:pt x="34390" y="10436"/>
                    <a:pt x="30609" y="7540"/>
                  </a:cubicBezTo>
                  <a:cubicBezTo>
                    <a:pt x="30407" y="6031"/>
                    <a:pt x="30190" y="4479"/>
                    <a:pt x="29421" y="3165"/>
                  </a:cubicBezTo>
                  <a:cubicBezTo>
                    <a:pt x="28683" y="1906"/>
                    <a:pt x="27576" y="1186"/>
                    <a:pt x="26718" y="1186"/>
                  </a:cubicBezTo>
                  <a:cubicBezTo>
                    <a:pt x="25783" y="1186"/>
                    <a:pt x="25141" y="2039"/>
                    <a:pt x="25589" y="3982"/>
                  </a:cubicBezTo>
                  <a:cubicBezTo>
                    <a:pt x="25561" y="3983"/>
                    <a:pt x="25533" y="3983"/>
                    <a:pt x="25505" y="3983"/>
                  </a:cubicBezTo>
                  <a:cubicBezTo>
                    <a:pt x="23077" y="3983"/>
                    <a:pt x="21095" y="399"/>
                    <a:pt x="18382" y="51"/>
                  </a:cubicBezTo>
                  <a:cubicBezTo>
                    <a:pt x="18115" y="17"/>
                    <a:pt x="17846" y="0"/>
                    <a:pt x="1757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4" name="Google Shape;764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1817938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Saturn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5" name="Google Shape;765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2299562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Neptune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6" name="Google Shape;766;p48"/>
          <p:cNvSpPr txBox="1">
            <a:spLocks noGrp="1"/>
          </p:cNvSpPr>
          <p:nvPr>
            <p:ph type="subTitle" idx="4294967295"/>
          </p:nvPr>
        </p:nvSpPr>
        <p:spPr>
          <a:xfrm>
            <a:off x="6078900" y="2781186"/>
            <a:ext cx="2268600" cy="706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800">
                <a:latin typeface="Gochi Hand"/>
                <a:ea typeface="Gochi Hand"/>
                <a:cs typeface="Gochi Hand"/>
                <a:sym typeface="Gochi Hand"/>
              </a:rPr>
              <a:t>Mercury</a:t>
            </a:r>
            <a:endParaRPr sz="2800">
              <a:latin typeface="Gochi Hand"/>
              <a:ea typeface="Gochi Hand"/>
              <a:cs typeface="Gochi Hand"/>
              <a:sym typeface="Gochi Hand"/>
            </a:endParaRPr>
          </a:p>
        </p:txBody>
      </p:sp>
      <p:sp>
        <p:nvSpPr>
          <p:cNvPr id="767" name="Google Shape;767;p48"/>
          <p:cNvSpPr/>
          <p:nvPr/>
        </p:nvSpPr>
        <p:spPr>
          <a:xfrm>
            <a:off x="5755777" y="2014250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8" name="Google Shape;768;p48"/>
          <p:cNvSpPr/>
          <p:nvPr/>
        </p:nvSpPr>
        <p:spPr>
          <a:xfrm>
            <a:off x="5755777" y="2527818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9" name="Google Shape;769;p48"/>
          <p:cNvSpPr/>
          <p:nvPr/>
        </p:nvSpPr>
        <p:spPr>
          <a:xfrm>
            <a:off x="5755777" y="30413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0" name="Google Shape;770;p48"/>
          <p:cNvSpPr/>
          <p:nvPr/>
        </p:nvSpPr>
        <p:spPr>
          <a:xfrm>
            <a:off x="1206202" y="250453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1" name="Google Shape;771;p48"/>
          <p:cNvSpPr/>
          <p:nvPr/>
        </p:nvSpPr>
        <p:spPr>
          <a:xfrm>
            <a:off x="3807252" y="2423487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2" name="Google Shape;772;p48"/>
          <p:cNvSpPr/>
          <p:nvPr/>
        </p:nvSpPr>
        <p:spPr>
          <a:xfrm>
            <a:off x="2860502" y="2940500"/>
            <a:ext cx="230844" cy="296575"/>
          </a:xfrm>
          <a:custGeom>
            <a:avLst/>
            <a:gdLst/>
            <a:ahLst/>
            <a:cxnLst/>
            <a:rect l="l" t="t" r="r" b="b"/>
            <a:pathLst>
              <a:path w="29230" h="37553" extrusionOk="0">
                <a:moveTo>
                  <a:pt x="9655" y="0"/>
                </a:moveTo>
                <a:cubicBezTo>
                  <a:pt x="7693" y="0"/>
                  <a:pt x="5983" y="1692"/>
                  <a:pt x="5974" y="3671"/>
                </a:cubicBezTo>
                <a:cubicBezTo>
                  <a:pt x="5974" y="4182"/>
                  <a:pt x="6085" y="4693"/>
                  <a:pt x="6245" y="5036"/>
                </a:cubicBezTo>
                <a:cubicBezTo>
                  <a:pt x="7169" y="7653"/>
                  <a:pt x="7369" y="9675"/>
                  <a:pt x="6863" y="11515"/>
                </a:cubicBezTo>
                <a:lnTo>
                  <a:pt x="6716" y="11933"/>
                </a:lnTo>
                <a:cubicBezTo>
                  <a:pt x="6089" y="13821"/>
                  <a:pt x="5018" y="16181"/>
                  <a:pt x="1850" y="19345"/>
                </a:cubicBezTo>
                <a:cubicBezTo>
                  <a:pt x="1" y="21194"/>
                  <a:pt x="623" y="24331"/>
                  <a:pt x="3041" y="25340"/>
                </a:cubicBezTo>
                <a:cubicBezTo>
                  <a:pt x="3475" y="25523"/>
                  <a:pt x="3948" y="25620"/>
                  <a:pt x="4422" y="25620"/>
                </a:cubicBezTo>
                <a:cubicBezTo>
                  <a:pt x="4433" y="25620"/>
                  <a:pt x="4443" y="25620"/>
                  <a:pt x="4454" y="25620"/>
                </a:cubicBezTo>
                <a:lnTo>
                  <a:pt x="12866" y="25620"/>
                </a:lnTo>
                <a:lnTo>
                  <a:pt x="14862" y="37552"/>
                </a:lnTo>
                <a:lnTo>
                  <a:pt x="16848" y="25625"/>
                </a:lnTo>
                <a:lnTo>
                  <a:pt x="25243" y="25625"/>
                </a:lnTo>
                <a:cubicBezTo>
                  <a:pt x="25254" y="25625"/>
                  <a:pt x="25264" y="25625"/>
                  <a:pt x="25275" y="25625"/>
                </a:cubicBezTo>
                <a:cubicBezTo>
                  <a:pt x="25753" y="25625"/>
                  <a:pt x="26230" y="25527"/>
                  <a:pt x="26669" y="25345"/>
                </a:cubicBezTo>
                <a:cubicBezTo>
                  <a:pt x="27576" y="24976"/>
                  <a:pt x="28292" y="24256"/>
                  <a:pt x="28660" y="23354"/>
                </a:cubicBezTo>
                <a:cubicBezTo>
                  <a:pt x="29229" y="21980"/>
                  <a:pt x="28914" y="20398"/>
                  <a:pt x="27865" y="19345"/>
                </a:cubicBezTo>
                <a:cubicBezTo>
                  <a:pt x="24701" y="16177"/>
                  <a:pt x="23630" y="13821"/>
                  <a:pt x="22999" y="11933"/>
                </a:cubicBezTo>
                <a:cubicBezTo>
                  <a:pt x="22354" y="9999"/>
                  <a:pt x="22505" y="7880"/>
                  <a:pt x="23443" y="5213"/>
                </a:cubicBezTo>
                <a:cubicBezTo>
                  <a:pt x="23661" y="4733"/>
                  <a:pt x="23772" y="4218"/>
                  <a:pt x="23772" y="3693"/>
                </a:cubicBezTo>
                <a:cubicBezTo>
                  <a:pt x="23759" y="1670"/>
                  <a:pt x="22105" y="27"/>
                  <a:pt x="20100" y="27"/>
                </a:cubicBezTo>
                <a:cubicBezTo>
                  <a:pt x="20098" y="27"/>
                  <a:pt x="20095" y="27"/>
                  <a:pt x="20092" y="27"/>
                </a:cubicBezTo>
                <a:lnTo>
                  <a:pt x="9662" y="0"/>
                </a:lnTo>
                <a:cubicBezTo>
                  <a:pt x="9660" y="0"/>
                  <a:pt x="9657" y="0"/>
                  <a:pt x="96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13" name="Grupo 812">
            <a:extLst>
              <a:ext uri="{FF2B5EF4-FFF2-40B4-BE49-F238E27FC236}">
                <a16:creationId xmlns:a16="http://schemas.microsoft.com/office/drawing/2014/main" id="{05D8984E-9D4D-B202-7FA0-42E2799BC7DD}"/>
              </a:ext>
            </a:extLst>
          </p:cNvPr>
          <p:cNvGrpSpPr/>
          <p:nvPr/>
        </p:nvGrpSpPr>
        <p:grpSpPr>
          <a:xfrm rot="16200000">
            <a:off x="8239125" y="4233103"/>
            <a:ext cx="904875" cy="930276"/>
            <a:chOff x="8239125" y="4213225"/>
            <a:chExt cx="904875" cy="930276"/>
          </a:xfrm>
        </p:grpSpPr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E274CEA5-1859-D470-E0EA-A7F333F0F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57358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497B592D-66ED-7E9B-06C7-34D790804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73075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2337F17A-CB95-AEA0-7F18-641AB8967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42912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63C92254-3F17-C56B-37EA-9D81283AA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9463" y="441166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574A6D11-8E64-ED71-23CC-038E84D4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2282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2277F4AE-FC20-94D8-0669-A3A6CE7B6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6750" y="512286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268E56A4-EE0D-AA0F-0DF0-DD9F3257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438943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FA6881C2-C4BC-7D99-7C50-B1C402806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03396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1A0E16F0-4B3D-F530-E01F-C690599A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507523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A28CBE70-D746-FF5F-EBF1-7A8786472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188" y="492125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64AFE468-7DBF-AE56-EDC1-DFAC0F1E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487997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428A2B38-DCF0-F071-D175-AA47F61B7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6788" y="499110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E83ED168-D15B-6D4C-7BC8-8C5200DF6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52278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8A0EC5F0-CA17-B2C4-ABCC-185072345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468788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56C1C41B-B30A-2C18-7D4F-EE4223447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436721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E31B45F9-C4DD-0126-850D-84E7D9E2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238" y="478155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" name="Freeform 62">
              <a:extLst>
                <a:ext uri="{FF2B5EF4-FFF2-40B4-BE49-F238E27FC236}">
                  <a16:creationId xmlns:a16="http://schemas.microsoft.com/office/drawing/2014/main" id="{924BFA0E-196A-B442-C1B2-CAE10FA76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2300" y="434498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" name="Freeform 63">
              <a:extLst>
                <a:ext uri="{FF2B5EF4-FFF2-40B4-BE49-F238E27FC236}">
                  <a16:creationId xmlns:a16="http://schemas.microsoft.com/office/drawing/2014/main" id="{DA76A302-ABD1-AC4B-3737-E3602657B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325" y="437038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" name="Freeform 64">
              <a:extLst>
                <a:ext uri="{FF2B5EF4-FFF2-40B4-BE49-F238E27FC236}">
                  <a16:creationId xmlns:a16="http://schemas.microsoft.com/office/drawing/2014/main" id="{D4E6C7E1-EB33-4C76-C5D8-592E96F9C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7575" y="448786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" name="Freeform 65">
              <a:extLst>
                <a:ext uri="{FF2B5EF4-FFF2-40B4-BE49-F238E27FC236}">
                  <a16:creationId xmlns:a16="http://schemas.microsoft.com/office/drawing/2014/main" id="{0E772C7D-230F-ABFC-4964-638397271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34340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" name="Freeform 66">
              <a:extLst>
                <a:ext uri="{FF2B5EF4-FFF2-40B4-BE49-F238E27FC236}">
                  <a16:creationId xmlns:a16="http://schemas.microsoft.com/office/drawing/2014/main" id="{40B3ED51-7BAE-A082-69BC-686CD894B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35768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" name="Freeform 67">
              <a:extLst>
                <a:ext uri="{FF2B5EF4-FFF2-40B4-BE49-F238E27FC236}">
                  <a16:creationId xmlns:a16="http://schemas.microsoft.com/office/drawing/2014/main" id="{AF5FDF36-A4CF-C5BE-7E9C-C89661DAB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8975" y="499427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" name="Freeform 68">
              <a:extLst>
                <a:ext uri="{FF2B5EF4-FFF2-40B4-BE49-F238E27FC236}">
                  <a16:creationId xmlns:a16="http://schemas.microsoft.com/office/drawing/2014/main" id="{6A2FEE63-FBD7-ED7A-3499-21588512E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25" y="427990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" name="Freeform 69">
              <a:extLst>
                <a:ext uri="{FF2B5EF4-FFF2-40B4-BE49-F238E27FC236}">
                  <a16:creationId xmlns:a16="http://schemas.microsoft.com/office/drawing/2014/main" id="{FB79BA12-5AF5-D021-2188-2BFA97B8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2538" y="454025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" name="Freeform 70">
              <a:extLst>
                <a:ext uri="{FF2B5EF4-FFF2-40B4-BE49-F238E27FC236}">
                  <a16:creationId xmlns:a16="http://schemas.microsoft.com/office/drawing/2014/main" id="{A069C896-7FF2-1579-043A-023C8661E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6588" y="425926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" name="Freeform 71">
              <a:extLst>
                <a:ext uri="{FF2B5EF4-FFF2-40B4-BE49-F238E27FC236}">
                  <a16:creationId xmlns:a16="http://schemas.microsoft.com/office/drawing/2014/main" id="{A8CBE205-DC50-1BAD-DC2F-76DCC7A8C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4750" y="444182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" name="Freeform 72">
              <a:extLst>
                <a:ext uri="{FF2B5EF4-FFF2-40B4-BE49-F238E27FC236}">
                  <a16:creationId xmlns:a16="http://schemas.microsoft.com/office/drawing/2014/main" id="{6CFF0155-11C6-006E-E605-93205B1F2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9111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5" name="Freeform 73">
              <a:extLst>
                <a:ext uri="{FF2B5EF4-FFF2-40B4-BE49-F238E27FC236}">
                  <a16:creationId xmlns:a16="http://schemas.microsoft.com/office/drawing/2014/main" id="{93E000AC-4386-DE9D-8A61-1B27C0F09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426085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" name="Freeform 74">
              <a:extLst>
                <a:ext uri="{FF2B5EF4-FFF2-40B4-BE49-F238E27FC236}">
                  <a16:creationId xmlns:a16="http://schemas.microsoft.com/office/drawing/2014/main" id="{B9173D60-B3B9-85CA-1989-32DA485C3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4725" y="430212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" name="Freeform 75">
              <a:extLst>
                <a:ext uri="{FF2B5EF4-FFF2-40B4-BE49-F238E27FC236}">
                  <a16:creationId xmlns:a16="http://schemas.microsoft.com/office/drawing/2014/main" id="{D595E864-C17B-D5E0-ED79-986EBC887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0800" y="466725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8" name="Freeform 76">
              <a:extLst>
                <a:ext uri="{FF2B5EF4-FFF2-40B4-BE49-F238E27FC236}">
                  <a16:creationId xmlns:a16="http://schemas.microsoft.com/office/drawing/2014/main" id="{DAEC9F1F-2C6D-D453-24CC-8C979B7A43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6963" y="435768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9" name="Freeform 77">
              <a:extLst>
                <a:ext uri="{FF2B5EF4-FFF2-40B4-BE49-F238E27FC236}">
                  <a16:creationId xmlns:a16="http://schemas.microsoft.com/office/drawing/2014/main" id="{236C8659-4256-EB2B-4364-AFB911E5F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2488" y="428466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0" name="Freeform 78">
              <a:extLst>
                <a:ext uri="{FF2B5EF4-FFF2-40B4-BE49-F238E27FC236}">
                  <a16:creationId xmlns:a16="http://schemas.microsoft.com/office/drawing/2014/main" id="{51516249-4960-B147-9E55-25957E542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9538" y="487997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1" name="Freeform 79">
              <a:extLst>
                <a:ext uri="{FF2B5EF4-FFF2-40B4-BE49-F238E27FC236}">
                  <a16:creationId xmlns:a16="http://schemas.microsoft.com/office/drawing/2014/main" id="{EB561EEE-B0D8-EA37-A714-ABD47C758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0" y="500062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2" name="Freeform 80">
              <a:extLst>
                <a:ext uri="{FF2B5EF4-FFF2-40B4-BE49-F238E27FC236}">
                  <a16:creationId xmlns:a16="http://schemas.microsoft.com/office/drawing/2014/main" id="{F85A3767-28C2-1183-CE57-894B702A0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913" y="434340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3" name="Freeform 81">
              <a:extLst>
                <a:ext uri="{FF2B5EF4-FFF2-40B4-BE49-F238E27FC236}">
                  <a16:creationId xmlns:a16="http://schemas.microsoft.com/office/drawing/2014/main" id="{18D938C0-5BDB-0803-68B0-47E55EB92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55295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4" name="Freeform 82">
              <a:extLst>
                <a:ext uri="{FF2B5EF4-FFF2-40B4-BE49-F238E27FC236}">
                  <a16:creationId xmlns:a16="http://schemas.microsoft.com/office/drawing/2014/main" id="{00D87A90-A678-1EF0-73BA-F8190DFF5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9300" y="435133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5" name="Freeform 83">
              <a:extLst>
                <a:ext uri="{FF2B5EF4-FFF2-40B4-BE49-F238E27FC236}">
                  <a16:creationId xmlns:a16="http://schemas.microsoft.com/office/drawing/2014/main" id="{3950EEB2-42F4-9E30-AE2A-CA7907757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29260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6" name="Freeform 84">
              <a:extLst>
                <a:ext uri="{FF2B5EF4-FFF2-40B4-BE49-F238E27FC236}">
                  <a16:creationId xmlns:a16="http://schemas.microsoft.com/office/drawing/2014/main" id="{F104194E-4B02-E3B5-316A-7A9E60BE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499110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7" name="Freeform 85">
              <a:extLst>
                <a:ext uri="{FF2B5EF4-FFF2-40B4-BE49-F238E27FC236}">
                  <a16:creationId xmlns:a16="http://schemas.microsoft.com/office/drawing/2014/main" id="{745995C0-06BE-6B84-CC1C-8F756B9A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0963" y="477202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8" name="Freeform 86">
              <a:extLst>
                <a:ext uri="{FF2B5EF4-FFF2-40B4-BE49-F238E27FC236}">
                  <a16:creationId xmlns:a16="http://schemas.microsoft.com/office/drawing/2014/main" id="{114F2E40-A71B-0462-82EE-218136F2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0013" y="487997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9" name="Freeform 87">
              <a:extLst>
                <a:ext uri="{FF2B5EF4-FFF2-40B4-BE49-F238E27FC236}">
                  <a16:creationId xmlns:a16="http://schemas.microsoft.com/office/drawing/2014/main" id="{2959FD67-ED2D-B0E5-ADE2-48DB78C6C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5250" y="478948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0" name="Freeform 88">
              <a:extLst>
                <a:ext uri="{FF2B5EF4-FFF2-40B4-BE49-F238E27FC236}">
                  <a16:creationId xmlns:a16="http://schemas.microsoft.com/office/drawing/2014/main" id="{D37883C2-BAB7-40C3-27E7-99A03028E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5488" y="428148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1" name="Freeform 89">
              <a:extLst>
                <a:ext uri="{FF2B5EF4-FFF2-40B4-BE49-F238E27FC236}">
                  <a16:creationId xmlns:a16="http://schemas.microsoft.com/office/drawing/2014/main" id="{DCD44389-651A-DE07-DCDB-494319D4E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430847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2" name="Freeform 90">
              <a:extLst>
                <a:ext uri="{FF2B5EF4-FFF2-40B4-BE49-F238E27FC236}">
                  <a16:creationId xmlns:a16="http://schemas.microsoft.com/office/drawing/2014/main" id="{DC3B5850-70F3-2FE4-3CD9-5C2DD04BE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8100" y="467042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3" name="Freeform 91">
              <a:extLst>
                <a:ext uri="{FF2B5EF4-FFF2-40B4-BE49-F238E27FC236}">
                  <a16:creationId xmlns:a16="http://schemas.microsoft.com/office/drawing/2014/main" id="{3EE956C2-2260-408D-7244-E644AB794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36721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4" name="Freeform 92">
              <a:extLst>
                <a:ext uri="{FF2B5EF4-FFF2-40B4-BE49-F238E27FC236}">
                  <a16:creationId xmlns:a16="http://schemas.microsoft.com/office/drawing/2014/main" id="{BA5A9DE3-3033-CA30-F94F-5837D8EB6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238" y="507841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5" name="Freeform 93">
              <a:extLst>
                <a:ext uri="{FF2B5EF4-FFF2-40B4-BE49-F238E27FC236}">
                  <a16:creationId xmlns:a16="http://schemas.microsoft.com/office/drawing/2014/main" id="{C8170437-910D-6BFC-AFF0-5ED9C051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650" y="431958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6" name="Freeform 94">
              <a:extLst>
                <a:ext uri="{FF2B5EF4-FFF2-40B4-BE49-F238E27FC236}">
                  <a16:creationId xmlns:a16="http://schemas.microsoft.com/office/drawing/2014/main" id="{662CF992-DC84-B8C1-DBB1-89E08FF3C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1275" y="451802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7" name="Freeform 95">
              <a:extLst>
                <a:ext uri="{FF2B5EF4-FFF2-40B4-BE49-F238E27FC236}">
                  <a16:creationId xmlns:a16="http://schemas.microsoft.com/office/drawing/2014/main" id="{4C23FEA4-070D-970C-BDB6-0A40CD7E2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975" y="487997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8" name="Freeform 96">
              <a:extLst>
                <a:ext uri="{FF2B5EF4-FFF2-40B4-BE49-F238E27FC236}">
                  <a16:creationId xmlns:a16="http://schemas.microsoft.com/office/drawing/2014/main" id="{AAAB7DAB-9950-4A80-4D7D-7A0473951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2761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9" name="Freeform 97">
              <a:extLst>
                <a:ext uri="{FF2B5EF4-FFF2-40B4-BE49-F238E27FC236}">
                  <a16:creationId xmlns:a16="http://schemas.microsoft.com/office/drawing/2014/main" id="{B7B8C9A9-52D9-2A90-5A33-3793FD18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23862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0" name="Freeform 98">
              <a:extLst>
                <a:ext uri="{FF2B5EF4-FFF2-40B4-BE49-F238E27FC236}">
                  <a16:creationId xmlns:a16="http://schemas.microsoft.com/office/drawing/2014/main" id="{FF30DB78-482B-FAB7-03A0-4713E778F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21322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1" name="Freeform 99">
              <a:extLst>
                <a:ext uri="{FF2B5EF4-FFF2-40B4-BE49-F238E27FC236}">
                  <a16:creationId xmlns:a16="http://schemas.microsoft.com/office/drawing/2014/main" id="{EB15BA50-F62A-5714-8E06-2ABBC1AFC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300" y="465296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2" name="Freeform 100">
              <a:extLst>
                <a:ext uri="{FF2B5EF4-FFF2-40B4-BE49-F238E27FC236}">
                  <a16:creationId xmlns:a16="http://schemas.microsoft.com/office/drawing/2014/main" id="{6E5ADFD1-F985-894A-6C4D-5448009F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75" y="445611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3" name="Freeform 101">
              <a:extLst>
                <a:ext uri="{FF2B5EF4-FFF2-40B4-BE49-F238E27FC236}">
                  <a16:creationId xmlns:a16="http://schemas.microsoft.com/office/drawing/2014/main" id="{F2535152-CC2A-4A1F-7238-24D2C8F70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1613" y="509746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4" name="Freeform 102">
              <a:extLst>
                <a:ext uri="{FF2B5EF4-FFF2-40B4-BE49-F238E27FC236}">
                  <a16:creationId xmlns:a16="http://schemas.microsoft.com/office/drawing/2014/main" id="{BD416ED8-8138-BC83-0835-2606A7008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0025" y="500221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5" name="Freeform 103">
              <a:extLst>
                <a:ext uri="{FF2B5EF4-FFF2-40B4-BE49-F238E27FC236}">
                  <a16:creationId xmlns:a16="http://schemas.microsoft.com/office/drawing/2014/main" id="{BFE7EF38-02C6-2BED-D5E9-4D08CCBF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3963" y="441325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6" name="Freeform 104">
              <a:extLst>
                <a:ext uri="{FF2B5EF4-FFF2-40B4-BE49-F238E27FC236}">
                  <a16:creationId xmlns:a16="http://schemas.microsoft.com/office/drawing/2014/main" id="{A704E2A2-E23B-B2D2-D1EE-1CCC490F3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25" y="490696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7" name="Freeform 105">
              <a:extLst>
                <a:ext uri="{FF2B5EF4-FFF2-40B4-BE49-F238E27FC236}">
                  <a16:creationId xmlns:a16="http://schemas.microsoft.com/office/drawing/2014/main" id="{101F3508-B38C-D192-EEA3-54B5022D2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5575" y="476567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8" name="Freeform 106">
              <a:extLst>
                <a:ext uri="{FF2B5EF4-FFF2-40B4-BE49-F238E27FC236}">
                  <a16:creationId xmlns:a16="http://schemas.microsoft.com/office/drawing/2014/main" id="{6D5587AC-42B8-0FD2-7F93-6793D6DF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9763" y="421322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9" name="Freeform 107">
              <a:extLst>
                <a:ext uri="{FF2B5EF4-FFF2-40B4-BE49-F238E27FC236}">
                  <a16:creationId xmlns:a16="http://schemas.microsoft.com/office/drawing/2014/main" id="{3AAFA4FD-A54A-2F5B-74F0-F40F8589E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8063" y="426085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0" name="Freeform 108">
              <a:extLst>
                <a:ext uri="{FF2B5EF4-FFF2-40B4-BE49-F238E27FC236}">
                  <a16:creationId xmlns:a16="http://schemas.microsoft.com/office/drawing/2014/main" id="{19D3E96B-541D-CDC0-1793-CC3B7FEA1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1425" y="454818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1" name="Freeform 109">
              <a:extLst>
                <a:ext uri="{FF2B5EF4-FFF2-40B4-BE49-F238E27FC236}">
                  <a16:creationId xmlns:a16="http://schemas.microsoft.com/office/drawing/2014/main" id="{8EA8D44D-8B4A-03EC-1541-C560F96F0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0" y="469741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2" name="Freeform 110">
              <a:extLst>
                <a:ext uri="{FF2B5EF4-FFF2-40B4-BE49-F238E27FC236}">
                  <a16:creationId xmlns:a16="http://schemas.microsoft.com/office/drawing/2014/main" id="{4B785284-4A47-1EEE-1A80-016BFEAAA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30371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3" name="Freeform 111">
              <a:extLst>
                <a:ext uri="{FF2B5EF4-FFF2-40B4-BE49-F238E27FC236}">
                  <a16:creationId xmlns:a16="http://schemas.microsoft.com/office/drawing/2014/main" id="{2FE9F6BF-672E-56BA-DDD4-761BA32F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4425" y="438467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4" name="Freeform 112">
              <a:extLst>
                <a:ext uri="{FF2B5EF4-FFF2-40B4-BE49-F238E27FC236}">
                  <a16:creationId xmlns:a16="http://schemas.microsoft.com/office/drawing/2014/main" id="{F42112B6-0513-1278-F9ED-B024C7E6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5363" y="433070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5" name="Freeform 113">
              <a:extLst>
                <a:ext uri="{FF2B5EF4-FFF2-40B4-BE49-F238E27FC236}">
                  <a16:creationId xmlns:a16="http://schemas.microsoft.com/office/drawing/2014/main" id="{8A391274-DEC8-6D4A-4145-AFD10BBF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457835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6" name="Freeform 114">
              <a:extLst>
                <a:ext uri="{FF2B5EF4-FFF2-40B4-BE49-F238E27FC236}">
                  <a16:creationId xmlns:a16="http://schemas.microsoft.com/office/drawing/2014/main" id="{B7FAEA55-51D5-052B-0786-7051F4F24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9663" y="498792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7" name="Freeform 115">
              <a:extLst>
                <a:ext uri="{FF2B5EF4-FFF2-40B4-BE49-F238E27FC236}">
                  <a16:creationId xmlns:a16="http://schemas.microsoft.com/office/drawing/2014/main" id="{CA3C51C2-4741-68C7-B37B-53747DF0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511016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8" name="Freeform 116">
              <a:extLst>
                <a:ext uri="{FF2B5EF4-FFF2-40B4-BE49-F238E27FC236}">
                  <a16:creationId xmlns:a16="http://schemas.microsoft.com/office/drawing/2014/main" id="{8F73F4B5-1CBE-58BC-CDBE-37F0927A5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470217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9" name="Freeform 117">
              <a:extLst>
                <a:ext uri="{FF2B5EF4-FFF2-40B4-BE49-F238E27FC236}">
                  <a16:creationId xmlns:a16="http://schemas.microsoft.com/office/drawing/2014/main" id="{9EE57966-7B83-B818-3FB7-1A4C290EC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25" y="471170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0" name="Freeform 118">
              <a:extLst>
                <a:ext uri="{FF2B5EF4-FFF2-40B4-BE49-F238E27FC236}">
                  <a16:creationId xmlns:a16="http://schemas.microsoft.com/office/drawing/2014/main" id="{88DB97DB-62A4-4E20-847A-F4458B3BD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0725" y="487045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1" name="Freeform 119">
              <a:extLst>
                <a:ext uri="{FF2B5EF4-FFF2-40B4-BE49-F238E27FC236}">
                  <a16:creationId xmlns:a16="http://schemas.microsoft.com/office/drawing/2014/main" id="{74C2701C-2F26-5256-341E-2EEF0AAD2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0488" y="477520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2" name="Freeform 120">
              <a:extLst>
                <a:ext uri="{FF2B5EF4-FFF2-40B4-BE49-F238E27FC236}">
                  <a16:creationId xmlns:a16="http://schemas.microsoft.com/office/drawing/2014/main" id="{1C361BED-DE35-605F-A783-49BE36A1B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79583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3" name="Freeform 121">
              <a:extLst>
                <a:ext uri="{FF2B5EF4-FFF2-40B4-BE49-F238E27FC236}">
                  <a16:creationId xmlns:a16="http://schemas.microsoft.com/office/drawing/2014/main" id="{45A643AF-C57A-348D-712C-8DF50E2B2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5" y="487997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4" name="Freeform 122">
              <a:extLst>
                <a:ext uri="{FF2B5EF4-FFF2-40B4-BE49-F238E27FC236}">
                  <a16:creationId xmlns:a16="http://schemas.microsoft.com/office/drawing/2014/main" id="{15652D77-21B2-6D06-78F2-CF5278FA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6925" y="450056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5" name="Freeform 123">
              <a:extLst>
                <a:ext uri="{FF2B5EF4-FFF2-40B4-BE49-F238E27FC236}">
                  <a16:creationId xmlns:a16="http://schemas.microsoft.com/office/drawing/2014/main" id="{8AC80671-3E8E-9EA4-0D8A-7443D02E1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8825" y="442277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6" name="Freeform 124">
              <a:extLst>
                <a:ext uri="{FF2B5EF4-FFF2-40B4-BE49-F238E27FC236}">
                  <a16:creationId xmlns:a16="http://schemas.microsoft.com/office/drawing/2014/main" id="{C930BC37-4AB3-CBA9-DBBD-178D216B4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6300" y="449897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7" name="Freeform 125">
              <a:extLst>
                <a:ext uri="{FF2B5EF4-FFF2-40B4-BE49-F238E27FC236}">
                  <a16:creationId xmlns:a16="http://schemas.microsoft.com/office/drawing/2014/main" id="{3F6E855B-E828-A543-EAED-88C2783B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1525" y="467518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8" name="Freeform 126">
              <a:extLst>
                <a:ext uri="{FF2B5EF4-FFF2-40B4-BE49-F238E27FC236}">
                  <a16:creationId xmlns:a16="http://schemas.microsoft.com/office/drawing/2014/main" id="{9CFD5F7D-8245-A487-4AE7-57AFA241E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92918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9" name="Freeform 127">
              <a:extLst>
                <a:ext uri="{FF2B5EF4-FFF2-40B4-BE49-F238E27FC236}">
                  <a16:creationId xmlns:a16="http://schemas.microsoft.com/office/drawing/2014/main" id="{AA92AE9E-72A6-0B47-F8F8-07286B1AC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489902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0" name="Freeform 128">
              <a:extLst>
                <a:ext uri="{FF2B5EF4-FFF2-40B4-BE49-F238E27FC236}">
                  <a16:creationId xmlns:a16="http://schemas.microsoft.com/office/drawing/2014/main" id="{9469F586-C47E-5BD6-34F6-B332D775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511016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1" name="Freeform 129">
              <a:extLst>
                <a:ext uri="{FF2B5EF4-FFF2-40B4-BE49-F238E27FC236}">
                  <a16:creationId xmlns:a16="http://schemas.microsoft.com/office/drawing/2014/main" id="{89D6AEF8-8CAD-E57B-1E66-E885D9B05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11492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2" name="Freeform 130">
              <a:extLst>
                <a:ext uri="{FF2B5EF4-FFF2-40B4-BE49-F238E27FC236}">
                  <a16:creationId xmlns:a16="http://schemas.microsoft.com/office/drawing/2014/main" id="{480AF7F5-5948-A7EB-BA1F-FDF82A56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850" y="462121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3" name="Freeform 131">
              <a:extLst>
                <a:ext uri="{FF2B5EF4-FFF2-40B4-BE49-F238E27FC236}">
                  <a16:creationId xmlns:a16="http://schemas.microsoft.com/office/drawing/2014/main" id="{40CF38A8-B8B4-ACB5-A57B-613A0581C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438308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4" name="Freeform 132">
              <a:extLst>
                <a:ext uri="{FF2B5EF4-FFF2-40B4-BE49-F238E27FC236}">
                  <a16:creationId xmlns:a16="http://schemas.microsoft.com/office/drawing/2014/main" id="{E0AE4E87-B759-FCBB-4CDA-C78685A76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9938" y="500538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5" name="Freeform 133">
              <a:extLst>
                <a:ext uri="{FF2B5EF4-FFF2-40B4-BE49-F238E27FC236}">
                  <a16:creationId xmlns:a16="http://schemas.microsoft.com/office/drawing/2014/main" id="{DEF0CD5A-BF72-7F4E-9C4D-C35C21CC9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0" y="509905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" name="Freeform 134">
              <a:extLst>
                <a:ext uri="{FF2B5EF4-FFF2-40B4-BE49-F238E27FC236}">
                  <a16:creationId xmlns:a16="http://schemas.microsoft.com/office/drawing/2014/main" id="{A58DC360-6DA2-C7AC-D976-7F46F5A29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4075" y="509428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" name="Freeform 135">
              <a:extLst>
                <a:ext uri="{FF2B5EF4-FFF2-40B4-BE49-F238E27FC236}">
                  <a16:creationId xmlns:a16="http://schemas.microsoft.com/office/drawing/2014/main" id="{F4482A47-2025-A555-F537-BD4CBF54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0763" y="451485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" name="Freeform 136">
              <a:extLst>
                <a:ext uri="{FF2B5EF4-FFF2-40B4-BE49-F238E27FC236}">
                  <a16:creationId xmlns:a16="http://schemas.microsoft.com/office/drawing/2014/main" id="{EDFEEC98-13FC-6BA3-0E2B-0427F8C27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437515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" name="Freeform 137">
              <a:extLst>
                <a:ext uri="{FF2B5EF4-FFF2-40B4-BE49-F238E27FC236}">
                  <a16:creationId xmlns:a16="http://schemas.microsoft.com/office/drawing/2014/main" id="{FC191679-88BE-250D-C367-4DF18E6FC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489267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138">
              <a:extLst>
                <a:ext uri="{FF2B5EF4-FFF2-40B4-BE49-F238E27FC236}">
                  <a16:creationId xmlns:a16="http://schemas.microsoft.com/office/drawing/2014/main" id="{0A598557-2030-AD39-5372-1893EF55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3950" y="487997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139">
              <a:extLst>
                <a:ext uri="{FF2B5EF4-FFF2-40B4-BE49-F238E27FC236}">
                  <a16:creationId xmlns:a16="http://schemas.microsoft.com/office/drawing/2014/main" id="{A178BE29-E746-0408-C732-A5D987D18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8175" y="433863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140">
              <a:extLst>
                <a:ext uri="{FF2B5EF4-FFF2-40B4-BE49-F238E27FC236}">
                  <a16:creationId xmlns:a16="http://schemas.microsoft.com/office/drawing/2014/main" id="{B81ABB40-0643-9F94-3AB8-C07DC527F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022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Freeform 141">
              <a:extLst>
                <a:ext uri="{FF2B5EF4-FFF2-40B4-BE49-F238E27FC236}">
                  <a16:creationId xmlns:a16="http://schemas.microsoft.com/office/drawing/2014/main" id="{6B8B7158-38B6-8371-B544-A2CF9226D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34498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142">
              <a:extLst>
                <a:ext uri="{FF2B5EF4-FFF2-40B4-BE49-F238E27FC236}">
                  <a16:creationId xmlns:a16="http://schemas.microsoft.com/office/drawing/2014/main" id="{4DA45983-CA7D-76D7-2352-8EEB25BA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143">
              <a:extLst>
                <a:ext uri="{FF2B5EF4-FFF2-40B4-BE49-F238E27FC236}">
                  <a16:creationId xmlns:a16="http://schemas.microsoft.com/office/drawing/2014/main" id="{DCE1F2AD-793D-B11E-E5C0-E55EE6C99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434657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6" name="Freeform 144">
              <a:extLst>
                <a:ext uri="{FF2B5EF4-FFF2-40B4-BE49-F238E27FC236}">
                  <a16:creationId xmlns:a16="http://schemas.microsoft.com/office/drawing/2014/main" id="{D5C65F43-5A5F-A470-D088-E1432C24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7" name="Freeform 145">
              <a:extLst>
                <a:ext uri="{FF2B5EF4-FFF2-40B4-BE49-F238E27FC236}">
                  <a16:creationId xmlns:a16="http://schemas.microsoft.com/office/drawing/2014/main" id="{A0E60ED9-CBC4-15F9-ACB7-861F57BD3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37197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8" name="Freeform 146">
              <a:extLst>
                <a:ext uri="{FF2B5EF4-FFF2-40B4-BE49-F238E27FC236}">
                  <a16:creationId xmlns:a16="http://schemas.microsoft.com/office/drawing/2014/main" id="{DCE37C95-7E9D-D8AC-BCC7-29900BF1B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8025" y="436880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9" name="Freeform 147">
              <a:extLst>
                <a:ext uri="{FF2B5EF4-FFF2-40B4-BE49-F238E27FC236}">
                  <a16:creationId xmlns:a16="http://schemas.microsoft.com/office/drawing/2014/main" id="{3E6C1E6E-4E69-50E7-6EF3-0F20F2738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471328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0" name="Freeform 148">
              <a:extLst>
                <a:ext uri="{FF2B5EF4-FFF2-40B4-BE49-F238E27FC236}">
                  <a16:creationId xmlns:a16="http://schemas.microsoft.com/office/drawing/2014/main" id="{0D13F4EA-C0FE-EAE1-48FE-14321E525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8663" y="436086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1" name="Freeform 149">
              <a:extLst>
                <a:ext uri="{FF2B5EF4-FFF2-40B4-BE49-F238E27FC236}">
                  <a16:creationId xmlns:a16="http://schemas.microsoft.com/office/drawing/2014/main" id="{E3FB7953-33B8-DC97-3A6A-C2C17E0D3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37356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2" name="Freeform 150">
              <a:extLst>
                <a:ext uri="{FF2B5EF4-FFF2-40B4-BE49-F238E27FC236}">
                  <a16:creationId xmlns:a16="http://schemas.microsoft.com/office/drawing/2014/main" id="{9EFE488D-BF70-F802-9FBC-6F95221F1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36086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921" name="Grupo 920">
            <a:extLst>
              <a:ext uri="{FF2B5EF4-FFF2-40B4-BE49-F238E27FC236}">
                <a16:creationId xmlns:a16="http://schemas.microsoft.com/office/drawing/2014/main" id="{C1B066F4-2016-0EB8-3305-05DF6152C7DD}"/>
              </a:ext>
            </a:extLst>
          </p:cNvPr>
          <p:cNvGrpSpPr/>
          <p:nvPr/>
        </p:nvGrpSpPr>
        <p:grpSpPr>
          <a:xfrm rot="5400000">
            <a:off x="0" y="-16703"/>
            <a:ext cx="904875" cy="930276"/>
            <a:chOff x="0" y="3175"/>
            <a:chExt cx="904875" cy="930276"/>
          </a:xfrm>
        </p:grpSpPr>
        <p:sp>
          <p:nvSpPr>
            <p:cNvPr id="816" name="Freeform 154">
              <a:extLst>
                <a:ext uri="{FF2B5EF4-FFF2-40B4-BE49-F238E27FC236}">
                  <a16:creationId xmlns:a16="http://schemas.microsoft.com/office/drawing/2014/main" id="{4F2BBAFC-A90C-E33D-4D97-E90D14638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36353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" name="Freeform 155">
              <a:extLst>
                <a:ext uri="{FF2B5EF4-FFF2-40B4-BE49-F238E27FC236}">
                  <a16:creationId xmlns:a16="http://schemas.microsoft.com/office/drawing/2014/main" id="{DE45CBCD-7B2F-03FC-C1A9-02CBD0E7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" y="52070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" name="Freeform 156">
              <a:extLst>
                <a:ext uri="{FF2B5EF4-FFF2-40B4-BE49-F238E27FC236}">
                  <a16:creationId xmlns:a16="http://schemas.microsoft.com/office/drawing/2014/main" id="{3F3C1B4C-FDE4-F58D-85A6-807A11629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21907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" name="Freeform 157">
              <a:extLst>
                <a:ext uri="{FF2B5EF4-FFF2-40B4-BE49-F238E27FC236}">
                  <a16:creationId xmlns:a16="http://schemas.microsoft.com/office/drawing/2014/main" id="{6444FE58-17D5-00C3-C9CC-FB8C75566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8" y="20161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158">
              <a:extLst>
                <a:ext uri="{FF2B5EF4-FFF2-40B4-BE49-F238E27FC236}">
                  <a16:creationId xmlns:a16="http://schemas.microsoft.com/office/drawing/2014/main" id="{14043217-841A-0F7A-B83C-30902AB1D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61277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159">
              <a:extLst>
                <a:ext uri="{FF2B5EF4-FFF2-40B4-BE49-F238E27FC236}">
                  <a16:creationId xmlns:a16="http://schemas.microsoft.com/office/drawing/2014/main" id="{56B50E13-0779-D50E-19A9-F6A290649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91281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160">
              <a:extLst>
                <a:ext uri="{FF2B5EF4-FFF2-40B4-BE49-F238E27FC236}">
                  <a16:creationId xmlns:a16="http://schemas.microsoft.com/office/drawing/2014/main" id="{658A161E-0FC9-AE40-FD74-A3EB8905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17938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161">
              <a:extLst>
                <a:ext uri="{FF2B5EF4-FFF2-40B4-BE49-F238E27FC236}">
                  <a16:creationId xmlns:a16="http://schemas.microsoft.com/office/drawing/2014/main" id="{6684B236-CEFC-DF18-DE9A-90EE388E8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82391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162">
              <a:extLst>
                <a:ext uri="{FF2B5EF4-FFF2-40B4-BE49-F238E27FC236}">
                  <a16:creationId xmlns:a16="http://schemas.microsoft.com/office/drawing/2014/main" id="{4C3CABCF-2E6E-27B6-7F0C-93E1F0D49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86518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163">
              <a:extLst>
                <a:ext uri="{FF2B5EF4-FFF2-40B4-BE49-F238E27FC236}">
                  <a16:creationId xmlns:a16="http://schemas.microsoft.com/office/drawing/2014/main" id="{F0874A78-08F7-CC29-49CB-98CB77AD6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3" y="71120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164">
              <a:extLst>
                <a:ext uri="{FF2B5EF4-FFF2-40B4-BE49-F238E27FC236}">
                  <a16:creationId xmlns:a16="http://schemas.microsoft.com/office/drawing/2014/main" id="{7AB88B46-0295-56E5-01AE-452E0AFB2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66992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165">
              <a:extLst>
                <a:ext uri="{FF2B5EF4-FFF2-40B4-BE49-F238E27FC236}">
                  <a16:creationId xmlns:a16="http://schemas.microsoft.com/office/drawing/2014/main" id="{7C59E9DC-6283-C2AF-377D-10F40ACF4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3" y="78105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166">
              <a:extLst>
                <a:ext uri="{FF2B5EF4-FFF2-40B4-BE49-F238E27FC236}">
                  <a16:creationId xmlns:a16="http://schemas.microsoft.com/office/drawing/2014/main" id="{FF238A3F-4544-8DDE-6D8F-970CDB37C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31273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167">
              <a:extLst>
                <a:ext uri="{FF2B5EF4-FFF2-40B4-BE49-F238E27FC236}">
                  <a16:creationId xmlns:a16="http://schemas.microsoft.com/office/drawing/2014/main" id="{A3591A77-D9E5-D1A8-9866-CC8F4794E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7783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168">
              <a:extLst>
                <a:ext uri="{FF2B5EF4-FFF2-40B4-BE49-F238E27FC236}">
                  <a16:creationId xmlns:a16="http://schemas.microsoft.com/office/drawing/2014/main" id="{80783F80-F99C-6423-AE2D-90F3E627F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38" y="15716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169">
              <a:extLst>
                <a:ext uri="{FF2B5EF4-FFF2-40B4-BE49-F238E27FC236}">
                  <a16:creationId xmlns:a16="http://schemas.microsoft.com/office/drawing/2014/main" id="{07CD3884-C7AA-EADE-6A0D-F901E281F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57150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170">
              <a:extLst>
                <a:ext uri="{FF2B5EF4-FFF2-40B4-BE49-F238E27FC236}">
                  <a16:creationId xmlns:a16="http://schemas.microsoft.com/office/drawing/2014/main" id="{B236C842-5562-FCEC-3126-D149F844B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493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171">
              <a:extLst>
                <a:ext uri="{FF2B5EF4-FFF2-40B4-BE49-F238E27FC236}">
                  <a16:creationId xmlns:a16="http://schemas.microsoft.com/office/drawing/2014/main" id="{31D608DB-7FC0-1CAB-8301-77FBB6E4F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16033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172">
              <a:extLst>
                <a:ext uri="{FF2B5EF4-FFF2-40B4-BE49-F238E27FC236}">
                  <a16:creationId xmlns:a16="http://schemas.microsoft.com/office/drawing/2014/main" id="{6666243E-34A5-9A36-E509-04B66FED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27781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173">
              <a:extLst>
                <a:ext uri="{FF2B5EF4-FFF2-40B4-BE49-F238E27FC236}">
                  <a16:creationId xmlns:a16="http://schemas.microsoft.com/office/drawing/2014/main" id="{8C2B56CC-86EE-4A2C-42E3-DF205B1DE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335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174">
              <a:extLst>
                <a:ext uri="{FF2B5EF4-FFF2-40B4-BE49-F238E27FC236}">
                  <a16:creationId xmlns:a16="http://schemas.microsoft.com/office/drawing/2014/main" id="{85E07DD3-BEB2-CB9A-A9D2-34F0E38CF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" y="14763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175">
              <a:extLst>
                <a:ext uri="{FF2B5EF4-FFF2-40B4-BE49-F238E27FC236}">
                  <a16:creationId xmlns:a16="http://schemas.microsoft.com/office/drawing/2014/main" id="{9954B24D-BCD7-CA6F-7337-D179B8381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" y="78422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176">
              <a:extLst>
                <a:ext uri="{FF2B5EF4-FFF2-40B4-BE49-F238E27FC236}">
                  <a16:creationId xmlns:a16="http://schemas.microsoft.com/office/drawing/2014/main" id="{D808BB2B-659B-343E-736B-2FE3FD468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6985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177">
              <a:extLst>
                <a:ext uri="{FF2B5EF4-FFF2-40B4-BE49-F238E27FC236}">
                  <a16:creationId xmlns:a16="http://schemas.microsoft.com/office/drawing/2014/main" id="{3AE88945-AA81-1D3C-D01F-BC5CFD752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3" y="33020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178">
              <a:extLst>
                <a:ext uri="{FF2B5EF4-FFF2-40B4-BE49-F238E27FC236}">
                  <a16:creationId xmlns:a16="http://schemas.microsoft.com/office/drawing/2014/main" id="{3C43A1E6-E16B-71F1-9CF0-1089C54A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" y="4921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179">
              <a:extLst>
                <a:ext uri="{FF2B5EF4-FFF2-40B4-BE49-F238E27FC236}">
                  <a16:creationId xmlns:a16="http://schemas.microsoft.com/office/drawing/2014/main" id="{15106BDE-94E6-A9F3-CD69-77F18AD42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5" y="23177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180">
              <a:extLst>
                <a:ext uri="{FF2B5EF4-FFF2-40B4-BE49-F238E27FC236}">
                  <a16:creationId xmlns:a16="http://schemas.microsoft.com/office/drawing/2014/main" id="{12279AF3-8BDB-3CC0-A653-906DC44B9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8106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181">
              <a:extLst>
                <a:ext uri="{FF2B5EF4-FFF2-40B4-BE49-F238E27FC236}">
                  <a16:creationId xmlns:a16="http://schemas.microsoft.com/office/drawing/2014/main" id="{F90C8437-EF0C-C476-CA43-391C896D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5080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182">
              <a:extLst>
                <a:ext uri="{FF2B5EF4-FFF2-40B4-BE49-F238E27FC236}">
                  <a16:creationId xmlns:a16="http://schemas.microsoft.com/office/drawing/2014/main" id="{7CE527F9-96ED-8839-B581-341FF45B8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" y="9207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183">
              <a:extLst>
                <a:ext uri="{FF2B5EF4-FFF2-40B4-BE49-F238E27FC236}">
                  <a16:creationId xmlns:a16="http://schemas.microsoft.com/office/drawing/2014/main" id="{47CB665A-D430-38D1-A5E1-AAF4EB2F4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" y="45720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184">
              <a:extLst>
                <a:ext uri="{FF2B5EF4-FFF2-40B4-BE49-F238E27FC236}">
                  <a16:creationId xmlns:a16="http://schemas.microsoft.com/office/drawing/2014/main" id="{5A50A4C4-05F4-0D2A-71B5-AC56CA935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14763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185">
              <a:extLst>
                <a:ext uri="{FF2B5EF4-FFF2-40B4-BE49-F238E27FC236}">
                  <a16:creationId xmlns:a16="http://schemas.microsoft.com/office/drawing/2014/main" id="{3B562F39-99C2-AFFE-13C3-068E5461C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7461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186">
              <a:extLst>
                <a:ext uri="{FF2B5EF4-FFF2-40B4-BE49-F238E27FC236}">
                  <a16:creationId xmlns:a16="http://schemas.microsoft.com/office/drawing/2014/main" id="{5B8D804B-A1E9-8C47-E166-BE6896DE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6992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187">
              <a:extLst>
                <a:ext uri="{FF2B5EF4-FFF2-40B4-BE49-F238E27FC236}">
                  <a16:creationId xmlns:a16="http://schemas.microsoft.com/office/drawing/2014/main" id="{71DC6F80-DBCC-4F95-6D3F-C36C3053E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" y="79057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188">
              <a:extLst>
                <a:ext uri="{FF2B5EF4-FFF2-40B4-BE49-F238E27FC236}">
                  <a16:creationId xmlns:a16="http://schemas.microsoft.com/office/drawing/2014/main" id="{E0225AAE-485A-90F3-904F-4A21F0E96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8" y="13335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189">
              <a:extLst>
                <a:ext uri="{FF2B5EF4-FFF2-40B4-BE49-F238E27FC236}">
                  <a16:creationId xmlns:a16="http://schemas.microsoft.com/office/drawing/2014/main" id="{C6DBA793-FB43-CA93-2C6E-AC41AF83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34290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190">
              <a:extLst>
                <a:ext uri="{FF2B5EF4-FFF2-40B4-BE49-F238E27FC236}">
                  <a16:creationId xmlns:a16="http://schemas.microsoft.com/office/drawing/2014/main" id="{733BF4A7-25A1-7775-94D7-CBF2A2878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14128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191">
              <a:extLst>
                <a:ext uri="{FF2B5EF4-FFF2-40B4-BE49-F238E27FC236}">
                  <a16:creationId xmlns:a16="http://schemas.microsoft.com/office/drawing/2014/main" id="{0E1513B1-605A-2882-7B52-417AE043B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" y="8255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192">
              <a:extLst>
                <a:ext uri="{FF2B5EF4-FFF2-40B4-BE49-F238E27FC236}">
                  <a16:creationId xmlns:a16="http://schemas.microsoft.com/office/drawing/2014/main" id="{FAB4C17F-A11A-61C4-3656-929EE8761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" y="78105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193">
              <a:extLst>
                <a:ext uri="{FF2B5EF4-FFF2-40B4-BE49-F238E27FC236}">
                  <a16:creationId xmlns:a16="http://schemas.microsoft.com/office/drawing/2014/main" id="{FAF57FD6-59B3-4589-9A3B-3500C70F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38" y="56197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194">
              <a:extLst>
                <a:ext uri="{FF2B5EF4-FFF2-40B4-BE49-F238E27FC236}">
                  <a16:creationId xmlns:a16="http://schemas.microsoft.com/office/drawing/2014/main" id="{731C11E8-96CE-B268-FFCC-FE4B336AA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66992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195">
              <a:extLst>
                <a:ext uri="{FF2B5EF4-FFF2-40B4-BE49-F238E27FC236}">
                  <a16:creationId xmlns:a16="http://schemas.microsoft.com/office/drawing/2014/main" id="{4A65C9E4-8C39-B506-81FA-FEF6E7E85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57943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196">
              <a:extLst>
                <a:ext uri="{FF2B5EF4-FFF2-40B4-BE49-F238E27FC236}">
                  <a16:creationId xmlns:a16="http://schemas.microsoft.com/office/drawing/2014/main" id="{1AD63A22-6737-788B-509E-68A7DEA88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63" y="7143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197">
              <a:extLst>
                <a:ext uri="{FF2B5EF4-FFF2-40B4-BE49-F238E27FC236}">
                  <a16:creationId xmlns:a16="http://schemas.microsoft.com/office/drawing/2014/main" id="{B4C852EE-7332-458D-D137-2F1EA8A9B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9842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198">
              <a:extLst>
                <a:ext uri="{FF2B5EF4-FFF2-40B4-BE49-F238E27FC236}">
                  <a16:creationId xmlns:a16="http://schemas.microsoft.com/office/drawing/2014/main" id="{6D241E9D-1A56-6DAA-7924-AACBE4329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" y="46037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199">
              <a:extLst>
                <a:ext uri="{FF2B5EF4-FFF2-40B4-BE49-F238E27FC236}">
                  <a16:creationId xmlns:a16="http://schemas.microsoft.com/office/drawing/2014/main" id="{961C29E1-6151-302A-74D6-818C7914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15716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200">
              <a:extLst>
                <a:ext uri="{FF2B5EF4-FFF2-40B4-BE49-F238E27FC236}">
                  <a16:creationId xmlns:a16="http://schemas.microsoft.com/office/drawing/2014/main" id="{C54F3E8C-49B3-D2C3-7F8C-2ABDFE96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113" y="86836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201">
              <a:extLst>
                <a:ext uri="{FF2B5EF4-FFF2-40B4-BE49-F238E27FC236}">
                  <a16:creationId xmlns:a16="http://schemas.microsoft.com/office/drawing/2014/main" id="{5C7F9F8E-FD0A-110C-BB72-3F0F72A35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10953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202">
              <a:extLst>
                <a:ext uri="{FF2B5EF4-FFF2-40B4-BE49-F238E27FC236}">
                  <a16:creationId xmlns:a16="http://schemas.microsoft.com/office/drawing/2014/main" id="{007DE3E3-1C0A-5901-1D0F-AAFF3843C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" y="30797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203">
              <a:extLst>
                <a:ext uri="{FF2B5EF4-FFF2-40B4-BE49-F238E27FC236}">
                  <a16:creationId xmlns:a16="http://schemas.microsoft.com/office/drawing/2014/main" id="{A48C1E85-A6B8-65F7-A338-1F74393F7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" y="66992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204">
              <a:extLst>
                <a:ext uri="{FF2B5EF4-FFF2-40B4-BE49-F238E27FC236}">
                  <a16:creationId xmlns:a16="http://schemas.microsoft.com/office/drawing/2014/main" id="{6EC1A050-998B-2C07-286F-BB9D73AA9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1756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205">
              <a:extLst>
                <a:ext uri="{FF2B5EF4-FFF2-40B4-BE49-F238E27FC236}">
                  <a16:creationId xmlns:a16="http://schemas.microsoft.com/office/drawing/2014/main" id="{6D040E0B-672F-4517-9738-D6B627A3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2857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206">
              <a:extLst>
                <a:ext uri="{FF2B5EF4-FFF2-40B4-BE49-F238E27FC236}">
                  <a16:creationId xmlns:a16="http://schemas.microsoft.com/office/drawing/2014/main" id="{3A47325C-D9D3-4163-C952-CAF3968E6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317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207">
              <a:extLst>
                <a:ext uri="{FF2B5EF4-FFF2-40B4-BE49-F238E27FC236}">
                  <a16:creationId xmlns:a16="http://schemas.microsoft.com/office/drawing/2014/main" id="{B28DCF7F-19ED-D7E8-07FE-C62AB2EA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" y="44291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208">
              <a:extLst>
                <a:ext uri="{FF2B5EF4-FFF2-40B4-BE49-F238E27FC236}">
                  <a16:creationId xmlns:a16="http://schemas.microsoft.com/office/drawing/2014/main" id="{B58AEF73-4366-4283-207A-FBCD9A65C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24606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209">
              <a:extLst>
                <a:ext uri="{FF2B5EF4-FFF2-40B4-BE49-F238E27FC236}">
                  <a16:creationId xmlns:a16="http://schemas.microsoft.com/office/drawing/2014/main" id="{D4B2E228-F4D2-2E32-DD3B-DA6686030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488" y="88741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210">
              <a:extLst>
                <a:ext uri="{FF2B5EF4-FFF2-40B4-BE49-F238E27FC236}">
                  <a16:creationId xmlns:a16="http://schemas.microsoft.com/office/drawing/2014/main" id="{6BF64BD0-D979-54AD-1B0C-727DFDD5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" y="79216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211">
              <a:extLst>
                <a:ext uri="{FF2B5EF4-FFF2-40B4-BE49-F238E27FC236}">
                  <a16:creationId xmlns:a16="http://schemas.microsoft.com/office/drawing/2014/main" id="{0B5BBBFB-2D27-7D66-167E-D7376BDF6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8" y="20320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212">
              <a:extLst>
                <a:ext uri="{FF2B5EF4-FFF2-40B4-BE49-F238E27FC236}">
                  <a16:creationId xmlns:a16="http://schemas.microsoft.com/office/drawing/2014/main" id="{4BD31A6C-45A7-A206-BEC3-573D95874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69691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5" name="Freeform 213">
              <a:extLst>
                <a:ext uri="{FF2B5EF4-FFF2-40B4-BE49-F238E27FC236}">
                  <a16:creationId xmlns:a16="http://schemas.microsoft.com/office/drawing/2014/main" id="{DF7B1861-5696-D566-0777-F1C6B5012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50" y="55562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6" name="Freeform 214">
              <a:extLst>
                <a:ext uri="{FF2B5EF4-FFF2-40B4-BE49-F238E27FC236}">
                  <a16:creationId xmlns:a16="http://schemas.microsoft.com/office/drawing/2014/main" id="{F787ECB0-E083-AF9F-4842-A2124E295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8" y="317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7" name="Freeform 215">
              <a:extLst>
                <a:ext uri="{FF2B5EF4-FFF2-40B4-BE49-F238E27FC236}">
                  <a16:creationId xmlns:a16="http://schemas.microsoft.com/office/drawing/2014/main" id="{9F5719E8-8E87-9243-AE13-DBCC708B6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5080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216">
              <a:extLst>
                <a:ext uri="{FF2B5EF4-FFF2-40B4-BE49-F238E27FC236}">
                  <a16:creationId xmlns:a16="http://schemas.microsoft.com/office/drawing/2014/main" id="{28143244-A426-EBB5-2EC2-FED174CD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" y="33813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9" name="Freeform 217">
              <a:extLst>
                <a:ext uri="{FF2B5EF4-FFF2-40B4-BE49-F238E27FC236}">
                  <a16:creationId xmlns:a16="http://schemas.microsoft.com/office/drawing/2014/main" id="{373B7E2B-88A9-528F-2FDE-09565E6D9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25" y="48736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0" name="Freeform 218">
              <a:extLst>
                <a:ext uri="{FF2B5EF4-FFF2-40B4-BE49-F238E27FC236}">
                  <a16:creationId xmlns:a16="http://schemas.microsoft.com/office/drawing/2014/main" id="{888813D6-A1D7-32C9-D688-8168E151B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9366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1" name="Freeform 219">
              <a:extLst>
                <a:ext uri="{FF2B5EF4-FFF2-40B4-BE49-F238E27FC236}">
                  <a16:creationId xmlns:a16="http://schemas.microsoft.com/office/drawing/2014/main" id="{E32BA214-D6D9-5334-817B-C4DA535CF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17462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2" name="Freeform 220">
              <a:extLst>
                <a:ext uri="{FF2B5EF4-FFF2-40B4-BE49-F238E27FC236}">
                  <a16:creationId xmlns:a16="http://schemas.microsoft.com/office/drawing/2014/main" id="{177CB4F2-9CD7-2D5C-8E5F-13CE9EB95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8" y="12065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221">
              <a:extLst>
                <a:ext uri="{FF2B5EF4-FFF2-40B4-BE49-F238E27FC236}">
                  <a16:creationId xmlns:a16="http://schemas.microsoft.com/office/drawing/2014/main" id="{B8F46023-4F93-3A16-25B8-4343F1E43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6830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222">
              <a:extLst>
                <a:ext uri="{FF2B5EF4-FFF2-40B4-BE49-F238E27FC236}">
                  <a16:creationId xmlns:a16="http://schemas.microsoft.com/office/drawing/2014/main" id="{762B8D5F-55F9-6353-6238-FDEF94FD1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77787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223">
              <a:extLst>
                <a:ext uri="{FF2B5EF4-FFF2-40B4-BE49-F238E27FC236}">
                  <a16:creationId xmlns:a16="http://schemas.microsoft.com/office/drawing/2014/main" id="{FEC0511D-F696-AD22-9899-45CEFB736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0011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224">
              <a:extLst>
                <a:ext uri="{FF2B5EF4-FFF2-40B4-BE49-F238E27FC236}">
                  <a16:creationId xmlns:a16="http://schemas.microsoft.com/office/drawing/2014/main" id="{01B6DD1B-6456-59F1-498F-D79CD7C73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" y="49212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7" name="Freeform 225">
              <a:extLst>
                <a:ext uri="{FF2B5EF4-FFF2-40B4-BE49-F238E27FC236}">
                  <a16:creationId xmlns:a16="http://schemas.microsoft.com/office/drawing/2014/main" id="{7E9CB602-B3CF-38AD-0AFD-F376A980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50165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8" name="Freeform 226">
              <a:extLst>
                <a:ext uri="{FF2B5EF4-FFF2-40B4-BE49-F238E27FC236}">
                  <a16:creationId xmlns:a16="http://schemas.microsoft.com/office/drawing/2014/main" id="{A27C159E-94EA-15CA-320D-CB2F650C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00" y="66040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9" name="Freeform 227">
              <a:extLst>
                <a:ext uri="{FF2B5EF4-FFF2-40B4-BE49-F238E27FC236}">
                  <a16:creationId xmlns:a16="http://schemas.microsoft.com/office/drawing/2014/main" id="{C31FC006-5DC3-F4AC-8A96-E3D8A7401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3" y="56515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0" name="Freeform 228">
              <a:extLst>
                <a:ext uri="{FF2B5EF4-FFF2-40B4-BE49-F238E27FC236}">
                  <a16:creationId xmlns:a16="http://schemas.microsoft.com/office/drawing/2014/main" id="{6A565409-776C-9CA2-AC44-5C13DD099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8578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1" name="Freeform 229">
              <a:extLst>
                <a:ext uri="{FF2B5EF4-FFF2-40B4-BE49-F238E27FC236}">
                  <a16:creationId xmlns:a16="http://schemas.microsoft.com/office/drawing/2014/main" id="{71B4B85C-E76D-A516-C3E5-29C960DD6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" y="66992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2" name="Freeform 230">
              <a:extLst>
                <a:ext uri="{FF2B5EF4-FFF2-40B4-BE49-F238E27FC236}">
                  <a16:creationId xmlns:a16="http://schemas.microsoft.com/office/drawing/2014/main" id="{36CE4710-79D9-0A16-C7D3-FBD1FCB46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00" y="29051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3" name="Freeform 231">
              <a:extLst>
                <a:ext uri="{FF2B5EF4-FFF2-40B4-BE49-F238E27FC236}">
                  <a16:creationId xmlns:a16="http://schemas.microsoft.com/office/drawing/2014/main" id="{7E9BFFC3-4B24-6BBE-D10A-389A750F8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1272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4" name="Freeform 232">
              <a:extLst>
                <a:ext uri="{FF2B5EF4-FFF2-40B4-BE49-F238E27FC236}">
                  <a16:creationId xmlns:a16="http://schemas.microsoft.com/office/drawing/2014/main" id="{B8902CAA-E1D6-CEA2-A10B-DF403F8B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75" y="28892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5" name="Freeform 233">
              <a:extLst>
                <a:ext uri="{FF2B5EF4-FFF2-40B4-BE49-F238E27FC236}">
                  <a16:creationId xmlns:a16="http://schemas.microsoft.com/office/drawing/2014/main" id="{C4EC9FEE-1C6D-8389-6A67-A39DCA32E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00" y="46513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234">
              <a:extLst>
                <a:ext uri="{FF2B5EF4-FFF2-40B4-BE49-F238E27FC236}">
                  <a16:creationId xmlns:a16="http://schemas.microsoft.com/office/drawing/2014/main" id="{3F473184-0CA1-BA1A-6FF5-12A218AB1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71913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235">
              <a:extLst>
                <a:ext uri="{FF2B5EF4-FFF2-40B4-BE49-F238E27FC236}">
                  <a16:creationId xmlns:a16="http://schemas.microsoft.com/office/drawing/2014/main" id="{4A1E16AF-8102-0328-DB84-55430DE5F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0" y="68897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236">
              <a:extLst>
                <a:ext uri="{FF2B5EF4-FFF2-40B4-BE49-F238E27FC236}">
                  <a16:creationId xmlns:a16="http://schemas.microsoft.com/office/drawing/2014/main" id="{D620A46F-C361-CE08-5DB0-E405D0FA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90011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237">
              <a:extLst>
                <a:ext uri="{FF2B5EF4-FFF2-40B4-BE49-F238E27FC236}">
                  <a16:creationId xmlns:a16="http://schemas.microsoft.com/office/drawing/2014/main" id="{E65F79CC-2A63-42EF-D7DE-E56B74055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90487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238">
              <a:extLst>
                <a:ext uri="{FF2B5EF4-FFF2-40B4-BE49-F238E27FC236}">
                  <a16:creationId xmlns:a16="http://schemas.microsoft.com/office/drawing/2014/main" id="{68F3CD0F-8488-01E1-2519-1FF7CE93F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" y="41116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239">
              <a:extLst>
                <a:ext uri="{FF2B5EF4-FFF2-40B4-BE49-F238E27FC236}">
                  <a16:creationId xmlns:a16="http://schemas.microsoft.com/office/drawing/2014/main" id="{5B2175D7-1BDF-996E-6D68-97961CA27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17303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240">
              <a:extLst>
                <a:ext uri="{FF2B5EF4-FFF2-40B4-BE49-F238E27FC236}">
                  <a16:creationId xmlns:a16="http://schemas.microsoft.com/office/drawing/2014/main" id="{B890945B-01DB-B3C2-127B-7BCE623D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13" y="79533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241">
              <a:extLst>
                <a:ext uri="{FF2B5EF4-FFF2-40B4-BE49-F238E27FC236}">
                  <a16:creationId xmlns:a16="http://schemas.microsoft.com/office/drawing/2014/main" id="{E293D457-76C2-16DB-1C4F-52D0F5059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88900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242">
              <a:extLst>
                <a:ext uri="{FF2B5EF4-FFF2-40B4-BE49-F238E27FC236}">
                  <a16:creationId xmlns:a16="http://schemas.microsoft.com/office/drawing/2014/main" id="{58DDABED-9EF2-2BA3-B28E-769243A2E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88423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243">
              <a:extLst>
                <a:ext uri="{FF2B5EF4-FFF2-40B4-BE49-F238E27FC236}">
                  <a16:creationId xmlns:a16="http://schemas.microsoft.com/office/drawing/2014/main" id="{5098D84F-BFA0-72CD-C899-BC0252909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8" y="30480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244">
              <a:extLst>
                <a:ext uri="{FF2B5EF4-FFF2-40B4-BE49-F238E27FC236}">
                  <a16:creationId xmlns:a16="http://schemas.microsoft.com/office/drawing/2014/main" id="{F272C90C-85EB-5E88-477B-3A651A64C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16510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245">
              <a:extLst>
                <a:ext uri="{FF2B5EF4-FFF2-40B4-BE49-F238E27FC236}">
                  <a16:creationId xmlns:a16="http://schemas.microsoft.com/office/drawing/2014/main" id="{9B545EBD-180A-BF94-F9B1-33ED626CE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3" y="68262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246">
              <a:extLst>
                <a:ext uri="{FF2B5EF4-FFF2-40B4-BE49-F238E27FC236}">
                  <a16:creationId xmlns:a16="http://schemas.microsoft.com/office/drawing/2014/main" id="{66955FF6-F6AE-40E4-CA38-23670FE5B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" y="66992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247">
              <a:extLst>
                <a:ext uri="{FF2B5EF4-FFF2-40B4-BE49-F238E27FC236}">
                  <a16:creationId xmlns:a16="http://schemas.microsoft.com/office/drawing/2014/main" id="{E9D2BC7A-3EC5-DD33-D383-36D3E53B0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" y="12858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248">
              <a:extLst>
                <a:ext uri="{FF2B5EF4-FFF2-40B4-BE49-F238E27FC236}">
                  <a16:creationId xmlns:a16="http://schemas.microsoft.com/office/drawing/2014/main" id="{509883F4-9A77-DF4F-FEF8-F22C3EAC0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017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249">
              <a:extLst>
                <a:ext uri="{FF2B5EF4-FFF2-40B4-BE49-F238E27FC236}">
                  <a16:creationId xmlns:a16="http://schemas.microsoft.com/office/drawing/2014/main" id="{D98E8960-11FF-A450-C3DE-1AB883AC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13493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250">
              <a:extLst>
                <a:ext uri="{FF2B5EF4-FFF2-40B4-BE49-F238E27FC236}">
                  <a16:creationId xmlns:a16="http://schemas.microsoft.com/office/drawing/2014/main" id="{EB20358C-8194-435C-AF2D-62CDA6A0D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251">
              <a:extLst>
                <a:ext uri="{FF2B5EF4-FFF2-40B4-BE49-F238E27FC236}">
                  <a16:creationId xmlns:a16="http://schemas.microsoft.com/office/drawing/2014/main" id="{FAFDC094-5712-D94E-EC76-CDC7B1263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8" y="13652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252">
              <a:extLst>
                <a:ext uri="{FF2B5EF4-FFF2-40B4-BE49-F238E27FC236}">
                  <a16:creationId xmlns:a16="http://schemas.microsoft.com/office/drawing/2014/main" id="{73C5EC33-E628-47F7-8D0B-AF50E466B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253">
              <a:extLst>
                <a:ext uri="{FF2B5EF4-FFF2-40B4-BE49-F238E27FC236}">
                  <a16:creationId xmlns:a16="http://schemas.microsoft.com/office/drawing/2014/main" id="{72E93BF1-AA50-4E13-4122-A42D43C15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16192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254">
              <a:extLst>
                <a:ext uri="{FF2B5EF4-FFF2-40B4-BE49-F238E27FC236}">
                  <a16:creationId xmlns:a16="http://schemas.microsoft.com/office/drawing/2014/main" id="{F77B54C3-A466-4154-1459-45D8AE7F6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" y="15875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255">
              <a:extLst>
                <a:ext uri="{FF2B5EF4-FFF2-40B4-BE49-F238E27FC236}">
                  <a16:creationId xmlns:a16="http://schemas.microsoft.com/office/drawing/2014/main" id="{CA8E8A38-4F09-35B5-307C-5B4ECCC1A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50323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256">
              <a:extLst>
                <a:ext uri="{FF2B5EF4-FFF2-40B4-BE49-F238E27FC236}">
                  <a16:creationId xmlns:a16="http://schemas.microsoft.com/office/drawing/2014/main" id="{525BFC18-37C7-8D27-9975-2F20A344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8" y="15081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257">
              <a:extLst>
                <a:ext uri="{FF2B5EF4-FFF2-40B4-BE49-F238E27FC236}">
                  <a16:creationId xmlns:a16="http://schemas.microsoft.com/office/drawing/2014/main" id="{ABD34093-A1CF-DC3E-1E34-95ACDCBBC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16351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258">
              <a:extLst>
                <a:ext uri="{FF2B5EF4-FFF2-40B4-BE49-F238E27FC236}">
                  <a16:creationId xmlns:a16="http://schemas.microsoft.com/office/drawing/2014/main" id="{1D0F5D94-F12A-48C2-95C2-5ECC7983C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15081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" name="Picture 2" descr="textil rosa verde y azul">
            <a:extLst>
              <a:ext uri="{FF2B5EF4-FFF2-40B4-BE49-F238E27FC236}">
                <a16:creationId xmlns:a16="http://schemas.microsoft.com/office/drawing/2014/main" id="{8FAC0956-8B23-463F-A947-F808373A16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98942" y="0"/>
            <a:ext cx="4045058" cy="5143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81" name="Google Shape;781;p49"/>
          <p:cNvSpPr txBox="1">
            <a:spLocks noGrp="1"/>
          </p:cNvSpPr>
          <p:nvPr>
            <p:ph type="title"/>
          </p:nvPr>
        </p:nvSpPr>
        <p:spPr>
          <a:xfrm>
            <a:off x="380853" y="1536567"/>
            <a:ext cx="1726245" cy="572700"/>
          </a:xfrm>
          <a:prstGeom prst="rect">
            <a:avLst/>
          </a:prstGeom>
          <a:solidFill>
            <a:srgbClr val="A966A6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Mercury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782" name="Google Shape;782;p49"/>
          <p:cNvSpPr txBox="1">
            <a:spLocks noGrp="1"/>
          </p:cNvSpPr>
          <p:nvPr>
            <p:ph type="subTitle" idx="1"/>
          </p:nvPr>
        </p:nvSpPr>
        <p:spPr>
          <a:xfrm>
            <a:off x="380853" y="213504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Mercury is the closest planet to the Sun </a:t>
            </a:r>
            <a:endParaRPr/>
          </a:p>
        </p:txBody>
      </p:sp>
      <p:sp>
        <p:nvSpPr>
          <p:cNvPr id="783" name="Google Shape;783;p49"/>
          <p:cNvSpPr txBox="1">
            <a:spLocks noGrp="1"/>
          </p:cNvSpPr>
          <p:nvPr>
            <p:ph type="title" idx="2"/>
          </p:nvPr>
        </p:nvSpPr>
        <p:spPr>
          <a:xfrm>
            <a:off x="3162278" y="1536567"/>
            <a:ext cx="1726245" cy="572700"/>
          </a:xfrm>
          <a:prstGeom prst="rect">
            <a:avLst/>
          </a:prstGeom>
          <a:solidFill>
            <a:srgbClr val="A966A6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Mars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784" name="Google Shape;784;p49"/>
          <p:cNvSpPr txBox="1">
            <a:spLocks noGrp="1"/>
          </p:cNvSpPr>
          <p:nvPr>
            <p:ph type="subTitle" idx="3"/>
          </p:nvPr>
        </p:nvSpPr>
        <p:spPr>
          <a:xfrm>
            <a:off x="3162278" y="213504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785" name="Google Shape;785;p49"/>
          <p:cNvSpPr txBox="1">
            <a:spLocks noGrp="1"/>
          </p:cNvSpPr>
          <p:nvPr>
            <p:ph type="title" idx="4"/>
          </p:nvPr>
        </p:nvSpPr>
        <p:spPr>
          <a:xfrm>
            <a:off x="379203" y="2994192"/>
            <a:ext cx="1726245" cy="572700"/>
          </a:xfrm>
          <a:prstGeom prst="rect">
            <a:avLst/>
          </a:prstGeom>
          <a:solidFill>
            <a:srgbClr val="A966A6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Saturn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786" name="Google Shape;786;p49"/>
          <p:cNvSpPr txBox="1">
            <a:spLocks noGrp="1"/>
          </p:cNvSpPr>
          <p:nvPr>
            <p:ph type="subTitle" idx="5"/>
          </p:nvPr>
        </p:nvSpPr>
        <p:spPr>
          <a:xfrm>
            <a:off x="379203" y="3592674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Yes, this is the ringed one. It’s a gas giant</a:t>
            </a:r>
            <a:endParaRPr/>
          </a:p>
        </p:txBody>
      </p:sp>
      <p:sp>
        <p:nvSpPr>
          <p:cNvPr id="787" name="Google Shape;787;p49"/>
          <p:cNvSpPr txBox="1">
            <a:spLocks noGrp="1"/>
          </p:cNvSpPr>
          <p:nvPr>
            <p:ph type="title" idx="6"/>
          </p:nvPr>
        </p:nvSpPr>
        <p:spPr>
          <a:xfrm>
            <a:off x="3162278" y="2994192"/>
            <a:ext cx="1726245" cy="572700"/>
          </a:xfrm>
          <a:prstGeom prst="rect">
            <a:avLst/>
          </a:prstGeom>
          <a:solidFill>
            <a:srgbClr val="A966A6"/>
          </a:solidFill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Venus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788" name="Google Shape;788;p49"/>
          <p:cNvSpPr txBox="1">
            <a:spLocks noGrp="1"/>
          </p:cNvSpPr>
          <p:nvPr>
            <p:ph type="subTitle" idx="7"/>
          </p:nvPr>
        </p:nvSpPr>
        <p:spPr>
          <a:xfrm>
            <a:off x="3162278" y="3592674"/>
            <a:ext cx="2130600" cy="108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has a very beautiful name</a:t>
            </a:r>
            <a:endParaRPr/>
          </a:p>
        </p:txBody>
      </p:sp>
      <p:sp>
        <p:nvSpPr>
          <p:cNvPr id="79" name="Google Shape;181;p18">
            <a:extLst>
              <a:ext uri="{FF2B5EF4-FFF2-40B4-BE49-F238E27FC236}">
                <a16:creationId xmlns:a16="http://schemas.microsoft.com/office/drawing/2014/main" id="{ECA967EE-5053-477B-8675-9BDF2BD49D0F}"/>
              </a:ext>
            </a:extLst>
          </p:cNvPr>
          <p:cNvSpPr/>
          <p:nvPr/>
        </p:nvSpPr>
        <p:spPr>
          <a:xfrm rot="-13063">
            <a:off x="6281207" y="3386309"/>
            <a:ext cx="2859446" cy="1767263"/>
          </a:xfrm>
          <a:custGeom>
            <a:avLst/>
            <a:gdLst/>
            <a:ahLst/>
            <a:cxnLst/>
            <a:rect l="l" t="t" r="r" b="b"/>
            <a:pathLst>
              <a:path w="114377" h="70690" extrusionOk="0">
                <a:moveTo>
                  <a:pt x="114377" y="1"/>
                </a:moveTo>
                <a:cubicBezTo>
                  <a:pt x="112912" y="1"/>
                  <a:pt x="111511" y="256"/>
                  <a:pt x="110174" y="701"/>
                </a:cubicBezTo>
                <a:cubicBezTo>
                  <a:pt x="103996" y="2930"/>
                  <a:pt x="99984" y="9044"/>
                  <a:pt x="97946" y="15285"/>
                </a:cubicBezTo>
                <a:cubicBezTo>
                  <a:pt x="95908" y="21526"/>
                  <a:pt x="95590" y="28213"/>
                  <a:pt x="94189" y="34645"/>
                </a:cubicBezTo>
                <a:cubicBezTo>
                  <a:pt x="92788" y="41077"/>
                  <a:pt x="90240" y="47636"/>
                  <a:pt x="85082" y="51648"/>
                </a:cubicBezTo>
                <a:cubicBezTo>
                  <a:pt x="81075" y="54728"/>
                  <a:pt x="76138" y="55884"/>
                  <a:pt x="71065" y="55884"/>
                </a:cubicBezTo>
                <a:cubicBezTo>
                  <a:pt x="67431" y="55884"/>
                  <a:pt x="63727" y="55291"/>
                  <a:pt x="60245" y="54387"/>
                </a:cubicBezTo>
                <a:cubicBezTo>
                  <a:pt x="51839" y="52222"/>
                  <a:pt x="43815" y="48528"/>
                  <a:pt x="35218" y="47955"/>
                </a:cubicBezTo>
                <a:cubicBezTo>
                  <a:pt x="34522" y="47907"/>
                  <a:pt x="33828" y="47884"/>
                  <a:pt x="33136" y="47884"/>
                </a:cubicBezTo>
                <a:cubicBezTo>
                  <a:pt x="18922" y="47884"/>
                  <a:pt x="5466" y="57695"/>
                  <a:pt x="0" y="70690"/>
                </a:cubicBezTo>
                <a:lnTo>
                  <a:pt x="114377" y="70690"/>
                </a:lnTo>
                <a:lnTo>
                  <a:pt x="114377" y="1"/>
                </a:lnTo>
                <a:close/>
              </a:path>
            </a:pathLst>
          </a:custGeom>
          <a:solidFill>
            <a:srgbClr val="FFFFFF">
              <a:alpha val="2000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1527;p55">
            <a:extLst>
              <a:ext uri="{FF2B5EF4-FFF2-40B4-BE49-F238E27FC236}">
                <a16:creationId xmlns:a16="http://schemas.microsoft.com/office/drawing/2014/main" id="{EC5F423B-3937-4472-9D3B-08B675F0BA71}"/>
              </a:ext>
            </a:extLst>
          </p:cNvPr>
          <p:cNvSpPr txBox="1">
            <a:spLocks/>
          </p:cNvSpPr>
          <p:nvPr/>
        </p:nvSpPr>
        <p:spPr>
          <a:xfrm>
            <a:off x="757409" y="179379"/>
            <a:ext cx="3373201" cy="53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Gochi Hand"/>
              <a:buNone/>
              <a:defRPr sz="28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algn="ctr"/>
            <a:r>
              <a:rPr lang="es-PE" sz="6000">
                <a:solidFill>
                  <a:srgbClr val="BF363F"/>
                </a:solidFill>
              </a:rPr>
              <a:t>Process</a:t>
            </a:r>
            <a:endParaRPr lang="es-PE" sz="6000" dirty="0">
              <a:solidFill>
                <a:srgbClr val="BF363F"/>
              </a:solidFill>
            </a:endParaRPr>
          </a:p>
        </p:txBody>
      </p:sp>
      <p:grpSp>
        <p:nvGrpSpPr>
          <p:cNvPr id="112" name="Grupo 111">
            <a:extLst>
              <a:ext uri="{FF2B5EF4-FFF2-40B4-BE49-F238E27FC236}">
                <a16:creationId xmlns:a16="http://schemas.microsoft.com/office/drawing/2014/main" id="{3CC52CDF-A1DD-86B3-3D17-3BBAF1FA829B}"/>
              </a:ext>
            </a:extLst>
          </p:cNvPr>
          <p:cNvGrpSpPr/>
          <p:nvPr/>
        </p:nvGrpSpPr>
        <p:grpSpPr>
          <a:xfrm>
            <a:off x="-6350" y="4354513"/>
            <a:ext cx="5110163" cy="804862"/>
            <a:chOff x="-6350" y="4354513"/>
            <a:chExt cx="5110163" cy="804862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92E82A1-F1F4-C873-2C72-DB62B53E4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50" y="4492625"/>
              <a:ext cx="315913" cy="663575"/>
            </a:xfrm>
            <a:custGeom>
              <a:avLst/>
              <a:gdLst>
                <a:gd name="T0" fmla="*/ 0 w 53"/>
                <a:gd name="T1" fmla="*/ 3 h 174"/>
                <a:gd name="T2" fmla="*/ 1 w 53"/>
                <a:gd name="T3" fmla="*/ 3 h 174"/>
                <a:gd name="T4" fmla="*/ 10 w 53"/>
                <a:gd name="T5" fmla="*/ 4 h 174"/>
                <a:gd name="T6" fmla="*/ 13 w 53"/>
                <a:gd name="T7" fmla="*/ 3 h 174"/>
                <a:gd name="T8" fmla="*/ 36 w 53"/>
                <a:gd name="T9" fmla="*/ 3 h 174"/>
                <a:gd name="T10" fmla="*/ 42 w 53"/>
                <a:gd name="T11" fmla="*/ 3 h 174"/>
                <a:gd name="T12" fmla="*/ 51 w 53"/>
                <a:gd name="T13" fmla="*/ 3 h 174"/>
                <a:gd name="T14" fmla="*/ 51 w 53"/>
                <a:gd name="T15" fmla="*/ 8 h 174"/>
                <a:gd name="T16" fmla="*/ 52 w 53"/>
                <a:gd name="T17" fmla="*/ 9 h 174"/>
                <a:gd name="T18" fmla="*/ 52 w 53"/>
                <a:gd name="T19" fmla="*/ 12 h 174"/>
                <a:gd name="T20" fmla="*/ 52 w 53"/>
                <a:gd name="T21" fmla="*/ 19 h 174"/>
                <a:gd name="T22" fmla="*/ 52 w 53"/>
                <a:gd name="T23" fmla="*/ 163 h 174"/>
                <a:gd name="T24" fmla="*/ 52 w 53"/>
                <a:gd name="T25" fmla="*/ 172 h 174"/>
                <a:gd name="T26" fmla="*/ 51 w 53"/>
                <a:gd name="T27" fmla="*/ 174 h 174"/>
                <a:gd name="T28" fmla="*/ 3 w 53"/>
                <a:gd name="T29" fmla="*/ 174 h 174"/>
                <a:gd name="T30" fmla="*/ 0 w 53"/>
                <a:gd name="T31" fmla="*/ 172 h 174"/>
                <a:gd name="T32" fmla="*/ 0 w 53"/>
                <a:gd name="T33" fmla="*/ 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74">
                  <a:moveTo>
                    <a:pt x="0" y="3"/>
                  </a:moveTo>
                  <a:cubicBezTo>
                    <a:pt x="0" y="3"/>
                    <a:pt x="1" y="3"/>
                    <a:pt x="1" y="3"/>
                  </a:cubicBezTo>
                  <a:cubicBezTo>
                    <a:pt x="4" y="3"/>
                    <a:pt x="7" y="2"/>
                    <a:pt x="10" y="4"/>
                  </a:cubicBezTo>
                  <a:cubicBezTo>
                    <a:pt x="11" y="4"/>
                    <a:pt x="12" y="4"/>
                    <a:pt x="13" y="3"/>
                  </a:cubicBezTo>
                  <a:cubicBezTo>
                    <a:pt x="20" y="0"/>
                    <a:pt x="28" y="0"/>
                    <a:pt x="36" y="3"/>
                  </a:cubicBezTo>
                  <a:cubicBezTo>
                    <a:pt x="38" y="3"/>
                    <a:pt x="40" y="3"/>
                    <a:pt x="42" y="3"/>
                  </a:cubicBezTo>
                  <a:cubicBezTo>
                    <a:pt x="45" y="2"/>
                    <a:pt x="48" y="2"/>
                    <a:pt x="51" y="3"/>
                  </a:cubicBezTo>
                  <a:cubicBezTo>
                    <a:pt x="51" y="5"/>
                    <a:pt x="51" y="6"/>
                    <a:pt x="51" y="8"/>
                  </a:cubicBezTo>
                  <a:cubicBezTo>
                    <a:pt x="51" y="9"/>
                    <a:pt x="51" y="9"/>
                    <a:pt x="52" y="9"/>
                  </a:cubicBezTo>
                  <a:cubicBezTo>
                    <a:pt x="53" y="10"/>
                    <a:pt x="52" y="11"/>
                    <a:pt x="52" y="12"/>
                  </a:cubicBezTo>
                  <a:cubicBezTo>
                    <a:pt x="52" y="14"/>
                    <a:pt x="52" y="17"/>
                    <a:pt x="52" y="19"/>
                  </a:cubicBezTo>
                  <a:cubicBezTo>
                    <a:pt x="52" y="67"/>
                    <a:pt x="52" y="115"/>
                    <a:pt x="52" y="163"/>
                  </a:cubicBezTo>
                  <a:cubicBezTo>
                    <a:pt x="52" y="166"/>
                    <a:pt x="52" y="169"/>
                    <a:pt x="52" y="172"/>
                  </a:cubicBezTo>
                  <a:cubicBezTo>
                    <a:pt x="52" y="173"/>
                    <a:pt x="51" y="173"/>
                    <a:pt x="51" y="174"/>
                  </a:cubicBezTo>
                  <a:cubicBezTo>
                    <a:pt x="35" y="174"/>
                    <a:pt x="19" y="174"/>
                    <a:pt x="3" y="174"/>
                  </a:cubicBezTo>
                  <a:cubicBezTo>
                    <a:pt x="1" y="174"/>
                    <a:pt x="0" y="174"/>
                    <a:pt x="0" y="172"/>
                  </a:cubicBezTo>
                  <a:cubicBezTo>
                    <a:pt x="0" y="115"/>
                    <a:pt x="0" y="59"/>
                    <a:pt x="0" y="3"/>
                  </a:cubicBezTo>
                  <a:close/>
                </a:path>
              </a:pathLst>
            </a:custGeom>
            <a:solidFill>
              <a:srgbClr val="E5E6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3A6E122C-8BD5-0821-B740-15CA7D1A6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25" y="4522788"/>
              <a:ext cx="190500" cy="633412"/>
            </a:xfrm>
            <a:custGeom>
              <a:avLst/>
              <a:gdLst>
                <a:gd name="T0" fmla="*/ 31 w 32"/>
                <a:gd name="T1" fmla="*/ 166 h 166"/>
                <a:gd name="T2" fmla="*/ 2 w 32"/>
                <a:gd name="T3" fmla="*/ 166 h 166"/>
                <a:gd name="T4" fmla="*/ 0 w 32"/>
                <a:gd name="T5" fmla="*/ 162 h 166"/>
                <a:gd name="T6" fmla="*/ 0 w 32"/>
                <a:gd name="T7" fmla="*/ 135 h 166"/>
                <a:gd name="T8" fmla="*/ 0 w 32"/>
                <a:gd name="T9" fmla="*/ 120 h 166"/>
                <a:gd name="T10" fmla="*/ 0 w 32"/>
                <a:gd name="T11" fmla="*/ 96 h 166"/>
                <a:gd name="T12" fmla="*/ 0 w 32"/>
                <a:gd name="T13" fmla="*/ 10 h 166"/>
                <a:gd name="T14" fmla="*/ 0 w 32"/>
                <a:gd name="T15" fmla="*/ 5 h 166"/>
                <a:gd name="T16" fmla="*/ 1 w 32"/>
                <a:gd name="T17" fmla="*/ 4 h 166"/>
                <a:gd name="T18" fmla="*/ 27 w 32"/>
                <a:gd name="T19" fmla="*/ 3 h 166"/>
                <a:gd name="T20" fmla="*/ 31 w 32"/>
                <a:gd name="T21" fmla="*/ 5 h 166"/>
                <a:gd name="T22" fmla="*/ 32 w 32"/>
                <a:gd name="T23" fmla="*/ 9 h 166"/>
                <a:gd name="T24" fmla="*/ 32 w 32"/>
                <a:gd name="T25" fmla="*/ 161 h 166"/>
                <a:gd name="T26" fmla="*/ 31 w 32"/>
                <a:gd name="T27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66">
                  <a:moveTo>
                    <a:pt x="31" y="166"/>
                  </a:moveTo>
                  <a:cubicBezTo>
                    <a:pt x="21" y="166"/>
                    <a:pt x="11" y="166"/>
                    <a:pt x="2" y="166"/>
                  </a:cubicBezTo>
                  <a:cubicBezTo>
                    <a:pt x="0" y="165"/>
                    <a:pt x="0" y="164"/>
                    <a:pt x="0" y="162"/>
                  </a:cubicBezTo>
                  <a:cubicBezTo>
                    <a:pt x="0" y="153"/>
                    <a:pt x="0" y="144"/>
                    <a:pt x="0" y="135"/>
                  </a:cubicBezTo>
                  <a:cubicBezTo>
                    <a:pt x="1" y="130"/>
                    <a:pt x="0" y="125"/>
                    <a:pt x="0" y="120"/>
                  </a:cubicBezTo>
                  <a:cubicBezTo>
                    <a:pt x="0" y="112"/>
                    <a:pt x="0" y="104"/>
                    <a:pt x="0" y="96"/>
                  </a:cubicBezTo>
                  <a:cubicBezTo>
                    <a:pt x="0" y="68"/>
                    <a:pt x="0" y="39"/>
                    <a:pt x="0" y="10"/>
                  </a:cubicBezTo>
                  <a:cubicBezTo>
                    <a:pt x="0" y="8"/>
                    <a:pt x="0" y="6"/>
                    <a:pt x="0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0" y="0"/>
                    <a:pt x="18" y="0"/>
                    <a:pt x="27" y="3"/>
                  </a:cubicBezTo>
                  <a:cubicBezTo>
                    <a:pt x="28" y="3"/>
                    <a:pt x="30" y="3"/>
                    <a:pt x="31" y="5"/>
                  </a:cubicBezTo>
                  <a:cubicBezTo>
                    <a:pt x="32" y="6"/>
                    <a:pt x="32" y="8"/>
                    <a:pt x="32" y="9"/>
                  </a:cubicBezTo>
                  <a:cubicBezTo>
                    <a:pt x="32" y="60"/>
                    <a:pt x="32" y="111"/>
                    <a:pt x="32" y="161"/>
                  </a:cubicBezTo>
                  <a:cubicBezTo>
                    <a:pt x="32" y="163"/>
                    <a:pt x="32" y="165"/>
                    <a:pt x="31" y="166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EC27AFA-F4E2-B54E-1216-C2C2516A0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8" y="4552950"/>
              <a:ext cx="192088" cy="603250"/>
            </a:xfrm>
            <a:custGeom>
              <a:avLst/>
              <a:gdLst>
                <a:gd name="T0" fmla="*/ 31 w 32"/>
                <a:gd name="T1" fmla="*/ 158 h 158"/>
                <a:gd name="T2" fmla="*/ 2 w 32"/>
                <a:gd name="T3" fmla="*/ 158 h 158"/>
                <a:gd name="T4" fmla="*/ 1 w 32"/>
                <a:gd name="T5" fmla="*/ 153 h 158"/>
                <a:gd name="T6" fmla="*/ 1 w 32"/>
                <a:gd name="T7" fmla="*/ 116 h 158"/>
                <a:gd name="T8" fmla="*/ 1 w 32"/>
                <a:gd name="T9" fmla="*/ 11 h 158"/>
                <a:gd name="T10" fmla="*/ 2 w 32"/>
                <a:gd name="T11" fmla="*/ 4 h 158"/>
                <a:gd name="T12" fmla="*/ 10 w 32"/>
                <a:gd name="T13" fmla="*/ 1 h 158"/>
                <a:gd name="T14" fmla="*/ 31 w 32"/>
                <a:gd name="T15" fmla="*/ 4 h 158"/>
                <a:gd name="T16" fmla="*/ 32 w 32"/>
                <a:gd name="T17" fmla="*/ 10 h 158"/>
                <a:gd name="T18" fmla="*/ 32 w 32"/>
                <a:gd name="T19" fmla="*/ 113 h 158"/>
                <a:gd name="T20" fmla="*/ 32 w 32"/>
                <a:gd name="T21" fmla="*/ 153 h 158"/>
                <a:gd name="T22" fmla="*/ 31 w 32"/>
                <a:gd name="T23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" h="158">
                  <a:moveTo>
                    <a:pt x="31" y="158"/>
                  </a:moveTo>
                  <a:cubicBezTo>
                    <a:pt x="21" y="158"/>
                    <a:pt x="11" y="158"/>
                    <a:pt x="2" y="158"/>
                  </a:cubicBezTo>
                  <a:cubicBezTo>
                    <a:pt x="0" y="157"/>
                    <a:pt x="1" y="155"/>
                    <a:pt x="1" y="153"/>
                  </a:cubicBezTo>
                  <a:cubicBezTo>
                    <a:pt x="1" y="141"/>
                    <a:pt x="0" y="129"/>
                    <a:pt x="1" y="116"/>
                  </a:cubicBezTo>
                  <a:cubicBezTo>
                    <a:pt x="1" y="81"/>
                    <a:pt x="0" y="46"/>
                    <a:pt x="1" y="11"/>
                  </a:cubicBezTo>
                  <a:cubicBezTo>
                    <a:pt x="1" y="9"/>
                    <a:pt x="0" y="6"/>
                    <a:pt x="2" y="4"/>
                  </a:cubicBezTo>
                  <a:cubicBezTo>
                    <a:pt x="4" y="2"/>
                    <a:pt x="7" y="2"/>
                    <a:pt x="10" y="1"/>
                  </a:cubicBezTo>
                  <a:cubicBezTo>
                    <a:pt x="17" y="0"/>
                    <a:pt x="24" y="1"/>
                    <a:pt x="31" y="4"/>
                  </a:cubicBezTo>
                  <a:cubicBezTo>
                    <a:pt x="32" y="6"/>
                    <a:pt x="32" y="8"/>
                    <a:pt x="32" y="10"/>
                  </a:cubicBezTo>
                  <a:cubicBezTo>
                    <a:pt x="32" y="44"/>
                    <a:pt x="32" y="79"/>
                    <a:pt x="32" y="113"/>
                  </a:cubicBezTo>
                  <a:cubicBezTo>
                    <a:pt x="32" y="126"/>
                    <a:pt x="32" y="140"/>
                    <a:pt x="32" y="153"/>
                  </a:cubicBezTo>
                  <a:cubicBezTo>
                    <a:pt x="32" y="155"/>
                    <a:pt x="32" y="157"/>
                    <a:pt x="31" y="158"/>
                  </a:cubicBezTo>
                  <a:close/>
                </a:path>
              </a:pathLst>
            </a:custGeom>
            <a:solidFill>
              <a:srgbClr val="FFDC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850B148A-1BA5-E0A3-9FE0-9D1858BAA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738" y="4583113"/>
              <a:ext cx="250825" cy="573087"/>
            </a:xfrm>
            <a:custGeom>
              <a:avLst/>
              <a:gdLst>
                <a:gd name="T0" fmla="*/ 32 w 42"/>
                <a:gd name="T1" fmla="*/ 150 h 150"/>
                <a:gd name="T2" fmla="*/ 2 w 42"/>
                <a:gd name="T3" fmla="*/ 150 h 150"/>
                <a:gd name="T4" fmla="*/ 1 w 42"/>
                <a:gd name="T5" fmla="*/ 141 h 150"/>
                <a:gd name="T6" fmla="*/ 1 w 42"/>
                <a:gd name="T7" fmla="*/ 114 h 150"/>
                <a:gd name="T8" fmla="*/ 1 w 42"/>
                <a:gd name="T9" fmla="*/ 11 h 150"/>
                <a:gd name="T10" fmla="*/ 1 w 42"/>
                <a:gd name="T11" fmla="*/ 8 h 150"/>
                <a:gd name="T12" fmla="*/ 5 w 42"/>
                <a:gd name="T13" fmla="*/ 3 h 150"/>
                <a:gd name="T14" fmla="*/ 8 w 42"/>
                <a:gd name="T15" fmla="*/ 2 h 150"/>
                <a:gd name="T16" fmla="*/ 26 w 42"/>
                <a:gd name="T17" fmla="*/ 2 h 150"/>
                <a:gd name="T18" fmla="*/ 32 w 42"/>
                <a:gd name="T19" fmla="*/ 2 h 150"/>
                <a:gd name="T20" fmla="*/ 39 w 42"/>
                <a:gd name="T21" fmla="*/ 2 h 150"/>
                <a:gd name="T22" fmla="*/ 41 w 42"/>
                <a:gd name="T23" fmla="*/ 5 h 150"/>
                <a:gd name="T24" fmla="*/ 36 w 42"/>
                <a:gd name="T25" fmla="*/ 5 h 150"/>
                <a:gd name="T26" fmla="*/ 32 w 42"/>
                <a:gd name="T27" fmla="*/ 9 h 150"/>
                <a:gd name="T28" fmla="*/ 32 w 42"/>
                <a:gd name="T29" fmla="*/ 13 h 150"/>
                <a:gd name="T30" fmla="*/ 32 w 42"/>
                <a:gd name="T31" fmla="*/ 147 h 150"/>
                <a:gd name="T32" fmla="*/ 32 w 42"/>
                <a:gd name="T33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150">
                  <a:moveTo>
                    <a:pt x="32" y="150"/>
                  </a:moveTo>
                  <a:cubicBezTo>
                    <a:pt x="22" y="150"/>
                    <a:pt x="12" y="150"/>
                    <a:pt x="2" y="150"/>
                  </a:cubicBezTo>
                  <a:cubicBezTo>
                    <a:pt x="1" y="147"/>
                    <a:pt x="1" y="144"/>
                    <a:pt x="1" y="141"/>
                  </a:cubicBezTo>
                  <a:cubicBezTo>
                    <a:pt x="0" y="132"/>
                    <a:pt x="1" y="123"/>
                    <a:pt x="1" y="114"/>
                  </a:cubicBezTo>
                  <a:cubicBezTo>
                    <a:pt x="1" y="80"/>
                    <a:pt x="1" y="46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4"/>
                    <a:pt x="2" y="4"/>
                    <a:pt x="5" y="3"/>
                  </a:cubicBezTo>
                  <a:cubicBezTo>
                    <a:pt x="6" y="3"/>
                    <a:pt x="7" y="2"/>
                    <a:pt x="8" y="2"/>
                  </a:cubicBezTo>
                  <a:cubicBezTo>
                    <a:pt x="14" y="0"/>
                    <a:pt x="20" y="1"/>
                    <a:pt x="26" y="2"/>
                  </a:cubicBezTo>
                  <a:cubicBezTo>
                    <a:pt x="28" y="3"/>
                    <a:pt x="30" y="3"/>
                    <a:pt x="32" y="2"/>
                  </a:cubicBezTo>
                  <a:cubicBezTo>
                    <a:pt x="34" y="2"/>
                    <a:pt x="37" y="1"/>
                    <a:pt x="39" y="2"/>
                  </a:cubicBezTo>
                  <a:cubicBezTo>
                    <a:pt x="41" y="2"/>
                    <a:pt x="42" y="3"/>
                    <a:pt x="41" y="5"/>
                  </a:cubicBezTo>
                  <a:cubicBezTo>
                    <a:pt x="39" y="5"/>
                    <a:pt x="38" y="5"/>
                    <a:pt x="36" y="5"/>
                  </a:cubicBezTo>
                  <a:cubicBezTo>
                    <a:pt x="33" y="5"/>
                    <a:pt x="32" y="6"/>
                    <a:pt x="32" y="9"/>
                  </a:cubicBezTo>
                  <a:cubicBezTo>
                    <a:pt x="32" y="10"/>
                    <a:pt x="32" y="11"/>
                    <a:pt x="32" y="13"/>
                  </a:cubicBezTo>
                  <a:cubicBezTo>
                    <a:pt x="32" y="57"/>
                    <a:pt x="32" y="102"/>
                    <a:pt x="32" y="147"/>
                  </a:cubicBezTo>
                  <a:cubicBezTo>
                    <a:pt x="32" y="148"/>
                    <a:pt x="32" y="149"/>
                    <a:pt x="32" y="150"/>
                  </a:cubicBezTo>
                  <a:close/>
                </a:path>
              </a:pathLst>
            </a:custGeom>
            <a:solidFill>
              <a:srgbClr val="F6AA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C4B92F19-2C16-E1E2-FF87-FAAECFF5D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538" y="4618038"/>
              <a:ext cx="244475" cy="538162"/>
            </a:xfrm>
            <a:custGeom>
              <a:avLst/>
              <a:gdLst>
                <a:gd name="T0" fmla="*/ 31 w 41"/>
                <a:gd name="T1" fmla="*/ 141 h 141"/>
                <a:gd name="T2" fmla="*/ 1 w 41"/>
                <a:gd name="T3" fmla="*/ 141 h 141"/>
                <a:gd name="T4" fmla="*/ 0 w 41"/>
                <a:gd name="T5" fmla="*/ 137 h 141"/>
                <a:gd name="T6" fmla="*/ 0 w 41"/>
                <a:gd name="T7" fmla="*/ 92 h 141"/>
                <a:gd name="T8" fmla="*/ 1 w 41"/>
                <a:gd name="T9" fmla="*/ 59 h 141"/>
                <a:gd name="T10" fmla="*/ 0 w 41"/>
                <a:gd name="T11" fmla="*/ 13 h 141"/>
                <a:gd name="T12" fmla="*/ 1 w 41"/>
                <a:gd name="T13" fmla="*/ 7 h 141"/>
                <a:gd name="T14" fmla="*/ 3 w 41"/>
                <a:gd name="T15" fmla="*/ 3 h 141"/>
                <a:gd name="T16" fmla="*/ 19 w 41"/>
                <a:gd name="T17" fmla="*/ 0 h 141"/>
                <a:gd name="T18" fmla="*/ 20 w 41"/>
                <a:gd name="T19" fmla="*/ 0 h 141"/>
                <a:gd name="T20" fmla="*/ 37 w 41"/>
                <a:gd name="T21" fmla="*/ 1 h 141"/>
                <a:gd name="T22" fmla="*/ 41 w 41"/>
                <a:gd name="T23" fmla="*/ 4 h 141"/>
                <a:gd name="T24" fmla="*/ 41 w 41"/>
                <a:gd name="T25" fmla="*/ 5 h 141"/>
                <a:gd name="T26" fmla="*/ 39 w 41"/>
                <a:gd name="T27" fmla="*/ 5 h 141"/>
                <a:gd name="T28" fmla="*/ 32 w 41"/>
                <a:gd name="T29" fmla="*/ 9 h 141"/>
                <a:gd name="T30" fmla="*/ 32 w 41"/>
                <a:gd name="T31" fmla="*/ 138 h 141"/>
                <a:gd name="T32" fmla="*/ 31 w 41"/>
                <a:gd name="T33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141">
                  <a:moveTo>
                    <a:pt x="31" y="141"/>
                  </a:moveTo>
                  <a:cubicBezTo>
                    <a:pt x="21" y="141"/>
                    <a:pt x="11" y="141"/>
                    <a:pt x="1" y="141"/>
                  </a:cubicBezTo>
                  <a:cubicBezTo>
                    <a:pt x="0" y="140"/>
                    <a:pt x="0" y="139"/>
                    <a:pt x="0" y="137"/>
                  </a:cubicBezTo>
                  <a:cubicBezTo>
                    <a:pt x="0" y="122"/>
                    <a:pt x="0" y="107"/>
                    <a:pt x="0" y="92"/>
                  </a:cubicBezTo>
                  <a:cubicBezTo>
                    <a:pt x="1" y="81"/>
                    <a:pt x="1" y="70"/>
                    <a:pt x="1" y="59"/>
                  </a:cubicBezTo>
                  <a:cubicBezTo>
                    <a:pt x="0" y="44"/>
                    <a:pt x="0" y="28"/>
                    <a:pt x="0" y="13"/>
                  </a:cubicBezTo>
                  <a:cubicBezTo>
                    <a:pt x="0" y="11"/>
                    <a:pt x="0" y="9"/>
                    <a:pt x="1" y="7"/>
                  </a:cubicBezTo>
                  <a:cubicBezTo>
                    <a:pt x="1" y="5"/>
                    <a:pt x="1" y="4"/>
                    <a:pt x="3" y="3"/>
                  </a:cubicBezTo>
                  <a:cubicBezTo>
                    <a:pt x="8" y="0"/>
                    <a:pt x="13" y="0"/>
                    <a:pt x="19" y="0"/>
                  </a:cubicBezTo>
                  <a:cubicBezTo>
                    <a:pt x="19" y="0"/>
                    <a:pt x="19" y="0"/>
                    <a:pt x="20" y="0"/>
                  </a:cubicBezTo>
                  <a:cubicBezTo>
                    <a:pt x="25" y="2"/>
                    <a:pt x="31" y="3"/>
                    <a:pt x="37" y="1"/>
                  </a:cubicBezTo>
                  <a:cubicBezTo>
                    <a:pt x="39" y="0"/>
                    <a:pt x="41" y="2"/>
                    <a:pt x="41" y="4"/>
                  </a:cubicBezTo>
                  <a:cubicBezTo>
                    <a:pt x="41" y="4"/>
                    <a:pt x="41" y="5"/>
                    <a:pt x="41" y="5"/>
                  </a:cubicBezTo>
                  <a:cubicBezTo>
                    <a:pt x="40" y="5"/>
                    <a:pt x="40" y="5"/>
                    <a:pt x="39" y="5"/>
                  </a:cubicBezTo>
                  <a:cubicBezTo>
                    <a:pt x="35" y="2"/>
                    <a:pt x="32" y="4"/>
                    <a:pt x="32" y="9"/>
                  </a:cubicBezTo>
                  <a:cubicBezTo>
                    <a:pt x="32" y="52"/>
                    <a:pt x="32" y="95"/>
                    <a:pt x="32" y="138"/>
                  </a:cubicBezTo>
                  <a:cubicBezTo>
                    <a:pt x="32" y="139"/>
                    <a:pt x="32" y="140"/>
                    <a:pt x="31" y="141"/>
                  </a:cubicBezTo>
                  <a:close/>
                </a:path>
              </a:pathLst>
            </a:custGeom>
            <a:solidFill>
              <a:srgbClr val="F07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982602AB-6EB1-EC3E-AE3B-3F8CF77A3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4648200"/>
              <a:ext cx="192088" cy="508000"/>
            </a:xfrm>
            <a:custGeom>
              <a:avLst/>
              <a:gdLst>
                <a:gd name="T0" fmla="*/ 31 w 32"/>
                <a:gd name="T1" fmla="*/ 133 h 133"/>
                <a:gd name="T2" fmla="*/ 2 w 32"/>
                <a:gd name="T3" fmla="*/ 133 h 133"/>
                <a:gd name="T4" fmla="*/ 1 w 32"/>
                <a:gd name="T5" fmla="*/ 129 h 133"/>
                <a:gd name="T6" fmla="*/ 1 w 32"/>
                <a:gd name="T7" fmla="*/ 110 h 133"/>
                <a:gd name="T8" fmla="*/ 1 w 32"/>
                <a:gd name="T9" fmla="*/ 41 h 133"/>
                <a:gd name="T10" fmla="*/ 1 w 32"/>
                <a:gd name="T11" fmla="*/ 12 h 133"/>
                <a:gd name="T12" fmla="*/ 8 w 32"/>
                <a:gd name="T13" fmla="*/ 2 h 133"/>
                <a:gd name="T14" fmla="*/ 9 w 32"/>
                <a:gd name="T15" fmla="*/ 2 h 133"/>
                <a:gd name="T16" fmla="*/ 27 w 32"/>
                <a:gd name="T17" fmla="*/ 3 h 133"/>
                <a:gd name="T18" fmla="*/ 32 w 32"/>
                <a:gd name="T19" fmla="*/ 4 h 133"/>
                <a:gd name="T20" fmla="*/ 32 w 32"/>
                <a:gd name="T21" fmla="*/ 9 h 133"/>
                <a:gd name="T22" fmla="*/ 32 w 32"/>
                <a:gd name="T23" fmla="*/ 130 h 133"/>
                <a:gd name="T24" fmla="*/ 31 w 32"/>
                <a:gd name="T2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133">
                  <a:moveTo>
                    <a:pt x="31" y="133"/>
                  </a:moveTo>
                  <a:cubicBezTo>
                    <a:pt x="22" y="133"/>
                    <a:pt x="12" y="133"/>
                    <a:pt x="2" y="133"/>
                  </a:cubicBezTo>
                  <a:cubicBezTo>
                    <a:pt x="1" y="132"/>
                    <a:pt x="1" y="130"/>
                    <a:pt x="1" y="129"/>
                  </a:cubicBezTo>
                  <a:cubicBezTo>
                    <a:pt x="1" y="123"/>
                    <a:pt x="1" y="116"/>
                    <a:pt x="1" y="110"/>
                  </a:cubicBezTo>
                  <a:cubicBezTo>
                    <a:pt x="1" y="87"/>
                    <a:pt x="0" y="64"/>
                    <a:pt x="1" y="41"/>
                  </a:cubicBezTo>
                  <a:cubicBezTo>
                    <a:pt x="1" y="31"/>
                    <a:pt x="1" y="21"/>
                    <a:pt x="1" y="12"/>
                  </a:cubicBezTo>
                  <a:cubicBezTo>
                    <a:pt x="1" y="5"/>
                    <a:pt x="1" y="4"/>
                    <a:pt x="8" y="2"/>
                  </a:cubicBezTo>
                  <a:cubicBezTo>
                    <a:pt x="8" y="2"/>
                    <a:pt x="9" y="2"/>
                    <a:pt x="9" y="2"/>
                  </a:cubicBezTo>
                  <a:cubicBezTo>
                    <a:pt x="15" y="0"/>
                    <a:pt x="21" y="0"/>
                    <a:pt x="27" y="3"/>
                  </a:cubicBezTo>
                  <a:cubicBezTo>
                    <a:pt x="29" y="3"/>
                    <a:pt x="31" y="3"/>
                    <a:pt x="32" y="4"/>
                  </a:cubicBezTo>
                  <a:cubicBezTo>
                    <a:pt x="32" y="6"/>
                    <a:pt x="32" y="8"/>
                    <a:pt x="32" y="9"/>
                  </a:cubicBezTo>
                  <a:cubicBezTo>
                    <a:pt x="32" y="50"/>
                    <a:pt x="32" y="90"/>
                    <a:pt x="32" y="130"/>
                  </a:cubicBezTo>
                  <a:cubicBezTo>
                    <a:pt x="32" y="131"/>
                    <a:pt x="32" y="132"/>
                    <a:pt x="31" y="133"/>
                  </a:cubicBezTo>
                  <a:close/>
                </a:path>
              </a:pathLst>
            </a:custGeom>
            <a:solidFill>
              <a:srgbClr val="EF83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089954D4-3265-C81A-A633-EE784EDDB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200" y="4678363"/>
              <a:ext cx="244475" cy="477837"/>
            </a:xfrm>
            <a:custGeom>
              <a:avLst/>
              <a:gdLst>
                <a:gd name="T0" fmla="*/ 35 w 41"/>
                <a:gd name="T1" fmla="*/ 125 h 125"/>
                <a:gd name="T2" fmla="*/ 1 w 41"/>
                <a:gd name="T3" fmla="*/ 125 h 125"/>
                <a:gd name="T4" fmla="*/ 0 w 41"/>
                <a:gd name="T5" fmla="*/ 122 h 125"/>
                <a:gd name="T6" fmla="*/ 0 w 41"/>
                <a:gd name="T7" fmla="*/ 14 h 125"/>
                <a:gd name="T8" fmla="*/ 0 w 41"/>
                <a:gd name="T9" fmla="*/ 10 h 125"/>
                <a:gd name="T10" fmla="*/ 6 w 41"/>
                <a:gd name="T11" fmla="*/ 2 h 125"/>
                <a:gd name="T12" fmla="*/ 26 w 41"/>
                <a:gd name="T13" fmla="*/ 2 h 125"/>
                <a:gd name="T14" fmla="*/ 32 w 41"/>
                <a:gd name="T15" fmla="*/ 2 h 125"/>
                <a:gd name="T16" fmla="*/ 39 w 41"/>
                <a:gd name="T17" fmla="*/ 2 h 125"/>
                <a:gd name="T18" fmla="*/ 40 w 41"/>
                <a:gd name="T19" fmla="*/ 4 h 125"/>
                <a:gd name="T20" fmla="*/ 35 w 41"/>
                <a:gd name="T21" fmla="*/ 4 h 125"/>
                <a:gd name="T22" fmla="*/ 31 w 41"/>
                <a:gd name="T23" fmla="*/ 8 h 125"/>
                <a:gd name="T24" fmla="*/ 31 w 41"/>
                <a:gd name="T25" fmla="*/ 12 h 125"/>
                <a:gd name="T26" fmla="*/ 31 w 41"/>
                <a:gd name="T27" fmla="*/ 115 h 125"/>
                <a:gd name="T28" fmla="*/ 35 w 41"/>
                <a:gd name="T2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" h="125">
                  <a:moveTo>
                    <a:pt x="35" y="125"/>
                  </a:moveTo>
                  <a:cubicBezTo>
                    <a:pt x="23" y="125"/>
                    <a:pt x="12" y="125"/>
                    <a:pt x="1" y="125"/>
                  </a:cubicBezTo>
                  <a:cubicBezTo>
                    <a:pt x="0" y="124"/>
                    <a:pt x="0" y="123"/>
                    <a:pt x="0" y="122"/>
                  </a:cubicBezTo>
                  <a:cubicBezTo>
                    <a:pt x="0" y="86"/>
                    <a:pt x="0" y="50"/>
                    <a:pt x="0" y="14"/>
                  </a:cubicBezTo>
                  <a:cubicBezTo>
                    <a:pt x="0" y="13"/>
                    <a:pt x="0" y="11"/>
                    <a:pt x="0" y="10"/>
                  </a:cubicBezTo>
                  <a:cubicBezTo>
                    <a:pt x="0" y="4"/>
                    <a:pt x="0" y="4"/>
                    <a:pt x="6" y="2"/>
                  </a:cubicBezTo>
                  <a:cubicBezTo>
                    <a:pt x="13" y="0"/>
                    <a:pt x="19" y="0"/>
                    <a:pt x="26" y="2"/>
                  </a:cubicBezTo>
                  <a:cubicBezTo>
                    <a:pt x="28" y="3"/>
                    <a:pt x="30" y="3"/>
                    <a:pt x="32" y="2"/>
                  </a:cubicBezTo>
                  <a:cubicBezTo>
                    <a:pt x="34" y="1"/>
                    <a:pt x="36" y="2"/>
                    <a:pt x="39" y="2"/>
                  </a:cubicBezTo>
                  <a:cubicBezTo>
                    <a:pt x="40" y="2"/>
                    <a:pt x="41" y="2"/>
                    <a:pt x="40" y="4"/>
                  </a:cubicBezTo>
                  <a:cubicBezTo>
                    <a:pt x="38" y="5"/>
                    <a:pt x="37" y="4"/>
                    <a:pt x="35" y="4"/>
                  </a:cubicBezTo>
                  <a:cubicBezTo>
                    <a:pt x="33" y="4"/>
                    <a:pt x="31" y="5"/>
                    <a:pt x="31" y="8"/>
                  </a:cubicBezTo>
                  <a:cubicBezTo>
                    <a:pt x="31" y="9"/>
                    <a:pt x="31" y="10"/>
                    <a:pt x="31" y="12"/>
                  </a:cubicBezTo>
                  <a:cubicBezTo>
                    <a:pt x="31" y="46"/>
                    <a:pt x="31" y="80"/>
                    <a:pt x="31" y="115"/>
                  </a:cubicBezTo>
                  <a:cubicBezTo>
                    <a:pt x="31" y="119"/>
                    <a:pt x="30" y="123"/>
                    <a:pt x="35" y="125"/>
                  </a:cubicBezTo>
                  <a:close/>
                </a:path>
              </a:pathLst>
            </a:custGeom>
            <a:solidFill>
              <a:srgbClr val="EA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193E90C1-BA0B-BD17-DB08-8CE324853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4775200"/>
              <a:ext cx="244475" cy="381000"/>
            </a:xfrm>
            <a:custGeom>
              <a:avLst/>
              <a:gdLst>
                <a:gd name="T0" fmla="*/ 41 w 41"/>
                <a:gd name="T1" fmla="*/ 100 h 100"/>
                <a:gd name="T2" fmla="*/ 1 w 41"/>
                <a:gd name="T3" fmla="*/ 100 h 100"/>
                <a:gd name="T4" fmla="*/ 0 w 41"/>
                <a:gd name="T5" fmla="*/ 96 h 100"/>
                <a:gd name="T6" fmla="*/ 0 w 41"/>
                <a:gd name="T7" fmla="*/ 8 h 100"/>
                <a:gd name="T8" fmla="*/ 2 w 41"/>
                <a:gd name="T9" fmla="*/ 4 h 100"/>
                <a:gd name="T10" fmla="*/ 5 w 41"/>
                <a:gd name="T11" fmla="*/ 2 h 100"/>
                <a:gd name="T12" fmla="*/ 6 w 41"/>
                <a:gd name="T13" fmla="*/ 2 h 100"/>
                <a:gd name="T14" fmla="*/ 18 w 41"/>
                <a:gd name="T15" fmla="*/ 1 h 100"/>
                <a:gd name="T16" fmla="*/ 30 w 41"/>
                <a:gd name="T17" fmla="*/ 3 h 100"/>
                <a:gd name="T18" fmla="*/ 32 w 41"/>
                <a:gd name="T19" fmla="*/ 4 h 100"/>
                <a:gd name="T20" fmla="*/ 31 w 41"/>
                <a:gd name="T21" fmla="*/ 11 h 100"/>
                <a:gd name="T22" fmla="*/ 31 w 41"/>
                <a:gd name="T23" fmla="*/ 93 h 100"/>
                <a:gd name="T24" fmla="*/ 31 w 41"/>
                <a:gd name="T25" fmla="*/ 95 h 100"/>
                <a:gd name="T26" fmla="*/ 35 w 41"/>
                <a:gd name="T27" fmla="*/ 99 h 100"/>
                <a:gd name="T28" fmla="*/ 41 w 41"/>
                <a:gd name="T29" fmla="*/ 99 h 100"/>
                <a:gd name="T30" fmla="*/ 41 w 41"/>
                <a:gd name="T3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100">
                  <a:moveTo>
                    <a:pt x="41" y="100"/>
                  </a:moveTo>
                  <a:cubicBezTo>
                    <a:pt x="28" y="100"/>
                    <a:pt x="15" y="100"/>
                    <a:pt x="1" y="100"/>
                  </a:cubicBezTo>
                  <a:cubicBezTo>
                    <a:pt x="0" y="99"/>
                    <a:pt x="0" y="98"/>
                    <a:pt x="0" y="96"/>
                  </a:cubicBezTo>
                  <a:cubicBezTo>
                    <a:pt x="0" y="67"/>
                    <a:pt x="0" y="38"/>
                    <a:pt x="0" y="8"/>
                  </a:cubicBezTo>
                  <a:cubicBezTo>
                    <a:pt x="0" y="7"/>
                    <a:pt x="1" y="5"/>
                    <a:pt x="2" y="4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5" y="2"/>
                    <a:pt x="5" y="2"/>
                    <a:pt x="6" y="2"/>
                  </a:cubicBezTo>
                  <a:cubicBezTo>
                    <a:pt x="10" y="1"/>
                    <a:pt x="14" y="0"/>
                    <a:pt x="18" y="1"/>
                  </a:cubicBezTo>
                  <a:cubicBezTo>
                    <a:pt x="22" y="1"/>
                    <a:pt x="26" y="2"/>
                    <a:pt x="30" y="3"/>
                  </a:cubicBezTo>
                  <a:cubicBezTo>
                    <a:pt x="31" y="3"/>
                    <a:pt x="32" y="3"/>
                    <a:pt x="32" y="4"/>
                  </a:cubicBezTo>
                  <a:cubicBezTo>
                    <a:pt x="32" y="7"/>
                    <a:pt x="31" y="9"/>
                    <a:pt x="31" y="11"/>
                  </a:cubicBezTo>
                  <a:cubicBezTo>
                    <a:pt x="31" y="38"/>
                    <a:pt x="31" y="66"/>
                    <a:pt x="31" y="93"/>
                  </a:cubicBezTo>
                  <a:cubicBezTo>
                    <a:pt x="31" y="93"/>
                    <a:pt x="31" y="94"/>
                    <a:pt x="31" y="95"/>
                  </a:cubicBezTo>
                  <a:cubicBezTo>
                    <a:pt x="32" y="98"/>
                    <a:pt x="32" y="98"/>
                    <a:pt x="35" y="99"/>
                  </a:cubicBezTo>
                  <a:cubicBezTo>
                    <a:pt x="37" y="99"/>
                    <a:pt x="39" y="98"/>
                    <a:pt x="41" y="99"/>
                  </a:cubicBezTo>
                  <a:cubicBezTo>
                    <a:pt x="41" y="99"/>
                    <a:pt x="41" y="100"/>
                    <a:pt x="41" y="100"/>
                  </a:cubicBezTo>
                  <a:close/>
                </a:path>
              </a:pathLst>
            </a:custGeom>
            <a:solidFill>
              <a:srgbClr val="5C8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2FA1D214-6CBE-47E5-979C-021F151419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805363"/>
              <a:ext cx="184150" cy="350837"/>
            </a:xfrm>
            <a:custGeom>
              <a:avLst/>
              <a:gdLst>
                <a:gd name="T0" fmla="*/ 30 w 31"/>
                <a:gd name="T1" fmla="*/ 92 h 92"/>
                <a:gd name="T2" fmla="*/ 1 w 31"/>
                <a:gd name="T3" fmla="*/ 92 h 92"/>
                <a:gd name="T4" fmla="*/ 0 w 31"/>
                <a:gd name="T5" fmla="*/ 88 h 92"/>
                <a:gd name="T6" fmla="*/ 0 w 31"/>
                <a:gd name="T7" fmla="*/ 8 h 92"/>
                <a:gd name="T8" fmla="*/ 0 w 31"/>
                <a:gd name="T9" fmla="*/ 5 h 92"/>
                <a:gd name="T10" fmla="*/ 3 w 31"/>
                <a:gd name="T11" fmla="*/ 2 h 92"/>
                <a:gd name="T12" fmla="*/ 25 w 31"/>
                <a:gd name="T13" fmla="*/ 2 h 92"/>
                <a:gd name="T14" fmla="*/ 30 w 31"/>
                <a:gd name="T15" fmla="*/ 4 h 92"/>
                <a:gd name="T16" fmla="*/ 31 w 31"/>
                <a:gd name="T17" fmla="*/ 10 h 92"/>
                <a:gd name="T18" fmla="*/ 31 w 31"/>
                <a:gd name="T19" fmla="*/ 87 h 92"/>
                <a:gd name="T20" fmla="*/ 30 w 31"/>
                <a:gd name="T2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2">
                  <a:moveTo>
                    <a:pt x="30" y="92"/>
                  </a:moveTo>
                  <a:cubicBezTo>
                    <a:pt x="20" y="92"/>
                    <a:pt x="11" y="92"/>
                    <a:pt x="1" y="92"/>
                  </a:cubicBezTo>
                  <a:cubicBezTo>
                    <a:pt x="0" y="91"/>
                    <a:pt x="0" y="90"/>
                    <a:pt x="0" y="88"/>
                  </a:cubicBezTo>
                  <a:cubicBezTo>
                    <a:pt x="0" y="61"/>
                    <a:pt x="0" y="34"/>
                    <a:pt x="0" y="8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1" y="3"/>
                    <a:pt x="2" y="3"/>
                    <a:pt x="3" y="2"/>
                  </a:cubicBezTo>
                  <a:cubicBezTo>
                    <a:pt x="10" y="0"/>
                    <a:pt x="18" y="0"/>
                    <a:pt x="25" y="2"/>
                  </a:cubicBezTo>
                  <a:cubicBezTo>
                    <a:pt x="27" y="2"/>
                    <a:pt x="29" y="2"/>
                    <a:pt x="30" y="4"/>
                  </a:cubicBezTo>
                  <a:cubicBezTo>
                    <a:pt x="31" y="6"/>
                    <a:pt x="31" y="8"/>
                    <a:pt x="31" y="10"/>
                  </a:cubicBezTo>
                  <a:cubicBezTo>
                    <a:pt x="31" y="36"/>
                    <a:pt x="31" y="62"/>
                    <a:pt x="31" y="87"/>
                  </a:cubicBezTo>
                  <a:cubicBezTo>
                    <a:pt x="31" y="89"/>
                    <a:pt x="31" y="91"/>
                    <a:pt x="30" y="92"/>
                  </a:cubicBezTo>
                  <a:close/>
                </a:path>
              </a:pathLst>
            </a:custGeom>
            <a:solidFill>
              <a:srgbClr val="5BBB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A0243471-6DC8-DA8F-7886-DCFFD5360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975" y="4838700"/>
              <a:ext cx="239713" cy="317500"/>
            </a:xfrm>
            <a:custGeom>
              <a:avLst/>
              <a:gdLst>
                <a:gd name="T0" fmla="*/ 40 w 40"/>
                <a:gd name="T1" fmla="*/ 83 h 83"/>
                <a:gd name="T2" fmla="*/ 1 w 40"/>
                <a:gd name="T3" fmla="*/ 83 h 83"/>
                <a:gd name="T4" fmla="*/ 0 w 40"/>
                <a:gd name="T5" fmla="*/ 78 h 83"/>
                <a:gd name="T6" fmla="*/ 0 w 40"/>
                <a:gd name="T7" fmla="*/ 39 h 83"/>
                <a:gd name="T8" fmla="*/ 0 w 40"/>
                <a:gd name="T9" fmla="*/ 8 h 83"/>
                <a:gd name="T10" fmla="*/ 3 w 40"/>
                <a:gd name="T11" fmla="*/ 3 h 83"/>
                <a:gd name="T12" fmla="*/ 15 w 40"/>
                <a:gd name="T13" fmla="*/ 0 h 83"/>
                <a:gd name="T14" fmla="*/ 29 w 40"/>
                <a:gd name="T15" fmla="*/ 3 h 83"/>
                <a:gd name="T16" fmla="*/ 31 w 40"/>
                <a:gd name="T17" fmla="*/ 4 h 83"/>
                <a:gd name="T18" fmla="*/ 32 w 40"/>
                <a:gd name="T19" fmla="*/ 12 h 83"/>
                <a:gd name="T20" fmla="*/ 32 w 40"/>
                <a:gd name="T21" fmla="*/ 75 h 83"/>
                <a:gd name="T22" fmla="*/ 32 w 40"/>
                <a:gd name="T23" fmla="*/ 77 h 83"/>
                <a:gd name="T24" fmla="*/ 36 w 40"/>
                <a:gd name="T25" fmla="*/ 82 h 83"/>
                <a:gd name="T26" fmla="*/ 40 w 40"/>
                <a:gd name="T2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83">
                  <a:moveTo>
                    <a:pt x="40" y="83"/>
                  </a:moveTo>
                  <a:cubicBezTo>
                    <a:pt x="27" y="83"/>
                    <a:pt x="14" y="83"/>
                    <a:pt x="1" y="83"/>
                  </a:cubicBezTo>
                  <a:cubicBezTo>
                    <a:pt x="0" y="82"/>
                    <a:pt x="0" y="80"/>
                    <a:pt x="0" y="78"/>
                  </a:cubicBezTo>
                  <a:cubicBezTo>
                    <a:pt x="0" y="65"/>
                    <a:pt x="0" y="52"/>
                    <a:pt x="0" y="39"/>
                  </a:cubicBezTo>
                  <a:cubicBezTo>
                    <a:pt x="0" y="29"/>
                    <a:pt x="0" y="19"/>
                    <a:pt x="0" y="8"/>
                  </a:cubicBezTo>
                  <a:cubicBezTo>
                    <a:pt x="0" y="6"/>
                    <a:pt x="0" y="4"/>
                    <a:pt x="3" y="3"/>
                  </a:cubicBezTo>
                  <a:cubicBezTo>
                    <a:pt x="7" y="1"/>
                    <a:pt x="11" y="0"/>
                    <a:pt x="15" y="0"/>
                  </a:cubicBezTo>
                  <a:cubicBezTo>
                    <a:pt x="20" y="0"/>
                    <a:pt x="25" y="1"/>
                    <a:pt x="29" y="3"/>
                  </a:cubicBezTo>
                  <a:cubicBezTo>
                    <a:pt x="30" y="3"/>
                    <a:pt x="31" y="4"/>
                    <a:pt x="31" y="4"/>
                  </a:cubicBezTo>
                  <a:cubicBezTo>
                    <a:pt x="32" y="7"/>
                    <a:pt x="32" y="9"/>
                    <a:pt x="32" y="12"/>
                  </a:cubicBezTo>
                  <a:cubicBezTo>
                    <a:pt x="32" y="33"/>
                    <a:pt x="32" y="54"/>
                    <a:pt x="32" y="75"/>
                  </a:cubicBezTo>
                  <a:cubicBezTo>
                    <a:pt x="32" y="76"/>
                    <a:pt x="32" y="76"/>
                    <a:pt x="32" y="77"/>
                  </a:cubicBezTo>
                  <a:cubicBezTo>
                    <a:pt x="32" y="81"/>
                    <a:pt x="32" y="81"/>
                    <a:pt x="36" y="82"/>
                  </a:cubicBezTo>
                  <a:cubicBezTo>
                    <a:pt x="37" y="82"/>
                    <a:pt x="39" y="81"/>
                    <a:pt x="40" y="83"/>
                  </a:cubicBezTo>
                  <a:close/>
                </a:path>
              </a:pathLst>
            </a:custGeom>
            <a:solidFill>
              <a:srgbClr val="5EB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50AA10D1-068D-42E7-FB56-6BF6561D4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4425" y="4873625"/>
              <a:ext cx="190500" cy="282575"/>
            </a:xfrm>
            <a:custGeom>
              <a:avLst/>
              <a:gdLst>
                <a:gd name="T0" fmla="*/ 31 w 32"/>
                <a:gd name="T1" fmla="*/ 74 h 74"/>
                <a:gd name="T2" fmla="*/ 4 w 32"/>
                <a:gd name="T3" fmla="*/ 74 h 74"/>
                <a:gd name="T4" fmla="*/ 1 w 32"/>
                <a:gd name="T5" fmla="*/ 69 h 74"/>
                <a:gd name="T6" fmla="*/ 1 w 32"/>
                <a:gd name="T7" fmla="*/ 8 h 74"/>
                <a:gd name="T8" fmla="*/ 7 w 32"/>
                <a:gd name="T9" fmla="*/ 1 h 74"/>
                <a:gd name="T10" fmla="*/ 22 w 32"/>
                <a:gd name="T11" fmla="*/ 1 h 74"/>
                <a:gd name="T12" fmla="*/ 24 w 32"/>
                <a:gd name="T13" fmla="*/ 1 h 74"/>
                <a:gd name="T14" fmla="*/ 32 w 32"/>
                <a:gd name="T15" fmla="*/ 3 h 74"/>
                <a:gd name="T16" fmla="*/ 32 w 32"/>
                <a:gd name="T17" fmla="*/ 10 h 74"/>
                <a:gd name="T18" fmla="*/ 32 w 32"/>
                <a:gd name="T19" fmla="*/ 71 h 74"/>
                <a:gd name="T20" fmla="*/ 31 w 32"/>
                <a:gd name="T2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74">
                  <a:moveTo>
                    <a:pt x="31" y="74"/>
                  </a:moveTo>
                  <a:cubicBezTo>
                    <a:pt x="22" y="74"/>
                    <a:pt x="13" y="74"/>
                    <a:pt x="4" y="74"/>
                  </a:cubicBezTo>
                  <a:cubicBezTo>
                    <a:pt x="1" y="73"/>
                    <a:pt x="1" y="73"/>
                    <a:pt x="1" y="69"/>
                  </a:cubicBezTo>
                  <a:cubicBezTo>
                    <a:pt x="0" y="49"/>
                    <a:pt x="0" y="28"/>
                    <a:pt x="1" y="8"/>
                  </a:cubicBezTo>
                  <a:cubicBezTo>
                    <a:pt x="1" y="3"/>
                    <a:pt x="2" y="2"/>
                    <a:pt x="7" y="1"/>
                  </a:cubicBezTo>
                  <a:cubicBezTo>
                    <a:pt x="12" y="0"/>
                    <a:pt x="17" y="0"/>
                    <a:pt x="22" y="1"/>
                  </a:cubicBezTo>
                  <a:cubicBezTo>
                    <a:pt x="22" y="1"/>
                    <a:pt x="23" y="1"/>
                    <a:pt x="24" y="1"/>
                  </a:cubicBezTo>
                  <a:cubicBezTo>
                    <a:pt x="26" y="1"/>
                    <a:pt x="29" y="1"/>
                    <a:pt x="32" y="3"/>
                  </a:cubicBezTo>
                  <a:cubicBezTo>
                    <a:pt x="32" y="5"/>
                    <a:pt x="32" y="8"/>
                    <a:pt x="32" y="10"/>
                  </a:cubicBezTo>
                  <a:cubicBezTo>
                    <a:pt x="32" y="30"/>
                    <a:pt x="32" y="51"/>
                    <a:pt x="32" y="71"/>
                  </a:cubicBezTo>
                  <a:cubicBezTo>
                    <a:pt x="32" y="72"/>
                    <a:pt x="32" y="73"/>
                    <a:pt x="31" y="74"/>
                  </a:cubicBezTo>
                  <a:close/>
                </a:path>
              </a:pathLst>
            </a:custGeom>
            <a:solidFill>
              <a:srgbClr val="6DB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D8D6CF9-9B73-9FC5-C1AD-0C4EE2C60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888" y="4968875"/>
              <a:ext cx="250825" cy="187325"/>
            </a:xfrm>
            <a:custGeom>
              <a:avLst/>
              <a:gdLst>
                <a:gd name="T0" fmla="*/ 40 w 42"/>
                <a:gd name="T1" fmla="*/ 3 h 49"/>
                <a:gd name="T2" fmla="*/ 41 w 42"/>
                <a:gd name="T3" fmla="*/ 4 h 49"/>
                <a:gd name="T4" fmla="*/ 41 w 42"/>
                <a:gd name="T5" fmla="*/ 12 h 49"/>
                <a:gd name="T6" fmla="*/ 41 w 42"/>
                <a:gd name="T7" fmla="*/ 46 h 49"/>
                <a:gd name="T8" fmla="*/ 40 w 42"/>
                <a:gd name="T9" fmla="*/ 49 h 49"/>
                <a:gd name="T10" fmla="*/ 30 w 42"/>
                <a:gd name="T11" fmla="*/ 49 h 49"/>
                <a:gd name="T12" fmla="*/ 21 w 42"/>
                <a:gd name="T13" fmla="*/ 49 h 49"/>
                <a:gd name="T14" fmla="*/ 4 w 42"/>
                <a:gd name="T15" fmla="*/ 49 h 49"/>
                <a:gd name="T16" fmla="*/ 0 w 42"/>
                <a:gd name="T17" fmla="*/ 44 h 49"/>
                <a:gd name="T18" fmla="*/ 0 w 42"/>
                <a:gd name="T19" fmla="*/ 21 h 49"/>
                <a:gd name="T20" fmla="*/ 0 w 42"/>
                <a:gd name="T21" fmla="*/ 8 h 49"/>
                <a:gd name="T22" fmla="*/ 1 w 42"/>
                <a:gd name="T23" fmla="*/ 4 h 49"/>
                <a:gd name="T24" fmla="*/ 15 w 42"/>
                <a:gd name="T25" fmla="*/ 0 h 49"/>
                <a:gd name="T26" fmla="*/ 27 w 42"/>
                <a:gd name="T27" fmla="*/ 3 h 49"/>
                <a:gd name="T28" fmla="*/ 31 w 42"/>
                <a:gd name="T29" fmla="*/ 2 h 49"/>
                <a:gd name="T30" fmla="*/ 40 w 42"/>
                <a:gd name="T31" fmla="*/ 3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49">
                  <a:moveTo>
                    <a:pt x="40" y="3"/>
                  </a:moveTo>
                  <a:cubicBezTo>
                    <a:pt x="40" y="4"/>
                    <a:pt x="40" y="4"/>
                    <a:pt x="41" y="4"/>
                  </a:cubicBezTo>
                  <a:cubicBezTo>
                    <a:pt x="41" y="7"/>
                    <a:pt x="41" y="9"/>
                    <a:pt x="41" y="12"/>
                  </a:cubicBezTo>
                  <a:cubicBezTo>
                    <a:pt x="42" y="23"/>
                    <a:pt x="41" y="34"/>
                    <a:pt x="41" y="46"/>
                  </a:cubicBezTo>
                  <a:cubicBezTo>
                    <a:pt x="41" y="47"/>
                    <a:pt x="41" y="48"/>
                    <a:pt x="40" y="49"/>
                  </a:cubicBezTo>
                  <a:cubicBezTo>
                    <a:pt x="37" y="49"/>
                    <a:pt x="33" y="49"/>
                    <a:pt x="30" y="49"/>
                  </a:cubicBezTo>
                  <a:cubicBezTo>
                    <a:pt x="27" y="48"/>
                    <a:pt x="24" y="49"/>
                    <a:pt x="21" y="49"/>
                  </a:cubicBezTo>
                  <a:cubicBezTo>
                    <a:pt x="15" y="49"/>
                    <a:pt x="10" y="49"/>
                    <a:pt x="4" y="49"/>
                  </a:cubicBezTo>
                  <a:cubicBezTo>
                    <a:pt x="0" y="49"/>
                    <a:pt x="0" y="49"/>
                    <a:pt x="0" y="44"/>
                  </a:cubicBezTo>
                  <a:cubicBezTo>
                    <a:pt x="0" y="37"/>
                    <a:pt x="0" y="29"/>
                    <a:pt x="0" y="21"/>
                  </a:cubicBezTo>
                  <a:cubicBezTo>
                    <a:pt x="0" y="16"/>
                    <a:pt x="0" y="12"/>
                    <a:pt x="0" y="8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5" y="1"/>
                    <a:pt x="10" y="0"/>
                    <a:pt x="15" y="0"/>
                  </a:cubicBezTo>
                  <a:cubicBezTo>
                    <a:pt x="19" y="0"/>
                    <a:pt x="23" y="1"/>
                    <a:pt x="27" y="3"/>
                  </a:cubicBezTo>
                  <a:cubicBezTo>
                    <a:pt x="29" y="3"/>
                    <a:pt x="30" y="3"/>
                    <a:pt x="31" y="2"/>
                  </a:cubicBezTo>
                  <a:cubicBezTo>
                    <a:pt x="34" y="1"/>
                    <a:pt x="38" y="1"/>
                    <a:pt x="40" y="3"/>
                  </a:cubicBezTo>
                  <a:close/>
                </a:path>
              </a:pathLst>
            </a:custGeom>
            <a:solidFill>
              <a:srgbClr val="502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56E7E58B-C1D8-6413-93C8-7BDEB4EC4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" y="4530725"/>
              <a:ext cx="71438" cy="625475"/>
            </a:xfrm>
            <a:custGeom>
              <a:avLst/>
              <a:gdLst>
                <a:gd name="T0" fmla="*/ 0 w 12"/>
                <a:gd name="T1" fmla="*/ 164 h 164"/>
                <a:gd name="T2" fmla="*/ 0 w 12"/>
                <a:gd name="T3" fmla="*/ 9 h 164"/>
                <a:gd name="T4" fmla="*/ 0 w 12"/>
                <a:gd name="T5" fmla="*/ 2 h 164"/>
                <a:gd name="T6" fmla="*/ 4 w 12"/>
                <a:gd name="T7" fmla="*/ 0 h 164"/>
                <a:gd name="T8" fmla="*/ 10 w 12"/>
                <a:gd name="T9" fmla="*/ 1 h 164"/>
                <a:gd name="T10" fmla="*/ 10 w 12"/>
                <a:gd name="T11" fmla="*/ 9 h 164"/>
                <a:gd name="T12" fmla="*/ 11 w 12"/>
                <a:gd name="T13" fmla="*/ 11 h 164"/>
                <a:gd name="T14" fmla="*/ 11 w 12"/>
                <a:gd name="T15" fmla="*/ 14 h 164"/>
                <a:gd name="T16" fmla="*/ 11 w 12"/>
                <a:gd name="T17" fmla="*/ 158 h 164"/>
                <a:gd name="T18" fmla="*/ 10 w 12"/>
                <a:gd name="T19" fmla="*/ 164 h 164"/>
                <a:gd name="T20" fmla="*/ 0 w 12"/>
                <a:gd name="T2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64">
                  <a:moveTo>
                    <a:pt x="0" y="164"/>
                  </a:moveTo>
                  <a:cubicBezTo>
                    <a:pt x="0" y="112"/>
                    <a:pt x="0" y="60"/>
                    <a:pt x="0" y="9"/>
                  </a:cubicBezTo>
                  <a:cubicBezTo>
                    <a:pt x="0" y="7"/>
                    <a:pt x="0" y="4"/>
                    <a:pt x="0" y="2"/>
                  </a:cubicBezTo>
                  <a:cubicBezTo>
                    <a:pt x="1" y="1"/>
                    <a:pt x="2" y="0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1" y="3"/>
                    <a:pt x="10" y="6"/>
                    <a:pt x="10" y="9"/>
                  </a:cubicBezTo>
                  <a:cubicBezTo>
                    <a:pt x="11" y="9"/>
                    <a:pt x="11" y="10"/>
                    <a:pt x="11" y="11"/>
                  </a:cubicBezTo>
                  <a:cubicBezTo>
                    <a:pt x="11" y="12"/>
                    <a:pt x="11" y="13"/>
                    <a:pt x="11" y="14"/>
                  </a:cubicBezTo>
                  <a:cubicBezTo>
                    <a:pt x="11" y="62"/>
                    <a:pt x="11" y="110"/>
                    <a:pt x="11" y="158"/>
                  </a:cubicBezTo>
                  <a:cubicBezTo>
                    <a:pt x="11" y="160"/>
                    <a:pt x="12" y="162"/>
                    <a:pt x="10" y="164"/>
                  </a:cubicBezTo>
                  <a:cubicBezTo>
                    <a:pt x="7" y="164"/>
                    <a:pt x="3" y="164"/>
                    <a:pt x="0" y="164"/>
                  </a:cubicBezTo>
                  <a:close/>
                </a:path>
              </a:pathLst>
            </a:custGeom>
            <a:solidFill>
              <a:srgbClr val="A4A3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3CFCBF59-62DB-9FE7-DCE9-B8FBA03E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675" y="4557713"/>
              <a:ext cx="77788" cy="598487"/>
            </a:xfrm>
            <a:custGeom>
              <a:avLst/>
              <a:gdLst>
                <a:gd name="T0" fmla="*/ 1 w 13"/>
                <a:gd name="T1" fmla="*/ 157 h 157"/>
                <a:gd name="T2" fmla="*/ 1 w 13"/>
                <a:gd name="T3" fmla="*/ 7 h 157"/>
                <a:gd name="T4" fmla="*/ 0 w 13"/>
                <a:gd name="T5" fmla="*/ 3 h 157"/>
                <a:gd name="T6" fmla="*/ 11 w 13"/>
                <a:gd name="T7" fmla="*/ 3 h 157"/>
                <a:gd name="T8" fmla="*/ 12 w 13"/>
                <a:gd name="T9" fmla="*/ 6 h 157"/>
                <a:gd name="T10" fmla="*/ 12 w 13"/>
                <a:gd name="T11" fmla="*/ 29 h 157"/>
                <a:gd name="T12" fmla="*/ 12 w 13"/>
                <a:gd name="T13" fmla="*/ 152 h 157"/>
                <a:gd name="T14" fmla="*/ 11 w 13"/>
                <a:gd name="T15" fmla="*/ 157 h 157"/>
                <a:gd name="T16" fmla="*/ 1 w 13"/>
                <a:gd name="T17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57">
                  <a:moveTo>
                    <a:pt x="1" y="157"/>
                  </a:moveTo>
                  <a:cubicBezTo>
                    <a:pt x="1" y="107"/>
                    <a:pt x="1" y="57"/>
                    <a:pt x="1" y="7"/>
                  </a:cubicBezTo>
                  <a:cubicBezTo>
                    <a:pt x="1" y="5"/>
                    <a:pt x="1" y="4"/>
                    <a:pt x="0" y="3"/>
                  </a:cubicBezTo>
                  <a:cubicBezTo>
                    <a:pt x="2" y="1"/>
                    <a:pt x="8" y="0"/>
                    <a:pt x="11" y="3"/>
                  </a:cubicBezTo>
                  <a:cubicBezTo>
                    <a:pt x="11" y="4"/>
                    <a:pt x="11" y="5"/>
                    <a:pt x="12" y="6"/>
                  </a:cubicBezTo>
                  <a:cubicBezTo>
                    <a:pt x="13" y="14"/>
                    <a:pt x="12" y="22"/>
                    <a:pt x="12" y="29"/>
                  </a:cubicBezTo>
                  <a:cubicBezTo>
                    <a:pt x="12" y="70"/>
                    <a:pt x="12" y="111"/>
                    <a:pt x="12" y="152"/>
                  </a:cubicBezTo>
                  <a:cubicBezTo>
                    <a:pt x="12" y="154"/>
                    <a:pt x="13" y="156"/>
                    <a:pt x="11" y="157"/>
                  </a:cubicBezTo>
                  <a:cubicBezTo>
                    <a:pt x="8" y="157"/>
                    <a:pt x="4" y="157"/>
                    <a:pt x="1" y="157"/>
                  </a:cubicBezTo>
                  <a:close/>
                </a:path>
              </a:pathLst>
            </a:custGeom>
            <a:solidFill>
              <a:srgbClr val="EABF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D26E315-59E3-68CC-5AF7-242E252D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4935538"/>
              <a:ext cx="249238" cy="220662"/>
            </a:xfrm>
            <a:custGeom>
              <a:avLst/>
              <a:gdLst>
                <a:gd name="T0" fmla="*/ 41 w 42"/>
                <a:gd name="T1" fmla="*/ 58 h 58"/>
                <a:gd name="T2" fmla="*/ 2 w 42"/>
                <a:gd name="T3" fmla="*/ 58 h 58"/>
                <a:gd name="T4" fmla="*/ 0 w 42"/>
                <a:gd name="T5" fmla="*/ 55 h 58"/>
                <a:gd name="T6" fmla="*/ 0 w 42"/>
                <a:gd name="T7" fmla="*/ 7 h 58"/>
                <a:gd name="T8" fmla="*/ 1 w 42"/>
                <a:gd name="T9" fmla="*/ 4 h 58"/>
                <a:gd name="T10" fmla="*/ 9 w 42"/>
                <a:gd name="T11" fmla="*/ 1 h 58"/>
                <a:gd name="T12" fmla="*/ 31 w 42"/>
                <a:gd name="T13" fmla="*/ 4 h 58"/>
                <a:gd name="T14" fmla="*/ 31 w 42"/>
                <a:gd name="T15" fmla="*/ 4 h 58"/>
                <a:gd name="T16" fmla="*/ 32 w 42"/>
                <a:gd name="T17" fmla="*/ 9 h 58"/>
                <a:gd name="T18" fmla="*/ 32 w 42"/>
                <a:gd name="T19" fmla="*/ 52 h 58"/>
                <a:gd name="T20" fmla="*/ 36 w 42"/>
                <a:gd name="T21" fmla="*/ 57 h 58"/>
                <a:gd name="T22" fmla="*/ 41 w 42"/>
                <a:gd name="T23" fmla="*/ 57 h 58"/>
                <a:gd name="T24" fmla="*/ 41 w 42"/>
                <a:gd name="T2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" h="58">
                  <a:moveTo>
                    <a:pt x="41" y="58"/>
                  </a:moveTo>
                  <a:cubicBezTo>
                    <a:pt x="28" y="58"/>
                    <a:pt x="15" y="58"/>
                    <a:pt x="2" y="58"/>
                  </a:cubicBezTo>
                  <a:cubicBezTo>
                    <a:pt x="0" y="57"/>
                    <a:pt x="0" y="56"/>
                    <a:pt x="0" y="55"/>
                  </a:cubicBezTo>
                  <a:cubicBezTo>
                    <a:pt x="0" y="39"/>
                    <a:pt x="0" y="23"/>
                    <a:pt x="0" y="7"/>
                  </a:cubicBezTo>
                  <a:cubicBezTo>
                    <a:pt x="0" y="6"/>
                    <a:pt x="0" y="5"/>
                    <a:pt x="1" y="4"/>
                  </a:cubicBezTo>
                  <a:cubicBezTo>
                    <a:pt x="3" y="2"/>
                    <a:pt x="6" y="2"/>
                    <a:pt x="9" y="1"/>
                  </a:cubicBezTo>
                  <a:cubicBezTo>
                    <a:pt x="16" y="0"/>
                    <a:pt x="24" y="1"/>
                    <a:pt x="31" y="4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2" y="6"/>
                    <a:pt x="32" y="8"/>
                    <a:pt x="32" y="9"/>
                  </a:cubicBezTo>
                  <a:cubicBezTo>
                    <a:pt x="32" y="23"/>
                    <a:pt x="32" y="38"/>
                    <a:pt x="32" y="52"/>
                  </a:cubicBezTo>
                  <a:cubicBezTo>
                    <a:pt x="32" y="56"/>
                    <a:pt x="32" y="57"/>
                    <a:pt x="36" y="57"/>
                  </a:cubicBezTo>
                  <a:cubicBezTo>
                    <a:pt x="38" y="57"/>
                    <a:pt x="40" y="56"/>
                    <a:pt x="41" y="57"/>
                  </a:cubicBezTo>
                  <a:cubicBezTo>
                    <a:pt x="42" y="57"/>
                    <a:pt x="42" y="58"/>
                    <a:pt x="41" y="58"/>
                  </a:cubicBezTo>
                  <a:close/>
                </a:path>
              </a:pathLst>
            </a:custGeom>
            <a:solidFill>
              <a:srgbClr val="C86A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68F23EE0-ACB5-D412-EA3A-9973B88DE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4533900"/>
              <a:ext cx="65088" cy="622300"/>
            </a:xfrm>
            <a:custGeom>
              <a:avLst/>
              <a:gdLst>
                <a:gd name="T0" fmla="*/ 10 w 11"/>
                <a:gd name="T1" fmla="*/ 1 h 163"/>
                <a:gd name="T2" fmla="*/ 10 w 11"/>
                <a:gd name="T3" fmla="*/ 63 h 163"/>
                <a:gd name="T4" fmla="*/ 10 w 11"/>
                <a:gd name="T5" fmla="*/ 117 h 163"/>
                <a:gd name="T6" fmla="*/ 10 w 11"/>
                <a:gd name="T7" fmla="*/ 132 h 163"/>
                <a:gd name="T8" fmla="*/ 10 w 11"/>
                <a:gd name="T9" fmla="*/ 160 h 163"/>
                <a:gd name="T10" fmla="*/ 11 w 11"/>
                <a:gd name="T11" fmla="*/ 163 h 163"/>
                <a:gd name="T12" fmla="*/ 0 w 11"/>
                <a:gd name="T13" fmla="*/ 163 h 163"/>
                <a:gd name="T14" fmla="*/ 0 w 11"/>
                <a:gd name="T15" fmla="*/ 4 h 163"/>
                <a:gd name="T16" fmla="*/ 0 w 11"/>
                <a:gd name="T17" fmla="*/ 0 h 163"/>
                <a:gd name="T18" fmla="*/ 10 w 11"/>
                <a:gd name="T19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163">
                  <a:moveTo>
                    <a:pt x="10" y="1"/>
                  </a:moveTo>
                  <a:cubicBezTo>
                    <a:pt x="10" y="22"/>
                    <a:pt x="10" y="43"/>
                    <a:pt x="10" y="63"/>
                  </a:cubicBezTo>
                  <a:cubicBezTo>
                    <a:pt x="10" y="81"/>
                    <a:pt x="10" y="99"/>
                    <a:pt x="10" y="117"/>
                  </a:cubicBezTo>
                  <a:cubicBezTo>
                    <a:pt x="10" y="122"/>
                    <a:pt x="11" y="127"/>
                    <a:pt x="10" y="132"/>
                  </a:cubicBezTo>
                  <a:cubicBezTo>
                    <a:pt x="10" y="141"/>
                    <a:pt x="10" y="150"/>
                    <a:pt x="10" y="160"/>
                  </a:cubicBezTo>
                  <a:cubicBezTo>
                    <a:pt x="10" y="161"/>
                    <a:pt x="10" y="162"/>
                    <a:pt x="11" y="163"/>
                  </a:cubicBezTo>
                  <a:cubicBezTo>
                    <a:pt x="7" y="163"/>
                    <a:pt x="3" y="163"/>
                    <a:pt x="0" y="163"/>
                  </a:cubicBezTo>
                  <a:cubicBezTo>
                    <a:pt x="0" y="110"/>
                    <a:pt x="0" y="57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4" y="0"/>
                    <a:pt x="7" y="0"/>
                    <a:pt x="10" y="1"/>
                  </a:cubicBezTo>
                  <a:close/>
                </a:path>
              </a:pathLst>
            </a:custGeom>
            <a:solidFill>
              <a:srgbClr val="CD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F683102-7F2E-7EF1-775C-C1C9CA6A5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475" y="4591050"/>
              <a:ext cx="71438" cy="565150"/>
            </a:xfrm>
            <a:custGeom>
              <a:avLst/>
              <a:gdLst>
                <a:gd name="T0" fmla="*/ 1 w 12"/>
                <a:gd name="T1" fmla="*/ 148 h 148"/>
                <a:gd name="T2" fmla="*/ 0 w 12"/>
                <a:gd name="T3" fmla="*/ 144 h 148"/>
                <a:gd name="T4" fmla="*/ 0 w 12"/>
                <a:gd name="T5" fmla="*/ 8 h 148"/>
                <a:gd name="T6" fmla="*/ 8 w 12"/>
                <a:gd name="T7" fmla="*/ 2 h 148"/>
                <a:gd name="T8" fmla="*/ 10 w 12"/>
                <a:gd name="T9" fmla="*/ 3 h 148"/>
                <a:gd name="T10" fmla="*/ 11 w 12"/>
                <a:gd name="T11" fmla="*/ 4 h 148"/>
                <a:gd name="T12" fmla="*/ 12 w 12"/>
                <a:gd name="T13" fmla="*/ 11 h 148"/>
                <a:gd name="T14" fmla="*/ 12 w 12"/>
                <a:gd name="T15" fmla="*/ 41 h 148"/>
                <a:gd name="T16" fmla="*/ 12 w 12"/>
                <a:gd name="T17" fmla="*/ 113 h 148"/>
                <a:gd name="T18" fmla="*/ 12 w 12"/>
                <a:gd name="T19" fmla="*/ 145 h 148"/>
                <a:gd name="T20" fmla="*/ 11 w 12"/>
                <a:gd name="T21" fmla="*/ 148 h 148"/>
                <a:gd name="T22" fmla="*/ 1 w 12"/>
                <a:gd name="T23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48">
                  <a:moveTo>
                    <a:pt x="1" y="148"/>
                  </a:moveTo>
                  <a:cubicBezTo>
                    <a:pt x="0" y="147"/>
                    <a:pt x="0" y="145"/>
                    <a:pt x="0" y="144"/>
                  </a:cubicBezTo>
                  <a:cubicBezTo>
                    <a:pt x="0" y="99"/>
                    <a:pt x="0" y="53"/>
                    <a:pt x="0" y="8"/>
                  </a:cubicBezTo>
                  <a:cubicBezTo>
                    <a:pt x="0" y="3"/>
                    <a:pt x="3" y="0"/>
                    <a:pt x="8" y="2"/>
                  </a:cubicBezTo>
                  <a:cubicBezTo>
                    <a:pt x="9" y="2"/>
                    <a:pt x="10" y="3"/>
                    <a:pt x="10" y="3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6"/>
                    <a:pt x="12" y="8"/>
                    <a:pt x="12" y="11"/>
                  </a:cubicBezTo>
                  <a:cubicBezTo>
                    <a:pt x="12" y="21"/>
                    <a:pt x="12" y="31"/>
                    <a:pt x="12" y="41"/>
                  </a:cubicBezTo>
                  <a:cubicBezTo>
                    <a:pt x="12" y="65"/>
                    <a:pt x="12" y="89"/>
                    <a:pt x="12" y="113"/>
                  </a:cubicBezTo>
                  <a:cubicBezTo>
                    <a:pt x="12" y="124"/>
                    <a:pt x="11" y="135"/>
                    <a:pt x="12" y="145"/>
                  </a:cubicBezTo>
                  <a:cubicBezTo>
                    <a:pt x="12" y="146"/>
                    <a:pt x="12" y="147"/>
                    <a:pt x="11" y="148"/>
                  </a:cubicBezTo>
                  <a:cubicBezTo>
                    <a:pt x="8" y="148"/>
                    <a:pt x="4" y="148"/>
                    <a:pt x="1" y="148"/>
                  </a:cubicBezTo>
                  <a:close/>
                </a:path>
              </a:pathLst>
            </a:custGeom>
            <a:solidFill>
              <a:srgbClr val="F196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BC809F22-2F25-8386-CAB3-B77A3918F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00" y="4560888"/>
              <a:ext cx="71438" cy="595312"/>
            </a:xfrm>
            <a:custGeom>
              <a:avLst/>
              <a:gdLst>
                <a:gd name="T0" fmla="*/ 0 w 12"/>
                <a:gd name="T1" fmla="*/ 156 h 156"/>
                <a:gd name="T2" fmla="*/ 0 w 12"/>
                <a:gd name="T3" fmla="*/ 39 h 156"/>
                <a:gd name="T4" fmla="*/ 0 w 12"/>
                <a:gd name="T5" fmla="*/ 3 h 156"/>
                <a:gd name="T6" fmla="*/ 6 w 12"/>
                <a:gd name="T7" fmla="*/ 1 h 156"/>
                <a:gd name="T8" fmla="*/ 10 w 12"/>
                <a:gd name="T9" fmla="*/ 1 h 156"/>
                <a:gd name="T10" fmla="*/ 12 w 12"/>
                <a:gd name="T11" fmla="*/ 3 h 156"/>
                <a:gd name="T12" fmla="*/ 11 w 12"/>
                <a:gd name="T13" fmla="*/ 6 h 156"/>
                <a:gd name="T14" fmla="*/ 11 w 12"/>
                <a:gd name="T15" fmla="*/ 76 h 156"/>
                <a:gd name="T16" fmla="*/ 11 w 12"/>
                <a:gd name="T17" fmla="*/ 94 h 156"/>
                <a:gd name="T18" fmla="*/ 11 w 12"/>
                <a:gd name="T19" fmla="*/ 156 h 156"/>
                <a:gd name="T20" fmla="*/ 0 w 12"/>
                <a:gd name="T21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56">
                  <a:moveTo>
                    <a:pt x="0" y="156"/>
                  </a:moveTo>
                  <a:cubicBezTo>
                    <a:pt x="0" y="117"/>
                    <a:pt x="0" y="78"/>
                    <a:pt x="0" y="39"/>
                  </a:cubicBezTo>
                  <a:cubicBezTo>
                    <a:pt x="0" y="27"/>
                    <a:pt x="0" y="15"/>
                    <a:pt x="0" y="3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7" y="1"/>
                    <a:pt x="9" y="1"/>
                    <a:pt x="10" y="1"/>
                  </a:cubicBezTo>
                  <a:cubicBezTo>
                    <a:pt x="10" y="2"/>
                    <a:pt x="11" y="2"/>
                    <a:pt x="12" y="3"/>
                  </a:cubicBezTo>
                  <a:cubicBezTo>
                    <a:pt x="11" y="3"/>
                    <a:pt x="11" y="5"/>
                    <a:pt x="11" y="6"/>
                  </a:cubicBezTo>
                  <a:cubicBezTo>
                    <a:pt x="11" y="29"/>
                    <a:pt x="10" y="52"/>
                    <a:pt x="11" y="76"/>
                  </a:cubicBezTo>
                  <a:cubicBezTo>
                    <a:pt x="11" y="82"/>
                    <a:pt x="11" y="88"/>
                    <a:pt x="11" y="94"/>
                  </a:cubicBezTo>
                  <a:cubicBezTo>
                    <a:pt x="10" y="115"/>
                    <a:pt x="11" y="135"/>
                    <a:pt x="11" y="156"/>
                  </a:cubicBezTo>
                  <a:cubicBezTo>
                    <a:pt x="7" y="156"/>
                    <a:pt x="4" y="156"/>
                    <a:pt x="0" y="156"/>
                  </a:cubicBezTo>
                  <a:close/>
                </a:path>
              </a:pathLst>
            </a:custGeom>
            <a:solidFill>
              <a:srgbClr val="FEE9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5F45D5CE-E362-E8B4-0742-C7BC9D41B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763" y="4579938"/>
              <a:ext cx="101600" cy="576262"/>
            </a:xfrm>
            <a:custGeom>
              <a:avLst/>
              <a:gdLst>
                <a:gd name="T0" fmla="*/ 0 w 17"/>
                <a:gd name="T1" fmla="*/ 151 h 151"/>
                <a:gd name="T2" fmla="*/ 1 w 17"/>
                <a:gd name="T3" fmla="*/ 22 h 151"/>
                <a:gd name="T4" fmla="*/ 1 w 17"/>
                <a:gd name="T5" fmla="*/ 0 h 151"/>
                <a:gd name="T6" fmla="*/ 1 w 17"/>
                <a:gd name="T7" fmla="*/ 2 h 151"/>
                <a:gd name="T8" fmla="*/ 11 w 17"/>
                <a:gd name="T9" fmla="*/ 4 h 151"/>
                <a:gd name="T10" fmla="*/ 17 w 17"/>
                <a:gd name="T11" fmla="*/ 4 h 151"/>
                <a:gd name="T12" fmla="*/ 16 w 17"/>
                <a:gd name="T13" fmla="*/ 4 h 151"/>
                <a:gd name="T14" fmla="*/ 11 w 17"/>
                <a:gd name="T15" fmla="*/ 11 h 151"/>
                <a:gd name="T16" fmla="*/ 11 w 17"/>
                <a:gd name="T17" fmla="*/ 118 h 151"/>
                <a:gd name="T18" fmla="*/ 10 w 17"/>
                <a:gd name="T19" fmla="*/ 138 h 151"/>
                <a:gd name="T20" fmla="*/ 11 w 17"/>
                <a:gd name="T21" fmla="*/ 151 h 151"/>
                <a:gd name="T22" fmla="*/ 0 w 17"/>
                <a:gd name="T23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51">
                  <a:moveTo>
                    <a:pt x="0" y="151"/>
                  </a:moveTo>
                  <a:cubicBezTo>
                    <a:pt x="0" y="108"/>
                    <a:pt x="0" y="65"/>
                    <a:pt x="1" y="22"/>
                  </a:cubicBezTo>
                  <a:cubicBezTo>
                    <a:pt x="1" y="14"/>
                    <a:pt x="0" y="7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4" y="4"/>
                    <a:pt x="8" y="3"/>
                    <a:pt x="11" y="4"/>
                  </a:cubicBezTo>
                  <a:cubicBezTo>
                    <a:pt x="13" y="4"/>
                    <a:pt x="15" y="2"/>
                    <a:pt x="17" y="4"/>
                  </a:cubicBezTo>
                  <a:cubicBezTo>
                    <a:pt x="17" y="4"/>
                    <a:pt x="16" y="4"/>
                    <a:pt x="16" y="4"/>
                  </a:cubicBezTo>
                  <a:cubicBezTo>
                    <a:pt x="11" y="6"/>
                    <a:pt x="11" y="6"/>
                    <a:pt x="11" y="11"/>
                  </a:cubicBezTo>
                  <a:cubicBezTo>
                    <a:pt x="11" y="47"/>
                    <a:pt x="11" y="83"/>
                    <a:pt x="11" y="118"/>
                  </a:cubicBezTo>
                  <a:cubicBezTo>
                    <a:pt x="11" y="125"/>
                    <a:pt x="11" y="131"/>
                    <a:pt x="10" y="138"/>
                  </a:cubicBezTo>
                  <a:cubicBezTo>
                    <a:pt x="10" y="142"/>
                    <a:pt x="11" y="147"/>
                    <a:pt x="11" y="151"/>
                  </a:cubicBezTo>
                  <a:cubicBezTo>
                    <a:pt x="8" y="151"/>
                    <a:pt x="4" y="151"/>
                    <a:pt x="0" y="151"/>
                  </a:cubicBezTo>
                  <a:close/>
                </a:path>
              </a:pathLst>
            </a:custGeom>
            <a:solidFill>
              <a:srgbClr val="FABE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D748398F-2933-EC84-E3F9-C198C572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999038"/>
              <a:ext cx="244475" cy="157162"/>
            </a:xfrm>
            <a:custGeom>
              <a:avLst/>
              <a:gdLst>
                <a:gd name="T0" fmla="*/ 41 w 41"/>
                <a:gd name="T1" fmla="*/ 4 h 41"/>
                <a:gd name="T2" fmla="*/ 41 w 41"/>
                <a:gd name="T3" fmla="*/ 41 h 41"/>
                <a:gd name="T4" fmla="*/ 39 w 41"/>
                <a:gd name="T5" fmla="*/ 41 h 41"/>
                <a:gd name="T6" fmla="*/ 3 w 41"/>
                <a:gd name="T7" fmla="*/ 41 h 41"/>
                <a:gd name="T8" fmla="*/ 0 w 41"/>
                <a:gd name="T9" fmla="*/ 38 h 41"/>
                <a:gd name="T10" fmla="*/ 0 w 41"/>
                <a:gd name="T11" fmla="*/ 5 h 41"/>
                <a:gd name="T12" fmla="*/ 4 w 41"/>
                <a:gd name="T13" fmla="*/ 2 h 41"/>
                <a:gd name="T14" fmla="*/ 26 w 41"/>
                <a:gd name="T15" fmla="*/ 2 h 41"/>
                <a:gd name="T16" fmla="*/ 32 w 41"/>
                <a:gd name="T17" fmla="*/ 2 h 41"/>
                <a:gd name="T18" fmla="*/ 41 w 41"/>
                <a:gd name="T19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41">
                  <a:moveTo>
                    <a:pt x="41" y="4"/>
                  </a:moveTo>
                  <a:cubicBezTo>
                    <a:pt x="41" y="16"/>
                    <a:pt x="41" y="28"/>
                    <a:pt x="41" y="41"/>
                  </a:cubicBezTo>
                  <a:cubicBezTo>
                    <a:pt x="40" y="41"/>
                    <a:pt x="39" y="41"/>
                    <a:pt x="39" y="41"/>
                  </a:cubicBezTo>
                  <a:cubicBezTo>
                    <a:pt x="27" y="41"/>
                    <a:pt x="15" y="41"/>
                    <a:pt x="3" y="41"/>
                  </a:cubicBezTo>
                  <a:cubicBezTo>
                    <a:pt x="1" y="41"/>
                    <a:pt x="0" y="40"/>
                    <a:pt x="0" y="38"/>
                  </a:cubicBezTo>
                  <a:cubicBezTo>
                    <a:pt x="0" y="27"/>
                    <a:pt x="0" y="16"/>
                    <a:pt x="0" y="5"/>
                  </a:cubicBezTo>
                  <a:cubicBezTo>
                    <a:pt x="1" y="3"/>
                    <a:pt x="3" y="3"/>
                    <a:pt x="4" y="2"/>
                  </a:cubicBezTo>
                  <a:cubicBezTo>
                    <a:pt x="12" y="0"/>
                    <a:pt x="19" y="0"/>
                    <a:pt x="26" y="2"/>
                  </a:cubicBezTo>
                  <a:cubicBezTo>
                    <a:pt x="28" y="3"/>
                    <a:pt x="30" y="3"/>
                    <a:pt x="32" y="2"/>
                  </a:cubicBezTo>
                  <a:cubicBezTo>
                    <a:pt x="35" y="1"/>
                    <a:pt x="39" y="0"/>
                    <a:pt x="41" y="4"/>
                  </a:cubicBezTo>
                  <a:close/>
                </a:path>
              </a:pathLst>
            </a:custGeom>
            <a:solidFill>
              <a:srgbClr val="2A27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68BC8F7D-9109-A42A-C8F3-125AECB19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688" y="4625975"/>
              <a:ext cx="71438" cy="530225"/>
            </a:xfrm>
            <a:custGeom>
              <a:avLst/>
              <a:gdLst>
                <a:gd name="T0" fmla="*/ 0 w 12"/>
                <a:gd name="T1" fmla="*/ 139 h 139"/>
                <a:gd name="T2" fmla="*/ 0 w 12"/>
                <a:gd name="T3" fmla="*/ 135 h 139"/>
                <a:gd name="T4" fmla="*/ 0 w 12"/>
                <a:gd name="T5" fmla="*/ 6 h 139"/>
                <a:gd name="T6" fmla="*/ 3 w 12"/>
                <a:gd name="T7" fmla="*/ 1 h 139"/>
                <a:gd name="T8" fmla="*/ 10 w 12"/>
                <a:gd name="T9" fmla="*/ 3 h 139"/>
                <a:gd name="T10" fmla="*/ 11 w 12"/>
                <a:gd name="T11" fmla="*/ 10 h 139"/>
                <a:gd name="T12" fmla="*/ 11 w 12"/>
                <a:gd name="T13" fmla="*/ 11 h 139"/>
                <a:gd name="T14" fmla="*/ 12 w 12"/>
                <a:gd name="T15" fmla="*/ 15 h 139"/>
                <a:gd name="T16" fmla="*/ 12 w 12"/>
                <a:gd name="T17" fmla="*/ 134 h 139"/>
                <a:gd name="T18" fmla="*/ 11 w 12"/>
                <a:gd name="T19" fmla="*/ 139 h 139"/>
                <a:gd name="T20" fmla="*/ 0 w 12"/>
                <a:gd name="T21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" h="139">
                  <a:moveTo>
                    <a:pt x="0" y="139"/>
                  </a:moveTo>
                  <a:cubicBezTo>
                    <a:pt x="0" y="138"/>
                    <a:pt x="0" y="136"/>
                    <a:pt x="0" y="135"/>
                  </a:cubicBezTo>
                  <a:cubicBezTo>
                    <a:pt x="0" y="92"/>
                    <a:pt x="0" y="49"/>
                    <a:pt x="0" y="6"/>
                  </a:cubicBezTo>
                  <a:cubicBezTo>
                    <a:pt x="0" y="3"/>
                    <a:pt x="0" y="2"/>
                    <a:pt x="3" y="1"/>
                  </a:cubicBezTo>
                  <a:cubicBezTo>
                    <a:pt x="6" y="0"/>
                    <a:pt x="8" y="0"/>
                    <a:pt x="10" y="3"/>
                  </a:cubicBezTo>
                  <a:cubicBezTo>
                    <a:pt x="10" y="5"/>
                    <a:pt x="10" y="7"/>
                    <a:pt x="11" y="10"/>
                  </a:cubicBezTo>
                  <a:cubicBezTo>
                    <a:pt x="11" y="10"/>
                    <a:pt x="11" y="10"/>
                    <a:pt x="11" y="11"/>
                  </a:cubicBezTo>
                  <a:cubicBezTo>
                    <a:pt x="12" y="12"/>
                    <a:pt x="12" y="13"/>
                    <a:pt x="12" y="15"/>
                  </a:cubicBezTo>
                  <a:cubicBezTo>
                    <a:pt x="12" y="54"/>
                    <a:pt x="12" y="94"/>
                    <a:pt x="12" y="134"/>
                  </a:cubicBezTo>
                  <a:cubicBezTo>
                    <a:pt x="12" y="136"/>
                    <a:pt x="12" y="138"/>
                    <a:pt x="11" y="139"/>
                  </a:cubicBezTo>
                  <a:cubicBezTo>
                    <a:pt x="7" y="139"/>
                    <a:pt x="4" y="139"/>
                    <a:pt x="0" y="139"/>
                  </a:cubicBezTo>
                  <a:close/>
                </a:path>
              </a:pathLst>
            </a:custGeom>
            <a:solidFill>
              <a:srgbClr val="ED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93D93D97-7EBB-C0A7-3029-0FFE3448F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138" y="4652963"/>
              <a:ext cx="71438" cy="503237"/>
            </a:xfrm>
            <a:custGeom>
              <a:avLst/>
              <a:gdLst>
                <a:gd name="T0" fmla="*/ 0 w 12"/>
                <a:gd name="T1" fmla="*/ 132 h 132"/>
                <a:gd name="T2" fmla="*/ 0 w 12"/>
                <a:gd name="T3" fmla="*/ 129 h 132"/>
                <a:gd name="T4" fmla="*/ 0 w 12"/>
                <a:gd name="T5" fmla="*/ 7 h 132"/>
                <a:gd name="T6" fmla="*/ 0 w 12"/>
                <a:gd name="T7" fmla="*/ 3 h 132"/>
                <a:gd name="T8" fmla="*/ 11 w 12"/>
                <a:gd name="T9" fmla="*/ 3 h 132"/>
                <a:gd name="T10" fmla="*/ 12 w 12"/>
                <a:gd name="T11" fmla="*/ 11 h 132"/>
                <a:gd name="T12" fmla="*/ 12 w 12"/>
                <a:gd name="T13" fmla="*/ 70 h 132"/>
                <a:gd name="T14" fmla="*/ 12 w 12"/>
                <a:gd name="T15" fmla="*/ 124 h 132"/>
                <a:gd name="T16" fmla="*/ 11 w 12"/>
                <a:gd name="T17" fmla="*/ 132 h 132"/>
                <a:gd name="T18" fmla="*/ 0 w 12"/>
                <a:gd name="T19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32">
                  <a:moveTo>
                    <a:pt x="0" y="132"/>
                  </a:moveTo>
                  <a:cubicBezTo>
                    <a:pt x="0" y="131"/>
                    <a:pt x="0" y="130"/>
                    <a:pt x="0" y="129"/>
                  </a:cubicBezTo>
                  <a:cubicBezTo>
                    <a:pt x="0" y="88"/>
                    <a:pt x="0" y="47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" y="0"/>
                    <a:pt x="8" y="0"/>
                    <a:pt x="11" y="3"/>
                  </a:cubicBezTo>
                  <a:cubicBezTo>
                    <a:pt x="11" y="6"/>
                    <a:pt x="11" y="9"/>
                    <a:pt x="12" y="11"/>
                  </a:cubicBezTo>
                  <a:cubicBezTo>
                    <a:pt x="11" y="31"/>
                    <a:pt x="11" y="51"/>
                    <a:pt x="12" y="70"/>
                  </a:cubicBezTo>
                  <a:cubicBezTo>
                    <a:pt x="12" y="88"/>
                    <a:pt x="12" y="106"/>
                    <a:pt x="12" y="124"/>
                  </a:cubicBezTo>
                  <a:cubicBezTo>
                    <a:pt x="12" y="127"/>
                    <a:pt x="12" y="130"/>
                    <a:pt x="11" y="132"/>
                  </a:cubicBezTo>
                  <a:cubicBezTo>
                    <a:pt x="8" y="132"/>
                    <a:pt x="4" y="132"/>
                    <a:pt x="0" y="132"/>
                  </a:cubicBezTo>
                  <a:close/>
                </a:path>
              </a:pathLst>
            </a:custGeom>
            <a:solidFill>
              <a:srgbClr val="ED70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2A8E816E-33DC-07D8-7F92-EFE1A53FB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213" y="4625975"/>
              <a:ext cx="77788" cy="530225"/>
            </a:xfrm>
            <a:custGeom>
              <a:avLst/>
              <a:gdLst>
                <a:gd name="T0" fmla="*/ 1 w 13"/>
                <a:gd name="T1" fmla="*/ 139 h 139"/>
                <a:gd name="T2" fmla="*/ 1 w 13"/>
                <a:gd name="T3" fmla="*/ 135 h 139"/>
                <a:gd name="T4" fmla="*/ 1 w 13"/>
                <a:gd name="T5" fmla="*/ 118 h 139"/>
                <a:gd name="T6" fmla="*/ 1 w 13"/>
                <a:gd name="T7" fmla="*/ 108 h 139"/>
                <a:gd name="T8" fmla="*/ 1 w 13"/>
                <a:gd name="T9" fmla="*/ 67 h 139"/>
                <a:gd name="T10" fmla="*/ 1 w 13"/>
                <a:gd name="T11" fmla="*/ 5 h 139"/>
                <a:gd name="T12" fmla="*/ 1 w 13"/>
                <a:gd name="T13" fmla="*/ 1 h 139"/>
                <a:gd name="T14" fmla="*/ 5 w 13"/>
                <a:gd name="T15" fmla="*/ 0 h 139"/>
                <a:gd name="T16" fmla="*/ 12 w 13"/>
                <a:gd name="T17" fmla="*/ 0 h 139"/>
                <a:gd name="T18" fmla="*/ 13 w 13"/>
                <a:gd name="T19" fmla="*/ 1 h 139"/>
                <a:gd name="T20" fmla="*/ 11 w 13"/>
                <a:gd name="T21" fmla="*/ 8 h 139"/>
                <a:gd name="T22" fmla="*/ 11 w 13"/>
                <a:gd name="T23" fmla="*/ 52 h 139"/>
                <a:gd name="T24" fmla="*/ 12 w 13"/>
                <a:gd name="T25" fmla="*/ 84 h 139"/>
                <a:gd name="T26" fmla="*/ 11 w 13"/>
                <a:gd name="T27" fmla="*/ 139 h 139"/>
                <a:gd name="T28" fmla="*/ 1 w 13"/>
                <a:gd name="T2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" h="139">
                  <a:moveTo>
                    <a:pt x="1" y="139"/>
                  </a:moveTo>
                  <a:cubicBezTo>
                    <a:pt x="2" y="138"/>
                    <a:pt x="1" y="137"/>
                    <a:pt x="1" y="135"/>
                  </a:cubicBezTo>
                  <a:cubicBezTo>
                    <a:pt x="1" y="130"/>
                    <a:pt x="0" y="124"/>
                    <a:pt x="1" y="118"/>
                  </a:cubicBezTo>
                  <a:cubicBezTo>
                    <a:pt x="2" y="115"/>
                    <a:pt x="1" y="111"/>
                    <a:pt x="1" y="108"/>
                  </a:cubicBezTo>
                  <a:cubicBezTo>
                    <a:pt x="1" y="95"/>
                    <a:pt x="1" y="81"/>
                    <a:pt x="1" y="67"/>
                  </a:cubicBezTo>
                  <a:cubicBezTo>
                    <a:pt x="1" y="46"/>
                    <a:pt x="1" y="26"/>
                    <a:pt x="1" y="5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7" y="0"/>
                    <a:pt x="9" y="0"/>
                    <a:pt x="12" y="0"/>
                  </a:cubicBezTo>
                  <a:cubicBezTo>
                    <a:pt x="12" y="0"/>
                    <a:pt x="13" y="0"/>
                    <a:pt x="13" y="1"/>
                  </a:cubicBezTo>
                  <a:cubicBezTo>
                    <a:pt x="11" y="3"/>
                    <a:pt x="11" y="5"/>
                    <a:pt x="11" y="8"/>
                  </a:cubicBezTo>
                  <a:cubicBezTo>
                    <a:pt x="11" y="22"/>
                    <a:pt x="11" y="37"/>
                    <a:pt x="11" y="52"/>
                  </a:cubicBezTo>
                  <a:cubicBezTo>
                    <a:pt x="12" y="62"/>
                    <a:pt x="12" y="73"/>
                    <a:pt x="12" y="84"/>
                  </a:cubicBezTo>
                  <a:cubicBezTo>
                    <a:pt x="11" y="103"/>
                    <a:pt x="11" y="121"/>
                    <a:pt x="11" y="139"/>
                  </a:cubicBezTo>
                  <a:cubicBezTo>
                    <a:pt x="8" y="139"/>
                    <a:pt x="4" y="139"/>
                    <a:pt x="1" y="139"/>
                  </a:cubicBezTo>
                  <a:close/>
                </a:path>
              </a:pathLst>
            </a:custGeom>
            <a:solidFill>
              <a:srgbClr val="F394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DC1CB884-7F05-3666-F484-093250565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4652963"/>
              <a:ext cx="112713" cy="503237"/>
            </a:xfrm>
            <a:custGeom>
              <a:avLst/>
              <a:gdLst>
                <a:gd name="T0" fmla="*/ 1 w 19"/>
                <a:gd name="T1" fmla="*/ 132 h 132"/>
                <a:gd name="T2" fmla="*/ 0 w 19"/>
                <a:gd name="T3" fmla="*/ 57 h 132"/>
                <a:gd name="T4" fmla="*/ 1 w 19"/>
                <a:gd name="T5" fmla="*/ 3 h 132"/>
                <a:gd name="T6" fmla="*/ 5 w 19"/>
                <a:gd name="T7" fmla="*/ 1 h 132"/>
                <a:gd name="T8" fmla="*/ 11 w 19"/>
                <a:gd name="T9" fmla="*/ 2 h 132"/>
                <a:gd name="T10" fmla="*/ 15 w 19"/>
                <a:gd name="T11" fmla="*/ 1 h 132"/>
                <a:gd name="T12" fmla="*/ 19 w 19"/>
                <a:gd name="T13" fmla="*/ 1 h 132"/>
                <a:gd name="T14" fmla="*/ 14 w 19"/>
                <a:gd name="T15" fmla="*/ 3 h 132"/>
                <a:gd name="T16" fmla="*/ 11 w 19"/>
                <a:gd name="T17" fmla="*/ 8 h 132"/>
                <a:gd name="T18" fmla="*/ 11 w 19"/>
                <a:gd name="T19" fmla="*/ 24 h 132"/>
                <a:gd name="T20" fmla="*/ 11 w 19"/>
                <a:gd name="T21" fmla="*/ 35 h 132"/>
                <a:gd name="T22" fmla="*/ 11 w 19"/>
                <a:gd name="T23" fmla="*/ 128 h 132"/>
                <a:gd name="T24" fmla="*/ 11 w 19"/>
                <a:gd name="T25" fmla="*/ 132 h 132"/>
                <a:gd name="T26" fmla="*/ 1 w 19"/>
                <a:gd name="T27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32">
                  <a:moveTo>
                    <a:pt x="1" y="132"/>
                  </a:moveTo>
                  <a:cubicBezTo>
                    <a:pt x="1" y="107"/>
                    <a:pt x="0" y="82"/>
                    <a:pt x="0" y="57"/>
                  </a:cubicBezTo>
                  <a:cubicBezTo>
                    <a:pt x="0" y="39"/>
                    <a:pt x="1" y="21"/>
                    <a:pt x="1" y="3"/>
                  </a:cubicBezTo>
                  <a:cubicBezTo>
                    <a:pt x="2" y="2"/>
                    <a:pt x="4" y="1"/>
                    <a:pt x="5" y="1"/>
                  </a:cubicBezTo>
                  <a:cubicBezTo>
                    <a:pt x="7" y="2"/>
                    <a:pt x="9" y="2"/>
                    <a:pt x="11" y="2"/>
                  </a:cubicBezTo>
                  <a:cubicBezTo>
                    <a:pt x="13" y="2"/>
                    <a:pt x="14" y="1"/>
                    <a:pt x="15" y="1"/>
                  </a:cubicBezTo>
                  <a:cubicBezTo>
                    <a:pt x="17" y="0"/>
                    <a:pt x="18" y="0"/>
                    <a:pt x="19" y="1"/>
                  </a:cubicBezTo>
                  <a:cubicBezTo>
                    <a:pt x="18" y="2"/>
                    <a:pt x="16" y="2"/>
                    <a:pt x="14" y="3"/>
                  </a:cubicBezTo>
                  <a:cubicBezTo>
                    <a:pt x="12" y="4"/>
                    <a:pt x="11" y="5"/>
                    <a:pt x="11" y="8"/>
                  </a:cubicBezTo>
                  <a:cubicBezTo>
                    <a:pt x="11" y="13"/>
                    <a:pt x="10" y="19"/>
                    <a:pt x="11" y="24"/>
                  </a:cubicBezTo>
                  <a:cubicBezTo>
                    <a:pt x="12" y="28"/>
                    <a:pt x="11" y="31"/>
                    <a:pt x="11" y="35"/>
                  </a:cubicBezTo>
                  <a:cubicBezTo>
                    <a:pt x="11" y="66"/>
                    <a:pt x="11" y="97"/>
                    <a:pt x="11" y="128"/>
                  </a:cubicBezTo>
                  <a:cubicBezTo>
                    <a:pt x="11" y="130"/>
                    <a:pt x="11" y="131"/>
                    <a:pt x="11" y="132"/>
                  </a:cubicBezTo>
                  <a:cubicBezTo>
                    <a:pt x="8" y="132"/>
                    <a:pt x="4" y="132"/>
                    <a:pt x="1" y="132"/>
                  </a:cubicBezTo>
                  <a:close/>
                </a:path>
              </a:pathLst>
            </a:custGeom>
            <a:solidFill>
              <a:srgbClr val="F29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17C8894D-0802-3978-8C7C-46538658D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3588" y="4686300"/>
              <a:ext cx="76200" cy="469900"/>
            </a:xfrm>
            <a:custGeom>
              <a:avLst/>
              <a:gdLst>
                <a:gd name="T0" fmla="*/ 5 w 13"/>
                <a:gd name="T1" fmla="*/ 123 h 123"/>
                <a:gd name="T2" fmla="*/ 0 w 13"/>
                <a:gd name="T3" fmla="*/ 117 h 123"/>
                <a:gd name="T4" fmla="*/ 0 w 13"/>
                <a:gd name="T5" fmla="*/ 8 h 123"/>
                <a:gd name="T6" fmla="*/ 9 w 13"/>
                <a:gd name="T7" fmla="*/ 1 h 123"/>
                <a:gd name="T8" fmla="*/ 10 w 13"/>
                <a:gd name="T9" fmla="*/ 2 h 123"/>
                <a:gd name="T10" fmla="*/ 11 w 13"/>
                <a:gd name="T11" fmla="*/ 2 h 123"/>
                <a:gd name="T12" fmla="*/ 11 w 13"/>
                <a:gd name="T13" fmla="*/ 4 h 123"/>
                <a:gd name="T14" fmla="*/ 12 w 13"/>
                <a:gd name="T15" fmla="*/ 11 h 123"/>
                <a:gd name="T16" fmla="*/ 12 w 13"/>
                <a:gd name="T17" fmla="*/ 13 h 123"/>
                <a:gd name="T18" fmla="*/ 12 w 13"/>
                <a:gd name="T19" fmla="*/ 118 h 123"/>
                <a:gd name="T20" fmla="*/ 10 w 13"/>
                <a:gd name="T21" fmla="*/ 123 h 123"/>
                <a:gd name="T22" fmla="*/ 5 w 13"/>
                <a:gd name="T23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23">
                  <a:moveTo>
                    <a:pt x="5" y="123"/>
                  </a:moveTo>
                  <a:cubicBezTo>
                    <a:pt x="0" y="122"/>
                    <a:pt x="0" y="122"/>
                    <a:pt x="0" y="117"/>
                  </a:cubicBezTo>
                  <a:cubicBezTo>
                    <a:pt x="0" y="80"/>
                    <a:pt x="0" y="44"/>
                    <a:pt x="0" y="8"/>
                  </a:cubicBezTo>
                  <a:cubicBezTo>
                    <a:pt x="0" y="2"/>
                    <a:pt x="3" y="0"/>
                    <a:pt x="9" y="1"/>
                  </a:cubicBezTo>
                  <a:cubicBezTo>
                    <a:pt x="9" y="2"/>
                    <a:pt x="10" y="2"/>
                    <a:pt x="10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1" y="3"/>
                    <a:pt x="11" y="4"/>
                    <a:pt x="11" y="4"/>
                  </a:cubicBezTo>
                  <a:cubicBezTo>
                    <a:pt x="11" y="6"/>
                    <a:pt x="12" y="9"/>
                    <a:pt x="12" y="11"/>
                  </a:cubicBezTo>
                  <a:cubicBezTo>
                    <a:pt x="12" y="12"/>
                    <a:pt x="12" y="12"/>
                    <a:pt x="12" y="13"/>
                  </a:cubicBezTo>
                  <a:cubicBezTo>
                    <a:pt x="12" y="48"/>
                    <a:pt x="12" y="83"/>
                    <a:pt x="12" y="118"/>
                  </a:cubicBezTo>
                  <a:cubicBezTo>
                    <a:pt x="12" y="120"/>
                    <a:pt x="13" y="122"/>
                    <a:pt x="10" y="123"/>
                  </a:cubicBezTo>
                  <a:cubicBezTo>
                    <a:pt x="9" y="123"/>
                    <a:pt x="7" y="123"/>
                    <a:pt x="5" y="123"/>
                  </a:cubicBezTo>
                  <a:close/>
                </a:path>
              </a:pathLst>
            </a:custGeom>
            <a:solidFill>
              <a:srgbClr val="E8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1A5F9B81-0048-AFC4-8DBF-6EB0D5D8C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875" y="4683125"/>
              <a:ext cx="101600" cy="473075"/>
            </a:xfrm>
            <a:custGeom>
              <a:avLst/>
              <a:gdLst>
                <a:gd name="T0" fmla="*/ 1 w 17"/>
                <a:gd name="T1" fmla="*/ 124 h 124"/>
                <a:gd name="T2" fmla="*/ 1 w 17"/>
                <a:gd name="T3" fmla="*/ 119 h 124"/>
                <a:gd name="T4" fmla="*/ 1 w 17"/>
                <a:gd name="T5" fmla="*/ 70 h 124"/>
                <a:gd name="T6" fmla="*/ 0 w 17"/>
                <a:gd name="T7" fmla="*/ 11 h 124"/>
                <a:gd name="T8" fmla="*/ 2 w 17"/>
                <a:gd name="T9" fmla="*/ 3 h 124"/>
                <a:gd name="T10" fmla="*/ 8 w 17"/>
                <a:gd name="T11" fmla="*/ 2 h 124"/>
                <a:gd name="T12" fmla="*/ 12 w 17"/>
                <a:gd name="T13" fmla="*/ 1 h 124"/>
                <a:gd name="T14" fmla="*/ 17 w 17"/>
                <a:gd name="T15" fmla="*/ 2 h 124"/>
                <a:gd name="T16" fmla="*/ 11 w 17"/>
                <a:gd name="T17" fmla="*/ 11 h 124"/>
                <a:gd name="T18" fmla="*/ 11 w 17"/>
                <a:gd name="T19" fmla="*/ 119 h 124"/>
                <a:gd name="T20" fmla="*/ 11 w 17"/>
                <a:gd name="T21" fmla="*/ 124 h 124"/>
                <a:gd name="T22" fmla="*/ 1 w 17"/>
                <a:gd name="T23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124">
                  <a:moveTo>
                    <a:pt x="1" y="124"/>
                  </a:moveTo>
                  <a:cubicBezTo>
                    <a:pt x="0" y="122"/>
                    <a:pt x="1" y="120"/>
                    <a:pt x="1" y="119"/>
                  </a:cubicBezTo>
                  <a:cubicBezTo>
                    <a:pt x="1" y="102"/>
                    <a:pt x="2" y="86"/>
                    <a:pt x="1" y="70"/>
                  </a:cubicBezTo>
                  <a:cubicBezTo>
                    <a:pt x="0" y="50"/>
                    <a:pt x="1" y="31"/>
                    <a:pt x="0" y="11"/>
                  </a:cubicBezTo>
                  <a:cubicBezTo>
                    <a:pt x="0" y="8"/>
                    <a:pt x="1" y="6"/>
                    <a:pt x="2" y="3"/>
                  </a:cubicBezTo>
                  <a:cubicBezTo>
                    <a:pt x="3" y="1"/>
                    <a:pt x="6" y="1"/>
                    <a:pt x="8" y="2"/>
                  </a:cubicBezTo>
                  <a:cubicBezTo>
                    <a:pt x="9" y="2"/>
                    <a:pt x="11" y="2"/>
                    <a:pt x="12" y="1"/>
                  </a:cubicBezTo>
                  <a:cubicBezTo>
                    <a:pt x="13" y="1"/>
                    <a:pt x="15" y="0"/>
                    <a:pt x="17" y="2"/>
                  </a:cubicBezTo>
                  <a:cubicBezTo>
                    <a:pt x="11" y="3"/>
                    <a:pt x="11" y="6"/>
                    <a:pt x="11" y="11"/>
                  </a:cubicBezTo>
                  <a:cubicBezTo>
                    <a:pt x="11" y="47"/>
                    <a:pt x="11" y="83"/>
                    <a:pt x="11" y="119"/>
                  </a:cubicBezTo>
                  <a:cubicBezTo>
                    <a:pt x="11" y="121"/>
                    <a:pt x="10" y="122"/>
                    <a:pt x="11" y="124"/>
                  </a:cubicBezTo>
                  <a:cubicBezTo>
                    <a:pt x="8" y="124"/>
                    <a:pt x="4" y="124"/>
                    <a:pt x="1" y="124"/>
                  </a:cubicBezTo>
                  <a:close/>
                </a:path>
              </a:pathLst>
            </a:custGeom>
            <a:solidFill>
              <a:srgbClr val="EF7C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F5C3388C-2DF1-4DDB-9F3A-BD1F0883D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2325" y="4716463"/>
              <a:ext cx="244475" cy="439737"/>
            </a:xfrm>
            <a:custGeom>
              <a:avLst/>
              <a:gdLst>
                <a:gd name="T0" fmla="*/ 0 w 41"/>
                <a:gd name="T1" fmla="*/ 115 h 115"/>
                <a:gd name="T2" fmla="*/ 1 w 41"/>
                <a:gd name="T3" fmla="*/ 111 h 115"/>
                <a:gd name="T4" fmla="*/ 1 w 41"/>
                <a:gd name="T5" fmla="*/ 3 h 115"/>
                <a:gd name="T6" fmla="*/ 13 w 41"/>
                <a:gd name="T7" fmla="*/ 3 h 115"/>
                <a:gd name="T8" fmla="*/ 12 w 41"/>
                <a:gd name="T9" fmla="*/ 32 h 115"/>
                <a:gd name="T10" fmla="*/ 13 w 41"/>
                <a:gd name="T11" fmla="*/ 46 h 115"/>
                <a:gd name="T12" fmla="*/ 12 w 41"/>
                <a:gd name="T13" fmla="*/ 70 h 115"/>
                <a:gd name="T14" fmla="*/ 12 w 41"/>
                <a:gd name="T15" fmla="*/ 109 h 115"/>
                <a:gd name="T16" fmla="*/ 17 w 41"/>
                <a:gd name="T17" fmla="*/ 114 h 115"/>
                <a:gd name="T18" fmla="*/ 40 w 41"/>
                <a:gd name="T19" fmla="*/ 114 h 115"/>
                <a:gd name="T20" fmla="*/ 41 w 41"/>
                <a:gd name="T21" fmla="*/ 114 h 115"/>
                <a:gd name="T22" fmla="*/ 41 w 41"/>
                <a:gd name="T23" fmla="*/ 115 h 115"/>
                <a:gd name="T24" fmla="*/ 0 w 41"/>
                <a:gd name="T2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115">
                  <a:moveTo>
                    <a:pt x="0" y="115"/>
                  </a:moveTo>
                  <a:cubicBezTo>
                    <a:pt x="1" y="114"/>
                    <a:pt x="1" y="112"/>
                    <a:pt x="1" y="111"/>
                  </a:cubicBezTo>
                  <a:cubicBezTo>
                    <a:pt x="1" y="75"/>
                    <a:pt x="1" y="39"/>
                    <a:pt x="1" y="3"/>
                  </a:cubicBezTo>
                  <a:cubicBezTo>
                    <a:pt x="4" y="0"/>
                    <a:pt x="9" y="1"/>
                    <a:pt x="13" y="3"/>
                  </a:cubicBezTo>
                  <a:cubicBezTo>
                    <a:pt x="12" y="13"/>
                    <a:pt x="12" y="23"/>
                    <a:pt x="12" y="32"/>
                  </a:cubicBezTo>
                  <a:cubicBezTo>
                    <a:pt x="12" y="37"/>
                    <a:pt x="13" y="42"/>
                    <a:pt x="13" y="46"/>
                  </a:cubicBezTo>
                  <a:cubicBezTo>
                    <a:pt x="12" y="54"/>
                    <a:pt x="12" y="62"/>
                    <a:pt x="12" y="70"/>
                  </a:cubicBezTo>
                  <a:cubicBezTo>
                    <a:pt x="13" y="83"/>
                    <a:pt x="12" y="96"/>
                    <a:pt x="12" y="109"/>
                  </a:cubicBezTo>
                  <a:cubicBezTo>
                    <a:pt x="12" y="113"/>
                    <a:pt x="12" y="114"/>
                    <a:pt x="17" y="114"/>
                  </a:cubicBezTo>
                  <a:cubicBezTo>
                    <a:pt x="24" y="114"/>
                    <a:pt x="32" y="113"/>
                    <a:pt x="40" y="114"/>
                  </a:cubicBezTo>
                  <a:cubicBezTo>
                    <a:pt x="40" y="114"/>
                    <a:pt x="40" y="114"/>
                    <a:pt x="41" y="114"/>
                  </a:cubicBezTo>
                  <a:cubicBezTo>
                    <a:pt x="41" y="114"/>
                    <a:pt x="41" y="115"/>
                    <a:pt x="41" y="115"/>
                  </a:cubicBezTo>
                  <a:cubicBezTo>
                    <a:pt x="27" y="115"/>
                    <a:pt x="14" y="115"/>
                    <a:pt x="0" y="115"/>
                  </a:cubicBezTo>
                  <a:close/>
                </a:path>
              </a:pathLst>
            </a:custGeom>
            <a:solidFill>
              <a:srgbClr val="EA4B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D3803F02-75BF-3BBB-A00A-B053C9CC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8900" y="4748213"/>
              <a:ext cx="84138" cy="407987"/>
            </a:xfrm>
            <a:custGeom>
              <a:avLst/>
              <a:gdLst>
                <a:gd name="T0" fmla="*/ 11 w 14"/>
                <a:gd name="T1" fmla="*/ 2 h 107"/>
                <a:gd name="T2" fmla="*/ 12 w 14"/>
                <a:gd name="T3" fmla="*/ 4 h 107"/>
                <a:gd name="T4" fmla="*/ 13 w 14"/>
                <a:gd name="T5" fmla="*/ 23 h 107"/>
                <a:gd name="T6" fmla="*/ 13 w 14"/>
                <a:gd name="T7" fmla="*/ 102 h 107"/>
                <a:gd name="T8" fmla="*/ 12 w 14"/>
                <a:gd name="T9" fmla="*/ 107 h 107"/>
                <a:gd name="T10" fmla="*/ 9 w 14"/>
                <a:gd name="T11" fmla="*/ 107 h 107"/>
                <a:gd name="T12" fmla="*/ 1 w 14"/>
                <a:gd name="T13" fmla="*/ 107 h 107"/>
                <a:gd name="T14" fmla="*/ 0 w 14"/>
                <a:gd name="T15" fmla="*/ 106 h 107"/>
                <a:gd name="T16" fmla="*/ 0 w 14"/>
                <a:gd name="T17" fmla="*/ 102 h 107"/>
                <a:gd name="T18" fmla="*/ 0 w 14"/>
                <a:gd name="T19" fmla="*/ 9 h 107"/>
                <a:gd name="T20" fmla="*/ 2 w 14"/>
                <a:gd name="T21" fmla="*/ 2 h 107"/>
                <a:gd name="T22" fmla="*/ 11 w 14"/>
                <a:gd name="T23" fmla="*/ 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107">
                  <a:moveTo>
                    <a:pt x="11" y="2"/>
                  </a:moveTo>
                  <a:cubicBezTo>
                    <a:pt x="12" y="3"/>
                    <a:pt x="12" y="3"/>
                    <a:pt x="12" y="4"/>
                  </a:cubicBezTo>
                  <a:cubicBezTo>
                    <a:pt x="12" y="10"/>
                    <a:pt x="12" y="17"/>
                    <a:pt x="13" y="23"/>
                  </a:cubicBezTo>
                  <a:cubicBezTo>
                    <a:pt x="14" y="49"/>
                    <a:pt x="13" y="76"/>
                    <a:pt x="13" y="102"/>
                  </a:cubicBezTo>
                  <a:cubicBezTo>
                    <a:pt x="13" y="104"/>
                    <a:pt x="14" y="106"/>
                    <a:pt x="12" y="107"/>
                  </a:cubicBezTo>
                  <a:cubicBezTo>
                    <a:pt x="11" y="107"/>
                    <a:pt x="10" y="107"/>
                    <a:pt x="9" y="107"/>
                  </a:cubicBezTo>
                  <a:cubicBezTo>
                    <a:pt x="7" y="106"/>
                    <a:pt x="4" y="107"/>
                    <a:pt x="1" y="107"/>
                  </a:cubicBezTo>
                  <a:cubicBezTo>
                    <a:pt x="1" y="106"/>
                    <a:pt x="0" y="106"/>
                    <a:pt x="0" y="106"/>
                  </a:cubicBezTo>
                  <a:cubicBezTo>
                    <a:pt x="0" y="105"/>
                    <a:pt x="0" y="103"/>
                    <a:pt x="0" y="102"/>
                  </a:cubicBezTo>
                  <a:cubicBezTo>
                    <a:pt x="0" y="71"/>
                    <a:pt x="0" y="40"/>
                    <a:pt x="0" y="9"/>
                  </a:cubicBezTo>
                  <a:cubicBezTo>
                    <a:pt x="0" y="6"/>
                    <a:pt x="0" y="4"/>
                    <a:pt x="2" y="2"/>
                  </a:cubicBezTo>
                  <a:cubicBezTo>
                    <a:pt x="5" y="1"/>
                    <a:pt x="8" y="0"/>
                    <a:pt x="11" y="2"/>
                  </a:cubicBezTo>
                  <a:close/>
                </a:path>
              </a:pathLst>
            </a:custGeom>
            <a:solidFill>
              <a:srgbClr val="634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9D2C85F5-DE85-3D6C-5F55-E23DAB21C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775" y="4751388"/>
              <a:ext cx="244475" cy="404812"/>
            </a:xfrm>
            <a:custGeom>
              <a:avLst/>
              <a:gdLst>
                <a:gd name="T0" fmla="*/ 41 w 41"/>
                <a:gd name="T1" fmla="*/ 106 h 106"/>
                <a:gd name="T2" fmla="*/ 2 w 41"/>
                <a:gd name="T3" fmla="*/ 106 h 106"/>
                <a:gd name="T4" fmla="*/ 1 w 41"/>
                <a:gd name="T5" fmla="*/ 105 h 106"/>
                <a:gd name="T6" fmla="*/ 1 w 41"/>
                <a:gd name="T7" fmla="*/ 100 h 106"/>
                <a:gd name="T8" fmla="*/ 1 w 41"/>
                <a:gd name="T9" fmla="*/ 15 h 106"/>
                <a:gd name="T10" fmla="*/ 1 w 41"/>
                <a:gd name="T11" fmla="*/ 2 h 106"/>
                <a:gd name="T12" fmla="*/ 3 w 41"/>
                <a:gd name="T13" fmla="*/ 1 h 106"/>
                <a:gd name="T14" fmla="*/ 17 w 41"/>
                <a:gd name="T15" fmla="*/ 1 h 106"/>
                <a:gd name="T16" fmla="*/ 15 w 41"/>
                <a:gd name="T17" fmla="*/ 4 h 106"/>
                <a:gd name="T18" fmla="*/ 15 w 41"/>
                <a:gd name="T19" fmla="*/ 7 h 106"/>
                <a:gd name="T20" fmla="*/ 15 w 41"/>
                <a:gd name="T21" fmla="*/ 10 h 106"/>
                <a:gd name="T22" fmla="*/ 16 w 41"/>
                <a:gd name="T23" fmla="*/ 15 h 106"/>
                <a:gd name="T24" fmla="*/ 17 w 41"/>
                <a:gd name="T25" fmla="*/ 19 h 106"/>
                <a:gd name="T26" fmla="*/ 13 w 41"/>
                <a:gd name="T27" fmla="*/ 33 h 106"/>
                <a:gd name="T28" fmla="*/ 13 w 41"/>
                <a:gd name="T29" fmla="*/ 100 h 106"/>
                <a:gd name="T30" fmla="*/ 17 w 41"/>
                <a:gd name="T31" fmla="*/ 105 h 106"/>
                <a:gd name="T32" fmla="*/ 37 w 41"/>
                <a:gd name="T33" fmla="*/ 105 h 106"/>
                <a:gd name="T34" fmla="*/ 41 w 41"/>
                <a:gd name="T35" fmla="*/ 106 h 106"/>
                <a:gd name="T36" fmla="*/ 41 w 41"/>
                <a:gd name="T37" fmla="*/ 106 h 106"/>
                <a:gd name="T38" fmla="*/ 41 w 41"/>
                <a:gd name="T39" fmla="*/ 106 h 106"/>
                <a:gd name="T40" fmla="*/ 41 w 41"/>
                <a:gd name="T4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106">
                  <a:moveTo>
                    <a:pt x="41" y="106"/>
                  </a:moveTo>
                  <a:cubicBezTo>
                    <a:pt x="28" y="106"/>
                    <a:pt x="15" y="106"/>
                    <a:pt x="2" y="106"/>
                  </a:cubicBezTo>
                  <a:cubicBezTo>
                    <a:pt x="1" y="106"/>
                    <a:pt x="1" y="105"/>
                    <a:pt x="1" y="105"/>
                  </a:cubicBezTo>
                  <a:cubicBezTo>
                    <a:pt x="1" y="103"/>
                    <a:pt x="1" y="102"/>
                    <a:pt x="1" y="100"/>
                  </a:cubicBezTo>
                  <a:cubicBezTo>
                    <a:pt x="1" y="72"/>
                    <a:pt x="1" y="43"/>
                    <a:pt x="1" y="15"/>
                  </a:cubicBezTo>
                  <a:cubicBezTo>
                    <a:pt x="1" y="11"/>
                    <a:pt x="0" y="6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8" y="0"/>
                    <a:pt x="13" y="1"/>
                    <a:pt x="17" y="1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3" y="5"/>
                    <a:pt x="13" y="6"/>
                    <a:pt x="15" y="7"/>
                  </a:cubicBezTo>
                  <a:cubicBezTo>
                    <a:pt x="17" y="8"/>
                    <a:pt x="17" y="9"/>
                    <a:pt x="15" y="10"/>
                  </a:cubicBezTo>
                  <a:cubicBezTo>
                    <a:pt x="13" y="12"/>
                    <a:pt x="13" y="13"/>
                    <a:pt x="16" y="15"/>
                  </a:cubicBezTo>
                  <a:cubicBezTo>
                    <a:pt x="18" y="16"/>
                    <a:pt x="19" y="17"/>
                    <a:pt x="17" y="19"/>
                  </a:cubicBezTo>
                  <a:cubicBezTo>
                    <a:pt x="13" y="23"/>
                    <a:pt x="13" y="28"/>
                    <a:pt x="13" y="33"/>
                  </a:cubicBezTo>
                  <a:cubicBezTo>
                    <a:pt x="13" y="56"/>
                    <a:pt x="13" y="78"/>
                    <a:pt x="13" y="100"/>
                  </a:cubicBezTo>
                  <a:cubicBezTo>
                    <a:pt x="13" y="105"/>
                    <a:pt x="13" y="105"/>
                    <a:pt x="17" y="105"/>
                  </a:cubicBezTo>
                  <a:cubicBezTo>
                    <a:pt x="24" y="105"/>
                    <a:pt x="30" y="105"/>
                    <a:pt x="37" y="105"/>
                  </a:cubicBezTo>
                  <a:cubicBezTo>
                    <a:pt x="38" y="105"/>
                    <a:pt x="40" y="105"/>
                    <a:pt x="41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41" y="106"/>
                    <a:pt x="41" y="106"/>
                    <a:pt x="41" y="106"/>
                  </a:cubicBezTo>
                  <a:close/>
                </a:path>
              </a:pathLst>
            </a:custGeom>
            <a:solidFill>
              <a:srgbClr val="9583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F5AC8CC4-2350-FB04-048F-6AB0EB886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575" y="4762500"/>
              <a:ext cx="82550" cy="393700"/>
            </a:xfrm>
            <a:custGeom>
              <a:avLst/>
              <a:gdLst>
                <a:gd name="T0" fmla="*/ 1 w 14"/>
                <a:gd name="T1" fmla="*/ 103 h 103"/>
                <a:gd name="T2" fmla="*/ 1 w 14"/>
                <a:gd name="T3" fmla="*/ 100 h 103"/>
                <a:gd name="T4" fmla="*/ 1 w 14"/>
                <a:gd name="T5" fmla="*/ 33 h 103"/>
                <a:gd name="T6" fmla="*/ 1 w 14"/>
                <a:gd name="T7" fmla="*/ 0 h 103"/>
                <a:gd name="T8" fmla="*/ 2 w 14"/>
                <a:gd name="T9" fmla="*/ 6 h 103"/>
                <a:gd name="T10" fmla="*/ 14 w 14"/>
                <a:gd name="T11" fmla="*/ 7 h 103"/>
                <a:gd name="T12" fmla="*/ 11 w 14"/>
                <a:gd name="T13" fmla="*/ 11 h 103"/>
                <a:gd name="T14" fmla="*/ 11 w 14"/>
                <a:gd name="T15" fmla="*/ 103 h 103"/>
                <a:gd name="T16" fmla="*/ 1 w 14"/>
                <a:gd name="T17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03">
                  <a:moveTo>
                    <a:pt x="1" y="103"/>
                  </a:moveTo>
                  <a:cubicBezTo>
                    <a:pt x="1" y="102"/>
                    <a:pt x="1" y="101"/>
                    <a:pt x="1" y="100"/>
                  </a:cubicBezTo>
                  <a:cubicBezTo>
                    <a:pt x="1" y="77"/>
                    <a:pt x="1" y="55"/>
                    <a:pt x="1" y="33"/>
                  </a:cubicBezTo>
                  <a:cubicBezTo>
                    <a:pt x="1" y="22"/>
                    <a:pt x="1" y="11"/>
                    <a:pt x="1" y="0"/>
                  </a:cubicBezTo>
                  <a:cubicBezTo>
                    <a:pt x="2" y="2"/>
                    <a:pt x="0" y="4"/>
                    <a:pt x="2" y="6"/>
                  </a:cubicBezTo>
                  <a:cubicBezTo>
                    <a:pt x="6" y="4"/>
                    <a:pt x="10" y="5"/>
                    <a:pt x="14" y="7"/>
                  </a:cubicBezTo>
                  <a:cubicBezTo>
                    <a:pt x="12" y="8"/>
                    <a:pt x="11" y="9"/>
                    <a:pt x="11" y="11"/>
                  </a:cubicBezTo>
                  <a:cubicBezTo>
                    <a:pt x="11" y="42"/>
                    <a:pt x="11" y="72"/>
                    <a:pt x="11" y="103"/>
                  </a:cubicBezTo>
                  <a:cubicBezTo>
                    <a:pt x="8" y="103"/>
                    <a:pt x="4" y="103"/>
                    <a:pt x="1" y="103"/>
                  </a:cubicBezTo>
                  <a:close/>
                </a:path>
              </a:pathLst>
            </a:custGeom>
            <a:solidFill>
              <a:srgbClr val="789E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91940E25-927C-5181-8C82-9FA4527B4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2438" y="4813300"/>
              <a:ext cx="71438" cy="342900"/>
            </a:xfrm>
            <a:custGeom>
              <a:avLst/>
              <a:gdLst>
                <a:gd name="T0" fmla="*/ 12 w 12"/>
                <a:gd name="T1" fmla="*/ 2 h 90"/>
                <a:gd name="T2" fmla="*/ 12 w 12"/>
                <a:gd name="T3" fmla="*/ 90 h 90"/>
                <a:gd name="T4" fmla="*/ 1 w 12"/>
                <a:gd name="T5" fmla="*/ 90 h 90"/>
                <a:gd name="T6" fmla="*/ 1 w 12"/>
                <a:gd name="T7" fmla="*/ 90 h 90"/>
                <a:gd name="T8" fmla="*/ 0 w 12"/>
                <a:gd name="T9" fmla="*/ 86 h 90"/>
                <a:gd name="T10" fmla="*/ 0 w 12"/>
                <a:gd name="T11" fmla="*/ 4 h 90"/>
                <a:gd name="T12" fmla="*/ 1 w 12"/>
                <a:gd name="T13" fmla="*/ 0 h 90"/>
                <a:gd name="T14" fmla="*/ 2 w 12"/>
                <a:gd name="T15" fmla="*/ 0 h 90"/>
                <a:gd name="T16" fmla="*/ 9 w 12"/>
                <a:gd name="T17" fmla="*/ 0 h 90"/>
                <a:gd name="T18" fmla="*/ 12 w 12"/>
                <a:gd name="T19" fmla="*/ 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90">
                  <a:moveTo>
                    <a:pt x="12" y="2"/>
                  </a:moveTo>
                  <a:cubicBezTo>
                    <a:pt x="12" y="31"/>
                    <a:pt x="12" y="61"/>
                    <a:pt x="12" y="90"/>
                  </a:cubicBezTo>
                  <a:cubicBezTo>
                    <a:pt x="8" y="90"/>
                    <a:pt x="5" y="90"/>
                    <a:pt x="1" y="90"/>
                  </a:cubicBezTo>
                  <a:cubicBezTo>
                    <a:pt x="1" y="90"/>
                    <a:pt x="1" y="90"/>
                    <a:pt x="1" y="90"/>
                  </a:cubicBezTo>
                  <a:cubicBezTo>
                    <a:pt x="0" y="88"/>
                    <a:pt x="0" y="87"/>
                    <a:pt x="0" y="86"/>
                  </a:cubicBezTo>
                  <a:cubicBezTo>
                    <a:pt x="0" y="59"/>
                    <a:pt x="0" y="31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4" y="0"/>
                    <a:pt x="7" y="0"/>
                    <a:pt x="9" y="0"/>
                  </a:cubicBezTo>
                  <a:cubicBezTo>
                    <a:pt x="10" y="1"/>
                    <a:pt x="11" y="1"/>
                    <a:pt x="12" y="2"/>
                  </a:cubicBezTo>
                  <a:close/>
                </a:path>
              </a:pathLst>
            </a:custGeom>
            <a:solidFill>
              <a:srgbClr val="7FCE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60C707AC-66FB-A2C4-A318-9C467277C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2150" y="4808538"/>
              <a:ext cx="76200" cy="347662"/>
            </a:xfrm>
            <a:custGeom>
              <a:avLst/>
              <a:gdLst>
                <a:gd name="T0" fmla="*/ 1 w 13"/>
                <a:gd name="T1" fmla="*/ 91 h 91"/>
                <a:gd name="T2" fmla="*/ 1 w 13"/>
                <a:gd name="T3" fmla="*/ 8 h 91"/>
                <a:gd name="T4" fmla="*/ 1 w 13"/>
                <a:gd name="T5" fmla="*/ 3 h 91"/>
                <a:gd name="T6" fmla="*/ 11 w 13"/>
                <a:gd name="T7" fmla="*/ 2 h 91"/>
                <a:gd name="T8" fmla="*/ 12 w 13"/>
                <a:gd name="T9" fmla="*/ 10 h 91"/>
                <a:gd name="T10" fmla="*/ 13 w 13"/>
                <a:gd name="T11" fmla="*/ 14 h 91"/>
                <a:gd name="T12" fmla="*/ 13 w 13"/>
                <a:gd name="T13" fmla="*/ 83 h 91"/>
                <a:gd name="T14" fmla="*/ 11 w 13"/>
                <a:gd name="T15" fmla="*/ 91 h 91"/>
                <a:gd name="T16" fmla="*/ 1 w 13"/>
                <a:gd name="T1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91">
                  <a:moveTo>
                    <a:pt x="1" y="91"/>
                  </a:moveTo>
                  <a:cubicBezTo>
                    <a:pt x="1" y="64"/>
                    <a:pt x="1" y="36"/>
                    <a:pt x="1" y="8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3" y="1"/>
                    <a:pt x="8" y="0"/>
                    <a:pt x="11" y="2"/>
                  </a:cubicBezTo>
                  <a:cubicBezTo>
                    <a:pt x="12" y="5"/>
                    <a:pt x="12" y="7"/>
                    <a:pt x="12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37"/>
                    <a:pt x="13" y="60"/>
                    <a:pt x="13" y="83"/>
                  </a:cubicBezTo>
                  <a:cubicBezTo>
                    <a:pt x="13" y="86"/>
                    <a:pt x="13" y="89"/>
                    <a:pt x="11" y="91"/>
                  </a:cubicBezTo>
                  <a:cubicBezTo>
                    <a:pt x="8" y="91"/>
                    <a:pt x="4" y="91"/>
                    <a:pt x="1" y="91"/>
                  </a:cubicBezTo>
                  <a:close/>
                </a:path>
              </a:pathLst>
            </a:custGeom>
            <a:solidFill>
              <a:srgbClr val="2E9B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FB7A0E78-703B-A181-6575-76B5BE99B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7238" y="4843463"/>
              <a:ext cx="82550" cy="312737"/>
            </a:xfrm>
            <a:custGeom>
              <a:avLst/>
              <a:gdLst>
                <a:gd name="T0" fmla="*/ 0 w 14"/>
                <a:gd name="T1" fmla="*/ 82 h 82"/>
                <a:gd name="T2" fmla="*/ 1 w 14"/>
                <a:gd name="T3" fmla="*/ 74 h 82"/>
                <a:gd name="T4" fmla="*/ 1 w 14"/>
                <a:gd name="T5" fmla="*/ 1 h 82"/>
                <a:gd name="T6" fmla="*/ 1 w 14"/>
                <a:gd name="T7" fmla="*/ 1 h 82"/>
                <a:gd name="T8" fmla="*/ 11 w 14"/>
                <a:gd name="T9" fmla="*/ 2 h 82"/>
                <a:gd name="T10" fmla="*/ 14 w 14"/>
                <a:gd name="T11" fmla="*/ 2 h 82"/>
                <a:gd name="T12" fmla="*/ 11 w 14"/>
                <a:gd name="T13" fmla="*/ 7 h 82"/>
                <a:gd name="T14" fmla="*/ 11 w 14"/>
                <a:gd name="T15" fmla="*/ 78 h 82"/>
                <a:gd name="T16" fmla="*/ 11 w 14"/>
                <a:gd name="T17" fmla="*/ 82 h 82"/>
                <a:gd name="T18" fmla="*/ 0 w 14"/>
                <a:gd name="T1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82">
                  <a:moveTo>
                    <a:pt x="0" y="82"/>
                  </a:moveTo>
                  <a:cubicBezTo>
                    <a:pt x="0" y="79"/>
                    <a:pt x="1" y="77"/>
                    <a:pt x="1" y="74"/>
                  </a:cubicBezTo>
                  <a:cubicBezTo>
                    <a:pt x="1" y="50"/>
                    <a:pt x="1" y="25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5" y="0"/>
                    <a:pt x="8" y="2"/>
                    <a:pt x="11" y="2"/>
                  </a:cubicBezTo>
                  <a:cubicBezTo>
                    <a:pt x="12" y="2"/>
                    <a:pt x="13" y="2"/>
                    <a:pt x="14" y="2"/>
                  </a:cubicBezTo>
                  <a:cubicBezTo>
                    <a:pt x="11" y="3"/>
                    <a:pt x="11" y="4"/>
                    <a:pt x="11" y="7"/>
                  </a:cubicBezTo>
                  <a:cubicBezTo>
                    <a:pt x="11" y="31"/>
                    <a:pt x="11" y="55"/>
                    <a:pt x="11" y="78"/>
                  </a:cubicBezTo>
                  <a:cubicBezTo>
                    <a:pt x="11" y="80"/>
                    <a:pt x="11" y="81"/>
                    <a:pt x="11" y="82"/>
                  </a:cubicBezTo>
                  <a:cubicBezTo>
                    <a:pt x="8" y="82"/>
                    <a:pt x="4" y="82"/>
                    <a:pt x="0" y="82"/>
                  </a:cubicBezTo>
                  <a:close/>
                </a:path>
              </a:pathLst>
            </a:custGeom>
            <a:solidFill>
              <a:srgbClr val="84C9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3ED97A4F-E12D-5E05-B36E-5C5E7035E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5363" y="4843463"/>
              <a:ext cx="71438" cy="312737"/>
            </a:xfrm>
            <a:custGeom>
              <a:avLst/>
              <a:gdLst>
                <a:gd name="T0" fmla="*/ 10 w 12"/>
                <a:gd name="T1" fmla="*/ 82 h 82"/>
                <a:gd name="T2" fmla="*/ 5 w 12"/>
                <a:gd name="T3" fmla="*/ 82 h 82"/>
                <a:gd name="T4" fmla="*/ 1 w 12"/>
                <a:gd name="T5" fmla="*/ 77 h 82"/>
                <a:gd name="T6" fmla="*/ 1 w 12"/>
                <a:gd name="T7" fmla="*/ 9 h 82"/>
                <a:gd name="T8" fmla="*/ 1 w 12"/>
                <a:gd name="T9" fmla="*/ 3 h 82"/>
                <a:gd name="T10" fmla="*/ 3 w 12"/>
                <a:gd name="T11" fmla="*/ 1 h 82"/>
                <a:gd name="T12" fmla="*/ 11 w 12"/>
                <a:gd name="T13" fmla="*/ 2 h 82"/>
                <a:gd name="T14" fmla="*/ 11 w 12"/>
                <a:gd name="T15" fmla="*/ 4 h 82"/>
                <a:gd name="T16" fmla="*/ 12 w 12"/>
                <a:gd name="T17" fmla="*/ 23 h 82"/>
                <a:gd name="T18" fmla="*/ 12 w 12"/>
                <a:gd name="T19" fmla="*/ 79 h 82"/>
                <a:gd name="T20" fmla="*/ 11 w 12"/>
                <a:gd name="T21" fmla="*/ 82 h 82"/>
                <a:gd name="T22" fmla="*/ 10 w 12"/>
                <a:gd name="T2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82">
                  <a:moveTo>
                    <a:pt x="10" y="82"/>
                  </a:moveTo>
                  <a:cubicBezTo>
                    <a:pt x="9" y="81"/>
                    <a:pt x="7" y="82"/>
                    <a:pt x="5" y="82"/>
                  </a:cubicBezTo>
                  <a:cubicBezTo>
                    <a:pt x="0" y="81"/>
                    <a:pt x="1" y="82"/>
                    <a:pt x="1" y="77"/>
                  </a:cubicBezTo>
                  <a:cubicBezTo>
                    <a:pt x="1" y="54"/>
                    <a:pt x="1" y="32"/>
                    <a:pt x="1" y="9"/>
                  </a:cubicBezTo>
                  <a:cubicBezTo>
                    <a:pt x="1" y="7"/>
                    <a:pt x="0" y="5"/>
                    <a:pt x="1" y="3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5" y="1"/>
                    <a:pt x="8" y="0"/>
                    <a:pt x="11" y="2"/>
                  </a:cubicBezTo>
                  <a:cubicBezTo>
                    <a:pt x="11" y="3"/>
                    <a:pt x="11" y="3"/>
                    <a:pt x="11" y="4"/>
                  </a:cubicBezTo>
                  <a:cubicBezTo>
                    <a:pt x="11" y="10"/>
                    <a:pt x="12" y="16"/>
                    <a:pt x="12" y="23"/>
                  </a:cubicBezTo>
                  <a:cubicBezTo>
                    <a:pt x="12" y="41"/>
                    <a:pt x="12" y="60"/>
                    <a:pt x="12" y="79"/>
                  </a:cubicBezTo>
                  <a:cubicBezTo>
                    <a:pt x="12" y="80"/>
                    <a:pt x="12" y="81"/>
                    <a:pt x="11" y="82"/>
                  </a:cubicBezTo>
                  <a:cubicBezTo>
                    <a:pt x="11" y="82"/>
                    <a:pt x="11" y="82"/>
                    <a:pt x="10" y="82"/>
                  </a:cubicBezTo>
                  <a:close/>
                </a:path>
              </a:pathLst>
            </a:custGeom>
            <a:solidFill>
              <a:srgbClr val="39A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4185467F-25AB-21C8-DD91-67D662426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0" y="4857750"/>
              <a:ext cx="196850" cy="298450"/>
            </a:xfrm>
            <a:custGeom>
              <a:avLst/>
              <a:gdLst>
                <a:gd name="T0" fmla="*/ 0 w 33"/>
                <a:gd name="T1" fmla="*/ 78 h 78"/>
                <a:gd name="T2" fmla="*/ 0 w 33"/>
                <a:gd name="T3" fmla="*/ 76 h 78"/>
                <a:gd name="T4" fmla="*/ 0 w 33"/>
                <a:gd name="T5" fmla="*/ 0 h 78"/>
                <a:gd name="T6" fmla="*/ 0 w 33"/>
                <a:gd name="T7" fmla="*/ 5 h 78"/>
                <a:gd name="T8" fmla="*/ 11 w 33"/>
                <a:gd name="T9" fmla="*/ 6 h 78"/>
                <a:gd name="T10" fmla="*/ 30 w 33"/>
                <a:gd name="T11" fmla="*/ 4 h 78"/>
                <a:gd name="T12" fmla="*/ 33 w 33"/>
                <a:gd name="T13" fmla="*/ 6 h 78"/>
                <a:gd name="T14" fmla="*/ 22 w 33"/>
                <a:gd name="T15" fmla="*/ 5 h 78"/>
                <a:gd name="T16" fmla="*/ 14 w 33"/>
                <a:gd name="T17" fmla="*/ 7 h 78"/>
                <a:gd name="T18" fmla="*/ 10 w 33"/>
                <a:gd name="T19" fmla="*/ 11 h 78"/>
                <a:gd name="T20" fmla="*/ 10 w 33"/>
                <a:gd name="T21" fmla="*/ 73 h 78"/>
                <a:gd name="T22" fmla="*/ 13 w 33"/>
                <a:gd name="T23" fmla="*/ 78 h 78"/>
                <a:gd name="T24" fmla="*/ 0 w 33"/>
                <a:gd name="T25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78">
                  <a:moveTo>
                    <a:pt x="0" y="78"/>
                  </a:moveTo>
                  <a:cubicBezTo>
                    <a:pt x="0" y="77"/>
                    <a:pt x="0" y="76"/>
                    <a:pt x="0" y="76"/>
                  </a:cubicBezTo>
                  <a:cubicBezTo>
                    <a:pt x="0" y="50"/>
                    <a:pt x="0" y="25"/>
                    <a:pt x="0" y="0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4" y="4"/>
                    <a:pt x="7" y="6"/>
                    <a:pt x="11" y="6"/>
                  </a:cubicBezTo>
                  <a:cubicBezTo>
                    <a:pt x="17" y="3"/>
                    <a:pt x="24" y="3"/>
                    <a:pt x="30" y="4"/>
                  </a:cubicBezTo>
                  <a:cubicBezTo>
                    <a:pt x="32" y="4"/>
                    <a:pt x="33" y="4"/>
                    <a:pt x="33" y="6"/>
                  </a:cubicBezTo>
                  <a:cubicBezTo>
                    <a:pt x="29" y="6"/>
                    <a:pt x="26" y="5"/>
                    <a:pt x="22" y="5"/>
                  </a:cubicBezTo>
                  <a:cubicBezTo>
                    <a:pt x="19" y="5"/>
                    <a:pt x="16" y="6"/>
                    <a:pt x="14" y="7"/>
                  </a:cubicBezTo>
                  <a:cubicBezTo>
                    <a:pt x="11" y="7"/>
                    <a:pt x="10" y="9"/>
                    <a:pt x="10" y="11"/>
                  </a:cubicBezTo>
                  <a:cubicBezTo>
                    <a:pt x="10" y="32"/>
                    <a:pt x="10" y="53"/>
                    <a:pt x="10" y="73"/>
                  </a:cubicBezTo>
                  <a:cubicBezTo>
                    <a:pt x="10" y="76"/>
                    <a:pt x="11" y="77"/>
                    <a:pt x="13" y="78"/>
                  </a:cubicBezTo>
                  <a:cubicBezTo>
                    <a:pt x="9" y="78"/>
                    <a:pt x="5" y="78"/>
                    <a:pt x="0" y="78"/>
                  </a:cubicBezTo>
                  <a:close/>
                </a:path>
              </a:pathLst>
            </a:custGeom>
            <a:solidFill>
              <a:srgbClr val="8DC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A352ADCA-7617-040D-9CA8-E346C3086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163" y="4873625"/>
              <a:ext cx="65088" cy="282575"/>
            </a:xfrm>
            <a:custGeom>
              <a:avLst/>
              <a:gdLst>
                <a:gd name="T0" fmla="*/ 0 w 11"/>
                <a:gd name="T1" fmla="*/ 74 h 74"/>
                <a:gd name="T2" fmla="*/ 0 w 11"/>
                <a:gd name="T3" fmla="*/ 71 h 74"/>
                <a:gd name="T4" fmla="*/ 0 w 11"/>
                <a:gd name="T5" fmla="*/ 7 h 74"/>
                <a:gd name="T6" fmla="*/ 0 w 11"/>
                <a:gd name="T7" fmla="*/ 3 h 74"/>
                <a:gd name="T8" fmla="*/ 10 w 11"/>
                <a:gd name="T9" fmla="*/ 3 h 74"/>
                <a:gd name="T10" fmla="*/ 10 w 11"/>
                <a:gd name="T11" fmla="*/ 3 h 74"/>
                <a:gd name="T12" fmla="*/ 11 w 11"/>
                <a:gd name="T13" fmla="*/ 12 h 74"/>
                <a:gd name="T14" fmla="*/ 11 w 11"/>
                <a:gd name="T15" fmla="*/ 72 h 74"/>
                <a:gd name="T16" fmla="*/ 11 w 11"/>
                <a:gd name="T17" fmla="*/ 74 h 74"/>
                <a:gd name="T18" fmla="*/ 0 w 11"/>
                <a:gd name="T1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74">
                  <a:moveTo>
                    <a:pt x="0" y="74"/>
                  </a:moveTo>
                  <a:cubicBezTo>
                    <a:pt x="0" y="73"/>
                    <a:pt x="0" y="72"/>
                    <a:pt x="0" y="71"/>
                  </a:cubicBezTo>
                  <a:cubicBezTo>
                    <a:pt x="0" y="49"/>
                    <a:pt x="0" y="28"/>
                    <a:pt x="0" y="7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2" y="0"/>
                    <a:pt x="8" y="0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1" y="6"/>
                    <a:pt x="10" y="9"/>
                    <a:pt x="11" y="12"/>
                  </a:cubicBezTo>
                  <a:cubicBezTo>
                    <a:pt x="11" y="32"/>
                    <a:pt x="11" y="52"/>
                    <a:pt x="11" y="72"/>
                  </a:cubicBezTo>
                  <a:cubicBezTo>
                    <a:pt x="11" y="73"/>
                    <a:pt x="11" y="73"/>
                    <a:pt x="11" y="74"/>
                  </a:cubicBezTo>
                  <a:cubicBezTo>
                    <a:pt x="7" y="74"/>
                    <a:pt x="4" y="74"/>
                    <a:pt x="0" y="74"/>
                  </a:cubicBezTo>
                  <a:close/>
                </a:path>
              </a:pathLst>
            </a:custGeom>
            <a:solidFill>
              <a:srgbClr val="45A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57BDC562-6969-CAB3-87D3-35B114FA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4911725"/>
              <a:ext cx="238125" cy="244475"/>
            </a:xfrm>
            <a:custGeom>
              <a:avLst/>
              <a:gdLst>
                <a:gd name="T0" fmla="*/ 1 w 40"/>
                <a:gd name="T1" fmla="*/ 64 h 64"/>
                <a:gd name="T2" fmla="*/ 0 w 40"/>
                <a:gd name="T3" fmla="*/ 61 h 64"/>
                <a:gd name="T4" fmla="*/ 0 w 40"/>
                <a:gd name="T5" fmla="*/ 10 h 64"/>
                <a:gd name="T6" fmla="*/ 1 w 40"/>
                <a:gd name="T7" fmla="*/ 2 h 64"/>
                <a:gd name="T8" fmla="*/ 11 w 40"/>
                <a:gd name="T9" fmla="*/ 2 h 64"/>
                <a:gd name="T10" fmla="*/ 12 w 40"/>
                <a:gd name="T11" fmla="*/ 7 h 64"/>
                <a:gd name="T12" fmla="*/ 12 w 40"/>
                <a:gd name="T13" fmla="*/ 58 h 64"/>
                <a:gd name="T14" fmla="*/ 17 w 40"/>
                <a:gd name="T15" fmla="*/ 63 h 64"/>
                <a:gd name="T16" fmla="*/ 36 w 40"/>
                <a:gd name="T17" fmla="*/ 63 h 64"/>
                <a:gd name="T18" fmla="*/ 40 w 40"/>
                <a:gd name="T19" fmla="*/ 63 h 64"/>
                <a:gd name="T20" fmla="*/ 40 w 40"/>
                <a:gd name="T21" fmla="*/ 64 h 64"/>
                <a:gd name="T22" fmla="*/ 1 w 40"/>
                <a:gd name="T2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64">
                  <a:moveTo>
                    <a:pt x="1" y="64"/>
                  </a:moveTo>
                  <a:cubicBezTo>
                    <a:pt x="0" y="63"/>
                    <a:pt x="0" y="62"/>
                    <a:pt x="0" y="61"/>
                  </a:cubicBezTo>
                  <a:cubicBezTo>
                    <a:pt x="0" y="44"/>
                    <a:pt x="0" y="27"/>
                    <a:pt x="0" y="10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4"/>
                    <a:pt x="12" y="41"/>
                    <a:pt x="12" y="58"/>
                  </a:cubicBezTo>
                  <a:cubicBezTo>
                    <a:pt x="12" y="63"/>
                    <a:pt x="12" y="63"/>
                    <a:pt x="17" y="63"/>
                  </a:cubicBezTo>
                  <a:cubicBezTo>
                    <a:pt x="23" y="63"/>
                    <a:pt x="29" y="63"/>
                    <a:pt x="36" y="63"/>
                  </a:cubicBezTo>
                  <a:cubicBezTo>
                    <a:pt x="37" y="63"/>
                    <a:pt x="39" y="62"/>
                    <a:pt x="40" y="63"/>
                  </a:cubicBezTo>
                  <a:cubicBezTo>
                    <a:pt x="40" y="63"/>
                    <a:pt x="40" y="64"/>
                    <a:pt x="40" y="64"/>
                  </a:cubicBezTo>
                  <a:cubicBezTo>
                    <a:pt x="27" y="64"/>
                    <a:pt x="14" y="64"/>
                    <a:pt x="1" y="64"/>
                  </a:cubicBezTo>
                  <a:close/>
                </a:path>
              </a:pathLst>
            </a:custGeom>
            <a:solidFill>
              <a:srgbClr val="228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81F3ADE4-93CB-47D0-166F-D0B9D46AC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263" y="4908550"/>
              <a:ext cx="76200" cy="247650"/>
            </a:xfrm>
            <a:custGeom>
              <a:avLst/>
              <a:gdLst>
                <a:gd name="T0" fmla="*/ 1 w 13"/>
                <a:gd name="T1" fmla="*/ 65 h 65"/>
                <a:gd name="T2" fmla="*/ 1 w 13"/>
                <a:gd name="T3" fmla="*/ 65 h 65"/>
                <a:gd name="T4" fmla="*/ 0 w 13"/>
                <a:gd name="T5" fmla="*/ 61 h 65"/>
                <a:gd name="T6" fmla="*/ 0 w 13"/>
                <a:gd name="T7" fmla="*/ 5 h 65"/>
                <a:gd name="T8" fmla="*/ 0 w 13"/>
                <a:gd name="T9" fmla="*/ 4 h 65"/>
                <a:gd name="T10" fmla="*/ 11 w 13"/>
                <a:gd name="T11" fmla="*/ 2 h 65"/>
                <a:gd name="T12" fmla="*/ 12 w 13"/>
                <a:gd name="T13" fmla="*/ 9 h 65"/>
                <a:gd name="T14" fmla="*/ 13 w 13"/>
                <a:gd name="T15" fmla="*/ 11 h 65"/>
                <a:gd name="T16" fmla="*/ 13 w 13"/>
                <a:gd name="T17" fmla="*/ 61 h 65"/>
                <a:gd name="T18" fmla="*/ 12 w 13"/>
                <a:gd name="T19" fmla="*/ 65 h 65"/>
                <a:gd name="T20" fmla="*/ 1 w 13"/>
                <a:gd name="T21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65">
                  <a:moveTo>
                    <a:pt x="1" y="65"/>
                  </a:moveTo>
                  <a:cubicBezTo>
                    <a:pt x="1" y="65"/>
                    <a:pt x="1" y="65"/>
                    <a:pt x="1" y="65"/>
                  </a:cubicBezTo>
                  <a:cubicBezTo>
                    <a:pt x="0" y="64"/>
                    <a:pt x="0" y="62"/>
                    <a:pt x="0" y="61"/>
                  </a:cubicBezTo>
                  <a:cubicBezTo>
                    <a:pt x="0" y="43"/>
                    <a:pt x="0" y="24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3" y="0"/>
                    <a:pt x="8" y="0"/>
                    <a:pt x="11" y="2"/>
                  </a:cubicBezTo>
                  <a:cubicBezTo>
                    <a:pt x="13" y="4"/>
                    <a:pt x="12" y="6"/>
                    <a:pt x="12" y="9"/>
                  </a:cubicBezTo>
                  <a:cubicBezTo>
                    <a:pt x="13" y="9"/>
                    <a:pt x="13" y="10"/>
                    <a:pt x="13" y="11"/>
                  </a:cubicBezTo>
                  <a:cubicBezTo>
                    <a:pt x="13" y="28"/>
                    <a:pt x="13" y="45"/>
                    <a:pt x="13" y="61"/>
                  </a:cubicBezTo>
                  <a:cubicBezTo>
                    <a:pt x="13" y="63"/>
                    <a:pt x="13" y="64"/>
                    <a:pt x="12" y="65"/>
                  </a:cubicBezTo>
                  <a:cubicBezTo>
                    <a:pt x="8" y="65"/>
                    <a:pt x="5" y="65"/>
                    <a:pt x="1" y="65"/>
                  </a:cubicBezTo>
                  <a:close/>
                </a:path>
              </a:pathLst>
            </a:custGeom>
            <a:solidFill>
              <a:srgbClr val="114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566C7657-BA86-D0C8-D2BF-A2158DD63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4919663"/>
              <a:ext cx="244475" cy="98425"/>
            </a:xfrm>
            <a:custGeom>
              <a:avLst/>
              <a:gdLst>
                <a:gd name="T0" fmla="*/ 41 w 41"/>
                <a:gd name="T1" fmla="*/ 25 h 26"/>
                <a:gd name="T2" fmla="*/ 31 w 41"/>
                <a:gd name="T3" fmla="*/ 25 h 26"/>
                <a:gd name="T4" fmla="*/ 28 w 41"/>
                <a:gd name="T5" fmla="*/ 24 h 26"/>
                <a:gd name="T6" fmla="*/ 2 w 41"/>
                <a:gd name="T7" fmla="*/ 25 h 26"/>
                <a:gd name="T8" fmla="*/ 1 w 41"/>
                <a:gd name="T9" fmla="*/ 25 h 26"/>
                <a:gd name="T10" fmla="*/ 0 w 41"/>
                <a:gd name="T11" fmla="*/ 24 h 26"/>
                <a:gd name="T12" fmla="*/ 7 w 41"/>
                <a:gd name="T13" fmla="*/ 3 h 26"/>
                <a:gd name="T14" fmla="*/ 9 w 41"/>
                <a:gd name="T15" fmla="*/ 1 h 26"/>
                <a:gd name="T16" fmla="*/ 12 w 41"/>
                <a:gd name="T17" fmla="*/ 1 h 26"/>
                <a:gd name="T18" fmla="*/ 18 w 41"/>
                <a:gd name="T19" fmla="*/ 1 h 26"/>
                <a:gd name="T20" fmla="*/ 27 w 41"/>
                <a:gd name="T21" fmla="*/ 1 h 26"/>
                <a:gd name="T22" fmla="*/ 41 w 41"/>
                <a:gd name="T23" fmla="*/ 23 h 26"/>
                <a:gd name="T24" fmla="*/ 41 w 41"/>
                <a:gd name="T2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6">
                  <a:moveTo>
                    <a:pt x="41" y="25"/>
                  </a:moveTo>
                  <a:cubicBezTo>
                    <a:pt x="38" y="23"/>
                    <a:pt x="34" y="23"/>
                    <a:pt x="31" y="25"/>
                  </a:cubicBezTo>
                  <a:cubicBezTo>
                    <a:pt x="29" y="26"/>
                    <a:pt x="29" y="25"/>
                    <a:pt x="28" y="24"/>
                  </a:cubicBezTo>
                  <a:cubicBezTo>
                    <a:pt x="19" y="22"/>
                    <a:pt x="11" y="21"/>
                    <a:pt x="2" y="25"/>
                  </a:cubicBezTo>
                  <a:cubicBezTo>
                    <a:pt x="2" y="25"/>
                    <a:pt x="2" y="25"/>
                    <a:pt x="1" y="25"/>
                  </a:cubicBezTo>
                  <a:cubicBezTo>
                    <a:pt x="1" y="25"/>
                    <a:pt x="0" y="25"/>
                    <a:pt x="0" y="24"/>
                  </a:cubicBezTo>
                  <a:cubicBezTo>
                    <a:pt x="2" y="17"/>
                    <a:pt x="5" y="10"/>
                    <a:pt x="7" y="3"/>
                  </a:cubicBezTo>
                  <a:cubicBezTo>
                    <a:pt x="8" y="2"/>
                    <a:pt x="8" y="1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4" y="1"/>
                    <a:pt x="16" y="1"/>
                    <a:pt x="18" y="1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2" y="8"/>
                    <a:pt x="36" y="16"/>
                    <a:pt x="41" y="23"/>
                  </a:cubicBezTo>
                  <a:cubicBezTo>
                    <a:pt x="41" y="23"/>
                    <a:pt x="41" y="24"/>
                    <a:pt x="41" y="25"/>
                  </a:cubicBezTo>
                  <a:close/>
                </a:path>
              </a:pathLst>
            </a:custGeom>
            <a:solidFill>
              <a:srgbClr val="DC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AB253912-A102-2814-9B5F-6BAB45867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4941888"/>
              <a:ext cx="65088" cy="214312"/>
            </a:xfrm>
            <a:custGeom>
              <a:avLst/>
              <a:gdLst>
                <a:gd name="T0" fmla="*/ 0 w 11"/>
                <a:gd name="T1" fmla="*/ 56 h 56"/>
                <a:gd name="T2" fmla="*/ 0 w 11"/>
                <a:gd name="T3" fmla="*/ 6 h 56"/>
                <a:gd name="T4" fmla="*/ 0 w 11"/>
                <a:gd name="T5" fmla="*/ 2 h 56"/>
                <a:gd name="T6" fmla="*/ 5 w 11"/>
                <a:gd name="T7" fmla="*/ 0 h 56"/>
                <a:gd name="T8" fmla="*/ 9 w 11"/>
                <a:gd name="T9" fmla="*/ 1 h 56"/>
                <a:gd name="T10" fmla="*/ 11 w 11"/>
                <a:gd name="T11" fmla="*/ 2 h 56"/>
                <a:gd name="T12" fmla="*/ 10 w 11"/>
                <a:gd name="T13" fmla="*/ 6 h 56"/>
                <a:gd name="T14" fmla="*/ 10 w 11"/>
                <a:gd name="T15" fmla="*/ 53 h 56"/>
                <a:gd name="T16" fmla="*/ 11 w 11"/>
                <a:gd name="T17" fmla="*/ 56 h 56"/>
                <a:gd name="T18" fmla="*/ 0 w 11"/>
                <a:gd name="T19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56">
                  <a:moveTo>
                    <a:pt x="0" y="56"/>
                  </a:moveTo>
                  <a:cubicBezTo>
                    <a:pt x="0" y="39"/>
                    <a:pt x="0" y="22"/>
                    <a:pt x="0" y="6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6" y="0"/>
                    <a:pt x="8" y="0"/>
                    <a:pt x="9" y="1"/>
                  </a:cubicBezTo>
                  <a:cubicBezTo>
                    <a:pt x="10" y="1"/>
                    <a:pt x="10" y="1"/>
                    <a:pt x="11" y="2"/>
                  </a:cubicBezTo>
                  <a:cubicBezTo>
                    <a:pt x="10" y="3"/>
                    <a:pt x="10" y="4"/>
                    <a:pt x="10" y="6"/>
                  </a:cubicBezTo>
                  <a:cubicBezTo>
                    <a:pt x="10" y="21"/>
                    <a:pt x="10" y="37"/>
                    <a:pt x="10" y="53"/>
                  </a:cubicBezTo>
                  <a:cubicBezTo>
                    <a:pt x="10" y="54"/>
                    <a:pt x="10" y="55"/>
                    <a:pt x="11" y="56"/>
                  </a:cubicBezTo>
                  <a:cubicBezTo>
                    <a:pt x="7" y="56"/>
                    <a:pt x="3" y="56"/>
                    <a:pt x="0" y="56"/>
                  </a:cubicBezTo>
                  <a:close/>
                </a:path>
              </a:pathLst>
            </a:custGeom>
            <a:solidFill>
              <a:srgbClr val="E68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F36951CC-7C33-A25D-D69E-F712586DB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800" y="4973638"/>
              <a:ext cx="244475" cy="182562"/>
            </a:xfrm>
            <a:custGeom>
              <a:avLst/>
              <a:gdLst>
                <a:gd name="T0" fmla="*/ 1 w 41"/>
                <a:gd name="T1" fmla="*/ 48 h 48"/>
                <a:gd name="T2" fmla="*/ 1 w 41"/>
                <a:gd name="T3" fmla="*/ 48 h 48"/>
                <a:gd name="T4" fmla="*/ 0 w 41"/>
                <a:gd name="T5" fmla="*/ 44 h 48"/>
                <a:gd name="T6" fmla="*/ 1 w 41"/>
                <a:gd name="T7" fmla="*/ 6 h 48"/>
                <a:gd name="T8" fmla="*/ 1 w 41"/>
                <a:gd name="T9" fmla="*/ 4 h 48"/>
                <a:gd name="T10" fmla="*/ 2 w 41"/>
                <a:gd name="T11" fmla="*/ 2 h 48"/>
                <a:gd name="T12" fmla="*/ 12 w 41"/>
                <a:gd name="T13" fmla="*/ 2 h 48"/>
                <a:gd name="T14" fmla="*/ 13 w 41"/>
                <a:gd name="T15" fmla="*/ 3 h 48"/>
                <a:gd name="T16" fmla="*/ 11 w 41"/>
                <a:gd name="T17" fmla="*/ 5 h 48"/>
                <a:gd name="T18" fmla="*/ 11 w 41"/>
                <a:gd name="T19" fmla="*/ 44 h 48"/>
                <a:gd name="T20" fmla="*/ 15 w 41"/>
                <a:gd name="T21" fmla="*/ 48 h 48"/>
                <a:gd name="T22" fmla="*/ 39 w 41"/>
                <a:gd name="T23" fmla="*/ 48 h 48"/>
                <a:gd name="T24" fmla="*/ 41 w 41"/>
                <a:gd name="T25" fmla="*/ 48 h 48"/>
                <a:gd name="T26" fmla="*/ 1 w 41"/>
                <a:gd name="T2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48">
                  <a:moveTo>
                    <a:pt x="1" y="48"/>
                  </a:moveTo>
                  <a:cubicBezTo>
                    <a:pt x="1" y="48"/>
                    <a:pt x="1" y="48"/>
                    <a:pt x="1" y="48"/>
                  </a:cubicBezTo>
                  <a:cubicBezTo>
                    <a:pt x="1" y="47"/>
                    <a:pt x="0" y="46"/>
                    <a:pt x="0" y="44"/>
                  </a:cubicBezTo>
                  <a:cubicBezTo>
                    <a:pt x="0" y="32"/>
                    <a:pt x="0" y="19"/>
                    <a:pt x="1" y="6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3"/>
                    <a:pt x="1" y="3"/>
                    <a:pt x="2" y="2"/>
                  </a:cubicBezTo>
                  <a:cubicBezTo>
                    <a:pt x="5" y="0"/>
                    <a:pt x="9" y="1"/>
                    <a:pt x="12" y="2"/>
                  </a:cubicBezTo>
                  <a:cubicBezTo>
                    <a:pt x="12" y="2"/>
                    <a:pt x="13" y="3"/>
                    <a:pt x="13" y="3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2" y="18"/>
                    <a:pt x="12" y="31"/>
                    <a:pt x="11" y="44"/>
                  </a:cubicBezTo>
                  <a:cubicBezTo>
                    <a:pt x="11" y="47"/>
                    <a:pt x="12" y="48"/>
                    <a:pt x="15" y="48"/>
                  </a:cubicBezTo>
                  <a:cubicBezTo>
                    <a:pt x="23" y="47"/>
                    <a:pt x="31" y="48"/>
                    <a:pt x="39" y="48"/>
                  </a:cubicBezTo>
                  <a:cubicBezTo>
                    <a:pt x="40" y="48"/>
                    <a:pt x="41" y="47"/>
                    <a:pt x="41" y="48"/>
                  </a:cubicBezTo>
                  <a:cubicBezTo>
                    <a:pt x="28" y="48"/>
                    <a:pt x="15" y="48"/>
                    <a:pt x="1" y="48"/>
                  </a:cubicBezTo>
                  <a:close/>
                </a:path>
              </a:pathLst>
            </a:custGeom>
            <a:solidFill>
              <a:srgbClr val="783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78D2B40F-0622-928B-2B1F-D60E17981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013" y="5006975"/>
              <a:ext cx="304800" cy="152400"/>
            </a:xfrm>
            <a:custGeom>
              <a:avLst/>
              <a:gdLst>
                <a:gd name="T0" fmla="*/ 10 w 51"/>
                <a:gd name="T1" fmla="*/ 2 h 40"/>
                <a:gd name="T2" fmla="*/ 11 w 51"/>
                <a:gd name="T3" fmla="*/ 2 h 40"/>
                <a:gd name="T4" fmla="*/ 11 w 51"/>
                <a:gd name="T5" fmla="*/ 35 h 40"/>
                <a:gd name="T6" fmla="*/ 14 w 51"/>
                <a:gd name="T7" fmla="*/ 39 h 40"/>
                <a:gd name="T8" fmla="*/ 51 w 51"/>
                <a:gd name="T9" fmla="*/ 39 h 40"/>
                <a:gd name="T10" fmla="*/ 49 w 51"/>
                <a:gd name="T11" fmla="*/ 39 h 40"/>
                <a:gd name="T12" fmla="*/ 0 w 51"/>
                <a:gd name="T13" fmla="*/ 39 h 40"/>
                <a:gd name="T14" fmla="*/ 0 w 51"/>
                <a:gd name="T15" fmla="*/ 35 h 40"/>
                <a:gd name="T16" fmla="*/ 0 w 51"/>
                <a:gd name="T17" fmla="*/ 2 h 40"/>
                <a:gd name="T18" fmla="*/ 10 w 51"/>
                <a:gd name="T19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40">
                  <a:moveTo>
                    <a:pt x="10" y="2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13"/>
                    <a:pt x="11" y="24"/>
                    <a:pt x="11" y="35"/>
                  </a:cubicBezTo>
                  <a:cubicBezTo>
                    <a:pt x="11" y="38"/>
                    <a:pt x="12" y="39"/>
                    <a:pt x="14" y="39"/>
                  </a:cubicBezTo>
                  <a:cubicBezTo>
                    <a:pt x="27" y="38"/>
                    <a:pt x="39" y="39"/>
                    <a:pt x="51" y="39"/>
                  </a:cubicBezTo>
                  <a:cubicBezTo>
                    <a:pt x="50" y="40"/>
                    <a:pt x="49" y="39"/>
                    <a:pt x="49" y="39"/>
                  </a:cubicBezTo>
                  <a:cubicBezTo>
                    <a:pt x="32" y="39"/>
                    <a:pt x="16" y="39"/>
                    <a:pt x="0" y="39"/>
                  </a:cubicBezTo>
                  <a:cubicBezTo>
                    <a:pt x="1" y="38"/>
                    <a:pt x="0" y="37"/>
                    <a:pt x="0" y="35"/>
                  </a:cubicBezTo>
                  <a:cubicBezTo>
                    <a:pt x="0" y="24"/>
                    <a:pt x="0" y="13"/>
                    <a:pt x="0" y="2"/>
                  </a:cubicBezTo>
                  <a:cubicBezTo>
                    <a:pt x="3" y="0"/>
                    <a:pt x="8" y="0"/>
                    <a:pt x="10" y="2"/>
                  </a:cubicBezTo>
                  <a:close/>
                </a:path>
              </a:pathLst>
            </a:custGeom>
            <a:solidFill>
              <a:srgbClr val="3C3B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96DB53A3-B2C9-3C42-B97A-325A7734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6800" y="5148263"/>
              <a:ext cx="65088" cy="7937"/>
            </a:xfrm>
            <a:custGeom>
              <a:avLst/>
              <a:gdLst>
                <a:gd name="T0" fmla="*/ 10 w 11"/>
                <a:gd name="T1" fmla="*/ 2 h 2"/>
                <a:gd name="T2" fmla="*/ 11 w 11"/>
                <a:gd name="T3" fmla="*/ 2 h 2"/>
                <a:gd name="T4" fmla="*/ 0 w 11"/>
                <a:gd name="T5" fmla="*/ 2 h 2"/>
                <a:gd name="T6" fmla="*/ 0 w 11"/>
                <a:gd name="T7" fmla="*/ 2 h 2"/>
                <a:gd name="T8" fmla="*/ 10 w 11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">
                  <a:moveTo>
                    <a:pt x="10" y="2"/>
                  </a:moveTo>
                  <a:cubicBezTo>
                    <a:pt x="10" y="2"/>
                    <a:pt x="11" y="2"/>
                    <a:pt x="11" y="2"/>
                  </a:cubicBezTo>
                  <a:cubicBezTo>
                    <a:pt x="7" y="2"/>
                    <a:pt x="4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0"/>
                    <a:pt x="7" y="0"/>
                    <a:pt x="10" y="2"/>
                  </a:cubicBezTo>
                  <a:close/>
                </a:path>
              </a:pathLst>
            </a:custGeom>
            <a:solidFill>
              <a:srgbClr val="E61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33B96505-D729-87FF-3D04-DDBBB4828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0" y="5153025"/>
              <a:ext cx="47625" cy="3175"/>
            </a:xfrm>
            <a:custGeom>
              <a:avLst/>
              <a:gdLst>
                <a:gd name="T0" fmla="*/ 0 w 8"/>
                <a:gd name="T1" fmla="*/ 1 h 1"/>
                <a:gd name="T2" fmla="*/ 0 w 8"/>
                <a:gd name="T3" fmla="*/ 1 h 1"/>
                <a:gd name="T4" fmla="*/ 8 w 8"/>
                <a:gd name="T5" fmla="*/ 1 h 1"/>
                <a:gd name="T6" fmla="*/ 0 w 8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" y="1"/>
                    <a:pt x="6" y="0"/>
                    <a:pt x="8" y="1"/>
                  </a:cubicBezTo>
                  <a:cubicBezTo>
                    <a:pt x="5" y="1"/>
                    <a:pt x="3" y="1"/>
                    <a:pt x="0" y="1"/>
                  </a:cubicBezTo>
                  <a:close/>
                </a:path>
              </a:pathLst>
            </a:custGeom>
            <a:solidFill>
              <a:srgbClr val="80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FE812AA1-A0E5-CB07-8EE9-BFBB8531B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450" y="4716463"/>
              <a:ext cx="71438" cy="439737"/>
            </a:xfrm>
            <a:custGeom>
              <a:avLst/>
              <a:gdLst>
                <a:gd name="T0" fmla="*/ 11 w 12"/>
                <a:gd name="T1" fmla="*/ 115 h 115"/>
                <a:gd name="T2" fmla="*/ 1 w 12"/>
                <a:gd name="T3" fmla="*/ 115 h 115"/>
                <a:gd name="T4" fmla="*/ 1 w 12"/>
                <a:gd name="T5" fmla="*/ 115 h 115"/>
                <a:gd name="T6" fmla="*/ 0 w 12"/>
                <a:gd name="T7" fmla="*/ 111 h 115"/>
                <a:gd name="T8" fmla="*/ 0 w 12"/>
                <a:gd name="T9" fmla="*/ 6 h 115"/>
                <a:gd name="T10" fmla="*/ 0 w 12"/>
                <a:gd name="T11" fmla="*/ 4 h 115"/>
                <a:gd name="T12" fmla="*/ 11 w 12"/>
                <a:gd name="T13" fmla="*/ 3 h 115"/>
                <a:gd name="T14" fmla="*/ 12 w 12"/>
                <a:gd name="T15" fmla="*/ 9 h 115"/>
                <a:gd name="T16" fmla="*/ 12 w 12"/>
                <a:gd name="T17" fmla="*/ 11 h 115"/>
                <a:gd name="T18" fmla="*/ 12 w 12"/>
                <a:gd name="T19" fmla="*/ 49 h 115"/>
                <a:gd name="T20" fmla="*/ 12 w 12"/>
                <a:gd name="T21" fmla="*/ 111 h 115"/>
                <a:gd name="T22" fmla="*/ 11 w 12"/>
                <a:gd name="T23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115">
                  <a:moveTo>
                    <a:pt x="11" y="115"/>
                  </a:moveTo>
                  <a:cubicBezTo>
                    <a:pt x="8" y="115"/>
                    <a:pt x="4" y="115"/>
                    <a:pt x="1" y="115"/>
                  </a:cubicBezTo>
                  <a:cubicBezTo>
                    <a:pt x="1" y="115"/>
                    <a:pt x="1" y="115"/>
                    <a:pt x="1" y="115"/>
                  </a:cubicBezTo>
                  <a:cubicBezTo>
                    <a:pt x="0" y="114"/>
                    <a:pt x="0" y="112"/>
                    <a:pt x="0" y="111"/>
                  </a:cubicBezTo>
                  <a:cubicBezTo>
                    <a:pt x="0" y="76"/>
                    <a:pt x="0" y="41"/>
                    <a:pt x="0" y="6"/>
                  </a:cubicBezTo>
                  <a:cubicBezTo>
                    <a:pt x="0" y="5"/>
                    <a:pt x="0" y="5"/>
                    <a:pt x="0" y="4"/>
                  </a:cubicBezTo>
                  <a:cubicBezTo>
                    <a:pt x="2" y="0"/>
                    <a:pt x="9" y="0"/>
                    <a:pt x="11" y="3"/>
                  </a:cubicBezTo>
                  <a:cubicBezTo>
                    <a:pt x="12" y="5"/>
                    <a:pt x="12" y="7"/>
                    <a:pt x="12" y="9"/>
                  </a:cubicBezTo>
                  <a:cubicBezTo>
                    <a:pt x="12" y="9"/>
                    <a:pt x="12" y="10"/>
                    <a:pt x="12" y="11"/>
                  </a:cubicBezTo>
                  <a:cubicBezTo>
                    <a:pt x="12" y="24"/>
                    <a:pt x="12" y="36"/>
                    <a:pt x="12" y="49"/>
                  </a:cubicBezTo>
                  <a:cubicBezTo>
                    <a:pt x="12" y="70"/>
                    <a:pt x="12" y="90"/>
                    <a:pt x="12" y="111"/>
                  </a:cubicBezTo>
                  <a:cubicBezTo>
                    <a:pt x="12" y="112"/>
                    <a:pt x="11" y="113"/>
                    <a:pt x="11" y="115"/>
                  </a:cubicBezTo>
                  <a:close/>
                </a:path>
              </a:pathLst>
            </a:custGeom>
            <a:solidFill>
              <a:srgbClr val="C916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4BBA1AFD-9A69-98ED-5A02-DB7880012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3700" y="4781550"/>
              <a:ext cx="71438" cy="374650"/>
            </a:xfrm>
            <a:custGeom>
              <a:avLst/>
              <a:gdLst>
                <a:gd name="T0" fmla="*/ 11 w 12"/>
                <a:gd name="T1" fmla="*/ 8 h 98"/>
                <a:gd name="T2" fmla="*/ 11 w 12"/>
                <a:gd name="T3" fmla="*/ 40 h 98"/>
                <a:gd name="T4" fmla="*/ 11 w 12"/>
                <a:gd name="T5" fmla="*/ 98 h 98"/>
                <a:gd name="T6" fmla="*/ 3 w 12"/>
                <a:gd name="T7" fmla="*/ 98 h 98"/>
                <a:gd name="T8" fmla="*/ 0 w 12"/>
                <a:gd name="T9" fmla="*/ 95 h 98"/>
                <a:gd name="T10" fmla="*/ 0 w 12"/>
                <a:gd name="T11" fmla="*/ 82 h 98"/>
                <a:gd name="T12" fmla="*/ 0 w 12"/>
                <a:gd name="T13" fmla="*/ 6 h 98"/>
                <a:gd name="T14" fmla="*/ 2 w 12"/>
                <a:gd name="T15" fmla="*/ 2 h 98"/>
                <a:gd name="T16" fmla="*/ 4 w 12"/>
                <a:gd name="T17" fmla="*/ 0 h 98"/>
                <a:gd name="T18" fmla="*/ 9 w 12"/>
                <a:gd name="T19" fmla="*/ 1 h 98"/>
                <a:gd name="T20" fmla="*/ 11 w 12"/>
                <a:gd name="T21" fmla="*/ 2 h 98"/>
                <a:gd name="T22" fmla="*/ 11 w 12"/>
                <a:gd name="T23" fmla="*/ 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98">
                  <a:moveTo>
                    <a:pt x="11" y="8"/>
                  </a:moveTo>
                  <a:cubicBezTo>
                    <a:pt x="11" y="19"/>
                    <a:pt x="11" y="30"/>
                    <a:pt x="11" y="40"/>
                  </a:cubicBezTo>
                  <a:cubicBezTo>
                    <a:pt x="11" y="59"/>
                    <a:pt x="11" y="78"/>
                    <a:pt x="11" y="98"/>
                  </a:cubicBezTo>
                  <a:cubicBezTo>
                    <a:pt x="8" y="98"/>
                    <a:pt x="6" y="97"/>
                    <a:pt x="3" y="98"/>
                  </a:cubicBezTo>
                  <a:cubicBezTo>
                    <a:pt x="1" y="98"/>
                    <a:pt x="0" y="97"/>
                    <a:pt x="0" y="95"/>
                  </a:cubicBezTo>
                  <a:cubicBezTo>
                    <a:pt x="1" y="91"/>
                    <a:pt x="0" y="86"/>
                    <a:pt x="0" y="82"/>
                  </a:cubicBezTo>
                  <a:cubicBezTo>
                    <a:pt x="0" y="57"/>
                    <a:pt x="0" y="31"/>
                    <a:pt x="0" y="6"/>
                  </a:cubicBezTo>
                  <a:cubicBezTo>
                    <a:pt x="0" y="5"/>
                    <a:pt x="0" y="3"/>
                    <a:pt x="2" y="2"/>
                  </a:cubicBezTo>
                  <a:cubicBezTo>
                    <a:pt x="2" y="1"/>
                    <a:pt x="3" y="1"/>
                    <a:pt x="4" y="0"/>
                  </a:cubicBezTo>
                  <a:cubicBezTo>
                    <a:pt x="5" y="0"/>
                    <a:pt x="7" y="0"/>
                    <a:pt x="9" y="1"/>
                  </a:cubicBezTo>
                  <a:cubicBezTo>
                    <a:pt x="10" y="1"/>
                    <a:pt x="10" y="1"/>
                    <a:pt x="11" y="2"/>
                  </a:cubicBezTo>
                  <a:cubicBezTo>
                    <a:pt x="12" y="4"/>
                    <a:pt x="11" y="6"/>
                    <a:pt x="11" y="8"/>
                  </a:cubicBezTo>
                  <a:close/>
                </a:path>
              </a:pathLst>
            </a:custGeom>
            <a:solidFill>
              <a:srgbClr val="3B65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E40489CB-0616-7AED-02D4-FADFB4BBE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300" y="4530725"/>
              <a:ext cx="250825" cy="128587"/>
            </a:xfrm>
            <a:custGeom>
              <a:avLst/>
              <a:gdLst>
                <a:gd name="T0" fmla="*/ 2 w 42"/>
                <a:gd name="T1" fmla="*/ 26 h 34"/>
                <a:gd name="T2" fmla="*/ 1 w 42"/>
                <a:gd name="T3" fmla="*/ 26 h 34"/>
                <a:gd name="T4" fmla="*/ 1 w 42"/>
                <a:gd name="T5" fmla="*/ 22 h 34"/>
                <a:gd name="T6" fmla="*/ 6 w 42"/>
                <a:gd name="T7" fmla="*/ 8 h 34"/>
                <a:gd name="T8" fmla="*/ 4 w 42"/>
                <a:gd name="T9" fmla="*/ 3 h 34"/>
                <a:gd name="T10" fmla="*/ 5 w 42"/>
                <a:gd name="T11" fmla="*/ 0 h 34"/>
                <a:gd name="T12" fmla="*/ 8 w 42"/>
                <a:gd name="T13" fmla="*/ 2 h 34"/>
                <a:gd name="T14" fmla="*/ 21 w 42"/>
                <a:gd name="T15" fmla="*/ 2 h 34"/>
                <a:gd name="T16" fmla="*/ 26 w 42"/>
                <a:gd name="T17" fmla="*/ 2 h 34"/>
                <a:gd name="T18" fmla="*/ 40 w 42"/>
                <a:gd name="T19" fmla="*/ 24 h 34"/>
                <a:gd name="T20" fmla="*/ 41 w 42"/>
                <a:gd name="T21" fmla="*/ 31 h 34"/>
                <a:gd name="T22" fmla="*/ 40 w 42"/>
                <a:gd name="T23" fmla="*/ 34 h 34"/>
                <a:gd name="T24" fmla="*/ 40 w 42"/>
                <a:gd name="T25" fmla="*/ 28 h 34"/>
                <a:gd name="T26" fmla="*/ 36 w 42"/>
                <a:gd name="T27" fmla="*/ 25 h 34"/>
                <a:gd name="T28" fmla="*/ 30 w 42"/>
                <a:gd name="T29" fmla="*/ 26 h 34"/>
                <a:gd name="T30" fmla="*/ 26 w 42"/>
                <a:gd name="T31" fmla="*/ 26 h 34"/>
                <a:gd name="T32" fmla="*/ 2 w 42"/>
                <a:gd name="T33" fmla="*/ 2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34">
                  <a:moveTo>
                    <a:pt x="2" y="26"/>
                  </a:moveTo>
                  <a:cubicBezTo>
                    <a:pt x="2" y="26"/>
                    <a:pt x="1" y="26"/>
                    <a:pt x="1" y="26"/>
                  </a:cubicBezTo>
                  <a:cubicBezTo>
                    <a:pt x="0" y="25"/>
                    <a:pt x="0" y="24"/>
                    <a:pt x="1" y="22"/>
                  </a:cubicBezTo>
                  <a:cubicBezTo>
                    <a:pt x="2" y="17"/>
                    <a:pt x="4" y="13"/>
                    <a:pt x="6" y="8"/>
                  </a:cubicBezTo>
                  <a:cubicBezTo>
                    <a:pt x="6" y="5"/>
                    <a:pt x="6" y="4"/>
                    <a:pt x="4" y="3"/>
                  </a:cubicBezTo>
                  <a:cubicBezTo>
                    <a:pt x="4" y="2"/>
                    <a:pt x="5" y="1"/>
                    <a:pt x="5" y="0"/>
                  </a:cubicBezTo>
                  <a:cubicBezTo>
                    <a:pt x="6" y="1"/>
                    <a:pt x="7" y="1"/>
                    <a:pt x="8" y="2"/>
                  </a:cubicBezTo>
                  <a:cubicBezTo>
                    <a:pt x="12" y="3"/>
                    <a:pt x="17" y="3"/>
                    <a:pt x="21" y="2"/>
                  </a:cubicBezTo>
                  <a:cubicBezTo>
                    <a:pt x="23" y="1"/>
                    <a:pt x="24" y="2"/>
                    <a:pt x="26" y="2"/>
                  </a:cubicBezTo>
                  <a:cubicBezTo>
                    <a:pt x="31" y="9"/>
                    <a:pt x="35" y="16"/>
                    <a:pt x="40" y="24"/>
                  </a:cubicBezTo>
                  <a:cubicBezTo>
                    <a:pt x="41" y="26"/>
                    <a:pt x="41" y="29"/>
                    <a:pt x="41" y="31"/>
                  </a:cubicBezTo>
                  <a:cubicBezTo>
                    <a:pt x="41" y="32"/>
                    <a:pt x="42" y="34"/>
                    <a:pt x="40" y="34"/>
                  </a:cubicBezTo>
                  <a:cubicBezTo>
                    <a:pt x="40" y="32"/>
                    <a:pt x="40" y="30"/>
                    <a:pt x="40" y="28"/>
                  </a:cubicBezTo>
                  <a:cubicBezTo>
                    <a:pt x="40" y="25"/>
                    <a:pt x="39" y="24"/>
                    <a:pt x="36" y="25"/>
                  </a:cubicBezTo>
                  <a:cubicBezTo>
                    <a:pt x="34" y="25"/>
                    <a:pt x="32" y="25"/>
                    <a:pt x="30" y="26"/>
                  </a:cubicBezTo>
                  <a:cubicBezTo>
                    <a:pt x="28" y="27"/>
                    <a:pt x="27" y="26"/>
                    <a:pt x="26" y="26"/>
                  </a:cubicBezTo>
                  <a:cubicBezTo>
                    <a:pt x="18" y="23"/>
                    <a:pt x="10" y="23"/>
                    <a:pt x="2" y="26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4050EEDE-8CE4-5632-92E1-71CEA8142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675" y="4854575"/>
              <a:ext cx="242888" cy="100012"/>
            </a:xfrm>
            <a:custGeom>
              <a:avLst/>
              <a:gdLst>
                <a:gd name="T0" fmla="*/ 2 w 41"/>
                <a:gd name="T1" fmla="*/ 25 h 26"/>
                <a:gd name="T2" fmla="*/ 0 w 41"/>
                <a:gd name="T3" fmla="*/ 24 h 26"/>
                <a:gd name="T4" fmla="*/ 7 w 41"/>
                <a:gd name="T5" fmla="*/ 5 h 26"/>
                <a:gd name="T6" fmla="*/ 7 w 41"/>
                <a:gd name="T7" fmla="*/ 1 h 26"/>
                <a:gd name="T8" fmla="*/ 11 w 41"/>
                <a:gd name="T9" fmla="*/ 1 h 26"/>
                <a:gd name="T10" fmla="*/ 20 w 41"/>
                <a:gd name="T11" fmla="*/ 1 h 26"/>
                <a:gd name="T12" fmla="*/ 27 w 41"/>
                <a:gd name="T13" fmla="*/ 1 h 26"/>
                <a:gd name="T14" fmla="*/ 40 w 41"/>
                <a:gd name="T15" fmla="*/ 21 h 26"/>
                <a:gd name="T16" fmla="*/ 41 w 41"/>
                <a:gd name="T17" fmla="*/ 24 h 26"/>
                <a:gd name="T18" fmla="*/ 40 w 41"/>
                <a:gd name="T19" fmla="*/ 25 h 26"/>
                <a:gd name="T20" fmla="*/ 31 w 41"/>
                <a:gd name="T21" fmla="*/ 25 h 26"/>
                <a:gd name="T22" fmla="*/ 24 w 41"/>
                <a:gd name="T23" fmla="*/ 23 h 26"/>
                <a:gd name="T24" fmla="*/ 2 w 41"/>
                <a:gd name="T25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6">
                  <a:moveTo>
                    <a:pt x="2" y="25"/>
                  </a:moveTo>
                  <a:cubicBezTo>
                    <a:pt x="1" y="25"/>
                    <a:pt x="1" y="25"/>
                    <a:pt x="0" y="24"/>
                  </a:cubicBezTo>
                  <a:cubicBezTo>
                    <a:pt x="3" y="18"/>
                    <a:pt x="5" y="11"/>
                    <a:pt x="7" y="5"/>
                  </a:cubicBezTo>
                  <a:cubicBezTo>
                    <a:pt x="7" y="3"/>
                    <a:pt x="8" y="2"/>
                    <a:pt x="7" y="1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4" y="1"/>
                    <a:pt x="17" y="1"/>
                    <a:pt x="20" y="1"/>
                  </a:cubicBezTo>
                  <a:cubicBezTo>
                    <a:pt x="23" y="0"/>
                    <a:pt x="25" y="0"/>
                    <a:pt x="27" y="1"/>
                  </a:cubicBezTo>
                  <a:cubicBezTo>
                    <a:pt x="32" y="8"/>
                    <a:pt x="36" y="15"/>
                    <a:pt x="40" y="21"/>
                  </a:cubicBezTo>
                  <a:cubicBezTo>
                    <a:pt x="41" y="22"/>
                    <a:pt x="41" y="23"/>
                    <a:pt x="41" y="24"/>
                  </a:cubicBezTo>
                  <a:cubicBezTo>
                    <a:pt x="41" y="25"/>
                    <a:pt x="41" y="25"/>
                    <a:pt x="40" y="25"/>
                  </a:cubicBezTo>
                  <a:cubicBezTo>
                    <a:pt x="37" y="24"/>
                    <a:pt x="34" y="25"/>
                    <a:pt x="31" y="25"/>
                  </a:cubicBezTo>
                  <a:cubicBezTo>
                    <a:pt x="28" y="26"/>
                    <a:pt x="26" y="24"/>
                    <a:pt x="24" y="23"/>
                  </a:cubicBezTo>
                  <a:cubicBezTo>
                    <a:pt x="17" y="22"/>
                    <a:pt x="9" y="22"/>
                    <a:pt x="2" y="25"/>
                  </a:cubicBezTo>
                  <a:close/>
                </a:path>
              </a:pathLst>
            </a:custGeom>
            <a:solidFill>
              <a:srgbClr val="DD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3">
              <a:extLst>
                <a:ext uri="{FF2B5EF4-FFF2-40B4-BE49-F238E27FC236}">
                  <a16:creationId xmlns:a16="http://schemas.microsoft.com/office/drawing/2014/main" id="{0A135436-E9AD-BE3B-4CD8-31181861E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888" y="4889500"/>
              <a:ext cx="244475" cy="98425"/>
            </a:xfrm>
            <a:custGeom>
              <a:avLst/>
              <a:gdLst>
                <a:gd name="T0" fmla="*/ 2 w 41"/>
                <a:gd name="T1" fmla="*/ 25 h 26"/>
                <a:gd name="T2" fmla="*/ 1 w 41"/>
                <a:gd name="T3" fmla="*/ 25 h 26"/>
                <a:gd name="T4" fmla="*/ 1 w 41"/>
                <a:gd name="T5" fmla="*/ 21 h 26"/>
                <a:gd name="T6" fmla="*/ 6 w 41"/>
                <a:gd name="T7" fmla="*/ 4 h 26"/>
                <a:gd name="T8" fmla="*/ 10 w 41"/>
                <a:gd name="T9" fmla="*/ 1 h 26"/>
                <a:gd name="T10" fmla="*/ 21 w 41"/>
                <a:gd name="T11" fmla="*/ 0 h 26"/>
                <a:gd name="T12" fmla="*/ 27 w 41"/>
                <a:gd name="T13" fmla="*/ 1 h 26"/>
                <a:gd name="T14" fmla="*/ 40 w 41"/>
                <a:gd name="T15" fmla="*/ 22 h 26"/>
                <a:gd name="T16" fmla="*/ 40 w 41"/>
                <a:gd name="T17" fmla="*/ 24 h 26"/>
                <a:gd name="T18" fmla="*/ 30 w 41"/>
                <a:gd name="T19" fmla="*/ 25 h 26"/>
                <a:gd name="T20" fmla="*/ 27 w 41"/>
                <a:gd name="T21" fmla="*/ 24 h 26"/>
                <a:gd name="T22" fmla="*/ 2 w 41"/>
                <a:gd name="T23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26">
                  <a:moveTo>
                    <a:pt x="2" y="25"/>
                  </a:moveTo>
                  <a:cubicBezTo>
                    <a:pt x="2" y="25"/>
                    <a:pt x="1" y="25"/>
                    <a:pt x="1" y="25"/>
                  </a:cubicBezTo>
                  <a:cubicBezTo>
                    <a:pt x="0" y="24"/>
                    <a:pt x="0" y="22"/>
                    <a:pt x="1" y="21"/>
                  </a:cubicBezTo>
                  <a:cubicBezTo>
                    <a:pt x="3" y="16"/>
                    <a:pt x="4" y="10"/>
                    <a:pt x="6" y="4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4" y="1"/>
                    <a:pt x="17" y="1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  <a:cubicBezTo>
                    <a:pt x="31" y="8"/>
                    <a:pt x="35" y="15"/>
                    <a:pt x="40" y="22"/>
                  </a:cubicBezTo>
                  <a:cubicBezTo>
                    <a:pt x="40" y="23"/>
                    <a:pt x="41" y="23"/>
                    <a:pt x="40" y="24"/>
                  </a:cubicBezTo>
                  <a:cubicBezTo>
                    <a:pt x="37" y="23"/>
                    <a:pt x="33" y="23"/>
                    <a:pt x="30" y="25"/>
                  </a:cubicBezTo>
                  <a:cubicBezTo>
                    <a:pt x="29" y="26"/>
                    <a:pt x="28" y="25"/>
                    <a:pt x="27" y="24"/>
                  </a:cubicBezTo>
                  <a:cubicBezTo>
                    <a:pt x="19" y="22"/>
                    <a:pt x="10" y="21"/>
                    <a:pt x="2" y="25"/>
                  </a:cubicBezTo>
                  <a:close/>
                </a:path>
              </a:pathLst>
            </a:custGeom>
            <a:solidFill>
              <a:srgbClr val="DD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4">
              <a:extLst>
                <a:ext uri="{FF2B5EF4-FFF2-40B4-BE49-F238E27FC236}">
                  <a16:creationId xmlns:a16="http://schemas.microsoft.com/office/drawing/2014/main" id="{CA91F72C-5F02-9675-B207-E275FEBD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088" y="4503738"/>
              <a:ext cx="244475" cy="103187"/>
            </a:xfrm>
            <a:custGeom>
              <a:avLst/>
              <a:gdLst>
                <a:gd name="T0" fmla="*/ 7 w 41"/>
                <a:gd name="T1" fmla="*/ 24 h 27"/>
                <a:gd name="T2" fmla="*/ 1 w 41"/>
                <a:gd name="T3" fmla="*/ 25 h 27"/>
                <a:gd name="T4" fmla="*/ 1 w 41"/>
                <a:gd name="T5" fmla="*/ 21 h 27"/>
                <a:gd name="T6" fmla="*/ 6 w 41"/>
                <a:gd name="T7" fmla="*/ 7 h 27"/>
                <a:gd name="T8" fmla="*/ 5 w 41"/>
                <a:gd name="T9" fmla="*/ 2 h 27"/>
                <a:gd name="T10" fmla="*/ 5 w 41"/>
                <a:gd name="T11" fmla="*/ 1 h 27"/>
                <a:gd name="T12" fmla="*/ 6 w 41"/>
                <a:gd name="T13" fmla="*/ 0 h 27"/>
                <a:gd name="T14" fmla="*/ 26 w 41"/>
                <a:gd name="T15" fmla="*/ 0 h 27"/>
                <a:gd name="T16" fmla="*/ 40 w 41"/>
                <a:gd name="T17" fmla="*/ 22 h 27"/>
                <a:gd name="T18" fmla="*/ 41 w 41"/>
                <a:gd name="T19" fmla="*/ 25 h 27"/>
                <a:gd name="T20" fmla="*/ 41 w 41"/>
                <a:gd name="T21" fmla="*/ 27 h 27"/>
                <a:gd name="T22" fmla="*/ 40 w 41"/>
                <a:gd name="T23" fmla="*/ 26 h 27"/>
                <a:gd name="T24" fmla="*/ 38 w 41"/>
                <a:gd name="T25" fmla="*/ 24 h 27"/>
                <a:gd name="T26" fmla="*/ 30 w 41"/>
                <a:gd name="T27" fmla="*/ 25 h 27"/>
                <a:gd name="T28" fmla="*/ 27 w 41"/>
                <a:gd name="T29" fmla="*/ 25 h 27"/>
                <a:gd name="T30" fmla="*/ 7 w 41"/>
                <a:gd name="T31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27">
                  <a:moveTo>
                    <a:pt x="7" y="24"/>
                  </a:moveTo>
                  <a:cubicBezTo>
                    <a:pt x="5" y="23"/>
                    <a:pt x="3" y="24"/>
                    <a:pt x="1" y="25"/>
                  </a:cubicBezTo>
                  <a:cubicBezTo>
                    <a:pt x="0" y="24"/>
                    <a:pt x="1" y="22"/>
                    <a:pt x="1" y="21"/>
                  </a:cubicBezTo>
                  <a:cubicBezTo>
                    <a:pt x="3" y="16"/>
                    <a:pt x="5" y="12"/>
                    <a:pt x="6" y="7"/>
                  </a:cubicBezTo>
                  <a:cubicBezTo>
                    <a:pt x="7" y="5"/>
                    <a:pt x="8" y="3"/>
                    <a:pt x="5" y="2"/>
                  </a:cubicBezTo>
                  <a:cubicBezTo>
                    <a:pt x="4" y="2"/>
                    <a:pt x="4" y="2"/>
                    <a:pt x="5" y="1"/>
                  </a:cubicBezTo>
                  <a:cubicBezTo>
                    <a:pt x="5" y="1"/>
                    <a:pt x="5" y="0"/>
                    <a:pt x="6" y="0"/>
                  </a:cubicBezTo>
                  <a:cubicBezTo>
                    <a:pt x="13" y="2"/>
                    <a:pt x="19" y="1"/>
                    <a:pt x="26" y="0"/>
                  </a:cubicBezTo>
                  <a:cubicBezTo>
                    <a:pt x="31" y="8"/>
                    <a:pt x="35" y="15"/>
                    <a:pt x="40" y="22"/>
                  </a:cubicBezTo>
                  <a:cubicBezTo>
                    <a:pt x="41" y="23"/>
                    <a:pt x="41" y="24"/>
                    <a:pt x="41" y="25"/>
                  </a:cubicBezTo>
                  <a:cubicBezTo>
                    <a:pt x="41" y="26"/>
                    <a:pt x="41" y="26"/>
                    <a:pt x="41" y="27"/>
                  </a:cubicBezTo>
                  <a:cubicBezTo>
                    <a:pt x="41" y="26"/>
                    <a:pt x="40" y="26"/>
                    <a:pt x="40" y="26"/>
                  </a:cubicBezTo>
                  <a:cubicBezTo>
                    <a:pt x="40" y="24"/>
                    <a:pt x="39" y="24"/>
                    <a:pt x="38" y="24"/>
                  </a:cubicBezTo>
                  <a:cubicBezTo>
                    <a:pt x="35" y="23"/>
                    <a:pt x="32" y="23"/>
                    <a:pt x="30" y="25"/>
                  </a:cubicBezTo>
                  <a:cubicBezTo>
                    <a:pt x="29" y="25"/>
                    <a:pt x="28" y="25"/>
                    <a:pt x="27" y="25"/>
                  </a:cubicBezTo>
                  <a:cubicBezTo>
                    <a:pt x="20" y="22"/>
                    <a:pt x="14" y="23"/>
                    <a:pt x="7" y="24"/>
                  </a:cubicBezTo>
                  <a:close/>
                </a:path>
              </a:pathLst>
            </a:custGeom>
            <a:solidFill>
              <a:srgbClr val="DCA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5">
              <a:extLst>
                <a:ext uri="{FF2B5EF4-FFF2-40B4-BE49-F238E27FC236}">
                  <a16:creationId xmlns:a16="http://schemas.microsoft.com/office/drawing/2014/main" id="{C7F747AD-6FC2-0EE1-EA25-B3CA060B5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4446588"/>
              <a:ext cx="239713" cy="95250"/>
            </a:xfrm>
            <a:custGeom>
              <a:avLst/>
              <a:gdLst>
                <a:gd name="T0" fmla="*/ 40 w 40"/>
                <a:gd name="T1" fmla="*/ 23 h 25"/>
                <a:gd name="T2" fmla="*/ 30 w 40"/>
                <a:gd name="T3" fmla="*/ 24 h 25"/>
                <a:gd name="T4" fmla="*/ 22 w 40"/>
                <a:gd name="T5" fmla="*/ 23 h 25"/>
                <a:gd name="T6" fmla="*/ 1 w 40"/>
                <a:gd name="T7" fmla="*/ 24 h 25"/>
                <a:gd name="T8" fmla="*/ 0 w 40"/>
                <a:gd name="T9" fmla="*/ 21 h 25"/>
                <a:gd name="T10" fmla="*/ 7 w 40"/>
                <a:gd name="T11" fmla="*/ 1 h 25"/>
                <a:gd name="T12" fmla="*/ 8 w 40"/>
                <a:gd name="T13" fmla="*/ 0 h 25"/>
                <a:gd name="T14" fmla="*/ 23 w 40"/>
                <a:gd name="T15" fmla="*/ 0 h 25"/>
                <a:gd name="T16" fmla="*/ 26 w 40"/>
                <a:gd name="T17" fmla="*/ 1 h 25"/>
                <a:gd name="T18" fmla="*/ 40 w 40"/>
                <a:gd name="T19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25">
                  <a:moveTo>
                    <a:pt x="40" y="23"/>
                  </a:moveTo>
                  <a:cubicBezTo>
                    <a:pt x="36" y="23"/>
                    <a:pt x="33" y="22"/>
                    <a:pt x="30" y="24"/>
                  </a:cubicBezTo>
                  <a:cubicBezTo>
                    <a:pt x="27" y="25"/>
                    <a:pt x="25" y="23"/>
                    <a:pt x="22" y="23"/>
                  </a:cubicBezTo>
                  <a:cubicBezTo>
                    <a:pt x="15" y="21"/>
                    <a:pt x="8" y="22"/>
                    <a:pt x="1" y="24"/>
                  </a:cubicBezTo>
                  <a:cubicBezTo>
                    <a:pt x="0" y="23"/>
                    <a:pt x="0" y="22"/>
                    <a:pt x="0" y="21"/>
                  </a:cubicBezTo>
                  <a:cubicBezTo>
                    <a:pt x="3" y="15"/>
                    <a:pt x="5" y="8"/>
                    <a:pt x="7" y="1"/>
                  </a:cubicBezTo>
                  <a:cubicBezTo>
                    <a:pt x="7" y="1"/>
                    <a:pt x="7" y="0"/>
                    <a:pt x="8" y="0"/>
                  </a:cubicBezTo>
                  <a:cubicBezTo>
                    <a:pt x="13" y="0"/>
                    <a:pt x="18" y="0"/>
                    <a:pt x="23" y="0"/>
                  </a:cubicBezTo>
                  <a:cubicBezTo>
                    <a:pt x="24" y="0"/>
                    <a:pt x="25" y="0"/>
                    <a:pt x="26" y="1"/>
                  </a:cubicBezTo>
                  <a:cubicBezTo>
                    <a:pt x="31" y="8"/>
                    <a:pt x="36" y="15"/>
                    <a:pt x="40" y="23"/>
                  </a:cubicBezTo>
                  <a:close/>
                </a:path>
              </a:pathLst>
            </a:custGeom>
            <a:solidFill>
              <a:srgbClr val="DC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6">
              <a:extLst>
                <a:ext uri="{FF2B5EF4-FFF2-40B4-BE49-F238E27FC236}">
                  <a16:creationId xmlns:a16="http://schemas.microsoft.com/office/drawing/2014/main" id="{6A5FE53A-10F3-B020-D572-91B1814D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" y="4411663"/>
              <a:ext cx="244475" cy="103187"/>
            </a:xfrm>
            <a:custGeom>
              <a:avLst/>
              <a:gdLst>
                <a:gd name="T0" fmla="*/ 41 w 41"/>
                <a:gd name="T1" fmla="*/ 24 h 27"/>
                <a:gd name="T2" fmla="*/ 35 w 41"/>
                <a:gd name="T3" fmla="*/ 24 h 27"/>
                <a:gd name="T4" fmla="*/ 19 w 41"/>
                <a:gd name="T5" fmla="*/ 23 h 27"/>
                <a:gd name="T6" fmla="*/ 3 w 41"/>
                <a:gd name="T7" fmla="*/ 25 h 27"/>
                <a:gd name="T8" fmla="*/ 1 w 41"/>
                <a:gd name="T9" fmla="*/ 23 h 27"/>
                <a:gd name="T10" fmla="*/ 4 w 41"/>
                <a:gd name="T11" fmla="*/ 13 h 27"/>
                <a:gd name="T12" fmla="*/ 7 w 41"/>
                <a:gd name="T13" fmla="*/ 4 h 27"/>
                <a:gd name="T14" fmla="*/ 10 w 41"/>
                <a:gd name="T15" fmla="*/ 1 h 27"/>
                <a:gd name="T16" fmla="*/ 22 w 41"/>
                <a:gd name="T17" fmla="*/ 1 h 27"/>
                <a:gd name="T18" fmla="*/ 27 w 41"/>
                <a:gd name="T19" fmla="*/ 2 h 27"/>
                <a:gd name="T20" fmla="*/ 36 w 41"/>
                <a:gd name="T21" fmla="*/ 17 h 27"/>
                <a:gd name="T22" fmla="*/ 41 w 41"/>
                <a:gd name="T23" fmla="*/ 2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27">
                  <a:moveTo>
                    <a:pt x="41" y="24"/>
                  </a:moveTo>
                  <a:cubicBezTo>
                    <a:pt x="39" y="25"/>
                    <a:pt x="37" y="24"/>
                    <a:pt x="35" y="24"/>
                  </a:cubicBezTo>
                  <a:cubicBezTo>
                    <a:pt x="29" y="27"/>
                    <a:pt x="24" y="24"/>
                    <a:pt x="19" y="23"/>
                  </a:cubicBezTo>
                  <a:cubicBezTo>
                    <a:pt x="13" y="22"/>
                    <a:pt x="8" y="23"/>
                    <a:pt x="3" y="25"/>
                  </a:cubicBezTo>
                  <a:cubicBezTo>
                    <a:pt x="0" y="26"/>
                    <a:pt x="1" y="24"/>
                    <a:pt x="1" y="23"/>
                  </a:cubicBezTo>
                  <a:cubicBezTo>
                    <a:pt x="2" y="19"/>
                    <a:pt x="3" y="16"/>
                    <a:pt x="4" y="13"/>
                  </a:cubicBezTo>
                  <a:cubicBezTo>
                    <a:pt x="5" y="10"/>
                    <a:pt x="6" y="7"/>
                    <a:pt x="7" y="4"/>
                  </a:cubicBezTo>
                  <a:cubicBezTo>
                    <a:pt x="7" y="3"/>
                    <a:pt x="8" y="1"/>
                    <a:pt x="10" y="1"/>
                  </a:cubicBezTo>
                  <a:cubicBezTo>
                    <a:pt x="14" y="2"/>
                    <a:pt x="18" y="2"/>
                    <a:pt x="22" y="1"/>
                  </a:cubicBezTo>
                  <a:cubicBezTo>
                    <a:pt x="23" y="0"/>
                    <a:pt x="25" y="1"/>
                    <a:pt x="27" y="2"/>
                  </a:cubicBezTo>
                  <a:cubicBezTo>
                    <a:pt x="30" y="6"/>
                    <a:pt x="33" y="12"/>
                    <a:pt x="36" y="17"/>
                  </a:cubicBezTo>
                  <a:cubicBezTo>
                    <a:pt x="38" y="19"/>
                    <a:pt x="40" y="21"/>
                    <a:pt x="41" y="24"/>
                  </a:cubicBezTo>
                  <a:close/>
                </a:path>
              </a:pathLst>
            </a:custGeom>
            <a:solidFill>
              <a:srgbClr val="DDA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7">
              <a:extLst>
                <a:ext uri="{FF2B5EF4-FFF2-40B4-BE49-F238E27FC236}">
                  <a16:creationId xmlns:a16="http://schemas.microsoft.com/office/drawing/2014/main" id="{E7330E3F-84D4-54C1-8ABD-4DCFA7A28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5" y="4824413"/>
              <a:ext cx="244475" cy="98425"/>
            </a:xfrm>
            <a:custGeom>
              <a:avLst/>
              <a:gdLst>
                <a:gd name="T0" fmla="*/ 40 w 41"/>
                <a:gd name="T1" fmla="*/ 24 h 26"/>
                <a:gd name="T2" fmla="*/ 30 w 41"/>
                <a:gd name="T3" fmla="*/ 25 h 26"/>
                <a:gd name="T4" fmla="*/ 28 w 41"/>
                <a:gd name="T5" fmla="*/ 26 h 26"/>
                <a:gd name="T6" fmla="*/ 3 w 41"/>
                <a:gd name="T7" fmla="*/ 25 h 26"/>
                <a:gd name="T8" fmla="*/ 2 w 41"/>
                <a:gd name="T9" fmla="*/ 25 h 26"/>
                <a:gd name="T10" fmla="*/ 1 w 41"/>
                <a:gd name="T11" fmla="*/ 22 h 26"/>
                <a:gd name="T12" fmla="*/ 8 w 41"/>
                <a:gd name="T13" fmla="*/ 2 h 26"/>
                <a:gd name="T14" fmla="*/ 9 w 41"/>
                <a:gd name="T15" fmla="*/ 1 h 26"/>
                <a:gd name="T16" fmla="*/ 12 w 41"/>
                <a:gd name="T17" fmla="*/ 1 h 26"/>
                <a:gd name="T18" fmla="*/ 19 w 41"/>
                <a:gd name="T19" fmla="*/ 1 h 26"/>
                <a:gd name="T20" fmla="*/ 27 w 41"/>
                <a:gd name="T21" fmla="*/ 1 h 26"/>
                <a:gd name="T22" fmla="*/ 39 w 41"/>
                <a:gd name="T23" fmla="*/ 21 h 26"/>
                <a:gd name="T24" fmla="*/ 40 w 41"/>
                <a:gd name="T25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6">
                  <a:moveTo>
                    <a:pt x="40" y="24"/>
                  </a:moveTo>
                  <a:cubicBezTo>
                    <a:pt x="37" y="23"/>
                    <a:pt x="33" y="23"/>
                    <a:pt x="30" y="25"/>
                  </a:cubicBezTo>
                  <a:cubicBezTo>
                    <a:pt x="29" y="26"/>
                    <a:pt x="29" y="26"/>
                    <a:pt x="28" y="26"/>
                  </a:cubicBezTo>
                  <a:cubicBezTo>
                    <a:pt x="20" y="22"/>
                    <a:pt x="11" y="22"/>
                    <a:pt x="3" y="25"/>
                  </a:cubicBezTo>
                  <a:cubicBezTo>
                    <a:pt x="3" y="25"/>
                    <a:pt x="3" y="25"/>
                    <a:pt x="2" y="25"/>
                  </a:cubicBezTo>
                  <a:cubicBezTo>
                    <a:pt x="1" y="25"/>
                    <a:pt x="0" y="24"/>
                    <a:pt x="1" y="22"/>
                  </a:cubicBezTo>
                  <a:cubicBezTo>
                    <a:pt x="3" y="15"/>
                    <a:pt x="5" y="8"/>
                    <a:pt x="8" y="2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0" y="0"/>
                    <a:pt x="11" y="1"/>
                    <a:pt x="12" y="1"/>
                  </a:cubicBezTo>
                  <a:cubicBezTo>
                    <a:pt x="14" y="1"/>
                    <a:pt x="17" y="1"/>
                    <a:pt x="19" y="1"/>
                  </a:cubicBezTo>
                  <a:cubicBezTo>
                    <a:pt x="21" y="0"/>
                    <a:pt x="24" y="0"/>
                    <a:pt x="27" y="1"/>
                  </a:cubicBezTo>
                  <a:cubicBezTo>
                    <a:pt x="31" y="8"/>
                    <a:pt x="35" y="14"/>
                    <a:pt x="39" y="21"/>
                  </a:cubicBezTo>
                  <a:cubicBezTo>
                    <a:pt x="40" y="22"/>
                    <a:pt x="41" y="23"/>
                    <a:pt x="40" y="24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8">
              <a:extLst>
                <a:ext uri="{FF2B5EF4-FFF2-40B4-BE49-F238E27FC236}">
                  <a16:creationId xmlns:a16="http://schemas.microsoft.com/office/drawing/2014/main" id="{56D8D692-E4F6-51ED-791D-55E7D9B5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4633913"/>
              <a:ext cx="238125" cy="98425"/>
            </a:xfrm>
            <a:custGeom>
              <a:avLst/>
              <a:gdLst>
                <a:gd name="T0" fmla="*/ 40 w 40"/>
                <a:gd name="T1" fmla="*/ 25 h 26"/>
                <a:gd name="T2" fmla="*/ 30 w 40"/>
                <a:gd name="T3" fmla="*/ 25 h 26"/>
                <a:gd name="T4" fmla="*/ 27 w 40"/>
                <a:gd name="T5" fmla="*/ 26 h 26"/>
                <a:gd name="T6" fmla="*/ 3 w 40"/>
                <a:gd name="T7" fmla="*/ 25 h 26"/>
                <a:gd name="T8" fmla="*/ 1 w 40"/>
                <a:gd name="T9" fmla="*/ 21 h 26"/>
                <a:gd name="T10" fmla="*/ 6 w 40"/>
                <a:gd name="T11" fmla="*/ 4 h 26"/>
                <a:gd name="T12" fmla="*/ 10 w 40"/>
                <a:gd name="T13" fmla="*/ 1 h 26"/>
                <a:gd name="T14" fmla="*/ 21 w 40"/>
                <a:gd name="T15" fmla="*/ 1 h 26"/>
                <a:gd name="T16" fmla="*/ 26 w 40"/>
                <a:gd name="T17" fmla="*/ 1 h 26"/>
                <a:gd name="T18" fmla="*/ 39 w 40"/>
                <a:gd name="T19" fmla="*/ 21 h 26"/>
                <a:gd name="T20" fmla="*/ 40 w 40"/>
                <a:gd name="T2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26">
                  <a:moveTo>
                    <a:pt x="40" y="25"/>
                  </a:moveTo>
                  <a:cubicBezTo>
                    <a:pt x="37" y="23"/>
                    <a:pt x="34" y="23"/>
                    <a:pt x="30" y="25"/>
                  </a:cubicBezTo>
                  <a:cubicBezTo>
                    <a:pt x="29" y="26"/>
                    <a:pt x="28" y="26"/>
                    <a:pt x="27" y="26"/>
                  </a:cubicBezTo>
                  <a:cubicBezTo>
                    <a:pt x="19" y="23"/>
                    <a:pt x="11" y="23"/>
                    <a:pt x="3" y="25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3" y="16"/>
                    <a:pt x="5" y="10"/>
                    <a:pt x="6" y="4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4" y="1"/>
                    <a:pt x="17" y="2"/>
                    <a:pt x="21" y="1"/>
                  </a:cubicBezTo>
                  <a:cubicBezTo>
                    <a:pt x="23" y="0"/>
                    <a:pt x="25" y="1"/>
                    <a:pt x="26" y="1"/>
                  </a:cubicBezTo>
                  <a:cubicBezTo>
                    <a:pt x="31" y="8"/>
                    <a:pt x="35" y="14"/>
                    <a:pt x="39" y="21"/>
                  </a:cubicBezTo>
                  <a:cubicBezTo>
                    <a:pt x="40" y="22"/>
                    <a:pt x="40" y="24"/>
                    <a:pt x="40" y="25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9">
              <a:extLst>
                <a:ext uri="{FF2B5EF4-FFF2-40B4-BE49-F238E27FC236}">
                  <a16:creationId xmlns:a16="http://schemas.microsoft.com/office/drawing/2014/main" id="{33CCF65D-88CF-F23C-382D-E66760ABD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0" y="4568825"/>
              <a:ext cx="244475" cy="95250"/>
            </a:xfrm>
            <a:custGeom>
              <a:avLst/>
              <a:gdLst>
                <a:gd name="T0" fmla="*/ 9 w 41"/>
                <a:gd name="T1" fmla="*/ 23 h 25"/>
                <a:gd name="T2" fmla="*/ 1 w 41"/>
                <a:gd name="T3" fmla="*/ 24 h 25"/>
                <a:gd name="T4" fmla="*/ 2 w 41"/>
                <a:gd name="T5" fmla="*/ 17 h 25"/>
                <a:gd name="T6" fmla="*/ 7 w 41"/>
                <a:gd name="T7" fmla="*/ 3 h 25"/>
                <a:gd name="T8" fmla="*/ 8 w 41"/>
                <a:gd name="T9" fmla="*/ 1 h 25"/>
                <a:gd name="T10" fmla="*/ 20 w 41"/>
                <a:gd name="T11" fmla="*/ 1 h 25"/>
                <a:gd name="T12" fmla="*/ 26 w 41"/>
                <a:gd name="T13" fmla="*/ 0 h 25"/>
                <a:gd name="T14" fmla="*/ 41 w 41"/>
                <a:gd name="T15" fmla="*/ 24 h 25"/>
                <a:gd name="T16" fmla="*/ 41 w 41"/>
                <a:gd name="T17" fmla="*/ 25 h 25"/>
                <a:gd name="T18" fmla="*/ 40 w 41"/>
                <a:gd name="T19" fmla="*/ 25 h 25"/>
                <a:gd name="T20" fmla="*/ 30 w 41"/>
                <a:gd name="T21" fmla="*/ 25 h 25"/>
                <a:gd name="T22" fmla="*/ 23 w 41"/>
                <a:gd name="T23" fmla="*/ 23 h 25"/>
                <a:gd name="T24" fmla="*/ 10 w 41"/>
                <a:gd name="T25" fmla="*/ 23 h 25"/>
                <a:gd name="T26" fmla="*/ 9 w 41"/>
                <a:gd name="T27" fmla="*/ 2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25">
                  <a:moveTo>
                    <a:pt x="9" y="23"/>
                  </a:moveTo>
                  <a:cubicBezTo>
                    <a:pt x="6" y="22"/>
                    <a:pt x="4" y="25"/>
                    <a:pt x="1" y="24"/>
                  </a:cubicBezTo>
                  <a:cubicBezTo>
                    <a:pt x="0" y="22"/>
                    <a:pt x="2" y="19"/>
                    <a:pt x="2" y="17"/>
                  </a:cubicBezTo>
                  <a:cubicBezTo>
                    <a:pt x="4" y="12"/>
                    <a:pt x="6" y="7"/>
                    <a:pt x="7" y="3"/>
                  </a:cubicBezTo>
                  <a:cubicBezTo>
                    <a:pt x="7" y="2"/>
                    <a:pt x="8" y="2"/>
                    <a:pt x="8" y="1"/>
                  </a:cubicBezTo>
                  <a:cubicBezTo>
                    <a:pt x="12" y="0"/>
                    <a:pt x="16" y="1"/>
                    <a:pt x="20" y="1"/>
                  </a:cubicBezTo>
                  <a:cubicBezTo>
                    <a:pt x="22" y="1"/>
                    <a:pt x="24" y="1"/>
                    <a:pt x="26" y="0"/>
                  </a:cubicBezTo>
                  <a:cubicBezTo>
                    <a:pt x="31" y="8"/>
                    <a:pt x="37" y="16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0" y="25"/>
                  </a:cubicBezTo>
                  <a:cubicBezTo>
                    <a:pt x="37" y="23"/>
                    <a:pt x="34" y="23"/>
                    <a:pt x="30" y="25"/>
                  </a:cubicBezTo>
                  <a:cubicBezTo>
                    <a:pt x="28" y="25"/>
                    <a:pt x="25" y="23"/>
                    <a:pt x="23" y="23"/>
                  </a:cubicBezTo>
                  <a:cubicBezTo>
                    <a:pt x="19" y="23"/>
                    <a:pt x="14" y="22"/>
                    <a:pt x="10" y="23"/>
                  </a:cubicBezTo>
                  <a:cubicBezTo>
                    <a:pt x="10" y="23"/>
                    <a:pt x="9" y="23"/>
                    <a:pt x="9" y="23"/>
                  </a:cubicBezTo>
                  <a:close/>
                </a:path>
              </a:pathLst>
            </a:custGeom>
            <a:solidFill>
              <a:srgbClr val="DD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0">
              <a:extLst>
                <a:ext uri="{FF2B5EF4-FFF2-40B4-BE49-F238E27FC236}">
                  <a16:creationId xmlns:a16="http://schemas.microsoft.com/office/drawing/2014/main" id="{3C888786-7BAD-C066-A281-103571A51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8" y="4476750"/>
              <a:ext cx="238125" cy="95250"/>
            </a:xfrm>
            <a:custGeom>
              <a:avLst/>
              <a:gdLst>
                <a:gd name="T0" fmla="*/ 2 w 40"/>
                <a:gd name="T1" fmla="*/ 25 h 25"/>
                <a:gd name="T2" fmla="*/ 0 w 40"/>
                <a:gd name="T3" fmla="*/ 24 h 25"/>
                <a:gd name="T4" fmla="*/ 6 w 40"/>
                <a:gd name="T5" fmla="*/ 5 h 25"/>
                <a:gd name="T6" fmla="*/ 5 w 40"/>
                <a:gd name="T7" fmla="*/ 2 h 25"/>
                <a:gd name="T8" fmla="*/ 5 w 40"/>
                <a:gd name="T9" fmla="*/ 0 h 25"/>
                <a:gd name="T10" fmla="*/ 26 w 40"/>
                <a:gd name="T11" fmla="*/ 0 h 25"/>
                <a:gd name="T12" fmla="*/ 39 w 40"/>
                <a:gd name="T13" fmla="*/ 21 h 25"/>
                <a:gd name="T14" fmla="*/ 40 w 40"/>
                <a:gd name="T15" fmla="*/ 24 h 25"/>
                <a:gd name="T16" fmla="*/ 29 w 40"/>
                <a:gd name="T17" fmla="*/ 24 h 25"/>
                <a:gd name="T18" fmla="*/ 12 w 40"/>
                <a:gd name="T19" fmla="*/ 22 h 25"/>
                <a:gd name="T20" fmla="*/ 2 w 40"/>
                <a:gd name="T2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25">
                  <a:moveTo>
                    <a:pt x="2" y="25"/>
                  </a:moveTo>
                  <a:cubicBezTo>
                    <a:pt x="1" y="24"/>
                    <a:pt x="1" y="24"/>
                    <a:pt x="0" y="24"/>
                  </a:cubicBezTo>
                  <a:cubicBezTo>
                    <a:pt x="2" y="18"/>
                    <a:pt x="4" y="12"/>
                    <a:pt x="6" y="5"/>
                  </a:cubicBezTo>
                  <a:cubicBezTo>
                    <a:pt x="6" y="4"/>
                    <a:pt x="7" y="3"/>
                    <a:pt x="5" y="2"/>
                  </a:cubicBezTo>
                  <a:cubicBezTo>
                    <a:pt x="4" y="1"/>
                    <a:pt x="3" y="1"/>
                    <a:pt x="5" y="0"/>
                  </a:cubicBezTo>
                  <a:cubicBezTo>
                    <a:pt x="12" y="1"/>
                    <a:pt x="19" y="1"/>
                    <a:pt x="26" y="0"/>
                  </a:cubicBezTo>
                  <a:cubicBezTo>
                    <a:pt x="31" y="7"/>
                    <a:pt x="35" y="14"/>
                    <a:pt x="39" y="21"/>
                  </a:cubicBezTo>
                  <a:cubicBezTo>
                    <a:pt x="40" y="22"/>
                    <a:pt x="40" y="22"/>
                    <a:pt x="40" y="24"/>
                  </a:cubicBezTo>
                  <a:cubicBezTo>
                    <a:pt x="37" y="23"/>
                    <a:pt x="33" y="23"/>
                    <a:pt x="29" y="24"/>
                  </a:cubicBezTo>
                  <a:cubicBezTo>
                    <a:pt x="24" y="23"/>
                    <a:pt x="18" y="21"/>
                    <a:pt x="12" y="22"/>
                  </a:cubicBezTo>
                  <a:cubicBezTo>
                    <a:pt x="9" y="22"/>
                    <a:pt x="5" y="22"/>
                    <a:pt x="2" y="25"/>
                  </a:cubicBezTo>
                  <a:close/>
                </a:path>
              </a:pathLst>
            </a:custGeom>
            <a:solidFill>
              <a:srgbClr val="DDAD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1">
              <a:extLst>
                <a:ext uri="{FF2B5EF4-FFF2-40B4-BE49-F238E27FC236}">
                  <a16:creationId xmlns:a16="http://schemas.microsoft.com/office/drawing/2014/main" id="{9FCA0426-3F74-8577-D621-2D16A1E9F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550" y="4598988"/>
              <a:ext cx="238125" cy="95250"/>
            </a:xfrm>
            <a:custGeom>
              <a:avLst/>
              <a:gdLst>
                <a:gd name="T0" fmla="*/ 6 w 40"/>
                <a:gd name="T1" fmla="*/ 24 h 25"/>
                <a:gd name="T2" fmla="*/ 1 w 40"/>
                <a:gd name="T3" fmla="*/ 24 h 25"/>
                <a:gd name="T4" fmla="*/ 0 w 40"/>
                <a:gd name="T5" fmla="*/ 22 h 25"/>
                <a:gd name="T6" fmla="*/ 7 w 40"/>
                <a:gd name="T7" fmla="*/ 2 h 25"/>
                <a:gd name="T8" fmla="*/ 7 w 40"/>
                <a:gd name="T9" fmla="*/ 1 h 25"/>
                <a:gd name="T10" fmla="*/ 9 w 40"/>
                <a:gd name="T11" fmla="*/ 1 h 25"/>
                <a:gd name="T12" fmla="*/ 26 w 40"/>
                <a:gd name="T13" fmla="*/ 1 h 25"/>
                <a:gd name="T14" fmla="*/ 39 w 40"/>
                <a:gd name="T15" fmla="*/ 22 h 25"/>
                <a:gd name="T16" fmla="*/ 40 w 40"/>
                <a:gd name="T17" fmla="*/ 25 h 25"/>
                <a:gd name="T18" fmla="*/ 39 w 40"/>
                <a:gd name="T19" fmla="*/ 25 h 25"/>
                <a:gd name="T20" fmla="*/ 31 w 40"/>
                <a:gd name="T21" fmla="*/ 24 h 25"/>
                <a:gd name="T22" fmla="*/ 26 w 40"/>
                <a:gd name="T23" fmla="*/ 25 h 25"/>
                <a:gd name="T24" fmla="*/ 6 w 40"/>
                <a:gd name="T25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25">
                  <a:moveTo>
                    <a:pt x="6" y="24"/>
                  </a:moveTo>
                  <a:cubicBezTo>
                    <a:pt x="4" y="24"/>
                    <a:pt x="2" y="23"/>
                    <a:pt x="1" y="24"/>
                  </a:cubicBezTo>
                  <a:cubicBezTo>
                    <a:pt x="0" y="23"/>
                    <a:pt x="0" y="23"/>
                    <a:pt x="0" y="22"/>
                  </a:cubicBezTo>
                  <a:cubicBezTo>
                    <a:pt x="2" y="15"/>
                    <a:pt x="5" y="9"/>
                    <a:pt x="7" y="2"/>
                  </a:cubicBezTo>
                  <a:cubicBezTo>
                    <a:pt x="7" y="2"/>
                    <a:pt x="7" y="1"/>
                    <a:pt x="7" y="1"/>
                  </a:cubicBezTo>
                  <a:cubicBezTo>
                    <a:pt x="8" y="1"/>
                    <a:pt x="8" y="1"/>
                    <a:pt x="9" y="1"/>
                  </a:cubicBezTo>
                  <a:cubicBezTo>
                    <a:pt x="15" y="2"/>
                    <a:pt x="20" y="0"/>
                    <a:pt x="26" y="1"/>
                  </a:cubicBezTo>
                  <a:cubicBezTo>
                    <a:pt x="30" y="8"/>
                    <a:pt x="35" y="15"/>
                    <a:pt x="39" y="22"/>
                  </a:cubicBezTo>
                  <a:cubicBezTo>
                    <a:pt x="40" y="23"/>
                    <a:pt x="40" y="24"/>
                    <a:pt x="40" y="25"/>
                  </a:cubicBezTo>
                  <a:cubicBezTo>
                    <a:pt x="40" y="25"/>
                    <a:pt x="40" y="25"/>
                    <a:pt x="39" y="25"/>
                  </a:cubicBezTo>
                  <a:cubicBezTo>
                    <a:pt x="37" y="22"/>
                    <a:pt x="33" y="23"/>
                    <a:pt x="31" y="24"/>
                  </a:cubicBezTo>
                  <a:cubicBezTo>
                    <a:pt x="29" y="25"/>
                    <a:pt x="27" y="25"/>
                    <a:pt x="26" y="25"/>
                  </a:cubicBezTo>
                  <a:cubicBezTo>
                    <a:pt x="19" y="22"/>
                    <a:pt x="12" y="22"/>
                    <a:pt x="6" y="24"/>
                  </a:cubicBezTo>
                  <a:close/>
                </a:path>
              </a:pathLst>
            </a:custGeom>
            <a:solidFill>
              <a:srgbClr val="DD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2">
              <a:extLst>
                <a:ext uri="{FF2B5EF4-FFF2-40B4-BE49-F238E27FC236}">
                  <a16:creationId xmlns:a16="http://schemas.microsoft.com/office/drawing/2014/main" id="{45D81440-20CD-DD09-91CD-6BB59279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0775" y="4789488"/>
              <a:ext cx="238125" cy="95250"/>
            </a:xfrm>
            <a:custGeom>
              <a:avLst/>
              <a:gdLst>
                <a:gd name="T0" fmla="*/ 40 w 40"/>
                <a:gd name="T1" fmla="*/ 25 h 25"/>
                <a:gd name="T2" fmla="*/ 30 w 40"/>
                <a:gd name="T3" fmla="*/ 25 h 25"/>
                <a:gd name="T4" fmla="*/ 23 w 40"/>
                <a:gd name="T5" fmla="*/ 24 h 25"/>
                <a:gd name="T6" fmla="*/ 20 w 40"/>
                <a:gd name="T7" fmla="*/ 22 h 25"/>
                <a:gd name="T8" fmla="*/ 2 w 40"/>
                <a:gd name="T9" fmla="*/ 24 h 25"/>
                <a:gd name="T10" fmla="*/ 0 w 40"/>
                <a:gd name="T11" fmla="*/ 24 h 25"/>
                <a:gd name="T12" fmla="*/ 0 w 40"/>
                <a:gd name="T13" fmla="*/ 22 h 25"/>
                <a:gd name="T14" fmla="*/ 7 w 40"/>
                <a:gd name="T15" fmla="*/ 3 h 25"/>
                <a:gd name="T16" fmla="*/ 8 w 40"/>
                <a:gd name="T17" fmla="*/ 1 h 25"/>
                <a:gd name="T18" fmla="*/ 26 w 40"/>
                <a:gd name="T19" fmla="*/ 1 h 25"/>
                <a:gd name="T20" fmla="*/ 40 w 40"/>
                <a:gd name="T21" fmla="*/ 22 h 25"/>
                <a:gd name="T22" fmla="*/ 40 w 40"/>
                <a:gd name="T2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25">
                  <a:moveTo>
                    <a:pt x="40" y="25"/>
                  </a:moveTo>
                  <a:cubicBezTo>
                    <a:pt x="37" y="23"/>
                    <a:pt x="34" y="23"/>
                    <a:pt x="30" y="25"/>
                  </a:cubicBezTo>
                  <a:cubicBezTo>
                    <a:pt x="28" y="25"/>
                    <a:pt x="26" y="23"/>
                    <a:pt x="23" y="24"/>
                  </a:cubicBezTo>
                  <a:cubicBezTo>
                    <a:pt x="23" y="22"/>
                    <a:pt x="21" y="22"/>
                    <a:pt x="20" y="22"/>
                  </a:cubicBezTo>
                  <a:cubicBezTo>
                    <a:pt x="14" y="22"/>
                    <a:pt x="8" y="22"/>
                    <a:pt x="2" y="24"/>
                  </a:cubicBezTo>
                  <a:cubicBezTo>
                    <a:pt x="2" y="24"/>
                    <a:pt x="1" y="24"/>
                    <a:pt x="0" y="24"/>
                  </a:cubicBezTo>
                  <a:cubicBezTo>
                    <a:pt x="0" y="24"/>
                    <a:pt x="0" y="23"/>
                    <a:pt x="0" y="22"/>
                  </a:cubicBezTo>
                  <a:cubicBezTo>
                    <a:pt x="3" y="16"/>
                    <a:pt x="5" y="9"/>
                    <a:pt x="7" y="3"/>
                  </a:cubicBezTo>
                  <a:cubicBezTo>
                    <a:pt x="7" y="2"/>
                    <a:pt x="8" y="1"/>
                    <a:pt x="8" y="1"/>
                  </a:cubicBezTo>
                  <a:cubicBezTo>
                    <a:pt x="14" y="2"/>
                    <a:pt x="20" y="0"/>
                    <a:pt x="26" y="1"/>
                  </a:cubicBezTo>
                  <a:cubicBezTo>
                    <a:pt x="31" y="8"/>
                    <a:pt x="35" y="15"/>
                    <a:pt x="40" y="22"/>
                  </a:cubicBezTo>
                  <a:cubicBezTo>
                    <a:pt x="40" y="23"/>
                    <a:pt x="40" y="24"/>
                    <a:pt x="40" y="25"/>
                  </a:cubicBezTo>
                  <a:close/>
                </a:path>
              </a:pathLst>
            </a:custGeom>
            <a:solidFill>
              <a:srgbClr val="DC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3">
              <a:extLst>
                <a:ext uri="{FF2B5EF4-FFF2-40B4-BE49-F238E27FC236}">
                  <a16:creationId xmlns:a16="http://schemas.microsoft.com/office/drawing/2014/main" id="{D579425C-6A1B-DCF0-B07F-7E28C1CA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9113" y="4724400"/>
              <a:ext cx="238125" cy="95250"/>
            </a:xfrm>
            <a:custGeom>
              <a:avLst/>
              <a:gdLst>
                <a:gd name="T0" fmla="*/ 40 w 40"/>
                <a:gd name="T1" fmla="*/ 24 h 25"/>
                <a:gd name="T2" fmla="*/ 30 w 40"/>
                <a:gd name="T3" fmla="*/ 25 h 25"/>
                <a:gd name="T4" fmla="*/ 3 w 40"/>
                <a:gd name="T5" fmla="*/ 24 h 25"/>
                <a:gd name="T6" fmla="*/ 1 w 40"/>
                <a:gd name="T7" fmla="*/ 22 h 25"/>
                <a:gd name="T8" fmla="*/ 7 w 40"/>
                <a:gd name="T9" fmla="*/ 4 h 25"/>
                <a:gd name="T10" fmla="*/ 10 w 40"/>
                <a:gd name="T11" fmla="*/ 1 h 25"/>
                <a:gd name="T12" fmla="*/ 24 w 40"/>
                <a:gd name="T13" fmla="*/ 1 h 25"/>
                <a:gd name="T14" fmla="*/ 27 w 40"/>
                <a:gd name="T15" fmla="*/ 1 h 25"/>
                <a:gd name="T16" fmla="*/ 39 w 40"/>
                <a:gd name="T17" fmla="*/ 21 h 25"/>
                <a:gd name="T18" fmla="*/ 40 w 40"/>
                <a:gd name="T19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25">
                  <a:moveTo>
                    <a:pt x="40" y="24"/>
                  </a:moveTo>
                  <a:cubicBezTo>
                    <a:pt x="37" y="24"/>
                    <a:pt x="33" y="23"/>
                    <a:pt x="30" y="25"/>
                  </a:cubicBezTo>
                  <a:cubicBezTo>
                    <a:pt x="21" y="22"/>
                    <a:pt x="12" y="21"/>
                    <a:pt x="3" y="24"/>
                  </a:cubicBezTo>
                  <a:cubicBezTo>
                    <a:pt x="1" y="24"/>
                    <a:pt x="0" y="24"/>
                    <a:pt x="1" y="22"/>
                  </a:cubicBezTo>
                  <a:cubicBezTo>
                    <a:pt x="3" y="16"/>
                    <a:pt x="5" y="9"/>
                    <a:pt x="7" y="4"/>
                  </a:cubicBezTo>
                  <a:cubicBezTo>
                    <a:pt x="7" y="2"/>
                    <a:pt x="8" y="1"/>
                    <a:pt x="10" y="1"/>
                  </a:cubicBezTo>
                  <a:cubicBezTo>
                    <a:pt x="15" y="2"/>
                    <a:pt x="20" y="0"/>
                    <a:pt x="24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31" y="8"/>
                    <a:pt x="35" y="14"/>
                    <a:pt x="39" y="21"/>
                  </a:cubicBezTo>
                  <a:cubicBezTo>
                    <a:pt x="40" y="22"/>
                    <a:pt x="40" y="23"/>
                    <a:pt x="40" y="24"/>
                  </a:cubicBezTo>
                  <a:close/>
                </a:path>
              </a:pathLst>
            </a:custGeom>
            <a:solidFill>
              <a:srgbClr val="DC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4">
              <a:extLst>
                <a:ext uri="{FF2B5EF4-FFF2-40B4-BE49-F238E27FC236}">
                  <a16:creationId xmlns:a16="http://schemas.microsoft.com/office/drawing/2014/main" id="{A73E65AA-B11E-194F-9CDF-260D360F9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975" y="4762500"/>
              <a:ext cx="244475" cy="92075"/>
            </a:xfrm>
            <a:custGeom>
              <a:avLst/>
              <a:gdLst>
                <a:gd name="T0" fmla="*/ 41 w 41"/>
                <a:gd name="T1" fmla="*/ 23 h 24"/>
                <a:gd name="T2" fmla="*/ 31 w 41"/>
                <a:gd name="T3" fmla="*/ 24 h 24"/>
                <a:gd name="T4" fmla="*/ 12 w 41"/>
                <a:gd name="T5" fmla="*/ 21 h 24"/>
                <a:gd name="T6" fmla="*/ 4 w 41"/>
                <a:gd name="T7" fmla="*/ 23 h 24"/>
                <a:gd name="T8" fmla="*/ 1 w 41"/>
                <a:gd name="T9" fmla="*/ 23 h 24"/>
                <a:gd name="T10" fmla="*/ 2 w 41"/>
                <a:gd name="T11" fmla="*/ 17 h 24"/>
                <a:gd name="T12" fmla="*/ 7 w 41"/>
                <a:gd name="T13" fmla="*/ 3 h 24"/>
                <a:gd name="T14" fmla="*/ 9 w 41"/>
                <a:gd name="T15" fmla="*/ 0 h 24"/>
                <a:gd name="T16" fmla="*/ 27 w 41"/>
                <a:gd name="T17" fmla="*/ 0 h 24"/>
                <a:gd name="T18" fmla="*/ 39 w 41"/>
                <a:gd name="T19" fmla="*/ 20 h 24"/>
                <a:gd name="T20" fmla="*/ 41 w 41"/>
                <a:gd name="T2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24">
                  <a:moveTo>
                    <a:pt x="41" y="23"/>
                  </a:moveTo>
                  <a:cubicBezTo>
                    <a:pt x="37" y="23"/>
                    <a:pt x="34" y="22"/>
                    <a:pt x="31" y="24"/>
                  </a:cubicBezTo>
                  <a:cubicBezTo>
                    <a:pt x="25" y="23"/>
                    <a:pt x="19" y="21"/>
                    <a:pt x="12" y="21"/>
                  </a:cubicBezTo>
                  <a:cubicBezTo>
                    <a:pt x="9" y="21"/>
                    <a:pt x="6" y="22"/>
                    <a:pt x="4" y="23"/>
                  </a:cubicBezTo>
                  <a:cubicBezTo>
                    <a:pt x="3" y="23"/>
                    <a:pt x="2" y="23"/>
                    <a:pt x="1" y="23"/>
                  </a:cubicBezTo>
                  <a:cubicBezTo>
                    <a:pt x="0" y="21"/>
                    <a:pt x="2" y="19"/>
                    <a:pt x="2" y="17"/>
                  </a:cubicBezTo>
                  <a:cubicBezTo>
                    <a:pt x="4" y="12"/>
                    <a:pt x="5" y="8"/>
                    <a:pt x="7" y="3"/>
                  </a:cubicBezTo>
                  <a:cubicBezTo>
                    <a:pt x="7" y="2"/>
                    <a:pt x="8" y="0"/>
                    <a:pt x="9" y="0"/>
                  </a:cubicBezTo>
                  <a:cubicBezTo>
                    <a:pt x="15" y="1"/>
                    <a:pt x="21" y="0"/>
                    <a:pt x="27" y="0"/>
                  </a:cubicBezTo>
                  <a:cubicBezTo>
                    <a:pt x="31" y="6"/>
                    <a:pt x="35" y="13"/>
                    <a:pt x="39" y="20"/>
                  </a:cubicBezTo>
                  <a:cubicBezTo>
                    <a:pt x="40" y="21"/>
                    <a:pt x="41" y="22"/>
                    <a:pt x="41" y="23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5">
              <a:extLst>
                <a:ext uri="{FF2B5EF4-FFF2-40B4-BE49-F238E27FC236}">
                  <a16:creationId xmlns:a16="http://schemas.microsoft.com/office/drawing/2014/main" id="{E807358C-DCEA-E1F1-C5E0-594202AAC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0663" y="4697413"/>
              <a:ext cx="238125" cy="92075"/>
            </a:xfrm>
            <a:custGeom>
              <a:avLst/>
              <a:gdLst>
                <a:gd name="T0" fmla="*/ 33 w 40"/>
                <a:gd name="T1" fmla="*/ 23 h 24"/>
                <a:gd name="T2" fmla="*/ 31 w 40"/>
                <a:gd name="T3" fmla="*/ 24 h 24"/>
                <a:gd name="T4" fmla="*/ 26 w 40"/>
                <a:gd name="T5" fmla="*/ 23 h 24"/>
                <a:gd name="T6" fmla="*/ 17 w 40"/>
                <a:gd name="T7" fmla="*/ 21 h 24"/>
                <a:gd name="T8" fmla="*/ 4 w 40"/>
                <a:gd name="T9" fmla="*/ 23 h 24"/>
                <a:gd name="T10" fmla="*/ 4 w 40"/>
                <a:gd name="T11" fmla="*/ 23 h 24"/>
                <a:gd name="T12" fmla="*/ 1 w 40"/>
                <a:gd name="T13" fmla="*/ 19 h 24"/>
                <a:gd name="T14" fmla="*/ 6 w 40"/>
                <a:gd name="T15" fmla="*/ 4 h 24"/>
                <a:gd name="T16" fmla="*/ 11 w 40"/>
                <a:gd name="T17" fmla="*/ 1 h 24"/>
                <a:gd name="T18" fmla="*/ 23 w 40"/>
                <a:gd name="T19" fmla="*/ 0 h 24"/>
                <a:gd name="T20" fmla="*/ 26 w 40"/>
                <a:gd name="T21" fmla="*/ 0 h 24"/>
                <a:gd name="T22" fmla="*/ 39 w 40"/>
                <a:gd name="T23" fmla="*/ 20 h 24"/>
                <a:gd name="T24" fmla="*/ 40 w 40"/>
                <a:gd name="T25" fmla="*/ 24 h 24"/>
                <a:gd name="T26" fmla="*/ 38 w 40"/>
                <a:gd name="T27" fmla="*/ 23 h 24"/>
                <a:gd name="T28" fmla="*/ 33 w 40"/>
                <a:gd name="T29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24">
                  <a:moveTo>
                    <a:pt x="33" y="23"/>
                  </a:moveTo>
                  <a:cubicBezTo>
                    <a:pt x="32" y="23"/>
                    <a:pt x="31" y="23"/>
                    <a:pt x="31" y="24"/>
                  </a:cubicBezTo>
                  <a:cubicBezTo>
                    <a:pt x="29" y="24"/>
                    <a:pt x="27" y="24"/>
                    <a:pt x="26" y="23"/>
                  </a:cubicBezTo>
                  <a:cubicBezTo>
                    <a:pt x="23" y="23"/>
                    <a:pt x="20" y="22"/>
                    <a:pt x="17" y="21"/>
                  </a:cubicBezTo>
                  <a:cubicBezTo>
                    <a:pt x="13" y="21"/>
                    <a:pt x="8" y="21"/>
                    <a:pt x="4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1" y="23"/>
                    <a:pt x="0" y="23"/>
                    <a:pt x="1" y="19"/>
                  </a:cubicBezTo>
                  <a:cubicBezTo>
                    <a:pt x="3" y="14"/>
                    <a:pt x="4" y="9"/>
                    <a:pt x="6" y="4"/>
                  </a:cubicBezTo>
                  <a:cubicBezTo>
                    <a:pt x="7" y="0"/>
                    <a:pt x="7" y="1"/>
                    <a:pt x="11" y="1"/>
                  </a:cubicBezTo>
                  <a:cubicBezTo>
                    <a:pt x="15" y="1"/>
                    <a:pt x="19" y="1"/>
                    <a:pt x="23" y="0"/>
                  </a:cubicBezTo>
                  <a:cubicBezTo>
                    <a:pt x="24" y="0"/>
                    <a:pt x="25" y="0"/>
                    <a:pt x="26" y="0"/>
                  </a:cubicBezTo>
                  <a:cubicBezTo>
                    <a:pt x="30" y="7"/>
                    <a:pt x="35" y="13"/>
                    <a:pt x="39" y="20"/>
                  </a:cubicBezTo>
                  <a:cubicBezTo>
                    <a:pt x="40" y="21"/>
                    <a:pt x="40" y="22"/>
                    <a:pt x="40" y="24"/>
                  </a:cubicBezTo>
                  <a:cubicBezTo>
                    <a:pt x="39" y="24"/>
                    <a:pt x="39" y="23"/>
                    <a:pt x="38" y="23"/>
                  </a:cubicBezTo>
                  <a:cubicBezTo>
                    <a:pt x="36" y="23"/>
                    <a:pt x="34" y="23"/>
                    <a:pt x="33" y="23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6">
              <a:extLst>
                <a:ext uri="{FF2B5EF4-FFF2-40B4-BE49-F238E27FC236}">
                  <a16:creationId xmlns:a16="http://schemas.microsoft.com/office/drawing/2014/main" id="{2BA916E0-3E7D-2543-EDE0-23F63E283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863" y="4667250"/>
              <a:ext cx="244475" cy="100012"/>
            </a:xfrm>
            <a:custGeom>
              <a:avLst/>
              <a:gdLst>
                <a:gd name="T0" fmla="*/ 40 w 41"/>
                <a:gd name="T1" fmla="*/ 23 h 26"/>
                <a:gd name="T2" fmla="*/ 32 w 41"/>
                <a:gd name="T3" fmla="*/ 23 h 26"/>
                <a:gd name="T4" fmla="*/ 24 w 41"/>
                <a:gd name="T5" fmla="*/ 23 h 26"/>
                <a:gd name="T6" fmla="*/ 15 w 41"/>
                <a:gd name="T7" fmla="*/ 22 h 26"/>
                <a:gd name="T8" fmla="*/ 6 w 41"/>
                <a:gd name="T9" fmla="*/ 22 h 26"/>
                <a:gd name="T10" fmla="*/ 4 w 41"/>
                <a:gd name="T11" fmla="*/ 23 h 26"/>
                <a:gd name="T12" fmla="*/ 1 w 41"/>
                <a:gd name="T13" fmla="*/ 21 h 26"/>
                <a:gd name="T14" fmla="*/ 7 w 41"/>
                <a:gd name="T15" fmla="*/ 3 h 26"/>
                <a:gd name="T16" fmla="*/ 10 w 41"/>
                <a:gd name="T17" fmla="*/ 1 h 26"/>
                <a:gd name="T18" fmla="*/ 24 w 41"/>
                <a:gd name="T19" fmla="*/ 0 h 26"/>
                <a:gd name="T20" fmla="*/ 27 w 41"/>
                <a:gd name="T21" fmla="*/ 1 h 26"/>
                <a:gd name="T22" fmla="*/ 40 w 41"/>
                <a:gd name="T23" fmla="*/ 21 h 26"/>
                <a:gd name="T24" fmla="*/ 40 w 41"/>
                <a:gd name="T25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26">
                  <a:moveTo>
                    <a:pt x="40" y="23"/>
                  </a:moveTo>
                  <a:cubicBezTo>
                    <a:pt x="38" y="23"/>
                    <a:pt x="35" y="22"/>
                    <a:pt x="32" y="23"/>
                  </a:cubicBezTo>
                  <a:cubicBezTo>
                    <a:pt x="29" y="26"/>
                    <a:pt x="27" y="24"/>
                    <a:pt x="24" y="23"/>
                  </a:cubicBezTo>
                  <a:cubicBezTo>
                    <a:pt x="21" y="22"/>
                    <a:pt x="18" y="21"/>
                    <a:pt x="15" y="22"/>
                  </a:cubicBezTo>
                  <a:cubicBezTo>
                    <a:pt x="12" y="22"/>
                    <a:pt x="9" y="22"/>
                    <a:pt x="6" y="22"/>
                  </a:cubicBezTo>
                  <a:cubicBezTo>
                    <a:pt x="5" y="22"/>
                    <a:pt x="4" y="22"/>
                    <a:pt x="4" y="23"/>
                  </a:cubicBezTo>
                  <a:cubicBezTo>
                    <a:pt x="1" y="24"/>
                    <a:pt x="0" y="23"/>
                    <a:pt x="1" y="21"/>
                  </a:cubicBezTo>
                  <a:cubicBezTo>
                    <a:pt x="3" y="15"/>
                    <a:pt x="5" y="9"/>
                    <a:pt x="7" y="3"/>
                  </a:cubicBezTo>
                  <a:cubicBezTo>
                    <a:pt x="7" y="1"/>
                    <a:pt x="9" y="0"/>
                    <a:pt x="10" y="1"/>
                  </a:cubicBezTo>
                  <a:cubicBezTo>
                    <a:pt x="15" y="2"/>
                    <a:pt x="19" y="1"/>
                    <a:pt x="24" y="0"/>
                  </a:cubicBezTo>
                  <a:cubicBezTo>
                    <a:pt x="25" y="0"/>
                    <a:pt x="26" y="0"/>
                    <a:pt x="27" y="1"/>
                  </a:cubicBezTo>
                  <a:cubicBezTo>
                    <a:pt x="32" y="7"/>
                    <a:pt x="36" y="14"/>
                    <a:pt x="40" y="21"/>
                  </a:cubicBezTo>
                  <a:cubicBezTo>
                    <a:pt x="40" y="22"/>
                    <a:pt x="41" y="23"/>
                    <a:pt x="40" y="23"/>
                  </a:cubicBezTo>
                  <a:close/>
                </a:path>
              </a:pathLst>
            </a:custGeom>
            <a:solidFill>
              <a:srgbClr val="DDA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7">
              <a:extLst>
                <a:ext uri="{FF2B5EF4-FFF2-40B4-BE49-F238E27FC236}">
                  <a16:creationId xmlns:a16="http://schemas.microsoft.com/office/drawing/2014/main" id="{29FEA424-CCFD-B3C4-DEEC-A17637E07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6138" y="4697413"/>
              <a:ext cx="131763" cy="73025"/>
            </a:xfrm>
            <a:custGeom>
              <a:avLst/>
              <a:gdLst>
                <a:gd name="T0" fmla="*/ 22 w 22"/>
                <a:gd name="T1" fmla="*/ 17 h 19"/>
                <a:gd name="T2" fmla="*/ 20 w 22"/>
                <a:gd name="T3" fmla="*/ 18 h 19"/>
                <a:gd name="T4" fmla="*/ 4 w 22"/>
                <a:gd name="T5" fmla="*/ 17 h 19"/>
                <a:gd name="T6" fmla="*/ 0 w 22"/>
                <a:gd name="T7" fmla="*/ 18 h 19"/>
                <a:gd name="T8" fmla="*/ 9 w 22"/>
                <a:gd name="T9" fmla="*/ 3 h 19"/>
                <a:gd name="T10" fmla="*/ 14 w 22"/>
                <a:gd name="T11" fmla="*/ 3 h 19"/>
                <a:gd name="T12" fmla="*/ 22 w 2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7"/>
                  </a:moveTo>
                  <a:cubicBezTo>
                    <a:pt x="21" y="17"/>
                    <a:pt x="21" y="18"/>
                    <a:pt x="20" y="18"/>
                  </a:cubicBezTo>
                  <a:cubicBezTo>
                    <a:pt x="15" y="17"/>
                    <a:pt x="9" y="19"/>
                    <a:pt x="4" y="17"/>
                  </a:cubicBezTo>
                  <a:cubicBezTo>
                    <a:pt x="3" y="18"/>
                    <a:pt x="1" y="19"/>
                    <a:pt x="0" y="18"/>
                  </a:cubicBezTo>
                  <a:cubicBezTo>
                    <a:pt x="2" y="12"/>
                    <a:pt x="5" y="8"/>
                    <a:pt x="9" y="3"/>
                  </a:cubicBezTo>
                  <a:cubicBezTo>
                    <a:pt x="10" y="0"/>
                    <a:pt x="12" y="1"/>
                    <a:pt x="14" y="3"/>
                  </a:cubicBezTo>
                  <a:cubicBezTo>
                    <a:pt x="16" y="8"/>
                    <a:pt x="19" y="12"/>
                    <a:pt x="22" y="17"/>
                  </a:cubicBezTo>
                  <a:close/>
                </a:path>
              </a:pathLst>
            </a:custGeom>
            <a:solidFill>
              <a:srgbClr val="3AA9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8">
              <a:extLst>
                <a:ext uri="{FF2B5EF4-FFF2-40B4-BE49-F238E27FC236}">
                  <a16:creationId xmlns:a16="http://schemas.microsoft.com/office/drawing/2014/main" id="{C379EE4C-77ED-C606-A205-7A7D0E105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" y="4416425"/>
              <a:ext cx="131763" cy="68262"/>
            </a:xfrm>
            <a:custGeom>
              <a:avLst/>
              <a:gdLst>
                <a:gd name="T0" fmla="*/ 22 w 22"/>
                <a:gd name="T1" fmla="*/ 16 h 18"/>
                <a:gd name="T2" fmla="*/ 20 w 22"/>
                <a:gd name="T3" fmla="*/ 17 h 18"/>
                <a:gd name="T4" fmla="*/ 14 w 22"/>
                <a:gd name="T5" fmla="*/ 17 h 18"/>
                <a:gd name="T6" fmla="*/ 0 w 22"/>
                <a:gd name="T7" fmla="*/ 16 h 18"/>
                <a:gd name="T8" fmla="*/ 1 w 22"/>
                <a:gd name="T9" fmla="*/ 15 h 18"/>
                <a:gd name="T10" fmla="*/ 8 w 22"/>
                <a:gd name="T11" fmla="*/ 3 h 18"/>
                <a:gd name="T12" fmla="*/ 15 w 22"/>
                <a:gd name="T13" fmla="*/ 3 h 18"/>
                <a:gd name="T14" fmla="*/ 22 w 22"/>
                <a:gd name="T1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8">
                  <a:moveTo>
                    <a:pt x="22" y="16"/>
                  </a:moveTo>
                  <a:cubicBezTo>
                    <a:pt x="22" y="17"/>
                    <a:pt x="21" y="17"/>
                    <a:pt x="20" y="17"/>
                  </a:cubicBezTo>
                  <a:cubicBezTo>
                    <a:pt x="18" y="17"/>
                    <a:pt x="16" y="17"/>
                    <a:pt x="14" y="17"/>
                  </a:cubicBezTo>
                  <a:cubicBezTo>
                    <a:pt x="9" y="18"/>
                    <a:pt x="5" y="16"/>
                    <a:pt x="0" y="16"/>
                  </a:cubicBezTo>
                  <a:cubicBezTo>
                    <a:pt x="0" y="16"/>
                    <a:pt x="1" y="15"/>
                    <a:pt x="1" y="15"/>
                  </a:cubicBezTo>
                  <a:cubicBezTo>
                    <a:pt x="4" y="11"/>
                    <a:pt x="6" y="7"/>
                    <a:pt x="8" y="3"/>
                  </a:cubicBezTo>
                  <a:cubicBezTo>
                    <a:pt x="11" y="0"/>
                    <a:pt x="12" y="0"/>
                    <a:pt x="15" y="3"/>
                  </a:cubicBezTo>
                  <a:cubicBezTo>
                    <a:pt x="17" y="7"/>
                    <a:pt x="20" y="12"/>
                    <a:pt x="22" y="16"/>
                  </a:cubicBezTo>
                  <a:close/>
                </a:path>
              </a:pathLst>
            </a:custGeom>
            <a:solidFill>
              <a:srgbClr val="E9B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9">
              <a:extLst>
                <a:ext uri="{FF2B5EF4-FFF2-40B4-BE49-F238E27FC236}">
                  <a16:creationId xmlns:a16="http://schemas.microsoft.com/office/drawing/2014/main" id="{0CA31580-98E7-FD99-509C-CD770951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1888" y="4664075"/>
              <a:ext cx="203200" cy="95250"/>
            </a:xfrm>
            <a:custGeom>
              <a:avLst/>
              <a:gdLst>
                <a:gd name="T0" fmla="*/ 33 w 34"/>
                <a:gd name="T1" fmla="*/ 2 h 25"/>
                <a:gd name="T2" fmla="*/ 19 w 34"/>
                <a:gd name="T3" fmla="*/ 3 h 25"/>
                <a:gd name="T4" fmla="*/ 16 w 34"/>
                <a:gd name="T5" fmla="*/ 5 h 25"/>
                <a:gd name="T6" fmla="*/ 12 w 34"/>
                <a:gd name="T7" fmla="*/ 18 h 25"/>
                <a:gd name="T8" fmla="*/ 11 w 34"/>
                <a:gd name="T9" fmla="*/ 22 h 25"/>
                <a:gd name="T10" fmla="*/ 12 w 34"/>
                <a:gd name="T11" fmla="*/ 23 h 25"/>
                <a:gd name="T12" fmla="*/ 19 w 34"/>
                <a:gd name="T13" fmla="*/ 22 h 25"/>
                <a:gd name="T14" fmla="*/ 32 w 34"/>
                <a:gd name="T15" fmla="*/ 23 h 25"/>
                <a:gd name="T16" fmla="*/ 34 w 34"/>
                <a:gd name="T17" fmla="*/ 24 h 25"/>
                <a:gd name="T18" fmla="*/ 32 w 34"/>
                <a:gd name="T19" fmla="*/ 24 h 25"/>
                <a:gd name="T20" fmla="*/ 16 w 34"/>
                <a:gd name="T21" fmla="*/ 24 h 25"/>
                <a:gd name="T22" fmla="*/ 15 w 34"/>
                <a:gd name="T23" fmla="*/ 24 h 25"/>
                <a:gd name="T24" fmla="*/ 4 w 34"/>
                <a:gd name="T25" fmla="*/ 24 h 25"/>
                <a:gd name="T26" fmla="*/ 0 w 34"/>
                <a:gd name="T27" fmla="*/ 25 h 25"/>
                <a:gd name="T28" fmla="*/ 0 w 34"/>
                <a:gd name="T29" fmla="*/ 23 h 25"/>
                <a:gd name="T30" fmla="*/ 10 w 34"/>
                <a:gd name="T31" fmla="*/ 7 h 25"/>
                <a:gd name="T32" fmla="*/ 14 w 34"/>
                <a:gd name="T33" fmla="*/ 1 h 25"/>
                <a:gd name="T34" fmla="*/ 19 w 34"/>
                <a:gd name="T35" fmla="*/ 1 h 25"/>
                <a:gd name="T36" fmla="*/ 30 w 34"/>
                <a:gd name="T37" fmla="*/ 1 h 25"/>
                <a:gd name="T38" fmla="*/ 33 w 34"/>
                <a:gd name="T39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25">
                  <a:moveTo>
                    <a:pt x="33" y="2"/>
                  </a:moveTo>
                  <a:cubicBezTo>
                    <a:pt x="28" y="3"/>
                    <a:pt x="24" y="4"/>
                    <a:pt x="19" y="3"/>
                  </a:cubicBezTo>
                  <a:cubicBezTo>
                    <a:pt x="17" y="2"/>
                    <a:pt x="17" y="3"/>
                    <a:pt x="16" y="5"/>
                  </a:cubicBezTo>
                  <a:cubicBezTo>
                    <a:pt x="15" y="9"/>
                    <a:pt x="13" y="14"/>
                    <a:pt x="12" y="18"/>
                  </a:cubicBezTo>
                  <a:cubicBezTo>
                    <a:pt x="12" y="19"/>
                    <a:pt x="11" y="21"/>
                    <a:pt x="11" y="22"/>
                  </a:cubicBezTo>
                  <a:cubicBezTo>
                    <a:pt x="11" y="24"/>
                    <a:pt x="11" y="24"/>
                    <a:pt x="12" y="23"/>
                  </a:cubicBezTo>
                  <a:cubicBezTo>
                    <a:pt x="14" y="22"/>
                    <a:pt x="17" y="22"/>
                    <a:pt x="19" y="22"/>
                  </a:cubicBezTo>
                  <a:cubicBezTo>
                    <a:pt x="23" y="22"/>
                    <a:pt x="28" y="21"/>
                    <a:pt x="32" y="23"/>
                  </a:cubicBezTo>
                  <a:cubicBezTo>
                    <a:pt x="33" y="23"/>
                    <a:pt x="34" y="23"/>
                    <a:pt x="34" y="24"/>
                  </a:cubicBezTo>
                  <a:cubicBezTo>
                    <a:pt x="34" y="24"/>
                    <a:pt x="33" y="24"/>
                    <a:pt x="32" y="24"/>
                  </a:cubicBezTo>
                  <a:cubicBezTo>
                    <a:pt x="27" y="23"/>
                    <a:pt x="22" y="23"/>
                    <a:pt x="16" y="24"/>
                  </a:cubicBezTo>
                  <a:cubicBezTo>
                    <a:pt x="16" y="24"/>
                    <a:pt x="15" y="24"/>
                    <a:pt x="15" y="24"/>
                  </a:cubicBezTo>
                  <a:cubicBezTo>
                    <a:pt x="11" y="25"/>
                    <a:pt x="8" y="24"/>
                    <a:pt x="4" y="24"/>
                  </a:cubicBezTo>
                  <a:cubicBezTo>
                    <a:pt x="3" y="24"/>
                    <a:pt x="1" y="25"/>
                    <a:pt x="0" y="25"/>
                  </a:cubicBezTo>
                  <a:cubicBezTo>
                    <a:pt x="0" y="24"/>
                    <a:pt x="0" y="23"/>
                    <a:pt x="0" y="23"/>
                  </a:cubicBezTo>
                  <a:cubicBezTo>
                    <a:pt x="4" y="18"/>
                    <a:pt x="6" y="12"/>
                    <a:pt x="10" y="7"/>
                  </a:cubicBezTo>
                  <a:cubicBezTo>
                    <a:pt x="11" y="5"/>
                    <a:pt x="13" y="3"/>
                    <a:pt x="14" y="1"/>
                  </a:cubicBezTo>
                  <a:cubicBezTo>
                    <a:pt x="16" y="0"/>
                    <a:pt x="17" y="0"/>
                    <a:pt x="19" y="1"/>
                  </a:cubicBezTo>
                  <a:cubicBezTo>
                    <a:pt x="23" y="2"/>
                    <a:pt x="26" y="1"/>
                    <a:pt x="30" y="1"/>
                  </a:cubicBezTo>
                  <a:cubicBezTo>
                    <a:pt x="31" y="1"/>
                    <a:pt x="32" y="0"/>
                    <a:pt x="33" y="2"/>
                  </a:cubicBezTo>
                  <a:close/>
                </a:path>
              </a:pathLst>
            </a:custGeom>
            <a:solidFill>
              <a:srgbClr val="E7C3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0">
              <a:extLst>
                <a:ext uri="{FF2B5EF4-FFF2-40B4-BE49-F238E27FC236}">
                  <a16:creationId xmlns:a16="http://schemas.microsoft.com/office/drawing/2014/main" id="{5A8050D8-5B4B-6185-89FC-F40A4802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925" y="4664075"/>
              <a:ext cx="136525" cy="73025"/>
            </a:xfrm>
            <a:custGeom>
              <a:avLst/>
              <a:gdLst>
                <a:gd name="T0" fmla="*/ 23 w 23"/>
                <a:gd name="T1" fmla="*/ 17 h 19"/>
                <a:gd name="T2" fmla="*/ 6 w 23"/>
                <a:gd name="T3" fmla="*/ 18 h 19"/>
                <a:gd name="T4" fmla="*/ 2 w 23"/>
                <a:gd name="T5" fmla="*/ 18 h 19"/>
                <a:gd name="T6" fmla="*/ 0 w 23"/>
                <a:gd name="T7" fmla="*/ 17 h 19"/>
                <a:gd name="T8" fmla="*/ 8 w 23"/>
                <a:gd name="T9" fmla="*/ 4 h 19"/>
                <a:gd name="T10" fmla="*/ 15 w 23"/>
                <a:gd name="T11" fmla="*/ 4 h 19"/>
                <a:gd name="T12" fmla="*/ 23 w 23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9">
                  <a:moveTo>
                    <a:pt x="23" y="17"/>
                  </a:moveTo>
                  <a:cubicBezTo>
                    <a:pt x="17" y="18"/>
                    <a:pt x="11" y="19"/>
                    <a:pt x="6" y="18"/>
                  </a:cubicBezTo>
                  <a:cubicBezTo>
                    <a:pt x="5" y="17"/>
                    <a:pt x="4" y="18"/>
                    <a:pt x="2" y="18"/>
                  </a:cubicBezTo>
                  <a:cubicBezTo>
                    <a:pt x="2" y="18"/>
                    <a:pt x="0" y="19"/>
                    <a:pt x="0" y="17"/>
                  </a:cubicBezTo>
                  <a:cubicBezTo>
                    <a:pt x="3" y="13"/>
                    <a:pt x="6" y="8"/>
                    <a:pt x="8" y="4"/>
                  </a:cubicBezTo>
                  <a:cubicBezTo>
                    <a:pt x="11" y="0"/>
                    <a:pt x="12" y="0"/>
                    <a:pt x="15" y="4"/>
                  </a:cubicBezTo>
                  <a:cubicBezTo>
                    <a:pt x="17" y="8"/>
                    <a:pt x="20" y="13"/>
                    <a:pt x="23" y="17"/>
                  </a:cubicBezTo>
                  <a:close/>
                </a:path>
              </a:pathLst>
            </a:custGeom>
            <a:solidFill>
              <a:srgbClr val="339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1">
              <a:extLst>
                <a:ext uri="{FF2B5EF4-FFF2-40B4-BE49-F238E27FC236}">
                  <a16:creationId xmlns:a16="http://schemas.microsoft.com/office/drawing/2014/main" id="{971D5890-C004-5CCB-71D1-4ACE8132B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0" y="4857750"/>
              <a:ext cx="130175" cy="73025"/>
            </a:xfrm>
            <a:custGeom>
              <a:avLst/>
              <a:gdLst>
                <a:gd name="T0" fmla="*/ 22 w 22"/>
                <a:gd name="T1" fmla="*/ 17 h 19"/>
                <a:gd name="T2" fmla="*/ 22 w 22"/>
                <a:gd name="T3" fmla="*/ 17 h 19"/>
                <a:gd name="T4" fmla="*/ 4 w 22"/>
                <a:gd name="T5" fmla="*/ 17 h 19"/>
                <a:gd name="T6" fmla="*/ 0 w 22"/>
                <a:gd name="T7" fmla="*/ 17 h 19"/>
                <a:gd name="T8" fmla="*/ 8 w 22"/>
                <a:gd name="T9" fmla="*/ 3 h 19"/>
                <a:gd name="T10" fmla="*/ 13 w 22"/>
                <a:gd name="T11" fmla="*/ 3 h 19"/>
                <a:gd name="T12" fmla="*/ 22 w 2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7"/>
                  </a:moveTo>
                  <a:cubicBezTo>
                    <a:pt x="22" y="17"/>
                    <a:pt x="22" y="17"/>
                    <a:pt x="22" y="17"/>
                  </a:cubicBezTo>
                  <a:cubicBezTo>
                    <a:pt x="16" y="16"/>
                    <a:pt x="10" y="19"/>
                    <a:pt x="4" y="17"/>
                  </a:cubicBezTo>
                  <a:cubicBezTo>
                    <a:pt x="2" y="18"/>
                    <a:pt x="1" y="19"/>
                    <a:pt x="0" y="17"/>
                  </a:cubicBezTo>
                  <a:cubicBezTo>
                    <a:pt x="2" y="12"/>
                    <a:pt x="5" y="8"/>
                    <a:pt x="8" y="3"/>
                  </a:cubicBezTo>
                  <a:cubicBezTo>
                    <a:pt x="10" y="0"/>
                    <a:pt x="11" y="0"/>
                    <a:pt x="13" y="3"/>
                  </a:cubicBezTo>
                  <a:cubicBezTo>
                    <a:pt x="16" y="8"/>
                    <a:pt x="19" y="12"/>
                    <a:pt x="22" y="17"/>
                  </a:cubicBezTo>
                  <a:close/>
                </a:path>
              </a:pathLst>
            </a:custGeom>
            <a:solidFill>
              <a:srgbClr val="1E1C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2">
              <a:extLst>
                <a:ext uri="{FF2B5EF4-FFF2-40B4-BE49-F238E27FC236}">
                  <a16:creationId xmlns:a16="http://schemas.microsoft.com/office/drawing/2014/main" id="{A376DDA5-EAF1-6129-4E5E-D4C0BD356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4827588"/>
              <a:ext cx="136525" cy="73025"/>
            </a:xfrm>
            <a:custGeom>
              <a:avLst/>
              <a:gdLst>
                <a:gd name="T0" fmla="*/ 23 w 23"/>
                <a:gd name="T1" fmla="*/ 17 h 19"/>
                <a:gd name="T2" fmla="*/ 6 w 23"/>
                <a:gd name="T3" fmla="*/ 17 h 19"/>
                <a:gd name="T4" fmla="*/ 2 w 23"/>
                <a:gd name="T5" fmla="*/ 18 h 19"/>
                <a:gd name="T6" fmla="*/ 0 w 23"/>
                <a:gd name="T7" fmla="*/ 17 h 19"/>
                <a:gd name="T8" fmla="*/ 9 w 23"/>
                <a:gd name="T9" fmla="*/ 3 h 19"/>
                <a:gd name="T10" fmla="*/ 14 w 23"/>
                <a:gd name="T11" fmla="*/ 3 h 19"/>
                <a:gd name="T12" fmla="*/ 23 w 23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" h="19">
                  <a:moveTo>
                    <a:pt x="23" y="17"/>
                  </a:moveTo>
                  <a:cubicBezTo>
                    <a:pt x="17" y="16"/>
                    <a:pt x="12" y="19"/>
                    <a:pt x="6" y="17"/>
                  </a:cubicBezTo>
                  <a:cubicBezTo>
                    <a:pt x="5" y="17"/>
                    <a:pt x="3" y="18"/>
                    <a:pt x="2" y="18"/>
                  </a:cubicBezTo>
                  <a:cubicBezTo>
                    <a:pt x="1" y="18"/>
                    <a:pt x="0" y="18"/>
                    <a:pt x="0" y="17"/>
                  </a:cubicBezTo>
                  <a:cubicBezTo>
                    <a:pt x="3" y="12"/>
                    <a:pt x="6" y="8"/>
                    <a:pt x="9" y="3"/>
                  </a:cubicBezTo>
                  <a:cubicBezTo>
                    <a:pt x="11" y="0"/>
                    <a:pt x="12" y="0"/>
                    <a:pt x="14" y="3"/>
                  </a:cubicBezTo>
                  <a:cubicBezTo>
                    <a:pt x="17" y="8"/>
                    <a:pt x="20" y="12"/>
                    <a:pt x="23" y="17"/>
                  </a:cubicBezTo>
                  <a:close/>
                </a:path>
              </a:pathLst>
            </a:custGeom>
            <a:solidFill>
              <a:srgbClr val="3F19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3">
              <a:extLst>
                <a:ext uri="{FF2B5EF4-FFF2-40B4-BE49-F238E27FC236}">
                  <a16:creationId xmlns:a16="http://schemas.microsoft.com/office/drawing/2014/main" id="{F9483AE2-E25A-C679-52DA-4CA590381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588" y="4729163"/>
              <a:ext cx="131763" cy="71437"/>
            </a:xfrm>
            <a:custGeom>
              <a:avLst/>
              <a:gdLst>
                <a:gd name="T0" fmla="*/ 22 w 22"/>
                <a:gd name="T1" fmla="*/ 17 h 19"/>
                <a:gd name="T2" fmla="*/ 7 w 22"/>
                <a:gd name="T3" fmla="*/ 18 h 19"/>
                <a:gd name="T4" fmla="*/ 4 w 22"/>
                <a:gd name="T5" fmla="*/ 17 h 19"/>
                <a:gd name="T6" fmla="*/ 0 w 22"/>
                <a:gd name="T7" fmla="*/ 18 h 19"/>
                <a:gd name="T8" fmla="*/ 9 w 22"/>
                <a:gd name="T9" fmla="*/ 3 h 19"/>
                <a:gd name="T10" fmla="*/ 14 w 22"/>
                <a:gd name="T11" fmla="*/ 3 h 19"/>
                <a:gd name="T12" fmla="*/ 22 w 2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7"/>
                  </a:moveTo>
                  <a:cubicBezTo>
                    <a:pt x="17" y="17"/>
                    <a:pt x="12" y="19"/>
                    <a:pt x="7" y="18"/>
                  </a:cubicBezTo>
                  <a:cubicBezTo>
                    <a:pt x="6" y="18"/>
                    <a:pt x="5" y="17"/>
                    <a:pt x="4" y="17"/>
                  </a:cubicBezTo>
                  <a:cubicBezTo>
                    <a:pt x="3" y="18"/>
                    <a:pt x="1" y="19"/>
                    <a:pt x="0" y="18"/>
                  </a:cubicBezTo>
                  <a:cubicBezTo>
                    <a:pt x="3" y="13"/>
                    <a:pt x="6" y="8"/>
                    <a:pt x="9" y="3"/>
                  </a:cubicBezTo>
                  <a:cubicBezTo>
                    <a:pt x="10" y="0"/>
                    <a:pt x="12" y="1"/>
                    <a:pt x="14" y="3"/>
                  </a:cubicBezTo>
                  <a:cubicBezTo>
                    <a:pt x="17" y="8"/>
                    <a:pt x="19" y="12"/>
                    <a:pt x="22" y="17"/>
                  </a:cubicBezTo>
                  <a:close/>
                </a:path>
              </a:pathLst>
            </a:custGeom>
            <a:solidFill>
              <a:srgbClr val="46A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4">
              <a:extLst>
                <a:ext uri="{FF2B5EF4-FFF2-40B4-BE49-F238E27FC236}">
                  <a16:creationId xmlns:a16="http://schemas.microsoft.com/office/drawing/2014/main" id="{3120BE9D-F789-0543-A01E-0F66ABC8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4637088"/>
              <a:ext cx="130175" cy="68262"/>
            </a:xfrm>
            <a:custGeom>
              <a:avLst/>
              <a:gdLst>
                <a:gd name="T0" fmla="*/ 22 w 22"/>
                <a:gd name="T1" fmla="*/ 16 h 18"/>
                <a:gd name="T2" fmla="*/ 19 w 22"/>
                <a:gd name="T3" fmla="*/ 17 h 18"/>
                <a:gd name="T4" fmla="*/ 10 w 22"/>
                <a:gd name="T5" fmla="*/ 17 h 18"/>
                <a:gd name="T6" fmla="*/ 1 w 22"/>
                <a:gd name="T7" fmla="*/ 17 h 18"/>
                <a:gd name="T8" fmla="*/ 0 w 22"/>
                <a:gd name="T9" fmla="*/ 16 h 18"/>
                <a:gd name="T10" fmla="*/ 9 w 22"/>
                <a:gd name="T11" fmla="*/ 2 h 18"/>
                <a:gd name="T12" fmla="*/ 14 w 22"/>
                <a:gd name="T13" fmla="*/ 2 h 18"/>
                <a:gd name="T14" fmla="*/ 22 w 22"/>
                <a:gd name="T1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8">
                  <a:moveTo>
                    <a:pt x="22" y="16"/>
                  </a:moveTo>
                  <a:cubicBezTo>
                    <a:pt x="21" y="17"/>
                    <a:pt x="20" y="16"/>
                    <a:pt x="19" y="17"/>
                  </a:cubicBezTo>
                  <a:cubicBezTo>
                    <a:pt x="16" y="17"/>
                    <a:pt x="13" y="18"/>
                    <a:pt x="10" y="17"/>
                  </a:cubicBezTo>
                  <a:cubicBezTo>
                    <a:pt x="7" y="17"/>
                    <a:pt x="4" y="16"/>
                    <a:pt x="1" y="17"/>
                  </a:cubicBezTo>
                  <a:cubicBezTo>
                    <a:pt x="1" y="17"/>
                    <a:pt x="0" y="17"/>
                    <a:pt x="0" y="16"/>
                  </a:cubicBezTo>
                  <a:cubicBezTo>
                    <a:pt x="3" y="12"/>
                    <a:pt x="6" y="7"/>
                    <a:pt x="9" y="2"/>
                  </a:cubicBezTo>
                  <a:cubicBezTo>
                    <a:pt x="10" y="0"/>
                    <a:pt x="12" y="0"/>
                    <a:pt x="14" y="2"/>
                  </a:cubicBezTo>
                  <a:cubicBezTo>
                    <a:pt x="16" y="7"/>
                    <a:pt x="19" y="11"/>
                    <a:pt x="22" y="16"/>
                  </a:cubicBezTo>
                  <a:close/>
                </a:path>
              </a:pathLst>
            </a:custGeom>
            <a:solidFill>
              <a:srgbClr val="3C66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5">
              <a:extLst>
                <a:ext uri="{FF2B5EF4-FFF2-40B4-BE49-F238E27FC236}">
                  <a16:creationId xmlns:a16="http://schemas.microsoft.com/office/drawing/2014/main" id="{628D700F-7194-B5B1-983C-78770678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813" y="4572000"/>
              <a:ext cx="130175" cy="73025"/>
            </a:xfrm>
            <a:custGeom>
              <a:avLst/>
              <a:gdLst>
                <a:gd name="T0" fmla="*/ 22 w 22"/>
                <a:gd name="T1" fmla="*/ 17 h 19"/>
                <a:gd name="T2" fmla="*/ 22 w 22"/>
                <a:gd name="T3" fmla="*/ 18 h 19"/>
                <a:gd name="T4" fmla="*/ 6 w 22"/>
                <a:gd name="T5" fmla="*/ 18 h 19"/>
                <a:gd name="T6" fmla="*/ 3 w 22"/>
                <a:gd name="T7" fmla="*/ 18 h 19"/>
                <a:gd name="T8" fmla="*/ 0 w 22"/>
                <a:gd name="T9" fmla="*/ 17 h 19"/>
                <a:gd name="T10" fmla="*/ 9 w 22"/>
                <a:gd name="T11" fmla="*/ 4 h 19"/>
                <a:gd name="T12" fmla="*/ 14 w 22"/>
                <a:gd name="T13" fmla="*/ 4 h 19"/>
                <a:gd name="T14" fmla="*/ 22 w 22"/>
                <a:gd name="T1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9">
                  <a:moveTo>
                    <a:pt x="22" y="17"/>
                  </a:moveTo>
                  <a:cubicBezTo>
                    <a:pt x="22" y="17"/>
                    <a:pt x="22" y="18"/>
                    <a:pt x="22" y="18"/>
                  </a:cubicBezTo>
                  <a:cubicBezTo>
                    <a:pt x="17" y="17"/>
                    <a:pt x="11" y="19"/>
                    <a:pt x="6" y="18"/>
                  </a:cubicBezTo>
                  <a:cubicBezTo>
                    <a:pt x="5" y="18"/>
                    <a:pt x="4" y="18"/>
                    <a:pt x="3" y="18"/>
                  </a:cubicBezTo>
                  <a:cubicBezTo>
                    <a:pt x="2" y="18"/>
                    <a:pt x="1" y="18"/>
                    <a:pt x="0" y="17"/>
                  </a:cubicBezTo>
                  <a:cubicBezTo>
                    <a:pt x="3" y="12"/>
                    <a:pt x="6" y="8"/>
                    <a:pt x="9" y="4"/>
                  </a:cubicBezTo>
                  <a:cubicBezTo>
                    <a:pt x="11" y="0"/>
                    <a:pt x="12" y="0"/>
                    <a:pt x="14" y="4"/>
                  </a:cubicBezTo>
                  <a:cubicBezTo>
                    <a:pt x="17" y="8"/>
                    <a:pt x="20" y="12"/>
                    <a:pt x="22" y="17"/>
                  </a:cubicBezTo>
                  <a:close/>
                </a:path>
              </a:pathLst>
            </a:custGeom>
            <a:solidFill>
              <a:srgbClr val="C81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6">
              <a:extLst>
                <a:ext uri="{FF2B5EF4-FFF2-40B4-BE49-F238E27FC236}">
                  <a16:creationId xmlns:a16="http://schemas.microsoft.com/office/drawing/2014/main" id="{D53ACFD5-2F05-A05C-48D1-B0757069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038" y="4762500"/>
              <a:ext cx="136525" cy="73025"/>
            </a:xfrm>
            <a:custGeom>
              <a:avLst/>
              <a:gdLst>
                <a:gd name="T0" fmla="*/ 23 w 23"/>
                <a:gd name="T1" fmla="*/ 17 h 19"/>
                <a:gd name="T2" fmla="*/ 5 w 23"/>
                <a:gd name="T3" fmla="*/ 17 h 19"/>
                <a:gd name="T4" fmla="*/ 0 w 23"/>
                <a:gd name="T5" fmla="*/ 17 h 19"/>
                <a:gd name="T6" fmla="*/ 9 w 23"/>
                <a:gd name="T7" fmla="*/ 3 h 19"/>
                <a:gd name="T8" fmla="*/ 14 w 23"/>
                <a:gd name="T9" fmla="*/ 3 h 19"/>
                <a:gd name="T10" fmla="*/ 23 w 23"/>
                <a:gd name="T11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9">
                  <a:moveTo>
                    <a:pt x="23" y="17"/>
                  </a:moveTo>
                  <a:cubicBezTo>
                    <a:pt x="17" y="17"/>
                    <a:pt x="11" y="19"/>
                    <a:pt x="5" y="17"/>
                  </a:cubicBezTo>
                  <a:cubicBezTo>
                    <a:pt x="3" y="17"/>
                    <a:pt x="2" y="19"/>
                    <a:pt x="0" y="17"/>
                  </a:cubicBezTo>
                  <a:cubicBezTo>
                    <a:pt x="3" y="12"/>
                    <a:pt x="6" y="8"/>
                    <a:pt x="9" y="3"/>
                  </a:cubicBezTo>
                  <a:cubicBezTo>
                    <a:pt x="11" y="0"/>
                    <a:pt x="12" y="0"/>
                    <a:pt x="14" y="3"/>
                  </a:cubicBezTo>
                  <a:cubicBezTo>
                    <a:pt x="17" y="8"/>
                    <a:pt x="20" y="12"/>
                    <a:pt x="23" y="17"/>
                  </a:cubicBezTo>
                  <a:close/>
                </a:path>
              </a:pathLst>
            </a:custGeom>
            <a:solidFill>
              <a:srgbClr val="114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7">
              <a:extLst>
                <a:ext uri="{FF2B5EF4-FFF2-40B4-BE49-F238E27FC236}">
                  <a16:creationId xmlns:a16="http://schemas.microsoft.com/office/drawing/2014/main" id="{449A3556-A3A5-D661-E6AB-59294D520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363" y="4541838"/>
              <a:ext cx="130175" cy="68262"/>
            </a:xfrm>
            <a:custGeom>
              <a:avLst/>
              <a:gdLst>
                <a:gd name="T0" fmla="*/ 22 w 22"/>
                <a:gd name="T1" fmla="*/ 16 h 18"/>
                <a:gd name="T2" fmla="*/ 20 w 22"/>
                <a:gd name="T3" fmla="*/ 17 h 18"/>
                <a:gd name="T4" fmla="*/ 3 w 22"/>
                <a:gd name="T5" fmla="*/ 17 h 18"/>
                <a:gd name="T6" fmla="*/ 0 w 22"/>
                <a:gd name="T7" fmla="*/ 16 h 18"/>
                <a:gd name="T8" fmla="*/ 8 w 22"/>
                <a:gd name="T9" fmla="*/ 3 h 18"/>
                <a:gd name="T10" fmla="*/ 14 w 22"/>
                <a:gd name="T11" fmla="*/ 3 h 18"/>
                <a:gd name="T12" fmla="*/ 22 w 22"/>
                <a:gd name="T13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8">
                  <a:moveTo>
                    <a:pt x="22" y="16"/>
                  </a:moveTo>
                  <a:cubicBezTo>
                    <a:pt x="21" y="17"/>
                    <a:pt x="21" y="17"/>
                    <a:pt x="20" y="17"/>
                  </a:cubicBezTo>
                  <a:cubicBezTo>
                    <a:pt x="15" y="17"/>
                    <a:pt x="9" y="18"/>
                    <a:pt x="3" y="17"/>
                  </a:cubicBezTo>
                  <a:cubicBezTo>
                    <a:pt x="2" y="17"/>
                    <a:pt x="1" y="18"/>
                    <a:pt x="0" y="16"/>
                  </a:cubicBezTo>
                  <a:cubicBezTo>
                    <a:pt x="3" y="12"/>
                    <a:pt x="5" y="7"/>
                    <a:pt x="8" y="3"/>
                  </a:cubicBezTo>
                  <a:cubicBezTo>
                    <a:pt x="10" y="0"/>
                    <a:pt x="12" y="0"/>
                    <a:pt x="14" y="3"/>
                  </a:cubicBezTo>
                  <a:cubicBezTo>
                    <a:pt x="16" y="7"/>
                    <a:pt x="19" y="12"/>
                    <a:pt x="22" y="16"/>
                  </a:cubicBezTo>
                  <a:close/>
                </a:path>
              </a:pathLst>
            </a:custGeom>
            <a:solidFill>
              <a:srgbClr val="E7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8">
              <a:extLst>
                <a:ext uri="{FF2B5EF4-FFF2-40B4-BE49-F238E27FC236}">
                  <a16:creationId xmlns:a16="http://schemas.microsoft.com/office/drawing/2014/main" id="{6EBE6D05-1AE3-CA70-0E73-67B4996C2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4606925"/>
              <a:ext cx="131763" cy="65087"/>
            </a:xfrm>
            <a:custGeom>
              <a:avLst/>
              <a:gdLst>
                <a:gd name="T0" fmla="*/ 19 w 22"/>
                <a:gd name="T1" fmla="*/ 17 h 17"/>
                <a:gd name="T2" fmla="*/ 13 w 22"/>
                <a:gd name="T3" fmla="*/ 17 h 17"/>
                <a:gd name="T4" fmla="*/ 7 w 22"/>
                <a:gd name="T5" fmla="*/ 17 h 17"/>
                <a:gd name="T6" fmla="*/ 1 w 22"/>
                <a:gd name="T7" fmla="*/ 16 h 17"/>
                <a:gd name="T8" fmla="*/ 0 w 22"/>
                <a:gd name="T9" fmla="*/ 16 h 17"/>
                <a:gd name="T10" fmla="*/ 8 w 22"/>
                <a:gd name="T11" fmla="*/ 3 h 17"/>
                <a:gd name="T12" fmla="*/ 13 w 22"/>
                <a:gd name="T13" fmla="*/ 3 h 17"/>
                <a:gd name="T14" fmla="*/ 22 w 22"/>
                <a:gd name="T15" fmla="*/ 17 h 17"/>
                <a:gd name="T16" fmla="*/ 19 w 22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17">
                  <a:moveTo>
                    <a:pt x="19" y="17"/>
                  </a:moveTo>
                  <a:cubicBezTo>
                    <a:pt x="17" y="15"/>
                    <a:pt x="15" y="17"/>
                    <a:pt x="13" y="17"/>
                  </a:cubicBezTo>
                  <a:cubicBezTo>
                    <a:pt x="11" y="17"/>
                    <a:pt x="9" y="17"/>
                    <a:pt x="7" y="17"/>
                  </a:cubicBezTo>
                  <a:cubicBezTo>
                    <a:pt x="5" y="16"/>
                    <a:pt x="3" y="16"/>
                    <a:pt x="1" y="16"/>
                  </a:cubicBezTo>
                  <a:cubicBezTo>
                    <a:pt x="0" y="17"/>
                    <a:pt x="0" y="16"/>
                    <a:pt x="0" y="16"/>
                  </a:cubicBezTo>
                  <a:cubicBezTo>
                    <a:pt x="3" y="11"/>
                    <a:pt x="5" y="7"/>
                    <a:pt x="8" y="3"/>
                  </a:cubicBezTo>
                  <a:cubicBezTo>
                    <a:pt x="10" y="0"/>
                    <a:pt x="12" y="0"/>
                    <a:pt x="13" y="3"/>
                  </a:cubicBezTo>
                  <a:cubicBezTo>
                    <a:pt x="16" y="7"/>
                    <a:pt x="19" y="12"/>
                    <a:pt x="22" y="17"/>
                  </a:cubicBezTo>
                  <a:cubicBezTo>
                    <a:pt x="21" y="17"/>
                    <a:pt x="20" y="17"/>
                    <a:pt x="19" y="17"/>
                  </a:cubicBezTo>
                  <a:close/>
                </a:path>
              </a:pathLst>
            </a:custGeom>
            <a:solidFill>
              <a:srgbClr val="644F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9">
              <a:extLst>
                <a:ext uri="{FF2B5EF4-FFF2-40B4-BE49-F238E27FC236}">
                  <a16:creationId xmlns:a16="http://schemas.microsoft.com/office/drawing/2014/main" id="{BC7BF5B2-803F-EEE6-A2E2-BCB5FE10C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913" y="4511675"/>
              <a:ext cx="125413" cy="68262"/>
            </a:xfrm>
            <a:custGeom>
              <a:avLst/>
              <a:gdLst>
                <a:gd name="T0" fmla="*/ 21 w 21"/>
                <a:gd name="T1" fmla="*/ 15 h 18"/>
                <a:gd name="T2" fmla="*/ 18 w 21"/>
                <a:gd name="T3" fmla="*/ 17 h 18"/>
                <a:gd name="T4" fmla="*/ 3 w 21"/>
                <a:gd name="T5" fmla="*/ 17 h 18"/>
                <a:gd name="T6" fmla="*/ 0 w 21"/>
                <a:gd name="T7" fmla="*/ 16 h 18"/>
                <a:gd name="T8" fmla="*/ 8 w 21"/>
                <a:gd name="T9" fmla="*/ 3 h 18"/>
                <a:gd name="T10" fmla="*/ 13 w 21"/>
                <a:gd name="T11" fmla="*/ 2 h 18"/>
                <a:gd name="T12" fmla="*/ 21 w 21"/>
                <a:gd name="T13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18">
                  <a:moveTo>
                    <a:pt x="21" y="15"/>
                  </a:moveTo>
                  <a:cubicBezTo>
                    <a:pt x="21" y="17"/>
                    <a:pt x="20" y="17"/>
                    <a:pt x="18" y="17"/>
                  </a:cubicBezTo>
                  <a:cubicBezTo>
                    <a:pt x="13" y="17"/>
                    <a:pt x="8" y="17"/>
                    <a:pt x="3" y="17"/>
                  </a:cubicBezTo>
                  <a:cubicBezTo>
                    <a:pt x="2" y="17"/>
                    <a:pt x="0" y="18"/>
                    <a:pt x="0" y="16"/>
                  </a:cubicBezTo>
                  <a:cubicBezTo>
                    <a:pt x="3" y="11"/>
                    <a:pt x="5" y="7"/>
                    <a:pt x="8" y="3"/>
                  </a:cubicBezTo>
                  <a:cubicBezTo>
                    <a:pt x="10" y="0"/>
                    <a:pt x="11" y="0"/>
                    <a:pt x="13" y="2"/>
                  </a:cubicBezTo>
                  <a:cubicBezTo>
                    <a:pt x="16" y="6"/>
                    <a:pt x="18" y="11"/>
                    <a:pt x="21" y="15"/>
                  </a:cubicBezTo>
                  <a:close/>
                </a:path>
              </a:pathLst>
            </a:custGeom>
            <a:solidFill>
              <a:srgbClr val="ED71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0">
              <a:extLst>
                <a:ext uri="{FF2B5EF4-FFF2-40B4-BE49-F238E27FC236}">
                  <a16:creationId xmlns:a16="http://schemas.microsoft.com/office/drawing/2014/main" id="{1FFCEABC-E493-6E16-CBB6-5D78161D9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4354513"/>
              <a:ext cx="130175" cy="68262"/>
            </a:xfrm>
            <a:custGeom>
              <a:avLst/>
              <a:gdLst>
                <a:gd name="T0" fmla="*/ 22 w 22"/>
                <a:gd name="T1" fmla="*/ 17 h 18"/>
                <a:gd name="T2" fmla="*/ 12 w 22"/>
                <a:gd name="T3" fmla="*/ 17 h 18"/>
                <a:gd name="T4" fmla="*/ 5 w 22"/>
                <a:gd name="T5" fmla="*/ 17 h 18"/>
                <a:gd name="T6" fmla="*/ 3 w 22"/>
                <a:gd name="T7" fmla="*/ 17 h 18"/>
                <a:gd name="T8" fmla="*/ 0 w 22"/>
                <a:gd name="T9" fmla="*/ 17 h 18"/>
                <a:gd name="T10" fmla="*/ 8 w 22"/>
                <a:gd name="T11" fmla="*/ 3 h 18"/>
                <a:gd name="T12" fmla="*/ 13 w 22"/>
                <a:gd name="T13" fmla="*/ 3 h 18"/>
                <a:gd name="T14" fmla="*/ 22 w 22"/>
                <a:gd name="T15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8">
                  <a:moveTo>
                    <a:pt x="22" y="17"/>
                  </a:moveTo>
                  <a:cubicBezTo>
                    <a:pt x="18" y="16"/>
                    <a:pt x="15" y="17"/>
                    <a:pt x="12" y="17"/>
                  </a:cubicBezTo>
                  <a:cubicBezTo>
                    <a:pt x="9" y="18"/>
                    <a:pt x="7" y="17"/>
                    <a:pt x="5" y="17"/>
                  </a:cubicBezTo>
                  <a:cubicBezTo>
                    <a:pt x="4" y="16"/>
                    <a:pt x="3" y="17"/>
                    <a:pt x="3" y="17"/>
                  </a:cubicBezTo>
                  <a:cubicBezTo>
                    <a:pt x="1" y="18"/>
                    <a:pt x="0" y="18"/>
                    <a:pt x="0" y="17"/>
                  </a:cubicBezTo>
                  <a:cubicBezTo>
                    <a:pt x="2" y="12"/>
                    <a:pt x="5" y="7"/>
                    <a:pt x="8" y="3"/>
                  </a:cubicBezTo>
                  <a:cubicBezTo>
                    <a:pt x="10" y="0"/>
                    <a:pt x="12" y="0"/>
                    <a:pt x="13" y="3"/>
                  </a:cubicBezTo>
                  <a:cubicBezTo>
                    <a:pt x="16" y="7"/>
                    <a:pt x="19" y="12"/>
                    <a:pt x="22" y="17"/>
                  </a:cubicBezTo>
                  <a:close/>
                </a:path>
              </a:pathLst>
            </a:custGeom>
            <a:solidFill>
              <a:srgbClr val="DA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1">
              <a:extLst>
                <a:ext uri="{FF2B5EF4-FFF2-40B4-BE49-F238E27FC236}">
                  <a16:creationId xmlns:a16="http://schemas.microsoft.com/office/drawing/2014/main" id="{3EE306FD-8000-8309-6C39-0959C38AE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" y="4384675"/>
              <a:ext cx="131763" cy="69850"/>
            </a:xfrm>
            <a:custGeom>
              <a:avLst/>
              <a:gdLst>
                <a:gd name="T0" fmla="*/ 22 w 22"/>
                <a:gd name="T1" fmla="*/ 17 h 18"/>
                <a:gd name="T2" fmla="*/ 18 w 22"/>
                <a:gd name="T3" fmla="*/ 17 h 18"/>
                <a:gd name="T4" fmla="*/ 4 w 22"/>
                <a:gd name="T5" fmla="*/ 17 h 18"/>
                <a:gd name="T6" fmla="*/ 0 w 22"/>
                <a:gd name="T7" fmla="*/ 16 h 18"/>
                <a:gd name="T8" fmla="*/ 8 w 22"/>
                <a:gd name="T9" fmla="*/ 4 h 18"/>
                <a:gd name="T10" fmla="*/ 14 w 22"/>
                <a:gd name="T11" fmla="*/ 4 h 18"/>
                <a:gd name="T12" fmla="*/ 22 w 22"/>
                <a:gd name="T13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8">
                  <a:moveTo>
                    <a:pt x="22" y="17"/>
                  </a:moveTo>
                  <a:cubicBezTo>
                    <a:pt x="21" y="16"/>
                    <a:pt x="19" y="16"/>
                    <a:pt x="18" y="17"/>
                  </a:cubicBezTo>
                  <a:cubicBezTo>
                    <a:pt x="13" y="17"/>
                    <a:pt x="8" y="17"/>
                    <a:pt x="4" y="17"/>
                  </a:cubicBezTo>
                  <a:cubicBezTo>
                    <a:pt x="1" y="18"/>
                    <a:pt x="1" y="18"/>
                    <a:pt x="0" y="16"/>
                  </a:cubicBezTo>
                  <a:cubicBezTo>
                    <a:pt x="3" y="12"/>
                    <a:pt x="5" y="8"/>
                    <a:pt x="8" y="4"/>
                  </a:cubicBezTo>
                  <a:cubicBezTo>
                    <a:pt x="10" y="0"/>
                    <a:pt x="12" y="0"/>
                    <a:pt x="14" y="4"/>
                  </a:cubicBezTo>
                  <a:cubicBezTo>
                    <a:pt x="17" y="8"/>
                    <a:pt x="20" y="13"/>
                    <a:pt x="22" y="17"/>
                  </a:cubicBezTo>
                  <a:close/>
                </a:path>
              </a:pathLst>
            </a:custGeom>
            <a:solidFill>
              <a:srgbClr val="A4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2">
              <a:extLst>
                <a:ext uri="{FF2B5EF4-FFF2-40B4-BE49-F238E27FC236}">
                  <a16:creationId xmlns:a16="http://schemas.microsoft.com/office/drawing/2014/main" id="{841A5923-2546-BE97-9B92-2597792FD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250" y="4794250"/>
              <a:ext cx="131763" cy="71437"/>
            </a:xfrm>
            <a:custGeom>
              <a:avLst/>
              <a:gdLst>
                <a:gd name="T0" fmla="*/ 22 w 22"/>
                <a:gd name="T1" fmla="*/ 17 h 19"/>
                <a:gd name="T2" fmla="*/ 4 w 22"/>
                <a:gd name="T3" fmla="*/ 17 h 19"/>
                <a:gd name="T4" fmla="*/ 2 w 22"/>
                <a:gd name="T5" fmla="*/ 17 h 19"/>
                <a:gd name="T6" fmla="*/ 0 w 22"/>
                <a:gd name="T7" fmla="*/ 17 h 19"/>
                <a:gd name="T8" fmla="*/ 8 w 22"/>
                <a:gd name="T9" fmla="*/ 3 h 19"/>
                <a:gd name="T10" fmla="*/ 14 w 22"/>
                <a:gd name="T11" fmla="*/ 3 h 19"/>
                <a:gd name="T12" fmla="*/ 22 w 22"/>
                <a:gd name="T13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7"/>
                  </a:moveTo>
                  <a:cubicBezTo>
                    <a:pt x="16" y="17"/>
                    <a:pt x="10" y="19"/>
                    <a:pt x="4" y="17"/>
                  </a:cubicBezTo>
                  <a:cubicBezTo>
                    <a:pt x="4" y="17"/>
                    <a:pt x="3" y="17"/>
                    <a:pt x="2" y="17"/>
                  </a:cubicBezTo>
                  <a:cubicBezTo>
                    <a:pt x="1" y="18"/>
                    <a:pt x="1" y="18"/>
                    <a:pt x="0" y="17"/>
                  </a:cubicBezTo>
                  <a:cubicBezTo>
                    <a:pt x="3" y="12"/>
                    <a:pt x="6" y="8"/>
                    <a:pt x="8" y="3"/>
                  </a:cubicBezTo>
                  <a:cubicBezTo>
                    <a:pt x="10" y="0"/>
                    <a:pt x="12" y="0"/>
                    <a:pt x="14" y="3"/>
                  </a:cubicBezTo>
                  <a:cubicBezTo>
                    <a:pt x="16" y="8"/>
                    <a:pt x="19" y="12"/>
                    <a:pt x="22" y="17"/>
                  </a:cubicBezTo>
                  <a:close/>
                </a:path>
              </a:pathLst>
            </a:custGeom>
            <a:solidFill>
              <a:srgbClr val="B652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3">
              <a:extLst>
                <a:ext uri="{FF2B5EF4-FFF2-40B4-BE49-F238E27FC236}">
                  <a16:creationId xmlns:a16="http://schemas.microsoft.com/office/drawing/2014/main" id="{94B1A943-F078-4822-30A4-5E9807177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113" y="4476750"/>
              <a:ext cx="131763" cy="73025"/>
            </a:xfrm>
            <a:custGeom>
              <a:avLst/>
              <a:gdLst>
                <a:gd name="T0" fmla="*/ 22 w 22"/>
                <a:gd name="T1" fmla="*/ 16 h 19"/>
                <a:gd name="T2" fmla="*/ 15 w 22"/>
                <a:gd name="T3" fmla="*/ 17 h 19"/>
                <a:gd name="T4" fmla="*/ 2 w 22"/>
                <a:gd name="T5" fmla="*/ 16 h 19"/>
                <a:gd name="T6" fmla="*/ 1 w 22"/>
                <a:gd name="T7" fmla="*/ 14 h 19"/>
                <a:gd name="T8" fmla="*/ 9 w 22"/>
                <a:gd name="T9" fmla="*/ 2 h 19"/>
                <a:gd name="T10" fmla="*/ 14 w 22"/>
                <a:gd name="T11" fmla="*/ 3 h 19"/>
                <a:gd name="T12" fmla="*/ 22 w 22"/>
                <a:gd name="T13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9">
                  <a:moveTo>
                    <a:pt x="22" y="16"/>
                  </a:moveTo>
                  <a:cubicBezTo>
                    <a:pt x="20" y="18"/>
                    <a:pt x="17" y="16"/>
                    <a:pt x="15" y="17"/>
                  </a:cubicBezTo>
                  <a:cubicBezTo>
                    <a:pt x="11" y="19"/>
                    <a:pt x="6" y="16"/>
                    <a:pt x="2" y="16"/>
                  </a:cubicBezTo>
                  <a:cubicBezTo>
                    <a:pt x="0" y="16"/>
                    <a:pt x="2" y="15"/>
                    <a:pt x="1" y="14"/>
                  </a:cubicBezTo>
                  <a:cubicBezTo>
                    <a:pt x="4" y="10"/>
                    <a:pt x="6" y="6"/>
                    <a:pt x="9" y="2"/>
                  </a:cubicBezTo>
                  <a:cubicBezTo>
                    <a:pt x="10" y="0"/>
                    <a:pt x="12" y="0"/>
                    <a:pt x="14" y="3"/>
                  </a:cubicBezTo>
                  <a:cubicBezTo>
                    <a:pt x="17" y="7"/>
                    <a:pt x="19" y="12"/>
                    <a:pt x="22" y="16"/>
                  </a:cubicBezTo>
                  <a:close/>
                </a:path>
              </a:pathLst>
            </a:custGeom>
            <a:solidFill>
              <a:srgbClr val="EC70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4">
              <a:extLst>
                <a:ext uri="{FF2B5EF4-FFF2-40B4-BE49-F238E27FC236}">
                  <a16:creationId xmlns:a16="http://schemas.microsoft.com/office/drawing/2014/main" id="{854A9650-0EAA-0C1E-7052-A2C61029D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013" y="4446588"/>
              <a:ext cx="120650" cy="68262"/>
            </a:xfrm>
            <a:custGeom>
              <a:avLst/>
              <a:gdLst>
                <a:gd name="T0" fmla="*/ 20 w 20"/>
                <a:gd name="T1" fmla="*/ 15 h 18"/>
                <a:gd name="T2" fmla="*/ 18 w 20"/>
                <a:gd name="T3" fmla="*/ 17 h 18"/>
                <a:gd name="T4" fmla="*/ 2 w 20"/>
                <a:gd name="T5" fmla="*/ 17 h 18"/>
                <a:gd name="T6" fmla="*/ 0 w 20"/>
                <a:gd name="T7" fmla="*/ 15 h 18"/>
                <a:gd name="T8" fmla="*/ 7 w 20"/>
                <a:gd name="T9" fmla="*/ 2 h 18"/>
                <a:gd name="T10" fmla="*/ 12 w 20"/>
                <a:gd name="T11" fmla="*/ 2 h 18"/>
                <a:gd name="T12" fmla="*/ 19 w 20"/>
                <a:gd name="T13" fmla="*/ 13 h 18"/>
                <a:gd name="T14" fmla="*/ 20 w 20"/>
                <a:gd name="T1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8">
                  <a:moveTo>
                    <a:pt x="20" y="15"/>
                  </a:moveTo>
                  <a:cubicBezTo>
                    <a:pt x="20" y="16"/>
                    <a:pt x="19" y="17"/>
                    <a:pt x="18" y="17"/>
                  </a:cubicBezTo>
                  <a:cubicBezTo>
                    <a:pt x="13" y="17"/>
                    <a:pt x="7" y="18"/>
                    <a:pt x="2" y="17"/>
                  </a:cubicBezTo>
                  <a:cubicBezTo>
                    <a:pt x="1" y="16"/>
                    <a:pt x="0" y="16"/>
                    <a:pt x="0" y="15"/>
                  </a:cubicBezTo>
                  <a:cubicBezTo>
                    <a:pt x="2" y="11"/>
                    <a:pt x="5" y="6"/>
                    <a:pt x="7" y="2"/>
                  </a:cubicBezTo>
                  <a:cubicBezTo>
                    <a:pt x="9" y="0"/>
                    <a:pt x="10" y="0"/>
                    <a:pt x="12" y="2"/>
                  </a:cubicBezTo>
                  <a:cubicBezTo>
                    <a:pt x="15" y="6"/>
                    <a:pt x="16" y="10"/>
                    <a:pt x="19" y="13"/>
                  </a:cubicBezTo>
                  <a:cubicBezTo>
                    <a:pt x="19" y="14"/>
                    <a:pt x="20" y="15"/>
                    <a:pt x="20" y="15"/>
                  </a:cubicBezTo>
                  <a:close/>
                </a:path>
              </a:pathLst>
            </a:custGeom>
            <a:solidFill>
              <a:srgbClr val="F097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5">
              <a:extLst>
                <a:ext uri="{FF2B5EF4-FFF2-40B4-BE49-F238E27FC236}">
                  <a16:creationId xmlns:a16="http://schemas.microsoft.com/office/drawing/2014/main" id="{90269EDE-63B4-DAFA-8354-9A536364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338" y="4697413"/>
              <a:ext cx="196850" cy="92075"/>
            </a:xfrm>
            <a:custGeom>
              <a:avLst/>
              <a:gdLst>
                <a:gd name="T0" fmla="*/ 14 w 33"/>
                <a:gd name="T1" fmla="*/ 0 h 24"/>
                <a:gd name="T2" fmla="*/ 33 w 33"/>
                <a:gd name="T3" fmla="*/ 1 h 24"/>
                <a:gd name="T4" fmla="*/ 20 w 33"/>
                <a:gd name="T5" fmla="*/ 1 h 24"/>
                <a:gd name="T6" fmla="*/ 17 w 33"/>
                <a:gd name="T7" fmla="*/ 3 h 24"/>
                <a:gd name="T8" fmla="*/ 11 w 33"/>
                <a:gd name="T9" fmla="*/ 21 h 24"/>
                <a:gd name="T10" fmla="*/ 14 w 33"/>
                <a:gd name="T11" fmla="*/ 23 h 24"/>
                <a:gd name="T12" fmla="*/ 13 w 33"/>
                <a:gd name="T13" fmla="*/ 24 h 24"/>
                <a:gd name="T14" fmla="*/ 1 w 33"/>
                <a:gd name="T15" fmla="*/ 23 h 24"/>
                <a:gd name="T16" fmla="*/ 2 w 33"/>
                <a:gd name="T17" fmla="*/ 19 h 24"/>
                <a:gd name="T18" fmla="*/ 14 w 33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24">
                  <a:moveTo>
                    <a:pt x="14" y="0"/>
                  </a:moveTo>
                  <a:cubicBezTo>
                    <a:pt x="20" y="0"/>
                    <a:pt x="27" y="2"/>
                    <a:pt x="33" y="1"/>
                  </a:cubicBezTo>
                  <a:cubicBezTo>
                    <a:pt x="29" y="2"/>
                    <a:pt x="24" y="2"/>
                    <a:pt x="20" y="1"/>
                  </a:cubicBezTo>
                  <a:cubicBezTo>
                    <a:pt x="18" y="1"/>
                    <a:pt x="18" y="2"/>
                    <a:pt x="17" y="3"/>
                  </a:cubicBezTo>
                  <a:cubicBezTo>
                    <a:pt x="15" y="9"/>
                    <a:pt x="13" y="15"/>
                    <a:pt x="11" y="21"/>
                  </a:cubicBezTo>
                  <a:cubicBezTo>
                    <a:pt x="11" y="24"/>
                    <a:pt x="13" y="22"/>
                    <a:pt x="14" y="23"/>
                  </a:cubicBezTo>
                  <a:cubicBezTo>
                    <a:pt x="14" y="23"/>
                    <a:pt x="13" y="23"/>
                    <a:pt x="13" y="24"/>
                  </a:cubicBezTo>
                  <a:cubicBezTo>
                    <a:pt x="9" y="23"/>
                    <a:pt x="5" y="23"/>
                    <a:pt x="1" y="23"/>
                  </a:cubicBezTo>
                  <a:cubicBezTo>
                    <a:pt x="0" y="21"/>
                    <a:pt x="2" y="20"/>
                    <a:pt x="2" y="19"/>
                  </a:cubicBezTo>
                  <a:cubicBezTo>
                    <a:pt x="6" y="13"/>
                    <a:pt x="10" y="6"/>
                    <a:pt x="14" y="0"/>
                  </a:cubicBezTo>
                  <a:close/>
                </a:path>
              </a:pathLst>
            </a:custGeom>
            <a:solidFill>
              <a:srgbClr val="E7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6">
              <a:extLst>
                <a:ext uri="{FF2B5EF4-FFF2-40B4-BE49-F238E27FC236}">
                  <a16:creationId xmlns:a16="http://schemas.microsoft.com/office/drawing/2014/main" id="{13AA1AEF-B66E-C58A-52A0-DD4768FC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4633913"/>
              <a:ext cx="119063" cy="95250"/>
            </a:xfrm>
            <a:custGeom>
              <a:avLst/>
              <a:gdLst>
                <a:gd name="T0" fmla="*/ 14 w 20"/>
                <a:gd name="T1" fmla="*/ 1 h 25"/>
                <a:gd name="T2" fmla="*/ 20 w 20"/>
                <a:gd name="T3" fmla="*/ 2 h 25"/>
                <a:gd name="T4" fmla="*/ 17 w 20"/>
                <a:gd name="T5" fmla="*/ 5 h 25"/>
                <a:gd name="T6" fmla="*/ 12 w 20"/>
                <a:gd name="T7" fmla="*/ 21 h 25"/>
                <a:gd name="T8" fmla="*/ 13 w 20"/>
                <a:gd name="T9" fmla="*/ 24 h 25"/>
                <a:gd name="T10" fmla="*/ 11 w 20"/>
                <a:gd name="T11" fmla="*/ 25 h 25"/>
                <a:gd name="T12" fmla="*/ 0 w 20"/>
                <a:gd name="T13" fmla="*/ 25 h 25"/>
                <a:gd name="T14" fmla="*/ 0 w 20"/>
                <a:gd name="T15" fmla="*/ 18 h 25"/>
                <a:gd name="T16" fmla="*/ 1 w 20"/>
                <a:gd name="T17" fmla="*/ 22 h 25"/>
                <a:gd name="T18" fmla="*/ 14 w 20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25">
                  <a:moveTo>
                    <a:pt x="14" y="1"/>
                  </a:moveTo>
                  <a:cubicBezTo>
                    <a:pt x="16" y="3"/>
                    <a:pt x="18" y="0"/>
                    <a:pt x="20" y="2"/>
                  </a:cubicBezTo>
                  <a:cubicBezTo>
                    <a:pt x="17" y="2"/>
                    <a:pt x="17" y="4"/>
                    <a:pt x="17" y="5"/>
                  </a:cubicBezTo>
                  <a:cubicBezTo>
                    <a:pt x="15" y="11"/>
                    <a:pt x="13" y="16"/>
                    <a:pt x="12" y="21"/>
                  </a:cubicBezTo>
                  <a:cubicBezTo>
                    <a:pt x="11" y="23"/>
                    <a:pt x="10" y="24"/>
                    <a:pt x="13" y="24"/>
                  </a:cubicBezTo>
                  <a:cubicBezTo>
                    <a:pt x="13" y="25"/>
                    <a:pt x="12" y="25"/>
                    <a:pt x="11" y="25"/>
                  </a:cubicBezTo>
                  <a:cubicBezTo>
                    <a:pt x="8" y="24"/>
                    <a:pt x="4" y="24"/>
                    <a:pt x="0" y="25"/>
                  </a:cubicBezTo>
                  <a:cubicBezTo>
                    <a:pt x="0" y="22"/>
                    <a:pt x="0" y="20"/>
                    <a:pt x="0" y="18"/>
                  </a:cubicBezTo>
                  <a:cubicBezTo>
                    <a:pt x="1" y="19"/>
                    <a:pt x="0" y="20"/>
                    <a:pt x="1" y="22"/>
                  </a:cubicBezTo>
                  <a:cubicBezTo>
                    <a:pt x="6" y="15"/>
                    <a:pt x="10" y="8"/>
                    <a:pt x="14" y="1"/>
                  </a:cubicBezTo>
                  <a:close/>
                </a:path>
              </a:pathLst>
            </a:custGeom>
            <a:solidFill>
              <a:srgbClr val="E9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7">
              <a:extLst>
                <a:ext uri="{FF2B5EF4-FFF2-40B4-BE49-F238E27FC236}">
                  <a16:creationId xmlns:a16="http://schemas.microsoft.com/office/drawing/2014/main" id="{43F92BF1-6C73-61FE-57B5-8DAFAC8A4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4824413"/>
              <a:ext cx="114300" cy="95250"/>
            </a:xfrm>
            <a:custGeom>
              <a:avLst/>
              <a:gdLst>
                <a:gd name="T0" fmla="*/ 14 w 19"/>
                <a:gd name="T1" fmla="*/ 1 h 25"/>
                <a:gd name="T2" fmla="*/ 19 w 19"/>
                <a:gd name="T3" fmla="*/ 1 h 25"/>
                <a:gd name="T4" fmla="*/ 12 w 19"/>
                <a:gd name="T5" fmla="*/ 22 h 25"/>
                <a:gd name="T6" fmla="*/ 12 w 19"/>
                <a:gd name="T7" fmla="*/ 25 h 25"/>
                <a:gd name="T8" fmla="*/ 11 w 19"/>
                <a:gd name="T9" fmla="*/ 25 h 25"/>
                <a:gd name="T10" fmla="*/ 1 w 19"/>
                <a:gd name="T11" fmla="*/ 25 h 25"/>
                <a:gd name="T12" fmla="*/ 0 w 19"/>
                <a:gd name="T13" fmla="*/ 16 h 25"/>
                <a:gd name="T14" fmla="*/ 1 w 19"/>
                <a:gd name="T15" fmla="*/ 22 h 25"/>
                <a:gd name="T16" fmla="*/ 14 w 19"/>
                <a:gd name="T17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5">
                  <a:moveTo>
                    <a:pt x="14" y="1"/>
                  </a:moveTo>
                  <a:cubicBezTo>
                    <a:pt x="16" y="2"/>
                    <a:pt x="17" y="0"/>
                    <a:pt x="19" y="1"/>
                  </a:cubicBezTo>
                  <a:cubicBezTo>
                    <a:pt x="16" y="8"/>
                    <a:pt x="14" y="15"/>
                    <a:pt x="12" y="22"/>
                  </a:cubicBezTo>
                  <a:cubicBezTo>
                    <a:pt x="11" y="23"/>
                    <a:pt x="11" y="24"/>
                    <a:pt x="12" y="25"/>
                  </a:cubicBezTo>
                  <a:cubicBezTo>
                    <a:pt x="12" y="25"/>
                    <a:pt x="12" y="25"/>
                    <a:pt x="11" y="25"/>
                  </a:cubicBezTo>
                  <a:cubicBezTo>
                    <a:pt x="8" y="24"/>
                    <a:pt x="4" y="23"/>
                    <a:pt x="1" y="25"/>
                  </a:cubicBezTo>
                  <a:cubicBezTo>
                    <a:pt x="0" y="22"/>
                    <a:pt x="1" y="19"/>
                    <a:pt x="0" y="16"/>
                  </a:cubicBezTo>
                  <a:cubicBezTo>
                    <a:pt x="2" y="18"/>
                    <a:pt x="1" y="20"/>
                    <a:pt x="1" y="22"/>
                  </a:cubicBezTo>
                  <a:cubicBezTo>
                    <a:pt x="6" y="15"/>
                    <a:pt x="10" y="8"/>
                    <a:pt x="14" y="1"/>
                  </a:cubicBezTo>
                  <a:close/>
                </a:path>
              </a:pathLst>
            </a:custGeom>
            <a:solidFill>
              <a:srgbClr val="E7C6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8">
              <a:extLst>
                <a:ext uri="{FF2B5EF4-FFF2-40B4-BE49-F238E27FC236}">
                  <a16:creationId xmlns:a16="http://schemas.microsoft.com/office/drawing/2014/main" id="{7D654F29-3A3A-5C56-7BFB-AEF10E978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875" y="4602163"/>
              <a:ext cx="107950" cy="92075"/>
            </a:xfrm>
            <a:custGeom>
              <a:avLst/>
              <a:gdLst>
                <a:gd name="T0" fmla="*/ 15 w 18"/>
                <a:gd name="T1" fmla="*/ 0 h 24"/>
                <a:gd name="T2" fmla="*/ 18 w 18"/>
                <a:gd name="T3" fmla="*/ 1 h 24"/>
                <a:gd name="T4" fmla="*/ 12 w 18"/>
                <a:gd name="T5" fmla="*/ 21 h 24"/>
                <a:gd name="T6" fmla="*/ 12 w 18"/>
                <a:gd name="T7" fmla="*/ 23 h 24"/>
                <a:gd name="T8" fmla="*/ 8 w 18"/>
                <a:gd name="T9" fmla="*/ 24 h 24"/>
                <a:gd name="T10" fmla="*/ 2 w 18"/>
                <a:gd name="T11" fmla="*/ 24 h 24"/>
                <a:gd name="T12" fmla="*/ 1 w 18"/>
                <a:gd name="T13" fmla="*/ 21 h 24"/>
                <a:gd name="T14" fmla="*/ 0 w 18"/>
                <a:gd name="T15" fmla="*/ 16 h 24"/>
                <a:gd name="T16" fmla="*/ 1 w 18"/>
                <a:gd name="T17" fmla="*/ 15 h 24"/>
                <a:gd name="T18" fmla="*/ 1 w 18"/>
                <a:gd name="T19" fmla="*/ 21 h 24"/>
                <a:gd name="T20" fmla="*/ 15 w 18"/>
                <a:gd name="T2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24">
                  <a:moveTo>
                    <a:pt x="15" y="0"/>
                  </a:moveTo>
                  <a:cubicBezTo>
                    <a:pt x="16" y="1"/>
                    <a:pt x="17" y="0"/>
                    <a:pt x="18" y="1"/>
                  </a:cubicBezTo>
                  <a:cubicBezTo>
                    <a:pt x="17" y="8"/>
                    <a:pt x="14" y="14"/>
                    <a:pt x="12" y="21"/>
                  </a:cubicBezTo>
                  <a:cubicBezTo>
                    <a:pt x="12" y="22"/>
                    <a:pt x="12" y="23"/>
                    <a:pt x="12" y="23"/>
                  </a:cubicBezTo>
                  <a:cubicBezTo>
                    <a:pt x="11" y="24"/>
                    <a:pt x="10" y="24"/>
                    <a:pt x="8" y="24"/>
                  </a:cubicBezTo>
                  <a:cubicBezTo>
                    <a:pt x="6" y="23"/>
                    <a:pt x="4" y="23"/>
                    <a:pt x="2" y="24"/>
                  </a:cubicBezTo>
                  <a:cubicBezTo>
                    <a:pt x="0" y="23"/>
                    <a:pt x="1" y="22"/>
                    <a:pt x="1" y="21"/>
                  </a:cubicBezTo>
                  <a:cubicBezTo>
                    <a:pt x="0" y="19"/>
                    <a:pt x="0" y="18"/>
                    <a:pt x="0" y="16"/>
                  </a:cubicBezTo>
                  <a:cubicBezTo>
                    <a:pt x="0" y="16"/>
                    <a:pt x="1" y="16"/>
                    <a:pt x="1" y="15"/>
                  </a:cubicBezTo>
                  <a:cubicBezTo>
                    <a:pt x="2" y="17"/>
                    <a:pt x="1" y="19"/>
                    <a:pt x="1" y="21"/>
                  </a:cubicBezTo>
                  <a:cubicBezTo>
                    <a:pt x="6" y="14"/>
                    <a:pt x="10" y="7"/>
                    <a:pt x="15" y="0"/>
                  </a:cubicBezTo>
                  <a:close/>
                </a:path>
              </a:pathLst>
            </a:custGeom>
            <a:solidFill>
              <a:srgbClr val="E9C5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9">
              <a:extLst>
                <a:ext uri="{FF2B5EF4-FFF2-40B4-BE49-F238E27FC236}">
                  <a16:creationId xmlns:a16="http://schemas.microsoft.com/office/drawing/2014/main" id="{8F3888C5-159B-CF99-8375-29DEB4D5B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013" y="4919663"/>
              <a:ext cx="114300" cy="95250"/>
            </a:xfrm>
            <a:custGeom>
              <a:avLst/>
              <a:gdLst>
                <a:gd name="T0" fmla="*/ 15 w 19"/>
                <a:gd name="T1" fmla="*/ 1 h 25"/>
                <a:gd name="T2" fmla="*/ 19 w 19"/>
                <a:gd name="T3" fmla="*/ 1 h 25"/>
                <a:gd name="T4" fmla="*/ 10 w 19"/>
                <a:gd name="T5" fmla="*/ 25 h 25"/>
                <a:gd name="T6" fmla="*/ 0 w 19"/>
                <a:gd name="T7" fmla="*/ 25 h 25"/>
                <a:gd name="T8" fmla="*/ 1 w 19"/>
                <a:gd name="T9" fmla="*/ 17 h 25"/>
                <a:gd name="T10" fmla="*/ 1 w 19"/>
                <a:gd name="T11" fmla="*/ 22 h 25"/>
                <a:gd name="T12" fmla="*/ 15 w 19"/>
                <a:gd name="T13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5">
                  <a:moveTo>
                    <a:pt x="15" y="1"/>
                  </a:moveTo>
                  <a:cubicBezTo>
                    <a:pt x="16" y="2"/>
                    <a:pt x="17" y="0"/>
                    <a:pt x="19" y="1"/>
                  </a:cubicBezTo>
                  <a:cubicBezTo>
                    <a:pt x="16" y="9"/>
                    <a:pt x="14" y="17"/>
                    <a:pt x="10" y="25"/>
                  </a:cubicBezTo>
                  <a:cubicBezTo>
                    <a:pt x="7" y="23"/>
                    <a:pt x="4" y="24"/>
                    <a:pt x="0" y="25"/>
                  </a:cubicBezTo>
                  <a:cubicBezTo>
                    <a:pt x="1" y="22"/>
                    <a:pt x="1" y="19"/>
                    <a:pt x="1" y="17"/>
                  </a:cubicBezTo>
                  <a:cubicBezTo>
                    <a:pt x="2" y="18"/>
                    <a:pt x="1" y="20"/>
                    <a:pt x="1" y="22"/>
                  </a:cubicBezTo>
                  <a:cubicBezTo>
                    <a:pt x="6" y="15"/>
                    <a:pt x="10" y="8"/>
                    <a:pt x="15" y="1"/>
                  </a:cubicBezTo>
                  <a:close/>
                </a:path>
              </a:pathLst>
            </a:custGeom>
            <a:solidFill>
              <a:srgbClr val="E8C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0">
              <a:extLst>
                <a:ext uri="{FF2B5EF4-FFF2-40B4-BE49-F238E27FC236}">
                  <a16:creationId xmlns:a16="http://schemas.microsoft.com/office/drawing/2014/main" id="{87727AD3-F052-F4A6-7EED-7C03CF8B0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563" y="4541838"/>
              <a:ext cx="106363" cy="87312"/>
            </a:xfrm>
            <a:custGeom>
              <a:avLst/>
              <a:gdLst>
                <a:gd name="T0" fmla="*/ 0 w 18"/>
                <a:gd name="T1" fmla="*/ 17 h 23"/>
                <a:gd name="T2" fmla="*/ 0 w 18"/>
                <a:gd name="T3" fmla="*/ 15 h 23"/>
                <a:gd name="T4" fmla="*/ 1 w 18"/>
                <a:gd name="T5" fmla="*/ 20 h 23"/>
                <a:gd name="T6" fmla="*/ 14 w 18"/>
                <a:gd name="T7" fmla="*/ 0 h 23"/>
                <a:gd name="T8" fmla="*/ 17 w 18"/>
                <a:gd name="T9" fmla="*/ 3 h 23"/>
                <a:gd name="T10" fmla="*/ 12 w 18"/>
                <a:gd name="T11" fmla="*/ 20 h 23"/>
                <a:gd name="T12" fmla="*/ 11 w 18"/>
                <a:gd name="T13" fmla="*/ 23 h 23"/>
                <a:gd name="T14" fmla="*/ 0 w 18"/>
                <a:gd name="T15" fmla="*/ 23 h 23"/>
                <a:gd name="T16" fmla="*/ 0 w 18"/>
                <a:gd name="T1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3">
                  <a:moveTo>
                    <a:pt x="0" y="17"/>
                  </a:moveTo>
                  <a:cubicBezTo>
                    <a:pt x="0" y="16"/>
                    <a:pt x="0" y="16"/>
                    <a:pt x="0" y="15"/>
                  </a:cubicBezTo>
                  <a:cubicBezTo>
                    <a:pt x="1" y="16"/>
                    <a:pt x="0" y="18"/>
                    <a:pt x="1" y="20"/>
                  </a:cubicBezTo>
                  <a:cubicBezTo>
                    <a:pt x="5" y="13"/>
                    <a:pt x="10" y="6"/>
                    <a:pt x="14" y="0"/>
                  </a:cubicBezTo>
                  <a:cubicBezTo>
                    <a:pt x="16" y="0"/>
                    <a:pt x="18" y="0"/>
                    <a:pt x="17" y="3"/>
                  </a:cubicBezTo>
                  <a:cubicBezTo>
                    <a:pt x="15" y="9"/>
                    <a:pt x="13" y="14"/>
                    <a:pt x="12" y="20"/>
                  </a:cubicBezTo>
                  <a:cubicBezTo>
                    <a:pt x="11" y="21"/>
                    <a:pt x="11" y="22"/>
                    <a:pt x="11" y="23"/>
                  </a:cubicBezTo>
                  <a:cubicBezTo>
                    <a:pt x="7" y="23"/>
                    <a:pt x="4" y="22"/>
                    <a:pt x="0" y="23"/>
                  </a:cubicBezTo>
                  <a:cubicBezTo>
                    <a:pt x="0" y="21"/>
                    <a:pt x="0" y="19"/>
                    <a:pt x="0" y="17"/>
                  </a:cubicBezTo>
                  <a:close/>
                </a:path>
              </a:pathLst>
            </a:custGeom>
            <a:solidFill>
              <a:srgbClr val="E8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1">
              <a:extLst>
                <a:ext uri="{FF2B5EF4-FFF2-40B4-BE49-F238E27FC236}">
                  <a16:creationId xmlns:a16="http://schemas.microsoft.com/office/drawing/2014/main" id="{6DCE2E05-50A6-0007-5AB5-EBB71C2A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416425"/>
              <a:ext cx="112713" cy="95250"/>
            </a:xfrm>
            <a:custGeom>
              <a:avLst/>
              <a:gdLst>
                <a:gd name="T0" fmla="*/ 14 w 19"/>
                <a:gd name="T1" fmla="*/ 1 h 25"/>
                <a:gd name="T2" fmla="*/ 19 w 19"/>
                <a:gd name="T3" fmla="*/ 1 h 25"/>
                <a:gd name="T4" fmla="*/ 16 w 19"/>
                <a:gd name="T5" fmla="*/ 5 h 25"/>
                <a:gd name="T6" fmla="*/ 11 w 19"/>
                <a:gd name="T7" fmla="*/ 21 h 25"/>
                <a:gd name="T8" fmla="*/ 12 w 19"/>
                <a:gd name="T9" fmla="*/ 24 h 25"/>
                <a:gd name="T10" fmla="*/ 9 w 19"/>
                <a:gd name="T11" fmla="*/ 25 h 25"/>
                <a:gd name="T12" fmla="*/ 1 w 19"/>
                <a:gd name="T13" fmla="*/ 24 h 25"/>
                <a:gd name="T14" fmla="*/ 0 w 19"/>
                <a:gd name="T15" fmla="*/ 23 h 25"/>
                <a:gd name="T16" fmla="*/ 7 w 19"/>
                <a:gd name="T17" fmla="*/ 11 h 25"/>
                <a:gd name="T18" fmla="*/ 14 w 19"/>
                <a:gd name="T19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5">
                  <a:moveTo>
                    <a:pt x="14" y="1"/>
                  </a:moveTo>
                  <a:cubicBezTo>
                    <a:pt x="15" y="1"/>
                    <a:pt x="17" y="0"/>
                    <a:pt x="19" y="1"/>
                  </a:cubicBezTo>
                  <a:cubicBezTo>
                    <a:pt x="16" y="1"/>
                    <a:pt x="17" y="4"/>
                    <a:pt x="16" y="5"/>
                  </a:cubicBezTo>
                  <a:cubicBezTo>
                    <a:pt x="14" y="11"/>
                    <a:pt x="13" y="16"/>
                    <a:pt x="11" y="21"/>
                  </a:cubicBezTo>
                  <a:cubicBezTo>
                    <a:pt x="11" y="22"/>
                    <a:pt x="9" y="24"/>
                    <a:pt x="12" y="24"/>
                  </a:cubicBezTo>
                  <a:cubicBezTo>
                    <a:pt x="11" y="25"/>
                    <a:pt x="10" y="25"/>
                    <a:pt x="9" y="25"/>
                  </a:cubicBezTo>
                  <a:cubicBezTo>
                    <a:pt x="7" y="23"/>
                    <a:pt x="4" y="23"/>
                    <a:pt x="1" y="24"/>
                  </a:cubicBezTo>
                  <a:cubicBezTo>
                    <a:pt x="0" y="24"/>
                    <a:pt x="0" y="23"/>
                    <a:pt x="0" y="23"/>
                  </a:cubicBezTo>
                  <a:cubicBezTo>
                    <a:pt x="2" y="19"/>
                    <a:pt x="4" y="15"/>
                    <a:pt x="7" y="11"/>
                  </a:cubicBezTo>
                  <a:cubicBezTo>
                    <a:pt x="9" y="8"/>
                    <a:pt x="11" y="4"/>
                    <a:pt x="14" y="1"/>
                  </a:cubicBezTo>
                  <a:close/>
                </a:path>
              </a:pathLst>
            </a:custGeom>
            <a:solidFill>
              <a:srgbClr val="E7C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2">
              <a:extLst>
                <a:ext uri="{FF2B5EF4-FFF2-40B4-BE49-F238E27FC236}">
                  <a16:creationId xmlns:a16="http://schemas.microsoft.com/office/drawing/2014/main" id="{06DF39EA-B65B-6A2D-BDFA-060F4AE4D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4857750"/>
              <a:ext cx="106363" cy="92075"/>
            </a:xfrm>
            <a:custGeom>
              <a:avLst/>
              <a:gdLst>
                <a:gd name="T0" fmla="*/ 14 w 18"/>
                <a:gd name="T1" fmla="*/ 0 h 24"/>
                <a:gd name="T2" fmla="*/ 16 w 18"/>
                <a:gd name="T3" fmla="*/ 0 h 24"/>
                <a:gd name="T4" fmla="*/ 17 w 18"/>
                <a:gd name="T5" fmla="*/ 2 h 24"/>
                <a:gd name="T6" fmla="*/ 10 w 18"/>
                <a:gd name="T7" fmla="*/ 23 h 24"/>
                <a:gd name="T8" fmla="*/ 9 w 18"/>
                <a:gd name="T9" fmla="*/ 23 h 24"/>
                <a:gd name="T10" fmla="*/ 0 w 18"/>
                <a:gd name="T11" fmla="*/ 24 h 24"/>
                <a:gd name="T12" fmla="*/ 0 w 18"/>
                <a:gd name="T13" fmla="*/ 22 h 24"/>
                <a:gd name="T14" fmla="*/ 7 w 18"/>
                <a:gd name="T15" fmla="*/ 12 h 24"/>
                <a:gd name="T16" fmla="*/ 14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4" y="0"/>
                  </a:moveTo>
                  <a:cubicBezTo>
                    <a:pt x="15" y="1"/>
                    <a:pt x="16" y="0"/>
                    <a:pt x="16" y="0"/>
                  </a:cubicBezTo>
                  <a:cubicBezTo>
                    <a:pt x="18" y="0"/>
                    <a:pt x="18" y="1"/>
                    <a:pt x="17" y="2"/>
                  </a:cubicBezTo>
                  <a:cubicBezTo>
                    <a:pt x="15" y="9"/>
                    <a:pt x="13" y="16"/>
                    <a:pt x="10" y="23"/>
                  </a:cubicBezTo>
                  <a:cubicBezTo>
                    <a:pt x="10" y="23"/>
                    <a:pt x="10" y="23"/>
                    <a:pt x="9" y="23"/>
                  </a:cubicBezTo>
                  <a:cubicBezTo>
                    <a:pt x="6" y="23"/>
                    <a:pt x="3" y="22"/>
                    <a:pt x="0" y="24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3" y="19"/>
                    <a:pt x="4" y="15"/>
                    <a:pt x="7" y="12"/>
                  </a:cubicBezTo>
                  <a:cubicBezTo>
                    <a:pt x="9" y="8"/>
                    <a:pt x="12" y="4"/>
                    <a:pt x="14" y="0"/>
                  </a:cubicBezTo>
                  <a:close/>
                </a:path>
              </a:pathLst>
            </a:custGeom>
            <a:solidFill>
              <a:srgbClr val="E8C5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3">
              <a:extLst>
                <a:ext uri="{FF2B5EF4-FFF2-40B4-BE49-F238E27FC236}">
                  <a16:creationId xmlns:a16="http://schemas.microsoft.com/office/drawing/2014/main" id="{992AE712-5258-DBD1-29CE-0066BEC0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4446588"/>
              <a:ext cx="106363" cy="90487"/>
            </a:xfrm>
            <a:custGeom>
              <a:avLst/>
              <a:gdLst>
                <a:gd name="T0" fmla="*/ 14 w 18"/>
                <a:gd name="T1" fmla="*/ 0 h 24"/>
                <a:gd name="T2" fmla="*/ 18 w 18"/>
                <a:gd name="T3" fmla="*/ 1 h 24"/>
                <a:gd name="T4" fmla="*/ 15 w 18"/>
                <a:gd name="T5" fmla="*/ 10 h 24"/>
                <a:gd name="T6" fmla="*/ 11 w 18"/>
                <a:gd name="T7" fmla="*/ 24 h 24"/>
                <a:gd name="T8" fmla="*/ 10 w 18"/>
                <a:gd name="T9" fmla="*/ 24 h 24"/>
                <a:gd name="T10" fmla="*/ 0 w 18"/>
                <a:gd name="T11" fmla="*/ 23 h 24"/>
                <a:gd name="T12" fmla="*/ 1 w 18"/>
                <a:gd name="T13" fmla="*/ 21 h 24"/>
                <a:gd name="T14" fmla="*/ 14 w 18"/>
                <a:gd name="T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24">
                  <a:moveTo>
                    <a:pt x="14" y="0"/>
                  </a:moveTo>
                  <a:cubicBezTo>
                    <a:pt x="15" y="2"/>
                    <a:pt x="17" y="0"/>
                    <a:pt x="18" y="1"/>
                  </a:cubicBezTo>
                  <a:cubicBezTo>
                    <a:pt x="17" y="4"/>
                    <a:pt x="16" y="7"/>
                    <a:pt x="15" y="10"/>
                  </a:cubicBezTo>
                  <a:cubicBezTo>
                    <a:pt x="14" y="15"/>
                    <a:pt x="11" y="19"/>
                    <a:pt x="11" y="24"/>
                  </a:cubicBezTo>
                  <a:cubicBezTo>
                    <a:pt x="10" y="24"/>
                    <a:pt x="10" y="24"/>
                    <a:pt x="10" y="24"/>
                  </a:cubicBezTo>
                  <a:cubicBezTo>
                    <a:pt x="7" y="24"/>
                    <a:pt x="4" y="24"/>
                    <a:pt x="0" y="23"/>
                  </a:cubicBezTo>
                  <a:cubicBezTo>
                    <a:pt x="1" y="22"/>
                    <a:pt x="1" y="22"/>
                    <a:pt x="1" y="21"/>
                  </a:cubicBezTo>
                  <a:cubicBezTo>
                    <a:pt x="5" y="14"/>
                    <a:pt x="10" y="7"/>
                    <a:pt x="14" y="0"/>
                  </a:cubicBezTo>
                  <a:close/>
                </a:path>
              </a:pathLst>
            </a:custGeom>
            <a:solidFill>
              <a:srgbClr val="E7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4">
              <a:extLst>
                <a:ext uri="{FF2B5EF4-FFF2-40B4-BE49-F238E27FC236}">
                  <a16:creationId xmlns:a16="http://schemas.microsoft.com/office/drawing/2014/main" id="{CEA1F994-3A24-7BE1-067C-F42BE9806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138" y="4729163"/>
              <a:ext cx="112713" cy="90487"/>
            </a:xfrm>
            <a:custGeom>
              <a:avLst/>
              <a:gdLst>
                <a:gd name="T0" fmla="*/ 13 w 19"/>
                <a:gd name="T1" fmla="*/ 0 h 24"/>
                <a:gd name="T2" fmla="*/ 16 w 19"/>
                <a:gd name="T3" fmla="*/ 0 h 24"/>
                <a:gd name="T4" fmla="*/ 19 w 19"/>
                <a:gd name="T5" fmla="*/ 1 h 24"/>
                <a:gd name="T6" fmla="*/ 17 w 19"/>
                <a:gd name="T7" fmla="*/ 3 h 24"/>
                <a:gd name="T8" fmla="*/ 12 w 19"/>
                <a:gd name="T9" fmla="*/ 17 h 24"/>
                <a:gd name="T10" fmla="*/ 11 w 19"/>
                <a:gd name="T11" fmla="*/ 20 h 24"/>
                <a:gd name="T12" fmla="*/ 12 w 19"/>
                <a:gd name="T13" fmla="*/ 23 h 24"/>
                <a:gd name="T14" fmla="*/ 10 w 19"/>
                <a:gd name="T15" fmla="*/ 24 h 24"/>
                <a:gd name="T16" fmla="*/ 3 w 19"/>
                <a:gd name="T17" fmla="*/ 23 h 24"/>
                <a:gd name="T18" fmla="*/ 0 w 19"/>
                <a:gd name="T19" fmla="*/ 22 h 24"/>
                <a:gd name="T20" fmla="*/ 8 w 19"/>
                <a:gd name="T21" fmla="*/ 8 h 24"/>
                <a:gd name="T22" fmla="*/ 13 w 19"/>
                <a:gd name="T2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4">
                  <a:moveTo>
                    <a:pt x="13" y="0"/>
                  </a:moveTo>
                  <a:cubicBezTo>
                    <a:pt x="14" y="1"/>
                    <a:pt x="15" y="0"/>
                    <a:pt x="16" y="0"/>
                  </a:cubicBezTo>
                  <a:cubicBezTo>
                    <a:pt x="17" y="1"/>
                    <a:pt x="18" y="0"/>
                    <a:pt x="19" y="1"/>
                  </a:cubicBezTo>
                  <a:cubicBezTo>
                    <a:pt x="17" y="1"/>
                    <a:pt x="17" y="2"/>
                    <a:pt x="17" y="3"/>
                  </a:cubicBezTo>
                  <a:cubicBezTo>
                    <a:pt x="15" y="8"/>
                    <a:pt x="14" y="12"/>
                    <a:pt x="12" y="17"/>
                  </a:cubicBezTo>
                  <a:cubicBezTo>
                    <a:pt x="12" y="18"/>
                    <a:pt x="11" y="19"/>
                    <a:pt x="11" y="20"/>
                  </a:cubicBezTo>
                  <a:cubicBezTo>
                    <a:pt x="10" y="22"/>
                    <a:pt x="10" y="23"/>
                    <a:pt x="12" y="23"/>
                  </a:cubicBezTo>
                  <a:cubicBezTo>
                    <a:pt x="12" y="24"/>
                    <a:pt x="11" y="24"/>
                    <a:pt x="10" y="24"/>
                  </a:cubicBezTo>
                  <a:cubicBezTo>
                    <a:pt x="8" y="23"/>
                    <a:pt x="6" y="23"/>
                    <a:pt x="3" y="23"/>
                  </a:cubicBezTo>
                  <a:cubicBezTo>
                    <a:pt x="2" y="23"/>
                    <a:pt x="1" y="23"/>
                    <a:pt x="0" y="22"/>
                  </a:cubicBezTo>
                  <a:cubicBezTo>
                    <a:pt x="2" y="17"/>
                    <a:pt x="6" y="13"/>
                    <a:pt x="8" y="8"/>
                  </a:cubicBezTo>
                  <a:cubicBezTo>
                    <a:pt x="10" y="5"/>
                    <a:pt x="12" y="3"/>
                    <a:pt x="13" y="0"/>
                  </a:cubicBezTo>
                  <a:close/>
                </a:path>
              </a:pathLst>
            </a:custGeom>
            <a:solidFill>
              <a:srgbClr val="E8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5">
              <a:extLst>
                <a:ext uri="{FF2B5EF4-FFF2-40B4-BE49-F238E27FC236}">
                  <a16:creationId xmlns:a16="http://schemas.microsoft.com/office/drawing/2014/main" id="{D9CA4CC5-8FCA-B60D-C1B7-71027636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4572000"/>
              <a:ext cx="106363" cy="92075"/>
            </a:xfrm>
            <a:custGeom>
              <a:avLst/>
              <a:gdLst>
                <a:gd name="T0" fmla="*/ 15 w 18"/>
                <a:gd name="T1" fmla="*/ 0 h 24"/>
                <a:gd name="T2" fmla="*/ 18 w 18"/>
                <a:gd name="T3" fmla="*/ 1 h 24"/>
                <a:gd name="T4" fmla="*/ 14 w 18"/>
                <a:gd name="T5" fmla="*/ 14 h 24"/>
                <a:gd name="T6" fmla="*/ 11 w 18"/>
                <a:gd name="T7" fmla="*/ 23 h 24"/>
                <a:gd name="T8" fmla="*/ 1 w 18"/>
                <a:gd name="T9" fmla="*/ 24 h 24"/>
                <a:gd name="T10" fmla="*/ 0 w 18"/>
                <a:gd name="T11" fmla="*/ 23 h 24"/>
                <a:gd name="T12" fmla="*/ 1 w 18"/>
                <a:gd name="T13" fmla="*/ 20 h 24"/>
                <a:gd name="T14" fmla="*/ 4 w 18"/>
                <a:gd name="T15" fmla="*/ 16 h 24"/>
                <a:gd name="T16" fmla="*/ 14 w 18"/>
                <a:gd name="T17" fmla="*/ 0 h 24"/>
                <a:gd name="T18" fmla="*/ 15 w 18"/>
                <a:gd name="T1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24">
                  <a:moveTo>
                    <a:pt x="15" y="0"/>
                  </a:moveTo>
                  <a:cubicBezTo>
                    <a:pt x="15" y="2"/>
                    <a:pt x="17" y="0"/>
                    <a:pt x="18" y="1"/>
                  </a:cubicBezTo>
                  <a:cubicBezTo>
                    <a:pt x="18" y="6"/>
                    <a:pt x="15" y="10"/>
                    <a:pt x="14" y="14"/>
                  </a:cubicBezTo>
                  <a:cubicBezTo>
                    <a:pt x="13" y="17"/>
                    <a:pt x="12" y="20"/>
                    <a:pt x="11" y="23"/>
                  </a:cubicBezTo>
                  <a:cubicBezTo>
                    <a:pt x="8" y="24"/>
                    <a:pt x="4" y="23"/>
                    <a:pt x="1" y="24"/>
                  </a:cubicBezTo>
                  <a:cubicBezTo>
                    <a:pt x="0" y="24"/>
                    <a:pt x="0" y="24"/>
                    <a:pt x="0" y="23"/>
                  </a:cubicBezTo>
                  <a:cubicBezTo>
                    <a:pt x="1" y="22"/>
                    <a:pt x="1" y="21"/>
                    <a:pt x="1" y="20"/>
                  </a:cubicBezTo>
                  <a:cubicBezTo>
                    <a:pt x="3" y="20"/>
                    <a:pt x="3" y="18"/>
                    <a:pt x="4" y="16"/>
                  </a:cubicBezTo>
                  <a:cubicBezTo>
                    <a:pt x="7" y="11"/>
                    <a:pt x="11" y="6"/>
                    <a:pt x="14" y="0"/>
                  </a:cubicBezTo>
                  <a:cubicBezTo>
                    <a:pt x="14" y="0"/>
                    <a:pt x="15" y="0"/>
                    <a:pt x="15" y="0"/>
                  </a:cubicBezTo>
                  <a:close/>
                </a:path>
              </a:pathLst>
            </a:custGeom>
            <a:solidFill>
              <a:srgbClr val="E9C4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6">
              <a:extLst>
                <a:ext uri="{FF2B5EF4-FFF2-40B4-BE49-F238E27FC236}">
                  <a16:creationId xmlns:a16="http://schemas.microsoft.com/office/drawing/2014/main" id="{5FE0B2D0-3021-918A-A4B7-F935BB9A2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4892675"/>
              <a:ext cx="120650" cy="92075"/>
            </a:xfrm>
            <a:custGeom>
              <a:avLst/>
              <a:gdLst>
                <a:gd name="T0" fmla="*/ 14 w 20"/>
                <a:gd name="T1" fmla="*/ 0 h 24"/>
                <a:gd name="T2" fmla="*/ 20 w 20"/>
                <a:gd name="T3" fmla="*/ 0 h 24"/>
                <a:gd name="T4" fmla="*/ 16 w 20"/>
                <a:gd name="T5" fmla="*/ 8 h 24"/>
                <a:gd name="T6" fmla="*/ 12 w 20"/>
                <a:gd name="T7" fmla="*/ 20 h 24"/>
                <a:gd name="T8" fmla="*/ 11 w 20"/>
                <a:gd name="T9" fmla="*/ 24 h 24"/>
                <a:gd name="T10" fmla="*/ 1 w 20"/>
                <a:gd name="T11" fmla="*/ 23 h 24"/>
                <a:gd name="T12" fmla="*/ 1 w 20"/>
                <a:gd name="T13" fmla="*/ 21 h 24"/>
                <a:gd name="T14" fmla="*/ 14 w 20"/>
                <a:gd name="T1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4">
                  <a:moveTo>
                    <a:pt x="14" y="0"/>
                  </a:moveTo>
                  <a:cubicBezTo>
                    <a:pt x="16" y="1"/>
                    <a:pt x="18" y="0"/>
                    <a:pt x="20" y="0"/>
                  </a:cubicBezTo>
                  <a:cubicBezTo>
                    <a:pt x="16" y="1"/>
                    <a:pt x="16" y="5"/>
                    <a:pt x="16" y="8"/>
                  </a:cubicBezTo>
                  <a:cubicBezTo>
                    <a:pt x="14" y="12"/>
                    <a:pt x="13" y="16"/>
                    <a:pt x="12" y="20"/>
                  </a:cubicBezTo>
                  <a:cubicBezTo>
                    <a:pt x="11" y="21"/>
                    <a:pt x="11" y="22"/>
                    <a:pt x="11" y="24"/>
                  </a:cubicBezTo>
                  <a:cubicBezTo>
                    <a:pt x="8" y="23"/>
                    <a:pt x="5" y="22"/>
                    <a:pt x="1" y="23"/>
                  </a:cubicBezTo>
                  <a:cubicBezTo>
                    <a:pt x="0" y="23"/>
                    <a:pt x="0" y="22"/>
                    <a:pt x="1" y="21"/>
                  </a:cubicBezTo>
                  <a:cubicBezTo>
                    <a:pt x="5" y="14"/>
                    <a:pt x="10" y="7"/>
                    <a:pt x="14" y="0"/>
                  </a:cubicBezTo>
                  <a:close/>
                </a:path>
              </a:pathLst>
            </a:custGeom>
            <a:solidFill>
              <a:srgbClr val="E7C6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7">
              <a:extLst>
                <a:ext uri="{FF2B5EF4-FFF2-40B4-BE49-F238E27FC236}">
                  <a16:creationId xmlns:a16="http://schemas.microsoft.com/office/drawing/2014/main" id="{C3D2696A-329E-B46A-E643-0B9D47613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00" y="4473575"/>
              <a:ext cx="112713" cy="98425"/>
            </a:xfrm>
            <a:custGeom>
              <a:avLst/>
              <a:gdLst>
                <a:gd name="T0" fmla="*/ 15 w 19"/>
                <a:gd name="T1" fmla="*/ 0 h 26"/>
                <a:gd name="T2" fmla="*/ 14 w 19"/>
                <a:gd name="T3" fmla="*/ 1 h 26"/>
                <a:gd name="T4" fmla="*/ 15 w 19"/>
                <a:gd name="T5" fmla="*/ 2 h 26"/>
                <a:gd name="T6" fmla="*/ 17 w 19"/>
                <a:gd name="T7" fmla="*/ 6 h 26"/>
                <a:gd name="T8" fmla="*/ 12 w 19"/>
                <a:gd name="T9" fmla="*/ 22 h 26"/>
                <a:gd name="T10" fmla="*/ 10 w 19"/>
                <a:gd name="T11" fmla="*/ 25 h 26"/>
                <a:gd name="T12" fmla="*/ 0 w 19"/>
                <a:gd name="T13" fmla="*/ 26 h 26"/>
                <a:gd name="T14" fmla="*/ 0 w 19"/>
                <a:gd name="T15" fmla="*/ 24 h 26"/>
                <a:gd name="T16" fmla="*/ 12 w 19"/>
                <a:gd name="T17" fmla="*/ 5 h 26"/>
                <a:gd name="T18" fmla="*/ 15 w 19"/>
                <a:gd name="T1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26">
                  <a:moveTo>
                    <a:pt x="15" y="0"/>
                  </a:moveTo>
                  <a:cubicBezTo>
                    <a:pt x="15" y="0"/>
                    <a:pt x="15" y="1"/>
                    <a:pt x="14" y="1"/>
                  </a:cubicBezTo>
                  <a:cubicBezTo>
                    <a:pt x="14" y="2"/>
                    <a:pt x="14" y="2"/>
                    <a:pt x="15" y="2"/>
                  </a:cubicBezTo>
                  <a:cubicBezTo>
                    <a:pt x="19" y="2"/>
                    <a:pt x="18" y="4"/>
                    <a:pt x="17" y="6"/>
                  </a:cubicBezTo>
                  <a:cubicBezTo>
                    <a:pt x="15" y="12"/>
                    <a:pt x="13" y="17"/>
                    <a:pt x="12" y="22"/>
                  </a:cubicBezTo>
                  <a:cubicBezTo>
                    <a:pt x="11" y="23"/>
                    <a:pt x="10" y="24"/>
                    <a:pt x="10" y="25"/>
                  </a:cubicBezTo>
                  <a:cubicBezTo>
                    <a:pt x="7" y="25"/>
                    <a:pt x="3" y="24"/>
                    <a:pt x="0" y="26"/>
                  </a:cubicBezTo>
                  <a:cubicBezTo>
                    <a:pt x="0" y="25"/>
                    <a:pt x="0" y="24"/>
                    <a:pt x="0" y="24"/>
                  </a:cubicBezTo>
                  <a:cubicBezTo>
                    <a:pt x="4" y="17"/>
                    <a:pt x="8" y="11"/>
                    <a:pt x="12" y="5"/>
                  </a:cubicBezTo>
                  <a:cubicBezTo>
                    <a:pt x="13" y="3"/>
                    <a:pt x="13" y="1"/>
                    <a:pt x="15" y="0"/>
                  </a:cubicBezTo>
                  <a:close/>
                </a:path>
              </a:pathLst>
            </a:custGeom>
            <a:solidFill>
              <a:srgbClr val="E8C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8">
              <a:extLst>
                <a:ext uri="{FF2B5EF4-FFF2-40B4-BE49-F238E27FC236}">
                  <a16:creationId xmlns:a16="http://schemas.microsoft.com/office/drawing/2014/main" id="{3EB5CE03-7411-E319-2C38-D8F3A40F4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0" y="4794250"/>
              <a:ext cx="107950" cy="87312"/>
            </a:xfrm>
            <a:custGeom>
              <a:avLst/>
              <a:gdLst>
                <a:gd name="T0" fmla="*/ 14 w 18"/>
                <a:gd name="T1" fmla="*/ 1 h 23"/>
                <a:gd name="T2" fmla="*/ 18 w 18"/>
                <a:gd name="T3" fmla="*/ 0 h 23"/>
                <a:gd name="T4" fmla="*/ 10 w 18"/>
                <a:gd name="T5" fmla="*/ 23 h 23"/>
                <a:gd name="T6" fmla="*/ 0 w 18"/>
                <a:gd name="T7" fmla="*/ 22 h 23"/>
                <a:gd name="T8" fmla="*/ 14 w 18"/>
                <a:gd name="T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3">
                  <a:moveTo>
                    <a:pt x="14" y="1"/>
                  </a:moveTo>
                  <a:cubicBezTo>
                    <a:pt x="15" y="1"/>
                    <a:pt x="17" y="0"/>
                    <a:pt x="18" y="0"/>
                  </a:cubicBezTo>
                  <a:cubicBezTo>
                    <a:pt x="16" y="8"/>
                    <a:pt x="13" y="16"/>
                    <a:pt x="10" y="23"/>
                  </a:cubicBezTo>
                  <a:cubicBezTo>
                    <a:pt x="7" y="23"/>
                    <a:pt x="4" y="23"/>
                    <a:pt x="0" y="22"/>
                  </a:cubicBezTo>
                  <a:cubicBezTo>
                    <a:pt x="5" y="15"/>
                    <a:pt x="9" y="8"/>
                    <a:pt x="14" y="1"/>
                  </a:cubicBezTo>
                  <a:close/>
                </a:path>
              </a:pathLst>
            </a:custGeom>
            <a:solidFill>
              <a:srgbClr val="E7C6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9">
              <a:extLst>
                <a:ext uri="{FF2B5EF4-FFF2-40B4-BE49-F238E27FC236}">
                  <a16:creationId xmlns:a16="http://schemas.microsoft.com/office/drawing/2014/main" id="{36BFC973-8AD3-5F19-1D5C-04C6DBB8E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3" y="4506913"/>
              <a:ext cx="107950" cy="92075"/>
            </a:xfrm>
            <a:custGeom>
              <a:avLst/>
              <a:gdLst>
                <a:gd name="T0" fmla="*/ 14 w 18"/>
                <a:gd name="T1" fmla="*/ 0 h 24"/>
                <a:gd name="T2" fmla="*/ 14 w 18"/>
                <a:gd name="T3" fmla="*/ 1 h 24"/>
                <a:gd name="T4" fmla="*/ 16 w 18"/>
                <a:gd name="T5" fmla="*/ 6 h 24"/>
                <a:gd name="T6" fmla="*/ 10 w 18"/>
                <a:gd name="T7" fmla="*/ 24 h 24"/>
                <a:gd name="T8" fmla="*/ 2 w 18"/>
                <a:gd name="T9" fmla="*/ 23 h 24"/>
                <a:gd name="T10" fmla="*/ 0 w 18"/>
                <a:gd name="T11" fmla="*/ 21 h 24"/>
                <a:gd name="T12" fmla="*/ 14 w 18"/>
                <a:gd name="T1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4">
                  <a:moveTo>
                    <a:pt x="14" y="0"/>
                  </a:moveTo>
                  <a:cubicBezTo>
                    <a:pt x="14" y="0"/>
                    <a:pt x="14" y="1"/>
                    <a:pt x="14" y="1"/>
                  </a:cubicBezTo>
                  <a:cubicBezTo>
                    <a:pt x="18" y="1"/>
                    <a:pt x="17" y="3"/>
                    <a:pt x="16" y="6"/>
                  </a:cubicBezTo>
                  <a:cubicBezTo>
                    <a:pt x="14" y="12"/>
                    <a:pt x="12" y="18"/>
                    <a:pt x="10" y="24"/>
                  </a:cubicBezTo>
                  <a:cubicBezTo>
                    <a:pt x="7" y="24"/>
                    <a:pt x="4" y="23"/>
                    <a:pt x="2" y="23"/>
                  </a:cubicBezTo>
                  <a:cubicBezTo>
                    <a:pt x="1" y="23"/>
                    <a:pt x="0" y="23"/>
                    <a:pt x="0" y="21"/>
                  </a:cubicBezTo>
                  <a:cubicBezTo>
                    <a:pt x="5" y="14"/>
                    <a:pt x="10" y="8"/>
                    <a:pt x="14" y="0"/>
                  </a:cubicBezTo>
                  <a:close/>
                </a:path>
              </a:pathLst>
            </a:custGeom>
            <a:solidFill>
              <a:srgbClr val="E8C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0">
              <a:extLst>
                <a:ext uri="{FF2B5EF4-FFF2-40B4-BE49-F238E27FC236}">
                  <a16:creationId xmlns:a16="http://schemas.microsoft.com/office/drawing/2014/main" id="{F4AD771B-823A-077D-875A-93F129A7D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588" y="4762500"/>
              <a:ext cx="106363" cy="88900"/>
            </a:xfrm>
            <a:custGeom>
              <a:avLst/>
              <a:gdLst>
                <a:gd name="T0" fmla="*/ 14 w 18"/>
                <a:gd name="T1" fmla="*/ 1 h 23"/>
                <a:gd name="T2" fmla="*/ 18 w 18"/>
                <a:gd name="T3" fmla="*/ 0 h 23"/>
                <a:gd name="T4" fmla="*/ 15 w 18"/>
                <a:gd name="T5" fmla="*/ 9 h 23"/>
                <a:gd name="T6" fmla="*/ 10 w 18"/>
                <a:gd name="T7" fmla="*/ 23 h 23"/>
                <a:gd name="T8" fmla="*/ 0 w 18"/>
                <a:gd name="T9" fmla="*/ 22 h 23"/>
                <a:gd name="T10" fmla="*/ 8 w 18"/>
                <a:gd name="T11" fmla="*/ 9 h 23"/>
                <a:gd name="T12" fmla="*/ 14 w 18"/>
                <a:gd name="T1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23">
                  <a:moveTo>
                    <a:pt x="14" y="1"/>
                  </a:moveTo>
                  <a:cubicBezTo>
                    <a:pt x="15" y="1"/>
                    <a:pt x="17" y="0"/>
                    <a:pt x="18" y="0"/>
                  </a:cubicBezTo>
                  <a:cubicBezTo>
                    <a:pt x="16" y="3"/>
                    <a:pt x="16" y="6"/>
                    <a:pt x="15" y="9"/>
                  </a:cubicBezTo>
                  <a:cubicBezTo>
                    <a:pt x="13" y="13"/>
                    <a:pt x="11" y="18"/>
                    <a:pt x="10" y="23"/>
                  </a:cubicBezTo>
                  <a:cubicBezTo>
                    <a:pt x="7" y="23"/>
                    <a:pt x="4" y="23"/>
                    <a:pt x="0" y="22"/>
                  </a:cubicBezTo>
                  <a:cubicBezTo>
                    <a:pt x="2" y="17"/>
                    <a:pt x="6" y="13"/>
                    <a:pt x="8" y="9"/>
                  </a:cubicBezTo>
                  <a:cubicBezTo>
                    <a:pt x="10" y="6"/>
                    <a:pt x="12" y="3"/>
                    <a:pt x="14" y="1"/>
                  </a:cubicBezTo>
                  <a:close/>
                </a:path>
              </a:pathLst>
            </a:custGeom>
            <a:solidFill>
              <a:srgbClr val="E7C6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1">
              <a:extLst>
                <a:ext uri="{FF2B5EF4-FFF2-40B4-BE49-F238E27FC236}">
                  <a16:creationId xmlns:a16="http://schemas.microsoft.com/office/drawing/2014/main" id="{415334BD-17C0-D270-6DCD-67D5125B1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9450" y="4946650"/>
              <a:ext cx="17463" cy="38100"/>
            </a:xfrm>
            <a:custGeom>
              <a:avLst/>
              <a:gdLst>
                <a:gd name="T0" fmla="*/ 3 w 3"/>
                <a:gd name="T1" fmla="*/ 7 h 10"/>
                <a:gd name="T2" fmla="*/ 3 w 3"/>
                <a:gd name="T3" fmla="*/ 9 h 10"/>
                <a:gd name="T4" fmla="*/ 2 w 3"/>
                <a:gd name="T5" fmla="*/ 10 h 10"/>
                <a:gd name="T6" fmla="*/ 1 w 3"/>
                <a:gd name="T7" fmla="*/ 9 h 10"/>
                <a:gd name="T8" fmla="*/ 2 w 3"/>
                <a:gd name="T9" fmla="*/ 0 h 10"/>
                <a:gd name="T10" fmla="*/ 2 w 3"/>
                <a:gd name="T11" fmla="*/ 0 h 10"/>
                <a:gd name="T12" fmla="*/ 3 w 3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0">
                  <a:moveTo>
                    <a:pt x="3" y="7"/>
                  </a:moveTo>
                  <a:cubicBezTo>
                    <a:pt x="3" y="8"/>
                    <a:pt x="2" y="9"/>
                    <a:pt x="3" y="9"/>
                  </a:cubicBezTo>
                  <a:cubicBezTo>
                    <a:pt x="3" y="10"/>
                    <a:pt x="3" y="10"/>
                    <a:pt x="2" y="10"/>
                  </a:cubicBezTo>
                  <a:cubicBezTo>
                    <a:pt x="2" y="10"/>
                    <a:pt x="1" y="9"/>
                    <a:pt x="1" y="9"/>
                  </a:cubicBezTo>
                  <a:cubicBezTo>
                    <a:pt x="1" y="6"/>
                    <a:pt x="0" y="3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3"/>
                    <a:pt x="2" y="5"/>
                    <a:pt x="3" y="7"/>
                  </a:cubicBezTo>
                  <a:close/>
                </a:path>
              </a:pathLst>
            </a:custGeom>
            <a:solidFill>
              <a:srgbClr val="DDA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2">
              <a:extLst>
                <a:ext uri="{FF2B5EF4-FFF2-40B4-BE49-F238E27FC236}">
                  <a16:creationId xmlns:a16="http://schemas.microsoft.com/office/drawing/2014/main" id="{9E836080-258B-1FD8-0D58-B687F51DF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475" y="4775200"/>
              <a:ext cx="77788" cy="11112"/>
            </a:xfrm>
            <a:custGeom>
              <a:avLst/>
              <a:gdLst>
                <a:gd name="T0" fmla="*/ 0 w 13"/>
                <a:gd name="T1" fmla="*/ 3 h 3"/>
                <a:gd name="T2" fmla="*/ 5 w 13"/>
                <a:gd name="T3" fmla="*/ 1 h 3"/>
                <a:gd name="T4" fmla="*/ 13 w 13"/>
                <a:gd name="T5" fmla="*/ 1 h 3"/>
                <a:gd name="T6" fmla="*/ 0 w 1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">
                  <a:moveTo>
                    <a:pt x="0" y="3"/>
                  </a:moveTo>
                  <a:cubicBezTo>
                    <a:pt x="1" y="1"/>
                    <a:pt x="3" y="1"/>
                    <a:pt x="5" y="1"/>
                  </a:cubicBezTo>
                  <a:cubicBezTo>
                    <a:pt x="8" y="1"/>
                    <a:pt x="10" y="0"/>
                    <a:pt x="13" y="1"/>
                  </a:cubicBezTo>
                  <a:cubicBezTo>
                    <a:pt x="9" y="1"/>
                    <a:pt x="4" y="2"/>
                    <a:pt x="0" y="3"/>
                  </a:cubicBezTo>
                  <a:close/>
                </a:path>
              </a:pathLst>
            </a:custGeom>
            <a:solidFill>
              <a:srgbClr val="E7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3">
              <a:extLst>
                <a:ext uri="{FF2B5EF4-FFF2-40B4-BE49-F238E27FC236}">
                  <a16:creationId xmlns:a16="http://schemas.microsoft.com/office/drawing/2014/main" id="{1D50BE0D-C21C-4AC1-46BC-0447030B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4941888"/>
              <a:ext cx="58738" cy="214312"/>
            </a:xfrm>
            <a:custGeom>
              <a:avLst/>
              <a:gdLst>
                <a:gd name="T0" fmla="*/ 10 w 10"/>
                <a:gd name="T1" fmla="*/ 1 h 56"/>
                <a:gd name="T2" fmla="*/ 10 w 10"/>
                <a:gd name="T3" fmla="*/ 11 h 56"/>
                <a:gd name="T4" fmla="*/ 10 w 10"/>
                <a:gd name="T5" fmla="*/ 56 h 56"/>
                <a:gd name="T6" fmla="*/ 2 w 10"/>
                <a:gd name="T7" fmla="*/ 56 h 56"/>
                <a:gd name="T8" fmla="*/ 0 w 10"/>
                <a:gd name="T9" fmla="*/ 53 h 56"/>
                <a:gd name="T10" fmla="*/ 0 w 10"/>
                <a:gd name="T11" fmla="*/ 2 h 56"/>
                <a:gd name="T12" fmla="*/ 10 w 10"/>
                <a:gd name="T13" fmla="*/ 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6">
                  <a:moveTo>
                    <a:pt x="10" y="1"/>
                  </a:moveTo>
                  <a:cubicBezTo>
                    <a:pt x="10" y="5"/>
                    <a:pt x="9" y="8"/>
                    <a:pt x="10" y="11"/>
                  </a:cubicBezTo>
                  <a:cubicBezTo>
                    <a:pt x="10" y="26"/>
                    <a:pt x="10" y="41"/>
                    <a:pt x="10" y="56"/>
                  </a:cubicBezTo>
                  <a:cubicBezTo>
                    <a:pt x="8" y="56"/>
                    <a:pt x="5" y="55"/>
                    <a:pt x="2" y="56"/>
                  </a:cubicBezTo>
                  <a:cubicBezTo>
                    <a:pt x="0" y="56"/>
                    <a:pt x="0" y="55"/>
                    <a:pt x="0" y="53"/>
                  </a:cubicBezTo>
                  <a:cubicBezTo>
                    <a:pt x="0" y="36"/>
                    <a:pt x="0" y="19"/>
                    <a:pt x="0" y="2"/>
                  </a:cubicBezTo>
                  <a:cubicBezTo>
                    <a:pt x="3" y="0"/>
                    <a:pt x="6" y="0"/>
                    <a:pt x="10" y="1"/>
                  </a:cubicBezTo>
                  <a:close/>
                </a:path>
              </a:pathLst>
            </a:custGeom>
            <a:solidFill>
              <a:srgbClr val="B552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4">
              <a:extLst>
                <a:ext uri="{FF2B5EF4-FFF2-40B4-BE49-F238E27FC236}">
                  <a16:creationId xmlns:a16="http://schemas.microsoft.com/office/drawing/2014/main" id="{CB36CCFA-34B7-CD12-F25A-5C64C2B06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0" y="4716463"/>
              <a:ext cx="177800" cy="439737"/>
            </a:xfrm>
            <a:custGeom>
              <a:avLst/>
              <a:gdLst>
                <a:gd name="T0" fmla="*/ 1 w 30"/>
                <a:gd name="T1" fmla="*/ 3 h 115"/>
                <a:gd name="T2" fmla="*/ 3 w 30"/>
                <a:gd name="T3" fmla="*/ 2 h 115"/>
                <a:gd name="T4" fmla="*/ 28 w 30"/>
                <a:gd name="T5" fmla="*/ 3 h 115"/>
                <a:gd name="T6" fmla="*/ 30 w 30"/>
                <a:gd name="T7" fmla="*/ 3 h 115"/>
                <a:gd name="T8" fmla="*/ 30 w 30"/>
                <a:gd name="T9" fmla="*/ 108 h 115"/>
                <a:gd name="T10" fmla="*/ 30 w 30"/>
                <a:gd name="T11" fmla="*/ 115 h 115"/>
                <a:gd name="T12" fmla="*/ 3 w 30"/>
                <a:gd name="T13" fmla="*/ 115 h 115"/>
                <a:gd name="T14" fmla="*/ 0 w 30"/>
                <a:gd name="T15" fmla="*/ 112 h 115"/>
                <a:gd name="T16" fmla="*/ 0 w 30"/>
                <a:gd name="T17" fmla="*/ 85 h 115"/>
                <a:gd name="T18" fmla="*/ 0 w 30"/>
                <a:gd name="T19" fmla="*/ 62 h 115"/>
                <a:gd name="T20" fmla="*/ 1 w 30"/>
                <a:gd name="T21" fmla="*/ 41 h 115"/>
                <a:gd name="T22" fmla="*/ 0 w 30"/>
                <a:gd name="T23" fmla="*/ 13 h 115"/>
                <a:gd name="T24" fmla="*/ 1 w 30"/>
                <a:gd name="T25" fmla="*/ 5 h 115"/>
                <a:gd name="T26" fmla="*/ 1 w 30"/>
                <a:gd name="T27" fmla="*/ 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15">
                  <a:moveTo>
                    <a:pt x="1" y="3"/>
                  </a:moveTo>
                  <a:cubicBezTo>
                    <a:pt x="2" y="3"/>
                    <a:pt x="2" y="3"/>
                    <a:pt x="3" y="2"/>
                  </a:cubicBezTo>
                  <a:cubicBezTo>
                    <a:pt x="11" y="0"/>
                    <a:pt x="20" y="0"/>
                    <a:pt x="28" y="3"/>
                  </a:cubicBezTo>
                  <a:cubicBezTo>
                    <a:pt x="29" y="3"/>
                    <a:pt x="29" y="3"/>
                    <a:pt x="30" y="3"/>
                  </a:cubicBezTo>
                  <a:cubicBezTo>
                    <a:pt x="30" y="38"/>
                    <a:pt x="30" y="73"/>
                    <a:pt x="30" y="108"/>
                  </a:cubicBezTo>
                  <a:cubicBezTo>
                    <a:pt x="30" y="110"/>
                    <a:pt x="30" y="112"/>
                    <a:pt x="30" y="115"/>
                  </a:cubicBezTo>
                  <a:cubicBezTo>
                    <a:pt x="21" y="115"/>
                    <a:pt x="12" y="115"/>
                    <a:pt x="3" y="115"/>
                  </a:cubicBezTo>
                  <a:cubicBezTo>
                    <a:pt x="1" y="115"/>
                    <a:pt x="0" y="114"/>
                    <a:pt x="0" y="112"/>
                  </a:cubicBezTo>
                  <a:cubicBezTo>
                    <a:pt x="0" y="103"/>
                    <a:pt x="0" y="94"/>
                    <a:pt x="0" y="85"/>
                  </a:cubicBezTo>
                  <a:cubicBezTo>
                    <a:pt x="1" y="77"/>
                    <a:pt x="0" y="70"/>
                    <a:pt x="0" y="62"/>
                  </a:cubicBezTo>
                  <a:cubicBezTo>
                    <a:pt x="0" y="55"/>
                    <a:pt x="1" y="48"/>
                    <a:pt x="1" y="41"/>
                  </a:cubicBezTo>
                  <a:cubicBezTo>
                    <a:pt x="0" y="32"/>
                    <a:pt x="0" y="22"/>
                    <a:pt x="0" y="13"/>
                  </a:cubicBezTo>
                  <a:cubicBezTo>
                    <a:pt x="0" y="10"/>
                    <a:pt x="1" y="7"/>
                    <a:pt x="1" y="5"/>
                  </a:cubicBezTo>
                  <a:cubicBezTo>
                    <a:pt x="0" y="4"/>
                    <a:pt x="1" y="4"/>
                    <a:pt x="1" y="3"/>
                  </a:cubicBezTo>
                  <a:close/>
                </a:path>
              </a:pathLst>
            </a:custGeom>
            <a:solidFill>
              <a:srgbClr val="E61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5">
              <a:extLst>
                <a:ext uri="{FF2B5EF4-FFF2-40B4-BE49-F238E27FC236}">
                  <a16:creationId xmlns:a16="http://schemas.microsoft.com/office/drawing/2014/main" id="{DE4BB119-0568-13E0-8BD1-E64E8AA72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863" y="4748213"/>
              <a:ext cx="190500" cy="407987"/>
            </a:xfrm>
            <a:custGeom>
              <a:avLst/>
              <a:gdLst>
                <a:gd name="T0" fmla="*/ 6 w 32"/>
                <a:gd name="T1" fmla="*/ 2 h 107"/>
                <a:gd name="T2" fmla="*/ 23 w 32"/>
                <a:gd name="T3" fmla="*/ 1 h 107"/>
                <a:gd name="T4" fmla="*/ 25 w 32"/>
                <a:gd name="T5" fmla="*/ 2 h 107"/>
                <a:gd name="T6" fmla="*/ 32 w 32"/>
                <a:gd name="T7" fmla="*/ 2 h 107"/>
                <a:gd name="T8" fmla="*/ 30 w 32"/>
                <a:gd name="T9" fmla="*/ 8 h 107"/>
                <a:gd name="T10" fmla="*/ 30 w 32"/>
                <a:gd name="T11" fmla="*/ 107 h 107"/>
                <a:gd name="T12" fmla="*/ 3 w 32"/>
                <a:gd name="T13" fmla="*/ 107 h 107"/>
                <a:gd name="T14" fmla="*/ 1 w 32"/>
                <a:gd name="T15" fmla="*/ 104 h 107"/>
                <a:gd name="T16" fmla="*/ 1 w 32"/>
                <a:gd name="T17" fmla="*/ 31 h 107"/>
                <a:gd name="T18" fmla="*/ 5 w 32"/>
                <a:gd name="T19" fmla="*/ 21 h 107"/>
                <a:gd name="T20" fmla="*/ 6 w 32"/>
                <a:gd name="T21" fmla="*/ 19 h 107"/>
                <a:gd name="T22" fmla="*/ 5 w 32"/>
                <a:gd name="T23" fmla="*/ 17 h 107"/>
                <a:gd name="T24" fmla="*/ 2 w 32"/>
                <a:gd name="T25" fmla="*/ 16 h 107"/>
                <a:gd name="T26" fmla="*/ 5 w 32"/>
                <a:gd name="T27" fmla="*/ 9 h 107"/>
                <a:gd name="T28" fmla="*/ 4 w 32"/>
                <a:gd name="T29" fmla="*/ 8 h 107"/>
                <a:gd name="T30" fmla="*/ 1 w 32"/>
                <a:gd name="T31" fmla="*/ 7 h 107"/>
                <a:gd name="T32" fmla="*/ 3 w 32"/>
                <a:gd name="T33" fmla="*/ 4 h 107"/>
                <a:gd name="T34" fmla="*/ 6 w 32"/>
                <a:gd name="T35" fmla="*/ 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2" h="107">
                  <a:moveTo>
                    <a:pt x="6" y="2"/>
                  </a:moveTo>
                  <a:cubicBezTo>
                    <a:pt x="12" y="0"/>
                    <a:pt x="17" y="1"/>
                    <a:pt x="23" y="1"/>
                  </a:cubicBezTo>
                  <a:cubicBezTo>
                    <a:pt x="24" y="2"/>
                    <a:pt x="25" y="2"/>
                    <a:pt x="25" y="2"/>
                  </a:cubicBezTo>
                  <a:cubicBezTo>
                    <a:pt x="27" y="3"/>
                    <a:pt x="29" y="4"/>
                    <a:pt x="32" y="2"/>
                  </a:cubicBezTo>
                  <a:cubicBezTo>
                    <a:pt x="30" y="4"/>
                    <a:pt x="30" y="6"/>
                    <a:pt x="30" y="8"/>
                  </a:cubicBezTo>
                  <a:cubicBezTo>
                    <a:pt x="30" y="41"/>
                    <a:pt x="30" y="74"/>
                    <a:pt x="30" y="107"/>
                  </a:cubicBezTo>
                  <a:cubicBezTo>
                    <a:pt x="21" y="107"/>
                    <a:pt x="12" y="106"/>
                    <a:pt x="3" y="107"/>
                  </a:cubicBezTo>
                  <a:cubicBezTo>
                    <a:pt x="1" y="107"/>
                    <a:pt x="1" y="106"/>
                    <a:pt x="1" y="104"/>
                  </a:cubicBezTo>
                  <a:cubicBezTo>
                    <a:pt x="1" y="80"/>
                    <a:pt x="1" y="55"/>
                    <a:pt x="1" y="31"/>
                  </a:cubicBezTo>
                  <a:cubicBezTo>
                    <a:pt x="1" y="27"/>
                    <a:pt x="2" y="24"/>
                    <a:pt x="5" y="21"/>
                  </a:cubicBezTo>
                  <a:cubicBezTo>
                    <a:pt x="5" y="20"/>
                    <a:pt x="6" y="19"/>
                    <a:pt x="6" y="19"/>
                  </a:cubicBezTo>
                  <a:cubicBezTo>
                    <a:pt x="7" y="17"/>
                    <a:pt x="7" y="17"/>
                    <a:pt x="5" y="17"/>
                  </a:cubicBezTo>
                  <a:cubicBezTo>
                    <a:pt x="4" y="17"/>
                    <a:pt x="3" y="16"/>
                    <a:pt x="2" y="16"/>
                  </a:cubicBezTo>
                  <a:cubicBezTo>
                    <a:pt x="0" y="13"/>
                    <a:pt x="0" y="11"/>
                    <a:pt x="5" y="9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2" y="8"/>
                    <a:pt x="1" y="8"/>
                    <a:pt x="1" y="7"/>
                  </a:cubicBezTo>
                  <a:cubicBezTo>
                    <a:pt x="1" y="6"/>
                    <a:pt x="2" y="5"/>
                    <a:pt x="3" y="4"/>
                  </a:cubicBezTo>
                  <a:cubicBezTo>
                    <a:pt x="4" y="4"/>
                    <a:pt x="6" y="3"/>
                    <a:pt x="6" y="2"/>
                  </a:cubicBezTo>
                  <a:close/>
                </a:path>
              </a:pathLst>
            </a:custGeom>
            <a:solidFill>
              <a:srgbClr val="80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6">
              <a:extLst>
                <a:ext uri="{FF2B5EF4-FFF2-40B4-BE49-F238E27FC236}">
                  <a16:creationId xmlns:a16="http://schemas.microsoft.com/office/drawing/2014/main" id="{CE4C5C2A-7CFF-C58A-982D-57E9E3D0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5863" y="4816475"/>
              <a:ext cx="19050" cy="15875"/>
            </a:xfrm>
            <a:custGeom>
              <a:avLst/>
              <a:gdLst>
                <a:gd name="T0" fmla="*/ 1 w 3"/>
                <a:gd name="T1" fmla="*/ 2 h 4"/>
                <a:gd name="T2" fmla="*/ 1 w 3"/>
                <a:gd name="T3" fmla="*/ 0 h 4"/>
                <a:gd name="T4" fmla="*/ 3 w 3"/>
                <a:gd name="T5" fmla="*/ 2 h 4"/>
                <a:gd name="T6" fmla="*/ 2 w 3"/>
                <a:gd name="T7" fmla="*/ 4 h 4"/>
                <a:gd name="T8" fmla="*/ 1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1" y="2"/>
                  </a:moveTo>
                  <a:cubicBezTo>
                    <a:pt x="1" y="1"/>
                    <a:pt x="0" y="0"/>
                    <a:pt x="1" y="0"/>
                  </a:cubicBezTo>
                  <a:cubicBezTo>
                    <a:pt x="3" y="0"/>
                    <a:pt x="3" y="1"/>
                    <a:pt x="3" y="2"/>
                  </a:cubicBezTo>
                  <a:cubicBezTo>
                    <a:pt x="3" y="3"/>
                    <a:pt x="2" y="4"/>
                    <a:pt x="2" y="4"/>
                  </a:cubicBezTo>
                  <a:cubicBezTo>
                    <a:pt x="0" y="4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806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7">
              <a:extLst>
                <a:ext uri="{FF2B5EF4-FFF2-40B4-BE49-F238E27FC236}">
                  <a16:creationId xmlns:a16="http://schemas.microsoft.com/office/drawing/2014/main" id="{392FDE50-806C-7396-379F-15B925485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988" y="4903788"/>
              <a:ext cx="173038" cy="252412"/>
            </a:xfrm>
            <a:custGeom>
              <a:avLst/>
              <a:gdLst>
                <a:gd name="T0" fmla="*/ 0 w 29"/>
                <a:gd name="T1" fmla="*/ 4 h 66"/>
                <a:gd name="T2" fmla="*/ 1 w 29"/>
                <a:gd name="T3" fmla="*/ 4 h 66"/>
                <a:gd name="T4" fmla="*/ 28 w 29"/>
                <a:gd name="T5" fmla="*/ 4 h 66"/>
                <a:gd name="T6" fmla="*/ 29 w 29"/>
                <a:gd name="T7" fmla="*/ 4 h 66"/>
                <a:gd name="T8" fmla="*/ 29 w 29"/>
                <a:gd name="T9" fmla="*/ 66 h 66"/>
                <a:gd name="T10" fmla="*/ 3 w 29"/>
                <a:gd name="T11" fmla="*/ 66 h 66"/>
                <a:gd name="T12" fmla="*/ 0 w 29"/>
                <a:gd name="T13" fmla="*/ 63 h 66"/>
                <a:gd name="T14" fmla="*/ 0 w 29"/>
                <a:gd name="T15" fmla="*/ 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66">
                  <a:moveTo>
                    <a:pt x="0" y="4"/>
                  </a:moveTo>
                  <a:cubicBezTo>
                    <a:pt x="0" y="4"/>
                    <a:pt x="1" y="4"/>
                    <a:pt x="1" y="4"/>
                  </a:cubicBezTo>
                  <a:cubicBezTo>
                    <a:pt x="10" y="0"/>
                    <a:pt x="19" y="1"/>
                    <a:pt x="28" y="4"/>
                  </a:cubicBezTo>
                  <a:cubicBezTo>
                    <a:pt x="28" y="4"/>
                    <a:pt x="29" y="4"/>
                    <a:pt x="29" y="4"/>
                  </a:cubicBezTo>
                  <a:cubicBezTo>
                    <a:pt x="29" y="25"/>
                    <a:pt x="29" y="45"/>
                    <a:pt x="29" y="66"/>
                  </a:cubicBezTo>
                  <a:cubicBezTo>
                    <a:pt x="20" y="66"/>
                    <a:pt x="12" y="66"/>
                    <a:pt x="3" y="66"/>
                  </a:cubicBezTo>
                  <a:cubicBezTo>
                    <a:pt x="1" y="66"/>
                    <a:pt x="0" y="65"/>
                    <a:pt x="0" y="63"/>
                  </a:cubicBezTo>
                  <a:cubicBezTo>
                    <a:pt x="0" y="43"/>
                    <a:pt x="0" y="24"/>
                    <a:pt x="0" y="4"/>
                  </a:cubicBezTo>
                  <a:close/>
                </a:path>
              </a:pathLst>
            </a:custGeom>
            <a:solidFill>
              <a:srgbClr val="1361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8">
              <a:extLst>
                <a:ext uri="{FF2B5EF4-FFF2-40B4-BE49-F238E27FC236}">
                  <a16:creationId xmlns:a16="http://schemas.microsoft.com/office/drawing/2014/main" id="{6FAF8177-0BA9-DC04-5967-1CDDEB22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513" y="4781550"/>
              <a:ext cx="30163" cy="4762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0"/>
                    <a:pt x="3" y="0"/>
                    <a:pt x="5" y="1"/>
                  </a:cubicBezTo>
                  <a:cubicBezTo>
                    <a:pt x="3" y="1"/>
                    <a:pt x="1" y="1"/>
                    <a:pt x="0" y="1"/>
                  </a:cubicBezTo>
                  <a:close/>
                </a:path>
              </a:pathLst>
            </a:custGeom>
            <a:solidFill>
              <a:srgbClr val="5C8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" name="Google Shape;861;p50"/>
          <p:cNvSpPr txBox="1">
            <a:spLocks noGrp="1"/>
          </p:cNvSpPr>
          <p:nvPr>
            <p:ph type="title"/>
          </p:nvPr>
        </p:nvSpPr>
        <p:spPr>
          <a:xfrm>
            <a:off x="876550" y="333111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Mercury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862" name="Google Shape;862;p50"/>
          <p:cNvSpPr txBox="1">
            <a:spLocks noGrp="1"/>
          </p:cNvSpPr>
          <p:nvPr>
            <p:ph type="subTitle" idx="1"/>
          </p:nvPr>
        </p:nvSpPr>
        <p:spPr>
          <a:xfrm>
            <a:off x="876550" y="3912410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Mercury is the closest planet to the Sun</a:t>
            </a:r>
            <a:endParaRPr dirty="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dirty="0"/>
          </a:p>
        </p:txBody>
      </p:sp>
      <p:sp>
        <p:nvSpPr>
          <p:cNvPr id="863" name="Google Shape;863;p50"/>
          <p:cNvSpPr txBox="1">
            <a:spLocks noGrp="1"/>
          </p:cNvSpPr>
          <p:nvPr>
            <p:ph type="title" idx="2"/>
          </p:nvPr>
        </p:nvSpPr>
        <p:spPr>
          <a:xfrm>
            <a:off x="3657975" y="333111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Jupiter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864" name="Google Shape;864;p50"/>
          <p:cNvSpPr txBox="1">
            <a:spLocks noGrp="1"/>
          </p:cNvSpPr>
          <p:nvPr>
            <p:ph type="subTitle" idx="3"/>
          </p:nvPr>
        </p:nvSpPr>
        <p:spPr>
          <a:xfrm>
            <a:off x="3657975" y="3912410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 and the biggest planet</a:t>
            </a:r>
            <a:endParaRPr/>
          </a:p>
        </p:txBody>
      </p:sp>
      <p:sp>
        <p:nvSpPr>
          <p:cNvPr id="865" name="Google Shape;865;p50"/>
          <p:cNvSpPr/>
          <p:nvPr/>
        </p:nvSpPr>
        <p:spPr>
          <a:xfrm>
            <a:off x="6220175" y="3562126"/>
            <a:ext cx="1563" cy="868"/>
          </a:xfrm>
          <a:custGeom>
            <a:avLst/>
            <a:gdLst/>
            <a:ahLst/>
            <a:cxnLst/>
            <a:rect l="l" t="t" r="r" b="b"/>
            <a:pathLst>
              <a:path w="18" h="10" extrusionOk="0">
                <a:moveTo>
                  <a:pt x="5" y="1"/>
                </a:moveTo>
                <a:cubicBezTo>
                  <a:pt x="0" y="1"/>
                  <a:pt x="5" y="9"/>
                  <a:pt x="17" y="9"/>
                </a:cubicBezTo>
                <a:cubicBezTo>
                  <a:pt x="11" y="3"/>
                  <a:pt x="7" y="1"/>
                  <a:pt x="5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6" name="Google Shape;866;p50"/>
          <p:cNvSpPr/>
          <p:nvPr/>
        </p:nvSpPr>
        <p:spPr>
          <a:xfrm>
            <a:off x="6213488" y="3497858"/>
            <a:ext cx="1737" cy="1650"/>
          </a:xfrm>
          <a:custGeom>
            <a:avLst/>
            <a:gdLst/>
            <a:ahLst/>
            <a:cxnLst/>
            <a:rect l="l" t="t" r="r" b="b"/>
            <a:pathLst>
              <a:path w="20" h="19" extrusionOk="0">
                <a:moveTo>
                  <a:pt x="0" y="0"/>
                </a:moveTo>
                <a:lnTo>
                  <a:pt x="0" y="19"/>
                </a:lnTo>
                <a:lnTo>
                  <a:pt x="19" y="19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7" name="Google Shape;867;p50"/>
          <p:cNvSpPr txBox="1">
            <a:spLocks noGrp="1"/>
          </p:cNvSpPr>
          <p:nvPr>
            <p:ph type="title" idx="4"/>
          </p:nvPr>
        </p:nvSpPr>
        <p:spPr>
          <a:xfrm>
            <a:off x="6439688" y="333111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Venus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868" name="Google Shape;868;p50"/>
          <p:cNvSpPr txBox="1">
            <a:spLocks noGrp="1"/>
          </p:cNvSpPr>
          <p:nvPr>
            <p:ph type="subTitle" idx="5"/>
          </p:nvPr>
        </p:nvSpPr>
        <p:spPr>
          <a:xfrm>
            <a:off x="6439700" y="3912410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Venus is the second planet from the Sun</a:t>
            </a:r>
            <a:endParaRPr/>
          </a:p>
        </p:txBody>
      </p:sp>
      <p:sp>
        <p:nvSpPr>
          <p:cNvPr id="869" name="Google Shape;869;p50"/>
          <p:cNvSpPr txBox="1">
            <a:spLocks noGrp="1"/>
          </p:cNvSpPr>
          <p:nvPr>
            <p:ph type="title" idx="6"/>
          </p:nvPr>
        </p:nvSpPr>
        <p:spPr>
          <a:xfrm>
            <a:off x="699882" y="245678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dirty="0">
                <a:solidFill>
                  <a:srgbClr val="FF0000"/>
                </a:solidFill>
              </a:rPr>
              <a:t>Features of the topic</a:t>
            </a:r>
            <a:endParaRPr sz="4800" dirty="0">
              <a:solidFill>
                <a:srgbClr val="FF0000"/>
              </a:solidFill>
            </a:endParaRPr>
          </a:p>
        </p:txBody>
      </p:sp>
      <p:grpSp>
        <p:nvGrpSpPr>
          <p:cNvPr id="874" name="Google Shape;874;p50"/>
          <p:cNvGrpSpPr/>
          <p:nvPr/>
        </p:nvGrpSpPr>
        <p:grpSpPr>
          <a:xfrm rot="5399767">
            <a:off x="7763767" y="4430500"/>
            <a:ext cx="685472" cy="634336"/>
            <a:chOff x="3904050" y="2322725"/>
            <a:chExt cx="464475" cy="429825"/>
          </a:xfrm>
        </p:grpSpPr>
        <p:sp>
          <p:nvSpPr>
            <p:cNvPr id="875" name="Google Shape;875;p50"/>
            <p:cNvSpPr/>
            <p:nvPr/>
          </p:nvSpPr>
          <p:spPr>
            <a:xfrm>
              <a:off x="3904050" y="2531675"/>
              <a:ext cx="114900" cy="89150"/>
            </a:xfrm>
            <a:custGeom>
              <a:avLst/>
              <a:gdLst/>
              <a:ahLst/>
              <a:cxnLst/>
              <a:rect l="l" t="t" r="r" b="b"/>
              <a:pathLst>
                <a:path w="4596" h="3566" extrusionOk="0">
                  <a:moveTo>
                    <a:pt x="2298" y="0"/>
                  </a:moveTo>
                  <a:cubicBezTo>
                    <a:pt x="1" y="0"/>
                    <a:pt x="1" y="3566"/>
                    <a:pt x="2298" y="3566"/>
                  </a:cubicBezTo>
                  <a:cubicBezTo>
                    <a:pt x="4596" y="3566"/>
                    <a:pt x="4596" y="0"/>
                    <a:pt x="22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50"/>
            <p:cNvSpPr/>
            <p:nvPr/>
          </p:nvSpPr>
          <p:spPr>
            <a:xfrm>
              <a:off x="4001100" y="2322725"/>
              <a:ext cx="54500" cy="40625"/>
            </a:xfrm>
            <a:custGeom>
              <a:avLst/>
              <a:gdLst/>
              <a:ahLst/>
              <a:cxnLst/>
              <a:rect l="l" t="t" r="r" b="b"/>
              <a:pathLst>
                <a:path w="2180" h="1625" extrusionOk="0">
                  <a:moveTo>
                    <a:pt x="1070" y="0"/>
                  </a:moveTo>
                  <a:cubicBezTo>
                    <a:pt x="1" y="0"/>
                    <a:pt x="1" y="1624"/>
                    <a:pt x="1070" y="1624"/>
                  </a:cubicBezTo>
                  <a:cubicBezTo>
                    <a:pt x="2179" y="1624"/>
                    <a:pt x="2179" y="0"/>
                    <a:pt x="10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50"/>
            <p:cNvSpPr/>
            <p:nvPr/>
          </p:nvSpPr>
          <p:spPr>
            <a:xfrm>
              <a:off x="4288300" y="2690125"/>
              <a:ext cx="80225" cy="62425"/>
            </a:xfrm>
            <a:custGeom>
              <a:avLst/>
              <a:gdLst/>
              <a:ahLst/>
              <a:cxnLst/>
              <a:rect l="l" t="t" r="r" b="b"/>
              <a:pathLst>
                <a:path w="3209" h="2497" extrusionOk="0">
                  <a:moveTo>
                    <a:pt x="1585" y="0"/>
                  </a:moveTo>
                  <a:cubicBezTo>
                    <a:pt x="0" y="0"/>
                    <a:pt x="0" y="2496"/>
                    <a:pt x="1585" y="2496"/>
                  </a:cubicBezTo>
                  <a:cubicBezTo>
                    <a:pt x="3209" y="2496"/>
                    <a:pt x="3209" y="0"/>
                    <a:pt x="158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6" name="Grupo 55">
            <a:extLst>
              <a:ext uri="{FF2B5EF4-FFF2-40B4-BE49-F238E27FC236}">
                <a16:creationId xmlns:a16="http://schemas.microsoft.com/office/drawing/2014/main" id="{5DC912D6-E1BE-4BE7-B5E2-FC5B279B9DEB}"/>
              </a:ext>
            </a:extLst>
          </p:cNvPr>
          <p:cNvGrpSpPr/>
          <p:nvPr/>
        </p:nvGrpSpPr>
        <p:grpSpPr>
          <a:xfrm>
            <a:off x="4450292" y="2382591"/>
            <a:ext cx="493713" cy="1428750"/>
            <a:chOff x="1984375" y="1311275"/>
            <a:chExt cx="493713" cy="1428750"/>
          </a:xfrm>
        </p:grpSpPr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31ECE8A6-0E35-48F4-904B-2E9C0FADA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1670050"/>
              <a:ext cx="104775" cy="738188"/>
            </a:xfrm>
            <a:custGeom>
              <a:avLst/>
              <a:gdLst>
                <a:gd name="T0" fmla="*/ 36 w 37"/>
                <a:gd name="T1" fmla="*/ 6 h 257"/>
                <a:gd name="T2" fmla="*/ 36 w 37"/>
                <a:gd name="T3" fmla="*/ 30 h 257"/>
                <a:gd name="T4" fmla="*/ 36 w 37"/>
                <a:gd name="T5" fmla="*/ 39 h 257"/>
                <a:gd name="T6" fmla="*/ 36 w 37"/>
                <a:gd name="T7" fmla="*/ 42 h 257"/>
                <a:gd name="T8" fmla="*/ 36 w 37"/>
                <a:gd name="T9" fmla="*/ 253 h 257"/>
                <a:gd name="T10" fmla="*/ 33 w 37"/>
                <a:gd name="T11" fmla="*/ 257 h 257"/>
                <a:gd name="T12" fmla="*/ 4 w 37"/>
                <a:gd name="T13" fmla="*/ 257 h 257"/>
                <a:gd name="T14" fmla="*/ 1 w 37"/>
                <a:gd name="T15" fmla="*/ 256 h 257"/>
                <a:gd name="T16" fmla="*/ 0 w 37"/>
                <a:gd name="T17" fmla="*/ 251 h 257"/>
                <a:gd name="T18" fmla="*/ 0 w 37"/>
                <a:gd name="T19" fmla="*/ 165 h 257"/>
                <a:gd name="T20" fmla="*/ 0 w 37"/>
                <a:gd name="T21" fmla="*/ 13 h 257"/>
                <a:gd name="T22" fmla="*/ 1 w 37"/>
                <a:gd name="T23" fmla="*/ 6 h 257"/>
                <a:gd name="T24" fmla="*/ 10 w 37"/>
                <a:gd name="T25" fmla="*/ 1 h 257"/>
                <a:gd name="T26" fmla="*/ 28 w 37"/>
                <a:gd name="T27" fmla="*/ 1 h 257"/>
                <a:gd name="T28" fmla="*/ 34 w 37"/>
                <a:gd name="T29" fmla="*/ 3 h 257"/>
                <a:gd name="T30" fmla="*/ 36 w 37"/>
                <a:gd name="T31" fmla="*/ 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257">
                  <a:moveTo>
                    <a:pt x="36" y="6"/>
                  </a:moveTo>
                  <a:cubicBezTo>
                    <a:pt x="37" y="14"/>
                    <a:pt x="36" y="22"/>
                    <a:pt x="36" y="30"/>
                  </a:cubicBezTo>
                  <a:cubicBezTo>
                    <a:pt x="36" y="33"/>
                    <a:pt x="36" y="36"/>
                    <a:pt x="36" y="39"/>
                  </a:cubicBezTo>
                  <a:cubicBezTo>
                    <a:pt x="37" y="40"/>
                    <a:pt x="36" y="41"/>
                    <a:pt x="36" y="42"/>
                  </a:cubicBezTo>
                  <a:cubicBezTo>
                    <a:pt x="36" y="113"/>
                    <a:pt x="36" y="183"/>
                    <a:pt x="36" y="253"/>
                  </a:cubicBezTo>
                  <a:cubicBezTo>
                    <a:pt x="36" y="257"/>
                    <a:pt x="36" y="257"/>
                    <a:pt x="33" y="257"/>
                  </a:cubicBezTo>
                  <a:cubicBezTo>
                    <a:pt x="23" y="257"/>
                    <a:pt x="14" y="257"/>
                    <a:pt x="4" y="257"/>
                  </a:cubicBezTo>
                  <a:cubicBezTo>
                    <a:pt x="3" y="257"/>
                    <a:pt x="2" y="257"/>
                    <a:pt x="1" y="256"/>
                  </a:cubicBezTo>
                  <a:cubicBezTo>
                    <a:pt x="0" y="255"/>
                    <a:pt x="0" y="253"/>
                    <a:pt x="0" y="251"/>
                  </a:cubicBezTo>
                  <a:cubicBezTo>
                    <a:pt x="0" y="222"/>
                    <a:pt x="0" y="193"/>
                    <a:pt x="0" y="165"/>
                  </a:cubicBezTo>
                  <a:cubicBezTo>
                    <a:pt x="0" y="114"/>
                    <a:pt x="0" y="63"/>
                    <a:pt x="0" y="13"/>
                  </a:cubicBezTo>
                  <a:cubicBezTo>
                    <a:pt x="0" y="11"/>
                    <a:pt x="0" y="8"/>
                    <a:pt x="1" y="6"/>
                  </a:cubicBezTo>
                  <a:cubicBezTo>
                    <a:pt x="3" y="3"/>
                    <a:pt x="6" y="2"/>
                    <a:pt x="10" y="1"/>
                  </a:cubicBezTo>
                  <a:cubicBezTo>
                    <a:pt x="16" y="0"/>
                    <a:pt x="22" y="0"/>
                    <a:pt x="28" y="1"/>
                  </a:cubicBezTo>
                  <a:cubicBezTo>
                    <a:pt x="30" y="1"/>
                    <a:pt x="32" y="2"/>
                    <a:pt x="34" y="3"/>
                  </a:cubicBezTo>
                  <a:cubicBezTo>
                    <a:pt x="35" y="4"/>
                    <a:pt x="36" y="5"/>
                    <a:pt x="36" y="6"/>
                  </a:cubicBezTo>
                  <a:close/>
                </a:path>
              </a:pathLst>
            </a:custGeom>
            <a:solidFill>
              <a:srgbClr val="45A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78C61D79-B151-46C7-AD87-9A94DB06C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1673225"/>
              <a:ext cx="473075" cy="736600"/>
            </a:xfrm>
            <a:custGeom>
              <a:avLst/>
              <a:gdLst>
                <a:gd name="T0" fmla="*/ 129 w 165"/>
                <a:gd name="T1" fmla="*/ 255 h 257"/>
                <a:gd name="T2" fmla="*/ 161 w 165"/>
                <a:gd name="T3" fmla="*/ 255 h 257"/>
                <a:gd name="T4" fmla="*/ 164 w 165"/>
                <a:gd name="T5" fmla="*/ 252 h 257"/>
                <a:gd name="T6" fmla="*/ 164 w 165"/>
                <a:gd name="T7" fmla="*/ 167 h 257"/>
                <a:gd name="T8" fmla="*/ 164 w 165"/>
                <a:gd name="T9" fmla="*/ 41 h 257"/>
                <a:gd name="T10" fmla="*/ 164 w 165"/>
                <a:gd name="T11" fmla="*/ 38 h 257"/>
                <a:gd name="T12" fmla="*/ 165 w 165"/>
                <a:gd name="T13" fmla="*/ 41 h 257"/>
                <a:gd name="T14" fmla="*/ 165 w 165"/>
                <a:gd name="T15" fmla="*/ 254 h 257"/>
                <a:gd name="T16" fmla="*/ 165 w 165"/>
                <a:gd name="T17" fmla="*/ 256 h 257"/>
                <a:gd name="T18" fmla="*/ 163 w 165"/>
                <a:gd name="T19" fmla="*/ 257 h 257"/>
                <a:gd name="T20" fmla="*/ 135 w 165"/>
                <a:gd name="T21" fmla="*/ 256 h 257"/>
                <a:gd name="T22" fmla="*/ 118 w 165"/>
                <a:gd name="T23" fmla="*/ 257 h 257"/>
                <a:gd name="T24" fmla="*/ 63 w 165"/>
                <a:gd name="T25" fmla="*/ 257 h 257"/>
                <a:gd name="T26" fmla="*/ 60 w 165"/>
                <a:gd name="T27" fmla="*/ 256 h 257"/>
                <a:gd name="T28" fmla="*/ 21 w 165"/>
                <a:gd name="T29" fmla="*/ 256 h 257"/>
                <a:gd name="T30" fmla="*/ 4 w 165"/>
                <a:gd name="T31" fmla="*/ 256 h 257"/>
                <a:gd name="T32" fmla="*/ 0 w 165"/>
                <a:gd name="T33" fmla="*/ 255 h 257"/>
                <a:gd name="T34" fmla="*/ 1 w 165"/>
                <a:gd name="T35" fmla="*/ 202 h 257"/>
                <a:gd name="T36" fmla="*/ 1 w 165"/>
                <a:gd name="T37" fmla="*/ 10 h 257"/>
                <a:gd name="T38" fmla="*/ 1 w 165"/>
                <a:gd name="T39" fmla="*/ 5 h 257"/>
                <a:gd name="T40" fmla="*/ 10 w 165"/>
                <a:gd name="T41" fmla="*/ 1 h 257"/>
                <a:gd name="T42" fmla="*/ 23 w 165"/>
                <a:gd name="T43" fmla="*/ 1 h 257"/>
                <a:gd name="T44" fmla="*/ 34 w 165"/>
                <a:gd name="T45" fmla="*/ 4 h 257"/>
                <a:gd name="T46" fmla="*/ 38 w 165"/>
                <a:gd name="T47" fmla="*/ 4 h 257"/>
                <a:gd name="T48" fmla="*/ 41 w 165"/>
                <a:gd name="T49" fmla="*/ 2 h 257"/>
                <a:gd name="T50" fmla="*/ 42 w 165"/>
                <a:gd name="T51" fmla="*/ 4 h 257"/>
                <a:gd name="T52" fmla="*/ 38 w 165"/>
                <a:gd name="T53" fmla="*/ 6 h 257"/>
                <a:gd name="T54" fmla="*/ 35 w 165"/>
                <a:gd name="T55" fmla="*/ 11 h 257"/>
                <a:gd name="T56" fmla="*/ 35 w 165"/>
                <a:gd name="T57" fmla="*/ 13 h 257"/>
                <a:gd name="T58" fmla="*/ 35 w 165"/>
                <a:gd name="T59" fmla="*/ 249 h 257"/>
                <a:gd name="T60" fmla="*/ 40 w 165"/>
                <a:gd name="T61" fmla="*/ 254 h 257"/>
                <a:gd name="T62" fmla="*/ 124 w 165"/>
                <a:gd name="T63" fmla="*/ 254 h 257"/>
                <a:gd name="T64" fmla="*/ 129 w 165"/>
                <a:gd name="T65" fmla="*/ 25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5" h="257">
                  <a:moveTo>
                    <a:pt x="129" y="255"/>
                  </a:moveTo>
                  <a:cubicBezTo>
                    <a:pt x="140" y="255"/>
                    <a:pt x="151" y="255"/>
                    <a:pt x="161" y="255"/>
                  </a:cubicBezTo>
                  <a:cubicBezTo>
                    <a:pt x="164" y="255"/>
                    <a:pt x="164" y="254"/>
                    <a:pt x="164" y="252"/>
                  </a:cubicBezTo>
                  <a:cubicBezTo>
                    <a:pt x="164" y="224"/>
                    <a:pt x="164" y="195"/>
                    <a:pt x="164" y="167"/>
                  </a:cubicBezTo>
                  <a:cubicBezTo>
                    <a:pt x="164" y="125"/>
                    <a:pt x="164" y="83"/>
                    <a:pt x="164" y="41"/>
                  </a:cubicBezTo>
                  <a:cubicBezTo>
                    <a:pt x="164" y="40"/>
                    <a:pt x="164" y="39"/>
                    <a:pt x="164" y="38"/>
                  </a:cubicBezTo>
                  <a:cubicBezTo>
                    <a:pt x="165" y="39"/>
                    <a:pt x="165" y="40"/>
                    <a:pt x="165" y="41"/>
                  </a:cubicBezTo>
                  <a:cubicBezTo>
                    <a:pt x="165" y="112"/>
                    <a:pt x="165" y="183"/>
                    <a:pt x="165" y="254"/>
                  </a:cubicBezTo>
                  <a:cubicBezTo>
                    <a:pt x="165" y="255"/>
                    <a:pt x="165" y="255"/>
                    <a:pt x="165" y="256"/>
                  </a:cubicBezTo>
                  <a:cubicBezTo>
                    <a:pt x="164" y="256"/>
                    <a:pt x="163" y="257"/>
                    <a:pt x="163" y="257"/>
                  </a:cubicBezTo>
                  <a:cubicBezTo>
                    <a:pt x="154" y="256"/>
                    <a:pt x="144" y="257"/>
                    <a:pt x="135" y="256"/>
                  </a:cubicBezTo>
                  <a:cubicBezTo>
                    <a:pt x="129" y="257"/>
                    <a:pt x="124" y="257"/>
                    <a:pt x="118" y="257"/>
                  </a:cubicBezTo>
                  <a:cubicBezTo>
                    <a:pt x="100" y="257"/>
                    <a:pt x="81" y="257"/>
                    <a:pt x="63" y="257"/>
                  </a:cubicBezTo>
                  <a:cubicBezTo>
                    <a:pt x="62" y="257"/>
                    <a:pt x="61" y="257"/>
                    <a:pt x="60" y="256"/>
                  </a:cubicBezTo>
                  <a:cubicBezTo>
                    <a:pt x="47" y="257"/>
                    <a:pt x="34" y="257"/>
                    <a:pt x="21" y="256"/>
                  </a:cubicBezTo>
                  <a:cubicBezTo>
                    <a:pt x="16" y="257"/>
                    <a:pt x="10" y="257"/>
                    <a:pt x="4" y="256"/>
                  </a:cubicBezTo>
                  <a:cubicBezTo>
                    <a:pt x="3" y="256"/>
                    <a:pt x="1" y="256"/>
                    <a:pt x="0" y="255"/>
                  </a:cubicBezTo>
                  <a:cubicBezTo>
                    <a:pt x="1" y="237"/>
                    <a:pt x="1" y="220"/>
                    <a:pt x="1" y="202"/>
                  </a:cubicBezTo>
                  <a:cubicBezTo>
                    <a:pt x="1" y="138"/>
                    <a:pt x="1" y="74"/>
                    <a:pt x="1" y="10"/>
                  </a:cubicBezTo>
                  <a:cubicBezTo>
                    <a:pt x="1" y="8"/>
                    <a:pt x="1" y="6"/>
                    <a:pt x="1" y="5"/>
                  </a:cubicBezTo>
                  <a:cubicBezTo>
                    <a:pt x="3" y="1"/>
                    <a:pt x="7" y="1"/>
                    <a:pt x="10" y="1"/>
                  </a:cubicBezTo>
                  <a:cubicBezTo>
                    <a:pt x="15" y="0"/>
                    <a:pt x="19" y="0"/>
                    <a:pt x="23" y="1"/>
                  </a:cubicBezTo>
                  <a:cubicBezTo>
                    <a:pt x="27" y="1"/>
                    <a:pt x="31" y="2"/>
                    <a:pt x="34" y="4"/>
                  </a:cubicBezTo>
                  <a:cubicBezTo>
                    <a:pt x="36" y="5"/>
                    <a:pt x="37" y="4"/>
                    <a:pt x="38" y="4"/>
                  </a:cubicBezTo>
                  <a:cubicBezTo>
                    <a:pt x="39" y="3"/>
                    <a:pt x="40" y="3"/>
                    <a:pt x="41" y="2"/>
                  </a:cubicBezTo>
                  <a:cubicBezTo>
                    <a:pt x="41" y="2"/>
                    <a:pt x="43" y="2"/>
                    <a:pt x="42" y="4"/>
                  </a:cubicBezTo>
                  <a:cubicBezTo>
                    <a:pt x="41" y="5"/>
                    <a:pt x="39" y="6"/>
                    <a:pt x="38" y="6"/>
                  </a:cubicBezTo>
                  <a:cubicBezTo>
                    <a:pt x="36" y="7"/>
                    <a:pt x="35" y="8"/>
                    <a:pt x="35" y="11"/>
                  </a:cubicBezTo>
                  <a:cubicBezTo>
                    <a:pt x="35" y="11"/>
                    <a:pt x="35" y="12"/>
                    <a:pt x="35" y="13"/>
                  </a:cubicBezTo>
                  <a:cubicBezTo>
                    <a:pt x="35" y="91"/>
                    <a:pt x="35" y="170"/>
                    <a:pt x="35" y="249"/>
                  </a:cubicBezTo>
                  <a:cubicBezTo>
                    <a:pt x="35" y="254"/>
                    <a:pt x="35" y="254"/>
                    <a:pt x="40" y="254"/>
                  </a:cubicBezTo>
                  <a:cubicBezTo>
                    <a:pt x="68" y="254"/>
                    <a:pt x="96" y="254"/>
                    <a:pt x="124" y="254"/>
                  </a:cubicBezTo>
                  <a:cubicBezTo>
                    <a:pt x="126" y="254"/>
                    <a:pt x="128" y="254"/>
                    <a:pt x="129" y="255"/>
                  </a:cubicBezTo>
                  <a:close/>
                </a:path>
              </a:pathLst>
            </a:custGeom>
            <a:solidFill>
              <a:srgbClr val="8DC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E5FF226F-F6A1-4FF1-A8D0-D4552D7BD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0" y="1311275"/>
              <a:ext cx="209550" cy="166688"/>
            </a:xfrm>
            <a:custGeom>
              <a:avLst/>
              <a:gdLst>
                <a:gd name="T0" fmla="*/ 0 w 73"/>
                <a:gd name="T1" fmla="*/ 54 h 58"/>
                <a:gd name="T2" fmla="*/ 27 w 73"/>
                <a:gd name="T3" fmla="*/ 10 h 58"/>
                <a:gd name="T4" fmla="*/ 31 w 73"/>
                <a:gd name="T5" fmla="*/ 4 h 58"/>
                <a:gd name="T6" fmla="*/ 42 w 73"/>
                <a:gd name="T7" fmla="*/ 4 h 58"/>
                <a:gd name="T8" fmla="*/ 50 w 73"/>
                <a:gd name="T9" fmla="*/ 16 h 58"/>
                <a:gd name="T10" fmla="*/ 73 w 73"/>
                <a:gd name="T11" fmla="*/ 54 h 58"/>
                <a:gd name="T12" fmla="*/ 73 w 73"/>
                <a:gd name="T13" fmla="*/ 54 h 58"/>
                <a:gd name="T14" fmla="*/ 64 w 73"/>
                <a:gd name="T15" fmla="*/ 55 h 58"/>
                <a:gd name="T16" fmla="*/ 59 w 73"/>
                <a:gd name="T17" fmla="*/ 53 h 58"/>
                <a:gd name="T18" fmla="*/ 56 w 73"/>
                <a:gd name="T19" fmla="*/ 54 h 58"/>
                <a:gd name="T20" fmla="*/ 17 w 73"/>
                <a:gd name="T21" fmla="*/ 54 h 58"/>
                <a:gd name="T22" fmla="*/ 12 w 73"/>
                <a:gd name="T23" fmla="*/ 53 h 58"/>
                <a:gd name="T24" fmla="*/ 3 w 73"/>
                <a:gd name="T25" fmla="*/ 55 h 58"/>
                <a:gd name="T26" fmla="*/ 0 w 73"/>
                <a:gd name="T2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58">
                  <a:moveTo>
                    <a:pt x="0" y="54"/>
                  </a:moveTo>
                  <a:cubicBezTo>
                    <a:pt x="9" y="39"/>
                    <a:pt x="18" y="24"/>
                    <a:pt x="27" y="10"/>
                  </a:cubicBezTo>
                  <a:cubicBezTo>
                    <a:pt x="28" y="8"/>
                    <a:pt x="29" y="6"/>
                    <a:pt x="31" y="4"/>
                  </a:cubicBezTo>
                  <a:cubicBezTo>
                    <a:pt x="34" y="0"/>
                    <a:pt x="39" y="0"/>
                    <a:pt x="42" y="4"/>
                  </a:cubicBezTo>
                  <a:cubicBezTo>
                    <a:pt x="45" y="8"/>
                    <a:pt x="47" y="12"/>
                    <a:pt x="50" y="16"/>
                  </a:cubicBezTo>
                  <a:cubicBezTo>
                    <a:pt x="57" y="28"/>
                    <a:pt x="65" y="41"/>
                    <a:pt x="73" y="54"/>
                  </a:cubicBezTo>
                  <a:cubicBezTo>
                    <a:pt x="73" y="54"/>
                    <a:pt x="73" y="54"/>
                    <a:pt x="73" y="54"/>
                  </a:cubicBezTo>
                  <a:cubicBezTo>
                    <a:pt x="70" y="56"/>
                    <a:pt x="67" y="55"/>
                    <a:pt x="64" y="55"/>
                  </a:cubicBezTo>
                  <a:cubicBezTo>
                    <a:pt x="62" y="55"/>
                    <a:pt x="61" y="54"/>
                    <a:pt x="59" y="53"/>
                  </a:cubicBezTo>
                  <a:cubicBezTo>
                    <a:pt x="58" y="53"/>
                    <a:pt x="57" y="54"/>
                    <a:pt x="56" y="54"/>
                  </a:cubicBezTo>
                  <a:cubicBezTo>
                    <a:pt x="43" y="58"/>
                    <a:pt x="30" y="58"/>
                    <a:pt x="17" y="54"/>
                  </a:cubicBezTo>
                  <a:cubicBezTo>
                    <a:pt x="15" y="54"/>
                    <a:pt x="14" y="53"/>
                    <a:pt x="12" y="53"/>
                  </a:cubicBezTo>
                  <a:cubicBezTo>
                    <a:pt x="9" y="54"/>
                    <a:pt x="6" y="55"/>
                    <a:pt x="3" y="55"/>
                  </a:cubicBezTo>
                  <a:cubicBezTo>
                    <a:pt x="2" y="55"/>
                    <a:pt x="0" y="56"/>
                    <a:pt x="0" y="54"/>
                  </a:cubicBezTo>
                  <a:close/>
                </a:path>
              </a:pathLst>
            </a:custGeom>
            <a:solidFill>
              <a:srgbClr val="45AC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62EC6481-6F0F-44F7-8549-F2D1766C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2408238"/>
              <a:ext cx="98425" cy="188913"/>
            </a:xfrm>
            <a:custGeom>
              <a:avLst/>
              <a:gdLst>
                <a:gd name="T0" fmla="*/ 1 w 34"/>
                <a:gd name="T1" fmla="*/ 0 h 66"/>
                <a:gd name="T2" fmla="*/ 29 w 34"/>
                <a:gd name="T3" fmla="*/ 0 h 66"/>
                <a:gd name="T4" fmla="*/ 31 w 34"/>
                <a:gd name="T5" fmla="*/ 0 h 66"/>
                <a:gd name="T6" fmla="*/ 34 w 34"/>
                <a:gd name="T7" fmla="*/ 7 h 66"/>
                <a:gd name="T8" fmla="*/ 34 w 34"/>
                <a:gd name="T9" fmla="*/ 59 h 66"/>
                <a:gd name="T10" fmla="*/ 30 w 34"/>
                <a:gd name="T11" fmla="*/ 66 h 66"/>
                <a:gd name="T12" fmla="*/ 30 w 34"/>
                <a:gd name="T13" fmla="*/ 66 h 66"/>
                <a:gd name="T14" fmla="*/ 28 w 34"/>
                <a:gd name="T15" fmla="*/ 66 h 66"/>
                <a:gd name="T16" fmla="*/ 4 w 34"/>
                <a:gd name="T17" fmla="*/ 66 h 66"/>
                <a:gd name="T18" fmla="*/ 1 w 34"/>
                <a:gd name="T19" fmla="*/ 65 h 66"/>
                <a:gd name="T20" fmla="*/ 0 w 34"/>
                <a:gd name="T21" fmla="*/ 61 h 66"/>
                <a:gd name="T22" fmla="*/ 0 w 34"/>
                <a:gd name="T23" fmla="*/ 4 h 66"/>
                <a:gd name="T24" fmla="*/ 1 w 34"/>
                <a:gd name="T2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" h="66">
                  <a:moveTo>
                    <a:pt x="1" y="0"/>
                  </a:moveTo>
                  <a:cubicBezTo>
                    <a:pt x="10" y="0"/>
                    <a:pt x="20" y="0"/>
                    <a:pt x="29" y="0"/>
                  </a:cubicBezTo>
                  <a:cubicBezTo>
                    <a:pt x="29" y="0"/>
                    <a:pt x="30" y="0"/>
                    <a:pt x="31" y="0"/>
                  </a:cubicBezTo>
                  <a:cubicBezTo>
                    <a:pt x="33" y="2"/>
                    <a:pt x="34" y="4"/>
                    <a:pt x="34" y="7"/>
                  </a:cubicBezTo>
                  <a:cubicBezTo>
                    <a:pt x="34" y="24"/>
                    <a:pt x="34" y="41"/>
                    <a:pt x="34" y="59"/>
                  </a:cubicBezTo>
                  <a:cubicBezTo>
                    <a:pt x="34" y="62"/>
                    <a:pt x="32" y="64"/>
                    <a:pt x="30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29" y="66"/>
                    <a:pt x="29" y="66"/>
                    <a:pt x="28" y="66"/>
                  </a:cubicBezTo>
                  <a:cubicBezTo>
                    <a:pt x="20" y="66"/>
                    <a:pt x="12" y="66"/>
                    <a:pt x="4" y="66"/>
                  </a:cubicBezTo>
                  <a:cubicBezTo>
                    <a:pt x="3" y="66"/>
                    <a:pt x="2" y="66"/>
                    <a:pt x="1" y="65"/>
                  </a:cubicBezTo>
                  <a:cubicBezTo>
                    <a:pt x="0" y="64"/>
                    <a:pt x="0" y="62"/>
                    <a:pt x="0" y="61"/>
                  </a:cubicBezTo>
                  <a:cubicBezTo>
                    <a:pt x="0" y="42"/>
                    <a:pt x="0" y="23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0A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ACF9DD34-20EF-4ECF-8706-D2E85A81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938" y="1463675"/>
              <a:ext cx="173038" cy="223838"/>
            </a:xfrm>
            <a:custGeom>
              <a:avLst/>
              <a:gdLst>
                <a:gd name="T0" fmla="*/ 1 w 60"/>
                <a:gd name="T1" fmla="*/ 0 h 78"/>
                <a:gd name="T2" fmla="*/ 11 w 60"/>
                <a:gd name="T3" fmla="*/ 2 h 78"/>
                <a:gd name="T4" fmla="*/ 15 w 60"/>
                <a:gd name="T5" fmla="*/ 1 h 78"/>
                <a:gd name="T6" fmla="*/ 40 w 60"/>
                <a:gd name="T7" fmla="*/ 40 h 78"/>
                <a:gd name="T8" fmla="*/ 57 w 60"/>
                <a:gd name="T9" fmla="*/ 66 h 78"/>
                <a:gd name="T10" fmla="*/ 60 w 60"/>
                <a:gd name="T11" fmla="*/ 78 h 78"/>
                <a:gd name="T12" fmla="*/ 51 w 60"/>
                <a:gd name="T13" fmla="*/ 74 h 78"/>
                <a:gd name="T14" fmla="*/ 29 w 60"/>
                <a:gd name="T15" fmla="*/ 76 h 78"/>
                <a:gd name="T16" fmla="*/ 26 w 60"/>
                <a:gd name="T17" fmla="*/ 78 h 78"/>
                <a:gd name="T18" fmla="*/ 25 w 60"/>
                <a:gd name="T19" fmla="*/ 78 h 78"/>
                <a:gd name="T20" fmla="*/ 20 w 60"/>
                <a:gd name="T21" fmla="*/ 62 h 78"/>
                <a:gd name="T22" fmla="*/ 8 w 60"/>
                <a:gd name="T23" fmla="*/ 26 h 78"/>
                <a:gd name="T24" fmla="*/ 3 w 60"/>
                <a:gd name="T25" fmla="*/ 8 h 78"/>
                <a:gd name="T26" fmla="*/ 1 w 60"/>
                <a:gd name="T27" fmla="*/ 3 h 78"/>
                <a:gd name="T28" fmla="*/ 1 w 60"/>
                <a:gd name="T2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78">
                  <a:moveTo>
                    <a:pt x="1" y="0"/>
                  </a:moveTo>
                  <a:cubicBezTo>
                    <a:pt x="4" y="0"/>
                    <a:pt x="8" y="2"/>
                    <a:pt x="11" y="2"/>
                  </a:cubicBezTo>
                  <a:cubicBezTo>
                    <a:pt x="13" y="2"/>
                    <a:pt x="14" y="1"/>
                    <a:pt x="15" y="1"/>
                  </a:cubicBezTo>
                  <a:cubicBezTo>
                    <a:pt x="24" y="14"/>
                    <a:pt x="32" y="27"/>
                    <a:pt x="40" y="40"/>
                  </a:cubicBezTo>
                  <a:cubicBezTo>
                    <a:pt x="46" y="49"/>
                    <a:pt x="51" y="58"/>
                    <a:pt x="57" y="66"/>
                  </a:cubicBezTo>
                  <a:cubicBezTo>
                    <a:pt x="59" y="70"/>
                    <a:pt x="60" y="74"/>
                    <a:pt x="60" y="78"/>
                  </a:cubicBezTo>
                  <a:cubicBezTo>
                    <a:pt x="58" y="75"/>
                    <a:pt x="54" y="74"/>
                    <a:pt x="51" y="74"/>
                  </a:cubicBezTo>
                  <a:cubicBezTo>
                    <a:pt x="44" y="73"/>
                    <a:pt x="36" y="73"/>
                    <a:pt x="29" y="76"/>
                  </a:cubicBezTo>
                  <a:cubicBezTo>
                    <a:pt x="28" y="76"/>
                    <a:pt x="27" y="77"/>
                    <a:pt x="26" y="78"/>
                  </a:cubicBezTo>
                  <a:cubicBezTo>
                    <a:pt x="26" y="78"/>
                    <a:pt x="25" y="78"/>
                    <a:pt x="25" y="78"/>
                  </a:cubicBezTo>
                  <a:cubicBezTo>
                    <a:pt x="23" y="73"/>
                    <a:pt x="21" y="68"/>
                    <a:pt x="20" y="62"/>
                  </a:cubicBezTo>
                  <a:cubicBezTo>
                    <a:pt x="16" y="50"/>
                    <a:pt x="12" y="38"/>
                    <a:pt x="8" y="26"/>
                  </a:cubicBezTo>
                  <a:cubicBezTo>
                    <a:pt x="6" y="20"/>
                    <a:pt x="5" y="14"/>
                    <a:pt x="3" y="8"/>
                  </a:cubicBezTo>
                  <a:cubicBezTo>
                    <a:pt x="2" y="7"/>
                    <a:pt x="2" y="5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49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943C8724-EF04-4884-BFD6-05BD6DBD0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663" y="1463675"/>
              <a:ext cx="171450" cy="223838"/>
            </a:xfrm>
            <a:custGeom>
              <a:avLst/>
              <a:gdLst>
                <a:gd name="T0" fmla="*/ 45 w 60"/>
                <a:gd name="T1" fmla="*/ 1 h 78"/>
                <a:gd name="T2" fmla="*/ 49 w 60"/>
                <a:gd name="T3" fmla="*/ 1 h 78"/>
                <a:gd name="T4" fmla="*/ 58 w 60"/>
                <a:gd name="T5" fmla="*/ 0 h 78"/>
                <a:gd name="T6" fmla="*/ 59 w 60"/>
                <a:gd name="T7" fmla="*/ 2 h 78"/>
                <a:gd name="T8" fmla="*/ 52 w 60"/>
                <a:gd name="T9" fmla="*/ 22 h 78"/>
                <a:gd name="T10" fmla="*/ 39 w 60"/>
                <a:gd name="T11" fmla="*/ 62 h 78"/>
                <a:gd name="T12" fmla="*/ 35 w 60"/>
                <a:gd name="T13" fmla="*/ 76 h 78"/>
                <a:gd name="T14" fmla="*/ 33 w 60"/>
                <a:gd name="T15" fmla="*/ 78 h 78"/>
                <a:gd name="T16" fmla="*/ 24 w 60"/>
                <a:gd name="T17" fmla="*/ 74 h 78"/>
                <a:gd name="T18" fmla="*/ 22 w 60"/>
                <a:gd name="T19" fmla="*/ 74 h 78"/>
                <a:gd name="T20" fmla="*/ 11 w 60"/>
                <a:gd name="T21" fmla="*/ 74 h 78"/>
                <a:gd name="T22" fmla="*/ 0 w 60"/>
                <a:gd name="T23" fmla="*/ 78 h 78"/>
                <a:gd name="T24" fmla="*/ 6 w 60"/>
                <a:gd name="T25" fmla="*/ 63 h 78"/>
                <a:gd name="T26" fmla="*/ 20 w 60"/>
                <a:gd name="T27" fmla="*/ 39 h 78"/>
                <a:gd name="T28" fmla="*/ 32 w 60"/>
                <a:gd name="T29" fmla="*/ 21 h 78"/>
                <a:gd name="T30" fmla="*/ 45 w 60"/>
                <a:gd name="T31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78">
                  <a:moveTo>
                    <a:pt x="45" y="1"/>
                  </a:moveTo>
                  <a:cubicBezTo>
                    <a:pt x="46" y="2"/>
                    <a:pt x="48" y="1"/>
                    <a:pt x="49" y="1"/>
                  </a:cubicBezTo>
                  <a:cubicBezTo>
                    <a:pt x="52" y="1"/>
                    <a:pt x="55" y="0"/>
                    <a:pt x="58" y="0"/>
                  </a:cubicBezTo>
                  <a:cubicBezTo>
                    <a:pt x="60" y="0"/>
                    <a:pt x="59" y="1"/>
                    <a:pt x="59" y="2"/>
                  </a:cubicBezTo>
                  <a:cubicBezTo>
                    <a:pt x="57" y="9"/>
                    <a:pt x="54" y="16"/>
                    <a:pt x="52" y="22"/>
                  </a:cubicBezTo>
                  <a:cubicBezTo>
                    <a:pt x="48" y="35"/>
                    <a:pt x="43" y="49"/>
                    <a:pt x="39" y="62"/>
                  </a:cubicBezTo>
                  <a:cubicBezTo>
                    <a:pt x="37" y="67"/>
                    <a:pt x="35" y="71"/>
                    <a:pt x="35" y="76"/>
                  </a:cubicBezTo>
                  <a:cubicBezTo>
                    <a:pt x="34" y="77"/>
                    <a:pt x="34" y="78"/>
                    <a:pt x="33" y="78"/>
                  </a:cubicBezTo>
                  <a:cubicBezTo>
                    <a:pt x="31" y="76"/>
                    <a:pt x="27" y="76"/>
                    <a:pt x="24" y="74"/>
                  </a:cubicBezTo>
                  <a:cubicBezTo>
                    <a:pt x="24" y="74"/>
                    <a:pt x="23" y="74"/>
                    <a:pt x="22" y="74"/>
                  </a:cubicBezTo>
                  <a:cubicBezTo>
                    <a:pt x="19" y="74"/>
                    <a:pt x="15" y="74"/>
                    <a:pt x="11" y="74"/>
                  </a:cubicBezTo>
                  <a:cubicBezTo>
                    <a:pt x="7" y="74"/>
                    <a:pt x="4" y="75"/>
                    <a:pt x="0" y="78"/>
                  </a:cubicBezTo>
                  <a:cubicBezTo>
                    <a:pt x="0" y="72"/>
                    <a:pt x="3" y="67"/>
                    <a:pt x="6" y="63"/>
                  </a:cubicBezTo>
                  <a:cubicBezTo>
                    <a:pt x="11" y="55"/>
                    <a:pt x="15" y="47"/>
                    <a:pt x="20" y="39"/>
                  </a:cubicBezTo>
                  <a:cubicBezTo>
                    <a:pt x="24" y="33"/>
                    <a:pt x="28" y="27"/>
                    <a:pt x="32" y="21"/>
                  </a:cubicBezTo>
                  <a:cubicBezTo>
                    <a:pt x="36" y="14"/>
                    <a:pt x="40" y="8"/>
                    <a:pt x="45" y="1"/>
                  </a:cubicBezTo>
                  <a:close/>
                </a:path>
              </a:pathLst>
            </a:custGeom>
            <a:solidFill>
              <a:srgbClr val="E9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518C016E-1682-4DAE-9466-ED9F8B59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5488" y="2587625"/>
              <a:ext cx="433388" cy="152400"/>
            </a:xfrm>
            <a:custGeom>
              <a:avLst/>
              <a:gdLst>
                <a:gd name="T0" fmla="*/ 151 w 151"/>
                <a:gd name="T1" fmla="*/ 52 h 53"/>
                <a:gd name="T2" fmla="*/ 148 w 151"/>
                <a:gd name="T3" fmla="*/ 53 h 53"/>
                <a:gd name="T4" fmla="*/ 16 w 151"/>
                <a:gd name="T5" fmla="*/ 52 h 53"/>
                <a:gd name="T6" fmla="*/ 0 w 151"/>
                <a:gd name="T7" fmla="*/ 35 h 53"/>
                <a:gd name="T8" fmla="*/ 0 w 151"/>
                <a:gd name="T9" fmla="*/ 3 h 53"/>
                <a:gd name="T10" fmla="*/ 2 w 151"/>
                <a:gd name="T11" fmla="*/ 1 h 53"/>
                <a:gd name="T12" fmla="*/ 21 w 151"/>
                <a:gd name="T13" fmla="*/ 2 h 53"/>
                <a:gd name="T14" fmla="*/ 27 w 151"/>
                <a:gd name="T15" fmla="*/ 2 h 53"/>
                <a:gd name="T16" fmla="*/ 34 w 151"/>
                <a:gd name="T17" fmla="*/ 2 h 53"/>
                <a:gd name="T18" fmla="*/ 34 w 151"/>
                <a:gd name="T19" fmla="*/ 3 h 53"/>
                <a:gd name="T20" fmla="*/ 35 w 151"/>
                <a:gd name="T21" fmla="*/ 10 h 53"/>
                <a:gd name="T22" fmla="*/ 35 w 151"/>
                <a:gd name="T23" fmla="*/ 47 h 53"/>
                <a:gd name="T24" fmla="*/ 39 w 151"/>
                <a:gd name="T25" fmla="*/ 51 h 53"/>
                <a:gd name="T26" fmla="*/ 126 w 151"/>
                <a:gd name="T27" fmla="*/ 51 h 53"/>
                <a:gd name="T28" fmla="*/ 129 w 151"/>
                <a:gd name="T29" fmla="*/ 51 h 53"/>
                <a:gd name="T30" fmla="*/ 148 w 151"/>
                <a:gd name="T31" fmla="*/ 51 h 53"/>
                <a:gd name="T32" fmla="*/ 151 w 151"/>
                <a:gd name="T33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1" h="53">
                  <a:moveTo>
                    <a:pt x="151" y="52"/>
                  </a:moveTo>
                  <a:cubicBezTo>
                    <a:pt x="150" y="53"/>
                    <a:pt x="149" y="53"/>
                    <a:pt x="148" y="53"/>
                  </a:cubicBezTo>
                  <a:cubicBezTo>
                    <a:pt x="104" y="53"/>
                    <a:pt x="60" y="53"/>
                    <a:pt x="16" y="52"/>
                  </a:cubicBezTo>
                  <a:cubicBezTo>
                    <a:pt x="7" y="52"/>
                    <a:pt x="0" y="45"/>
                    <a:pt x="0" y="35"/>
                  </a:cubicBezTo>
                  <a:cubicBezTo>
                    <a:pt x="0" y="24"/>
                    <a:pt x="0" y="14"/>
                    <a:pt x="0" y="3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9" y="1"/>
                    <a:pt x="15" y="0"/>
                    <a:pt x="21" y="2"/>
                  </a:cubicBezTo>
                  <a:cubicBezTo>
                    <a:pt x="23" y="2"/>
                    <a:pt x="25" y="2"/>
                    <a:pt x="27" y="2"/>
                  </a:cubicBezTo>
                  <a:cubicBezTo>
                    <a:pt x="29" y="2"/>
                    <a:pt x="31" y="1"/>
                    <a:pt x="34" y="2"/>
                  </a:cubicBezTo>
                  <a:cubicBezTo>
                    <a:pt x="34" y="2"/>
                    <a:pt x="34" y="2"/>
                    <a:pt x="34" y="3"/>
                  </a:cubicBezTo>
                  <a:cubicBezTo>
                    <a:pt x="35" y="5"/>
                    <a:pt x="35" y="7"/>
                    <a:pt x="35" y="10"/>
                  </a:cubicBezTo>
                  <a:cubicBezTo>
                    <a:pt x="35" y="22"/>
                    <a:pt x="35" y="34"/>
                    <a:pt x="35" y="47"/>
                  </a:cubicBezTo>
                  <a:cubicBezTo>
                    <a:pt x="35" y="51"/>
                    <a:pt x="35" y="51"/>
                    <a:pt x="39" y="51"/>
                  </a:cubicBezTo>
                  <a:cubicBezTo>
                    <a:pt x="68" y="51"/>
                    <a:pt x="97" y="51"/>
                    <a:pt x="126" y="51"/>
                  </a:cubicBezTo>
                  <a:cubicBezTo>
                    <a:pt x="127" y="51"/>
                    <a:pt x="128" y="51"/>
                    <a:pt x="129" y="51"/>
                  </a:cubicBezTo>
                  <a:cubicBezTo>
                    <a:pt x="135" y="51"/>
                    <a:pt x="142" y="51"/>
                    <a:pt x="148" y="51"/>
                  </a:cubicBezTo>
                  <a:cubicBezTo>
                    <a:pt x="149" y="51"/>
                    <a:pt x="150" y="51"/>
                    <a:pt x="151" y="52"/>
                  </a:cubicBezTo>
                  <a:close/>
                </a:path>
              </a:pathLst>
            </a:custGeom>
            <a:solidFill>
              <a:srgbClr val="8DC4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0E0C6573-98ED-45E3-B724-3F425C041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3788" y="2590800"/>
              <a:ext cx="104775" cy="146050"/>
            </a:xfrm>
            <a:custGeom>
              <a:avLst/>
              <a:gdLst>
                <a:gd name="T0" fmla="*/ 23 w 37"/>
                <a:gd name="T1" fmla="*/ 51 h 51"/>
                <a:gd name="T2" fmla="*/ 1 w 37"/>
                <a:gd name="T3" fmla="*/ 51 h 51"/>
                <a:gd name="T4" fmla="*/ 0 w 37"/>
                <a:gd name="T5" fmla="*/ 47 h 51"/>
                <a:gd name="T6" fmla="*/ 0 w 37"/>
                <a:gd name="T7" fmla="*/ 5 h 51"/>
                <a:gd name="T8" fmla="*/ 4 w 37"/>
                <a:gd name="T9" fmla="*/ 1 h 51"/>
                <a:gd name="T10" fmla="*/ 34 w 37"/>
                <a:gd name="T11" fmla="*/ 1 h 51"/>
                <a:gd name="T12" fmla="*/ 36 w 37"/>
                <a:gd name="T13" fmla="*/ 1 h 51"/>
                <a:gd name="T14" fmla="*/ 36 w 37"/>
                <a:gd name="T15" fmla="*/ 2 h 51"/>
                <a:gd name="T16" fmla="*/ 36 w 37"/>
                <a:gd name="T17" fmla="*/ 4 h 51"/>
                <a:gd name="T18" fmla="*/ 36 w 37"/>
                <a:gd name="T19" fmla="*/ 35 h 51"/>
                <a:gd name="T20" fmla="*/ 36 w 37"/>
                <a:gd name="T21" fmla="*/ 36 h 51"/>
                <a:gd name="T22" fmla="*/ 23 w 37"/>
                <a:gd name="T23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51">
                  <a:moveTo>
                    <a:pt x="23" y="51"/>
                  </a:moveTo>
                  <a:cubicBezTo>
                    <a:pt x="16" y="51"/>
                    <a:pt x="8" y="51"/>
                    <a:pt x="1" y="51"/>
                  </a:cubicBezTo>
                  <a:cubicBezTo>
                    <a:pt x="0" y="50"/>
                    <a:pt x="0" y="49"/>
                    <a:pt x="0" y="47"/>
                  </a:cubicBezTo>
                  <a:cubicBezTo>
                    <a:pt x="0" y="33"/>
                    <a:pt x="0" y="19"/>
                    <a:pt x="0" y="5"/>
                  </a:cubicBezTo>
                  <a:cubicBezTo>
                    <a:pt x="0" y="1"/>
                    <a:pt x="1" y="0"/>
                    <a:pt x="4" y="1"/>
                  </a:cubicBezTo>
                  <a:cubicBezTo>
                    <a:pt x="14" y="2"/>
                    <a:pt x="24" y="1"/>
                    <a:pt x="34" y="1"/>
                  </a:cubicBezTo>
                  <a:cubicBezTo>
                    <a:pt x="35" y="1"/>
                    <a:pt x="35" y="1"/>
                    <a:pt x="36" y="1"/>
                  </a:cubicBezTo>
                  <a:cubicBezTo>
                    <a:pt x="36" y="2"/>
                    <a:pt x="36" y="2"/>
                    <a:pt x="36" y="2"/>
                  </a:cubicBezTo>
                  <a:cubicBezTo>
                    <a:pt x="37" y="2"/>
                    <a:pt x="36" y="3"/>
                    <a:pt x="36" y="4"/>
                  </a:cubicBezTo>
                  <a:cubicBezTo>
                    <a:pt x="36" y="14"/>
                    <a:pt x="36" y="24"/>
                    <a:pt x="36" y="35"/>
                  </a:cubicBezTo>
                  <a:cubicBezTo>
                    <a:pt x="36" y="35"/>
                    <a:pt x="36" y="36"/>
                    <a:pt x="36" y="36"/>
                  </a:cubicBezTo>
                  <a:cubicBezTo>
                    <a:pt x="35" y="44"/>
                    <a:pt x="31" y="49"/>
                    <a:pt x="23" y="51"/>
                  </a:cubicBezTo>
                  <a:close/>
                </a:path>
              </a:pathLst>
            </a:custGeom>
            <a:solidFill>
              <a:srgbClr val="45A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EB5BC83B-63E6-48A2-89B8-6536B0188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75" y="2405063"/>
              <a:ext cx="88900" cy="192088"/>
            </a:xfrm>
            <a:custGeom>
              <a:avLst/>
              <a:gdLst>
                <a:gd name="T0" fmla="*/ 31 w 31"/>
                <a:gd name="T1" fmla="*/ 66 h 67"/>
                <a:gd name="T2" fmla="*/ 7 w 31"/>
                <a:gd name="T3" fmla="*/ 66 h 67"/>
                <a:gd name="T4" fmla="*/ 4 w 31"/>
                <a:gd name="T5" fmla="*/ 67 h 67"/>
                <a:gd name="T6" fmla="*/ 0 w 31"/>
                <a:gd name="T7" fmla="*/ 60 h 67"/>
                <a:gd name="T8" fmla="*/ 0 w 31"/>
                <a:gd name="T9" fmla="*/ 8 h 67"/>
                <a:gd name="T10" fmla="*/ 4 w 31"/>
                <a:gd name="T11" fmla="*/ 0 h 67"/>
                <a:gd name="T12" fmla="*/ 8 w 31"/>
                <a:gd name="T13" fmla="*/ 1 h 67"/>
                <a:gd name="T14" fmla="*/ 25 w 31"/>
                <a:gd name="T15" fmla="*/ 1 h 67"/>
                <a:gd name="T16" fmla="*/ 26 w 31"/>
                <a:gd name="T17" fmla="*/ 3 h 67"/>
                <a:gd name="T18" fmla="*/ 26 w 31"/>
                <a:gd name="T19" fmla="*/ 59 h 67"/>
                <a:gd name="T20" fmla="*/ 26 w 31"/>
                <a:gd name="T21" fmla="*/ 61 h 67"/>
                <a:gd name="T22" fmla="*/ 29 w 31"/>
                <a:gd name="T23" fmla="*/ 65 h 67"/>
                <a:gd name="T24" fmla="*/ 31 w 31"/>
                <a:gd name="T25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67">
                  <a:moveTo>
                    <a:pt x="31" y="66"/>
                  </a:moveTo>
                  <a:cubicBezTo>
                    <a:pt x="23" y="66"/>
                    <a:pt x="15" y="66"/>
                    <a:pt x="7" y="66"/>
                  </a:cubicBezTo>
                  <a:cubicBezTo>
                    <a:pt x="6" y="66"/>
                    <a:pt x="5" y="65"/>
                    <a:pt x="4" y="67"/>
                  </a:cubicBezTo>
                  <a:cubicBezTo>
                    <a:pt x="2" y="65"/>
                    <a:pt x="0" y="63"/>
                    <a:pt x="0" y="60"/>
                  </a:cubicBezTo>
                  <a:cubicBezTo>
                    <a:pt x="0" y="42"/>
                    <a:pt x="1" y="25"/>
                    <a:pt x="0" y="8"/>
                  </a:cubicBezTo>
                  <a:cubicBezTo>
                    <a:pt x="0" y="4"/>
                    <a:pt x="2" y="2"/>
                    <a:pt x="4" y="0"/>
                  </a:cubicBezTo>
                  <a:cubicBezTo>
                    <a:pt x="5" y="1"/>
                    <a:pt x="7" y="1"/>
                    <a:pt x="8" y="1"/>
                  </a:cubicBezTo>
                  <a:cubicBezTo>
                    <a:pt x="14" y="1"/>
                    <a:pt x="19" y="1"/>
                    <a:pt x="25" y="1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6" y="21"/>
                    <a:pt x="26" y="40"/>
                    <a:pt x="26" y="59"/>
                  </a:cubicBezTo>
                  <a:cubicBezTo>
                    <a:pt x="26" y="59"/>
                    <a:pt x="26" y="60"/>
                    <a:pt x="26" y="61"/>
                  </a:cubicBezTo>
                  <a:cubicBezTo>
                    <a:pt x="26" y="64"/>
                    <a:pt x="26" y="64"/>
                    <a:pt x="29" y="65"/>
                  </a:cubicBezTo>
                  <a:cubicBezTo>
                    <a:pt x="30" y="65"/>
                    <a:pt x="31" y="65"/>
                    <a:pt x="31" y="66"/>
                  </a:cubicBezTo>
                  <a:close/>
                </a:path>
              </a:pathLst>
            </a:custGeom>
            <a:solidFill>
              <a:srgbClr val="EBD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18219DC0-6D3B-4C36-9B07-AE3E2F9C1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2597150"/>
              <a:ext cx="1588" cy="96838"/>
            </a:xfrm>
            <a:custGeom>
              <a:avLst/>
              <a:gdLst>
                <a:gd name="T0" fmla="*/ 0 w 1"/>
                <a:gd name="T1" fmla="*/ 34 h 34"/>
                <a:gd name="T2" fmla="*/ 0 w 1"/>
                <a:gd name="T3" fmla="*/ 0 h 34"/>
                <a:gd name="T4" fmla="*/ 0 w 1"/>
                <a:gd name="T5" fmla="*/ 0 h 34"/>
                <a:gd name="T6" fmla="*/ 1 w 1"/>
                <a:gd name="T7" fmla="*/ 33 h 34"/>
                <a:gd name="T8" fmla="*/ 0 w 1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4">
                  <a:moveTo>
                    <a:pt x="0" y="34"/>
                  </a:moveTo>
                  <a:cubicBezTo>
                    <a:pt x="0" y="23"/>
                    <a:pt x="0" y="1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1"/>
                    <a:pt x="1" y="22"/>
                    <a:pt x="1" y="33"/>
                  </a:cubicBezTo>
                  <a:cubicBezTo>
                    <a:pt x="1" y="34"/>
                    <a:pt x="0" y="34"/>
                    <a:pt x="0" y="34"/>
                  </a:cubicBezTo>
                  <a:close/>
                </a:path>
              </a:pathLst>
            </a:custGeom>
            <a:solidFill>
              <a:srgbClr val="6DB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BDCEE500-51C4-48D1-BE2A-6150F2ABD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1658938"/>
              <a:ext cx="274638" cy="746125"/>
            </a:xfrm>
            <a:custGeom>
              <a:avLst/>
              <a:gdLst>
                <a:gd name="T0" fmla="*/ 95 w 96"/>
                <a:gd name="T1" fmla="*/ 10 h 260"/>
                <a:gd name="T2" fmla="*/ 96 w 96"/>
                <a:gd name="T3" fmla="*/ 10 h 260"/>
                <a:gd name="T4" fmla="*/ 95 w 96"/>
                <a:gd name="T5" fmla="*/ 16 h 260"/>
                <a:gd name="T6" fmla="*/ 95 w 96"/>
                <a:gd name="T7" fmla="*/ 260 h 260"/>
                <a:gd name="T8" fmla="*/ 3 w 96"/>
                <a:gd name="T9" fmla="*/ 260 h 260"/>
                <a:gd name="T10" fmla="*/ 0 w 96"/>
                <a:gd name="T11" fmla="*/ 257 h 260"/>
                <a:gd name="T12" fmla="*/ 0 w 96"/>
                <a:gd name="T13" fmla="*/ 43 h 260"/>
                <a:gd name="T14" fmla="*/ 0 w 96"/>
                <a:gd name="T15" fmla="*/ 14 h 260"/>
                <a:gd name="T16" fmla="*/ 2 w 96"/>
                <a:gd name="T17" fmla="*/ 11 h 260"/>
                <a:gd name="T18" fmla="*/ 8 w 96"/>
                <a:gd name="T19" fmla="*/ 8 h 260"/>
                <a:gd name="T20" fmla="*/ 11 w 96"/>
                <a:gd name="T21" fmla="*/ 6 h 260"/>
                <a:gd name="T22" fmla="*/ 34 w 96"/>
                <a:gd name="T23" fmla="*/ 1 h 260"/>
                <a:gd name="T24" fmla="*/ 46 w 96"/>
                <a:gd name="T25" fmla="*/ 0 h 260"/>
                <a:gd name="T26" fmla="*/ 90 w 96"/>
                <a:gd name="T27" fmla="*/ 9 h 260"/>
                <a:gd name="T28" fmla="*/ 95 w 96"/>
                <a:gd name="T29" fmla="*/ 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260">
                  <a:moveTo>
                    <a:pt x="95" y="10"/>
                  </a:moveTo>
                  <a:cubicBezTo>
                    <a:pt x="95" y="10"/>
                    <a:pt x="96" y="10"/>
                    <a:pt x="96" y="10"/>
                  </a:cubicBezTo>
                  <a:cubicBezTo>
                    <a:pt x="95" y="12"/>
                    <a:pt x="95" y="14"/>
                    <a:pt x="95" y="16"/>
                  </a:cubicBezTo>
                  <a:cubicBezTo>
                    <a:pt x="95" y="97"/>
                    <a:pt x="95" y="179"/>
                    <a:pt x="95" y="260"/>
                  </a:cubicBezTo>
                  <a:cubicBezTo>
                    <a:pt x="64" y="260"/>
                    <a:pt x="34" y="260"/>
                    <a:pt x="3" y="260"/>
                  </a:cubicBezTo>
                  <a:cubicBezTo>
                    <a:pt x="0" y="260"/>
                    <a:pt x="0" y="259"/>
                    <a:pt x="0" y="257"/>
                  </a:cubicBezTo>
                  <a:cubicBezTo>
                    <a:pt x="0" y="186"/>
                    <a:pt x="0" y="115"/>
                    <a:pt x="0" y="43"/>
                  </a:cubicBezTo>
                  <a:cubicBezTo>
                    <a:pt x="0" y="34"/>
                    <a:pt x="0" y="24"/>
                    <a:pt x="0" y="14"/>
                  </a:cubicBezTo>
                  <a:cubicBezTo>
                    <a:pt x="0" y="12"/>
                    <a:pt x="1" y="12"/>
                    <a:pt x="2" y="11"/>
                  </a:cubicBezTo>
                  <a:cubicBezTo>
                    <a:pt x="4" y="10"/>
                    <a:pt x="6" y="9"/>
                    <a:pt x="8" y="8"/>
                  </a:cubicBezTo>
                  <a:cubicBezTo>
                    <a:pt x="9" y="6"/>
                    <a:pt x="10" y="6"/>
                    <a:pt x="11" y="6"/>
                  </a:cubicBezTo>
                  <a:cubicBezTo>
                    <a:pt x="18" y="3"/>
                    <a:pt x="26" y="1"/>
                    <a:pt x="34" y="1"/>
                  </a:cubicBezTo>
                  <a:cubicBezTo>
                    <a:pt x="38" y="0"/>
                    <a:pt x="42" y="0"/>
                    <a:pt x="46" y="0"/>
                  </a:cubicBezTo>
                  <a:cubicBezTo>
                    <a:pt x="61" y="0"/>
                    <a:pt x="76" y="3"/>
                    <a:pt x="90" y="9"/>
                  </a:cubicBezTo>
                  <a:cubicBezTo>
                    <a:pt x="92" y="10"/>
                    <a:pt x="93" y="10"/>
                    <a:pt x="95" y="10"/>
                  </a:cubicBezTo>
                  <a:close/>
                </a:path>
              </a:pathLst>
            </a:custGeom>
            <a:solidFill>
              <a:srgbClr val="6DB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374DE2F7-CAAD-476E-B0BA-D5E43C137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408238"/>
              <a:ext cx="288925" cy="192088"/>
            </a:xfrm>
            <a:custGeom>
              <a:avLst/>
              <a:gdLst>
                <a:gd name="T0" fmla="*/ 0 w 101"/>
                <a:gd name="T1" fmla="*/ 65 h 67"/>
                <a:gd name="T2" fmla="*/ 0 w 101"/>
                <a:gd name="T3" fmla="*/ 65 h 67"/>
                <a:gd name="T4" fmla="*/ 3 w 101"/>
                <a:gd name="T5" fmla="*/ 64 h 67"/>
                <a:gd name="T6" fmla="*/ 21 w 101"/>
                <a:gd name="T7" fmla="*/ 64 h 67"/>
                <a:gd name="T8" fmla="*/ 25 w 101"/>
                <a:gd name="T9" fmla="*/ 60 h 67"/>
                <a:gd name="T10" fmla="*/ 25 w 101"/>
                <a:gd name="T11" fmla="*/ 4 h 67"/>
                <a:gd name="T12" fmla="*/ 26 w 101"/>
                <a:gd name="T13" fmla="*/ 0 h 67"/>
                <a:gd name="T14" fmla="*/ 100 w 101"/>
                <a:gd name="T15" fmla="*/ 0 h 67"/>
                <a:gd name="T16" fmla="*/ 101 w 101"/>
                <a:gd name="T17" fmla="*/ 0 h 67"/>
                <a:gd name="T18" fmla="*/ 101 w 101"/>
                <a:gd name="T19" fmla="*/ 65 h 67"/>
                <a:gd name="T20" fmla="*/ 91 w 101"/>
                <a:gd name="T21" fmla="*/ 66 h 67"/>
                <a:gd name="T22" fmla="*/ 52 w 101"/>
                <a:gd name="T23" fmla="*/ 66 h 67"/>
                <a:gd name="T24" fmla="*/ 5 w 101"/>
                <a:gd name="T25" fmla="*/ 66 h 67"/>
                <a:gd name="T26" fmla="*/ 0 w 101"/>
                <a:gd name="T27" fmla="*/ 6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1" h="67">
                  <a:moveTo>
                    <a:pt x="0" y="65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1" y="64"/>
                    <a:pt x="2" y="64"/>
                    <a:pt x="3" y="64"/>
                  </a:cubicBezTo>
                  <a:cubicBezTo>
                    <a:pt x="9" y="64"/>
                    <a:pt x="15" y="64"/>
                    <a:pt x="21" y="64"/>
                  </a:cubicBezTo>
                  <a:cubicBezTo>
                    <a:pt x="25" y="64"/>
                    <a:pt x="25" y="64"/>
                    <a:pt x="25" y="60"/>
                  </a:cubicBezTo>
                  <a:cubicBezTo>
                    <a:pt x="25" y="41"/>
                    <a:pt x="25" y="23"/>
                    <a:pt x="25" y="4"/>
                  </a:cubicBezTo>
                  <a:cubicBezTo>
                    <a:pt x="25" y="3"/>
                    <a:pt x="24" y="1"/>
                    <a:pt x="26" y="0"/>
                  </a:cubicBezTo>
                  <a:cubicBezTo>
                    <a:pt x="50" y="0"/>
                    <a:pt x="75" y="0"/>
                    <a:pt x="100" y="0"/>
                  </a:cubicBezTo>
                  <a:cubicBezTo>
                    <a:pt x="100" y="0"/>
                    <a:pt x="101" y="0"/>
                    <a:pt x="101" y="0"/>
                  </a:cubicBezTo>
                  <a:cubicBezTo>
                    <a:pt x="101" y="21"/>
                    <a:pt x="101" y="43"/>
                    <a:pt x="101" y="65"/>
                  </a:cubicBezTo>
                  <a:cubicBezTo>
                    <a:pt x="98" y="65"/>
                    <a:pt x="94" y="66"/>
                    <a:pt x="91" y="66"/>
                  </a:cubicBezTo>
                  <a:cubicBezTo>
                    <a:pt x="78" y="66"/>
                    <a:pt x="65" y="66"/>
                    <a:pt x="52" y="66"/>
                  </a:cubicBezTo>
                  <a:cubicBezTo>
                    <a:pt x="36" y="66"/>
                    <a:pt x="20" y="67"/>
                    <a:pt x="5" y="66"/>
                  </a:cubicBezTo>
                  <a:cubicBezTo>
                    <a:pt x="3" y="66"/>
                    <a:pt x="2" y="67"/>
                    <a:pt x="0" y="65"/>
                  </a:cubicBezTo>
                  <a:close/>
                </a:path>
              </a:pathLst>
            </a:custGeom>
            <a:solidFill>
              <a:srgbClr val="EAD2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2895A798-3EAE-41B3-B4D3-5F290BE6E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1460500"/>
              <a:ext cx="271463" cy="233363"/>
            </a:xfrm>
            <a:custGeom>
              <a:avLst/>
              <a:gdLst>
                <a:gd name="T0" fmla="*/ 95 w 95"/>
                <a:gd name="T1" fmla="*/ 79 h 81"/>
                <a:gd name="T2" fmla="*/ 93 w 95"/>
                <a:gd name="T3" fmla="*/ 80 h 81"/>
                <a:gd name="T4" fmla="*/ 73 w 95"/>
                <a:gd name="T5" fmla="*/ 73 h 81"/>
                <a:gd name="T6" fmla="*/ 40 w 95"/>
                <a:gd name="T7" fmla="*/ 70 h 81"/>
                <a:gd name="T8" fmla="*/ 16 w 95"/>
                <a:gd name="T9" fmla="*/ 74 h 81"/>
                <a:gd name="T10" fmla="*/ 8 w 95"/>
                <a:gd name="T11" fmla="*/ 77 h 81"/>
                <a:gd name="T12" fmla="*/ 3 w 95"/>
                <a:gd name="T13" fmla="*/ 79 h 81"/>
                <a:gd name="T14" fmla="*/ 0 w 95"/>
                <a:gd name="T15" fmla="*/ 79 h 81"/>
                <a:gd name="T16" fmla="*/ 7 w 95"/>
                <a:gd name="T17" fmla="*/ 56 h 81"/>
                <a:gd name="T18" fmla="*/ 17 w 95"/>
                <a:gd name="T19" fmla="*/ 27 h 81"/>
                <a:gd name="T20" fmla="*/ 22 w 95"/>
                <a:gd name="T21" fmla="*/ 12 h 81"/>
                <a:gd name="T22" fmla="*/ 25 w 95"/>
                <a:gd name="T23" fmla="*/ 3 h 81"/>
                <a:gd name="T24" fmla="*/ 25 w 95"/>
                <a:gd name="T25" fmla="*/ 1 h 81"/>
                <a:gd name="T26" fmla="*/ 33 w 95"/>
                <a:gd name="T27" fmla="*/ 3 h 81"/>
                <a:gd name="T28" fmla="*/ 57 w 95"/>
                <a:gd name="T29" fmla="*/ 4 h 81"/>
                <a:gd name="T30" fmla="*/ 69 w 95"/>
                <a:gd name="T31" fmla="*/ 1 h 81"/>
                <a:gd name="T32" fmla="*/ 71 w 95"/>
                <a:gd name="T33" fmla="*/ 1 h 81"/>
                <a:gd name="T34" fmla="*/ 74 w 95"/>
                <a:gd name="T35" fmla="*/ 11 h 81"/>
                <a:gd name="T36" fmla="*/ 82 w 95"/>
                <a:gd name="T37" fmla="*/ 37 h 81"/>
                <a:gd name="T38" fmla="*/ 89 w 95"/>
                <a:gd name="T39" fmla="*/ 58 h 81"/>
                <a:gd name="T40" fmla="*/ 95 w 95"/>
                <a:gd name="T41" fmla="*/ 7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" h="81">
                  <a:moveTo>
                    <a:pt x="95" y="79"/>
                  </a:moveTo>
                  <a:cubicBezTo>
                    <a:pt x="95" y="81"/>
                    <a:pt x="94" y="80"/>
                    <a:pt x="93" y="80"/>
                  </a:cubicBezTo>
                  <a:cubicBezTo>
                    <a:pt x="86" y="77"/>
                    <a:pt x="80" y="75"/>
                    <a:pt x="73" y="73"/>
                  </a:cubicBezTo>
                  <a:cubicBezTo>
                    <a:pt x="62" y="71"/>
                    <a:pt x="51" y="69"/>
                    <a:pt x="40" y="70"/>
                  </a:cubicBezTo>
                  <a:cubicBezTo>
                    <a:pt x="32" y="70"/>
                    <a:pt x="24" y="72"/>
                    <a:pt x="16" y="74"/>
                  </a:cubicBezTo>
                  <a:cubicBezTo>
                    <a:pt x="13" y="74"/>
                    <a:pt x="11" y="75"/>
                    <a:pt x="8" y="77"/>
                  </a:cubicBezTo>
                  <a:cubicBezTo>
                    <a:pt x="6" y="76"/>
                    <a:pt x="5" y="78"/>
                    <a:pt x="3" y="79"/>
                  </a:cubicBezTo>
                  <a:cubicBezTo>
                    <a:pt x="2" y="79"/>
                    <a:pt x="1" y="80"/>
                    <a:pt x="0" y="79"/>
                  </a:cubicBezTo>
                  <a:cubicBezTo>
                    <a:pt x="2" y="71"/>
                    <a:pt x="5" y="64"/>
                    <a:pt x="7" y="56"/>
                  </a:cubicBezTo>
                  <a:cubicBezTo>
                    <a:pt x="10" y="47"/>
                    <a:pt x="14" y="37"/>
                    <a:pt x="17" y="27"/>
                  </a:cubicBezTo>
                  <a:cubicBezTo>
                    <a:pt x="19" y="22"/>
                    <a:pt x="20" y="17"/>
                    <a:pt x="22" y="12"/>
                  </a:cubicBezTo>
                  <a:cubicBezTo>
                    <a:pt x="23" y="9"/>
                    <a:pt x="24" y="6"/>
                    <a:pt x="25" y="3"/>
                  </a:cubicBezTo>
                  <a:cubicBezTo>
                    <a:pt x="25" y="2"/>
                    <a:pt x="26" y="1"/>
                    <a:pt x="25" y="1"/>
                  </a:cubicBezTo>
                  <a:cubicBezTo>
                    <a:pt x="28" y="0"/>
                    <a:pt x="30" y="2"/>
                    <a:pt x="33" y="3"/>
                  </a:cubicBezTo>
                  <a:cubicBezTo>
                    <a:pt x="41" y="4"/>
                    <a:pt x="49" y="4"/>
                    <a:pt x="57" y="4"/>
                  </a:cubicBezTo>
                  <a:cubicBezTo>
                    <a:pt x="61" y="3"/>
                    <a:pt x="65" y="2"/>
                    <a:pt x="69" y="1"/>
                  </a:cubicBezTo>
                  <a:cubicBezTo>
                    <a:pt x="70" y="0"/>
                    <a:pt x="70" y="0"/>
                    <a:pt x="71" y="1"/>
                  </a:cubicBezTo>
                  <a:cubicBezTo>
                    <a:pt x="72" y="4"/>
                    <a:pt x="73" y="7"/>
                    <a:pt x="74" y="11"/>
                  </a:cubicBezTo>
                  <a:cubicBezTo>
                    <a:pt x="77" y="19"/>
                    <a:pt x="79" y="28"/>
                    <a:pt x="82" y="37"/>
                  </a:cubicBezTo>
                  <a:cubicBezTo>
                    <a:pt x="84" y="44"/>
                    <a:pt x="87" y="51"/>
                    <a:pt x="89" y="58"/>
                  </a:cubicBezTo>
                  <a:cubicBezTo>
                    <a:pt x="91" y="65"/>
                    <a:pt x="94" y="72"/>
                    <a:pt x="95" y="79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29F5DE6F-071B-4271-8416-0EC357F33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2408238"/>
              <a:ext cx="112713" cy="185738"/>
            </a:xfrm>
            <a:custGeom>
              <a:avLst/>
              <a:gdLst>
                <a:gd name="T0" fmla="*/ 39 w 39"/>
                <a:gd name="T1" fmla="*/ 0 h 65"/>
                <a:gd name="T2" fmla="*/ 39 w 39"/>
                <a:gd name="T3" fmla="*/ 61 h 65"/>
                <a:gd name="T4" fmla="*/ 35 w 39"/>
                <a:gd name="T5" fmla="*/ 65 h 65"/>
                <a:gd name="T6" fmla="*/ 15 w 39"/>
                <a:gd name="T7" fmla="*/ 65 h 65"/>
                <a:gd name="T8" fmla="*/ 13 w 39"/>
                <a:gd name="T9" fmla="*/ 65 h 65"/>
                <a:gd name="T10" fmla="*/ 6 w 39"/>
                <a:gd name="T11" fmla="*/ 65 h 65"/>
                <a:gd name="T12" fmla="*/ 5 w 39"/>
                <a:gd name="T13" fmla="*/ 65 h 65"/>
                <a:gd name="T14" fmla="*/ 0 w 39"/>
                <a:gd name="T15" fmla="*/ 59 h 65"/>
                <a:gd name="T16" fmla="*/ 0 w 39"/>
                <a:gd name="T17" fmla="*/ 3 h 65"/>
                <a:gd name="T18" fmla="*/ 0 w 39"/>
                <a:gd name="T19" fmla="*/ 0 h 65"/>
                <a:gd name="T20" fmla="*/ 39 w 39"/>
                <a:gd name="T2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65">
                  <a:moveTo>
                    <a:pt x="39" y="0"/>
                  </a:moveTo>
                  <a:cubicBezTo>
                    <a:pt x="39" y="20"/>
                    <a:pt x="39" y="41"/>
                    <a:pt x="39" y="61"/>
                  </a:cubicBezTo>
                  <a:cubicBezTo>
                    <a:pt x="39" y="65"/>
                    <a:pt x="39" y="65"/>
                    <a:pt x="35" y="65"/>
                  </a:cubicBezTo>
                  <a:cubicBezTo>
                    <a:pt x="29" y="65"/>
                    <a:pt x="22" y="65"/>
                    <a:pt x="15" y="65"/>
                  </a:cubicBezTo>
                  <a:cubicBezTo>
                    <a:pt x="15" y="65"/>
                    <a:pt x="14" y="65"/>
                    <a:pt x="13" y="65"/>
                  </a:cubicBezTo>
                  <a:cubicBezTo>
                    <a:pt x="11" y="65"/>
                    <a:pt x="8" y="65"/>
                    <a:pt x="6" y="65"/>
                  </a:cubicBezTo>
                  <a:cubicBezTo>
                    <a:pt x="6" y="65"/>
                    <a:pt x="5" y="65"/>
                    <a:pt x="5" y="65"/>
                  </a:cubicBezTo>
                  <a:cubicBezTo>
                    <a:pt x="0" y="65"/>
                    <a:pt x="0" y="65"/>
                    <a:pt x="0" y="59"/>
                  </a:cubicBezTo>
                  <a:cubicBezTo>
                    <a:pt x="0" y="41"/>
                    <a:pt x="0" y="22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3" y="0"/>
                    <a:pt x="26" y="0"/>
                    <a:pt x="39" y="0"/>
                  </a:cubicBezTo>
                  <a:close/>
                </a:path>
              </a:pathLst>
            </a:custGeom>
            <a:solidFill>
              <a:srgbClr val="FFE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9">
              <a:extLst>
                <a:ext uri="{FF2B5EF4-FFF2-40B4-BE49-F238E27FC236}">
                  <a16:creationId xmlns:a16="http://schemas.microsoft.com/office/drawing/2014/main" id="{D145FCE0-01AE-47A2-9D9A-9AB8C4FE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913" y="2593975"/>
              <a:ext cx="373063" cy="142875"/>
            </a:xfrm>
            <a:custGeom>
              <a:avLst/>
              <a:gdLst>
                <a:gd name="T0" fmla="*/ 0 w 130"/>
                <a:gd name="T1" fmla="*/ 0 h 50"/>
                <a:gd name="T2" fmla="*/ 2 w 130"/>
                <a:gd name="T3" fmla="*/ 0 h 50"/>
                <a:gd name="T4" fmla="*/ 98 w 130"/>
                <a:gd name="T5" fmla="*/ 0 h 50"/>
                <a:gd name="T6" fmla="*/ 101 w 130"/>
                <a:gd name="T7" fmla="*/ 0 h 50"/>
                <a:gd name="T8" fmla="*/ 127 w 130"/>
                <a:gd name="T9" fmla="*/ 0 h 50"/>
                <a:gd name="T10" fmla="*/ 130 w 130"/>
                <a:gd name="T11" fmla="*/ 0 h 50"/>
                <a:gd name="T12" fmla="*/ 115 w 130"/>
                <a:gd name="T13" fmla="*/ 1 h 50"/>
                <a:gd name="T14" fmla="*/ 98 w 130"/>
                <a:gd name="T15" fmla="*/ 0 h 50"/>
                <a:gd name="T16" fmla="*/ 95 w 130"/>
                <a:gd name="T17" fmla="*/ 3 h 50"/>
                <a:gd name="T18" fmla="*/ 95 w 130"/>
                <a:gd name="T19" fmla="*/ 50 h 50"/>
                <a:gd name="T20" fmla="*/ 2 w 130"/>
                <a:gd name="T21" fmla="*/ 50 h 50"/>
                <a:gd name="T22" fmla="*/ 0 w 130"/>
                <a:gd name="T23" fmla="*/ 47 h 50"/>
                <a:gd name="T24" fmla="*/ 0 w 130"/>
                <a:gd name="T25" fmla="*/ 3 h 50"/>
                <a:gd name="T26" fmla="*/ 0 w 130"/>
                <a:gd name="T2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0" h="50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34" y="0"/>
                    <a:pt x="66" y="0"/>
                    <a:pt x="98" y="0"/>
                  </a:cubicBezTo>
                  <a:cubicBezTo>
                    <a:pt x="99" y="0"/>
                    <a:pt x="100" y="0"/>
                    <a:pt x="101" y="0"/>
                  </a:cubicBezTo>
                  <a:cubicBezTo>
                    <a:pt x="110" y="0"/>
                    <a:pt x="118" y="0"/>
                    <a:pt x="127" y="0"/>
                  </a:cubicBezTo>
                  <a:cubicBezTo>
                    <a:pt x="128" y="0"/>
                    <a:pt x="129" y="0"/>
                    <a:pt x="130" y="0"/>
                  </a:cubicBezTo>
                  <a:cubicBezTo>
                    <a:pt x="125" y="0"/>
                    <a:pt x="120" y="1"/>
                    <a:pt x="115" y="1"/>
                  </a:cubicBezTo>
                  <a:cubicBezTo>
                    <a:pt x="109" y="1"/>
                    <a:pt x="103" y="1"/>
                    <a:pt x="98" y="0"/>
                  </a:cubicBezTo>
                  <a:cubicBezTo>
                    <a:pt x="96" y="0"/>
                    <a:pt x="95" y="1"/>
                    <a:pt x="95" y="3"/>
                  </a:cubicBezTo>
                  <a:cubicBezTo>
                    <a:pt x="95" y="19"/>
                    <a:pt x="95" y="34"/>
                    <a:pt x="95" y="50"/>
                  </a:cubicBezTo>
                  <a:cubicBezTo>
                    <a:pt x="64" y="50"/>
                    <a:pt x="33" y="50"/>
                    <a:pt x="2" y="50"/>
                  </a:cubicBezTo>
                  <a:cubicBezTo>
                    <a:pt x="0" y="50"/>
                    <a:pt x="0" y="49"/>
                    <a:pt x="0" y="47"/>
                  </a:cubicBezTo>
                  <a:cubicBezTo>
                    <a:pt x="0" y="32"/>
                    <a:pt x="0" y="18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6DB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4" name="Grupo 53">
            <a:extLst>
              <a:ext uri="{FF2B5EF4-FFF2-40B4-BE49-F238E27FC236}">
                <a16:creationId xmlns:a16="http://schemas.microsoft.com/office/drawing/2014/main" id="{65E0DDB2-4E26-47A9-8177-A334788F3856}"/>
              </a:ext>
            </a:extLst>
          </p:cNvPr>
          <p:cNvGrpSpPr/>
          <p:nvPr/>
        </p:nvGrpSpPr>
        <p:grpSpPr>
          <a:xfrm>
            <a:off x="1654869" y="2385766"/>
            <a:ext cx="493713" cy="1428750"/>
            <a:chOff x="1450975" y="1311275"/>
            <a:chExt cx="493713" cy="1428750"/>
          </a:xfrm>
        </p:grpSpPr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340AF82-9E3C-46CC-925B-0EE300C4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863" y="1666875"/>
              <a:ext cx="112713" cy="741363"/>
            </a:xfrm>
            <a:custGeom>
              <a:avLst/>
              <a:gdLst>
                <a:gd name="T0" fmla="*/ 39 w 39"/>
                <a:gd name="T1" fmla="*/ 7 h 258"/>
                <a:gd name="T2" fmla="*/ 39 w 39"/>
                <a:gd name="T3" fmla="*/ 17 h 258"/>
                <a:gd name="T4" fmla="*/ 39 w 39"/>
                <a:gd name="T5" fmla="*/ 157 h 258"/>
                <a:gd name="T6" fmla="*/ 39 w 39"/>
                <a:gd name="T7" fmla="*/ 257 h 258"/>
                <a:gd name="T8" fmla="*/ 38 w 39"/>
                <a:gd name="T9" fmla="*/ 258 h 258"/>
                <a:gd name="T10" fmla="*/ 9 w 39"/>
                <a:gd name="T11" fmla="*/ 258 h 258"/>
                <a:gd name="T12" fmla="*/ 5 w 39"/>
                <a:gd name="T13" fmla="*/ 258 h 258"/>
                <a:gd name="T14" fmla="*/ 0 w 39"/>
                <a:gd name="T15" fmla="*/ 257 h 258"/>
                <a:gd name="T16" fmla="*/ 3 w 39"/>
                <a:gd name="T17" fmla="*/ 249 h 258"/>
                <a:gd name="T18" fmla="*/ 3 w 39"/>
                <a:gd name="T19" fmla="*/ 15 h 258"/>
                <a:gd name="T20" fmla="*/ 4 w 39"/>
                <a:gd name="T21" fmla="*/ 8 h 258"/>
                <a:gd name="T22" fmla="*/ 7 w 39"/>
                <a:gd name="T23" fmla="*/ 5 h 258"/>
                <a:gd name="T24" fmla="*/ 36 w 39"/>
                <a:gd name="T25" fmla="*/ 4 h 258"/>
                <a:gd name="T26" fmla="*/ 39 w 39"/>
                <a:gd name="T27" fmla="*/ 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258">
                  <a:moveTo>
                    <a:pt x="39" y="7"/>
                  </a:moveTo>
                  <a:cubicBezTo>
                    <a:pt x="39" y="11"/>
                    <a:pt x="39" y="14"/>
                    <a:pt x="39" y="17"/>
                  </a:cubicBezTo>
                  <a:cubicBezTo>
                    <a:pt x="39" y="63"/>
                    <a:pt x="39" y="110"/>
                    <a:pt x="39" y="157"/>
                  </a:cubicBezTo>
                  <a:cubicBezTo>
                    <a:pt x="39" y="190"/>
                    <a:pt x="39" y="224"/>
                    <a:pt x="39" y="257"/>
                  </a:cubicBezTo>
                  <a:cubicBezTo>
                    <a:pt x="39" y="257"/>
                    <a:pt x="39" y="258"/>
                    <a:pt x="38" y="258"/>
                  </a:cubicBezTo>
                  <a:cubicBezTo>
                    <a:pt x="29" y="258"/>
                    <a:pt x="19" y="258"/>
                    <a:pt x="9" y="258"/>
                  </a:cubicBezTo>
                  <a:cubicBezTo>
                    <a:pt x="8" y="258"/>
                    <a:pt x="6" y="258"/>
                    <a:pt x="5" y="258"/>
                  </a:cubicBezTo>
                  <a:cubicBezTo>
                    <a:pt x="3" y="258"/>
                    <a:pt x="2" y="258"/>
                    <a:pt x="0" y="257"/>
                  </a:cubicBezTo>
                  <a:cubicBezTo>
                    <a:pt x="4" y="255"/>
                    <a:pt x="3" y="252"/>
                    <a:pt x="3" y="249"/>
                  </a:cubicBezTo>
                  <a:cubicBezTo>
                    <a:pt x="3" y="171"/>
                    <a:pt x="3" y="93"/>
                    <a:pt x="3" y="15"/>
                  </a:cubicBezTo>
                  <a:cubicBezTo>
                    <a:pt x="3" y="13"/>
                    <a:pt x="3" y="11"/>
                    <a:pt x="4" y="8"/>
                  </a:cubicBezTo>
                  <a:cubicBezTo>
                    <a:pt x="4" y="7"/>
                    <a:pt x="5" y="6"/>
                    <a:pt x="7" y="5"/>
                  </a:cubicBezTo>
                  <a:cubicBezTo>
                    <a:pt x="16" y="0"/>
                    <a:pt x="26" y="0"/>
                    <a:pt x="36" y="4"/>
                  </a:cubicBezTo>
                  <a:cubicBezTo>
                    <a:pt x="37" y="4"/>
                    <a:pt x="39" y="5"/>
                    <a:pt x="39" y="7"/>
                  </a:cubicBezTo>
                  <a:close/>
                </a:path>
              </a:pathLst>
            </a:custGeom>
            <a:solidFill>
              <a:srgbClr val="E8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49CEF8F-540A-403B-91B6-566136147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088" y="1673225"/>
              <a:ext cx="103188" cy="736600"/>
            </a:xfrm>
            <a:custGeom>
              <a:avLst/>
              <a:gdLst>
                <a:gd name="T0" fmla="*/ 0 w 36"/>
                <a:gd name="T1" fmla="*/ 255 h 257"/>
                <a:gd name="T2" fmla="*/ 1 w 36"/>
                <a:gd name="T3" fmla="*/ 234 h 257"/>
                <a:gd name="T4" fmla="*/ 1 w 36"/>
                <a:gd name="T5" fmla="*/ 10 h 257"/>
                <a:gd name="T6" fmla="*/ 1 w 36"/>
                <a:gd name="T7" fmla="*/ 5 h 257"/>
                <a:gd name="T8" fmla="*/ 5 w 36"/>
                <a:gd name="T9" fmla="*/ 2 h 257"/>
                <a:gd name="T10" fmla="*/ 29 w 36"/>
                <a:gd name="T11" fmla="*/ 2 h 257"/>
                <a:gd name="T12" fmla="*/ 34 w 36"/>
                <a:gd name="T13" fmla="*/ 5 h 257"/>
                <a:gd name="T14" fmla="*/ 36 w 36"/>
                <a:gd name="T15" fmla="*/ 6 h 257"/>
                <a:gd name="T16" fmla="*/ 35 w 36"/>
                <a:gd name="T17" fmla="*/ 11 h 257"/>
                <a:gd name="T18" fmla="*/ 35 w 36"/>
                <a:gd name="T19" fmla="*/ 68 h 257"/>
                <a:gd name="T20" fmla="*/ 36 w 36"/>
                <a:gd name="T21" fmla="*/ 92 h 257"/>
                <a:gd name="T22" fmla="*/ 35 w 36"/>
                <a:gd name="T23" fmla="*/ 105 h 257"/>
                <a:gd name="T24" fmla="*/ 35 w 36"/>
                <a:gd name="T25" fmla="*/ 243 h 257"/>
                <a:gd name="T26" fmla="*/ 34 w 36"/>
                <a:gd name="T27" fmla="*/ 255 h 257"/>
                <a:gd name="T28" fmla="*/ 34 w 36"/>
                <a:gd name="T29" fmla="*/ 255 h 257"/>
                <a:gd name="T30" fmla="*/ 21 w 36"/>
                <a:gd name="T31" fmla="*/ 256 h 257"/>
                <a:gd name="T32" fmla="*/ 4 w 36"/>
                <a:gd name="T33" fmla="*/ 256 h 257"/>
                <a:gd name="T34" fmla="*/ 0 w 36"/>
                <a:gd name="T35" fmla="*/ 25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257">
                  <a:moveTo>
                    <a:pt x="0" y="255"/>
                  </a:moveTo>
                  <a:cubicBezTo>
                    <a:pt x="0" y="248"/>
                    <a:pt x="1" y="241"/>
                    <a:pt x="1" y="234"/>
                  </a:cubicBezTo>
                  <a:cubicBezTo>
                    <a:pt x="1" y="160"/>
                    <a:pt x="1" y="85"/>
                    <a:pt x="1" y="10"/>
                  </a:cubicBezTo>
                  <a:cubicBezTo>
                    <a:pt x="1" y="8"/>
                    <a:pt x="1" y="7"/>
                    <a:pt x="1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13" y="0"/>
                    <a:pt x="21" y="0"/>
                    <a:pt x="29" y="2"/>
                  </a:cubicBezTo>
                  <a:cubicBezTo>
                    <a:pt x="31" y="3"/>
                    <a:pt x="32" y="4"/>
                    <a:pt x="34" y="5"/>
                  </a:cubicBezTo>
                  <a:cubicBezTo>
                    <a:pt x="34" y="5"/>
                    <a:pt x="36" y="4"/>
                    <a:pt x="36" y="6"/>
                  </a:cubicBezTo>
                  <a:cubicBezTo>
                    <a:pt x="35" y="8"/>
                    <a:pt x="35" y="9"/>
                    <a:pt x="35" y="11"/>
                  </a:cubicBezTo>
                  <a:cubicBezTo>
                    <a:pt x="35" y="30"/>
                    <a:pt x="35" y="49"/>
                    <a:pt x="35" y="68"/>
                  </a:cubicBezTo>
                  <a:cubicBezTo>
                    <a:pt x="35" y="76"/>
                    <a:pt x="35" y="84"/>
                    <a:pt x="36" y="92"/>
                  </a:cubicBezTo>
                  <a:cubicBezTo>
                    <a:pt x="36" y="97"/>
                    <a:pt x="35" y="101"/>
                    <a:pt x="35" y="105"/>
                  </a:cubicBezTo>
                  <a:cubicBezTo>
                    <a:pt x="35" y="151"/>
                    <a:pt x="35" y="197"/>
                    <a:pt x="35" y="243"/>
                  </a:cubicBezTo>
                  <a:cubicBezTo>
                    <a:pt x="35" y="247"/>
                    <a:pt x="35" y="251"/>
                    <a:pt x="34" y="255"/>
                  </a:cubicBezTo>
                  <a:cubicBezTo>
                    <a:pt x="34" y="255"/>
                    <a:pt x="34" y="255"/>
                    <a:pt x="34" y="255"/>
                  </a:cubicBezTo>
                  <a:cubicBezTo>
                    <a:pt x="30" y="257"/>
                    <a:pt x="26" y="256"/>
                    <a:pt x="21" y="256"/>
                  </a:cubicBezTo>
                  <a:cubicBezTo>
                    <a:pt x="16" y="257"/>
                    <a:pt x="10" y="255"/>
                    <a:pt x="4" y="256"/>
                  </a:cubicBezTo>
                  <a:cubicBezTo>
                    <a:pt x="3" y="257"/>
                    <a:pt x="1" y="256"/>
                    <a:pt x="0" y="255"/>
                  </a:cubicBezTo>
                  <a:close/>
                </a:path>
              </a:pathLst>
            </a:custGeom>
            <a:solidFill>
              <a:srgbClr val="EF7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550DC071-17F8-4672-9446-194C01814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263" y="1311275"/>
              <a:ext cx="211138" cy="166688"/>
            </a:xfrm>
            <a:custGeom>
              <a:avLst/>
              <a:gdLst>
                <a:gd name="T0" fmla="*/ 1 w 74"/>
                <a:gd name="T1" fmla="*/ 53 h 58"/>
                <a:gd name="T2" fmla="*/ 29 w 74"/>
                <a:gd name="T3" fmla="*/ 9 h 58"/>
                <a:gd name="T4" fmla="*/ 32 w 74"/>
                <a:gd name="T5" fmla="*/ 4 h 58"/>
                <a:gd name="T6" fmla="*/ 43 w 74"/>
                <a:gd name="T7" fmla="*/ 4 h 58"/>
                <a:gd name="T8" fmla="*/ 48 w 74"/>
                <a:gd name="T9" fmla="*/ 12 h 58"/>
                <a:gd name="T10" fmla="*/ 73 w 74"/>
                <a:gd name="T11" fmla="*/ 51 h 58"/>
                <a:gd name="T12" fmla="*/ 74 w 74"/>
                <a:gd name="T13" fmla="*/ 54 h 58"/>
                <a:gd name="T14" fmla="*/ 72 w 74"/>
                <a:gd name="T15" fmla="*/ 55 h 58"/>
                <a:gd name="T16" fmla="*/ 61 w 74"/>
                <a:gd name="T17" fmla="*/ 54 h 58"/>
                <a:gd name="T18" fmla="*/ 58 w 74"/>
                <a:gd name="T19" fmla="*/ 53 h 58"/>
                <a:gd name="T20" fmla="*/ 16 w 74"/>
                <a:gd name="T21" fmla="*/ 54 h 58"/>
                <a:gd name="T22" fmla="*/ 13 w 74"/>
                <a:gd name="T23" fmla="*/ 53 h 58"/>
                <a:gd name="T24" fmla="*/ 3 w 74"/>
                <a:gd name="T25" fmla="*/ 55 h 58"/>
                <a:gd name="T26" fmla="*/ 1 w 74"/>
                <a:gd name="T27" fmla="*/ 5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58">
                  <a:moveTo>
                    <a:pt x="1" y="53"/>
                  </a:moveTo>
                  <a:cubicBezTo>
                    <a:pt x="10" y="38"/>
                    <a:pt x="19" y="23"/>
                    <a:pt x="29" y="9"/>
                  </a:cubicBezTo>
                  <a:cubicBezTo>
                    <a:pt x="30" y="7"/>
                    <a:pt x="31" y="5"/>
                    <a:pt x="32" y="4"/>
                  </a:cubicBezTo>
                  <a:cubicBezTo>
                    <a:pt x="35" y="0"/>
                    <a:pt x="39" y="0"/>
                    <a:pt x="43" y="4"/>
                  </a:cubicBezTo>
                  <a:cubicBezTo>
                    <a:pt x="45" y="6"/>
                    <a:pt x="47" y="9"/>
                    <a:pt x="48" y="12"/>
                  </a:cubicBezTo>
                  <a:cubicBezTo>
                    <a:pt x="56" y="25"/>
                    <a:pt x="65" y="38"/>
                    <a:pt x="73" y="51"/>
                  </a:cubicBezTo>
                  <a:cubicBezTo>
                    <a:pt x="73" y="52"/>
                    <a:pt x="74" y="53"/>
                    <a:pt x="74" y="54"/>
                  </a:cubicBezTo>
                  <a:cubicBezTo>
                    <a:pt x="74" y="55"/>
                    <a:pt x="73" y="55"/>
                    <a:pt x="72" y="55"/>
                  </a:cubicBezTo>
                  <a:cubicBezTo>
                    <a:pt x="68" y="56"/>
                    <a:pt x="65" y="55"/>
                    <a:pt x="61" y="54"/>
                  </a:cubicBezTo>
                  <a:cubicBezTo>
                    <a:pt x="60" y="53"/>
                    <a:pt x="59" y="53"/>
                    <a:pt x="58" y="53"/>
                  </a:cubicBezTo>
                  <a:cubicBezTo>
                    <a:pt x="44" y="58"/>
                    <a:pt x="30" y="58"/>
                    <a:pt x="16" y="54"/>
                  </a:cubicBezTo>
                  <a:cubicBezTo>
                    <a:pt x="15" y="53"/>
                    <a:pt x="14" y="53"/>
                    <a:pt x="13" y="53"/>
                  </a:cubicBezTo>
                  <a:cubicBezTo>
                    <a:pt x="10" y="54"/>
                    <a:pt x="6" y="55"/>
                    <a:pt x="3" y="55"/>
                  </a:cubicBezTo>
                  <a:cubicBezTo>
                    <a:pt x="1" y="55"/>
                    <a:pt x="0" y="55"/>
                    <a:pt x="1" y="53"/>
                  </a:cubicBezTo>
                  <a:close/>
                </a:path>
              </a:pathLst>
            </a:custGeom>
            <a:solidFill>
              <a:srgbClr val="E8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27AEDD5-10B3-44EC-8ED0-120D2AC66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975" y="2405063"/>
              <a:ext cx="112713" cy="195263"/>
            </a:xfrm>
            <a:custGeom>
              <a:avLst/>
              <a:gdLst>
                <a:gd name="T0" fmla="*/ 34 w 39"/>
                <a:gd name="T1" fmla="*/ 0 h 68"/>
                <a:gd name="T2" fmla="*/ 35 w 39"/>
                <a:gd name="T3" fmla="*/ 0 h 68"/>
                <a:gd name="T4" fmla="*/ 39 w 39"/>
                <a:gd name="T5" fmla="*/ 10 h 68"/>
                <a:gd name="T6" fmla="*/ 39 w 39"/>
                <a:gd name="T7" fmla="*/ 57 h 68"/>
                <a:gd name="T8" fmla="*/ 35 w 39"/>
                <a:gd name="T9" fmla="*/ 67 h 68"/>
                <a:gd name="T10" fmla="*/ 32 w 39"/>
                <a:gd name="T11" fmla="*/ 67 h 68"/>
                <a:gd name="T12" fmla="*/ 11 w 39"/>
                <a:gd name="T13" fmla="*/ 67 h 68"/>
                <a:gd name="T14" fmla="*/ 3 w 39"/>
                <a:gd name="T15" fmla="*/ 67 h 68"/>
                <a:gd name="T16" fmla="*/ 0 w 39"/>
                <a:gd name="T17" fmla="*/ 66 h 68"/>
                <a:gd name="T18" fmla="*/ 2 w 39"/>
                <a:gd name="T19" fmla="*/ 65 h 68"/>
                <a:gd name="T20" fmla="*/ 5 w 39"/>
                <a:gd name="T21" fmla="*/ 61 h 68"/>
                <a:gd name="T22" fmla="*/ 5 w 39"/>
                <a:gd name="T23" fmla="*/ 22 h 68"/>
                <a:gd name="T24" fmla="*/ 5 w 39"/>
                <a:gd name="T25" fmla="*/ 4 h 68"/>
                <a:gd name="T26" fmla="*/ 6 w 39"/>
                <a:gd name="T27" fmla="*/ 1 h 68"/>
                <a:gd name="T28" fmla="*/ 32 w 39"/>
                <a:gd name="T29" fmla="*/ 0 h 68"/>
                <a:gd name="T30" fmla="*/ 34 w 39"/>
                <a:gd name="T3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68">
                  <a:moveTo>
                    <a:pt x="34" y="0"/>
                  </a:moveTo>
                  <a:cubicBezTo>
                    <a:pt x="35" y="0"/>
                    <a:pt x="35" y="0"/>
                    <a:pt x="35" y="0"/>
                  </a:cubicBezTo>
                  <a:cubicBezTo>
                    <a:pt x="38" y="3"/>
                    <a:pt x="39" y="6"/>
                    <a:pt x="39" y="10"/>
                  </a:cubicBezTo>
                  <a:cubicBezTo>
                    <a:pt x="38" y="25"/>
                    <a:pt x="38" y="41"/>
                    <a:pt x="39" y="57"/>
                  </a:cubicBezTo>
                  <a:cubicBezTo>
                    <a:pt x="39" y="61"/>
                    <a:pt x="38" y="64"/>
                    <a:pt x="35" y="67"/>
                  </a:cubicBezTo>
                  <a:cubicBezTo>
                    <a:pt x="34" y="67"/>
                    <a:pt x="33" y="67"/>
                    <a:pt x="32" y="67"/>
                  </a:cubicBezTo>
                  <a:cubicBezTo>
                    <a:pt x="25" y="67"/>
                    <a:pt x="18" y="68"/>
                    <a:pt x="11" y="67"/>
                  </a:cubicBezTo>
                  <a:cubicBezTo>
                    <a:pt x="8" y="67"/>
                    <a:pt x="6" y="67"/>
                    <a:pt x="3" y="67"/>
                  </a:cubicBezTo>
                  <a:cubicBezTo>
                    <a:pt x="2" y="67"/>
                    <a:pt x="1" y="67"/>
                    <a:pt x="0" y="66"/>
                  </a:cubicBezTo>
                  <a:cubicBezTo>
                    <a:pt x="0" y="65"/>
                    <a:pt x="1" y="65"/>
                    <a:pt x="2" y="65"/>
                  </a:cubicBezTo>
                  <a:cubicBezTo>
                    <a:pt x="5" y="65"/>
                    <a:pt x="5" y="65"/>
                    <a:pt x="5" y="61"/>
                  </a:cubicBezTo>
                  <a:cubicBezTo>
                    <a:pt x="5" y="48"/>
                    <a:pt x="5" y="35"/>
                    <a:pt x="5" y="22"/>
                  </a:cubicBezTo>
                  <a:cubicBezTo>
                    <a:pt x="5" y="16"/>
                    <a:pt x="5" y="10"/>
                    <a:pt x="5" y="4"/>
                  </a:cubicBezTo>
                  <a:cubicBezTo>
                    <a:pt x="5" y="2"/>
                    <a:pt x="5" y="1"/>
                    <a:pt x="6" y="1"/>
                  </a:cubicBezTo>
                  <a:cubicBezTo>
                    <a:pt x="14" y="0"/>
                    <a:pt x="23" y="0"/>
                    <a:pt x="32" y="0"/>
                  </a:cubicBezTo>
                  <a:cubicBezTo>
                    <a:pt x="32" y="0"/>
                    <a:pt x="33" y="1"/>
                    <a:pt x="34" y="0"/>
                  </a:cubicBezTo>
                  <a:close/>
                </a:path>
              </a:pathLst>
            </a:custGeom>
            <a:solidFill>
              <a:srgbClr val="D0A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C1C15F0C-A253-425F-B23F-C96B08EB8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363" y="1460500"/>
              <a:ext cx="176213" cy="230188"/>
            </a:xfrm>
            <a:custGeom>
              <a:avLst/>
              <a:gdLst>
                <a:gd name="T0" fmla="*/ 0 w 61"/>
                <a:gd name="T1" fmla="*/ 1 h 80"/>
                <a:gd name="T2" fmla="*/ 3 w 61"/>
                <a:gd name="T3" fmla="*/ 1 h 80"/>
                <a:gd name="T4" fmla="*/ 14 w 61"/>
                <a:gd name="T5" fmla="*/ 2 h 80"/>
                <a:gd name="T6" fmla="*/ 16 w 61"/>
                <a:gd name="T7" fmla="*/ 2 h 80"/>
                <a:gd name="T8" fmla="*/ 37 w 61"/>
                <a:gd name="T9" fmla="*/ 36 h 80"/>
                <a:gd name="T10" fmla="*/ 52 w 61"/>
                <a:gd name="T11" fmla="*/ 59 h 80"/>
                <a:gd name="T12" fmla="*/ 61 w 61"/>
                <a:gd name="T13" fmla="*/ 77 h 80"/>
                <a:gd name="T14" fmla="*/ 61 w 61"/>
                <a:gd name="T15" fmla="*/ 79 h 80"/>
                <a:gd name="T16" fmla="*/ 51 w 61"/>
                <a:gd name="T17" fmla="*/ 74 h 80"/>
                <a:gd name="T18" fmla="*/ 29 w 61"/>
                <a:gd name="T19" fmla="*/ 77 h 80"/>
                <a:gd name="T20" fmla="*/ 27 w 61"/>
                <a:gd name="T21" fmla="*/ 80 h 80"/>
                <a:gd name="T22" fmla="*/ 26 w 61"/>
                <a:gd name="T23" fmla="*/ 80 h 80"/>
                <a:gd name="T24" fmla="*/ 15 w 61"/>
                <a:gd name="T25" fmla="*/ 46 h 80"/>
                <a:gd name="T26" fmla="*/ 7 w 61"/>
                <a:gd name="T27" fmla="*/ 20 h 80"/>
                <a:gd name="T28" fmla="*/ 2 w 61"/>
                <a:gd name="T29" fmla="*/ 5 h 80"/>
                <a:gd name="T30" fmla="*/ 0 w 61"/>
                <a:gd name="T31" fmla="*/ 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1" h="80">
                  <a:moveTo>
                    <a:pt x="0" y="1"/>
                  </a:moveTo>
                  <a:cubicBezTo>
                    <a:pt x="1" y="0"/>
                    <a:pt x="2" y="0"/>
                    <a:pt x="3" y="1"/>
                  </a:cubicBezTo>
                  <a:cubicBezTo>
                    <a:pt x="6" y="2"/>
                    <a:pt x="10" y="3"/>
                    <a:pt x="14" y="2"/>
                  </a:cubicBezTo>
                  <a:cubicBezTo>
                    <a:pt x="14" y="2"/>
                    <a:pt x="15" y="3"/>
                    <a:pt x="16" y="2"/>
                  </a:cubicBezTo>
                  <a:cubicBezTo>
                    <a:pt x="23" y="13"/>
                    <a:pt x="30" y="25"/>
                    <a:pt x="37" y="36"/>
                  </a:cubicBezTo>
                  <a:cubicBezTo>
                    <a:pt x="42" y="44"/>
                    <a:pt x="47" y="51"/>
                    <a:pt x="52" y="59"/>
                  </a:cubicBezTo>
                  <a:cubicBezTo>
                    <a:pt x="56" y="65"/>
                    <a:pt x="60" y="70"/>
                    <a:pt x="61" y="77"/>
                  </a:cubicBezTo>
                  <a:cubicBezTo>
                    <a:pt x="61" y="78"/>
                    <a:pt x="61" y="79"/>
                    <a:pt x="61" y="79"/>
                  </a:cubicBezTo>
                  <a:cubicBezTo>
                    <a:pt x="59" y="76"/>
                    <a:pt x="55" y="75"/>
                    <a:pt x="51" y="74"/>
                  </a:cubicBezTo>
                  <a:cubicBezTo>
                    <a:pt x="43" y="74"/>
                    <a:pt x="36" y="74"/>
                    <a:pt x="29" y="77"/>
                  </a:cubicBezTo>
                  <a:cubicBezTo>
                    <a:pt x="28" y="78"/>
                    <a:pt x="27" y="78"/>
                    <a:pt x="27" y="80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23" y="68"/>
                    <a:pt x="19" y="57"/>
                    <a:pt x="15" y="46"/>
                  </a:cubicBezTo>
                  <a:cubicBezTo>
                    <a:pt x="12" y="37"/>
                    <a:pt x="10" y="28"/>
                    <a:pt x="7" y="20"/>
                  </a:cubicBezTo>
                  <a:cubicBezTo>
                    <a:pt x="5" y="15"/>
                    <a:pt x="4" y="10"/>
                    <a:pt x="2" y="5"/>
                  </a:cubicBezTo>
                  <a:cubicBezTo>
                    <a:pt x="2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D49B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89AF4C77-A1F9-457A-A92A-6293B4BE5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5263" y="1460500"/>
              <a:ext cx="171450" cy="227013"/>
            </a:xfrm>
            <a:custGeom>
              <a:avLst/>
              <a:gdLst>
                <a:gd name="T0" fmla="*/ 45 w 60"/>
                <a:gd name="T1" fmla="*/ 1 h 79"/>
                <a:gd name="T2" fmla="*/ 47 w 60"/>
                <a:gd name="T3" fmla="*/ 2 h 79"/>
                <a:gd name="T4" fmla="*/ 57 w 60"/>
                <a:gd name="T5" fmla="*/ 1 h 79"/>
                <a:gd name="T6" fmla="*/ 59 w 60"/>
                <a:gd name="T7" fmla="*/ 3 h 79"/>
                <a:gd name="T8" fmla="*/ 54 w 60"/>
                <a:gd name="T9" fmla="*/ 19 h 79"/>
                <a:gd name="T10" fmla="*/ 44 w 60"/>
                <a:gd name="T11" fmla="*/ 48 h 79"/>
                <a:gd name="T12" fmla="*/ 37 w 60"/>
                <a:gd name="T13" fmla="*/ 69 h 79"/>
                <a:gd name="T14" fmla="*/ 34 w 60"/>
                <a:gd name="T15" fmla="*/ 78 h 79"/>
                <a:gd name="T16" fmla="*/ 33 w 60"/>
                <a:gd name="T17" fmla="*/ 79 h 79"/>
                <a:gd name="T18" fmla="*/ 11 w 60"/>
                <a:gd name="T19" fmla="*/ 75 h 79"/>
                <a:gd name="T20" fmla="*/ 0 w 60"/>
                <a:gd name="T21" fmla="*/ 79 h 79"/>
                <a:gd name="T22" fmla="*/ 6 w 60"/>
                <a:gd name="T23" fmla="*/ 64 h 79"/>
                <a:gd name="T24" fmla="*/ 20 w 60"/>
                <a:gd name="T25" fmla="*/ 42 h 79"/>
                <a:gd name="T26" fmla="*/ 36 w 60"/>
                <a:gd name="T27" fmla="*/ 15 h 79"/>
                <a:gd name="T28" fmla="*/ 44 w 60"/>
                <a:gd name="T29" fmla="*/ 1 h 79"/>
                <a:gd name="T30" fmla="*/ 45 w 60"/>
                <a:gd name="T31" fmla="*/ 1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79">
                  <a:moveTo>
                    <a:pt x="45" y="1"/>
                  </a:moveTo>
                  <a:cubicBezTo>
                    <a:pt x="45" y="2"/>
                    <a:pt x="45" y="3"/>
                    <a:pt x="47" y="2"/>
                  </a:cubicBezTo>
                  <a:cubicBezTo>
                    <a:pt x="50" y="2"/>
                    <a:pt x="53" y="1"/>
                    <a:pt x="57" y="1"/>
                  </a:cubicBezTo>
                  <a:cubicBezTo>
                    <a:pt x="59" y="0"/>
                    <a:pt x="60" y="1"/>
                    <a:pt x="59" y="3"/>
                  </a:cubicBezTo>
                  <a:cubicBezTo>
                    <a:pt x="57" y="8"/>
                    <a:pt x="55" y="13"/>
                    <a:pt x="54" y="19"/>
                  </a:cubicBezTo>
                  <a:cubicBezTo>
                    <a:pt x="50" y="29"/>
                    <a:pt x="47" y="39"/>
                    <a:pt x="44" y="48"/>
                  </a:cubicBezTo>
                  <a:cubicBezTo>
                    <a:pt x="41" y="55"/>
                    <a:pt x="39" y="62"/>
                    <a:pt x="37" y="69"/>
                  </a:cubicBezTo>
                  <a:cubicBezTo>
                    <a:pt x="36" y="72"/>
                    <a:pt x="35" y="75"/>
                    <a:pt x="34" y="78"/>
                  </a:cubicBezTo>
                  <a:cubicBezTo>
                    <a:pt x="34" y="78"/>
                    <a:pt x="34" y="79"/>
                    <a:pt x="33" y="79"/>
                  </a:cubicBezTo>
                  <a:cubicBezTo>
                    <a:pt x="26" y="75"/>
                    <a:pt x="19" y="75"/>
                    <a:pt x="11" y="75"/>
                  </a:cubicBezTo>
                  <a:cubicBezTo>
                    <a:pt x="7" y="76"/>
                    <a:pt x="3" y="76"/>
                    <a:pt x="0" y="79"/>
                  </a:cubicBezTo>
                  <a:cubicBezTo>
                    <a:pt x="0" y="73"/>
                    <a:pt x="3" y="68"/>
                    <a:pt x="6" y="64"/>
                  </a:cubicBezTo>
                  <a:cubicBezTo>
                    <a:pt x="11" y="56"/>
                    <a:pt x="15" y="49"/>
                    <a:pt x="20" y="42"/>
                  </a:cubicBezTo>
                  <a:cubicBezTo>
                    <a:pt x="25" y="33"/>
                    <a:pt x="31" y="24"/>
                    <a:pt x="36" y="15"/>
                  </a:cubicBezTo>
                  <a:cubicBezTo>
                    <a:pt x="39" y="10"/>
                    <a:pt x="42" y="6"/>
                    <a:pt x="44" y="1"/>
                  </a:cubicBezTo>
                  <a:cubicBezTo>
                    <a:pt x="45" y="1"/>
                    <a:pt x="45" y="1"/>
                    <a:pt x="45" y="1"/>
                  </a:cubicBezTo>
                  <a:close/>
                </a:path>
              </a:pathLst>
            </a:custGeom>
            <a:solidFill>
              <a:srgbClr val="E9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5482B918-BB17-4F0C-ADEA-0D560533E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000" y="2590800"/>
              <a:ext cx="282575" cy="146050"/>
            </a:xfrm>
            <a:custGeom>
              <a:avLst/>
              <a:gdLst>
                <a:gd name="T0" fmla="*/ 63 w 98"/>
                <a:gd name="T1" fmla="*/ 1 h 51"/>
                <a:gd name="T2" fmla="*/ 74 w 98"/>
                <a:gd name="T3" fmla="*/ 1 h 51"/>
                <a:gd name="T4" fmla="*/ 95 w 98"/>
                <a:gd name="T5" fmla="*/ 1 h 51"/>
                <a:gd name="T6" fmla="*/ 98 w 98"/>
                <a:gd name="T7" fmla="*/ 2 h 51"/>
                <a:gd name="T8" fmla="*/ 98 w 98"/>
                <a:gd name="T9" fmla="*/ 34 h 51"/>
                <a:gd name="T10" fmla="*/ 85 w 98"/>
                <a:gd name="T11" fmla="*/ 51 h 51"/>
                <a:gd name="T12" fmla="*/ 63 w 98"/>
                <a:gd name="T13" fmla="*/ 51 h 51"/>
                <a:gd name="T14" fmla="*/ 62 w 98"/>
                <a:gd name="T15" fmla="*/ 47 h 51"/>
                <a:gd name="T16" fmla="*/ 62 w 98"/>
                <a:gd name="T17" fmla="*/ 7 h 51"/>
                <a:gd name="T18" fmla="*/ 58 w 98"/>
                <a:gd name="T19" fmla="*/ 3 h 51"/>
                <a:gd name="T20" fmla="*/ 4 w 98"/>
                <a:gd name="T21" fmla="*/ 3 h 51"/>
                <a:gd name="T22" fmla="*/ 0 w 98"/>
                <a:gd name="T23" fmla="*/ 1 h 51"/>
                <a:gd name="T24" fmla="*/ 4 w 98"/>
                <a:gd name="T25" fmla="*/ 1 h 51"/>
                <a:gd name="T26" fmla="*/ 59 w 98"/>
                <a:gd name="T27" fmla="*/ 1 h 51"/>
                <a:gd name="T28" fmla="*/ 63 w 98"/>
                <a:gd name="T29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" h="51">
                  <a:moveTo>
                    <a:pt x="63" y="1"/>
                  </a:moveTo>
                  <a:cubicBezTo>
                    <a:pt x="66" y="2"/>
                    <a:pt x="70" y="1"/>
                    <a:pt x="74" y="1"/>
                  </a:cubicBezTo>
                  <a:cubicBezTo>
                    <a:pt x="81" y="2"/>
                    <a:pt x="88" y="1"/>
                    <a:pt x="95" y="1"/>
                  </a:cubicBezTo>
                  <a:cubicBezTo>
                    <a:pt x="96" y="1"/>
                    <a:pt x="97" y="1"/>
                    <a:pt x="98" y="2"/>
                  </a:cubicBezTo>
                  <a:cubicBezTo>
                    <a:pt x="98" y="12"/>
                    <a:pt x="98" y="23"/>
                    <a:pt x="98" y="34"/>
                  </a:cubicBezTo>
                  <a:cubicBezTo>
                    <a:pt x="98" y="43"/>
                    <a:pt x="94" y="48"/>
                    <a:pt x="85" y="51"/>
                  </a:cubicBezTo>
                  <a:cubicBezTo>
                    <a:pt x="78" y="51"/>
                    <a:pt x="70" y="51"/>
                    <a:pt x="63" y="51"/>
                  </a:cubicBezTo>
                  <a:cubicBezTo>
                    <a:pt x="62" y="50"/>
                    <a:pt x="62" y="48"/>
                    <a:pt x="62" y="47"/>
                  </a:cubicBezTo>
                  <a:cubicBezTo>
                    <a:pt x="62" y="33"/>
                    <a:pt x="62" y="20"/>
                    <a:pt x="62" y="7"/>
                  </a:cubicBezTo>
                  <a:cubicBezTo>
                    <a:pt x="62" y="3"/>
                    <a:pt x="62" y="3"/>
                    <a:pt x="58" y="3"/>
                  </a:cubicBezTo>
                  <a:cubicBezTo>
                    <a:pt x="40" y="3"/>
                    <a:pt x="22" y="3"/>
                    <a:pt x="4" y="3"/>
                  </a:cubicBezTo>
                  <a:cubicBezTo>
                    <a:pt x="3" y="3"/>
                    <a:pt x="1" y="4"/>
                    <a:pt x="0" y="1"/>
                  </a:cubicBezTo>
                  <a:cubicBezTo>
                    <a:pt x="1" y="0"/>
                    <a:pt x="2" y="1"/>
                    <a:pt x="4" y="1"/>
                  </a:cubicBezTo>
                  <a:cubicBezTo>
                    <a:pt x="22" y="1"/>
                    <a:pt x="41" y="1"/>
                    <a:pt x="59" y="1"/>
                  </a:cubicBezTo>
                  <a:cubicBezTo>
                    <a:pt x="61" y="1"/>
                    <a:pt x="62" y="0"/>
                    <a:pt x="63" y="1"/>
                  </a:cubicBezTo>
                  <a:close/>
                </a:path>
              </a:pathLst>
            </a:custGeom>
            <a:solidFill>
              <a:srgbClr val="E83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9A79B44F-1FD2-4ECA-8EBA-528A15090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088" y="2590800"/>
              <a:ext cx="433388" cy="149225"/>
            </a:xfrm>
            <a:custGeom>
              <a:avLst/>
              <a:gdLst>
                <a:gd name="T0" fmla="*/ 129 w 151"/>
                <a:gd name="T1" fmla="*/ 51 h 52"/>
                <a:gd name="T2" fmla="*/ 151 w 151"/>
                <a:gd name="T3" fmla="*/ 51 h 52"/>
                <a:gd name="T4" fmla="*/ 148 w 151"/>
                <a:gd name="T5" fmla="*/ 52 h 52"/>
                <a:gd name="T6" fmla="*/ 18 w 151"/>
                <a:gd name="T7" fmla="*/ 51 h 52"/>
                <a:gd name="T8" fmla="*/ 0 w 151"/>
                <a:gd name="T9" fmla="*/ 34 h 52"/>
                <a:gd name="T10" fmla="*/ 0 w 151"/>
                <a:gd name="T11" fmla="*/ 2 h 52"/>
                <a:gd name="T12" fmla="*/ 3 w 151"/>
                <a:gd name="T13" fmla="*/ 1 h 52"/>
                <a:gd name="T14" fmla="*/ 21 w 151"/>
                <a:gd name="T15" fmla="*/ 1 h 52"/>
                <a:gd name="T16" fmla="*/ 31 w 151"/>
                <a:gd name="T17" fmla="*/ 1 h 52"/>
                <a:gd name="T18" fmla="*/ 34 w 151"/>
                <a:gd name="T19" fmla="*/ 1 h 52"/>
                <a:gd name="T20" fmla="*/ 35 w 151"/>
                <a:gd name="T21" fmla="*/ 5 h 52"/>
                <a:gd name="T22" fmla="*/ 35 w 151"/>
                <a:gd name="T23" fmla="*/ 32 h 52"/>
                <a:gd name="T24" fmla="*/ 35 w 151"/>
                <a:gd name="T25" fmla="*/ 48 h 52"/>
                <a:gd name="T26" fmla="*/ 37 w 151"/>
                <a:gd name="T27" fmla="*/ 50 h 52"/>
                <a:gd name="T28" fmla="*/ 40 w 151"/>
                <a:gd name="T29" fmla="*/ 50 h 52"/>
                <a:gd name="T30" fmla="*/ 124 w 151"/>
                <a:gd name="T31" fmla="*/ 50 h 52"/>
                <a:gd name="T32" fmla="*/ 129 w 151"/>
                <a:gd name="T33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1" h="52">
                  <a:moveTo>
                    <a:pt x="129" y="51"/>
                  </a:moveTo>
                  <a:cubicBezTo>
                    <a:pt x="137" y="51"/>
                    <a:pt x="144" y="51"/>
                    <a:pt x="151" y="51"/>
                  </a:cubicBezTo>
                  <a:cubicBezTo>
                    <a:pt x="150" y="52"/>
                    <a:pt x="149" y="52"/>
                    <a:pt x="148" y="52"/>
                  </a:cubicBezTo>
                  <a:cubicBezTo>
                    <a:pt x="105" y="52"/>
                    <a:pt x="61" y="52"/>
                    <a:pt x="18" y="51"/>
                  </a:cubicBezTo>
                  <a:cubicBezTo>
                    <a:pt x="8" y="51"/>
                    <a:pt x="0" y="44"/>
                    <a:pt x="0" y="34"/>
                  </a:cubicBezTo>
                  <a:cubicBezTo>
                    <a:pt x="0" y="23"/>
                    <a:pt x="0" y="12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9" y="1"/>
                    <a:pt x="15" y="0"/>
                    <a:pt x="21" y="1"/>
                  </a:cubicBezTo>
                  <a:cubicBezTo>
                    <a:pt x="24" y="0"/>
                    <a:pt x="27" y="1"/>
                    <a:pt x="31" y="1"/>
                  </a:cubicBezTo>
                  <a:cubicBezTo>
                    <a:pt x="32" y="1"/>
                    <a:pt x="33" y="1"/>
                    <a:pt x="34" y="1"/>
                  </a:cubicBezTo>
                  <a:cubicBezTo>
                    <a:pt x="35" y="3"/>
                    <a:pt x="35" y="4"/>
                    <a:pt x="35" y="5"/>
                  </a:cubicBezTo>
                  <a:cubicBezTo>
                    <a:pt x="35" y="14"/>
                    <a:pt x="35" y="23"/>
                    <a:pt x="35" y="32"/>
                  </a:cubicBezTo>
                  <a:cubicBezTo>
                    <a:pt x="34" y="37"/>
                    <a:pt x="36" y="42"/>
                    <a:pt x="35" y="48"/>
                  </a:cubicBezTo>
                  <a:cubicBezTo>
                    <a:pt x="35" y="49"/>
                    <a:pt x="35" y="50"/>
                    <a:pt x="37" y="50"/>
                  </a:cubicBezTo>
                  <a:cubicBezTo>
                    <a:pt x="38" y="50"/>
                    <a:pt x="39" y="50"/>
                    <a:pt x="40" y="50"/>
                  </a:cubicBezTo>
                  <a:cubicBezTo>
                    <a:pt x="68" y="50"/>
                    <a:pt x="96" y="50"/>
                    <a:pt x="124" y="50"/>
                  </a:cubicBezTo>
                  <a:cubicBezTo>
                    <a:pt x="126" y="50"/>
                    <a:pt x="128" y="50"/>
                    <a:pt x="129" y="51"/>
                  </a:cubicBezTo>
                  <a:close/>
                </a:path>
              </a:pathLst>
            </a:custGeom>
            <a:solidFill>
              <a:srgbClr val="EF7D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C9D9C53C-72FB-41F1-86DD-B30277E13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975" y="2405063"/>
              <a:ext cx="74613" cy="192088"/>
            </a:xfrm>
            <a:custGeom>
              <a:avLst/>
              <a:gdLst>
                <a:gd name="T0" fmla="*/ 25 w 26"/>
                <a:gd name="T1" fmla="*/ 66 h 67"/>
                <a:gd name="T2" fmla="*/ 8 w 26"/>
                <a:gd name="T3" fmla="*/ 66 h 67"/>
                <a:gd name="T4" fmla="*/ 4 w 26"/>
                <a:gd name="T5" fmla="*/ 67 h 67"/>
                <a:gd name="T6" fmla="*/ 0 w 26"/>
                <a:gd name="T7" fmla="*/ 61 h 67"/>
                <a:gd name="T8" fmla="*/ 0 w 26"/>
                <a:gd name="T9" fmla="*/ 7 h 67"/>
                <a:gd name="T10" fmla="*/ 4 w 26"/>
                <a:gd name="T11" fmla="*/ 0 h 67"/>
                <a:gd name="T12" fmla="*/ 9 w 26"/>
                <a:gd name="T13" fmla="*/ 0 h 67"/>
                <a:gd name="T14" fmla="*/ 14 w 26"/>
                <a:gd name="T15" fmla="*/ 0 h 67"/>
                <a:gd name="T16" fmla="*/ 25 w 26"/>
                <a:gd name="T17" fmla="*/ 0 h 67"/>
                <a:gd name="T18" fmla="*/ 26 w 26"/>
                <a:gd name="T19" fmla="*/ 3 h 67"/>
                <a:gd name="T20" fmla="*/ 26 w 26"/>
                <a:gd name="T21" fmla="*/ 58 h 67"/>
                <a:gd name="T22" fmla="*/ 26 w 26"/>
                <a:gd name="T23" fmla="*/ 63 h 67"/>
                <a:gd name="T24" fmla="*/ 25 w 26"/>
                <a:gd name="T25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" h="67">
                  <a:moveTo>
                    <a:pt x="25" y="66"/>
                  </a:moveTo>
                  <a:cubicBezTo>
                    <a:pt x="19" y="67"/>
                    <a:pt x="14" y="66"/>
                    <a:pt x="8" y="66"/>
                  </a:cubicBezTo>
                  <a:cubicBezTo>
                    <a:pt x="7" y="66"/>
                    <a:pt x="6" y="67"/>
                    <a:pt x="4" y="67"/>
                  </a:cubicBezTo>
                  <a:cubicBezTo>
                    <a:pt x="2" y="65"/>
                    <a:pt x="0" y="63"/>
                    <a:pt x="0" y="61"/>
                  </a:cubicBezTo>
                  <a:cubicBezTo>
                    <a:pt x="0" y="43"/>
                    <a:pt x="0" y="25"/>
                    <a:pt x="0" y="7"/>
                  </a:cubicBezTo>
                  <a:cubicBezTo>
                    <a:pt x="0" y="4"/>
                    <a:pt x="2" y="2"/>
                    <a:pt x="4" y="0"/>
                  </a:cubicBezTo>
                  <a:cubicBezTo>
                    <a:pt x="6" y="1"/>
                    <a:pt x="7" y="1"/>
                    <a:pt x="9" y="0"/>
                  </a:cubicBezTo>
                  <a:cubicBezTo>
                    <a:pt x="11" y="0"/>
                    <a:pt x="13" y="0"/>
                    <a:pt x="14" y="0"/>
                  </a:cubicBezTo>
                  <a:cubicBezTo>
                    <a:pt x="18" y="0"/>
                    <a:pt x="22" y="0"/>
                    <a:pt x="25" y="0"/>
                  </a:cubicBezTo>
                  <a:cubicBezTo>
                    <a:pt x="26" y="1"/>
                    <a:pt x="26" y="2"/>
                    <a:pt x="26" y="3"/>
                  </a:cubicBezTo>
                  <a:cubicBezTo>
                    <a:pt x="25" y="21"/>
                    <a:pt x="26" y="39"/>
                    <a:pt x="26" y="58"/>
                  </a:cubicBezTo>
                  <a:cubicBezTo>
                    <a:pt x="26" y="60"/>
                    <a:pt x="26" y="61"/>
                    <a:pt x="26" y="63"/>
                  </a:cubicBezTo>
                  <a:cubicBezTo>
                    <a:pt x="26" y="64"/>
                    <a:pt x="26" y="65"/>
                    <a:pt x="25" y="66"/>
                  </a:cubicBezTo>
                  <a:close/>
                </a:path>
              </a:pathLst>
            </a:custGeom>
            <a:solidFill>
              <a:srgbClr val="EBD1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7544EDEB-280D-40EB-8CF9-F1A6640E4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513" y="1658938"/>
              <a:ext cx="274638" cy="749300"/>
            </a:xfrm>
            <a:custGeom>
              <a:avLst/>
              <a:gdLst>
                <a:gd name="T0" fmla="*/ 95 w 96"/>
                <a:gd name="T1" fmla="*/ 11 h 261"/>
                <a:gd name="T2" fmla="*/ 96 w 96"/>
                <a:gd name="T3" fmla="*/ 11 h 261"/>
                <a:gd name="T4" fmla="*/ 95 w 96"/>
                <a:gd name="T5" fmla="*/ 16 h 261"/>
                <a:gd name="T6" fmla="*/ 95 w 96"/>
                <a:gd name="T7" fmla="*/ 255 h 261"/>
                <a:gd name="T8" fmla="*/ 91 w 96"/>
                <a:gd name="T9" fmla="*/ 260 h 261"/>
                <a:gd name="T10" fmla="*/ 88 w 96"/>
                <a:gd name="T11" fmla="*/ 261 h 261"/>
                <a:gd name="T12" fmla="*/ 3 w 96"/>
                <a:gd name="T13" fmla="*/ 261 h 261"/>
                <a:gd name="T14" fmla="*/ 0 w 96"/>
                <a:gd name="T15" fmla="*/ 260 h 261"/>
                <a:gd name="T16" fmla="*/ 0 w 96"/>
                <a:gd name="T17" fmla="*/ 227 h 261"/>
                <a:gd name="T18" fmla="*/ 0 w 96"/>
                <a:gd name="T19" fmla="*/ 107 h 261"/>
                <a:gd name="T20" fmla="*/ 1 w 96"/>
                <a:gd name="T21" fmla="*/ 90 h 261"/>
                <a:gd name="T22" fmla="*/ 0 w 96"/>
                <a:gd name="T23" fmla="*/ 72 h 261"/>
                <a:gd name="T24" fmla="*/ 0 w 96"/>
                <a:gd name="T25" fmla="*/ 15 h 261"/>
                <a:gd name="T26" fmla="*/ 2 w 96"/>
                <a:gd name="T27" fmla="*/ 10 h 261"/>
                <a:gd name="T28" fmla="*/ 5 w 96"/>
                <a:gd name="T29" fmla="*/ 8 h 261"/>
                <a:gd name="T30" fmla="*/ 37 w 96"/>
                <a:gd name="T31" fmla="*/ 0 h 261"/>
                <a:gd name="T32" fmla="*/ 70 w 96"/>
                <a:gd name="T33" fmla="*/ 3 h 261"/>
                <a:gd name="T34" fmla="*/ 95 w 96"/>
                <a:gd name="T35" fmla="*/ 1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6" h="261">
                  <a:moveTo>
                    <a:pt x="95" y="11"/>
                  </a:moveTo>
                  <a:cubicBezTo>
                    <a:pt x="95" y="11"/>
                    <a:pt x="95" y="11"/>
                    <a:pt x="96" y="11"/>
                  </a:cubicBezTo>
                  <a:cubicBezTo>
                    <a:pt x="95" y="13"/>
                    <a:pt x="95" y="14"/>
                    <a:pt x="95" y="16"/>
                  </a:cubicBezTo>
                  <a:cubicBezTo>
                    <a:pt x="95" y="96"/>
                    <a:pt x="95" y="175"/>
                    <a:pt x="95" y="255"/>
                  </a:cubicBezTo>
                  <a:cubicBezTo>
                    <a:pt x="95" y="259"/>
                    <a:pt x="95" y="259"/>
                    <a:pt x="91" y="260"/>
                  </a:cubicBezTo>
                  <a:cubicBezTo>
                    <a:pt x="90" y="261"/>
                    <a:pt x="89" y="261"/>
                    <a:pt x="88" y="261"/>
                  </a:cubicBezTo>
                  <a:cubicBezTo>
                    <a:pt x="60" y="261"/>
                    <a:pt x="31" y="261"/>
                    <a:pt x="3" y="261"/>
                  </a:cubicBezTo>
                  <a:cubicBezTo>
                    <a:pt x="2" y="261"/>
                    <a:pt x="1" y="261"/>
                    <a:pt x="0" y="260"/>
                  </a:cubicBezTo>
                  <a:cubicBezTo>
                    <a:pt x="0" y="249"/>
                    <a:pt x="0" y="238"/>
                    <a:pt x="0" y="227"/>
                  </a:cubicBezTo>
                  <a:cubicBezTo>
                    <a:pt x="0" y="187"/>
                    <a:pt x="0" y="147"/>
                    <a:pt x="0" y="107"/>
                  </a:cubicBezTo>
                  <a:cubicBezTo>
                    <a:pt x="0" y="101"/>
                    <a:pt x="1" y="96"/>
                    <a:pt x="1" y="90"/>
                  </a:cubicBezTo>
                  <a:cubicBezTo>
                    <a:pt x="0" y="84"/>
                    <a:pt x="1" y="78"/>
                    <a:pt x="0" y="72"/>
                  </a:cubicBezTo>
                  <a:cubicBezTo>
                    <a:pt x="0" y="53"/>
                    <a:pt x="0" y="34"/>
                    <a:pt x="0" y="15"/>
                  </a:cubicBezTo>
                  <a:cubicBezTo>
                    <a:pt x="0" y="13"/>
                    <a:pt x="1" y="12"/>
                    <a:pt x="2" y="10"/>
                  </a:cubicBezTo>
                  <a:cubicBezTo>
                    <a:pt x="3" y="9"/>
                    <a:pt x="4" y="9"/>
                    <a:pt x="5" y="8"/>
                  </a:cubicBezTo>
                  <a:cubicBezTo>
                    <a:pt x="15" y="4"/>
                    <a:pt x="26" y="1"/>
                    <a:pt x="37" y="0"/>
                  </a:cubicBezTo>
                  <a:cubicBezTo>
                    <a:pt x="48" y="0"/>
                    <a:pt x="59" y="1"/>
                    <a:pt x="70" y="3"/>
                  </a:cubicBezTo>
                  <a:cubicBezTo>
                    <a:pt x="78" y="4"/>
                    <a:pt x="87" y="8"/>
                    <a:pt x="95" y="11"/>
                  </a:cubicBezTo>
                  <a:close/>
                </a:path>
              </a:pathLst>
            </a:custGeom>
            <a:solidFill>
              <a:srgbClr val="EA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EF3B6AD2-0B43-46B9-9D3A-428B73D02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513" y="2405063"/>
              <a:ext cx="274638" cy="4763"/>
            </a:xfrm>
            <a:custGeom>
              <a:avLst/>
              <a:gdLst>
                <a:gd name="T0" fmla="*/ 0 w 96"/>
                <a:gd name="T1" fmla="*/ 0 h 2"/>
                <a:gd name="T2" fmla="*/ 48 w 96"/>
                <a:gd name="T3" fmla="*/ 0 h 2"/>
                <a:gd name="T4" fmla="*/ 91 w 96"/>
                <a:gd name="T5" fmla="*/ 0 h 2"/>
                <a:gd name="T6" fmla="*/ 96 w 96"/>
                <a:gd name="T7" fmla="*/ 0 h 2"/>
                <a:gd name="T8" fmla="*/ 95 w 96"/>
                <a:gd name="T9" fmla="*/ 1 h 2"/>
                <a:gd name="T10" fmla="*/ 92 w 96"/>
                <a:gd name="T11" fmla="*/ 2 h 2"/>
                <a:gd name="T12" fmla="*/ 27 w 96"/>
                <a:gd name="T13" fmla="*/ 2 h 2"/>
                <a:gd name="T14" fmla="*/ 26 w 96"/>
                <a:gd name="T15" fmla="*/ 1 h 2"/>
                <a:gd name="T16" fmla="*/ 3 w 96"/>
                <a:gd name="T17" fmla="*/ 1 h 2"/>
                <a:gd name="T18" fmla="*/ 0 w 96"/>
                <a:gd name="T1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2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2" y="0"/>
                    <a:pt x="77" y="0"/>
                    <a:pt x="91" y="0"/>
                  </a:cubicBezTo>
                  <a:cubicBezTo>
                    <a:pt x="93" y="0"/>
                    <a:pt x="94" y="0"/>
                    <a:pt x="96" y="0"/>
                  </a:cubicBezTo>
                  <a:cubicBezTo>
                    <a:pt x="96" y="1"/>
                    <a:pt x="95" y="1"/>
                    <a:pt x="95" y="1"/>
                  </a:cubicBezTo>
                  <a:cubicBezTo>
                    <a:pt x="94" y="2"/>
                    <a:pt x="93" y="2"/>
                    <a:pt x="92" y="2"/>
                  </a:cubicBezTo>
                  <a:cubicBezTo>
                    <a:pt x="71" y="2"/>
                    <a:pt x="49" y="2"/>
                    <a:pt x="27" y="2"/>
                  </a:cubicBezTo>
                  <a:cubicBezTo>
                    <a:pt x="27" y="2"/>
                    <a:pt x="27" y="1"/>
                    <a:pt x="26" y="1"/>
                  </a:cubicBezTo>
                  <a:cubicBezTo>
                    <a:pt x="18" y="2"/>
                    <a:pt x="10" y="2"/>
                    <a:pt x="3" y="1"/>
                  </a:cubicBezTo>
                  <a:cubicBezTo>
                    <a:pt x="1" y="1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EF7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09C90080-E47F-4084-99BC-AA5217DEC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150" y="2405063"/>
              <a:ext cx="95250" cy="4763"/>
            </a:xfrm>
            <a:custGeom>
              <a:avLst/>
              <a:gdLst>
                <a:gd name="T0" fmla="*/ 0 w 33"/>
                <a:gd name="T1" fmla="*/ 0 h 2"/>
                <a:gd name="T2" fmla="*/ 0 w 33"/>
                <a:gd name="T3" fmla="*/ 0 h 2"/>
                <a:gd name="T4" fmla="*/ 33 w 33"/>
                <a:gd name="T5" fmla="*/ 0 h 2"/>
                <a:gd name="T6" fmla="*/ 30 w 33"/>
                <a:gd name="T7" fmla="*/ 1 h 2"/>
                <a:gd name="T8" fmla="*/ 5 w 33"/>
                <a:gd name="T9" fmla="*/ 1 h 2"/>
                <a:gd name="T10" fmla="*/ 0 w 3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33" y="1"/>
                    <a:pt x="31" y="1"/>
                    <a:pt x="30" y="1"/>
                  </a:cubicBezTo>
                  <a:cubicBezTo>
                    <a:pt x="22" y="1"/>
                    <a:pt x="14" y="1"/>
                    <a:pt x="5" y="1"/>
                  </a:cubicBezTo>
                  <a:cubicBezTo>
                    <a:pt x="3" y="2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EA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5">
              <a:extLst>
                <a:ext uri="{FF2B5EF4-FFF2-40B4-BE49-F238E27FC236}">
                  <a16:creationId xmlns:a16="http://schemas.microsoft.com/office/drawing/2014/main" id="{5FF3F486-5CD7-4F12-80EF-7D6F57646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513" y="1460500"/>
              <a:ext cx="271463" cy="233363"/>
            </a:xfrm>
            <a:custGeom>
              <a:avLst/>
              <a:gdLst>
                <a:gd name="T0" fmla="*/ 95 w 95"/>
                <a:gd name="T1" fmla="*/ 80 h 81"/>
                <a:gd name="T2" fmla="*/ 93 w 95"/>
                <a:gd name="T3" fmla="*/ 80 h 81"/>
                <a:gd name="T4" fmla="*/ 58 w 95"/>
                <a:gd name="T5" fmla="*/ 71 h 81"/>
                <a:gd name="T6" fmla="*/ 23 w 95"/>
                <a:gd name="T7" fmla="*/ 72 h 81"/>
                <a:gd name="T8" fmla="*/ 2 w 95"/>
                <a:gd name="T9" fmla="*/ 79 h 81"/>
                <a:gd name="T10" fmla="*/ 0 w 95"/>
                <a:gd name="T11" fmla="*/ 79 h 81"/>
                <a:gd name="T12" fmla="*/ 3 w 95"/>
                <a:gd name="T13" fmla="*/ 69 h 81"/>
                <a:gd name="T14" fmla="*/ 11 w 95"/>
                <a:gd name="T15" fmla="*/ 46 h 81"/>
                <a:gd name="T16" fmla="*/ 17 w 95"/>
                <a:gd name="T17" fmla="*/ 28 h 81"/>
                <a:gd name="T18" fmla="*/ 21 w 95"/>
                <a:gd name="T19" fmla="*/ 14 h 81"/>
                <a:gd name="T20" fmla="*/ 24 w 95"/>
                <a:gd name="T21" fmla="*/ 5 h 81"/>
                <a:gd name="T22" fmla="*/ 25 w 95"/>
                <a:gd name="T23" fmla="*/ 3 h 81"/>
                <a:gd name="T24" fmla="*/ 24 w 95"/>
                <a:gd name="T25" fmla="*/ 1 h 81"/>
                <a:gd name="T26" fmla="*/ 27 w 95"/>
                <a:gd name="T27" fmla="*/ 1 h 81"/>
                <a:gd name="T28" fmla="*/ 65 w 95"/>
                <a:gd name="T29" fmla="*/ 2 h 81"/>
                <a:gd name="T30" fmla="*/ 69 w 95"/>
                <a:gd name="T31" fmla="*/ 1 h 81"/>
                <a:gd name="T32" fmla="*/ 71 w 95"/>
                <a:gd name="T33" fmla="*/ 2 h 81"/>
                <a:gd name="T34" fmla="*/ 76 w 95"/>
                <a:gd name="T35" fmla="*/ 15 h 81"/>
                <a:gd name="T36" fmla="*/ 80 w 95"/>
                <a:gd name="T37" fmla="*/ 31 h 81"/>
                <a:gd name="T38" fmla="*/ 87 w 95"/>
                <a:gd name="T39" fmla="*/ 52 h 81"/>
                <a:gd name="T40" fmla="*/ 94 w 95"/>
                <a:gd name="T41" fmla="*/ 72 h 81"/>
                <a:gd name="T42" fmla="*/ 95 w 95"/>
                <a:gd name="T43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" h="81">
                  <a:moveTo>
                    <a:pt x="95" y="80"/>
                  </a:moveTo>
                  <a:cubicBezTo>
                    <a:pt x="94" y="81"/>
                    <a:pt x="93" y="80"/>
                    <a:pt x="93" y="80"/>
                  </a:cubicBezTo>
                  <a:cubicBezTo>
                    <a:pt x="82" y="75"/>
                    <a:pt x="70" y="72"/>
                    <a:pt x="58" y="71"/>
                  </a:cubicBezTo>
                  <a:cubicBezTo>
                    <a:pt x="46" y="69"/>
                    <a:pt x="35" y="70"/>
                    <a:pt x="23" y="72"/>
                  </a:cubicBezTo>
                  <a:cubicBezTo>
                    <a:pt x="16" y="74"/>
                    <a:pt x="9" y="76"/>
                    <a:pt x="2" y="79"/>
                  </a:cubicBezTo>
                  <a:cubicBezTo>
                    <a:pt x="2" y="79"/>
                    <a:pt x="1" y="80"/>
                    <a:pt x="0" y="79"/>
                  </a:cubicBezTo>
                  <a:cubicBezTo>
                    <a:pt x="1" y="76"/>
                    <a:pt x="2" y="72"/>
                    <a:pt x="3" y="69"/>
                  </a:cubicBezTo>
                  <a:cubicBezTo>
                    <a:pt x="6" y="61"/>
                    <a:pt x="8" y="54"/>
                    <a:pt x="11" y="46"/>
                  </a:cubicBezTo>
                  <a:cubicBezTo>
                    <a:pt x="13" y="40"/>
                    <a:pt x="15" y="34"/>
                    <a:pt x="17" y="28"/>
                  </a:cubicBezTo>
                  <a:cubicBezTo>
                    <a:pt x="18" y="23"/>
                    <a:pt x="20" y="19"/>
                    <a:pt x="21" y="14"/>
                  </a:cubicBezTo>
                  <a:cubicBezTo>
                    <a:pt x="22" y="11"/>
                    <a:pt x="24" y="8"/>
                    <a:pt x="24" y="5"/>
                  </a:cubicBezTo>
                  <a:cubicBezTo>
                    <a:pt x="24" y="4"/>
                    <a:pt x="24" y="3"/>
                    <a:pt x="25" y="3"/>
                  </a:cubicBezTo>
                  <a:cubicBezTo>
                    <a:pt x="26" y="1"/>
                    <a:pt x="25" y="1"/>
                    <a:pt x="24" y="1"/>
                  </a:cubicBezTo>
                  <a:cubicBezTo>
                    <a:pt x="25" y="0"/>
                    <a:pt x="26" y="0"/>
                    <a:pt x="27" y="1"/>
                  </a:cubicBezTo>
                  <a:cubicBezTo>
                    <a:pt x="40" y="5"/>
                    <a:pt x="52" y="5"/>
                    <a:pt x="65" y="2"/>
                  </a:cubicBezTo>
                  <a:cubicBezTo>
                    <a:pt x="66" y="2"/>
                    <a:pt x="68" y="1"/>
                    <a:pt x="69" y="1"/>
                  </a:cubicBezTo>
                  <a:cubicBezTo>
                    <a:pt x="70" y="1"/>
                    <a:pt x="71" y="1"/>
                    <a:pt x="71" y="2"/>
                  </a:cubicBezTo>
                  <a:cubicBezTo>
                    <a:pt x="73" y="7"/>
                    <a:pt x="74" y="11"/>
                    <a:pt x="76" y="15"/>
                  </a:cubicBezTo>
                  <a:cubicBezTo>
                    <a:pt x="77" y="21"/>
                    <a:pt x="79" y="26"/>
                    <a:pt x="80" y="31"/>
                  </a:cubicBezTo>
                  <a:cubicBezTo>
                    <a:pt x="82" y="38"/>
                    <a:pt x="85" y="45"/>
                    <a:pt x="87" y="52"/>
                  </a:cubicBezTo>
                  <a:cubicBezTo>
                    <a:pt x="89" y="59"/>
                    <a:pt x="91" y="66"/>
                    <a:pt x="94" y="72"/>
                  </a:cubicBezTo>
                  <a:cubicBezTo>
                    <a:pt x="94" y="75"/>
                    <a:pt x="95" y="77"/>
                    <a:pt x="95" y="80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6">
              <a:extLst>
                <a:ext uri="{FF2B5EF4-FFF2-40B4-BE49-F238E27FC236}">
                  <a16:creationId xmlns:a16="http://schemas.microsoft.com/office/drawing/2014/main" id="{F6DCC2FC-093B-4D8B-9BBC-05FE75248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2405063"/>
              <a:ext cx="114300" cy="192088"/>
            </a:xfrm>
            <a:custGeom>
              <a:avLst/>
              <a:gdLst>
                <a:gd name="T0" fmla="*/ 13 w 40"/>
                <a:gd name="T1" fmla="*/ 0 h 67"/>
                <a:gd name="T2" fmla="*/ 16 w 40"/>
                <a:gd name="T3" fmla="*/ 1 h 67"/>
                <a:gd name="T4" fmla="*/ 39 w 40"/>
                <a:gd name="T5" fmla="*/ 1 h 67"/>
                <a:gd name="T6" fmla="*/ 40 w 40"/>
                <a:gd name="T7" fmla="*/ 3 h 67"/>
                <a:gd name="T8" fmla="*/ 39 w 40"/>
                <a:gd name="T9" fmla="*/ 62 h 67"/>
                <a:gd name="T10" fmla="*/ 38 w 40"/>
                <a:gd name="T11" fmla="*/ 67 h 67"/>
                <a:gd name="T12" fmla="*/ 33 w 40"/>
                <a:gd name="T13" fmla="*/ 67 h 67"/>
                <a:gd name="T14" fmla="*/ 17 w 40"/>
                <a:gd name="T15" fmla="*/ 67 h 67"/>
                <a:gd name="T16" fmla="*/ 13 w 40"/>
                <a:gd name="T17" fmla="*/ 66 h 67"/>
                <a:gd name="T18" fmla="*/ 0 w 40"/>
                <a:gd name="T19" fmla="*/ 66 h 67"/>
                <a:gd name="T20" fmla="*/ 0 w 40"/>
                <a:gd name="T21" fmla="*/ 60 h 67"/>
                <a:gd name="T22" fmla="*/ 0 w 40"/>
                <a:gd name="T23" fmla="*/ 5 h 67"/>
                <a:gd name="T24" fmla="*/ 0 w 40"/>
                <a:gd name="T25" fmla="*/ 0 h 67"/>
                <a:gd name="T26" fmla="*/ 13 w 40"/>
                <a:gd name="T27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67">
                  <a:moveTo>
                    <a:pt x="13" y="0"/>
                  </a:moveTo>
                  <a:cubicBezTo>
                    <a:pt x="14" y="1"/>
                    <a:pt x="15" y="1"/>
                    <a:pt x="16" y="1"/>
                  </a:cubicBezTo>
                  <a:cubicBezTo>
                    <a:pt x="24" y="1"/>
                    <a:pt x="31" y="1"/>
                    <a:pt x="39" y="1"/>
                  </a:cubicBezTo>
                  <a:cubicBezTo>
                    <a:pt x="40" y="1"/>
                    <a:pt x="40" y="2"/>
                    <a:pt x="40" y="3"/>
                  </a:cubicBezTo>
                  <a:cubicBezTo>
                    <a:pt x="39" y="22"/>
                    <a:pt x="40" y="42"/>
                    <a:pt x="39" y="62"/>
                  </a:cubicBezTo>
                  <a:cubicBezTo>
                    <a:pt x="39" y="64"/>
                    <a:pt x="40" y="66"/>
                    <a:pt x="38" y="67"/>
                  </a:cubicBezTo>
                  <a:cubicBezTo>
                    <a:pt x="36" y="67"/>
                    <a:pt x="34" y="67"/>
                    <a:pt x="33" y="67"/>
                  </a:cubicBezTo>
                  <a:cubicBezTo>
                    <a:pt x="27" y="67"/>
                    <a:pt x="22" y="67"/>
                    <a:pt x="17" y="67"/>
                  </a:cubicBezTo>
                  <a:cubicBezTo>
                    <a:pt x="15" y="67"/>
                    <a:pt x="14" y="67"/>
                    <a:pt x="13" y="66"/>
                  </a:cubicBezTo>
                  <a:cubicBezTo>
                    <a:pt x="8" y="66"/>
                    <a:pt x="4" y="67"/>
                    <a:pt x="0" y="66"/>
                  </a:cubicBezTo>
                  <a:cubicBezTo>
                    <a:pt x="1" y="64"/>
                    <a:pt x="0" y="62"/>
                    <a:pt x="0" y="60"/>
                  </a:cubicBezTo>
                  <a:cubicBezTo>
                    <a:pt x="0" y="41"/>
                    <a:pt x="0" y="23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4" y="0"/>
                    <a:pt x="8" y="0"/>
                    <a:pt x="13" y="0"/>
                  </a:cubicBezTo>
                  <a:close/>
                </a:path>
              </a:pathLst>
            </a:custGeom>
            <a:solidFill>
              <a:srgbClr val="FFE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0">
              <a:extLst>
                <a:ext uri="{FF2B5EF4-FFF2-40B4-BE49-F238E27FC236}">
                  <a16:creationId xmlns:a16="http://schemas.microsoft.com/office/drawing/2014/main" id="{2CC3015E-58A8-4CB0-9B3A-A1B65ABF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775" y="2405063"/>
              <a:ext cx="220663" cy="195263"/>
            </a:xfrm>
            <a:custGeom>
              <a:avLst/>
              <a:gdLst>
                <a:gd name="T0" fmla="*/ 0 w 77"/>
                <a:gd name="T1" fmla="*/ 66 h 68"/>
                <a:gd name="T2" fmla="*/ 2 w 77"/>
                <a:gd name="T3" fmla="*/ 63 h 68"/>
                <a:gd name="T4" fmla="*/ 2 w 77"/>
                <a:gd name="T5" fmla="*/ 6 h 68"/>
                <a:gd name="T6" fmla="*/ 2 w 77"/>
                <a:gd name="T7" fmla="*/ 1 h 68"/>
                <a:gd name="T8" fmla="*/ 65 w 77"/>
                <a:gd name="T9" fmla="*/ 1 h 68"/>
                <a:gd name="T10" fmla="*/ 72 w 77"/>
                <a:gd name="T11" fmla="*/ 0 h 68"/>
                <a:gd name="T12" fmla="*/ 77 w 77"/>
                <a:gd name="T13" fmla="*/ 1 h 68"/>
                <a:gd name="T14" fmla="*/ 77 w 77"/>
                <a:gd name="T15" fmla="*/ 6 h 68"/>
                <a:gd name="T16" fmla="*/ 77 w 77"/>
                <a:gd name="T17" fmla="*/ 62 h 68"/>
                <a:gd name="T18" fmla="*/ 73 w 77"/>
                <a:gd name="T19" fmla="*/ 66 h 68"/>
                <a:gd name="T20" fmla="*/ 71 w 77"/>
                <a:gd name="T21" fmla="*/ 66 h 68"/>
                <a:gd name="T22" fmla="*/ 63 w 77"/>
                <a:gd name="T23" fmla="*/ 66 h 68"/>
                <a:gd name="T24" fmla="*/ 8 w 77"/>
                <a:gd name="T25" fmla="*/ 66 h 68"/>
                <a:gd name="T26" fmla="*/ 0 w 77"/>
                <a:gd name="T27" fmla="*/ 6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7" h="68">
                  <a:moveTo>
                    <a:pt x="0" y="66"/>
                  </a:moveTo>
                  <a:cubicBezTo>
                    <a:pt x="2" y="66"/>
                    <a:pt x="2" y="64"/>
                    <a:pt x="2" y="63"/>
                  </a:cubicBezTo>
                  <a:cubicBezTo>
                    <a:pt x="2" y="44"/>
                    <a:pt x="2" y="25"/>
                    <a:pt x="2" y="6"/>
                  </a:cubicBezTo>
                  <a:cubicBezTo>
                    <a:pt x="2" y="4"/>
                    <a:pt x="2" y="3"/>
                    <a:pt x="2" y="1"/>
                  </a:cubicBezTo>
                  <a:cubicBezTo>
                    <a:pt x="23" y="1"/>
                    <a:pt x="44" y="1"/>
                    <a:pt x="65" y="1"/>
                  </a:cubicBezTo>
                  <a:cubicBezTo>
                    <a:pt x="67" y="1"/>
                    <a:pt x="69" y="0"/>
                    <a:pt x="72" y="0"/>
                  </a:cubicBezTo>
                  <a:cubicBezTo>
                    <a:pt x="73" y="1"/>
                    <a:pt x="75" y="1"/>
                    <a:pt x="77" y="1"/>
                  </a:cubicBezTo>
                  <a:cubicBezTo>
                    <a:pt x="77" y="2"/>
                    <a:pt x="77" y="4"/>
                    <a:pt x="77" y="6"/>
                  </a:cubicBezTo>
                  <a:cubicBezTo>
                    <a:pt x="77" y="24"/>
                    <a:pt x="77" y="43"/>
                    <a:pt x="77" y="62"/>
                  </a:cubicBezTo>
                  <a:cubicBezTo>
                    <a:pt x="77" y="66"/>
                    <a:pt x="77" y="66"/>
                    <a:pt x="73" y="66"/>
                  </a:cubicBezTo>
                  <a:cubicBezTo>
                    <a:pt x="72" y="66"/>
                    <a:pt x="72" y="66"/>
                    <a:pt x="71" y="66"/>
                  </a:cubicBezTo>
                  <a:cubicBezTo>
                    <a:pt x="68" y="66"/>
                    <a:pt x="66" y="66"/>
                    <a:pt x="63" y="66"/>
                  </a:cubicBezTo>
                  <a:cubicBezTo>
                    <a:pt x="45" y="66"/>
                    <a:pt x="27" y="66"/>
                    <a:pt x="8" y="66"/>
                  </a:cubicBezTo>
                  <a:cubicBezTo>
                    <a:pt x="6" y="68"/>
                    <a:pt x="3" y="68"/>
                    <a:pt x="0" y="66"/>
                  </a:cubicBezTo>
                  <a:close/>
                </a:path>
              </a:pathLst>
            </a:custGeom>
            <a:solidFill>
              <a:srgbClr val="EBD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1">
              <a:extLst>
                <a:ext uri="{FF2B5EF4-FFF2-40B4-BE49-F238E27FC236}">
                  <a16:creationId xmlns:a16="http://schemas.microsoft.com/office/drawing/2014/main" id="{58E481F7-9099-42AD-A6EF-877B593AA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2593975"/>
              <a:ext cx="274638" cy="142875"/>
            </a:xfrm>
            <a:custGeom>
              <a:avLst/>
              <a:gdLst>
                <a:gd name="T0" fmla="*/ 25 w 96"/>
                <a:gd name="T1" fmla="*/ 0 h 50"/>
                <a:gd name="T2" fmla="*/ 33 w 96"/>
                <a:gd name="T3" fmla="*/ 0 h 50"/>
                <a:gd name="T4" fmla="*/ 36 w 96"/>
                <a:gd name="T5" fmla="*/ 1 h 50"/>
                <a:gd name="T6" fmla="*/ 93 w 96"/>
                <a:gd name="T7" fmla="*/ 1 h 50"/>
                <a:gd name="T8" fmla="*/ 96 w 96"/>
                <a:gd name="T9" fmla="*/ 5 h 50"/>
                <a:gd name="T10" fmla="*/ 96 w 96"/>
                <a:gd name="T11" fmla="*/ 50 h 50"/>
                <a:gd name="T12" fmla="*/ 4 w 96"/>
                <a:gd name="T13" fmla="*/ 50 h 50"/>
                <a:gd name="T14" fmla="*/ 1 w 96"/>
                <a:gd name="T15" fmla="*/ 47 h 50"/>
                <a:gd name="T16" fmla="*/ 1 w 96"/>
                <a:gd name="T17" fmla="*/ 36 h 50"/>
                <a:gd name="T18" fmla="*/ 1 w 96"/>
                <a:gd name="T19" fmla="*/ 0 h 50"/>
                <a:gd name="T20" fmla="*/ 22 w 96"/>
                <a:gd name="T21" fmla="*/ 0 h 50"/>
                <a:gd name="T22" fmla="*/ 25 w 96"/>
                <a:gd name="T2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50">
                  <a:moveTo>
                    <a:pt x="25" y="0"/>
                  </a:moveTo>
                  <a:cubicBezTo>
                    <a:pt x="28" y="0"/>
                    <a:pt x="31" y="0"/>
                    <a:pt x="33" y="0"/>
                  </a:cubicBezTo>
                  <a:cubicBezTo>
                    <a:pt x="34" y="1"/>
                    <a:pt x="35" y="1"/>
                    <a:pt x="36" y="1"/>
                  </a:cubicBezTo>
                  <a:cubicBezTo>
                    <a:pt x="55" y="1"/>
                    <a:pt x="74" y="1"/>
                    <a:pt x="93" y="1"/>
                  </a:cubicBezTo>
                  <a:cubicBezTo>
                    <a:pt x="96" y="1"/>
                    <a:pt x="96" y="1"/>
                    <a:pt x="96" y="5"/>
                  </a:cubicBezTo>
                  <a:cubicBezTo>
                    <a:pt x="96" y="20"/>
                    <a:pt x="96" y="35"/>
                    <a:pt x="96" y="50"/>
                  </a:cubicBezTo>
                  <a:cubicBezTo>
                    <a:pt x="65" y="50"/>
                    <a:pt x="34" y="50"/>
                    <a:pt x="4" y="50"/>
                  </a:cubicBezTo>
                  <a:cubicBezTo>
                    <a:pt x="2" y="50"/>
                    <a:pt x="0" y="49"/>
                    <a:pt x="1" y="47"/>
                  </a:cubicBezTo>
                  <a:cubicBezTo>
                    <a:pt x="2" y="44"/>
                    <a:pt x="1" y="40"/>
                    <a:pt x="1" y="36"/>
                  </a:cubicBezTo>
                  <a:cubicBezTo>
                    <a:pt x="1" y="24"/>
                    <a:pt x="1" y="12"/>
                    <a:pt x="1" y="0"/>
                  </a:cubicBezTo>
                  <a:cubicBezTo>
                    <a:pt x="8" y="0"/>
                    <a:pt x="15" y="0"/>
                    <a:pt x="22" y="0"/>
                  </a:cubicBezTo>
                  <a:cubicBezTo>
                    <a:pt x="23" y="0"/>
                    <a:pt x="24" y="0"/>
                    <a:pt x="25" y="0"/>
                  </a:cubicBezTo>
                  <a:close/>
                </a:path>
              </a:pathLst>
            </a:custGeom>
            <a:solidFill>
              <a:srgbClr val="EA55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5" name="Grupo 54">
            <a:extLst>
              <a:ext uri="{FF2B5EF4-FFF2-40B4-BE49-F238E27FC236}">
                <a16:creationId xmlns:a16="http://schemas.microsoft.com/office/drawing/2014/main" id="{134AC797-6456-40C2-80E4-53E6960C19AB}"/>
              </a:ext>
            </a:extLst>
          </p:cNvPr>
          <p:cNvGrpSpPr/>
          <p:nvPr/>
        </p:nvGrpSpPr>
        <p:grpSpPr>
          <a:xfrm>
            <a:off x="7245349" y="2385766"/>
            <a:ext cx="490538" cy="1428750"/>
            <a:chOff x="2517775" y="1311275"/>
            <a:chExt cx="490538" cy="142875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7774759-FDED-4F76-BCDF-24BE34A06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1666875"/>
              <a:ext cx="376238" cy="741363"/>
            </a:xfrm>
            <a:custGeom>
              <a:avLst/>
              <a:gdLst>
                <a:gd name="T0" fmla="*/ 130 w 131"/>
                <a:gd name="T1" fmla="*/ 6 h 258"/>
                <a:gd name="T2" fmla="*/ 131 w 131"/>
                <a:gd name="T3" fmla="*/ 11 h 258"/>
                <a:gd name="T4" fmla="*/ 131 w 131"/>
                <a:gd name="T5" fmla="*/ 164 h 258"/>
                <a:gd name="T6" fmla="*/ 131 w 131"/>
                <a:gd name="T7" fmla="*/ 257 h 258"/>
                <a:gd name="T8" fmla="*/ 126 w 131"/>
                <a:gd name="T9" fmla="*/ 258 h 258"/>
                <a:gd name="T10" fmla="*/ 31 w 131"/>
                <a:gd name="T11" fmla="*/ 258 h 258"/>
                <a:gd name="T12" fmla="*/ 26 w 131"/>
                <a:gd name="T13" fmla="*/ 258 h 258"/>
                <a:gd name="T14" fmla="*/ 3 w 131"/>
                <a:gd name="T15" fmla="*/ 258 h 258"/>
                <a:gd name="T16" fmla="*/ 0 w 131"/>
                <a:gd name="T17" fmla="*/ 257 h 258"/>
                <a:gd name="T18" fmla="*/ 1 w 131"/>
                <a:gd name="T19" fmla="*/ 256 h 258"/>
                <a:gd name="T20" fmla="*/ 6 w 131"/>
                <a:gd name="T21" fmla="*/ 256 h 258"/>
                <a:gd name="T22" fmla="*/ 90 w 131"/>
                <a:gd name="T23" fmla="*/ 256 h 258"/>
                <a:gd name="T24" fmla="*/ 95 w 131"/>
                <a:gd name="T25" fmla="*/ 251 h 258"/>
                <a:gd name="T26" fmla="*/ 95 w 131"/>
                <a:gd name="T27" fmla="*/ 14 h 258"/>
                <a:gd name="T28" fmla="*/ 95 w 131"/>
                <a:gd name="T29" fmla="*/ 9 h 258"/>
                <a:gd name="T30" fmla="*/ 96 w 131"/>
                <a:gd name="T31" fmla="*/ 7 h 258"/>
                <a:gd name="T32" fmla="*/ 103 w 131"/>
                <a:gd name="T33" fmla="*/ 3 h 258"/>
                <a:gd name="T34" fmla="*/ 128 w 131"/>
                <a:gd name="T35" fmla="*/ 4 h 258"/>
                <a:gd name="T36" fmla="*/ 130 w 131"/>
                <a:gd name="T37" fmla="*/ 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1" h="258">
                  <a:moveTo>
                    <a:pt x="130" y="6"/>
                  </a:moveTo>
                  <a:cubicBezTo>
                    <a:pt x="131" y="7"/>
                    <a:pt x="131" y="9"/>
                    <a:pt x="131" y="11"/>
                  </a:cubicBezTo>
                  <a:cubicBezTo>
                    <a:pt x="131" y="62"/>
                    <a:pt x="131" y="113"/>
                    <a:pt x="131" y="164"/>
                  </a:cubicBezTo>
                  <a:cubicBezTo>
                    <a:pt x="131" y="195"/>
                    <a:pt x="131" y="226"/>
                    <a:pt x="131" y="257"/>
                  </a:cubicBezTo>
                  <a:cubicBezTo>
                    <a:pt x="129" y="258"/>
                    <a:pt x="128" y="258"/>
                    <a:pt x="126" y="258"/>
                  </a:cubicBezTo>
                  <a:cubicBezTo>
                    <a:pt x="94" y="258"/>
                    <a:pt x="62" y="258"/>
                    <a:pt x="31" y="258"/>
                  </a:cubicBezTo>
                  <a:cubicBezTo>
                    <a:pt x="29" y="258"/>
                    <a:pt x="28" y="258"/>
                    <a:pt x="26" y="258"/>
                  </a:cubicBezTo>
                  <a:cubicBezTo>
                    <a:pt x="18" y="258"/>
                    <a:pt x="11" y="258"/>
                    <a:pt x="3" y="258"/>
                  </a:cubicBezTo>
                  <a:cubicBezTo>
                    <a:pt x="2" y="258"/>
                    <a:pt x="1" y="258"/>
                    <a:pt x="0" y="257"/>
                  </a:cubicBezTo>
                  <a:cubicBezTo>
                    <a:pt x="0" y="257"/>
                    <a:pt x="0" y="256"/>
                    <a:pt x="1" y="256"/>
                  </a:cubicBezTo>
                  <a:cubicBezTo>
                    <a:pt x="2" y="255"/>
                    <a:pt x="4" y="256"/>
                    <a:pt x="6" y="256"/>
                  </a:cubicBezTo>
                  <a:cubicBezTo>
                    <a:pt x="34" y="256"/>
                    <a:pt x="62" y="256"/>
                    <a:pt x="90" y="256"/>
                  </a:cubicBezTo>
                  <a:cubicBezTo>
                    <a:pt x="95" y="256"/>
                    <a:pt x="95" y="256"/>
                    <a:pt x="95" y="251"/>
                  </a:cubicBezTo>
                  <a:cubicBezTo>
                    <a:pt x="95" y="172"/>
                    <a:pt x="95" y="93"/>
                    <a:pt x="95" y="14"/>
                  </a:cubicBezTo>
                  <a:cubicBezTo>
                    <a:pt x="95" y="12"/>
                    <a:pt x="95" y="10"/>
                    <a:pt x="95" y="9"/>
                  </a:cubicBezTo>
                  <a:cubicBezTo>
                    <a:pt x="95" y="8"/>
                    <a:pt x="95" y="7"/>
                    <a:pt x="96" y="7"/>
                  </a:cubicBezTo>
                  <a:cubicBezTo>
                    <a:pt x="97" y="4"/>
                    <a:pt x="100" y="3"/>
                    <a:pt x="103" y="3"/>
                  </a:cubicBezTo>
                  <a:cubicBezTo>
                    <a:pt x="111" y="1"/>
                    <a:pt x="120" y="0"/>
                    <a:pt x="128" y="4"/>
                  </a:cubicBezTo>
                  <a:cubicBezTo>
                    <a:pt x="129" y="4"/>
                    <a:pt x="130" y="5"/>
                    <a:pt x="130" y="6"/>
                  </a:cubicBezTo>
                  <a:close/>
                </a:path>
              </a:pathLst>
            </a:custGeom>
            <a:solidFill>
              <a:srgbClr val="04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14391E2D-7934-42C0-AEB9-7136226C4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888" y="1673225"/>
              <a:ext cx="103188" cy="735013"/>
            </a:xfrm>
            <a:custGeom>
              <a:avLst/>
              <a:gdLst>
                <a:gd name="T0" fmla="*/ 34 w 36"/>
                <a:gd name="T1" fmla="*/ 255 h 256"/>
                <a:gd name="T2" fmla="*/ 33 w 36"/>
                <a:gd name="T3" fmla="*/ 255 h 256"/>
                <a:gd name="T4" fmla="*/ 30 w 36"/>
                <a:gd name="T5" fmla="*/ 256 h 256"/>
                <a:gd name="T6" fmla="*/ 21 w 36"/>
                <a:gd name="T7" fmla="*/ 256 h 256"/>
                <a:gd name="T8" fmla="*/ 4 w 36"/>
                <a:gd name="T9" fmla="*/ 256 h 256"/>
                <a:gd name="T10" fmla="*/ 0 w 36"/>
                <a:gd name="T11" fmla="*/ 255 h 256"/>
                <a:gd name="T12" fmla="*/ 0 w 36"/>
                <a:gd name="T13" fmla="*/ 159 h 256"/>
                <a:gd name="T14" fmla="*/ 0 w 36"/>
                <a:gd name="T15" fmla="*/ 9 h 256"/>
                <a:gd name="T16" fmla="*/ 1 w 36"/>
                <a:gd name="T17" fmla="*/ 5 h 256"/>
                <a:gd name="T18" fmla="*/ 5 w 36"/>
                <a:gd name="T19" fmla="*/ 2 h 256"/>
                <a:gd name="T20" fmla="*/ 28 w 36"/>
                <a:gd name="T21" fmla="*/ 2 h 256"/>
                <a:gd name="T22" fmla="*/ 36 w 36"/>
                <a:gd name="T23" fmla="*/ 6 h 256"/>
                <a:gd name="T24" fmla="*/ 35 w 36"/>
                <a:gd name="T25" fmla="*/ 12 h 256"/>
                <a:gd name="T26" fmla="*/ 35 w 36"/>
                <a:gd name="T27" fmla="*/ 209 h 256"/>
                <a:gd name="T28" fmla="*/ 34 w 36"/>
                <a:gd name="T29" fmla="*/ 230 h 256"/>
                <a:gd name="T30" fmla="*/ 34 w 36"/>
                <a:gd name="T31" fmla="*/ 252 h 256"/>
                <a:gd name="T32" fmla="*/ 34 w 36"/>
                <a:gd name="T33" fmla="*/ 255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256">
                  <a:moveTo>
                    <a:pt x="34" y="255"/>
                  </a:moveTo>
                  <a:cubicBezTo>
                    <a:pt x="34" y="255"/>
                    <a:pt x="33" y="255"/>
                    <a:pt x="33" y="255"/>
                  </a:cubicBezTo>
                  <a:cubicBezTo>
                    <a:pt x="32" y="256"/>
                    <a:pt x="31" y="256"/>
                    <a:pt x="30" y="256"/>
                  </a:cubicBezTo>
                  <a:cubicBezTo>
                    <a:pt x="27" y="256"/>
                    <a:pt x="24" y="256"/>
                    <a:pt x="21" y="256"/>
                  </a:cubicBezTo>
                  <a:cubicBezTo>
                    <a:pt x="15" y="256"/>
                    <a:pt x="9" y="256"/>
                    <a:pt x="4" y="256"/>
                  </a:cubicBezTo>
                  <a:cubicBezTo>
                    <a:pt x="2" y="256"/>
                    <a:pt x="1" y="256"/>
                    <a:pt x="0" y="255"/>
                  </a:cubicBezTo>
                  <a:cubicBezTo>
                    <a:pt x="0" y="223"/>
                    <a:pt x="0" y="191"/>
                    <a:pt x="0" y="159"/>
                  </a:cubicBezTo>
                  <a:cubicBezTo>
                    <a:pt x="0" y="109"/>
                    <a:pt x="0" y="59"/>
                    <a:pt x="0" y="9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2" y="3"/>
                    <a:pt x="3" y="2"/>
                    <a:pt x="5" y="2"/>
                  </a:cubicBezTo>
                  <a:cubicBezTo>
                    <a:pt x="13" y="0"/>
                    <a:pt x="21" y="0"/>
                    <a:pt x="28" y="2"/>
                  </a:cubicBezTo>
                  <a:cubicBezTo>
                    <a:pt x="31" y="3"/>
                    <a:pt x="33" y="5"/>
                    <a:pt x="36" y="6"/>
                  </a:cubicBezTo>
                  <a:cubicBezTo>
                    <a:pt x="34" y="8"/>
                    <a:pt x="35" y="10"/>
                    <a:pt x="35" y="12"/>
                  </a:cubicBezTo>
                  <a:cubicBezTo>
                    <a:pt x="35" y="78"/>
                    <a:pt x="35" y="143"/>
                    <a:pt x="35" y="209"/>
                  </a:cubicBezTo>
                  <a:cubicBezTo>
                    <a:pt x="35" y="216"/>
                    <a:pt x="34" y="223"/>
                    <a:pt x="34" y="230"/>
                  </a:cubicBezTo>
                  <a:cubicBezTo>
                    <a:pt x="35" y="237"/>
                    <a:pt x="34" y="244"/>
                    <a:pt x="34" y="252"/>
                  </a:cubicBezTo>
                  <a:cubicBezTo>
                    <a:pt x="34" y="253"/>
                    <a:pt x="34" y="254"/>
                    <a:pt x="34" y="255"/>
                  </a:cubicBezTo>
                  <a:close/>
                </a:path>
              </a:pathLst>
            </a:custGeom>
            <a:solidFill>
              <a:srgbClr val="46A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3D31F160-F707-4705-8B57-E14BAE2A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063" y="1311275"/>
              <a:ext cx="211138" cy="166688"/>
            </a:xfrm>
            <a:custGeom>
              <a:avLst/>
              <a:gdLst>
                <a:gd name="T0" fmla="*/ 0 w 74"/>
                <a:gd name="T1" fmla="*/ 54 h 58"/>
                <a:gd name="T2" fmla="*/ 28 w 74"/>
                <a:gd name="T3" fmla="*/ 9 h 58"/>
                <a:gd name="T4" fmla="*/ 31 w 74"/>
                <a:gd name="T5" fmla="*/ 4 h 58"/>
                <a:gd name="T6" fmla="*/ 43 w 74"/>
                <a:gd name="T7" fmla="*/ 4 h 58"/>
                <a:gd name="T8" fmla="*/ 52 w 74"/>
                <a:gd name="T9" fmla="*/ 19 h 58"/>
                <a:gd name="T10" fmla="*/ 74 w 74"/>
                <a:gd name="T11" fmla="*/ 54 h 58"/>
                <a:gd name="T12" fmla="*/ 64 w 74"/>
                <a:gd name="T13" fmla="*/ 55 h 58"/>
                <a:gd name="T14" fmla="*/ 54 w 74"/>
                <a:gd name="T15" fmla="*/ 55 h 58"/>
                <a:gd name="T16" fmla="*/ 16 w 74"/>
                <a:gd name="T17" fmla="*/ 54 h 58"/>
                <a:gd name="T18" fmla="*/ 12 w 74"/>
                <a:gd name="T19" fmla="*/ 53 h 58"/>
                <a:gd name="T20" fmla="*/ 2 w 74"/>
                <a:gd name="T21" fmla="*/ 55 h 58"/>
                <a:gd name="T22" fmla="*/ 0 w 74"/>
                <a:gd name="T23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58">
                  <a:moveTo>
                    <a:pt x="0" y="54"/>
                  </a:moveTo>
                  <a:cubicBezTo>
                    <a:pt x="9" y="39"/>
                    <a:pt x="18" y="24"/>
                    <a:pt x="28" y="9"/>
                  </a:cubicBezTo>
                  <a:cubicBezTo>
                    <a:pt x="29" y="8"/>
                    <a:pt x="30" y="6"/>
                    <a:pt x="31" y="4"/>
                  </a:cubicBezTo>
                  <a:cubicBezTo>
                    <a:pt x="35" y="0"/>
                    <a:pt x="39" y="0"/>
                    <a:pt x="43" y="4"/>
                  </a:cubicBezTo>
                  <a:cubicBezTo>
                    <a:pt x="46" y="9"/>
                    <a:pt x="49" y="14"/>
                    <a:pt x="52" y="19"/>
                  </a:cubicBezTo>
                  <a:cubicBezTo>
                    <a:pt x="59" y="31"/>
                    <a:pt x="67" y="43"/>
                    <a:pt x="74" y="54"/>
                  </a:cubicBezTo>
                  <a:cubicBezTo>
                    <a:pt x="71" y="56"/>
                    <a:pt x="67" y="56"/>
                    <a:pt x="64" y="55"/>
                  </a:cubicBezTo>
                  <a:cubicBezTo>
                    <a:pt x="61" y="53"/>
                    <a:pt x="57" y="54"/>
                    <a:pt x="54" y="55"/>
                  </a:cubicBezTo>
                  <a:cubicBezTo>
                    <a:pt x="41" y="58"/>
                    <a:pt x="28" y="57"/>
                    <a:pt x="16" y="54"/>
                  </a:cubicBezTo>
                  <a:cubicBezTo>
                    <a:pt x="15" y="53"/>
                    <a:pt x="14" y="53"/>
                    <a:pt x="12" y="53"/>
                  </a:cubicBezTo>
                  <a:cubicBezTo>
                    <a:pt x="9" y="54"/>
                    <a:pt x="5" y="55"/>
                    <a:pt x="2" y="55"/>
                  </a:cubicBezTo>
                  <a:cubicBezTo>
                    <a:pt x="1" y="55"/>
                    <a:pt x="0" y="56"/>
                    <a:pt x="0" y="54"/>
                  </a:cubicBezTo>
                  <a:close/>
                </a:path>
              </a:pathLst>
            </a:custGeom>
            <a:solidFill>
              <a:srgbClr val="04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63A2F314-8CDB-44DE-956B-69B336774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750" y="2405063"/>
              <a:ext cx="309563" cy="192088"/>
            </a:xfrm>
            <a:custGeom>
              <a:avLst/>
              <a:gdLst>
                <a:gd name="T0" fmla="*/ 0 w 108"/>
                <a:gd name="T1" fmla="*/ 0 h 67"/>
                <a:gd name="T2" fmla="*/ 4 w 108"/>
                <a:gd name="T3" fmla="*/ 0 h 67"/>
                <a:gd name="T4" fmla="*/ 105 w 108"/>
                <a:gd name="T5" fmla="*/ 0 h 67"/>
                <a:gd name="T6" fmla="*/ 108 w 108"/>
                <a:gd name="T7" fmla="*/ 12 h 67"/>
                <a:gd name="T8" fmla="*/ 108 w 108"/>
                <a:gd name="T9" fmla="*/ 59 h 67"/>
                <a:gd name="T10" fmla="*/ 105 w 108"/>
                <a:gd name="T11" fmla="*/ 66 h 67"/>
                <a:gd name="T12" fmla="*/ 104 w 108"/>
                <a:gd name="T13" fmla="*/ 67 h 67"/>
                <a:gd name="T14" fmla="*/ 103 w 108"/>
                <a:gd name="T15" fmla="*/ 67 h 67"/>
                <a:gd name="T16" fmla="*/ 79 w 108"/>
                <a:gd name="T17" fmla="*/ 67 h 67"/>
                <a:gd name="T18" fmla="*/ 75 w 108"/>
                <a:gd name="T19" fmla="*/ 66 h 67"/>
                <a:gd name="T20" fmla="*/ 74 w 108"/>
                <a:gd name="T21" fmla="*/ 63 h 67"/>
                <a:gd name="T22" fmla="*/ 75 w 108"/>
                <a:gd name="T23" fmla="*/ 5 h 67"/>
                <a:gd name="T24" fmla="*/ 73 w 108"/>
                <a:gd name="T25" fmla="*/ 2 h 67"/>
                <a:gd name="T26" fmla="*/ 70 w 108"/>
                <a:gd name="T27" fmla="*/ 1 h 67"/>
                <a:gd name="T28" fmla="*/ 4 w 108"/>
                <a:gd name="T29" fmla="*/ 1 h 67"/>
                <a:gd name="T30" fmla="*/ 0 w 108"/>
                <a:gd name="T3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67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38" y="0"/>
                    <a:pt x="71" y="0"/>
                    <a:pt x="105" y="0"/>
                  </a:cubicBezTo>
                  <a:cubicBezTo>
                    <a:pt x="108" y="3"/>
                    <a:pt x="108" y="7"/>
                    <a:pt x="108" y="12"/>
                  </a:cubicBezTo>
                  <a:cubicBezTo>
                    <a:pt x="108" y="27"/>
                    <a:pt x="108" y="43"/>
                    <a:pt x="108" y="59"/>
                  </a:cubicBezTo>
                  <a:cubicBezTo>
                    <a:pt x="108" y="62"/>
                    <a:pt x="107" y="64"/>
                    <a:pt x="105" y="66"/>
                  </a:cubicBezTo>
                  <a:cubicBezTo>
                    <a:pt x="105" y="66"/>
                    <a:pt x="105" y="67"/>
                    <a:pt x="104" y="67"/>
                  </a:cubicBezTo>
                  <a:cubicBezTo>
                    <a:pt x="104" y="67"/>
                    <a:pt x="103" y="67"/>
                    <a:pt x="103" y="67"/>
                  </a:cubicBezTo>
                  <a:cubicBezTo>
                    <a:pt x="95" y="67"/>
                    <a:pt x="87" y="67"/>
                    <a:pt x="79" y="67"/>
                  </a:cubicBezTo>
                  <a:cubicBezTo>
                    <a:pt x="78" y="67"/>
                    <a:pt x="77" y="67"/>
                    <a:pt x="75" y="66"/>
                  </a:cubicBezTo>
                  <a:cubicBezTo>
                    <a:pt x="74" y="65"/>
                    <a:pt x="74" y="64"/>
                    <a:pt x="74" y="63"/>
                  </a:cubicBezTo>
                  <a:cubicBezTo>
                    <a:pt x="75" y="44"/>
                    <a:pt x="75" y="24"/>
                    <a:pt x="75" y="5"/>
                  </a:cubicBezTo>
                  <a:cubicBezTo>
                    <a:pt x="75" y="4"/>
                    <a:pt x="75" y="2"/>
                    <a:pt x="73" y="2"/>
                  </a:cubicBezTo>
                  <a:cubicBezTo>
                    <a:pt x="72" y="1"/>
                    <a:pt x="71" y="1"/>
                    <a:pt x="70" y="1"/>
                  </a:cubicBezTo>
                  <a:cubicBezTo>
                    <a:pt x="48" y="1"/>
                    <a:pt x="26" y="1"/>
                    <a:pt x="4" y="1"/>
                  </a:cubicBezTo>
                  <a:cubicBezTo>
                    <a:pt x="3" y="1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D0A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7EB9B780-293F-4FC6-AB58-64719EDA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7338" y="1463675"/>
              <a:ext cx="173038" cy="223838"/>
            </a:xfrm>
            <a:custGeom>
              <a:avLst/>
              <a:gdLst>
                <a:gd name="T0" fmla="*/ 5 w 60"/>
                <a:gd name="T1" fmla="*/ 1 h 78"/>
                <a:gd name="T2" fmla="*/ 15 w 60"/>
                <a:gd name="T3" fmla="*/ 1 h 78"/>
                <a:gd name="T4" fmla="*/ 45 w 60"/>
                <a:gd name="T5" fmla="*/ 48 h 78"/>
                <a:gd name="T6" fmla="*/ 56 w 60"/>
                <a:gd name="T7" fmla="*/ 67 h 78"/>
                <a:gd name="T8" fmla="*/ 59 w 60"/>
                <a:gd name="T9" fmla="*/ 77 h 78"/>
                <a:gd name="T10" fmla="*/ 37 w 60"/>
                <a:gd name="T11" fmla="*/ 73 h 78"/>
                <a:gd name="T12" fmla="*/ 25 w 60"/>
                <a:gd name="T13" fmla="*/ 78 h 78"/>
                <a:gd name="T14" fmla="*/ 23 w 60"/>
                <a:gd name="T15" fmla="*/ 75 h 78"/>
                <a:gd name="T16" fmla="*/ 9 w 60"/>
                <a:gd name="T17" fmla="*/ 31 h 78"/>
                <a:gd name="T18" fmla="*/ 0 w 60"/>
                <a:gd name="T19" fmla="*/ 3 h 78"/>
                <a:gd name="T20" fmla="*/ 3 w 60"/>
                <a:gd name="T21" fmla="*/ 1 h 78"/>
                <a:gd name="T22" fmla="*/ 5 w 60"/>
                <a:gd name="T23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78">
                  <a:moveTo>
                    <a:pt x="5" y="1"/>
                  </a:moveTo>
                  <a:cubicBezTo>
                    <a:pt x="8" y="2"/>
                    <a:pt x="12" y="2"/>
                    <a:pt x="15" y="1"/>
                  </a:cubicBezTo>
                  <a:cubicBezTo>
                    <a:pt x="25" y="17"/>
                    <a:pt x="35" y="33"/>
                    <a:pt x="45" y="48"/>
                  </a:cubicBezTo>
                  <a:cubicBezTo>
                    <a:pt x="48" y="54"/>
                    <a:pt x="52" y="60"/>
                    <a:pt x="56" y="67"/>
                  </a:cubicBezTo>
                  <a:cubicBezTo>
                    <a:pt x="58" y="70"/>
                    <a:pt x="60" y="73"/>
                    <a:pt x="59" y="77"/>
                  </a:cubicBezTo>
                  <a:cubicBezTo>
                    <a:pt x="52" y="73"/>
                    <a:pt x="45" y="73"/>
                    <a:pt x="37" y="73"/>
                  </a:cubicBezTo>
                  <a:cubicBezTo>
                    <a:pt x="33" y="74"/>
                    <a:pt x="29" y="75"/>
                    <a:pt x="25" y="78"/>
                  </a:cubicBezTo>
                  <a:cubicBezTo>
                    <a:pt x="24" y="77"/>
                    <a:pt x="24" y="76"/>
                    <a:pt x="23" y="75"/>
                  </a:cubicBezTo>
                  <a:cubicBezTo>
                    <a:pt x="18" y="60"/>
                    <a:pt x="14" y="46"/>
                    <a:pt x="9" y="31"/>
                  </a:cubicBezTo>
                  <a:cubicBezTo>
                    <a:pt x="6" y="22"/>
                    <a:pt x="4" y="12"/>
                    <a:pt x="0" y="3"/>
                  </a:cubicBezTo>
                  <a:cubicBezTo>
                    <a:pt x="0" y="1"/>
                    <a:pt x="0" y="0"/>
                    <a:pt x="3" y="1"/>
                  </a:cubicBezTo>
                  <a:cubicBezTo>
                    <a:pt x="3" y="1"/>
                    <a:pt x="4" y="1"/>
                    <a:pt x="5" y="1"/>
                  </a:cubicBezTo>
                  <a:close/>
                </a:path>
              </a:pathLst>
            </a:custGeom>
            <a:solidFill>
              <a:srgbClr val="D49B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736CA2F0-0A15-46D8-81D9-22D6DB008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8888" y="1460500"/>
              <a:ext cx="176213" cy="230188"/>
            </a:xfrm>
            <a:custGeom>
              <a:avLst/>
              <a:gdLst>
                <a:gd name="T0" fmla="*/ 45 w 61"/>
                <a:gd name="T1" fmla="*/ 2 h 80"/>
                <a:gd name="T2" fmla="*/ 49 w 61"/>
                <a:gd name="T3" fmla="*/ 2 h 80"/>
                <a:gd name="T4" fmla="*/ 58 w 61"/>
                <a:gd name="T5" fmla="*/ 1 h 80"/>
                <a:gd name="T6" fmla="*/ 61 w 61"/>
                <a:gd name="T7" fmla="*/ 1 h 80"/>
                <a:gd name="T8" fmla="*/ 56 w 61"/>
                <a:gd name="T9" fmla="*/ 12 h 80"/>
                <a:gd name="T10" fmla="*/ 49 w 61"/>
                <a:gd name="T11" fmla="*/ 35 h 80"/>
                <a:gd name="T12" fmla="*/ 38 w 61"/>
                <a:gd name="T13" fmla="*/ 67 h 80"/>
                <a:gd name="T14" fmla="*/ 35 w 61"/>
                <a:gd name="T15" fmla="*/ 75 h 80"/>
                <a:gd name="T16" fmla="*/ 37 w 61"/>
                <a:gd name="T17" fmla="*/ 77 h 80"/>
                <a:gd name="T18" fmla="*/ 38 w 61"/>
                <a:gd name="T19" fmla="*/ 78 h 80"/>
                <a:gd name="T20" fmla="*/ 36 w 61"/>
                <a:gd name="T21" fmla="*/ 79 h 80"/>
                <a:gd name="T22" fmla="*/ 32 w 61"/>
                <a:gd name="T23" fmla="*/ 79 h 80"/>
                <a:gd name="T24" fmla="*/ 20 w 61"/>
                <a:gd name="T25" fmla="*/ 75 h 80"/>
                <a:gd name="T26" fmla="*/ 6 w 61"/>
                <a:gd name="T27" fmla="*/ 76 h 80"/>
                <a:gd name="T28" fmla="*/ 1 w 61"/>
                <a:gd name="T29" fmla="*/ 79 h 80"/>
                <a:gd name="T30" fmla="*/ 6 w 61"/>
                <a:gd name="T31" fmla="*/ 63 h 80"/>
                <a:gd name="T32" fmla="*/ 27 w 61"/>
                <a:gd name="T33" fmla="*/ 31 h 80"/>
                <a:gd name="T34" fmla="*/ 42 w 61"/>
                <a:gd name="T35" fmla="*/ 7 h 80"/>
                <a:gd name="T36" fmla="*/ 45 w 61"/>
                <a:gd name="T37" fmla="*/ 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" h="80">
                  <a:moveTo>
                    <a:pt x="45" y="2"/>
                  </a:moveTo>
                  <a:cubicBezTo>
                    <a:pt x="46" y="3"/>
                    <a:pt x="48" y="2"/>
                    <a:pt x="49" y="2"/>
                  </a:cubicBezTo>
                  <a:cubicBezTo>
                    <a:pt x="52" y="2"/>
                    <a:pt x="55" y="1"/>
                    <a:pt x="58" y="1"/>
                  </a:cubicBezTo>
                  <a:cubicBezTo>
                    <a:pt x="59" y="0"/>
                    <a:pt x="60" y="0"/>
                    <a:pt x="61" y="1"/>
                  </a:cubicBezTo>
                  <a:cubicBezTo>
                    <a:pt x="58" y="4"/>
                    <a:pt x="57" y="8"/>
                    <a:pt x="56" y="12"/>
                  </a:cubicBezTo>
                  <a:cubicBezTo>
                    <a:pt x="54" y="19"/>
                    <a:pt x="51" y="27"/>
                    <a:pt x="49" y="35"/>
                  </a:cubicBezTo>
                  <a:cubicBezTo>
                    <a:pt x="45" y="46"/>
                    <a:pt x="42" y="57"/>
                    <a:pt x="38" y="67"/>
                  </a:cubicBezTo>
                  <a:cubicBezTo>
                    <a:pt x="37" y="70"/>
                    <a:pt x="36" y="72"/>
                    <a:pt x="35" y="75"/>
                  </a:cubicBezTo>
                  <a:cubicBezTo>
                    <a:pt x="35" y="77"/>
                    <a:pt x="35" y="78"/>
                    <a:pt x="37" y="77"/>
                  </a:cubicBezTo>
                  <a:cubicBezTo>
                    <a:pt x="38" y="77"/>
                    <a:pt x="38" y="77"/>
                    <a:pt x="38" y="78"/>
                  </a:cubicBezTo>
                  <a:cubicBezTo>
                    <a:pt x="38" y="80"/>
                    <a:pt x="37" y="79"/>
                    <a:pt x="36" y="79"/>
                  </a:cubicBezTo>
                  <a:cubicBezTo>
                    <a:pt x="34" y="80"/>
                    <a:pt x="33" y="80"/>
                    <a:pt x="32" y="79"/>
                  </a:cubicBezTo>
                  <a:cubicBezTo>
                    <a:pt x="28" y="76"/>
                    <a:pt x="24" y="76"/>
                    <a:pt x="20" y="75"/>
                  </a:cubicBezTo>
                  <a:cubicBezTo>
                    <a:pt x="16" y="75"/>
                    <a:pt x="11" y="75"/>
                    <a:pt x="6" y="76"/>
                  </a:cubicBezTo>
                  <a:cubicBezTo>
                    <a:pt x="4" y="77"/>
                    <a:pt x="3" y="78"/>
                    <a:pt x="1" y="79"/>
                  </a:cubicBezTo>
                  <a:cubicBezTo>
                    <a:pt x="0" y="73"/>
                    <a:pt x="3" y="68"/>
                    <a:pt x="6" y="63"/>
                  </a:cubicBezTo>
                  <a:cubicBezTo>
                    <a:pt x="13" y="53"/>
                    <a:pt x="20" y="42"/>
                    <a:pt x="27" y="31"/>
                  </a:cubicBezTo>
                  <a:cubicBezTo>
                    <a:pt x="32" y="23"/>
                    <a:pt x="37" y="15"/>
                    <a:pt x="42" y="7"/>
                  </a:cubicBezTo>
                  <a:cubicBezTo>
                    <a:pt x="43" y="5"/>
                    <a:pt x="44" y="4"/>
                    <a:pt x="45" y="2"/>
                  </a:cubicBezTo>
                  <a:close/>
                </a:path>
              </a:pathLst>
            </a:custGeom>
            <a:solidFill>
              <a:srgbClr val="E9C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60165CB1-8BCC-4F58-A12B-CDD2ED6AC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3" y="2593975"/>
              <a:ext cx="106363" cy="146050"/>
            </a:xfrm>
            <a:custGeom>
              <a:avLst/>
              <a:gdLst>
                <a:gd name="T0" fmla="*/ 37 w 37"/>
                <a:gd name="T1" fmla="*/ 35 h 51"/>
                <a:gd name="T2" fmla="*/ 19 w 37"/>
                <a:gd name="T3" fmla="*/ 51 h 51"/>
                <a:gd name="T4" fmla="*/ 2 w 37"/>
                <a:gd name="T5" fmla="*/ 50 h 51"/>
                <a:gd name="T6" fmla="*/ 1 w 37"/>
                <a:gd name="T7" fmla="*/ 50 h 51"/>
                <a:gd name="T8" fmla="*/ 1 w 37"/>
                <a:gd name="T9" fmla="*/ 46 h 51"/>
                <a:gd name="T10" fmla="*/ 1 w 37"/>
                <a:gd name="T11" fmla="*/ 5 h 51"/>
                <a:gd name="T12" fmla="*/ 1 w 37"/>
                <a:gd name="T13" fmla="*/ 1 h 51"/>
                <a:gd name="T14" fmla="*/ 5 w 37"/>
                <a:gd name="T15" fmla="*/ 0 h 51"/>
                <a:gd name="T16" fmla="*/ 30 w 37"/>
                <a:gd name="T17" fmla="*/ 0 h 51"/>
                <a:gd name="T18" fmla="*/ 37 w 37"/>
                <a:gd name="T19" fmla="*/ 1 h 51"/>
                <a:gd name="T20" fmla="*/ 37 w 37"/>
                <a:gd name="T21" fmla="*/ 11 h 51"/>
                <a:gd name="T22" fmla="*/ 37 w 37"/>
                <a:gd name="T23" fmla="*/ 3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51">
                  <a:moveTo>
                    <a:pt x="37" y="35"/>
                  </a:moveTo>
                  <a:cubicBezTo>
                    <a:pt x="35" y="45"/>
                    <a:pt x="29" y="50"/>
                    <a:pt x="19" y="51"/>
                  </a:cubicBezTo>
                  <a:cubicBezTo>
                    <a:pt x="13" y="51"/>
                    <a:pt x="8" y="50"/>
                    <a:pt x="2" y="50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1" y="48"/>
                    <a:pt x="1" y="47"/>
                    <a:pt x="1" y="46"/>
                  </a:cubicBezTo>
                  <a:cubicBezTo>
                    <a:pt x="1" y="32"/>
                    <a:pt x="1" y="19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ubicBezTo>
                    <a:pt x="3" y="0"/>
                    <a:pt x="4" y="0"/>
                    <a:pt x="5" y="0"/>
                  </a:cubicBezTo>
                  <a:cubicBezTo>
                    <a:pt x="14" y="1"/>
                    <a:pt x="22" y="0"/>
                    <a:pt x="30" y="0"/>
                  </a:cubicBezTo>
                  <a:cubicBezTo>
                    <a:pt x="33" y="0"/>
                    <a:pt x="35" y="0"/>
                    <a:pt x="37" y="1"/>
                  </a:cubicBezTo>
                  <a:cubicBezTo>
                    <a:pt x="37" y="5"/>
                    <a:pt x="37" y="8"/>
                    <a:pt x="37" y="11"/>
                  </a:cubicBezTo>
                  <a:cubicBezTo>
                    <a:pt x="37" y="19"/>
                    <a:pt x="37" y="27"/>
                    <a:pt x="37" y="35"/>
                  </a:cubicBezTo>
                  <a:close/>
                </a:path>
              </a:pathLst>
            </a:custGeom>
            <a:solidFill>
              <a:srgbClr val="046F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D24B4BD-C7C9-4279-9AFE-7D28BCC5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713" y="2593975"/>
              <a:ext cx="373063" cy="146050"/>
            </a:xfrm>
            <a:custGeom>
              <a:avLst/>
              <a:gdLst>
                <a:gd name="T0" fmla="*/ 129 w 130"/>
                <a:gd name="T1" fmla="*/ 50 h 51"/>
                <a:gd name="T2" fmla="*/ 130 w 130"/>
                <a:gd name="T3" fmla="*/ 50 h 51"/>
                <a:gd name="T4" fmla="*/ 127 w 130"/>
                <a:gd name="T5" fmla="*/ 51 h 51"/>
                <a:gd name="T6" fmla="*/ 19 w 130"/>
                <a:gd name="T7" fmla="*/ 51 h 51"/>
                <a:gd name="T8" fmla="*/ 1 w 130"/>
                <a:gd name="T9" fmla="*/ 32 h 51"/>
                <a:gd name="T10" fmla="*/ 1 w 130"/>
                <a:gd name="T11" fmla="*/ 3 h 51"/>
                <a:gd name="T12" fmla="*/ 4 w 130"/>
                <a:gd name="T13" fmla="*/ 0 h 51"/>
                <a:gd name="T14" fmla="*/ 31 w 130"/>
                <a:gd name="T15" fmla="*/ 0 h 51"/>
                <a:gd name="T16" fmla="*/ 34 w 130"/>
                <a:gd name="T17" fmla="*/ 0 h 51"/>
                <a:gd name="T18" fmla="*/ 35 w 130"/>
                <a:gd name="T19" fmla="*/ 1 h 51"/>
                <a:gd name="T20" fmla="*/ 35 w 130"/>
                <a:gd name="T21" fmla="*/ 6 h 51"/>
                <a:gd name="T22" fmla="*/ 35 w 130"/>
                <a:gd name="T23" fmla="*/ 45 h 51"/>
                <a:gd name="T24" fmla="*/ 39 w 130"/>
                <a:gd name="T25" fmla="*/ 49 h 51"/>
                <a:gd name="T26" fmla="*/ 125 w 130"/>
                <a:gd name="T27" fmla="*/ 49 h 51"/>
                <a:gd name="T28" fmla="*/ 129 w 130"/>
                <a:gd name="T2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0" h="51">
                  <a:moveTo>
                    <a:pt x="129" y="50"/>
                  </a:moveTo>
                  <a:cubicBezTo>
                    <a:pt x="130" y="50"/>
                    <a:pt x="130" y="50"/>
                    <a:pt x="130" y="50"/>
                  </a:cubicBezTo>
                  <a:cubicBezTo>
                    <a:pt x="129" y="50"/>
                    <a:pt x="128" y="51"/>
                    <a:pt x="127" y="51"/>
                  </a:cubicBezTo>
                  <a:cubicBezTo>
                    <a:pt x="91" y="51"/>
                    <a:pt x="55" y="50"/>
                    <a:pt x="19" y="51"/>
                  </a:cubicBezTo>
                  <a:cubicBezTo>
                    <a:pt x="9" y="51"/>
                    <a:pt x="0" y="43"/>
                    <a:pt x="1" y="32"/>
                  </a:cubicBezTo>
                  <a:cubicBezTo>
                    <a:pt x="1" y="22"/>
                    <a:pt x="1" y="12"/>
                    <a:pt x="1" y="3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13" y="0"/>
                    <a:pt x="22" y="1"/>
                    <a:pt x="31" y="0"/>
                  </a:cubicBezTo>
                  <a:cubicBezTo>
                    <a:pt x="32" y="0"/>
                    <a:pt x="33" y="0"/>
                    <a:pt x="34" y="0"/>
                  </a:cubicBezTo>
                  <a:cubicBezTo>
                    <a:pt x="34" y="0"/>
                    <a:pt x="34" y="1"/>
                    <a:pt x="35" y="1"/>
                  </a:cubicBezTo>
                  <a:cubicBezTo>
                    <a:pt x="35" y="3"/>
                    <a:pt x="35" y="4"/>
                    <a:pt x="35" y="6"/>
                  </a:cubicBezTo>
                  <a:cubicBezTo>
                    <a:pt x="35" y="19"/>
                    <a:pt x="35" y="32"/>
                    <a:pt x="35" y="45"/>
                  </a:cubicBezTo>
                  <a:cubicBezTo>
                    <a:pt x="35" y="49"/>
                    <a:pt x="35" y="49"/>
                    <a:pt x="39" y="49"/>
                  </a:cubicBezTo>
                  <a:cubicBezTo>
                    <a:pt x="68" y="49"/>
                    <a:pt x="96" y="49"/>
                    <a:pt x="125" y="49"/>
                  </a:cubicBezTo>
                  <a:cubicBezTo>
                    <a:pt x="126" y="49"/>
                    <a:pt x="128" y="49"/>
                    <a:pt x="129" y="50"/>
                  </a:cubicBezTo>
                  <a:close/>
                </a:path>
              </a:pathLst>
            </a:custGeom>
            <a:solidFill>
              <a:srgbClr val="46AA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CA534F9C-CD14-4454-A05D-FA636B0F7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7775" y="2405063"/>
              <a:ext cx="71438" cy="192088"/>
            </a:xfrm>
            <a:custGeom>
              <a:avLst/>
              <a:gdLst>
                <a:gd name="T0" fmla="*/ 4 w 25"/>
                <a:gd name="T1" fmla="*/ 0 h 67"/>
                <a:gd name="T2" fmla="*/ 21 w 25"/>
                <a:gd name="T3" fmla="*/ 0 h 67"/>
                <a:gd name="T4" fmla="*/ 25 w 25"/>
                <a:gd name="T5" fmla="*/ 0 h 67"/>
                <a:gd name="T6" fmla="*/ 24 w 25"/>
                <a:gd name="T7" fmla="*/ 1 h 67"/>
                <a:gd name="T8" fmla="*/ 23 w 25"/>
                <a:gd name="T9" fmla="*/ 1 h 67"/>
                <a:gd name="T10" fmla="*/ 24 w 25"/>
                <a:gd name="T11" fmla="*/ 1 h 67"/>
                <a:gd name="T12" fmla="*/ 25 w 25"/>
                <a:gd name="T13" fmla="*/ 3 h 67"/>
                <a:gd name="T14" fmla="*/ 25 w 25"/>
                <a:gd name="T15" fmla="*/ 7 h 67"/>
                <a:gd name="T16" fmla="*/ 25 w 25"/>
                <a:gd name="T17" fmla="*/ 61 h 67"/>
                <a:gd name="T18" fmla="*/ 24 w 25"/>
                <a:gd name="T19" fmla="*/ 66 h 67"/>
                <a:gd name="T20" fmla="*/ 22 w 25"/>
                <a:gd name="T21" fmla="*/ 66 h 67"/>
                <a:gd name="T22" fmla="*/ 3 w 25"/>
                <a:gd name="T23" fmla="*/ 66 h 67"/>
                <a:gd name="T24" fmla="*/ 0 w 25"/>
                <a:gd name="T25" fmla="*/ 60 h 67"/>
                <a:gd name="T26" fmla="*/ 0 w 25"/>
                <a:gd name="T27" fmla="*/ 15 h 67"/>
                <a:gd name="T28" fmla="*/ 0 w 25"/>
                <a:gd name="T29" fmla="*/ 9 h 67"/>
                <a:gd name="T30" fmla="*/ 4 w 25"/>
                <a:gd name="T3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" h="67">
                  <a:moveTo>
                    <a:pt x="4" y="0"/>
                  </a:moveTo>
                  <a:cubicBezTo>
                    <a:pt x="10" y="0"/>
                    <a:pt x="16" y="0"/>
                    <a:pt x="21" y="0"/>
                  </a:cubicBezTo>
                  <a:cubicBezTo>
                    <a:pt x="22" y="0"/>
                    <a:pt x="24" y="0"/>
                    <a:pt x="25" y="0"/>
                  </a:cubicBezTo>
                  <a:cubicBezTo>
                    <a:pt x="24" y="1"/>
                    <a:pt x="24" y="1"/>
                    <a:pt x="24" y="1"/>
                  </a:cubicBezTo>
                  <a:cubicBezTo>
                    <a:pt x="24" y="1"/>
                    <a:pt x="24" y="1"/>
                    <a:pt x="23" y="1"/>
                  </a:cubicBezTo>
                  <a:cubicBezTo>
                    <a:pt x="23" y="1"/>
                    <a:pt x="24" y="1"/>
                    <a:pt x="24" y="1"/>
                  </a:cubicBezTo>
                  <a:cubicBezTo>
                    <a:pt x="25" y="2"/>
                    <a:pt x="25" y="2"/>
                    <a:pt x="25" y="3"/>
                  </a:cubicBezTo>
                  <a:cubicBezTo>
                    <a:pt x="25" y="4"/>
                    <a:pt x="25" y="5"/>
                    <a:pt x="25" y="7"/>
                  </a:cubicBezTo>
                  <a:cubicBezTo>
                    <a:pt x="25" y="25"/>
                    <a:pt x="25" y="43"/>
                    <a:pt x="25" y="61"/>
                  </a:cubicBezTo>
                  <a:cubicBezTo>
                    <a:pt x="25" y="63"/>
                    <a:pt x="25" y="65"/>
                    <a:pt x="24" y="66"/>
                  </a:cubicBezTo>
                  <a:cubicBezTo>
                    <a:pt x="24" y="66"/>
                    <a:pt x="23" y="66"/>
                    <a:pt x="22" y="66"/>
                  </a:cubicBezTo>
                  <a:cubicBezTo>
                    <a:pt x="16" y="66"/>
                    <a:pt x="10" y="67"/>
                    <a:pt x="3" y="66"/>
                  </a:cubicBezTo>
                  <a:cubicBezTo>
                    <a:pt x="1" y="65"/>
                    <a:pt x="0" y="62"/>
                    <a:pt x="0" y="60"/>
                  </a:cubicBezTo>
                  <a:cubicBezTo>
                    <a:pt x="0" y="45"/>
                    <a:pt x="0" y="30"/>
                    <a:pt x="0" y="15"/>
                  </a:cubicBezTo>
                  <a:cubicBezTo>
                    <a:pt x="0" y="13"/>
                    <a:pt x="0" y="11"/>
                    <a:pt x="0" y="9"/>
                  </a:cubicBezTo>
                  <a:cubicBezTo>
                    <a:pt x="0" y="5"/>
                    <a:pt x="1" y="2"/>
                    <a:pt x="4" y="0"/>
                  </a:cubicBezTo>
                  <a:close/>
                </a:path>
              </a:pathLst>
            </a:custGeom>
            <a:solidFill>
              <a:srgbClr val="EBD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66F6B5E9-A9C3-48B9-A6C6-930D375F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713" y="2590800"/>
              <a:ext cx="471488" cy="12700"/>
            </a:xfrm>
            <a:custGeom>
              <a:avLst/>
              <a:gdLst>
                <a:gd name="T0" fmla="*/ 0 w 164"/>
                <a:gd name="T1" fmla="*/ 1 h 4"/>
                <a:gd name="T2" fmla="*/ 6 w 164"/>
                <a:gd name="T3" fmla="*/ 1 h 4"/>
                <a:gd name="T4" fmla="*/ 21 w 164"/>
                <a:gd name="T5" fmla="*/ 1 h 4"/>
                <a:gd name="T6" fmla="*/ 24 w 164"/>
                <a:gd name="T7" fmla="*/ 0 h 4"/>
                <a:gd name="T8" fmla="*/ 61 w 164"/>
                <a:gd name="T9" fmla="*/ 0 h 4"/>
                <a:gd name="T10" fmla="*/ 106 w 164"/>
                <a:gd name="T11" fmla="*/ 0 h 4"/>
                <a:gd name="T12" fmla="*/ 131 w 164"/>
                <a:gd name="T13" fmla="*/ 0 h 4"/>
                <a:gd name="T14" fmla="*/ 135 w 164"/>
                <a:gd name="T15" fmla="*/ 1 h 4"/>
                <a:gd name="T16" fmla="*/ 160 w 164"/>
                <a:gd name="T17" fmla="*/ 1 h 4"/>
                <a:gd name="T18" fmla="*/ 164 w 164"/>
                <a:gd name="T19" fmla="*/ 1 h 4"/>
                <a:gd name="T20" fmla="*/ 162 w 164"/>
                <a:gd name="T21" fmla="*/ 2 h 4"/>
                <a:gd name="T22" fmla="*/ 131 w 164"/>
                <a:gd name="T23" fmla="*/ 2 h 4"/>
                <a:gd name="T24" fmla="*/ 37 w 164"/>
                <a:gd name="T25" fmla="*/ 2 h 4"/>
                <a:gd name="T26" fmla="*/ 34 w 164"/>
                <a:gd name="T27" fmla="*/ 2 h 4"/>
                <a:gd name="T28" fmla="*/ 8 w 164"/>
                <a:gd name="T29" fmla="*/ 2 h 4"/>
                <a:gd name="T30" fmla="*/ 4 w 164"/>
                <a:gd name="T31" fmla="*/ 2 h 4"/>
                <a:gd name="T32" fmla="*/ 1 w 164"/>
                <a:gd name="T33" fmla="*/ 4 h 4"/>
                <a:gd name="T34" fmla="*/ 0 w 164"/>
                <a:gd name="T3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4" h="4">
                  <a:moveTo>
                    <a:pt x="0" y="1"/>
                  </a:moveTo>
                  <a:cubicBezTo>
                    <a:pt x="2" y="0"/>
                    <a:pt x="4" y="1"/>
                    <a:pt x="6" y="1"/>
                  </a:cubicBezTo>
                  <a:cubicBezTo>
                    <a:pt x="11" y="1"/>
                    <a:pt x="16" y="1"/>
                    <a:pt x="21" y="1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37" y="0"/>
                    <a:pt x="49" y="0"/>
                    <a:pt x="61" y="0"/>
                  </a:cubicBezTo>
                  <a:cubicBezTo>
                    <a:pt x="76" y="0"/>
                    <a:pt x="91" y="0"/>
                    <a:pt x="106" y="0"/>
                  </a:cubicBezTo>
                  <a:cubicBezTo>
                    <a:pt x="114" y="0"/>
                    <a:pt x="123" y="0"/>
                    <a:pt x="131" y="0"/>
                  </a:cubicBezTo>
                  <a:cubicBezTo>
                    <a:pt x="132" y="0"/>
                    <a:pt x="134" y="0"/>
                    <a:pt x="135" y="1"/>
                  </a:cubicBezTo>
                  <a:cubicBezTo>
                    <a:pt x="144" y="1"/>
                    <a:pt x="152" y="1"/>
                    <a:pt x="160" y="1"/>
                  </a:cubicBezTo>
                  <a:cubicBezTo>
                    <a:pt x="162" y="1"/>
                    <a:pt x="163" y="1"/>
                    <a:pt x="164" y="1"/>
                  </a:cubicBezTo>
                  <a:cubicBezTo>
                    <a:pt x="163" y="2"/>
                    <a:pt x="163" y="2"/>
                    <a:pt x="162" y="2"/>
                  </a:cubicBezTo>
                  <a:cubicBezTo>
                    <a:pt x="152" y="1"/>
                    <a:pt x="141" y="1"/>
                    <a:pt x="131" y="2"/>
                  </a:cubicBezTo>
                  <a:cubicBezTo>
                    <a:pt x="100" y="3"/>
                    <a:pt x="69" y="2"/>
                    <a:pt x="37" y="2"/>
                  </a:cubicBezTo>
                  <a:cubicBezTo>
                    <a:pt x="36" y="2"/>
                    <a:pt x="35" y="2"/>
                    <a:pt x="34" y="2"/>
                  </a:cubicBezTo>
                  <a:cubicBezTo>
                    <a:pt x="25" y="2"/>
                    <a:pt x="17" y="2"/>
                    <a:pt x="8" y="2"/>
                  </a:cubicBezTo>
                  <a:cubicBezTo>
                    <a:pt x="7" y="2"/>
                    <a:pt x="5" y="2"/>
                    <a:pt x="4" y="2"/>
                  </a:cubicBezTo>
                  <a:cubicBezTo>
                    <a:pt x="2" y="1"/>
                    <a:pt x="1" y="2"/>
                    <a:pt x="1" y="4"/>
                  </a:cubicBezTo>
                  <a:cubicBezTo>
                    <a:pt x="1" y="3"/>
                    <a:pt x="1" y="2"/>
                    <a:pt x="0" y="1"/>
                  </a:cubicBezTo>
                  <a:close/>
                </a:path>
              </a:pathLst>
            </a:custGeom>
            <a:solidFill>
              <a:srgbClr val="A2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B958F476-638A-42D3-970E-9DB266F8C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200" y="2593975"/>
              <a:ext cx="3175" cy="100013"/>
            </a:xfrm>
            <a:custGeom>
              <a:avLst/>
              <a:gdLst>
                <a:gd name="T0" fmla="*/ 1 w 1"/>
                <a:gd name="T1" fmla="*/ 35 h 35"/>
                <a:gd name="T2" fmla="*/ 1 w 1"/>
                <a:gd name="T3" fmla="*/ 1 h 35"/>
                <a:gd name="T4" fmla="*/ 1 w 1"/>
                <a:gd name="T5" fmla="*/ 0 h 35"/>
                <a:gd name="T6" fmla="*/ 1 w 1"/>
                <a:gd name="T7" fmla="*/ 0 h 35"/>
                <a:gd name="T8" fmla="*/ 1 w 1"/>
                <a:gd name="T9" fmla="*/ 32 h 35"/>
                <a:gd name="T10" fmla="*/ 1 w 1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5">
                  <a:moveTo>
                    <a:pt x="1" y="35"/>
                  </a:moveTo>
                  <a:cubicBezTo>
                    <a:pt x="1" y="24"/>
                    <a:pt x="1" y="13"/>
                    <a:pt x="1" y="1"/>
                  </a:cubicBez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1"/>
                    <a:pt x="1" y="22"/>
                    <a:pt x="1" y="32"/>
                  </a:cubicBezTo>
                  <a:cubicBezTo>
                    <a:pt x="1" y="33"/>
                    <a:pt x="1" y="35"/>
                    <a:pt x="1" y="35"/>
                  </a:cubicBezTo>
                  <a:close/>
                </a:path>
              </a:pathLst>
            </a:custGeom>
            <a:solidFill>
              <a:srgbClr val="A2CA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42637641-E09A-4097-9886-C5E82585B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1658938"/>
              <a:ext cx="274638" cy="746125"/>
            </a:xfrm>
            <a:custGeom>
              <a:avLst/>
              <a:gdLst>
                <a:gd name="T0" fmla="*/ 3 w 96"/>
                <a:gd name="T1" fmla="*/ 10 h 260"/>
                <a:gd name="T2" fmla="*/ 5 w 96"/>
                <a:gd name="T3" fmla="*/ 9 h 260"/>
                <a:gd name="T4" fmla="*/ 9 w 96"/>
                <a:gd name="T5" fmla="*/ 7 h 260"/>
                <a:gd name="T6" fmla="*/ 37 w 96"/>
                <a:gd name="T7" fmla="*/ 0 h 260"/>
                <a:gd name="T8" fmla="*/ 74 w 96"/>
                <a:gd name="T9" fmla="*/ 4 h 260"/>
                <a:gd name="T10" fmla="*/ 95 w 96"/>
                <a:gd name="T11" fmla="*/ 10 h 260"/>
                <a:gd name="T12" fmla="*/ 96 w 96"/>
                <a:gd name="T13" fmla="*/ 11 h 260"/>
                <a:gd name="T14" fmla="*/ 96 w 96"/>
                <a:gd name="T15" fmla="*/ 27 h 260"/>
                <a:gd name="T16" fmla="*/ 96 w 96"/>
                <a:gd name="T17" fmla="*/ 256 h 260"/>
                <a:gd name="T18" fmla="*/ 92 w 96"/>
                <a:gd name="T19" fmla="*/ 260 h 260"/>
                <a:gd name="T20" fmla="*/ 1 w 96"/>
                <a:gd name="T21" fmla="*/ 260 h 260"/>
                <a:gd name="T22" fmla="*/ 0 w 96"/>
                <a:gd name="T23" fmla="*/ 250 h 260"/>
                <a:gd name="T24" fmla="*/ 0 w 96"/>
                <a:gd name="T25" fmla="*/ 240 h 260"/>
                <a:gd name="T26" fmla="*/ 1 w 96"/>
                <a:gd name="T27" fmla="*/ 223 h 260"/>
                <a:gd name="T28" fmla="*/ 1 w 96"/>
                <a:gd name="T29" fmla="*/ 220 h 260"/>
                <a:gd name="T30" fmla="*/ 1 w 96"/>
                <a:gd name="T31" fmla="*/ 15 h 260"/>
                <a:gd name="T32" fmla="*/ 3 w 96"/>
                <a:gd name="T33" fmla="*/ 1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260">
                  <a:moveTo>
                    <a:pt x="3" y="10"/>
                  </a:moveTo>
                  <a:cubicBezTo>
                    <a:pt x="3" y="9"/>
                    <a:pt x="5" y="10"/>
                    <a:pt x="5" y="9"/>
                  </a:cubicBezTo>
                  <a:cubicBezTo>
                    <a:pt x="6" y="7"/>
                    <a:pt x="7" y="7"/>
                    <a:pt x="9" y="7"/>
                  </a:cubicBezTo>
                  <a:cubicBezTo>
                    <a:pt x="18" y="3"/>
                    <a:pt x="27" y="1"/>
                    <a:pt x="37" y="0"/>
                  </a:cubicBezTo>
                  <a:cubicBezTo>
                    <a:pt x="50" y="0"/>
                    <a:pt x="62" y="1"/>
                    <a:pt x="74" y="4"/>
                  </a:cubicBezTo>
                  <a:cubicBezTo>
                    <a:pt x="81" y="5"/>
                    <a:pt x="88" y="8"/>
                    <a:pt x="95" y="10"/>
                  </a:cubicBezTo>
                  <a:cubicBezTo>
                    <a:pt x="95" y="11"/>
                    <a:pt x="95" y="11"/>
                    <a:pt x="96" y="11"/>
                  </a:cubicBezTo>
                  <a:cubicBezTo>
                    <a:pt x="96" y="16"/>
                    <a:pt x="96" y="22"/>
                    <a:pt x="96" y="27"/>
                  </a:cubicBezTo>
                  <a:cubicBezTo>
                    <a:pt x="96" y="103"/>
                    <a:pt x="96" y="179"/>
                    <a:pt x="96" y="256"/>
                  </a:cubicBezTo>
                  <a:cubicBezTo>
                    <a:pt x="96" y="260"/>
                    <a:pt x="96" y="260"/>
                    <a:pt x="92" y="260"/>
                  </a:cubicBezTo>
                  <a:cubicBezTo>
                    <a:pt x="61" y="260"/>
                    <a:pt x="31" y="260"/>
                    <a:pt x="1" y="260"/>
                  </a:cubicBezTo>
                  <a:cubicBezTo>
                    <a:pt x="0" y="257"/>
                    <a:pt x="0" y="253"/>
                    <a:pt x="0" y="250"/>
                  </a:cubicBezTo>
                  <a:cubicBezTo>
                    <a:pt x="1" y="247"/>
                    <a:pt x="1" y="244"/>
                    <a:pt x="0" y="240"/>
                  </a:cubicBezTo>
                  <a:cubicBezTo>
                    <a:pt x="0" y="234"/>
                    <a:pt x="0" y="229"/>
                    <a:pt x="1" y="223"/>
                  </a:cubicBezTo>
                  <a:cubicBezTo>
                    <a:pt x="1" y="222"/>
                    <a:pt x="1" y="221"/>
                    <a:pt x="1" y="220"/>
                  </a:cubicBezTo>
                  <a:cubicBezTo>
                    <a:pt x="1" y="151"/>
                    <a:pt x="1" y="83"/>
                    <a:pt x="1" y="15"/>
                  </a:cubicBezTo>
                  <a:cubicBezTo>
                    <a:pt x="1" y="13"/>
                    <a:pt x="1" y="11"/>
                    <a:pt x="3" y="10"/>
                  </a:cubicBezTo>
                  <a:close/>
                </a:path>
              </a:pathLst>
            </a:custGeom>
            <a:solidFill>
              <a:srgbClr val="1D8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FDECE1E3-0254-49ED-AD0B-1D57D17C8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313" y="1460500"/>
              <a:ext cx="271463" cy="230188"/>
            </a:xfrm>
            <a:custGeom>
              <a:avLst/>
              <a:gdLst>
                <a:gd name="T0" fmla="*/ 95 w 95"/>
                <a:gd name="T1" fmla="*/ 80 h 80"/>
                <a:gd name="T2" fmla="*/ 89 w 95"/>
                <a:gd name="T3" fmla="*/ 78 h 80"/>
                <a:gd name="T4" fmla="*/ 58 w 95"/>
                <a:gd name="T5" fmla="*/ 71 h 80"/>
                <a:gd name="T6" fmla="*/ 25 w 95"/>
                <a:gd name="T7" fmla="*/ 72 h 80"/>
                <a:gd name="T8" fmla="*/ 4 w 95"/>
                <a:gd name="T9" fmla="*/ 78 h 80"/>
                <a:gd name="T10" fmla="*/ 3 w 95"/>
                <a:gd name="T11" fmla="*/ 78 h 80"/>
                <a:gd name="T12" fmla="*/ 0 w 95"/>
                <a:gd name="T13" fmla="*/ 78 h 80"/>
                <a:gd name="T14" fmla="*/ 0 w 95"/>
                <a:gd name="T15" fmla="*/ 76 h 80"/>
                <a:gd name="T16" fmla="*/ 6 w 95"/>
                <a:gd name="T17" fmla="*/ 58 h 80"/>
                <a:gd name="T18" fmla="*/ 11 w 95"/>
                <a:gd name="T19" fmla="*/ 43 h 80"/>
                <a:gd name="T20" fmla="*/ 18 w 95"/>
                <a:gd name="T21" fmla="*/ 22 h 80"/>
                <a:gd name="T22" fmla="*/ 24 w 95"/>
                <a:gd name="T23" fmla="*/ 4 h 80"/>
                <a:gd name="T24" fmla="*/ 27 w 95"/>
                <a:gd name="T25" fmla="*/ 1 h 80"/>
                <a:gd name="T26" fmla="*/ 38 w 95"/>
                <a:gd name="T27" fmla="*/ 4 h 80"/>
                <a:gd name="T28" fmla="*/ 66 w 95"/>
                <a:gd name="T29" fmla="*/ 1 h 80"/>
                <a:gd name="T30" fmla="*/ 75 w 95"/>
                <a:gd name="T31" fmla="*/ 2 h 80"/>
                <a:gd name="T32" fmla="*/ 72 w 95"/>
                <a:gd name="T33" fmla="*/ 2 h 80"/>
                <a:gd name="T34" fmla="*/ 71 w 95"/>
                <a:gd name="T35" fmla="*/ 2 h 80"/>
                <a:gd name="T36" fmla="*/ 71 w 95"/>
                <a:gd name="T37" fmla="*/ 4 h 80"/>
                <a:gd name="T38" fmla="*/ 78 w 95"/>
                <a:gd name="T39" fmla="*/ 25 h 80"/>
                <a:gd name="T40" fmla="*/ 82 w 95"/>
                <a:gd name="T41" fmla="*/ 40 h 80"/>
                <a:gd name="T42" fmla="*/ 89 w 95"/>
                <a:gd name="T43" fmla="*/ 60 h 80"/>
                <a:gd name="T44" fmla="*/ 94 w 95"/>
                <a:gd name="T45" fmla="*/ 77 h 80"/>
                <a:gd name="T46" fmla="*/ 95 w 95"/>
                <a:gd name="T47" fmla="*/ 79 h 80"/>
                <a:gd name="T48" fmla="*/ 95 w 95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5" h="80">
                  <a:moveTo>
                    <a:pt x="95" y="80"/>
                  </a:moveTo>
                  <a:cubicBezTo>
                    <a:pt x="92" y="80"/>
                    <a:pt x="91" y="79"/>
                    <a:pt x="89" y="78"/>
                  </a:cubicBezTo>
                  <a:cubicBezTo>
                    <a:pt x="79" y="74"/>
                    <a:pt x="68" y="72"/>
                    <a:pt x="58" y="71"/>
                  </a:cubicBezTo>
                  <a:cubicBezTo>
                    <a:pt x="47" y="69"/>
                    <a:pt x="36" y="69"/>
                    <a:pt x="25" y="72"/>
                  </a:cubicBezTo>
                  <a:cubicBezTo>
                    <a:pt x="18" y="73"/>
                    <a:pt x="11" y="75"/>
                    <a:pt x="4" y="78"/>
                  </a:cubicBezTo>
                  <a:cubicBezTo>
                    <a:pt x="4" y="78"/>
                    <a:pt x="3" y="78"/>
                    <a:pt x="3" y="78"/>
                  </a:cubicBezTo>
                  <a:cubicBezTo>
                    <a:pt x="2" y="78"/>
                    <a:pt x="1" y="80"/>
                    <a:pt x="0" y="78"/>
                  </a:cubicBezTo>
                  <a:cubicBezTo>
                    <a:pt x="0" y="77"/>
                    <a:pt x="0" y="76"/>
                    <a:pt x="0" y="76"/>
                  </a:cubicBezTo>
                  <a:cubicBezTo>
                    <a:pt x="2" y="70"/>
                    <a:pt x="4" y="64"/>
                    <a:pt x="6" y="58"/>
                  </a:cubicBezTo>
                  <a:cubicBezTo>
                    <a:pt x="8" y="53"/>
                    <a:pt x="9" y="48"/>
                    <a:pt x="11" y="43"/>
                  </a:cubicBezTo>
                  <a:cubicBezTo>
                    <a:pt x="14" y="36"/>
                    <a:pt x="16" y="29"/>
                    <a:pt x="18" y="22"/>
                  </a:cubicBezTo>
                  <a:cubicBezTo>
                    <a:pt x="20" y="16"/>
                    <a:pt x="22" y="10"/>
                    <a:pt x="24" y="4"/>
                  </a:cubicBezTo>
                  <a:cubicBezTo>
                    <a:pt x="24" y="3"/>
                    <a:pt x="25" y="1"/>
                    <a:pt x="27" y="1"/>
                  </a:cubicBezTo>
                  <a:cubicBezTo>
                    <a:pt x="31" y="1"/>
                    <a:pt x="34" y="3"/>
                    <a:pt x="38" y="4"/>
                  </a:cubicBezTo>
                  <a:cubicBezTo>
                    <a:pt x="48" y="5"/>
                    <a:pt x="57" y="4"/>
                    <a:pt x="66" y="1"/>
                  </a:cubicBezTo>
                  <a:cubicBezTo>
                    <a:pt x="69" y="0"/>
                    <a:pt x="72" y="1"/>
                    <a:pt x="75" y="2"/>
                  </a:cubicBezTo>
                  <a:cubicBezTo>
                    <a:pt x="74" y="3"/>
                    <a:pt x="73" y="2"/>
                    <a:pt x="72" y="2"/>
                  </a:cubicBezTo>
                  <a:cubicBezTo>
                    <a:pt x="72" y="2"/>
                    <a:pt x="71" y="2"/>
                    <a:pt x="71" y="2"/>
                  </a:cubicBezTo>
                  <a:cubicBezTo>
                    <a:pt x="70" y="2"/>
                    <a:pt x="71" y="3"/>
                    <a:pt x="71" y="4"/>
                  </a:cubicBezTo>
                  <a:cubicBezTo>
                    <a:pt x="74" y="11"/>
                    <a:pt x="76" y="18"/>
                    <a:pt x="78" y="25"/>
                  </a:cubicBezTo>
                  <a:cubicBezTo>
                    <a:pt x="79" y="30"/>
                    <a:pt x="81" y="34"/>
                    <a:pt x="82" y="40"/>
                  </a:cubicBezTo>
                  <a:cubicBezTo>
                    <a:pt x="84" y="46"/>
                    <a:pt x="87" y="53"/>
                    <a:pt x="89" y="60"/>
                  </a:cubicBezTo>
                  <a:cubicBezTo>
                    <a:pt x="91" y="65"/>
                    <a:pt x="92" y="71"/>
                    <a:pt x="94" y="77"/>
                  </a:cubicBezTo>
                  <a:cubicBezTo>
                    <a:pt x="95" y="77"/>
                    <a:pt x="94" y="78"/>
                    <a:pt x="95" y="79"/>
                  </a:cubicBezTo>
                  <a:cubicBezTo>
                    <a:pt x="95" y="79"/>
                    <a:pt x="95" y="80"/>
                    <a:pt x="95" y="80"/>
                  </a:cubicBezTo>
                  <a:close/>
                </a:path>
              </a:pathLst>
            </a:custGeom>
            <a:solidFill>
              <a:srgbClr val="DDA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03A0D874-6419-4C41-841B-59FCCBDD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100" y="2405063"/>
              <a:ext cx="333375" cy="188913"/>
            </a:xfrm>
            <a:custGeom>
              <a:avLst/>
              <a:gdLst>
                <a:gd name="T0" fmla="*/ 43 w 116"/>
                <a:gd name="T1" fmla="*/ 66 h 66"/>
                <a:gd name="T2" fmla="*/ 9 w 116"/>
                <a:gd name="T3" fmla="*/ 66 h 66"/>
                <a:gd name="T4" fmla="*/ 3 w 116"/>
                <a:gd name="T5" fmla="*/ 66 h 66"/>
                <a:gd name="T6" fmla="*/ 3 w 116"/>
                <a:gd name="T7" fmla="*/ 23 h 66"/>
                <a:gd name="T8" fmla="*/ 3 w 116"/>
                <a:gd name="T9" fmla="*/ 5 h 66"/>
                <a:gd name="T10" fmla="*/ 0 w 116"/>
                <a:gd name="T11" fmla="*/ 1 h 66"/>
                <a:gd name="T12" fmla="*/ 4 w 116"/>
                <a:gd name="T13" fmla="*/ 0 h 66"/>
                <a:gd name="T14" fmla="*/ 16 w 116"/>
                <a:gd name="T15" fmla="*/ 0 h 66"/>
                <a:gd name="T16" fmla="*/ 39 w 116"/>
                <a:gd name="T17" fmla="*/ 0 h 66"/>
                <a:gd name="T18" fmla="*/ 42 w 116"/>
                <a:gd name="T19" fmla="*/ 0 h 66"/>
                <a:gd name="T20" fmla="*/ 46 w 116"/>
                <a:gd name="T21" fmla="*/ 1 h 66"/>
                <a:gd name="T22" fmla="*/ 116 w 116"/>
                <a:gd name="T23" fmla="*/ 1 h 66"/>
                <a:gd name="T24" fmla="*/ 113 w 116"/>
                <a:gd name="T25" fmla="*/ 2 h 66"/>
                <a:gd name="T26" fmla="*/ 105 w 116"/>
                <a:gd name="T27" fmla="*/ 2 h 66"/>
                <a:gd name="T28" fmla="*/ 49 w 116"/>
                <a:gd name="T29" fmla="*/ 2 h 66"/>
                <a:gd name="T30" fmla="*/ 46 w 116"/>
                <a:gd name="T31" fmla="*/ 2 h 66"/>
                <a:gd name="T32" fmla="*/ 43 w 116"/>
                <a:gd name="T33" fmla="*/ 5 h 66"/>
                <a:gd name="T34" fmla="*/ 43 w 116"/>
                <a:gd name="T35" fmla="*/ 16 h 66"/>
                <a:gd name="T36" fmla="*/ 43 w 116"/>
                <a:gd name="T37" fmla="*/ 63 h 66"/>
                <a:gd name="T38" fmla="*/ 43 w 116"/>
                <a:gd name="T3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6" h="66">
                  <a:moveTo>
                    <a:pt x="43" y="66"/>
                  </a:moveTo>
                  <a:cubicBezTo>
                    <a:pt x="31" y="66"/>
                    <a:pt x="20" y="66"/>
                    <a:pt x="9" y="66"/>
                  </a:cubicBezTo>
                  <a:cubicBezTo>
                    <a:pt x="7" y="66"/>
                    <a:pt x="5" y="66"/>
                    <a:pt x="3" y="66"/>
                  </a:cubicBezTo>
                  <a:cubicBezTo>
                    <a:pt x="3" y="52"/>
                    <a:pt x="3" y="37"/>
                    <a:pt x="3" y="23"/>
                  </a:cubicBezTo>
                  <a:cubicBezTo>
                    <a:pt x="3" y="17"/>
                    <a:pt x="3" y="11"/>
                    <a:pt x="3" y="5"/>
                  </a:cubicBezTo>
                  <a:cubicBezTo>
                    <a:pt x="3" y="2"/>
                    <a:pt x="3" y="0"/>
                    <a:pt x="0" y="1"/>
                  </a:cubicBezTo>
                  <a:cubicBezTo>
                    <a:pt x="1" y="1"/>
                    <a:pt x="2" y="1"/>
                    <a:pt x="4" y="0"/>
                  </a:cubicBezTo>
                  <a:cubicBezTo>
                    <a:pt x="8" y="0"/>
                    <a:pt x="12" y="1"/>
                    <a:pt x="16" y="0"/>
                  </a:cubicBezTo>
                  <a:cubicBezTo>
                    <a:pt x="24" y="0"/>
                    <a:pt x="32" y="0"/>
                    <a:pt x="39" y="0"/>
                  </a:cubicBezTo>
                  <a:cubicBezTo>
                    <a:pt x="40" y="0"/>
                    <a:pt x="41" y="0"/>
                    <a:pt x="42" y="0"/>
                  </a:cubicBezTo>
                  <a:cubicBezTo>
                    <a:pt x="44" y="1"/>
                    <a:pt x="45" y="1"/>
                    <a:pt x="46" y="1"/>
                  </a:cubicBezTo>
                  <a:cubicBezTo>
                    <a:pt x="69" y="1"/>
                    <a:pt x="93" y="1"/>
                    <a:pt x="116" y="1"/>
                  </a:cubicBezTo>
                  <a:cubicBezTo>
                    <a:pt x="115" y="2"/>
                    <a:pt x="114" y="2"/>
                    <a:pt x="113" y="2"/>
                  </a:cubicBezTo>
                  <a:cubicBezTo>
                    <a:pt x="110" y="2"/>
                    <a:pt x="108" y="2"/>
                    <a:pt x="105" y="2"/>
                  </a:cubicBezTo>
                  <a:cubicBezTo>
                    <a:pt x="87" y="2"/>
                    <a:pt x="68" y="2"/>
                    <a:pt x="49" y="2"/>
                  </a:cubicBezTo>
                  <a:cubicBezTo>
                    <a:pt x="48" y="2"/>
                    <a:pt x="47" y="2"/>
                    <a:pt x="46" y="2"/>
                  </a:cubicBezTo>
                  <a:cubicBezTo>
                    <a:pt x="43" y="2"/>
                    <a:pt x="43" y="2"/>
                    <a:pt x="43" y="5"/>
                  </a:cubicBezTo>
                  <a:cubicBezTo>
                    <a:pt x="43" y="9"/>
                    <a:pt x="43" y="12"/>
                    <a:pt x="43" y="16"/>
                  </a:cubicBezTo>
                  <a:cubicBezTo>
                    <a:pt x="43" y="31"/>
                    <a:pt x="43" y="47"/>
                    <a:pt x="43" y="63"/>
                  </a:cubicBezTo>
                  <a:cubicBezTo>
                    <a:pt x="43" y="64"/>
                    <a:pt x="43" y="65"/>
                    <a:pt x="43" y="66"/>
                  </a:cubicBezTo>
                  <a:close/>
                </a:path>
              </a:pathLst>
            </a:custGeom>
            <a:solidFill>
              <a:srgbClr val="FFED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7">
              <a:extLst>
                <a:ext uri="{FF2B5EF4-FFF2-40B4-BE49-F238E27FC236}">
                  <a16:creationId xmlns:a16="http://schemas.microsoft.com/office/drawing/2014/main" id="{D744D8A9-A02E-43A4-B4D1-A8960E457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750" y="2405063"/>
              <a:ext cx="217488" cy="188913"/>
            </a:xfrm>
            <a:custGeom>
              <a:avLst/>
              <a:gdLst>
                <a:gd name="T0" fmla="*/ 1 w 76"/>
                <a:gd name="T1" fmla="*/ 66 h 66"/>
                <a:gd name="T2" fmla="*/ 0 w 76"/>
                <a:gd name="T3" fmla="*/ 63 h 66"/>
                <a:gd name="T4" fmla="*/ 0 w 76"/>
                <a:gd name="T5" fmla="*/ 4 h 66"/>
                <a:gd name="T6" fmla="*/ 3 w 76"/>
                <a:gd name="T7" fmla="*/ 1 h 66"/>
                <a:gd name="T8" fmla="*/ 71 w 76"/>
                <a:gd name="T9" fmla="*/ 1 h 66"/>
                <a:gd name="T10" fmla="*/ 74 w 76"/>
                <a:gd name="T11" fmla="*/ 1 h 66"/>
                <a:gd name="T12" fmla="*/ 75 w 76"/>
                <a:gd name="T13" fmla="*/ 3 h 66"/>
                <a:gd name="T14" fmla="*/ 75 w 76"/>
                <a:gd name="T15" fmla="*/ 35 h 66"/>
                <a:gd name="T16" fmla="*/ 76 w 76"/>
                <a:gd name="T17" fmla="*/ 61 h 66"/>
                <a:gd name="T18" fmla="*/ 75 w 76"/>
                <a:gd name="T19" fmla="*/ 66 h 66"/>
                <a:gd name="T20" fmla="*/ 55 w 76"/>
                <a:gd name="T21" fmla="*/ 66 h 66"/>
                <a:gd name="T22" fmla="*/ 3 w 76"/>
                <a:gd name="T23" fmla="*/ 66 h 66"/>
                <a:gd name="T24" fmla="*/ 1 w 76"/>
                <a:gd name="T2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66">
                  <a:moveTo>
                    <a:pt x="1" y="66"/>
                  </a:moveTo>
                  <a:cubicBezTo>
                    <a:pt x="0" y="65"/>
                    <a:pt x="0" y="64"/>
                    <a:pt x="0" y="63"/>
                  </a:cubicBezTo>
                  <a:cubicBezTo>
                    <a:pt x="0" y="43"/>
                    <a:pt x="0" y="24"/>
                    <a:pt x="0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26" y="1"/>
                    <a:pt x="48" y="1"/>
                    <a:pt x="71" y="1"/>
                  </a:cubicBezTo>
                  <a:cubicBezTo>
                    <a:pt x="72" y="1"/>
                    <a:pt x="73" y="1"/>
                    <a:pt x="74" y="1"/>
                  </a:cubicBezTo>
                  <a:cubicBezTo>
                    <a:pt x="76" y="0"/>
                    <a:pt x="75" y="2"/>
                    <a:pt x="75" y="3"/>
                  </a:cubicBezTo>
                  <a:cubicBezTo>
                    <a:pt x="76" y="14"/>
                    <a:pt x="75" y="25"/>
                    <a:pt x="75" y="35"/>
                  </a:cubicBezTo>
                  <a:cubicBezTo>
                    <a:pt x="75" y="44"/>
                    <a:pt x="75" y="52"/>
                    <a:pt x="76" y="61"/>
                  </a:cubicBezTo>
                  <a:cubicBezTo>
                    <a:pt x="76" y="63"/>
                    <a:pt x="75" y="64"/>
                    <a:pt x="75" y="66"/>
                  </a:cubicBezTo>
                  <a:cubicBezTo>
                    <a:pt x="69" y="66"/>
                    <a:pt x="62" y="66"/>
                    <a:pt x="55" y="66"/>
                  </a:cubicBezTo>
                  <a:cubicBezTo>
                    <a:pt x="37" y="66"/>
                    <a:pt x="20" y="66"/>
                    <a:pt x="3" y="66"/>
                  </a:cubicBezTo>
                  <a:cubicBezTo>
                    <a:pt x="2" y="66"/>
                    <a:pt x="1" y="66"/>
                    <a:pt x="1" y="66"/>
                  </a:cubicBezTo>
                  <a:close/>
                </a:path>
              </a:pathLst>
            </a:custGeom>
            <a:solidFill>
              <a:srgbClr val="EBD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8">
              <a:extLst>
                <a:ext uri="{FF2B5EF4-FFF2-40B4-BE49-F238E27FC236}">
                  <a16:creationId xmlns:a16="http://schemas.microsoft.com/office/drawing/2014/main" id="{E1560434-1FDA-45A6-A3B4-663032B54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2593975"/>
              <a:ext cx="376238" cy="6350"/>
            </a:xfrm>
            <a:custGeom>
              <a:avLst/>
              <a:gdLst>
                <a:gd name="T0" fmla="*/ 131 w 131"/>
                <a:gd name="T1" fmla="*/ 0 h 2"/>
                <a:gd name="T2" fmla="*/ 131 w 131"/>
                <a:gd name="T3" fmla="*/ 1 h 2"/>
                <a:gd name="T4" fmla="*/ 99 w 131"/>
                <a:gd name="T5" fmla="*/ 1 h 2"/>
                <a:gd name="T6" fmla="*/ 96 w 131"/>
                <a:gd name="T7" fmla="*/ 1 h 2"/>
                <a:gd name="T8" fmla="*/ 92 w 131"/>
                <a:gd name="T9" fmla="*/ 2 h 2"/>
                <a:gd name="T10" fmla="*/ 4 w 131"/>
                <a:gd name="T11" fmla="*/ 2 h 2"/>
                <a:gd name="T12" fmla="*/ 0 w 131"/>
                <a:gd name="T13" fmla="*/ 1 h 2"/>
                <a:gd name="T14" fmla="*/ 0 w 131"/>
                <a:gd name="T15" fmla="*/ 1 h 2"/>
                <a:gd name="T16" fmla="*/ 30 w 131"/>
                <a:gd name="T17" fmla="*/ 0 h 2"/>
                <a:gd name="T18" fmla="*/ 128 w 131"/>
                <a:gd name="T19" fmla="*/ 0 h 2"/>
                <a:gd name="T20" fmla="*/ 130 w 131"/>
                <a:gd name="T21" fmla="*/ 0 h 2"/>
                <a:gd name="T22" fmla="*/ 131 w 131"/>
                <a:gd name="T2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1" h="2">
                  <a:moveTo>
                    <a:pt x="131" y="0"/>
                  </a:moveTo>
                  <a:cubicBezTo>
                    <a:pt x="131" y="1"/>
                    <a:pt x="131" y="1"/>
                    <a:pt x="131" y="1"/>
                  </a:cubicBezTo>
                  <a:cubicBezTo>
                    <a:pt x="120" y="1"/>
                    <a:pt x="110" y="1"/>
                    <a:pt x="99" y="1"/>
                  </a:cubicBezTo>
                  <a:cubicBezTo>
                    <a:pt x="98" y="1"/>
                    <a:pt x="97" y="1"/>
                    <a:pt x="96" y="1"/>
                  </a:cubicBezTo>
                  <a:cubicBezTo>
                    <a:pt x="94" y="2"/>
                    <a:pt x="93" y="2"/>
                    <a:pt x="92" y="2"/>
                  </a:cubicBezTo>
                  <a:cubicBezTo>
                    <a:pt x="63" y="2"/>
                    <a:pt x="33" y="2"/>
                    <a:pt x="4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" y="1"/>
                    <a:pt x="20" y="0"/>
                    <a:pt x="30" y="0"/>
                  </a:cubicBezTo>
                  <a:cubicBezTo>
                    <a:pt x="63" y="0"/>
                    <a:pt x="95" y="0"/>
                    <a:pt x="128" y="0"/>
                  </a:cubicBezTo>
                  <a:cubicBezTo>
                    <a:pt x="128" y="0"/>
                    <a:pt x="129" y="0"/>
                    <a:pt x="130" y="0"/>
                  </a:cubicBezTo>
                  <a:cubicBezTo>
                    <a:pt x="130" y="0"/>
                    <a:pt x="130" y="0"/>
                    <a:pt x="131" y="0"/>
                  </a:cubicBezTo>
                  <a:close/>
                </a:path>
              </a:pathLst>
            </a:custGeom>
            <a:solidFill>
              <a:srgbClr val="3C84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2">
              <a:extLst>
                <a:ext uri="{FF2B5EF4-FFF2-40B4-BE49-F238E27FC236}">
                  <a16:creationId xmlns:a16="http://schemas.microsoft.com/office/drawing/2014/main" id="{5D73C4B5-FA66-4DFD-ADD9-C104B3032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4138" y="2597150"/>
              <a:ext cx="274638" cy="139700"/>
            </a:xfrm>
            <a:custGeom>
              <a:avLst/>
              <a:gdLst>
                <a:gd name="T0" fmla="*/ 0 w 96"/>
                <a:gd name="T1" fmla="*/ 0 h 49"/>
                <a:gd name="T2" fmla="*/ 94 w 96"/>
                <a:gd name="T3" fmla="*/ 0 h 49"/>
                <a:gd name="T4" fmla="*/ 96 w 96"/>
                <a:gd name="T5" fmla="*/ 0 h 49"/>
                <a:gd name="T6" fmla="*/ 96 w 96"/>
                <a:gd name="T7" fmla="*/ 49 h 49"/>
                <a:gd name="T8" fmla="*/ 3 w 96"/>
                <a:gd name="T9" fmla="*/ 49 h 49"/>
                <a:gd name="T10" fmla="*/ 0 w 96"/>
                <a:gd name="T11" fmla="*/ 46 h 49"/>
                <a:gd name="T12" fmla="*/ 0 w 96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49">
                  <a:moveTo>
                    <a:pt x="0" y="0"/>
                  </a:moveTo>
                  <a:cubicBezTo>
                    <a:pt x="32" y="0"/>
                    <a:pt x="63" y="0"/>
                    <a:pt x="94" y="0"/>
                  </a:cubicBezTo>
                  <a:cubicBezTo>
                    <a:pt x="95" y="0"/>
                    <a:pt x="95" y="0"/>
                    <a:pt x="96" y="0"/>
                  </a:cubicBezTo>
                  <a:cubicBezTo>
                    <a:pt x="96" y="16"/>
                    <a:pt x="96" y="33"/>
                    <a:pt x="96" y="49"/>
                  </a:cubicBezTo>
                  <a:cubicBezTo>
                    <a:pt x="65" y="49"/>
                    <a:pt x="34" y="49"/>
                    <a:pt x="3" y="49"/>
                  </a:cubicBezTo>
                  <a:cubicBezTo>
                    <a:pt x="1" y="49"/>
                    <a:pt x="0" y="48"/>
                    <a:pt x="0" y="46"/>
                  </a:cubicBezTo>
                  <a:cubicBezTo>
                    <a:pt x="0" y="31"/>
                    <a:pt x="0" y="15"/>
                    <a:pt x="0" y="0"/>
                  </a:cubicBezTo>
                  <a:close/>
                </a:path>
              </a:pathLst>
            </a:custGeom>
            <a:solidFill>
              <a:srgbClr val="1D8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879" name="Grupo 878">
            <a:extLst>
              <a:ext uri="{FF2B5EF4-FFF2-40B4-BE49-F238E27FC236}">
                <a16:creationId xmlns:a16="http://schemas.microsoft.com/office/drawing/2014/main" id="{7E2E2941-B03B-55AA-2867-B3D5E9F1F0A0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F5DC2B1F-AF4A-583E-E530-09E11A1D7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0D9C0185-10C1-BCA2-49E1-204C9F28F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7">
              <a:extLst>
                <a:ext uri="{FF2B5EF4-FFF2-40B4-BE49-F238E27FC236}">
                  <a16:creationId xmlns:a16="http://schemas.microsoft.com/office/drawing/2014/main" id="{A282434E-D1B9-6CDF-7982-22CF227ED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8">
              <a:extLst>
                <a:ext uri="{FF2B5EF4-FFF2-40B4-BE49-F238E27FC236}">
                  <a16:creationId xmlns:a16="http://schemas.microsoft.com/office/drawing/2014/main" id="{8B63290D-3706-9F44-8A12-E6540FDC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9">
              <a:extLst>
                <a:ext uri="{FF2B5EF4-FFF2-40B4-BE49-F238E27FC236}">
                  <a16:creationId xmlns:a16="http://schemas.microsoft.com/office/drawing/2014/main" id="{332DAB78-4BF6-07CA-6ADC-811FA1A47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10">
              <a:extLst>
                <a:ext uri="{FF2B5EF4-FFF2-40B4-BE49-F238E27FC236}">
                  <a16:creationId xmlns:a16="http://schemas.microsoft.com/office/drawing/2014/main" id="{3518175F-0A9C-1489-5034-D4A74EEE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11">
              <a:extLst>
                <a:ext uri="{FF2B5EF4-FFF2-40B4-BE49-F238E27FC236}">
                  <a16:creationId xmlns:a16="http://schemas.microsoft.com/office/drawing/2014/main" id="{A96ECD73-CF27-8B01-7600-AA279C7F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12">
              <a:extLst>
                <a:ext uri="{FF2B5EF4-FFF2-40B4-BE49-F238E27FC236}">
                  <a16:creationId xmlns:a16="http://schemas.microsoft.com/office/drawing/2014/main" id="{AA5A9831-2F41-D0A7-9102-65EC4A297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13">
              <a:extLst>
                <a:ext uri="{FF2B5EF4-FFF2-40B4-BE49-F238E27FC236}">
                  <a16:creationId xmlns:a16="http://schemas.microsoft.com/office/drawing/2014/main" id="{7E117033-3A9A-A0D6-9CEE-24D7A4AB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14">
              <a:extLst>
                <a:ext uri="{FF2B5EF4-FFF2-40B4-BE49-F238E27FC236}">
                  <a16:creationId xmlns:a16="http://schemas.microsoft.com/office/drawing/2014/main" id="{EE2C7E7B-230C-7EA0-1D35-69C6961AC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15">
              <a:extLst>
                <a:ext uri="{FF2B5EF4-FFF2-40B4-BE49-F238E27FC236}">
                  <a16:creationId xmlns:a16="http://schemas.microsoft.com/office/drawing/2014/main" id="{076B79FD-F9D7-A05D-2B61-AC203F070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16">
              <a:extLst>
                <a:ext uri="{FF2B5EF4-FFF2-40B4-BE49-F238E27FC236}">
                  <a16:creationId xmlns:a16="http://schemas.microsoft.com/office/drawing/2014/main" id="{B9C5538E-D23E-9D46-1BFB-333E45E8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17">
              <a:extLst>
                <a:ext uri="{FF2B5EF4-FFF2-40B4-BE49-F238E27FC236}">
                  <a16:creationId xmlns:a16="http://schemas.microsoft.com/office/drawing/2014/main" id="{D581C1C7-2455-9F0D-7D64-9427A9D31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18">
              <a:extLst>
                <a:ext uri="{FF2B5EF4-FFF2-40B4-BE49-F238E27FC236}">
                  <a16:creationId xmlns:a16="http://schemas.microsoft.com/office/drawing/2014/main" id="{3FFDC54D-C739-0D1F-0FB7-455D6D24F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19">
              <a:extLst>
                <a:ext uri="{FF2B5EF4-FFF2-40B4-BE49-F238E27FC236}">
                  <a16:creationId xmlns:a16="http://schemas.microsoft.com/office/drawing/2014/main" id="{74C4ACA9-33B7-8821-550B-00D2E0639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20">
              <a:extLst>
                <a:ext uri="{FF2B5EF4-FFF2-40B4-BE49-F238E27FC236}">
                  <a16:creationId xmlns:a16="http://schemas.microsoft.com/office/drawing/2014/main" id="{4FA94192-0F78-DFBE-392F-EBDDE65F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21">
              <a:extLst>
                <a:ext uri="{FF2B5EF4-FFF2-40B4-BE49-F238E27FC236}">
                  <a16:creationId xmlns:a16="http://schemas.microsoft.com/office/drawing/2014/main" id="{DE0BAC5C-7787-D55C-0081-2D69C5C0E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22">
              <a:extLst>
                <a:ext uri="{FF2B5EF4-FFF2-40B4-BE49-F238E27FC236}">
                  <a16:creationId xmlns:a16="http://schemas.microsoft.com/office/drawing/2014/main" id="{8B609EE8-18FE-99C6-FF98-59D9F5DB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23">
              <a:extLst>
                <a:ext uri="{FF2B5EF4-FFF2-40B4-BE49-F238E27FC236}">
                  <a16:creationId xmlns:a16="http://schemas.microsoft.com/office/drawing/2014/main" id="{44EF6340-D373-6D0B-18CB-4900DAA35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24">
              <a:extLst>
                <a:ext uri="{FF2B5EF4-FFF2-40B4-BE49-F238E27FC236}">
                  <a16:creationId xmlns:a16="http://schemas.microsoft.com/office/drawing/2014/main" id="{05B96118-A147-E741-844B-F6686527D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25">
              <a:extLst>
                <a:ext uri="{FF2B5EF4-FFF2-40B4-BE49-F238E27FC236}">
                  <a16:creationId xmlns:a16="http://schemas.microsoft.com/office/drawing/2014/main" id="{DBCB8420-FF5A-C57A-1A6F-46984C46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26">
              <a:extLst>
                <a:ext uri="{FF2B5EF4-FFF2-40B4-BE49-F238E27FC236}">
                  <a16:creationId xmlns:a16="http://schemas.microsoft.com/office/drawing/2014/main" id="{9ABA5E76-E5FE-095C-3194-B6D1B82D1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27">
              <a:extLst>
                <a:ext uri="{FF2B5EF4-FFF2-40B4-BE49-F238E27FC236}">
                  <a16:creationId xmlns:a16="http://schemas.microsoft.com/office/drawing/2014/main" id="{4C159102-B408-D276-3552-27F81B768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28">
              <a:extLst>
                <a:ext uri="{FF2B5EF4-FFF2-40B4-BE49-F238E27FC236}">
                  <a16:creationId xmlns:a16="http://schemas.microsoft.com/office/drawing/2014/main" id="{BA476AD0-C774-B718-00E6-8FD7D9EB9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29">
              <a:extLst>
                <a:ext uri="{FF2B5EF4-FFF2-40B4-BE49-F238E27FC236}">
                  <a16:creationId xmlns:a16="http://schemas.microsoft.com/office/drawing/2014/main" id="{C3EDC7A5-D288-5222-1B7F-71FAB16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30">
              <a:extLst>
                <a:ext uri="{FF2B5EF4-FFF2-40B4-BE49-F238E27FC236}">
                  <a16:creationId xmlns:a16="http://schemas.microsoft.com/office/drawing/2014/main" id="{1C56AFC5-4CBB-D2F2-3AC0-9E2310DA9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31">
              <a:extLst>
                <a:ext uri="{FF2B5EF4-FFF2-40B4-BE49-F238E27FC236}">
                  <a16:creationId xmlns:a16="http://schemas.microsoft.com/office/drawing/2014/main" id="{145514A0-73DF-C5E9-9997-9C9D9C99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32">
              <a:extLst>
                <a:ext uri="{FF2B5EF4-FFF2-40B4-BE49-F238E27FC236}">
                  <a16:creationId xmlns:a16="http://schemas.microsoft.com/office/drawing/2014/main" id="{CDE60E53-2090-9D43-AD3C-5B573C55C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33">
              <a:extLst>
                <a:ext uri="{FF2B5EF4-FFF2-40B4-BE49-F238E27FC236}">
                  <a16:creationId xmlns:a16="http://schemas.microsoft.com/office/drawing/2014/main" id="{666F17ED-84EF-74A0-7427-32574AFD4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34">
              <a:extLst>
                <a:ext uri="{FF2B5EF4-FFF2-40B4-BE49-F238E27FC236}">
                  <a16:creationId xmlns:a16="http://schemas.microsoft.com/office/drawing/2014/main" id="{F0AFDB91-B97D-EC17-33BA-AE6C06674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35">
              <a:extLst>
                <a:ext uri="{FF2B5EF4-FFF2-40B4-BE49-F238E27FC236}">
                  <a16:creationId xmlns:a16="http://schemas.microsoft.com/office/drawing/2014/main" id="{E18EC4AA-AAB7-84A0-A236-1303EBB9C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36">
              <a:extLst>
                <a:ext uri="{FF2B5EF4-FFF2-40B4-BE49-F238E27FC236}">
                  <a16:creationId xmlns:a16="http://schemas.microsoft.com/office/drawing/2014/main" id="{C1ED3BEA-A078-9DAA-06F8-32E6DD0D5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37">
              <a:extLst>
                <a:ext uri="{FF2B5EF4-FFF2-40B4-BE49-F238E27FC236}">
                  <a16:creationId xmlns:a16="http://schemas.microsoft.com/office/drawing/2014/main" id="{C1B6909B-6E79-E95E-F622-FC23AF973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38">
              <a:extLst>
                <a:ext uri="{FF2B5EF4-FFF2-40B4-BE49-F238E27FC236}">
                  <a16:creationId xmlns:a16="http://schemas.microsoft.com/office/drawing/2014/main" id="{3F6FB4FD-F6B7-888B-AB11-6EFADC526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39">
              <a:extLst>
                <a:ext uri="{FF2B5EF4-FFF2-40B4-BE49-F238E27FC236}">
                  <a16:creationId xmlns:a16="http://schemas.microsoft.com/office/drawing/2014/main" id="{6C996AC7-6407-0F03-8A71-37B1A03B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40">
              <a:extLst>
                <a:ext uri="{FF2B5EF4-FFF2-40B4-BE49-F238E27FC236}">
                  <a16:creationId xmlns:a16="http://schemas.microsoft.com/office/drawing/2014/main" id="{D2ECF4FF-5135-94F0-AF99-F5C060744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41">
              <a:extLst>
                <a:ext uri="{FF2B5EF4-FFF2-40B4-BE49-F238E27FC236}">
                  <a16:creationId xmlns:a16="http://schemas.microsoft.com/office/drawing/2014/main" id="{2B4B08B1-E5BD-9D5D-99A6-5ADDA2C41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42">
              <a:extLst>
                <a:ext uri="{FF2B5EF4-FFF2-40B4-BE49-F238E27FC236}">
                  <a16:creationId xmlns:a16="http://schemas.microsoft.com/office/drawing/2014/main" id="{A2BAC366-871A-D8EB-936B-EF09DC239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43">
              <a:extLst>
                <a:ext uri="{FF2B5EF4-FFF2-40B4-BE49-F238E27FC236}">
                  <a16:creationId xmlns:a16="http://schemas.microsoft.com/office/drawing/2014/main" id="{AA4CA25D-AC3E-B9FA-A6D1-660231458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44">
              <a:extLst>
                <a:ext uri="{FF2B5EF4-FFF2-40B4-BE49-F238E27FC236}">
                  <a16:creationId xmlns:a16="http://schemas.microsoft.com/office/drawing/2014/main" id="{90177251-6438-AFA1-B822-8F8FCCD5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45">
              <a:extLst>
                <a:ext uri="{FF2B5EF4-FFF2-40B4-BE49-F238E27FC236}">
                  <a16:creationId xmlns:a16="http://schemas.microsoft.com/office/drawing/2014/main" id="{C9A158C2-AB3C-D999-055B-FC21BE0AF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46">
              <a:extLst>
                <a:ext uri="{FF2B5EF4-FFF2-40B4-BE49-F238E27FC236}">
                  <a16:creationId xmlns:a16="http://schemas.microsoft.com/office/drawing/2014/main" id="{1516372E-206E-A711-69E4-E3C4A2AC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47">
              <a:extLst>
                <a:ext uri="{FF2B5EF4-FFF2-40B4-BE49-F238E27FC236}">
                  <a16:creationId xmlns:a16="http://schemas.microsoft.com/office/drawing/2014/main" id="{9A6DD343-094A-4C9C-805B-A31E60D31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48">
              <a:extLst>
                <a:ext uri="{FF2B5EF4-FFF2-40B4-BE49-F238E27FC236}">
                  <a16:creationId xmlns:a16="http://schemas.microsoft.com/office/drawing/2014/main" id="{B52200F7-1180-8B01-39CC-0AA10656C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49">
              <a:extLst>
                <a:ext uri="{FF2B5EF4-FFF2-40B4-BE49-F238E27FC236}">
                  <a16:creationId xmlns:a16="http://schemas.microsoft.com/office/drawing/2014/main" id="{BDA14BE5-3F10-3BA4-F132-20494A400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50">
              <a:extLst>
                <a:ext uri="{FF2B5EF4-FFF2-40B4-BE49-F238E27FC236}">
                  <a16:creationId xmlns:a16="http://schemas.microsoft.com/office/drawing/2014/main" id="{9B66B52E-B738-1F9C-37BB-A336DE961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51">
              <a:extLst>
                <a:ext uri="{FF2B5EF4-FFF2-40B4-BE49-F238E27FC236}">
                  <a16:creationId xmlns:a16="http://schemas.microsoft.com/office/drawing/2014/main" id="{F3B72941-AEB3-CB3C-3B23-328D158FB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52">
              <a:extLst>
                <a:ext uri="{FF2B5EF4-FFF2-40B4-BE49-F238E27FC236}">
                  <a16:creationId xmlns:a16="http://schemas.microsoft.com/office/drawing/2014/main" id="{7F29300E-BA0C-2D8B-E125-B8828C112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53">
              <a:extLst>
                <a:ext uri="{FF2B5EF4-FFF2-40B4-BE49-F238E27FC236}">
                  <a16:creationId xmlns:a16="http://schemas.microsoft.com/office/drawing/2014/main" id="{93452498-57F6-F3C8-85F7-8027E89EA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54">
              <a:extLst>
                <a:ext uri="{FF2B5EF4-FFF2-40B4-BE49-F238E27FC236}">
                  <a16:creationId xmlns:a16="http://schemas.microsoft.com/office/drawing/2014/main" id="{8611EBED-0A6B-7457-9F40-ECBA0CBE2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55">
              <a:extLst>
                <a:ext uri="{FF2B5EF4-FFF2-40B4-BE49-F238E27FC236}">
                  <a16:creationId xmlns:a16="http://schemas.microsoft.com/office/drawing/2014/main" id="{618E8FD7-3949-EE19-F8AF-AC8AAB82F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56">
              <a:extLst>
                <a:ext uri="{FF2B5EF4-FFF2-40B4-BE49-F238E27FC236}">
                  <a16:creationId xmlns:a16="http://schemas.microsoft.com/office/drawing/2014/main" id="{C37CBFEC-CE38-035C-4676-6499F322F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57">
              <a:extLst>
                <a:ext uri="{FF2B5EF4-FFF2-40B4-BE49-F238E27FC236}">
                  <a16:creationId xmlns:a16="http://schemas.microsoft.com/office/drawing/2014/main" id="{0B83E026-857B-5585-FBFA-BC211464C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58">
              <a:extLst>
                <a:ext uri="{FF2B5EF4-FFF2-40B4-BE49-F238E27FC236}">
                  <a16:creationId xmlns:a16="http://schemas.microsoft.com/office/drawing/2014/main" id="{1902DC48-44B1-0426-4339-37B526F5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59">
              <a:extLst>
                <a:ext uri="{FF2B5EF4-FFF2-40B4-BE49-F238E27FC236}">
                  <a16:creationId xmlns:a16="http://schemas.microsoft.com/office/drawing/2014/main" id="{08A738F9-D9F4-52A1-15F0-19E0BBAB2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60">
              <a:extLst>
                <a:ext uri="{FF2B5EF4-FFF2-40B4-BE49-F238E27FC236}">
                  <a16:creationId xmlns:a16="http://schemas.microsoft.com/office/drawing/2014/main" id="{7C2B066A-87ED-9FD4-CA0F-6C39D3AB0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61">
              <a:extLst>
                <a:ext uri="{FF2B5EF4-FFF2-40B4-BE49-F238E27FC236}">
                  <a16:creationId xmlns:a16="http://schemas.microsoft.com/office/drawing/2014/main" id="{68825278-6C0C-FA19-21EC-8D4C20D62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62">
              <a:extLst>
                <a:ext uri="{FF2B5EF4-FFF2-40B4-BE49-F238E27FC236}">
                  <a16:creationId xmlns:a16="http://schemas.microsoft.com/office/drawing/2014/main" id="{CC927198-D7A1-4834-843B-63A0E8D7D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63">
              <a:extLst>
                <a:ext uri="{FF2B5EF4-FFF2-40B4-BE49-F238E27FC236}">
                  <a16:creationId xmlns:a16="http://schemas.microsoft.com/office/drawing/2014/main" id="{236D979C-7AFA-029B-B0F6-2643BECF7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64">
              <a:extLst>
                <a:ext uri="{FF2B5EF4-FFF2-40B4-BE49-F238E27FC236}">
                  <a16:creationId xmlns:a16="http://schemas.microsoft.com/office/drawing/2014/main" id="{66C137ED-529E-7066-37E8-FBE990FB2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65">
              <a:extLst>
                <a:ext uri="{FF2B5EF4-FFF2-40B4-BE49-F238E27FC236}">
                  <a16:creationId xmlns:a16="http://schemas.microsoft.com/office/drawing/2014/main" id="{A37FA335-D5F4-67A9-6201-766B7208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66">
              <a:extLst>
                <a:ext uri="{FF2B5EF4-FFF2-40B4-BE49-F238E27FC236}">
                  <a16:creationId xmlns:a16="http://schemas.microsoft.com/office/drawing/2014/main" id="{90B15666-523D-2240-47A7-646C9DDA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67">
              <a:extLst>
                <a:ext uri="{FF2B5EF4-FFF2-40B4-BE49-F238E27FC236}">
                  <a16:creationId xmlns:a16="http://schemas.microsoft.com/office/drawing/2014/main" id="{E618C062-2008-2818-0191-C6D78B1A1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68">
              <a:extLst>
                <a:ext uri="{FF2B5EF4-FFF2-40B4-BE49-F238E27FC236}">
                  <a16:creationId xmlns:a16="http://schemas.microsoft.com/office/drawing/2014/main" id="{E4A4C4FF-9C00-0D21-BB14-A5D4B7657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69">
              <a:extLst>
                <a:ext uri="{FF2B5EF4-FFF2-40B4-BE49-F238E27FC236}">
                  <a16:creationId xmlns:a16="http://schemas.microsoft.com/office/drawing/2014/main" id="{780BC396-7F67-9AD2-236E-1CEC93EA2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70">
              <a:extLst>
                <a:ext uri="{FF2B5EF4-FFF2-40B4-BE49-F238E27FC236}">
                  <a16:creationId xmlns:a16="http://schemas.microsoft.com/office/drawing/2014/main" id="{793F2CE1-0E99-CDDF-FED7-F6148823E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71">
              <a:extLst>
                <a:ext uri="{FF2B5EF4-FFF2-40B4-BE49-F238E27FC236}">
                  <a16:creationId xmlns:a16="http://schemas.microsoft.com/office/drawing/2014/main" id="{4D75B89A-DA66-B332-7C9E-C7F7A6A1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72">
              <a:extLst>
                <a:ext uri="{FF2B5EF4-FFF2-40B4-BE49-F238E27FC236}">
                  <a16:creationId xmlns:a16="http://schemas.microsoft.com/office/drawing/2014/main" id="{B4AC3DF4-7892-C7E1-D7D4-A4E2C8944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73">
              <a:extLst>
                <a:ext uri="{FF2B5EF4-FFF2-40B4-BE49-F238E27FC236}">
                  <a16:creationId xmlns:a16="http://schemas.microsoft.com/office/drawing/2014/main" id="{9FF28354-8A91-B6C0-BB28-BF7AD5F52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74">
              <a:extLst>
                <a:ext uri="{FF2B5EF4-FFF2-40B4-BE49-F238E27FC236}">
                  <a16:creationId xmlns:a16="http://schemas.microsoft.com/office/drawing/2014/main" id="{4EC9F975-6389-033A-765F-B333B4D6A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75">
              <a:extLst>
                <a:ext uri="{FF2B5EF4-FFF2-40B4-BE49-F238E27FC236}">
                  <a16:creationId xmlns:a16="http://schemas.microsoft.com/office/drawing/2014/main" id="{1483DD67-50F0-BE1A-A08E-B37C2ED93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76">
              <a:extLst>
                <a:ext uri="{FF2B5EF4-FFF2-40B4-BE49-F238E27FC236}">
                  <a16:creationId xmlns:a16="http://schemas.microsoft.com/office/drawing/2014/main" id="{5D7921E0-B489-89A9-7DD8-BDE866F5C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77">
              <a:extLst>
                <a:ext uri="{FF2B5EF4-FFF2-40B4-BE49-F238E27FC236}">
                  <a16:creationId xmlns:a16="http://schemas.microsoft.com/office/drawing/2014/main" id="{9D838C59-AA40-49D3-EB2D-86443B885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78">
              <a:extLst>
                <a:ext uri="{FF2B5EF4-FFF2-40B4-BE49-F238E27FC236}">
                  <a16:creationId xmlns:a16="http://schemas.microsoft.com/office/drawing/2014/main" id="{7291783B-A5BD-9822-8D6B-57F89A201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79">
              <a:extLst>
                <a:ext uri="{FF2B5EF4-FFF2-40B4-BE49-F238E27FC236}">
                  <a16:creationId xmlns:a16="http://schemas.microsoft.com/office/drawing/2014/main" id="{0529F778-51ED-935D-DF70-769798CF5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80">
              <a:extLst>
                <a:ext uri="{FF2B5EF4-FFF2-40B4-BE49-F238E27FC236}">
                  <a16:creationId xmlns:a16="http://schemas.microsoft.com/office/drawing/2014/main" id="{436B222D-8CEA-1DFB-752C-765ED4EEE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81">
              <a:extLst>
                <a:ext uri="{FF2B5EF4-FFF2-40B4-BE49-F238E27FC236}">
                  <a16:creationId xmlns:a16="http://schemas.microsoft.com/office/drawing/2014/main" id="{ED3E7511-CD0F-F006-1B57-E50F544BD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82">
              <a:extLst>
                <a:ext uri="{FF2B5EF4-FFF2-40B4-BE49-F238E27FC236}">
                  <a16:creationId xmlns:a16="http://schemas.microsoft.com/office/drawing/2014/main" id="{29A89774-6C94-63ED-59D7-EDEC9D24E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83">
              <a:extLst>
                <a:ext uri="{FF2B5EF4-FFF2-40B4-BE49-F238E27FC236}">
                  <a16:creationId xmlns:a16="http://schemas.microsoft.com/office/drawing/2014/main" id="{CEF15513-1FAC-C9F4-FB30-84A8CDED2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84">
              <a:extLst>
                <a:ext uri="{FF2B5EF4-FFF2-40B4-BE49-F238E27FC236}">
                  <a16:creationId xmlns:a16="http://schemas.microsoft.com/office/drawing/2014/main" id="{A09A2C92-A6EE-A70A-EA56-4A4E202F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85">
              <a:extLst>
                <a:ext uri="{FF2B5EF4-FFF2-40B4-BE49-F238E27FC236}">
                  <a16:creationId xmlns:a16="http://schemas.microsoft.com/office/drawing/2014/main" id="{28B3AF5A-F50A-07C1-83CC-92B92BFB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86">
              <a:extLst>
                <a:ext uri="{FF2B5EF4-FFF2-40B4-BE49-F238E27FC236}">
                  <a16:creationId xmlns:a16="http://schemas.microsoft.com/office/drawing/2014/main" id="{871AD8C8-64B0-5EF1-267C-29551044F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87">
              <a:extLst>
                <a:ext uri="{FF2B5EF4-FFF2-40B4-BE49-F238E27FC236}">
                  <a16:creationId xmlns:a16="http://schemas.microsoft.com/office/drawing/2014/main" id="{D433FED6-1B30-B78C-50A5-5B9AD1DE3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88">
              <a:extLst>
                <a:ext uri="{FF2B5EF4-FFF2-40B4-BE49-F238E27FC236}">
                  <a16:creationId xmlns:a16="http://schemas.microsoft.com/office/drawing/2014/main" id="{633FA494-C7D3-097E-8653-565809ACB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89">
              <a:extLst>
                <a:ext uri="{FF2B5EF4-FFF2-40B4-BE49-F238E27FC236}">
                  <a16:creationId xmlns:a16="http://schemas.microsoft.com/office/drawing/2014/main" id="{7793306B-F1F4-DD87-DE51-1AC5C1F1D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90">
              <a:extLst>
                <a:ext uri="{FF2B5EF4-FFF2-40B4-BE49-F238E27FC236}">
                  <a16:creationId xmlns:a16="http://schemas.microsoft.com/office/drawing/2014/main" id="{993FC475-9A98-B7FA-0B8E-D1C61D0F2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91">
              <a:extLst>
                <a:ext uri="{FF2B5EF4-FFF2-40B4-BE49-F238E27FC236}">
                  <a16:creationId xmlns:a16="http://schemas.microsoft.com/office/drawing/2014/main" id="{AACA4D36-DBDC-EB39-16D9-26FF6F531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92">
              <a:extLst>
                <a:ext uri="{FF2B5EF4-FFF2-40B4-BE49-F238E27FC236}">
                  <a16:creationId xmlns:a16="http://schemas.microsoft.com/office/drawing/2014/main" id="{3682CED6-0BA6-0CEA-39F6-FB1651450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93">
              <a:extLst>
                <a:ext uri="{FF2B5EF4-FFF2-40B4-BE49-F238E27FC236}">
                  <a16:creationId xmlns:a16="http://schemas.microsoft.com/office/drawing/2014/main" id="{CF55CE77-D111-74A2-8A98-E659E89F4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94">
              <a:extLst>
                <a:ext uri="{FF2B5EF4-FFF2-40B4-BE49-F238E27FC236}">
                  <a16:creationId xmlns:a16="http://schemas.microsoft.com/office/drawing/2014/main" id="{1CED1A76-F98E-C96A-6CDD-130C56459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95">
              <a:extLst>
                <a:ext uri="{FF2B5EF4-FFF2-40B4-BE49-F238E27FC236}">
                  <a16:creationId xmlns:a16="http://schemas.microsoft.com/office/drawing/2014/main" id="{EF76D58E-A145-B00F-A2B9-9CBEEF582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96">
              <a:extLst>
                <a:ext uri="{FF2B5EF4-FFF2-40B4-BE49-F238E27FC236}">
                  <a16:creationId xmlns:a16="http://schemas.microsoft.com/office/drawing/2014/main" id="{EACCABA8-8D18-6B0E-6734-8ED12E467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97">
              <a:extLst>
                <a:ext uri="{FF2B5EF4-FFF2-40B4-BE49-F238E27FC236}">
                  <a16:creationId xmlns:a16="http://schemas.microsoft.com/office/drawing/2014/main" id="{8ECDC645-B9F7-E5B7-E317-5EF03726E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98">
              <a:extLst>
                <a:ext uri="{FF2B5EF4-FFF2-40B4-BE49-F238E27FC236}">
                  <a16:creationId xmlns:a16="http://schemas.microsoft.com/office/drawing/2014/main" id="{E3327A2D-3466-2ABD-6058-CF1F7DB4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99">
              <a:extLst>
                <a:ext uri="{FF2B5EF4-FFF2-40B4-BE49-F238E27FC236}">
                  <a16:creationId xmlns:a16="http://schemas.microsoft.com/office/drawing/2014/main" id="{1A901917-1E85-18B6-CE0C-617CD10C5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100">
              <a:extLst>
                <a:ext uri="{FF2B5EF4-FFF2-40B4-BE49-F238E27FC236}">
                  <a16:creationId xmlns:a16="http://schemas.microsoft.com/office/drawing/2014/main" id="{96F97077-99D5-ADF9-D4B9-E0AFB7837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101">
              <a:extLst>
                <a:ext uri="{FF2B5EF4-FFF2-40B4-BE49-F238E27FC236}">
                  <a16:creationId xmlns:a16="http://schemas.microsoft.com/office/drawing/2014/main" id="{8A608656-3612-BF3D-29FE-1024E1EF8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102">
              <a:extLst>
                <a:ext uri="{FF2B5EF4-FFF2-40B4-BE49-F238E27FC236}">
                  <a16:creationId xmlns:a16="http://schemas.microsoft.com/office/drawing/2014/main" id="{21CA6248-9E54-1A51-A30E-6E80DFCDA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103">
              <a:extLst>
                <a:ext uri="{FF2B5EF4-FFF2-40B4-BE49-F238E27FC236}">
                  <a16:creationId xmlns:a16="http://schemas.microsoft.com/office/drawing/2014/main" id="{6D416141-2F7B-E032-975C-8FAEFFED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104">
              <a:extLst>
                <a:ext uri="{FF2B5EF4-FFF2-40B4-BE49-F238E27FC236}">
                  <a16:creationId xmlns:a16="http://schemas.microsoft.com/office/drawing/2014/main" id="{B0DDD3CA-563E-58B5-9FC7-60E65AD53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105">
              <a:extLst>
                <a:ext uri="{FF2B5EF4-FFF2-40B4-BE49-F238E27FC236}">
                  <a16:creationId xmlns:a16="http://schemas.microsoft.com/office/drawing/2014/main" id="{5056E334-49B4-A28F-6F6C-4AF8EB642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106">
              <a:extLst>
                <a:ext uri="{FF2B5EF4-FFF2-40B4-BE49-F238E27FC236}">
                  <a16:creationId xmlns:a16="http://schemas.microsoft.com/office/drawing/2014/main" id="{3F01F0A6-AE69-C901-3C07-D5E4A1FC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107">
              <a:extLst>
                <a:ext uri="{FF2B5EF4-FFF2-40B4-BE49-F238E27FC236}">
                  <a16:creationId xmlns:a16="http://schemas.microsoft.com/office/drawing/2014/main" id="{874FDB4F-D492-EB52-E3A3-4C4496FCC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108">
              <a:extLst>
                <a:ext uri="{FF2B5EF4-FFF2-40B4-BE49-F238E27FC236}">
                  <a16:creationId xmlns:a16="http://schemas.microsoft.com/office/drawing/2014/main" id="{0C932B23-9F45-5113-67B7-CF517908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8" name="Freeform 109">
              <a:extLst>
                <a:ext uri="{FF2B5EF4-FFF2-40B4-BE49-F238E27FC236}">
                  <a16:creationId xmlns:a16="http://schemas.microsoft.com/office/drawing/2014/main" id="{AB46A4A0-0ACD-9633-C761-9ADD04187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987" name="Grupo 986">
            <a:extLst>
              <a:ext uri="{FF2B5EF4-FFF2-40B4-BE49-F238E27FC236}">
                <a16:creationId xmlns:a16="http://schemas.microsoft.com/office/drawing/2014/main" id="{70E371F8-6239-7C53-0871-3BB733FDF3E0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882" name="Freeform 113">
              <a:extLst>
                <a:ext uri="{FF2B5EF4-FFF2-40B4-BE49-F238E27FC236}">
                  <a16:creationId xmlns:a16="http://schemas.microsoft.com/office/drawing/2014/main" id="{9B4CA538-DCCA-5894-A2D0-E6BA81DE4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3" name="Freeform 114">
              <a:extLst>
                <a:ext uri="{FF2B5EF4-FFF2-40B4-BE49-F238E27FC236}">
                  <a16:creationId xmlns:a16="http://schemas.microsoft.com/office/drawing/2014/main" id="{9D2BC980-C41B-0F3B-11EE-55AAAEF8E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4" name="Freeform 115">
              <a:extLst>
                <a:ext uri="{FF2B5EF4-FFF2-40B4-BE49-F238E27FC236}">
                  <a16:creationId xmlns:a16="http://schemas.microsoft.com/office/drawing/2014/main" id="{72FDDBD2-E811-B15A-0347-FFB308BAF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5" name="Freeform 116">
              <a:extLst>
                <a:ext uri="{FF2B5EF4-FFF2-40B4-BE49-F238E27FC236}">
                  <a16:creationId xmlns:a16="http://schemas.microsoft.com/office/drawing/2014/main" id="{DB539682-0912-EA02-3B2D-09B3FC332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6" name="Freeform 117">
              <a:extLst>
                <a:ext uri="{FF2B5EF4-FFF2-40B4-BE49-F238E27FC236}">
                  <a16:creationId xmlns:a16="http://schemas.microsoft.com/office/drawing/2014/main" id="{9A347F3A-5085-0547-AFE4-ACA12928F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7" name="Freeform 118">
              <a:extLst>
                <a:ext uri="{FF2B5EF4-FFF2-40B4-BE49-F238E27FC236}">
                  <a16:creationId xmlns:a16="http://schemas.microsoft.com/office/drawing/2014/main" id="{114CEB5B-F0A2-3A40-72E8-2CDF00B16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8" name="Freeform 119">
              <a:extLst>
                <a:ext uri="{FF2B5EF4-FFF2-40B4-BE49-F238E27FC236}">
                  <a16:creationId xmlns:a16="http://schemas.microsoft.com/office/drawing/2014/main" id="{B78FEF30-665B-9096-522D-0A3DE9DF2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9" name="Freeform 120">
              <a:extLst>
                <a:ext uri="{FF2B5EF4-FFF2-40B4-BE49-F238E27FC236}">
                  <a16:creationId xmlns:a16="http://schemas.microsoft.com/office/drawing/2014/main" id="{E72BF246-D14A-02C4-CA41-C25B5081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0" name="Freeform 121">
              <a:extLst>
                <a:ext uri="{FF2B5EF4-FFF2-40B4-BE49-F238E27FC236}">
                  <a16:creationId xmlns:a16="http://schemas.microsoft.com/office/drawing/2014/main" id="{493459CE-19EE-5CAC-88AD-897965B77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1" name="Freeform 122">
              <a:extLst>
                <a:ext uri="{FF2B5EF4-FFF2-40B4-BE49-F238E27FC236}">
                  <a16:creationId xmlns:a16="http://schemas.microsoft.com/office/drawing/2014/main" id="{FB212DB4-49CC-1FE8-946A-E565D796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2" name="Freeform 123">
              <a:extLst>
                <a:ext uri="{FF2B5EF4-FFF2-40B4-BE49-F238E27FC236}">
                  <a16:creationId xmlns:a16="http://schemas.microsoft.com/office/drawing/2014/main" id="{72E9335F-3DA2-806D-CC51-60B151CDA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3" name="Freeform 124">
              <a:extLst>
                <a:ext uri="{FF2B5EF4-FFF2-40B4-BE49-F238E27FC236}">
                  <a16:creationId xmlns:a16="http://schemas.microsoft.com/office/drawing/2014/main" id="{AF2A3913-C48F-74C7-D74F-7397314C1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4" name="Freeform 125">
              <a:extLst>
                <a:ext uri="{FF2B5EF4-FFF2-40B4-BE49-F238E27FC236}">
                  <a16:creationId xmlns:a16="http://schemas.microsoft.com/office/drawing/2014/main" id="{F6D5BE22-5835-7E46-A485-3CD402698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5" name="Freeform 126">
              <a:extLst>
                <a:ext uri="{FF2B5EF4-FFF2-40B4-BE49-F238E27FC236}">
                  <a16:creationId xmlns:a16="http://schemas.microsoft.com/office/drawing/2014/main" id="{7079F5E3-6C5C-91B5-5F85-8765073C8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127">
              <a:extLst>
                <a:ext uri="{FF2B5EF4-FFF2-40B4-BE49-F238E27FC236}">
                  <a16:creationId xmlns:a16="http://schemas.microsoft.com/office/drawing/2014/main" id="{E73434C6-18FE-F5D3-0294-9FD864846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128">
              <a:extLst>
                <a:ext uri="{FF2B5EF4-FFF2-40B4-BE49-F238E27FC236}">
                  <a16:creationId xmlns:a16="http://schemas.microsoft.com/office/drawing/2014/main" id="{33A2024B-C07F-2449-DF9B-A45FF7EA2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129">
              <a:extLst>
                <a:ext uri="{FF2B5EF4-FFF2-40B4-BE49-F238E27FC236}">
                  <a16:creationId xmlns:a16="http://schemas.microsoft.com/office/drawing/2014/main" id="{57842A9A-C8AE-2587-187B-027B2D718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130">
              <a:extLst>
                <a:ext uri="{FF2B5EF4-FFF2-40B4-BE49-F238E27FC236}">
                  <a16:creationId xmlns:a16="http://schemas.microsoft.com/office/drawing/2014/main" id="{0A7BE81F-E32E-F57C-888C-8E95A5681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131">
              <a:extLst>
                <a:ext uri="{FF2B5EF4-FFF2-40B4-BE49-F238E27FC236}">
                  <a16:creationId xmlns:a16="http://schemas.microsoft.com/office/drawing/2014/main" id="{EF73DB6C-FD68-1F6C-FECA-06C97E062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132">
              <a:extLst>
                <a:ext uri="{FF2B5EF4-FFF2-40B4-BE49-F238E27FC236}">
                  <a16:creationId xmlns:a16="http://schemas.microsoft.com/office/drawing/2014/main" id="{3696DF5E-1907-0CAE-BA8F-B5E6D4E64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133">
              <a:extLst>
                <a:ext uri="{FF2B5EF4-FFF2-40B4-BE49-F238E27FC236}">
                  <a16:creationId xmlns:a16="http://schemas.microsoft.com/office/drawing/2014/main" id="{666AD8E4-E6C2-A23A-EFFD-97754E618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134">
              <a:extLst>
                <a:ext uri="{FF2B5EF4-FFF2-40B4-BE49-F238E27FC236}">
                  <a16:creationId xmlns:a16="http://schemas.microsoft.com/office/drawing/2014/main" id="{DB04385A-DDA1-6ABA-A79F-2B63288E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135">
              <a:extLst>
                <a:ext uri="{FF2B5EF4-FFF2-40B4-BE49-F238E27FC236}">
                  <a16:creationId xmlns:a16="http://schemas.microsoft.com/office/drawing/2014/main" id="{9448F715-F7C4-F0AF-E051-01648BE31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136">
              <a:extLst>
                <a:ext uri="{FF2B5EF4-FFF2-40B4-BE49-F238E27FC236}">
                  <a16:creationId xmlns:a16="http://schemas.microsoft.com/office/drawing/2014/main" id="{20F8791E-6579-4244-CE60-42FBBD395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137">
              <a:extLst>
                <a:ext uri="{FF2B5EF4-FFF2-40B4-BE49-F238E27FC236}">
                  <a16:creationId xmlns:a16="http://schemas.microsoft.com/office/drawing/2014/main" id="{2937EB8C-554F-09E9-C067-65A76F04E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138">
              <a:extLst>
                <a:ext uri="{FF2B5EF4-FFF2-40B4-BE49-F238E27FC236}">
                  <a16:creationId xmlns:a16="http://schemas.microsoft.com/office/drawing/2014/main" id="{8FBDAE04-773E-C29A-E446-75113CB27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139">
              <a:extLst>
                <a:ext uri="{FF2B5EF4-FFF2-40B4-BE49-F238E27FC236}">
                  <a16:creationId xmlns:a16="http://schemas.microsoft.com/office/drawing/2014/main" id="{90F298D5-B190-1BB4-93C4-290BE61A2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140">
              <a:extLst>
                <a:ext uri="{FF2B5EF4-FFF2-40B4-BE49-F238E27FC236}">
                  <a16:creationId xmlns:a16="http://schemas.microsoft.com/office/drawing/2014/main" id="{AE4B36C8-76C2-B599-7EB0-9C3689E2E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141">
              <a:extLst>
                <a:ext uri="{FF2B5EF4-FFF2-40B4-BE49-F238E27FC236}">
                  <a16:creationId xmlns:a16="http://schemas.microsoft.com/office/drawing/2014/main" id="{B3A051E0-B343-6CF9-2F95-0BFDE72C8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142">
              <a:extLst>
                <a:ext uri="{FF2B5EF4-FFF2-40B4-BE49-F238E27FC236}">
                  <a16:creationId xmlns:a16="http://schemas.microsoft.com/office/drawing/2014/main" id="{0946E838-5D10-83FE-6424-195249659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143">
              <a:extLst>
                <a:ext uri="{FF2B5EF4-FFF2-40B4-BE49-F238E27FC236}">
                  <a16:creationId xmlns:a16="http://schemas.microsoft.com/office/drawing/2014/main" id="{F178EDDC-4179-E1E8-B904-98D27C9A0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144">
              <a:extLst>
                <a:ext uri="{FF2B5EF4-FFF2-40B4-BE49-F238E27FC236}">
                  <a16:creationId xmlns:a16="http://schemas.microsoft.com/office/drawing/2014/main" id="{388F7339-B0A5-3DAF-9ED4-9AD285CF8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145">
              <a:extLst>
                <a:ext uri="{FF2B5EF4-FFF2-40B4-BE49-F238E27FC236}">
                  <a16:creationId xmlns:a16="http://schemas.microsoft.com/office/drawing/2014/main" id="{E2915EC3-778D-3B2F-AA83-E4CA67B3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146">
              <a:extLst>
                <a:ext uri="{FF2B5EF4-FFF2-40B4-BE49-F238E27FC236}">
                  <a16:creationId xmlns:a16="http://schemas.microsoft.com/office/drawing/2014/main" id="{97B537A2-FFA3-0B55-381D-79B0136C5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147">
              <a:extLst>
                <a:ext uri="{FF2B5EF4-FFF2-40B4-BE49-F238E27FC236}">
                  <a16:creationId xmlns:a16="http://schemas.microsoft.com/office/drawing/2014/main" id="{3CB856E1-FB0E-0E15-19DA-3D18781B3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148">
              <a:extLst>
                <a:ext uri="{FF2B5EF4-FFF2-40B4-BE49-F238E27FC236}">
                  <a16:creationId xmlns:a16="http://schemas.microsoft.com/office/drawing/2014/main" id="{7BDA06F2-9BF4-3ACA-D569-ED61E419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149">
              <a:extLst>
                <a:ext uri="{FF2B5EF4-FFF2-40B4-BE49-F238E27FC236}">
                  <a16:creationId xmlns:a16="http://schemas.microsoft.com/office/drawing/2014/main" id="{2FA38F69-1594-8F63-9C41-D5C5D72E5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150">
              <a:extLst>
                <a:ext uri="{FF2B5EF4-FFF2-40B4-BE49-F238E27FC236}">
                  <a16:creationId xmlns:a16="http://schemas.microsoft.com/office/drawing/2014/main" id="{753BCAC4-C505-84C8-C942-2871972A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151">
              <a:extLst>
                <a:ext uri="{FF2B5EF4-FFF2-40B4-BE49-F238E27FC236}">
                  <a16:creationId xmlns:a16="http://schemas.microsoft.com/office/drawing/2014/main" id="{A35161DA-67B5-8A9E-3F15-DFE711166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152">
              <a:extLst>
                <a:ext uri="{FF2B5EF4-FFF2-40B4-BE49-F238E27FC236}">
                  <a16:creationId xmlns:a16="http://schemas.microsoft.com/office/drawing/2014/main" id="{1878D489-024B-E2F6-5773-BAB2B3C3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153">
              <a:extLst>
                <a:ext uri="{FF2B5EF4-FFF2-40B4-BE49-F238E27FC236}">
                  <a16:creationId xmlns:a16="http://schemas.microsoft.com/office/drawing/2014/main" id="{5F168F3B-722C-EC70-9B45-11FB2FBA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3" name="Freeform 154">
              <a:extLst>
                <a:ext uri="{FF2B5EF4-FFF2-40B4-BE49-F238E27FC236}">
                  <a16:creationId xmlns:a16="http://schemas.microsoft.com/office/drawing/2014/main" id="{ED378555-8D79-1E96-5CE4-C04068282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4" name="Freeform 155">
              <a:extLst>
                <a:ext uri="{FF2B5EF4-FFF2-40B4-BE49-F238E27FC236}">
                  <a16:creationId xmlns:a16="http://schemas.microsoft.com/office/drawing/2014/main" id="{8E396AF8-1E88-0C04-C06C-D04641A0F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156">
              <a:extLst>
                <a:ext uri="{FF2B5EF4-FFF2-40B4-BE49-F238E27FC236}">
                  <a16:creationId xmlns:a16="http://schemas.microsoft.com/office/drawing/2014/main" id="{ED069701-A765-BC6E-6195-B683BE59D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157">
              <a:extLst>
                <a:ext uri="{FF2B5EF4-FFF2-40B4-BE49-F238E27FC236}">
                  <a16:creationId xmlns:a16="http://schemas.microsoft.com/office/drawing/2014/main" id="{6D920421-E41A-0111-8066-E48904C9B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158">
              <a:extLst>
                <a:ext uri="{FF2B5EF4-FFF2-40B4-BE49-F238E27FC236}">
                  <a16:creationId xmlns:a16="http://schemas.microsoft.com/office/drawing/2014/main" id="{6788EFAA-9153-D88F-B4BE-FA8CBD8BB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159">
              <a:extLst>
                <a:ext uri="{FF2B5EF4-FFF2-40B4-BE49-F238E27FC236}">
                  <a16:creationId xmlns:a16="http://schemas.microsoft.com/office/drawing/2014/main" id="{F1EBB5A7-E005-6FE4-4E17-5FC6BAF95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160">
              <a:extLst>
                <a:ext uri="{FF2B5EF4-FFF2-40B4-BE49-F238E27FC236}">
                  <a16:creationId xmlns:a16="http://schemas.microsoft.com/office/drawing/2014/main" id="{C06F8D8F-E538-A4CA-2E3B-A3132D9C7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161">
              <a:extLst>
                <a:ext uri="{FF2B5EF4-FFF2-40B4-BE49-F238E27FC236}">
                  <a16:creationId xmlns:a16="http://schemas.microsoft.com/office/drawing/2014/main" id="{654B5092-7857-063F-4542-82780179B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162">
              <a:extLst>
                <a:ext uri="{FF2B5EF4-FFF2-40B4-BE49-F238E27FC236}">
                  <a16:creationId xmlns:a16="http://schemas.microsoft.com/office/drawing/2014/main" id="{C7B6A2CB-F394-09FE-314F-AC5409EF3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163">
              <a:extLst>
                <a:ext uri="{FF2B5EF4-FFF2-40B4-BE49-F238E27FC236}">
                  <a16:creationId xmlns:a16="http://schemas.microsoft.com/office/drawing/2014/main" id="{158764C0-0EC9-A61B-D953-D871C9D5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164">
              <a:extLst>
                <a:ext uri="{FF2B5EF4-FFF2-40B4-BE49-F238E27FC236}">
                  <a16:creationId xmlns:a16="http://schemas.microsoft.com/office/drawing/2014/main" id="{133429DB-4265-C6A7-8C47-220891A1D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165">
              <a:extLst>
                <a:ext uri="{FF2B5EF4-FFF2-40B4-BE49-F238E27FC236}">
                  <a16:creationId xmlns:a16="http://schemas.microsoft.com/office/drawing/2014/main" id="{321C0681-0C0F-BB40-C187-EBA1F13F9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166">
              <a:extLst>
                <a:ext uri="{FF2B5EF4-FFF2-40B4-BE49-F238E27FC236}">
                  <a16:creationId xmlns:a16="http://schemas.microsoft.com/office/drawing/2014/main" id="{B31CC837-1B38-6CB7-7999-0A994B9AA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167">
              <a:extLst>
                <a:ext uri="{FF2B5EF4-FFF2-40B4-BE49-F238E27FC236}">
                  <a16:creationId xmlns:a16="http://schemas.microsoft.com/office/drawing/2014/main" id="{5FA1B75A-F072-FD69-3562-4698CAB48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168">
              <a:extLst>
                <a:ext uri="{FF2B5EF4-FFF2-40B4-BE49-F238E27FC236}">
                  <a16:creationId xmlns:a16="http://schemas.microsoft.com/office/drawing/2014/main" id="{C01A6746-C492-A8AF-3011-61D84349F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169">
              <a:extLst>
                <a:ext uri="{FF2B5EF4-FFF2-40B4-BE49-F238E27FC236}">
                  <a16:creationId xmlns:a16="http://schemas.microsoft.com/office/drawing/2014/main" id="{A9F1826F-53B6-08E3-FA48-3785B2CD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170">
              <a:extLst>
                <a:ext uri="{FF2B5EF4-FFF2-40B4-BE49-F238E27FC236}">
                  <a16:creationId xmlns:a16="http://schemas.microsoft.com/office/drawing/2014/main" id="{C6B26DA1-7DB0-97B6-A04E-E34579C2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171">
              <a:extLst>
                <a:ext uri="{FF2B5EF4-FFF2-40B4-BE49-F238E27FC236}">
                  <a16:creationId xmlns:a16="http://schemas.microsoft.com/office/drawing/2014/main" id="{E5AA21B9-9B5C-EA45-9EAE-828503A0E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172">
              <a:extLst>
                <a:ext uri="{FF2B5EF4-FFF2-40B4-BE49-F238E27FC236}">
                  <a16:creationId xmlns:a16="http://schemas.microsoft.com/office/drawing/2014/main" id="{045D0BDC-C19C-F815-5EA8-E62ED7007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173">
              <a:extLst>
                <a:ext uri="{FF2B5EF4-FFF2-40B4-BE49-F238E27FC236}">
                  <a16:creationId xmlns:a16="http://schemas.microsoft.com/office/drawing/2014/main" id="{F9788909-6C84-B504-2817-DFD259E12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174">
              <a:extLst>
                <a:ext uri="{FF2B5EF4-FFF2-40B4-BE49-F238E27FC236}">
                  <a16:creationId xmlns:a16="http://schemas.microsoft.com/office/drawing/2014/main" id="{E58B2F3E-C2E9-911F-7F41-2CA96983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175">
              <a:extLst>
                <a:ext uri="{FF2B5EF4-FFF2-40B4-BE49-F238E27FC236}">
                  <a16:creationId xmlns:a16="http://schemas.microsoft.com/office/drawing/2014/main" id="{B0A5A1E9-2707-FF37-7807-C9E68EFBA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176">
              <a:extLst>
                <a:ext uri="{FF2B5EF4-FFF2-40B4-BE49-F238E27FC236}">
                  <a16:creationId xmlns:a16="http://schemas.microsoft.com/office/drawing/2014/main" id="{23F0C5ED-2F28-289A-2F6D-B6413A7B1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177">
              <a:extLst>
                <a:ext uri="{FF2B5EF4-FFF2-40B4-BE49-F238E27FC236}">
                  <a16:creationId xmlns:a16="http://schemas.microsoft.com/office/drawing/2014/main" id="{0F30E0AA-1E6E-4C5A-5657-4BDEE892E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7" name="Freeform 178">
              <a:extLst>
                <a:ext uri="{FF2B5EF4-FFF2-40B4-BE49-F238E27FC236}">
                  <a16:creationId xmlns:a16="http://schemas.microsoft.com/office/drawing/2014/main" id="{C81D72DA-5276-7119-B24A-5C5F03673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8" name="Freeform 179">
              <a:extLst>
                <a:ext uri="{FF2B5EF4-FFF2-40B4-BE49-F238E27FC236}">
                  <a16:creationId xmlns:a16="http://schemas.microsoft.com/office/drawing/2014/main" id="{8F2D416E-0C65-6FF0-AA15-81C984B94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9" name="Freeform 180">
              <a:extLst>
                <a:ext uri="{FF2B5EF4-FFF2-40B4-BE49-F238E27FC236}">
                  <a16:creationId xmlns:a16="http://schemas.microsoft.com/office/drawing/2014/main" id="{3724E07B-DEF4-D34C-59E9-AE54C72BD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0" name="Freeform 181">
              <a:extLst>
                <a:ext uri="{FF2B5EF4-FFF2-40B4-BE49-F238E27FC236}">
                  <a16:creationId xmlns:a16="http://schemas.microsoft.com/office/drawing/2014/main" id="{E010901A-1648-3B46-7CFC-A3605E64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182">
              <a:extLst>
                <a:ext uri="{FF2B5EF4-FFF2-40B4-BE49-F238E27FC236}">
                  <a16:creationId xmlns:a16="http://schemas.microsoft.com/office/drawing/2014/main" id="{5DB31E98-9792-3CBC-2188-357D11DF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183">
              <a:extLst>
                <a:ext uri="{FF2B5EF4-FFF2-40B4-BE49-F238E27FC236}">
                  <a16:creationId xmlns:a16="http://schemas.microsoft.com/office/drawing/2014/main" id="{C60E3BB3-068B-E893-BBDE-8998FFCF7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184">
              <a:extLst>
                <a:ext uri="{FF2B5EF4-FFF2-40B4-BE49-F238E27FC236}">
                  <a16:creationId xmlns:a16="http://schemas.microsoft.com/office/drawing/2014/main" id="{14718A1F-9EF7-269D-B7F7-F05DB4282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Freeform 185">
              <a:extLst>
                <a:ext uri="{FF2B5EF4-FFF2-40B4-BE49-F238E27FC236}">
                  <a16:creationId xmlns:a16="http://schemas.microsoft.com/office/drawing/2014/main" id="{1AD29A38-6FA6-2A95-28F4-2D665B1F9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186">
              <a:extLst>
                <a:ext uri="{FF2B5EF4-FFF2-40B4-BE49-F238E27FC236}">
                  <a16:creationId xmlns:a16="http://schemas.microsoft.com/office/drawing/2014/main" id="{6969F87B-461F-4882-D2EE-E26E54B2AF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187">
              <a:extLst>
                <a:ext uri="{FF2B5EF4-FFF2-40B4-BE49-F238E27FC236}">
                  <a16:creationId xmlns:a16="http://schemas.microsoft.com/office/drawing/2014/main" id="{298F7952-8233-5BE8-8565-2127877E1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188">
              <a:extLst>
                <a:ext uri="{FF2B5EF4-FFF2-40B4-BE49-F238E27FC236}">
                  <a16:creationId xmlns:a16="http://schemas.microsoft.com/office/drawing/2014/main" id="{1B784D10-40CD-A33E-1D6F-08A58EFBD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189">
              <a:extLst>
                <a:ext uri="{FF2B5EF4-FFF2-40B4-BE49-F238E27FC236}">
                  <a16:creationId xmlns:a16="http://schemas.microsoft.com/office/drawing/2014/main" id="{0392D642-558E-D4EB-3F54-B6AA8C59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190">
              <a:extLst>
                <a:ext uri="{FF2B5EF4-FFF2-40B4-BE49-F238E27FC236}">
                  <a16:creationId xmlns:a16="http://schemas.microsoft.com/office/drawing/2014/main" id="{803BCF54-3537-C864-1D2D-B65C7E492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191">
              <a:extLst>
                <a:ext uri="{FF2B5EF4-FFF2-40B4-BE49-F238E27FC236}">
                  <a16:creationId xmlns:a16="http://schemas.microsoft.com/office/drawing/2014/main" id="{3CDAC63A-1872-2B41-C88B-B109BB4D3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1" name="Freeform 192">
              <a:extLst>
                <a:ext uri="{FF2B5EF4-FFF2-40B4-BE49-F238E27FC236}">
                  <a16:creationId xmlns:a16="http://schemas.microsoft.com/office/drawing/2014/main" id="{65DD7757-F961-057F-04C3-0A5C93AB6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193">
              <a:extLst>
                <a:ext uri="{FF2B5EF4-FFF2-40B4-BE49-F238E27FC236}">
                  <a16:creationId xmlns:a16="http://schemas.microsoft.com/office/drawing/2014/main" id="{6C1D4EF6-9A0B-E7D0-9326-30ABD78A6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3" name="Freeform 194">
              <a:extLst>
                <a:ext uri="{FF2B5EF4-FFF2-40B4-BE49-F238E27FC236}">
                  <a16:creationId xmlns:a16="http://schemas.microsoft.com/office/drawing/2014/main" id="{B67F8CD1-A298-AEA2-695B-9F967BAF3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4" name="Freeform 195">
              <a:extLst>
                <a:ext uri="{FF2B5EF4-FFF2-40B4-BE49-F238E27FC236}">
                  <a16:creationId xmlns:a16="http://schemas.microsoft.com/office/drawing/2014/main" id="{4D87E3FB-3D69-BC76-E877-F8C2360E6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5" name="Freeform 196">
              <a:extLst>
                <a:ext uri="{FF2B5EF4-FFF2-40B4-BE49-F238E27FC236}">
                  <a16:creationId xmlns:a16="http://schemas.microsoft.com/office/drawing/2014/main" id="{EBBAB1F1-12BA-6507-1665-041AC0663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6" name="Freeform 197">
              <a:extLst>
                <a:ext uri="{FF2B5EF4-FFF2-40B4-BE49-F238E27FC236}">
                  <a16:creationId xmlns:a16="http://schemas.microsoft.com/office/drawing/2014/main" id="{A6E809B9-F1AE-351B-9C83-7F71AFDC5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198">
              <a:extLst>
                <a:ext uri="{FF2B5EF4-FFF2-40B4-BE49-F238E27FC236}">
                  <a16:creationId xmlns:a16="http://schemas.microsoft.com/office/drawing/2014/main" id="{8D654423-5298-7FC0-1AE5-3F350AC7F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199">
              <a:extLst>
                <a:ext uri="{FF2B5EF4-FFF2-40B4-BE49-F238E27FC236}">
                  <a16:creationId xmlns:a16="http://schemas.microsoft.com/office/drawing/2014/main" id="{BF880F06-7E82-6393-B78D-82EFC93231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200">
              <a:extLst>
                <a:ext uri="{FF2B5EF4-FFF2-40B4-BE49-F238E27FC236}">
                  <a16:creationId xmlns:a16="http://schemas.microsoft.com/office/drawing/2014/main" id="{5AC0D7CB-DC90-5E1F-D177-2725A550E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0" name="Freeform 201">
              <a:extLst>
                <a:ext uri="{FF2B5EF4-FFF2-40B4-BE49-F238E27FC236}">
                  <a16:creationId xmlns:a16="http://schemas.microsoft.com/office/drawing/2014/main" id="{9258A256-5367-1745-C9C4-EB10AE220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1" name="Freeform 202">
              <a:extLst>
                <a:ext uri="{FF2B5EF4-FFF2-40B4-BE49-F238E27FC236}">
                  <a16:creationId xmlns:a16="http://schemas.microsoft.com/office/drawing/2014/main" id="{AB1161C9-3143-4B35-CB6D-D4786CA73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203">
              <a:extLst>
                <a:ext uri="{FF2B5EF4-FFF2-40B4-BE49-F238E27FC236}">
                  <a16:creationId xmlns:a16="http://schemas.microsoft.com/office/drawing/2014/main" id="{66CA42D5-632D-6779-42B1-9B9F3757A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204">
              <a:extLst>
                <a:ext uri="{FF2B5EF4-FFF2-40B4-BE49-F238E27FC236}">
                  <a16:creationId xmlns:a16="http://schemas.microsoft.com/office/drawing/2014/main" id="{DE4E50F6-5A65-A521-3E2F-E20DAD610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205">
              <a:extLst>
                <a:ext uri="{FF2B5EF4-FFF2-40B4-BE49-F238E27FC236}">
                  <a16:creationId xmlns:a16="http://schemas.microsoft.com/office/drawing/2014/main" id="{32C24B2F-758B-8011-9CA8-ACF9BB234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Freeform 206">
              <a:extLst>
                <a:ext uri="{FF2B5EF4-FFF2-40B4-BE49-F238E27FC236}">
                  <a16:creationId xmlns:a16="http://schemas.microsoft.com/office/drawing/2014/main" id="{AB55A2E3-8DC5-0DD8-1BD7-DFEAE2EBE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207">
              <a:extLst>
                <a:ext uri="{FF2B5EF4-FFF2-40B4-BE49-F238E27FC236}">
                  <a16:creationId xmlns:a16="http://schemas.microsoft.com/office/drawing/2014/main" id="{B50ABBD9-8E64-E5BC-9358-D1AB3E4E4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208">
              <a:extLst>
                <a:ext uri="{FF2B5EF4-FFF2-40B4-BE49-F238E27FC236}">
                  <a16:creationId xmlns:a16="http://schemas.microsoft.com/office/drawing/2014/main" id="{6AB8BB84-55FD-2184-5C08-613756D46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209">
              <a:extLst>
                <a:ext uri="{FF2B5EF4-FFF2-40B4-BE49-F238E27FC236}">
                  <a16:creationId xmlns:a16="http://schemas.microsoft.com/office/drawing/2014/main" id="{FCD2A1D9-F1FF-F646-98D5-ACE6C94A0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210">
              <a:extLst>
                <a:ext uri="{FF2B5EF4-FFF2-40B4-BE49-F238E27FC236}">
                  <a16:creationId xmlns:a16="http://schemas.microsoft.com/office/drawing/2014/main" id="{3267E15C-4CA4-7D51-8EE4-0231E4F0F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211">
              <a:extLst>
                <a:ext uri="{FF2B5EF4-FFF2-40B4-BE49-F238E27FC236}">
                  <a16:creationId xmlns:a16="http://schemas.microsoft.com/office/drawing/2014/main" id="{C54C3169-232F-2789-407B-35AAF137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212">
              <a:extLst>
                <a:ext uri="{FF2B5EF4-FFF2-40B4-BE49-F238E27FC236}">
                  <a16:creationId xmlns:a16="http://schemas.microsoft.com/office/drawing/2014/main" id="{7F714A7A-2548-0E71-72CB-A76E05DFD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213">
              <a:extLst>
                <a:ext uri="{FF2B5EF4-FFF2-40B4-BE49-F238E27FC236}">
                  <a16:creationId xmlns:a16="http://schemas.microsoft.com/office/drawing/2014/main" id="{7FBD50D2-7899-0C7B-796B-63BA9E505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214">
              <a:extLst>
                <a:ext uri="{FF2B5EF4-FFF2-40B4-BE49-F238E27FC236}">
                  <a16:creationId xmlns:a16="http://schemas.microsoft.com/office/drawing/2014/main" id="{2E43E591-07DD-8648-11D3-89E3ABA2B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215">
              <a:extLst>
                <a:ext uri="{FF2B5EF4-FFF2-40B4-BE49-F238E27FC236}">
                  <a16:creationId xmlns:a16="http://schemas.microsoft.com/office/drawing/2014/main" id="{E3EF0BAC-F39E-2DD6-2DBC-42C0ECAE2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216">
              <a:extLst>
                <a:ext uri="{FF2B5EF4-FFF2-40B4-BE49-F238E27FC236}">
                  <a16:creationId xmlns:a16="http://schemas.microsoft.com/office/drawing/2014/main" id="{DF6388E2-8C40-118F-388A-B815F05A6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217">
              <a:extLst>
                <a:ext uri="{FF2B5EF4-FFF2-40B4-BE49-F238E27FC236}">
                  <a16:creationId xmlns:a16="http://schemas.microsoft.com/office/drawing/2014/main" id="{5C6F4A19-8BCD-ED99-9D37-E61B3563C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" name="Google Shape;904;p51"/>
          <p:cNvSpPr txBox="1">
            <a:spLocks noGrp="1"/>
          </p:cNvSpPr>
          <p:nvPr>
            <p:ph type="title"/>
          </p:nvPr>
        </p:nvSpPr>
        <p:spPr>
          <a:xfrm>
            <a:off x="1124503" y="649091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9,200,000 </a:t>
            </a:r>
            <a:endParaRPr/>
          </a:p>
        </p:txBody>
      </p:sp>
      <p:sp>
        <p:nvSpPr>
          <p:cNvPr id="905" name="Google Shape;905;p51"/>
          <p:cNvSpPr txBox="1">
            <a:spLocks noGrp="1"/>
          </p:cNvSpPr>
          <p:nvPr>
            <p:ph type="subTitle" idx="1"/>
          </p:nvPr>
        </p:nvSpPr>
        <p:spPr>
          <a:xfrm>
            <a:off x="1124361" y="1425741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the area covered by the Sahara</a:t>
            </a:r>
            <a:endParaRPr/>
          </a:p>
        </p:txBody>
      </p:sp>
      <p:sp>
        <p:nvSpPr>
          <p:cNvPr id="906" name="Google Shape;906;p51"/>
          <p:cNvSpPr txBox="1">
            <a:spLocks noGrp="1"/>
          </p:cNvSpPr>
          <p:nvPr>
            <p:ph type="title" idx="2"/>
          </p:nvPr>
        </p:nvSpPr>
        <p:spPr>
          <a:xfrm>
            <a:off x="1124503" y="2041691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1,500</a:t>
            </a:r>
            <a:endParaRPr/>
          </a:p>
        </p:txBody>
      </p:sp>
      <p:sp>
        <p:nvSpPr>
          <p:cNvPr id="907" name="Google Shape;907;p51"/>
          <p:cNvSpPr txBox="1">
            <a:spLocks noGrp="1"/>
          </p:cNvSpPr>
          <p:nvPr>
            <p:ph type="subTitle" idx="3"/>
          </p:nvPr>
        </p:nvSpPr>
        <p:spPr>
          <a:xfrm>
            <a:off x="1124361" y="2818345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is the average rainfall per year </a:t>
            </a:r>
            <a:endParaRPr/>
          </a:p>
        </p:txBody>
      </p:sp>
      <p:sp>
        <p:nvSpPr>
          <p:cNvPr id="908" name="Google Shape;908;p51"/>
          <p:cNvSpPr txBox="1">
            <a:spLocks noGrp="1"/>
          </p:cNvSpPr>
          <p:nvPr>
            <p:ph type="title" idx="4"/>
          </p:nvPr>
        </p:nvSpPr>
        <p:spPr>
          <a:xfrm>
            <a:off x="1124503" y="3434291"/>
            <a:ext cx="3839700" cy="65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67,700 </a:t>
            </a:r>
            <a:endParaRPr/>
          </a:p>
        </p:txBody>
      </p:sp>
      <p:sp>
        <p:nvSpPr>
          <p:cNvPr id="909" name="Google Shape;909;p51"/>
          <p:cNvSpPr txBox="1">
            <a:spLocks noGrp="1"/>
          </p:cNvSpPr>
          <p:nvPr>
            <p:ph type="subTitle" idx="5"/>
          </p:nvPr>
        </p:nvSpPr>
        <p:spPr>
          <a:xfrm>
            <a:off x="1124361" y="4210949"/>
            <a:ext cx="3839700" cy="58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live in the Kharga Oasis</a:t>
            </a:r>
            <a:endParaRPr/>
          </a:p>
        </p:txBody>
      </p:sp>
      <p:sp>
        <p:nvSpPr>
          <p:cNvPr id="12" name="Google Shape;869;p50">
            <a:extLst>
              <a:ext uri="{FF2B5EF4-FFF2-40B4-BE49-F238E27FC236}">
                <a16:creationId xmlns:a16="http://schemas.microsoft.com/office/drawing/2014/main" id="{82FB8485-BE67-4829-95EC-23EA84D4CBD2}"/>
              </a:ext>
            </a:extLst>
          </p:cNvPr>
          <p:cNvSpPr txBox="1">
            <a:spLocks/>
          </p:cNvSpPr>
          <p:nvPr/>
        </p:nvSpPr>
        <p:spPr>
          <a:xfrm>
            <a:off x="2598526" y="1248687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6000" dirty="0">
                <a:solidFill>
                  <a:srgbClr val="67BB8C"/>
                </a:solidFill>
                <a:latin typeface="Gochi Hand" panose="020B0604020202020204" charset="0"/>
              </a:rPr>
              <a:t>Features of </a:t>
            </a:r>
          </a:p>
          <a:p>
            <a:pPr algn="ctr"/>
            <a:r>
              <a:rPr lang="es-PE" sz="6000" dirty="0">
                <a:solidFill>
                  <a:srgbClr val="67BB8C"/>
                </a:solidFill>
                <a:latin typeface="Gochi Hand" panose="020B0604020202020204" charset="0"/>
              </a:rPr>
              <a:t>the topic</a:t>
            </a:r>
          </a:p>
        </p:txBody>
      </p:sp>
      <p:grpSp>
        <p:nvGrpSpPr>
          <p:cNvPr id="947" name="Grupo 946">
            <a:extLst>
              <a:ext uri="{FF2B5EF4-FFF2-40B4-BE49-F238E27FC236}">
                <a16:creationId xmlns:a16="http://schemas.microsoft.com/office/drawing/2014/main" id="{6CC0CFDD-315E-A2A8-A81F-B1178FC8CF20}"/>
              </a:ext>
            </a:extLst>
          </p:cNvPr>
          <p:cNvGrpSpPr/>
          <p:nvPr/>
        </p:nvGrpSpPr>
        <p:grpSpPr>
          <a:xfrm>
            <a:off x="3975100" y="3605213"/>
            <a:ext cx="4943475" cy="1622770"/>
            <a:chOff x="3975100" y="3605213"/>
            <a:chExt cx="4943475" cy="2259012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40FA91D0-428E-6ABA-771D-01D32F741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5" y="3919538"/>
              <a:ext cx="127000" cy="1906587"/>
            </a:xfrm>
            <a:custGeom>
              <a:avLst/>
              <a:gdLst>
                <a:gd name="T0" fmla="*/ 41 w 41"/>
                <a:gd name="T1" fmla="*/ 5 h 618"/>
                <a:gd name="T2" fmla="*/ 41 w 41"/>
                <a:gd name="T3" fmla="*/ 14 h 618"/>
                <a:gd name="T4" fmla="*/ 41 w 41"/>
                <a:gd name="T5" fmla="*/ 600 h 618"/>
                <a:gd name="T6" fmla="*/ 24 w 41"/>
                <a:gd name="T7" fmla="*/ 618 h 618"/>
                <a:gd name="T8" fmla="*/ 3 w 41"/>
                <a:gd name="T9" fmla="*/ 618 h 618"/>
                <a:gd name="T10" fmla="*/ 1 w 41"/>
                <a:gd name="T11" fmla="*/ 612 h 618"/>
                <a:gd name="T12" fmla="*/ 0 w 41"/>
                <a:gd name="T13" fmla="*/ 605 h 618"/>
                <a:gd name="T14" fmla="*/ 0 w 41"/>
                <a:gd name="T15" fmla="*/ 18 h 618"/>
                <a:gd name="T16" fmla="*/ 2 w 41"/>
                <a:gd name="T17" fmla="*/ 4 h 618"/>
                <a:gd name="T18" fmla="*/ 3 w 41"/>
                <a:gd name="T19" fmla="*/ 3 h 618"/>
                <a:gd name="T20" fmla="*/ 25 w 41"/>
                <a:gd name="T21" fmla="*/ 2 h 618"/>
                <a:gd name="T22" fmla="*/ 35 w 41"/>
                <a:gd name="T23" fmla="*/ 2 h 618"/>
                <a:gd name="T24" fmla="*/ 41 w 41"/>
                <a:gd name="T25" fmla="*/ 5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618">
                  <a:moveTo>
                    <a:pt x="41" y="5"/>
                  </a:moveTo>
                  <a:cubicBezTo>
                    <a:pt x="41" y="8"/>
                    <a:pt x="41" y="11"/>
                    <a:pt x="41" y="14"/>
                  </a:cubicBezTo>
                  <a:cubicBezTo>
                    <a:pt x="41" y="210"/>
                    <a:pt x="41" y="405"/>
                    <a:pt x="41" y="600"/>
                  </a:cubicBezTo>
                  <a:cubicBezTo>
                    <a:pt x="41" y="611"/>
                    <a:pt x="35" y="618"/>
                    <a:pt x="24" y="618"/>
                  </a:cubicBezTo>
                  <a:cubicBezTo>
                    <a:pt x="17" y="618"/>
                    <a:pt x="10" y="618"/>
                    <a:pt x="3" y="618"/>
                  </a:cubicBezTo>
                  <a:cubicBezTo>
                    <a:pt x="1" y="617"/>
                    <a:pt x="1" y="615"/>
                    <a:pt x="1" y="612"/>
                  </a:cubicBezTo>
                  <a:cubicBezTo>
                    <a:pt x="0" y="610"/>
                    <a:pt x="0" y="608"/>
                    <a:pt x="0" y="605"/>
                  </a:cubicBezTo>
                  <a:cubicBezTo>
                    <a:pt x="0" y="409"/>
                    <a:pt x="0" y="214"/>
                    <a:pt x="0" y="18"/>
                  </a:cubicBezTo>
                  <a:cubicBezTo>
                    <a:pt x="0" y="13"/>
                    <a:pt x="0" y="9"/>
                    <a:pt x="2" y="4"/>
                  </a:cubicBezTo>
                  <a:cubicBezTo>
                    <a:pt x="2" y="4"/>
                    <a:pt x="3" y="3"/>
                    <a:pt x="3" y="3"/>
                  </a:cubicBezTo>
                  <a:cubicBezTo>
                    <a:pt x="10" y="0"/>
                    <a:pt x="18" y="2"/>
                    <a:pt x="25" y="2"/>
                  </a:cubicBezTo>
                  <a:cubicBezTo>
                    <a:pt x="28" y="1"/>
                    <a:pt x="31" y="1"/>
                    <a:pt x="35" y="2"/>
                  </a:cubicBezTo>
                  <a:cubicBezTo>
                    <a:pt x="38" y="2"/>
                    <a:pt x="40" y="3"/>
                    <a:pt x="41" y="5"/>
                  </a:cubicBezTo>
                  <a:close/>
                </a:path>
              </a:pathLst>
            </a:custGeom>
            <a:solidFill>
              <a:srgbClr val="D2A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0E5E90DA-6BA5-FA4D-71D6-205D074D5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8950" y="3922713"/>
              <a:ext cx="184150" cy="1903412"/>
            </a:xfrm>
            <a:custGeom>
              <a:avLst/>
              <a:gdLst>
                <a:gd name="T0" fmla="*/ 59 w 60"/>
                <a:gd name="T1" fmla="*/ 605 h 617"/>
                <a:gd name="T2" fmla="*/ 45 w 60"/>
                <a:gd name="T3" fmla="*/ 617 h 617"/>
                <a:gd name="T4" fmla="*/ 0 w 60"/>
                <a:gd name="T5" fmla="*/ 617 h 617"/>
                <a:gd name="T6" fmla="*/ 8 w 60"/>
                <a:gd name="T7" fmla="*/ 614 h 617"/>
                <a:gd name="T8" fmla="*/ 19 w 60"/>
                <a:gd name="T9" fmla="*/ 603 h 617"/>
                <a:gd name="T10" fmla="*/ 19 w 60"/>
                <a:gd name="T11" fmla="*/ 13 h 617"/>
                <a:gd name="T12" fmla="*/ 20 w 60"/>
                <a:gd name="T13" fmla="*/ 2 h 617"/>
                <a:gd name="T14" fmla="*/ 22 w 60"/>
                <a:gd name="T15" fmla="*/ 1 h 617"/>
                <a:gd name="T16" fmla="*/ 55 w 60"/>
                <a:gd name="T17" fmla="*/ 1 h 617"/>
                <a:gd name="T18" fmla="*/ 59 w 60"/>
                <a:gd name="T19" fmla="*/ 6 h 617"/>
                <a:gd name="T20" fmla="*/ 59 w 60"/>
                <a:gd name="T21" fmla="*/ 9 h 617"/>
                <a:gd name="T22" fmla="*/ 59 w 60"/>
                <a:gd name="T23" fmla="*/ 598 h 617"/>
                <a:gd name="T24" fmla="*/ 59 w 60"/>
                <a:gd name="T25" fmla="*/ 6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617">
                  <a:moveTo>
                    <a:pt x="59" y="605"/>
                  </a:moveTo>
                  <a:cubicBezTo>
                    <a:pt x="57" y="612"/>
                    <a:pt x="52" y="617"/>
                    <a:pt x="45" y="617"/>
                  </a:cubicBezTo>
                  <a:cubicBezTo>
                    <a:pt x="30" y="617"/>
                    <a:pt x="15" y="617"/>
                    <a:pt x="0" y="617"/>
                  </a:cubicBezTo>
                  <a:cubicBezTo>
                    <a:pt x="2" y="613"/>
                    <a:pt x="5" y="614"/>
                    <a:pt x="8" y="614"/>
                  </a:cubicBezTo>
                  <a:cubicBezTo>
                    <a:pt x="20" y="614"/>
                    <a:pt x="19" y="615"/>
                    <a:pt x="19" y="603"/>
                  </a:cubicBezTo>
                  <a:cubicBezTo>
                    <a:pt x="19" y="406"/>
                    <a:pt x="19" y="210"/>
                    <a:pt x="19" y="13"/>
                  </a:cubicBezTo>
                  <a:cubicBezTo>
                    <a:pt x="19" y="10"/>
                    <a:pt x="19" y="6"/>
                    <a:pt x="20" y="2"/>
                  </a:cubicBezTo>
                  <a:cubicBezTo>
                    <a:pt x="21" y="2"/>
                    <a:pt x="22" y="1"/>
                    <a:pt x="22" y="1"/>
                  </a:cubicBezTo>
                  <a:cubicBezTo>
                    <a:pt x="33" y="0"/>
                    <a:pt x="44" y="0"/>
                    <a:pt x="55" y="1"/>
                  </a:cubicBezTo>
                  <a:cubicBezTo>
                    <a:pt x="58" y="1"/>
                    <a:pt x="60" y="2"/>
                    <a:pt x="59" y="6"/>
                  </a:cubicBezTo>
                  <a:cubicBezTo>
                    <a:pt x="59" y="7"/>
                    <a:pt x="59" y="8"/>
                    <a:pt x="59" y="9"/>
                  </a:cubicBezTo>
                  <a:cubicBezTo>
                    <a:pt x="59" y="206"/>
                    <a:pt x="59" y="402"/>
                    <a:pt x="59" y="598"/>
                  </a:cubicBezTo>
                  <a:cubicBezTo>
                    <a:pt x="59" y="600"/>
                    <a:pt x="60" y="603"/>
                    <a:pt x="59" y="605"/>
                  </a:cubicBezTo>
                  <a:close/>
                </a:path>
              </a:pathLst>
            </a:custGeom>
            <a:solidFill>
              <a:srgbClr val="CB4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A7EA8184-CF85-A484-D10B-369B39264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3913" y="3925888"/>
              <a:ext cx="196850" cy="1903412"/>
            </a:xfrm>
            <a:custGeom>
              <a:avLst/>
              <a:gdLst>
                <a:gd name="T0" fmla="*/ 64 w 64"/>
                <a:gd name="T1" fmla="*/ 1 h 617"/>
                <a:gd name="T2" fmla="*/ 64 w 64"/>
                <a:gd name="T3" fmla="*/ 7 h 617"/>
                <a:gd name="T4" fmla="*/ 64 w 64"/>
                <a:gd name="T5" fmla="*/ 596 h 617"/>
                <a:gd name="T6" fmla="*/ 44 w 64"/>
                <a:gd name="T7" fmla="*/ 616 h 617"/>
                <a:gd name="T8" fmla="*/ 7 w 64"/>
                <a:gd name="T9" fmla="*/ 616 h 617"/>
                <a:gd name="T10" fmla="*/ 0 w 64"/>
                <a:gd name="T11" fmla="*/ 615 h 617"/>
                <a:gd name="T12" fmla="*/ 6 w 64"/>
                <a:gd name="T13" fmla="*/ 612 h 617"/>
                <a:gd name="T14" fmla="*/ 19 w 64"/>
                <a:gd name="T15" fmla="*/ 612 h 617"/>
                <a:gd name="T16" fmla="*/ 24 w 64"/>
                <a:gd name="T17" fmla="*/ 607 h 617"/>
                <a:gd name="T18" fmla="*/ 24 w 64"/>
                <a:gd name="T19" fmla="*/ 600 h 617"/>
                <a:gd name="T20" fmla="*/ 24 w 64"/>
                <a:gd name="T21" fmla="*/ 13 h 617"/>
                <a:gd name="T22" fmla="*/ 25 w 64"/>
                <a:gd name="T23" fmla="*/ 2 h 617"/>
                <a:gd name="T24" fmla="*/ 28 w 64"/>
                <a:gd name="T25" fmla="*/ 0 h 617"/>
                <a:gd name="T26" fmla="*/ 60 w 64"/>
                <a:gd name="T27" fmla="*/ 0 h 617"/>
                <a:gd name="T28" fmla="*/ 64 w 64"/>
                <a:gd name="T29" fmla="*/ 1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" h="617">
                  <a:moveTo>
                    <a:pt x="64" y="1"/>
                  </a:moveTo>
                  <a:cubicBezTo>
                    <a:pt x="64" y="3"/>
                    <a:pt x="64" y="5"/>
                    <a:pt x="64" y="7"/>
                  </a:cubicBezTo>
                  <a:cubicBezTo>
                    <a:pt x="64" y="203"/>
                    <a:pt x="64" y="400"/>
                    <a:pt x="64" y="596"/>
                  </a:cubicBezTo>
                  <a:cubicBezTo>
                    <a:pt x="64" y="609"/>
                    <a:pt x="57" y="617"/>
                    <a:pt x="44" y="616"/>
                  </a:cubicBezTo>
                  <a:cubicBezTo>
                    <a:pt x="32" y="615"/>
                    <a:pt x="19" y="616"/>
                    <a:pt x="7" y="616"/>
                  </a:cubicBezTo>
                  <a:cubicBezTo>
                    <a:pt x="5" y="616"/>
                    <a:pt x="2" y="616"/>
                    <a:pt x="0" y="615"/>
                  </a:cubicBezTo>
                  <a:cubicBezTo>
                    <a:pt x="1" y="611"/>
                    <a:pt x="4" y="612"/>
                    <a:pt x="6" y="612"/>
                  </a:cubicBezTo>
                  <a:cubicBezTo>
                    <a:pt x="10" y="612"/>
                    <a:pt x="15" y="612"/>
                    <a:pt x="19" y="612"/>
                  </a:cubicBezTo>
                  <a:cubicBezTo>
                    <a:pt x="22" y="612"/>
                    <a:pt x="24" y="610"/>
                    <a:pt x="24" y="607"/>
                  </a:cubicBezTo>
                  <a:cubicBezTo>
                    <a:pt x="24" y="604"/>
                    <a:pt x="24" y="602"/>
                    <a:pt x="24" y="600"/>
                  </a:cubicBezTo>
                  <a:cubicBezTo>
                    <a:pt x="24" y="404"/>
                    <a:pt x="24" y="209"/>
                    <a:pt x="24" y="13"/>
                  </a:cubicBezTo>
                  <a:cubicBezTo>
                    <a:pt x="24" y="10"/>
                    <a:pt x="23" y="6"/>
                    <a:pt x="25" y="2"/>
                  </a:cubicBezTo>
                  <a:cubicBezTo>
                    <a:pt x="26" y="1"/>
                    <a:pt x="27" y="0"/>
                    <a:pt x="28" y="0"/>
                  </a:cubicBezTo>
                  <a:cubicBezTo>
                    <a:pt x="38" y="1"/>
                    <a:pt x="49" y="1"/>
                    <a:pt x="60" y="0"/>
                  </a:cubicBezTo>
                  <a:cubicBezTo>
                    <a:pt x="61" y="0"/>
                    <a:pt x="63" y="0"/>
                    <a:pt x="64" y="1"/>
                  </a:cubicBezTo>
                  <a:close/>
                </a:path>
              </a:pathLst>
            </a:custGeom>
            <a:solidFill>
              <a:srgbClr val="4C4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5A6DF06C-4CD7-0309-4D28-EB6DEA425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3563" y="3922713"/>
              <a:ext cx="180975" cy="1903412"/>
            </a:xfrm>
            <a:custGeom>
              <a:avLst/>
              <a:gdLst>
                <a:gd name="T0" fmla="*/ 58 w 59"/>
                <a:gd name="T1" fmla="*/ 2 h 617"/>
                <a:gd name="T2" fmla="*/ 59 w 59"/>
                <a:gd name="T3" fmla="*/ 12 h 617"/>
                <a:gd name="T4" fmla="*/ 59 w 59"/>
                <a:gd name="T5" fmla="*/ 596 h 617"/>
                <a:gd name="T6" fmla="*/ 38 w 59"/>
                <a:gd name="T7" fmla="*/ 617 h 617"/>
                <a:gd name="T8" fmla="*/ 0 w 59"/>
                <a:gd name="T9" fmla="*/ 617 h 617"/>
                <a:gd name="T10" fmla="*/ 9 w 59"/>
                <a:gd name="T11" fmla="*/ 614 h 617"/>
                <a:gd name="T12" fmla="*/ 19 w 59"/>
                <a:gd name="T13" fmla="*/ 603 h 617"/>
                <a:gd name="T14" fmla="*/ 19 w 59"/>
                <a:gd name="T15" fmla="*/ 14 h 617"/>
                <a:gd name="T16" fmla="*/ 20 w 59"/>
                <a:gd name="T17" fmla="*/ 2 h 617"/>
                <a:gd name="T18" fmla="*/ 58 w 59"/>
                <a:gd name="T19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617">
                  <a:moveTo>
                    <a:pt x="58" y="2"/>
                  </a:moveTo>
                  <a:cubicBezTo>
                    <a:pt x="59" y="5"/>
                    <a:pt x="59" y="9"/>
                    <a:pt x="59" y="12"/>
                  </a:cubicBezTo>
                  <a:cubicBezTo>
                    <a:pt x="59" y="207"/>
                    <a:pt x="59" y="401"/>
                    <a:pt x="59" y="596"/>
                  </a:cubicBezTo>
                  <a:cubicBezTo>
                    <a:pt x="59" y="612"/>
                    <a:pt x="53" y="617"/>
                    <a:pt x="38" y="617"/>
                  </a:cubicBezTo>
                  <a:cubicBezTo>
                    <a:pt x="25" y="617"/>
                    <a:pt x="12" y="617"/>
                    <a:pt x="0" y="617"/>
                  </a:cubicBezTo>
                  <a:cubicBezTo>
                    <a:pt x="2" y="613"/>
                    <a:pt x="6" y="614"/>
                    <a:pt x="9" y="614"/>
                  </a:cubicBezTo>
                  <a:cubicBezTo>
                    <a:pt x="19" y="614"/>
                    <a:pt x="19" y="614"/>
                    <a:pt x="19" y="603"/>
                  </a:cubicBezTo>
                  <a:cubicBezTo>
                    <a:pt x="19" y="407"/>
                    <a:pt x="19" y="211"/>
                    <a:pt x="19" y="14"/>
                  </a:cubicBezTo>
                  <a:cubicBezTo>
                    <a:pt x="19" y="10"/>
                    <a:pt x="18" y="6"/>
                    <a:pt x="20" y="2"/>
                  </a:cubicBezTo>
                  <a:cubicBezTo>
                    <a:pt x="26" y="0"/>
                    <a:pt x="53" y="0"/>
                    <a:pt x="58" y="2"/>
                  </a:cubicBezTo>
                  <a:close/>
                </a:path>
              </a:pathLst>
            </a:custGeom>
            <a:solidFill>
              <a:srgbClr val="CB4D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B5DC4A30-AA8A-B180-ECAA-C02B29B48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063" y="3922713"/>
              <a:ext cx="184150" cy="1906587"/>
            </a:xfrm>
            <a:custGeom>
              <a:avLst/>
              <a:gdLst>
                <a:gd name="T0" fmla="*/ 60 w 60"/>
                <a:gd name="T1" fmla="*/ 3 h 618"/>
                <a:gd name="T2" fmla="*/ 60 w 60"/>
                <a:gd name="T3" fmla="*/ 48 h 618"/>
                <a:gd name="T4" fmla="*/ 60 w 60"/>
                <a:gd name="T5" fmla="*/ 597 h 618"/>
                <a:gd name="T6" fmla="*/ 40 w 60"/>
                <a:gd name="T7" fmla="*/ 617 h 618"/>
                <a:gd name="T8" fmla="*/ 0 w 60"/>
                <a:gd name="T9" fmla="*/ 617 h 618"/>
                <a:gd name="T10" fmla="*/ 8 w 60"/>
                <a:gd name="T11" fmla="*/ 614 h 618"/>
                <a:gd name="T12" fmla="*/ 21 w 60"/>
                <a:gd name="T13" fmla="*/ 601 h 618"/>
                <a:gd name="T14" fmla="*/ 21 w 60"/>
                <a:gd name="T15" fmla="*/ 14 h 618"/>
                <a:gd name="T16" fmla="*/ 22 w 60"/>
                <a:gd name="T17" fmla="*/ 2 h 618"/>
                <a:gd name="T18" fmla="*/ 28 w 60"/>
                <a:gd name="T19" fmla="*/ 0 h 618"/>
                <a:gd name="T20" fmla="*/ 53 w 60"/>
                <a:gd name="T21" fmla="*/ 0 h 618"/>
                <a:gd name="T22" fmla="*/ 60 w 60"/>
                <a:gd name="T23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618">
                  <a:moveTo>
                    <a:pt x="60" y="3"/>
                  </a:moveTo>
                  <a:cubicBezTo>
                    <a:pt x="60" y="18"/>
                    <a:pt x="60" y="33"/>
                    <a:pt x="60" y="48"/>
                  </a:cubicBezTo>
                  <a:cubicBezTo>
                    <a:pt x="60" y="231"/>
                    <a:pt x="60" y="414"/>
                    <a:pt x="60" y="597"/>
                  </a:cubicBezTo>
                  <a:cubicBezTo>
                    <a:pt x="60" y="609"/>
                    <a:pt x="54" y="618"/>
                    <a:pt x="40" y="617"/>
                  </a:cubicBezTo>
                  <a:cubicBezTo>
                    <a:pt x="27" y="616"/>
                    <a:pt x="13" y="617"/>
                    <a:pt x="0" y="617"/>
                  </a:cubicBezTo>
                  <a:cubicBezTo>
                    <a:pt x="2" y="613"/>
                    <a:pt x="5" y="614"/>
                    <a:pt x="8" y="614"/>
                  </a:cubicBezTo>
                  <a:cubicBezTo>
                    <a:pt x="21" y="614"/>
                    <a:pt x="21" y="615"/>
                    <a:pt x="21" y="601"/>
                  </a:cubicBezTo>
                  <a:cubicBezTo>
                    <a:pt x="21" y="405"/>
                    <a:pt x="21" y="210"/>
                    <a:pt x="21" y="14"/>
                  </a:cubicBezTo>
                  <a:cubicBezTo>
                    <a:pt x="21" y="10"/>
                    <a:pt x="20" y="6"/>
                    <a:pt x="22" y="2"/>
                  </a:cubicBezTo>
                  <a:cubicBezTo>
                    <a:pt x="24" y="1"/>
                    <a:pt x="26" y="1"/>
                    <a:pt x="28" y="0"/>
                  </a:cubicBezTo>
                  <a:cubicBezTo>
                    <a:pt x="37" y="0"/>
                    <a:pt x="45" y="0"/>
                    <a:pt x="53" y="0"/>
                  </a:cubicBezTo>
                  <a:cubicBezTo>
                    <a:pt x="56" y="0"/>
                    <a:pt x="59" y="1"/>
                    <a:pt x="60" y="3"/>
                  </a:cubicBezTo>
                  <a:close/>
                </a:path>
              </a:pathLst>
            </a:custGeom>
            <a:solidFill>
              <a:srgbClr val="D4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88116969-9C46-0FCF-1541-04311E380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0" y="3922713"/>
              <a:ext cx="180975" cy="1903412"/>
            </a:xfrm>
            <a:custGeom>
              <a:avLst/>
              <a:gdLst>
                <a:gd name="T0" fmla="*/ 58 w 59"/>
                <a:gd name="T1" fmla="*/ 2 h 617"/>
                <a:gd name="T2" fmla="*/ 59 w 59"/>
                <a:gd name="T3" fmla="*/ 9 h 617"/>
                <a:gd name="T4" fmla="*/ 59 w 59"/>
                <a:gd name="T5" fmla="*/ 596 h 617"/>
                <a:gd name="T6" fmla="*/ 59 w 59"/>
                <a:gd name="T7" fmla="*/ 601 h 617"/>
                <a:gd name="T8" fmla="*/ 43 w 59"/>
                <a:gd name="T9" fmla="*/ 617 h 617"/>
                <a:gd name="T10" fmla="*/ 0 w 59"/>
                <a:gd name="T11" fmla="*/ 617 h 617"/>
                <a:gd name="T12" fmla="*/ 7 w 59"/>
                <a:gd name="T13" fmla="*/ 614 h 617"/>
                <a:gd name="T14" fmla="*/ 19 w 59"/>
                <a:gd name="T15" fmla="*/ 602 h 617"/>
                <a:gd name="T16" fmla="*/ 19 w 59"/>
                <a:gd name="T17" fmla="*/ 14 h 617"/>
                <a:gd name="T18" fmla="*/ 20 w 59"/>
                <a:gd name="T19" fmla="*/ 2 h 617"/>
                <a:gd name="T20" fmla="*/ 58 w 59"/>
                <a:gd name="T21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" h="617">
                  <a:moveTo>
                    <a:pt x="58" y="2"/>
                  </a:moveTo>
                  <a:cubicBezTo>
                    <a:pt x="59" y="4"/>
                    <a:pt x="59" y="7"/>
                    <a:pt x="59" y="9"/>
                  </a:cubicBezTo>
                  <a:cubicBezTo>
                    <a:pt x="59" y="204"/>
                    <a:pt x="59" y="400"/>
                    <a:pt x="59" y="596"/>
                  </a:cubicBezTo>
                  <a:cubicBezTo>
                    <a:pt x="59" y="598"/>
                    <a:pt x="59" y="599"/>
                    <a:pt x="59" y="601"/>
                  </a:cubicBezTo>
                  <a:cubicBezTo>
                    <a:pt x="58" y="610"/>
                    <a:pt x="52" y="617"/>
                    <a:pt x="43" y="617"/>
                  </a:cubicBezTo>
                  <a:cubicBezTo>
                    <a:pt x="29" y="617"/>
                    <a:pt x="14" y="617"/>
                    <a:pt x="0" y="617"/>
                  </a:cubicBezTo>
                  <a:cubicBezTo>
                    <a:pt x="1" y="613"/>
                    <a:pt x="5" y="614"/>
                    <a:pt x="7" y="614"/>
                  </a:cubicBezTo>
                  <a:cubicBezTo>
                    <a:pt x="20" y="614"/>
                    <a:pt x="19" y="615"/>
                    <a:pt x="19" y="602"/>
                  </a:cubicBezTo>
                  <a:cubicBezTo>
                    <a:pt x="19" y="406"/>
                    <a:pt x="19" y="210"/>
                    <a:pt x="19" y="14"/>
                  </a:cubicBezTo>
                  <a:cubicBezTo>
                    <a:pt x="19" y="10"/>
                    <a:pt x="18" y="6"/>
                    <a:pt x="20" y="2"/>
                  </a:cubicBezTo>
                  <a:cubicBezTo>
                    <a:pt x="26" y="0"/>
                    <a:pt x="53" y="0"/>
                    <a:pt x="58" y="2"/>
                  </a:cubicBezTo>
                  <a:close/>
                </a:path>
              </a:pathLst>
            </a:custGeom>
            <a:solidFill>
              <a:srgbClr val="D4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6C7C20C5-FB7F-EB34-877B-CDF555DA5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663" y="3922713"/>
              <a:ext cx="174625" cy="1903412"/>
            </a:xfrm>
            <a:custGeom>
              <a:avLst/>
              <a:gdLst>
                <a:gd name="T0" fmla="*/ 57 w 57"/>
                <a:gd name="T1" fmla="*/ 3 h 617"/>
                <a:gd name="T2" fmla="*/ 57 w 57"/>
                <a:gd name="T3" fmla="*/ 15 h 617"/>
                <a:gd name="T4" fmla="*/ 57 w 57"/>
                <a:gd name="T5" fmla="*/ 598 h 617"/>
                <a:gd name="T6" fmla="*/ 37 w 57"/>
                <a:gd name="T7" fmla="*/ 617 h 617"/>
                <a:gd name="T8" fmla="*/ 0 w 57"/>
                <a:gd name="T9" fmla="*/ 617 h 617"/>
                <a:gd name="T10" fmla="*/ 7 w 57"/>
                <a:gd name="T11" fmla="*/ 614 h 617"/>
                <a:gd name="T12" fmla="*/ 17 w 57"/>
                <a:gd name="T13" fmla="*/ 603 h 617"/>
                <a:gd name="T14" fmla="*/ 17 w 57"/>
                <a:gd name="T15" fmla="*/ 123 h 617"/>
                <a:gd name="T16" fmla="*/ 17 w 57"/>
                <a:gd name="T17" fmla="*/ 7 h 617"/>
                <a:gd name="T18" fmla="*/ 18 w 57"/>
                <a:gd name="T19" fmla="*/ 3 h 617"/>
                <a:gd name="T20" fmla="*/ 19 w 57"/>
                <a:gd name="T21" fmla="*/ 1 h 617"/>
                <a:gd name="T22" fmla="*/ 53 w 57"/>
                <a:gd name="T23" fmla="*/ 1 h 617"/>
                <a:gd name="T24" fmla="*/ 57 w 57"/>
                <a:gd name="T25" fmla="*/ 3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617">
                  <a:moveTo>
                    <a:pt x="57" y="3"/>
                  </a:moveTo>
                  <a:cubicBezTo>
                    <a:pt x="57" y="7"/>
                    <a:pt x="57" y="11"/>
                    <a:pt x="57" y="15"/>
                  </a:cubicBezTo>
                  <a:cubicBezTo>
                    <a:pt x="57" y="209"/>
                    <a:pt x="57" y="403"/>
                    <a:pt x="57" y="598"/>
                  </a:cubicBezTo>
                  <a:cubicBezTo>
                    <a:pt x="57" y="611"/>
                    <a:pt x="51" y="617"/>
                    <a:pt x="37" y="617"/>
                  </a:cubicBezTo>
                  <a:cubicBezTo>
                    <a:pt x="25" y="617"/>
                    <a:pt x="13" y="617"/>
                    <a:pt x="0" y="617"/>
                  </a:cubicBezTo>
                  <a:cubicBezTo>
                    <a:pt x="1" y="613"/>
                    <a:pt x="5" y="614"/>
                    <a:pt x="7" y="614"/>
                  </a:cubicBezTo>
                  <a:cubicBezTo>
                    <a:pt x="17" y="614"/>
                    <a:pt x="17" y="615"/>
                    <a:pt x="17" y="603"/>
                  </a:cubicBezTo>
                  <a:cubicBezTo>
                    <a:pt x="17" y="443"/>
                    <a:pt x="17" y="283"/>
                    <a:pt x="17" y="123"/>
                  </a:cubicBezTo>
                  <a:cubicBezTo>
                    <a:pt x="17" y="84"/>
                    <a:pt x="17" y="46"/>
                    <a:pt x="17" y="7"/>
                  </a:cubicBezTo>
                  <a:cubicBezTo>
                    <a:pt x="17" y="5"/>
                    <a:pt x="17" y="4"/>
                    <a:pt x="18" y="3"/>
                  </a:cubicBezTo>
                  <a:cubicBezTo>
                    <a:pt x="18" y="2"/>
                    <a:pt x="18" y="2"/>
                    <a:pt x="19" y="1"/>
                  </a:cubicBezTo>
                  <a:cubicBezTo>
                    <a:pt x="30" y="0"/>
                    <a:pt x="41" y="1"/>
                    <a:pt x="53" y="1"/>
                  </a:cubicBezTo>
                  <a:cubicBezTo>
                    <a:pt x="54" y="1"/>
                    <a:pt x="56" y="2"/>
                    <a:pt x="57" y="3"/>
                  </a:cubicBezTo>
                  <a:close/>
                </a:path>
              </a:pathLst>
            </a:custGeom>
            <a:solidFill>
              <a:srgbClr val="D45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2">
              <a:extLst>
                <a:ext uri="{FF2B5EF4-FFF2-40B4-BE49-F238E27FC236}">
                  <a16:creationId xmlns:a16="http://schemas.microsoft.com/office/drawing/2014/main" id="{71C1977C-7E07-C21A-AF68-0E6CCDCC8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138" y="3922713"/>
              <a:ext cx="127000" cy="1903412"/>
            </a:xfrm>
            <a:custGeom>
              <a:avLst/>
              <a:gdLst>
                <a:gd name="T0" fmla="*/ 41 w 41"/>
                <a:gd name="T1" fmla="*/ 2 h 617"/>
                <a:gd name="T2" fmla="*/ 41 w 41"/>
                <a:gd name="T3" fmla="*/ 8 h 617"/>
                <a:gd name="T4" fmla="*/ 41 w 41"/>
                <a:gd name="T5" fmla="*/ 595 h 617"/>
                <a:gd name="T6" fmla="*/ 41 w 41"/>
                <a:gd name="T7" fmla="*/ 602 h 617"/>
                <a:gd name="T8" fmla="*/ 25 w 41"/>
                <a:gd name="T9" fmla="*/ 617 h 617"/>
                <a:gd name="T10" fmla="*/ 2 w 41"/>
                <a:gd name="T11" fmla="*/ 617 h 617"/>
                <a:gd name="T12" fmla="*/ 1 w 41"/>
                <a:gd name="T13" fmla="*/ 611 h 617"/>
                <a:gd name="T14" fmla="*/ 1 w 41"/>
                <a:gd name="T15" fmla="*/ 595 h 617"/>
                <a:gd name="T16" fmla="*/ 2 w 41"/>
                <a:gd name="T17" fmla="*/ 18 h 617"/>
                <a:gd name="T18" fmla="*/ 2 w 41"/>
                <a:gd name="T19" fmla="*/ 2 h 617"/>
                <a:gd name="T20" fmla="*/ 4 w 41"/>
                <a:gd name="T21" fmla="*/ 1 h 617"/>
                <a:gd name="T22" fmla="*/ 38 w 41"/>
                <a:gd name="T23" fmla="*/ 1 h 617"/>
                <a:gd name="T24" fmla="*/ 41 w 41"/>
                <a:gd name="T25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617">
                  <a:moveTo>
                    <a:pt x="41" y="2"/>
                  </a:moveTo>
                  <a:cubicBezTo>
                    <a:pt x="41" y="4"/>
                    <a:pt x="41" y="6"/>
                    <a:pt x="41" y="8"/>
                  </a:cubicBezTo>
                  <a:cubicBezTo>
                    <a:pt x="41" y="203"/>
                    <a:pt x="41" y="399"/>
                    <a:pt x="41" y="595"/>
                  </a:cubicBezTo>
                  <a:cubicBezTo>
                    <a:pt x="41" y="597"/>
                    <a:pt x="41" y="599"/>
                    <a:pt x="41" y="602"/>
                  </a:cubicBezTo>
                  <a:cubicBezTo>
                    <a:pt x="40" y="610"/>
                    <a:pt x="34" y="616"/>
                    <a:pt x="25" y="617"/>
                  </a:cubicBezTo>
                  <a:cubicBezTo>
                    <a:pt x="18" y="617"/>
                    <a:pt x="10" y="617"/>
                    <a:pt x="2" y="617"/>
                  </a:cubicBezTo>
                  <a:cubicBezTo>
                    <a:pt x="1" y="615"/>
                    <a:pt x="1" y="613"/>
                    <a:pt x="1" y="611"/>
                  </a:cubicBezTo>
                  <a:cubicBezTo>
                    <a:pt x="2" y="606"/>
                    <a:pt x="1" y="600"/>
                    <a:pt x="1" y="595"/>
                  </a:cubicBezTo>
                  <a:cubicBezTo>
                    <a:pt x="1" y="403"/>
                    <a:pt x="1" y="210"/>
                    <a:pt x="2" y="18"/>
                  </a:cubicBezTo>
                  <a:cubicBezTo>
                    <a:pt x="2" y="13"/>
                    <a:pt x="0" y="7"/>
                    <a:pt x="2" y="2"/>
                  </a:cubicBezTo>
                  <a:cubicBezTo>
                    <a:pt x="3" y="2"/>
                    <a:pt x="3" y="1"/>
                    <a:pt x="4" y="1"/>
                  </a:cubicBezTo>
                  <a:cubicBezTo>
                    <a:pt x="15" y="0"/>
                    <a:pt x="27" y="0"/>
                    <a:pt x="38" y="1"/>
                  </a:cubicBezTo>
                  <a:cubicBezTo>
                    <a:pt x="39" y="1"/>
                    <a:pt x="40" y="2"/>
                    <a:pt x="41" y="2"/>
                  </a:cubicBezTo>
                  <a:close/>
                </a:path>
              </a:pathLst>
            </a:custGeom>
            <a:solidFill>
              <a:srgbClr val="7FA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3">
              <a:extLst>
                <a:ext uri="{FF2B5EF4-FFF2-40B4-BE49-F238E27FC236}">
                  <a16:creationId xmlns:a16="http://schemas.microsoft.com/office/drawing/2014/main" id="{F09D8350-F903-0D41-6608-74DCD2BD6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922713"/>
              <a:ext cx="125413" cy="1903412"/>
            </a:xfrm>
            <a:custGeom>
              <a:avLst/>
              <a:gdLst>
                <a:gd name="T0" fmla="*/ 41 w 41"/>
                <a:gd name="T1" fmla="*/ 2 h 617"/>
                <a:gd name="T2" fmla="*/ 41 w 41"/>
                <a:gd name="T3" fmla="*/ 10 h 617"/>
                <a:gd name="T4" fmla="*/ 41 w 41"/>
                <a:gd name="T5" fmla="*/ 597 h 617"/>
                <a:gd name="T6" fmla="*/ 21 w 41"/>
                <a:gd name="T7" fmla="*/ 617 h 617"/>
                <a:gd name="T8" fmla="*/ 2 w 41"/>
                <a:gd name="T9" fmla="*/ 617 h 617"/>
                <a:gd name="T10" fmla="*/ 1 w 41"/>
                <a:gd name="T11" fmla="*/ 612 h 617"/>
                <a:gd name="T12" fmla="*/ 1 w 41"/>
                <a:gd name="T13" fmla="*/ 239 h 617"/>
                <a:gd name="T14" fmla="*/ 2 w 41"/>
                <a:gd name="T15" fmla="*/ 18 h 617"/>
                <a:gd name="T16" fmla="*/ 2 w 41"/>
                <a:gd name="T17" fmla="*/ 2 h 617"/>
                <a:gd name="T18" fmla="*/ 8 w 41"/>
                <a:gd name="T19" fmla="*/ 0 h 617"/>
                <a:gd name="T20" fmla="*/ 35 w 41"/>
                <a:gd name="T21" fmla="*/ 0 h 617"/>
                <a:gd name="T22" fmla="*/ 41 w 41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617">
                  <a:moveTo>
                    <a:pt x="41" y="2"/>
                  </a:moveTo>
                  <a:cubicBezTo>
                    <a:pt x="41" y="5"/>
                    <a:pt x="41" y="7"/>
                    <a:pt x="41" y="10"/>
                  </a:cubicBezTo>
                  <a:cubicBezTo>
                    <a:pt x="41" y="206"/>
                    <a:pt x="41" y="401"/>
                    <a:pt x="41" y="597"/>
                  </a:cubicBezTo>
                  <a:cubicBezTo>
                    <a:pt x="41" y="611"/>
                    <a:pt x="35" y="617"/>
                    <a:pt x="21" y="617"/>
                  </a:cubicBezTo>
                  <a:cubicBezTo>
                    <a:pt x="15" y="617"/>
                    <a:pt x="8" y="617"/>
                    <a:pt x="2" y="617"/>
                  </a:cubicBezTo>
                  <a:cubicBezTo>
                    <a:pt x="1" y="615"/>
                    <a:pt x="1" y="614"/>
                    <a:pt x="1" y="612"/>
                  </a:cubicBezTo>
                  <a:cubicBezTo>
                    <a:pt x="2" y="488"/>
                    <a:pt x="1" y="363"/>
                    <a:pt x="1" y="239"/>
                  </a:cubicBezTo>
                  <a:cubicBezTo>
                    <a:pt x="2" y="165"/>
                    <a:pt x="1" y="91"/>
                    <a:pt x="2" y="18"/>
                  </a:cubicBezTo>
                  <a:cubicBezTo>
                    <a:pt x="2" y="12"/>
                    <a:pt x="0" y="7"/>
                    <a:pt x="2" y="2"/>
                  </a:cubicBezTo>
                  <a:cubicBezTo>
                    <a:pt x="3" y="1"/>
                    <a:pt x="5" y="1"/>
                    <a:pt x="8" y="0"/>
                  </a:cubicBezTo>
                  <a:cubicBezTo>
                    <a:pt x="17" y="0"/>
                    <a:pt x="26" y="0"/>
                    <a:pt x="35" y="0"/>
                  </a:cubicBezTo>
                  <a:cubicBezTo>
                    <a:pt x="37" y="0"/>
                    <a:pt x="39" y="1"/>
                    <a:pt x="41" y="2"/>
                  </a:cubicBezTo>
                  <a:close/>
                </a:path>
              </a:pathLst>
            </a:custGeom>
            <a:solidFill>
              <a:srgbClr val="5F6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4">
              <a:extLst>
                <a:ext uri="{FF2B5EF4-FFF2-40B4-BE49-F238E27FC236}">
                  <a16:creationId xmlns:a16="http://schemas.microsoft.com/office/drawing/2014/main" id="{F673E434-62A9-E309-CE8C-D76F067A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1988" y="3919538"/>
              <a:ext cx="125413" cy="1906587"/>
            </a:xfrm>
            <a:custGeom>
              <a:avLst/>
              <a:gdLst>
                <a:gd name="T0" fmla="*/ 41 w 41"/>
                <a:gd name="T1" fmla="*/ 3 h 618"/>
                <a:gd name="T2" fmla="*/ 41 w 41"/>
                <a:gd name="T3" fmla="*/ 11 h 618"/>
                <a:gd name="T4" fmla="*/ 41 w 41"/>
                <a:gd name="T5" fmla="*/ 598 h 618"/>
                <a:gd name="T6" fmla="*/ 21 w 41"/>
                <a:gd name="T7" fmla="*/ 618 h 618"/>
                <a:gd name="T8" fmla="*/ 1 w 41"/>
                <a:gd name="T9" fmla="*/ 618 h 618"/>
                <a:gd name="T10" fmla="*/ 2 w 41"/>
                <a:gd name="T11" fmla="*/ 604 h 618"/>
                <a:gd name="T12" fmla="*/ 2 w 41"/>
                <a:gd name="T13" fmla="*/ 19 h 618"/>
                <a:gd name="T14" fmla="*/ 2 w 41"/>
                <a:gd name="T15" fmla="*/ 3 h 618"/>
                <a:gd name="T16" fmla="*/ 41 w 41"/>
                <a:gd name="T17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618">
                  <a:moveTo>
                    <a:pt x="41" y="3"/>
                  </a:moveTo>
                  <a:cubicBezTo>
                    <a:pt x="41" y="6"/>
                    <a:pt x="41" y="8"/>
                    <a:pt x="41" y="11"/>
                  </a:cubicBezTo>
                  <a:cubicBezTo>
                    <a:pt x="41" y="207"/>
                    <a:pt x="41" y="402"/>
                    <a:pt x="41" y="598"/>
                  </a:cubicBezTo>
                  <a:cubicBezTo>
                    <a:pt x="41" y="612"/>
                    <a:pt x="35" y="618"/>
                    <a:pt x="21" y="618"/>
                  </a:cubicBezTo>
                  <a:cubicBezTo>
                    <a:pt x="14" y="618"/>
                    <a:pt x="8" y="618"/>
                    <a:pt x="1" y="618"/>
                  </a:cubicBezTo>
                  <a:cubicBezTo>
                    <a:pt x="1" y="613"/>
                    <a:pt x="2" y="609"/>
                    <a:pt x="2" y="604"/>
                  </a:cubicBezTo>
                  <a:cubicBezTo>
                    <a:pt x="2" y="409"/>
                    <a:pt x="2" y="214"/>
                    <a:pt x="2" y="19"/>
                  </a:cubicBezTo>
                  <a:cubicBezTo>
                    <a:pt x="2" y="13"/>
                    <a:pt x="0" y="8"/>
                    <a:pt x="2" y="3"/>
                  </a:cubicBezTo>
                  <a:cubicBezTo>
                    <a:pt x="15" y="0"/>
                    <a:pt x="28" y="0"/>
                    <a:pt x="41" y="3"/>
                  </a:cubicBezTo>
                  <a:close/>
                </a:path>
              </a:pathLst>
            </a:custGeom>
            <a:solidFill>
              <a:srgbClr val="436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5">
              <a:extLst>
                <a:ext uri="{FF2B5EF4-FFF2-40B4-BE49-F238E27FC236}">
                  <a16:creationId xmlns:a16="http://schemas.microsoft.com/office/drawing/2014/main" id="{F84B4AD7-F596-4578-6F30-6A04BEEC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3500" y="3919538"/>
              <a:ext cx="127000" cy="1909762"/>
            </a:xfrm>
            <a:custGeom>
              <a:avLst/>
              <a:gdLst>
                <a:gd name="T0" fmla="*/ 40 w 41"/>
                <a:gd name="T1" fmla="*/ 3 h 619"/>
                <a:gd name="T2" fmla="*/ 41 w 41"/>
                <a:gd name="T3" fmla="*/ 8 h 619"/>
                <a:gd name="T4" fmla="*/ 41 w 41"/>
                <a:gd name="T5" fmla="*/ 597 h 619"/>
                <a:gd name="T6" fmla="*/ 20 w 41"/>
                <a:gd name="T7" fmla="*/ 618 h 619"/>
                <a:gd name="T8" fmla="*/ 1 w 41"/>
                <a:gd name="T9" fmla="*/ 618 h 619"/>
                <a:gd name="T10" fmla="*/ 1 w 41"/>
                <a:gd name="T11" fmla="*/ 602 h 619"/>
                <a:gd name="T12" fmla="*/ 1 w 41"/>
                <a:gd name="T13" fmla="*/ 15 h 619"/>
                <a:gd name="T14" fmla="*/ 2 w 41"/>
                <a:gd name="T15" fmla="*/ 3 h 619"/>
                <a:gd name="T16" fmla="*/ 3 w 41"/>
                <a:gd name="T17" fmla="*/ 3 h 619"/>
                <a:gd name="T18" fmla="*/ 40 w 41"/>
                <a:gd name="T19" fmla="*/ 3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619">
                  <a:moveTo>
                    <a:pt x="40" y="3"/>
                  </a:moveTo>
                  <a:cubicBezTo>
                    <a:pt x="40" y="5"/>
                    <a:pt x="41" y="6"/>
                    <a:pt x="41" y="8"/>
                  </a:cubicBezTo>
                  <a:cubicBezTo>
                    <a:pt x="41" y="204"/>
                    <a:pt x="41" y="401"/>
                    <a:pt x="41" y="597"/>
                  </a:cubicBezTo>
                  <a:cubicBezTo>
                    <a:pt x="41" y="613"/>
                    <a:pt x="32" y="619"/>
                    <a:pt x="20" y="618"/>
                  </a:cubicBezTo>
                  <a:cubicBezTo>
                    <a:pt x="13" y="617"/>
                    <a:pt x="7" y="618"/>
                    <a:pt x="1" y="618"/>
                  </a:cubicBezTo>
                  <a:cubicBezTo>
                    <a:pt x="0" y="612"/>
                    <a:pt x="1" y="607"/>
                    <a:pt x="1" y="602"/>
                  </a:cubicBezTo>
                  <a:cubicBezTo>
                    <a:pt x="1" y="406"/>
                    <a:pt x="1" y="210"/>
                    <a:pt x="1" y="15"/>
                  </a:cubicBezTo>
                  <a:cubicBezTo>
                    <a:pt x="1" y="11"/>
                    <a:pt x="0" y="7"/>
                    <a:pt x="2" y="3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5" y="1"/>
                    <a:pt x="28" y="0"/>
                    <a:pt x="40" y="3"/>
                  </a:cubicBezTo>
                  <a:close/>
                </a:path>
              </a:pathLst>
            </a:custGeom>
            <a:solidFill>
              <a:srgbClr val="436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6">
              <a:extLst>
                <a:ext uri="{FF2B5EF4-FFF2-40B4-BE49-F238E27FC236}">
                  <a16:creationId xmlns:a16="http://schemas.microsoft.com/office/drawing/2014/main" id="{E26C3CB9-5441-E8A6-AC78-A8E9FE37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3238" y="3922713"/>
              <a:ext cx="122238" cy="1903412"/>
            </a:xfrm>
            <a:custGeom>
              <a:avLst/>
              <a:gdLst>
                <a:gd name="T0" fmla="*/ 40 w 40"/>
                <a:gd name="T1" fmla="*/ 2 h 617"/>
                <a:gd name="T2" fmla="*/ 40 w 40"/>
                <a:gd name="T3" fmla="*/ 13 h 617"/>
                <a:gd name="T4" fmla="*/ 40 w 40"/>
                <a:gd name="T5" fmla="*/ 597 h 617"/>
                <a:gd name="T6" fmla="*/ 21 w 40"/>
                <a:gd name="T7" fmla="*/ 617 h 617"/>
                <a:gd name="T8" fmla="*/ 1 w 40"/>
                <a:gd name="T9" fmla="*/ 617 h 617"/>
                <a:gd name="T10" fmla="*/ 1 w 40"/>
                <a:gd name="T11" fmla="*/ 612 h 617"/>
                <a:gd name="T12" fmla="*/ 1 w 40"/>
                <a:gd name="T13" fmla="*/ 12 h 617"/>
                <a:gd name="T14" fmla="*/ 2 w 40"/>
                <a:gd name="T15" fmla="*/ 2 h 617"/>
                <a:gd name="T16" fmla="*/ 40 w 40"/>
                <a:gd name="T17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617">
                  <a:moveTo>
                    <a:pt x="40" y="2"/>
                  </a:moveTo>
                  <a:cubicBezTo>
                    <a:pt x="40" y="6"/>
                    <a:pt x="40" y="10"/>
                    <a:pt x="40" y="13"/>
                  </a:cubicBezTo>
                  <a:cubicBezTo>
                    <a:pt x="40" y="208"/>
                    <a:pt x="40" y="403"/>
                    <a:pt x="40" y="597"/>
                  </a:cubicBezTo>
                  <a:cubicBezTo>
                    <a:pt x="40" y="611"/>
                    <a:pt x="35" y="617"/>
                    <a:pt x="21" y="617"/>
                  </a:cubicBezTo>
                  <a:cubicBezTo>
                    <a:pt x="14" y="617"/>
                    <a:pt x="8" y="617"/>
                    <a:pt x="1" y="617"/>
                  </a:cubicBezTo>
                  <a:cubicBezTo>
                    <a:pt x="0" y="615"/>
                    <a:pt x="1" y="614"/>
                    <a:pt x="1" y="612"/>
                  </a:cubicBezTo>
                  <a:cubicBezTo>
                    <a:pt x="1" y="412"/>
                    <a:pt x="1" y="212"/>
                    <a:pt x="1" y="12"/>
                  </a:cubicBezTo>
                  <a:cubicBezTo>
                    <a:pt x="1" y="9"/>
                    <a:pt x="0" y="5"/>
                    <a:pt x="2" y="2"/>
                  </a:cubicBezTo>
                  <a:cubicBezTo>
                    <a:pt x="8" y="0"/>
                    <a:pt x="35" y="0"/>
                    <a:pt x="40" y="2"/>
                  </a:cubicBezTo>
                  <a:close/>
                </a:path>
              </a:pathLst>
            </a:custGeom>
            <a:solidFill>
              <a:srgbClr val="7FA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2172CD54-8C56-044E-E0EE-A571D6AEA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575" y="3919538"/>
              <a:ext cx="127000" cy="1906587"/>
            </a:xfrm>
            <a:custGeom>
              <a:avLst/>
              <a:gdLst>
                <a:gd name="T0" fmla="*/ 41 w 41"/>
                <a:gd name="T1" fmla="*/ 3 h 618"/>
                <a:gd name="T2" fmla="*/ 41 w 41"/>
                <a:gd name="T3" fmla="*/ 14 h 618"/>
                <a:gd name="T4" fmla="*/ 41 w 41"/>
                <a:gd name="T5" fmla="*/ 597 h 618"/>
                <a:gd name="T6" fmla="*/ 40 w 41"/>
                <a:gd name="T7" fmla="*/ 607 h 618"/>
                <a:gd name="T8" fmla="*/ 26 w 41"/>
                <a:gd name="T9" fmla="*/ 618 h 618"/>
                <a:gd name="T10" fmla="*/ 3 w 41"/>
                <a:gd name="T11" fmla="*/ 618 h 618"/>
                <a:gd name="T12" fmla="*/ 1 w 41"/>
                <a:gd name="T13" fmla="*/ 613 h 618"/>
                <a:gd name="T14" fmla="*/ 1 w 41"/>
                <a:gd name="T15" fmla="*/ 606 h 618"/>
                <a:gd name="T16" fmla="*/ 1 w 41"/>
                <a:gd name="T17" fmla="*/ 15 h 618"/>
                <a:gd name="T18" fmla="*/ 2 w 41"/>
                <a:gd name="T19" fmla="*/ 3 h 618"/>
                <a:gd name="T20" fmla="*/ 3 w 41"/>
                <a:gd name="T21" fmla="*/ 3 h 618"/>
                <a:gd name="T22" fmla="*/ 41 w 41"/>
                <a:gd name="T23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" h="618">
                  <a:moveTo>
                    <a:pt x="41" y="3"/>
                  </a:moveTo>
                  <a:cubicBezTo>
                    <a:pt x="41" y="7"/>
                    <a:pt x="41" y="10"/>
                    <a:pt x="41" y="14"/>
                  </a:cubicBezTo>
                  <a:cubicBezTo>
                    <a:pt x="41" y="208"/>
                    <a:pt x="41" y="403"/>
                    <a:pt x="41" y="597"/>
                  </a:cubicBezTo>
                  <a:cubicBezTo>
                    <a:pt x="41" y="601"/>
                    <a:pt x="41" y="604"/>
                    <a:pt x="40" y="607"/>
                  </a:cubicBezTo>
                  <a:cubicBezTo>
                    <a:pt x="38" y="614"/>
                    <a:pt x="33" y="617"/>
                    <a:pt x="26" y="618"/>
                  </a:cubicBezTo>
                  <a:cubicBezTo>
                    <a:pt x="18" y="618"/>
                    <a:pt x="10" y="618"/>
                    <a:pt x="3" y="618"/>
                  </a:cubicBezTo>
                  <a:cubicBezTo>
                    <a:pt x="1" y="616"/>
                    <a:pt x="1" y="614"/>
                    <a:pt x="1" y="613"/>
                  </a:cubicBezTo>
                  <a:cubicBezTo>
                    <a:pt x="1" y="611"/>
                    <a:pt x="1" y="608"/>
                    <a:pt x="1" y="606"/>
                  </a:cubicBezTo>
                  <a:cubicBezTo>
                    <a:pt x="1" y="409"/>
                    <a:pt x="1" y="212"/>
                    <a:pt x="1" y="15"/>
                  </a:cubicBezTo>
                  <a:cubicBezTo>
                    <a:pt x="1" y="11"/>
                    <a:pt x="0" y="7"/>
                    <a:pt x="2" y="3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5" y="1"/>
                    <a:pt x="28" y="0"/>
                    <a:pt x="41" y="3"/>
                  </a:cubicBezTo>
                  <a:close/>
                </a:path>
              </a:pathLst>
            </a:custGeom>
            <a:solidFill>
              <a:srgbClr val="7FA5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D8818154-2E8E-91D2-EFB7-6EC5D7D3C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7288" y="3919538"/>
              <a:ext cx="184150" cy="1906587"/>
            </a:xfrm>
            <a:custGeom>
              <a:avLst/>
              <a:gdLst>
                <a:gd name="T0" fmla="*/ 58 w 60"/>
                <a:gd name="T1" fmla="*/ 609 h 618"/>
                <a:gd name="T2" fmla="*/ 46 w 60"/>
                <a:gd name="T3" fmla="*/ 618 h 618"/>
                <a:gd name="T4" fmla="*/ 0 w 60"/>
                <a:gd name="T5" fmla="*/ 617 h 618"/>
                <a:gd name="T6" fmla="*/ 9 w 60"/>
                <a:gd name="T7" fmla="*/ 615 h 618"/>
                <a:gd name="T8" fmla="*/ 21 w 60"/>
                <a:gd name="T9" fmla="*/ 604 h 618"/>
                <a:gd name="T10" fmla="*/ 21 w 60"/>
                <a:gd name="T11" fmla="*/ 15 h 618"/>
                <a:gd name="T12" fmla="*/ 22 w 60"/>
                <a:gd name="T13" fmla="*/ 3 h 618"/>
                <a:gd name="T14" fmla="*/ 24 w 60"/>
                <a:gd name="T15" fmla="*/ 2 h 618"/>
                <a:gd name="T16" fmla="*/ 57 w 60"/>
                <a:gd name="T17" fmla="*/ 3 h 618"/>
                <a:gd name="T18" fmla="*/ 60 w 60"/>
                <a:gd name="T19" fmla="*/ 9 h 618"/>
                <a:gd name="T20" fmla="*/ 60 w 60"/>
                <a:gd name="T21" fmla="*/ 15 h 618"/>
                <a:gd name="T22" fmla="*/ 60 w 60"/>
                <a:gd name="T23" fmla="*/ 594 h 618"/>
                <a:gd name="T24" fmla="*/ 58 w 60"/>
                <a:gd name="T25" fmla="*/ 609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618">
                  <a:moveTo>
                    <a:pt x="58" y="609"/>
                  </a:moveTo>
                  <a:cubicBezTo>
                    <a:pt x="56" y="615"/>
                    <a:pt x="51" y="618"/>
                    <a:pt x="46" y="618"/>
                  </a:cubicBezTo>
                  <a:cubicBezTo>
                    <a:pt x="30" y="618"/>
                    <a:pt x="15" y="618"/>
                    <a:pt x="0" y="617"/>
                  </a:cubicBezTo>
                  <a:cubicBezTo>
                    <a:pt x="3" y="614"/>
                    <a:pt x="6" y="615"/>
                    <a:pt x="9" y="615"/>
                  </a:cubicBezTo>
                  <a:cubicBezTo>
                    <a:pt x="21" y="615"/>
                    <a:pt x="21" y="615"/>
                    <a:pt x="21" y="604"/>
                  </a:cubicBezTo>
                  <a:cubicBezTo>
                    <a:pt x="21" y="408"/>
                    <a:pt x="21" y="211"/>
                    <a:pt x="21" y="15"/>
                  </a:cubicBezTo>
                  <a:cubicBezTo>
                    <a:pt x="21" y="11"/>
                    <a:pt x="20" y="7"/>
                    <a:pt x="22" y="3"/>
                  </a:cubicBezTo>
                  <a:cubicBezTo>
                    <a:pt x="23" y="3"/>
                    <a:pt x="23" y="2"/>
                    <a:pt x="24" y="2"/>
                  </a:cubicBezTo>
                  <a:cubicBezTo>
                    <a:pt x="35" y="1"/>
                    <a:pt x="46" y="0"/>
                    <a:pt x="57" y="3"/>
                  </a:cubicBezTo>
                  <a:cubicBezTo>
                    <a:pt x="59" y="4"/>
                    <a:pt x="59" y="7"/>
                    <a:pt x="60" y="9"/>
                  </a:cubicBezTo>
                  <a:cubicBezTo>
                    <a:pt x="60" y="11"/>
                    <a:pt x="60" y="13"/>
                    <a:pt x="60" y="15"/>
                  </a:cubicBezTo>
                  <a:cubicBezTo>
                    <a:pt x="60" y="208"/>
                    <a:pt x="60" y="401"/>
                    <a:pt x="60" y="594"/>
                  </a:cubicBezTo>
                  <a:cubicBezTo>
                    <a:pt x="60" y="599"/>
                    <a:pt x="60" y="604"/>
                    <a:pt x="58" y="609"/>
                  </a:cubicBezTo>
                  <a:close/>
                </a:path>
              </a:pathLst>
            </a:custGeom>
            <a:solidFill>
              <a:srgbClr val="CB4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6E2A268A-DC54-A090-A51C-4417F581C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288" y="3922713"/>
              <a:ext cx="117475" cy="1903412"/>
            </a:xfrm>
            <a:custGeom>
              <a:avLst/>
              <a:gdLst>
                <a:gd name="T0" fmla="*/ 38 w 38"/>
                <a:gd name="T1" fmla="*/ 2 h 617"/>
                <a:gd name="T2" fmla="*/ 38 w 38"/>
                <a:gd name="T3" fmla="*/ 608 h 617"/>
                <a:gd name="T4" fmla="*/ 36 w 38"/>
                <a:gd name="T5" fmla="*/ 617 h 617"/>
                <a:gd name="T6" fmla="*/ 19 w 38"/>
                <a:gd name="T7" fmla="*/ 617 h 617"/>
                <a:gd name="T8" fmla="*/ 1 w 38"/>
                <a:gd name="T9" fmla="*/ 600 h 617"/>
                <a:gd name="T10" fmla="*/ 1 w 38"/>
                <a:gd name="T11" fmla="*/ 593 h 617"/>
                <a:gd name="T12" fmla="*/ 1 w 38"/>
                <a:gd name="T13" fmla="*/ 11 h 617"/>
                <a:gd name="T14" fmla="*/ 2 w 38"/>
                <a:gd name="T15" fmla="*/ 2 h 617"/>
                <a:gd name="T16" fmla="*/ 5 w 38"/>
                <a:gd name="T17" fmla="*/ 1 h 617"/>
                <a:gd name="T18" fmla="*/ 35 w 38"/>
                <a:gd name="T19" fmla="*/ 1 h 617"/>
                <a:gd name="T20" fmla="*/ 37 w 38"/>
                <a:gd name="T21" fmla="*/ 2 h 617"/>
                <a:gd name="T22" fmla="*/ 38 w 38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617">
                  <a:moveTo>
                    <a:pt x="38" y="2"/>
                  </a:moveTo>
                  <a:cubicBezTo>
                    <a:pt x="38" y="204"/>
                    <a:pt x="38" y="406"/>
                    <a:pt x="38" y="608"/>
                  </a:cubicBezTo>
                  <a:cubicBezTo>
                    <a:pt x="38" y="611"/>
                    <a:pt x="37" y="614"/>
                    <a:pt x="36" y="617"/>
                  </a:cubicBezTo>
                  <a:cubicBezTo>
                    <a:pt x="31" y="617"/>
                    <a:pt x="25" y="617"/>
                    <a:pt x="19" y="617"/>
                  </a:cubicBezTo>
                  <a:cubicBezTo>
                    <a:pt x="8" y="617"/>
                    <a:pt x="2" y="611"/>
                    <a:pt x="1" y="600"/>
                  </a:cubicBezTo>
                  <a:cubicBezTo>
                    <a:pt x="1" y="597"/>
                    <a:pt x="1" y="595"/>
                    <a:pt x="1" y="593"/>
                  </a:cubicBezTo>
                  <a:cubicBezTo>
                    <a:pt x="1" y="399"/>
                    <a:pt x="1" y="205"/>
                    <a:pt x="1" y="11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3" y="1"/>
                    <a:pt x="4" y="1"/>
                    <a:pt x="5" y="1"/>
                  </a:cubicBezTo>
                  <a:cubicBezTo>
                    <a:pt x="15" y="0"/>
                    <a:pt x="25" y="0"/>
                    <a:pt x="35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2"/>
                    <a:pt x="37" y="2"/>
                    <a:pt x="38" y="2"/>
                  </a:cubicBezTo>
                  <a:close/>
                </a:path>
              </a:pathLst>
            </a:custGeom>
            <a:solidFill>
              <a:srgbClr val="97C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BFF1B8E5-7519-768F-5AF5-CA854736A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0388" y="3922713"/>
              <a:ext cx="111125" cy="1903412"/>
            </a:xfrm>
            <a:custGeom>
              <a:avLst/>
              <a:gdLst>
                <a:gd name="T0" fmla="*/ 35 w 36"/>
                <a:gd name="T1" fmla="*/ 2 h 617"/>
                <a:gd name="T2" fmla="*/ 36 w 36"/>
                <a:gd name="T3" fmla="*/ 12 h 617"/>
                <a:gd name="T4" fmla="*/ 36 w 36"/>
                <a:gd name="T5" fmla="*/ 609 h 617"/>
                <a:gd name="T6" fmla="*/ 34 w 36"/>
                <a:gd name="T7" fmla="*/ 617 h 617"/>
                <a:gd name="T8" fmla="*/ 16 w 36"/>
                <a:gd name="T9" fmla="*/ 617 h 617"/>
                <a:gd name="T10" fmla="*/ 0 w 36"/>
                <a:gd name="T11" fmla="*/ 601 h 617"/>
                <a:gd name="T12" fmla="*/ 0 w 36"/>
                <a:gd name="T13" fmla="*/ 597 h 617"/>
                <a:gd name="T14" fmla="*/ 0 w 36"/>
                <a:gd name="T15" fmla="*/ 8 h 617"/>
                <a:gd name="T16" fmla="*/ 0 w 36"/>
                <a:gd name="T17" fmla="*/ 2 h 617"/>
                <a:gd name="T18" fmla="*/ 4 w 36"/>
                <a:gd name="T19" fmla="*/ 1 h 617"/>
                <a:gd name="T20" fmla="*/ 34 w 36"/>
                <a:gd name="T21" fmla="*/ 1 h 617"/>
                <a:gd name="T22" fmla="*/ 35 w 36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617">
                  <a:moveTo>
                    <a:pt x="35" y="2"/>
                  </a:moveTo>
                  <a:cubicBezTo>
                    <a:pt x="36" y="6"/>
                    <a:pt x="36" y="9"/>
                    <a:pt x="36" y="12"/>
                  </a:cubicBezTo>
                  <a:cubicBezTo>
                    <a:pt x="36" y="211"/>
                    <a:pt x="36" y="410"/>
                    <a:pt x="36" y="609"/>
                  </a:cubicBezTo>
                  <a:cubicBezTo>
                    <a:pt x="36" y="612"/>
                    <a:pt x="36" y="615"/>
                    <a:pt x="34" y="617"/>
                  </a:cubicBezTo>
                  <a:cubicBezTo>
                    <a:pt x="28" y="617"/>
                    <a:pt x="22" y="617"/>
                    <a:pt x="16" y="617"/>
                  </a:cubicBezTo>
                  <a:cubicBezTo>
                    <a:pt x="7" y="617"/>
                    <a:pt x="0" y="610"/>
                    <a:pt x="0" y="601"/>
                  </a:cubicBezTo>
                  <a:cubicBezTo>
                    <a:pt x="0" y="600"/>
                    <a:pt x="0" y="598"/>
                    <a:pt x="0" y="597"/>
                  </a:cubicBezTo>
                  <a:cubicBezTo>
                    <a:pt x="0" y="400"/>
                    <a:pt x="0" y="204"/>
                    <a:pt x="0" y="8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14" y="1"/>
                    <a:pt x="24" y="0"/>
                    <a:pt x="34" y="1"/>
                  </a:cubicBezTo>
                  <a:cubicBezTo>
                    <a:pt x="34" y="1"/>
                    <a:pt x="35" y="2"/>
                    <a:pt x="35" y="2"/>
                  </a:cubicBezTo>
                  <a:close/>
                </a:path>
              </a:pathLst>
            </a:custGeom>
            <a:solidFill>
              <a:srgbClr val="4E81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24145BA0-9360-8975-E3A4-6C5796D6C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919538"/>
              <a:ext cx="114300" cy="1906587"/>
            </a:xfrm>
            <a:custGeom>
              <a:avLst/>
              <a:gdLst>
                <a:gd name="T0" fmla="*/ 35 w 37"/>
                <a:gd name="T1" fmla="*/ 3 h 618"/>
                <a:gd name="T2" fmla="*/ 36 w 37"/>
                <a:gd name="T3" fmla="*/ 19 h 618"/>
                <a:gd name="T4" fmla="*/ 36 w 37"/>
                <a:gd name="T5" fmla="*/ 551 h 618"/>
                <a:gd name="T6" fmla="*/ 35 w 37"/>
                <a:gd name="T7" fmla="*/ 618 h 618"/>
                <a:gd name="T8" fmla="*/ 15 w 37"/>
                <a:gd name="T9" fmla="*/ 618 h 618"/>
                <a:gd name="T10" fmla="*/ 0 w 37"/>
                <a:gd name="T11" fmla="*/ 602 h 618"/>
                <a:gd name="T12" fmla="*/ 0 w 37"/>
                <a:gd name="T13" fmla="*/ 588 h 618"/>
                <a:gd name="T14" fmla="*/ 0 w 37"/>
                <a:gd name="T15" fmla="*/ 9 h 618"/>
                <a:gd name="T16" fmla="*/ 0 w 37"/>
                <a:gd name="T17" fmla="*/ 3 h 618"/>
                <a:gd name="T18" fmla="*/ 2 w 37"/>
                <a:gd name="T19" fmla="*/ 2 h 618"/>
                <a:gd name="T20" fmla="*/ 34 w 37"/>
                <a:gd name="T21" fmla="*/ 3 h 618"/>
                <a:gd name="T22" fmla="*/ 35 w 37"/>
                <a:gd name="T23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618">
                  <a:moveTo>
                    <a:pt x="35" y="3"/>
                  </a:moveTo>
                  <a:cubicBezTo>
                    <a:pt x="36" y="9"/>
                    <a:pt x="36" y="14"/>
                    <a:pt x="36" y="19"/>
                  </a:cubicBezTo>
                  <a:cubicBezTo>
                    <a:pt x="36" y="196"/>
                    <a:pt x="36" y="373"/>
                    <a:pt x="36" y="551"/>
                  </a:cubicBezTo>
                  <a:cubicBezTo>
                    <a:pt x="36" y="573"/>
                    <a:pt x="37" y="595"/>
                    <a:pt x="35" y="618"/>
                  </a:cubicBezTo>
                  <a:cubicBezTo>
                    <a:pt x="28" y="618"/>
                    <a:pt x="22" y="618"/>
                    <a:pt x="15" y="618"/>
                  </a:cubicBezTo>
                  <a:cubicBezTo>
                    <a:pt x="6" y="617"/>
                    <a:pt x="0" y="611"/>
                    <a:pt x="0" y="602"/>
                  </a:cubicBezTo>
                  <a:cubicBezTo>
                    <a:pt x="0" y="597"/>
                    <a:pt x="0" y="593"/>
                    <a:pt x="0" y="588"/>
                  </a:cubicBezTo>
                  <a:cubicBezTo>
                    <a:pt x="0" y="395"/>
                    <a:pt x="0" y="202"/>
                    <a:pt x="0" y="9"/>
                  </a:cubicBezTo>
                  <a:cubicBezTo>
                    <a:pt x="0" y="7"/>
                    <a:pt x="0" y="5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3" y="1"/>
                    <a:pt x="24" y="0"/>
                    <a:pt x="34" y="3"/>
                  </a:cubicBezTo>
                  <a:cubicBezTo>
                    <a:pt x="35" y="3"/>
                    <a:pt x="35" y="3"/>
                    <a:pt x="35" y="3"/>
                  </a:cubicBezTo>
                  <a:close/>
                </a:path>
              </a:pathLst>
            </a:custGeom>
            <a:solidFill>
              <a:srgbClr val="97C6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BDA960E0-2FE5-8F3B-5F91-F363332A7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350" y="3922713"/>
              <a:ext cx="114300" cy="1903412"/>
            </a:xfrm>
            <a:custGeom>
              <a:avLst/>
              <a:gdLst>
                <a:gd name="T0" fmla="*/ 35 w 37"/>
                <a:gd name="T1" fmla="*/ 2 h 617"/>
                <a:gd name="T2" fmla="*/ 36 w 37"/>
                <a:gd name="T3" fmla="*/ 62 h 617"/>
                <a:gd name="T4" fmla="*/ 36 w 37"/>
                <a:gd name="T5" fmla="*/ 606 h 617"/>
                <a:gd name="T6" fmla="*/ 35 w 37"/>
                <a:gd name="T7" fmla="*/ 617 h 617"/>
                <a:gd name="T8" fmla="*/ 16 w 37"/>
                <a:gd name="T9" fmla="*/ 617 h 617"/>
                <a:gd name="T10" fmla="*/ 0 w 37"/>
                <a:gd name="T11" fmla="*/ 601 h 617"/>
                <a:gd name="T12" fmla="*/ 0 w 37"/>
                <a:gd name="T13" fmla="*/ 591 h 617"/>
                <a:gd name="T14" fmla="*/ 0 w 37"/>
                <a:gd name="T15" fmla="*/ 6 h 617"/>
                <a:gd name="T16" fmla="*/ 0 w 37"/>
                <a:gd name="T17" fmla="*/ 2 h 617"/>
                <a:gd name="T18" fmla="*/ 4 w 37"/>
                <a:gd name="T19" fmla="*/ 1 h 617"/>
                <a:gd name="T20" fmla="*/ 34 w 37"/>
                <a:gd name="T21" fmla="*/ 1 h 617"/>
                <a:gd name="T22" fmla="*/ 35 w 37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617">
                  <a:moveTo>
                    <a:pt x="35" y="2"/>
                  </a:moveTo>
                  <a:cubicBezTo>
                    <a:pt x="37" y="22"/>
                    <a:pt x="36" y="42"/>
                    <a:pt x="36" y="62"/>
                  </a:cubicBezTo>
                  <a:cubicBezTo>
                    <a:pt x="36" y="243"/>
                    <a:pt x="36" y="425"/>
                    <a:pt x="36" y="606"/>
                  </a:cubicBezTo>
                  <a:cubicBezTo>
                    <a:pt x="36" y="610"/>
                    <a:pt x="36" y="613"/>
                    <a:pt x="35" y="617"/>
                  </a:cubicBezTo>
                  <a:cubicBezTo>
                    <a:pt x="29" y="617"/>
                    <a:pt x="22" y="617"/>
                    <a:pt x="16" y="617"/>
                  </a:cubicBezTo>
                  <a:cubicBezTo>
                    <a:pt x="7" y="617"/>
                    <a:pt x="0" y="610"/>
                    <a:pt x="0" y="601"/>
                  </a:cubicBezTo>
                  <a:cubicBezTo>
                    <a:pt x="0" y="598"/>
                    <a:pt x="0" y="594"/>
                    <a:pt x="0" y="591"/>
                  </a:cubicBezTo>
                  <a:cubicBezTo>
                    <a:pt x="0" y="396"/>
                    <a:pt x="0" y="201"/>
                    <a:pt x="0" y="6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14" y="1"/>
                    <a:pt x="24" y="0"/>
                    <a:pt x="34" y="1"/>
                  </a:cubicBezTo>
                  <a:cubicBezTo>
                    <a:pt x="34" y="1"/>
                    <a:pt x="35" y="2"/>
                    <a:pt x="35" y="2"/>
                  </a:cubicBezTo>
                  <a:close/>
                </a:path>
              </a:pathLst>
            </a:custGeom>
            <a:solidFill>
              <a:srgbClr val="6F7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3">
              <a:extLst>
                <a:ext uri="{FF2B5EF4-FFF2-40B4-BE49-F238E27FC236}">
                  <a16:creationId xmlns:a16="http://schemas.microsoft.com/office/drawing/2014/main" id="{CFD27D72-988E-4C53-689C-578AD02B6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6800" y="3919538"/>
              <a:ext cx="114300" cy="1906587"/>
            </a:xfrm>
            <a:custGeom>
              <a:avLst/>
              <a:gdLst>
                <a:gd name="T0" fmla="*/ 37 w 37"/>
                <a:gd name="T1" fmla="*/ 3 h 618"/>
                <a:gd name="T2" fmla="*/ 37 w 37"/>
                <a:gd name="T3" fmla="*/ 607 h 618"/>
                <a:gd name="T4" fmla="*/ 37 w 37"/>
                <a:gd name="T5" fmla="*/ 618 h 618"/>
                <a:gd name="T6" fmla="*/ 18 w 37"/>
                <a:gd name="T7" fmla="*/ 618 h 618"/>
                <a:gd name="T8" fmla="*/ 0 w 37"/>
                <a:gd name="T9" fmla="*/ 600 h 618"/>
                <a:gd name="T10" fmla="*/ 0 w 37"/>
                <a:gd name="T11" fmla="*/ 590 h 618"/>
                <a:gd name="T12" fmla="*/ 0 w 37"/>
                <a:gd name="T13" fmla="*/ 15 h 618"/>
                <a:gd name="T14" fmla="*/ 1 w 37"/>
                <a:gd name="T15" fmla="*/ 3 h 618"/>
                <a:gd name="T16" fmla="*/ 3 w 37"/>
                <a:gd name="T17" fmla="*/ 2 h 618"/>
                <a:gd name="T18" fmla="*/ 36 w 37"/>
                <a:gd name="T19" fmla="*/ 3 h 618"/>
                <a:gd name="T20" fmla="*/ 37 w 37"/>
                <a:gd name="T21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8">
                  <a:moveTo>
                    <a:pt x="37" y="3"/>
                  </a:moveTo>
                  <a:cubicBezTo>
                    <a:pt x="37" y="204"/>
                    <a:pt x="37" y="405"/>
                    <a:pt x="37" y="607"/>
                  </a:cubicBezTo>
                  <a:cubicBezTo>
                    <a:pt x="37" y="610"/>
                    <a:pt x="37" y="614"/>
                    <a:pt x="37" y="618"/>
                  </a:cubicBezTo>
                  <a:cubicBezTo>
                    <a:pt x="31" y="618"/>
                    <a:pt x="25" y="618"/>
                    <a:pt x="18" y="618"/>
                  </a:cubicBezTo>
                  <a:cubicBezTo>
                    <a:pt x="8" y="618"/>
                    <a:pt x="1" y="611"/>
                    <a:pt x="0" y="600"/>
                  </a:cubicBezTo>
                  <a:cubicBezTo>
                    <a:pt x="0" y="597"/>
                    <a:pt x="0" y="594"/>
                    <a:pt x="0" y="590"/>
                  </a:cubicBezTo>
                  <a:cubicBezTo>
                    <a:pt x="0" y="399"/>
                    <a:pt x="0" y="207"/>
                    <a:pt x="0" y="15"/>
                  </a:cubicBezTo>
                  <a:cubicBezTo>
                    <a:pt x="0" y="11"/>
                    <a:pt x="0" y="7"/>
                    <a:pt x="1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14" y="1"/>
                    <a:pt x="25" y="0"/>
                    <a:pt x="36" y="3"/>
                  </a:cubicBezTo>
                  <a:cubicBezTo>
                    <a:pt x="36" y="3"/>
                    <a:pt x="37" y="3"/>
                    <a:pt x="37" y="3"/>
                  </a:cubicBezTo>
                  <a:close/>
                </a:path>
              </a:pathLst>
            </a:custGeom>
            <a:solidFill>
              <a:srgbClr val="97C6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4">
              <a:extLst>
                <a:ext uri="{FF2B5EF4-FFF2-40B4-BE49-F238E27FC236}">
                  <a16:creationId xmlns:a16="http://schemas.microsoft.com/office/drawing/2014/main" id="{5E964046-9EE1-8894-F48A-6C3D59D28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0" y="3922713"/>
              <a:ext cx="114300" cy="1903412"/>
            </a:xfrm>
            <a:custGeom>
              <a:avLst/>
              <a:gdLst>
                <a:gd name="T0" fmla="*/ 36 w 37"/>
                <a:gd name="T1" fmla="*/ 2 h 617"/>
                <a:gd name="T2" fmla="*/ 37 w 37"/>
                <a:gd name="T3" fmla="*/ 9 h 617"/>
                <a:gd name="T4" fmla="*/ 37 w 37"/>
                <a:gd name="T5" fmla="*/ 608 h 617"/>
                <a:gd name="T6" fmla="*/ 30 w 37"/>
                <a:gd name="T7" fmla="*/ 616 h 617"/>
                <a:gd name="T8" fmla="*/ 18 w 37"/>
                <a:gd name="T9" fmla="*/ 617 h 617"/>
                <a:gd name="T10" fmla="*/ 0 w 37"/>
                <a:gd name="T11" fmla="*/ 600 h 617"/>
                <a:gd name="T12" fmla="*/ 0 w 37"/>
                <a:gd name="T13" fmla="*/ 594 h 617"/>
                <a:gd name="T14" fmla="*/ 0 w 37"/>
                <a:gd name="T15" fmla="*/ 13 h 617"/>
                <a:gd name="T16" fmla="*/ 1 w 37"/>
                <a:gd name="T17" fmla="*/ 2 h 617"/>
                <a:gd name="T18" fmla="*/ 6 w 37"/>
                <a:gd name="T19" fmla="*/ 0 h 617"/>
                <a:gd name="T20" fmla="*/ 31 w 37"/>
                <a:gd name="T21" fmla="*/ 1 h 617"/>
                <a:gd name="T22" fmla="*/ 36 w 37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617">
                  <a:moveTo>
                    <a:pt x="36" y="2"/>
                  </a:moveTo>
                  <a:cubicBezTo>
                    <a:pt x="37" y="4"/>
                    <a:pt x="37" y="7"/>
                    <a:pt x="37" y="9"/>
                  </a:cubicBezTo>
                  <a:cubicBezTo>
                    <a:pt x="37" y="209"/>
                    <a:pt x="37" y="408"/>
                    <a:pt x="37" y="608"/>
                  </a:cubicBezTo>
                  <a:cubicBezTo>
                    <a:pt x="37" y="616"/>
                    <a:pt x="37" y="616"/>
                    <a:pt x="30" y="616"/>
                  </a:cubicBezTo>
                  <a:cubicBezTo>
                    <a:pt x="26" y="616"/>
                    <a:pt x="22" y="615"/>
                    <a:pt x="18" y="617"/>
                  </a:cubicBezTo>
                  <a:cubicBezTo>
                    <a:pt x="8" y="617"/>
                    <a:pt x="1" y="611"/>
                    <a:pt x="0" y="600"/>
                  </a:cubicBezTo>
                  <a:cubicBezTo>
                    <a:pt x="0" y="598"/>
                    <a:pt x="0" y="596"/>
                    <a:pt x="0" y="594"/>
                  </a:cubicBezTo>
                  <a:cubicBezTo>
                    <a:pt x="0" y="400"/>
                    <a:pt x="0" y="206"/>
                    <a:pt x="0" y="13"/>
                  </a:cubicBezTo>
                  <a:cubicBezTo>
                    <a:pt x="0" y="9"/>
                    <a:pt x="1" y="6"/>
                    <a:pt x="1" y="2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14" y="0"/>
                    <a:pt x="23" y="0"/>
                    <a:pt x="31" y="1"/>
                  </a:cubicBezTo>
                  <a:cubicBezTo>
                    <a:pt x="33" y="1"/>
                    <a:pt x="35" y="1"/>
                    <a:pt x="36" y="2"/>
                  </a:cubicBezTo>
                  <a:close/>
                </a:path>
              </a:pathLst>
            </a:custGeom>
            <a:solidFill>
              <a:srgbClr val="EC62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5">
              <a:extLst>
                <a:ext uri="{FF2B5EF4-FFF2-40B4-BE49-F238E27FC236}">
                  <a16:creationId xmlns:a16="http://schemas.microsoft.com/office/drawing/2014/main" id="{F7AFFF64-F91F-6F1F-5AD8-AFCB77731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3919538"/>
              <a:ext cx="114300" cy="1906587"/>
            </a:xfrm>
            <a:custGeom>
              <a:avLst/>
              <a:gdLst>
                <a:gd name="T0" fmla="*/ 36 w 37"/>
                <a:gd name="T1" fmla="*/ 3 h 618"/>
                <a:gd name="T2" fmla="*/ 37 w 37"/>
                <a:gd name="T3" fmla="*/ 611 h 618"/>
                <a:gd name="T4" fmla="*/ 30 w 37"/>
                <a:gd name="T5" fmla="*/ 617 h 618"/>
                <a:gd name="T6" fmla="*/ 14 w 37"/>
                <a:gd name="T7" fmla="*/ 618 h 618"/>
                <a:gd name="T8" fmla="*/ 0 w 37"/>
                <a:gd name="T9" fmla="*/ 602 h 618"/>
                <a:gd name="T10" fmla="*/ 0 w 37"/>
                <a:gd name="T11" fmla="*/ 588 h 618"/>
                <a:gd name="T12" fmla="*/ 0 w 37"/>
                <a:gd name="T13" fmla="*/ 7 h 618"/>
                <a:gd name="T14" fmla="*/ 0 w 37"/>
                <a:gd name="T15" fmla="*/ 4 h 618"/>
                <a:gd name="T16" fmla="*/ 3 w 37"/>
                <a:gd name="T17" fmla="*/ 2 h 618"/>
                <a:gd name="T18" fmla="*/ 36 w 37"/>
                <a:gd name="T19" fmla="*/ 3 h 618"/>
                <a:gd name="T20" fmla="*/ 36 w 37"/>
                <a:gd name="T21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8">
                  <a:moveTo>
                    <a:pt x="36" y="3"/>
                  </a:moveTo>
                  <a:cubicBezTo>
                    <a:pt x="36" y="206"/>
                    <a:pt x="36" y="408"/>
                    <a:pt x="37" y="611"/>
                  </a:cubicBezTo>
                  <a:cubicBezTo>
                    <a:pt x="37" y="616"/>
                    <a:pt x="35" y="617"/>
                    <a:pt x="30" y="617"/>
                  </a:cubicBezTo>
                  <a:cubicBezTo>
                    <a:pt x="25" y="617"/>
                    <a:pt x="20" y="616"/>
                    <a:pt x="14" y="618"/>
                  </a:cubicBezTo>
                  <a:cubicBezTo>
                    <a:pt x="5" y="616"/>
                    <a:pt x="0" y="611"/>
                    <a:pt x="0" y="602"/>
                  </a:cubicBezTo>
                  <a:cubicBezTo>
                    <a:pt x="0" y="597"/>
                    <a:pt x="0" y="593"/>
                    <a:pt x="0" y="588"/>
                  </a:cubicBezTo>
                  <a:cubicBezTo>
                    <a:pt x="0" y="394"/>
                    <a:pt x="0" y="200"/>
                    <a:pt x="0" y="7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1" y="3"/>
                    <a:pt x="2" y="2"/>
                    <a:pt x="3" y="2"/>
                  </a:cubicBezTo>
                  <a:cubicBezTo>
                    <a:pt x="14" y="2"/>
                    <a:pt x="25" y="0"/>
                    <a:pt x="36" y="3"/>
                  </a:cubicBezTo>
                  <a:cubicBezTo>
                    <a:pt x="36" y="3"/>
                    <a:pt x="36" y="3"/>
                    <a:pt x="36" y="3"/>
                  </a:cubicBezTo>
                  <a:close/>
                </a:path>
              </a:pathLst>
            </a:custGeom>
            <a:solidFill>
              <a:srgbClr val="EC62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6">
              <a:extLst>
                <a:ext uri="{FF2B5EF4-FFF2-40B4-BE49-F238E27FC236}">
                  <a16:creationId xmlns:a16="http://schemas.microsoft.com/office/drawing/2014/main" id="{BD2C4EA5-91C2-8866-5F05-A47DDF124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6538" y="3919538"/>
              <a:ext cx="114300" cy="1906587"/>
            </a:xfrm>
            <a:custGeom>
              <a:avLst/>
              <a:gdLst>
                <a:gd name="T0" fmla="*/ 37 w 37"/>
                <a:gd name="T1" fmla="*/ 3 h 618"/>
                <a:gd name="T2" fmla="*/ 37 w 37"/>
                <a:gd name="T3" fmla="*/ 606 h 618"/>
                <a:gd name="T4" fmla="*/ 25 w 37"/>
                <a:gd name="T5" fmla="*/ 617 h 618"/>
                <a:gd name="T6" fmla="*/ 16 w 37"/>
                <a:gd name="T7" fmla="*/ 618 h 618"/>
                <a:gd name="T8" fmla="*/ 1 w 37"/>
                <a:gd name="T9" fmla="*/ 605 h 618"/>
                <a:gd name="T10" fmla="*/ 0 w 37"/>
                <a:gd name="T11" fmla="*/ 594 h 618"/>
                <a:gd name="T12" fmla="*/ 0 w 37"/>
                <a:gd name="T13" fmla="*/ 13 h 618"/>
                <a:gd name="T14" fmla="*/ 1 w 37"/>
                <a:gd name="T15" fmla="*/ 3 h 618"/>
                <a:gd name="T16" fmla="*/ 8 w 37"/>
                <a:gd name="T17" fmla="*/ 1 h 618"/>
                <a:gd name="T18" fmla="*/ 36 w 37"/>
                <a:gd name="T19" fmla="*/ 3 h 618"/>
                <a:gd name="T20" fmla="*/ 37 w 37"/>
                <a:gd name="T21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8">
                  <a:moveTo>
                    <a:pt x="37" y="3"/>
                  </a:moveTo>
                  <a:cubicBezTo>
                    <a:pt x="37" y="204"/>
                    <a:pt x="37" y="405"/>
                    <a:pt x="37" y="606"/>
                  </a:cubicBezTo>
                  <a:cubicBezTo>
                    <a:pt x="37" y="617"/>
                    <a:pt x="37" y="617"/>
                    <a:pt x="25" y="617"/>
                  </a:cubicBezTo>
                  <a:cubicBezTo>
                    <a:pt x="22" y="617"/>
                    <a:pt x="19" y="616"/>
                    <a:pt x="16" y="618"/>
                  </a:cubicBezTo>
                  <a:cubicBezTo>
                    <a:pt x="7" y="617"/>
                    <a:pt x="3" y="613"/>
                    <a:pt x="1" y="605"/>
                  </a:cubicBezTo>
                  <a:cubicBezTo>
                    <a:pt x="0" y="601"/>
                    <a:pt x="0" y="598"/>
                    <a:pt x="0" y="594"/>
                  </a:cubicBezTo>
                  <a:cubicBezTo>
                    <a:pt x="0" y="400"/>
                    <a:pt x="0" y="207"/>
                    <a:pt x="0" y="13"/>
                  </a:cubicBezTo>
                  <a:cubicBezTo>
                    <a:pt x="0" y="10"/>
                    <a:pt x="0" y="6"/>
                    <a:pt x="1" y="3"/>
                  </a:cubicBezTo>
                  <a:cubicBezTo>
                    <a:pt x="3" y="2"/>
                    <a:pt x="6" y="1"/>
                    <a:pt x="8" y="1"/>
                  </a:cubicBezTo>
                  <a:cubicBezTo>
                    <a:pt x="17" y="2"/>
                    <a:pt x="27" y="0"/>
                    <a:pt x="36" y="3"/>
                  </a:cubicBezTo>
                  <a:cubicBezTo>
                    <a:pt x="36" y="3"/>
                    <a:pt x="36" y="3"/>
                    <a:pt x="37" y="3"/>
                  </a:cubicBezTo>
                  <a:close/>
                </a:path>
              </a:pathLst>
            </a:custGeom>
            <a:solidFill>
              <a:srgbClr val="EC62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7">
              <a:extLst>
                <a:ext uri="{FF2B5EF4-FFF2-40B4-BE49-F238E27FC236}">
                  <a16:creationId xmlns:a16="http://schemas.microsoft.com/office/drawing/2014/main" id="{C39F5A7D-8FA4-8B49-834A-1F1F31744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250" y="3922713"/>
              <a:ext cx="114300" cy="1901824"/>
            </a:xfrm>
            <a:custGeom>
              <a:avLst/>
              <a:gdLst>
                <a:gd name="T0" fmla="*/ 37 w 37"/>
                <a:gd name="T1" fmla="*/ 2 h 616"/>
                <a:gd name="T2" fmla="*/ 37 w 37"/>
                <a:gd name="T3" fmla="*/ 607 h 616"/>
                <a:gd name="T4" fmla="*/ 28 w 37"/>
                <a:gd name="T5" fmla="*/ 616 h 616"/>
                <a:gd name="T6" fmla="*/ 15 w 37"/>
                <a:gd name="T7" fmla="*/ 616 h 616"/>
                <a:gd name="T8" fmla="*/ 1 w 37"/>
                <a:gd name="T9" fmla="*/ 600 h 616"/>
                <a:gd name="T10" fmla="*/ 1 w 37"/>
                <a:gd name="T11" fmla="*/ 586 h 616"/>
                <a:gd name="T12" fmla="*/ 1 w 37"/>
                <a:gd name="T13" fmla="*/ 9 h 616"/>
                <a:gd name="T14" fmla="*/ 2 w 37"/>
                <a:gd name="T15" fmla="*/ 2 h 616"/>
                <a:gd name="T16" fmla="*/ 6 w 37"/>
                <a:gd name="T17" fmla="*/ 1 h 616"/>
                <a:gd name="T18" fmla="*/ 34 w 37"/>
                <a:gd name="T19" fmla="*/ 1 h 616"/>
                <a:gd name="T20" fmla="*/ 37 w 37"/>
                <a:gd name="T21" fmla="*/ 2 h 616"/>
                <a:gd name="T22" fmla="*/ 37 w 37"/>
                <a:gd name="T23" fmla="*/ 2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616">
                  <a:moveTo>
                    <a:pt x="37" y="2"/>
                  </a:moveTo>
                  <a:cubicBezTo>
                    <a:pt x="37" y="204"/>
                    <a:pt x="37" y="405"/>
                    <a:pt x="37" y="607"/>
                  </a:cubicBezTo>
                  <a:cubicBezTo>
                    <a:pt x="37" y="616"/>
                    <a:pt x="37" y="616"/>
                    <a:pt x="28" y="616"/>
                  </a:cubicBezTo>
                  <a:cubicBezTo>
                    <a:pt x="24" y="616"/>
                    <a:pt x="20" y="615"/>
                    <a:pt x="15" y="616"/>
                  </a:cubicBezTo>
                  <a:cubicBezTo>
                    <a:pt x="6" y="615"/>
                    <a:pt x="1" y="609"/>
                    <a:pt x="1" y="600"/>
                  </a:cubicBezTo>
                  <a:cubicBezTo>
                    <a:pt x="1" y="596"/>
                    <a:pt x="1" y="591"/>
                    <a:pt x="1" y="586"/>
                  </a:cubicBezTo>
                  <a:cubicBezTo>
                    <a:pt x="1" y="394"/>
                    <a:pt x="1" y="201"/>
                    <a:pt x="1" y="9"/>
                  </a:cubicBezTo>
                  <a:cubicBezTo>
                    <a:pt x="1" y="7"/>
                    <a:pt x="0" y="4"/>
                    <a:pt x="2" y="2"/>
                  </a:cubicBezTo>
                  <a:cubicBezTo>
                    <a:pt x="3" y="1"/>
                    <a:pt x="4" y="1"/>
                    <a:pt x="6" y="1"/>
                  </a:cubicBezTo>
                  <a:cubicBezTo>
                    <a:pt x="15" y="0"/>
                    <a:pt x="25" y="0"/>
                    <a:pt x="34" y="1"/>
                  </a:cubicBezTo>
                  <a:cubicBezTo>
                    <a:pt x="35" y="1"/>
                    <a:pt x="36" y="1"/>
                    <a:pt x="37" y="2"/>
                  </a:cubicBezTo>
                  <a:cubicBezTo>
                    <a:pt x="37" y="2"/>
                    <a:pt x="37" y="2"/>
                    <a:pt x="37" y="2"/>
                  </a:cubicBezTo>
                  <a:close/>
                </a:path>
              </a:pathLst>
            </a:custGeom>
            <a:solidFill>
              <a:srgbClr val="EB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8">
              <a:extLst>
                <a:ext uri="{FF2B5EF4-FFF2-40B4-BE49-F238E27FC236}">
                  <a16:creationId xmlns:a16="http://schemas.microsoft.com/office/drawing/2014/main" id="{18E98E4A-1235-61E9-67B7-108BB59E6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9063" y="3922713"/>
              <a:ext cx="180975" cy="1903412"/>
            </a:xfrm>
            <a:custGeom>
              <a:avLst/>
              <a:gdLst>
                <a:gd name="T0" fmla="*/ 11 w 59"/>
                <a:gd name="T1" fmla="*/ 616 h 617"/>
                <a:gd name="T2" fmla="*/ 1 w 59"/>
                <a:gd name="T3" fmla="*/ 601 h 617"/>
                <a:gd name="T4" fmla="*/ 1 w 59"/>
                <a:gd name="T5" fmla="*/ 590 h 617"/>
                <a:gd name="T6" fmla="*/ 1 w 59"/>
                <a:gd name="T7" fmla="*/ 9 h 617"/>
                <a:gd name="T8" fmla="*/ 2 w 59"/>
                <a:gd name="T9" fmla="*/ 2 h 617"/>
                <a:gd name="T10" fmla="*/ 9 w 59"/>
                <a:gd name="T11" fmla="*/ 0 h 617"/>
                <a:gd name="T12" fmla="*/ 36 w 59"/>
                <a:gd name="T13" fmla="*/ 0 h 617"/>
                <a:gd name="T14" fmla="*/ 53 w 59"/>
                <a:gd name="T15" fmla="*/ 0 h 617"/>
                <a:gd name="T16" fmla="*/ 58 w 59"/>
                <a:gd name="T17" fmla="*/ 2 h 617"/>
                <a:gd name="T18" fmla="*/ 58 w 59"/>
                <a:gd name="T19" fmla="*/ 4 h 617"/>
                <a:gd name="T20" fmla="*/ 44 w 59"/>
                <a:gd name="T21" fmla="*/ 5 h 617"/>
                <a:gd name="T22" fmla="*/ 39 w 59"/>
                <a:gd name="T23" fmla="*/ 10 h 617"/>
                <a:gd name="T24" fmla="*/ 39 w 59"/>
                <a:gd name="T25" fmla="*/ 19 h 617"/>
                <a:gd name="T26" fmla="*/ 39 w 59"/>
                <a:gd name="T27" fmla="*/ 603 h 617"/>
                <a:gd name="T28" fmla="*/ 39 w 59"/>
                <a:gd name="T29" fmla="*/ 614 h 617"/>
                <a:gd name="T30" fmla="*/ 35 w 59"/>
                <a:gd name="T31" fmla="*/ 616 h 617"/>
                <a:gd name="T32" fmla="*/ 11 w 59"/>
                <a:gd name="T33" fmla="*/ 6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617">
                  <a:moveTo>
                    <a:pt x="11" y="616"/>
                  </a:moveTo>
                  <a:cubicBezTo>
                    <a:pt x="4" y="613"/>
                    <a:pt x="1" y="608"/>
                    <a:pt x="1" y="601"/>
                  </a:cubicBezTo>
                  <a:cubicBezTo>
                    <a:pt x="1" y="597"/>
                    <a:pt x="1" y="594"/>
                    <a:pt x="1" y="590"/>
                  </a:cubicBezTo>
                  <a:cubicBezTo>
                    <a:pt x="1" y="397"/>
                    <a:pt x="1" y="203"/>
                    <a:pt x="1" y="9"/>
                  </a:cubicBezTo>
                  <a:cubicBezTo>
                    <a:pt x="1" y="7"/>
                    <a:pt x="0" y="4"/>
                    <a:pt x="2" y="2"/>
                  </a:cubicBezTo>
                  <a:cubicBezTo>
                    <a:pt x="4" y="0"/>
                    <a:pt x="7" y="0"/>
                    <a:pt x="9" y="0"/>
                  </a:cubicBezTo>
                  <a:cubicBezTo>
                    <a:pt x="18" y="0"/>
                    <a:pt x="27" y="0"/>
                    <a:pt x="36" y="0"/>
                  </a:cubicBezTo>
                  <a:cubicBezTo>
                    <a:pt x="42" y="1"/>
                    <a:pt x="47" y="0"/>
                    <a:pt x="53" y="0"/>
                  </a:cubicBezTo>
                  <a:cubicBezTo>
                    <a:pt x="55" y="1"/>
                    <a:pt x="57" y="1"/>
                    <a:pt x="58" y="2"/>
                  </a:cubicBezTo>
                  <a:cubicBezTo>
                    <a:pt x="59" y="3"/>
                    <a:pt x="59" y="3"/>
                    <a:pt x="58" y="4"/>
                  </a:cubicBezTo>
                  <a:cubicBezTo>
                    <a:pt x="54" y="6"/>
                    <a:pt x="49" y="5"/>
                    <a:pt x="44" y="5"/>
                  </a:cubicBezTo>
                  <a:cubicBezTo>
                    <a:pt x="40" y="5"/>
                    <a:pt x="38" y="6"/>
                    <a:pt x="39" y="10"/>
                  </a:cubicBezTo>
                  <a:cubicBezTo>
                    <a:pt x="40" y="13"/>
                    <a:pt x="39" y="16"/>
                    <a:pt x="39" y="19"/>
                  </a:cubicBezTo>
                  <a:cubicBezTo>
                    <a:pt x="39" y="214"/>
                    <a:pt x="39" y="408"/>
                    <a:pt x="39" y="603"/>
                  </a:cubicBezTo>
                  <a:cubicBezTo>
                    <a:pt x="39" y="606"/>
                    <a:pt x="40" y="610"/>
                    <a:pt x="39" y="614"/>
                  </a:cubicBezTo>
                  <a:cubicBezTo>
                    <a:pt x="38" y="615"/>
                    <a:pt x="37" y="616"/>
                    <a:pt x="35" y="616"/>
                  </a:cubicBezTo>
                  <a:cubicBezTo>
                    <a:pt x="27" y="615"/>
                    <a:pt x="19" y="617"/>
                    <a:pt x="11" y="616"/>
                  </a:cubicBezTo>
                  <a:close/>
                </a:path>
              </a:pathLst>
            </a:custGeom>
            <a:solidFill>
              <a:srgbClr val="5C5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9">
              <a:extLst>
                <a:ext uri="{FF2B5EF4-FFF2-40B4-BE49-F238E27FC236}">
                  <a16:creationId xmlns:a16="http://schemas.microsoft.com/office/drawing/2014/main" id="{59ED03AF-BE96-A408-188A-BA4CE1BA0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8725" y="3922713"/>
              <a:ext cx="114300" cy="1903412"/>
            </a:xfrm>
            <a:custGeom>
              <a:avLst/>
              <a:gdLst>
                <a:gd name="T0" fmla="*/ 37 w 37"/>
                <a:gd name="T1" fmla="*/ 2 h 617"/>
                <a:gd name="T2" fmla="*/ 37 w 37"/>
                <a:gd name="T3" fmla="*/ 467 h 617"/>
                <a:gd name="T4" fmla="*/ 37 w 37"/>
                <a:gd name="T5" fmla="*/ 609 h 617"/>
                <a:gd name="T6" fmla="*/ 35 w 37"/>
                <a:gd name="T7" fmla="*/ 617 h 617"/>
                <a:gd name="T8" fmla="*/ 16 w 37"/>
                <a:gd name="T9" fmla="*/ 617 h 617"/>
                <a:gd name="T10" fmla="*/ 1 w 37"/>
                <a:gd name="T11" fmla="*/ 601 h 617"/>
                <a:gd name="T12" fmla="*/ 1 w 37"/>
                <a:gd name="T13" fmla="*/ 590 h 617"/>
                <a:gd name="T14" fmla="*/ 1 w 37"/>
                <a:gd name="T15" fmla="*/ 12 h 617"/>
                <a:gd name="T16" fmla="*/ 1 w 37"/>
                <a:gd name="T17" fmla="*/ 2 h 617"/>
                <a:gd name="T18" fmla="*/ 4 w 37"/>
                <a:gd name="T19" fmla="*/ 1 h 617"/>
                <a:gd name="T20" fmla="*/ 35 w 37"/>
                <a:gd name="T21" fmla="*/ 1 h 617"/>
                <a:gd name="T22" fmla="*/ 37 w 37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" h="617">
                  <a:moveTo>
                    <a:pt x="37" y="2"/>
                  </a:moveTo>
                  <a:cubicBezTo>
                    <a:pt x="37" y="157"/>
                    <a:pt x="37" y="312"/>
                    <a:pt x="37" y="467"/>
                  </a:cubicBezTo>
                  <a:cubicBezTo>
                    <a:pt x="37" y="514"/>
                    <a:pt x="37" y="562"/>
                    <a:pt x="37" y="609"/>
                  </a:cubicBezTo>
                  <a:cubicBezTo>
                    <a:pt x="37" y="612"/>
                    <a:pt x="37" y="615"/>
                    <a:pt x="35" y="617"/>
                  </a:cubicBezTo>
                  <a:cubicBezTo>
                    <a:pt x="28" y="617"/>
                    <a:pt x="22" y="617"/>
                    <a:pt x="16" y="617"/>
                  </a:cubicBezTo>
                  <a:cubicBezTo>
                    <a:pt x="7" y="616"/>
                    <a:pt x="1" y="610"/>
                    <a:pt x="1" y="601"/>
                  </a:cubicBezTo>
                  <a:cubicBezTo>
                    <a:pt x="1" y="597"/>
                    <a:pt x="1" y="593"/>
                    <a:pt x="1" y="590"/>
                  </a:cubicBezTo>
                  <a:cubicBezTo>
                    <a:pt x="1" y="397"/>
                    <a:pt x="1" y="205"/>
                    <a:pt x="1" y="12"/>
                  </a:cubicBezTo>
                  <a:cubicBezTo>
                    <a:pt x="1" y="9"/>
                    <a:pt x="0" y="5"/>
                    <a:pt x="1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14" y="1"/>
                    <a:pt x="25" y="0"/>
                    <a:pt x="35" y="1"/>
                  </a:cubicBezTo>
                  <a:cubicBezTo>
                    <a:pt x="36" y="1"/>
                    <a:pt x="36" y="2"/>
                    <a:pt x="37" y="2"/>
                  </a:cubicBezTo>
                  <a:close/>
                </a:path>
              </a:pathLst>
            </a:custGeom>
            <a:solidFill>
              <a:srgbClr val="4E8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0">
              <a:extLst>
                <a:ext uri="{FF2B5EF4-FFF2-40B4-BE49-F238E27FC236}">
                  <a16:creationId xmlns:a16="http://schemas.microsoft.com/office/drawing/2014/main" id="{AF802C5A-1FD1-7C92-B4F9-2FD8318A7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3919538"/>
              <a:ext cx="114300" cy="1906587"/>
            </a:xfrm>
            <a:custGeom>
              <a:avLst/>
              <a:gdLst>
                <a:gd name="T0" fmla="*/ 36 w 37"/>
                <a:gd name="T1" fmla="*/ 3 h 618"/>
                <a:gd name="T2" fmla="*/ 36 w 37"/>
                <a:gd name="T3" fmla="*/ 608 h 618"/>
                <a:gd name="T4" fmla="*/ 27 w 37"/>
                <a:gd name="T5" fmla="*/ 617 h 618"/>
                <a:gd name="T6" fmla="*/ 15 w 37"/>
                <a:gd name="T7" fmla="*/ 618 h 618"/>
                <a:gd name="T8" fmla="*/ 0 w 37"/>
                <a:gd name="T9" fmla="*/ 603 h 618"/>
                <a:gd name="T10" fmla="*/ 0 w 37"/>
                <a:gd name="T11" fmla="*/ 587 h 618"/>
                <a:gd name="T12" fmla="*/ 0 w 37"/>
                <a:gd name="T13" fmla="*/ 14 h 618"/>
                <a:gd name="T14" fmla="*/ 0 w 37"/>
                <a:gd name="T15" fmla="*/ 3 h 618"/>
                <a:gd name="T16" fmla="*/ 2 w 37"/>
                <a:gd name="T17" fmla="*/ 2 h 618"/>
                <a:gd name="T18" fmla="*/ 35 w 37"/>
                <a:gd name="T19" fmla="*/ 3 h 618"/>
                <a:gd name="T20" fmla="*/ 36 w 37"/>
                <a:gd name="T21" fmla="*/ 3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8">
                  <a:moveTo>
                    <a:pt x="36" y="3"/>
                  </a:moveTo>
                  <a:cubicBezTo>
                    <a:pt x="36" y="205"/>
                    <a:pt x="36" y="406"/>
                    <a:pt x="36" y="608"/>
                  </a:cubicBezTo>
                  <a:cubicBezTo>
                    <a:pt x="36" y="618"/>
                    <a:pt x="37" y="617"/>
                    <a:pt x="27" y="617"/>
                  </a:cubicBezTo>
                  <a:cubicBezTo>
                    <a:pt x="23" y="617"/>
                    <a:pt x="19" y="616"/>
                    <a:pt x="15" y="618"/>
                  </a:cubicBezTo>
                  <a:cubicBezTo>
                    <a:pt x="6" y="617"/>
                    <a:pt x="0" y="611"/>
                    <a:pt x="0" y="603"/>
                  </a:cubicBezTo>
                  <a:cubicBezTo>
                    <a:pt x="0" y="597"/>
                    <a:pt x="0" y="592"/>
                    <a:pt x="0" y="587"/>
                  </a:cubicBezTo>
                  <a:cubicBezTo>
                    <a:pt x="0" y="396"/>
                    <a:pt x="0" y="205"/>
                    <a:pt x="0" y="14"/>
                  </a:cubicBezTo>
                  <a:cubicBezTo>
                    <a:pt x="0" y="10"/>
                    <a:pt x="0" y="7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3" y="1"/>
                    <a:pt x="24" y="0"/>
                    <a:pt x="35" y="3"/>
                  </a:cubicBezTo>
                  <a:cubicBezTo>
                    <a:pt x="35" y="3"/>
                    <a:pt x="36" y="3"/>
                    <a:pt x="36" y="3"/>
                  </a:cubicBezTo>
                  <a:close/>
                </a:path>
              </a:pathLst>
            </a:custGeom>
            <a:solidFill>
              <a:srgbClr val="EB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1">
              <a:extLst>
                <a:ext uri="{FF2B5EF4-FFF2-40B4-BE49-F238E27FC236}">
                  <a16:creationId xmlns:a16="http://schemas.microsoft.com/office/drawing/2014/main" id="{669C6DC1-28CA-3F05-B221-B607F2C6A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2913" y="3922713"/>
              <a:ext cx="109538" cy="1903412"/>
            </a:xfrm>
            <a:custGeom>
              <a:avLst/>
              <a:gdLst>
                <a:gd name="T0" fmla="*/ 36 w 36"/>
                <a:gd name="T1" fmla="*/ 2 h 617"/>
                <a:gd name="T2" fmla="*/ 36 w 36"/>
                <a:gd name="T3" fmla="*/ 608 h 617"/>
                <a:gd name="T4" fmla="*/ 29 w 36"/>
                <a:gd name="T5" fmla="*/ 616 h 617"/>
                <a:gd name="T6" fmla="*/ 15 w 36"/>
                <a:gd name="T7" fmla="*/ 617 h 617"/>
                <a:gd name="T8" fmla="*/ 0 w 36"/>
                <a:gd name="T9" fmla="*/ 598 h 617"/>
                <a:gd name="T10" fmla="*/ 0 w 36"/>
                <a:gd name="T11" fmla="*/ 159 h 617"/>
                <a:gd name="T12" fmla="*/ 0 w 36"/>
                <a:gd name="T13" fmla="*/ 6 h 617"/>
                <a:gd name="T14" fmla="*/ 1 w 36"/>
                <a:gd name="T15" fmla="*/ 2 h 617"/>
                <a:gd name="T16" fmla="*/ 3 w 36"/>
                <a:gd name="T17" fmla="*/ 1 h 617"/>
                <a:gd name="T18" fmla="*/ 34 w 36"/>
                <a:gd name="T19" fmla="*/ 1 h 617"/>
                <a:gd name="T20" fmla="*/ 36 w 36"/>
                <a:gd name="T21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617">
                  <a:moveTo>
                    <a:pt x="36" y="2"/>
                  </a:moveTo>
                  <a:cubicBezTo>
                    <a:pt x="36" y="204"/>
                    <a:pt x="36" y="406"/>
                    <a:pt x="36" y="608"/>
                  </a:cubicBezTo>
                  <a:cubicBezTo>
                    <a:pt x="36" y="616"/>
                    <a:pt x="36" y="616"/>
                    <a:pt x="29" y="616"/>
                  </a:cubicBezTo>
                  <a:cubicBezTo>
                    <a:pt x="24" y="616"/>
                    <a:pt x="19" y="615"/>
                    <a:pt x="15" y="617"/>
                  </a:cubicBezTo>
                  <a:cubicBezTo>
                    <a:pt x="5" y="614"/>
                    <a:pt x="0" y="609"/>
                    <a:pt x="0" y="598"/>
                  </a:cubicBezTo>
                  <a:cubicBezTo>
                    <a:pt x="0" y="452"/>
                    <a:pt x="0" y="306"/>
                    <a:pt x="0" y="159"/>
                  </a:cubicBezTo>
                  <a:cubicBezTo>
                    <a:pt x="0" y="108"/>
                    <a:pt x="0" y="57"/>
                    <a:pt x="0" y="6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1" y="2"/>
                    <a:pt x="2" y="1"/>
                    <a:pt x="3" y="1"/>
                  </a:cubicBezTo>
                  <a:cubicBezTo>
                    <a:pt x="13" y="0"/>
                    <a:pt x="24" y="0"/>
                    <a:pt x="34" y="1"/>
                  </a:cubicBezTo>
                  <a:cubicBezTo>
                    <a:pt x="35" y="1"/>
                    <a:pt x="36" y="2"/>
                    <a:pt x="36" y="2"/>
                  </a:cubicBezTo>
                  <a:close/>
                </a:path>
              </a:pathLst>
            </a:custGeom>
            <a:solidFill>
              <a:srgbClr val="EB5B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2">
              <a:extLst>
                <a:ext uri="{FF2B5EF4-FFF2-40B4-BE49-F238E27FC236}">
                  <a16:creationId xmlns:a16="http://schemas.microsoft.com/office/drawing/2014/main" id="{3CFC80E0-D492-B699-E6D0-F268A6DE2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3922713"/>
              <a:ext cx="114300" cy="1901824"/>
            </a:xfrm>
            <a:custGeom>
              <a:avLst/>
              <a:gdLst>
                <a:gd name="T0" fmla="*/ 37 w 37"/>
                <a:gd name="T1" fmla="*/ 3 h 616"/>
                <a:gd name="T2" fmla="*/ 37 w 37"/>
                <a:gd name="T3" fmla="*/ 608 h 616"/>
                <a:gd name="T4" fmla="*/ 30 w 37"/>
                <a:gd name="T5" fmla="*/ 615 h 616"/>
                <a:gd name="T6" fmla="*/ 11 w 37"/>
                <a:gd name="T7" fmla="*/ 616 h 616"/>
                <a:gd name="T8" fmla="*/ 1 w 37"/>
                <a:gd name="T9" fmla="*/ 603 h 616"/>
                <a:gd name="T10" fmla="*/ 1 w 37"/>
                <a:gd name="T11" fmla="*/ 597 h 616"/>
                <a:gd name="T12" fmla="*/ 1 w 37"/>
                <a:gd name="T13" fmla="*/ 10 h 616"/>
                <a:gd name="T14" fmla="*/ 1 w 37"/>
                <a:gd name="T15" fmla="*/ 2 h 616"/>
                <a:gd name="T16" fmla="*/ 5 w 37"/>
                <a:gd name="T17" fmla="*/ 1 h 616"/>
                <a:gd name="T18" fmla="*/ 35 w 37"/>
                <a:gd name="T19" fmla="*/ 1 h 616"/>
                <a:gd name="T20" fmla="*/ 37 w 37"/>
                <a:gd name="T21" fmla="*/ 3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6">
                  <a:moveTo>
                    <a:pt x="37" y="3"/>
                  </a:moveTo>
                  <a:cubicBezTo>
                    <a:pt x="37" y="205"/>
                    <a:pt x="37" y="407"/>
                    <a:pt x="37" y="608"/>
                  </a:cubicBezTo>
                  <a:cubicBezTo>
                    <a:pt x="37" y="614"/>
                    <a:pt x="35" y="615"/>
                    <a:pt x="30" y="615"/>
                  </a:cubicBezTo>
                  <a:cubicBezTo>
                    <a:pt x="24" y="615"/>
                    <a:pt x="17" y="613"/>
                    <a:pt x="11" y="616"/>
                  </a:cubicBezTo>
                  <a:cubicBezTo>
                    <a:pt x="5" y="614"/>
                    <a:pt x="2" y="609"/>
                    <a:pt x="1" y="603"/>
                  </a:cubicBezTo>
                  <a:cubicBezTo>
                    <a:pt x="1" y="601"/>
                    <a:pt x="1" y="599"/>
                    <a:pt x="1" y="597"/>
                  </a:cubicBezTo>
                  <a:cubicBezTo>
                    <a:pt x="1" y="401"/>
                    <a:pt x="1" y="206"/>
                    <a:pt x="1" y="10"/>
                  </a:cubicBezTo>
                  <a:cubicBezTo>
                    <a:pt x="1" y="7"/>
                    <a:pt x="0" y="5"/>
                    <a:pt x="1" y="2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15" y="1"/>
                    <a:pt x="25" y="0"/>
                    <a:pt x="35" y="1"/>
                  </a:cubicBezTo>
                  <a:cubicBezTo>
                    <a:pt x="36" y="2"/>
                    <a:pt x="37" y="2"/>
                    <a:pt x="37" y="3"/>
                  </a:cubicBezTo>
                  <a:close/>
                </a:path>
              </a:pathLst>
            </a:custGeom>
            <a:solidFill>
              <a:srgbClr val="5B5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3">
              <a:extLst>
                <a:ext uri="{FF2B5EF4-FFF2-40B4-BE49-F238E27FC236}">
                  <a16:creationId xmlns:a16="http://schemas.microsoft.com/office/drawing/2014/main" id="{D3EB9998-530F-C80D-CBB8-C523E607F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575" y="3922713"/>
              <a:ext cx="111125" cy="1903412"/>
            </a:xfrm>
            <a:custGeom>
              <a:avLst/>
              <a:gdLst>
                <a:gd name="T0" fmla="*/ 36 w 36"/>
                <a:gd name="T1" fmla="*/ 2 h 617"/>
                <a:gd name="T2" fmla="*/ 35 w 36"/>
                <a:gd name="T3" fmla="*/ 23 h 617"/>
                <a:gd name="T4" fmla="*/ 35 w 36"/>
                <a:gd name="T5" fmla="*/ 609 h 617"/>
                <a:gd name="T6" fmla="*/ 36 w 36"/>
                <a:gd name="T7" fmla="*/ 617 h 617"/>
                <a:gd name="T8" fmla="*/ 15 w 36"/>
                <a:gd name="T9" fmla="*/ 617 h 617"/>
                <a:gd name="T10" fmla="*/ 3 w 36"/>
                <a:gd name="T11" fmla="*/ 611 h 617"/>
                <a:gd name="T12" fmla="*/ 0 w 36"/>
                <a:gd name="T13" fmla="*/ 598 h 617"/>
                <a:gd name="T14" fmla="*/ 0 w 36"/>
                <a:gd name="T15" fmla="*/ 13 h 617"/>
                <a:gd name="T16" fmla="*/ 0 w 36"/>
                <a:gd name="T17" fmla="*/ 7 h 617"/>
                <a:gd name="T18" fmla="*/ 6 w 36"/>
                <a:gd name="T19" fmla="*/ 1 h 617"/>
                <a:gd name="T20" fmla="*/ 33 w 36"/>
                <a:gd name="T21" fmla="*/ 1 h 617"/>
                <a:gd name="T22" fmla="*/ 36 w 36"/>
                <a:gd name="T23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617">
                  <a:moveTo>
                    <a:pt x="36" y="2"/>
                  </a:moveTo>
                  <a:cubicBezTo>
                    <a:pt x="35" y="9"/>
                    <a:pt x="35" y="16"/>
                    <a:pt x="35" y="23"/>
                  </a:cubicBezTo>
                  <a:cubicBezTo>
                    <a:pt x="35" y="218"/>
                    <a:pt x="35" y="414"/>
                    <a:pt x="35" y="609"/>
                  </a:cubicBezTo>
                  <a:cubicBezTo>
                    <a:pt x="35" y="612"/>
                    <a:pt x="35" y="614"/>
                    <a:pt x="36" y="617"/>
                  </a:cubicBezTo>
                  <a:cubicBezTo>
                    <a:pt x="29" y="617"/>
                    <a:pt x="22" y="617"/>
                    <a:pt x="15" y="617"/>
                  </a:cubicBezTo>
                  <a:cubicBezTo>
                    <a:pt x="10" y="617"/>
                    <a:pt x="6" y="614"/>
                    <a:pt x="3" y="611"/>
                  </a:cubicBezTo>
                  <a:cubicBezTo>
                    <a:pt x="1" y="607"/>
                    <a:pt x="0" y="602"/>
                    <a:pt x="0" y="598"/>
                  </a:cubicBezTo>
                  <a:cubicBezTo>
                    <a:pt x="0" y="403"/>
                    <a:pt x="0" y="208"/>
                    <a:pt x="0" y="13"/>
                  </a:cubicBezTo>
                  <a:cubicBezTo>
                    <a:pt x="0" y="11"/>
                    <a:pt x="0" y="9"/>
                    <a:pt x="0" y="7"/>
                  </a:cubicBezTo>
                  <a:cubicBezTo>
                    <a:pt x="1" y="3"/>
                    <a:pt x="2" y="1"/>
                    <a:pt x="6" y="1"/>
                  </a:cubicBezTo>
                  <a:cubicBezTo>
                    <a:pt x="15" y="0"/>
                    <a:pt x="24" y="0"/>
                    <a:pt x="33" y="1"/>
                  </a:cubicBezTo>
                  <a:cubicBezTo>
                    <a:pt x="34" y="1"/>
                    <a:pt x="35" y="1"/>
                    <a:pt x="36" y="2"/>
                  </a:cubicBezTo>
                  <a:close/>
                </a:path>
              </a:pathLst>
            </a:custGeom>
            <a:solidFill>
              <a:srgbClr val="F8D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32A577BC-4B21-09CA-AC07-84A6C62A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0400" y="3608388"/>
              <a:ext cx="266700" cy="2233612"/>
            </a:xfrm>
            <a:custGeom>
              <a:avLst/>
              <a:gdLst>
                <a:gd name="T0" fmla="*/ 63 w 87"/>
                <a:gd name="T1" fmla="*/ 33 h 724"/>
                <a:gd name="T2" fmla="*/ 64 w 87"/>
                <a:gd name="T3" fmla="*/ 38 h 724"/>
                <a:gd name="T4" fmla="*/ 63 w 87"/>
                <a:gd name="T5" fmla="*/ 51 h 724"/>
                <a:gd name="T6" fmla="*/ 65 w 87"/>
                <a:gd name="T7" fmla="*/ 54 h 724"/>
                <a:gd name="T8" fmla="*/ 71 w 87"/>
                <a:gd name="T9" fmla="*/ 70 h 724"/>
                <a:gd name="T10" fmla="*/ 75 w 87"/>
                <a:gd name="T11" fmla="*/ 80 h 724"/>
                <a:gd name="T12" fmla="*/ 80 w 87"/>
                <a:gd name="T13" fmla="*/ 95 h 724"/>
                <a:gd name="T14" fmla="*/ 84 w 87"/>
                <a:gd name="T15" fmla="*/ 98 h 724"/>
                <a:gd name="T16" fmla="*/ 87 w 87"/>
                <a:gd name="T17" fmla="*/ 101 h 724"/>
                <a:gd name="T18" fmla="*/ 84 w 87"/>
                <a:gd name="T19" fmla="*/ 103 h 724"/>
                <a:gd name="T20" fmla="*/ 83 w 87"/>
                <a:gd name="T21" fmla="*/ 109 h 724"/>
                <a:gd name="T22" fmla="*/ 86 w 87"/>
                <a:gd name="T23" fmla="*/ 115 h 724"/>
                <a:gd name="T24" fmla="*/ 86 w 87"/>
                <a:gd name="T25" fmla="*/ 688 h 724"/>
                <a:gd name="T26" fmla="*/ 84 w 87"/>
                <a:gd name="T27" fmla="*/ 694 h 724"/>
                <a:gd name="T28" fmla="*/ 83 w 87"/>
                <a:gd name="T29" fmla="*/ 698 h 724"/>
                <a:gd name="T30" fmla="*/ 67 w 87"/>
                <a:gd name="T31" fmla="*/ 721 h 724"/>
                <a:gd name="T32" fmla="*/ 45 w 87"/>
                <a:gd name="T33" fmla="*/ 722 h 724"/>
                <a:gd name="T34" fmla="*/ 23 w 87"/>
                <a:gd name="T35" fmla="*/ 723 h 724"/>
                <a:gd name="T36" fmla="*/ 3 w 87"/>
                <a:gd name="T37" fmla="*/ 710 h 724"/>
                <a:gd name="T38" fmla="*/ 1 w 87"/>
                <a:gd name="T39" fmla="*/ 698 h 724"/>
                <a:gd name="T40" fmla="*/ 0 w 87"/>
                <a:gd name="T41" fmla="*/ 687 h 724"/>
                <a:gd name="T42" fmla="*/ 1 w 87"/>
                <a:gd name="T43" fmla="*/ 118 h 724"/>
                <a:gd name="T44" fmla="*/ 5 w 87"/>
                <a:gd name="T45" fmla="*/ 93 h 724"/>
                <a:gd name="T46" fmla="*/ 21 w 87"/>
                <a:gd name="T47" fmla="*/ 53 h 724"/>
                <a:gd name="T48" fmla="*/ 22 w 87"/>
                <a:gd name="T49" fmla="*/ 45 h 724"/>
                <a:gd name="T50" fmla="*/ 34 w 87"/>
                <a:gd name="T51" fmla="*/ 11 h 724"/>
                <a:gd name="T52" fmla="*/ 36 w 87"/>
                <a:gd name="T53" fmla="*/ 4 h 724"/>
                <a:gd name="T54" fmla="*/ 42 w 87"/>
                <a:gd name="T55" fmla="*/ 0 h 724"/>
                <a:gd name="T56" fmla="*/ 46 w 87"/>
                <a:gd name="T57" fmla="*/ 5 h 724"/>
                <a:gd name="T58" fmla="*/ 50 w 87"/>
                <a:gd name="T59" fmla="*/ 10 h 724"/>
                <a:gd name="T60" fmla="*/ 53 w 87"/>
                <a:gd name="T61" fmla="*/ 20 h 724"/>
                <a:gd name="T62" fmla="*/ 53 w 87"/>
                <a:gd name="T63" fmla="*/ 24 h 724"/>
                <a:gd name="T64" fmla="*/ 58 w 87"/>
                <a:gd name="T65" fmla="*/ 35 h 724"/>
                <a:gd name="T66" fmla="*/ 60 w 87"/>
                <a:gd name="T67" fmla="*/ 36 h 724"/>
                <a:gd name="T68" fmla="*/ 63 w 87"/>
                <a:gd name="T69" fmla="*/ 33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" h="724">
                  <a:moveTo>
                    <a:pt x="63" y="33"/>
                  </a:moveTo>
                  <a:cubicBezTo>
                    <a:pt x="64" y="35"/>
                    <a:pt x="64" y="37"/>
                    <a:pt x="64" y="38"/>
                  </a:cubicBezTo>
                  <a:cubicBezTo>
                    <a:pt x="61" y="42"/>
                    <a:pt x="64" y="47"/>
                    <a:pt x="63" y="51"/>
                  </a:cubicBezTo>
                  <a:cubicBezTo>
                    <a:pt x="62" y="52"/>
                    <a:pt x="64" y="53"/>
                    <a:pt x="65" y="54"/>
                  </a:cubicBezTo>
                  <a:cubicBezTo>
                    <a:pt x="68" y="59"/>
                    <a:pt x="70" y="64"/>
                    <a:pt x="71" y="70"/>
                  </a:cubicBezTo>
                  <a:cubicBezTo>
                    <a:pt x="71" y="74"/>
                    <a:pt x="72" y="77"/>
                    <a:pt x="75" y="80"/>
                  </a:cubicBezTo>
                  <a:cubicBezTo>
                    <a:pt x="79" y="84"/>
                    <a:pt x="79" y="90"/>
                    <a:pt x="80" y="95"/>
                  </a:cubicBezTo>
                  <a:cubicBezTo>
                    <a:pt x="81" y="97"/>
                    <a:pt x="81" y="98"/>
                    <a:pt x="84" y="98"/>
                  </a:cubicBezTo>
                  <a:cubicBezTo>
                    <a:pt x="85" y="98"/>
                    <a:pt x="87" y="99"/>
                    <a:pt x="87" y="101"/>
                  </a:cubicBezTo>
                  <a:cubicBezTo>
                    <a:pt x="87" y="103"/>
                    <a:pt x="85" y="103"/>
                    <a:pt x="84" y="103"/>
                  </a:cubicBezTo>
                  <a:cubicBezTo>
                    <a:pt x="82" y="105"/>
                    <a:pt x="80" y="107"/>
                    <a:pt x="83" y="109"/>
                  </a:cubicBezTo>
                  <a:cubicBezTo>
                    <a:pt x="86" y="111"/>
                    <a:pt x="86" y="113"/>
                    <a:pt x="86" y="115"/>
                  </a:cubicBezTo>
                  <a:cubicBezTo>
                    <a:pt x="86" y="306"/>
                    <a:pt x="86" y="497"/>
                    <a:pt x="86" y="688"/>
                  </a:cubicBezTo>
                  <a:cubicBezTo>
                    <a:pt x="86" y="691"/>
                    <a:pt x="86" y="693"/>
                    <a:pt x="84" y="694"/>
                  </a:cubicBezTo>
                  <a:cubicBezTo>
                    <a:pt x="82" y="695"/>
                    <a:pt x="83" y="697"/>
                    <a:pt x="83" y="698"/>
                  </a:cubicBezTo>
                  <a:cubicBezTo>
                    <a:pt x="85" y="711"/>
                    <a:pt x="79" y="718"/>
                    <a:pt x="67" y="721"/>
                  </a:cubicBezTo>
                  <a:cubicBezTo>
                    <a:pt x="60" y="723"/>
                    <a:pt x="52" y="723"/>
                    <a:pt x="45" y="722"/>
                  </a:cubicBezTo>
                  <a:cubicBezTo>
                    <a:pt x="38" y="722"/>
                    <a:pt x="30" y="722"/>
                    <a:pt x="23" y="723"/>
                  </a:cubicBezTo>
                  <a:cubicBezTo>
                    <a:pt x="16" y="724"/>
                    <a:pt x="6" y="718"/>
                    <a:pt x="3" y="710"/>
                  </a:cubicBezTo>
                  <a:cubicBezTo>
                    <a:pt x="1" y="706"/>
                    <a:pt x="0" y="702"/>
                    <a:pt x="1" y="698"/>
                  </a:cubicBezTo>
                  <a:cubicBezTo>
                    <a:pt x="2" y="695"/>
                    <a:pt x="0" y="691"/>
                    <a:pt x="0" y="687"/>
                  </a:cubicBezTo>
                  <a:cubicBezTo>
                    <a:pt x="0" y="497"/>
                    <a:pt x="0" y="308"/>
                    <a:pt x="1" y="118"/>
                  </a:cubicBezTo>
                  <a:cubicBezTo>
                    <a:pt x="1" y="110"/>
                    <a:pt x="1" y="101"/>
                    <a:pt x="5" y="93"/>
                  </a:cubicBezTo>
                  <a:cubicBezTo>
                    <a:pt x="12" y="80"/>
                    <a:pt x="13" y="65"/>
                    <a:pt x="21" y="53"/>
                  </a:cubicBezTo>
                  <a:cubicBezTo>
                    <a:pt x="22" y="51"/>
                    <a:pt x="21" y="47"/>
                    <a:pt x="22" y="45"/>
                  </a:cubicBezTo>
                  <a:cubicBezTo>
                    <a:pt x="28" y="34"/>
                    <a:pt x="28" y="22"/>
                    <a:pt x="34" y="11"/>
                  </a:cubicBezTo>
                  <a:cubicBezTo>
                    <a:pt x="35" y="9"/>
                    <a:pt x="35" y="7"/>
                    <a:pt x="36" y="4"/>
                  </a:cubicBezTo>
                  <a:cubicBezTo>
                    <a:pt x="37" y="1"/>
                    <a:pt x="39" y="0"/>
                    <a:pt x="42" y="0"/>
                  </a:cubicBezTo>
                  <a:cubicBezTo>
                    <a:pt x="45" y="0"/>
                    <a:pt x="46" y="2"/>
                    <a:pt x="46" y="5"/>
                  </a:cubicBezTo>
                  <a:cubicBezTo>
                    <a:pt x="46" y="7"/>
                    <a:pt x="48" y="9"/>
                    <a:pt x="50" y="10"/>
                  </a:cubicBezTo>
                  <a:cubicBezTo>
                    <a:pt x="53" y="13"/>
                    <a:pt x="56" y="16"/>
                    <a:pt x="53" y="20"/>
                  </a:cubicBezTo>
                  <a:cubicBezTo>
                    <a:pt x="52" y="21"/>
                    <a:pt x="52" y="23"/>
                    <a:pt x="53" y="24"/>
                  </a:cubicBezTo>
                  <a:cubicBezTo>
                    <a:pt x="56" y="27"/>
                    <a:pt x="59" y="30"/>
                    <a:pt x="58" y="35"/>
                  </a:cubicBezTo>
                  <a:cubicBezTo>
                    <a:pt x="58" y="36"/>
                    <a:pt x="59" y="36"/>
                    <a:pt x="60" y="36"/>
                  </a:cubicBezTo>
                  <a:cubicBezTo>
                    <a:pt x="62" y="36"/>
                    <a:pt x="61" y="34"/>
                    <a:pt x="63" y="33"/>
                  </a:cubicBezTo>
                  <a:close/>
                </a:path>
              </a:pathLst>
            </a:custGeom>
            <a:solidFill>
              <a:srgbClr val="FE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F8212C84-1602-93F9-39D2-3FD4F2535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5513" y="3605213"/>
              <a:ext cx="266700" cy="2259012"/>
            </a:xfrm>
            <a:custGeom>
              <a:avLst/>
              <a:gdLst>
                <a:gd name="T0" fmla="*/ 39 w 87"/>
                <a:gd name="T1" fmla="*/ 727 h 732"/>
                <a:gd name="T2" fmla="*/ 48 w 87"/>
                <a:gd name="T3" fmla="*/ 724 h 732"/>
                <a:gd name="T4" fmla="*/ 61 w 87"/>
                <a:gd name="T5" fmla="*/ 724 h 732"/>
                <a:gd name="T6" fmla="*/ 64 w 87"/>
                <a:gd name="T7" fmla="*/ 722 h 732"/>
                <a:gd name="T8" fmla="*/ 62 w 87"/>
                <a:gd name="T9" fmla="*/ 721 h 732"/>
                <a:gd name="T10" fmla="*/ 43 w 87"/>
                <a:gd name="T11" fmla="*/ 723 h 732"/>
                <a:gd name="T12" fmla="*/ 38 w 87"/>
                <a:gd name="T13" fmla="*/ 722 h 732"/>
                <a:gd name="T14" fmla="*/ 26 w 87"/>
                <a:gd name="T15" fmla="*/ 724 h 732"/>
                <a:gd name="T16" fmla="*/ 18 w 87"/>
                <a:gd name="T17" fmla="*/ 725 h 732"/>
                <a:gd name="T18" fmla="*/ 14 w 87"/>
                <a:gd name="T19" fmla="*/ 719 h 732"/>
                <a:gd name="T20" fmla="*/ 7 w 87"/>
                <a:gd name="T21" fmla="*/ 714 h 732"/>
                <a:gd name="T22" fmla="*/ 3 w 87"/>
                <a:gd name="T23" fmla="*/ 709 h 732"/>
                <a:gd name="T24" fmla="*/ 4 w 87"/>
                <a:gd name="T25" fmla="*/ 702 h 732"/>
                <a:gd name="T26" fmla="*/ 6 w 87"/>
                <a:gd name="T27" fmla="*/ 695 h 732"/>
                <a:gd name="T28" fmla="*/ 8 w 87"/>
                <a:gd name="T29" fmla="*/ 687 h 732"/>
                <a:gd name="T30" fmla="*/ 8 w 87"/>
                <a:gd name="T31" fmla="*/ 524 h 732"/>
                <a:gd name="T32" fmla="*/ 8 w 87"/>
                <a:gd name="T33" fmla="*/ 121 h 732"/>
                <a:gd name="T34" fmla="*/ 6 w 87"/>
                <a:gd name="T35" fmla="*/ 110 h 732"/>
                <a:gd name="T36" fmla="*/ 6 w 87"/>
                <a:gd name="T37" fmla="*/ 104 h 732"/>
                <a:gd name="T38" fmla="*/ 5 w 87"/>
                <a:gd name="T39" fmla="*/ 98 h 732"/>
                <a:gd name="T40" fmla="*/ 9 w 87"/>
                <a:gd name="T41" fmla="*/ 91 h 732"/>
                <a:gd name="T42" fmla="*/ 12 w 87"/>
                <a:gd name="T43" fmla="*/ 89 h 732"/>
                <a:gd name="T44" fmla="*/ 15 w 87"/>
                <a:gd name="T45" fmla="*/ 79 h 732"/>
                <a:gd name="T46" fmla="*/ 19 w 87"/>
                <a:gd name="T47" fmla="*/ 72 h 732"/>
                <a:gd name="T48" fmla="*/ 20 w 87"/>
                <a:gd name="T49" fmla="*/ 70 h 732"/>
                <a:gd name="T50" fmla="*/ 25 w 87"/>
                <a:gd name="T51" fmla="*/ 47 h 732"/>
                <a:gd name="T52" fmla="*/ 27 w 87"/>
                <a:gd name="T53" fmla="*/ 42 h 732"/>
                <a:gd name="T54" fmla="*/ 31 w 87"/>
                <a:gd name="T55" fmla="*/ 24 h 732"/>
                <a:gd name="T56" fmla="*/ 33 w 87"/>
                <a:gd name="T57" fmla="*/ 20 h 732"/>
                <a:gd name="T58" fmla="*/ 43 w 87"/>
                <a:gd name="T59" fmla="*/ 5 h 732"/>
                <a:gd name="T60" fmla="*/ 50 w 87"/>
                <a:gd name="T61" fmla="*/ 2 h 732"/>
                <a:gd name="T62" fmla="*/ 52 w 87"/>
                <a:gd name="T63" fmla="*/ 3 h 732"/>
                <a:gd name="T64" fmla="*/ 56 w 87"/>
                <a:gd name="T65" fmla="*/ 9 h 732"/>
                <a:gd name="T66" fmla="*/ 56 w 87"/>
                <a:gd name="T67" fmla="*/ 15 h 732"/>
                <a:gd name="T68" fmla="*/ 60 w 87"/>
                <a:gd name="T69" fmla="*/ 29 h 732"/>
                <a:gd name="T70" fmla="*/ 60 w 87"/>
                <a:gd name="T71" fmla="*/ 31 h 732"/>
                <a:gd name="T72" fmla="*/ 67 w 87"/>
                <a:gd name="T73" fmla="*/ 51 h 732"/>
                <a:gd name="T74" fmla="*/ 71 w 87"/>
                <a:gd name="T75" fmla="*/ 60 h 732"/>
                <a:gd name="T76" fmla="*/ 76 w 87"/>
                <a:gd name="T77" fmla="*/ 78 h 732"/>
                <a:gd name="T78" fmla="*/ 83 w 87"/>
                <a:gd name="T79" fmla="*/ 92 h 732"/>
                <a:gd name="T80" fmla="*/ 86 w 87"/>
                <a:gd name="T81" fmla="*/ 102 h 732"/>
                <a:gd name="T82" fmla="*/ 86 w 87"/>
                <a:gd name="T83" fmla="*/ 107 h 732"/>
                <a:gd name="T84" fmla="*/ 86 w 87"/>
                <a:gd name="T85" fmla="*/ 704 h 732"/>
                <a:gd name="T86" fmla="*/ 83 w 87"/>
                <a:gd name="T87" fmla="*/ 715 h 732"/>
                <a:gd name="T88" fmla="*/ 76 w 87"/>
                <a:gd name="T89" fmla="*/ 721 h 732"/>
                <a:gd name="T90" fmla="*/ 71 w 87"/>
                <a:gd name="T91" fmla="*/ 723 h 732"/>
                <a:gd name="T92" fmla="*/ 39 w 87"/>
                <a:gd name="T93" fmla="*/ 727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" h="732">
                  <a:moveTo>
                    <a:pt x="39" y="727"/>
                  </a:moveTo>
                  <a:cubicBezTo>
                    <a:pt x="41" y="723"/>
                    <a:pt x="45" y="724"/>
                    <a:pt x="48" y="724"/>
                  </a:cubicBezTo>
                  <a:cubicBezTo>
                    <a:pt x="52" y="724"/>
                    <a:pt x="57" y="724"/>
                    <a:pt x="61" y="724"/>
                  </a:cubicBezTo>
                  <a:cubicBezTo>
                    <a:pt x="63" y="724"/>
                    <a:pt x="64" y="724"/>
                    <a:pt x="64" y="722"/>
                  </a:cubicBezTo>
                  <a:cubicBezTo>
                    <a:pt x="64" y="721"/>
                    <a:pt x="63" y="721"/>
                    <a:pt x="62" y="721"/>
                  </a:cubicBezTo>
                  <a:cubicBezTo>
                    <a:pt x="55" y="722"/>
                    <a:pt x="49" y="719"/>
                    <a:pt x="43" y="723"/>
                  </a:cubicBezTo>
                  <a:cubicBezTo>
                    <a:pt x="41" y="724"/>
                    <a:pt x="40" y="722"/>
                    <a:pt x="38" y="722"/>
                  </a:cubicBezTo>
                  <a:cubicBezTo>
                    <a:pt x="33" y="720"/>
                    <a:pt x="30" y="720"/>
                    <a:pt x="26" y="724"/>
                  </a:cubicBezTo>
                  <a:cubicBezTo>
                    <a:pt x="24" y="726"/>
                    <a:pt x="21" y="726"/>
                    <a:pt x="18" y="725"/>
                  </a:cubicBezTo>
                  <a:cubicBezTo>
                    <a:pt x="16" y="724"/>
                    <a:pt x="14" y="724"/>
                    <a:pt x="14" y="719"/>
                  </a:cubicBezTo>
                  <a:cubicBezTo>
                    <a:pt x="14" y="716"/>
                    <a:pt x="10" y="714"/>
                    <a:pt x="7" y="714"/>
                  </a:cubicBezTo>
                  <a:cubicBezTo>
                    <a:pt x="2" y="714"/>
                    <a:pt x="0" y="713"/>
                    <a:pt x="3" y="709"/>
                  </a:cubicBezTo>
                  <a:cubicBezTo>
                    <a:pt x="4" y="707"/>
                    <a:pt x="4" y="704"/>
                    <a:pt x="4" y="702"/>
                  </a:cubicBezTo>
                  <a:cubicBezTo>
                    <a:pt x="3" y="699"/>
                    <a:pt x="3" y="697"/>
                    <a:pt x="6" y="695"/>
                  </a:cubicBezTo>
                  <a:cubicBezTo>
                    <a:pt x="8" y="693"/>
                    <a:pt x="8" y="690"/>
                    <a:pt x="8" y="687"/>
                  </a:cubicBezTo>
                  <a:cubicBezTo>
                    <a:pt x="8" y="633"/>
                    <a:pt x="8" y="578"/>
                    <a:pt x="8" y="524"/>
                  </a:cubicBezTo>
                  <a:cubicBezTo>
                    <a:pt x="8" y="390"/>
                    <a:pt x="8" y="255"/>
                    <a:pt x="8" y="121"/>
                  </a:cubicBezTo>
                  <a:cubicBezTo>
                    <a:pt x="8" y="117"/>
                    <a:pt x="8" y="114"/>
                    <a:pt x="6" y="110"/>
                  </a:cubicBezTo>
                  <a:cubicBezTo>
                    <a:pt x="5" y="108"/>
                    <a:pt x="5" y="106"/>
                    <a:pt x="6" y="104"/>
                  </a:cubicBezTo>
                  <a:cubicBezTo>
                    <a:pt x="7" y="102"/>
                    <a:pt x="7" y="100"/>
                    <a:pt x="5" y="98"/>
                  </a:cubicBezTo>
                  <a:cubicBezTo>
                    <a:pt x="3" y="93"/>
                    <a:pt x="3" y="91"/>
                    <a:pt x="9" y="91"/>
                  </a:cubicBezTo>
                  <a:cubicBezTo>
                    <a:pt x="11" y="91"/>
                    <a:pt x="12" y="91"/>
                    <a:pt x="12" y="89"/>
                  </a:cubicBezTo>
                  <a:cubicBezTo>
                    <a:pt x="12" y="85"/>
                    <a:pt x="14" y="82"/>
                    <a:pt x="15" y="79"/>
                  </a:cubicBezTo>
                  <a:cubicBezTo>
                    <a:pt x="16" y="76"/>
                    <a:pt x="15" y="73"/>
                    <a:pt x="19" y="72"/>
                  </a:cubicBezTo>
                  <a:cubicBezTo>
                    <a:pt x="20" y="72"/>
                    <a:pt x="20" y="71"/>
                    <a:pt x="20" y="70"/>
                  </a:cubicBezTo>
                  <a:cubicBezTo>
                    <a:pt x="19" y="62"/>
                    <a:pt x="24" y="55"/>
                    <a:pt x="25" y="47"/>
                  </a:cubicBezTo>
                  <a:cubicBezTo>
                    <a:pt x="25" y="45"/>
                    <a:pt x="26" y="43"/>
                    <a:pt x="27" y="42"/>
                  </a:cubicBezTo>
                  <a:cubicBezTo>
                    <a:pt x="33" y="37"/>
                    <a:pt x="34" y="31"/>
                    <a:pt x="31" y="24"/>
                  </a:cubicBezTo>
                  <a:cubicBezTo>
                    <a:pt x="30" y="22"/>
                    <a:pt x="31" y="21"/>
                    <a:pt x="33" y="20"/>
                  </a:cubicBezTo>
                  <a:cubicBezTo>
                    <a:pt x="38" y="16"/>
                    <a:pt x="41" y="11"/>
                    <a:pt x="43" y="5"/>
                  </a:cubicBezTo>
                  <a:cubicBezTo>
                    <a:pt x="45" y="2"/>
                    <a:pt x="46" y="0"/>
                    <a:pt x="50" y="2"/>
                  </a:cubicBezTo>
                  <a:cubicBezTo>
                    <a:pt x="50" y="3"/>
                    <a:pt x="51" y="3"/>
                    <a:pt x="52" y="3"/>
                  </a:cubicBezTo>
                  <a:cubicBezTo>
                    <a:pt x="57" y="3"/>
                    <a:pt x="58" y="5"/>
                    <a:pt x="56" y="9"/>
                  </a:cubicBezTo>
                  <a:cubicBezTo>
                    <a:pt x="55" y="11"/>
                    <a:pt x="55" y="13"/>
                    <a:pt x="56" y="15"/>
                  </a:cubicBezTo>
                  <a:cubicBezTo>
                    <a:pt x="59" y="19"/>
                    <a:pt x="57" y="25"/>
                    <a:pt x="60" y="29"/>
                  </a:cubicBezTo>
                  <a:cubicBezTo>
                    <a:pt x="60" y="30"/>
                    <a:pt x="60" y="31"/>
                    <a:pt x="60" y="31"/>
                  </a:cubicBezTo>
                  <a:cubicBezTo>
                    <a:pt x="69" y="35"/>
                    <a:pt x="66" y="44"/>
                    <a:pt x="67" y="51"/>
                  </a:cubicBezTo>
                  <a:cubicBezTo>
                    <a:pt x="68" y="55"/>
                    <a:pt x="70" y="57"/>
                    <a:pt x="71" y="60"/>
                  </a:cubicBezTo>
                  <a:cubicBezTo>
                    <a:pt x="74" y="66"/>
                    <a:pt x="74" y="72"/>
                    <a:pt x="76" y="78"/>
                  </a:cubicBezTo>
                  <a:cubicBezTo>
                    <a:pt x="78" y="83"/>
                    <a:pt x="81" y="87"/>
                    <a:pt x="83" y="92"/>
                  </a:cubicBezTo>
                  <a:cubicBezTo>
                    <a:pt x="85" y="95"/>
                    <a:pt x="87" y="98"/>
                    <a:pt x="86" y="102"/>
                  </a:cubicBezTo>
                  <a:cubicBezTo>
                    <a:pt x="85" y="104"/>
                    <a:pt x="86" y="106"/>
                    <a:pt x="86" y="107"/>
                  </a:cubicBezTo>
                  <a:cubicBezTo>
                    <a:pt x="86" y="306"/>
                    <a:pt x="86" y="505"/>
                    <a:pt x="86" y="704"/>
                  </a:cubicBezTo>
                  <a:cubicBezTo>
                    <a:pt x="86" y="708"/>
                    <a:pt x="85" y="712"/>
                    <a:pt x="83" y="715"/>
                  </a:cubicBezTo>
                  <a:cubicBezTo>
                    <a:pt x="82" y="719"/>
                    <a:pt x="80" y="722"/>
                    <a:pt x="76" y="721"/>
                  </a:cubicBezTo>
                  <a:cubicBezTo>
                    <a:pt x="74" y="721"/>
                    <a:pt x="72" y="722"/>
                    <a:pt x="71" y="723"/>
                  </a:cubicBezTo>
                  <a:cubicBezTo>
                    <a:pt x="61" y="732"/>
                    <a:pt x="50" y="726"/>
                    <a:pt x="39" y="727"/>
                  </a:cubicBezTo>
                  <a:close/>
                </a:path>
              </a:pathLst>
            </a:custGeom>
            <a:solidFill>
              <a:srgbClr val="FEFE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6">
              <a:extLst>
                <a:ext uri="{FF2B5EF4-FFF2-40B4-BE49-F238E27FC236}">
                  <a16:creationId xmlns:a16="http://schemas.microsoft.com/office/drawing/2014/main" id="{BCB91655-058D-88E1-8D00-9AA910D11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3722688"/>
              <a:ext cx="130175" cy="2066924"/>
            </a:xfrm>
            <a:custGeom>
              <a:avLst/>
              <a:gdLst>
                <a:gd name="T0" fmla="*/ 40 w 42"/>
                <a:gd name="T1" fmla="*/ 670 h 670"/>
                <a:gd name="T2" fmla="*/ 40 w 42"/>
                <a:gd name="T3" fmla="*/ 653 h 670"/>
                <a:gd name="T4" fmla="*/ 40 w 42"/>
                <a:gd name="T5" fmla="*/ 77 h 670"/>
                <a:gd name="T6" fmla="*/ 30 w 42"/>
                <a:gd name="T7" fmla="*/ 67 h 670"/>
                <a:gd name="T8" fmla="*/ 3 w 42"/>
                <a:gd name="T9" fmla="*/ 67 h 670"/>
                <a:gd name="T10" fmla="*/ 0 w 42"/>
                <a:gd name="T11" fmla="*/ 59 h 670"/>
                <a:gd name="T12" fmla="*/ 1 w 42"/>
                <a:gd name="T13" fmla="*/ 18 h 670"/>
                <a:gd name="T14" fmla="*/ 0 w 42"/>
                <a:gd name="T15" fmla="*/ 9 h 670"/>
                <a:gd name="T16" fmla="*/ 2 w 42"/>
                <a:gd name="T17" fmla="*/ 3 h 670"/>
                <a:gd name="T18" fmla="*/ 17 w 42"/>
                <a:gd name="T19" fmla="*/ 0 h 670"/>
                <a:gd name="T20" fmla="*/ 40 w 42"/>
                <a:gd name="T21" fmla="*/ 66 h 670"/>
                <a:gd name="T22" fmla="*/ 41 w 42"/>
                <a:gd name="T23" fmla="*/ 72 h 670"/>
                <a:gd name="T24" fmla="*/ 41 w 42"/>
                <a:gd name="T25" fmla="*/ 663 h 670"/>
                <a:gd name="T26" fmla="*/ 40 w 42"/>
                <a:gd name="T27" fmla="*/ 67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670">
                  <a:moveTo>
                    <a:pt x="40" y="670"/>
                  </a:moveTo>
                  <a:cubicBezTo>
                    <a:pt x="40" y="664"/>
                    <a:pt x="40" y="659"/>
                    <a:pt x="40" y="653"/>
                  </a:cubicBezTo>
                  <a:cubicBezTo>
                    <a:pt x="40" y="461"/>
                    <a:pt x="40" y="269"/>
                    <a:pt x="40" y="77"/>
                  </a:cubicBezTo>
                  <a:cubicBezTo>
                    <a:pt x="40" y="65"/>
                    <a:pt x="41" y="67"/>
                    <a:pt x="30" y="67"/>
                  </a:cubicBezTo>
                  <a:cubicBezTo>
                    <a:pt x="21" y="67"/>
                    <a:pt x="12" y="67"/>
                    <a:pt x="3" y="67"/>
                  </a:cubicBezTo>
                  <a:cubicBezTo>
                    <a:pt x="1" y="65"/>
                    <a:pt x="0" y="62"/>
                    <a:pt x="0" y="59"/>
                  </a:cubicBezTo>
                  <a:cubicBezTo>
                    <a:pt x="1" y="46"/>
                    <a:pt x="0" y="32"/>
                    <a:pt x="1" y="18"/>
                  </a:cubicBezTo>
                  <a:cubicBezTo>
                    <a:pt x="1" y="15"/>
                    <a:pt x="0" y="12"/>
                    <a:pt x="0" y="9"/>
                  </a:cubicBezTo>
                  <a:cubicBezTo>
                    <a:pt x="0" y="7"/>
                    <a:pt x="1" y="5"/>
                    <a:pt x="2" y="3"/>
                  </a:cubicBezTo>
                  <a:cubicBezTo>
                    <a:pt x="7" y="0"/>
                    <a:pt x="12" y="1"/>
                    <a:pt x="17" y="0"/>
                  </a:cubicBezTo>
                  <a:cubicBezTo>
                    <a:pt x="25" y="22"/>
                    <a:pt x="32" y="44"/>
                    <a:pt x="40" y="66"/>
                  </a:cubicBezTo>
                  <a:cubicBezTo>
                    <a:pt x="41" y="68"/>
                    <a:pt x="41" y="70"/>
                    <a:pt x="41" y="72"/>
                  </a:cubicBezTo>
                  <a:cubicBezTo>
                    <a:pt x="41" y="269"/>
                    <a:pt x="41" y="466"/>
                    <a:pt x="41" y="663"/>
                  </a:cubicBezTo>
                  <a:cubicBezTo>
                    <a:pt x="41" y="665"/>
                    <a:pt x="42" y="668"/>
                    <a:pt x="40" y="670"/>
                  </a:cubicBezTo>
                  <a:close/>
                </a:path>
              </a:pathLst>
            </a:custGeom>
            <a:solidFill>
              <a:srgbClr val="C7A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9305ED69-483A-67C7-937B-0F86BF68B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138" y="3922713"/>
              <a:ext cx="230188" cy="1903412"/>
            </a:xfrm>
            <a:custGeom>
              <a:avLst/>
              <a:gdLst>
                <a:gd name="T0" fmla="*/ 68 w 75"/>
                <a:gd name="T1" fmla="*/ 614 h 617"/>
                <a:gd name="T2" fmla="*/ 59 w 75"/>
                <a:gd name="T3" fmla="*/ 617 h 617"/>
                <a:gd name="T4" fmla="*/ 16 w 75"/>
                <a:gd name="T5" fmla="*/ 617 h 617"/>
                <a:gd name="T6" fmla="*/ 1 w 75"/>
                <a:gd name="T7" fmla="*/ 602 h 617"/>
                <a:gd name="T8" fmla="*/ 1 w 75"/>
                <a:gd name="T9" fmla="*/ 595 h 617"/>
                <a:gd name="T10" fmla="*/ 1 w 75"/>
                <a:gd name="T11" fmla="*/ 7 h 617"/>
                <a:gd name="T12" fmla="*/ 1 w 75"/>
                <a:gd name="T13" fmla="*/ 2 h 617"/>
                <a:gd name="T14" fmla="*/ 7 w 75"/>
                <a:gd name="T15" fmla="*/ 0 h 617"/>
                <a:gd name="T16" fmla="*/ 36 w 75"/>
                <a:gd name="T17" fmla="*/ 1 h 617"/>
                <a:gd name="T18" fmla="*/ 66 w 75"/>
                <a:gd name="T19" fmla="*/ 0 h 617"/>
                <a:gd name="T20" fmla="*/ 74 w 75"/>
                <a:gd name="T21" fmla="*/ 2 h 617"/>
                <a:gd name="T22" fmla="*/ 75 w 75"/>
                <a:gd name="T23" fmla="*/ 7 h 617"/>
                <a:gd name="T24" fmla="*/ 75 w 75"/>
                <a:gd name="T25" fmla="*/ 599 h 617"/>
                <a:gd name="T26" fmla="*/ 68 w 75"/>
                <a:gd name="T27" fmla="*/ 614 h 617"/>
                <a:gd name="T28" fmla="*/ 68 w 75"/>
                <a:gd name="T29" fmla="*/ 611 h 617"/>
                <a:gd name="T30" fmla="*/ 71 w 75"/>
                <a:gd name="T31" fmla="*/ 593 h 617"/>
                <a:gd name="T32" fmla="*/ 71 w 75"/>
                <a:gd name="T33" fmla="*/ 13 h 617"/>
                <a:gd name="T34" fmla="*/ 63 w 75"/>
                <a:gd name="T35" fmla="*/ 5 h 617"/>
                <a:gd name="T36" fmla="*/ 37 w 75"/>
                <a:gd name="T37" fmla="*/ 5 h 617"/>
                <a:gd name="T38" fmla="*/ 12 w 75"/>
                <a:gd name="T39" fmla="*/ 5 h 617"/>
                <a:gd name="T40" fmla="*/ 3 w 75"/>
                <a:gd name="T41" fmla="*/ 13 h 617"/>
                <a:gd name="T42" fmla="*/ 3 w 75"/>
                <a:gd name="T43" fmla="*/ 20 h 617"/>
                <a:gd name="T44" fmla="*/ 3 w 75"/>
                <a:gd name="T45" fmla="*/ 581 h 617"/>
                <a:gd name="T46" fmla="*/ 5 w 75"/>
                <a:gd name="T47" fmla="*/ 602 h 617"/>
                <a:gd name="T48" fmla="*/ 18 w 75"/>
                <a:gd name="T49" fmla="*/ 613 h 617"/>
                <a:gd name="T50" fmla="*/ 37 w 75"/>
                <a:gd name="T51" fmla="*/ 613 h 617"/>
                <a:gd name="T52" fmla="*/ 55 w 75"/>
                <a:gd name="T53" fmla="*/ 614 h 617"/>
                <a:gd name="T54" fmla="*/ 62 w 75"/>
                <a:gd name="T55" fmla="*/ 613 h 617"/>
                <a:gd name="T56" fmla="*/ 68 w 75"/>
                <a:gd name="T57" fmla="*/ 614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5" h="617">
                  <a:moveTo>
                    <a:pt x="68" y="614"/>
                  </a:moveTo>
                  <a:cubicBezTo>
                    <a:pt x="66" y="616"/>
                    <a:pt x="63" y="617"/>
                    <a:pt x="59" y="617"/>
                  </a:cubicBezTo>
                  <a:cubicBezTo>
                    <a:pt x="45" y="617"/>
                    <a:pt x="31" y="617"/>
                    <a:pt x="16" y="617"/>
                  </a:cubicBezTo>
                  <a:cubicBezTo>
                    <a:pt x="7" y="617"/>
                    <a:pt x="1" y="611"/>
                    <a:pt x="1" y="602"/>
                  </a:cubicBezTo>
                  <a:cubicBezTo>
                    <a:pt x="0" y="600"/>
                    <a:pt x="1" y="598"/>
                    <a:pt x="1" y="595"/>
                  </a:cubicBezTo>
                  <a:cubicBezTo>
                    <a:pt x="1" y="399"/>
                    <a:pt x="0" y="203"/>
                    <a:pt x="1" y="7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3" y="1"/>
                    <a:pt x="5" y="0"/>
                    <a:pt x="7" y="0"/>
                  </a:cubicBezTo>
                  <a:cubicBezTo>
                    <a:pt x="17" y="0"/>
                    <a:pt x="27" y="0"/>
                    <a:pt x="36" y="1"/>
                  </a:cubicBezTo>
                  <a:cubicBezTo>
                    <a:pt x="46" y="0"/>
                    <a:pt x="56" y="0"/>
                    <a:pt x="66" y="0"/>
                  </a:cubicBezTo>
                  <a:cubicBezTo>
                    <a:pt x="69" y="0"/>
                    <a:pt x="72" y="0"/>
                    <a:pt x="74" y="2"/>
                  </a:cubicBezTo>
                  <a:cubicBezTo>
                    <a:pt x="75" y="4"/>
                    <a:pt x="75" y="5"/>
                    <a:pt x="75" y="7"/>
                  </a:cubicBezTo>
                  <a:cubicBezTo>
                    <a:pt x="75" y="204"/>
                    <a:pt x="75" y="401"/>
                    <a:pt x="75" y="599"/>
                  </a:cubicBezTo>
                  <a:cubicBezTo>
                    <a:pt x="75" y="605"/>
                    <a:pt x="74" y="610"/>
                    <a:pt x="68" y="614"/>
                  </a:cubicBezTo>
                  <a:cubicBezTo>
                    <a:pt x="68" y="613"/>
                    <a:pt x="68" y="611"/>
                    <a:pt x="68" y="611"/>
                  </a:cubicBezTo>
                  <a:cubicBezTo>
                    <a:pt x="72" y="605"/>
                    <a:pt x="71" y="599"/>
                    <a:pt x="71" y="593"/>
                  </a:cubicBezTo>
                  <a:cubicBezTo>
                    <a:pt x="71" y="400"/>
                    <a:pt x="71" y="207"/>
                    <a:pt x="71" y="13"/>
                  </a:cubicBezTo>
                  <a:cubicBezTo>
                    <a:pt x="71" y="6"/>
                    <a:pt x="71" y="5"/>
                    <a:pt x="63" y="5"/>
                  </a:cubicBezTo>
                  <a:cubicBezTo>
                    <a:pt x="54" y="5"/>
                    <a:pt x="46" y="5"/>
                    <a:pt x="37" y="5"/>
                  </a:cubicBezTo>
                  <a:cubicBezTo>
                    <a:pt x="29" y="5"/>
                    <a:pt x="20" y="5"/>
                    <a:pt x="12" y="5"/>
                  </a:cubicBezTo>
                  <a:cubicBezTo>
                    <a:pt x="6" y="5"/>
                    <a:pt x="4" y="7"/>
                    <a:pt x="3" y="13"/>
                  </a:cubicBezTo>
                  <a:cubicBezTo>
                    <a:pt x="3" y="15"/>
                    <a:pt x="3" y="18"/>
                    <a:pt x="3" y="20"/>
                  </a:cubicBezTo>
                  <a:cubicBezTo>
                    <a:pt x="3" y="207"/>
                    <a:pt x="3" y="394"/>
                    <a:pt x="3" y="581"/>
                  </a:cubicBezTo>
                  <a:cubicBezTo>
                    <a:pt x="3" y="588"/>
                    <a:pt x="4" y="595"/>
                    <a:pt x="5" y="602"/>
                  </a:cubicBezTo>
                  <a:cubicBezTo>
                    <a:pt x="6" y="609"/>
                    <a:pt x="10" y="613"/>
                    <a:pt x="18" y="613"/>
                  </a:cubicBezTo>
                  <a:cubicBezTo>
                    <a:pt x="24" y="613"/>
                    <a:pt x="30" y="613"/>
                    <a:pt x="37" y="613"/>
                  </a:cubicBezTo>
                  <a:cubicBezTo>
                    <a:pt x="43" y="613"/>
                    <a:pt x="49" y="613"/>
                    <a:pt x="55" y="614"/>
                  </a:cubicBezTo>
                  <a:cubicBezTo>
                    <a:pt x="58" y="614"/>
                    <a:pt x="60" y="614"/>
                    <a:pt x="62" y="613"/>
                  </a:cubicBezTo>
                  <a:cubicBezTo>
                    <a:pt x="64" y="612"/>
                    <a:pt x="67" y="612"/>
                    <a:pt x="68" y="614"/>
                  </a:cubicBezTo>
                  <a:close/>
                </a:path>
              </a:pathLst>
            </a:custGeom>
            <a:solidFill>
              <a:srgbClr val="5E5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8">
              <a:extLst>
                <a:ext uri="{FF2B5EF4-FFF2-40B4-BE49-F238E27FC236}">
                  <a16:creationId xmlns:a16="http://schemas.microsoft.com/office/drawing/2014/main" id="{C288F9CE-4E69-1601-907E-086A84FA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988" y="3722688"/>
              <a:ext cx="122238" cy="2085974"/>
            </a:xfrm>
            <a:custGeom>
              <a:avLst/>
              <a:gdLst>
                <a:gd name="T0" fmla="*/ 37 w 40"/>
                <a:gd name="T1" fmla="*/ 67 h 676"/>
                <a:gd name="T2" fmla="*/ 9 w 40"/>
                <a:gd name="T3" fmla="*/ 67 h 676"/>
                <a:gd name="T4" fmla="*/ 2 w 40"/>
                <a:gd name="T5" fmla="*/ 74 h 676"/>
                <a:gd name="T6" fmla="*/ 2 w 40"/>
                <a:gd name="T7" fmla="*/ 77 h 676"/>
                <a:gd name="T8" fmla="*/ 2 w 40"/>
                <a:gd name="T9" fmla="*/ 661 h 676"/>
                <a:gd name="T10" fmla="*/ 4 w 40"/>
                <a:gd name="T11" fmla="*/ 676 h 676"/>
                <a:gd name="T12" fmla="*/ 1 w 40"/>
                <a:gd name="T13" fmla="*/ 666 h 676"/>
                <a:gd name="T14" fmla="*/ 1 w 40"/>
                <a:gd name="T15" fmla="*/ 650 h 676"/>
                <a:gd name="T16" fmla="*/ 1 w 40"/>
                <a:gd name="T17" fmla="*/ 98 h 676"/>
                <a:gd name="T18" fmla="*/ 7 w 40"/>
                <a:gd name="T19" fmla="*/ 49 h 676"/>
                <a:gd name="T20" fmla="*/ 25 w 40"/>
                <a:gd name="T21" fmla="*/ 0 h 676"/>
                <a:gd name="T22" fmla="*/ 37 w 40"/>
                <a:gd name="T23" fmla="*/ 2 h 676"/>
                <a:gd name="T24" fmla="*/ 38 w 40"/>
                <a:gd name="T25" fmla="*/ 4 h 676"/>
                <a:gd name="T26" fmla="*/ 38 w 40"/>
                <a:gd name="T27" fmla="*/ 56 h 676"/>
                <a:gd name="T28" fmla="*/ 37 w 40"/>
                <a:gd name="T29" fmla="*/ 67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676">
                  <a:moveTo>
                    <a:pt x="37" y="67"/>
                  </a:moveTo>
                  <a:cubicBezTo>
                    <a:pt x="28" y="67"/>
                    <a:pt x="18" y="67"/>
                    <a:pt x="9" y="67"/>
                  </a:cubicBezTo>
                  <a:cubicBezTo>
                    <a:pt x="4" y="67"/>
                    <a:pt x="2" y="69"/>
                    <a:pt x="2" y="74"/>
                  </a:cubicBezTo>
                  <a:cubicBezTo>
                    <a:pt x="2" y="75"/>
                    <a:pt x="2" y="76"/>
                    <a:pt x="2" y="77"/>
                  </a:cubicBezTo>
                  <a:cubicBezTo>
                    <a:pt x="2" y="272"/>
                    <a:pt x="2" y="467"/>
                    <a:pt x="2" y="661"/>
                  </a:cubicBezTo>
                  <a:cubicBezTo>
                    <a:pt x="2" y="666"/>
                    <a:pt x="3" y="671"/>
                    <a:pt x="4" y="676"/>
                  </a:cubicBezTo>
                  <a:cubicBezTo>
                    <a:pt x="1" y="673"/>
                    <a:pt x="1" y="670"/>
                    <a:pt x="1" y="666"/>
                  </a:cubicBezTo>
                  <a:cubicBezTo>
                    <a:pt x="0" y="661"/>
                    <a:pt x="1" y="656"/>
                    <a:pt x="1" y="650"/>
                  </a:cubicBezTo>
                  <a:cubicBezTo>
                    <a:pt x="1" y="466"/>
                    <a:pt x="1" y="282"/>
                    <a:pt x="1" y="98"/>
                  </a:cubicBezTo>
                  <a:cubicBezTo>
                    <a:pt x="1" y="81"/>
                    <a:pt x="0" y="65"/>
                    <a:pt x="7" y="49"/>
                  </a:cubicBezTo>
                  <a:cubicBezTo>
                    <a:pt x="14" y="34"/>
                    <a:pt x="19" y="17"/>
                    <a:pt x="25" y="0"/>
                  </a:cubicBezTo>
                  <a:cubicBezTo>
                    <a:pt x="29" y="0"/>
                    <a:pt x="33" y="1"/>
                    <a:pt x="37" y="2"/>
                  </a:cubicBezTo>
                  <a:cubicBezTo>
                    <a:pt x="38" y="3"/>
                    <a:pt x="38" y="3"/>
                    <a:pt x="38" y="4"/>
                  </a:cubicBezTo>
                  <a:cubicBezTo>
                    <a:pt x="38" y="21"/>
                    <a:pt x="38" y="38"/>
                    <a:pt x="38" y="56"/>
                  </a:cubicBezTo>
                  <a:cubicBezTo>
                    <a:pt x="38" y="59"/>
                    <a:pt x="40" y="63"/>
                    <a:pt x="37" y="67"/>
                  </a:cubicBezTo>
                  <a:close/>
                </a:path>
              </a:pathLst>
            </a:custGeom>
            <a:solidFill>
              <a:srgbClr val="EBC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9">
              <a:extLst>
                <a:ext uri="{FF2B5EF4-FFF2-40B4-BE49-F238E27FC236}">
                  <a16:creationId xmlns:a16="http://schemas.microsoft.com/office/drawing/2014/main" id="{96067386-F045-7090-1D27-00CF80B07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2400" y="3919538"/>
              <a:ext cx="196850" cy="1906587"/>
            </a:xfrm>
            <a:custGeom>
              <a:avLst/>
              <a:gdLst>
                <a:gd name="T0" fmla="*/ 0 w 64"/>
                <a:gd name="T1" fmla="*/ 617 h 618"/>
                <a:gd name="T2" fmla="*/ 27 w 64"/>
                <a:gd name="T3" fmla="*/ 616 h 618"/>
                <a:gd name="T4" fmla="*/ 33 w 64"/>
                <a:gd name="T5" fmla="*/ 614 h 618"/>
                <a:gd name="T6" fmla="*/ 45 w 64"/>
                <a:gd name="T7" fmla="*/ 614 h 618"/>
                <a:gd name="T8" fmla="*/ 60 w 64"/>
                <a:gd name="T9" fmla="*/ 603 h 618"/>
                <a:gd name="T10" fmla="*/ 63 w 64"/>
                <a:gd name="T11" fmla="*/ 587 h 618"/>
                <a:gd name="T12" fmla="*/ 63 w 64"/>
                <a:gd name="T13" fmla="*/ 21 h 618"/>
                <a:gd name="T14" fmla="*/ 63 w 64"/>
                <a:gd name="T15" fmla="*/ 15 h 618"/>
                <a:gd name="T16" fmla="*/ 63 w 64"/>
                <a:gd name="T17" fmla="*/ 588 h 618"/>
                <a:gd name="T18" fmla="*/ 63 w 64"/>
                <a:gd name="T19" fmla="*/ 590 h 618"/>
                <a:gd name="T20" fmla="*/ 61 w 64"/>
                <a:gd name="T21" fmla="*/ 595 h 618"/>
                <a:gd name="T22" fmla="*/ 58 w 64"/>
                <a:gd name="T23" fmla="*/ 591 h 618"/>
                <a:gd name="T24" fmla="*/ 58 w 64"/>
                <a:gd name="T25" fmla="*/ 582 h 618"/>
                <a:gd name="T26" fmla="*/ 58 w 64"/>
                <a:gd name="T27" fmla="*/ 22 h 618"/>
                <a:gd name="T28" fmla="*/ 58 w 64"/>
                <a:gd name="T29" fmla="*/ 17 h 618"/>
                <a:gd name="T30" fmla="*/ 50 w 64"/>
                <a:gd name="T31" fmla="*/ 6 h 618"/>
                <a:gd name="T32" fmla="*/ 48 w 64"/>
                <a:gd name="T33" fmla="*/ 4 h 618"/>
                <a:gd name="T34" fmla="*/ 48 w 64"/>
                <a:gd name="T35" fmla="*/ 4 h 618"/>
                <a:gd name="T36" fmla="*/ 64 w 64"/>
                <a:gd name="T37" fmla="*/ 3 h 618"/>
                <a:gd name="T38" fmla="*/ 64 w 64"/>
                <a:gd name="T39" fmla="*/ 9 h 618"/>
                <a:gd name="T40" fmla="*/ 64 w 64"/>
                <a:gd name="T41" fmla="*/ 599 h 618"/>
                <a:gd name="T42" fmla="*/ 45 w 64"/>
                <a:gd name="T43" fmla="*/ 618 h 618"/>
                <a:gd name="T44" fmla="*/ 7 w 64"/>
                <a:gd name="T45" fmla="*/ 618 h 618"/>
                <a:gd name="T46" fmla="*/ 0 w 64"/>
                <a:gd name="T47" fmla="*/ 617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618">
                  <a:moveTo>
                    <a:pt x="0" y="617"/>
                  </a:moveTo>
                  <a:cubicBezTo>
                    <a:pt x="9" y="616"/>
                    <a:pt x="18" y="616"/>
                    <a:pt x="27" y="616"/>
                  </a:cubicBezTo>
                  <a:cubicBezTo>
                    <a:pt x="28" y="614"/>
                    <a:pt x="31" y="614"/>
                    <a:pt x="33" y="614"/>
                  </a:cubicBezTo>
                  <a:cubicBezTo>
                    <a:pt x="37" y="614"/>
                    <a:pt x="41" y="614"/>
                    <a:pt x="45" y="614"/>
                  </a:cubicBezTo>
                  <a:cubicBezTo>
                    <a:pt x="55" y="614"/>
                    <a:pt x="57" y="612"/>
                    <a:pt x="60" y="603"/>
                  </a:cubicBezTo>
                  <a:cubicBezTo>
                    <a:pt x="62" y="598"/>
                    <a:pt x="63" y="593"/>
                    <a:pt x="63" y="587"/>
                  </a:cubicBezTo>
                  <a:cubicBezTo>
                    <a:pt x="63" y="398"/>
                    <a:pt x="63" y="209"/>
                    <a:pt x="63" y="21"/>
                  </a:cubicBezTo>
                  <a:cubicBezTo>
                    <a:pt x="63" y="19"/>
                    <a:pt x="63" y="17"/>
                    <a:pt x="63" y="15"/>
                  </a:cubicBezTo>
                  <a:cubicBezTo>
                    <a:pt x="63" y="206"/>
                    <a:pt x="63" y="397"/>
                    <a:pt x="63" y="588"/>
                  </a:cubicBezTo>
                  <a:cubicBezTo>
                    <a:pt x="63" y="589"/>
                    <a:pt x="63" y="590"/>
                    <a:pt x="63" y="590"/>
                  </a:cubicBezTo>
                  <a:cubicBezTo>
                    <a:pt x="62" y="592"/>
                    <a:pt x="63" y="594"/>
                    <a:pt x="61" y="595"/>
                  </a:cubicBezTo>
                  <a:cubicBezTo>
                    <a:pt x="59" y="595"/>
                    <a:pt x="59" y="592"/>
                    <a:pt x="58" y="591"/>
                  </a:cubicBezTo>
                  <a:cubicBezTo>
                    <a:pt x="58" y="588"/>
                    <a:pt x="58" y="585"/>
                    <a:pt x="58" y="582"/>
                  </a:cubicBezTo>
                  <a:cubicBezTo>
                    <a:pt x="58" y="395"/>
                    <a:pt x="58" y="209"/>
                    <a:pt x="58" y="22"/>
                  </a:cubicBezTo>
                  <a:cubicBezTo>
                    <a:pt x="58" y="21"/>
                    <a:pt x="58" y="19"/>
                    <a:pt x="58" y="17"/>
                  </a:cubicBezTo>
                  <a:cubicBezTo>
                    <a:pt x="58" y="9"/>
                    <a:pt x="58" y="9"/>
                    <a:pt x="50" y="6"/>
                  </a:cubicBezTo>
                  <a:cubicBezTo>
                    <a:pt x="49" y="5"/>
                    <a:pt x="48" y="5"/>
                    <a:pt x="48" y="4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53" y="0"/>
                    <a:pt x="58" y="1"/>
                    <a:pt x="64" y="3"/>
                  </a:cubicBezTo>
                  <a:cubicBezTo>
                    <a:pt x="64" y="5"/>
                    <a:pt x="64" y="7"/>
                    <a:pt x="64" y="9"/>
                  </a:cubicBezTo>
                  <a:cubicBezTo>
                    <a:pt x="64" y="206"/>
                    <a:pt x="64" y="402"/>
                    <a:pt x="64" y="599"/>
                  </a:cubicBezTo>
                  <a:cubicBezTo>
                    <a:pt x="64" y="612"/>
                    <a:pt x="59" y="618"/>
                    <a:pt x="45" y="618"/>
                  </a:cubicBezTo>
                  <a:cubicBezTo>
                    <a:pt x="32" y="618"/>
                    <a:pt x="20" y="618"/>
                    <a:pt x="7" y="618"/>
                  </a:cubicBezTo>
                  <a:cubicBezTo>
                    <a:pt x="5" y="618"/>
                    <a:pt x="2" y="618"/>
                    <a:pt x="0" y="617"/>
                  </a:cubicBezTo>
                  <a:close/>
                </a:path>
              </a:pathLst>
            </a:custGeom>
            <a:solidFill>
              <a:srgbClr val="4E4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0">
              <a:extLst>
                <a:ext uri="{FF2B5EF4-FFF2-40B4-BE49-F238E27FC236}">
                  <a16:creationId xmlns:a16="http://schemas.microsoft.com/office/drawing/2014/main" id="{83E716DD-E94D-FC94-8A81-1FA0E3EE6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0525" y="3722688"/>
              <a:ext cx="120650" cy="212725"/>
            </a:xfrm>
            <a:custGeom>
              <a:avLst/>
              <a:gdLst>
                <a:gd name="T0" fmla="*/ 1 w 39"/>
                <a:gd name="T1" fmla="*/ 67 h 69"/>
                <a:gd name="T2" fmla="*/ 1 w 39"/>
                <a:gd name="T3" fmla="*/ 3 h 69"/>
                <a:gd name="T4" fmla="*/ 15 w 39"/>
                <a:gd name="T5" fmla="*/ 0 h 69"/>
                <a:gd name="T6" fmla="*/ 33 w 39"/>
                <a:gd name="T7" fmla="*/ 50 h 69"/>
                <a:gd name="T8" fmla="*/ 39 w 39"/>
                <a:gd name="T9" fmla="*/ 69 h 69"/>
                <a:gd name="T10" fmla="*/ 32 w 39"/>
                <a:gd name="T11" fmla="*/ 67 h 69"/>
                <a:gd name="T12" fmla="*/ 1 w 39"/>
                <a:gd name="T13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69">
                  <a:moveTo>
                    <a:pt x="1" y="67"/>
                  </a:moveTo>
                  <a:cubicBezTo>
                    <a:pt x="0" y="46"/>
                    <a:pt x="0" y="24"/>
                    <a:pt x="1" y="3"/>
                  </a:cubicBezTo>
                  <a:cubicBezTo>
                    <a:pt x="6" y="0"/>
                    <a:pt x="10" y="1"/>
                    <a:pt x="15" y="0"/>
                  </a:cubicBezTo>
                  <a:cubicBezTo>
                    <a:pt x="21" y="17"/>
                    <a:pt x="27" y="33"/>
                    <a:pt x="33" y="50"/>
                  </a:cubicBezTo>
                  <a:cubicBezTo>
                    <a:pt x="35" y="56"/>
                    <a:pt x="38" y="62"/>
                    <a:pt x="39" y="69"/>
                  </a:cubicBezTo>
                  <a:cubicBezTo>
                    <a:pt x="37" y="68"/>
                    <a:pt x="35" y="67"/>
                    <a:pt x="32" y="67"/>
                  </a:cubicBezTo>
                  <a:cubicBezTo>
                    <a:pt x="22" y="67"/>
                    <a:pt x="11" y="67"/>
                    <a:pt x="1" y="67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2884E203-8E58-51FE-6F93-A2D07B50E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4488" y="3719513"/>
              <a:ext cx="119063" cy="209550"/>
            </a:xfrm>
            <a:custGeom>
              <a:avLst/>
              <a:gdLst>
                <a:gd name="T0" fmla="*/ 39 w 39"/>
                <a:gd name="T1" fmla="*/ 68 h 68"/>
                <a:gd name="T2" fmla="*/ 2 w 39"/>
                <a:gd name="T3" fmla="*/ 68 h 68"/>
                <a:gd name="T4" fmla="*/ 2 w 39"/>
                <a:gd name="T5" fmla="*/ 68 h 68"/>
                <a:gd name="T6" fmla="*/ 0 w 39"/>
                <a:gd name="T7" fmla="*/ 62 h 68"/>
                <a:gd name="T8" fmla="*/ 0 w 39"/>
                <a:gd name="T9" fmla="*/ 9 h 68"/>
                <a:gd name="T10" fmla="*/ 1 w 39"/>
                <a:gd name="T11" fmla="*/ 5 h 68"/>
                <a:gd name="T12" fmla="*/ 15 w 39"/>
                <a:gd name="T13" fmla="*/ 0 h 68"/>
                <a:gd name="T14" fmla="*/ 39 w 39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8">
                  <a:moveTo>
                    <a:pt x="39" y="68"/>
                  </a:moveTo>
                  <a:cubicBezTo>
                    <a:pt x="27" y="68"/>
                    <a:pt x="14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0" y="66"/>
                    <a:pt x="0" y="64"/>
                    <a:pt x="0" y="62"/>
                  </a:cubicBezTo>
                  <a:cubicBezTo>
                    <a:pt x="0" y="44"/>
                    <a:pt x="0" y="27"/>
                    <a:pt x="0" y="9"/>
                  </a:cubicBezTo>
                  <a:cubicBezTo>
                    <a:pt x="0" y="7"/>
                    <a:pt x="0" y="6"/>
                    <a:pt x="1" y="5"/>
                  </a:cubicBezTo>
                  <a:cubicBezTo>
                    <a:pt x="5" y="1"/>
                    <a:pt x="11" y="2"/>
                    <a:pt x="15" y="0"/>
                  </a:cubicBezTo>
                  <a:cubicBezTo>
                    <a:pt x="23" y="23"/>
                    <a:pt x="31" y="46"/>
                    <a:pt x="39" y="68"/>
                  </a:cubicBezTo>
                  <a:close/>
                </a:path>
              </a:pathLst>
            </a:custGeom>
            <a:solidFill>
              <a:srgbClr val="C5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19C42DB5-54DE-602E-4036-EC5AD86C0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4750" y="3722688"/>
              <a:ext cx="123825" cy="206375"/>
            </a:xfrm>
            <a:custGeom>
              <a:avLst/>
              <a:gdLst>
                <a:gd name="T0" fmla="*/ 40 w 40"/>
                <a:gd name="T1" fmla="*/ 67 h 67"/>
                <a:gd name="T2" fmla="*/ 2 w 40"/>
                <a:gd name="T3" fmla="*/ 67 h 67"/>
                <a:gd name="T4" fmla="*/ 2 w 40"/>
                <a:gd name="T5" fmla="*/ 67 h 67"/>
                <a:gd name="T6" fmla="*/ 0 w 40"/>
                <a:gd name="T7" fmla="*/ 60 h 67"/>
                <a:gd name="T8" fmla="*/ 0 w 40"/>
                <a:gd name="T9" fmla="*/ 10 h 67"/>
                <a:gd name="T10" fmla="*/ 2 w 40"/>
                <a:gd name="T11" fmla="*/ 3 h 67"/>
                <a:gd name="T12" fmla="*/ 17 w 40"/>
                <a:gd name="T13" fmla="*/ 3 h 67"/>
                <a:gd name="T14" fmla="*/ 40 w 40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67">
                  <a:moveTo>
                    <a:pt x="40" y="67"/>
                  </a:moveTo>
                  <a:cubicBezTo>
                    <a:pt x="27" y="67"/>
                    <a:pt x="14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5"/>
                    <a:pt x="0" y="63"/>
                    <a:pt x="0" y="60"/>
                  </a:cubicBezTo>
                  <a:cubicBezTo>
                    <a:pt x="0" y="43"/>
                    <a:pt x="0" y="27"/>
                    <a:pt x="0" y="10"/>
                  </a:cubicBezTo>
                  <a:cubicBezTo>
                    <a:pt x="0" y="7"/>
                    <a:pt x="0" y="5"/>
                    <a:pt x="2" y="3"/>
                  </a:cubicBezTo>
                  <a:cubicBezTo>
                    <a:pt x="7" y="0"/>
                    <a:pt x="12" y="0"/>
                    <a:pt x="17" y="3"/>
                  </a:cubicBezTo>
                  <a:cubicBezTo>
                    <a:pt x="25" y="24"/>
                    <a:pt x="33" y="45"/>
                    <a:pt x="40" y="67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8EF1BD4B-0861-1A84-8DAC-983483BDA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7788" y="3719513"/>
              <a:ext cx="155575" cy="209550"/>
            </a:xfrm>
            <a:custGeom>
              <a:avLst/>
              <a:gdLst>
                <a:gd name="T0" fmla="*/ 51 w 51"/>
                <a:gd name="T1" fmla="*/ 68 h 68"/>
                <a:gd name="T2" fmla="*/ 12 w 51"/>
                <a:gd name="T3" fmla="*/ 68 h 68"/>
                <a:gd name="T4" fmla="*/ 12 w 51"/>
                <a:gd name="T5" fmla="*/ 68 h 68"/>
                <a:gd name="T6" fmla="*/ 11 w 51"/>
                <a:gd name="T7" fmla="*/ 64 h 68"/>
                <a:gd name="T8" fmla="*/ 12 w 51"/>
                <a:gd name="T9" fmla="*/ 17 h 68"/>
                <a:gd name="T10" fmla="*/ 2 w 51"/>
                <a:gd name="T11" fmla="*/ 5 h 68"/>
                <a:gd name="T12" fmla="*/ 0 w 51"/>
                <a:gd name="T13" fmla="*/ 4 h 68"/>
                <a:gd name="T14" fmla="*/ 1 w 51"/>
                <a:gd name="T15" fmla="*/ 1 h 68"/>
                <a:gd name="T16" fmla="*/ 28 w 51"/>
                <a:gd name="T17" fmla="*/ 3 h 68"/>
                <a:gd name="T18" fmla="*/ 51 w 51"/>
                <a:gd name="T1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68">
                  <a:moveTo>
                    <a:pt x="51" y="68"/>
                  </a:moveTo>
                  <a:cubicBezTo>
                    <a:pt x="38" y="68"/>
                    <a:pt x="25" y="68"/>
                    <a:pt x="12" y="68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7"/>
                    <a:pt x="11" y="65"/>
                    <a:pt x="11" y="64"/>
                  </a:cubicBezTo>
                  <a:cubicBezTo>
                    <a:pt x="12" y="48"/>
                    <a:pt x="11" y="33"/>
                    <a:pt x="12" y="17"/>
                  </a:cubicBezTo>
                  <a:cubicBezTo>
                    <a:pt x="12" y="7"/>
                    <a:pt x="12" y="7"/>
                    <a:pt x="2" y="5"/>
                  </a:cubicBezTo>
                  <a:cubicBezTo>
                    <a:pt x="1" y="5"/>
                    <a:pt x="1" y="4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10" y="0"/>
                    <a:pt x="19" y="3"/>
                    <a:pt x="28" y="3"/>
                  </a:cubicBezTo>
                  <a:cubicBezTo>
                    <a:pt x="35" y="24"/>
                    <a:pt x="43" y="46"/>
                    <a:pt x="51" y="68"/>
                  </a:cubicBezTo>
                  <a:close/>
                </a:path>
              </a:pathLst>
            </a:custGeom>
            <a:solidFill>
              <a:srgbClr val="C5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72405A98-F191-CDC7-DBD6-FEDCF513E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3722688"/>
              <a:ext cx="120650" cy="206375"/>
            </a:xfrm>
            <a:custGeom>
              <a:avLst/>
              <a:gdLst>
                <a:gd name="T0" fmla="*/ 39 w 39"/>
                <a:gd name="T1" fmla="*/ 67 h 67"/>
                <a:gd name="T2" fmla="*/ 2 w 39"/>
                <a:gd name="T3" fmla="*/ 67 h 67"/>
                <a:gd name="T4" fmla="*/ 2 w 39"/>
                <a:gd name="T5" fmla="*/ 67 h 67"/>
                <a:gd name="T6" fmla="*/ 0 w 39"/>
                <a:gd name="T7" fmla="*/ 61 h 67"/>
                <a:gd name="T8" fmla="*/ 0 w 39"/>
                <a:gd name="T9" fmla="*/ 9 h 67"/>
                <a:gd name="T10" fmla="*/ 1 w 39"/>
                <a:gd name="T11" fmla="*/ 3 h 67"/>
                <a:gd name="T12" fmla="*/ 16 w 39"/>
                <a:gd name="T13" fmla="*/ 2 h 67"/>
                <a:gd name="T14" fmla="*/ 39 w 39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7">
                  <a:moveTo>
                    <a:pt x="39" y="67"/>
                  </a:moveTo>
                  <a:cubicBezTo>
                    <a:pt x="27" y="67"/>
                    <a:pt x="14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5"/>
                    <a:pt x="0" y="63"/>
                    <a:pt x="0" y="61"/>
                  </a:cubicBezTo>
                  <a:cubicBezTo>
                    <a:pt x="0" y="43"/>
                    <a:pt x="0" y="26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6" y="0"/>
                    <a:pt x="11" y="1"/>
                    <a:pt x="16" y="2"/>
                  </a:cubicBezTo>
                  <a:cubicBezTo>
                    <a:pt x="24" y="23"/>
                    <a:pt x="32" y="45"/>
                    <a:pt x="39" y="67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C5AC31D8-4D43-4F5C-0B9F-BA43E0CE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3719513"/>
              <a:ext cx="119063" cy="209550"/>
            </a:xfrm>
            <a:custGeom>
              <a:avLst/>
              <a:gdLst>
                <a:gd name="T0" fmla="*/ 39 w 39"/>
                <a:gd name="T1" fmla="*/ 68 h 68"/>
                <a:gd name="T2" fmla="*/ 2 w 39"/>
                <a:gd name="T3" fmla="*/ 68 h 68"/>
                <a:gd name="T4" fmla="*/ 1 w 39"/>
                <a:gd name="T5" fmla="*/ 68 h 68"/>
                <a:gd name="T6" fmla="*/ 0 w 39"/>
                <a:gd name="T7" fmla="*/ 62 h 68"/>
                <a:gd name="T8" fmla="*/ 0 w 39"/>
                <a:gd name="T9" fmla="*/ 10 h 68"/>
                <a:gd name="T10" fmla="*/ 1 w 39"/>
                <a:gd name="T11" fmla="*/ 4 h 68"/>
                <a:gd name="T12" fmla="*/ 16 w 39"/>
                <a:gd name="T13" fmla="*/ 3 h 68"/>
                <a:gd name="T14" fmla="*/ 39 w 39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8">
                  <a:moveTo>
                    <a:pt x="39" y="68"/>
                  </a:moveTo>
                  <a:cubicBezTo>
                    <a:pt x="27" y="68"/>
                    <a:pt x="14" y="68"/>
                    <a:pt x="2" y="68"/>
                  </a:cubicBezTo>
                  <a:cubicBezTo>
                    <a:pt x="2" y="68"/>
                    <a:pt x="1" y="68"/>
                    <a:pt x="1" y="68"/>
                  </a:cubicBezTo>
                  <a:cubicBezTo>
                    <a:pt x="0" y="66"/>
                    <a:pt x="0" y="64"/>
                    <a:pt x="0" y="62"/>
                  </a:cubicBezTo>
                  <a:cubicBezTo>
                    <a:pt x="0" y="45"/>
                    <a:pt x="0" y="27"/>
                    <a:pt x="0" y="10"/>
                  </a:cubicBezTo>
                  <a:cubicBezTo>
                    <a:pt x="0" y="8"/>
                    <a:pt x="0" y="6"/>
                    <a:pt x="1" y="4"/>
                  </a:cubicBezTo>
                  <a:cubicBezTo>
                    <a:pt x="6" y="1"/>
                    <a:pt x="11" y="0"/>
                    <a:pt x="16" y="3"/>
                  </a:cubicBezTo>
                  <a:cubicBezTo>
                    <a:pt x="24" y="24"/>
                    <a:pt x="31" y="46"/>
                    <a:pt x="39" y="68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E1E204E0-0F02-1F26-8D14-A9399FCBC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3722688"/>
              <a:ext cx="120650" cy="206375"/>
            </a:xfrm>
            <a:custGeom>
              <a:avLst/>
              <a:gdLst>
                <a:gd name="T0" fmla="*/ 39 w 39"/>
                <a:gd name="T1" fmla="*/ 67 h 67"/>
                <a:gd name="T2" fmla="*/ 2 w 39"/>
                <a:gd name="T3" fmla="*/ 67 h 67"/>
                <a:gd name="T4" fmla="*/ 2 w 39"/>
                <a:gd name="T5" fmla="*/ 67 h 67"/>
                <a:gd name="T6" fmla="*/ 0 w 39"/>
                <a:gd name="T7" fmla="*/ 60 h 67"/>
                <a:gd name="T8" fmla="*/ 0 w 39"/>
                <a:gd name="T9" fmla="*/ 9 h 67"/>
                <a:gd name="T10" fmla="*/ 1 w 39"/>
                <a:gd name="T11" fmla="*/ 3 h 67"/>
                <a:gd name="T12" fmla="*/ 16 w 39"/>
                <a:gd name="T13" fmla="*/ 3 h 67"/>
                <a:gd name="T14" fmla="*/ 30 w 39"/>
                <a:gd name="T15" fmla="*/ 41 h 67"/>
                <a:gd name="T16" fmla="*/ 39 w 39"/>
                <a:gd name="T17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67">
                  <a:moveTo>
                    <a:pt x="39" y="67"/>
                  </a:moveTo>
                  <a:cubicBezTo>
                    <a:pt x="27" y="67"/>
                    <a:pt x="14" y="67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0" y="65"/>
                    <a:pt x="0" y="63"/>
                    <a:pt x="0" y="60"/>
                  </a:cubicBezTo>
                  <a:cubicBezTo>
                    <a:pt x="0" y="43"/>
                    <a:pt x="0" y="26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6" y="0"/>
                    <a:pt x="11" y="0"/>
                    <a:pt x="16" y="3"/>
                  </a:cubicBezTo>
                  <a:cubicBezTo>
                    <a:pt x="22" y="15"/>
                    <a:pt x="26" y="28"/>
                    <a:pt x="30" y="41"/>
                  </a:cubicBezTo>
                  <a:cubicBezTo>
                    <a:pt x="34" y="50"/>
                    <a:pt x="36" y="59"/>
                    <a:pt x="39" y="67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7">
              <a:extLst>
                <a:ext uri="{FF2B5EF4-FFF2-40B4-BE49-F238E27FC236}">
                  <a16:creationId xmlns:a16="http://schemas.microsoft.com/office/drawing/2014/main" id="{9E5E554F-D01A-50AE-84A8-E6E0E4877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22688"/>
              <a:ext cx="122238" cy="209550"/>
            </a:xfrm>
            <a:custGeom>
              <a:avLst/>
              <a:gdLst>
                <a:gd name="T0" fmla="*/ 4 w 40"/>
                <a:gd name="T1" fmla="*/ 68 h 68"/>
                <a:gd name="T2" fmla="*/ 2 w 40"/>
                <a:gd name="T3" fmla="*/ 68 h 68"/>
                <a:gd name="T4" fmla="*/ 2 w 40"/>
                <a:gd name="T5" fmla="*/ 67 h 68"/>
                <a:gd name="T6" fmla="*/ 0 w 40"/>
                <a:gd name="T7" fmla="*/ 60 h 68"/>
                <a:gd name="T8" fmla="*/ 0 w 40"/>
                <a:gd name="T9" fmla="*/ 9 h 68"/>
                <a:gd name="T10" fmla="*/ 1 w 40"/>
                <a:gd name="T11" fmla="*/ 3 h 68"/>
                <a:gd name="T12" fmla="*/ 16 w 40"/>
                <a:gd name="T13" fmla="*/ 2 h 68"/>
                <a:gd name="T14" fmla="*/ 25 w 40"/>
                <a:gd name="T15" fmla="*/ 27 h 68"/>
                <a:gd name="T16" fmla="*/ 40 w 40"/>
                <a:gd name="T17" fmla="*/ 67 h 68"/>
                <a:gd name="T18" fmla="*/ 36 w 40"/>
                <a:gd name="T19" fmla="*/ 68 h 68"/>
                <a:gd name="T20" fmla="*/ 4 w 40"/>
                <a:gd name="T2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68">
                  <a:moveTo>
                    <a:pt x="4" y="68"/>
                  </a:moveTo>
                  <a:cubicBezTo>
                    <a:pt x="3" y="68"/>
                    <a:pt x="3" y="68"/>
                    <a:pt x="2" y="68"/>
                  </a:cubicBezTo>
                  <a:cubicBezTo>
                    <a:pt x="2" y="68"/>
                    <a:pt x="2" y="67"/>
                    <a:pt x="2" y="67"/>
                  </a:cubicBezTo>
                  <a:cubicBezTo>
                    <a:pt x="0" y="65"/>
                    <a:pt x="0" y="63"/>
                    <a:pt x="0" y="60"/>
                  </a:cubicBezTo>
                  <a:cubicBezTo>
                    <a:pt x="0" y="43"/>
                    <a:pt x="0" y="26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6" y="0"/>
                    <a:pt x="11" y="0"/>
                    <a:pt x="16" y="2"/>
                  </a:cubicBezTo>
                  <a:cubicBezTo>
                    <a:pt x="19" y="11"/>
                    <a:pt x="22" y="19"/>
                    <a:pt x="25" y="27"/>
                  </a:cubicBezTo>
                  <a:cubicBezTo>
                    <a:pt x="30" y="40"/>
                    <a:pt x="35" y="54"/>
                    <a:pt x="40" y="67"/>
                  </a:cubicBezTo>
                  <a:cubicBezTo>
                    <a:pt x="38" y="67"/>
                    <a:pt x="37" y="68"/>
                    <a:pt x="36" y="68"/>
                  </a:cubicBezTo>
                  <a:cubicBezTo>
                    <a:pt x="25" y="68"/>
                    <a:pt x="15" y="68"/>
                    <a:pt x="4" y="68"/>
                  </a:cubicBezTo>
                  <a:close/>
                </a:path>
              </a:pathLst>
            </a:custGeom>
            <a:solidFill>
              <a:srgbClr val="C6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8E717CBD-2498-85B7-89E5-502584C4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375" y="3722688"/>
              <a:ext cx="119063" cy="209550"/>
            </a:xfrm>
            <a:custGeom>
              <a:avLst/>
              <a:gdLst>
                <a:gd name="T0" fmla="*/ 36 w 39"/>
                <a:gd name="T1" fmla="*/ 67 h 68"/>
                <a:gd name="T2" fmla="*/ 1 w 39"/>
                <a:gd name="T3" fmla="*/ 67 h 68"/>
                <a:gd name="T4" fmla="*/ 1 w 39"/>
                <a:gd name="T5" fmla="*/ 67 h 68"/>
                <a:gd name="T6" fmla="*/ 0 w 39"/>
                <a:gd name="T7" fmla="*/ 61 h 68"/>
                <a:gd name="T8" fmla="*/ 0 w 39"/>
                <a:gd name="T9" fmla="*/ 8 h 68"/>
                <a:gd name="T10" fmla="*/ 1 w 39"/>
                <a:gd name="T11" fmla="*/ 3 h 68"/>
                <a:gd name="T12" fmla="*/ 15 w 39"/>
                <a:gd name="T13" fmla="*/ 0 h 68"/>
                <a:gd name="T14" fmla="*/ 39 w 39"/>
                <a:gd name="T15" fmla="*/ 67 h 68"/>
                <a:gd name="T16" fmla="*/ 36 w 39"/>
                <a:gd name="T17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68">
                  <a:moveTo>
                    <a:pt x="36" y="67"/>
                  </a:moveTo>
                  <a:cubicBezTo>
                    <a:pt x="24" y="67"/>
                    <a:pt x="13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5"/>
                    <a:pt x="0" y="63"/>
                    <a:pt x="0" y="61"/>
                  </a:cubicBezTo>
                  <a:cubicBezTo>
                    <a:pt x="0" y="44"/>
                    <a:pt x="0" y="26"/>
                    <a:pt x="0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5" y="0"/>
                    <a:pt x="10" y="1"/>
                    <a:pt x="15" y="0"/>
                  </a:cubicBezTo>
                  <a:cubicBezTo>
                    <a:pt x="23" y="23"/>
                    <a:pt x="31" y="45"/>
                    <a:pt x="39" y="67"/>
                  </a:cubicBezTo>
                  <a:cubicBezTo>
                    <a:pt x="38" y="68"/>
                    <a:pt x="37" y="68"/>
                    <a:pt x="36" y="67"/>
                  </a:cubicBezTo>
                  <a:close/>
                </a:path>
              </a:pathLst>
            </a:custGeom>
            <a:solidFill>
              <a:srgbClr val="C5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9">
              <a:extLst>
                <a:ext uri="{FF2B5EF4-FFF2-40B4-BE49-F238E27FC236}">
                  <a16:creationId xmlns:a16="http://schemas.microsoft.com/office/drawing/2014/main" id="{5C5E6B53-A692-1F7B-2255-9C642B768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563" y="3722688"/>
              <a:ext cx="120650" cy="209550"/>
            </a:xfrm>
            <a:custGeom>
              <a:avLst/>
              <a:gdLst>
                <a:gd name="T0" fmla="*/ 39 w 39"/>
                <a:gd name="T1" fmla="*/ 68 h 68"/>
                <a:gd name="T2" fmla="*/ 26 w 39"/>
                <a:gd name="T3" fmla="*/ 67 h 68"/>
                <a:gd name="T4" fmla="*/ 1 w 39"/>
                <a:gd name="T5" fmla="*/ 67 h 68"/>
                <a:gd name="T6" fmla="*/ 1 w 39"/>
                <a:gd name="T7" fmla="*/ 67 h 68"/>
                <a:gd name="T8" fmla="*/ 0 w 39"/>
                <a:gd name="T9" fmla="*/ 61 h 68"/>
                <a:gd name="T10" fmla="*/ 0 w 39"/>
                <a:gd name="T11" fmla="*/ 8 h 68"/>
                <a:gd name="T12" fmla="*/ 1 w 39"/>
                <a:gd name="T13" fmla="*/ 3 h 68"/>
                <a:gd name="T14" fmla="*/ 15 w 39"/>
                <a:gd name="T15" fmla="*/ 0 h 68"/>
                <a:gd name="T16" fmla="*/ 39 w 39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68">
                  <a:moveTo>
                    <a:pt x="39" y="68"/>
                  </a:moveTo>
                  <a:cubicBezTo>
                    <a:pt x="35" y="66"/>
                    <a:pt x="30" y="67"/>
                    <a:pt x="26" y="67"/>
                  </a:cubicBezTo>
                  <a:cubicBezTo>
                    <a:pt x="18" y="67"/>
                    <a:pt x="10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5"/>
                    <a:pt x="0" y="63"/>
                    <a:pt x="0" y="61"/>
                  </a:cubicBezTo>
                  <a:cubicBezTo>
                    <a:pt x="0" y="44"/>
                    <a:pt x="0" y="26"/>
                    <a:pt x="0" y="8"/>
                  </a:cubicBezTo>
                  <a:cubicBezTo>
                    <a:pt x="0" y="6"/>
                    <a:pt x="0" y="5"/>
                    <a:pt x="1" y="3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23" y="23"/>
                    <a:pt x="31" y="46"/>
                    <a:pt x="39" y="68"/>
                  </a:cubicBezTo>
                  <a:close/>
                </a:path>
              </a:pathLst>
            </a:custGeom>
            <a:solidFill>
              <a:srgbClr val="C5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0">
              <a:extLst>
                <a:ext uri="{FF2B5EF4-FFF2-40B4-BE49-F238E27FC236}">
                  <a16:creationId xmlns:a16="http://schemas.microsoft.com/office/drawing/2014/main" id="{94AC5BD1-F988-E7E3-FB49-B74C28D3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313" y="3722688"/>
              <a:ext cx="123825" cy="206375"/>
            </a:xfrm>
            <a:custGeom>
              <a:avLst/>
              <a:gdLst>
                <a:gd name="T0" fmla="*/ 40 w 40"/>
                <a:gd name="T1" fmla="*/ 67 h 67"/>
                <a:gd name="T2" fmla="*/ 1 w 40"/>
                <a:gd name="T3" fmla="*/ 67 h 67"/>
                <a:gd name="T4" fmla="*/ 1 w 40"/>
                <a:gd name="T5" fmla="*/ 67 h 67"/>
                <a:gd name="T6" fmla="*/ 0 w 40"/>
                <a:gd name="T7" fmla="*/ 62 h 67"/>
                <a:gd name="T8" fmla="*/ 0 w 40"/>
                <a:gd name="T9" fmla="*/ 10 h 67"/>
                <a:gd name="T10" fmla="*/ 2 w 40"/>
                <a:gd name="T11" fmla="*/ 3 h 67"/>
                <a:gd name="T12" fmla="*/ 16 w 40"/>
                <a:gd name="T13" fmla="*/ 0 h 67"/>
                <a:gd name="T14" fmla="*/ 40 w 40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67">
                  <a:moveTo>
                    <a:pt x="40" y="67"/>
                  </a:moveTo>
                  <a:cubicBezTo>
                    <a:pt x="27" y="67"/>
                    <a:pt x="14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6"/>
                    <a:pt x="0" y="64"/>
                    <a:pt x="0" y="62"/>
                  </a:cubicBezTo>
                  <a:cubicBezTo>
                    <a:pt x="1" y="45"/>
                    <a:pt x="1" y="28"/>
                    <a:pt x="0" y="10"/>
                  </a:cubicBezTo>
                  <a:cubicBezTo>
                    <a:pt x="0" y="8"/>
                    <a:pt x="0" y="5"/>
                    <a:pt x="2" y="3"/>
                  </a:cubicBezTo>
                  <a:cubicBezTo>
                    <a:pt x="6" y="0"/>
                    <a:pt x="11" y="2"/>
                    <a:pt x="16" y="0"/>
                  </a:cubicBezTo>
                  <a:cubicBezTo>
                    <a:pt x="24" y="23"/>
                    <a:pt x="32" y="45"/>
                    <a:pt x="40" y="67"/>
                  </a:cubicBezTo>
                  <a:close/>
                </a:path>
              </a:pathLst>
            </a:custGeom>
            <a:solidFill>
              <a:srgbClr val="C5A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1">
              <a:extLst>
                <a:ext uri="{FF2B5EF4-FFF2-40B4-BE49-F238E27FC236}">
                  <a16:creationId xmlns:a16="http://schemas.microsoft.com/office/drawing/2014/main" id="{9ECA19FE-57EA-41DB-F01E-F0CFD53A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3" y="3722688"/>
              <a:ext cx="122238" cy="206375"/>
            </a:xfrm>
            <a:custGeom>
              <a:avLst/>
              <a:gdLst>
                <a:gd name="T0" fmla="*/ 40 w 40"/>
                <a:gd name="T1" fmla="*/ 67 h 67"/>
                <a:gd name="T2" fmla="*/ 1 w 40"/>
                <a:gd name="T3" fmla="*/ 67 h 67"/>
                <a:gd name="T4" fmla="*/ 1 w 40"/>
                <a:gd name="T5" fmla="*/ 67 h 67"/>
                <a:gd name="T6" fmla="*/ 1 w 40"/>
                <a:gd name="T7" fmla="*/ 62 h 67"/>
                <a:gd name="T8" fmla="*/ 1 w 40"/>
                <a:gd name="T9" fmla="*/ 11 h 67"/>
                <a:gd name="T10" fmla="*/ 2 w 40"/>
                <a:gd name="T11" fmla="*/ 3 h 67"/>
                <a:gd name="T12" fmla="*/ 17 w 40"/>
                <a:gd name="T13" fmla="*/ 2 h 67"/>
                <a:gd name="T14" fmla="*/ 40 w 40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67">
                  <a:moveTo>
                    <a:pt x="40" y="67"/>
                  </a:moveTo>
                  <a:cubicBezTo>
                    <a:pt x="27" y="67"/>
                    <a:pt x="14" y="67"/>
                    <a:pt x="1" y="67"/>
                  </a:cubicBezTo>
                  <a:cubicBezTo>
                    <a:pt x="1" y="67"/>
                    <a:pt x="1" y="67"/>
                    <a:pt x="1" y="67"/>
                  </a:cubicBezTo>
                  <a:cubicBezTo>
                    <a:pt x="0" y="65"/>
                    <a:pt x="1" y="63"/>
                    <a:pt x="1" y="62"/>
                  </a:cubicBezTo>
                  <a:cubicBezTo>
                    <a:pt x="1" y="45"/>
                    <a:pt x="1" y="28"/>
                    <a:pt x="1" y="11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6" y="0"/>
                    <a:pt x="12" y="1"/>
                    <a:pt x="17" y="2"/>
                  </a:cubicBezTo>
                  <a:cubicBezTo>
                    <a:pt x="24" y="23"/>
                    <a:pt x="32" y="45"/>
                    <a:pt x="40" y="67"/>
                  </a:cubicBezTo>
                  <a:close/>
                </a:path>
              </a:pathLst>
            </a:custGeom>
            <a:solidFill>
              <a:srgbClr val="C6A2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2">
              <a:extLst>
                <a:ext uri="{FF2B5EF4-FFF2-40B4-BE49-F238E27FC236}">
                  <a16:creationId xmlns:a16="http://schemas.microsoft.com/office/drawing/2014/main" id="{2A528B2E-ABCE-964C-6E76-336FD7C1C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050" y="3722688"/>
              <a:ext cx="122238" cy="209550"/>
            </a:xfrm>
            <a:custGeom>
              <a:avLst/>
              <a:gdLst>
                <a:gd name="T0" fmla="*/ 40 w 40"/>
                <a:gd name="T1" fmla="*/ 68 h 68"/>
                <a:gd name="T2" fmla="*/ 26 w 40"/>
                <a:gd name="T3" fmla="*/ 67 h 68"/>
                <a:gd name="T4" fmla="*/ 2 w 40"/>
                <a:gd name="T5" fmla="*/ 67 h 68"/>
                <a:gd name="T6" fmla="*/ 0 w 40"/>
                <a:gd name="T7" fmla="*/ 61 h 68"/>
                <a:gd name="T8" fmla="*/ 0 w 40"/>
                <a:gd name="T9" fmla="*/ 7 h 68"/>
                <a:gd name="T10" fmla="*/ 1 w 40"/>
                <a:gd name="T11" fmla="*/ 3 h 68"/>
                <a:gd name="T12" fmla="*/ 16 w 40"/>
                <a:gd name="T13" fmla="*/ 1 h 68"/>
                <a:gd name="T14" fmla="*/ 40 w 40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68">
                  <a:moveTo>
                    <a:pt x="40" y="68"/>
                  </a:moveTo>
                  <a:cubicBezTo>
                    <a:pt x="35" y="66"/>
                    <a:pt x="30" y="67"/>
                    <a:pt x="26" y="67"/>
                  </a:cubicBezTo>
                  <a:cubicBezTo>
                    <a:pt x="18" y="67"/>
                    <a:pt x="10" y="67"/>
                    <a:pt x="2" y="67"/>
                  </a:cubicBezTo>
                  <a:cubicBezTo>
                    <a:pt x="0" y="65"/>
                    <a:pt x="0" y="63"/>
                    <a:pt x="0" y="61"/>
                  </a:cubicBezTo>
                  <a:cubicBezTo>
                    <a:pt x="0" y="43"/>
                    <a:pt x="1" y="25"/>
                    <a:pt x="0" y="7"/>
                  </a:cubicBezTo>
                  <a:cubicBezTo>
                    <a:pt x="0" y="6"/>
                    <a:pt x="0" y="4"/>
                    <a:pt x="1" y="3"/>
                  </a:cubicBezTo>
                  <a:cubicBezTo>
                    <a:pt x="6" y="0"/>
                    <a:pt x="11" y="2"/>
                    <a:pt x="16" y="1"/>
                  </a:cubicBezTo>
                  <a:cubicBezTo>
                    <a:pt x="24" y="23"/>
                    <a:pt x="32" y="46"/>
                    <a:pt x="40" y="68"/>
                  </a:cubicBezTo>
                  <a:close/>
                </a:path>
              </a:pathLst>
            </a:custGeom>
            <a:solidFill>
              <a:srgbClr val="C6A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3">
              <a:extLst>
                <a:ext uri="{FF2B5EF4-FFF2-40B4-BE49-F238E27FC236}">
                  <a16:creationId xmlns:a16="http://schemas.microsoft.com/office/drawing/2014/main" id="{7B4643D1-39B1-8350-807A-8FF588332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8600" y="3722688"/>
              <a:ext cx="120650" cy="209550"/>
            </a:xfrm>
            <a:custGeom>
              <a:avLst/>
              <a:gdLst>
                <a:gd name="T0" fmla="*/ 39 w 39"/>
                <a:gd name="T1" fmla="*/ 67 h 68"/>
                <a:gd name="T2" fmla="*/ 23 w 39"/>
                <a:gd name="T3" fmla="*/ 68 h 68"/>
                <a:gd name="T4" fmla="*/ 0 w 39"/>
                <a:gd name="T5" fmla="*/ 67 h 68"/>
                <a:gd name="T6" fmla="*/ 0 w 39"/>
                <a:gd name="T7" fmla="*/ 62 h 68"/>
                <a:gd name="T8" fmla="*/ 0 w 39"/>
                <a:gd name="T9" fmla="*/ 10 h 68"/>
                <a:gd name="T10" fmla="*/ 1 w 39"/>
                <a:gd name="T11" fmla="*/ 3 h 68"/>
                <a:gd name="T12" fmla="*/ 16 w 39"/>
                <a:gd name="T13" fmla="*/ 2 h 68"/>
                <a:gd name="T14" fmla="*/ 39 w 39"/>
                <a:gd name="T15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8">
                  <a:moveTo>
                    <a:pt x="39" y="67"/>
                  </a:moveTo>
                  <a:cubicBezTo>
                    <a:pt x="34" y="67"/>
                    <a:pt x="28" y="67"/>
                    <a:pt x="23" y="68"/>
                  </a:cubicBezTo>
                  <a:cubicBezTo>
                    <a:pt x="15" y="67"/>
                    <a:pt x="8" y="67"/>
                    <a:pt x="0" y="67"/>
                  </a:cubicBezTo>
                  <a:cubicBezTo>
                    <a:pt x="0" y="66"/>
                    <a:pt x="0" y="64"/>
                    <a:pt x="0" y="62"/>
                  </a:cubicBezTo>
                  <a:cubicBezTo>
                    <a:pt x="0" y="45"/>
                    <a:pt x="0" y="28"/>
                    <a:pt x="0" y="10"/>
                  </a:cubicBezTo>
                  <a:cubicBezTo>
                    <a:pt x="0" y="8"/>
                    <a:pt x="0" y="5"/>
                    <a:pt x="1" y="3"/>
                  </a:cubicBezTo>
                  <a:cubicBezTo>
                    <a:pt x="6" y="0"/>
                    <a:pt x="11" y="0"/>
                    <a:pt x="16" y="2"/>
                  </a:cubicBezTo>
                  <a:cubicBezTo>
                    <a:pt x="24" y="24"/>
                    <a:pt x="31" y="46"/>
                    <a:pt x="39" y="67"/>
                  </a:cubicBezTo>
                  <a:close/>
                </a:path>
              </a:pathLst>
            </a:custGeom>
            <a:solidFill>
              <a:srgbClr val="C5A3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4">
              <a:extLst>
                <a:ext uri="{FF2B5EF4-FFF2-40B4-BE49-F238E27FC236}">
                  <a16:creationId xmlns:a16="http://schemas.microsoft.com/office/drawing/2014/main" id="{13EAC333-F7AA-F9E4-2BC2-757862884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3722688"/>
              <a:ext cx="119063" cy="206375"/>
            </a:xfrm>
            <a:custGeom>
              <a:avLst/>
              <a:gdLst>
                <a:gd name="T0" fmla="*/ 39 w 39"/>
                <a:gd name="T1" fmla="*/ 67 h 67"/>
                <a:gd name="T2" fmla="*/ 1 w 39"/>
                <a:gd name="T3" fmla="*/ 67 h 67"/>
                <a:gd name="T4" fmla="*/ 0 w 39"/>
                <a:gd name="T5" fmla="*/ 63 h 67"/>
                <a:gd name="T6" fmla="*/ 0 w 39"/>
                <a:gd name="T7" fmla="*/ 9 h 67"/>
                <a:gd name="T8" fmla="*/ 1 w 39"/>
                <a:gd name="T9" fmla="*/ 3 h 67"/>
                <a:gd name="T10" fmla="*/ 16 w 39"/>
                <a:gd name="T11" fmla="*/ 1 h 67"/>
                <a:gd name="T12" fmla="*/ 38 w 39"/>
                <a:gd name="T13" fmla="*/ 63 h 67"/>
                <a:gd name="T14" fmla="*/ 39 w 39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7">
                  <a:moveTo>
                    <a:pt x="39" y="67"/>
                  </a:moveTo>
                  <a:cubicBezTo>
                    <a:pt x="27" y="67"/>
                    <a:pt x="14" y="67"/>
                    <a:pt x="1" y="67"/>
                  </a:cubicBezTo>
                  <a:cubicBezTo>
                    <a:pt x="0" y="66"/>
                    <a:pt x="0" y="64"/>
                    <a:pt x="0" y="63"/>
                  </a:cubicBezTo>
                  <a:cubicBezTo>
                    <a:pt x="0" y="45"/>
                    <a:pt x="0" y="27"/>
                    <a:pt x="0" y="9"/>
                  </a:cubicBezTo>
                  <a:cubicBezTo>
                    <a:pt x="0" y="7"/>
                    <a:pt x="0" y="5"/>
                    <a:pt x="1" y="3"/>
                  </a:cubicBezTo>
                  <a:cubicBezTo>
                    <a:pt x="6" y="0"/>
                    <a:pt x="11" y="2"/>
                    <a:pt x="16" y="1"/>
                  </a:cubicBezTo>
                  <a:cubicBezTo>
                    <a:pt x="23" y="21"/>
                    <a:pt x="31" y="42"/>
                    <a:pt x="38" y="63"/>
                  </a:cubicBezTo>
                  <a:cubicBezTo>
                    <a:pt x="39" y="64"/>
                    <a:pt x="39" y="66"/>
                    <a:pt x="39" y="67"/>
                  </a:cubicBezTo>
                  <a:close/>
                </a:path>
              </a:pathLst>
            </a:custGeom>
            <a:solidFill>
              <a:srgbClr val="C5A3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5">
              <a:extLst>
                <a:ext uri="{FF2B5EF4-FFF2-40B4-BE49-F238E27FC236}">
                  <a16:creationId xmlns:a16="http://schemas.microsoft.com/office/drawing/2014/main" id="{FD07F29F-D6D3-519D-29B2-6701E5593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275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14 h 67"/>
                <a:gd name="T4" fmla="*/ 36 w 36"/>
                <a:gd name="T5" fmla="*/ 67 h 67"/>
                <a:gd name="T6" fmla="*/ 35 w 36"/>
                <a:gd name="T7" fmla="*/ 67 h 67"/>
                <a:gd name="T8" fmla="*/ 0 w 36"/>
                <a:gd name="T9" fmla="*/ 67 h 67"/>
                <a:gd name="T10" fmla="*/ 23 w 36"/>
                <a:gd name="T11" fmla="*/ 1 h 67"/>
                <a:gd name="T12" fmla="*/ 36 w 36"/>
                <a:gd name="T13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4" y="6"/>
                    <a:pt x="36" y="10"/>
                    <a:pt x="36" y="14"/>
                  </a:cubicBezTo>
                  <a:cubicBezTo>
                    <a:pt x="36" y="31"/>
                    <a:pt x="36" y="49"/>
                    <a:pt x="36" y="67"/>
                  </a:cubicBezTo>
                  <a:cubicBezTo>
                    <a:pt x="36" y="67"/>
                    <a:pt x="35" y="67"/>
                    <a:pt x="35" y="67"/>
                  </a:cubicBezTo>
                  <a:cubicBezTo>
                    <a:pt x="23" y="67"/>
                    <a:pt x="11" y="67"/>
                    <a:pt x="0" y="67"/>
                  </a:cubicBezTo>
                  <a:cubicBezTo>
                    <a:pt x="8" y="45"/>
                    <a:pt x="15" y="23"/>
                    <a:pt x="23" y="1"/>
                  </a:cubicBezTo>
                  <a:cubicBezTo>
                    <a:pt x="28" y="1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C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6">
              <a:extLst>
                <a:ext uri="{FF2B5EF4-FFF2-40B4-BE49-F238E27FC236}">
                  <a16:creationId xmlns:a16="http://schemas.microsoft.com/office/drawing/2014/main" id="{4F647CCE-C099-CD65-9FA4-7AA08496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3722688"/>
              <a:ext cx="111125" cy="209550"/>
            </a:xfrm>
            <a:custGeom>
              <a:avLst/>
              <a:gdLst>
                <a:gd name="T0" fmla="*/ 36 w 36"/>
                <a:gd name="T1" fmla="*/ 3 h 68"/>
                <a:gd name="T2" fmla="*/ 36 w 36"/>
                <a:gd name="T3" fmla="*/ 67 h 68"/>
                <a:gd name="T4" fmla="*/ 6 w 36"/>
                <a:gd name="T5" fmla="*/ 67 h 68"/>
                <a:gd name="T6" fmla="*/ 0 w 36"/>
                <a:gd name="T7" fmla="*/ 68 h 68"/>
                <a:gd name="T8" fmla="*/ 17 w 36"/>
                <a:gd name="T9" fmla="*/ 19 h 68"/>
                <a:gd name="T10" fmla="*/ 24 w 36"/>
                <a:gd name="T11" fmla="*/ 0 h 68"/>
                <a:gd name="T12" fmla="*/ 36 w 36"/>
                <a:gd name="T13" fmla="*/ 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8">
                  <a:moveTo>
                    <a:pt x="36" y="3"/>
                  </a:moveTo>
                  <a:cubicBezTo>
                    <a:pt x="36" y="24"/>
                    <a:pt x="36" y="46"/>
                    <a:pt x="36" y="67"/>
                  </a:cubicBezTo>
                  <a:cubicBezTo>
                    <a:pt x="26" y="67"/>
                    <a:pt x="16" y="67"/>
                    <a:pt x="6" y="67"/>
                  </a:cubicBezTo>
                  <a:cubicBezTo>
                    <a:pt x="4" y="67"/>
                    <a:pt x="2" y="67"/>
                    <a:pt x="0" y="68"/>
                  </a:cubicBezTo>
                  <a:cubicBezTo>
                    <a:pt x="5" y="52"/>
                    <a:pt x="12" y="35"/>
                    <a:pt x="17" y="19"/>
                  </a:cubicBezTo>
                  <a:cubicBezTo>
                    <a:pt x="19" y="13"/>
                    <a:pt x="22" y="7"/>
                    <a:pt x="24" y="0"/>
                  </a:cubicBezTo>
                  <a:cubicBezTo>
                    <a:pt x="28" y="1"/>
                    <a:pt x="33" y="0"/>
                    <a:pt x="36" y="3"/>
                  </a:cubicBezTo>
                  <a:close/>
                </a:path>
              </a:pathLst>
            </a:custGeom>
            <a:solidFill>
              <a:srgbClr val="EC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7">
              <a:extLst>
                <a:ext uri="{FF2B5EF4-FFF2-40B4-BE49-F238E27FC236}">
                  <a16:creationId xmlns:a16="http://schemas.microsoft.com/office/drawing/2014/main" id="{983A33AB-BB36-D849-DBFF-7E9E7A4B2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7600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5 w 36"/>
                <a:gd name="T3" fmla="*/ 67 h 67"/>
                <a:gd name="T4" fmla="*/ 0 w 36"/>
                <a:gd name="T5" fmla="*/ 67 h 67"/>
                <a:gd name="T6" fmla="*/ 8 w 36"/>
                <a:gd name="T7" fmla="*/ 44 h 67"/>
                <a:gd name="T8" fmla="*/ 23 w 36"/>
                <a:gd name="T9" fmla="*/ 0 h 67"/>
                <a:gd name="T10" fmla="*/ 32 w 36"/>
                <a:gd name="T11" fmla="*/ 0 h 67"/>
                <a:gd name="T12" fmla="*/ 36 w 36"/>
                <a:gd name="T13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5" y="24"/>
                    <a:pt x="35" y="46"/>
                    <a:pt x="35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1" y="59"/>
                    <a:pt x="5" y="51"/>
                    <a:pt x="8" y="44"/>
                  </a:cubicBezTo>
                  <a:cubicBezTo>
                    <a:pt x="13" y="29"/>
                    <a:pt x="18" y="15"/>
                    <a:pt x="23" y="0"/>
                  </a:cubicBezTo>
                  <a:cubicBezTo>
                    <a:pt x="26" y="0"/>
                    <a:pt x="29" y="0"/>
                    <a:pt x="32" y="0"/>
                  </a:cubicBezTo>
                  <a:cubicBezTo>
                    <a:pt x="33" y="0"/>
                    <a:pt x="35" y="0"/>
                    <a:pt x="36" y="3"/>
                  </a:cubicBezTo>
                  <a:close/>
                </a:path>
              </a:pathLst>
            </a:custGeom>
            <a:solidFill>
              <a:srgbClr val="EB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8">
              <a:extLst>
                <a:ext uri="{FF2B5EF4-FFF2-40B4-BE49-F238E27FC236}">
                  <a16:creationId xmlns:a16="http://schemas.microsoft.com/office/drawing/2014/main" id="{269F751B-9FD1-FC4D-9CA3-C4BD97206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61 h 67"/>
                <a:gd name="T4" fmla="*/ 35 w 36"/>
                <a:gd name="T5" fmla="*/ 67 h 67"/>
                <a:gd name="T6" fmla="*/ 0 w 36"/>
                <a:gd name="T7" fmla="*/ 67 h 67"/>
                <a:gd name="T8" fmla="*/ 24 w 36"/>
                <a:gd name="T9" fmla="*/ 1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22"/>
                    <a:pt x="36" y="42"/>
                    <a:pt x="36" y="61"/>
                  </a:cubicBezTo>
                  <a:cubicBezTo>
                    <a:pt x="36" y="63"/>
                    <a:pt x="36" y="65"/>
                    <a:pt x="35" y="67"/>
                  </a:cubicBezTo>
                  <a:cubicBezTo>
                    <a:pt x="23" y="67"/>
                    <a:pt x="12" y="67"/>
                    <a:pt x="0" y="67"/>
                  </a:cubicBezTo>
                  <a:cubicBezTo>
                    <a:pt x="8" y="45"/>
                    <a:pt x="16" y="23"/>
                    <a:pt x="24" y="1"/>
                  </a:cubicBezTo>
                  <a:cubicBezTo>
                    <a:pt x="28" y="2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C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9">
              <a:extLst>
                <a:ext uri="{FF2B5EF4-FFF2-40B4-BE49-F238E27FC236}">
                  <a16:creationId xmlns:a16="http://schemas.microsoft.com/office/drawing/2014/main" id="{0D2C5F6B-A85E-EAEF-009C-0BEE17306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45 h 67"/>
                <a:gd name="T4" fmla="*/ 35 w 36"/>
                <a:gd name="T5" fmla="*/ 67 h 67"/>
                <a:gd name="T6" fmla="*/ 0 w 36"/>
                <a:gd name="T7" fmla="*/ 67 h 67"/>
                <a:gd name="T8" fmla="*/ 24 w 36"/>
                <a:gd name="T9" fmla="*/ 1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17"/>
                    <a:pt x="36" y="31"/>
                    <a:pt x="36" y="45"/>
                  </a:cubicBezTo>
                  <a:cubicBezTo>
                    <a:pt x="36" y="52"/>
                    <a:pt x="36" y="60"/>
                    <a:pt x="35" y="67"/>
                  </a:cubicBezTo>
                  <a:cubicBezTo>
                    <a:pt x="23" y="67"/>
                    <a:pt x="12" y="67"/>
                    <a:pt x="0" y="67"/>
                  </a:cubicBezTo>
                  <a:cubicBezTo>
                    <a:pt x="8" y="45"/>
                    <a:pt x="15" y="23"/>
                    <a:pt x="24" y="1"/>
                  </a:cubicBezTo>
                  <a:cubicBezTo>
                    <a:pt x="28" y="0"/>
                    <a:pt x="32" y="1"/>
                    <a:pt x="36" y="3"/>
                  </a:cubicBezTo>
                  <a:close/>
                </a:path>
              </a:pathLst>
            </a:custGeom>
            <a:solidFill>
              <a:srgbClr val="EAC4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60">
              <a:extLst>
                <a:ext uri="{FF2B5EF4-FFF2-40B4-BE49-F238E27FC236}">
                  <a16:creationId xmlns:a16="http://schemas.microsoft.com/office/drawing/2014/main" id="{F2A91719-68AE-A5DE-322D-61A46B81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0388" y="3722688"/>
              <a:ext cx="114300" cy="206375"/>
            </a:xfrm>
            <a:custGeom>
              <a:avLst/>
              <a:gdLst>
                <a:gd name="T0" fmla="*/ 36 w 37"/>
                <a:gd name="T1" fmla="*/ 3 h 67"/>
                <a:gd name="T2" fmla="*/ 36 w 37"/>
                <a:gd name="T3" fmla="*/ 60 h 67"/>
                <a:gd name="T4" fmla="*/ 35 w 37"/>
                <a:gd name="T5" fmla="*/ 67 h 67"/>
                <a:gd name="T6" fmla="*/ 0 w 37"/>
                <a:gd name="T7" fmla="*/ 67 h 67"/>
                <a:gd name="T8" fmla="*/ 24 w 37"/>
                <a:gd name="T9" fmla="*/ 1 h 67"/>
                <a:gd name="T10" fmla="*/ 36 w 37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7">
                  <a:moveTo>
                    <a:pt x="36" y="3"/>
                  </a:moveTo>
                  <a:cubicBezTo>
                    <a:pt x="36" y="22"/>
                    <a:pt x="36" y="41"/>
                    <a:pt x="36" y="60"/>
                  </a:cubicBezTo>
                  <a:cubicBezTo>
                    <a:pt x="36" y="63"/>
                    <a:pt x="37" y="65"/>
                    <a:pt x="35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8" y="45"/>
                    <a:pt x="16" y="23"/>
                    <a:pt x="24" y="1"/>
                  </a:cubicBezTo>
                  <a:cubicBezTo>
                    <a:pt x="28" y="2"/>
                    <a:pt x="33" y="0"/>
                    <a:pt x="36" y="3"/>
                  </a:cubicBezTo>
                  <a:close/>
                </a:path>
              </a:pathLst>
            </a:custGeom>
            <a:solidFill>
              <a:srgbClr val="EB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61">
              <a:extLst>
                <a:ext uri="{FF2B5EF4-FFF2-40B4-BE49-F238E27FC236}">
                  <a16:creationId xmlns:a16="http://schemas.microsoft.com/office/drawing/2014/main" id="{B14E413F-26BA-B060-0110-1A8654EAF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1638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5 w 36"/>
                <a:gd name="T3" fmla="*/ 67 h 67"/>
                <a:gd name="T4" fmla="*/ 0 w 36"/>
                <a:gd name="T5" fmla="*/ 67 h 67"/>
                <a:gd name="T6" fmla="*/ 6 w 36"/>
                <a:gd name="T7" fmla="*/ 47 h 67"/>
                <a:gd name="T8" fmla="*/ 22 w 36"/>
                <a:gd name="T9" fmla="*/ 4 h 67"/>
                <a:gd name="T10" fmla="*/ 23 w 36"/>
                <a:gd name="T11" fmla="*/ 1 h 67"/>
                <a:gd name="T12" fmla="*/ 36 w 36"/>
                <a:gd name="T13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5" y="24"/>
                    <a:pt x="35" y="46"/>
                    <a:pt x="35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1" y="60"/>
                    <a:pt x="4" y="54"/>
                    <a:pt x="6" y="47"/>
                  </a:cubicBezTo>
                  <a:cubicBezTo>
                    <a:pt x="11" y="33"/>
                    <a:pt x="17" y="18"/>
                    <a:pt x="22" y="4"/>
                  </a:cubicBezTo>
                  <a:cubicBezTo>
                    <a:pt x="22" y="3"/>
                    <a:pt x="23" y="2"/>
                    <a:pt x="23" y="1"/>
                  </a:cubicBezTo>
                  <a:cubicBezTo>
                    <a:pt x="27" y="2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B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62">
              <a:extLst>
                <a:ext uri="{FF2B5EF4-FFF2-40B4-BE49-F238E27FC236}">
                  <a16:creationId xmlns:a16="http://schemas.microsoft.com/office/drawing/2014/main" id="{72256835-D8BE-181B-3814-13A4A5D11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350" y="3729038"/>
              <a:ext cx="114300" cy="200025"/>
            </a:xfrm>
            <a:custGeom>
              <a:avLst/>
              <a:gdLst>
                <a:gd name="T0" fmla="*/ 23 w 37"/>
                <a:gd name="T1" fmla="*/ 1 h 65"/>
                <a:gd name="T2" fmla="*/ 29 w 37"/>
                <a:gd name="T3" fmla="*/ 1 h 65"/>
                <a:gd name="T4" fmla="*/ 36 w 37"/>
                <a:gd name="T5" fmla="*/ 7 h 65"/>
                <a:gd name="T6" fmla="*/ 35 w 37"/>
                <a:gd name="T7" fmla="*/ 65 h 65"/>
                <a:gd name="T8" fmla="*/ 0 w 37"/>
                <a:gd name="T9" fmla="*/ 65 h 65"/>
                <a:gd name="T10" fmla="*/ 23 w 37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5">
                  <a:moveTo>
                    <a:pt x="23" y="1"/>
                  </a:moveTo>
                  <a:cubicBezTo>
                    <a:pt x="25" y="1"/>
                    <a:pt x="27" y="1"/>
                    <a:pt x="29" y="1"/>
                  </a:cubicBezTo>
                  <a:cubicBezTo>
                    <a:pt x="35" y="0"/>
                    <a:pt x="36" y="3"/>
                    <a:pt x="36" y="7"/>
                  </a:cubicBezTo>
                  <a:cubicBezTo>
                    <a:pt x="36" y="26"/>
                    <a:pt x="37" y="46"/>
                    <a:pt x="35" y="65"/>
                  </a:cubicBezTo>
                  <a:cubicBezTo>
                    <a:pt x="23" y="65"/>
                    <a:pt x="12" y="65"/>
                    <a:pt x="0" y="65"/>
                  </a:cubicBezTo>
                  <a:cubicBezTo>
                    <a:pt x="8" y="44"/>
                    <a:pt x="15" y="22"/>
                    <a:pt x="23" y="1"/>
                  </a:cubicBezTo>
                  <a:close/>
                </a:path>
              </a:pathLst>
            </a:custGeom>
            <a:solidFill>
              <a:srgbClr val="EB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63">
              <a:extLst>
                <a:ext uri="{FF2B5EF4-FFF2-40B4-BE49-F238E27FC236}">
                  <a16:creationId xmlns:a16="http://schemas.microsoft.com/office/drawing/2014/main" id="{0A29746C-B090-F2A5-C3A6-7B374FE35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67 h 67"/>
                <a:gd name="T4" fmla="*/ 0 w 36"/>
                <a:gd name="T5" fmla="*/ 67 h 67"/>
                <a:gd name="T6" fmla="*/ 13 w 36"/>
                <a:gd name="T7" fmla="*/ 29 h 67"/>
                <a:gd name="T8" fmla="*/ 23 w 36"/>
                <a:gd name="T9" fmla="*/ 1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24"/>
                    <a:pt x="36" y="45"/>
                    <a:pt x="36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3" y="54"/>
                    <a:pt x="9" y="42"/>
                    <a:pt x="13" y="29"/>
                  </a:cubicBezTo>
                  <a:cubicBezTo>
                    <a:pt x="16" y="19"/>
                    <a:pt x="20" y="10"/>
                    <a:pt x="23" y="1"/>
                  </a:cubicBezTo>
                  <a:cubicBezTo>
                    <a:pt x="27" y="2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C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64">
              <a:extLst>
                <a:ext uri="{FF2B5EF4-FFF2-40B4-BE49-F238E27FC236}">
                  <a16:creationId xmlns:a16="http://schemas.microsoft.com/office/drawing/2014/main" id="{54F184D7-6678-A655-0745-9466D526C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9975" y="3719513"/>
              <a:ext cx="111125" cy="209550"/>
            </a:xfrm>
            <a:custGeom>
              <a:avLst/>
              <a:gdLst>
                <a:gd name="T0" fmla="*/ 36 w 36"/>
                <a:gd name="T1" fmla="*/ 4 h 68"/>
                <a:gd name="T2" fmla="*/ 36 w 36"/>
                <a:gd name="T3" fmla="*/ 68 h 68"/>
                <a:gd name="T4" fmla="*/ 0 w 36"/>
                <a:gd name="T5" fmla="*/ 68 h 68"/>
                <a:gd name="T6" fmla="*/ 13 w 36"/>
                <a:gd name="T7" fmla="*/ 30 h 68"/>
                <a:gd name="T8" fmla="*/ 24 w 36"/>
                <a:gd name="T9" fmla="*/ 3 h 68"/>
                <a:gd name="T10" fmla="*/ 35 w 36"/>
                <a:gd name="T11" fmla="*/ 3 h 68"/>
                <a:gd name="T12" fmla="*/ 36 w 36"/>
                <a:gd name="T13" fmla="*/ 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8">
                  <a:moveTo>
                    <a:pt x="36" y="4"/>
                  </a:moveTo>
                  <a:cubicBezTo>
                    <a:pt x="36" y="25"/>
                    <a:pt x="36" y="47"/>
                    <a:pt x="36" y="68"/>
                  </a:cubicBezTo>
                  <a:cubicBezTo>
                    <a:pt x="24" y="68"/>
                    <a:pt x="12" y="68"/>
                    <a:pt x="0" y="68"/>
                  </a:cubicBezTo>
                  <a:cubicBezTo>
                    <a:pt x="4" y="55"/>
                    <a:pt x="9" y="43"/>
                    <a:pt x="13" y="30"/>
                  </a:cubicBezTo>
                  <a:cubicBezTo>
                    <a:pt x="16" y="21"/>
                    <a:pt x="20" y="12"/>
                    <a:pt x="24" y="3"/>
                  </a:cubicBezTo>
                  <a:cubicBezTo>
                    <a:pt x="27" y="3"/>
                    <a:pt x="32" y="0"/>
                    <a:pt x="35" y="3"/>
                  </a:cubicBezTo>
                  <a:cubicBezTo>
                    <a:pt x="36" y="3"/>
                    <a:pt x="36" y="4"/>
                    <a:pt x="36" y="4"/>
                  </a:cubicBezTo>
                  <a:close/>
                </a:path>
              </a:pathLst>
            </a:custGeom>
            <a:solidFill>
              <a:srgbClr val="EC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65">
              <a:extLst>
                <a:ext uri="{FF2B5EF4-FFF2-40B4-BE49-F238E27FC236}">
                  <a16:creationId xmlns:a16="http://schemas.microsoft.com/office/drawing/2014/main" id="{F8D83433-137A-2760-6344-7471D2794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67 h 67"/>
                <a:gd name="T4" fmla="*/ 0 w 36"/>
                <a:gd name="T5" fmla="*/ 67 h 67"/>
                <a:gd name="T6" fmla="*/ 5 w 36"/>
                <a:gd name="T7" fmla="*/ 52 h 67"/>
                <a:gd name="T8" fmla="*/ 23 w 36"/>
                <a:gd name="T9" fmla="*/ 0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24"/>
                    <a:pt x="36" y="46"/>
                    <a:pt x="36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0" y="62"/>
                    <a:pt x="3" y="57"/>
                    <a:pt x="5" y="52"/>
                  </a:cubicBezTo>
                  <a:cubicBezTo>
                    <a:pt x="11" y="35"/>
                    <a:pt x="17" y="18"/>
                    <a:pt x="23" y="0"/>
                  </a:cubicBezTo>
                  <a:cubicBezTo>
                    <a:pt x="27" y="2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CC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66">
              <a:extLst>
                <a:ext uri="{FF2B5EF4-FFF2-40B4-BE49-F238E27FC236}">
                  <a16:creationId xmlns:a16="http://schemas.microsoft.com/office/drawing/2014/main" id="{22DB13A2-834D-708A-F659-CC7B5B8C8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9713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67 h 67"/>
                <a:gd name="T4" fmla="*/ 0 w 36"/>
                <a:gd name="T5" fmla="*/ 67 h 67"/>
                <a:gd name="T6" fmla="*/ 18 w 36"/>
                <a:gd name="T7" fmla="*/ 17 h 67"/>
                <a:gd name="T8" fmla="*/ 23 w 36"/>
                <a:gd name="T9" fmla="*/ 1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24"/>
                    <a:pt x="36" y="46"/>
                    <a:pt x="36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5" y="50"/>
                    <a:pt x="12" y="34"/>
                    <a:pt x="18" y="17"/>
                  </a:cubicBezTo>
                  <a:cubicBezTo>
                    <a:pt x="20" y="12"/>
                    <a:pt x="21" y="6"/>
                    <a:pt x="23" y="1"/>
                  </a:cubicBezTo>
                  <a:cubicBezTo>
                    <a:pt x="27" y="2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B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67">
              <a:extLst>
                <a:ext uri="{FF2B5EF4-FFF2-40B4-BE49-F238E27FC236}">
                  <a16:creationId xmlns:a16="http://schemas.microsoft.com/office/drawing/2014/main" id="{D33742F3-D09B-BA23-0A33-6C434FDF7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825" y="3722688"/>
              <a:ext cx="111125" cy="206375"/>
            </a:xfrm>
            <a:custGeom>
              <a:avLst/>
              <a:gdLst>
                <a:gd name="T0" fmla="*/ 35 w 36"/>
                <a:gd name="T1" fmla="*/ 3 h 67"/>
                <a:gd name="T2" fmla="*/ 35 w 36"/>
                <a:gd name="T3" fmla="*/ 61 h 67"/>
                <a:gd name="T4" fmla="*/ 34 w 36"/>
                <a:gd name="T5" fmla="*/ 67 h 67"/>
                <a:gd name="T6" fmla="*/ 0 w 36"/>
                <a:gd name="T7" fmla="*/ 67 h 67"/>
                <a:gd name="T8" fmla="*/ 7 w 36"/>
                <a:gd name="T9" fmla="*/ 45 h 67"/>
                <a:gd name="T10" fmla="*/ 23 w 36"/>
                <a:gd name="T11" fmla="*/ 0 h 67"/>
                <a:gd name="T12" fmla="*/ 35 w 36"/>
                <a:gd name="T13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7">
                  <a:moveTo>
                    <a:pt x="35" y="3"/>
                  </a:moveTo>
                  <a:cubicBezTo>
                    <a:pt x="35" y="22"/>
                    <a:pt x="35" y="41"/>
                    <a:pt x="35" y="61"/>
                  </a:cubicBezTo>
                  <a:cubicBezTo>
                    <a:pt x="35" y="63"/>
                    <a:pt x="36" y="65"/>
                    <a:pt x="34" y="67"/>
                  </a:cubicBezTo>
                  <a:cubicBezTo>
                    <a:pt x="23" y="67"/>
                    <a:pt x="11" y="67"/>
                    <a:pt x="0" y="67"/>
                  </a:cubicBezTo>
                  <a:cubicBezTo>
                    <a:pt x="1" y="60"/>
                    <a:pt x="5" y="53"/>
                    <a:pt x="7" y="45"/>
                  </a:cubicBezTo>
                  <a:cubicBezTo>
                    <a:pt x="12" y="30"/>
                    <a:pt x="18" y="15"/>
                    <a:pt x="23" y="0"/>
                  </a:cubicBezTo>
                  <a:cubicBezTo>
                    <a:pt x="27" y="2"/>
                    <a:pt x="32" y="0"/>
                    <a:pt x="35" y="3"/>
                  </a:cubicBezTo>
                  <a:close/>
                </a:path>
              </a:pathLst>
            </a:custGeom>
            <a:solidFill>
              <a:srgbClr val="EB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68">
              <a:extLst>
                <a:ext uri="{FF2B5EF4-FFF2-40B4-BE49-F238E27FC236}">
                  <a16:creationId xmlns:a16="http://schemas.microsoft.com/office/drawing/2014/main" id="{B3A11942-3385-9978-8B8A-04C4299A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750" y="3722688"/>
              <a:ext cx="111125" cy="206375"/>
            </a:xfrm>
            <a:custGeom>
              <a:avLst/>
              <a:gdLst>
                <a:gd name="T0" fmla="*/ 36 w 36"/>
                <a:gd name="T1" fmla="*/ 3 h 67"/>
                <a:gd name="T2" fmla="*/ 36 w 36"/>
                <a:gd name="T3" fmla="*/ 67 h 67"/>
                <a:gd name="T4" fmla="*/ 0 w 36"/>
                <a:gd name="T5" fmla="*/ 67 h 67"/>
                <a:gd name="T6" fmla="*/ 14 w 36"/>
                <a:gd name="T7" fmla="*/ 27 h 67"/>
                <a:gd name="T8" fmla="*/ 23 w 36"/>
                <a:gd name="T9" fmla="*/ 2 h 67"/>
                <a:gd name="T10" fmla="*/ 36 w 36"/>
                <a:gd name="T11" fmla="*/ 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67">
                  <a:moveTo>
                    <a:pt x="36" y="3"/>
                  </a:moveTo>
                  <a:cubicBezTo>
                    <a:pt x="36" y="24"/>
                    <a:pt x="36" y="46"/>
                    <a:pt x="36" y="67"/>
                  </a:cubicBezTo>
                  <a:cubicBezTo>
                    <a:pt x="24" y="67"/>
                    <a:pt x="12" y="67"/>
                    <a:pt x="0" y="67"/>
                  </a:cubicBezTo>
                  <a:cubicBezTo>
                    <a:pt x="4" y="54"/>
                    <a:pt x="9" y="41"/>
                    <a:pt x="14" y="27"/>
                  </a:cubicBezTo>
                  <a:cubicBezTo>
                    <a:pt x="17" y="19"/>
                    <a:pt x="20" y="10"/>
                    <a:pt x="23" y="2"/>
                  </a:cubicBezTo>
                  <a:cubicBezTo>
                    <a:pt x="28" y="1"/>
                    <a:pt x="32" y="0"/>
                    <a:pt x="36" y="3"/>
                  </a:cubicBezTo>
                  <a:close/>
                </a:path>
              </a:pathLst>
            </a:custGeom>
            <a:solidFill>
              <a:srgbClr val="ECC6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69">
              <a:extLst>
                <a:ext uri="{FF2B5EF4-FFF2-40B4-BE49-F238E27FC236}">
                  <a16:creationId xmlns:a16="http://schemas.microsoft.com/office/drawing/2014/main" id="{425C53AE-98A2-9A6C-0BFD-ADE2E962E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4500" y="3716338"/>
              <a:ext cx="111125" cy="212725"/>
            </a:xfrm>
            <a:custGeom>
              <a:avLst/>
              <a:gdLst>
                <a:gd name="T0" fmla="*/ 36 w 36"/>
                <a:gd name="T1" fmla="*/ 5 h 69"/>
                <a:gd name="T2" fmla="*/ 35 w 36"/>
                <a:gd name="T3" fmla="*/ 10 h 69"/>
                <a:gd name="T4" fmla="*/ 35 w 36"/>
                <a:gd name="T5" fmla="*/ 62 h 69"/>
                <a:gd name="T6" fmla="*/ 36 w 36"/>
                <a:gd name="T7" fmla="*/ 69 h 69"/>
                <a:gd name="T8" fmla="*/ 35 w 36"/>
                <a:gd name="T9" fmla="*/ 69 h 69"/>
                <a:gd name="T10" fmla="*/ 0 w 36"/>
                <a:gd name="T11" fmla="*/ 69 h 69"/>
                <a:gd name="T12" fmla="*/ 23 w 36"/>
                <a:gd name="T13" fmla="*/ 2 h 69"/>
                <a:gd name="T14" fmla="*/ 36 w 36"/>
                <a:gd name="T15" fmla="*/ 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69">
                  <a:moveTo>
                    <a:pt x="36" y="5"/>
                  </a:moveTo>
                  <a:cubicBezTo>
                    <a:pt x="35" y="6"/>
                    <a:pt x="35" y="8"/>
                    <a:pt x="35" y="10"/>
                  </a:cubicBezTo>
                  <a:cubicBezTo>
                    <a:pt x="35" y="28"/>
                    <a:pt x="35" y="45"/>
                    <a:pt x="35" y="62"/>
                  </a:cubicBezTo>
                  <a:cubicBezTo>
                    <a:pt x="35" y="65"/>
                    <a:pt x="36" y="67"/>
                    <a:pt x="36" y="69"/>
                  </a:cubicBezTo>
                  <a:cubicBezTo>
                    <a:pt x="36" y="69"/>
                    <a:pt x="35" y="69"/>
                    <a:pt x="35" y="69"/>
                  </a:cubicBezTo>
                  <a:cubicBezTo>
                    <a:pt x="23" y="69"/>
                    <a:pt x="11" y="69"/>
                    <a:pt x="0" y="69"/>
                  </a:cubicBezTo>
                  <a:cubicBezTo>
                    <a:pt x="8" y="47"/>
                    <a:pt x="16" y="25"/>
                    <a:pt x="23" y="2"/>
                  </a:cubicBezTo>
                  <a:cubicBezTo>
                    <a:pt x="28" y="2"/>
                    <a:pt x="33" y="0"/>
                    <a:pt x="36" y="5"/>
                  </a:cubicBezTo>
                  <a:close/>
                </a:path>
              </a:pathLst>
            </a:custGeom>
            <a:solidFill>
              <a:srgbClr val="ECC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70">
              <a:extLst>
                <a:ext uri="{FF2B5EF4-FFF2-40B4-BE49-F238E27FC236}">
                  <a16:creationId xmlns:a16="http://schemas.microsoft.com/office/drawing/2014/main" id="{A9525847-C8F5-9B3E-2A2F-B3482F79A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3500" y="3929063"/>
              <a:ext cx="7938" cy="1870074"/>
            </a:xfrm>
            <a:custGeom>
              <a:avLst/>
              <a:gdLst>
                <a:gd name="T0" fmla="*/ 0 w 3"/>
                <a:gd name="T1" fmla="*/ 0 h 606"/>
                <a:gd name="T2" fmla="*/ 3 w 3"/>
                <a:gd name="T3" fmla="*/ 0 h 606"/>
                <a:gd name="T4" fmla="*/ 3 w 3"/>
                <a:gd name="T5" fmla="*/ 10 h 606"/>
                <a:gd name="T6" fmla="*/ 3 w 3"/>
                <a:gd name="T7" fmla="*/ 596 h 606"/>
                <a:gd name="T8" fmla="*/ 1 w 3"/>
                <a:gd name="T9" fmla="*/ 606 h 606"/>
                <a:gd name="T10" fmla="*/ 2 w 3"/>
                <a:gd name="T11" fmla="*/ 321 h 606"/>
                <a:gd name="T12" fmla="*/ 2 w 3"/>
                <a:gd name="T13" fmla="*/ 12 h 606"/>
                <a:gd name="T14" fmla="*/ 0 w 3"/>
                <a:gd name="T15" fmla="*/ 0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606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3" y="3"/>
                    <a:pt x="3" y="7"/>
                    <a:pt x="3" y="10"/>
                  </a:cubicBezTo>
                  <a:cubicBezTo>
                    <a:pt x="3" y="205"/>
                    <a:pt x="3" y="401"/>
                    <a:pt x="3" y="596"/>
                  </a:cubicBezTo>
                  <a:cubicBezTo>
                    <a:pt x="3" y="600"/>
                    <a:pt x="3" y="603"/>
                    <a:pt x="1" y="606"/>
                  </a:cubicBezTo>
                  <a:cubicBezTo>
                    <a:pt x="3" y="511"/>
                    <a:pt x="2" y="416"/>
                    <a:pt x="2" y="321"/>
                  </a:cubicBezTo>
                  <a:cubicBezTo>
                    <a:pt x="2" y="218"/>
                    <a:pt x="2" y="115"/>
                    <a:pt x="2" y="12"/>
                  </a:cubicBezTo>
                  <a:cubicBezTo>
                    <a:pt x="2" y="8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AA5A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71">
              <a:extLst>
                <a:ext uri="{FF2B5EF4-FFF2-40B4-BE49-F238E27FC236}">
                  <a16:creationId xmlns:a16="http://schemas.microsoft.com/office/drawing/2014/main" id="{D8604303-F79F-18D5-23A6-81320091B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713" y="3611563"/>
              <a:ext cx="82550" cy="123825"/>
            </a:xfrm>
            <a:custGeom>
              <a:avLst/>
              <a:gdLst>
                <a:gd name="T0" fmla="*/ 13 w 27"/>
                <a:gd name="T1" fmla="*/ 39 h 40"/>
                <a:gd name="T2" fmla="*/ 0 w 27"/>
                <a:gd name="T3" fmla="*/ 37 h 40"/>
                <a:gd name="T4" fmla="*/ 13 w 27"/>
                <a:gd name="T5" fmla="*/ 1 h 40"/>
                <a:gd name="T6" fmla="*/ 14 w 27"/>
                <a:gd name="T7" fmla="*/ 0 h 40"/>
                <a:gd name="T8" fmla="*/ 27 w 27"/>
                <a:gd name="T9" fmla="*/ 37 h 40"/>
                <a:gd name="T10" fmla="*/ 20 w 27"/>
                <a:gd name="T11" fmla="*/ 39 h 40"/>
                <a:gd name="T12" fmla="*/ 13 w 27"/>
                <a:gd name="T1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0">
                  <a:moveTo>
                    <a:pt x="13" y="39"/>
                  </a:moveTo>
                  <a:cubicBezTo>
                    <a:pt x="9" y="38"/>
                    <a:pt x="4" y="40"/>
                    <a:pt x="0" y="37"/>
                  </a:cubicBezTo>
                  <a:cubicBezTo>
                    <a:pt x="5" y="25"/>
                    <a:pt x="9" y="13"/>
                    <a:pt x="13" y="1"/>
                  </a:cubicBezTo>
                  <a:cubicBezTo>
                    <a:pt x="13" y="1"/>
                    <a:pt x="14" y="0"/>
                    <a:pt x="14" y="0"/>
                  </a:cubicBezTo>
                  <a:cubicBezTo>
                    <a:pt x="18" y="12"/>
                    <a:pt x="23" y="24"/>
                    <a:pt x="27" y="37"/>
                  </a:cubicBezTo>
                  <a:cubicBezTo>
                    <a:pt x="25" y="40"/>
                    <a:pt x="23" y="39"/>
                    <a:pt x="20" y="39"/>
                  </a:cubicBezTo>
                  <a:cubicBezTo>
                    <a:pt x="18" y="39"/>
                    <a:pt x="15" y="39"/>
                    <a:pt x="13" y="39"/>
                  </a:cubicBezTo>
                  <a:close/>
                </a:path>
              </a:pathLst>
            </a:custGeom>
            <a:solidFill>
              <a:srgbClr val="DE5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72">
              <a:extLst>
                <a:ext uri="{FF2B5EF4-FFF2-40B4-BE49-F238E27FC236}">
                  <a16:creationId xmlns:a16="http://schemas.microsoft.com/office/drawing/2014/main" id="{297820FB-B8DA-A054-2F17-45D426AB5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3608388"/>
              <a:ext cx="82550" cy="130175"/>
            </a:xfrm>
            <a:custGeom>
              <a:avLst/>
              <a:gdLst>
                <a:gd name="T0" fmla="*/ 13 w 27"/>
                <a:gd name="T1" fmla="*/ 40 h 42"/>
                <a:gd name="T2" fmla="*/ 0 w 27"/>
                <a:gd name="T3" fmla="*/ 38 h 42"/>
                <a:gd name="T4" fmla="*/ 14 w 27"/>
                <a:gd name="T5" fmla="*/ 0 h 42"/>
                <a:gd name="T6" fmla="*/ 27 w 27"/>
                <a:gd name="T7" fmla="*/ 40 h 42"/>
                <a:gd name="T8" fmla="*/ 13 w 27"/>
                <a:gd name="T9" fmla="*/ 4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2">
                  <a:moveTo>
                    <a:pt x="13" y="40"/>
                  </a:moveTo>
                  <a:cubicBezTo>
                    <a:pt x="9" y="38"/>
                    <a:pt x="4" y="42"/>
                    <a:pt x="0" y="38"/>
                  </a:cubicBezTo>
                  <a:cubicBezTo>
                    <a:pt x="4" y="26"/>
                    <a:pt x="9" y="14"/>
                    <a:pt x="14" y="0"/>
                  </a:cubicBezTo>
                  <a:cubicBezTo>
                    <a:pt x="18" y="14"/>
                    <a:pt x="24" y="26"/>
                    <a:pt x="27" y="40"/>
                  </a:cubicBezTo>
                  <a:cubicBezTo>
                    <a:pt x="22" y="40"/>
                    <a:pt x="17" y="40"/>
                    <a:pt x="13" y="40"/>
                  </a:cubicBezTo>
                  <a:close/>
                </a:path>
              </a:pathLst>
            </a:custGeom>
            <a:solidFill>
              <a:srgbClr val="4B75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73">
              <a:extLst>
                <a:ext uri="{FF2B5EF4-FFF2-40B4-BE49-F238E27FC236}">
                  <a16:creationId xmlns:a16="http://schemas.microsoft.com/office/drawing/2014/main" id="{320E937E-AB1F-918C-0B9A-91F84A599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3608388"/>
              <a:ext cx="84138" cy="127000"/>
            </a:xfrm>
            <a:custGeom>
              <a:avLst/>
              <a:gdLst>
                <a:gd name="T0" fmla="*/ 12 w 27"/>
                <a:gd name="T1" fmla="*/ 40 h 41"/>
                <a:gd name="T2" fmla="*/ 4 w 27"/>
                <a:gd name="T3" fmla="*/ 39 h 41"/>
                <a:gd name="T4" fmla="*/ 0 w 27"/>
                <a:gd name="T5" fmla="*/ 38 h 41"/>
                <a:gd name="T6" fmla="*/ 13 w 27"/>
                <a:gd name="T7" fmla="*/ 0 h 41"/>
                <a:gd name="T8" fmla="*/ 27 w 27"/>
                <a:gd name="T9" fmla="*/ 39 h 41"/>
                <a:gd name="T10" fmla="*/ 12 w 27"/>
                <a:gd name="T11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1">
                  <a:moveTo>
                    <a:pt x="12" y="40"/>
                  </a:moveTo>
                  <a:cubicBezTo>
                    <a:pt x="10" y="40"/>
                    <a:pt x="7" y="40"/>
                    <a:pt x="4" y="39"/>
                  </a:cubicBezTo>
                  <a:cubicBezTo>
                    <a:pt x="2" y="39"/>
                    <a:pt x="1" y="40"/>
                    <a:pt x="0" y="38"/>
                  </a:cubicBezTo>
                  <a:cubicBezTo>
                    <a:pt x="4" y="25"/>
                    <a:pt x="8" y="13"/>
                    <a:pt x="13" y="0"/>
                  </a:cubicBezTo>
                  <a:cubicBezTo>
                    <a:pt x="18" y="14"/>
                    <a:pt x="22" y="26"/>
                    <a:pt x="27" y="39"/>
                  </a:cubicBezTo>
                  <a:cubicBezTo>
                    <a:pt x="22" y="41"/>
                    <a:pt x="17" y="39"/>
                    <a:pt x="12" y="40"/>
                  </a:cubicBezTo>
                  <a:close/>
                </a:path>
              </a:pathLst>
            </a:custGeom>
            <a:solidFill>
              <a:srgbClr val="4A7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74">
              <a:extLst>
                <a:ext uri="{FF2B5EF4-FFF2-40B4-BE49-F238E27FC236}">
                  <a16:creationId xmlns:a16="http://schemas.microsoft.com/office/drawing/2014/main" id="{D7192C7F-492D-6D99-F30C-278CB1FB1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7375" y="3614738"/>
              <a:ext cx="82550" cy="117475"/>
            </a:xfrm>
            <a:custGeom>
              <a:avLst/>
              <a:gdLst>
                <a:gd name="T0" fmla="*/ 13 w 27"/>
                <a:gd name="T1" fmla="*/ 38 h 38"/>
                <a:gd name="T2" fmla="*/ 4 w 27"/>
                <a:gd name="T3" fmla="*/ 38 h 38"/>
                <a:gd name="T4" fmla="*/ 0 w 27"/>
                <a:gd name="T5" fmla="*/ 35 h 38"/>
                <a:gd name="T6" fmla="*/ 13 w 27"/>
                <a:gd name="T7" fmla="*/ 0 h 38"/>
                <a:gd name="T8" fmla="*/ 14 w 27"/>
                <a:gd name="T9" fmla="*/ 0 h 38"/>
                <a:gd name="T10" fmla="*/ 27 w 27"/>
                <a:gd name="T11" fmla="*/ 37 h 38"/>
                <a:gd name="T12" fmla="*/ 13 w 27"/>
                <a:gd name="T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8">
                  <a:moveTo>
                    <a:pt x="13" y="38"/>
                  </a:moveTo>
                  <a:cubicBezTo>
                    <a:pt x="10" y="38"/>
                    <a:pt x="7" y="38"/>
                    <a:pt x="4" y="38"/>
                  </a:cubicBezTo>
                  <a:cubicBezTo>
                    <a:pt x="2" y="38"/>
                    <a:pt x="1" y="38"/>
                    <a:pt x="0" y="35"/>
                  </a:cubicBezTo>
                  <a:cubicBezTo>
                    <a:pt x="5" y="24"/>
                    <a:pt x="9" y="12"/>
                    <a:pt x="1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12"/>
                    <a:pt x="23" y="24"/>
                    <a:pt x="27" y="37"/>
                  </a:cubicBezTo>
                  <a:cubicBezTo>
                    <a:pt x="23" y="38"/>
                    <a:pt x="18" y="37"/>
                    <a:pt x="13" y="38"/>
                  </a:cubicBezTo>
                  <a:close/>
                </a:path>
              </a:pathLst>
            </a:custGeom>
            <a:solidFill>
              <a:srgbClr val="D55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75">
              <a:extLst>
                <a:ext uri="{FF2B5EF4-FFF2-40B4-BE49-F238E27FC236}">
                  <a16:creationId xmlns:a16="http://schemas.microsoft.com/office/drawing/2014/main" id="{28BF10EC-B2DE-2EEC-60F5-1D23F8CCB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075" y="3611563"/>
              <a:ext cx="82550" cy="120650"/>
            </a:xfrm>
            <a:custGeom>
              <a:avLst/>
              <a:gdLst>
                <a:gd name="T0" fmla="*/ 13 w 27"/>
                <a:gd name="T1" fmla="*/ 39 h 39"/>
                <a:gd name="T2" fmla="*/ 4 w 27"/>
                <a:gd name="T3" fmla="*/ 39 h 39"/>
                <a:gd name="T4" fmla="*/ 0 w 27"/>
                <a:gd name="T5" fmla="*/ 37 h 39"/>
                <a:gd name="T6" fmla="*/ 13 w 27"/>
                <a:gd name="T7" fmla="*/ 1 h 39"/>
                <a:gd name="T8" fmla="*/ 14 w 27"/>
                <a:gd name="T9" fmla="*/ 0 h 39"/>
                <a:gd name="T10" fmla="*/ 27 w 27"/>
                <a:gd name="T11" fmla="*/ 38 h 39"/>
                <a:gd name="T12" fmla="*/ 13 w 27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9">
                  <a:moveTo>
                    <a:pt x="13" y="39"/>
                  </a:moveTo>
                  <a:cubicBezTo>
                    <a:pt x="10" y="39"/>
                    <a:pt x="7" y="39"/>
                    <a:pt x="4" y="39"/>
                  </a:cubicBezTo>
                  <a:cubicBezTo>
                    <a:pt x="3" y="39"/>
                    <a:pt x="1" y="39"/>
                    <a:pt x="0" y="37"/>
                  </a:cubicBezTo>
                  <a:cubicBezTo>
                    <a:pt x="4" y="25"/>
                    <a:pt x="9" y="13"/>
                    <a:pt x="13" y="1"/>
                  </a:cubicBezTo>
                  <a:cubicBezTo>
                    <a:pt x="13" y="1"/>
                    <a:pt x="14" y="0"/>
                    <a:pt x="14" y="0"/>
                  </a:cubicBezTo>
                  <a:cubicBezTo>
                    <a:pt x="18" y="13"/>
                    <a:pt x="23" y="25"/>
                    <a:pt x="27" y="38"/>
                  </a:cubicBezTo>
                  <a:cubicBezTo>
                    <a:pt x="22" y="38"/>
                    <a:pt x="17" y="38"/>
                    <a:pt x="13" y="39"/>
                  </a:cubicBezTo>
                  <a:close/>
                </a:path>
              </a:pathLst>
            </a:custGeom>
            <a:solidFill>
              <a:srgbClr val="8CB2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76">
              <a:extLst>
                <a:ext uri="{FF2B5EF4-FFF2-40B4-BE49-F238E27FC236}">
                  <a16:creationId xmlns:a16="http://schemas.microsoft.com/office/drawing/2014/main" id="{42F05D0D-7CB4-29F3-2A54-34604D7B8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1150" y="3614738"/>
              <a:ext cx="79375" cy="120650"/>
            </a:xfrm>
            <a:custGeom>
              <a:avLst/>
              <a:gdLst>
                <a:gd name="T0" fmla="*/ 13 w 26"/>
                <a:gd name="T1" fmla="*/ 38 h 39"/>
                <a:gd name="T2" fmla="*/ 5 w 26"/>
                <a:gd name="T3" fmla="*/ 38 h 39"/>
                <a:gd name="T4" fmla="*/ 0 w 26"/>
                <a:gd name="T5" fmla="*/ 36 h 39"/>
                <a:gd name="T6" fmla="*/ 13 w 26"/>
                <a:gd name="T7" fmla="*/ 0 h 39"/>
                <a:gd name="T8" fmla="*/ 14 w 26"/>
                <a:gd name="T9" fmla="*/ 0 h 39"/>
                <a:gd name="T10" fmla="*/ 26 w 26"/>
                <a:gd name="T11" fmla="*/ 34 h 39"/>
                <a:gd name="T12" fmla="*/ 13 w 26"/>
                <a:gd name="T13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13" y="38"/>
                  </a:moveTo>
                  <a:cubicBezTo>
                    <a:pt x="10" y="38"/>
                    <a:pt x="7" y="38"/>
                    <a:pt x="5" y="38"/>
                  </a:cubicBezTo>
                  <a:cubicBezTo>
                    <a:pt x="3" y="38"/>
                    <a:pt x="1" y="38"/>
                    <a:pt x="0" y="36"/>
                  </a:cubicBezTo>
                  <a:cubicBezTo>
                    <a:pt x="4" y="24"/>
                    <a:pt x="9" y="12"/>
                    <a:pt x="13" y="0"/>
                  </a:cubicBezTo>
                  <a:cubicBezTo>
                    <a:pt x="13" y="0"/>
                    <a:pt x="14" y="0"/>
                    <a:pt x="14" y="0"/>
                  </a:cubicBezTo>
                  <a:cubicBezTo>
                    <a:pt x="18" y="11"/>
                    <a:pt x="22" y="23"/>
                    <a:pt x="26" y="34"/>
                  </a:cubicBezTo>
                  <a:cubicBezTo>
                    <a:pt x="23" y="39"/>
                    <a:pt x="17" y="37"/>
                    <a:pt x="13" y="38"/>
                  </a:cubicBezTo>
                  <a:close/>
                </a:path>
              </a:pathLst>
            </a:custGeom>
            <a:solidFill>
              <a:srgbClr val="DD5C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77">
              <a:extLst>
                <a:ext uri="{FF2B5EF4-FFF2-40B4-BE49-F238E27FC236}">
                  <a16:creationId xmlns:a16="http://schemas.microsoft.com/office/drawing/2014/main" id="{391AAF2D-989B-DD3B-6BFB-977F68EFC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3608388"/>
              <a:ext cx="82550" cy="123825"/>
            </a:xfrm>
            <a:custGeom>
              <a:avLst/>
              <a:gdLst>
                <a:gd name="T0" fmla="*/ 12 w 27"/>
                <a:gd name="T1" fmla="*/ 40 h 40"/>
                <a:gd name="T2" fmla="*/ 4 w 27"/>
                <a:gd name="T3" fmla="*/ 40 h 40"/>
                <a:gd name="T4" fmla="*/ 0 w 27"/>
                <a:gd name="T5" fmla="*/ 37 h 40"/>
                <a:gd name="T6" fmla="*/ 13 w 27"/>
                <a:gd name="T7" fmla="*/ 0 h 40"/>
                <a:gd name="T8" fmla="*/ 27 w 27"/>
                <a:gd name="T9" fmla="*/ 39 h 40"/>
                <a:gd name="T10" fmla="*/ 12 w 27"/>
                <a:gd name="T1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0">
                  <a:moveTo>
                    <a:pt x="12" y="40"/>
                  </a:moveTo>
                  <a:cubicBezTo>
                    <a:pt x="10" y="40"/>
                    <a:pt x="7" y="40"/>
                    <a:pt x="4" y="40"/>
                  </a:cubicBezTo>
                  <a:cubicBezTo>
                    <a:pt x="2" y="40"/>
                    <a:pt x="0" y="40"/>
                    <a:pt x="0" y="37"/>
                  </a:cubicBezTo>
                  <a:cubicBezTo>
                    <a:pt x="4" y="25"/>
                    <a:pt x="9" y="13"/>
                    <a:pt x="13" y="0"/>
                  </a:cubicBezTo>
                  <a:cubicBezTo>
                    <a:pt x="18" y="14"/>
                    <a:pt x="22" y="27"/>
                    <a:pt x="27" y="39"/>
                  </a:cubicBezTo>
                  <a:cubicBezTo>
                    <a:pt x="22" y="39"/>
                    <a:pt x="17" y="40"/>
                    <a:pt x="12" y="40"/>
                  </a:cubicBezTo>
                  <a:close/>
                </a:path>
              </a:pathLst>
            </a:custGeom>
            <a:solidFill>
              <a:srgbClr val="554C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78">
              <a:extLst>
                <a:ext uri="{FF2B5EF4-FFF2-40B4-BE49-F238E27FC236}">
                  <a16:creationId xmlns:a16="http://schemas.microsoft.com/office/drawing/2014/main" id="{5BAEB96C-0ABB-AEF1-B5C8-22FE02AF1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3611563"/>
              <a:ext cx="79375" cy="123825"/>
            </a:xfrm>
            <a:custGeom>
              <a:avLst/>
              <a:gdLst>
                <a:gd name="T0" fmla="*/ 12 w 26"/>
                <a:gd name="T1" fmla="*/ 39 h 40"/>
                <a:gd name="T2" fmla="*/ 0 w 26"/>
                <a:gd name="T3" fmla="*/ 37 h 40"/>
                <a:gd name="T4" fmla="*/ 12 w 26"/>
                <a:gd name="T5" fmla="*/ 1 h 40"/>
                <a:gd name="T6" fmla="*/ 13 w 26"/>
                <a:gd name="T7" fmla="*/ 0 h 40"/>
                <a:gd name="T8" fmla="*/ 26 w 26"/>
                <a:gd name="T9" fmla="*/ 36 h 40"/>
                <a:gd name="T10" fmla="*/ 20 w 26"/>
                <a:gd name="T11" fmla="*/ 39 h 40"/>
                <a:gd name="T12" fmla="*/ 12 w 26"/>
                <a:gd name="T1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12" y="39"/>
                  </a:moveTo>
                  <a:cubicBezTo>
                    <a:pt x="8" y="39"/>
                    <a:pt x="4" y="39"/>
                    <a:pt x="0" y="37"/>
                  </a:cubicBezTo>
                  <a:cubicBezTo>
                    <a:pt x="4" y="25"/>
                    <a:pt x="8" y="13"/>
                    <a:pt x="12" y="1"/>
                  </a:cubicBezTo>
                  <a:cubicBezTo>
                    <a:pt x="13" y="1"/>
                    <a:pt x="13" y="0"/>
                    <a:pt x="13" y="0"/>
                  </a:cubicBezTo>
                  <a:cubicBezTo>
                    <a:pt x="18" y="12"/>
                    <a:pt x="22" y="24"/>
                    <a:pt x="26" y="36"/>
                  </a:cubicBezTo>
                  <a:cubicBezTo>
                    <a:pt x="25" y="40"/>
                    <a:pt x="22" y="39"/>
                    <a:pt x="20" y="39"/>
                  </a:cubicBezTo>
                  <a:cubicBezTo>
                    <a:pt x="18" y="39"/>
                    <a:pt x="15" y="39"/>
                    <a:pt x="12" y="39"/>
                  </a:cubicBezTo>
                  <a:close/>
                </a:path>
              </a:pathLst>
            </a:custGeom>
            <a:solidFill>
              <a:srgbClr val="8BB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79">
              <a:extLst>
                <a:ext uri="{FF2B5EF4-FFF2-40B4-BE49-F238E27FC236}">
                  <a16:creationId xmlns:a16="http://schemas.microsoft.com/office/drawing/2014/main" id="{8273B614-2CBF-4CD8-CEAE-119FB7592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1225" y="3608388"/>
              <a:ext cx="79375" cy="127000"/>
            </a:xfrm>
            <a:custGeom>
              <a:avLst/>
              <a:gdLst>
                <a:gd name="T0" fmla="*/ 12 w 26"/>
                <a:gd name="T1" fmla="*/ 40 h 41"/>
                <a:gd name="T2" fmla="*/ 0 w 26"/>
                <a:gd name="T3" fmla="*/ 37 h 41"/>
                <a:gd name="T4" fmla="*/ 13 w 26"/>
                <a:gd name="T5" fmla="*/ 0 h 41"/>
                <a:gd name="T6" fmla="*/ 26 w 26"/>
                <a:gd name="T7" fmla="*/ 37 h 41"/>
                <a:gd name="T8" fmla="*/ 12 w 26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1">
                  <a:moveTo>
                    <a:pt x="12" y="40"/>
                  </a:moveTo>
                  <a:cubicBezTo>
                    <a:pt x="8" y="39"/>
                    <a:pt x="4" y="41"/>
                    <a:pt x="0" y="37"/>
                  </a:cubicBezTo>
                  <a:cubicBezTo>
                    <a:pt x="4" y="25"/>
                    <a:pt x="8" y="13"/>
                    <a:pt x="13" y="0"/>
                  </a:cubicBezTo>
                  <a:cubicBezTo>
                    <a:pt x="18" y="13"/>
                    <a:pt x="22" y="25"/>
                    <a:pt x="26" y="37"/>
                  </a:cubicBezTo>
                  <a:cubicBezTo>
                    <a:pt x="22" y="40"/>
                    <a:pt x="17" y="40"/>
                    <a:pt x="12" y="40"/>
                  </a:cubicBezTo>
                  <a:close/>
                </a:path>
              </a:pathLst>
            </a:custGeom>
            <a:solidFill>
              <a:srgbClr val="DD5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80">
              <a:extLst>
                <a:ext uri="{FF2B5EF4-FFF2-40B4-BE49-F238E27FC236}">
                  <a16:creationId xmlns:a16="http://schemas.microsoft.com/office/drawing/2014/main" id="{F1D67FBD-7E84-FC52-A44D-A9007CAFD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5188" y="3611563"/>
              <a:ext cx="82550" cy="123825"/>
            </a:xfrm>
            <a:custGeom>
              <a:avLst/>
              <a:gdLst>
                <a:gd name="T0" fmla="*/ 13 w 27"/>
                <a:gd name="T1" fmla="*/ 39 h 40"/>
                <a:gd name="T2" fmla="*/ 0 w 27"/>
                <a:gd name="T3" fmla="*/ 38 h 40"/>
                <a:gd name="T4" fmla="*/ 14 w 27"/>
                <a:gd name="T5" fmla="*/ 0 h 40"/>
                <a:gd name="T6" fmla="*/ 27 w 27"/>
                <a:gd name="T7" fmla="*/ 38 h 40"/>
                <a:gd name="T8" fmla="*/ 13 w 27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0">
                  <a:moveTo>
                    <a:pt x="13" y="39"/>
                  </a:moveTo>
                  <a:cubicBezTo>
                    <a:pt x="9" y="38"/>
                    <a:pt x="4" y="40"/>
                    <a:pt x="0" y="38"/>
                  </a:cubicBezTo>
                  <a:cubicBezTo>
                    <a:pt x="5" y="25"/>
                    <a:pt x="9" y="13"/>
                    <a:pt x="14" y="0"/>
                  </a:cubicBezTo>
                  <a:cubicBezTo>
                    <a:pt x="19" y="13"/>
                    <a:pt x="24" y="26"/>
                    <a:pt x="27" y="38"/>
                  </a:cubicBezTo>
                  <a:cubicBezTo>
                    <a:pt x="22" y="39"/>
                    <a:pt x="18" y="39"/>
                    <a:pt x="13" y="39"/>
                  </a:cubicBezTo>
                  <a:close/>
                </a:path>
              </a:pathLst>
            </a:custGeom>
            <a:solidFill>
              <a:srgbClr val="514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3" name="Freeform 81">
              <a:extLst>
                <a:ext uri="{FF2B5EF4-FFF2-40B4-BE49-F238E27FC236}">
                  <a16:creationId xmlns:a16="http://schemas.microsoft.com/office/drawing/2014/main" id="{DA3F98FF-2B15-B3D6-E8F3-C46217F7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5338" y="3611563"/>
              <a:ext cx="80963" cy="123825"/>
            </a:xfrm>
            <a:custGeom>
              <a:avLst/>
              <a:gdLst>
                <a:gd name="T0" fmla="*/ 12 w 26"/>
                <a:gd name="T1" fmla="*/ 39 h 40"/>
                <a:gd name="T2" fmla="*/ 3 w 26"/>
                <a:gd name="T3" fmla="*/ 39 h 40"/>
                <a:gd name="T4" fmla="*/ 0 w 26"/>
                <a:gd name="T5" fmla="*/ 37 h 40"/>
                <a:gd name="T6" fmla="*/ 13 w 26"/>
                <a:gd name="T7" fmla="*/ 0 h 40"/>
                <a:gd name="T8" fmla="*/ 26 w 26"/>
                <a:gd name="T9" fmla="*/ 37 h 40"/>
                <a:gd name="T10" fmla="*/ 19 w 26"/>
                <a:gd name="T11" fmla="*/ 39 h 40"/>
                <a:gd name="T12" fmla="*/ 12 w 26"/>
                <a:gd name="T1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0">
                  <a:moveTo>
                    <a:pt x="12" y="39"/>
                  </a:moveTo>
                  <a:cubicBezTo>
                    <a:pt x="9" y="39"/>
                    <a:pt x="6" y="39"/>
                    <a:pt x="3" y="39"/>
                  </a:cubicBezTo>
                  <a:cubicBezTo>
                    <a:pt x="2" y="38"/>
                    <a:pt x="0" y="39"/>
                    <a:pt x="0" y="37"/>
                  </a:cubicBezTo>
                  <a:cubicBezTo>
                    <a:pt x="4" y="25"/>
                    <a:pt x="8" y="13"/>
                    <a:pt x="13" y="0"/>
                  </a:cubicBezTo>
                  <a:cubicBezTo>
                    <a:pt x="17" y="13"/>
                    <a:pt x="22" y="25"/>
                    <a:pt x="26" y="37"/>
                  </a:cubicBezTo>
                  <a:cubicBezTo>
                    <a:pt x="25" y="40"/>
                    <a:pt x="22" y="38"/>
                    <a:pt x="19" y="39"/>
                  </a:cubicBezTo>
                  <a:cubicBezTo>
                    <a:pt x="17" y="39"/>
                    <a:pt x="14" y="39"/>
                    <a:pt x="12" y="39"/>
                  </a:cubicBezTo>
                  <a:close/>
                </a:path>
              </a:pathLst>
            </a:custGeom>
            <a:solidFill>
              <a:srgbClr val="534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4" name="Freeform 82">
              <a:extLst>
                <a:ext uri="{FF2B5EF4-FFF2-40B4-BE49-F238E27FC236}">
                  <a16:creationId xmlns:a16="http://schemas.microsoft.com/office/drawing/2014/main" id="{5027974C-386A-0687-A2BD-26EEA361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75" y="3608388"/>
              <a:ext cx="84138" cy="127000"/>
            </a:xfrm>
            <a:custGeom>
              <a:avLst/>
              <a:gdLst>
                <a:gd name="T0" fmla="*/ 27 w 27"/>
                <a:gd name="T1" fmla="*/ 39 h 41"/>
                <a:gd name="T2" fmla="*/ 0 w 27"/>
                <a:gd name="T3" fmla="*/ 37 h 41"/>
                <a:gd name="T4" fmla="*/ 13 w 27"/>
                <a:gd name="T5" fmla="*/ 0 h 41"/>
                <a:gd name="T6" fmla="*/ 27 w 27"/>
                <a:gd name="T7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41">
                  <a:moveTo>
                    <a:pt x="27" y="39"/>
                  </a:moveTo>
                  <a:cubicBezTo>
                    <a:pt x="18" y="41"/>
                    <a:pt x="9" y="39"/>
                    <a:pt x="0" y="37"/>
                  </a:cubicBezTo>
                  <a:cubicBezTo>
                    <a:pt x="4" y="25"/>
                    <a:pt x="8" y="13"/>
                    <a:pt x="13" y="0"/>
                  </a:cubicBezTo>
                  <a:cubicBezTo>
                    <a:pt x="18" y="14"/>
                    <a:pt x="22" y="26"/>
                    <a:pt x="27" y="39"/>
                  </a:cubicBezTo>
                  <a:close/>
                </a:path>
              </a:pathLst>
            </a:custGeom>
            <a:solidFill>
              <a:srgbClr val="656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83">
              <a:extLst>
                <a:ext uri="{FF2B5EF4-FFF2-40B4-BE49-F238E27FC236}">
                  <a16:creationId xmlns:a16="http://schemas.microsoft.com/office/drawing/2014/main" id="{BB75CBB2-2572-F1CA-3CD5-632F624B0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450" y="3608388"/>
              <a:ext cx="80963" cy="127000"/>
            </a:xfrm>
            <a:custGeom>
              <a:avLst/>
              <a:gdLst>
                <a:gd name="T0" fmla="*/ 13 w 26"/>
                <a:gd name="T1" fmla="*/ 40 h 41"/>
                <a:gd name="T2" fmla="*/ 0 w 26"/>
                <a:gd name="T3" fmla="*/ 37 h 41"/>
                <a:gd name="T4" fmla="*/ 13 w 26"/>
                <a:gd name="T5" fmla="*/ 0 h 41"/>
                <a:gd name="T6" fmla="*/ 26 w 26"/>
                <a:gd name="T7" fmla="*/ 37 h 41"/>
                <a:gd name="T8" fmla="*/ 13 w 26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1">
                  <a:moveTo>
                    <a:pt x="13" y="40"/>
                  </a:moveTo>
                  <a:cubicBezTo>
                    <a:pt x="9" y="37"/>
                    <a:pt x="4" y="41"/>
                    <a:pt x="0" y="37"/>
                  </a:cubicBezTo>
                  <a:cubicBezTo>
                    <a:pt x="4" y="25"/>
                    <a:pt x="8" y="13"/>
                    <a:pt x="13" y="0"/>
                  </a:cubicBezTo>
                  <a:cubicBezTo>
                    <a:pt x="18" y="13"/>
                    <a:pt x="22" y="25"/>
                    <a:pt x="26" y="37"/>
                  </a:cubicBezTo>
                  <a:cubicBezTo>
                    <a:pt x="22" y="41"/>
                    <a:pt x="17" y="39"/>
                    <a:pt x="13" y="40"/>
                  </a:cubicBezTo>
                  <a:close/>
                </a:path>
              </a:pathLst>
            </a:custGeom>
            <a:solidFill>
              <a:srgbClr val="D655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84">
              <a:extLst>
                <a:ext uri="{FF2B5EF4-FFF2-40B4-BE49-F238E27FC236}">
                  <a16:creationId xmlns:a16="http://schemas.microsoft.com/office/drawing/2014/main" id="{614103DB-3774-D6FB-B915-48FB44A02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938" y="3608388"/>
              <a:ext cx="82550" cy="127000"/>
            </a:xfrm>
            <a:custGeom>
              <a:avLst/>
              <a:gdLst>
                <a:gd name="T0" fmla="*/ 13 w 27"/>
                <a:gd name="T1" fmla="*/ 40 h 41"/>
                <a:gd name="T2" fmla="*/ 0 w 27"/>
                <a:gd name="T3" fmla="*/ 37 h 41"/>
                <a:gd name="T4" fmla="*/ 14 w 27"/>
                <a:gd name="T5" fmla="*/ 0 h 41"/>
                <a:gd name="T6" fmla="*/ 27 w 27"/>
                <a:gd name="T7" fmla="*/ 37 h 41"/>
                <a:gd name="T8" fmla="*/ 13 w 27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1">
                  <a:moveTo>
                    <a:pt x="13" y="40"/>
                  </a:moveTo>
                  <a:cubicBezTo>
                    <a:pt x="9" y="37"/>
                    <a:pt x="4" y="41"/>
                    <a:pt x="0" y="37"/>
                  </a:cubicBezTo>
                  <a:cubicBezTo>
                    <a:pt x="5" y="25"/>
                    <a:pt x="9" y="14"/>
                    <a:pt x="14" y="0"/>
                  </a:cubicBezTo>
                  <a:cubicBezTo>
                    <a:pt x="18" y="13"/>
                    <a:pt x="23" y="25"/>
                    <a:pt x="27" y="37"/>
                  </a:cubicBezTo>
                  <a:cubicBezTo>
                    <a:pt x="23" y="41"/>
                    <a:pt x="18" y="39"/>
                    <a:pt x="13" y="40"/>
                  </a:cubicBezTo>
                  <a:close/>
                </a:path>
              </a:pathLst>
            </a:custGeom>
            <a:solidFill>
              <a:srgbClr val="D55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85">
              <a:extLst>
                <a:ext uri="{FF2B5EF4-FFF2-40B4-BE49-F238E27FC236}">
                  <a16:creationId xmlns:a16="http://schemas.microsoft.com/office/drawing/2014/main" id="{AD27F81D-2344-F304-895B-5AD385E31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4175" y="3614738"/>
              <a:ext cx="52388" cy="120650"/>
            </a:xfrm>
            <a:custGeom>
              <a:avLst/>
              <a:gdLst>
                <a:gd name="T0" fmla="*/ 17 w 17"/>
                <a:gd name="T1" fmla="*/ 35 h 39"/>
                <a:gd name="T2" fmla="*/ 3 w 17"/>
                <a:gd name="T3" fmla="*/ 38 h 39"/>
                <a:gd name="T4" fmla="*/ 3 w 17"/>
                <a:gd name="T5" fmla="*/ 38 h 39"/>
                <a:gd name="T6" fmla="*/ 1 w 17"/>
                <a:gd name="T7" fmla="*/ 30 h 39"/>
                <a:gd name="T8" fmla="*/ 2 w 17"/>
                <a:gd name="T9" fmla="*/ 4 h 39"/>
                <a:gd name="T10" fmla="*/ 5 w 17"/>
                <a:gd name="T11" fmla="*/ 0 h 39"/>
                <a:gd name="T12" fmla="*/ 17 w 17"/>
                <a:gd name="T13" fmla="*/ 3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39">
                  <a:moveTo>
                    <a:pt x="17" y="35"/>
                  </a:moveTo>
                  <a:cubicBezTo>
                    <a:pt x="13" y="39"/>
                    <a:pt x="8" y="37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0" y="36"/>
                    <a:pt x="1" y="32"/>
                    <a:pt x="1" y="30"/>
                  </a:cubicBezTo>
                  <a:cubicBezTo>
                    <a:pt x="1" y="21"/>
                    <a:pt x="1" y="13"/>
                    <a:pt x="2" y="4"/>
                  </a:cubicBezTo>
                  <a:cubicBezTo>
                    <a:pt x="2" y="3"/>
                    <a:pt x="2" y="1"/>
                    <a:pt x="5" y="0"/>
                  </a:cubicBezTo>
                  <a:cubicBezTo>
                    <a:pt x="9" y="12"/>
                    <a:pt x="13" y="24"/>
                    <a:pt x="17" y="35"/>
                  </a:cubicBezTo>
                  <a:close/>
                </a:path>
              </a:pathLst>
            </a:custGeom>
            <a:solidFill>
              <a:srgbClr val="D3AD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86">
              <a:extLst>
                <a:ext uri="{FF2B5EF4-FFF2-40B4-BE49-F238E27FC236}">
                  <a16:creationId xmlns:a16="http://schemas.microsoft.com/office/drawing/2014/main" id="{067B6907-797A-B2E1-B513-C32001D73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575" y="3611563"/>
              <a:ext cx="55563" cy="120650"/>
            </a:xfrm>
            <a:custGeom>
              <a:avLst/>
              <a:gdLst>
                <a:gd name="T0" fmla="*/ 18 w 18"/>
                <a:gd name="T1" fmla="*/ 39 h 39"/>
                <a:gd name="T2" fmla="*/ 3 w 18"/>
                <a:gd name="T3" fmla="*/ 39 h 39"/>
                <a:gd name="T4" fmla="*/ 3 w 18"/>
                <a:gd name="T5" fmla="*/ 39 h 39"/>
                <a:gd name="T6" fmla="*/ 1 w 18"/>
                <a:gd name="T7" fmla="*/ 33 h 39"/>
                <a:gd name="T8" fmla="*/ 3 w 18"/>
                <a:gd name="T9" fmla="*/ 3 h 39"/>
                <a:gd name="T10" fmla="*/ 5 w 18"/>
                <a:gd name="T11" fmla="*/ 3 h 39"/>
                <a:gd name="T12" fmla="*/ 18 w 18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39">
                  <a:moveTo>
                    <a:pt x="18" y="39"/>
                  </a:moveTo>
                  <a:cubicBezTo>
                    <a:pt x="13" y="39"/>
                    <a:pt x="8" y="39"/>
                    <a:pt x="3" y="39"/>
                  </a:cubicBezTo>
                  <a:cubicBezTo>
                    <a:pt x="3" y="39"/>
                    <a:pt x="3" y="39"/>
                    <a:pt x="3" y="39"/>
                  </a:cubicBezTo>
                  <a:cubicBezTo>
                    <a:pt x="1" y="37"/>
                    <a:pt x="1" y="35"/>
                    <a:pt x="1" y="33"/>
                  </a:cubicBezTo>
                  <a:cubicBezTo>
                    <a:pt x="1" y="23"/>
                    <a:pt x="0" y="13"/>
                    <a:pt x="3" y="3"/>
                  </a:cubicBezTo>
                  <a:cubicBezTo>
                    <a:pt x="4" y="0"/>
                    <a:pt x="4" y="1"/>
                    <a:pt x="5" y="3"/>
                  </a:cubicBezTo>
                  <a:cubicBezTo>
                    <a:pt x="9" y="15"/>
                    <a:pt x="14" y="27"/>
                    <a:pt x="18" y="39"/>
                  </a:cubicBezTo>
                  <a:close/>
                </a:path>
              </a:pathLst>
            </a:custGeom>
            <a:solidFill>
              <a:srgbClr val="83A4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87">
              <a:extLst>
                <a:ext uri="{FF2B5EF4-FFF2-40B4-BE49-F238E27FC236}">
                  <a16:creationId xmlns:a16="http://schemas.microsoft.com/office/drawing/2014/main" id="{E6AAEF95-F058-E4E6-A293-F153EE326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3621088"/>
              <a:ext cx="36513" cy="117475"/>
            </a:xfrm>
            <a:custGeom>
              <a:avLst/>
              <a:gdLst>
                <a:gd name="T0" fmla="*/ 12 w 12"/>
                <a:gd name="T1" fmla="*/ 0 h 38"/>
                <a:gd name="T2" fmla="*/ 12 w 12"/>
                <a:gd name="T3" fmla="*/ 36 h 38"/>
                <a:gd name="T4" fmla="*/ 0 w 12"/>
                <a:gd name="T5" fmla="*/ 35 h 38"/>
                <a:gd name="T6" fmla="*/ 12 w 12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12" y="12"/>
                    <a:pt x="12" y="24"/>
                    <a:pt x="12" y="36"/>
                  </a:cubicBezTo>
                  <a:cubicBezTo>
                    <a:pt x="8" y="33"/>
                    <a:pt x="3" y="38"/>
                    <a:pt x="0" y="35"/>
                  </a:cubicBezTo>
                  <a:cubicBezTo>
                    <a:pt x="3" y="23"/>
                    <a:pt x="7" y="11"/>
                    <a:pt x="12" y="0"/>
                  </a:cubicBezTo>
                  <a:close/>
                </a:path>
              </a:pathLst>
            </a:custGeom>
            <a:solidFill>
              <a:srgbClr val="9DC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88">
              <a:extLst>
                <a:ext uri="{FF2B5EF4-FFF2-40B4-BE49-F238E27FC236}">
                  <a16:creationId xmlns:a16="http://schemas.microsoft.com/office/drawing/2014/main" id="{A8C83DAB-9514-0052-AE5E-3DB872D7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3627438"/>
              <a:ext cx="39688" cy="107950"/>
            </a:xfrm>
            <a:custGeom>
              <a:avLst/>
              <a:gdLst>
                <a:gd name="T0" fmla="*/ 11 w 13"/>
                <a:gd name="T1" fmla="*/ 0 h 35"/>
                <a:gd name="T2" fmla="*/ 12 w 13"/>
                <a:gd name="T3" fmla="*/ 10 h 35"/>
                <a:gd name="T4" fmla="*/ 12 w 13"/>
                <a:gd name="T5" fmla="*/ 34 h 35"/>
                <a:gd name="T6" fmla="*/ 0 w 13"/>
                <a:gd name="T7" fmla="*/ 31 h 35"/>
                <a:gd name="T8" fmla="*/ 11 w 13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35">
                  <a:moveTo>
                    <a:pt x="11" y="0"/>
                  </a:moveTo>
                  <a:cubicBezTo>
                    <a:pt x="13" y="4"/>
                    <a:pt x="12" y="7"/>
                    <a:pt x="12" y="10"/>
                  </a:cubicBezTo>
                  <a:cubicBezTo>
                    <a:pt x="12" y="18"/>
                    <a:pt x="10" y="26"/>
                    <a:pt x="12" y="34"/>
                  </a:cubicBezTo>
                  <a:cubicBezTo>
                    <a:pt x="8" y="34"/>
                    <a:pt x="3" y="35"/>
                    <a:pt x="0" y="31"/>
                  </a:cubicBezTo>
                  <a:cubicBezTo>
                    <a:pt x="3" y="21"/>
                    <a:pt x="7" y="10"/>
                    <a:pt x="11" y="0"/>
                  </a:cubicBezTo>
                  <a:close/>
                </a:path>
              </a:pathLst>
            </a:custGeom>
            <a:solidFill>
              <a:srgbClr val="F5C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89">
              <a:extLst>
                <a:ext uri="{FF2B5EF4-FFF2-40B4-BE49-F238E27FC236}">
                  <a16:creationId xmlns:a16="http://schemas.microsoft.com/office/drawing/2014/main" id="{75F79345-C5FF-4BDD-04EB-A45545B3E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1225" y="3929063"/>
              <a:ext cx="98425" cy="6350"/>
            </a:xfrm>
            <a:custGeom>
              <a:avLst/>
              <a:gdLst>
                <a:gd name="T0" fmla="*/ 0 w 32"/>
                <a:gd name="T1" fmla="*/ 1 h 2"/>
                <a:gd name="T2" fmla="*/ 32 w 32"/>
                <a:gd name="T3" fmla="*/ 1 h 2"/>
                <a:gd name="T4" fmla="*/ 0 w 3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2">
                  <a:moveTo>
                    <a:pt x="0" y="1"/>
                  </a:moveTo>
                  <a:cubicBezTo>
                    <a:pt x="11" y="0"/>
                    <a:pt x="21" y="0"/>
                    <a:pt x="32" y="1"/>
                  </a:cubicBezTo>
                  <a:cubicBezTo>
                    <a:pt x="21" y="2"/>
                    <a:pt x="11" y="2"/>
                    <a:pt x="0" y="1"/>
                  </a:cubicBezTo>
                  <a:close/>
                </a:path>
              </a:pathLst>
            </a:custGeom>
            <a:solidFill>
              <a:srgbClr val="5B5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90">
              <a:extLst>
                <a:ext uri="{FF2B5EF4-FFF2-40B4-BE49-F238E27FC236}">
                  <a16:creationId xmlns:a16="http://schemas.microsoft.com/office/drawing/2014/main" id="{9288B912-23F2-3C93-9B25-788962172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0" y="3929063"/>
              <a:ext cx="127000" cy="1892299"/>
            </a:xfrm>
            <a:custGeom>
              <a:avLst/>
              <a:gdLst>
                <a:gd name="T0" fmla="*/ 25 w 41"/>
                <a:gd name="T1" fmla="*/ 1 h 613"/>
                <a:gd name="T2" fmla="*/ 34 w 41"/>
                <a:gd name="T3" fmla="*/ 2 h 613"/>
                <a:gd name="T4" fmla="*/ 37 w 41"/>
                <a:gd name="T5" fmla="*/ 6 h 613"/>
                <a:gd name="T6" fmla="*/ 37 w 41"/>
                <a:gd name="T7" fmla="*/ 11 h 613"/>
                <a:gd name="T8" fmla="*/ 37 w 41"/>
                <a:gd name="T9" fmla="*/ 584 h 613"/>
                <a:gd name="T10" fmla="*/ 39 w 41"/>
                <a:gd name="T11" fmla="*/ 591 h 613"/>
                <a:gd name="T12" fmla="*/ 39 w 41"/>
                <a:gd name="T13" fmla="*/ 5 h 613"/>
                <a:gd name="T14" fmla="*/ 40 w 41"/>
                <a:gd name="T15" fmla="*/ 12 h 613"/>
                <a:gd name="T16" fmla="*/ 40 w 41"/>
                <a:gd name="T17" fmla="*/ 593 h 613"/>
                <a:gd name="T18" fmla="*/ 33 w 41"/>
                <a:gd name="T19" fmla="*/ 610 h 613"/>
                <a:gd name="T20" fmla="*/ 26 w 41"/>
                <a:gd name="T21" fmla="*/ 613 h 613"/>
                <a:gd name="T22" fmla="*/ 4 w 41"/>
                <a:gd name="T23" fmla="*/ 613 h 613"/>
                <a:gd name="T24" fmla="*/ 3 w 41"/>
                <a:gd name="T25" fmla="*/ 11 h 613"/>
                <a:gd name="T26" fmla="*/ 0 w 41"/>
                <a:gd name="T27" fmla="*/ 3 h 613"/>
                <a:gd name="T28" fmla="*/ 25 w 41"/>
                <a:gd name="T29" fmla="*/ 1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" h="613">
                  <a:moveTo>
                    <a:pt x="25" y="1"/>
                  </a:moveTo>
                  <a:cubicBezTo>
                    <a:pt x="28" y="2"/>
                    <a:pt x="31" y="2"/>
                    <a:pt x="34" y="2"/>
                  </a:cubicBezTo>
                  <a:cubicBezTo>
                    <a:pt x="36" y="3"/>
                    <a:pt x="37" y="4"/>
                    <a:pt x="37" y="6"/>
                  </a:cubicBezTo>
                  <a:cubicBezTo>
                    <a:pt x="37" y="7"/>
                    <a:pt x="37" y="9"/>
                    <a:pt x="37" y="11"/>
                  </a:cubicBezTo>
                  <a:cubicBezTo>
                    <a:pt x="37" y="202"/>
                    <a:pt x="37" y="393"/>
                    <a:pt x="37" y="584"/>
                  </a:cubicBezTo>
                  <a:cubicBezTo>
                    <a:pt x="37" y="586"/>
                    <a:pt x="36" y="589"/>
                    <a:pt x="39" y="591"/>
                  </a:cubicBezTo>
                  <a:cubicBezTo>
                    <a:pt x="39" y="396"/>
                    <a:pt x="39" y="202"/>
                    <a:pt x="39" y="5"/>
                  </a:cubicBezTo>
                  <a:cubicBezTo>
                    <a:pt x="41" y="9"/>
                    <a:pt x="40" y="10"/>
                    <a:pt x="40" y="12"/>
                  </a:cubicBezTo>
                  <a:cubicBezTo>
                    <a:pt x="40" y="206"/>
                    <a:pt x="40" y="399"/>
                    <a:pt x="40" y="593"/>
                  </a:cubicBezTo>
                  <a:cubicBezTo>
                    <a:pt x="40" y="600"/>
                    <a:pt x="39" y="606"/>
                    <a:pt x="33" y="610"/>
                  </a:cubicBezTo>
                  <a:cubicBezTo>
                    <a:pt x="31" y="612"/>
                    <a:pt x="28" y="613"/>
                    <a:pt x="26" y="613"/>
                  </a:cubicBezTo>
                  <a:cubicBezTo>
                    <a:pt x="18" y="613"/>
                    <a:pt x="11" y="613"/>
                    <a:pt x="4" y="613"/>
                  </a:cubicBezTo>
                  <a:cubicBezTo>
                    <a:pt x="4" y="412"/>
                    <a:pt x="4" y="212"/>
                    <a:pt x="3" y="11"/>
                  </a:cubicBezTo>
                  <a:cubicBezTo>
                    <a:pt x="3" y="8"/>
                    <a:pt x="5" y="5"/>
                    <a:pt x="0" y="3"/>
                  </a:cubicBezTo>
                  <a:cubicBezTo>
                    <a:pt x="9" y="0"/>
                    <a:pt x="17" y="2"/>
                    <a:pt x="25" y="1"/>
                  </a:cubicBezTo>
                  <a:close/>
                </a:path>
              </a:pathLst>
            </a:custGeom>
            <a:solidFill>
              <a:srgbClr val="4C4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91">
              <a:extLst>
                <a:ext uri="{FF2B5EF4-FFF2-40B4-BE49-F238E27FC236}">
                  <a16:creationId xmlns:a16="http://schemas.microsoft.com/office/drawing/2014/main" id="{5FCF7A58-A126-F4E6-050D-D68F2E7B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9463" y="3922713"/>
              <a:ext cx="123825" cy="1903412"/>
            </a:xfrm>
            <a:custGeom>
              <a:avLst/>
              <a:gdLst>
                <a:gd name="T0" fmla="*/ 40 w 40"/>
                <a:gd name="T1" fmla="*/ 2 h 617"/>
                <a:gd name="T2" fmla="*/ 40 w 40"/>
                <a:gd name="T3" fmla="*/ 10 h 617"/>
                <a:gd name="T4" fmla="*/ 40 w 40"/>
                <a:gd name="T5" fmla="*/ 599 h 617"/>
                <a:gd name="T6" fmla="*/ 23 w 40"/>
                <a:gd name="T7" fmla="*/ 617 h 617"/>
                <a:gd name="T8" fmla="*/ 3 w 40"/>
                <a:gd name="T9" fmla="*/ 617 h 617"/>
                <a:gd name="T10" fmla="*/ 1 w 40"/>
                <a:gd name="T11" fmla="*/ 612 h 617"/>
                <a:gd name="T12" fmla="*/ 1 w 40"/>
                <a:gd name="T13" fmla="*/ 606 h 617"/>
                <a:gd name="T14" fmla="*/ 1 w 40"/>
                <a:gd name="T15" fmla="*/ 13 h 617"/>
                <a:gd name="T16" fmla="*/ 2 w 40"/>
                <a:gd name="T17" fmla="*/ 2 h 617"/>
                <a:gd name="T18" fmla="*/ 40 w 40"/>
                <a:gd name="T19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617">
                  <a:moveTo>
                    <a:pt x="40" y="2"/>
                  </a:moveTo>
                  <a:cubicBezTo>
                    <a:pt x="40" y="5"/>
                    <a:pt x="40" y="7"/>
                    <a:pt x="40" y="10"/>
                  </a:cubicBezTo>
                  <a:cubicBezTo>
                    <a:pt x="40" y="206"/>
                    <a:pt x="40" y="403"/>
                    <a:pt x="40" y="599"/>
                  </a:cubicBezTo>
                  <a:cubicBezTo>
                    <a:pt x="40" y="611"/>
                    <a:pt x="34" y="617"/>
                    <a:pt x="23" y="617"/>
                  </a:cubicBezTo>
                  <a:cubicBezTo>
                    <a:pt x="16" y="617"/>
                    <a:pt x="9" y="617"/>
                    <a:pt x="3" y="617"/>
                  </a:cubicBezTo>
                  <a:cubicBezTo>
                    <a:pt x="1" y="615"/>
                    <a:pt x="1" y="613"/>
                    <a:pt x="1" y="612"/>
                  </a:cubicBezTo>
                  <a:cubicBezTo>
                    <a:pt x="1" y="610"/>
                    <a:pt x="1" y="608"/>
                    <a:pt x="1" y="606"/>
                  </a:cubicBezTo>
                  <a:cubicBezTo>
                    <a:pt x="1" y="408"/>
                    <a:pt x="1" y="211"/>
                    <a:pt x="1" y="13"/>
                  </a:cubicBezTo>
                  <a:cubicBezTo>
                    <a:pt x="1" y="9"/>
                    <a:pt x="0" y="6"/>
                    <a:pt x="2" y="2"/>
                  </a:cubicBezTo>
                  <a:cubicBezTo>
                    <a:pt x="8" y="0"/>
                    <a:pt x="35" y="0"/>
                    <a:pt x="40" y="2"/>
                  </a:cubicBezTo>
                  <a:close/>
                </a:path>
              </a:pathLst>
            </a:custGeom>
            <a:solidFill>
              <a:srgbClr val="5F69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92">
              <a:extLst>
                <a:ext uri="{FF2B5EF4-FFF2-40B4-BE49-F238E27FC236}">
                  <a16:creationId xmlns:a16="http://schemas.microsoft.com/office/drawing/2014/main" id="{3522FA0F-0710-147C-AA79-D6449E01D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3922713"/>
              <a:ext cx="114300" cy="1903412"/>
            </a:xfrm>
            <a:custGeom>
              <a:avLst/>
              <a:gdLst>
                <a:gd name="T0" fmla="*/ 37 w 37"/>
                <a:gd name="T1" fmla="*/ 2 h 617"/>
                <a:gd name="T2" fmla="*/ 37 w 37"/>
                <a:gd name="T3" fmla="*/ 617 h 617"/>
                <a:gd name="T4" fmla="*/ 18 w 37"/>
                <a:gd name="T5" fmla="*/ 617 h 617"/>
                <a:gd name="T6" fmla="*/ 0 w 37"/>
                <a:gd name="T7" fmla="*/ 600 h 617"/>
                <a:gd name="T8" fmla="*/ 0 w 37"/>
                <a:gd name="T9" fmla="*/ 591 h 617"/>
                <a:gd name="T10" fmla="*/ 0 w 37"/>
                <a:gd name="T11" fmla="*/ 3 h 617"/>
                <a:gd name="T12" fmla="*/ 5 w 37"/>
                <a:gd name="T13" fmla="*/ 1 h 617"/>
                <a:gd name="T14" fmla="*/ 35 w 37"/>
                <a:gd name="T15" fmla="*/ 1 h 617"/>
                <a:gd name="T16" fmla="*/ 37 w 37"/>
                <a:gd name="T17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617">
                  <a:moveTo>
                    <a:pt x="37" y="2"/>
                  </a:moveTo>
                  <a:cubicBezTo>
                    <a:pt x="37" y="207"/>
                    <a:pt x="37" y="412"/>
                    <a:pt x="37" y="617"/>
                  </a:cubicBezTo>
                  <a:cubicBezTo>
                    <a:pt x="30" y="617"/>
                    <a:pt x="24" y="617"/>
                    <a:pt x="18" y="617"/>
                  </a:cubicBezTo>
                  <a:cubicBezTo>
                    <a:pt x="7" y="617"/>
                    <a:pt x="1" y="611"/>
                    <a:pt x="0" y="600"/>
                  </a:cubicBezTo>
                  <a:cubicBezTo>
                    <a:pt x="0" y="597"/>
                    <a:pt x="0" y="594"/>
                    <a:pt x="0" y="591"/>
                  </a:cubicBezTo>
                  <a:cubicBezTo>
                    <a:pt x="0" y="395"/>
                    <a:pt x="0" y="199"/>
                    <a:pt x="0" y="3"/>
                  </a:cubicBezTo>
                  <a:cubicBezTo>
                    <a:pt x="1" y="1"/>
                    <a:pt x="3" y="1"/>
                    <a:pt x="5" y="1"/>
                  </a:cubicBezTo>
                  <a:cubicBezTo>
                    <a:pt x="15" y="1"/>
                    <a:pt x="25" y="0"/>
                    <a:pt x="35" y="1"/>
                  </a:cubicBezTo>
                  <a:cubicBezTo>
                    <a:pt x="36" y="1"/>
                    <a:pt x="36" y="2"/>
                    <a:pt x="37" y="2"/>
                  </a:cubicBezTo>
                  <a:close/>
                </a:path>
              </a:pathLst>
            </a:custGeom>
            <a:solidFill>
              <a:srgbClr val="707D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93">
              <a:extLst>
                <a:ext uri="{FF2B5EF4-FFF2-40B4-BE49-F238E27FC236}">
                  <a16:creationId xmlns:a16="http://schemas.microsoft.com/office/drawing/2014/main" id="{D3EB68E7-5ABC-0171-9763-D28F4A947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2638" y="3719513"/>
              <a:ext cx="120650" cy="209550"/>
            </a:xfrm>
            <a:custGeom>
              <a:avLst/>
              <a:gdLst>
                <a:gd name="T0" fmla="*/ 39 w 39"/>
                <a:gd name="T1" fmla="*/ 68 h 68"/>
                <a:gd name="T2" fmla="*/ 2 w 39"/>
                <a:gd name="T3" fmla="*/ 68 h 68"/>
                <a:gd name="T4" fmla="*/ 2 w 39"/>
                <a:gd name="T5" fmla="*/ 68 h 68"/>
                <a:gd name="T6" fmla="*/ 0 w 39"/>
                <a:gd name="T7" fmla="*/ 62 h 68"/>
                <a:gd name="T8" fmla="*/ 0 w 39"/>
                <a:gd name="T9" fmla="*/ 9 h 68"/>
                <a:gd name="T10" fmla="*/ 1 w 39"/>
                <a:gd name="T11" fmla="*/ 5 h 68"/>
                <a:gd name="T12" fmla="*/ 16 w 39"/>
                <a:gd name="T13" fmla="*/ 3 h 68"/>
                <a:gd name="T14" fmla="*/ 39 w 39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68">
                  <a:moveTo>
                    <a:pt x="39" y="68"/>
                  </a:moveTo>
                  <a:cubicBezTo>
                    <a:pt x="27" y="68"/>
                    <a:pt x="14" y="68"/>
                    <a:pt x="2" y="68"/>
                  </a:cubicBezTo>
                  <a:cubicBezTo>
                    <a:pt x="2" y="68"/>
                    <a:pt x="2" y="68"/>
                    <a:pt x="2" y="68"/>
                  </a:cubicBezTo>
                  <a:cubicBezTo>
                    <a:pt x="0" y="66"/>
                    <a:pt x="0" y="64"/>
                    <a:pt x="0" y="62"/>
                  </a:cubicBezTo>
                  <a:cubicBezTo>
                    <a:pt x="0" y="45"/>
                    <a:pt x="0" y="27"/>
                    <a:pt x="0" y="9"/>
                  </a:cubicBezTo>
                  <a:cubicBezTo>
                    <a:pt x="0" y="8"/>
                    <a:pt x="0" y="6"/>
                    <a:pt x="1" y="5"/>
                  </a:cubicBezTo>
                  <a:cubicBezTo>
                    <a:pt x="5" y="0"/>
                    <a:pt x="11" y="2"/>
                    <a:pt x="16" y="3"/>
                  </a:cubicBezTo>
                  <a:cubicBezTo>
                    <a:pt x="24" y="24"/>
                    <a:pt x="31" y="46"/>
                    <a:pt x="39" y="68"/>
                  </a:cubicBezTo>
                  <a:close/>
                </a:path>
              </a:pathLst>
            </a:custGeom>
            <a:solidFill>
              <a:srgbClr val="C5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94">
              <a:extLst>
                <a:ext uri="{FF2B5EF4-FFF2-40B4-BE49-F238E27FC236}">
                  <a16:creationId xmlns:a16="http://schemas.microsoft.com/office/drawing/2014/main" id="{42FB27FA-0198-BB46-3054-BE4CE2B16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3725863"/>
              <a:ext cx="114300" cy="206375"/>
            </a:xfrm>
            <a:custGeom>
              <a:avLst/>
              <a:gdLst>
                <a:gd name="T0" fmla="*/ 37 w 37"/>
                <a:gd name="T1" fmla="*/ 2 h 67"/>
                <a:gd name="T2" fmla="*/ 37 w 37"/>
                <a:gd name="T3" fmla="*/ 66 h 67"/>
                <a:gd name="T4" fmla="*/ 6 w 37"/>
                <a:gd name="T5" fmla="*/ 66 h 67"/>
                <a:gd name="T6" fmla="*/ 0 w 37"/>
                <a:gd name="T7" fmla="*/ 67 h 67"/>
                <a:gd name="T8" fmla="*/ 24 w 37"/>
                <a:gd name="T9" fmla="*/ 0 h 67"/>
                <a:gd name="T10" fmla="*/ 26 w 37"/>
                <a:gd name="T11" fmla="*/ 0 h 67"/>
                <a:gd name="T12" fmla="*/ 36 w 37"/>
                <a:gd name="T13" fmla="*/ 1 h 67"/>
                <a:gd name="T14" fmla="*/ 37 w 37"/>
                <a:gd name="T15" fmla="*/ 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67">
                  <a:moveTo>
                    <a:pt x="37" y="2"/>
                  </a:moveTo>
                  <a:cubicBezTo>
                    <a:pt x="37" y="23"/>
                    <a:pt x="37" y="45"/>
                    <a:pt x="37" y="66"/>
                  </a:cubicBezTo>
                  <a:cubicBezTo>
                    <a:pt x="26" y="66"/>
                    <a:pt x="16" y="66"/>
                    <a:pt x="6" y="66"/>
                  </a:cubicBezTo>
                  <a:cubicBezTo>
                    <a:pt x="4" y="66"/>
                    <a:pt x="2" y="66"/>
                    <a:pt x="0" y="67"/>
                  </a:cubicBezTo>
                  <a:cubicBezTo>
                    <a:pt x="8" y="45"/>
                    <a:pt x="16" y="22"/>
                    <a:pt x="24" y="0"/>
                  </a:cubicBezTo>
                  <a:cubicBezTo>
                    <a:pt x="25" y="0"/>
                    <a:pt x="25" y="0"/>
                    <a:pt x="26" y="0"/>
                  </a:cubicBezTo>
                  <a:cubicBezTo>
                    <a:pt x="29" y="1"/>
                    <a:pt x="33" y="0"/>
                    <a:pt x="36" y="1"/>
                  </a:cubicBezTo>
                  <a:cubicBezTo>
                    <a:pt x="36" y="1"/>
                    <a:pt x="36" y="1"/>
                    <a:pt x="37" y="2"/>
                  </a:cubicBezTo>
                  <a:close/>
                </a:path>
              </a:pathLst>
            </a:custGeom>
            <a:solidFill>
              <a:srgbClr val="EBC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95">
              <a:extLst>
                <a:ext uri="{FF2B5EF4-FFF2-40B4-BE49-F238E27FC236}">
                  <a16:creationId xmlns:a16="http://schemas.microsoft.com/office/drawing/2014/main" id="{F7007CB1-2CE6-8955-34D5-06261E6A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3608388"/>
              <a:ext cx="82550" cy="123825"/>
            </a:xfrm>
            <a:custGeom>
              <a:avLst/>
              <a:gdLst>
                <a:gd name="T0" fmla="*/ 0 w 27"/>
                <a:gd name="T1" fmla="*/ 39 h 40"/>
                <a:gd name="T2" fmla="*/ 0 w 27"/>
                <a:gd name="T3" fmla="*/ 38 h 40"/>
                <a:gd name="T4" fmla="*/ 13 w 27"/>
                <a:gd name="T5" fmla="*/ 0 h 40"/>
                <a:gd name="T6" fmla="*/ 27 w 27"/>
                <a:gd name="T7" fmla="*/ 39 h 40"/>
                <a:gd name="T8" fmla="*/ 13 w 27"/>
                <a:gd name="T9" fmla="*/ 40 h 40"/>
                <a:gd name="T10" fmla="*/ 13 w 27"/>
                <a:gd name="T11" fmla="*/ 40 h 40"/>
                <a:gd name="T12" fmla="*/ 0 w 27"/>
                <a:gd name="T13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40">
                  <a:moveTo>
                    <a:pt x="0" y="39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4" y="26"/>
                    <a:pt x="9" y="14"/>
                    <a:pt x="13" y="0"/>
                  </a:cubicBezTo>
                  <a:cubicBezTo>
                    <a:pt x="18" y="14"/>
                    <a:pt x="23" y="26"/>
                    <a:pt x="27" y="39"/>
                  </a:cubicBezTo>
                  <a:cubicBezTo>
                    <a:pt x="22" y="40"/>
                    <a:pt x="17" y="38"/>
                    <a:pt x="13" y="40"/>
                  </a:cubicBezTo>
                  <a:cubicBezTo>
                    <a:pt x="13" y="40"/>
                    <a:pt x="13" y="40"/>
                    <a:pt x="13" y="40"/>
                  </a:cubicBezTo>
                  <a:cubicBezTo>
                    <a:pt x="9" y="38"/>
                    <a:pt x="4" y="40"/>
                    <a:pt x="0" y="39"/>
                  </a:cubicBezTo>
                  <a:close/>
                </a:path>
              </a:pathLst>
            </a:custGeom>
            <a:solidFill>
              <a:srgbClr val="667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96">
              <a:extLst>
                <a:ext uri="{FF2B5EF4-FFF2-40B4-BE49-F238E27FC236}">
                  <a16:creationId xmlns:a16="http://schemas.microsoft.com/office/drawing/2014/main" id="{4A86486F-593B-B89F-67F0-8A5F6F140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7275" y="3922713"/>
              <a:ext cx="125413" cy="1903412"/>
            </a:xfrm>
            <a:custGeom>
              <a:avLst/>
              <a:gdLst>
                <a:gd name="T0" fmla="*/ 40 w 41"/>
                <a:gd name="T1" fmla="*/ 2 h 617"/>
                <a:gd name="T2" fmla="*/ 41 w 41"/>
                <a:gd name="T3" fmla="*/ 14 h 617"/>
                <a:gd name="T4" fmla="*/ 41 w 41"/>
                <a:gd name="T5" fmla="*/ 595 h 617"/>
                <a:gd name="T6" fmla="*/ 40 w 41"/>
                <a:gd name="T7" fmla="*/ 601 h 617"/>
                <a:gd name="T8" fmla="*/ 25 w 41"/>
                <a:gd name="T9" fmla="*/ 617 h 617"/>
                <a:gd name="T10" fmla="*/ 3 w 41"/>
                <a:gd name="T11" fmla="*/ 617 h 617"/>
                <a:gd name="T12" fmla="*/ 1 w 41"/>
                <a:gd name="T13" fmla="*/ 611 h 617"/>
                <a:gd name="T14" fmla="*/ 1 w 41"/>
                <a:gd name="T15" fmla="*/ 605 h 617"/>
                <a:gd name="T16" fmla="*/ 1 w 41"/>
                <a:gd name="T17" fmla="*/ 14 h 617"/>
                <a:gd name="T18" fmla="*/ 2 w 41"/>
                <a:gd name="T19" fmla="*/ 3 h 617"/>
                <a:gd name="T20" fmla="*/ 3 w 41"/>
                <a:gd name="T21" fmla="*/ 2 h 617"/>
                <a:gd name="T22" fmla="*/ 16 w 41"/>
                <a:gd name="T23" fmla="*/ 0 h 617"/>
                <a:gd name="T24" fmla="*/ 34 w 41"/>
                <a:gd name="T25" fmla="*/ 0 h 617"/>
                <a:gd name="T26" fmla="*/ 40 w 41"/>
                <a:gd name="T27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617">
                  <a:moveTo>
                    <a:pt x="40" y="2"/>
                  </a:moveTo>
                  <a:cubicBezTo>
                    <a:pt x="40" y="6"/>
                    <a:pt x="41" y="10"/>
                    <a:pt x="41" y="14"/>
                  </a:cubicBezTo>
                  <a:cubicBezTo>
                    <a:pt x="41" y="208"/>
                    <a:pt x="41" y="401"/>
                    <a:pt x="41" y="595"/>
                  </a:cubicBezTo>
                  <a:cubicBezTo>
                    <a:pt x="41" y="597"/>
                    <a:pt x="41" y="599"/>
                    <a:pt x="40" y="601"/>
                  </a:cubicBezTo>
                  <a:cubicBezTo>
                    <a:pt x="40" y="610"/>
                    <a:pt x="34" y="616"/>
                    <a:pt x="25" y="617"/>
                  </a:cubicBezTo>
                  <a:cubicBezTo>
                    <a:pt x="18" y="617"/>
                    <a:pt x="10" y="617"/>
                    <a:pt x="3" y="617"/>
                  </a:cubicBezTo>
                  <a:cubicBezTo>
                    <a:pt x="1" y="615"/>
                    <a:pt x="1" y="613"/>
                    <a:pt x="1" y="611"/>
                  </a:cubicBezTo>
                  <a:cubicBezTo>
                    <a:pt x="1" y="609"/>
                    <a:pt x="1" y="607"/>
                    <a:pt x="1" y="605"/>
                  </a:cubicBezTo>
                  <a:cubicBezTo>
                    <a:pt x="1" y="408"/>
                    <a:pt x="1" y="211"/>
                    <a:pt x="1" y="14"/>
                  </a:cubicBezTo>
                  <a:cubicBezTo>
                    <a:pt x="1" y="10"/>
                    <a:pt x="0" y="7"/>
                    <a:pt x="2" y="3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7" y="0"/>
                    <a:pt x="12" y="1"/>
                    <a:pt x="16" y="0"/>
                  </a:cubicBezTo>
                  <a:cubicBezTo>
                    <a:pt x="22" y="0"/>
                    <a:pt x="28" y="0"/>
                    <a:pt x="34" y="0"/>
                  </a:cubicBezTo>
                  <a:cubicBezTo>
                    <a:pt x="36" y="0"/>
                    <a:pt x="39" y="1"/>
                    <a:pt x="40" y="2"/>
                  </a:cubicBezTo>
                  <a:close/>
                </a:path>
              </a:pathLst>
            </a:custGeom>
            <a:solidFill>
              <a:srgbClr val="D2AD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97">
              <a:extLst>
                <a:ext uri="{FF2B5EF4-FFF2-40B4-BE49-F238E27FC236}">
                  <a16:creationId xmlns:a16="http://schemas.microsoft.com/office/drawing/2014/main" id="{9D9BDE99-A780-123E-B4F5-4898DF7B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00" y="3922713"/>
              <a:ext cx="114300" cy="1903412"/>
            </a:xfrm>
            <a:custGeom>
              <a:avLst/>
              <a:gdLst>
                <a:gd name="T0" fmla="*/ 37 w 37"/>
                <a:gd name="T1" fmla="*/ 2 h 617"/>
                <a:gd name="T2" fmla="*/ 37 w 37"/>
                <a:gd name="T3" fmla="*/ 7 h 617"/>
                <a:gd name="T4" fmla="*/ 37 w 37"/>
                <a:gd name="T5" fmla="*/ 612 h 617"/>
                <a:gd name="T6" fmla="*/ 37 w 37"/>
                <a:gd name="T7" fmla="*/ 617 h 617"/>
                <a:gd name="T8" fmla="*/ 15 w 37"/>
                <a:gd name="T9" fmla="*/ 617 h 617"/>
                <a:gd name="T10" fmla="*/ 1 w 37"/>
                <a:gd name="T11" fmla="*/ 605 h 617"/>
                <a:gd name="T12" fmla="*/ 1 w 37"/>
                <a:gd name="T13" fmla="*/ 599 h 617"/>
                <a:gd name="T14" fmla="*/ 1 w 37"/>
                <a:gd name="T15" fmla="*/ 10 h 617"/>
                <a:gd name="T16" fmla="*/ 10 w 37"/>
                <a:gd name="T17" fmla="*/ 0 h 617"/>
                <a:gd name="T18" fmla="*/ 30 w 37"/>
                <a:gd name="T19" fmla="*/ 0 h 617"/>
                <a:gd name="T20" fmla="*/ 37 w 37"/>
                <a:gd name="T21" fmla="*/ 2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617">
                  <a:moveTo>
                    <a:pt x="37" y="2"/>
                  </a:moveTo>
                  <a:cubicBezTo>
                    <a:pt x="37" y="4"/>
                    <a:pt x="37" y="6"/>
                    <a:pt x="37" y="7"/>
                  </a:cubicBezTo>
                  <a:cubicBezTo>
                    <a:pt x="37" y="209"/>
                    <a:pt x="37" y="411"/>
                    <a:pt x="37" y="612"/>
                  </a:cubicBezTo>
                  <a:cubicBezTo>
                    <a:pt x="37" y="614"/>
                    <a:pt x="37" y="615"/>
                    <a:pt x="37" y="617"/>
                  </a:cubicBezTo>
                  <a:cubicBezTo>
                    <a:pt x="30" y="617"/>
                    <a:pt x="22" y="617"/>
                    <a:pt x="15" y="617"/>
                  </a:cubicBezTo>
                  <a:cubicBezTo>
                    <a:pt x="9" y="616"/>
                    <a:pt x="2" y="612"/>
                    <a:pt x="1" y="605"/>
                  </a:cubicBezTo>
                  <a:cubicBezTo>
                    <a:pt x="0" y="603"/>
                    <a:pt x="1" y="601"/>
                    <a:pt x="1" y="599"/>
                  </a:cubicBezTo>
                  <a:cubicBezTo>
                    <a:pt x="1" y="402"/>
                    <a:pt x="1" y="206"/>
                    <a:pt x="1" y="10"/>
                  </a:cubicBezTo>
                  <a:cubicBezTo>
                    <a:pt x="1" y="1"/>
                    <a:pt x="1" y="0"/>
                    <a:pt x="10" y="0"/>
                  </a:cubicBezTo>
                  <a:cubicBezTo>
                    <a:pt x="17" y="0"/>
                    <a:pt x="23" y="0"/>
                    <a:pt x="30" y="0"/>
                  </a:cubicBezTo>
                  <a:cubicBezTo>
                    <a:pt x="32" y="0"/>
                    <a:pt x="35" y="0"/>
                    <a:pt x="37" y="2"/>
                  </a:cubicBezTo>
                  <a:close/>
                </a:path>
              </a:pathLst>
            </a:custGeom>
            <a:solidFill>
              <a:srgbClr val="F8C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98">
              <a:extLst>
                <a:ext uri="{FF2B5EF4-FFF2-40B4-BE49-F238E27FC236}">
                  <a16:creationId xmlns:a16="http://schemas.microsoft.com/office/drawing/2014/main" id="{4C2D3127-BB05-049E-C1D7-43370BDBF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9325" y="3709988"/>
              <a:ext cx="123825" cy="2079624"/>
            </a:xfrm>
            <a:custGeom>
              <a:avLst/>
              <a:gdLst>
                <a:gd name="T0" fmla="*/ 38 w 40"/>
                <a:gd name="T1" fmla="*/ 71 h 674"/>
                <a:gd name="T2" fmla="*/ 8 w 40"/>
                <a:gd name="T3" fmla="*/ 71 h 674"/>
                <a:gd name="T4" fmla="*/ 2 w 40"/>
                <a:gd name="T5" fmla="*/ 77 h 674"/>
                <a:gd name="T6" fmla="*/ 2 w 40"/>
                <a:gd name="T7" fmla="*/ 84 h 674"/>
                <a:gd name="T8" fmla="*/ 2 w 40"/>
                <a:gd name="T9" fmla="*/ 654 h 674"/>
                <a:gd name="T10" fmla="*/ 2 w 40"/>
                <a:gd name="T11" fmla="*/ 674 h 674"/>
                <a:gd name="T12" fmla="*/ 1 w 40"/>
                <a:gd name="T13" fmla="*/ 668 h 674"/>
                <a:gd name="T14" fmla="*/ 1 w 40"/>
                <a:gd name="T15" fmla="*/ 82 h 674"/>
                <a:gd name="T16" fmla="*/ 8 w 40"/>
                <a:gd name="T17" fmla="*/ 53 h 674"/>
                <a:gd name="T18" fmla="*/ 26 w 40"/>
                <a:gd name="T19" fmla="*/ 0 h 674"/>
                <a:gd name="T20" fmla="*/ 38 w 40"/>
                <a:gd name="T21" fmla="*/ 6 h 674"/>
                <a:gd name="T22" fmla="*/ 39 w 40"/>
                <a:gd name="T23" fmla="*/ 8 h 674"/>
                <a:gd name="T24" fmla="*/ 39 w 40"/>
                <a:gd name="T25" fmla="*/ 38 h 674"/>
                <a:gd name="T26" fmla="*/ 39 w 40"/>
                <a:gd name="T27" fmla="*/ 64 h 674"/>
                <a:gd name="T28" fmla="*/ 38 w 40"/>
                <a:gd name="T29" fmla="*/ 7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674">
                  <a:moveTo>
                    <a:pt x="38" y="71"/>
                  </a:moveTo>
                  <a:cubicBezTo>
                    <a:pt x="28" y="71"/>
                    <a:pt x="18" y="71"/>
                    <a:pt x="8" y="71"/>
                  </a:cubicBezTo>
                  <a:cubicBezTo>
                    <a:pt x="3" y="71"/>
                    <a:pt x="2" y="73"/>
                    <a:pt x="2" y="77"/>
                  </a:cubicBezTo>
                  <a:cubicBezTo>
                    <a:pt x="2" y="79"/>
                    <a:pt x="2" y="81"/>
                    <a:pt x="2" y="84"/>
                  </a:cubicBezTo>
                  <a:cubicBezTo>
                    <a:pt x="2" y="274"/>
                    <a:pt x="2" y="464"/>
                    <a:pt x="2" y="654"/>
                  </a:cubicBezTo>
                  <a:cubicBezTo>
                    <a:pt x="2" y="660"/>
                    <a:pt x="2" y="667"/>
                    <a:pt x="2" y="674"/>
                  </a:cubicBezTo>
                  <a:cubicBezTo>
                    <a:pt x="0" y="672"/>
                    <a:pt x="1" y="670"/>
                    <a:pt x="1" y="668"/>
                  </a:cubicBezTo>
                  <a:cubicBezTo>
                    <a:pt x="1" y="473"/>
                    <a:pt x="1" y="278"/>
                    <a:pt x="1" y="82"/>
                  </a:cubicBezTo>
                  <a:cubicBezTo>
                    <a:pt x="1" y="71"/>
                    <a:pt x="5" y="62"/>
                    <a:pt x="8" y="53"/>
                  </a:cubicBezTo>
                  <a:cubicBezTo>
                    <a:pt x="14" y="35"/>
                    <a:pt x="20" y="18"/>
                    <a:pt x="26" y="0"/>
                  </a:cubicBezTo>
                  <a:cubicBezTo>
                    <a:pt x="28" y="6"/>
                    <a:pt x="34" y="5"/>
                    <a:pt x="38" y="6"/>
                  </a:cubicBezTo>
                  <a:cubicBezTo>
                    <a:pt x="38" y="7"/>
                    <a:pt x="39" y="8"/>
                    <a:pt x="39" y="8"/>
                  </a:cubicBezTo>
                  <a:cubicBezTo>
                    <a:pt x="40" y="18"/>
                    <a:pt x="39" y="28"/>
                    <a:pt x="39" y="38"/>
                  </a:cubicBezTo>
                  <a:cubicBezTo>
                    <a:pt x="40" y="47"/>
                    <a:pt x="39" y="55"/>
                    <a:pt x="39" y="64"/>
                  </a:cubicBezTo>
                  <a:cubicBezTo>
                    <a:pt x="39" y="66"/>
                    <a:pt x="40" y="69"/>
                    <a:pt x="38" y="71"/>
                  </a:cubicBezTo>
                  <a:close/>
                </a:path>
              </a:pathLst>
            </a:custGeom>
            <a:solidFill>
              <a:srgbClr val="EDC4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99">
              <a:extLst>
                <a:ext uri="{FF2B5EF4-FFF2-40B4-BE49-F238E27FC236}">
                  <a16:creationId xmlns:a16="http://schemas.microsoft.com/office/drawing/2014/main" id="{1E8A5392-DB88-2509-4DB7-16B8A3E6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6800" y="3709988"/>
              <a:ext cx="112713" cy="219075"/>
            </a:xfrm>
            <a:custGeom>
              <a:avLst/>
              <a:gdLst>
                <a:gd name="T0" fmla="*/ 0 w 37"/>
                <a:gd name="T1" fmla="*/ 71 h 71"/>
                <a:gd name="T2" fmla="*/ 0 w 37"/>
                <a:gd name="T3" fmla="*/ 7 h 71"/>
                <a:gd name="T4" fmla="*/ 3 w 37"/>
                <a:gd name="T5" fmla="*/ 5 h 71"/>
                <a:gd name="T6" fmla="*/ 12 w 37"/>
                <a:gd name="T7" fmla="*/ 0 h 71"/>
                <a:gd name="T8" fmla="*/ 37 w 37"/>
                <a:gd name="T9" fmla="*/ 71 h 71"/>
                <a:gd name="T10" fmla="*/ 0 w 37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1">
                  <a:moveTo>
                    <a:pt x="0" y="71"/>
                  </a:moveTo>
                  <a:cubicBezTo>
                    <a:pt x="0" y="50"/>
                    <a:pt x="0" y="28"/>
                    <a:pt x="0" y="7"/>
                  </a:cubicBezTo>
                  <a:cubicBezTo>
                    <a:pt x="0" y="6"/>
                    <a:pt x="2" y="5"/>
                    <a:pt x="3" y="5"/>
                  </a:cubicBezTo>
                  <a:cubicBezTo>
                    <a:pt x="7" y="6"/>
                    <a:pt x="10" y="4"/>
                    <a:pt x="12" y="0"/>
                  </a:cubicBezTo>
                  <a:cubicBezTo>
                    <a:pt x="20" y="24"/>
                    <a:pt x="29" y="48"/>
                    <a:pt x="37" y="71"/>
                  </a:cubicBezTo>
                  <a:cubicBezTo>
                    <a:pt x="25" y="71"/>
                    <a:pt x="12" y="71"/>
                    <a:pt x="0" y="71"/>
                  </a:cubicBezTo>
                  <a:close/>
                </a:path>
              </a:pathLst>
            </a:custGeom>
            <a:solidFill>
              <a:srgbClr val="C6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100">
              <a:extLst>
                <a:ext uri="{FF2B5EF4-FFF2-40B4-BE49-F238E27FC236}">
                  <a16:creationId xmlns:a16="http://schemas.microsoft.com/office/drawing/2014/main" id="{D5BC53B9-ACFE-C343-2C37-C5121EFEB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7275" y="3614738"/>
              <a:ext cx="49213" cy="117475"/>
            </a:xfrm>
            <a:custGeom>
              <a:avLst/>
              <a:gdLst>
                <a:gd name="T0" fmla="*/ 15 w 16"/>
                <a:gd name="T1" fmla="*/ 31 h 38"/>
                <a:gd name="T2" fmla="*/ 8 w 16"/>
                <a:gd name="T3" fmla="*/ 38 h 38"/>
                <a:gd name="T4" fmla="*/ 3 w 16"/>
                <a:gd name="T5" fmla="*/ 38 h 38"/>
                <a:gd name="T6" fmla="*/ 3 w 16"/>
                <a:gd name="T7" fmla="*/ 38 h 38"/>
                <a:gd name="T8" fmla="*/ 1 w 16"/>
                <a:gd name="T9" fmla="*/ 32 h 38"/>
                <a:gd name="T10" fmla="*/ 3 w 16"/>
                <a:gd name="T11" fmla="*/ 1 h 38"/>
                <a:gd name="T12" fmla="*/ 5 w 16"/>
                <a:gd name="T13" fmla="*/ 3 h 38"/>
                <a:gd name="T14" fmla="*/ 15 w 16"/>
                <a:gd name="T15" fmla="*/ 3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8">
                  <a:moveTo>
                    <a:pt x="15" y="31"/>
                  </a:moveTo>
                  <a:cubicBezTo>
                    <a:pt x="16" y="36"/>
                    <a:pt x="13" y="38"/>
                    <a:pt x="8" y="38"/>
                  </a:cubicBezTo>
                  <a:cubicBezTo>
                    <a:pt x="6" y="38"/>
                    <a:pt x="4" y="38"/>
                    <a:pt x="3" y="38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1" y="36"/>
                    <a:pt x="1" y="34"/>
                    <a:pt x="1" y="32"/>
                  </a:cubicBezTo>
                  <a:cubicBezTo>
                    <a:pt x="1" y="22"/>
                    <a:pt x="0" y="11"/>
                    <a:pt x="3" y="1"/>
                  </a:cubicBezTo>
                  <a:cubicBezTo>
                    <a:pt x="5" y="0"/>
                    <a:pt x="5" y="2"/>
                    <a:pt x="5" y="3"/>
                  </a:cubicBezTo>
                  <a:cubicBezTo>
                    <a:pt x="8" y="12"/>
                    <a:pt x="12" y="22"/>
                    <a:pt x="15" y="31"/>
                  </a:cubicBezTo>
                  <a:close/>
                </a:path>
              </a:pathLst>
            </a:custGeom>
            <a:solidFill>
              <a:srgbClr val="D1A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101">
              <a:extLst>
                <a:ext uri="{FF2B5EF4-FFF2-40B4-BE49-F238E27FC236}">
                  <a16:creationId xmlns:a16="http://schemas.microsoft.com/office/drawing/2014/main" id="{44F25346-1F0F-45C9-4914-EAC2F9427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8700" y="3617913"/>
              <a:ext cx="38100" cy="117475"/>
            </a:xfrm>
            <a:custGeom>
              <a:avLst/>
              <a:gdLst>
                <a:gd name="T0" fmla="*/ 12 w 12"/>
                <a:gd name="T1" fmla="*/ 0 h 38"/>
                <a:gd name="T2" fmla="*/ 12 w 12"/>
                <a:gd name="T3" fmla="*/ 37 h 38"/>
                <a:gd name="T4" fmla="*/ 7 w 12"/>
                <a:gd name="T5" fmla="*/ 37 h 38"/>
                <a:gd name="T6" fmla="*/ 0 w 12"/>
                <a:gd name="T7" fmla="*/ 30 h 38"/>
                <a:gd name="T8" fmla="*/ 12 w 12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38">
                  <a:moveTo>
                    <a:pt x="12" y="0"/>
                  </a:moveTo>
                  <a:cubicBezTo>
                    <a:pt x="12" y="12"/>
                    <a:pt x="12" y="24"/>
                    <a:pt x="12" y="37"/>
                  </a:cubicBezTo>
                  <a:cubicBezTo>
                    <a:pt x="10" y="37"/>
                    <a:pt x="9" y="36"/>
                    <a:pt x="7" y="37"/>
                  </a:cubicBezTo>
                  <a:cubicBezTo>
                    <a:pt x="2" y="38"/>
                    <a:pt x="0" y="36"/>
                    <a:pt x="0" y="30"/>
                  </a:cubicBezTo>
                  <a:cubicBezTo>
                    <a:pt x="4" y="20"/>
                    <a:pt x="8" y="10"/>
                    <a:pt x="12" y="0"/>
                  </a:cubicBezTo>
                  <a:close/>
                </a:path>
              </a:pathLst>
            </a:custGeom>
            <a:solidFill>
              <a:srgbClr val="F6CF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102">
              <a:extLst>
                <a:ext uri="{FF2B5EF4-FFF2-40B4-BE49-F238E27FC236}">
                  <a16:creationId xmlns:a16="http://schemas.microsoft.com/office/drawing/2014/main" id="{4B2816DF-4F6C-8FC1-4B2B-804ED2452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7088" y="3932238"/>
              <a:ext cx="122238" cy="1893887"/>
            </a:xfrm>
            <a:custGeom>
              <a:avLst/>
              <a:gdLst>
                <a:gd name="T0" fmla="*/ 2 w 40"/>
                <a:gd name="T1" fmla="*/ 0 h 614"/>
                <a:gd name="T2" fmla="*/ 32 w 40"/>
                <a:gd name="T3" fmla="*/ 0 h 614"/>
                <a:gd name="T4" fmla="*/ 38 w 40"/>
                <a:gd name="T5" fmla="*/ 7 h 614"/>
                <a:gd name="T6" fmla="*/ 38 w 40"/>
                <a:gd name="T7" fmla="*/ 12 h 614"/>
                <a:gd name="T8" fmla="*/ 38 w 40"/>
                <a:gd name="T9" fmla="*/ 597 h 614"/>
                <a:gd name="T10" fmla="*/ 33 w 40"/>
                <a:gd name="T11" fmla="*/ 611 h 614"/>
                <a:gd name="T12" fmla="*/ 33 w 40"/>
                <a:gd name="T13" fmla="*/ 611 h 614"/>
                <a:gd name="T14" fmla="*/ 2 w 40"/>
                <a:gd name="T15" fmla="*/ 612 h 614"/>
                <a:gd name="T16" fmla="*/ 0 w 40"/>
                <a:gd name="T17" fmla="*/ 606 h 614"/>
                <a:gd name="T18" fmla="*/ 0 w 40"/>
                <a:gd name="T19" fmla="*/ 598 h 614"/>
                <a:gd name="T20" fmla="*/ 0 w 40"/>
                <a:gd name="T21" fmla="*/ 18 h 614"/>
                <a:gd name="T22" fmla="*/ 0 w 40"/>
                <a:gd name="T23" fmla="*/ 6 h 614"/>
                <a:gd name="T24" fmla="*/ 2 w 40"/>
                <a:gd name="T25" fmla="*/ 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614">
                  <a:moveTo>
                    <a:pt x="2" y="0"/>
                  </a:moveTo>
                  <a:cubicBezTo>
                    <a:pt x="12" y="0"/>
                    <a:pt x="22" y="0"/>
                    <a:pt x="32" y="0"/>
                  </a:cubicBezTo>
                  <a:cubicBezTo>
                    <a:pt x="36" y="0"/>
                    <a:pt x="40" y="1"/>
                    <a:pt x="38" y="7"/>
                  </a:cubicBezTo>
                  <a:cubicBezTo>
                    <a:pt x="37" y="8"/>
                    <a:pt x="38" y="10"/>
                    <a:pt x="38" y="12"/>
                  </a:cubicBezTo>
                  <a:cubicBezTo>
                    <a:pt x="38" y="207"/>
                    <a:pt x="38" y="402"/>
                    <a:pt x="38" y="597"/>
                  </a:cubicBezTo>
                  <a:cubicBezTo>
                    <a:pt x="38" y="602"/>
                    <a:pt x="35" y="606"/>
                    <a:pt x="33" y="611"/>
                  </a:cubicBezTo>
                  <a:cubicBezTo>
                    <a:pt x="33" y="611"/>
                    <a:pt x="33" y="611"/>
                    <a:pt x="33" y="611"/>
                  </a:cubicBezTo>
                  <a:cubicBezTo>
                    <a:pt x="23" y="614"/>
                    <a:pt x="13" y="611"/>
                    <a:pt x="2" y="612"/>
                  </a:cubicBezTo>
                  <a:cubicBezTo>
                    <a:pt x="1" y="610"/>
                    <a:pt x="0" y="608"/>
                    <a:pt x="0" y="606"/>
                  </a:cubicBezTo>
                  <a:cubicBezTo>
                    <a:pt x="0" y="603"/>
                    <a:pt x="0" y="601"/>
                    <a:pt x="0" y="598"/>
                  </a:cubicBezTo>
                  <a:cubicBezTo>
                    <a:pt x="0" y="405"/>
                    <a:pt x="0" y="211"/>
                    <a:pt x="0" y="18"/>
                  </a:cubicBezTo>
                  <a:cubicBezTo>
                    <a:pt x="0" y="14"/>
                    <a:pt x="0" y="10"/>
                    <a:pt x="0" y="6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4D4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103">
              <a:extLst>
                <a:ext uri="{FF2B5EF4-FFF2-40B4-BE49-F238E27FC236}">
                  <a16:creationId xmlns:a16="http://schemas.microsoft.com/office/drawing/2014/main" id="{B1BF8EF0-C8C5-DC57-2AC8-52362F067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313" y="3932238"/>
              <a:ext cx="111125" cy="1889124"/>
            </a:xfrm>
            <a:custGeom>
              <a:avLst/>
              <a:gdLst>
                <a:gd name="T0" fmla="*/ 36 w 36"/>
                <a:gd name="T1" fmla="*/ 0 h 612"/>
                <a:gd name="T2" fmla="*/ 36 w 36"/>
                <a:gd name="T3" fmla="*/ 8 h 612"/>
                <a:gd name="T4" fmla="*/ 36 w 36"/>
                <a:gd name="T5" fmla="*/ 611 h 612"/>
                <a:gd name="T6" fmla="*/ 36 w 36"/>
                <a:gd name="T7" fmla="*/ 612 h 612"/>
                <a:gd name="T8" fmla="*/ 15 w 36"/>
                <a:gd name="T9" fmla="*/ 612 h 612"/>
                <a:gd name="T10" fmla="*/ 2 w 36"/>
                <a:gd name="T11" fmla="*/ 598 h 612"/>
                <a:gd name="T12" fmla="*/ 1 w 36"/>
                <a:gd name="T13" fmla="*/ 567 h 612"/>
                <a:gd name="T14" fmla="*/ 1 w 36"/>
                <a:gd name="T15" fmla="*/ 12 h 612"/>
                <a:gd name="T16" fmla="*/ 12 w 36"/>
                <a:gd name="T17" fmla="*/ 0 h 612"/>
                <a:gd name="T18" fmla="*/ 36 w 36"/>
                <a:gd name="T19" fmla="*/ 0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612">
                  <a:moveTo>
                    <a:pt x="36" y="0"/>
                  </a:moveTo>
                  <a:cubicBezTo>
                    <a:pt x="34" y="3"/>
                    <a:pt x="36" y="6"/>
                    <a:pt x="36" y="8"/>
                  </a:cubicBezTo>
                  <a:cubicBezTo>
                    <a:pt x="36" y="209"/>
                    <a:pt x="36" y="410"/>
                    <a:pt x="36" y="611"/>
                  </a:cubicBezTo>
                  <a:cubicBezTo>
                    <a:pt x="36" y="611"/>
                    <a:pt x="36" y="611"/>
                    <a:pt x="36" y="612"/>
                  </a:cubicBezTo>
                  <a:cubicBezTo>
                    <a:pt x="29" y="612"/>
                    <a:pt x="22" y="612"/>
                    <a:pt x="15" y="612"/>
                  </a:cubicBezTo>
                  <a:cubicBezTo>
                    <a:pt x="8" y="612"/>
                    <a:pt x="3" y="607"/>
                    <a:pt x="2" y="598"/>
                  </a:cubicBezTo>
                  <a:cubicBezTo>
                    <a:pt x="1" y="587"/>
                    <a:pt x="1" y="577"/>
                    <a:pt x="1" y="567"/>
                  </a:cubicBezTo>
                  <a:cubicBezTo>
                    <a:pt x="1" y="382"/>
                    <a:pt x="1" y="197"/>
                    <a:pt x="1" y="12"/>
                  </a:cubicBezTo>
                  <a:cubicBezTo>
                    <a:pt x="0" y="3"/>
                    <a:pt x="4" y="0"/>
                    <a:pt x="12" y="0"/>
                  </a:cubicBezTo>
                  <a:cubicBezTo>
                    <a:pt x="20" y="1"/>
                    <a:pt x="28" y="0"/>
                    <a:pt x="36" y="0"/>
                  </a:cubicBezTo>
                  <a:close/>
                </a:path>
              </a:pathLst>
            </a:custGeom>
            <a:solidFill>
              <a:srgbClr val="5C52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104">
              <a:extLst>
                <a:ext uri="{FF2B5EF4-FFF2-40B4-BE49-F238E27FC236}">
                  <a16:creationId xmlns:a16="http://schemas.microsoft.com/office/drawing/2014/main" id="{E52244CA-AB44-77D2-FE75-9EFCC3671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9300" y="3725863"/>
              <a:ext cx="39688" cy="9525"/>
            </a:xfrm>
            <a:custGeom>
              <a:avLst/>
              <a:gdLst>
                <a:gd name="T0" fmla="*/ 0 w 13"/>
                <a:gd name="T1" fmla="*/ 1 h 3"/>
                <a:gd name="T2" fmla="*/ 13 w 13"/>
                <a:gd name="T3" fmla="*/ 2 h 3"/>
                <a:gd name="T4" fmla="*/ 0 w 1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1"/>
                  </a:moveTo>
                  <a:cubicBezTo>
                    <a:pt x="4" y="1"/>
                    <a:pt x="9" y="0"/>
                    <a:pt x="13" y="2"/>
                  </a:cubicBezTo>
                  <a:cubicBezTo>
                    <a:pt x="9" y="1"/>
                    <a:pt x="4" y="3"/>
                    <a:pt x="0" y="1"/>
                  </a:cubicBezTo>
                  <a:close/>
                </a:path>
              </a:pathLst>
            </a:custGeom>
            <a:solidFill>
              <a:srgbClr val="C5A2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62" name="Grupo 1161">
            <a:extLst>
              <a:ext uri="{FF2B5EF4-FFF2-40B4-BE49-F238E27FC236}">
                <a16:creationId xmlns:a16="http://schemas.microsoft.com/office/drawing/2014/main" id="{763FE101-9CDD-75BB-7672-F94B9CDBB32C}"/>
              </a:ext>
            </a:extLst>
          </p:cNvPr>
          <p:cNvGrpSpPr/>
          <p:nvPr/>
        </p:nvGrpSpPr>
        <p:grpSpPr>
          <a:xfrm>
            <a:off x="-4763" y="-12546"/>
            <a:ext cx="9148764" cy="711201"/>
            <a:chOff x="-4763" y="-12546"/>
            <a:chExt cx="9148764" cy="711201"/>
          </a:xfrm>
        </p:grpSpPr>
        <p:grpSp>
          <p:nvGrpSpPr>
            <p:cNvPr id="1054" name="Grupo 1053">
              <a:extLst>
                <a:ext uri="{FF2B5EF4-FFF2-40B4-BE49-F238E27FC236}">
                  <a16:creationId xmlns:a16="http://schemas.microsoft.com/office/drawing/2014/main" id="{02E59E16-B7FF-BD28-F5FA-6554B5C56DFB}"/>
                </a:ext>
              </a:extLst>
            </p:cNvPr>
            <p:cNvGrpSpPr/>
            <p:nvPr/>
          </p:nvGrpSpPr>
          <p:grpSpPr>
            <a:xfrm rot="10800000" flipH="1">
              <a:off x="4483101" y="-12546"/>
              <a:ext cx="4660900" cy="711201"/>
              <a:chOff x="4521201" y="-12700"/>
              <a:chExt cx="4627561" cy="711201"/>
            </a:xfrm>
          </p:grpSpPr>
          <p:sp>
            <p:nvSpPr>
              <p:cNvPr id="950" name="Freeform 108">
                <a:extLst>
                  <a:ext uri="{FF2B5EF4-FFF2-40B4-BE49-F238E27FC236}">
                    <a16:creationId xmlns:a16="http://schemas.microsoft.com/office/drawing/2014/main" id="{3EC29BAD-9674-656D-5C9B-12D51D9BC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1201" y="109538"/>
                <a:ext cx="285750" cy="585788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1" name="Freeform 109">
                <a:extLst>
                  <a:ext uri="{FF2B5EF4-FFF2-40B4-BE49-F238E27FC236}">
                    <a16:creationId xmlns:a16="http://schemas.microsoft.com/office/drawing/2014/main" id="{69B32E79-9D9C-0488-0086-46953E133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050" y="136525"/>
                <a:ext cx="173037" cy="558800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2" name="Freeform 110">
                <a:extLst>
                  <a:ext uri="{FF2B5EF4-FFF2-40B4-BE49-F238E27FC236}">
                    <a16:creationId xmlns:a16="http://schemas.microsoft.com/office/drawing/2014/main" id="{E01E3B90-281F-DCB3-3ECD-3D5592BD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4925" y="163513"/>
                <a:ext cx="173037" cy="531813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3" name="Freeform 111">
                <a:extLst>
                  <a:ext uri="{FF2B5EF4-FFF2-40B4-BE49-F238E27FC236}">
                    <a16:creationId xmlns:a16="http://schemas.microsoft.com/office/drawing/2014/main" id="{3E64BBB2-89AB-AA7F-F17A-2CF76429C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4800" y="188913"/>
                <a:ext cx="227012" cy="506413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4" name="Freeform 112">
                <a:extLst>
                  <a:ext uri="{FF2B5EF4-FFF2-40B4-BE49-F238E27FC236}">
                    <a16:creationId xmlns:a16="http://schemas.microsoft.com/office/drawing/2014/main" id="{DF7B5BA0-C1BD-02FA-E57F-6677372C4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9438" y="220663"/>
                <a:ext cx="222250" cy="474663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5" name="Freeform 113">
                <a:extLst>
                  <a:ext uri="{FF2B5EF4-FFF2-40B4-BE49-F238E27FC236}">
                    <a16:creationId xmlns:a16="http://schemas.microsoft.com/office/drawing/2014/main" id="{E66425B6-F579-E299-4AED-B560B03B9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0900" y="247650"/>
                <a:ext cx="171450" cy="447675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6" name="Freeform 114">
                <a:extLst>
                  <a:ext uri="{FF2B5EF4-FFF2-40B4-BE49-F238E27FC236}">
                    <a16:creationId xmlns:a16="http://schemas.microsoft.com/office/drawing/2014/main" id="{D5E980C8-863C-2120-012A-76F16B1A7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5538" y="274638"/>
                <a:ext cx="222250" cy="420688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7" name="Freeform 115">
                <a:extLst>
                  <a:ext uri="{FF2B5EF4-FFF2-40B4-BE49-F238E27FC236}">
                    <a16:creationId xmlns:a16="http://schemas.microsoft.com/office/drawing/2014/main" id="{9C007EFE-E107-BD54-BCC0-F380F8B5D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1513" y="358775"/>
                <a:ext cx="220662" cy="336550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8" name="Freeform 116">
                <a:extLst>
                  <a:ext uri="{FF2B5EF4-FFF2-40B4-BE49-F238E27FC236}">
                    <a16:creationId xmlns:a16="http://schemas.microsoft.com/office/drawing/2014/main" id="{8CF04D45-9BF9-BF06-C7FB-05CF25530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6150" y="385763"/>
                <a:ext cx="168275" cy="309563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59" name="Freeform 117">
                <a:extLst>
                  <a:ext uri="{FF2B5EF4-FFF2-40B4-BE49-F238E27FC236}">
                    <a16:creationId xmlns:a16="http://schemas.microsoft.com/office/drawing/2014/main" id="{520E7E2F-3E81-B007-602F-3ECF2B2F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6025" y="415925"/>
                <a:ext cx="217487" cy="279400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0" name="Freeform 118">
                <a:extLst>
                  <a:ext uri="{FF2B5EF4-FFF2-40B4-BE49-F238E27FC236}">
                    <a16:creationId xmlns:a16="http://schemas.microsoft.com/office/drawing/2014/main" id="{3BE763B1-B4A3-3B6D-B425-291CFA2AB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7488" y="446088"/>
                <a:ext cx="171450" cy="249238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1" name="Freeform 119">
                <a:extLst>
                  <a:ext uri="{FF2B5EF4-FFF2-40B4-BE49-F238E27FC236}">
                    <a16:creationId xmlns:a16="http://schemas.microsoft.com/office/drawing/2014/main" id="{B1D06C8F-5C38-C7A6-E9A2-E92FDBB2D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8225" y="530225"/>
                <a:ext cx="227012" cy="165100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2" name="Freeform 120">
                <a:extLst>
                  <a:ext uri="{FF2B5EF4-FFF2-40B4-BE49-F238E27FC236}">
                    <a16:creationId xmlns:a16="http://schemas.microsoft.com/office/drawing/2014/main" id="{F8AAD529-7CC3-1DC5-D325-758F2581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738" y="142875"/>
                <a:ext cx="65087" cy="552450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3" name="Freeform 121">
                <a:extLst>
                  <a:ext uri="{FF2B5EF4-FFF2-40B4-BE49-F238E27FC236}">
                    <a16:creationId xmlns:a16="http://schemas.microsoft.com/office/drawing/2014/main" id="{71219147-5064-05D9-D1A2-150242BA2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850" y="166688"/>
                <a:ext cx="69850" cy="528638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4" name="Freeform 122">
                <a:extLst>
                  <a:ext uri="{FF2B5EF4-FFF2-40B4-BE49-F238E27FC236}">
                    <a16:creationId xmlns:a16="http://schemas.microsoft.com/office/drawing/2014/main" id="{14B36799-E240-407B-D369-AA38D234B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2000" y="500063"/>
                <a:ext cx="227012" cy="195263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5" name="Freeform 123">
                <a:extLst>
                  <a:ext uri="{FF2B5EF4-FFF2-40B4-BE49-F238E27FC236}">
                    <a16:creationId xmlns:a16="http://schemas.microsoft.com/office/drawing/2014/main" id="{060CC241-A53F-B48F-F5F5-89DA112055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838" y="146050"/>
                <a:ext cx="58737" cy="549275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6" name="Freeform 124">
                <a:extLst>
                  <a:ext uri="{FF2B5EF4-FFF2-40B4-BE49-F238E27FC236}">
                    <a16:creationId xmlns:a16="http://schemas.microsoft.com/office/drawing/2014/main" id="{1D1A00AC-878F-2CE6-D8A2-06A542B9B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1488" y="196850"/>
                <a:ext cx="65087" cy="498475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7" name="Freeform 125">
                <a:extLst>
                  <a:ext uri="{FF2B5EF4-FFF2-40B4-BE49-F238E27FC236}">
                    <a16:creationId xmlns:a16="http://schemas.microsoft.com/office/drawing/2014/main" id="{7701C3B2-B4B3-B8D2-454A-61EAC5797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713" y="169863"/>
                <a:ext cx="65087" cy="525463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8" name="Freeform 126">
                <a:extLst>
                  <a:ext uri="{FF2B5EF4-FFF2-40B4-BE49-F238E27FC236}">
                    <a16:creationId xmlns:a16="http://schemas.microsoft.com/office/drawing/2014/main" id="{0C541434-ABD3-9EDD-FD26-6D9929AF2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588" y="185738"/>
                <a:ext cx="92075" cy="509588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69" name="Freeform 127">
                <a:extLst>
                  <a:ext uri="{FF2B5EF4-FFF2-40B4-BE49-F238E27FC236}">
                    <a16:creationId xmlns:a16="http://schemas.microsoft.com/office/drawing/2014/main" id="{C91455C7-9863-BFF5-49E8-81F297361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8100" y="557213"/>
                <a:ext cx="220662" cy="138113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0" name="Freeform 128">
                <a:extLst>
                  <a:ext uri="{FF2B5EF4-FFF2-40B4-BE49-F238E27FC236}">
                    <a16:creationId xmlns:a16="http://schemas.microsoft.com/office/drawing/2014/main" id="{760C4844-367E-514C-BCCD-6C4918D59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7713" y="227013"/>
                <a:ext cx="65087" cy="468313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1" name="Freeform 129">
                <a:extLst>
                  <a:ext uri="{FF2B5EF4-FFF2-40B4-BE49-F238E27FC236}">
                    <a16:creationId xmlns:a16="http://schemas.microsoft.com/office/drawing/2014/main" id="{7F6C3F52-FD72-B80A-AF9D-A2FAA26D3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7588" y="250825"/>
                <a:ext cx="65087" cy="444500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2" name="Freeform 130">
                <a:extLst>
                  <a:ext uri="{FF2B5EF4-FFF2-40B4-BE49-F238E27FC236}">
                    <a16:creationId xmlns:a16="http://schemas.microsoft.com/office/drawing/2014/main" id="{3FC6F527-3F23-85B1-8144-9735DD165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5463" y="227013"/>
                <a:ext cx="71437" cy="468313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3" name="Freeform 131">
                <a:extLst>
                  <a:ext uri="{FF2B5EF4-FFF2-40B4-BE49-F238E27FC236}">
                    <a16:creationId xmlns:a16="http://schemas.microsoft.com/office/drawing/2014/main" id="{B9F7C7E1-1F99-18D6-1080-4429363F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1688" y="250825"/>
                <a:ext cx="103187" cy="444500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4" name="Freeform 132">
                <a:extLst>
                  <a:ext uri="{FF2B5EF4-FFF2-40B4-BE49-F238E27FC236}">
                    <a16:creationId xmlns:a16="http://schemas.microsoft.com/office/drawing/2014/main" id="{2DAFE571-B15F-A936-83F3-4635A6E402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67463" y="280988"/>
                <a:ext cx="69850" cy="414338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5" name="Freeform 133">
                <a:extLst>
                  <a:ext uri="{FF2B5EF4-FFF2-40B4-BE49-F238E27FC236}">
                    <a16:creationId xmlns:a16="http://schemas.microsoft.com/office/drawing/2014/main" id="{5C18DEEE-2A36-D5D8-A910-467736FE6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1563" y="277813"/>
                <a:ext cx="92075" cy="417513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6" name="Freeform 134">
                <a:extLst>
                  <a:ext uri="{FF2B5EF4-FFF2-40B4-BE49-F238E27FC236}">
                    <a16:creationId xmlns:a16="http://schemas.microsoft.com/office/drawing/2014/main" id="{A0C11E44-1D05-FFA7-847A-13F2A894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1438" y="307975"/>
                <a:ext cx="222250" cy="387350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7" name="Freeform 135">
                <a:extLst>
                  <a:ext uri="{FF2B5EF4-FFF2-40B4-BE49-F238E27FC236}">
                    <a16:creationId xmlns:a16="http://schemas.microsoft.com/office/drawing/2014/main" id="{104F78FF-3F46-A492-715B-FB7866D4A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07213" y="334963"/>
                <a:ext cx="76200" cy="360363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8" name="Freeform 136">
                <a:extLst>
                  <a:ext uri="{FF2B5EF4-FFF2-40B4-BE49-F238E27FC236}">
                    <a16:creationId xmlns:a16="http://schemas.microsoft.com/office/drawing/2014/main" id="{7DFA9675-7F1E-5181-2982-152B96F62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91313" y="338138"/>
                <a:ext cx="222250" cy="357188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79" name="Freeform 137">
                <a:extLst>
                  <a:ext uri="{FF2B5EF4-FFF2-40B4-BE49-F238E27FC236}">
                    <a16:creationId xmlns:a16="http://schemas.microsoft.com/office/drawing/2014/main" id="{B1BB8BDF-0EC9-00D6-658D-7B3CE97B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7538" y="347663"/>
                <a:ext cx="74612" cy="347663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0" name="Freeform 138">
                <a:extLst>
                  <a:ext uri="{FF2B5EF4-FFF2-40B4-BE49-F238E27FC236}">
                    <a16:creationId xmlns:a16="http://schemas.microsoft.com/office/drawing/2014/main" id="{A00F81D2-55D0-F0C8-A750-1607ACF54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7413" y="392113"/>
                <a:ext cx="65087" cy="303213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1" name="Freeform 139">
                <a:extLst>
                  <a:ext uri="{FF2B5EF4-FFF2-40B4-BE49-F238E27FC236}">
                    <a16:creationId xmlns:a16="http://schemas.microsoft.com/office/drawing/2014/main" id="{BED2B4D1-1D26-FA6C-396C-FEBF6E5C5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53313" y="388938"/>
                <a:ext cx="69850" cy="306388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2" name="Freeform 140">
                <a:extLst>
                  <a:ext uri="{FF2B5EF4-FFF2-40B4-BE49-F238E27FC236}">
                    <a16:creationId xmlns:a16="http://schemas.microsoft.com/office/drawing/2014/main" id="{03D9F6E7-FE18-752A-1C33-BE863B3E9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2050" y="419100"/>
                <a:ext cx="76200" cy="276225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3" name="Freeform 141">
                <a:extLst>
                  <a:ext uri="{FF2B5EF4-FFF2-40B4-BE49-F238E27FC236}">
                    <a16:creationId xmlns:a16="http://schemas.microsoft.com/office/drawing/2014/main" id="{95B29DA0-3EFE-F6DF-FD0C-83DA10F52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29538" y="419100"/>
                <a:ext cx="63500" cy="276225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4" name="Freeform 142">
                <a:extLst>
                  <a:ext uri="{FF2B5EF4-FFF2-40B4-BE49-F238E27FC236}">
                    <a16:creationId xmlns:a16="http://schemas.microsoft.com/office/drawing/2014/main" id="{44E5ECDB-03EA-2FEC-674C-3B9859C06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8275" y="431800"/>
                <a:ext cx="177800" cy="263525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5" name="Freeform 143">
                <a:extLst>
                  <a:ext uri="{FF2B5EF4-FFF2-40B4-BE49-F238E27FC236}">
                    <a16:creationId xmlns:a16="http://schemas.microsoft.com/office/drawing/2014/main" id="{4EDA90EC-8350-3586-DA5A-1ED8F96A8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04175" y="446088"/>
                <a:ext cx="60325" cy="249238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6" name="Freeform 144">
                <a:extLst>
                  <a:ext uri="{FF2B5EF4-FFF2-40B4-BE49-F238E27FC236}">
                    <a16:creationId xmlns:a16="http://schemas.microsoft.com/office/drawing/2014/main" id="{2FA56AA7-504C-3531-B92D-6D98D7305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8150" y="479425"/>
                <a:ext cx="215900" cy="215900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7" name="Freeform 145">
                <a:extLst>
                  <a:ext uri="{FF2B5EF4-FFF2-40B4-BE49-F238E27FC236}">
                    <a16:creationId xmlns:a16="http://schemas.microsoft.com/office/drawing/2014/main" id="{DAFCB2B2-F6F8-4C0E-6112-DC6E9C9E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9288" y="476250"/>
                <a:ext cx="69850" cy="219075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8" name="Freeform 146">
                <a:extLst>
                  <a:ext uri="{FF2B5EF4-FFF2-40B4-BE49-F238E27FC236}">
                    <a16:creationId xmlns:a16="http://schemas.microsoft.com/office/drawing/2014/main" id="{342E33D3-C229-86C4-83A1-07CA26AD6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8100" y="485775"/>
                <a:ext cx="220662" cy="88900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89" name="Freeform 147">
                <a:extLst>
                  <a:ext uri="{FF2B5EF4-FFF2-40B4-BE49-F238E27FC236}">
                    <a16:creationId xmlns:a16="http://schemas.microsoft.com/office/drawing/2014/main" id="{31AB4FC8-0744-5B3D-C8EB-2E816168F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4375" y="506413"/>
                <a:ext cx="58737" cy="188913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0" name="Freeform 148">
                <a:extLst>
                  <a:ext uri="{FF2B5EF4-FFF2-40B4-BE49-F238E27FC236}">
                    <a16:creationId xmlns:a16="http://schemas.microsoft.com/office/drawing/2014/main" id="{C511B3AC-570E-32F0-6602-81BB3C53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7900" y="533400"/>
                <a:ext cx="222250" cy="161925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1" name="Freeform 149">
                <a:extLst>
                  <a:ext uri="{FF2B5EF4-FFF2-40B4-BE49-F238E27FC236}">
                    <a16:creationId xmlns:a16="http://schemas.microsoft.com/office/drawing/2014/main" id="{DC4A8CBF-B897-D577-A978-3C2BA86DA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4125" y="563563"/>
                <a:ext cx="274637" cy="134938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2" name="Freeform 150">
                <a:extLst>
                  <a:ext uri="{FF2B5EF4-FFF2-40B4-BE49-F238E27FC236}">
                    <a16:creationId xmlns:a16="http://schemas.microsoft.com/office/drawing/2014/main" id="{6DECF746-1C41-1D23-0404-6D3FFD2FC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43688" y="688975"/>
                <a:ext cx="58737" cy="6350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3" name="Freeform 151">
                <a:extLst>
                  <a:ext uri="{FF2B5EF4-FFF2-40B4-BE49-F238E27FC236}">
                    <a16:creationId xmlns:a16="http://schemas.microsoft.com/office/drawing/2014/main" id="{F6D47056-30AB-0A02-ACD4-6F0FCFD3B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13563" y="692150"/>
                <a:ext cx="42862" cy="3175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4" name="Freeform 152">
                <a:extLst>
                  <a:ext uri="{FF2B5EF4-FFF2-40B4-BE49-F238E27FC236}">
                    <a16:creationId xmlns:a16="http://schemas.microsoft.com/office/drawing/2014/main" id="{9407F4FB-F21D-3DDF-50A0-F742FD2BC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7338" y="307975"/>
                <a:ext cx="65087" cy="387350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5" name="Freeform 153">
                <a:extLst>
                  <a:ext uri="{FF2B5EF4-FFF2-40B4-BE49-F238E27FC236}">
                    <a16:creationId xmlns:a16="http://schemas.microsoft.com/office/drawing/2014/main" id="{3CC54F29-C8D1-918A-3032-D363DB3C0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3438" y="365125"/>
                <a:ext cx="65087" cy="330200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6" name="Freeform 154">
                <a:extLst>
                  <a:ext uri="{FF2B5EF4-FFF2-40B4-BE49-F238E27FC236}">
                    <a16:creationId xmlns:a16="http://schemas.microsoft.com/office/drawing/2014/main" id="{D4C88FBE-B3B4-6F06-AF94-A6F69E947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5788" y="142875"/>
                <a:ext cx="227012" cy="114300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7" name="Freeform 155">
                <a:extLst>
                  <a:ext uri="{FF2B5EF4-FFF2-40B4-BE49-F238E27FC236}">
                    <a16:creationId xmlns:a16="http://schemas.microsoft.com/office/drawing/2014/main" id="{CFDE5189-A79D-9A91-371E-5C1FD9A0C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2000" y="428625"/>
                <a:ext cx="222250" cy="87313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8" name="Freeform 156">
                <a:extLst>
                  <a:ext uri="{FF2B5EF4-FFF2-40B4-BE49-F238E27FC236}">
                    <a16:creationId xmlns:a16="http://schemas.microsoft.com/office/drawing/2014/main" id="{74780037-9818-3AC7-72EE-23C71F9D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8225" y="458788"/>
                <a:ext cx="220662" cy="88900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999" name="Freeform 157">
                <a:extLst>
                  <a:ext uri="{FF2B5EF4-FFF2-40B4-BE49-F238E27FC236}">
                    <a16:creationId xmlns:a16="http://schemas.microsoft.com/office/drawing/2014/main" id="{81B536DB-8424-6558-C936-D47DA88D2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9563" y="119063"/>
                <a:ext cx="222250" cy="90488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0" name="Freeform 158">
                <a:extLst>
                  <a:ext uri="{FF2B5EF4-FFF2-40B4-BE49-F238E27FC236}">
                    <a16:creationId xmlns:a16="http://schemas.microsoft.com/office/drawing/2014/main" id="{80F61A25-2868-34A2-D79A-C295D216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9813" y="68263"/>
                <a:ext cx="215900" cy="84138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1" name="Freeform 159">
                <a:extLst>
                  <a:ext uri="{FF2B5EF4-FFF2-40B4-BE49-F238E27FC236}">
                    <a16:creationId xmlns:a16="http://schemas.microsoft.com/office/drawing/2014/main" id="{A394D368-4BE6-1709-1619-C5C01ACFB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175" y="38100"/>
                <a:ext cx="220662" cy="90488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2" name="Freeform 160">
                <a:extLst>
                  <a:ext uri="{FF2B5EF4-FFF2-40B4-BE49-F238E27FC236}">
                    <a16:creationId xmlns:a16="http://schemas.microsoft.com/office/drawing/2014/main" id="{DD156A67-885A-7949-8FD1-23C5A05C0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25" y="401638"/>
                <a:ext cx="222250" cy="87313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3" name="Freeform 161">
                <a:extLst>
                  <a:ext uri="{FF2B5EF4-FFF2-40B4-BE49-F238E27FC236}">
                    <a16:creationId xmlns:a16="http://schemas.microsoft.com/office/drawing/2014/main" id="{2DE718E9-3AEE-18C3-C690-19EEF8485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763" y="233363"/>
                <a:ext cx="215900" cy="87313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4" name="Freeform 162">
                <a:extLst>
                  <a:ext uri="{FF2B5EF4-FFF2-40B4-BE49-F238E27FC236}">
                    <a16:creationId xmlns:a16="http://schemas.microsoft.com/office/drawing/2014/main" id="{A4ED7698-ABE2-7D66-B41B-7BA86A6D1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176213"/>
                <a:ext cx="220662" cy="84138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5" name="Freeform 163">
                <a:extLst>
                  <a:ext uri="{FF2B5EF4-FFF2-40B4-BE49-F238E27FC236}">
                    <a16:creationId xmlns:a16="http://schemas.microsoft.com/office/drawing/2014/main" id="{BAB177D7-6C54-D4A7-4973-624F47A16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9688" y="95250"/>
                <a:ext cx="215900" cy="84138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6" name="Freeform 164">
                <a:extLst>
                  <a:ext uri="{FF2B5EF4-FFF2-40B4-BE49-F238E27FC236}">
                    <a16:creationId xmlns:a16="http://schemas.microsoft.com/office/drawing/2014/main" id="{52C7995B-3A25-2935-095A-E1411162A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10300" y="203200"/>
                <a:ext cx="217487" cy="84138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7" name="Freeform 165">
                <a:extLst>
                  <a:ext uri="{FF2B5EF4-FFF2-40B4-BE49-F238E27FC236}">
                    <a16:creationId xmlns:a16="http://schemas.microsoft.com/office/drawing/2014/main" id="{8AFA1B64-868C-2DAC-CB8A-54C806509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42250" y="371475"/>
                <a:ext cx="215900" cy="84138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8" name="Freeform 166">
                <a:extLst>
                  <a:ext uri="{FF2B5EF4-FFF2-40B4-BE49-F238E27FC236}">
                    <a16:creationId xmlns:a16="http://schemas.microsoft.com/office/drawing/2014/main" id="{E6E8A709-9816-0FBC-949C-418BBB62E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6150" y="314325"/>
                <a:ext cx="215900" cy="84138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09" name="Freeform 167">
                <a:extLst>
                  <a:ext uri="{FF2B5EF4-FFF2-40B4-BE49-F238E27FC236}">
                    <a16:creationId xmlns:a16="http://schemas.microsoft.com/office/drawing/2014/main" id="{65D2EB7F-567F-4693-4A67-06AAB8A3C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6025" y="347663"/>
                <a:ext cx="222250" cy="80963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0" name="Freeform 168">
                <a:extLst>
                  <a:ext uri="{FF2B5EF4-FFF2-40B4-BE49-F238E27FC236}">
                    <a16:creationId xmlns:a16="http://schemas.microsoft.com/office/drawing/2014/main" id="{BC407A80-61E1-604E-F0FF-1BBE27F02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6275" y="290513"/>
                <a:ext cx="215900" cy="80963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1" name="Freeform 169">
                <a:extLst>
                  <a:ext uri="{FF2B5EF4-FFF2-40B4-BE49-F238E27FC236}">
                    <a16:creationId xmlns:a16="http://schemas.microsoft.com/office/drawing/2014/main" id="{7FFD5A80-4029-F88B-719E-320AD307B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1638" y="263525"/>
                <a:ext cx="220662" cy="87313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2" name="Freeform 170">
                <a:extLst>
                  <a:ext uri="{FF2B5EF4-FFF2-40B4-BE49-F238E27FC236}">
                    <a16:creationId xmlns:a16="http://schemas.microsoft.com/office/drawing/2014/main" id="{CF193F5A-9A80-D8BD-4572-E12447E7E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4600" y="290513"/>
                <a:ext cx="117475" cy="65088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3" name="Freeform 171">
                <a:extLst>
                  <a:ext uri="{FF2B5EF4-FFF2-40B4-BE49-F238E27FC236}">
                    <a16:creationId xmlns:a16="http://schemas.microsoft.com/office/drawing/2014/main" id="{5379C8F9-48C0-9F7D-A745-AADF01B39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1913" y="41275"/>
                <a:ext cx="119062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4" name="Freeform 172">
                <a:extLst>
                  <a:ext uri="{FF2B5EF4-FFF2-40B4-BE49-F238E27FC236}">
                    <a16:creationId xmlns:a16="http://schemas.microsoft.com/office/drawing/2014/main" id="{4897D3DB-AA71-53F4-3BC7-B54DF7A44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02425" y="260350"/>
                <a:ext cx="184150" cy="84138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5" name="Freeform 173">
                <a:extLst>
                  <a:ext uri="{FF2B5EF4-FFF2-40B4-BE49-F238E27FC236}">
                    <a16:creationId xmlns:a16="http://schemas.microsoft.com/office/drawing/2014/main" id="{5B36869D-92B7-433E-2288-59A801A61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8375" y="260350"/>
                <a:ext cx="123825" cy="63500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6" name="Freeform 174">
                <a:extLst>
                  <a:ext uri="{FF2B5EF4-FFF2-40B4-BE49-F238E27FC236}">
                    <a16:creationId xmlns:a16="http://schemas.microsoft.com/office/drawing/2014/main" id="{83140304-1EBD-74A6-024F-BA6488DB8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5088" y="431800"/>
                <a:ext cx="119062" cy="65088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7" name="Freeform 175">
                <a:extLst>
                  <a:ext uri="{FF2B5EF4-FFF2-40B4-BE49-F238E27FC236}">
                    <a16:creationId xmlns:a16="http://schemas.microsoft.com/office/drawing/2014/main" id="{3CE2D7F0-0750-9A86-AA74-7B05C2B26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8863" y="404813"/>
                <a:ext cx="125412" cy="65088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8" name="Freeform 176">
                <a:extLst>
                  <a:ext uri="{FF2B5EF4-FFF2-40B4-BE49-F238E27FC236}">
                    <a16:creationId xmlns:a16="http://schemas.microsoft.com/office/drawing/2014/main" id="{B0485E3C-5953-4240-0AE5-ADECC53A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4475" y="317500"/>
                <a:ext cx="117475" cy="65088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19" name="Freeform 177">
                <a:extLst>
                  <a:ext uri="{FF2B5EF4-FFF2-40B4-BE49-F238E27FC236}">
                    <a16:creationId xmlns:a16="http://schemas.microsoft.com/office/drawing/2014/main" id="{C7B78EB7-656E-52BB-AADC-3E4C61E85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500" y="236538"/>
                <a:ext cx="119062" cy="60325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0" name="Freeform 178">
                <a:extLst>
                  <a:ext uri="{FF2B5EF4-FFF2-40B4-BE49-F238E27FC236}">
                    <a16:creationId xmlns:a16="http://schemas.microsoft.com/office/drawing/2014/main" id="{256647DE-6314-DB7A-289D-FBAF6B08C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2400" y="179388"/>
                <a:ext cx="119062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1" name="Freeform 179">
                <a:extLst>
                  <a:ext uri="{FF2B5EF4-FFF2-40B4-BE49-F238E27FC236}">
                    <a16:creationId xmlns:a16="http://schemas.microsoft.com/office/drawing/2014/main" id="{191FD342-2C73-08F0-722C-95E0DE046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347663"/>
                <a:ext cx="123825" cy="65088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2" name="Freeform 180">
                <a:extLst>
                  <a:ext uri="{FF2B5EF4-FFF2-40B4-BE49-F238E27FC236}">
                    <a16:creationId xmlns:a16="http://schemas.microsoft.com/office/drawing/2014/main" id="{CE5D986A-EEB4-304D-3CC7-E23717AFA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32525" y="152400"/>
                <a:ext cx="119062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3" name="Freeform 181">
                <a:extLst>
                  <a:ext uri="{FF2B5EF4-FFF2-40B4-BE49-F238E27FC236}">
                    <a16:creationId xmlns:a16="http://schemas.microsoft.com/office/drawing/2014/main" id="{7F1AB04F-64C1-A747-C835-08066FECD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78625" y="209550"/>
                <a:ext cx="119062" cy="57150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4" name="Freeform 182">
                <a:extLst>
                  <a:ext uri="{FF2B5EF4-FFF2-40B4-BE49-F238E27FC236}">
                    <a16:creationId xmlns:a16="http://schemas.microsoft.com/office/drawing/2014/main" id="{2FC89CE3-F9D4-FB2D-FE19-B6FF01C2D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2650" y="125413"/>
                <a:ext cx="112712" cy="60325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5" name="Freeform 183">
                <a:extLst>
                  <a:ext uri="{FF2B5EF4-FFF2-40B4-BE49-F238E27FC236}">
                    <a16:creationId xmlns:a16="http://schemas.microsoft.com/office/drawing/2014/main" id="{20E5A7C2-5887-E3A1-1FBA-5E1E3D5E7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163" y="-12700"/>
                <a:ext cx="117475" cy="60325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6" name="Freeform 184">
                <a:extLst>
                  <a:ext uri="{FF2B5EF4-FFF2-40B4-BE49-F238E27FC236}">
                    <a16:creationId xmlns:a16="http://schemas.microsoft.com/office/drawing/2014/main" id="{EEA4508E-C936-E3B4-CD37-7C16D2372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2038" y="14288"/>
                <a:ext cx="119062" cy="60325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7" name="Freeform 185">
                <a:extLst>
                  <a:ext uri="{FF2B5EF4-FFF2-40B4-BE49-F238E27FC236}">
                    <a16:creationId xmlns:a16="http://schemas.microsoft.com/office/drawing/2014/main" id="{CBE0F145-FD05-6C14-DC94-762C28D34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8988" y="374650"/>
                <a:ext cx="119062" cy="65088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8" name="Freeform 186">
                <a:extLst>
                  <a:ext uri="{FF2B5EF4-FFF2-40B4-BE49-F238E27FC236}">
                    <a16:creationId xmlns:a16="http://schemas.microsoft.com/office/drawing/2014/main" id="{8742E1D4-AE5B-EBF5-CC2C-3B1278B5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6425" y="95250"/>
                <a:ext cx="119062" cy="63500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29" name="Freeform 187">
                <a:extLst>
                  <a:ext uri="{FF2B5EF4-FFF2-40B4-BE49-F238E27FC236}">
                    <a16:creationId xmlns:a16="http://schemas.microsoft.com/office/drawing/2014/main" id="{79B82613-7AAA-580A-C069-90F0235A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2900" y="68263"/>
                <a:ext cx="107950" cy="60325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0" name="Freeform 188">
                <a:extLst>
                  <a:ext uri="{FF2B5EF4-FFF2-40B4-BE49-F238E27FC236}">
                    <a16:creationId xmlns:a16="http://schemas.microsoft.com/office/drawing/2014/main" id="{6027DCD6-AD77-48FF-973E-4247B401D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2300" y="290513"/>
                <a:ext cx="179387" cy="80963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1" name="Freeform 189">
                <a:extLst>
                  <a:ext uri="{FF2B5EF4-FFF2-40B4-BE49-F238E27FC236}">
                    <a16:creationId xmlns:a16="http://schemas.microsoft.com/office/drawing/2014/main" id="{9619E9D1-999C-041B-51B0-920DAF965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27788" y="233363"/>
                <a:ext cx="107950" cy="84138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2" name="Freeform 190">
                <a:extLst>
                  <a:ext uri="{FF2B5EF4-FFF2-40B4-BE49-F238E27FC236}">
                    <a16:creationId xmlns:a16="http://schemas.microsoft.com/office/drawing/2014/main" id="{7AC83546-DE12-6D0C-C13D-3A7272164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58150" y="401638"/>
                <a:ext cx="103187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3" name="Freeform 191">
                <a:extLst>
                  <a:ext uri="{FF2B5EF4-FFF2-40B4-BE49-F238E27FC236}">
                    <a16:creationId xmlns:a16="http://schemas.microsoft.com/office/drawing/2014/main" id="{B0E1FB8D-0C4E-1A3C-C476-006BB90F7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1563" y="206375"/>
                <a:ext cx="96837" cy="80963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4" name="Freeform 192">
                <a:extLst>
                  <a:ext uri="{FF2B5EF4-FFF2-40B4-BE49-F238E27FC236}">
                    <a16:creationId xmlns:a16="http://schemas.microsoft.com/office/drawing/2014/main" id="{4AE893A9-756F-FDCF-5195-5D3B9208F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4125" y="485775"/>
                <a:ext cx="103187" cy="84138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5" name="Freeform 193">
                <a:extLst>
                  <a:ext uri="{FF2B5EF4-FFF2-40B4-BE49-F238E27FC236}">
                    <a16:creationId xmlns:a16="http://schemas.microsoft.com/office/drawing/2014/main" id="{CEA3B9E9-3F3A-986E-AE83-0FE601242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152400"/>
                <a:ext cx="96837" cy="77788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6" name="Freeform 194">
                <a:extLst>
                  <a:ext uri="{FF2B5EF4-FFF2-40B4-BE49-F238E27FC236}">
                    <a16:creationId xmlns:a16="http://schemas.microsoft.com/office/drawing/2014/main" id="{61EEAFFD-AD19-455F-C637-9A8A4C6FA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5963" y="41275"/>
                <a:ext cx="103187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7" name="Freeform 195">
                <a:extLst>
                  <a:ext uri="{FF2B5EF4-FFF2-40B4-BE49-F238E27FC236}">
                    <a16:creationId xmlns:a16="http://schemas.microsoft.com/office/drawing/2014/main" id="{DA93834A-70BD-0519-A74D-0CF3847A8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34375" y="431800"/>
                <a:ext cx="96837" cy="80963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8" name="Freeform 196">
                <a:extLst>
                  <a:ext uri="{FF2B5EF4-FFF2-40B4-BE49-F238E27FC236}">
                    <a16:creationId xmlns:a16="http://schemas.microsoft.com/office/drawing/2014/main" id="{0358A009-1D37-0A77-81E5-23BFFFD38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5838" y="68263"/>
                <a:ext cx="96837" cy="80963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39" name="Freeform 197">
                <a:extLst>
                  <a:ext uri="{FF2B5EF4-FFF2-40B4-BE49-F238E27FC236}">
                    <a16:creationId xmlns:a16="http://schemas.microsoft.com/office/drawing/2014/main" id="{B2F3EFEE-BD60-408B-8851-4B659E98F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48525" y="317500"/>
                <a:ext cx="101600" cy="80963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0" name="Freeform 198">
                <a:extLst>
                  <a:ext uri="{FF2B5EF4-FFF2-40B4-BE49-F238E27FC236}">
                    <a16:creationId xmlns:a16="http://schemas.microsoft.com/office/drawing/2014/main" id="{859B15A0-7DC3-EDFA-AF57-80B271D55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1688" y="179388"/>
                <a:ext cx="96837" cy="80963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1" name="Freeform 199">
                <a:extLst>
                  <a:ext uri="{FF2B5EF4-FFF2-40B4-BE49-F238E27FC236}">
                    <a16:creationId xmlns:a16="http://schemas.microsoft.com/office/drawing/2014/main" id="{7E9F3E6B-4380-7778-8989-55AD3C690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4250" y="461963"/>
                <a:ext cx="107950" cy="80963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2" name="Freeform 200">
                <a:extLst>
                  <a:ext uri="{FF2B5EF4-FFF2-40B4-BE49-F238E27FC236}">
                    <a16:creationId xmlns:a16="http://schemas.microsoft.com/office/drawing/2014/main" id="{CFF4B9B0-5BB8-E2FA-1F28-86FA44120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5713" y="92075"/>
                <a:ext cx="103187" cy="87313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3" name="Freeform 201">
                <a:extLst>
                  <a:ext uri="{FF2B5EF4-FFF2-40B4-BE49-F238E27FC236}">
                    <a16:creationId xmlns:a16="http://schemas.microsoft.com/office/drawing/2014/main" id="{22174C32-20B8-A33C-B94C-3BD92EBDF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8275" y="374650"/>
                <a:ext cx="96837" cy="77788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4" name="Freeform 202">
                <a:extLst>
                  <a:ext uri="{FF2B5EF4-FFF2-40B4-BE49-F238E27FC236}">
                    <a16:creationId xmlns:a16="http://schemas.microsoft.com/office/drawing/2014/main" id="{44EE44B6-1B3B-621E-0FCD-6D3C38CF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1938" y="122238"/>
                <a:ext cx="96837" cy="80963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5" name="Freeform 203">
                <a:extLst>
                  <a:ext uri="{FF2B5EF4-FFF2-40B4-BE49-F238E27FC236}">
                    <a16:creationId xmlns:a16="http://schemas.microsoft.com/office/drawing/2014/main" id="{054766F1-E6BE-5C5F-54B9-EE3362B9F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8400" y="347663"/>
                <a:ext cx="96837" cy="77788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6" name="Freeform 204">
                <a:extLst>
                  <a:ext uri="{FF2B5EF4-FFF2-40B4-BE49-F238E27FC236}">
                    <a16:creationId xmlns:a16="http://schemas.microsoft.com/office/drawing/2014/main" id="{387C9EC2-4508-F62B-5606-69582317A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3138" y="509588"/>
                <a:ext cx="15875" cy="33338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7" name="Freeform 205">
                <a:extLst>
                  <a:ext uri="{FF2B5EF4-FFF2-40B4-BE49-F238E27FC236}">
                    <a16:creationId xmlns:a16="http://schemas.microsoft.com/office/drawing/2014/main" id="{BCA3220F-82E1-0A4F-B717-08C8F5B21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8500" y="358775"/>
                <a:ext cx="69850" cy="9525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8" name="Freeform 206">
                <a:extLst>
                  <a:ext uri="{FF2B5EF4-FFF2-40B4-BE49-F238E27FC236}">
                    <a16:creationId xmlns:a16="http://schemas.microsoft.com/office/drawing/2014/main" id="{1C998732-7FFB-6EC4-CE50-E60DB85DB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0275" y="506413"/>
                <a:ext cx="53975" cy="188913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49" name="Freeform 207">
                <a:extLst>
                  <a:ext uri="{FF2B5EF4-FFF2-40B4-BE49-F238E27FC236}">
                    <a16:creationId xmlns:a16="http://schemas.microsoft.com/office/drawing/2014/main" id="{B26E78D3-E2A8-9488-8505-771497CD5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81763" y="307975"/>
                <a:ext cx="161925" cy="387350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0" name="Freeform 208">
                <a:extLst>
                  <a:ext uri="{FF2B5EF4-FFF2-40B4-BE49-F238E27FC236}">
                    <a16:creationId xmlns:a16="http://schemas.microsoft.com/office/drawing/2014/main" id="{D36BF50D-3501-F1FD-9308-B78FFD6E3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1638" y="334963"/>
                <a:ext cx="173037" cy="360363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1" name="Freeform 209">
                <a:extLst>
                  <a:ext uri="{FF2B5EF4-FFF2-40B4-BE49-F238E27FC236}">
                    <a16:creationId xmlns:a16="http://schemas.microsoft.com/office/drawing/2014/main" id="{84A999E1-23FA-4EE2-9B6B-F98FA8A2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51638" y="395288"/>
                <a:ext cx="15875" cy="14288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2" name="Freeform 210">
                <a:extLst>
                  <a:ext uri="{FF2B5EF4-FFF2-40B4-BE49-F238E27FC236}">
                    <a16:creationId xmlns:a16="http://schemas.microsoft.com/office/drawing/2014/main" id="{A95643D9-4411-BB0E-B53E-A4CF4FEBF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8475" y="473075"/>
                <a:ext cx="155575" cy="222250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3" name="Freeform 211">
                <a:extLst>
                  <a:ext uri="{FF2B5EF4-FFF2-40B4-BE49-F238E27FC236}">
                    <a16:creationId xmlns:a16="http://schemas.microsoft.com/office/drawing/2014/main" id="{D71E67E0-DAB2-E445-6CFB-2433C7187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5663" y="365125"/>
                <a:ext cx="26987" cy="3175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161" name="Grupo 1160">
              <a:extLst>
                <a:ext uri="{FF2B5EF4-FFF2-40B4-BE49-F238E27FC236}">
                  <a16:creationId xmlns:a16="http://schemas.microsoft.com/office/drawing/2014/main" id="{F3053873-7C70-90FE-7464-9C12373BCE8F}"/>
                </a:ext>
              </a:extLst>
            </p:cNvPr>
            <p:cNvGrpSpPr/>
            <p:nvPr/>
          </p:nvGrpSpPr>
          <p:grpSpPr>
            <a:xfrm rot="10800000">
              <a:off x="-4763" y="-9525"/>
              <a:ext cx="4551364" cy="698501"/>
              <a:chOff x="-4763" y="-9525"/>
              <a:chExt cx="4551364" cy="698501"/>
            </a:xfrm>
          </p:grpSpPr>
          <p:sp>
            <p:nvSpPr>
              <p:cNvPr id="1057" name="Freeform 215">
                <a:extLst>
                  <a:ext uri="{FF2B5EF4-FFF2-40B4-BE49-F238E27FC236}">
                    <a16:creationId xmlns:a16="http://schemas.microsoft.com/office/drawing/2014/main" id="{14604539-682B-671B-FA59-82B8BC642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63" y="109538"/>
                <a:ext cx="280988" cy="576263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8" name="Freeform 216">
                <a:extLst>
                  <a:ext uri="{FF2B5EF4-FFF2-40B4-BE49-F238E27FC236}">
                    <a16:creationId xmlns:a16="http://schemas.microsoft.com/office/drawing/2014/main" id="{653D6DA9-8F4F-7256-37E6-70CA37A3D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738" y="136525"/>
                <a:ext cx="169863" cy="549275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59" name="Freeform 217">
                <a:extLst>
                  <a:ext uri="{FF2B5EF4-FFF2-40B4-BE49-F238E27FC236}">
                    <a16:creationId xmlns:a16="http://schemas.microsoft.com/office/drawing/2014/main" id="{62C3C653-BF75-3FAC-D9D8-8C6622881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438" y="163513"/>
                <a:ext cx="169863" cy="522288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0" name="Freeform 218">
                <a:extLst>
                  <a:ext uri="{FF2B5EF4-FFF2-40B4-BE49-F238E27FC236}">
                    <a16:creationId xmlns:a16="http://schemas.microsoft.com/office/drawing/2014/main" id="{05711728-7A6B-6E77-94CE-08FFFFF55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550" y="188913"/>
                <a:ext cx="223838" cy="496888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1" name="Freeform 219">
                <a:extLst>
                  <a:ext uri="{FF2B5EF4-FFF2-40B4-BE49-F238E27FC236}">
                    <a16:creationId xmlns:a16="http://schemas.microsoft.com/office/drawing/2014/main" id="{B7A8B60A-CF0B-731B-CEF7-E5F8EB72A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6013" y="219075"/>
                <a:ext cx="217488" cy="466725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2" name="Freeform 220">
                <a:extLst>
                  <a:ext uri="{FF2B5EF4-FFF2-40B4-BE49-F238E27FC236}">
                    <a16:creationId xmlns:a16="http://schemas.microsoft.com/office/drawing/2014/main" id="{578AE580-FA02-1812-A861-F06FBD31A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125" y="246063"/>
                <a:ext cx="169863" cy="439738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3" name="Freeform 221">
                <a:extLst>
                  <a:ext uri="{FF2B5EF4-FFF2-40B4-BE49-F238E27FC236}">
                    <a16:creationId xmlns:a16="http://schemas.microsoft.com/office/drawing/2014/main" id="{C6574D93-A966-D5C7-2784-E8FBF022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2588" y="271463"/>
                <a:ext cx="217488" cy="414338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4" name="Freeform 222">
                <a:extLst>
                  <a:ext uri="{FF2B5EF4-FFF2-40B4-BE49-F238E27FC236}">
                    <a16:creationId xmlns:a16="http://schemas.microsoft.com/office/drawing/2014/main" id="{1B73B15D-3CB6-5124-4C6F-DDA2C517E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4275" y="354013"/>
                <a:ext cx="217488" cy="331788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5" name="Freeform 223">
                <a:extLst>
                  <a:ext uri="{FF2B5EF4-FFF2-40B4-BE49-F238E27FC236}">
                    <a16:creationId xmlns:a16="http://schemas.microsoft.com/office/drawing/2014/main" id="{57EB81D0-45C7-7F0E-CE02-1736F2298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738" y="381000"/>
                <a:ext cx="163513" cy="304800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6" name="Freeform 224">
                <a:extLst>
                  <a:ext uri="{FF2B5EF4-FFF2-40B4-BE49-F238E27FC236}">
                    <a16:creationId xmlns:a16="http://schemas.microsoft.com/office/drawing/2014/main" id="{5F24BA4E-041B-B53C-6B11-A5E13F690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850" y="411163"/>
                <a:ext cx="212725" cy="274638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7" name="Freeform 225">
                <a:extLst>
                  <a:ext uri="{FF2B5EF4-FFF2-40B4-BE49-F238E27FC236}">
                    <a16:creationId xmlns:a16="http://schemas.microsoft.com/office/drawing/2014/main" id="{E39E746B-307A-59C2-8445-FB573411A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5963" y="441325"/>
                <a:ext cx="169863" cy="244475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8" name="Freeform 226">
                <a:extLst>
                  <a:ext uri="{FF2B5EF4-FFF2-40B4-BE49-F238E27FC236}">
                    <a16:creationId xmlns:a16="http://schemas.microsoft.com/office/drawing/2014/main" id="{EECB7C5F-9B0B-7324-98E7-CE3275A20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000" y="523875"/>
                <a:ext cx="222250" cy="161925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69" name="Freeform 227">
                <a:extLst>
                  <a:ext uri="{FF2B5EF4-FFF2-40B4-BE49-F238E27FC236}">
                    <a16:creationId xmlns:a16="http://schemas.microsoft.com/office/drawing/2014/main" id="{61CED1D7-524C-C848-2C0E-D18A38334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838" y="142875"/>
                <a:ext cx="63500" cy="542925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0" name="Freeform 228">
                <a:extLst>
                  <a:ext uri="{FF2B5EF4-FFF2-40B4-BE49-F238E27FC236}">
                    <a16:creationId xmlns:a16="http://schemas.microsoft.com/office/drawing/2014/main" id="{C91F7364-2DC4-DB5A-CB2E-F4333D9B7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8188" y="166688"/>
                <a:ext cx="69850" cy="519113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1" name="Freeform 229">
                <a:extLst>
                  <a:ext uri="{FF2B5EF4-FFF2-40B4-BE49-F238E27FC236}">
                    <a16:creationId xmlns:a16="http://schemas.microsoft.com/office/drawing/2014/main" id="{42785DF4-A771-4E90-9104-08459D595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538" y="493713"/>
                <a:ext cx="223838" cy="192088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2" name="Freeform 230">
                <a:extLst>
                  <a:ext uri="{FF2B5EF4-FFF2-40B4-BE49-F238E27FC236}">
                    <a16:creationId xmlns:a16="http://schemas.microsoft.com/office/drawing/2014/main" id="{4DC39648-3343-5AB4-A1F2-7C28EB792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13" y="146050"/>
                <a:ext cx="58738" cy="539750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3" name="Freeform 231">
                <a:extLst>
                  <a:ext uri="{FF2B5EF4-FFF2-40B4-BE49-F238E27FC236}">
                    <a16:creationId xmlns:a16="http://schemas.microsoft.com/office/drawing/2014/main" id="{4B12F819-A4C1-6550-4C04-968478B38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650" y="195263"/>
                <a:ext cx="63500" cy="490538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4" name="Freeform 232">
                <a:extLst>
                  <a:ext uri="{FF2B5EF4-FFF2-40B4-BE49-F238E27FC236}">
                    <a16:creationId xmlns:a16="http://schemas.microsoft.com/office/drawing/2014/main" id="{A714E545-DF48-268F-FC95-B1DC9003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13" y="169863"/>
                <a:ext cx="63500" cy="515938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5" name="Freeform 233">
                <a:extLst>
                  <a:ext uri="{FF2B5EF4-FFF2-40B4-BE49-F238E27FC236}">
                    <a16:creationId xmlns:a16="http://schemas.microsoft.com/office/drawing/2014/main" id="{88D7C8BA-A9F2-B898-0E52-661E341F6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925" y="185738"/>
                <a:ext cx="90488" cy="500063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6" name="Freeform 234">
                <a:extLst>
                  <a:ext uri="{FF2B5EF4-FFF2-40B4-BE49-F238E27FC236}">
                    <a16:creationId xmlns:a16="http://schemas.microsoft.com/office/drawing/2014/main" id="{EDF8A4C9-496D-FEAF-43EC-571D250DF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113" y="550863"/>
                <a:ext cx="217488" cy="134938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7" name="Freeform 235">
                <a:extLst>
                  <a:ext uri="{FF2B5EF4-FFF2-40B4-BE49-F238E27FC236}">
                    <a16:creationId xmlns:a16="http://schemas.microsoft.com/office/drawing/2014/main" id="{6D119FF5-CE8E-2F88-A713-4097EDC22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525" y="225425"/>
                <a:ext cx="65088" cy="460375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8" name="Freeform 236">
                <a:extLst>
                  <a:ext uri="{FF2B5EF4-FFF2-40B4-BE49-F238E27FC236}">
                    <a16:creationId xmlns:a16="http://schemas.microsoft.com/office/drawing/2014/main" id="{1AAAADAE-024E-9045-9158-56FE092E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6225" y="249238"/>
                <a:ext cx="63500" cy="436563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79" name="Freeform 237">
                <a:extLst>
                  <a:ext uri="{FF2B5EF4-FFF2-40B4-BE49-F238E27FC236}">
                    <a16:creationId xmlns:a16="http://schemas.microsoft.com/office/drawing/2014/main" id="{38CB8957-6D2C-6C6F-3075-64E399A52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2038" y="225425"/>
                <a:ext cx="69850" cy="460375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0" name="Freeform 238">
                <a:extLst>
                  <a:ext uri="{FF2B5EF4-FFF2-40B4-BE49-F238E27FC236}">
                    <a16:creationId xmlns:a16="http://schemas.microsoft.com/office/drawing/2014/main" id="{5B0CF497-3AA2-611A-9ED0-A482299DC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500" y="249238"/>
                <a:ext cx="100013" cy="436563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1" name="Freeform 239">
                <a:extLst>
                  <a:ext uri="{FF2B5EF4-FFF2-40B4-BE49-F238E27FC236}">
                    <a16:creationId xmlns:a16="http://schemas.microsoft.com/office/drawing/2014/main" id="{D1BCA668-C8F4-13E1-8633-886CDDCB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338" y="279400"/>
                <a:ext cx="69850" cy="406400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2" name="Freeform 240">
                <a:extLst>
                  <a:ext uri="{FF2B5EF4-FFF2-40B4-BE49-F238E27FC236}">
                    <a16:creationId xmlns:a16="http://schemas.microsoft.com/office/drawing/2014/main" id="{0C714DB6-FDAF-BD39-5023-23715C907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613" y="274638"/>
                <a:ext cx="90488" cy="411163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3" name="Freeform 241">
                <a:extLst>
                  <a:ext uri="{FF2B5EF4-FFF2-40B4-BE49-F238E27FC236}">
                    <a16:creationId xmlns:a16="http://schemas.microsoft.com/office/drawing/2014/main" id="{FD42D420-83C4-53AA-B111-292DFD94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3725" y="304800"/>
                <a:ext cx="219075" cy="381000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4" name="Freeform 242">
                <a:extLst>
                  <a:ext uri="{FF2B5EF4-FFF2-40B4-BE49-F238E27FC236}">
                    <a16:creationId xmlns:a16="http://schemas.microsoft.com/office/drawing/2014/main" id="{054A65E9-90DF-ECF8-4496-CC3E001FB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3150" y="331788"/>
                <a:ext cx="73025" cy="354013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5" name="Freeform 243">
                <a:extLst>
                  <a:ext uri="{FF2B5EF4-FFF2-40B4-BE49-F238E27FC236}">
                    <a16:creationId xmlns:a16="http://schemas.microsoft.com/office/drawing/2014/main" id="{1092C9E6-B7FC-A118-9BDB-697796544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425" y="334963"/>
                <a:ext cx="217488" cy="350838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6" name="Freeform 244">
                <a:extLst>
                  <a:ext uri="{FF2B5EF4-FFF2-40B4-BE49-F238E27FC236}">
                    <a16:creationId xmlns:a16="http://schemas.microsoft.com/office/drawing/2014/main" id="{076AAB49-4FE5-C9F0-5EEC-840909423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300" y="344488"/>
                <a:ext cx="74613" cy="341313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7" name="Freeform 245">
                <a:extLst>
                  <a:ext uri="{FF2B5EF4-FFF2-40B4-BE49-F238E27FC236}">
                    <a16:creationId xmlns:a16="http://schemas.microsoft.com/office/drawing/2014/main" id="{5693E9B5-BB24-47C2-2049-1D5536982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000" y="387350"/>
                <a:ext cx="63500" cy="298450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8" name="Freeform 246">
                <a:extLst>
                  <a:ext uri="{FF2B5EF4-FFF2-40B4-BE49-F238E27FC236}">
                    <a16:creationId xmlns:a16="http://schemas.microsoft.com/office/drawing/2014/main" id="{A40C7DEB-5E73-DDFB-881F-FB2C5E1E7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9725" y="384175"/>
                <a:ext cx="68263" cy="301625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89" name="Freeform 247">
                <a:extLst>
                  <a:ext uri="{FF2B5EF4-FFF2-40B4-BE49-F238E27FC236}">
                    <a16:creationId xmlns:a16="http://schemas.microsoft.com/office/drawing/2014/main" id="{32F93226-141F-08E4-AF47-4EF548307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875" y="414338"/>
                <a:ext cx="74613" cy="271463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0" name="Freeform 248">
                <a:extLst>
                  <a:ext uri="{FF2B5EF4-FFF2-40B4-BE49-F238E27FC236}">
                    <a16:creationId xmlns:a16="http://schemas.microsoft.com/office/drawing/2014/main" id="{BAE605F5-C5FB-828B-1B39-BE073760E4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9600" y="414338"/>
                <a:ext cx="63500" cy="271463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1" name="Freeform 249">
                <a:extLst>
                  <a:ext uri="{FF2B5EF4-FFF2-40B4-BE49-F238E27FC236}">
                    <a16:creationId xmlns:a16="http://schemas.microsoft.com/office/drawing/2014/main" id="{C8D11B6E-1A2B-5383-1551-F1A6885CF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338" y="427038"/>
                <a:ext cx="176213" cy="258763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2" name="Freeform 250">
                <a:extLst>
                  <a:ext uri="{FF2B5EF4-FFF2-40B4-BE49-F238E27FC236}">
                    <a16:creationId xmlns:a16="http://schemas.microsoft.com/office/drawing/2014/main" id="{2A67012F-6D3C-505F-9621-1F9E9A10B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063" y="441325"/>
                <a:ext cx="58738" cy="244475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3" name="Freeform 251">
                <a:extLst>
                  <a:ext uri="{FF2B5EF4-FFF2-40B4-BE49-F238E27FC236}">
                    <a16:creationId xmlns:a16="http://schemas.microsoft.com/office/drawing/2014/main" id="{5A80663D-29BB-13DC-ADCE-B7BAD6CEE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450" y="474663"/>
                <a:ext cx="212725" cy="211138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4" name="Freeform 252">
                <a:extLst>
                  <a:ext uri="{FF2B5EF4-FFF2-40B4-BE49-F238E27FC236}">
                    <a16:creationId xmlns:a16="http://schemas.microsoft.com/office/drawing/2014/main" id="{203D8225-CB10-4CF1-DF6A-432F81652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1413" y="469900"/>
                <a:ext cx="68263" cy="215900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5" name="Freeform 253">
                <a:extLst>
                  <a:ext uri="{FF2B5EF4-FFF2-40B4-BE49-F238E27FC236}">
                    <a16:creationId xmlns:a16="http://schemas.microsoft.com/office/drawing/2014/main" id="{483FB61F-D349-4276-5CF8-1A376163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9113" y="481013"/>
                <a:ext cx="217488" cy="85725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6" name="Freeform 254">
                <a:extLst>
                  <a:ext uri="{FF2B5EF4-FFF2-40B4-BE49-F238E27FC236}">
                    <a16:creationId xmlns:a16="http://schemas.microsoft.com/office/drawing/2014/main" id="{2942B381-B20C-3BC7-2B56-3B835A43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913" y="500063"/>
                <a:ext cx="58738" cy="185738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7" name="Freeform 255">
                <a:extLst>
                  <a:ext uri="{FF2B5EF4-FFF2-40B4-BE49-F238E27FC236}">
                    <a16:creationId xmlns:a16="http://schemas.microsoft.com/office/drawing/2014/main" id="{B8DC6564-4D57-0836-82E6-F152FBDDC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5263" y="527050"/>
                <a:ext cx="217488" cy="158750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8" name="Freeform 256">
                <a:extLst>
                  <a:ext uri="{FF2B5EF4-FFF2-40B4-BE49-F238E27FC236}">
                    <a16:creationId xmlns:a16="http://schemas.microsoft.com/office/drawing/2014/main" id="{004EE21F-D8DA-B7DA-6A91-0E7B1B28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557213"/>
                <a:ext cx="269875" cy="131763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099" name="Freeform 257">
                <a:extLst>
                  <a:ext uri="{FF2B5EF4-FFF2-40B4-BE49-F238E27FC236}">
                    <a16:creationId xmlns:a16="http://schemas.microsoft.com/office/drawing/2014/main" id="{0126BD52-F5C0-1AAB-412B-E8789CE06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2800" y="679450"/>
                <a:ext cx="57150" cy="6350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0" name="Freeform 258">
                <a:extLst>
                  <a:ext uri="{FF2B5EF4-FFF2-40B4-BE49-F238E27FC236}">
                    <a16:creationId xmlns:a16="http://schemas.microsoft.com/office/drawing/2014/main" id="{D704DB06-130E-751B-EAAF-80DED7359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7913" y="682625"/>
                <a:ext cx="42863" cy="3175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1" name="Freeform 259">
                <a:extLst>
                  <a:ext uri="{FF2B5EF4-FFF2-40B4-BE49-F238E27FC236}">
                    <a16:creationId xmlns:a16="http://schemas.microsoft.com/office/drawing/2014/main" id="{CA78B45D-9DB1-4142-D932-C4473DC7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6450" y="304800"/>
                <a:ext cx="63500" cy="381000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2" name="Freeform 260">
                <a:extLst>
                  <a:ext uri="{FF2B5EF4-FFF2-40B4-BE49-F238E27FC236}">
                    <a16:creationId xmlns:a16="http://schemas.microsoft.com/office/drawing/2014/main" id="{8DF1FCCA-38B6-7E51-1E20-88FF88AA0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3025" y="361950"/>
                <a:ext cx="63500" cy="323850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3" name="Freeform 261">
                <a:extLst>
                  <a:ext uri="{FF2B5EF4-FFF2-40B4-BE49-F238E27FC236}">
                    <a16:creationId xmlns:a16="http://schemas.microsoft.com/office/drawing/2014/main" id="{C6318DC5-0632-5F99-E2FD-AAD91C12B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775" y="142875"/>
                <a:ext cx="223838" cy="112713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4" name="Freeform 262">
                <a:extLst>
                  <a:ext uri="{FF2B5EF4-FFF2-40B4-BE49-F238E27FC236}">
                    <a16:creationId xmlns:a16="http://schemas.microsoft.com/office/drawing/2014/main" id="{3A32DAE2-ED7C-4366-D5DE-94B07AA7A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538" y="423863"/>
                <a:ext cx="217488" cy="85725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5" name="Freeform 263">
                <a:extLst>
                  <a:ext uri="{FF2B5EF4-FFF2-40B4-BE49-F238E27FC236}">
                    <a16:creationId xmlns:a16="http://schemas.microsoft.com/office/drawing/2014/main" id="{F8F73358-5FE6-0135-6C17-95A89E79F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4000" y="454025"/>
                <a:ext cx="217488" cy="85725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6" name="Freeform 264">
                <a:extLst>
                  <a:ext uri="{FF2B5EF4-FFF2-40B4-BE49-F238E27FC236}">
                    <a16:creationId xmlns:a16="http://schemas.microsoft.com/office/drawing/2014/main" id="{274392AE-3C57-84C1-BB7B-FF38C5C6C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313" y="119063"/>
                <a:ext cx="219075" cy="90488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7" name="Freeform 265">
                <a:extLst>
                  <a:ext uri="{FF2B5EF4-FFF2-40B4-BE49-F238E27FC236}">
                    <a16:creationId xmlns:a16="http://schemas.microsoft.com/office/drawing/2014/main" id="{26B45927-2595-2560-2CB8-6CA4A4396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88" y="69850"/>
                <a:ext cx="212725" cy="82550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8" name="Freeform 266">
                <a:extLst>
                  <a:ext uri="{FF2B5EF4-FFF2-40B4-BE49-F238E27FC236}">
                    <a16:creationId xmlns:a16="http://schemas.microsoft.com/office/drawing/2014/main" id="{5C640A06-4A15-E059-6A55-85DE7D9EF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25" y="39688"/>
                <a:ext cx="217488" cy="90488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09" name="Freeform 267">
                <a:extLst>
                  <a:ext uri="{FF2B5EF4-FFF2-40B4-BE49-F238E27FC236}">
                    <a16:creationId xmlns:a16="http://schemas.microsoft.com/office/drawing/2014/main" id="{F669D5DD-9243-5E77-7B38-E2B3C8AAC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425" y="398463"/>
                <a:ext cx="217488" cy="85725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0" name="Freeform 268">
                <a:extLst>
                  <a:ext uri="{FF2B5EF4-FFF2-40B4-BE49-F238E27FC236}">
                    <a16:creationId xmlns:a16="http://schemas.microsoft.com/office/drawing/2014/main" id="{00EE6519-7C53-A38F-650A-FDB1E1521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463" y="231775"/>
                <a:ext cx="212725" cy="87313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1" name="Freeform 269">
                <a:extLst>
                  <a:ext uri="{FF2B5EF4-FFF2-40B4-BE49-F238E27FC236}">
                    <a16:creationId xmlns:a16="http://schemas.microsoft.com/office/drawing/2014/main" id="{01BF5F2B-523A-95B9-FAF6-73C469056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5888" y="176213"/>
                <a:ext cx="219075" cy="82550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2" name="Freeform 270">
                <a:extLst>
                  <a:ext uri="{FF2B5EF4-FFF2-40B4-BE49-F238E27FC236}">
                    <a16:creationId xmlns:a16="http://schemas.microsoft.com/office/drawing/2014/main" id="{384F0892-141B-5D08-9D0A-280CF5D9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00" y="96838"/>
                <a:ext cx="212725" cy="82550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3" name="Freeform 271">
                <a:extLst>
                  <a:ext uri="{FF2B5EF4-FFF2-40B4-BE49-F238E27FC236}">
                    <a16:creationId xmlns:a16="http://schemas.microsoft.com/office/drawing/2014/main" id="{68586582-7604-2F28-D09E-2C4FE07D2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350" y="203200"/>
                <a:ext cx="212725" cy="82550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4" name="Freeform 272">
                <a:extLst>
                  <a:ext uri="{FF2B5EF4-FFF2-40B4-BE49-F238E27FC236}">
                    <a16:creationId xmlns:a16="http://schemas.microsoft.com/office/drawing/2014/main" id="{77582065-F468-E8B9-3373-46B22C66E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313" y="368300"/>
                <a:ext cx="211138" cy="82550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5" name="Freeform 273">
                <a:extLst>
                  <a:ext uri="{FF2B5EF4-FFF2-40B4-BE49-F238E27FC236}">
                    <a16:creationId xmlns:a16="http://schemas.microsoft.com/office/drawing/2014/main" id="{6398AE94-2FA9-78B2-1F92-FD0755D2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738" y="311150"/>
                <a:ext cx="211138" cy="84138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6" name="Freeform 274">
                <a:extLst>
                  <a:ext uri="{FF2B5EF4-FFF2-40B4-BE49-F238E27FC236}">
                    <a16:creationId xmlns:a16="http://schemas.microsoft.com/office/drawing/2014/main" id="{397D2B26-7126-B0F2-BACE-53B75E1BC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850" y="344488"/>
                <a:ext cx="217488" cy="79375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7" name="Freeform 275">
                <a:extLst>
                  <a:ext uri="{FF2B5EF4-FFF2-40B4-BE49-F238E27FC236}">
                    <a16:creationId xmlns:a16="http://schemas.microsoft.com/office/drawing/2014/main" id="{616EFA72-A09B-0C9F-ADA3-A241C0BCB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038" y="288925"/>
                <a:ext cx="212725" cy="79375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8" name="Freeform 276">
                <a:extLst>
                  <a:ext uri="{FF2B5EF4-FFF2-40B4-BE49-F238E27FC236}">
                    <a16:creationId xmlns:a16="http://schemas.microsoft.com/office/drawing/2014/main" id="{22C18206-1413-0516-19F2-78F88DA8D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163" y="261938"/>
                <a:ext cx="217488" cy="85725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19" name="Freeform 277">
                <a:extLst>
                  <a:ext uri="{FF2B5EF4-FFF2-40B4-BE49-F238E27FC236}">
                    <a16:creationId xmlns:a16="http://schemas.microsoft.com/office/drawing/2014/main" id="{21850FC6-94D3-6B3E-02AB-7E545162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838" y="288925"/>
                <a:ext cx="115888" cy="61913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0" name="Freeform 278">
                <a:extLst>
                  <a:ext uri="{FF2B5EF4-FFF2-40B4-BE49-F238E27FC236}">
                    <a16:creationId xmlns:a16="http://schemas.microsoft.com/office/drawing/2014/main" id="{9256541D-17D0-008B-2A94-A3C24B373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4838" y="42863"/>
                <a:ext cx="117475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1" name="Freeform 279">
                <a:extLst>
                  <a:ext uri="{FF2B5EF4-FFF2-40B4-BE49-F238E27FC236}">
                    <a16:creationId xmlns:a16="http://schemas.microsoft.com/office/drawing/2014/main" id="{B5622167-DEFA-87AA-CBC5-F808CA962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9950" y="258763"/>
                <a:ext cx="180975" cy="82550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2" name="Freeform 280">
                <a:extLst>
                  <a:ext uri="{FF2B5EF4-FFF2-40B4-BE49-F238E27FC236}">
                    <a16:creationId xmlns:a16="http://schemas.microsoft.com/office/drawing/2014/main" id="{02936F76-D36E-0B40-08D7-67979AA55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375" y="258763"/>
                <a:ext cx="122238" cy="63500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3" name="Freeform 281">
                <a:extLst>
                  <a:ext uri="{FF2B5EF4-FFF2-40B4-BE49-F238E27FC236}">
                    <a16:creationId xmlns:a16="http://schemas.microsoft.com/office/drawing/2014/main" id="{F9170D24-E3E7-3B92-7800-DA016B3E2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6100" y="427038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4" name="Freeform 282">
                <a:extLst>
                  <a:ext uri="{FF2B5EF4-FFF2-40B4-BE49-F238E27FC236}">
                    <a16:creationId xmlns:a16="http://schemas.microsoft.com/office/drawing/2014/main" id="{22816370-6EDA-DB9C-6AA4-F1EDEED9E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4638" y="401638"/>
                <a:ext cx="122238" cy="61913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5" name="Freeform 283">
                <a:extLst>
                  <a:ext uri="{FF2B5EF4-FFF2-40B4-BE49-F238E27FC236}">
                    <a16:creationId xmlns:a16="http://schemas.microsoft.com/office/drawing/2014/main" id="{FE3225CC-CBA7-5F17-A73C-1FF0B9965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950" y="314325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6" name="Freeform 284">
                <a:extLst>
                  <a:ext uri="{FF2B5EF4-FFF2-40B4-BE49-F238E27FC236}">
                    <a16:creationId xmlns:a16="http://schemas.microsoft.com/office/drawing/2014/main" id="{DA4E5067-CB51-B6CB-4B1B-38CFC2D62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234950"/>
                <a:ext cx="115888" cy="60325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7" name="Freeform 285">
                <a:extLst>
                  <a:ext uri="{FF2B5EF4-FFF2-40B4-BE49-F238E27FC236}">
                    <a16:creationId xmlns:a16="http://schemas.microsoft.com/office/drawing/2014/main" id="{A1603089-B272-FBE3-A072-5D0596B96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4688" y="179388"/>
                <a:ext cx="115888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8" name="Freeform 286">
                <a:extLst>
                  <a:ext uri="{FF2B5EF4-FFF2-40B4-BE49-F238E27FC236}">
                    <a16:creationId xmlns:a16="http://schemas.microsoft.com/office/drawing/2014/main" id="{F4AB28A8-BD96-8085-A841-35DD002A2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063" y="344488"/>
                <a:ext cx="122238" cy="63500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29" name="Freeform 287">
                <a:extLst>
                  <a:ext uri="{FF2B5EF4-FFF2-40B4-BE49-F238E27FC236}">
                    <a16:creationId xmlns:a16="http://schemas.microsoft.com/office/drawing/2014/main" id="{1054907C-383A-5D7B-1D47-F1D5DBB01A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7988" y="152400"/>
                <a:ext cx="117475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0" name="Freeform 288">
                <a:extLst>
                  <a:ext uri="{FF2B5EF4-FFF2-40B4-BE49-F238E27FC236}">
                    <a16:creationId xmlns:a16="http://schemas.microsoft.com/office/drawing/2014/main" id="{F49C523E-DB5F-A725-FF6D-DB40F7711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563" y="209550"/>
                <a:ext cx="117475" cy="55563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1" name="Freeform 289">
                <a:extLst>
                  <a:ext uri="{FF2B5EF4-FFF2-40B4-BE49-F238E27FC236}">
                    <a16:creationId xmlns:a16="http://schemas.microsoft.com/office/drawing/2014/main" id="{67E5AC13-EFC5-ABB8-9B26-D9A341036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875" y="127000"/>
                <a:ext cx="111125" cy="58738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2" name="Freeform 290">
                <a:extLst>
                  <a:ext uri="{FF2B5EF4-FFF2-40B4-BE49-F238E27FC236}">
                    <a16:creationId xmlns:a16="http://schemas.microsoft.com/office/drawing/2014/main" id="{889AA7CA-F491-41E7-3220-8DAD678EB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13" y="-9525"/>
                <a:ext cx="115888" cy="60325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3" name="Freeform 291">
                <a:extLst>
                  <a:ext uri="{FF2B5EF4-FFF2-40B4-BE49-F238E27FC236}">
                    <a16:creationId xmlns:a16="http://schemas.microsoft.com/office/drawing/2014/main" id="{D64E4CCF-CFE4-E433-1665-6B3C641C6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25" y="17463"/>
                <a:ext cx="117475" cy="58738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4" name="Freeform 292">
                <a:extLst>
                  <a:ext uri="{FF2B5EF4-FFF2-40B4-BE49-F238E27FC236}">
                    <a16:creationId xmlns:a16="http://schemas.microsoft.com/office/drawing/2014/main" id="{FD4A1DEF-DD94-6A28-B9E5-8A875515E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525" y="371475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5" name="Freeform 293">
                <a:extLst>
                  <a:ext uri="{FF2B5EF4-FFF2-40B4-BE49-F238E27FC236}">
                    <a16:creationId xmlns:a16="http://schemas.microsoft.com/office/drawing/2014/main" id="{0CA0C755-AD75-98C6-0A75-0394B03F4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1413" y="96838"/>
                <a:ext cx="117475" cy="61913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6" name="Freeform 294">
                <a:extLst>
                  <a:ext uri="{FF2B5EF4-FFF2-40B4-BE49-F238E27FC236}">
                    <a16:creationId xmlns:a16="http://schemas.microsoft.com/office/drawing/2014/main" id="{E54FD56F-755E-ABA8-2877-7AA08DE04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063" y="69850"/>
                <a:ext cx="106363" cy="60325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7" name="Freeform 295">
                <a:extLst>
                  <a:ext uri="{FF2B5EF4-FFF2-40B4-BE49-F238E27FC236}">
                    <a16:creationId xmlns:a16="http://schemas.microsoft.com/office/drawing/2014/main" id="{885375C5-07E4-C7A6-818B-8CEB0BA09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650" y="288925"/>
                <a:ext cx="174625" cy="79375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8" name="Freeform 296">
                <a:extLst>
                  <a:ext uri="{FF2B5EF4-FFF2-40B4-BE49-F238E27FC236}">
                    <a16:creationId xmlns:a16="http://schemas.microsoft.com/office/drawing/2014/main" id="{A7B87BF3-7F9B-DA08-C0B6-859D0EB34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0075" y="231775"/>
                <a:ext cx="106363" cy="82550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39" name="Freeform 297">
                <a:extLst>
                  <a:ext uri="{FF2B5EF4-FFF2-40B4-BE49-F238E27FC236}">
                    <a16:creationId xmlns:a16="http://schemas.microsoft.com/office/drawing/2014/main" id="{D467881B-64FE-642C-CE4A-D365E6BB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450" y="398463"/>
                <a:ext cx="101600" cy="82550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0" name="Freeform 298">
                <a:extLst>
                  <a:ext uri="{FF2B5EF4-FFF2-40B4-BE49-F238E27FC236}">
                    <a16:creationId xmlns:a16="http://schemas.microsoft.com/office/drawing/2014/main" id="{C11273FD-15C9-4541-90D8-F7286451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613" y="206375"/>
                <a:ext cx="95250" cy="79375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1" name="Freeform 299">
                <a:extLst>
                  <a:ext uri="{FF2B5EF4-FFF2-40B4-BE49-F238E27FC236}">
                    <a16:creationId xmlns:a16="http://schemas.microsoft.com/office/drawing/2014/main" id="{CD12E694-8A86-5949-3338-3CAC0E923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6725" y="481013"/>
                <a:ext cx="100013" cy="82550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2" name="Freeform 300">
                <a:extLst>
                  <a:ext uri="{FF2B5EF4-FFF2-40B4-BE49-F238E27FC236}">
                    <a16:creationId xmlns:a16="http://schemas.microsoft.com/office/drawing/2014/main" id="{F844ED34-077F-72D6-F7DD-02ECD08C8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388" y="152400"/>
                <a:ext cx="95250" cy="76200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3" name="Freeform 301">
                <a:extLst>
                  <a:ext uri="{FF2B5EF4-FFF2-40B4-BE49-F238E27FC236}">
                    <a16:creationId xmlns:a16="http://schemas.microsoft.com/office/drawing/2014/main" id="{D8DDF9B5-0605-3A96-F57B-6489AD22A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42863"/>
                <a:ext cx="101600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4" name="Freeform 302">
                <a:extLst>
                  <a:ext uri="{FF2B5EF4-FFF2-40B4-BE49-F238E27FC236}">
                    <a16:creationId xmlns:a16="http://schemas.microsoft.com/office/drawing/2014/main" id="{013B7133-755E-1882-CED1-57B37A2E8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913" y="427038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5" name="Freeform 303">
                <a:extLst>
                  <a:ext uri="{FF2B5EF4-FFF2-40B4-BE49-F238E27FC236}">
                    <a16:creationId xmlns:a16="http://schemas.microsoft.com/office/drawing/2014/main" id="{B7CEE8D8-142F-6230-A4A3-3AA4DE4FA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13" y="69850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6" name="Freeform 304">
                <a:extLst>
                  <a:ext uri="{FF2B5EF4-FFF2-40B4-BE49-F238E27FC236}">
                    <a16:creationId xmlns:a16="http://schemas.microsoft.com/office/drawing/2014/main" id="{A4838E41-4603-184D-4FBB-5B060ADC9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525" y="314325"/>
                <a:ext cx="101600" cy="80963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7" name="Freeform 305">
                <a:extLst>
                  <a:ext uri="{FF2B5EF4-FFF2-40B4-BE49-F238E27FC236}">
                    <a16:creationId xmlns:a16="http://schemas.microsoft.com/office/drawing/2014/main" id="{CC10FF8C-3854-B1CA-1A3B-E0AC4EE60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500" y="179388"/>
                <a:ext cx="95250" cy="79375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8" name="Freeform 306">
                <a:extLst>
                  <a:ext uri="{FF2B5EF4-FFF2-40B4-BE49-F238E27FC236}">
                    <a16:creationId xmlns:a16="http://schemas.microsoft.com/office/drawing/2014/main" id="{AA953FAE-C268-C892-B3F2-69B18D5C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0025" y="457200"/>
                <a:ext cx="106363" cy="79375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49" name="Freeform 307">
                <a:extLst>
                  <a:ext uri="{FF2B5EF4-FFF2-40B4-BE49-F238E27FC236}">
                    <a16:creationId xmlns:a16="http://schemas.microsoft.com/office/drawing/2014/main" id="{B1893DEF-83E8-4112-30B2-CCB8411BB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813" y="93663"/>
                <a:ext cx="100013" cy="85725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0" name="Freeform 308">
                <a:extLst>
                  <a:ext uri="{FF2B5EF4-FFF2-40B4-BE49-F238E27FC236}">
                    <a16:creationId xmlns:a16="http://schemas.microsoft.com/office/drawing/2014/main" id="{210ED645-8261-B8DA-D5E3-6A4CC6C93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8338" y="371475"/>
                <a:ext cx="95250" cy="76200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1" name="Freeform 309">
                <a:extLst>
                  <a:ext uri="{FF2B5EF4-FFF2-40B4-BE49-F238E27FC236}">
                    <a16:creationId xmlns:a16="http://schemas.microsoft.com/office/drawing/2014/main" id="{8E38EB08-A5E1-A1BF-DD76-F255BD08D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688" y="123825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2" name="Freeform 310">
                <a:extLst>
                  <a:ext uri="{FF2B5EF4-FFF2-40B4-BE49-F238E27FC236}">
                    <a16:creationId xmlns:a16="http://schemas.microsoft.com/office/drawing/2014/main" id="{D9B4281F-4B69-66C6-307D-C7E42A7C2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3225" y="344488"/>
                <a:ext cx="95250" cy="76200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3" name="Freeform 311">
                <a:extLst>
                  <a:ext uri="{FF2B5EF4-FFF2-40B4-BE49-F238E27FC236}">
                    <a16:creationId xmlns:a16="http://schemas.microsoft.com/office/drawing/2014/main" id="{7617647E-DCFE-3967-B2B4-B1BDF15DD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0500" y="503238"/>
                <a:ext cx="15875" cy="33338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4" name="Freeform 312">
                <a:extLst>
                  <a:ext uri="{FF2B5EF4-FFF2-40B4-BE49-F238E27FC236}">
                    <a16:creationId xmlns:a16="http://schemas.microsoft.com/office/drawing/2014/main" id="{4579B702-CA87-BC0C-E3CD-B8381053C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263" y="354013"/>
                <a:ext cx="68263" cy="11113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5" name="Freeform 313">
                <a:extLst>
                  <a:ext uri="{FF2B5EF4-FFF2-40B4-BE49-F238E27FC236}">
                    <a16:creationId xmlns:a16="http://schemas.microsoft.com/office/drawing/2014/main" id="{F8FA3EA8-CDC3-DCC3-449F-FE5F475CE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7638" y="500063"/>
                <a:ext cx="52388" cy="185738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6" name="Freeform 314">
                <a:extLst>
                  <a:ext uri="{FF2B5EF4-FFF2-40B4-BE49-F238E27FC236}">
                    <a16:creationId xmlns:a16="http://schemas.microsoft.com/office/drawing/2014/main" id="{61A7C63B-A132-B23A-6840-7FD810CE6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463" y="304800"/>
                <a:ext cx="160338" cy="381000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7" name="Freeform 315">
                <a:extLst>
                  <a:ext uri="{FF2B5EF4-FFF2-40B4-BE49-F238E27FC236}">
                    <a16:creationId xmlns:a16="http://schemas.microsoft.com/office/drawing/2014/main" id="{8760CCFA-489D-17C8-2873-8B9C4D451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163" y="331788"/>
                <a:ext cx="169863" cy="354013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8" name="Freeform 316">
                <a:extLst>
                  <a:ext uri="{FF2B5EF4-FFF2-40B4-BE49-F238E27FC236}">
                    <a16:creationId xmlns:a16="http://schemas.microsoft.com/office/drawing/2014/main" id="{F94372C1-EF6B-B2F9-ACEE-9A4A5CA7BC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163" y="390525"/>
                <a:ext cx="15875" cy="14288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59" name="Freeform 317">
                <a:extLst>
                  <a:ext uri="{FF2B5EF4-FFF2-40B4-BE49-F238E27FC236}">
                    <a16:creationId xmlns:a16="http://schemas.microsoft.com/office/drawing/2014/main" id="{97801186-0D18-F65F-0C19-8E0156A3E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188" y="466725"/>
                <a:ext cx="153988" cy="219075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160" name="Freeform 318">
                <a:extLst>
                  <a:ext uri="{FF2B5EF4-FFF2-40B4-BE49-F238E27FC236}">
                    <a16:creationId xmlns:a16="http://schemas.microsoft.com/office/drawing/2014/main" id="{608F5040-3527-14CA-5EDB-37A6B8077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250" y="361950"/>
                <a:ext cx="25400" cy="3175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" name="Google Shape;1406;p54"/>
          <p:cNvSpPr txBox="1">
            <a:spLocks noGrp="1"/>
          </p:cNvSpPr>
          <p:nvPr>
            <p:ph type="title"/>
          </p:nvPr>
        </p:nvSpPr>
        <p:spPr>
          <a:xfrm>
            <a:off x="10633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chemeClr val="bg1"/>
                </a:solidFill>
              </a:rPr>
              <a:t>Problem</a:t>
            </a:r>
            <a:endParaRPr sz="4400" dirty="0">
              <a:solidFill>
                <a:schemeClr val="bg1"/>
              </a:solidFill>
            </a:endParaRPr>
          </a:p>
        </p:txBody>
      </p:sp>
      <p:sp>
        <p:nvSpPr>
          <p:cNvPr id="1407" name="Google Shape;1407;p54"/>
          <p:cNvSpPr txBox="1">
            <a:spLocks noGrp="1"/>
          </p:cNvSpPr>
          <p:nvPr>
            <p:ph type="subTitle" idx="1"/>
          </p:nvPr>
        </p:nvSpPr>
        <p:spPr>
          <a:xfrm>
            <a:off x="1308123" y="3412346"/>
            <a:ext cx="251355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 dirty="0">
                <a:solidFill>
                  <a:schemeClr val="tx1"/>
                </a:solidFill>
              </a:rPr>
              <a:t>Venus has a beautiful name</a:t>
            </a:r>
            <a:endParaRPr sz="2400" dirty="0">
              <a:solidFill>
                <a:schemeClr val="tx1"/>
              </a:solidFill>
            </a:endParaRPr>
          </a:p>
        </p:txBody>
      </p:sp>
      <p:sp>
        <p:nvSpPr>
          <p:cNvPr id="1408" name="Google Shape;1408;p54"/>
          <p:cNvSpPr txBox="1">
            <a:spLocks noGrp="1"/>
          </p:cNvSpPr>
          <p:nvPr>
            <p:ph type="title" idx="2"/>
          </p:nvPr>
        </p:nvSpPr>
        <p:spPr>
          <a:xfrm>
            <a:off x="5950050" y="2623406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>
                <a:solidFill>
                  <a:schemeClr val="bg1"/>
                </a:solidFill>
              </a:rPr>
              <a:t>Solution</a:t>
            </a:r>
            <a:endParaRPr sz="4400">
              <a:solidFill>
                <a:schemeClr val="bg1"/>
              </a:solidFill>
            </a:endParaRPr>
          </a:p>
        </p:txBody>
      </p:sp>
      <p:sp>
        <p:nvSpPr>
          <p:cNvPr id="1409" name="Google Shape;1409;p54"/>
          <p:cNvSpPr txBox="1">
            <a:spLocks noGrp="1"/>
          </p:cNvSpPr>
          <p:nvPr>
            <p:ph type="subTitle" idx="3"/>
          </p:nvPr>
        </p:nvSpPr>
        <p:spPr>
          <a:xfrm>
            <a:off x="5911706" y="3482860"/>
            <a:ext cx="2766042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400" dirty="0">
                <a:solidFill>
                  <a:schemeClr val="tx1"/>
                </a:solidFill>
              </a:rPr>
              <a:t>Despite being red, Mars is cold</a:t>
            </a:r>
            <a:endParaRPr sz="2400" dirty="0">
              <a:solidFill>
                <a:schemeClr val="tx1"/>
              </a:solidFill>
            </a:endParaRPr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808208F0-385B-4AFA-9BDA-3E471D119289}"/>
              </a:ext>
            </a:extLst>
          </p:cNvPr>
          <p:cNvSpPr/>
          <p:nvPr/>
        </p:nvSpPr>
        <p:spPr>
          <a:xfrm>
            <a:off x="3821673" y="2305935"/>
            <a:ext cx="2090033" cy="2697648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7" name="Google Shape;869;p50">
            <a:extLst>
              <a:ext uri="{FF2B5EF4-FFF2-40B4-BE49-F238E27FC236}">
                <a16:creationId xmlns:a16="http://schemas.microsoft.com/office/drawing/2014/main" id="{642BC7AA-22BD-43E5-A5ED-B8FD0C3F3D27}"/>
              </a:ext>
            </a:extLst>
          </p:cNvPr>
          <p:cNvSpPr txBox="1">
            <a:spLocks/>
          </p:cNvSpPr>
          <p:nvPr/>
        </p:nvSpPr>
        <p:spPr>
          <a:xfrm>
            <a:off x="699882" y="245678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4800" dirty="0">
                <a:solidFill>
                  <a:srgbClr val="FF0000"/>
                </a:solidFill>
                <a:latin typeface="Gochi Hand" panose="020B0604020202020204" charset="0"/>
              </a:rPr>
              <a:t>Features of the topic</a:t>
            </a:r>
          </a:p>
        </p:txBody>
      </p:sp>
      <p:sp>
        <p:nvSpPr>
          <p:cNvPr id="9" name="Google Shape;869;p50">
            <a:extLst>
              <a:ext uri="{FF2B5EF4-FFF2-40B4-BE49-F238E27FC236}">
                <a16:creationId xmlns:a16="http://schemas.microsoft.com/office/drawing/2014/main" id="{8D4624C3-6060-4330-9F74-6AF12E159244}"/>
              </a:ext>
            </a:extLst>
          </p:cNvPr>
          <p:cNvSpPr txBox="1">
            <a:spLocks/>
          </p:cNvSpPr>
          <p:nvPr/>
        </p:nvSpPr>
        <p:spPr>
          <a:xfrm>
            <a:off x="2002932" y="2305935"/>
            <a:ext cx="1128918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7200" dirty="0">
                <a:solidFill>
                  <a:srgbClr val="A966A6"/>
                </a:solidFill>
                <a:latin typeface="Gochi Hand" panose="020B0604020202020204" charset="0"/>
              </a:rPr>
              <a:t>01</a:t>
            </a:r>
          </a:p>
        </p:txBody>
      </p:sp>
      <p:sp>
        <p:nvSpPr>
          <p:cNvPr id="10" name="Google Shape;869;p50">
            <a:extLst>
              <a:ext uri="{FF2B5EF4-FFF2-40B4-BE49-F238E27FC236}">
                <a16:creationId xmlns:a16="http://schemas.microsoft.com/office/drawing/2014/main" id="{04D03CC3-5C74-4D0D-A9BA-BDEC73D1D7E7}"/>
              </a:ext>
            </a:extLst>
          </p:cNvPr>
          <p:cNvSpPr txBox="1">
            <a:spLocks/>
          </p:cNvSpPr>
          <p:nvPr/>
        </p:nvSpPr>
        <p:spPr>
          <a:xfrm>
            <a:off x="6646242" y="2308331"/>
            <a:ext cx="1212944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s-PE" sz="7200" dirty="0">
                <a:solidFill>
                  <a:srgbClr val="A966A6"/>
                </a:solidFill>
                <a:latin typeface="Gochi Hand" panose="020B0604020202020204" charset="0"/>
              </a:rPr>
              <a:t>02</a:t>
            </a:r>
          </a:p>
        </p:txBody>
      </p:sp>
      <p:grpSp>
        <p:nvGrpSpPr>
          <p:cNvPr id="37" name="Grupo 36">
            <a:extLst>
              <a:ext uri="{FF2B5EF4-FFF2-40B4-BE49-F238E27FC236}">
                <a16:creationId xmlns:a16="http://schemas.microsoft.com/office/drawing/2014/main" id="{D605659A-FCDA-0B3E-AEEB-BADCFE62BEA8}"/>
              </a:ext>
            </a:extLst>
          </p:cNvPr>
          <p:cNvGrpSpPr/>
          <p:nvPr/>
        </p:nvGrpSpPr>
        <p:grpSpPr>
          <a:xfrm>
            <a:off x="3436938" y="1276351"/>
            <a:ext cx="2862263" cy="2695575"/>
            <a:chOff x="3436938" y="1276351"/>
            <a:chExt cx="2862263" cy="2695575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78BB6DE2-F071-9AFF-CF8C-27D7D1C57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938" y="2921001"/>
              <a:ext cx="554038" cy="246063"/>
            </a:xfrm>
            <a:custGeom>
              <a:avLst/>
              <a:gdLst>
                <a:gd name="T0" fmla="*/ 70 w 306"/>
                <a:gd name="T1" fmla="*/ 3 h 136"/>
                <a:gd name="T2" fmla="*/ 81 w 306"/>
                <a:gd name="T3" fmla="*/ 0 h 136"/>
                <a:gd name="T4" fmla="*/ 85 w 306"/>
                <a:gd name="T5" fmla="*/ 9 h 136"/>
                <a:gd name="T6" fmla="*/ 90 w 306"/>
                <a:gd name="T7" fmla="*/ 39 h 136"/>
                <a:gd name="T8" fmla="*/ 100 w 306"/>
                <a:gd name="T9" fmla="*/ 47 h 136"/>
                <a:gd name="T10" fmla="*/ 251 w 306"/>
                <a:gd name="T11" fmla="*/ 25 h 136"/>
                <a:gd name="T12" fmla="*/ 301 w 306"/>
                <a:gd name="T13" fmla="*/ 19 h 136"/>
                <a:gd name="T14" fmla="*/ 306 w 306"/>
                <a:gd name="T15" fmla="*/ 22 h 136"/>
                <a:gd name="T16" fmla="*/ 300 w 306"/>
                <a:gd name="T17" fmla="*/ 27 h 136"/>
                <a:gd name="T18" fmla="*/ 249 w 306"/>
                <a:gd name="T19" fmla="*/ 49 h 136"/>
                <a:gd name="T20" fmla="*/ 138 w 306"/>
                <a:gd name="T21" fmla="*/ 97 h 136"/>
                <a:gd name="T22" fmla="*/ 52 w 306"/>
                <a:gd name="T23" fmla="*/ 134 h 136"/>
                <a:gd name="T24" fmla="*/ 44 w 306"/>
                <a:gd name="T25" fmla="*/ 136 h 136"/>
                <a:gd name="T26" fmla="*/ 38 w 306"/>
                <a:gd name="T27" fmla="*/ 129 h 136"/>
                <a:gd name="T28" fmla="*/ 5 w 306"/>
                <a:gd name="T29" fmla="*/ 52 h 136"/>
                <a:gd name="T30" fmla="*/ 0 w 306"/>
                <a:gd name="T31" fmla="*/ 37 h 136"/>
                <a:gd name="T32" fmla="*/ 0 w 306"/>
                <a:gd name="T33" fmla="*/ 33 h 136"/>
                <a:gd name="T34" fmla="*/ 30 w 306"/>
                <a:gd name="T35" fmla="*/ 19 h 136"/>
                <a:gd name="T36" fmla="*/ 64 w 306"/>
                <a:gd name="T37" fmla="*/ 4 h 136"/>
                <a:gd name="T38" fmla="*/ 70 w 306"/>
                <a:gd name="T39" fmla="*/ 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136">
                  <a:moveTo>
                    <a:pt x="70" y="3"/>
                  </a:moveTo>
                  <a:cubicBezTo>
                    <a:pt x="74" y="2"/>
                    <a:pt x="77" y="1"/>
                    <a:pt x="81" y="0"/>
                  </a:cubicBezTo>
                  <a:cubicBezTo>
                    <a:pt x="85" y="1"/>
                    <a:pt x="85" y="5"/>
                    <a:pt x="85" y="9"/>
                  </a:cubicBezTo>
                  <a:cubicBezTo>
                    <a:pt x="87" y="19"/>
                    <a:pt x="88" y="29"/>
                    <a:pt x="90" y="39"/>
                  </a:cubicBezTo>
                  <a:cubicBezTo>
                    <a:pt x="91" y="46"/>
                    <a:pt x="93" y="48"/>
                    <a:pt x="100" y="47"/>
                  </a:cubicBezTo>
                  <a:cubicBezTo>
                    <a:pt x="150" y="39"/>
                    <a:pt x="201" y="32"/>
                    <a:pt x="251" y="25"/>
                  </a:cubicBezTo>
                  <a:cubicBezTo>
                    <a:pt x="268" y="23"/>
                    <a:pt x="284" y="19"/>
                    <a:pt x="301" y="19"/>
                  </a:cubicBezTo>
                  <a:cubicBezTo>
                    <a:pt x="303" y="19"/>
                    <a:pt x="306" y="19"/>
                    <a:pt x="306" y="22"/>
                  </a:cubicBezTo>
                  <a:cubicBezTo>
                    <a:pt x="306" y="25"/>
                    <a:pt x="303" y="26"/>
                    <a:pt x="300" y="27"/>
                  </a:cubicBezTo>
                  <a:cubicBezTo>
                    <a:pt x="283" y="34"/>
                    <a:pt x="266" y="42"/>
                    <a:pt x="249" y="49"/>
                  </a:cubicBezTo>
                  <a:cubicBezTo>
                    <a:pt x="212" y="65"/>
                    <a:pt x="175" y="81"/>
                    <a:pt x="138" y="97"/>
                  </a:cubicBezTo>
                  <a:cubicBezTo>
                    <a:pt x="110" y="109"/>
                    <a:pt x="81" y="121"/>
                    <a:pt x="52" y="134"/>
                  </a:cubicBezTo>
                  <a:cubicBezTo>
                    <a:pt x="50" y="135"/>
                    <a:pt x="47" y="136"/>
                    <a:pt x="44" y="136"/>
                  </a:cubicBezTo>
                  <a:cubicBezTo>
                    <a:pt x="40" y="135"/>
                    <a:pt x="40" y="131"/>
                    <a:pt x="38" y="129"/>
                  </a:cubicBezTo>
                  <a:cubicBezTo>
                    <a:pt x="27" y="103"/>
                    <a:pt x="16" y="78"/>
                    <a:pt x="5" y="52"/>
                  </a:cubicBezTo>
                  <a:cubicBezTo>
                    <a:pt x="3" y="47"/>
                    <a:pt x="2" y="42"/>
                    <a:pt x="0" y="37"/>
                  </a:cubicBezTo>
                  <a:cubicBezTo>
                    <a:pt x="0" y="36"/>
                    <a:pt x="0" y="34"/>
                    <a:pt x="0" y="33"/>
                  </a:cubicBezTo>
                  <a:cubicBezTo>
                    <a:pt x="9" y="27"/>
                    <a:pt x="20" y="24"/>
                    <a:pt x="30" y="19"/>
                  </a:cubicBezTo>
                  <a:cubicBezTo>
                    <a:pt x="41" y="14"/>
                    <a:pt x="53" y="9"/>
                    <a:pt x="64" y="4"/>
                  </a:cubicBezTo>
                  <a:cubicBezTo>
                    <a:pt x="66" y="3"/>
                    <a:pt x="68" y="3"/>
                    <a:pt x="70" y="3"/>
                  </a:cubicBezTo>
                  <a:close/>
                </a:path>
              </a:pathLst>
            </a:custGeom>
            <a:solidFill>
              <a:srgbClr val="EA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0CBDCBA3-63BE-D0E9-A8CC-40C775C1B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0613" y="2444751"/>
              <a:ext cx="128588" cy="100013"/>
            </a:xfrm>
            <a:custGeom>
              <a:avLst/>
              <a:gdLst>
                <a:gd name="T0" fmla="*/ 71 w 71"/>
                <a:gd name="T1" fmla="*/ 15 h 55"/>
                <a:gd name="T2" fmla="*/ 71 w 71"/>
                <a:gd name="T3" fmla="*/ 26 h 55"/>
                <a:gd name="T4" fmla="*/ 36 w 71"/>
                <a:gd name="T5" fmla="*/ 43 h 55"/>
                <a:gd name="T6" fmla="*/ 19 w 71"/>
                <a:gd name="T7" fmla="*/ 51 h 55"/>
                <a:gd name="T8" fmla="*/ 8 w 71"/>
                <a:gd name="T9" fmla="*/ 51 h 55"/>
                <a:gd name="T10" fmla="*/ 3 w 71"/>
                <a:gd name="T11" fmla="*/ 3 h 55"/>
                <a:gd name="T12" fmla="*/ 18 w 71"/>
                <a:gd name="T13" fmla="*/ 3 h 55"/>
                <a:gd name="T14" fmla="*/ 36 w 71"/>
                <a:gd name="T15" fmla="*/ 6 h 55"/>
                <a:gd name="T16" fmla="*/ 61 w 71"/>
                <a:gd name="T17" fmla="*/ 9 h 55"/>
                <a:gd name="T18" fmla="*/ 71 w 71"/>
                <a:gd name="T19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55">
                  <a:moveTo>
                    <a:pt x="71" y="15"/>
                  </a:moveTo>
                  <a:cubicBezTo>
                    <a:pt x="71" y="19"/>
                    <a:pt x="71" y="22"/>
                    <a:pt x="71" y="26"/>
                  </a:cubicBezTo>
                  <a:cubicBezTo>
                    <a:pt x="60" y="33"/>
                    <a:pt x="48" y="37"/>
                    <a:pt x="36" y="43"/>
                  </a:cubicBezTo>
                  <a:cubicBezTo>
                    <a:pt x="30" y="46"/>
                    <a:pt x="24" y="49"/>
                    <a:pt x="19" y="51"/>
                  </a:cubicBezTo>
                  <a:cubicBezTo>
                    <a:pt x="15" y="53"/>
                    <a:pt x="12" y="55"/>
                    <a:pt x="8" y="51"/>
                  </a:cubicBezTo>
                  <a:cubicBezTo>
                    <a:pt x="2" y="36"/>
                    <a:pt x="0" y="20"/>
                    <a:pt x="3" y="3"/>
                  </a:cubicBezTo>
                  <a:cubicBezTo>
                    <a:pt x="8" y="0"/>
                    <a:pt x="13" y="2"/>
                    <a:pt x="18" y="3"/>
                  </a:cubicBezTo>
                  <a:cubicBezTo>
                    <a:pt x="24" y="4"/>
                    <a:pt x="30" y="5"/>
                    <a:pt x="36" y="6"/>
                  </a:cubicBezTo>
                  <a:cubicBezTo>
                    <a:pt x="44" y="7"/>
                    <a:pt x="52" y="8"/>
                    <a:pt x="61" y="9"/>
                  </a:cubicBezTo>
                  <a:cubicBezTo>
                    <a:pt x="65" y="10"/>
                    <a:pt x="69" y="11"/>
                    <a:pt x="71" y="15"/>
                  </a:cubicBezTo>
                  <a:close/>
                </a:path>
              </a:pathLst>
            </a:custGeom>
            <a:solidFill>
              <a:srgbClr val="238C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7">
              <a:extLst>
                <a:ext uri="{FF2B5EF4-FFF2-40B4-BE49-F238E27FC236}">
                  <a16:creationId xmlns:a16="http://schemas.microsoft.com/office/drawing/2014/main" id="{6AF9B600-2017-2378-1C01-1E8EBD66B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88" y="1276351"/>
              <a:ext cx="88900" cy="127000"/>
            </a:xfrm>
            <a:custGeom>
              <a:avLst/>
              <a:gdLst>
                <a:gd name="T0" fmla="*/ 44 w 49"/>
                <a:gd name="T1" fmla="*/ 35 h 70"/>
                <a:gd name="T2" fmla="*/ 49 w 49"/>
                <a:gd name="T3" fmla="*/ 67 h 70"/>
                <a:gd name="T4" fmla="*/ 47 w 49"/>
                <a:gd name="T5" fmla="*/ 68 h 70"/>
                <a:gd name="T6" fmla="*/ 3 w 49"/>
                <a:gd name="T7" fmla="*/ 63 h 70"/>
                <a:gd name="T8" fmla="*/ 2 w 49"/>
                <a:gd name="T9" fmla="*/ 58 h 70"/>
                <a:gd name="T10" fmla="*/ 22 w 49"/>
                <a:gd name="T11" fmla="*/ 8 h 70"/>
                <a:gd name="T12" fmla="*/ 25 w 49"/>
                <a:gd name="T13" fmla="*/ 0 h 70"/>
                <a:gd name="T14" fmla="*/ 37 w 49"/>
                <a:gd name="T15" fmla="*/ 0 h 70"/>
                <a:gd name="T16" fmla="*/ 44 w 49"/>
                <a:gd name="T17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70">
                  <a:moveTo>
                    <a:pt x="44" y="35"/>
                  </a:moveTo>
                  <a:cubicBezTo>
                    <a:pt x="44" y="46"/>
                    <a:pt x="48" y="56"/>
                    <a:pt x="49" y="67"/>
                  </a:cubicBezTo>
                  <a:cubicBezTo>
                    <a:pt x="48" y="67"/>
                    <a:pt x="48" y="68"/>
                    <a:pt x="47" y="68"/>
                  </a:cubicBezTo>
                  <a:cubicBezTo>
                    <a:pt x="32" y="70"/>
                    <a:pt x="18" y="68"/>
                    <a:pt x="3" y="63"/>
                  </a:cubicBezTo>
                  <a:cubicBezTo>
                    <a:pt x="1" y="62"/>
                    <a:pt x="0" y="60"/>
                    <a:pt x="2" y="58"/>
                  </a:cubicBezTo>
                  <a:cubicBezTo>
                    <a:pt x="9" y="42"/>
                    <a:pt x="15" y="25"/>
                    <a:pt x="22" y="8"/>
                  </a:cubicBezTo>
                  <a:cubicBezTo>
                    <a:pt x="23" y="6"/>
                    <a:pt x="25" y="3"/>
                    <a:pt x="25" y="0"/>
                  </a:cubicBezTo>
                  <a:cubicBezTo>
                    <a:pt x="29" y="0"/>
                    <a:pt x="33" y="0"/>
                    <a:pt x="37" y="0"/>
                  </a:cubicBezTo>
                  <a:cubicBezTo>
                    <a:pt x="42" y="11"/>
                    <a:pt x="44" y="23"/>
                    <a:pt x="44" y="35"/>
                  </a:cubicBezTo>
                  <a:close/>
                </a:path>
              </a:pathLst>
            </a:custGeom>
            <a:solidFill>
              <a:srgbClr val="F0E9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8">
              <a:extLst>
                <a:ext uri="{FF2B5EF4-FFF2-40B4-BE49-F238E27FC236}">
                  <a16:creationId xmlns:a16="http://schemas.microsoft.com/office/drawing/2014/main" id="{5ADDB7D2-8950-720A-E389-5CDC4EF22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401" y="1708151"/>
              <a:ext cx="1417638" cy="2068513"/>
            </a:xfrm>
            <a:custGeom>
              <a:avLst/>
              <a:gdLst>
                <a:gd name="T0" fmla="*/ 659 w 783"/>
                <a:gd name="T1" fmla="*/ 53 h 1143"/>
                <a:gd name="T2" fmla="*/ 692 w 783"/>
                <a:gd name="T3" fmla="*/ 2 h 1143"/>
                <a:gd name="T4" fmla="*/ 701 w 783"/>
                <a:gd name="T5" fmla="*/ 3 h 1143"/>
                <a:gd name="T6" fmla="*/ 782 w 783"/>
                <a:gd name="T7" fmla="*/ 56 h 1143"/>
                <a:gd name="T8" fmla="*/ 783 w 783"/>
                <a:gd name="T9" fmla="*/ 58 h 1143"/>
                <a:gd name="T10" fmla="*/ 691 w 783"/>
                <a:gd name="T11" fmla="*/ 201 h 1143"/>
                <a:gd name="T12" fmla="*/ 599 w 783"/>
                <a:gd name="T13" fmla="*/ 346 h 1143"/>
                <a:gd name="T14" fmla="*/ 496 w 783"/>
                <a:gd name="T15" fmla="*/ 507 h 1143"/>
                <a:gd name="T16" fmla="*/ 370 w 783"/>
                <a:gd name="T17" fmla="*/ 705 h 1143"/>
                <a:gd name="T18" fmla="*/ 314 w 783"/>
                <a:gd name="T19" fmla="*/ 793 h 1143"/>
                <a:gd name="T20" fmla="*/ 199 w 783"/>
                <a:gd name="T21" fmla="*/ 973 h 1143"/>
                <a:gd name="T22" fmla="*/ 98 w 783"/>
                <a:gd name="T23" fmla="*/ 1131 h 1143"/>
                <a:gd name="T24" fmla="*/ 87 w 783"/>
                <a:gd name="T25" fmla="*/ 1143 h 1143"/>
                <a:gd name="T26" fmla="*/ 5 w 783"/>
                <a:gd name="T27" fmla="*/ 1091 h 1143"/>
                <a:gd name="T28" fmla="*/ 4 w 783"/>
                <a:gd name="T29" fmla="*/ 1081 h 1143"/>
                <a:gd name="T30" fmla="*/ 26 w 783"/>
                <a:gd name="T31" fmla="*/ 1045 h 1143"/>
                <a:gd name="T32" fmla="*/ 54 w 783"/>
                <a:gd name="T33" fmla="*/ 998 h 1143"/>
                <a:gd name="T34" fmla="*/ 97 w 783"/>
                <a:gd name="T35" fmla="*/ 931 h 1143"/>
                <a:gd name="T36" fmla="*/ 165 w 783"/>
                <a:gd name="T37" fmla="*/ 824 h 1143"/>
                <a:gd name="T38" fmla="*/ 227 w 783"/>
                <a:gd name="T39" fmla="*/ 728 h 1143"/>
                <a:gd name="T40" fmla="*/ 260 w 783"/>
                <a:gd name="T41" fmla="*/ 675 h 1143"/>
                <a:gd name="T42" fmla="*/ 271 w 783"/>
                <a:gd name="T43" fmla="*/ 659 h 1143"/>
                <a:gd name="T44" fmla="*/ 290 w 783"/>
                <a:gd name="T45" fmla="*/ 628 h 1143"/>
                <a:gd name="T46" fmla="*/ 328 w 783"/>
                <a:gd name="T47" fmla="*/ 569 h 1143"/>
                <a:gd name="T48" fmla="*/ 395 w 783"/>
                <a:gd name="T49" fmla="*/ 464 h 1143"/>
                <a:gd name="T50" fmla="*/ 397 w 783"/>
                <a:gd name="T51" fmla="*/ 455 h 1143"/>
                <a:gd name="T52" fmla="*/ 437 w 783"/>
                <a:gd name="T53" fmla="*/ 398 h 1143"/>
                <a:gd name="T54" fmla="*/ 506 w 783"/>
                <a:gd name="T55" fmla="*/ 290 h 1143"/>
                <a:gd name="T56" fmla="*/ 513 w 783"/>
                <a:gd name="T57" fmla="*/ 277 h 1143"/>
                <a:gd name="T58" fmla="*/ 573 w 783"/>
                <a:gd name="T59" fmla="*/ 186 h 1143"/>
                <a:gd name="T60" fmla="*/ 579 w 783"/>
                <a:gd name="T61" fmla="*/ 178 h 1143"/>
                <a:gd name="T62" fmla="*/ 617 w 783"/>
                <a:gd name="T63" fmla="*/ 120 h 1143"/>
                <a:gd name="T64" fmla="*/ 645 w 783"/>
                <a:gd name="T65" fmla="*/ 76 h 1143"/>
                <a:gd name="T66" fmla="*/ 659 w 783"/>
                <a:gd name="T67" fmla="*/ 53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3" h="1143">
                  <a:moveTo>
                    <a:pt x="659" y="53"/>
                  </a:moveTo>
                  <a:cubicBezTo>
                    <a:pt x="671" y="37"/>
                    <a:pt x="682" y="19"/>
                    <a:pt x="692" y="2"/>
                  </a:cubicBezTo>
                  <a:cubicBezTo>
                    <a:pt x="696" y="0"/>
                    <a:pt x="699" y="1"/>
                    <a:pt x="701" y="3"/>
                  </a:cubicBezTo>
                  <a:cubicBezTo>
                    <a:pt x="728" y="21"/>
                    <a:pt x="756" y="37"/>
                    <a:pt x="782" y="56"/>
                  </a:cubicBezTo>
                  <a:cubicBezTo>
                    <a:pt x="782" y="57"/>
                    <a:pt x="783" y="57"/>
                    <a:pt x="783" y="58"/>
                  </a:cubicBezTo>
                  <a:cubicBezTo>
                    <a:pt x="752" y="106"/>
                    <a:pt x="722" y="154"/>
                    <a:pt x="691" y="201"/>
                  </a:cubicBezTo>
                  <a:cubicBezTo>
                    <a:pt x="661" y="250"/>
                    <a:pt x="630" y="298"/>
                    <a:pt x="599" y="346"/>
                  </a:cubicBezTo>
                  <a:cubicBezTo>
                    <a:pt x="565" y="400"/>
                    <a:pt x="531" y="454"/>
                    <a:pt x="496" y="507"/>
                  </a:cubicBezTo>
                  <a:cubicBezTo>
                    <a:pt x="454" y="573"/>
                    <a:pt x="412" y="639"/>
                    <a:pt x="370" y="705"/>
                  </a:cubicBezTo>
                  <a:cubicBezTo>
                    <a:pt x="351" y="735"/>
                    <a:pt x="333" y="764"/>
                    <a:pt x="314" y="793"/>
                  </a:cubicBezTo>
                  <a:cubicBezTo>
                    <a:pt x="275" y="853"/>
                    <a:pt x="237" y="913"/>
                    <a:pt x="199" y="973"/>
                  </a:cubicBezTo>
                  <a:cubicBezTo>
                    <a:pt x="166" y="1025"/>
                    <a:pt x="132" y="1078"/>
                    <a:pt x="98" y="1131"/>
                  </a:cubicBezTo>
                  <a:cubicBezTo>
                    <a:pt x="95" y="1136"/>
                    <a:pt x="93" y="1141"/>
                    <a:pt x="87" y="1143"/>
                  </a:cubicBezTo>
                  <a:cubicBezTo>
                    <a:pt x="60" y="1126"/>
                    <a:pt x="33" y="1108"/>
                    <a:pt x="5" y="1091"/>
                  </a:cubicBezTo>
                  <a:cubicBezTo>
                    <a:pt x="0" y="1088"/>
                    <a:pt x="0" y="1086"/>
                    <a:pt x="4" y="1081"/>
                  </a:cubicBezTo>
                  <a:cubicBezTo>
                    <a:pt x="12" y="1069"/>
                    <a:pt x="19" y="1057"/>
                    <a:pt x="26" y="1045"/>
                  </a:cubicBezTo>
                  <a:cubicBezTo>
                    <a:pt x="33" y="1028"/>
                    <a:pt x="45" y="1014"/>
                    <a:pt x="54" y="998"/>
                  </a:cubicBezTo>
                  <a:cubicBezTo>
                    <a:pt x="68" y="976"/>
                    <a:pt x="83" y="954"/>
                    <a:pt x="97" y="931"/>
                  </a:cubicBezTo>
                  <a:cubicBezTo>
                    <a:pt x="120" y="895"/>
                    <a:pt x="143" y="860"/>
                    <a:pt x="165" y="824"/>
                  </a:cubicBezTo>
                  <a:cubicBezTo>
                    <a:pt x="186" y="792"/>
                    <a:pt x="206" y="760"/>
                    <a:pt x="227" y="728"/>
                  </a:cubicBezTo>
                  <a:cubicBezTo>
                    <a:pt x="238" y="711"/>
                    <a:pt x="249" y="693"/>
                    <a:pt x="260" y="675"/>
                  </a:cubicBezTo>
                  <a:cubicBezTo>
                    <a:pt x="264" y="670"/>
                    <a:pt x="268" y="664"/>
                    <a:pt x="271" y="659"/>
                  </a:cubicBezTo>
                  <a:cubicBezTo>
                    <a:pt x="277" y="648"/>
                    <a:pt x="285" y="639"/>
                    <a:pt x="290" y="628"/>
                  </a:cubicBezTo>
                  <a:cubicBezTo>
                    <a:pt x="304" y="609"/>
                    <a:pt x="315" y="588"/>
                    <a:pt x="328" y="569"/>
                  </a:cubicBezTo>
                  <a:cubicBezTo>
                    <a:pt x="351" y="534"/>
                    <a:pt x="373" y="498"/>
                    <a:pt x="395" y="464"/>
                  </a:cubicBezTo>
                  <a:cubicBezTo>
                    <a:pt x="397" y="461"/>
                    <a:pt x="400" y="459"/>
                    <a:pt x="397" y="455"/>
                  </a:cubicBezTo>
                  <a:cubicBezTo>
                    <a:pt x="415" y="439"/>
                    <a:pt x="424" y="417"/>
                    <a:pt x="437" y="398"/>
                  </a:cubicBezTo>
                  <a:cubicBezTo>
                    <a:pt x="461" y="362"/>
                    <a:pt x="483" y="326"/>
                    <a:pt x="506" y="290"/>
                  </a:cubicBezTo>
                  <a:cubicBezTo>
                    <a:pt x="509" y="286"/>
                    <a:pt x="511" y="281"/>
                    <a:pt x="513" y="277"/>
                  </a:cubicBezTo>
                  <a:cubicBezTo>
                    <a:pt x="534" y="247"/>
                    <a:pt x="553" y="216"/>
                    <a:pt x="573" y="186"/>
                  </a:cubicBezTo>
                  <a:cubicBezTo>
                    <a:pt x="575" y="183"/>
                    <a:pt x="575" y="179"/>
                    <a:pt x="579" y="178"/>
                  </a:cubicBezTo>
                  <a:cubicBezTo>
                    <a:pt x="594" y="160"/>
                    <a:pt x="604" y="139"/>
                    <a:pt x="617" y="120"/>
                  </a:cubicBezTo>
                  <a:cubicBezTo>
                    <a:pt x="627" y="106"/>
                    <a:pt x="636" y="91"/>
                    <a:pt x="645" y="76"/>
                  </a:cubicBezTo>
                  <a:cubicBezTo>
                    <a:pt x="648" y="67"/>
                    <a:pt x="652" y="59"/>
                    <a:pt x="659" y="53"/>
                  </a:cubicBezTo>
                  <a:close/>
                </a:path>
              </a:pathLst>
            </a:custGeom>
            <a:solidFill>
              <a:srgbClr val="9FC8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0C2018A4-AEA6-8AEA-5104-16F026A5F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3563" y="1811338"/>
              <a:ext cx="1341438" cy="2017713"/>
            </a:xfrm>
            <a:custGeom>
              <a:avLst/>
              <a:gdLst>
                <a:gd name="T0" fmla="*/ 0 w 741"/>
                <a:gd name="T1" fmla="*/ 1086 h 1115"/>
                <a:gd name="T2" fmla="*/ 74 w 741"/>
                <a:gd name="T3" fmla="*/ 971 h 1115"/>
                <a:gd name="T4" fmla="*/ 173 w 741"/>
                <a:gd name="T5" fmla="*/ 817 h 1115"/>
                <a:gd name="T6" fmla="*/ 377 w 741"/>
                <a:gd name="T7" fmla="*/ 497 h 1115"/>
                <a:gd name="T8" fmla="*/ 469 w 741"/>
                <a:gd name="T9" fmla="*/ 352 h 1115"/>
                <a:gd name="T10" fmla="*/ 565 w 741"/>
                <a:gd name="T11" fmla="*/ 203 h 1115"/>
                <a:gd name="T12" fmla="*/ 670 w 741"/>
                <a:gd name="T13" fmla="*/ 39 h 1115"/>
                <a:gd name="T14" fmla="*/ 695 w 741"/>
                <a:gd name="T15" fmla="*/ 1 h 1115"/>
                <a:gd name="T16" fmla="*/ 701 w 741"/>
                <a:gd name="T17" fmla="*/ 2 h 1115"/>
                <a:gd name="T18" fmla="*/ 735 w 741"/>
                <a:gd name="T19" fmla="*/ 23 h 1115"/>
                <a:gd name="T20" fmla="*/ 739 w 741"/>
                <a:gd name="T21" fmla="*/ 31 h 1115"/>
                <a:gd name="T22" fmla="*/ 680 w 741"/>
                <a:gd name="T23" fmla="*/ 124 h 1115"/>
                <a:gd name="T24" fmla="*/ 676 w 741"/>
                <a:gd name="T25" fmla="*/ 131 h 1115"/>
                <a:gd name="T26" fmla="*/ 672 w 741"/>
                <a:gd name="T27" fmla="*/ 140 h 1115"/>
                <a:gd name="T28" fmla="*/ 572 w 741"/>
                <a:gd name="T29" fmla="*/ 297 h 1115"/>
                <a:gd name="T30" fmla="*/ 527 w 741"/>
                <a:gd name="T31" fmla="*/ 367 h 1115"/>
                <a:gd name="T32" fmla="*/ 467 w 741"/>
                <a:gd name="T33" fmla="*/ 461 h 1115"/>
                <a:gd name="T34" fmla="*/ 456 w 741"/>
                <a:gd name="T35" fmla="*/ 478 h 1115"/>
                <a:gd name="T36" fmla="*/ 421 w 741"/>
                <a:gd name="T37" fmla="*/ 533 h 1115"/>
                <a:gd name="T38" fmla="*/ 419 w 741"/>
                <a:gd name="T39" fmla="*/ 541 h 1115"/>
                <a:gd name="T40" fmla="*/ 391 w 741"/>
                <a:gd name="T41" fmla="*/ 581 h 1115"/>
                <a:gd name="T42" fmla="*/ 270 w 741"/>
                <a:gd name="T43" fmla="*/ 770 h 1115"/>
                <a:gd name="T44" fmla="*/ 187 w 741"/>
                <a:gd name="T45" fmla="*/ 900 h 1115"/>
                <a:gd name="T46" fmla="*/ 149 w 741"/>
                <a:gd name="T47" fmla="*/ 960 h 1115"/>
                <a:gd name="T48" fmla="*/ 58 w 741"/>
                <a:gd name="T49" fmla="*/ 1102 h 1115"/>
                <a:gd name="T50" fmla="*/ 51 w 741"/>
                <a:gd name="T51" fmla="*/ 1110 h 1115"/>
                <a:gd name="T52" fmla="*/ 40 w 741"/>
                <a:gd name="T53" fmla="*/ 1112 h 1115"/>
                <a:gd name="T54" fmla="*/ 0 w 741"/>
                <a:gd name="T55" fmla="*/ 1086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41" h="1115">
                  <a:moveTo>
                    <a:pt x="0" y="1086"/>
                  </a:moveTo>
                  <a:cubicBezTo>
                    <a:pt x="25" y="1048"/>
                    <a:pt x="50" y="1010"/>
                    <a:pt x="74" y="971"/>
                  </a:cubicBezTo>
                  <a:cubicBezTo>
                    <a:pt x="107" y="920"/>
                    <a:pt x="140" y="869"/>
                    <a:pt x="173" y="817"/>
                  </a:cubicBezTo>
                  <a:cubicBezTo>
                    <a:pt x="241" y="710"/>
                    <a:pt x="309" y="604"/>
                    <a:pt x="377" y="497"/>
                  </a:cubicBezTo>
                  <a:cubicBezTo>
                    <a:pt x="407" y="449"/>
                    <a:pt x="438" y="401"/>
                    <a:pt x="469" y="352"/>
                  </a:cubicBezTo>
                  <a:cubicBezTo>
                    <a:pt x="500" y="302"/>
                    <a:pt x="533" y="253"/>
                    <a:pt x="565" y="203"/>
                  </a:cubicBezTo>
                  <a:cubicBezTo>
                    <a:pt x="600" y="148"/>
                    <a:pt x="635" y="93"/>
                    <a:pt x="670" y="39"/>
                  </a:cubicBezTo>
                  <a:cubicBezTo>
                    <a:pt x="678" y="26"/>
                    <a:pt x="685" y="12"/>
                    <a:pt x="695" y="1"/>
                  </a:cubicBezTo>
                  <a:cubicBezTo>
                    <a:pt x="697" y="0"/>
                    <a:pt x="699" y="1"/>
                    <a:pt x="701" y="2"/>
                  </a:cubicBezTo>
                  <a:cubicBezTo>
                    <a:pt x="713" y="9"/>
                    <a:pt x="724" y="16"/>
                    <a:pt x="735" y="23"/>
                  </a:cubicBezTo>
                  <a:cubicBezTo>
                    <a:pt x="737" y="25"/>
                    <a:pt x="741" y="26"/>
                    <a:pt x="739" y="31"/>
                  </a:cubicBezTo>
                  <a:cubicBezTo>
                    <a:pt x="719" y="62"/>
                    <a:pt x="699" y="93"/>
                    <a:pt x="680" y="124"/>
                  </a:cubicBezTo>
                  <a:cubicBezTo>
                    <a:pt x="678" y="126"/>
                    <a:pt x="677" y="129"/>
                    <a:pt x="676" y="131"/>
                  </a:cubicBezTo>
                  <a:cubicBezTo>
                    <a:pt x="676" y="135"/>
                    <a:pt x="674" y="137"/>
                    <a:pt x="672" y="140"/>
                  </a:cubicBezTo>
                  <a:cubicBezTo>
                    <a:pt x="638" y="192"/>
                    <a:pt x="605" y="245"/>
                    <a:pt x="572" y="297"/>
                  </a:cubicBezTo>
                  <a:cubicBezTo>
                    <a:pt x="557" y="321"/>
                    <a:pt x="542" y="344"/>
                    <a:pt x="527" y="367"/>
                  </a:cubicBezTo>
                  <a:cubicBezTo>
                    <a:pt x="507" y="398"/>
                    <a:pt x="487" y="430"/>
                    <a:pt x="467" y="461"/>
                  </a:cubicBezTo>
                  <a:cubicBezTo>
                    <a:pt x="464" y="467"/>
                    <a:pt x="460" y="473"/>
                    <a:pt x="456" y="478"/>
                  </a:cubicBezTo>
                  <a:cubicBezTo>
                    <a:pt x="445" y="497"/>
                    <a:pt x="432" y="515"/>
                    <a:pt x="421" y="533"/>
                  </a:cubicBezTo>
                  <a:cubicBezTo>
                    <a:pt x="420" y="536"/>
                    <a:pt x="417" y="538"/>
                    <a:pt x="419" y="541"/>
                  </a:cubicBezTo>
                  <a:cubicBezTo>
                    <a:pt x="407" y="552"/>
                    <a:pt x="401" y="568"/>
                    <a:pt x="391" y="581"/>
                  </a:cubicBezTo>
                  <a:cubicBezTo>
                    <a:pt x="350" y="644"/>
                    <a:pt x="310" y="707"/>
                    <a:pt x="270" y="770"/>
                  </a:cubicBezTo>
                  <a:cubicBezTo>
                    <a:pt x="242" y="814"/>
                    <a:pt x="214" y="857"/>
                    <a:pt x="187" y="900"/>
                  </a:cubicBezTo>
                  <a:cubicBezTo>
                    <a:pt x="174" y="920"/>
                    <a:pt x="162" y="940"/>
                    <a:pt x="149" y="960"/>
                  </a:cubicBezTo>
                  <a:cubicBezTo>
                    <a:pt x="118" y="1007"/>
                    <a:pt x="89" y="1055"/>
                    <a:pt x="58" y="1102"/>
                  </a:cubicBezTo>
                  <a:cubicBezTo>
                    <a:pt x="56" y="1105"/>
                    <a:pt x="54" y="1108"/>
                    <a:pt x="51" y="1110"/>
                  </a:cubicBezTo>
                  <a:cubicBezTo>
                    <a:pt x="48" y="1115"/>
                    <a:pt x="45" y="1115"/>
                    <a:pt x="40" y="1112"/>
                  </a:cubicBezTo>
                  <a:cubicBezTo>
                    <a:pt x="27" y="1103"/>
                    <a:pt x="14" y="1095"/>
                    <a:pt x="0" y="1086"/>
                  </a:cubicBezTo>
                  <a:close/>
                </a:path>
              </a:pathLst>
            </a:custGeom>
            <a:solidFill>
              <a:srgbClr val="5D8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0">
              <a:extLst>
                <a:ext uri="{FF2B5EF4-FFF2-40B4-BE49-F238E27FC236}">
                  <a16:creationId xmlns:a16="http://schemas.microsoft.com/office/drawing/2014/main" id="{BE46F645-9000-C1E0-CA97-7C68374A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2988" y="2735263"/>
              <a:ext cx="1230313" cy="277813"/>
            </a:xfrm>
            <a:custGeom>
              <a:avLst/>
              <a:gdLst>
                <a:gd name="T0" fmla="*/ 680 w 680"/>
                <a:gd name="T1" fmla="*/ 2 h 154"/>
                <a:gd name="T2" fmla="*/ 641 w 680"/>
                <a:gd name="T3" fmla="*/ 63 h 154"/>
                <a:gd name="T4" fmla="*/ 631 w 680"/>
                <a:gd name="T5" fmla="*/ 67 h 154"/>
                <a:gd name="T6" fmla="*/ 495 w 680"/>
                <a:gd name="T7" fmla="*/ 86 h 154"/>
                <a:gd name="T8" fmla="*/ 476 w 680"/>
                <a:gd name="T9" fmla="*/ 87 h 154"/>
                <a:gd name="T10" fmla="*/ 448 w 680"/>
                <a:gd name="T11" fmla="*/ 91 h 154"/>
                <a:gd name="T12" fmla="*/ 366 w 680"/>
                <a:gd name="T13" fmla="*/ 105 h 154"/>
                <a:gd name="T14" fmla="*/ 237 w 680"/>
                <a:gd name="T15" fmla="*/ 124 h 154"/>
                <a:gd name="T16" fmla="*/ 221 w 680"/>
                <a:gd name="T17" fmla="*/ 124 h 154"/>
                <a:gd name="T18" fmla="*/ 126 w 680"/>
                <a:gd name="T19" fmla="*/ 137 h 154"/>
                <a:gd name="T20" fmla="*/ 14 w 680"/>
                <a:gd name="T21" fmla="*/ 153 h 154"/>
                <a:gd name="T22" fmla="*/ 7 w 680"/>
                <a:gd name="T23" fmla="*/ 148 h 154"/>
                <a:gd name="T24" fmla="*/ 0 w 680"/>
                <a:gd name="T25" fmla="*/ 103 h 154"/>
                <a:gd name="T26" fmla="*/ 0 w 680"/>
                <a:gd name="T27" fmla="*/ 101 h 154"/>
                <a:gd name="T28" fmla="*/ 12 w 680"/>
                <a:gd name="T29" fmla="*/ 96 h 154"/>
                <a:gd name="T30" fmla="*/ 252 w 680"/>
                <a:gd name="T31" fmla="*/ 61 h 154"/>
                <a:gd name="T32" fmla="*/ 379 w 680"/>
                <a:gd name="T33" fmla="*/ 43 h 154"/>
                <a:gd name="T34" fmla="*/ 565 w 680"/>
                <a:gd name="T35" fmla="*/ 16 h 154"/>
                <a:gd name="T36" fmla="*/ 670 w 680"/>
                <a:gd name="T37" fmla="*/ 1 h 154"/>
                <a:gd name="T38" fmla="*/ 680 w 680"/>
                <a:gd name="T3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80" h="154">
                  <a:moveTo>
                    <a:pt x="680" y="2"/>
                  </a:moveTo>
                  <a:cubicBezTo>
                    <a:pt x="667" y="23"/>
                    <a:pt x="655" y="43"/>
                    <a:pt x="641" y="63"/>
                  </a:cubicBezTo>
                  <a:cubicBezTo>
                    <a:pt x="638" y="65"/>
                    <a:pt x="635" y="66"/>
                    <a:pt x="631" y="67"/>
                  </a:cubicBezTo>
                  <a:cubicBezTo>
                    <a:pt x="585" y="73"/>
                    <a:pt x="540" y="80"/>
                    <a:pt x="495" y="86"/>
                  </a:cubicBezTo>
                  <a:cubicBezTo>
                    <a:pt x="488" y="87"/>
                    <a:pt x="482" y="86"/>
                    <a:pt x="476" y="87"/>
                  </a:cubicBezTo>
                  <a:cubicBezTo>
                    <a:pt x="466" y="87"/>
                    <a:pt x="457" y="89"/>
                    <a:pt x="448" y="91"/>
                  </a:cubicBezTo>
                  <a:cubicBezTo>
                    <a:pt x="421" y="99"/>
                    <a:pt x="393" y="101"/>
                    <a:pt x="366" y="105"/>
                  </a:cubicBezTo>
                  <a:cubicBezTo>
                    <a:pt x="323" y="111"/>
                    <a:pt x="280" y="117"/>
                    <a:pt x="237" y="124"/>
                  </a:cubicBezTo>
                  <a:cubicBezTo>
                    <a:pt x="231" y="124"/>
                    <a:pt x="226" y="123"/>
                    <a:pt x="221" y="124"/>
                  </a:cubicBezTo>
                  <a:cubicBezTo>
                    <a:pt x="189" y="128"/>
                    <a:pt x="157" y="132"/>
                    <a:pt x="126" y="137"/>
                  </a:cubicBezTo>
                  <a:cubicBezTo>
                    <a:pt x="88" y="142"/>
                    <a:pt x="51" y="148"/>
                    <a:pt x="14" y="153"/>
                  </a:cubicBezTo>
                  <a:cubicBezTo>
                    <a:pt x="9" y="154"/>
                    <a:pt x="8" y="152"/>
                    <a:pt x="7" y="148"/>
                  </a:cubicBezTo>
                  <a:cubicBezTo>
                    <a:pt x="5" y="133"/>
                    <a:pt x="4" y="117"/>
                    <a:pt x="0" y="103"/>
                  </a:cubicBezTo>
                  <a:cubicBezTo>
                    <a:pt x="0" y="102"/>
                    <a:pt x="0" y="101"/>
                    <a:pt x="0" y="101"/>
                  </a:cubicBezTo>
                  <a:cubicBezTo>
                    <a:pt x="3" y="96"/>
                    <a:pt x="8" y="96"/>
                    <a:pt x="12" y="96"/>
                  </a:cubicBezTo>
                  <a:cubicBezTo>
                    <a:pt x="92" y="84"/>
                    <a:pt x="172" y="72"/>
                    <a:pt x="252" y="61"/>
                  </a:cubicBezTo>
                  <a:cubicBezTo>
                    <a:pt x="294" y="55"/>
                    <a:pt x="336" y="49"/>
                    <a:pt x="379" y="43"/>
                  </a:cubicBezTo>
                  <a:cubicBezTo>
                    <a:pt x="441" y="34"/>
                    <a:pt x="503" y="25"/>
                    <a:pt x="565" y="16"/>
                  </a:cubicBezTo>
                  <a:cubicBezTo>
                    <a:pt x="600" y="11"/>
                    <a:pt x="635" y="5"/>
                    <a:pt x="670" y="1"/>
                  </a:cubicBezTo>
                  <a:cubicBezTo>
                    <a:pt x="673" y="1"/>
                    <a:pt x="677" y="0"/>
                    <a:pt x="680" y="2"/>
                  </a:cubicBezTo>
                  <a:close/>
                </a:path>
              </a:pathLst>
            </a:custGeom>
            <a:solidFill>
              <a:srgbClr val="1C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ED6785B7-1A51-DBC1-5FCC-6785E45AB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2898776"/>
              <a:ext cx="877888" cy="363538"/>
            </a:xfrm>
            <a:custGeom>
              <a:avLst/>
              <a:gdLst>
                <a:gd name="T0" fmla="*/ 258 w 485"/>
                <a:gd name="T1" fmla="*/ 33 h 201"/>
                <a:gd name="T2" fmla="*/ 322 w 485"/>
                <a:gd name="T3" fmla="*/ 23 h 201"/>
                <a:gd name="T4" fmla="*/ 478 w 485"/>
                <a:gd name="T5" fmla="*/ 0 h 201"/>
                <a:gd name="T6" fmla="*/ 485 w 485"/>
                <a:gd name="T7" fmla="*/ 0 h 201"/>
                <a:gd name="T8" fmla="*/ 448 w 485"/>
                <a:gd name="T9" fmla="*/ 17 h 201"/>
                <a:gd name="T10" fmla="*/ 411 w 485"/>
                <a:gd name="T11" fmla="*/ 33 h 201"/>
                <a:gd name="T12" fmla="*/ 288 w 485"/>
                <a:gd name="T13" fmla="*/ 86 h 201"/>
                <a:gd name="T14" fmla="*/ 269 w 485"/>
                <a:gd name="T15" fmla="*/ 96 h 201"/>
                <a:gd name="T16" fmla="*/ 135 w 485"/>
                <a:gd name="T17" fmla="*/ 154 h 201"/>
                <a:gd name="T18" fmla="*/ 123 w 485"/>
                <a:gd name="T19" fmla="*/ 159 h 201"/>
                <a:gd name="T20" fmla="*/ 45 w 485"/>
                <a:gd name="T21" fmla="*/ 193 h 201"/>
                <a:gd name="T22" fmla="*/ 41 w 485"/>
                <a:gd name="T23" fmla="*/ 195 h 201"/>
                <a:gd name="T24" fmla="*/ 24 w 485"/>
                <a:gd name="T25" fmla="*/ 201 h 201"/>
                <a:gd name="T26" fmla="*/ 19 w 485"/>
                <a:gd name="T27" fmla="*/ 195 h 201"/>
                <a:gd name="T28" fmla="*/ 0 w 485"/>
                <a:gd name="T29" fmla="*/ 147 h 201"/>
                <a:gd name="T30" fmla="*/ 150 w 485"/>
                <a:gd name="T31" fmla="*/ 82 h 201"/>
                <a:gd name="T32" fmla="*/ 258 w 485"/>
                <a:gd name="T33" fmla="*/ 36 h 201"/>
                <a:gd name="T34" fmla="*/ 258 w 485"/>
                <a:gd name="T35" fmla="*/ 3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85" h="201">
                  <a:moveTo>
                    <a:pt x="258" y="33"/>
                  </a:moveTo>
                  <a:cubicBezTo>
                    <a:pt x="279" y="29"/>
                    <a:pt x="301" y="26"/>
                    <a:pt x="322" y="23"/>
                  </a:cubicBezTo>
                  <a:cubicBezTo>
                    <a:pt x="374" y="15"/>
                    <a:pt x="426" y="8"/>
                    <a:pt x="478" y="0"/>
                  </a:cubicBezTo>
                  <a:cubicBezTo>
                    <a:pt x="480" y="0"/>
                    <a:pt x="482" y="0"/>
                    <a:pt x="485" y="0"/>
                  </a:cubicBezTo>
                  <a:cubicBezTo>
                    <a:pt x="472" y="6"/>
                    <a:pt x="460" y="11"/>
                    <a:pt x="448" y="17"/>
                  </a:cubicBezTo>
                  <a:cubicBezTo>
                    <a:pt x="437" y="24"/>
                    <a:pt x="424" y="30"/>
                    <a:pt x="411" y="33"/>
                  </a:cubicBezTo>
                  <a:cubicBezTo>
                    <a:pt x="370" y="50"/>
                    <a:pt x="329" y="68"/>
                    <a:pt x="288" y="86"/>
                  </a:cubicBezTo>
                  <a:cubicBezTo>
                    <a:pt x="283" y="92"/>
                    <a:pt x="275" y="92"/>
                    <a:pt x="269" y="96"/>
                  </a:cubicBezTo>
                  <a:cubicBezTo>
                    <a:pt x="224" y="115"/>
                    <a:pt x="179" y="135"/>
                    <a:pt x="135" y="154"/>
                  </a:cubicBezTo>
                  <a:cubicBezTo>
                    <a:pt x="130" y="155"/>
                    <a:pt x="127" y="157"/>
                    <a:pt x="123" y="159"/>
                  </a:cubicBezTo>
                  <a:cubicBezTo>
                    <a:pt x="97" y="170"/>
                    <a:pt x="71" y="182"/>
                    <a:pt x="45" y="193"/>
                  </a:cubicBezTo>
                  <a:cubicBezTo>
                    <a:pt x="44" y="194"/>
                    <a:pt x="42" y="194"/>
                    <a:pt x="41" y="195"/>
                  </a:cubicBezTo>
                  <a:cubicBezTo>
                    <a:pt x="35" y="197"/>
                    <a:pt x="30" y="200"/>
                    <a:pt x="24" y="201"/>
                  </a:cubicBezTo>
                  <a:cubicBezTo>
                    <a:pt x="20" y="201"/>
                    <a:pt x="19" y="198"/>
                    <a:pt x="19" y="195"/>
                  </a:cubicBezTo>
                  <a:cubicBezTo>
                    <a:pt x="13" y="179"/>
                    <a:pt x="6" y="163"/>
                    <a:pt x="0" y="147"/>
                  </a:cubicBezTo>
                  <a:cubicBezTo>
                    <a:pt x="50" y="125"/>
                    <a:pt x="100" y="104"/>
                    <a:pt x="150" y="82"/>
                  </a:cubicBezTo>
                  <a:cubicBezTo>
                    <a:pt x="186" y="67"/>
                    <a:pt x="222" y="51"/>
                    <a:pt x="258" y="36"/>
                  </a:cubicBezTo>
                  <a:cubicBezTo>
                    <a:pt x="260" y="35"/>
                    <a:pt x="262" y="34"/>
                    <a:pt x="258" y="33"/>
                  </a:cubicBezTo>
                  <a:close/>
                </a:path>
              </a:pathLst>
            </a:custGeom>
            <a:solidFill>
              <a:srgbClr val="B62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00BA1DAD-0474-E02B-7B81-0A754F2AC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438" y="2009776"/>
              <a:ext cx="371475" cy="342900"/>
            </a:xfrm>
            <a:custGeom>
              <a:avLst/>
              <a:gdLst>
                <a:gd name="T0" fmla="*/ 0 w 205"/>
                <a:gd name="T1" fmla="*/ 187 h 190"/>
                <a:gd name="T2" fmla="*/ 73 w 205"/>
                <a:gd name="T3" fmla="*/ 73 h 190"/>
                <a:gd name="T4" fmla="*/ 106 w 205"/>
                <a:gd name="T5" fmla="*/ 22 h 190"/>
                <a:gd name="T6" fmla="*/ 154 w 205"/>
                <a:gd name="T7" fmla="*/ 2 h 190"/>
                <a:gd name="T8" fmla="*/ 160 w 205"/>
                <a:gd name="T9" fmla="*/ 0 h 190"/>
                <a:gd name="T10" fmla="*/ 166 w 205"/>
                <a:gd name="T11" fmla="*/ 6 h 190"/>
                <a:gd name="T12" fmla="*/ 203 w 205"/>
                <a:gd name="T13" fmla="*/ 93 h 190"/>
                <a:gd name="T14" fmla="*/ 204 w 205"/>
                <a:gd name="T15" fmla="*/ 100 h 190"/>
                <a:gd name="T16" fmla="*/ 182 w 205"/>
                <a:gd name="T17" fmla="*/ 112 h 190"/>
                <a:gd name="T18" fmla="*/ 11 w 205"/>
                <a:gd name="T19" fmla="*/ 186 h 190"/>
                <a:gd name="T20" fmla="*/ 0 w 205"/>
                <a:gd name="T21" fmla="*/ 187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5" h="190">
                  <a:moveTo>
                    <a:pt x="0" y="187"/>
                  </a:moveTo>
                  <a:cubicBezTo>
                    <a:pt x="25" y="149"/>
                    <a:pt x="49" y="111"/>
                    <a:pt x="73" y="73"/>
                  </a:cubicBezTo>
                  <a:cubicBezTo>
                    <a:pt x="84" y="56"/>
                    <a:pt x="95" y="39"/>
                    <a:pt x="106" y="22"/>
                  </a:cubicBezTo>
                  <a:cubicBezTo>
                    <a:pt x="122" y="15"/>
                    <a:pt x="138" y="9"/>
                    <a:pt x="154" y="2"/>
                  </a:cubicBezTo>
                  <a:cubicBezTo>
                    <a:pt x="156" y="1"/>
                    <a:pt x="158" y="0"/>
                    <a:pt x="160" y="0"/>
                  </a:cubicBezTo>
                  <a:cubicBezTo>
                    <a:pt x="163" y="1"/>
                    <a:pt x="165" y="3"/>
                    <a:pt x="166" y="6"/>
                  </a:cubicBezTo>
                  <a:cubicBezTo>
                    <a:pt x="178" y="35"/>
                    <a:pt x="191" y="64"/>
                    <a:pt x="203" y="93"/>
                  </a:cubicBezTo>
                  <a:cubicBezTo>
                    <a:pt x="204" y="95"/>
                    <a:pt x="205" y="97"/>
                    <a:pt x="204" y="100"/>
                  </a:cubicBezTo>
                  <a:cubicBezTo>
                    <a:pt x="198" y="106"/>
                    <a:pt x="190" y="108"/>
                    <a:pt x="182" y="112"/>
                  </a:cubicBezTo>
                  <a:cubicBezTo>
                    <a:pt x="125" y="136"/>
                    <a:pt x="68" y="161"/>
                    <a:pt x="11" y="186"/>
                  </a:cubicBezTo>
                  <a:cubicBezTo>
                    <a:pt x="8" y="187"/>
                    <a:pt x="4" y="190"/>
                    <a:pt x="0" y="187"/>
                  </a:cubicBezTo>
                  <a:close/>
                </a:path>
              </a:pathLst>
            </a:custGeom>
            <a:solidFill>
              <a:srgbClr val="EA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3">
              <a:extLst>
                <a:ext uri="{FF2B5EF4-FFF2-40B4-BE49-F238E27FC236}">
                  <a16:creationId xmlns:a16="http://schemas.microsoft.com/office/drawing/2014/main" id="{4CFE5604-CCA6-3E88-0841-6B2A0E963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3" y="1966913"/>
              <a:ext cx="393700" cy="225425"/>
            </a:xfrm>
            <a:custGeom>
              <a:avLst/>
              <a:gdLst>
                <a:gd name="T0" fmla="*/ 44 w 217"/>
                <a:gd name="T1" fmla="*/ 123 h 124"/>
                <a:gd name="T2" fmla="*/ 0 w 217"/>
                <a:gd name="T3" fmla="*/ 23 h 124"/>
                <a:gd name="T4" fmla="*/ 81 w 217"/>
                <a:gd name="T5" fmla="*/ 13 h 124"/>
                <a:gd name="T6" fmla="*/ 161 w 217"/>
                <a:gd name="T7" fmla="*/ 4 h 124"/>
                <a:gd name="T8" fmla="*/ 197 w 217"/>
                <a:gd name="T9" fmla="*/ 0 h 124"/>
                <a:gd name="T10" fmla="*/ 204 w 217"/>
                <a:gd name="T11" fmla="*/ 19 h 124"/>
                <a:gd name="T12" fmla="*/ 217 w 217"/>
                <a:gd name="T13" fmla="*/ 48 h 124"/>
                <a:gd name="T14" fmla="*/ 213 w 217"/>
                <a:gd name="T15" fmla="*/ 53 h 124"/>
                <a:gd name="T16" fmla="*/ 169 w 217"/>
                <a:gd name="T17" fmla="*/ 72 h 124"/>
                <a:gd name="T18" fmla="*/ 49 w 217"/>
                <a:gd name="T19" fmla="*/ 123 h 124"/>
                <a:gd name="T20" fmla="*/ 46 w 217"/>
                <a:gd name="T21" fmla="*/ 124 h 124"/>
                <a:gd name="T22" fmla="*/ 44 w 217"/>
                <a:gd name="T23" fmla="*/ 123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7" h="124">
                  <a:moveTo>
                    <a:pt x="44" y="123"/>
                  </a:moveTo>
                  <a:cubicBezTo>
                    <a:pt x="29" y="89"/>
                    <a:pt x="15" y="56"/>
                    <a:pt x="0" y="23"/>
                  </a:cubicBezTo>
                  <a:cubicBezTo>
                    <a:pt x="27" y="18"/>
                    <a:pt x="54" y="16"/>
                    <a:pt x="81" y="13"/>
                  </a:cubicBezTo>
                  <a:cubicBezTo>
                    <a:pt x="108" y="11"/>
                    <a:pt x="135" y="7"/>
                    <a:pt x="161" y="4"/>
                  </a:cubicBezTo>
                  <a:cubicBezTo>
                    <a:pt x="173" y="2"/>
                    <a:pt x="185" y="1"/>
                    <a:pt x="197" y="0"/>
                  </a:cubicBezTo>
                  <a:cubicBezTo>
                    <a:pt x="201" y="6"/>
                    <a:pt x="202" y="13"/>
                    <a:pt x="204" y="19"/>
                  </a:cubicBezTo>
                  <a:cubicBezTo>
                    <a:pt x="207" y="30"/>
                    <a:pt x="214" y="38"/>
                    <a:pt x="217" y="48"/>
                  </a:cubicBezTo>
                  <a:cubicBezTo>
                    <a:pt x="217" y="51"/>
                    <a:pt x="216" y="52"/>
                    <a:pt x="213" y="53"/>
                  </a:cubicBezTo>
                  <a:cubicBezTo>
                    <a:pt x="198" y="58"/>
                    <a:pt x="184" y="65"/>
                    <a:pt x="169" y="72"/>
                  </a:cubicBezTo>
                  <a:cubicBezTo>
                    <a:pt x="129" y="88"/>
                    <a:pt x="89" y="106"/>
                    <a:pt x="49" y="123"/>
                  </a:cubicBezTo>
                  <a:cubicBezTo>
                    <a:pt x="48" y="123"/>
                    <a:pt x="47" y="124"/>
                    <a:pt x="46" y="124"/>
                  </a:cubicBezTo>
                  <a:cubicBezTo>
                    <a:pt x="45" y="124"/>
                    <a:pt x="44" y="123"/>
                    <a:pt x="44" y="123"/>
                  </a:cubicBezTo>
                  <a:close/>
                </a:path>
              </a:pathLst>
            </a:custGeom>
            <a:solidFill>
              <a:srgbClr val="E9D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4">
              <a:extLst>
                <a:ext uri="{FF2B5EF4-FFF2-40B4-BE49-F238E27FC236}">
                  <a16:creationId xmlns:a16="http://schemas.microsoft.com/office/drawing/2014/main" id="{92B9A237-3853-D8A0-3620-5076EC8D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276" y="1539876"/>
              <a:ext cx="173038" cy="328613"/>
            </a:xfrm>
            <a:custGeom>
              <a:avLst/>
              <a:gdLst>
                <a:gd name="T0" fmla="*/ 45 w 95"/>
                <a:gd name="T1" fmla="*/ 181 h 181"/>
                <a:gd name="T2" fmla="*/ 21 w 95"/>
                <a:gd name="T3" fmla="*/ 163 h 181"/>
                <a:gd name="T4" fmla="*/ 1 w 95"/>
                <a:gd name="T5" fmla="*/ 151 h 181"/>
                <a:gd name="T6" fmla="*/ 1 w 95"/>
                <a:gd name="T7" fmla="*/ 149 h 181"/>
                <a:gd name="T8" fmla="*/ 3 w 95"/>
                <a:gd name="T9" fmla="*/ 141 h 181"/>
                <a:gd name="T10" fmla="*/ 87 w 95"/>
                <a:gd name="T11" fmla="*/ 9 h 181"/>
                <a:gd name="T12" fmla="*/ 95 w 95"/>
                <a:gd name="T13" fmla="*/ 6 h 181"/>
                <a:gd name="T14" fmla="*/ 80 w 95"/>
                <a:gd name="T15" fmla="*/ 65 h 181"/>
                <a:gd name="T16" fmla="*/ 71 w 95"/>
                <a:gd name="T17" fmla="*/ 99 h 181"/>
                <a:gd name="T18" fmla="*/ 63 w 95"/>
                <a:gd name="T19" fmla="*/ 126 h 181"/>
                <a:gd name="T20" fmla="*/ 59 w 95"/>
                <a:gd name="T21" fmla="*/ 135 h 181"/>
                <a:gd name="T22" fmla="*/ 47 w 95"/>
                <a:gd name="T23" fmla="*/ 177 h 181"/>
                <a:gd name="T24" fmla="*/ 45 w 95"/>
                <a:gd name="T2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81">
                  <a:moveTo>
                    <a:pt x="45" y="181"/>
                  </a:moveTo>
                  <a:cubicBezTo>
                    <a:pt x="39" y="172"/>
                    <a:pt x="29" y="169"/>
                    <a:pt x="21" y="163"/>
                  </a:cubicBezTo>
                  <a:cubicBezTo>
                    <a:pt x="14" y="159"/>
                    <a:pt x="7" y="155"/>
                    <a:pt x="1" y="151"/>
                  </a:cubicBezTo>
                  <a:cubicBezTo>
                    <a:pt x="1" y="150"/>
                    <a:pt x="1" y="150"/>
                    <a:pt x="1" y="149"/>
                  </a:cubicBezTo>
                  <a:cubicBezTo>
                    <a:pt x="0" y="146"/>
                    <a:pt x="2" y="144"/>
                    <a:pt x="3" y="141"/>
                  </a:cubicBezTo>
                  <a:cubicBezTo>
                    <a:pt x="31" y="97"/>
                    <a:pt x="59" y="53"/>
                    <a:pt x="87" y="9"/>
                  </a:cubicBezTo>
                  <a:cubicBezTo>
                    <a:pt x="89" y="7"/>
                    <a:pt x="90" y="0"/>
                    <a:pt x="95" y="6"/>
                  </a:cubicBezTo>
                  <a:cubicBezTo>
                    <a:pt x="92" y="27"/>
                    <a:pt x="85" y="46"/>
                    <a:pt x="80" y="65"/>
                  </a:cubicBezTo>
                  <a:cubicBezTo>
                    <a:pt x="77" y="76"/>
                    <a:pt x="74" y="88"/>
                    <a:pt x="71" y="99"/>
                  </a:cubicBezTo>
                  <a:cubicBezTo>
                    <a:pt x="68" y="108"/>
                    <a:pt x="66" y="117"/>
                    <a:pt x="63" y="126"/>
                  </a:cubicBezTo>
                  <a:cubicBezTo>
                    <a:pt x="63" y="130"/>
                    <a:pt x="62" y="133"/>
                    <a:pt x="59" y="135"/>
                  </a:cubicBezTo>
                  <a:cubicBezTo>
                    <a:pt x="55" y="149"/>
                    <a:pt x="51" y="163"/>
                    <a:pt x="47" y="177"/>
                  </a:cubicBezTo>
                  <a:cubicBezTo>
                    <a:pt x="46" y="178"/>
                    <a:pt x="45" y="179"/>
                    <a:pt x="45" y="181"/>
                  </a:cubicBezTo>
                  <a:close/>
                </a:path>
              </a:pathLst>
            </a:custGeom>
            <a:solidFill>
              <a:srgbClr val="A0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5">
              <a:extLst>
                <a:ext uri="{FF2B5EF4-FFF2-40B4-BE49-F238E27FC236}">
                  <a16:creationId xmlns:a16="http://schemas.microsoft.com/office/drawing/2014/main" id="{E600E6EE-995E-B390-84D2-F784398BF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1551" y="1952626"/>
              <a:ext cx="133350" cy="103188"/>
            </a:xfrm>
            <a:custGeom>
              <a:avLst/>
              <a:gdLst>
                <a:gd name="T0" fmla="*/ 31 w 74"/>
                <a:gd name="T1" fmla="*/ 47 h 57"/>
                <a:gd name="T2" fmla="*/ 19 w 74"/>
                <a:gd name="T3" fmla="*/ 57 h 57"/>
                <a:gd name="T4" fmla="*/ 0 w 74"/>
                <a:gd name="T5" fmla="*/ 8 h 57"/>
                <a:gd name="T6" fmla="*/ 63 w 74"/>
                <a:gd name="T7" fmla="*/ 1 h 57"/>
                <a:gd name="T8" fmla="*/ 72 w 74"/>
                <a:gd name="T9" fmla="*/ 5 h 57"/>
                <a:gd name="T10" fmla="*/ 69 w 74"/>
                <a:gd name="T11" fmla="*/ 15 h 57"/>
                <a:gd name="T12" fmla="*/ 31 w 74"/>
                <a:gd name="T13" fmla="*/ 4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57">
                  <a:moveTo>
                    <a:pt x="31" y="47"/>
                  </a:moveTo>
                  <a:cubicBezTo>
                    <a:pt x="27" y="50"/>
                    <a:pt x="23" y="53"/>
                    <a:pt x="19" y="57"/>
                  </a:cubicBezTo>
                  <a:cubicBezTo>
                    <a:pt x="10" y="41"/>
                    <a:pt x="2" y="26"/>
                    <a:pt x="0" y="8"/>
                  </a:cubicBezTo>
                  <a:cubicBezTo>
                    <a:pt x="21" y="6"/>
                    <a:pt x="42" y="3"/>
                    <a:pt x="63" y="1"/>
                  </a:cubicBezTo>
                  <a:cubicBezTo>
                    <a:pt x="67" y="0"/>
                    <a:pt x="70" y="0"/>
                    <a:pt x="72" y="5"/>
                  </a:cubicBezTo>
                  <a:cubicBezTo>
                    <a:pt x="74" y="10"/>
                    <a:pt x="72" y="12"/>
                    <a:pt x="69" y="15"/>
                  </a:cubicBezTo>
                  <a:cubicBezTo>
                    <a:pt x="56" y="26"/>
                    <a:pt x="44" y="37"/>
                    <a:pt x="31" y="47"/>
                  </a:cubicBezTo>
                  <a:close/>
                </a:path>
              </a:pathLst>
            </a:custGeom>
            <a:solidFill>
              <a:srgbClr val="E63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6">
              <a:extLst>
                <a:ext uri="{FF2B5EF4-FFF2-40B4-BE49-F238E27FC236}">
                  <a16:creationId xmlns:a16="http://schemas.microsoft.com/office/drawing/2014/main" id="{B785F3A2-F664-09CB-137B-A98151D47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851" y="2324101"/>
              <a:ext cx="698500" cy="309563"/>
            </a:xfrm>
            <a:custGeom>
              <a:avLst/>
              <a:gdLst>
                <a:gd name="T0" fmla="*/ 37 w 386"/>
                <a:gd name="T1" fmla="*/ 151 h 171"/>
                <a:gd name="T2" fmla="*/ 108 w 386"/>
                <a:gd name="T3" fmla="*/ 121 h 171"/>
                <a:gd name="T4" fmla="*/ 130 w 386"/>
                <a:gd name="T5" fmla="*/ 109 h 171"/>
                <a:gd name="T6" fmla="*/ 144 w 386"/>
                <a:gd name="T7" fmla="*/ 103 h 171"/>
                <a:gd name="T8" fmla="*/ 202 w 386"/>
                <a:gd name="T9" fmla="*/ 78 h 171"/>
                <a:gd name="T10" fmla="*/ 318 w 386"/>
                <a:gd name="T11" fmla="*/ 28 h 171"/>
                <a:gd name="T12" fmla="*/ 343 w 386"/>
                <a:gd name="T13" fmla="*/ 17 h 171"/>
                <a:gd name="T14" fmla="*/ 372 w 386"/>
                <a:gd name="T15" fmla="*/ 4 h 171"/>
                <a:gd name="T16" fmla="*/ 383 w 386"/>
                <a:gd name="T17" fmla="*/ 5 h 171"/>
                <a:gd name="T18" fmla="*/ 382 w 386"/>
                <a:gd name="T19" fmla="*/ 33 h 171"/>
                <a:gd name="T20" fmla="*/ 375 w 386"/>
                <a:gd name="T21" fmla="*/ 105 h 171"/>
                <a:gd name="T22" fmla="*/ 372 w 386"/>
                <a:gd name="T23" fmla="*/ 115 h 171"/>
                <a:gd name="T24" fmla="*/ 360 w 386"/>
                <a:gd name="T25" fmla="*/ 119 h 171"/>
                <a:gd name="T26" fmla="*/ 71 w 386"/>
                <a:gd name="T27" fmla="*/ 161 h 171"/>
                <a:gd name="T28" fmla="*/ 13 w 386"/>
                <a:gd name="T29" fmla="*/ 170 h 171"/>
                <a:gd name="T30" fmla="*/ 4 w 386"/>
                <a:gd name="T31" fmla="*/ 170 h 171"/>
                <a:gd name="T32" fmla="*/ 4 w 386"/>
                <a:gd name="T33" fmla="*/ 165 h 171"/>
                <a:gd name="T34" fmla="*/ 37 w 386"/>
                <a:gd name="T35" fmla="*/ 15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6" h="171">
                  <a:moveTo>
                    <a:pt x="37" y="151"/>
                  </a:moveTo>
                  <a:cubicBezTo>
                    <a:pt x="61" y="142"/>
                    <a:pt x="84" y="132"/>
                    <a:pt x="108" y="121"/>
                  </a:cubicBezTo>
                  <a:cubicBezTo>
                    <a:pt x="114" y="114"/>
                    <a:pt x="123" y="113"/>
                    <a:pt x="130" y="109"/>
                  </a:cubicBezTo>
                  <a:cubicBezTo>
                    <a:pt x="135" y="107"/>
                    <a:pt x="139" y="105"/>
                    <a:pt x="144" y="103"/>
                  </a:cubicBezTo>
                  <a:cubicBezTo>
                    <a:pt x="163" y="94"/>
                    <a:pt x="183" y="87"/>
                    <a:pt x="202" y="78"/>
                  </a:cubicBezTo>
                  <a:cubicBezTo>
                    <a:pt x="240" y="61"/>
                    <a:pt x="279" y="45"/>
                    <a:pt x="318" y="28"/>
                  </a:cubicBezTo>
                  <a:cubicBezTo>
                    <a:pt x="326" y="25"/>
                    <a:pt x="335" y="21"/>
                    <a:pt x="343" y="17"/>
                  </a:cubicBezTo>
                  <a:cubicBezTo>
                    <a:pt x="353" y="13"/>
                    <a:pt x="362" y="8"/>
                    <a:pt x="372" y="4"/>
                  </a:cubicBezTo>
                  <a:cubicBezTo>
                    <a:pt x="376" y="3"/>
                    <a:pt x="380" y="0"/>
                    <a:pt x="383" y="5"/>
                  </a:cubicBezTo>
                  <a:cubicBezTo>
                    <a:pt x="386" y="14"/>
                    <a:pt x="383" y="24"/>
                    <a:pt x="382" y="33"/>
                  </a:cubicBezTo>
                  <a:cubicBezTo>
                    <a:pt x="381" y="57"/>
                    <a:pt x="377" y="81"/>
                    <a:pt x="375" y="105"/>
                  </a:cubicBezTo>
                  <a:cubicBezTo>
                    <a:pt x="375" y="108"/>
                    <a:pt x="373" y="112"/>
                    <a:pt x="372" y="115"/>
                  </a:cubicBezTo>
                  <a:cubicBezTo>
                    <a:pt x="369" y="119"/>
                    <a:pt x="364" y="119"/>
                    <a:pt x="360" y="119"/>
                  </a:cubicBezTo>
                  <a:cubicBezTo>
                    <a:pt x="264" y="133"/>
                    <a:pt x="168" y="147"/>
                    <a:pt x="71" y="161"/>
                  </a:cubicBezTo>
                  <a:cubicBezTo>
                    <a:pt x="52" y="164"/>
                    <a:pt x="33" y="167"/>
                    <a:pt x="13" y="170"/>
                  </a:cubicBezTo>
                  <a:cubicBezTo>
                    <a:pt x="10" y="170"/>
                    <a:pt x="7" y="171"/>
                    <a:pt x="4" y="170"/>
                  </a:cubicBezTo>
                  <a:cubicBezTo>
                    <a:pt x="0" y="168"/>
                    <a:pt x="2" y="166"/>
                    <a:pt x="4" y="165"/>
                  </a:cubicBezTo>
                  <a:cubicBezTo>
                    <a:pt x="15" y="159"/>
                    <a:pt x="25" y="153"/>
                    <a:pt x="37" y="151"/>
                  </a:cubicBezTo>
                  <a:close/>
                </a:path>
              </a:pathLst>
            </a:custGeom>
            <a:solidFill>
              <a:srgbClr val="EA57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7">
              <a:extLst>
                <a:ext uri="{FF2B5EF4-FFF2-40B4-BE49-F238E27FC236}">
                  <a16:creationId xmlns:a16="http://schemas.microsoft.com/office/drawing/2014/main" id="{B94B6D7A-C9E8-8698-2CB0-C60A7201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0576" y="2536826"/>
              <a:ext cx="309563" cy="146050"/>
            </a:xfrm>
            <a:custGeom>
              <a:avLst/>
              <a:gdLst>
                <a:gd name="T0" fmla="*/ 59 w 171"/>
                <a:gd name="T1" fmla="*/ 57 h 80"/>
                <a:gd name="T2" fmla="*/ 9 w 171"/>
                <a:gd name="T3" fmla="*/ 80 h 80"/>
                <a:gd name="T4" fmla="*/ 8 w 171"/>
                <a:gd name="T5" fmla="*/ 78 h 80"/>
                <a:gd name="T6" fmla="*/ 0 w 171"/>
                <a:gd name="T7" fmla="*/ 27 h 80"/>
                <a:gd name="T8" fmla="*/ 2 w 171"/>
                <a:gd name="T9" fmla="*/ 24 h 80"/>
                <a:gd name="T10" fmla="*/ 79 w 171"/>
                <a:gd name="T11" fmla="*/ 13 h 80"/>
                <a:gd name="T12" fmla="*/ 158 w 171"/>
                <a:gd name="T13" fmla="*/ 1 h 80"/>
                <a:gd name="T14" fmla="*/ 169 w 171"/>
                <a:gd name="T15" fmla="*/ 1 h 80"/>
                <a:gd name="T16" fmla="*/ 171 w 171"/>
                <a:gd name="T17" fmla="*/ 4 h 80"/>
                <a:gd name="T18" fmla="*/ 164 w 171"/>
                <a:gd name="T19" fmla="*/ 9 h 80"/>
                <a:gd name="T20" fmla="*/ 142 w 171"/>
                <a:gd name="T21" fmla="*/ 20 h 80"/>
                <a:gd name="T22" fmla="*/ 133 w 171"/>
                <a:gd name="T23" fmla="*/ 22 h 80"/>
                <a:gd name="T24" fmla="*/ 59 w 171"/>
                <a:gd name="T25" fmla="*/ 5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1" h="80">
                  <a:moveTo>
                    <a:pt x="59" y="57"/>
                  </a:moveTo>
                  <a:cubicBezTo>
                    <a:pt x="42" y="65"/>
                    <a:pt x="26" y="72"/>
                    <a:pt x="9" y="80"/>
                  </a:cubicBezTo>
                  <a:cubicBezTo>
                    <a:pt x="8" y="79"/>
                    <a:pt x="8" y="79"/>
                    <a:pt x="8" y="78"/>
                  </a:cubicBezTo>
                  <a:cubicBezTo>
                    <a:pt x="4" y="61"/>
                    <a:pt x="0" y="44"/>
                    <a:pt x="0" y="27"/>
                  </a:cubicBezTo>
                  <a:cubicBezTo>
                    <a:pt x="1" y="26"/>
                    <a:pt x="1" y="25"/>
                    <a:pt x="2" y="24"/>
                  </a:cubicBezTo>
                  <a:cubicBezTo>
                    <a:pt x="27" y="19"/>
                    <a:pt x="53" y="17"/>
                    <a:pt x="79" y="13"/>
                  </a:cubicBezTo>
                  <a:cubicBezTo>
                    <a:pt x="105" y="9"/>
                    <a:pt x="131" y="5"/>
                    <a:pt x="158" y="1"/>
                  </a:cubicBezTo>
                  <a:cubicBezTo>
                    <a:pt x="161" y="1"/>
                    <a:pt x="165" y="0"/>
                    <a:pt x="169" y="1"/>
                  </a:cubicBezTo>
                  <a:cubicBezTo>
                    <a:pt x="170" y="2"/>
                    <a:pt x="170" y="3"/>
                    <a:pt x="171" y="4"/>
                  </a:cubicBezTo>
                  <a:cubicBezTo>
                    <a:pt x="170" y="8"/>
                    <a:pt x="166" y="8"/>
                    <a:pt x="164" y="9"/>
                  </a:cubicBezTo>
                  <a:cubicBezTo>
                    <a:pt x="156" y="13"/>
                    <a:pt x="149" y="16"/>
                    <a:pt x="142" y="20"/>
                  </a:cubicBezTo>
                  <a:cubicBezTo>
                    <a:pt x="140" y="21"/>
                    <a:pt x="137" y="24"/>
                    <a:pt x="133" y="22"/>
                  </a:cubicBezTo>
                  <a:cubicBezTo>
                    <a:pt x="109" y="34"/>
                    <a:pt x="84" y="45"/>
                    <a:pt x="59" y="57"/>
                  </a:cubicBezTo>
                  <a:close/>
                </a:path>
              </a:pathLst>
            </a:custGeom>
            <a:solidFill>
              <a:srgbClr val="A0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8">
              <a:extLst>
                <a:ext uri="{FF2B5EF4-FFF2-40B4-BE49-F238E27FC236}">
                  <a16:creationId xmlns:a16="http://schemas.microsoft.com/office/drawing/2014/main" id="{6265D878-9114-16CA-CC14-86F9965FE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913" y="1381126"/>
              <a:ext cx="222250" cy="333375"/>
            </a:xfrm>
            <a:custGeom>
              <a:avLst/>
              <a:gdLst>
                <a:gd name="T0" fmla="*/ 74 w 123"/>
                <a:gd name="T1" fmla="*/ 0 h 184"/>
                <a:gd name="T2" fmla="*/ 92 w 123"/>
                <a:gd name="T3" fmla="*/ 7 h 184"/>
                <a:gd name="T4" fmla="*/ 121 w 123"/>
                <a:gd name="T5" fmla="*/ 9 h 184"/>
                <a:gd name="T6" fmla="*/ 121 w 123"/>
                <a:gd name="T7" fmla="*/ 12 h 184"/>
                <a:gd name="T8" fmla="*/ 117 w 123"/>
                <a:gd name="T9" fmla="*/ 72 h 184"/>
                <a:gd name="T10" fmla="*/ 106 w 123"/>
                <a:gd name="T11" fmla="*/ 171 h 184"/>
                <a:gd name="T12" fmla="*/ 105 w 123"/>
                <a:gd name="T13" fmla="*/ 178 h 184"/>
                <a:gd name="T14" fmla="*/ 103 w 123"/>
                <a:gd name="T15" fmla="*/ 181 h 184"/>
                <a:gd name="T16" fmla="*/ 82 w 123"/>
                <a:gd name="T17" fmla="*/ 180 h 184"/>
                <a:gd name="T18" fmla="*/ 3 w 123"/>
                <a:gd name="T19" fmla="*/ 172 h 184"/>
                <a:gd name="T20" fmla="*/ 1 w 123"/>
                <a:gd name="T21" fmla="*/ 166 h 184"/>
                <a:gd name="T22" fmla="*/ 20 w 123"/>
                <a:gd name="T23" fmla="*/ 122 h 184"/>
                <a:gd name="T24" fmla="*/ 23 w 123"/>
                <a:gd name="T25" fmla="*/ 120 h 184"/>
                <a:gd name="T26" fmla="*/ 42 w 123"/>
                <a:gd name="T27" fmla="*/ 77 h 184"/>
                <a:gd name="T28" fmla="*/ 66 w 123"/>
                <a:gd name="T29" fmla="*/ 19 h 184"/>
                <a:gd name="T30" fmla="*/ 74 w 123"/>
                <a:gd name="T3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3" h="184">
                  <a:moveTo>
                    <a:pt x="74" y="0"/>
                  </a:moveTo>
                  <a:cubicBezTo>
                    <a:pt x="78" y="7"/>
                    <a:pt x="86" y="6"/>
                    <a:pt x="92" y="7"/>
                  </a:cubicBezTo>
                  <a:cubicBezTo>
                    <a:pt x="102" y="8"/>
                    <a:pt x="111" y="10"/>
                    <a:pt x="121" y="9"/>
                  </a:cubicBezTo>
                  <a:cubicBezTo>
                    <a:pt x="121" y="10"/>
                    <a:pt x="121" y="11"/>
                    <a:pt x="121" y="12"/>
                  </a:cubicBezTo>
                  <a:cubicBezTo>
                    <a:pt x="123" y="32"/>
                    <a:pt x="118" y="52"/>
                    <a:pt x="117" y="72"/>
                  </a:cubicBezTo>
                  <a:cubicBezTo>
                    <a:pt x="114" y="105"/>
                    <a:pt x="110" y="138"/>
                    <a:pt x="106" y="171"/>
                  </a:cubicBezTo>
                  <a:cubicBezTo>
                    <a:pt x="106" y="174"/>
                    <a:pt x="106" y="176"/>
                    <a:pt x="105" y="178"/>
                  </a:cubicBezTo>
                  <a:cubicBezTo>
                    <a:pt x="105" y="179"/>
                    <a:pt x="104" y="180"/>
                    <a:pt x="103" y="181"/>
                  </a:cubicBezTo>
                  <a:cubicBezTo>
                    <a:pt x="96" y="184"/>
                    <a:pt x="89" y="181"/>
                    <a:pt x="82" y="180"/>
                  </a:cubicBezTo>
                  <a:cubicBezTo>
                    <a:pt x="56" y="178"/>
                    <a:pt x="29" y="175"/>
                    <a:pt x="3" y="172"/>
                  </a:cubicBezTo>
                  <a:cubicBezTo>
                    <a:pt x="0" y="171"/>
                    <a:pt x="0" y="169"/>
                    <a:pt x="1" y="166"/>
                  </a:cubicBezTo>
                  <a:cubicBezTo>
                    <a:pt x="8" y="152"/>
                    <a:pt x="12" y="136"/>
                    <a:pt x="20" y="122"/>
                  </a:cubicBezTo>
                  <a:cubicBezTo>
                    <a:pt x="20" y="121"/>
                    <a:pt x="21" y="120"/>
                    <a:pt x="23" y="120"/>
                  </a:cubicBezTo>
                  <a:cubicBezTo>
                    <a:pt x="29" y="106"/>
                    <a:pt x="36" y="92"/>
                    <a:pt x="42" y="77"/>
                  </a:cubicBezTo>
                  <a:cubicBezTo>
                    <a:pt x="49" y="58"/>
                    <a:pt x="58" y="39"/>
                    <a:pt x="66" y="19"/>
                  </a:cubicBezTo>
                  <a:cubicBezTo>
                    <a:pt x="68" y="13"/>
                    <a:pt x="71" y="7"/>
                    <a:pt x="74" y="0"/>
                  </a:cubicBezTo>
                  <a:close/>
                </a:path>
              </a:pathLst>
            </a:custGeom>
            <a:solidFill>
              <a:srgbClr val="E9D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9">
              <a:extLst>
                <a:ext uri="{FF2B5EF4-FFF2-40B4-BE49-F238E27FC236}">
                  <a16:creationId xmlns:a16="http://schemas.microsoft.com/office/drawing/2014/main" id="{773B8A35-1C3C-C262-ECC9-4BAB4F095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8938" y="1485901"/>
              <a:ext cx="334963" cy="323850"/>
            </a:xfrm>
            <a:custGeom>
              <a:avLst/>
              <a:gdLst>
                <a:gd name="T0" fmla="*/ 185 w 185"/>
                <a:gd name="T1" fmla="*/ 30 h 179"/>
                <a:gd name="T2" fmla="*/ 183 w 185"/>
                <a:gd name="T3" fmla="*/ 35 h 179"/>
                <a:gd name="T4" fmla="*/ 166 w 185"/>
                <a:gd name="T5" fmla="*/ 60 h 179"/>
                <a:gd name="T6" fmla="*/ 90 w 185"/>
                <a:gd name="T7" fmla="*/ 179 h 179"/>
                <a:gd name="T8" fmla="*/ 47 w 185"/>
                <a:gd name="T9" fmla="*/ 153 h 179"/>
                <a:gd name="T10" fmla="*/ 8 w 185"/>
                <a:gd name="T11" fmla="*/ 128 h 179"/>
                <a:gd name="T12" fmla="*/ 0 w 185"/>
                <a:gd name="T13" fmla="*/ 125 h 179"/>
                <a:gd name="T14" fmla="*/ 111 w 185"/>
                <a:gd name="T15" fmla="*/ 30 h 179"/>
                <a:gd name="T16" fmla="*/ 146 w 185"/>
                <a:gd name="T17" fmla="*/ 0 h 179"/>
                <a:gd name="T18" fmla="*/ 176 w 185"/>
                <a:gd name="T19" fmla="*/ 24 h 179"/>
                <a:gd name="T20" fmla="*/ 185 w 185"/>
                <a:gd name="T21" fmla="*/ 3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5" h="179">
                  <a:moveTo>
                    <a:pt x="185" y="30"/>
                  </a:moveTo>
                  <a:cubicBezTo>
                    <a:pt x="185" y="32"/>
                    <a:pt x="185" y="34"/>
                    <a:pt x="183" y="35"/>
                  </a:cubicBezTo>
                  <a:cubicBezTo>
                    <a:pt x="175" y="41"/>
                    <a:pt x="171" y="51"/>
                    <a:pt x="166" y="60"/>
                  </a:cubicBezTo>
                  <a:cubicBezTo>
                    <a:pt x="140" y="99"/>
                    <a:pt x="115" y="139"/>
                    <a:pt x="90" y="179"/>
                  </a:cubicBezTo>
                  <a:cubicBezTo>
                    <a:pt x="75" y="172"/>
                    <a:pt x="61" y="162"/>
                    <a:pt x="47" y="153"/>
                  </a:cubicBezTo>
                  <a:cubicBezTo>
                    <a:pt x="34" y="145"/>
                    <a:pt x="21" y="137"/>
                    <a:pt x="8" y="128"/>
                  </a:cubicBezTo>
                  <a:cubicBezTo>
                    <a:pt x="6" y="127"/>
                    <a:pt x="4" y="125"/>
                    <a:pt x="0" y="125"/>
                  </a:cubicBezTo>
                  <a:cubicBezTo>
                    <a:pt x="37" y="93"/>
                    <a:pt x="74" y="62"/>
                    <a:pt x="111" y="30"/>
                  </a:cubicBezTo>
                  <a:cubicBezTo>
                    <a:pt x="123" y="20"/>
                    <a:pt x="134" y="10"/>
                    <a:pt x="146" y="0"/>
                  </a:cubicBezTo>
                  <a:cubicBezTo>
                    <a:pt x="153" y="11"/>
                    <a:pt x="165" y="17"/>
                    <a:pt x="176" y="24"/>
                  </a:cubicBezTo>
                  <a:cubicBezTo>
                    <a:pt x="179" y="26"/>
                    <a:pt x="182" y="27"/>
                    <a:pt x="185" y="30"/>
                  </a:cubicBezTo>
                  <a:close/>
                </a:path>
              </a:pathLst>
            </a:custGeom>
            <a:solidFill>
              <a:srgbClr val="E9D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2DC257DC-C2CA-CB8C-53F2-65F32F993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1701801"/>
              <a:ext cx="152400" cy="509588"/>
            </a:xfrm>
            <a:custGeom>
              <a:avLst/>
              <a:gdLst>
                <a:gd name="T0" fmla="*/ 67 w 84"/>
                <a:gd name="T1" fmla="*/ 182 h 282"/>
                <a:gd name="T2" fmla="*/ 39 w 84"/>
                <a:gd name="T3" fmla="*/ 228 h 282"/>
                <a:gd name="T4" fmla="*/ 6 w 84"/>
                <a:gd name="T5" fmla="*/ 279 h 282"/>
                <a:gd name="T6" fmla="*/ 3 w 84"/>
                <a:gd name="T7" fmla="*/ 282 h 282"/>
                <a:gd name="T8" fmla="*/ 1 w 84"/>
                <a:gd name="T9" fmla="*/ 273 h 282"/>
                <a:gd name="T10" fmla="*/ 13 w 84"/>
                <a:gd name="T11" fmla="*/ 157 h 282"/>
                <a:gd name="T12" fmla="*/ 25 w 84"/>
                <a:gd name="T13" fmla="*/ 42 h 282"/>
                <a:gd name="T14" fmla="*/ 28 w 84"/>
                <a:gd name="T15" fmla="*/ 10 h 282"/>
                <a:gd name="T16" fmla="*/ 32 w 84"/>
                <a:gd name="T17" fmla="*/ 3 h 282"/>
                <a:gd name="T18" fmla="*/ 33 w 84"/>
                <a:gd name="T19" fmla="*/ 2 h 282"/>
                <a:gd name="T20" fmla="*/ 84 w 84"/>
                <a:gd name="T21" fmla="*/ 8 h 282"/>
                <a:gd name="T22" fmla="*/ 79 w 84"/>
                <a:gd name="T23" fmla="*/ 61 h 282"/>
                <a:gd name="T24" fmla="*/ 67 w 84"/>
                <a:gd name="T25" fmla="*/ 1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282">
                  <a:moveTo>
                    <a:pt x="67" y="182"/>
                  </a:moveTo>
                  <a:cubicBezTo>
                    <a:pt x="60" y="198"/>
                    <a:pt x="48" y="213"/>
                    <a:pt x="39" y="228"/>
                  </a:cubicBezTo>
                  <a:cubicBezTo>
                    <a:pt x="29" y="245"/>
                    <a:pt x="17" y="262"/>
                    <a:pt x="6" y="279"/>
                  </a:cubicBezTo>
                  <a:cubicBezTo>
                    <a:pt x="5" y="280"/>
                    <a:pt x="4" y="281"/>
                    <a:pt x="3" y="282"/>
                  </a:cubicBezTo>
                  <a:cubicBezTo>
                    <a:pt x="0" y="279"/>
                    <a:pt x="1" y="276"/>
                    <a:pt x="1" y="273"/>
                  </a:cubicBezTo>
                  <a:cubicBezTo>
                    <a:pt x="5" y="234"/>
                    <a:pt x="10" y="196"/>
                    <a:pt x="13" y="157"/>
                  </a:cubicBezTo>
                  <a:cubicBezTo>
                    <a:pt x="17" y="119"/>
                    <a:pt x="22" y="80"/>
                    <a:pt x="25" y="42"/>
                  </a:cubicBezTo>
                  <a:cubicBezTo>
                    <a:pt x="26" y="31"/>
                    <a:pt x="28" y="20"/>
                    <a:pt x="28" y="10"/>
                  </a:cubicBezTo>
                  <a:cubicBezTo>
                    <a:pt x="29" y="7"/>
                    <a:pt x="30" y="4"/>
                    <a:pt x="32" y="3"/>
                  </a:cubicBezTo>
                  <a:cubicBezTo>
                    <a:pt x="33" y="2"/>
                    <a:pt x="33" y="2"/>
                    <a:pt x="33" y="2"/>
                  </a:cubicBezTo>
                  <a:cubicBezTo>
                    <a:pt x="50" y="0"/>
                    <a:pt x="67" y="3"/>
                    <a:pt x="84" y="8"/>
                  </a:cubicBezTo>
                  <a:cubicBezTo>
                    <a:pt x="84" y="25"/>
                    <a:pt x="81" y="43"/>
                    <a:pt x="79" y="61"/>
                  </a:cubicBezTo>
                  <a:cubicBezTo>
                    <a:pt x="75" y="101"/>
                    <a:pt x="71" y="142"/>
                    <a:pt x="67" y="182"/>
                  </a:cubicBezTo>
                  <a:close/>
                </a:path>
              </a:pathLst>
            </a:custGeom>
            <a:solidFill>
              <a:srgbClr val="DDB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03D65113-C03A-31AA-9938-D62CF7682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238" y="1403351"/>
              <a:ext cx="93663" cy="312738"/>
            </a:xfrm>
            <a:custGeom>
              <a:avLst/>
              <a:gdLst>
                <a:gd name="T0" fmla="*/ 51 w 51"/>
                <a:gd name="T1" fmla="*/ 173 h 173"/>
                <a:gd name="T2" fmla="*/ 0 w 51"/>
                <a:gd name="T3" fmla="*/ 167 h 173"/>
                <a:gd name="T4" fmla="*/ 7 w 51"/>
                <a:gd name="T5" fmla="*/ 87 h 173"/>
                <a:gd name="T6" fmla="*/ 16 w 51"/>
                <a:gd name="T7" fmla="*/ 6 h 173"/>
                <a:gd name="T8" fmla="*/ 17 w 51"/>
                <a:gd name="T9" fmla="*/ 0 h 173"/>
                <a:gd name="T10" fmla="*/ 19 w 51"/>
                <a:gd name="T11" fmla="*/ 2 h 173"/>
                <a:gd name="T12" fmla="*/ 23 w 51"/>
                <a:gd name="T13" fmla="*/ 14 h 173"/>
                <a:gd name="T14" fmla="*/ 40 w 51"/>
                <a:gd name="T15" fmla="*/ 103 h 173"/>
                <a:gd name="T16" fmla="*/ 45 w 51"/>
                <a:gd name="T17" fmla="*/ 127 h 173"/>
                <a:gd name="T18" fmla="*/ 46 w 51"/>
                <a:gd name="T19" fmla="*/ 141 h 173"/>
                <a:gd name="T20" fmla="*/ 51 w 51"/>
                <a:gd name="T21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173">
                  <a:moveTo>
                    <a:pt x="51" y="173"/>
                  </a:moveTo>
                  <a:cubicBezTo>
                    <a:pt x="34" y="172"/>
                    <a:pt x="17" y="170"/>
                    <a:pt x="0" y="167"/>
                  </a:cubicBezTo>
                  <a:cubicBezTo>
                    <a:pt x="2" y="141"/>
                    <a:pt x="4" y="114"/>
                    <a:pt x="7" y="87"/>
                  </a:cubicBezTo>
                  <a:cubicBezTo>
                    <a:pt x="10" y="60"/>
                    <a:pt x="13" y="33"/>
                    <a:pt x="16" y="6"/>
                  </a:cubicBezTo>
                  <a:cubicBezTo>
                    <a:pt x="16" y="4"/>
                    <a:pt x="15" y="2"/>
                    <a:pt x="17" y="0"/>
                  </a:cubicBezTo>
                  <a:cubicBezTo>
                    <a:pt x="18" y="1"/>
                    <a:pt x="18" y="2"/>
                    <a:pt x="19" y="2"/>
                  </a:cubicBezTo>
                  <a:cubicBezTo>
                    <a:pt x="22" y="5"/>
                    <a:pt x="22" y="10"/>
                    <a:pt x="23" y="14"/>
                  </a:cubicBezTo>
                  <a:cubicBezTo>
                    <a:pt x="29" y="44"/>
                    <a:pt x="35" y="73"/>
                    <a:pt x="40" y="103"/>
                  </a:cubicBezTo>
                  <a:cubicBezTo>
                    <a:pt x="42" y="111"/>
                    <a:pt x="43" y="119"/>
                    <a:pt x="45" y="127"/>
                  </a:cubicBezTo>
                  <a:cubicBezTo>
                    <a:pt x="46" y="132"/>
                    <a:pt x="48" y="136"/>
                    <a:pt x="46" y="141"/>
                  </a:cubicBezTo>
                  <a:cubicBezTo>
                    <a:pt x="47" y="152"/>
                    <a:pt x="49" y="162"/>
                    <a:pt x="51" y="173"/>
                  </a:cubicBezTo>
                  <a:close/>
                </a:path>
              </a:pathLst>
            </a:custGeom>
            <a:solidFill>
              <a:srgbClr val="A0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37C5ABD9-A04F-A9A6-5CE4-C27514B0F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9288" y="1409701"/>
              <a:ext cx="111125" cy="130175"/>
            </a:xfrm>
            <a:custGeom>
              <a:avLst/>
              <a:gdLst>
                <a:gd name="T0" fmla="*/ 41 w 61"/>
                <a:gd name="T1" fmla="*/ 72 h 72"/>
                <a:gd name="T2" fmla="*/ 4 w 61"/>
                <a:gd name="T3" fmla="*/ 49 h 72"/>
                <a:gd name="T4" fmla="*/ 2 w 61"/>
                <a:gd name="T5" fmla="*/ 42 h 72"/>
                <a:gd name="T6" fmla="*/ 44 w 61"/>
                <a:gd name="T7" fmla="*/ 7 h 72"/>
                <a:gd name="T8" fmla="*/ 55 w 61"/>
                <a:gd name="T9" fmla="*/ 3 h 72"/>
                <a:gd name="T10" fmla="*/ 57 w 61"/>
                <a:gd name="T11" fmla="*/ 15 h 72"/>
                <a:gd name="T12" fmla="*/ 53 w 61"/>
                <a:gd name="T13" fmla="*/ 32 h 72"/>
                <a:gd name="T14" fmla="*/ 44 w 61"/>
                <a:gd name="T15" fmla="*/ 63 h 72"/>
                <a:gd name="T16" fmla="*/ 41 w 61"/>
                <a:gd name="T1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72">
                  <a:moveTo>
                    <a:pt x="41" y="72"/>
                  </a:moveTo>
                  <a:cubicBezTo>
                    <a:pt x="27" y="67"/>
                    <a:pt x="15" y="58"/>
                    <a:pt x="4" y="49"/>
                  </a:cubicBezTo>
                  <a:cubicBezTo>
                    <a:pt x="1" y="47"/>
                    <a:pt x="0" y="45"/>
                    <a:pt x="2" y="42"/>
                  </a:cubicBezTo>
                  <a:cubicBezTo>
                    <a:pt x="16" y="30"/>
                    <a:pt x="30" y="18"/>
                    <a:pt x="44" y="7"/>
                  </a:cubicBezTo>
                  <a:cubicBezTo>
                    <a:pt x="47" y="4"/>
                    <a:pt x="49" y="0"/>
                    <a:pt x="55" y="3"/>
                  </a:cubicBezTo>
                  <a:cubicBezTo>
                    <a:pt x="61" y="7"/>
                    <a:pt x="58" y="11"/>
                    <a:pt x="57" y="15"/>
                  </a:cubicBezTo>
                  <a:cubicBezTo>
                    <a:pt x="56" y="21"/>
                    <a:pt x="54" y="26"/>
                    <a:pt x="53" y="32"/>
                  </a:cubicBezTo>
                  <a:cubicBezTo>
                    <a:pt x="53" y="43"/>
                    <a:pt x="49" y="53"/>
                    <a:pt x="44" y="63"/>
                  </a:cubicBezTo>
                  <a:cubicBezTo>
                    <a:pt x="43" y="66"/>
                    <a:pt x="42" y="69"/>
                    <a:pt x="41" y="72"/>
                  </a:cubicBezTo>
                  <a:close/>
                </a:path>
              </a:pathLst>
            </a:custGeom>
            <a:solidFill>
              <a:srgbClr val="98C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6CE45AE8-20E3-36D0-9F96-B35CAB1D7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1" y="2530476"/>
              <a:ext cx="1390650" cy="387350"/>
            </a:xfrm>
            <a:custGeom>
              <a:avLst/>
              <a:gdLst>
                <a:gd name="T0" fmla="*/ 215 w 768"/>
                <a:gd name="T1" fmla="*/ 79 h 214"/>
                <a:gd name="T2" fmla="*/ 288 w 768"/>
                <a:gd name="T3" fmla="*/ 70 h 214"/>
                <a:gd name="T4" fmla="*/ 380 w 768"/>
                <a:gd name="T5" fmla="*/ 56 h 214"/>
                <a:gd name="T6" fmla="*/ 390 w 768"/>
                <a:gd name="T7" fmla="*/ 54 h 214"/>
                <a:gd name="T8" fmla="*/ 497 w 768"/>
                <a:gd name="T9" fmla="*/ 39 h 214"/>
                <a:gd name="T10" fmla="*/ 748 w 768"/>
                <a:gd name="T11" fmla="*/ 3 h 214"/>
                <a:gd name="T12" fmla="*/ 761 w 768"/>
                <a:gd name="T13" fmla="*/ 1 h 214"/>
                <a:gd name="T14" fmla="*/ 762 w 768"/>
                <a:gd name="T15" fmla="*/ 1 h 214"/>
                <a:gd name="T16" fmla="*/ 765 w 768"/>
                <a:gd name="T17" fmla="*/ 7 h 214"/>
                <a:gd name="T18" fmla="*/ 739 w 768"/>
                <a:gd name="T19" fmla="*/ 47 h 214"/>
                <a:gd name="T20" fmla="*/ 695 w 768"/>
                <a:gd name="T21" fmla="*/ 115 h 214"/>
                <a:gd name="T22" fmla="*/ 624 w 768"/>
                <a:gd name="T23" fmla="*/ 125 h 214"/>
                <a:gd name="T24" fmla="*/ 516 w 768"/>
                <a:gd name="T25" fmla="*/ 140 h 214"/>
                <a:gd name="T26" fmla="*/ 416 w 768"/>
                <a:gd name="T27" fmla="*/ 155 h 214"/>
                <a:gd name="T28" fmla="*/ 300 w 768"/>
                <a:gd name="T29" fmla="*/ 172 h 214"/>
                <a:gd name="T30" fmla="*/ 173 w 768"/>
                <a:gd name="T31" fmla="*/ 190 h 214"/>
                <a:gd name="T32" fmla="*/ 66 w 768"/>
                <a:gd name="T33" fmla="*/ 206 h 214"/>
                <a:gd name="T34" fmla="*/ 15 w 768"/>
                <a:gd name="T35" fmla="*/ 214 h 214"/>
                <a:gd name="T36" fmla="*/ 1 w 768"/>
                <a:gd name="T37" fmla="*/ 117 h 214"/>
                <a:gd name="T38" fmla="*/ 8 w 768"/>
                <a:gd name="T39" fmla="*/ 110 h 214"/>
                <a:gd name="T40" fmla="*/ 18 w 768"/>
                <a:gd name="T41" fmla="*/ 106 h 214"/>
                <a:gd name="T42" fmla="*/ 109 w 768"/>
                <a:gd name="T43" fmla="*/ 93 h 214"/>
                <a:gd name="T44" fmla="*/ 145 w 768"/>
                <a:gd name="T45" fmla="*/ 87 h 214"/>
                <a:gd name="T46" fmla="*/ 205 w 768"/>
                <a:gd name="T47" fmla="*/ 79 h 214"/>
                <a:gd name="T48" fmla="*/ 215 w 768"/>
                <a:gd name="T49" fmla="*/ 7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8" h="214">
                  <a:moveTo>
                    <a:pt x="215" y="79"/>
                  </a:moveTo>
                  <a:cubicBezTo>
                    <a:pt x="240" y="76"/>
                    <a:pt x="264" y="73"/>
                    <a:pt x="288" y="70"/>
                  </a:cubicBezTo>
                  <a:cubicBezTo>
                    <a:pt x="319" y="65"/>
                    <a:pt x="350" y="61"/>
                    <a:pt x="380" y="56"/>
                  </a:cubicBezTo>
                  <a:cubicBezTo>
                    <a:pt x="383" y="56"/>
                    <a:pt x="386" y="55"/>
                    <a:pt x="390" y="54"/>
                  </a:cubicBezTo>
                  <a:cubicBezTo>
                    <a:pt x="425" y="49"/>
                    <a:pt x="461" y="44"/>
                    <a:pt x="497" y="39"/>
                  </a:cubicBezTo>
                  <a:cubicBezTo>
                    <a:pt x="581" y="27"/>
                    <a:pt x="664" y="15"/>
                    <a:pt x="748" y="3"/>
                  </a:cubicBezTo>
                  <a:cubicBezTo>
                    <a:pt x="752" y="2"/>
                    <a:pt x="756" y="2"/>
                    <a:pt x="761" y="1"/>
                  </a:cubicBezTo>
                  <a:cubicBezTo>
                    <a:pt x="761" y="0"/>
                    <a:pt x="762" y="0"/>
                    <a:pt x="762" y="1"/>
                  </a:cubicBezTo>
                  <a:cubicBezTo>
                    <a:pt x="768" y="1"/>
                    <a:pt x="767" y="3"/>
                    <a:pt x="765" y="7"/>
                  </a:cubicBezTo>
                  <a:cubicBezTo>
                    <a:pt x="756" y="20"/>
                    <a:pt x="748" y="34"/>
                    <a:pt x="739" y="47"/>
                  </a:cubicBezTo>
                  <a:cubicBezTo>
                    <a:pt x="724" y="70"/>
                    <a:pt x="710" y="93"/>
                    <a:pt x="695" y="115"/>
                  </a:cubicBezTo>
                  <a:cubicBezTo>
                    <a:pt x="671" y="119"/>
                    <a:pt x="647" y="122"/>
                    <a:pt x="624" y="125"/>
                  </a:cubicBezTo>
                  <a:cubicBezTo>
                    <a:pt x="588" y="130"/>
                    <a:pt x="552" y="135"/>
                    <a:pt x="516" y="140"/>
                  </a:cubicBezTo>
                  <a:cubicBezTo>
                    <a:pt x="482" y="145"/>
                    <a:pt x="449" y="150"/>
                    <a:pt x="416" y="155"/>
                  </a:cubicBezTo>
                  <a:cubicBezTo>
                    <a:pt x="377" y="161"/>
                    <a:pt x="339" y="166"/>
                    <a:pt x="300" y="172"/>
                  </a:cubicBezTo>
                  <a:cubicBezTo>
                    <a:pt x="258" y="178"/>
                    <a:pt x="215" y="184"/>
                    <a:pt x="173" y="190"/>
                  </a:cubicBezTo>
                  <a:cubicBezTo>
                    <a:pt x="137" y="195"/>
                    <a:pt x="102" y="200"/>
                    <a:pt x="66" y="206"/>
                  </a:cubicBezTo>
                  <a:cubicBezTo>
                    <a:pt x="49" y="208"/>
                    <a:pt x="32" y="209"/>
                    <a:pt x="15" y="214"/>
                  </a:cubicBezTo>
                  <a:cubicBezTo>
                    <a:pt x="11" y="182"/>
                    <a:pt x="6" y="149"/>
                    <a:pt x="1" y="117"/>
                  </a:cubicBezTo>
                  <a:cubicBezTo>
                    <a:pt x="0" y="111"/>
                    <a:pt x="3" y="110"/>
                    <a:pt x="8" y="110"/>
                  </a:cubicBezTo>
                  <a:cubicBezTo>
                    <a:pt x="10" y="106"/>
                    <a:pt x="14" y="106"/>
                    <a:pt x="18" y="106"/>
                  </a:cubicBezTo>
                  <a:cubicBezTo>
                    <a:pt x="48" y="101"/>
                    <a:pt x="79" y="97"/>
                    <a:pt x="109" y="93"/>
                  </a:cubicBezTo>
                  <a:cubicBezTo>
                    <a:pt x="121" y="91"/>
                    <a:pt x="133" y="89"/>
                    <a:pt x="145" y="87"/>
                  </a:cubicBezTo>
                  <a:cubicBezTo>
                    <a:pt x="165" y="84"/>
                    <a:pt x="185" y="82"/>
                    <a:pt x="205" y="79"/>
                  </a:cubicBezTo>
                  <a:cubicBezTo>
                    <a:pt x="209" y="78"/>
                    <a:pt x="212" y="78"/>
                    <a:pt x="215" y="79"/>
                  </a:cubicBezTo>
                  <a:close/>
                </a:path>
              </a:pathLst>
            </a:custGeom>
            <a:solidFill>
              <a:srgbClr val="6B9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FA0F869B-AC86-7EBC-4F49-9D9866557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313" y="2859088"/>
              <a:ext cx="301625" cy="1100138"/>
            </a:xfrm>
            <a:custGeom>
              <a:avLst/>
              <a:gdLst>
                <a:gd name="T0" fmla="*/ 40 w 166"/>
                <a:gd name="T1" fmla="*/ 190 h 608"/>
                <a:gd name="T2" fmla="*/ 156 w 166"/>
                <a:gd name="T3" fmla="*/ 8 h 608"/>
                <a:gd name="T4" fmla="*/ 161 w 166"/>
                <a:gd name="T5" fmla="*/ 0 h 608"/>
                <a:gd name="T6" fmla="*/ 165 w 166"/>
                <a:gd name="T7" fmla="*/ 9 h 608"/>
                <a:gd name="T8" fmla="*/ 158 w 166"/>
                <a:gd name="T9" fmla="*/ 76 h 608"/>
                <a:gd name="T10" fmla="*/ 144 w 166"/>
                <a:gd name="T11" fmla="*/ 207 h 608"/>
                <a:gd name="T12" fmla="*/ 129 w 166"/>
                <a:gd name="T13" fmla="*/ 351 h 608"/>
                <a:gd name="T14" fmla="*/ 114 w 166"/>
                <a:gd name="T15" fmla="*/ 501 h 608"/>
                <a:gd name="T16" fmla="*/ 104 w 166"/>
                <a:gd name="T17" fmla="*/ 603 h 608"/>
                <a:gd name="T18" fmla="*/ 101 w 166"/>
                <a:gd name="T19" fmla="*/ 608 h 608"/>
                <a:gd name="T20" fmla="*/ 27 w 166"/>
                <a:gd name="T21" fmla="*/ 601 h 608"/>
                <a:gd name="T22" fmla="*/ 6 w 166"/>
                <a:gd name="T23" fmla="*/ 599 h 608"/>
                <a:gd name="T24" fmla="*/ 0 w 166"/>
                <a:gd name="T25" fmla="*/ 592 h 608"/>
                <a:gd name="T26" fmla="*/ 13 w 166"/>
                <a:gd name="T27" fmla="*/ 471 h 608"/>
                <a:gd name="T28" fmla="*/ 13 w 166"/>
                <a:gd name="T29" fmla="*/ 461 h 608"/>
                <a:gd name="T30" fmla="*/ 13 w 166"/>
                <a:gd name="T31" fmla="*/ 443 h 608"/>
                <a:gd name="T32" fmla="*/ 22 w 166"/>
                <a:gd name="T33" fmla="*/ 356 h 608"/>
                <a:gd name="T34" fmla="*/ 26 w 166"/>
                <a:gd name="T35" fmla="*/ 320 h 608"/>
                <a:gd name="T36" fmla="*/ 33 w 166"/>
                <a:gd name="T37" fmla="*/ 254 h 608"/>
                <a:gd name="T38" fmla="*/ 37 w 166"/>
                <a:gd name="T39" fmla="*/ 210 h 608"/>
                <a:gd name="T40" fmla="*/ 40 w 166"/>
                <a:gd name="T41" fmla="*/ 19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6" h="608">
                  <a:moveTo>
                    <a:pt x="40" y="190"/>
                  </a:moveTo>
                  <a:cubicBezTo>
                    <a:pt x="79" y="129"/>
                    <a:pt x="118" y="68"/>
                    <a:pt x="156" y="8"/>
                  </a:cubicBezTo>
                  <a:cubicBezTo>
                    <a:pt x="158" y="5"/>
                    <a:pt x="160" y="3"/>
                    <a:pt x="161" y="0"/>
                  </a:cubicBezTo>
                  <a:cubicBezTo>
                    <a:pt x="166" y="2"/>
                    <a:pt x="165" y="6"/>
                    <a:pt x="165" y="9"/>
                  </a:cubicBezTo>
                  <a:cubicBezTo>
                    <a:pt x="163" y="31"/>
                    <a:pt x="160" y="53"/>
                    <a:pt x="158" y="76"/>
                  </a:cubicBezTo>
                  <a:cubicBezTo>
                    <a:pt x="154" y="119"/>
                    <a:pt x="149" y="163"/>
                    <a:pt x="144" y="207"/>
                  </a:cubicBezTo>
                  <a:cubicBezTo>
                    <a:pt x="140" y="255"/>
                    <a:pt x="134" y="303"/>
                    <a:pt x="129" y="351"/>
                  </a:cubicBezTo>
                  <a:cubicBezTo>
                    <a:pt x="124" y="401"/>
                    <a:pt x="119" y="451"/>
                    <a:pt x="114" y="501"/>
                  </a:cubicBezTo>
                  <a:cubicBezTo>
                    <a:pt x="111" y="535"/>
                    <a:pt x="107" y="569"/>
                    <a:pt x="104" y="603"/>
                  </a:cubicBezTo>
                  <a:cubicBezTo>
                    <a:pt x="103" y="605"/>
                    <a:pt x="103" y="607"/>
                    <a:pt x="101" y="608"/>
                  </a:cubicBezTo>
                  <a:cubicBezTo>
                    <a:pt x="77" y="606"/>
                    <a:pt x="52" y="603"/>
                    <a:pt x="27" y="601"/>
                  </a:cubicBezTo>
                  <a:cubicBezTo>
                    <a:pt x="20" y="600"/>
                    <a:pt x="13" y="599"/>
                    <a:pt x="6" y="599"/>
                  </a:cubicBezTo>
                  <a:cubicBezTo>
                    <a:pt x="0" y="598"/>
                    <a:pt x="0" y="597"/>
                    <a:pt x="0" y="592"/>
                  </a:cubicBezTo>
                  <a:cubicBezTo>
                    <a:pt x="5" y="551"/>
                    <a:pt x="9" y="511"/>
                    <a:pt x="13" y="471"/>
                  </a:cubicBezTo>
                  <a:cubicBezTo>
                    <a:pt x="13" y="467"/>
                    <a:pt x="13" y="464"/>
                    <a:pt x="13" y="461"/>
                  </a:cubicBezTo>
                  <a:cubicBezTo>
                    <a:pt x="10" y="455"/>
                    <a:pt x="12" y="449"/>
                    <a:pt x="13" y="443"/>
                  </a:cubicBezTo>
                  <a:cubicBezTo>
                    <a:pt x="16" y="414"/>
                    <a:pt x="19" y="385"/>
                    <a:pt x="22" y="356"/>
                  </a:cubicBezTo>
                  <a:cubicBezTo>
                    <a:pt x="24" y="344"/>
                    <a:pt x="25" y="332"/>
                    <a:pt x="26" y="320"/>
                  </a:cubicBezTo>
                  <a:cubicBezTo>
                    <a:pt x="28" y="298"/>
                    <a:pt x="30" y="276"/>
                    <a:pt x="33" y="254"/>
                  </a:cubicBezTo>
                  <a:cubicBezTo>
                    <a:pt x="35" y="240"/>
                    <a:pt x="35" y="225"/>
                    <a:pt x="37" y="210"/>
                  </a:cubicBezTo>
                  <a:cubicBezTo>
                    <a:pt x="38" y="203"/>
                    <a:pt x="39" y="197"/>
                    <a:pt x="40" y="190"/>
                  </a:cubicBezTo>
                  <a:close/>
                </a:path>
              </a:pathLst>
            </a:custGeom>
            <a:solidFill>
              <a:srgbClr val="F0E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05426903-CD97-054B-CA04-828EE730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876" y="2778126"/>
              <a:ext cx="225425" cy="1193800"/>
            </a:xfrm>
            <a:custGeom>
              <a:avLst/>
              <a:gdLst>
                <a:gd name="T0" fmla="*/ 0 w 124"/>
                <a:gd name="T1" fmla="*/ 653 h 660"/>
                <a:gd name="T2" fmla="*/ 7 w 124"/>
                <a:gd name="T3" fmla="*/ 584 h 660"/>
                <a:gd name="T4" fmla="*/ 11 w 124"/>
                <a:gd name="T5" fmla="*/ 545 h 660"/>
                <a:gd name="T6" fmla="*/ 17 w 124"/>
                <a:gd name="T7" fmla="*/ 481 h 660"/>
                <a:gd name="T8" fmla="*/ 23 w 124"/>
                <a:gd name="T9" fmla="*/ 422 h 660"/>
                <a:gd name="T10" fmla="*/ 32 w 124"/>
                <a:gd name="T11" fmla="*/ 343 h 660"/>
                <a:gd name="T12" fmla="*/ 37 w 124"/>
                <a:gd name="T13" fmla="*/ 287 h 660"/>
                <a:gd name="T14" fmla="*/ 46 w 124"/>
                <a:gd name="T15" fmla="*/ 209 h 660"/>
                <a:gd name="T16" fmla="*/ 51 w 124"/>
                <a:gd name="T17" fmla="*/ 150 h 660"/>
                <a:gd name="T18" fmla="*/ 59 w 124"/>
                <a:gd name="T19" fmla="*/ 72 h 660"/>
                <a:gd name="T20" fmla="*/ 60 w 124"/>
                <a:gd name="T21" fmla="*/ 45 h 660"/>
                <a:gd name="T22" fmla="*/ 80 w 124"/>
                <a:gd name="T23" fmla="*/ 15 h 660"/>
                <a:gd name="T24" fmla="*/ 90 w 124"/>
                <a:gd name="T25" fmla="*/ 7 h 660"/>
                <a:gd name="T26" fmla="*/ 120 w 124"/>
                <a:gd name="T27" fmla="*/ 3 h 660"/>
                <a:gd name="T28" fmla="*/ 120 w 124"/>
                <a:gd name="T29" fmla="*/ 27 h 660"/>
                <a:gd name="T30" fmla="*/ 108 w 124"/>
                <a:gd name="T31" fmla="*/ 147 h 660"/>
                <a:gd name="T32" fmla="*/ 103 w 124"/>
                <a:gd name="T33" fmla="*/ 190 h 660"/>
                <a:gd name="T34" fmla="*/ 96 w 124"/>
                <a:gd name="T35" fmla="*/ 264 h 660"/>
                <a:gd name="T36" fmla="*/ 84 w 124"/>
                <a:gd name="T37" fmla="*/ 378 h 660"/>
                <a:gd name="T38" fmla="*/ 78 w 124"/>
                <a:gd name="T39" fmla="*/ 435 h 660"/>
                <a:gd name="T40" fmla="*/ 74 w 124"/>
                <a:gd name="T41" fmla="*/ 471 h 660"/>
                <a:gd name="T42" fmla="*/ 71 w 124"/>
                <a:gd name="T43" fmla="*/ 506 h 660"/>
                <a:gd name="T44" fmla="*/ 69 w 124"/>
                <a:gd name="T45" fmla="*/ 523 h 660"/>
                <a:gd name="T46" fmla="*/ 67 w 124"/>
                <a:gd name="T47" fmla="*/ 541 h 660"/>
                <a:gd name="T48" fmla="*/ 64 w 124"/>
                <a:gd name="T49" fmla="*/ 573 h 660"/>
                <a:gd name="T50" fmla="*/ 59 w 124"/>
                <a:gd name="T51" fmla="*/ 619 h 660"/>
                <a:gd name="T52" fmla="*/ 54 w 124"/>
                <a:gd name="T53" fmla="*/ 643 h 660"/>
                <a:gd name="T54" fmla="*/ 50 w 124"/>
                <a:gd name="T55" fmla="*/ 658 h 660"/>
                <a:gd name="T56" fmla="*/ 33 w 124"/>
                <a:gd name="T57" fmla="*/ 657 h 660"/>
                <a:gd name="T58" fmla="*/ 0 w 124"/>
                <a:gd name="T59" fmla="*/ 653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4" h="660">
                  <a:moveTo>
                    <a:pt x="0" y="653"/>
                  </a:moveTo>
                  <a:cubicBezTo>
                    <a:pt x="1" y="630"/>
                    <a:pt x="4" y="607"/>
                    <a:pt x="7" y="584"/>
                  </a:cubicBezTo>
                  <a:cubicBezTo>
                    <a:pt x="8" y="571"/>
                    <a:pt x="9" y="558"/>
                    <a:pt x="11" y="545"/>
                  </a:cubicBezTo>
                  <a:cubicBezTo>
                    <a:pt x="13" y="524"/>
                    <a:pt x="15" y="503"/>
                    <a:pt x="17" y="481"/>
                  </a:cubicBezTo>
                  <a:cubicBezTo>
                    <a:pt x="19" y="462"/>
                    <a:pt x="21" y="442"/>
                    <a:pt x="23" y="422"/>
                  </a:cubicBezTo>
                  <a:cubicBezTo>
                    <a:pt x="26" y="396"/>
                    <a:pt x="29" y="369"/>
                    <a:pt x="32" y="343"/>
                  </a:cubicBezTo>
                  <a:cubicBezTo>
                    <a:pt x="34" y="324"/>
                    <a:pt x="35" y="306"/>
                    <a:pt x="37" y="287"/>
                  </a:cubicBezTo>
                  <a:cubicBezTo>
                    <a:pt x="40" y="261"/>
                    <a:pt x="43" y="235"/>
                    <a:pt x="46" y="209"/>
                  </a:cubicBezTo>
                  <a:cubicBezTo>
                    <a:pt x="48" y="189"/>
                    <a:pt x="49" y="170"/>
                    <a:pt x="51" y="150"/>
                  </a:cubicBezTo>
                  <a:cubicBezTo>
                    <a:pt x="54" y="124"/>
                    <a:pt x="57" y="98"/>
                    <a:pt x="59" y="72"/>
                  </a:cubicBezTo>
                  <a:cubicBezTo>
                    <a:pt x="60" y="63"/>
                    <a:pt x="64" y="54"/>
                    <a:pt x="60" y="45"/>
                  </a:cubicBezTo>
                  <a:cubicBezTo>
                    <a:pt x="67" y="35"/>
                    <a:pt x="73" y="25"/>
                    <a:pt x="80" y="15"/>
                  </a:cubicBezTo>
                  <a:cubicBezTo>
                    <a:pt x="82" y="11"/>
                    <a:pt x="85" y="8"/>
                    <a:pt x="90" y="7"/>
                  </a:cubicBezTo>
                  <a:cubicBezTo>
                    <a:pt x="99" y="2"/>
                    <a:pt x="110" y="0"/>
                    <a:pt x="120" y="3"/>
                  </a:cubicBezTo>
                  <a:cubicBezTo>
                    <a:pt x="124" y="11"/>
                    <a:pt x="121" y="19"/>
                    <a:pt x="120" y="27"/>
                  </a:cubicBezTo>
                  <a:cubicBezTo>
                    <a:pt x="116" y="67"/>
                    <a:pt x="112" y="107"/>
                    <a:pt x="108" y="147"/>
                  </a:cubicBezTo>
                  <a:cubicBezTo>
                    <a:pt x="106" y="161"/>
                    <a:pt x="105" y="176"/>
                    <a:pt x="103" y="190"/>
                  </a:cubicBezTo>
                  <a:cubicBezTo>
                    <a:pt x="100" y="214"/>
                    <a:pt x="98" y="239"/>
                    <a:pt x="96" y="264"/>
                  </a:cubicBezTo>
                  <a:cubicBezTo>
                    <a:pt x="92" y="302"/>
                    <a:pt x="88" y="340"/>
                    <a:pt x="84" y="378"/>
                  </a:cubicBezTo>
                  <a:cubicBezTo>
                    <a:pt x="82" y="397"/>
                    <a:pt x="80" y="416"/>
                    <a:pt x="78" y="435"/>
                  </a:cubicBezTo>
                  <a:cubicBezTo>
                    <a:pt x="77" y="447"/>
                    <a:pt x="76" y="459"/>
                    <a:pt x="74" y="471"/>
                  </a:cubicBezTo>
                  <a:cubicBezTo>
                    <a:pt x="73" y="482"/>
                    <a:pt x="72" y="494"/>
                    <a:pt x="71" y="506"/>
                  </a:cubicBezTo>
                  <a:cubicBezTo>
                    <a:pt x="69" y="511"/>
                    <a:pt x="70" y="518"/>
                    <a:pt x="69" y="523"/>
                  </a:cubicBezTo>
                  <a:cubicBezTo>
                    <a:pt x="67" y="529"/>
                    <a:pt x="68" y="535"/>
                    <a:pt x="67" y="541"/>
                  </a:cubicBezTo>
                  <a:cubicBezTo>
                    <a:pt x="66" y="552"/>
                    <a:pt x="65" y="562"/>
                    <a:pt x="64" y="573"/>
                  </a:cubicBezTo>
                  <a:cubicBezTo>
                    <a:pt x="62" y="588"/>
                    <a:pt x="61" y="603"/>
                    <a:pt x="59" y="619"/>
                  </a:cubicBezTo>
                  <a:cubicBezTo>
                    <a:pt x="57" y="627"/>
                    <a:pt x="59" y="635"/>
                    <a:pt x="54" y="643"/>
                  </a:cubicBezTo>
                  <a:cubicBezTo>
                    <a:pt x="51" y="648"/>
                    <a:pt x="56" y="656"/>
                    <a:pt x="50" y="658"/>
                  </a:cubicBezTo>
                  <a:cubicBezTo>
                    <a:pt x="45" y="660"/>
                    <a:pt x="39" y="658"/>
                    <a:pt x="33" y="657"/>
                  </a:cubicBezTo>
                  <a:cubicBezTo>
                    <a:pt x="22" y="656"/>
                    <a:pt x="11" y="655"/>
                    <a:pt x="0" y="653"/>
                  </a:cubicBezTo>
                  <a:close/>
                </a:path>
              </a:pathLst>
            </a:custGeom>
            <a:solidFill>
              <a:srgbClr val="DDB6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DEE2CEA9-4E19-CE94-5CA5-CD1858B8D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2395538"/>
              <a:ext cx="346075" cy="188913"/>
            </a:xfrm>
            <a:custGeom>
              <a:avLst/>
              <a:gdLst>
                <a:gd name="T0" fmla="*/ 185 w 191"/>
                <a:gd name="T1" fmla="*/ 82 h 104"/>
                <a:gd name="T2" fmla="*/ 164 w 191"/>
                <a:gd name="T3" fmla="*/ 83 h 104"/>
                <a:gd name="T4" fmla="*/ 24 w 191"/>
                <a:gd name="T5" fmla="*/ 103 h 104"/>
                <a:gd name="T6" fmla="*/ 17 w 191"/>
                <a:gd name="T7" fmla="*/ 104 h 104"/>
                <a:gd name="T8" fmla="*/ 13 w 191"/>
                <a:gd name="T9" fmla="*/ 95 h 104"/>
                <a:gd name="T10" fmla="*/ 1 w 191"/>
                <a:gd name="T11" fmla="*/ 13 h 104"/>
                <a:gd name="T12" fmla="*/ 2 w 191"/>
                <a:gd name="T13" fmla="*/ 3 h 104"/>
                <a:gd name="T14" fmla="*/ 14 w 191"/>
                <a:gd name="T15" fmla="*/ 2 h 104"/>
                <a:gd name="T16" fmla="*/ 43 w 191"/>
                <a:gd name="T17" fmla="*/ 6 h 104"/>
                <a:gd name="T18" fmla="*/ 71 w 191"/>
                <a:gd name="T19" fmla="*/ 10 h 104"/>
                <a:gd name="T20" fmla="*/ 125 w 191"/>
                <a:gd name="T21" fmla="*/ 18 h 104"/>
                <a:gd name="T22" fmla="*/ 179 w 191"/>
                <a:gd name="T23" fmla="*/ 27 h 104"/>
                <a:gd name="T24" fmla="*/ 185 w 191"/>
                <a:gd name="T25" fmla="*/ 30 h 104"/>
                <a:gd name="T26" fmla="*/ 191 w 191"/>
                <a:gd name="T27" fmla="*/ 79 h 104"/>
                <a:gd name="T28" fmla="*/ 185 w 191"/>
                <a:gd name="T29" fmla="*/ 8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1" h="104">
                  <a:moveTo>
                    <a:pt x="185" y="82"/>
                  </a:moveTo>
                  <a:cubicBezTo>
                    <a:pt x="178" y="78"/>
                    <a:pt x="171" y="82"/>
                    <a:pt x="164" y="83"/>
                  </a:cubicBezTo>
                  <a:cubicBezTo>
                    <a:pt x="117" y="90"/>
                    <a:pt x="70" y="97"/>
                    <a:pt x="24" y="103"/>
                  </a:cubicBezTo>
                  <a:cubicBezTo>
                    <a:pt x="21" y="104"/>
                    <a:pt x="19" y="104"/>
                    <a:pt x="17" y="104"/>
                  </a:cubicBezTo>
                  <a:cubicBezTo>
                    <a:pt x="14" y="102"/>
                    <a:pt x="13" y="98"/>
                    <a:pt x="13" y="95"/>
                  </a:cubicBezTo>
                  <a:cubicBezTo>
                    <a:pt x="9" y="68"/>
                    <a:pt x="4" y="41"/>
                    <a:pt x="1" y="13"/>
                  </a:cubicBezTo>
                  <a:cubicBezTo>
                    <a:pt x="0" y="10"/>
                    <a:pt x="0" y="6"/>
                    <a:pt x="2" y="3"/>
                  </a:cubicBezTo>
                  <a:cubicBezTo>
                    <a:pt x="6" y="0"/>
                    <a:pt x="10" y="1"/>
                    <a:pt x="14" y="2"/>
                  </a:cubicBezTo>
                  <a:cubicBezTo>
                    <a:pt x="24" y="3"/>
                    <a:pt x="33" y="5"/>
                    <a:pt x="43" y="6"/>
                  </a:cubicBezTo>
                  <a:cubicBezTo>
                    <a:pt x="52" y="8"/>
                    <a:pt x="62" y="8"/>
                    <a:pt x="71" y="10"/>
                  </a:cubicBezTo>
                  <a:cubicBezTo>
                    <a:pt x="89" y="14"/>
                    <a:pt x="107" y="16"/>
                    <a:pt x="125" y="18"/>
                  </a:cubicBezTo>
                  <a:cubicBezTo>
                    <a:pt x="143" y="21"/>
                    <a:pt x="161" y="25"/>
                    <a:pt x="179" y="27"/>
                  </a:cubicBezTo>
                  <a:cubicBezTo>
                    <a:pt x="181" y="27"/>
                    <a:pt x="184" y="28"/>
                    <a:pt x="185" y="30"/>
                  </a:cubicBezTo>
                  <a:cubicBezTo>
                    <a:pt x="184" y="47"/>
                    <a:pt x="187" y="63"/>
                    <a:pt x="191" y="79"/>
                  </a:cubicBezTo>
                  <a:cubicBezTo>
                    <a:pt x="191" y="83"/>
                    <a:pt x="189" y="84"/>
                    <a:pt x="185" y="82"/>
                  </a:cubicBezTo>
                  <a:close/>
                </a:path>
              </a:pathLst>
            </a:custGeom>
            <a:solidFill>
              <a:srgbClr val="E9DC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CC2CCE41-C0DC-30B8-0CB3-C3D714B6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3951" y="1687513"/>
              <a:ext cx="266700" cy="844550"/>
            </a:xfrm>
            <a:custGeom>
              <a:avLst/>
              <a:gdLst>
                <a:gd name="T0" fmla="*/ 1 w 148"/>
                <a:gd name="T1" fmla="*/ 467 h 467"/>
                <a:gd name="T2" fmla="*/ 0 w 148"/>
                <a:gd name="T3" fmla="*/ 467 h 467"/>
                <a:gd name="T4" fmla="*/ 9 w 148"/>
                <a:gd name="T5" fmla="*/ 373 h 467"/>
                <a:gd name="T6" fmla="*/ 10 w 148"/>
                <a:gd name="T7" fmla="*/ 355 h 467"/>
                <a:gd name="T8" fmla="*/ 10 w 148"/>
                <a:gd name="T9" fmla="*/ 331 h 467"/>
                <a:gd name="T10" fmla="*/ 13 w 148"/>
                <a:gd name="T11" fmla="*/ 303 h 467"/>
                <a:gd name="T12" fmla="*/ 16 w 148"/>
                <a:gd name="T13" fmla="*/ 275 h 467"/>
                <a:gd name="T14" fmla="*/ 23 w 148"/>
                <a:gd name="T15" fmla="*/ 206 h 467"/>
                <a:gd name="T16" fmla="*/ 24 w 148"/>
                <a:gd name="T17" fmla="*/ 202 h 467"/>
                <a:gd name="T18" fmla="*/ 26 w 148"/>
                <a:gd name="T19" fmla="*/ 175 h 467"/>
                <a:gd name="T20" fmla="*/ 30 w 148"/>
                <a:gd name="T21" fmla="*/ 160 h 467"/>
                <a:gd name="T22" fmla="*/ 41 w 148"/>
                <a:gd name="T23" fmla="*/ 54 h 467"/>
                <a:gd name="T24" fmla="*/ 45 w 148"/>
                <a:gd name="T25" fmla="*/ 19 h 467"/>
                <a:gd name="T26" fmla="*/ 47 w 148"/>
                <a:gd name="T27" fmla="*/ 2 h 467"/>
                <a:gd name="T28" fmla="*/ 98 w 148"/>
                <a:gd name="T29" fmla="*/ 6 h 467"/>
                <a:gd name="T30" fmla="*/ 148 w 148"/>
                <a:gd name="T31" fmla="*/ 11 h 467"/>
                <a:gd name="T32" fmla="*/ 143 w 148"/>
                <a:gd name="T33" fmla="*/ 50 h 467"/>
                <a:gd name="T34" fmla="*/ 137 w 148"/>
                <a:gd name="T35" fmla="*/ 117 h 467"/>
                <a:gd name="T36" fmla="*/ 129 w 148"/>
                <a:gd name="T37" fmla="*/ 194 h 467"/>
                <a:gd name="T38" fmla="*/ 121 w 148"/>
                <a:gd name="T39" fmla="*/ 271 h 467"/>
                <a:gd name="T40" fmla="*/ 119 w 148"/>
                <a:gd name="T41" fmla="*/ 290 h 467"/>
                <a:gd name="T42" fmla="*/ 81 w 148"/>
                <a:gd name="T43" fmla="*/ 352 h 467"/>
                <a:gd name="T44" fmla="*/ 15 w 148"/>
                <a:gd name="T45" fmla="*/ 456 h 467"/>
                <a:gd name="T46" fmla="*/ 1 w 148"/>
                <a:gd name="T47" fmla="*/ 467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8" h="467">
                  <a:moveTo>
                    <a:pt x="1" y="467"/>
                  </a:moveTo>
                  <a:cubicBezTo>
                    <a:pt x="1" y="467"/>
                    <a:pt x="0" y="467"/>
                    <a:pt x="0" y="467"/>
                  </a:cubicBezTo>
                  <a:cubicBezTo>
                    <a:pt x="3" y="436"/>
                    <a:pt x="6" y="404"/>
                    <a:pt x="9" y="373"/>
                  </a:cubicBezTo>
                  <a:cubicBezTo>
                    <a:pt x="9" y="367"/>
                    <a:pt x="10" y="361"/>
                    <a:pt x="10" y="355"/>
                  </a:cubicBezTo>
                  <a:cubicBezTo>
                    <a:pt x="7" y="347"/>
                    <a:pt x="9" y="339"/>
                    <a:pt x="10" y="331"/>
                  </a:cubicBezTo>
                  <a:cubicBezTo>
                    <a:pt x="12" y="322"/>
                    <a:pt x="12" y="312"/>
                    <a:pt x="13" y="303"/>
                  </a:cubicBezTo>
                  <a:cubicBezTo>
                    <a:pt x="15" y="294"/>
                    <a:pt x="15" y="285"/>
                    <a:pt x="16" y="275"/>
                  </a:cubicBezTo>
                  <a:cubicBezTo>
                    <a:pt x="19" y="252"/>
                    <a:pt x="20" y="229"/>
                    <a:pt x="23" y="206"/>
                  </a:cubicBezTo>
                  <a:cubicBezTo>
                    <a:pt x="23" y="205"/>
                    <a:pt x="23" y="203"/>
                    <a:pt x="24" y="202"/>
                  </a:cubicBezTo>
                  <a:cubicBezTo>
                    <a:pt x="25" y="193"/>
                    <a:pt x="26" y="184"/>
                    <a:pt x="26" y="175"/>
                  </a:cubicBezTo>
                  <a:cubicBezTo>
                    <a:pt x="27" y="170"/>
                    <a:pt x="27" y="164"/>
                    <a:pt x="30" y="160"/>
                  </a:cubicBezTo>
                  <a:cubicBezTo>
                    <a:pt x="34" y="125"/>
                    <a:pt x="38" y="90"/>
                    <a:pt x="41" y="54"/>
                  </a:cubicBezTo>
                  <a:cubicBezTo>
                    <a:pt x="39" y="42"/>
                    <a:pt x="41" y="31"/>
                    <a:pt x="45" y="19"/>
                  </a:cubicBezTo>
                  <a:cubicBezTo>
                    <a:pt x="46" y="13"/>
                    <a:pt x="46" y="8"/>
                    <a:pt x="47" y="2"/>
                  </a:cubicBezTo>
                  <a:cubicBezTo>
                    <a:pt x="64" y="0"/>
                    <a:pt x="81" y="5"/>
                    <a:pt x="98" y="6"/>
                  </a:cubicBezTo>
                  <a:cubicBezTo>
                    <a:pt x="115" y="7"/>
                    <a:pt x="132" y="9"/>
                    <a:pt x="148" y="11"/>
                  </a:cubicBezTo>
                  <a:cubicBezTo>
                    <a:pt x="146" y="24"/>
                    <a:pt x="145" y="37"/>
                    <a:pt x="143" y="50"/>
                  </a:cubicBezTo>
                  <a:cubicBezTo>
                    <a:pt x="141" y="72"/>
                    <a:pt x="139" y="94"/>
                    <a:pt x="137" y="117"/>
                  </a:cubicBezTo>
                  <a:cubicBezTo>
                    <a:pt x="134" y="142"/>
                    <a:pt x="132" y="168"/>
                    <a:pt x="129" y="194"/>
                  </a:cubicBezTo>
                  <a:cubicBezTo>
                    <a:pt x="127" y="220"/>
                    <a:pt x="124" y="245"/>
                    <a:pt x="121" y="271"/>
                  </a:cubicBezTo>
                  <a:cubicBezTo>
                    <a:pt x="120" y="277"/>
                    <a:pt x="120" y="284"/>
                    <a:pt x="119" y="290"/>
                  </a:cubicBezTo>
                  <a:cubicBezTo>
                    <a:pt x="108" y="312"/>
                    <a:pt x="94" y="331"/>
                    <a:pt x="81" y="352"/>
                  </a:cubicBezTo>
                  <a:cubicBezTo>
                    <a:pt x="59" y="386"/>
                    <a:pt x="37" y="421"/>
                    <a:pt x="15" y="456"/>
                  </a:cubicBezTo>
                  <a:cubicBezTo>
                    <a:pt x="11" y="461"/>
                    <a:pt x="8" y="466"/>
                    <a:pt x="1" y="467"/>
                  </a:cubicBezTo>
                  <a:close/>
                </a:path>
              </a:pathLst>
            </a:custGeom>
            <a:solidFill>
              <a:srgbClr val="F0E3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04EB0FA7-B499-D42C-B796-86728BDD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1" y="2395538"/>
              <a:ext cx="679450" cy="290513"/>
            </a:xfrm>
            <a:custGeom>
              <a:avLst/>
              <a:gdLst>
                <a:gd name="T0" fmla="*/ 361 w 376"/>
                <a:gd name="T1" fmla="*/ 3 h 160"/>
                <a:gd name="T2" fmla="*/ 373 w 376"/>
                <a:gd name="T3" fmla="*/ 84 h 160"/>
                <a:gd name="T4" fmla="*/ 376 w 376"/>
                <a:gd name="T5" fmla="*/ 104 h 160"/>
                <a:gd name="T6" fmla="*/ 375 w 376"/>
                <a:gd name="T7" fmla="*/ 104 h 160"/>
                <a:gd name="T8" fmla="*/ 362 w 376"/>
                <a:gd name="T9" fmla="*/ 109 h 160"/>
                <a:gd name="T10" fmla="*/ 168 w 376"/>
                <a:gd name="T11" fmla="*/ 137 h 160"/>
                <a:gd name="T12" fmla="*/ 13 w 376"/>
                <a:gd name="T13" fmla="*/ 159 h 160"/>
                <a:gd name="T14" fmla="*/ 5 w 376"/>
                <a:gd name="T15" fmla="*/ 160 h 160"/>
                <a:gd name="T16" fmla="*/ 1 w 376"/>
                <a:gd name="T17" fmla="*/ 155 h 160"/>
                <a:gd name="T18" fmla="*/ 69 w 376"/>
                <a:gd name="T19" fmla="*/ 48 h 160"/>
                <a:gd name="T20" fmla="*/ 73 w 376"/>
                <a:gd name="T21" fmla="*/ 44 h 160"/>
                <a:gd name="T22" fmla="*/ 94 w 376"/>
                <a:gd name="T23" fmla="*/ 38 h 160"/>
                <a:gd name="T24" fmla="*/ 119 w 376"/>
                <a:gd name="T25" fmla="*/ 34 h 160"/>
                <a:gd name="T26" fmla="*/ 221 w 376"/>
                <a:gd name="T27" fmla="*/ 20 h 160"/>
                <a:gd name="T28" fmla="*/ 273 w 376"/>
                <a:gd name="T29" fmla="*/ 12 h 160"/>
                <a:gd name="T30" fmla="*/ 291 w 376"/>
                <a:gd name="T31" fmla="*/ 10 h 160"/>
                <a:gd name="T32" fmla="*/ 347 w 376"/>
                <a:gd name="T33" fmla="*/ 2 h 160"/>
                <a:gd name="T34" fmla="*/ 361 w 376"/>
                <a:gd name="T35" fmla="*/ 3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6" h="160">
                  <a:moveTo>
                    <a:pt x="361" y="3"/>
                  </a:moveTo>
                  <a:cubicBezTo>
                    <a:pt x="365" y="30"/>
                    <a:pt x="369" y="57"/>
                    <a:pt x="373" y="84"/>
                  </a:cubicBezTo>
                  <a:cubicBezTo>
                    <a:pt x="373" y="91"/>
                    <a:pt x="375" y="97"/>
                    <a:pt x="376" y="104"/>
                  </a:cubicBezTo>
                  <a:cubicBezTo>
                    <a:pt x="376" y="104"/>
                    <a:pt x="375" y="104"/>
                    <a:pt x="375" y="104"/>
                  </a:cubicBezTo>
                  <a:cubicBezTo>
                    <a:pt x="372" y="108"/>
                    <a:pt x="367" y="109"/>
                    <a:pt x="362" y="109"/>
                  </a:cubicBezTo>
                  <a:cubicBezTo>
                    <a:pt x="297" y="118"/>
                    <a:pt x="233" y="128"/>
                    <a:pt x="168" y="137"/>
                  </a:cubicBezTo>
                  <a:cubicBezTo>
                    <a:pt x="116" y="144"/>
                    <a:pt x="65" y="152"/>
                    <a:pt x="13" y="159"/>
                  </a:cubicBezTo>
                  <a:cubicBezTo>
                    <a:pt x="10" y="159"/>
                    <a:pt x="8" y="160"/>
                    <a:pt x="5" y="160"/>
                  </a:cubicBezTo>
                  <a:cubicBezTo>
                    <a:pt x="3" y="159"/>
                    <a:pt x="0" y="159"/>
                    <a:pt x="1" y="155"/>
                  </a:cubicBezTo>
                  <a:cubicBezTo>
                    <a:pt x="24" y="119"/>
                    <a:pt x="47" y="83"/>
                    <a:pt x="69" y="48"/>
                  </a:cubicBezTo>
                  <a:cubicBezTo>
                    <a:pt x="70" y="46"/>
                    <a:pt x="72" y="45"/>
                    <a:pt x="73" y="44"/>
                  </a:cubicBezTo>
                  <a:cubicBezTo>
                    <a:pt x="79" y="39"/>
                    <a:pt x="87" y="39"/>
                    <a:pt x="94" y="38"/>
                  </a:cubicBezTo>
                  <a:cubicBezTo>
                    <a:pt x="102" y="37"/>
                    <a:pt x="110" y="36"/>
                    <a:pt x="119" y="34"/>
                  </a:cubicBezTo>
                  <a:cubicBezTo>
                    <a:pt x="153" y="30"/>
                    <a:pt x="187" y="25"/>
                    <a:pt x="221" y="20"/>
                  </a:cubicBezTo>
                  <a:cubicBezTo>
                    <a:pt x="239" y="17"/>
                    <a:pt x="256" y="15"/>
                    <a:pt x="273" y="12"/>
                  </a:cubicBezTo>
                  <a:cubicBezTo>
                    <a:pt x="279" y="11"/>
                    <a:pt x="285" y="11"/>
                    <a:pt x="291" y="10"/>
                  </a:cubicBezTo>
                  <a:cubicBezTo>
                    <a:pt x="310" y="6"/>
                    <a:pt x="329" y="5"/>
                    <a:pt x="347" y="2"/>
                  </a:cubicBezTo>
                  <a:cubicBezTo>
                    <a:pt x="352" y="1"/>
                    <a:pt x="357" y="0"/>
                    <a:pt x="361" y="3"/>
                  </a:cubicBezTo>
                  <a:close/>
                </a:path>
              </a:pathLst>
            </a:custGeom>
            <a:solidFill>
              <a:srgbClr val="6B9F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33CE8424-D8FF-AF94-D30B-B47C3B910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8101" y="2584451"/>
              <a:ext cx="768350" cy="206375"/>
            </a:xfrm>
            <a:custGeom>
              <a:avLst/>
              <a:gdLst>
                <a:gd name="T0" fmla="*/ 43 w 425"/>
                <a:gd name="T1" fmla="*/ 51 h 114"/>
                <a:gd name="T2" fmla="*/ 48 w 425"/>
                <a:gd name="T3" fmla="*/ 54 h 114"/>
                <a:gd name="T4" fmla="*/ 135 w 425"/>
                <a:gd name="T5" fmla="*/ 41 h 114"/>
                <a:gd name="T6" fmla="*/ 250 w 425"/>
                <a:gd name="T7" fmla="*/ 24 h 114"/>
                <a:gd name="T8" fmla="*/ 357 w 425"/>
                <a:gd name="T9" fmla="*/ 9 h 114"/>
                <a:gd name="T10" fmla="*/ 417 w 425"/>
                <a:gd name="T11" fmla="*/ 0 h 114"/>
                <a:gd name="T12" fmla="*/ 425 w 425"/>
                <a:gd name="T13" fmla="*/ 54 h 114"/>
                <a:gd name="T14" fmla="*/ 407 w 425"/>
                <a:gd name="T15" fmla="*/ 57 h 114"/>
                <a:gd name="T16" fmla="*/ 370 w 425"/>
                <a:gd name="T17" fmla="*/ 63 h 114"/>
                <a:gd name="T18" fmla="*/ 268 w 425"/>
                <a:gd name="T19" fmla="*/ 77 h 114"/>
                <a:gd name="T20" fmla="*/ 232 w 425"/>
                <a:gd name="T21" fmla="*/ 84 h 114"/>
                <a:gd name="T22" fmla="*/ 187 w 425"/>
                <a:gd name="T23" fmla="*/ 91 h 114"/>
                <a:gd name="T24" fmla="*/ 161 w 425"/>
                <a:gd name="T25" fmla="*/ 95 h 114"/>
                <a:gd name="T26" fmla="*/ 54 w 425"/>
                <a:gd name="T27" fmla="*/ 110 h 114"/>
                <a:gd name="T28" fmla="*/ 38 w 425"/>
                <a:gd name="T29" fmla="*/ 111 h 114"/>
                <a:gd name="T30" fmla="*/ 8 w 425"/>
                <a:gd name="T31" fmla="*/ 114 h 114"/>
                <a:gd name="T32" fmla="*/ 6 w 425"/>
                <a:gd name="T33" fmla="*/ 108 h 114"/>
                <a:gd name="T34" fmla="*/ 37 w 425"/>
                <a:gd name="T35" fmla="*/ 61 h 114"/>
                <a:gd name="T36" fmla="*/ 43 w 425"/>
                <a:gd name="T37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5" h="114">
                  <a:moveTo>
                    <a:pt x="43" y="51"/>
                  </a:moveTo>
                  <a:cubicBezTo>
                    <a:pt x="44" y="54"/>
                    <a:pt x="46" y="54"/>
                    <a:pt x="48" y="54"/>
                  </a:cubicBezTo>
                  <a:cubicBezTo>
                    <a:pt x="77" y="50"/>
                    <a:pt x="106" y="45"/>
                    <a:pt x="135" y="41"/>
                  </a:cubicBezTo>
                  <a:cubicBezTo>
                    <a:pt x="173" y="36"/>
                    <a:pt x="212" y="30"/>
                    <a:pt x="250" y="24"/>
                  </a:cubicBezTo>
                  <a:cubicBezTo>
                    <a:pt x="286" y="19"/>
                    <a:pt x="322" y="14"/>
                    <a:pt x="357" y="9"/>
                  </a:cubicBezTo>
                  <a:cubicBezTo>
                    <a:pt x="377" y="6"/>
                    <a:pt x="397" y="3"/>
                    <a:pt x="417" y="0"/>
                  </a:cubicBezTo>
                  <a:cubicBezTo>
                    <a:pt x="420" y="18"/>
                    <a:pt x="422" y="36"/>
                    <a:pt x="425" y="54"/>
                  </a:cubicBezTo>
                  <a:cubicBezTo>
                    <a:pt x="419" y="55"/>
                    <a:pt x="413" y="56"/>
                    <a:pt x="407" y="57"/>
                  </a:cubicBezTo>
                  <a:cubicBezTo>
                    <a:pt x="395" y="63"/>
                    <a:pt x="382" y="63"/>
                    <a:pt x="370" y="63"/>
                  </a:cubicBezTo>
                  <a:cubicBezTo>
                    <a:pt x="336" y="67"/>
                    <a:pt x="302" y="72"/>
                    <a:pt x="268" y="77"/>
                  </a:cubicBezTo>
                  <a:cubicBezTo>
                    <a:pt x="257" y="83"/>
                    <a:pt x="244" y="83"/>
                    <a:pt x="232" y="84"/>
                  </a:cubicBezTo>
                  <a:cubicBezTo>
                    <a:pt x="217" y="87"/>
                    <a:pt x="202" y="89"/>
                    <a:pt x="187" y="91"/>
                  </a:cubicBezTo>
                  <a:cubicBezTo>
                    <a:pt x="179" y="92"/>
                    <a:pt x="170" y="94"/>
                    <a:pt x="161" y="95"/>
                  </a:cubicBezTo>
                  <a:cubicBezTo>
                    <a:pt x="125" y="100"/>
                    <a:pt x="90" y="105"/>
                    <a:pt x="54" y="110"/>
                  </a:cubicBezTo>
                  <a:cubicBezTo>
                    <a:pt x="49" y="111"/>
                    <a:pt x="43" y="113"/>
                    <a:pt x="38" y="111"/>
                  </a:cubicBezTo>
                  <a:cubicBezTo>
                    <a:pt x="28" y="112"/>
                    <a:pt x="18" y="113"/>
                    <a:pt x="8" y="114"/>
                  </a:cubicBezTo>
                  <a:cubicBezTo>
                    <a:pt x="0" y="114"/>
                    <a:pt x="5" y="110"/>
                    <a:pt x="6" y="108"/>
                  </a:cubicBezTo>
                  <a:cubicBezTo>
                    <a:pt x="16" y="93"/>
                    <a:pt x="26" y="77"/>
                    <a:pt x="37" y="61"/>
                  </a:cubicBezTo>
                  <a:cubicBezTo>
                    <a:pt x="39" y="58"/>
                    <a:pt x="41" y="54"/>
                    <a:pt x="43" y="51"/>
                  </a:cubicBezTo>
                  <a:close/>
                </a:path>
              </a:pathLst>
            </a:custGeom>
            <a:solidFill>
              <a:srgbClr val="1C7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B7326658-C532-06D0-7E3D-CB40C85BE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6063" y="2190751"/>
              <a:ext cx="492125" cy="285750"/>
            </a:xfrm>
            <a:custGeom>
              <a:avLst/>
              <a:gdLst>
                <a:gd name="T0" fmla="*/ 46 w 272"/>
                <a:gd name="T1" fmla="*/ 151 h 158"/>
                <a:gd name="T2" fmla="*/ 0 w 272"/>
                <a:gd name="T3" fmla="*/ 158 h 158"/>
                <a:gd name="T4" fmla="*/ 44 w 272"/>
                <a:gd name="T5" fmla="*/ 87 h 158"/>
                <a:gd name="T6" fmla="*/ 102 w 272"/>
                <a:gd name="T7" fmla="*/ 63 h 158"/>
                <a:gd name="T8" fmla="*/ 248 w 272"/>
                <a:gd name="T9" fmla="*/ 0 h 158"/>
                <a:gd name="T10" fmla="*/ 248 w 272"/>
                <a:gd name="T11" fmla="*/ 0 h 158"/>
                <a:gd name="T12" fmla="*/ 252 w 272"/>
                <a:gd name="T13" fmla="*/ 3 h 158"/>
                <a:gd name="T14" fmla="*/ 271 w 272"/>
                <a:gd name="T15" fmla="*/ 49 h 158"/>
                <a:gd name="T16" fmla="*/ 271 w 272"/>
                <a:gd name="T17" fmla="*/ 53 h 158"/>
                <a:gd name="T18" fmla="*/ 258 w 272"/>
                <a:gd name="T19" fmla="*/ 61 h 158"/>
                <a:gd name="T20" fmla="*/ 72 w 272"/>
                <a:gd name="T21" fmla="*/ 141 h 158"/>
                <a:gd name="T22" fmla="*/ 46 w 272"/>
                <a:gd name="T23" fmla="*/ 15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2" h="158">
                  <a:moveTo>
                    <a:pt x="46" y="151"/>
                  </a:moveTo>
                  <a:cubicBezTo>
                    <a:pt x="30" y="153"/>
                    <a:pt x="15" y="155"/>
                    <a:pt x="0" y="158"/>
                  </a:cubicBezTo>
                  <a:cubicBezTo>
                    <a:pt x="14" y="133"/>
                    <a:pt x="29" y="110"/>
                    <a:pt x="44" y="87"/>
                  </a:cubicBezTo>
                  <a:cubicBezTo>
                    <a:pt x="64" y="79"/>
                    <a:pt x="83" y="71"/>
                    <a:pt x="102" y="63"/>
                  </a:cubicBezTo>
                  <a:cubicBezTo>
                    <a:pt x="151" y="42"/>
                    <a:pt x="199" y="21"/>
                    <a:pt x="248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0" y="1"/>
                    <a:pt x="251" y="2"/>
                    <a:pt x="252" y="3"/>
                  </a:cubicBezTo>
                  <a:cubicBezTo>
                    <a:pt x="258" y="19"/>
                    <a:pt x="266" y="34"/>
                    <a:pt x="271" y="49"/>
                  </a:cubicBezTo>
                  <a:cubicBezTo>
                    <a:pt x="272" y="50"/>
                    <a:pt x="272" y="51"/>
                    <a:pt x="271" y="53"/>
                  </a:cubicBezTo>
                  <a:cubicBezTo>
                    <a:pt x="268" y="57"/>
                    <a:pt x="263" y="59"/>
                    <a:pt x="258" y="61"/>
                  </a:cubicBezTo>
                  <a:cubicBezTo>
                    <a:pt x="196" y="87"/>
                    <a:pt x="134" y="114"/>
                    <a:pt x="72" y="141"/>
                  </a:cubicBezTo>
                  <a:cubicBezTo>
                    <a:pt x="63" y="145"/>
                    <a:pt x="55" y="148"/>
                    <a:pt x="46" y="151"/>
                  </a:cubicBezTo>
                  <a:close/>
                </a:path>
              </a:pathLst>
            </a:custGeom>
            <a:solidFill>
              <a:srgbClr val="B621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C991711E-A973-8A9F-AF74-A71B93FE7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5326" y="2055813"/>
              <a:ext cx="304800" cy="231775"/>
            </a:xfrm>
            <a:custGeom>
              <a:avLst/>
              <a:gdLst>
                <a:gd name="T0" fmla="*/ 23 w 169"/>
                <a:gd name="T1" fmla="*/ 126 h 128"/>
                <a:gd name="T2" fmla="*/ 0 w 169"/>
                <a:gd name="T3" fmla="*/ 74 h 128"/>
                <a:gd name="T4" fmla="*/ 161 w 169"/>
                <a:gd name="T5" fmla="*/ 5 h 128"/>
                <a:gd name="T6" fmla="*/ 169 w 169"/>
                <a:gd name="T7" fmla="*/ 3 h 128"/>
                <a:gd name="T8" fmla="*/ 113 w 169"/>
                <a:gd name="T9" fmla="*/ 51 h 128"/>
                <a:gd name="T10" fmla="*/ 82 w 169"/>
                <a:gd name="T11" fmla="*/ 79 h 128"/>
                <a:gd name="T12" fmla="*/ 63 w 169"/>
                <a:gd name="T13" fmla="*/ 96 h 128"/>
                <a:gd name="T14" fmla="*/ 30 w 169"/>
                <a:gd name="T15" fmla="*/ 123 h 128"/>
                <a:gd name="T16" fmla="*/ 23 w 169"/>
                <a:gd name="T17" fmla="*/ 12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" h="128">
                  <a:moveTo>
                    <a:pt x="23" y="126"/>
                  </a:moveTo>
                  <a:cubicBezTo>
                    <a:pt x="15" y="109"/>
                    <a:pt x="8" y="91"/>
                    <a:pt x="0" y="74"/>
                  </a:cubicBezTo>
                  <a:cubicBezTo>
                    <a:pt x="54" y="51"/>
                    <a:pt x="107" y="28"/>
                    <a:pt x="161" y="5"/>
                  </a:cubicBezTo>
                  <a:cubicBezTo>
                    <a:pt x="163" y="4"/>
                    <a:pt x="165" y="0"/>
                    <a:pt x="169" y="3"/>
                  </a:cubicBezTo>
                  <a:cubicBezTo>
                    <a:pt x="150" y="19"/>
                    <a:pt x="131" y="35"/>
                    <a:pt x="113" y="51"/>
                  </a:cubicBezTo>
                  <a:cubicBezTo>
                    <a:pt x="105" y="62"/>
                    <a:pt x="93" y="70"/>
                    <a:pt x="82" y="79"/>
                  </a:cubicBezTo>
                  <a:cubicBezTo>
                    <a:pt x="76" y="85"/>
                    <a:pt x="69" y="90"/>
                    <a:pt x="63" y="96"/>
                  </a:cubicBezTo>
                  <a:cubicBezTo>
                    <a:pt x="51" y="105"/>
                    <a:pt x="41" y="114"/>
                    <a:pt x="30" y="123"/>
                  </a:cubicBezTo>
                  <a:cubicBezTo>
                    <a:pt x="28" y="125"/>
                    <a:pt x="26" y="128"/>
                    <a:pt x="23" y="126"/>
                  </a:cubicBezTo>
                  <a:close/>
                </a:path>
              </a:pathLst>
            </a:custGeom>
            <a:solidFill>
              <a:srgbClr val="A093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358" name="Grupo 1357">
            <a:extLst>
              <a:ext uri="{FF2B5EF4-FFF2-40B4-BE49-F238E27FC236}">
                <a16:creationId xmlns:a16="http://schemas.microsoft.com/office/drawing/2014/main" id="{3F48309C-7577-0F6F-1FBB-39555FE09BFF}"/>
              </a:ext>
            </a:extLst>
          </p:cNvPr>
          <p:cNvGrpSpPr/>
          <p:nvPr/>
        </p:nvGrpSpPr>
        <p:grpSpPr>
          <a:xfrm rot="10800000">
            <a:off x="357188" y="4368588"/>
            <a:ext cx="8496300" cy="779674"/>
            <a:chOff x="357188" y="3863976"/>
            <a:chExt cx="8496300" cy="1284287"/>
          </a:xfrm>
        </p:grpSpPr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F7F74440-A2E4-E128-7E96-2908C647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038" y="3917951"/>
              <a:ext cx="260350" cy="1082674"/>
            </a:xfrm>
            <a:custGeom>
              <a:avLst/>
              <a:gdLst>
                <a:gd name="T0" fmla="*/ 5 w 53"/>
                <a:gd name="T1" fmla="*/ 210 h 219"/>
                <a:gd name="T2" fmla="*/ 2 w 53"/>
                <a:gd name="T3" fmla="*/ 151 h 219"/>
                <a:gd name="T4" fmla="*/ 1 w 53"/>
                <a:gd name="T5" fmla="*/ 15 h 219"/>
                <a:gd name="T6" fmla="*/ 14 w 53"/>
                <a:gd name="T7" fmla="*/ 1 h 219"/>
                <a:gd name="T8" fmla="*/ 53 w 53"/>
                <a:gd name="T9" fmla="*/ 40 h 219"/>
                <a:gd name="T10" fmla="*/ 53 w 53"/>
                <a:gd name="T11" fmla="*/ 209 h 219"/>
                <a:gd name="T12" fmla="*/ 5 w 53"/>
                <a:gd name="T13" fmla="*/ 21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19">
                  <a:moveTo>
                    <a:pt x="5" y="210"/>
                  </a:moveTo>
                  <a:cubicBezTo>
                    <a:pt x="0" y="190"/>
                    <a:pt x="3" y="170"/>
                    <a:pt x="2" y="151"/>
                  </a:cubicBezTo>
                  <a:cubicBezTo>
                    <a:pt x="2" y="105"/>
                    <a:pt x="2" y="60"/>
                    <a:pt x="1" y="15"/>
                  </a:cubicBezTo>
                  <a:cubicBezTo>
                    <a:pt x="1" y="5"/>
                    <a:pt x="4" y="2"/>
                    <a:pt x="14" y="1"/>
                  </a:cubicBezTo>
                  <a:cubicBezTo>
                    <a:pt x="53" y="1"/>
                    <a:pt x="53" y="0"/>
                    <a:pt x="53" y="40"/>
                  </a:cubicBezTo>
                  <a:cubicBezTo>
                    <a:pt x="53" y="96"/>
                    <a:pt x="53" y="153"/>
                    <a:pt x="53" y="209"/>
                  </a:cubicBezTo>
                  <a:cubicBezTo>
                    <a:pt x="37" y="219"/>
                    <a:pt x="21" y="218"/>
                    <a:pt x="5" y="210"/>
                  </a:cubicBezTo>
                  <a:close/>
                </a:path>
              </a:pathLst>
            </a:custGeom>
            <a:solidFill>
              <a:srgbClr val="9D2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9E5DBC35-1DCC-A950-5222-E0834246B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3917951"/>
              <a:ext cx="274638" cy="1082674"/>
            </a:xfrm>
            <a:custGeom>
              <a:avLst/>
              <a:gdLst>
                <a:gd name="T0" fmla="*/ 5 w 56"/>
                <a:gd name="T1" fmla="*/ 209 h 219"/>
                <a:gd name="T2" fmla="*/ 1 w 56"/>
                <a:gd name="T3" fmla="*/ 192 h 219"/>
                <a:gd name="T4" fmla="*/ 1 w 56"/>
                <a:gd name="T5" fmla="*/ 17 h 219"/>
                <a:gd name="T6" fmla="*/ 18 w 56"/>
                <a:gd name="T7" fmla="*/ 1 h 219"/>
                <a:gd name="T8" fmla="*/ 53 w 56"/>
                <a:gd name="T9" fmla="*/ 36 h 219"/>
                <a:gd name="T10" fmla="*/ 52 w 56"/>
                <a:gd name="T11" fmla="*/ 189 h 219"/>
                <a:gd name="T12" fmla="*/ 49 w 56"/>
                <a:gd name="T13" fmla="*/ 209 h 219"/>
                <a:gd name="T14" fmla="*/ 5 w 56"/>
                <a:gd name="T15" fmla="*/ 20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19">
                  <a:moveTo>
                    <a:pt x="5" y="209"/>
                  </a:moveTo>
                  <a:cubicBezTo>
                    <a:pt x="0" y="204"/>
                    <a:pt x="1" y="198"/>
                    <a:pt x="1" y="192"/>
                  </a:cubicBezTo>
                  <a:cubicBezTo>
                    <a:pt x="1" y="134"/>
                    <a:pt x="2" y="75"/>
                    <a:pt x="1" y="17"/>
                  </a:cubicBezTo>
                  <a:cubicBezTo>
                    <a:pt x="1" y="3"/>
                    <a:pt x="5" y="0"/>
                    <a:pt x="18" y="1"/>
                  </a:cubicBezTo>
                  <a:cubicBezTo>
                    <a:pt x="53" y="1"/>
                    <a:pt x="53" y="0"/>
                    <a:pt x="53" y="36"/>
                  </a:cubicBezTo>
                  <a:cubicBezTo>
                    <a:pt x="53" y="87"/>
                    <a:pt x="53" y="138"/>
                    <a:pt x="52" y="189"/>
                  </a:cubicBezTo>
                  <a:cubicBezTo>
                    <a:pt x="52" y="196"/>
                    <a:pt x="56" y="204"/>
                    <a:pt x="49" y="209"/>
                  </a:cubicBezTo>
                  <a:cubicBezTo>
                    <a:pt x="34" y="219"/>
                    <a:pt x="19" y="218"/>
                    <a:pt x="5" y="209"/>
                  </a:cubicBezTo>
                  <a:close/>
                </a:path>
              </a:pathLst>
            </a:custGeom>
            <a:solidFill>
              <a:srgbClr val="192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DC3C7AAC-A2D1-A4E8-5BD9-5F382D9E9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3917951"/>
              <a:ext cx="254000" cy="1052512"/>
            </a:xfrm>
            <a:custGeom>
              <a:avLst/>
              <a:gdLst>
                <a:gd name="T0" fmla="*/ 4 w 52"/>
                <a:gd name="T1" fmla="*/ 209 h 213"/>
                <a:gd name="T2" fmla="*/ 1 w 52"/>
                <a:gd name="T3" fmla="*/ 196 h 213"/>
                <a:gd name="T4" fmla="*/ 1 w 52"/>
                <a:gd name="T5" fmla="*/ 16 h 213"/>
                <a:gd name="T6" fmla="*/ 18 w 52"/>
                <a:gd name="T7" fmla="*/ 1 h 213"/>
                <a:gd name="T8" fmla="*/ 52 w 52"/>
                <a:gd name="T9" fmla="*/ 33 h 213"/>
                <a:gd name="T10" fmla="*/ 52 w 52"/>
                <a:gd name="T11" fmla="*/ 206 h 213"/>
                <a:gd name="T12" fmla="*/ 4 w 52"/>
                <a:gd name="T13" fmla="*/ 20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13">
                  <a:moveTo>
                    <a:pt x="4" y="209"/>
                  </a:moveTo>
                  <a:cubicBezTo>
                    <a:pt x="1" y="205"/>
                    <a:pt x="1" y="200"/>
                    <a:pt x="1" y="196"/>
                  </a:cubicBezTo>
                  <a:cubicBezTo>
                    <a:pt x="1" y="136"/>
                    <a:pt x="1" y="76"/>
                    <a:pt x="1" y="16"/>
                  </a:cubicBezTo>
                  <a:cubicBezTo>
                    <a:pt x="0" y="2"/>
                    <a:pt x="6" y="0"/>
                    <a:pt x="18" y="1"/>
                  </a:cubicBezTo>
                  <a:cubicBezTo>
                    <a:pt x="52" y="1"/>
                    <a:pt x="52" y="0"/>
                    <a:pt x="52" y="33"/>
                  </a:cubicBezTo>
                  <a:cubicBezTo>
                    <a:pt x="52" y="91"/>
                    <a:pt x="52" y="148"/>
                    <a:pt x="52" y="206"/>
                  </a:cubicBezTo>
                  <a:cubicBezTo>
                    <a:pt x="36" y="213"/>
                    <a:pt x="20" y="213"/>
                    <a:pt x="4" y="209"/>
                  </a:cubicBezTo>
                  <a:close/>
                </a:path>
              </a:pathLst>
            </a:custGeom>
            <a:solidFill>
              <a:srgbClr val="398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CD2424C5-3A14-CE04-D0CB-D1D23206A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5" y="3913189"/>
              <a:ext cx="254000" cy="1062037"/>
            </a:xfrm>
            <a:custGeom>
              <a:avLst/>
              <a:gdLst>
                <a:gd name="T0" fmla="*/ 1 w 52"/>
                <a:gd name="T1" fmla="*/ 207 h 215"/>
                <a:gd name="T2" fmla="*/ 0 w 52"/>
                <a:gd name="T3" fmla="*/ 16 h 215"/>
                <a:gd name="T4" fmla="*/ 14 w 52"/>
                <a:gd name="T5" fmla="*/ 2 h 215"/>
                <a:gd name="T6" fmla="*/ 52 w 52"/>
                <a:gd name="T7" fmla="*/ 38 h 215"/>
                <a:gd name="T8" fmla="*/ 51 w 52"/>
                <a:gd name="T9" fmla="*/ 207 h 215"/>
                <a:gd name="T10" fmla="*/ 1 w 52"/>
                <a:gd name="T11" fmla="*/ 2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15">
                  <a:moveTo>
                    <a:pt x="1" y="207"/>
                  </a:moveTo>
                  <a:cubicBezTo>
                    <a:pt x="1" y="143"/>
                    <a:pt x="0" y="79"/>
                    <a:pt x="0" y="16"/>
                  </a:cubicBezTo>
                  <a:cubicBezTo>
                    <a:pt x="0" y="5"/>
                    <a:pt x="4" y="2"/>
                    <a:pt x="14" y="2"/>
                  </a:cubicBezTo>
                  <a:cubicBezTo>
                    <a:pt x="52" y="0"/>
                    <a:pt x="52" y="0"/>
                    <a:pt x="52" y="38"/>
                  </a:cubicBezTo>
                  <a:cubicBezTo>
                    <a:pt x="52" y="94"/>
                    <a:pt x="51" y="150"/>
                    <a:pt x="51" y="207"/>
                  </a:cubicBezTo>
                  <a:cubicBezTo>
                    <a:pt x="34" y="215"/>
                    <a:pt x="18" y="215"/>
                    <a:pt x="1" y="207"/>
                  </a:cubicBezTo>
                  <a:close/>
                </a:path>
              </a:pathLst>
            </a:custGeom>
            <a:solidFill>
              <a:srgbClr val="F6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7DDD0081-0C46-BE5C-0FFC-19ECF9E8D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3275" y="3897314"/>
              <a:ext cx="366713" cy="1098549"/>
            </a:xfrm>
            <a:custGeom>
              <a:avLst/>
              <a:gdLst>
                <a:gd name="T0" fmla="*/ 7 w 75"/>
                <a:gd name="T1" fmla="*/ 210 h 222"/>
                <a:gd name="T2" fmla="*/ 9 w 75"/>
                <a:gd name="T3" fmla="*/ 160 h 222"/>
                <a:gd name="T4" fmla="*/ 20 w 75"/>
                <a:gd name="T5" fmla="*/ 17 h 222"/>
                <a:gd name="T6" fmla="*/ 36 w 75"/>
                <a:gd name="T7" fmla="*/ 4 h 222"/>
                <a:gd name="T8" fmla="*/ 44 w 75"/>
                <a:gd name="T9" fmla="*/ 5 h 222"/>
                <a:gd name="T10" fmla="*/ 70 w 75"/>
                <a:gd name="T11" fmla="*/ 41 h 222"/>
                <a:gd name="T12" fmla="*/ 56 w 75"/>
                <a:gd name="T13" fmla="*/ 197 h 222"/>
                <a:gd name="T14" fmla="*/ 52 w 75"/>
                <a:gd name="T15" fmla="*/ 214 h 222"/>
                <a:gd name="T16" fmla="*/ 7 w 75"/>
                <a:gd name="T17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222">
                  <a:moveTo>
                    <a:pt x="7" y="210"/>
                  </a:moveTo>
                  <a:cubicBezTo>
                    <a:pt x="0" y="193"/>
                    <a:pt x="8" y="176"/>
                    <a:pt x="9" y="160"/>
                  </a:cubicBezTo>
                  <a:cubicBezTo>
                    <a:pt x="11" y="112"/>
                    <a:pt x="16" y="64"/>
                    <a:pt x="20" y="17"/>
                  </a:cubicBezTo>
                  <a:cubicBezTo>
                    <a:pt x="21" y="6"/>
                    <a:pt x="24" y="0"/>
                    <a:pt x="36" y="4"/>
                  </a:cubicBezTo>
                  <a:cubicBezTo>
                    <a:pt x="39" y="4"/>
                    <a:pt x="41" y="5"/>
                    <a:pt x="44" y="5"/>
                  </a:cubicBezTo>
                  <a:cubicBezTo>
                    <a:pt x="75" y="9"/>
                    <a:pt x="73" y="9"/>
                    <a:pt x="70" y="41"/>
                  </a:cubicBezTo>
                  <a:cubicBezTo>
                    <a:pt x="64" y="93"/>
                    <a:pt x="61" y="145"/>
                    <a:pt x="56" y="197"/>
                  </a:cubicBezTo>
                  <a:cubicBezTo>
                    <a:pt x="55" y="203"/>
                    <a:pt x="58" y="210"/>
                    <a:pt x="52" y="214"/>
                  </a:cubicBezTo>
                  <a:cubicBezTo>
                    <a:pt x="36" y="222"/>
                    <a:pt x="22" y="217"/>
                    <a:pt x="7" y="210"/>
                  </a:cubicBezTo>
                  <a:close/>
                </a:path>
              </a:pathLst>
            </a:custGeom>
            <a:solidFill>
              <a:srgbClr val="F5B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06E97741-18AF-49F2-6B76-C2A9933FB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425" y="3897314"/>
              <a:ext cx="498475" cy="1077912"/>
            </a:xfrm>
            <a:custGeom>
              <a:avLst/>
              <a:gdLst>
                <a:gd name="T0" fmla="*/ 55 w 102"/>
                <a:gd name="T1" fmla="*/ 214 h 218"/>
                <a:gd name="T2" fmla="*/ 2 w 102"/>
                <a:gd name="T3" fmla="*/ 27 h 218"/>
                <a:gd name="T4" fmla="*/ 11 w 102"/>
                <a:gd name="T5" fmla="*/ 12 h 218"/>
                <a:gd name="T6" fmla="*/ 58 w 102"/>
                <a:gd name="T7" fmla="*/ 37 h 218"/>
                <a:gd name="T8" fmla="*/ 100 w 102"/>
                <a:gd name="T9" fmla="*/ 190 h 218"/>
                <a:gd name="T10" fmla="*/ 102 w 102"/>
                <a:gd name="T11" fmla="*/ 202 h 218"/>
                <a:gd name="T12" fmla="*/ 55 w 102"/>
                <a:gd name="T13" fmla="*/ 2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218">
                  <a:moveTo>
                    <a:pt x="55" y="214"/>
                  </a:moveTo>
                  <a:cubicBezTo>
                    <a:pt x="37" y="152"/>
                    <a:pt x="20" y="89"/>
                    <a:pt x="2" y="27"/>
                  </a:cubicBezTo>
                  <a:cubicBezTo>
                    <a:pt x="0" y="19"/>
                    <a:pt x="1" y="15"/>
                    <a:pt x="11" y="12"/>
                  </a:cubicBezTo>
                  <a:cubicBezTo>
                    <a:pt x="48" y="0"/>
                    <a:pt x="48" y="0"/>
                    <a:pt x="58" y="37"/>
                  </a:cubicBezTo>
                  <a:cubicBezTo>
                    <a:pt x="72" y="88"/>
                    <a:pt x="86" y="139"/>
                    <a:pt x="100" y="190"/>
                  </a:cubicBezTo>
                  <a:cubicBezTo>
                    <a:pt x="101" y="194"/>
                    <a:pt x="101" y="198"/>
                    <a:pt x="102" y="202"/>
                  </a:cubicBezTo>
                  <a:cubicBezTo>
                    <a:pt x="88" y="215"/>
                    <a:pt x="72" y="218"/>
                    <a:pt x="55" y="214"/>
                  </a:cubicBezTo>
                  <a:close/>
                </a:path>
              </a:pathLst>
            </a:custGeom>
            <a:solidFill>
              <a:srgbClr val="F6D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43D9F59E-FD28-A0AD-EB4A-B8EB912CC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925" y="3903664"/>
              <a:ext cx="465138" cy="1092199"/>
            </a:xfrm>
            <a:custGeom>
              <a:avLst/>
              <a:gdLst>
                <a:gd name="T0" fmla="*/ 0 w 95"/>
                <a:gd name="T1" fmla="*/ 204 h 221"/>
                <a:gd name="T2" fmla="*/ 29 w 95"/>
                <a:gd name="T3" fmla="*/ 67 h 221"/>
                <a:gd name="T4" fmla="*/ 41 w 95"/>
                <a:gd name="T5" fmla="*/ 15 h 221"/>
                <a:gd name="T6" fmla="*/ 58 w 95"/>
                <a:gd name="T7" fmla="*/ 3 h 221"/>
                <a:gd name="T8" fmla="*/ 86 w 95"/>
                <a:gd name="T9" fmla="*/ 47 h 221"/>
                <a:gd name="T10" fmla="*/ 48 w 95"/>
                <a:gd name="T11" fmla="*/ 212 h 221"/>
                <a:gd name="T12" fmla="*/ 0 w 95"/>
                <a:gd name="T13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21">
                  <a:moveTo>
                    <a:pt x="0" y="204"/>
                  </a:moveTo>
                  <a:cubicBezTo>
                    <a:pt x="6" y="158"/>
                    <a:pt x="21" y="113"/>
                    <a:pt x="29" y="67"/>
                  </a:cubicBezTo>
                  <a:cubicBezTo>
                    <a:pt x="33" y="50"/>
                    <a:pt x="37" y="32"/>
                    <a:pt x="41" y="15"/>
                  </a:cubicBezTo>
                  <a:cubicBezTo>
                    <a:pt x="43" y="6"/>
                    <a:pt x="45" y="0"/>
                    <a:pt x="58" y="3"/>
                  </a:cubicBezTo>
                  <a:cubicBezTo>
                    <a:pt x="94" y="12"/>
                    <a:pt x="95" y="11"/>
                    <a:pt x="86" y="47"/>
                  </a:cubicBezTo>
                  <a:cubicBezTo>
                    <a:pt x="73" y="102"/>
                    <a:pt x="61" y="157"/>
                    <a:pt x="48" y="212"/>
                  </a:cubicBezTo>
                  <a:cubicBezTo>
                    <a:pt x="30" y="221"/>
                    <a:pt x="15" y="212"/>
                    <a:pt x="0" y="204"/>
                  </a:cubicBezTo>
                  <a:close/>
                </a:path>
              </a:pathLst>
            </a:custGeom>
            <a:solidFill>
              <a:srgbClr val="F2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0FB06BBC-D927-E7C4-81B9-F8266E07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3913189"/>
              <a:ext cx="490538" cy="1077912"/>
            </a:xfrm>
            <a:custGeom>
              <a:avLst/>
              <a:gdLst>
                <a:gd name="T0" fmla="*/ 0 w 100"/>
                <a:gd name="T1" fmla="*/ 201 h 218"/>
                <a:gd name="T2" fmla="*/ 33 w 100"/>
                <a:gd name="T3" fmla="*/ 64 h 218"/>
                <a:gd name="T4" fmla="*/ 47 w 100"/>
                <a:gd name="T5" fmla="*/ 10 h 218"/>
                <a:gd name="T6" fmla="*/ 62 w 100"/>
                <a:gd name="T7" fmla="*/ 2 h 218"/>
                <a:gd name="T8" fmla="*/ 90 w 100"/>
                <a:gd name="T9" fmla="*/ 47 h 218"/>
                <a:gd name="T10" fmla="*/ 48 w 100"/>
                <a:gd name="T11" fmla="*/ 211 h 218"/>
                <a:gd name="T12" fmla="*/ 0 w 100"/>
                <a:gd name="T13" fmla="*/ 20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8">
                  <a:moveTo>
                    <a:pt x="0" y="201"/>
                  </a:moveTo>
                  <a:cubicBezTo>
                    <a:pt x="7" y="155"/>
                    <a:pt x="23" y="110"/>
                    <a:pt x="33" y="64"/>
                  </a:cubicBezTo>
                  <a:cubicBezTo>
                    <a:pt x="37" y="46"/>
                    <a:pt x="43" y="28"/>
                    <a:pt x="47" y="10"/>
                  </a:cubicBezTo>
                  <a:cubicBezTo>
                    <a:pt x="49" y="0"/>
                    <a:pt x="53" y="0"/>
                    <a:pt x="62" y="2"/>
                  </a:cubicBezTo>
                  <a:cubicBezTo>
                    <a:pt x="100" y="10"/>
                    <a:pt x="100" y="10"/>
                    <a:pt x="90" y="47"/>
                  </a:cubicBezTo>
                  <a:cubicBezTo>
                    <a:pt x="76" y="102"/>
                    <a:pt x="62" y="156"/>
                    <a:pt x="48" y="211"/>
                  </a:cubicBezTo>
                  <a:cubicBezTo>
                    <a:pt x="30" y="218"/>
                    <a:pt x="15" y="211"/>
                    <a:pt x="0" y="201"/>
                  </a:cubicBezTo>
                  <a:close/>
                </a:path>
              </a:pathLst>
            </a:custGeom>
            <a:solidFill>
              <a:srgbClr val="86A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65943B3B-3B82-1039-4624-0109166F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4238" y="3908426"/>
              <a:ext cx="390525" cy="1077912"/>
            </a:xfrm>
            <a:custGeom>
              <a:avLst/>
              <a:gdLst>
                <a:gd name="T0" fmla="*/ 32 w 80"/>
                <a:gd name="T1" fmla="*/ 212 h 218"/>
                <a:gd name="T2" fmla="*/ 17 w 80"/>
                <a:gd name="T3" fmla="*/ 123 h 218"/>
                <a:gd name="T4" fmla="*/ 2 w 80"/>
                <a:gd name="T5" fmla="*/ 20 h 218"/>
                <a:gd name="T6" fmla="*/ 13 w 80"/>
                <a:gd name="T7" fmla="*/ 5 h 218"/>
                <a:gd name="T8" fmla="*/ 43 w 80"/>
                <a:gd name="T9" fmla="*/ 1 h 218"/>
                <a:gd name="T10" fmla="*/ 52 w 80"/>
                <a:gd name="T11" fmla="*/ 8 h 218"/>
                <a:gd name="T12" fmla="*/ 79 w 80"/>
                <a:gd name="T13" fmla="*/ 201 h 218"/>
                <a:gd name="T14" fmla="*/ 76 w 80"/>
                <a:gd name="T15" fmla="*/ 208 h 218"/>
                <a:gd name="T16" fmla="*/ 32 w 80"/>
                <a:gd name="T17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218">
                  <a:moveTo>
                    <a:pt x="32" y="212"/>
                  </a:moveTo>
                  <a:cubicBezTo>
                    <a:pt x="23" y="183"/>
                    <a:pt x="22" y="152"/>
                    <a:pt x="17" y="123"/>
                  </a:cubicBezTo>
                  <a:cubicBezTo>
                    <a:pt x="11" y="89"/>
                    <a:pt x="8" y="54"/>
                    <a:pt x="2" y="20"/>
                  </a:cubicBezTo>
                  <a:cubicBezTo>
                    <a:pt x="0" y="9"/>
                    <a:pt x="4" y="6"/>
                    <a:pt x="13" y="5"/>
                  </a:cubicBezTo>
                  <a:cubicBezTo>
                    <a:pt x="23" y="4"/>
                    <a:pt x="33" y="2"/>
                    <a:pt x="43" y="1"/>
                  </a:cubicBezTo>
                  <a:cubicBezTo>
                    <a:pt x="49" y="0"/>
                    <a:pt x="51" y="2"/>
                    <a:pt x="52" y="8"/>
                  </a:cubicBezTo>
                  <a:cubicBezTo>
                    <a:pt x="61" y="72"/>
                    <a:pt x="70" y="136"/>
                    <a:pt x="79" y="201"/>
                  </a:cubicBezTo>
                  <a:cubicBezTo>
                    <a:pt x="80" y="203"/>
                    <a:pt x="77" y="205"/>
                    <a:pt x="76" y="208"/>
                  </a:cubicBezTo>
                  <a:cubicBezTo>
                    <a:pt x="62" y="215"/>
                    <a:pt x="47" y="218"/>
                    <a:pt x="32" y="212"/>
                  </a:cubicBezTo>
                  <a:close/>
                </a:path>
              </a:pathLst>
            </a:custGeom>
            <a:solidFill>
              <a:srgbClr val="649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6889D4D6-730B-75A6-B335-595010E5F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7350" y="3908426"/>
              <a:ext cx="512763" cy="1077912"/>
            </a:xfrm>
            <a:custGeom>
              <a:avLst/>
              <a:gdLst>
                <a:gd name="T0" fmla="*/ 5 w 105"/>
                <a:gd name="T1" fmla="*/ 204 h 218"/>
                <a:gd name="T2" fmla="*/ 3 w 105"/>
                <a:gd name="T3" fmla="*/ 194 h 218"/>
                <a:gd name="T4" fmla="*/ 52 w 105"/>
                <a:gd name="T5" fmla="*/ 14 h 218"/>
                <a:gd name="T6" fmla="*/ 68 w 105"/>
                <a:gd name="T7" fmla="*/ 3 h 218"/>
                <a:gd name="T8" fmla="*/ 95 w 105"/>
                <a:gd name="T9" fmla="*/ 48 h 218"/>
                <a:gd name="T10" fmla="*/ 50 w 105"/>
                <a:gd name="T11" fmla="*/ 212 h 218"/>
                <a:gd name="T12" fmla="*/ 5 w 105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18">
                  <a:moveTo>
                    <a:pt x="5" y="204"/>
                  </a:moveTo>
                  <a:cubicBezTo>
                    <a:pt x="0" y="201"/>
                    <a:pt x="2" y="198"/>
                    <a:pt x="3" y="194"/>
                  </a:cubicBezTo>
                  <a:cubicBezTo>
                    <a:pt x="20" y="134"/>
                    <a:pt x="36" y="74"/>
                    <a:pt x="52" y="14"/>
                  </a:cubicBezTo>
                  <a:cubicBezTo>
                    <a:pt x="54" y="4"/>
                    <a:pt x="56" y="0"/>
                    <a:pt x="68" y="3"/>
                  </a:cubicBezTo>
                  <a:cubicBezTo>
                    <a:pt x="104" y="13"/>
                    <a:pt x="105" y="12"/>
                    <a:pt x="95" y="48"/>
                  </a:cubicBezTo>
                  <a:cubicBezTo>
                    <a:pt x="80" y="103"/>
                    <a:pt x="65" y="157"/>
                    <a:pt x="50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26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51AFADE1-4A34-0B61-0A80-7F1D34136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513" y="3908426"/>
              <a:ext cx="460375" cy="1071562"/>
            </a:xfrm>
            <a:custGeom>
              <a:avLst/>
              <a:gdLst>
                <a:gd name="T0" fmla="*/ 46 w 94"/>
                <a:gd name="T1" fmla="*/ 212 h 217"/>
                <a:gd name="T2" fmla="*/ 10 w 94"/>
                <a:gd name="T3" fmla="*/ 62 h 217"/>
                <a:gd name="T4" fmla="*/ 6 w 94"/>
                <a:gd name="T5" fmla="*/ 39 h 217"/>
                <a:gd name="T6" fmla="*/ 29 w 94"/>
                <a:gd name="T7" fmla="*/ 4 h 217"/>
                <a:gd name="T8" fmla="*/ 53 w 94"/>
                <a:gd name="T9" fmla="*/ 17 h 217"/>
                <a:gd name="T10" fmla="*/ 92 w 94"/>
                <a:gd name="T11" fmla="*/ 195 h 217"/>
                <a:gd name="T12" fmla="*/ 91 w 94"/>
                <a:gd name="T13" fmla="*/ 204 h 217"/>
                <a:gd name="T14" fmla="*/ 46 w 94"/>
                <a:gd name="T15" fmla="*/ 21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17">
                  <a:moveTo>
                    <a:pt x="46" y="212"/>
                  </a:moveTo>
                  <a:cubicBezTo>
                    <a:pt x="31" y="163"/>
                    <a:pt x="23" y="112"/>
                    <a:pt x="10" y="62"/>
                  </a:cubicBezTo>
                  <a:cubicBezTo>
                    <a:pt x="8" y="55"/>
                    <a:pt x="7" y="47"/>
                    <a:pt x="6" y="39"/>
                  </a:cubicBezTo>
                  <a:cubicBezTo>
                    <a:pt x="0" y="10"/>
                    <a:pt x="0" y="11"/>
                    <a:pt x="29" y="4"/>
                  </a:cubicBezTo>
                  <a:cubicBezTo>
                    <a:pt x="43" y="0"/>
                    <a:pt x="49" y="1"/>
                    <a:pt x="53" y="17"/>
                  </a:cubicBezTo>
                  <a:cubicBezTo>
                    <a:pt x="65" y="77"/>
                    <a:pt x="79" y="136"/>
                    <a:pt x="92" y="195"/>
                  </a:cubicBezTo>
                  <a:cubicBezTo>
                    <a:pt x="93" y="198"/>
                    <a:pt x="94" y="201"/>
                    <a:pt x="91" y="204"/>
                  </a:cubicBezTo>
                  <a:cubicBezTo>
                    <a:pt x="77" y="213"/>
                    <a:pt x="62" y="217"/>
                    <a:pt x="46" y="212"/>
                  </a:cubicBezTo>
                  <a:close/>
                </a:path>
              </a:pathLst>
            </a:custGeom>
            <a:solidFill>
              <a:srgbClr val="F9C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FD3A3D7A-D18F-5C30-4B1D-ECD7AB3CF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3" y="3908426"/>
              <a:ext cx="333375" cy="1092199"/>
            </a:xfrm>
            <a:custGeom>
              <a:avLst/>
              <a:gdLst>
                <a:gd name="T0" fmla="*/ 0 w 68"/>
                <a:gd name="T1" fmla="*/ 208 h 221"/>
                <a:gd name="T2" fmla="*/ 11 w 68"/>
                <a:gd name="T3" fmla="*/ 69 h 221"/>
                <a:gd name="T4" fmla="*/ 15 w 68"/>
                <a:gd name="T5" fmla="*/ 12 h 221"/>
                <a:gd name="T6" fmla="*/ 30 w 68"/>
                <a:gd name="T7" fmla="*/ 1 h 221"/>
                <a:gd name="T8" fmla="*/ 64 w 68"/>
                <a:gd name="T9" fmla="*/ 46 h 221"/>
                <a:gd name="T10" fmla="*/ 47 w 68"/>
                <a:gd name="T11" fmla="*/ 212 h 221"/>
                <a:gd name="T12" fmla="*/ 0 w 68"/>
                <a:gd name="T13" fmla="*/ 20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221">
                  <a:moveTo>
                    <a:pt x="0" y="208"/>
                  </a:moveTo>
                  <a:cubicBezTo>
                    <a:pt x="0" y="161"/>
                    <a:pt x="6" y="115"/>
                    <a:pt x="11" y="69"/>
                  </a:cubicBezTo>
                  <a:cubicBezTo>
                    <a:pt x="13" y="50"/>
                    <a:pt x="12" y="31"/>
                    <a:pt x="15" y="12"/>
                  </a:cubicBezTo>
                  <a:cubicBezTo>
                    <a:pt x="17" y="2"/>
                    <a:pt x="20" y="0"/>
                    <a:pt x="30" y="1"/>
                  </a:cubicBezTo>
                  <a:cubicBezTo>
                    <a:pt x="67" y="6"/>
                    <a:pt x="68" y="6"/>
                    <a:pt x="64" y="46"/>
                  </a:cubicBezTo>
                  <a:cubicBezTo>
                    <a:pt x="58" y="101"/>
                    <a:pt x="53" y="157"/>
                    <a:pt x="47" y="212"/>
                  </a:cubicBezTo>
                  <a:cubicBezTo>
                    <a:pt x="31" y="221"/>
                    <a:pt x="15" y="215"/>
                    <a:pt x="0" y="208"/>
                  </a:cubicBezTo>
                  <a:close/>
                </a:path>
              </a:pathLst>
            </a:custGeom>
            <a:solidFill>
              <a:srgbClr val="F8E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EC9D6794-D339-4D95-9CC1-8558FFAD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288" y="3903664"/>
              <a:ext cx="361950" cy="1092199"/>
            </a:xfrm>
            <a:custGeom>
              <a:avLst/>
              <a:gdLst>
                <a:gd name="T0" fmla="*/ 26 w 74"/>
                <a:gd name="T1" fmla="*/ 213 h 221"/>
                <a:gd name="T2" fmla="*/ 6 w 74"/>
                <a:gd name="T3" fmla="*/ 57 h 221"/>
                <a:gd name="T4" fmla="*/ 2 w 74"/>
                <a:gd name="T5" fmla="*/ 20 h 221"/>
                <a:gd name="T6" fmla="*/ 15 w 74"/>
                <a:gd name="T7" fmla="*/ 5 h 221"/>
                <a:gd name="T8" fmla="*/ 55 w 74"/>
                <a:gd name="T9" fmla="*/ 39 h 221"/>
                <a:gd name="T10" fmla="*/ 73 w 74"/>
                <a:gd name="T11" fmla="*/ 186 h 221"/>
                <a:gd name="T12" fmla="*/ 74 w 74"/>
                <a:gd name="T13" fmla="*/ 208 h 221"/>
                <a:gd name="T14" fmla="*/ 26 w 74"/>
                <a:gd name="T15" fmla="*/ 21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221">
                  <a:moveTo>
                    <a:pt x="26" y="213"/>
                  </a:moveTo>
                  <a:cubicBezTo>
                    <a:pt x="20" y="161"/>
                    <a:pt x="13" y="109"/>
                    <a:pt x="6" y="57"/>
                  </a:cubicBezTo>
                  <a:cubicBezTo>
                    <a:pt x="4" y="45"/>
                    <a:pt x="4" y="32"/>
                    <a:pt x="2" y="20"/>
                  </a:cubicBezTo>
                  <a:cubicBezTo>
                    <a:pt x="0" y="8"/>
                    <a:pt x="5" y="6"/>
                    <a:pt x="15" y="5"/>
                  </a:cubicBezTo>
                  <a:cubicBezTo>
                    <a:pt x="51" y="0"/>
                    <a:pt x="50" y="0"/>
                    <a:pt x="55" y="39"/>
                  </a:cubicBezTo>
                  <a:cubicBezTo>
                    <a:pt x="60" y="88"/>
                    <a:pt x="67" y="137"/>
                    <a:pt x="73" y="186"/>
                  </a:cubicBezTo>
                  <a:cubicBezTo>
                    <a:pt x="74" y="194"/>
                    <a:pt x="73" y="201"/>
                    <a:pt x="74" y="208"/>
                  </a:cubicBezTo>
                  <a:cubicBezTo>
                    <a:pt x="58" y="216"/>
                    <a:pt x="43" y="221"/>
                    <a:pt x="26" y="213"/>
                  </a:cubicBezTo>
                  <a:close/>
                </a:path>
              </a:pathLst>
            </a:custGeom>
            <a:solidFill>
              <a:srgbClr val="E73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87D8149E-3504-C479-E7D4-779DCC0D7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3908426"/>
              <a:ext cx="503238" cy="1077912"/>
            </a:xfrm>
            <a:custGeom>
              <a:avLst/>
              <a:gdLst>
                <a:gd name="T0" fmla="*/ 5 w 103"/>
                <a:gd name="T1" fmla="*/ 204 h 218"/>
                <a:gd name="T2" fmla="*/ 3 w 103"/>
                <a:gd name="T3" fmla="*/ 192 h 218"/>
                <a:gd name="T4" fmla="*/ 51 w 103"/>
                <a:gd name="T5" fmla="*/ 13 h 218"/>
                <a:gd name="T6" fmla="*/ 68 w 103"/>
                <a:gd name="T7" fmla="*/ 3 h 218"/>
                <a:gd name="T8" fmla="*/ 94 w 103"/>
                <a:gd name="T9" fmla="*/ 47 h 218"/>
                <a:gd name="T10" fmla="*/ 49 w 103"/>
                <a:gd name="T11" fmla="*/ 212 h 218"/>
                <a:gd name="T12" fmla="*/ 5 w 103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18">
                  <a:moveTo>
                    <a:pt x="5" y="204"/>
                  </a:moveTo>
                  <a:cubicBezTo>
                    <a:pt x="0" y="201"/>
                    <a:pt x="2" y="196"/>
                    <a:pt x="3" y="192"/>
                  </a:cubicBezTo>
                  <a:cubicBezTo>
                    <a:pt x="19" y="132"/>
                    <a:pt x="35" y="73"/>
                    <a:pt x="51" y="13"/>
                  </a:cubicBezTo>
                  <a:cubicBezTo>
                    <a:pt x="53" y="3"/>
                    <a:pt x="57" y="0"/>
                    <a:pt x="68" y="3"/>
                  </a:cubicBezTo>
                  <a:cubicBezTo>
                    <a:pt x="103" y="12"/>
                    <a:pt x="103" y="12"/>
                    <a:pt x="94" y="47"/>
                  </a:cubicBezTo>
                  <a:cubicBezTo>
                    <a:pt x="79" y="102"/>
                    <a:pt x="64" y="157"/>
                    <a:pt x="49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ED6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6FBC74AF-1BF3-5887-4DFF-1153DD8150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3903664"/>
              <a:ext cx="481013" cy="1066799"/>
            </a:xfrm>
            <a:custGeom>
              <a:avLst/>
              <a:gdLst>
                <a:gd name="T0" fmla="*/ 2 w 98"/>
                <a:gd name="T1" fmla="*/ 204 h 216"/>
                <a:gd name="T2" fmla="*/ 18 w 98"/>
                <a:gd name="T3" fmla="*/ 125 h 216"/>
                <a:gd name="T4" fmla="*/ 45 w 98"/>
                <a:gd name="T5" fmla="*/ 16 h 216"/>
                <a:gd name="T6" fmla="*/ 65 w 98"/>
                <a:gd name="T7" fmla="*/ 4 h 216"/>
                <a:gd name="T8" fmla="*/ 90 w 98"/>
                <a:gd name="T9" fmla="*/ 46 h 216"/>
                <a:gd name="T10" fmla="*/ 49 w 98"/>
                <a:gd name="T11" fmla="*/ 207 h 216"/>
                <a:gd name="T12" fmla="*/ 46 w 98"/>
                <a:gd name="T13" fmla="*/ 214 h 216"/>
                <a:gd name="T14" fmla="*/ 2 w 98"/>
                <a:gd name="T15" fmla="*/ 2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2" y="204"/>
                  </a:moveTo>
                  <a:cubicBezTo>
                    <a:pt x="0" y="176"/>
                    <a:pt x="13" y="151"/>
                    <a:pt x="18" y="125"/>
                  </a:cubicBezTo>
                  <a:cubicBezTo>
                    <a:pt x="26" y="88"/>
                    <a:pt x="36" y="52"/>
                    <a:pt x="45" y="16"/>
                  </a:cubicBezTo>
                  <a:cubicBezTo>
                    <a:pt x="48" y="5"/>
                    <a:pt x="50" y="0"/>
                    <a:pt x="65" y="4"/>
                  </a:cubicBezTo>
                  <a:cubicBezTo>
                    <a:pt x="98" y="14"/>
                    <a:pt x="98" y="12"/>
                    <a:pt x="90" y="46"/>
                  </a:cubicBezTo>
                  <a:cubicBezTo>
                    <a:pt x="76" y="100"/>
                    <a:pt x="63" y="154"/>
                    <a:pt x="49" y="207"/>
                  </a:cubicBezTo>
                  <a:cubicBezTo>
                    <a:pt x="49" y="209"/>
                    <a:pt x="47" y="211"/>
                    <a:pt x="46" y="214"/>
                  </a:cubicBezTo>
                  <a:cubicBezTo>
                    <a:pt x="30" y="216"/>
                    <a:pt x="15" y="213"/>
                    <a:pt x="2" y="204"/>
                  </a:cubicBezTo>
                  <a:close/>
                </a:path>
              </a:pathLst>
            </a:custGeom>
            <a:solidFill>
              <a:srgbClr val="75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7D3B0677-D437-55E4-C5A6-FC8BFD3B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3903664"/>
              <a:ext cx="504825" cy="1087437"/>
            </a:xfrm>
            <a:custGeom>
              <a:avLst/>
              <a:gdLst>
                <a:gd name="T0" fmla="*/ 54 w 103"/>
                <a:gd name="T1" fmla="*/ 212 h 220"/>
                <a:gd name="T2" fmla="*/ 4 w 103"/>
                <a:gd name="T3" fmla="*/ 29 h 220"/>
                <a:gd name="T4" fmla="*/ 14 w 103"/>
                <a:gd name="T5" fmla="*/ 10 h 220"/>
                <a:gd name="T6" fmla="*/ 58 w 103"/>
                <a:gd name="T7" fmla="*/ 35 h 220"/>
                <a:gd name="T8" fmla="*/ 99 w 103"/>
                <a:gd name="T9" fmla="*/ 184 h 220"/>
                <a:gd name="T10" fmla="*/ 102 w 103"/>
                <a:gd name="T11" fmla="*/ 201 h 220"/>
                <a:gd name="T12" fmla="*/ 54 w 103"/>
                <a:gd name="T13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20">
                  <a:moveTo>
                    <a:pt x="54" y="212"/>
                  </a:moveTo>
                  <a:cubicBezTo>
                    <a:pt x="37" y="151"/>
                    <a:pt x="21" y="89"/>
                    <a:pt x="4" y="29"/>
                  </a:cubicBezTo>
                  <a:cubicBezTo>
                    <a:pt x="0" y="16"/>
                    <a:pt x="4" y="13"/>
                    <a:pt x="14" y="10"/>
                  </a:cubicBezTo>
                  <a:cubicBezTo>
                    <a:pt x="48" y="1"/>
                    <a:pt x="48" y="0"/>
                    <a:pt x="58" y="35"/>
                  </a:cubicBezTo>
                  <a:cubicBezTo>
                    <a:pt x="71" y="85"/>
                    <a:pt x="85" y="135"/>
                    <a:pt x="99" y="184"/>
                  </a:cubicBezTo>
                  <a:cubicBezTo>
                    <a:pt x="101" y="190"/>
                    <a:pt x="103" y="195"/>
                    <a:pt x="102" y="201"/>
                  </a:cubicBezTo>
                  <a:cubicBezTo>
                    <a:pt x="87" y="213"/>
                    <a:pt x="72" y="220"/>
                    <a:pt x="54" y="212"/>
                  </a:cubicBezTo>
                  <a:close/>
                </a:path>
              </a:pathLst>
            </a:custGeom>
            <a:solidFill>
              <a:srgbClr val="C8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68148478-08D4-656B-A8A9-F77CBFE1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3903664"/>
              <a:ext cx="284163" cy="1076324"/>
            </a:xfrm>
            <a:custGeom>
              <a:avLst/>
              <a:gdLst>
                <a:gd name="T0" fmla="*/ 1 w 58"/>
                <a:gd name="T1" fmla="*/ 209 h 218"/>
                <a:gd name="T2" fmla="*/ 1 w 58"/>
                <a:gd name="T3" fmla="*/ 19 h 218"/>
                <a:gd name="T4" fmla="*/ 15 w 58"/>
                <a:gd name="T5" fmla="*/ 4 h 218"/>
                <a:gd name="T6" fmla="*/ 50 w 58"/>
                <a:gd name="T7" fmla="*/ 37 h 218"/>
                <a:gd name="T8" fmla="*/ 48 w 58"/>
                <a:gd name="T9" fmla="*/ 212 h 218"/>
                <a:gd name="T10" fmla="*/ 1 w 58"/>
                <a:gd name="T11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218">
                  <a:moveTo>
                    <a:pt x="1" y="209"/>
                  </a:moveTo>
                  <a:cubicBezTo>
                    <a:pt x="1" y="146"/>
                    <a:pt x="1" y="82"/>
                    <a:pt x="1" y="19"/>
                  </a:cubicBezTo>
                  <a:cubicBezTo>
                    <a:pt x="0" y="8"/>
                    <a:pt x="3" y="4"/>
                    <a:pt x="15" y="4"/>
                  </a:cubicBezTo>
                  <a:cubicBezTo>
                    <a:pt x="58" y="5"/>
                    <a:pt x="50" y="0"/>
                    <a:pt x="50" y="37"/>
                  </a:cubicBezTo>
                  <a:cubicBezTo>
                    <a:pt x="49" y="95"/>
                    <a:pt x="52" y="154"/>
                    <a:pt x="48" y="212"/>
                  </a:cubicBezTo>
                  <a:cubicBezTo>
                    <a:pt x="32" y="218"/>
                    <a:pt x="16" y="216"/>
                    <a:pt x="1" y="209"/>
                  </a:cubicBezTo>
                  <a:close/>
                </a:path>
              </a:pathLst>
            </a:custGeom>
            <a:solidFill>
              <a:srgbClr val="F5A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E6F43F5A-2A75-E54E-B97B-3C4A30953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3908426"/>
              <a:ext cx="263525" cy="1077912"/>
            </a:xfrm>
            <a:custGeom>
              <a:avLst/>
              <a:gdLst>
                <a:gd name="T0" fmla="*/ 2 w 54"/>
                <a:gd name="T1" fmla="*/ 4 h 218"/>
                <a:gd name="T2" fmla="*/ 51 w 54"/>
                <a:gd name="T3" fmla="*/ 48 h 218"/>
                <a:gd name="T4" fmla="*/ 51 w 54"/>
                <a:gd name="T5" fmla="*/ 191 h 218"/>
                <a:gd name="T6" fmla="*/ 47 w 54"/>
                <a:gd name="T7" fmla="*/ 212 h 218"/>
                <a:gd name="T8" fmla="*/ 39 w 54"/>
                <a:gd name="T9" fmla="*/ 213 h 218"/>
                <a:gd name="T10" fmla="*/ 1 w 54"/>
                <a:gd name="T11" fmla="*/ 180 h 218"/>
                <a:gd name="T12" fmla="*/ 2 w 54"/>
                <a:gd name="T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18">
                  <a:moveTo>
                    <a:pt x="2" y="4"/>
                  </a:moveTo>
                  <a:cubicBezTo>
                    <a:pt x="51" y="0"/>
                    <a:pt x="51" y="0"/>
                    <a:pt x="51" y="48"/>
                  </a:cubicBezTo>
                  <a:cubicBezTo>
                    <a:pt x="51" y="96"/>
                    <a:pt x="51" y="143"/>
                    <a:pt x="51" y="191"/>
                  </a:cubicBezTo>
                  <a:cubicBezTo>
                    <a:pt x="51" y="198"/>
                    <a:pt x="54" y="206"/>
                    <a:pt x="47" y="212"/>
                  </a:cubicBezTo>
                  <a:cubicBezTo>
                    <a:pt x="44" y="212"/>
                    <a:pt x="42" y="213"/>
                    <a:pt x="39" y="213"/>
                  </a:cubicBezTo>
                  <a:cubicBezTo>
                    <a:pt x="6" y="218"/>
                    <a:pt x="1" y="213"/>
                    <a:pt x="1" y="180"/>
                  </a:cubicBezTo>
                  <a:cubicBezTo>
                    <a:pt x="1" y="122"/>
                    <a:pt x="0" y="63"/>
                    <a:pt x="2" y="4"/>
                  </a:cubicBezTo>
                  <a:close/>
                </a:path>
              </a:pathLst>
            </a:custGeom>
            <a:solidFill>
              <a:srgbClr val="C99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CB7CC737-B788-5828-06F6-77E6F0046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3887789"/>
              <a:ext cx="244475" cy="1073149"/>
            </a:xfrm>
            <a:custGeom>
              <a:avLst/>
              <a:gdLst>
                <a:gd name="T0" fmla="*/ 50 w 50"/>
                <a:gd name="T1" fmla="*/ 4 h 217"/>
                <a:gd name="T2" fmla="*/ 50 w 50"/>
                <a:gd name="T3" fmla="*/ 208 h 217"/>
                <a:gd name="T4" fmla="*/ 33 w 50"/>
                <a:gd name="T5" fmla="*/ 214 h 217"/>
                <a:gd name="T6" fmla="*/ 0 w 50"/>
                <a:gd name="T7" fmla="*/ 185 h 217"/>
                <a:gd name="T8" fmla="*/ 0 w 50"/>
                <a:gd name="T9" fmla="*/ 21 h 217"/>
                <a:gd name="T10" fmla="*/ 20 w 50"/>
                <a:gd name="T11" fmla="*/ 2 h 217"/>
                <a:gd name="T12" fmla="*/ 50 w 50"/>
                <a:gd name="T1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17">
                  <a:moveTo>
                    <a:pt x="50" y="4"/>
                  </a:moveTo>
                  <a:cubicBezTo>
                    <a:pt x="50" y="72"/>
                    <a:pt x="50" y="140"/>
                    <a:pt x="50" y="208"/>
                  </a:cubicBezTo>
                  <a:cubicBezTo>
                    <a:pt x="45" y="211"/>
                    <a:pt x="39" y="213"/>
                    <a:pt x="33" y="214"/>
                  </a:cubicBezTo>
                  <a:cubicBezTo>
                    <a:pt x="6" y="217"/>
                    <a:pt x="0" y="212"/>
                    <a:pt x="0" y="185"/>
                  </a:cubicBezTo>
                  <a:cubicBezTo>
                    <a:pt x="0" y="130"/>
                    <a:pt x="1" y="76"/>
                    <a:pt x="0" y="21"/>
                  </a:cubicBezTo>
                  <a:cubicBezTo>
                    <a:pt x="0" y="5"/>
                    <a:pt x="5" y="0"/>
                    <a:pt x="20" y="2"/>
                  </a:cubicBezTo>
                  <a:cubicBezTo>
                    <a:pt x="30" y="3"/>
                    <a:pt x="40" y="0"/>
                    <a:pt x="50" y="4"/>
                  </a:cubicBezTo>
                  <a:close/>
                </a:path>
              </a:pathLst>
            </a:custGeom>
            <a:solidFill>
              <a:srgbClr val="4B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C4F88BFF-6A36-8A72-F4C4-7670FBE8E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863976"/>
              <a:ext cx="258763" cy="1220786"/>
            </a:xfrm>
            <a:custGeom>
              <a:avLst/>
              <a:gdLst>
                <a:gd name="T0" fmla="*/ 53 w 53"/>
                <a:gd name="T1" fmla="*/ 9 h 247"/>
                <a:gd name="T2" fmla="*/ 4 w 53"/>
                <a:gd name="T3" fmla="*/ 56 h 247"/>
                <a:gd name="T4" fmla="*/ 4 w 53"/>
                <a:gd name="T5" fmla="*/ 196 h 247"/>
                <a:gd name="T6" fmla="*/ 21 w 53"/>
                <a:gd name="T7" fmla="*/ 214 h 247"/>
                <a:gd name="T8" fmla="*/ 53 w 53"/>
                <a:gd name="T9" fmla="*/ 213 h 247"/>
                <a:gd name="T10" fmla="*/ 49 w 53"/>
                <a:gd name="T11" fmla="*/ 219 h 247"/>
                <a:gd name="T12" fmla="*/ 27 w 53"/>
                <a:gd name="T13" fmla="*/ 241 h 247"/>
                <a:gd name="T14" fmla="*/ 0 w 53"/>
                <a:gd name="T15" fmla="*/ 199 h 247"/>
                <a:gd name="T16" fmla="*/ 0 w 53"/>
                <a:gd name="T17" fmla="*/ 22 h 247"/>
                <a:gd name="T18" fmla="*/ 19 w 53"/>
                <a:gd name="T19" fmla="*/ 5 h 247"/>
                <a:gd name="T20" fmla="*/ 53 w 53"/>
                <a:gd name="T21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247">
                  <a:moveTo>
                    <a:pt x="53" y="9"/>
                  </a:moveTo>
                  <a:cubicBezTo>
                    <a:pt x="4" y="8"/>
                    <a:pt x="4" y="8"/>
                    <a:pt x="4" y="56"/>
                  </a:cubicBezTo>
                  <a:cubicBezTo>
                    <a:pt x="4" y="103"/>
                    <a:pt x="5" y="150"/>
                    <a:pt x="4" y="196"/>
                  </a:cubicBezTo>
                  <a:cubicBezTo>
                    <a:pt x="4" y="210"/>
                    <a:pt x="7" y="216"/>
                    <a:pt x="21" y="214"/>
                  </a:cubicBezTo>
                  <a:cubicBezTo>
                    <a:pt x="32" y="213"/>
                    <a:pt x="43" y="213"/>
                    <a:pt x="53" y="213"/>
                  </a:cubicBezTo>
                  <a:cubicBezTo>
                    <a:pt x="52" y="215"/>
                    <a:pt x="51" y="218"/>
                    <a:pt x="49" y="219"/>
                  </a:cubicBezTo>
                  <a:cubicBezTo>
                    <a:pt x="41" y="227"/>
                    <a:pt x="36" y="247"/>
                    <a:pt x="27" y="241"/>
                  </a:cubicBezTo>
                  <a:cubicBezTo>
                    <a:pt x="14" y="233"/>
                    <a:pt x="0" y="220"/>
                    <a:pt x="0" y="199"/>
                  </a:cubicBezTo>
                  <a:cubicBezTo>
                    <a:pt x="1" y="140"/>
                    <a:pt x="1" y="81"/>
                    <a:pt x="0" y="22"/>
                  </a:cubicBezTo>
                  <a:cubicBezTo>
                    <a:pt x="0" y="8"/>
                    <a:pt x="5" y="3"/>
                    <a:pt x="19" y="5"/>
                  </a:cubicBezTo>
                  <a:cubicBezTo>
                    <a:pt x="30" y="6"/>
                    <a:pt x="42" y="0"/>
                    <a:pt x="53" y="9"/>
                  </a:cubicBezTo>
                  <a:close/>
                </a:path>
              </a:pathLst>
            </a:custGeom>
            <a:solidFill>
              <a:srgbClr val="DA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3A5C20C1-B107-FAE0-469F-DDDFF65D9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300" y="3927476"/>
              <a:ext cx="250825" cy="1201736"/>
            </a:xfrm>
            <a:custGeom>
              <a:avLst/>
              <a:gdLst>
                <a:gd name="T0" fmla="*/ 6 w 51"/>
                <a:gd name="T1" fmla="*/ 0 h 243"/>
                <a:gd name="T2" fmla="*/ 6 w 51"/>
                <a:gd name="T3" fmla="*/ 181 h 243"/>
                <a:gd name="T4" fmla="*/ 30 w 51"/>
                <a:gd name="T5" fmla="*/ 205 h 243"/>
                <a:gd name="T6" fmla="*/ 51 w 51"/>
                <a:gd name="T7" fmla="*/ 208 h 243"/>
                <a:gd name="T8" fmla="*/ 33 w 51"/>
                <a:gd name="T9" fmla="*/ 243 h 243"/>
                <a:gd name="T10" fmla="*/ 2 w 51"/>
                <a:gd name="T11" fmla="*/ 152 h 243"/>
                <a:gd name="T12" fmla="*/ 3 w 51"/>
                <a:gd name="T13" fmla="*/ 19 h 243"/>
                <a:gd name="T14" fmla="*/ 6 w 51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43">
                  <a:moveTo>
                    <a:pt x="6" y="0"/>
                  </a:moveTo>
                  <a:cubicBezTo>
                    <a:pt x="6" y="60"/>
                    <a:pt x="7" y="121"/>
                    <a:pt x="6" y="181"/>
                  </a:cubicBezTo>
                  <a:cubicBezTo>
                    <a:pt x="5" y="200"/>
                    <a:pt x="11" y="207"/>
                    <a:pt x="30" y="205"/>
                  </a:cubicBezTo>
                  <a:cubicBezTo>
                    <a:pt x="37" y="204"/>
                    <a:pt x="45" y="202"/>
                    <a:pt x="51" y="208"/>
                  </a:cubicBezTo>
                  <a:cubicBezTo>
                    <a:pt x="47" y="221"/>
                    <a:pt x="33" y="228"/>
                    <a:pt x="33" y="243"/>
                  </a:cubicBezTo>
                  <a:cubicBezTo>
                    <a:pt x="5" y="218"/>
                    <a:pt x="0" y="187"/>
                    <a:pt x="2" y="152"/>
                  </a:cubicBezTo>
                  <a:cubicBezTo>
                    <a:pt x="4" y="107"/>
                    <a:pt x="2" y="63"/>
                    <a:pt x="3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E0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0089018E-5482-376E-3C57-4159890F5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288" y="4935538"/>
              <a:ext cx="244475" cy="212725"/>
            </a:xfrm>
            <a:custGeom>
              <a:avLst/>
              <a:gdLst>
                <a:gd name="T0" fmla="*/ 0 w 50"/>
                <a:gd name="T1" fmla="*/ 0 h 43"/>
                <a:gd name="T2" fmla="*/ 50 w 50"/>
                <a:gd name="T3" fmla="*/ 0 h 43"/>
                <a:gd name="T4" fmla="*/ 29 w 50"/>
                <a:gd name="T5" fmla="*/ 43 h 43"/>
                <a:gd name="T6" fmla="*/ 0 w 5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3">
                  <a:moveTo>
                    <a:pt x="0" y="0"/>
                  </a:moveTo>
                  <a:cubicBezTo>
                    <a:pt x="17" y="0"/>
                    <a:pt x="33" y="0"/>
                    <a:pt x="50" y="0"/>
                  </a:cubicBezTo>
                  <a:cubicBezTo>
                    <a:pt x="44" y="13"/>
                    <a:pt x="29" y="22"/>
                    <a:pt x="29" y="43"/>
                  </a:cubicBezTo>
                  <a:cubicBezTo>
                    <a:pt x="18" y="26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E2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431424BC-ED81-C6A0-8694-C737E2F5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926013"/>
              <a:ext cx="230188" cy="207962"/>
            </a:xfrm>
            <a:custGeom>
              <a:avLst/>
              <a:gdLst>
                <a:gd name="T0" fmla="*/ 0 w 47"/>
                <a:gd name="T1" fmla="*/ 2 h 42"/>
                <a:gd name="T2" fmla="*/ 47 w 47"/>
                <a:gd name="T3" fmla="*/ 5 h 42"/>
                <a:gd name="T4" fmla="*/ 24 w 47"/>
                <a:gd name="T5" fmla="*/ 42 h 42"/>
                <a:gd name="T6" fmla="*/ 0 w 47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2">
                  <a:moveTo>
                    <a:pt x="0" y="2"/>
                  </a:moveTo>
                  <a:cubicBezTo>
                    <a:pt x="16" y="2"/>
                    <a:pt x="32" y="0"/>
                    <a:pt x="47" y="5"/>
                  </a:cubicBezTo>
                  <a:cubicBezTo>
                    <a:pt x="40" y="18"/>
                    <a:pt x="28" y="27"/>
                    <a:pt x="24" y="42"/>
                  </a:cubicBezTo>
                  <a:cubicBezTo>
                    <a:pt x="22" y="24"/>
                    <a:pt x="5" y="17"/>
                    <a:pt x="0" y="2"/>
                  </a:cubicBezTo>
                  <a:close/>
                </a:path>
              </a:pathLst>
            </a:custGeom>
            <a:solidFill>
              <a:srgbClr val="E2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8">
              <a:extLst>
                <a:ext uri="{FF2B5EF4-FFF2-40B4-BE49-F238E27FC236}">
                  <a16:creationId xmlns:a16="http://schemas.microsoft.com/office/drawing/2014/main" id="{1622E618-B64F-BE39-FF4D-446834988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4935538"/>
              <a:ext cx="234950" cy="173037"/>
            </a:xfrm>
            <a:custGeom>
              <a:avLst/>
              <a:gdLst>
                <a:gd name="T0" fmla="*/ 0 w 48"/>
                <a:gd name="T1" fmla="*/ 3 h 35"/>
                <a:gd name="T2" fmla="*/ 48 w 48"/>
                <a:gd name="T3" fmla="*/ 0 h 35"/>
                <a:gd name="T4" fmla="*/ 26 w 48"/>
                <a:gd name="T5" fmla="*/ 35 h 35"/>
                <a:gd name="T6" fmla="*/ 0 w 48"/>
                <a:gd name="T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5">
                  <a:moveTo>
                    <a:pt x="0" y="3"/>
                  </a:moveTo>
                  <a:cubicBezTo>
                    <a:pt x="16" y="2"/>
                    <a:pt x="32" y="1"/>
                    <a:pt x="48" y="0"/>
                  </a:cubicBezTo>
                  <a:cubicBezTo>
                    <a:pt x="42" y="13"/>
                    <a:pt x="29" y="20"/>
                    <a:pt x="26" y="35"/>
                  </a:cubicBezTo>
                  <a:cubicBezTo>
                    <a:pt x="14" y="26"/>
                    <a:pt x="7" y="14"/>
                    <a:pt x="0" y="3"/>
                  </a:cubicBezTo>
                  <a:close/>
                </a:path>
              </a:pathLst>
            </a:custGeom>
            <a:solidFill>
              <a:srgbClr val="E3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4" name="Freeform 59">
              <a:extLst>
                <a:ext uri="{FF2B5EF4-FFF2-40B4-BE49-F238E27FC236}">
                  <a16:creationId xmlns:a16="http://schemas.microsoft.com/office/drawing/2014/main" id="{DFACBD4C-8BD5-50B1-3724-27F2728DF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3" y="4935538"/>
              <a:ext cx="230188" cy="212725"/>
            </a:xfrm>
            <a:custGeom>
              <a:avLst/>
              <a:gdLst>
                <a:gd name="T0" fmla="*/ 0 w 47"/>
                <a:gd name="T1" fmla="*/ 0 h 43"/>
                <a:gd name="T2" fmla="*/ 47 w 47"/>
                <a:gd name="T3" fmla="*/ 4 h 43"/>
                <a:gd name="T4" fmla="*/ 20 w 47"/>
                <a:gd name="T5" fmla="*/ 43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0"/>
                  </a:moveTo>
                  <a:cubicBezTo>
                    <a:pt x="16" y="1"/>
                    <a:pt x="32" y="3"/>
                    <a:pt x="47" y="4"/>
                  </a:cubicBezTo>
                  <a:cubicBezTo>
                    <a:pt x="40" y="17"/>
                    <a:pt x="25" y="23"/>
                    <a:pt x="20" y="43"/>
                  </a:cubicBezTo>
                  <a:cubicBezTo>
                    <a:pt x="16" y="24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1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5" name="Freeform 60">
              <a:extLst>
                <a:ext uri="{FF2B5EF4-FFF2-40B4-BE49-F238E27FC236}">
                  <a16:creationId xmlns:a16="http://schemas.microsoft.com/office/drawing/2014/main" id="{5A1CA86C-A7A2-2124-6793-A51C47F0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938" y="4916488"/>
              <a:ext cx="220663" cy="203200"/>
            </a:xfrm>
            <a:custGeom>
              <a:avLst/>
              <a:gdLst>
                <a:gd name="T0" fmla="*/ 0 w 45"/>
                <a:gd name="T1" fmla="*/ 8 h 41"/>
                <a:gd name="T2" fmla="*/ 45 w 45"/>
                <a:gd name="T3" fmla="*/ 0 h 41"/>
                <a:gd name="T4" fmla="*/ 32 w 45"/>
                <a:gd name="T5" fmla="*/ 41 h 41"/>
                <a:gd name="T6" fmla="*/ 0 w 45"/>
                <a:gd name="T7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5" y="5"/>
                    <a:pt x="30" y="3"/>
                    <a:pt x="45" y="0"/>
                  </a:cubicBezTo>
                  <a:cubicBezTo>
                    <a:pt x="42" y="14"/>
                    <a:pt x="31" y="25"/>
                    <a:pt x="32" y="41"/>
                  </a:cubicBezTo>
                  <a:cubicBezTo>
                    <a:pt x="26" y="25"/>
                    <a:pt x="7" y="22"/>
                    <a:pt x="0" y="8"/>
                  </a:cubicBezTo>
                  <a:close/>
                </a:path>
              </a:pathLst>
            </a:custGeom>
            <a:solidFill>
              <a:srgbClr val="E2B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6" name="Freeform 61">
              <a:extLst>
                <a:ext uri="{FF2B5EF4-FFF2-40B4-BE49-F238E27FC236}">
                  <a16:creationId xmlns:a16="http://schemas.microsoft.com/office/drawing/2014/main" id="{1B8871D5-F71C-1C7E-04C3-44D597E7B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4895850"/>
              <a:ext cx="234950" cy="207962"/>
            </a:xfrm>
            <a:custGeom>
              <a:avLst/>
              <a:gdLst>
                <a:gd name="T0" fmla="*/ 0 w 48"/>
                <a:gd name="T1" fmla="*/ 11 h 42"/>
                <a:gd name="T2" fmla="*/ 48 w 48"/>
                <a:gd name="T3" fmla="*/ 0 h 42"/>
                <a:gd name="T4" fmla="*/ 39 w 48"/>
                <a:gd name="T5" fmla="*/ 33 h 42"/>
                <a:gd name="T6" fmla="*/ 29 w 48"/>
                <a:gd name="T7" fmla="*/ 35 h 42"/>
                <a:gd name="T8" fmla="*/ 0 w 48"/>
                <a:gd name="T9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2">
                  <a:moveTo>
                    <a:pt x="0" y="11"/>
                  </a:moveTo>
                  <a:cubicBezTo>
                    <a:pt x="17" y="12"/>
                    <a:pt x="32" y="3"/>
                    <a:pt x="48" y="0"/>
                  </a:cubicBezTo>
                  <a:cubicBezTo>
                    <a:pt x="48" y="12"/>
                    <a:pt x="39" y="21"/>
                    <a:pt x="39" y="33"/>
                  </a:cubicBezTo>
                  <a:cubicBezTo>
                    <a:pt x="38" y="42"/>
                    <a:pt x="32" y="36"/>
                    <a:pt x="29" y="35"/>
                  </a:cubicBezTo>
                  <a:cubicBezTo>
                    <a:pt x="19" y="27"/>
                    <a:pt x="10" y="19"/>
                    <a:pt x="0" y="11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7" name="Freeform 62">
              <a:extLst>
                <a:ext uri="{FF2B5EF4-FFF2-40B4-BE49-F238E27FC236}">
                  <a16:creationId xmlns:a16="http://schemas.microsoft.com/office/drawing/2014/main" id="{94BC5128-C9C1-8684-F11F-C92DE9FD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300" y="4895850"/>
              <a:ext cx="228600" cy="193675"/>
            </a:xfrm>
            <a:custGeom>
              <a:avLst/>
              <a:gdLst>
                <a:gd name="T0" fmla="*/ 0 w 47"/>
                <a:gd name="T1" fmla="*/ 12 h 39"/>
                <a:gd name="T2" fmla="*/ 47 w 47"/>
                <a:gd name="T3" fmla="*/ 0 h 39"/>
                <a:gd name="T4" fmla="*/ 32 w 47"/>
                <a:gd name="T5" fmla="*/ 39 h 39"/>
                <a:gd name="T6" fmla="*/ 0 w 47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9">
                  <a:moveTo>
                    <a:pt x="0" y="12"/>
                  </a:moveTo>
                  <a:cubicBezTo>
                    <a:pt x="15" y="8"/>
                    <a:pt x="31" y="4"/>
                    <a:pt x="47" y="0"/>
                  </a:cubicBezTo>
                  <a:cubicBezTo>
                    <a:pt x="44" y="14"/>
                    <a:pt x="38" y="25"/>
                    <a:pt x="32" y="39"/>
                  </a:cubicBezTo>
                  <a:cubicBezTo>
                    <a:pt x="20" y="29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E1B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8" name="Freeform 63">
              <a:extLst>
                <a:ext uri="{FF2B5EF4-FFF2-40B4-BE49-F238E27FC236}">
                  <a16:creationId xmlns:a16="http://schemas.microsoft.com/office/drawing/2014/main" id="{E7098851-254E-731C-7B50-1DEFF099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4906963"/>
              <a:ext cx="234950" cy="192087"/>
            </a:xfrm>
            <a:custGeom>
              <a:avLst/>
              <a:gdLst>
                <a:gd name="T0" fmla="*/ 0 w 48"/>
                <a:gd name="T1" fmla="*/ 0 h 39"/>
                <a:gd name="T2" fmla="*/ 48 w 48"/>
                <a:gd name="T3" fmla="*/ 10 h 39"/>
                <a:gd name="T4" fmla="*/ 15 w 48"/>
                <a:gd name="T5" fmla="*/ 39 h 39"/>
                <a:gd name="T6" fmla="*/ 0 w 48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9">
                  <a:moveTo>
                    <a:pt x="0" y="0"/>
                  </a:moveTo>
                  <a:cubicBezTo>
                    <a:pt x="16" y="3"/>
                    <a:pt x="32" y="7"/>
                    <a:pt x="48" y="10"/>
                  </a:cubicBezTo>
                  <a:cubicBezTo>
                    <a:pt x="37" y="19"/>
                    <a:pt x="27" y="28"/>
                    <a:pt x="15" y="39"/>
                  </a:cubicBezTo>
                  <a:cubicBezTo>
                    <a:pt x="10" y="25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9" name="Freeform 64">
              <a:extLst>
                <a:ext uri="{FF2B5EF4-FFF2-40B4-BE49-F238E27FC236}">
                  <a16:creationId xmlns:a16="http://schemas.microsoft.com/office/drawing/2014/main" id="{166D3676-3BBF-1AA6-735F-C372B33A0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4911725"/>
              <a:ext cx="214313" cy="212725"/>
            </a:xfrm>
            <a:custGeom>
              <a:avLst/>
              <a:gdLst>
                <a:gd name="T0" fmla="*/ 0 w 44"/>
                <a:gd name="T1" fmla="*/ 0 h 43"/>
                <a:gd name="T2" fmla="*/ 44 w 44"/>
                <a:gd name="T3" fmla="*/ 10 h 43"/>
                <a:gd name="T4" fmla="*/ 19 w 44"/>
                <a:gd name="T5" fmla="*/ 43 h 43"/>
                <a:gd name="T6" fmla="*/ 0 w 4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3">
                  <a:moveTo>
                    <a:pt x="0" y="0"/>
                  </a:moveTo>
                  <a:cubicBezTo>
                    <a:pt x="15" y="0"/>
                    <a:pt x="29" y="6"/>
                    <a:pt x="44" y="10"/>
                  </a:cubicBezTo>
                  <a:cubicBezTo>
                    <a:pt x="37" y="21"/>
                    <a:pt x="19" y="22"/>
                    <a:pt x="19" y="43"/>
                  </a:cubicBezTo>
                  <a:cubicBezTo>
                    <a:pt x="9" y="2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0" name="Freeform 65">
              <a:extLst>
                <a:ext uri="{FF2B5EF4-FFF2-40B4-BE49-F238E27FC236}">
                  <a16:creationId xmlns:a16="http://schemas.microsoft.com/office/drawing/2014/main" id="{8F5FCAC9-11CA-F330-5E7F-D66E13FF5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925" y="4911725"/>
              <a:ext cx="234950" cy="196850"/>
            </a:xfrm>
            <a:custGeom>
              <a:avLst/>
              <a:gdLst>
                <a:gd name="T0" fmla="*/ 0 w 48"/>
                <a:gd name="T1" fmla="*/ 0 h 40"/>
                <a:gd name="T2" fmla="*/ 48 w 48"/>
                <a:gd name="T3" fmla="*/ 8 h 40"/>
                <a:gd name="T4" fmla="*/ 14 w 48"/>
                <a:gd name="T5" fmla="*/ 40 h 40"/>
                <a:gd name="T6" fmla="*/ 0 w 4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7" y="0"/>
                    <a:pt x="31" y="10"/>
                    <a:pt x="48" y="8"/>
                  </a:cubicBezTo>
                  <a:cubicBezTo>
                    <a:pt x="37" y="18"/>
                    <a:pt x="27" y="27"/>
                    <a:pt x="14" y="40"/>
                  </a:cubicBezTo>
                  <a:cubicBezTo>
                    <a:pt x="12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1" name="Freeform 66">
              <a:extLst>
                <a:ext uri="{FF2B5EF4-FFF2-40B4-BE49-F238E27FC236}">
                  <a16:creationId xmlns:a16="http://schemas.microsoft.com/office/drawing/2014/main" id="{0946FFE2-2DB2-C1BB-384F-8E9196163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4930775"/>
              <a:ext cx="234950" cy="207962"/>
            </a:xfrm>
            <a:custGeom>
              <a:avLst/>
              <a:gdLst>
                <a:gd name="T0" fmla="*/ 0 w 48"/>
                <a:gd name="T1" fmla="*/ 5 h 42"/>
                <a:gd name="T2" fmla="*/ 48 w 48"/>
                <a:gd name="T3" fmla="*/ 0 h 42"/>
                <a:gd name="T4" fmla="*/ 0 w 48"/>
                <a:gd name="T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2">
                  <a:moveTo>
                    <a:pt x="0" y="5"/>
                  </a:moveTo>
                  <a:cubicBezTo>
                    <a:pt x="16" y="3"/>
                    <a:pt x="32" y="2"/>
                    <a:pt x="48" y="0"/>
                  </a:cubicBezTo>
                  <a:cubicBezTo>
                    <a:pt x="25" y="40"/>
                    <a:pt x="34" y="42"/>
                    <a:pt x="0" y="5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2" name="Freeform 67">
              <a:extLst>
                <a:ext uri="{FF2B5EF4-FFF2-40B4-BE49-F238E27FC236}">
                  <a16:creationId xmlns:a16="http://schemas.microsoft.com/office/drawing/2014/main" id="{ECA86FF3-1BB1-A794-3618-0EE31641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1163" y="4902200"/>
              <a:ext cx="220663" cy="187325"/>
            </a:xfrm>
            <a:custGeom>
              <a:avLst/>
              <a:gdLst>
                <a:gd name="T0" fmla="*/ 0 w 45"/>
                <a:gd name="T1" fmla="*/ 3 h 38"/>
                <a:gd name="T2" fmla="*/ 45 w 45"/>
                <a:gd name="T3" fmla="*/ 11 h 38"/>
                <a:gd name="T4" fmla="*/ 9 w 45"/>
                <a:gd name="T5" fmla="*/ 38 h 38"/>
                <a:gd name="T6" fmla="*/ 0 w 45"/>
                <a:gd name="T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8">
                  <a:moveTo>
                    <a:pt x="0" y="3"/>
                  </a:moveTo>
                  <a:cubicBezTo>
                    <a:pt x="16" y="0"/>
                    <a:pt x="29" y="11"/>
                    <a:pt x="45" y="11"/>
                  </a:cubicBezTo>
                  <a:cubicBezTo>
                    <a:pt x="34" y="21"/>
                    <a:pt x="24" y="31"/>
                    <a:pt x="9" y="38"/>
                  </a:cubicBezTo>
                  <a:cubicBezTo>
                    <a:pt x="10" y="24"/>
                    <a:pt x="1" y="15"/>
                    <a:pt x="0" y="3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3" name="Freeform 68">
              <a:extLst>
                <a:ext uri="{FF2B5EF4-FFF2-40B4-BE49-F238E27FC236}">
                  <a16:creationId xmlns:a16="http://schemas.microsoft.com/office/drawing/2014/main" id="{9FEEC02A-CCCF-9DD4-1937-4051B5F54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9813" y="4926013"/>
              <a:ext cx="215900" cy="198437"/>
            </a:xfrm>
            <a:custGeom>
              <a:avLst/>
              <a:gdLst>
                <a:gd name="T0" fmla="*/ 0 w 44"/>
                <a:gd name="T1" fmla="*/ 6 h 40"/>
                <a:gd name="T2" fmla="*/ 44 w 44"/>
                <a:gd name="T3" fmla="*/ 2 h 40"/>
                <a:gd name="T4" fmla="*/ 0 w 44"/>
                <a:gd name="T5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0">
                  <a:moveTo>
                    <a:pt x="0" y="6"/>
                  </a:moveTo>
                  <a:cubicBezTo>
                    <a:pt x="15" y="5"/>
                    <a:pt x="29" y="0"/>
                    <a:pt x="44" y="2"/>
                  </a:cubicBezTo>
                  <a:cubicBezTo>
                    <a:pt x="30" y="40"/>
                    <a:pt x="28" y="40"/>
                    <a:pt x="0" y="6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4" name="Freeform 69">
              <a:extLst>
                <a:ext uri="{FF2B5EF4-FFF2-40B4-BE49-F238E27FC236}">
                  <a16:creationId xmlns:a16="http://schemas.microsoft.com/office/drawing/2014/main" id="{93D9349D-CAA4-FD6C-ED7C-0D5B91BEC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4250" y="4940300"/>
              <a:ext cx="215900" cy="203200"/>
            </a:xfrm>
            <a:custGeom>
              <a:avLst/>
              <a:gdLst>
                <a:gd name="T0" fmla="*/ 0 w 44"/>
                <a:gd name="T1" fmla="*/ 2 h 41"/>
                <a:gd name="T2" fmla="*/ 44 w 44"/>
                <a:gd name="T3" fmla="*/ 2 h 41"/>
                <a:gd name="T4" fmla="*/ 26 w 44"/>
                <a:gd name="T5" fmla="*/ 32 h 41"/>
                <a:gd name="T6" fmla="*/ 16 w 44"/>
                <a:gd name="T7" fmla="*/ 30 h 41"/>
                <a:gd name="T8" fmla="*/ 0 w 44"/>
                <a:gd name="T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1">
                  <a:moveTo>
                    <a:pt x="0" y="2"/>
                  </a:moveTo>
                  <a:cubicBezTo>
                    <a:pt x="15" y="1"/>
                    <a:pt x="29" y="0"/>
                    <a:pt x="44" y="2"/>
                  </a:cubicBezTo>
                  <a:cubicBezTo>
                    <a:pt x="43" y="15"/>
                    <a:pt x="28" y="20"/>
                    <a:pt x="26" y="32"/>
                  </a:cubicBezTo>
                  <a:cubicBezTo>
                    <a:pt x="26" y="35"/>
                    <a:pt x="18" y="41"/>
                    <a:pt x="16" y="30"/>
                  </a:cubicBezTo>
                  <a:cubicBezTo>
                    <a:pt x="14" y="1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E3B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5" name="Freeform 70">
              <a:extLst>
                <a:ext uri="{FF2B5EF4-FFF2-40B4-BE49-F238E27FC236}">
                  <a16:creationId xmlns:a16="http://schemas.microsoft.com/office/drawing/2014/main" id="{78FFE6EB-ADE9-10E3-0445-7ECE60D3D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438" y="4951413"/>
              <a:ext cx="234950" cy="168275"/>
            </a:xfrm>
            <a:custGeom>
              <a:avLst/>
              <a:gdLst>
                <a:gd name="T0" fmla="*/ 0 w 48"/>
                <a:gd name="T1" fmla="*/ 1 h 34"/>
                <a:gd name="T2" fmla="*/ 48 w 48"/>
                <a:gd name="T3" fmla="*/ 0 h 34"/>
                <a:gd name="T4" fmla="*/ 24 w 48"/>
                <a:gd name="T5" fmla="*/ 34 h 34"/>
                <a:gd name="T6" fmla="*/ 0 w 48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4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  <a:cubicBezTo>
                    <a:pt x="40" y="11"/>
                    <a:pt x="33" y="21"/>
                    <a:pt x="24" y="34"/>
                  </a:cubicBezTo>
                  <a:cubicBezTo>
                    <a:pt x="16" y="22"/>
                    <a:pt x="8" y="12"/>
                    <a:pt x="0" y="1"/>
                  </a:cubicBezTo>
                  <a:close/>
                </a:path>
              </a:pathLst>
            </a:custGeom>
            <a:solidFill>
              <a:srgbClr val="E2B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6" name="Freeform 71">
              <a:extLst>
                <a:ext uri="{FF2B5EF4-FFF2-40B4-BE49-F238E27FC236}">
                  <a16:creationId xmlns:a16="http://schemas.microsoft.com/office/drawing/2014/main" id="{A1AA4694-83B0-6F65-3BB3-BA36784F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025" y="4906963"/>
              <a:ext cx="215900" cy="187325"/>
            </a:xfrm>
            <a:custGeom>
              <a:avLst/>
              <a:gdLst>
                <a:gd name="T0" fmla="*/ 0 w 44"/>
                <a:gd name="T1" fmla="*/ 2 h 38"/>
                <a:gd name="T2" fmla="*/ 44 w 44"/>
                <a:gd name="T3" fmla="*/ 10 h 38"/>
                <a:gd name="T4" fmla="*/ 36 w 44"/>
                <a:gd name="T5" fmla="*/ 18 h 38"/>
                <a:gd name="T6" fmla="*/ 0 w 44"/>
                <a:gd name="T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8">
                  <a:moveTo>
                    <a:pt x="0" y="2"/>
                  </a:moveTo>
                  <a:cubicBezTo>
                    <a:pt x="15" y="0"/>
                    <a:pt x="29" y="10"/>
                    <a:pt x="44" y="10"/>
                  </a:cubicBezTo>
                  <a:cubicBezTo>
                    <a:pt x="41" y="12"/>
                    <a:pt x="39" y="15"/>
                    <a:pt x="36" y="18"/>
                  </a:cubicBezTo>
                  <a:cubicBezTo>
                    <a:pt x="8" y="38"/>
                    <a:pt x="8" y="38"/>
                    <a:pt x="0" y="2"/>
                  </a:cubicBezTo>
                  <a:close/>
                </a:path>
              </a:pathLst>
            </a:custGeom>
            <a:solidFill>
              <a:srgbClr val="E1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7" name="Freeform 72">
              <a:extLst>
                <a:ext uri="{FF2B5EF4-FFF2-40B4-BE49-F238E27FC236}">
                  <a16:creationId xmlns:a16="http://schemas.microsoft.com/office/drawing/2014/main" id="{5351F9FD-9574-73E6-CB50-53A18DBD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4921250"/>
              <a:ext cx="220663" cy="192087"/>
            </a:xfrm>
            <a:custGeom>
              <a:avLst/>
              <a:gdLst>
                <a:gd name="T0" fmla="*/ 0 w 45"/>
                <a:gd name="T1" fmla="*/ 3 h 39"/>
                <a:gd name="T2" fmla="*/ 45 w 45"/>
                <a:gd name="T3" fmla="*/ 7 h 39"/>
                <a:gd name="T4" fmla="*/ 43 w 45"/>
                <a:gd name="T5" fmla="*/ 11 h 39"/>
                <a:gd name="T6" fmla="*/ 0 w 45"/>
                <a:gd name="T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9">
                  <a:moveTo>
                    <a:pt x="0" y="3"/>
                  </a:moveTo>
                  <a:cubicBezTo>
                    <a:pt x="15" y="0"/>
                    <a:pt x="30" y="7"/>
                    <a:pt x="45" y="7"/>
                  </a:cubicBezTo>
                  <a:cubicBezTo>
                    <a:pt x="44" y="8"/>
                    <a:pt x="44" y="10"/>
                    <a:pt x="43" y="11"/>
                  </a:cubicBezTo>
                  <a:cubicBezTo>
                    <a:pt x="18" y="39"/>
                    <a:pt x="16" y="39"/>
                    <a:pt x="0" y="3"/>
                  </a:cubicBezTo>
                  <a:close/>
                </a:path>
              </a:pathLst>
            </a:custGeom>
            <a:solidFill>
              <a:srgbClr val="E0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" name="Grupo 35">
            <a:extLst>
              <a:ext uri="{FF2B5EF4-FFF2-40B4-BE49-F238E27FC236}">
                <a16:creationId xmlns:a16="http://schemas.microsoft.com/office/drawing/2014/main" id="{C4E0E0D3-DE3A-4A05-2617-65175DB38120}"/>
              </a:ext>
            </a:extLst>
          </p:cNvPr>
          <p:cNvGrpSpPr/>
          <p:nvPr/>
        </p:nvGrpSpPr>
        <p:grpSpPr>
          <a:xfrm>
            <a:off x="381000" y="1550988"/>
            <a:ext cx="8559801" cy="1208087"/>
            <a:chOff x="381000" y="1550988"/>
            <a:chExt cx="8559801" cy="1208087"/>
          </a:xfrm>
        </p:grpSpPr>
        <p:sp>
          <p:nvSpPr>
            <p:cNvPr id="1484" name="Google Shape;1484;p55"/>
            <p:cNvSpPr/>
            <p:nvPr/>
          </p:nvSpPr>
          <p:spPr>
            <a:xfrm rot="18677678">
              <a:off x="8288687" y="2193063"/>
              <a:ext cx="9222" cy="5258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56" y="0"/>
                  </a:moveTo>
                  <a:cubicBezTo>
                    <a:pt x="38" y="19"/>
                    <a:pt x="19" y="37"/>
                    <a:pt x="0" y="56"/>
                  </a:cubicBezTo>
                  <a:cubicBezTo>
                    <a:pt x="25" y="56"/>
                    <a:pt x="42" y="65"/>
                    <a:pt x="56" y="65"/>
                  </a:cubicBezTo>
                  <a:cubicBezTo>
                    <a:pt x="63" y="65"/>
                    <a:pt x="69" y="62"/>
                    <a:pt x="75" y="56"/>
                  </a:cubicBezTo>
                  <a:cubicBezTo>
                    <a:pt x="113" y="56"/>
                    <a:pt x="113" y="0"/>
                    <a:pt x="56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5"/>
            <p:cNvSpPr/>
            <p:nvPr/>
          </p:nvSpPr>
          <p:spPr>
            <a:xfrm rot="18677678">
              <a:off x="8257382" y="2202221"/>
              <a:ext cx="35256" cy="13751"/>
            </a:xfrm>
            <a:custGeom>
              <a:avLst/>
              <a:gdLst/>
              <a:ahLst/>
              <a:cxnLst/>
              <a:rect l="l" t="t" r="r" b="b"/>
              <a:pathLst>
                <a:path w="432" h="170" extrusionOk="0">
                  <a:moveTo>
                    <a:pt x="169" y="1"/>
                  </a:moveTo>
                  <a:lnTo>
                    <a:pt x="169" y="1"/>
                  </a:lnTo>
                  <a:cubicBezTo>
                    <a:pt x="75" y="19"/>
                    <a:pt x="0" y="94"/>
                    <a:pt x="38" y="169"/>
                  </a:cubicBezTo>
                  <a:cubicBezTo>
                    <a:pt x="113" y="94"/>
                    <a:pt x="132" y="113"/>
                    <a:pt x="225" y="38"/>
                  </a:cubicBezTo>
                  <a:cubicBezTo>
                    <a:pt x="281" y="38"/>
                    <a:pt x="319" y="76"/>
                    <a:pt x="319" y="94"/>
                  </a:cubicBezTo>
                  <a:cubicBezTo>
                    <a:pt x="322" y="91"/>
                    <a:pt x="326" y="90"/>
                    <a:pt x="330" y="90"/>
                  </a:cubicBezTo>
                  <a:cubicBezTo>
                    <a:pt x="344" y="90"/>
                    <a:pt x="365" y="101"/>
                    <a:pt x="387" y="101"/>
                  </a:cubicBezTo>
                  <a:cubicBezTo>
                    <a:pt x="402" y="101"/>
                    <a:pt x="418" y="96"/>
                    <a:pt x="431" y="76"/>
                  </a:cubicBezTo>
                  <a:cubicBezTo>
                    <a:pt x="386" y="30"/>
                    <a:pt x="327" y="5"/>
                    <a:pt x="266" y="5"/>
                  </a:cubicBezTo>
                  <a:cubicBezTo>
                    <a:pt x="227" y="5"/>
                    <a:pt x="187" y="16"/>
                    <a:pt x="150" y="38"/>
                  </a:cubicBezTo>
                  <a:cubicBezTo>
                    <a:pt x="132" y="19"/>
                    <a:pt x="169" y="1"/>
                    <a:pt x="169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5"/>
            <p:cNvSpPr/>
            <p:nvPr/>
          </p:nvSpPr>
          <p:spPr>
            <a:xfrm rot="18677678">
              <a:off x="8140110" y="2339071"/>
              <a:ext cx="3183" cy="81"/>
            </a:xfrm>
            <a:custGeom>
              <a:avLst/>
              <a:gdLst/>
              <a:ahLst/>
              <a:cxnLst/>
              <a:rect l="l" t="t" r="r" b="b"/>
              <a:pathLst>
                <a:path w="39" h="1" extrusionOk="0">
                  <a:moveTo>
                    <a:pt x="1" y="0"/>
                  </a:moveTo>
                  <a:lnTo>
                    <a:pt x="38" y="0"/>
                  </a:lnTo>
                  <a:cubicBezTo>
                    <a:pt x="2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5"/>
            <p:cNvSpPr/>
            <p:nvPr/>
          </p:nvSpPr>
          <p:spPr>
            <a:xfrm rot="18677644">
              <a:off x="8027052" y="2340939"/>
              <a:ext cx="3101" cy="3074"/>
            </a:xfrm>
            <a:custGeom>
              <a:avLst/>
              <a:gdLst/>
              <a:ahLst/>
              <a:cxnLst/>
              <a:rect l="l" t="t" r="r" b="b"/>
              <a:pathLst>
                <a:path w="38" h="38" extrusionOk="0">
                  <a:moveTo>
                    <a:pt x="38" y="0"/>
                  </a:moveTo>
                  <a:cubicBezTo>
                    <a:pt x="19" y="0"/>
                    <a:pt x="0" y="19"/>
                    <a:pt x="19" y="38"/>
                  </a:cubicBezTo>
                  <a:cubicBezTo>
                    <a:pt x="19" y="38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5"/>
            <p:cNvSpPr/>
            <p:nvPr/>
          </p:nvSpPr>
          <p:spPr>
            <a:xfrm rot="18677644">
              <a:off x="8038435" y="2288561"/>
              <a:ext cx="3183" cy="1537"/>
            </a:xfrm>
            <a:custGeom>
              <a:avLst/>
              <a:gdLst/>
              <a:ahLst/>
              <a:cxnLst/>
              <a:rect l="l" t="t" r="r" b="b"/>
              <a:pathLst>
                <a:path w="39" h="19" extrusionOk="0">
                  <a:moveTo>
                    <a:pt x="38" y="0"/>
                  </a:moveTo>
                  <a:lnTo>
                    <a:pt x="1" y="19"/>
                  </a:lnTo>
                  <a:cubicBezTo>
                    <a:pt x="20" y="19"/>
                    <a:pt x="38" y="19"/>
                    <a:pt x="38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5"/>
            <p:cNvSpPr/>
            <p:nvPr/>
          </p:nvSpPr>
          <p:spPr>
            <a:xfrm rot="18677678">
              <a:off x="8132475" y="2342393"/>
              <a:ext cx="9222" cy="1618"/>
            </a:xfrm>
            <a:custGeom>
              <a:avLst/>
              <a:gdLst/>
              <a:ahLst/>
              <a:cxnLst/>
              <a:rect l="l" t="t" r="r" b="b"/>
              <a:pathLst>
                <a:path w="113" h="2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19"/>
                    <a:pt x="57" y="19"/>
                    <a:pt x="113" y="1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5"/>
            <p:cNvSpPr/>
            <p:nvPr/>
          </p:nvSpPr>
          <p:spPr>
            <a:xfrm rot="18677678">
              <a:off x="8200270" y="2238584"/>
              <a:ext cx="1632" cy="6147"/>
            </a:xfrm>
            <a:custGeom>
              <a:avLst/>
              <a:gdLst/>
              <a:ahLst/>
              <a:cxnLst/>
              <a:rect l="l" t="t" r="r" b="b"/>
              <a:pathLst>
                <a:path w="20" h="76" extrusionOk="0">
                  <a:moveTo>
                    <a:pt x="1" y="0"/>
                  </a:moveTo>
                  <a:cubicBezTo>
                    <a:pt x="1" y="19"/>
                    <a:pt x="19" y="38"/>
                    <a:pt x="19" y="75"/>
                  </a:cubicBezTo>
                  <a:cubicBezTo>
                    <a:pt x="19" y="38"/>
                    <a:pt x="19" y="19"/>
                    <a:pt x="19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5"/>
            <p:cNvSpPr/>
            <p:nvPr/>
          </p:nvSpPr>
          <p:spPr>
            <a:xfrm rot="18677678">
              <a:off x="8198591" y="2215799"/>
              <a:ext cx="3183" cy="3155"/>
            </a:xfrm>
            <a:custGeom>
              <a:avLst/>
              <a:gdLst/>
              <a:ahLst/>
              <a:cxnLst/>
              <a:rect l="l" t="t" r="r" b="b"/>
              <a:pathLst>
                <a:path w="39" h="39" extrusionOk="0">
                  <a:moveTo>
                    <a:pt x="38" y="1"/>
                  </a:moveTo>
                  <a:lnTo>
                    <a:pt x="1" y="38"/>
                  </a:lnTo>
                  <a:lnTo>
                    <a:pt x="38" y="38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5"/>
            <p:cNvSpPr/>
            <p:nvPr/>
          </p:nvSpPr>
          <p:spPr>
            <a:xfrm rot="18677678">
              <a:off x="8230251" y="2122074"/>
              <a:ext cx="5794" cy="7684"/>
            </a:xfrm>
            <a:custGeom>
              <a:avLst/>
              <a:gdLst/>
              <a:ahLst/>
              <a:cxnLst/>
              <a:rect l="l" t="t" r="r" b="b"/>
              <a:pathLst>
                <a:path w="71" h="95" extrusionOk="0">
                  <a:moveTo>
                    <a:pt x="33" y="1"/>
                  </a:moveTo>
                  <a:cubicBezTo>
                    <a:pt x="0" y="1"/>
                    <a:pt x="25" y="45"/>
                    <a:pt x="45" y="81"/>
                  </a:cubicBezTo>
                  <a:lnTo>
                    <a:pt x="45" y="81"/>
                  </a:lnTo>
                  <a:cubicBezTo>
                    <a:pt x="41" y="61"/>
                    <a:pt x="56" y="34"/>
                    <a:pt x="71" y="19"/>
                  </a:cubicBezTo>
                  <a:cubicBezTo>
                    <a:pt x="52" y="1"/>
                    <a:pt x="33" y="1"/>
                    <a:pt x="33" y="1"/>
                  </a:cubicBezTo>
                  <a:close/>
                  <a:moveTo>
                    <a:pt x="45" y="81"/>
                  </a:moveTo>
                  <a:cubicBezTo>
                    <a:pt x="46" y="86"/>
                    <a:pt x="48" y="90"/>
                    <a:pt x="52" y="94"/>
                  </a:cubicBezTo>
                  <a:cubicBezTo>
                    <a:pt x="50" y="90"/>
                    <a:pt x="47" y="85"/>
                    <a:pt x="45" y="8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5"/>
            <p:cNvSpPr/>
            <p:nvPr/>
          </p:nvSpPr>
          <p:spPr>
            <a:xfrm rot="18677678">
              <a:off x="8206373" y="2203774"/>
              <a:ext cx="82" cy="1618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0"/>
                  </a:moveTo>
                  <a:lnTo>
                    <a:pt x="1" y="19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5"/>
            <p:cNvSpPr/>
            <p:nvPr/>
          </p:nvSpPr>
          <p:spPr>
            <a:xfrm rot="18677678">
              <a:off x="8164642" y="2284843"/>
              <a:ext cx="1632" cy="1618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1" y="0"/>
                  </a:moveTo>
                  <a:cubicBezTo>
                    <a:pt x="1" y="19"/>
                    <a:pt x="19" y="19"/>
                    <a:pt x="19" y="19"/>
                  </a:cubicBezTo>
                  <a:cubicBezTo>
                    <a:pt x="19" y="19"/>
                    <a:pt x="19" y="19"/>
                    <a:pt x="1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5"/>
            <p:cNvSpPr/>
            <p:nvPr/>
          </p:nvSpPr>
          <p:spPr>
            <a:xfrm rot="18677678">
              <a:off x="8066182" y="2046099"/>
              <a:ext cx="898" cy="1213"/>
            </a:xfrm>
            <a:custGeom>
              <a:avLst/>
              <a:gdLst/>
              <a:ahLst/>
              <a:cxnLst/>
              <a:rect l="l" t="t" r="r" b="b"/>
              <a:pathLst>
                <a:path w="11" h="15" extrusionOk="0">
                  <a:moveTo>
                    <a:pt x="10" y="0"/>
                  </a:moveTo>
                  <a:cubicBezTo>
                    <a:pt x="1" y="10"/>
                    <a:pt x="1" y="14"/>
                    <a:pt x="3" y="14"/>
                  </a:cubicBezTo>
                  <a:cubicBezTo>
                    <a:pt x="6" y="14"/>
                    <a:pt x="10" y="10"/>
                    <a:pt x="10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5"/>
            <p:cNvSpPr/>
            <p:nvPr/>
          </p:nvSpPr>
          <p:spPr>
            <a:xfrm rot="18677678">
              <a:off x="8193591" y="2230994"/>
              <a:ext cx="82" cy="6066"/>
            </a:xfrm>
            <a:custGeom>
              <a:avLst/>
              <a:gdLst/>
              <a:ahLst/>
              <a:cxnLst/>
              <a:rect l="l" t="t" r="r" b="b"/>
              <a:pathLst>
                <a:path w="1" h="75" extrusionOk="0">
                  <a:moveTo>
                    <a:pt x="0" y="75"/>
                  </a:moveTo>
                  <a:cubicBezTo>
                    <a:pt x="0" y="56"/>
                    <a:pt x="0" y="19"/>
                    <a:pt x="0" y="0"/>
                  </a:cubicBezTo>
                  <a:cubicBezTo>
                    <a:pt x="0" y="19"/>
                    <a:pt x="0" y="56"/>
                    <a:pt x="0" y="75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5"/>
            <p:cNvSpPr/>
            <p:nvPr/>
          </p:nvSpPr>
          <p:spPr>
            <a:xfrm rot="18677678">
              <a:off x="8076052" y="2097936"/>
              <a:ext cx="3101" cy="1618"/>
            </a:xfrm>
            <a:custGeom>
              <a:avLst/>
              <a:gdLst/>
              <a:ahLst/>
              <a:cxnLst/>
              <a:rect l="l" t="t" r="r" b="b"/>
              <a:pathLst>
                <a:path w="38" h="20" extrusionOk="0">
                  <a:moveTo>
                    <a:pt x="0" y="0"/>
                  </a:moveTo>
                  <a:cubicBezTo>
                    <a:pt x="0" y="19"/>
                    <a:pt x="19" y="19"/>
                    <a:pt x="38" y="19"/>
                  </a:cubicBezTo>
                  <a:cubicBezTo>
                    <a:pt x="38" y="19"/>
                    <a:pt x="19" y="0"/>
                    <a:pt x="0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5"/>
            <p:cNvSpPr/>
            <p:nvPr/>
          </p:nvSpPr>
          <p:spPr>
            <a:xfrm rot="18677678">
              <a:off x="8077369" y="2001910"/>
              <a:ext cx="3101" cy="81"/>
            </a:xfrm>
            <a:custGeom>
              <a:avLst/>
              <a:gdLst/>
              <a:ahLst/>
              <a:cxnLst/>
              <a:rect l="l" t="t" r="r" b="b"/>
              <a:pathLst>
                <a:path w="38" h="1" extrusionOk="0">
                  <a:moveTo>
                    <a:pt x="0" y="1"/>
                  </a:moveTo>
                  <a:lnTo>
                    <a:pt x="38" y="1"/>
                  </a:lnTo>
                  <a:cubicBezTo>
                    <a:pt x="38" y="1"/>
                    <a:pt x="19" y="1"/>
                    <a:pt x="0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5"/>
            <p:cNvSpPr/>
            <p:nvPr/>
          </p:nvSpPr>
          <p:spPr>
            <a:xfrm rot="18677644">
              <a:off x="8049372" y="2336307"/>
              <a:ext cx="6202" cy="1618"/>
            </a:xfrm>
            <a:custGeom>
              <a:avLst/>
              <a:gdLst/>
              <a:ahLst/>
              <a:cxnLst/>
              <a:rect l="l" t="t" r="r" b="b"/>
              <a:pathLst>
                <a:path w="76" h="20" extrusionOk="0">
                  <a:moveTo>
                    <a:pt x="76" y="1"/>
                  </a:moveTo>
                  <a:lnTo>
                    <a:pt x="76" y="1"/>
                  </a:lnTo>
                  <a:cubicBezTo>
                    <a:pt x="48" y="1"/>
                    <a:pt x="30" y="1"/>
                    <a:pt x="23" y="9"/>
                  </a:cubicBezTo>
                  <a:lnTo>
                    <a:pt x="23" y="9"/>
                  </a:lnTo>
                  <a:cubicBezTo>
                    <a:pt x="41" y="1"/>
                    <a:pt x="48" y="1"/>
                    <a:pt x="76" y="1"/>
                  </a:cubicBezTo>
                  <a:close/>
                  <a:moveTo>
                    <a:pt x="23" y="9"/>
                  </a:moveTo>
                  <a:cubicBezTo>
                    <a:pt x="17" y="11"/>
                    <a:pt x="10" y="15"/>
                    <a:pt x="1" y="19"/>
                  </a:cubicBezTo>
                  <a:lnTo>
                    <a:pt x="20" y="19"/>
                  </a:lnTo>
                  <a:cubicBezTo>
                    <a:pt x="20" y="15"/>
                    <a:pt x="21" y="11"/>
                    <a:pt x="23" y="9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5"/>
            <p:cNvSpPr/>
            <p:nvPr/>
          </p:nvSpPr>
          <p:spPr>
            <a:xfrm rot="18677644">
              <a:off x="8013232" y="2412777"/>
              <a:ext cx="4652" cy="1618"/>
            </a:xfrm>
            <a:custGeom>
              <a:avLst/>
              <a:gdLst/>
              <a:ahLst/>
              <a:cxnLst/>
              <a:rect l="l" t="t" r="r" b="b"/>
              <a:pathLst>
                <a:path w="57" h="20" extrusionOk="0">
                  <a:moveTo>
                    <a:pt x="57" y="1"/>
                  </a:moveTo>
                  <a:lnTo>
                    <a:pt x="0" y="19"/>
                  </a:lnTo>
                  <a:lnTo>
                    <a:pt x="19" y="19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5"/>
            <p:cNvSpPr/>
            <p:nvPr/>
          </p:nvSpPr>
          <p:spPr>
            <a:xfrm rot="18677678">
              <a:off x="8197295" y="2234610"/>
              <a:ext cx="1632" cy="4691"/>
            </a:xfrm>
            <a:custGeom>
              <a:avLst/>
              <a:gdLst/>
              <a:ahLst/>
              <a:cxnLst/>
              <a:rect l="l" t="t" r="r" b="b"/>
              <a:pathLst>
                <a:path w="20" h="58" extrusionOk="0">
                  <a:moveTo>
                    <a:pt x="0" y="1"/>
                  </a:moveTo>
                  <a:lnTo>
                    <a:pt x="0" y="57"/>
                  </a:lnTo>
                  <a:cubicBezTo>
                    <a:pt x="0" y="57"/>
                    <a:pt x="19" y="57"/>
                    <a:pt x="19" y="38"/>
                  </a:cubicBezTo>
                  <a:cubicBezTo>
                    <a:pt x="0" y="38"/>
                    <a:pt x="0" y="20"/>
                    <a:pt x="0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55"/>
            <p:cNvSpPr/>
            <p:nvPr/>
          </p:nvSpPr>
          <p:spPr>
            <a:xfrm rot="18677678">
              <a:off x="8080866" y="2206474"/>
              <a:ext cx="13874" cy="4610"/>
            </a:xfrm>
            <a:custGeom>
              <a:avLst/>
              <a:gdLst/>
              <a:ahLst/>
              <a:cxnLst/>
              <a:rect l="l" t="t" r="r" b="b"/>
              <a:pathLst>
                <a:path w="170" h="57" extrusionOk="0">
                  <a:moveTo>
                    <a:pt x="169" y="0"/>
                  </a:moveTo>
                  <a:lnTo>
                    <a:pt x="1" y="56"/>
                  </a:lnTo>
                  <a:cubicBezTo>
                    <a:pt x="57" y="38"/>
                    <a:pt x="113" y="19"/>
                    <a:pt x="169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55"/>
            <p:cNvSpPr/>
            <p:nvPr/>
          </p:nvSpPr>
          <p:spPr>
            <a:xfrm rot="18677644">
              <a:off x="8056324" y="2410730"/>
              <a:ext cx="10773" cy="1618"/>
            </a:xfrm>
            <a:custGeom>
              <a:avLst/>
              <a:gdLst/>
              <a:ahLst/>
              <a:cxnLst/>
              <a:rect l="l" t="t" r="r" b="b"/>
              <a:pathLst>
                <a:path w="132" h="20" extrusionOk="0">
                  <a:moveTo>
                    <a:pt x="19" y="1"/>
                  </a:moveTo>
                  <a:cubicBezTo>
                    <a:pt x="0" y="1"/>
                    <a:pt x="0" y="19"/>
                    <a:pt x="0" y="19"/>
                  </a:cubicBezTo>
                  <a:lnTo>
                    <a:pt x="131" y="19"/>
                  </a:lnTo>
                  <a:cubicBezTo>
                    <a:pt x="94" y="1"/>
                    <a:pt x="56" y="1"/>
                    <a:pt x="19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5"/>
            <p:cNvSpPr/>
            <p:nvPr/>
          </p:nvSpPr>
          <p:spPr>
            <a:xfrm rot="18677678">
              <a:off x="8142434" y="2337354"/>
              <a:ext cx="1551" cy="81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0" y="0"/>
                  </a:moveTo>
                  <a:lnTo>
                    <a:pt x="0" y="0"/>
                  </a:lnTo>
                  <a:lnTo>
                    <a:pt x="19" y="0"/>
                  </a:lnTo>
                  <a:cubicBezTo>
                    <a:pt x="19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55"/>
            <p:cNvSpPr/>
            <p:nvPr/>
          </p:nvSpPr>
          <p:spPr>
            <a:xfrm rot="18677678">
              <a:off x="8227484" y="2214348"/>
              <a:ext cx="3183" cy="81"/>
            </a:xfrm>
            <a:custGeom>
              <a:avLst/>
              <a:gdLst/>
              <a:ahLst/>
              <a:cxnLst/>
              <a:rect l="l" t="t" r="r" b="b"/>
              <a:pathLst>
                <a:path w="39" h="1" extrusionOk="0">
                  <a:moveTo>
                    <a:pt x="1" y="0"/>
                  </a:moveTo>
                  <a:lnTo>
                    <a:pt x="38" y="0"/>
                  </a:ln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5"/>
            <p:cNvSpPr/>
            <p:nvPr/>
          </p:nvSpPr>
          <p:spPr>
            <a:xfrm rot="18677678">
              <a:off x="8249646" y="2147372"/>
              <a:ext cx="9222" cy="3155"/>
            </a:xfrm>
            <a:custGeom>
              <a:avLst/>
              <a:gdLst/>
              <a:ahLst/>
              <a:cxnLst/>
              <a:rect l="l" t="t" r="r" b="b"/>
              <a:pathLst>
                <a:path w="113" h="39" extrusionOk="0">
                  <a:moveTo>
                    <a:pt x="113" y="1"/>
                  </a:moveTo>
                  <a:cubicBezTo>
                    <a:pt x="75" y="1"/>
                    <a:pt x="38" y="19"/>
                    <a:pt x="1" y="38"/>
                  </a:cubicBezTo>
                  <a:lnTo>
                    <a:pt x="113" y="1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55"/>
            <p:cNvSpPr/>
            <p:nvPr/>
          </p:nvSpPr>
          <p:spPr>
            <a:xfrm rot="18677678">
              <a:off x="8252472" y="2095253"/>
              <a:ext cx="1632" cy="1618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20" y="20"/>
                  </a:moveTo>
                  <a:cubicBezTo>
                    <a:pt x="20" y="20"/>
                    <a:pt x="1" y="1"/>
                    <a:pt x="1" y="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5"/>
            <p:cNvSpPr/>
            <p:nvPr/>
          </p:nvSpPr>
          <p:spPr>
            <a:xfrm rot="18677644">
              <a:off x="8000942" y="2360499"/>
              <a:ext cx="6202" cy="6147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75" y="0"/>
                  </a:moveTo>
                  <a:lnTo>
                    <a:pt x="75" y="0"/>
                  </a:lnTo>
                  <a:cubicBezTo>
                    <a:pt x="38" y="19"/>
                    <a:pt x="0" y="38"/>
                    <a:pt x="19" y="75"/>
                  </a:cubicBezTo>
                  <a:cubicBezTo>
                    <a:pt x="38" y="38"/>
                    <a:pt x="56" y="19"/>
                    <a:pt x="75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5"/>
            <p:cNvSpPr/>
            <p:nvPr/>
          </p:nvSpPr>
          <p:spPr>
            <a:xfrm rot="18677678">
              <a:off x="8090368" y="2201505"/>
              <a:ext cx="1551" cy="81"/>
            </a:xfrm>
            <a:custGeom>
              <a:avLst/>
              <a:gdLst/>
              <a:ahLst/>
              <a:cxnLst/>
              <a:rect l="l" t="t" r="r" b="b"/>
              <a:pathLst>
                <a:path w="19" h="1" extrusionOk="0">
                  <a:moveTo>
                    <a:pt x="19" y="0"/>
                  </a:moveTo>
                  <a:lnTo>
                    <a:pt x="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55"/>
            <p:cNvSpPr/>
            <p:nvPr/>
          </p:nvSpPr>
          <p:spPr>
            <a:xfrm rot="18677644">
              <a:off x="7999349" y="2349469"/>
              <a:ext cx="9222" cy="7684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113" y="1"/>
                  </a:moveTo>
                  <a:cubicBezTo>
                    <a:pt x="56" y="20"/>
                    <a:pt x="38" y="57"/>
                    <a:pt x="0" y="94"/>
                  </a:cubicBezTo>
                  <a:cubicBezTo>
                    <a:pt x="38" y="57"/>
                    <a:pt x="75" y="38"/>
                    <a:pt x="113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55"/>
            <p:cNvSpPr/>
            <p:nvPr/>
          </p:nvSpPr>
          <p:spPr>
            <a:xfrm rot="18677678">
              <a:off x="8254685" y="2238412"/>
              <a:ext cx="3183" cy="81"/>
            </a:xfrm>
            <a:custGeom>
              <a:avLst/>
              <a:gdLst/>
              <a:ahLst/>
              <a:cxnLst/>
              <a:rect l="l" t="t" r="r" b="b"/>
              <a:pathLst>
                <a:path w="39" h="1" extrusionOk="0">
                  <a:moveTo>
                    <a:pt x="1" y="0"/>
                  </a:move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55"/>
            <p:cNvSpPr/>
            <p:nvPr/>
          </p:nvSpPr>
          <p:spPr>
            <a:xfrm rot="18677678">
              <a:off x="8257438" y="2234396"/>
              <a:ext cx="4734" cy="81"/>
            </a:xfrm>
            <a:custGeom>
              <a:avLst/>
              <a:gdLst/>
              <a:ahLst/>
              <a:cxnLst/>
              <a:rect l="l" t="t" r="r" b="b"/>
              <a:pathLst>
                <a:path w="58" h="1" extrusionOk="0">
                  <a:moveTo>
                    <a:pt x="1" y="0"/>
                  </a:moveTo>
                  <a:lnTo>
                    <a:pt x="57" y="0"/>
                  </a:lnTo>
                  <a:cubicBezTo>
                    <a:pt x="38" y="0"/>
                    <a:pt x="20" y="0"/>
                    <a:pt x="1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5"/>
            <p:cNvSpPr/>
            <p:nvPr/>
          </p:nvSpPr>
          <p:spPr>
            <a:xfrm rot="18677678">
              <a:off x="8258244" y="2229722"/>
              <a:ext cx="7753" cy="1213"/>
            </a:xfrm>
            <a:custGeom>
              <a:avLst/>
              <a:gdLst/>
              <a:ahLst/>
              <a:cxnLst/>
              <a:rect l="l" t="t" r="r" b="b"/>
              <a:pathLst>
                <a:path w="95" h="15" extrusionOk="0">
                  <a:moveTo>
                    <a:pt x="0" y="1"/>
                  </a:moveTo>
                  <a:cubicBezTo>
                    <a:pt x="28" y="10"/>
                    <a:pt x="47" y="15"/>
                    <a:pt x="61" y="15"/>
                  </a:cubicBezTo>
                  <a:cubicBezTo>
                    <a:pt x="75" y="15"/>
                    <a:pt x="85" y="10"/>
                    <a:pt x="94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5"/>
            <p:cNvSpPr/>
            <p:nvPr/>
          </p:nvSpPr>
          <p:spPr>
            <a:xfrm rot="18677678">
              <a:off x="8185085" y="2211071"/>
              <a:ext cx="1632" cy="1618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19" y="0"/>
                  </a:moveTo>
                  <a:cubicBezTo>
                    <a:pt x="19" y="0"/>
                    <a:pt x="0" y="19"/>
                    <a:pt x="19" y="19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5"/>
            <p:cNvSpPr/>
            <p:nvPr/>
          </p:nvSpPr>
          <p:spPr>
            <a:xfrm rot="18677678">
              <a:off x="8175737" y="2191888"/>
              <a:ext cx="19913" cy="15206"/>
            </a:xfrm>
            <a:custGeom>
              <a:avLst/>
              <a:gdLst/>
              <a:ahLst/>
              <a:cxnLst/>
              <a:rect l="l" t="t" r="r" b="b"/>
              <a:pathLst>
                <a:path w="244" h="188" extrusionOk="0">
                  <a:moveTo>
                    <a:pt x="244" y="0"/>
                  </a:moveTo>
                  <a:cubicBezTo>
                    <a:pt x="206" y="0"/>
                    <a:pt x="169" y="19"/>
                    <a:pt x="131" y="38"/>
                  </a:cubicBezTo>
                  <a:cubicBezTo>
                    <a:pt x="75" y="75"/>
                    <a:pt x="38" y="112"/>
                    <a:pt x="0" y="169"/>
                  </a:cubicBezTo>
                  <a:lnTo>
                    <a:pt x="0" y="187"/>
                  </a:lnTo>
                  <a:cubicBezTo>
                    <a:pt x="0" y="150"/>
                    <a:pt x="57" y="112"/>
                    <a:pt x="113" y="75"/>
                  </a:cubicBezTo>
                  <a:cubicBezTo>
                    <a:pt x="169" y="38"/>
                    <a:pt x="244" y="19"/>
                    <a:pt x="244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5"/>
            <p:cNvSpPr/>
            <p:nvPr/>
          </p:nvSpPr>
          <p:spPr>
            <a:xfrm rot="18677678">
              <a:off x="8212541" y="2113101"/>
              <a:ext cx="26034" cy="10677"/>
            </a:xfrm>
            <a:custGeom>
              <a:avLst/>
              <a:gdLst/>
              <a:ahLst/>
              <a:cxnLst/>
              <a:rect l="l" t="t" r="r" b="b"/>
              <a:pathLst>
                <a:path w="319" h="132" extrusionOk="0">
                  <a:moveTo>
                    <a:pt x="244" y="1"/>
                  </a:moveTo>
                  <a:cubicBezTo>
                    <a:pt x="188" y="20"/>
                    <a:pt x="113" y="38"/>
                    <a:pt x="57" y="57"/>
                  </a:cubicBezTo>
                  <a:cubicBezTo>
                    <a:pt x="94" y="57"/>
                    <a:pt x="150" y="76"/>
                    <a:pt x="75" y="132"/>
                  </a:cubicBezTo>
                  <a:cubicBezTo>
                    <a:pt x="319" y="95"/>
                    <a:pt x="0" y="95"/>
                    <a:pt x="244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55"/>
            <p:cNvSpPr/>
            <p:nvPr/>
          </p:nvSpPr>
          <p:spPr>
            <a:xfrm rot="18677678">
              <a:off x="8227028" y="2108611"/>
              <a:ext cx="5794" cy="4934"/>
            </a:xfrm>
            <a:custGeom>
              <a:avLst/>
              <a:gdLst/>
              <a:ahLst/>
              <a:cxnLst/>
              <a:rect l="l" t="t" r="r" b="b"/>
              <a:pathLst>
                <a:path w="71" h="61" extrusionOk="0">
                  <a:moveTo>
                    <a:pt x="55" y="1"/>
                  </a:moveTo>
                  <a:cubicBezTo>
                    <a:pt x="45" y="1"/>
                    <a:pt x="30" y="8"/>
                    <a:pt x="22" y="8"/>
                  </a:cubicBezTo>
                  <a:cubicBezTo>
                    <a:pt x="19" y="8"/>
                    <a:pt x="17" y="7"/>
                    <a:pt x="17" y="4"/>
                  </a:cubicBezTo>
                  <a:cubicBezTo>
                    <a:pt x="5" y="40"/>
                    <a:pt x="0" y="61"/>
                    <a:pt x="14" y="61"/>
                  </a:cubicBezTo>
                  <a:cubicBezTo>
                    <a:pt x="22" y="61"/>
                    <a:pt x="34" y="54"/>
                    <a:pt x="54" y="41"/>
                  </a:cubicBezTo>
                  <a:cubicBezTo>
                    <a:pt x="70" y="9"/>
                    <a:pt x="66" y="1"/>
                    <a:pt x="55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5"/>
            <p:cNvSpPr/>
            <p:nvPr/>
          </p:nvSpPr>
          <p:spPr>
            <a:xfrm rot="18677644">
              <a:off x="8061570" y="2513793"/>
              <a:ext cx="6202" cy="2750"/>
            </a:xfrm>
            <a:custGeom>
              <a:avLst/>
              <a:gdLst/>
              <a:ahLst/>
              <a:cxnLst/>
              <a:rect l="l" t="t" r="r" b="b"/>
              <a:pathLst>
                <a:path w="76" h="34" extrusionOk="0">
                  <a:moveTo>
                    <a:pt x="60" y="0"/>
                  </a:moveTo>
                  <a:cubicBezTo>
                    <a:pt x="50" y="0"/>
                    <a:pt x="38" y="33"/>
                    <a:pt x="0" y="33"/>
                  </a:cubicBezTo>
                  <a:lnTo>
                    <a:pt x="75" y="33"/>
                  </a:lnTo>
                  <a:cubicBezTo>
                    <a:pt x="69" y="8"/>
                    <a:pt x="65" y="0"/>
                    <a:pt x="60" y="0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5"/>
            <p:cNvSpPr/>
            <p:nvPr/>
          </p:nvSpPr>
          <p:spPr>
            <a:xfrm rot="18677644">
              <a:off x="8003868" y="2473057"/>
              <a:ext cx="6202" cy="10677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75" y="1"/>
                  </a:moveTo>
                  <a:lnTo>
                    <a:pt x="0" y="57"/>
                  </a:lnTo>
                  <a:lnTo>
                    <a:pt x="38" y="132"/>
                  </a:lnTo>
                  <a:cubicBezTo>
                    <a:pt x="56" y="76"/>
                    <a:pt x="75" y="38"/>
                    <a:pt x="75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5"/>
            <p:cNvSpPr/>
            <p:nvPr/>
          </p:nvSpPr>
          <p:spPr>
            <a:xfrm rot="18677644">
              <a:off x="8029449" y="2419360"/>
              <a:ext cx="7753" cy="7684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20" y="75"/>
                  </a:moveTo>
                  <a:lnTo>
                    <a:pt x="1" y="94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5"/>
            <p:cNvSpPr/>
            <p:nvPr/>
          </p:nvSpPr>
          <p:spPr>
            <a:xfrm rot="18677644">
              <a:off x="7860326" y="2529016"/>
              <a:ext cx="6202" cy="12214"/>
            </a:xfrm>
            <a:custGeom>
              <a:avLst/>
              <a:gdLst/>
              <a:ahLst/>
              <a:cxnLst/>
              <a:rect l="l" t="t" r="r" b="b"/>
              <a:pathLst>
                <a:path w="76" h="151" extrusionOk="0">
                  <a:moveTo>
                    <a:pt x="76" y="1"/>
                  </a:moveTo>
                  <a:lnTo>
                    <a:pt x="76" y="1"/>
                  </a:lnTo>
                  <a:cubicBezTo>
                    <a:pt x="38" y="57"/>
                    <a:pt x="1" y="113"/>
                    <a:pt x="1" y="150"/>
                  </a:cubicBezTo>
                  <a:cubicBezTo>
                    <a:pt x="57" y="113"/>
                    <a:pt x="76" y="57"/>
                    <a:pt x="76" y="1"/>
                  </a:cubicBezTo>
                  <a:close/>
                </a:path>
              </a:pathLst>
            </a:custGeom>
            <a:solidFill>
              <a:srgbClr val="F8CB4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77329E67-4639-8099-448D-19327C3AA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038" y="1865313"/>
              <a:ext cx="6826250" cy="893762"/>
            </a:xfrm>
            <a:custGeom>
              <a:avLst/>
              <a:gdLst>
                <a:gd name="T0" fmla="*/ 965 w 987"/>
                <a:gd name="T1" fmla="*/ 70 h 71"/>
                <a:gd name="T2" fmla="*/ 955 w 987"/>
                <a:gd name="T3" fmla="*/ 71 h 71"/>
                <a:gd name="T4" fmla="*/ 13 w 987"/>
                <a:gd name="T5" fmla="*/ 71 h 71"/>
                <a:gd name="T6" fmla="*/ 2 w 987"/>
                <a:gd name="T7" fmla="*/ 71 h 71"/>
                <a:gd name="T8" fmla="*/ 0 w 987"/>
                <a:gd name="T9" fmla="*/ 66 h 71"/>
                <a:gd name="T10" fmla="*/ 0 w 987"/>
                <a:gd name="T11" fmla="*/ 55 h 71"/>
                <a:gd name="T12" fmla="*/ 0 w 987"/>
                <a:gd name="T13" fmla="*/ 7 h 71"/>
                <a:gd name="T14" fmla="*/ 1 w 987"/>
                <a:gd name="T15" fmla="*/ 1 h 71"/>
                <a:gd name="T16" fmla="*/ 3 w 987"/>
                <a:gd name="T17" fmla="*/ 1 h 71"/>
                <a:gd name="T18" fmla="*/ 4 w 987"/>
                <a:gd name="T19" fmla="*/ 4 h 71"/>
                <a:gd name="T20" fmla="*/ 4 w 987"/>
                <a:gd name="T21" fmla="*/ 37 h 71"/>
                <a:gd name="T22" fmla="*/ 9 w 987"/>
                <a:gd name="T23" fmla="*/ 43 h 71"/>
                <a:gd name="T24" fmla="*/ 13 w 987"/>
                <a:gd name="T25" fmla="*/ 44 h 71"/>
                <a:gd name="T26" fmla="*/ 22 w 987"/>
                <a:gd name="T27" fmla="*/ 43 h 71"/>
                <a:gd name="T28" fmla="*/ 363 w 987"/>
                <a:gd name="T29" fmla="*/ 43 h 71"/>
                <a:gd name="T30" fmla="*/ 675 w 987"/>
                <a:gd name="T31" fmla="*/ 44 h 71"/>
                <a:gd name="T32" fmla="*/ 883 w 987"/>
                <a:gd name="T33" fmla="*/ 43 h 71"/>
                <a:gd name="T34" fmla="*/ 946 w 987"/>
                <a:gd name="T35" fmla="*/ 44 h 71"/>
                <a:gd name="T36" fmla="*/ 959 w 987"/>
                <a:gd name="T37" fmla="*/ 43 h 71"/>
                <a:gd name="T38" fmla="*/ 978 w 987"/>
                <a:gd name="T39" fmla="*/ 32 h 71"/>
                <a:gd name="T40" fmla="*/ 966 w 987"/>
                <a:gd name="T41" fmla="*/ 5 h 71"/>
                <a:gd name="T42" fmla="*/ 963 w 987"/>
                <a:gd name="T43" fmla="*/ 2 h 71"/>
                <a:gd name="T44" fmla="*/ 971 w 987"/>
                <a:gd name="T45" fmla="*/ 3 h 71"/>
                <a:gd name="T46" fmla="*/ 972 w 987"/>
                <a:gd name="T47" fmla="*/ 3 h 71"/>
                <a:gd name="T48" fmla="*/ 982 w 987"/>
                <a:gd name="T49" fmla="*/ 34 h 71"/>
                <a:gd name="T50" fmla="*/ 973 w 987"/>
                <a:gd name="T51" fmla="*/ 43 h 71"/>
                <a:gd name="T52" fmla="*/ 971 w 987"/>
                <a:gd name="T53" fmla="*/ 44 h 71"/>
                <a:gd name="T54" fmla="*/ 979 w 987"/>
                <a:gd name="T55" fmla="*/ 53 h 71"/>
                <a:gd name="T56" fmla="*/ 978 w 987"/>
                <a:gd name="T57" fmla="*/ 63 h 71"/>
                <a:gd name="T58" fmla="*/ 965 w 987"/>
                <a:gd name="T59" fmla="*/ 7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87" h="71">
                  <a:moveTo>
                    <a:pt x="965" y="70"/>
                  </a:moveTo>
                  <a:cubicBezTo>
                    <a:pt x="961" y="71"/>
                    <a:pt x="958" y="71"/>
                    <a:pt x="955" y="71"/>
                  </a:cubicBezTo>
                  <a:cubicBezTo>
                    <a:pt x="641" y="71"/>
                    <a:pt x="327" y="71"/>
                    <a:pt x="13" y="71"/>
                  </a:cubicBezTo>
                  <a:cubicBezTo>
                    <a:pt x="10" y="71"/>
                    <a:pt x="6" y="71"/>
                    <a:pt x="2" y="71"/>
                  </a:cubicBezTo>
                  <a:cubicBezTo>
                    <a:pt x="0" y="69"/>
                    <a:pt x="0" y="67"/>
                    <a:pt x="0" y="66"/>
                  </a:cubicBezTo>
                  <a:cubicBezTo>
                    <a:pt x="0" y="62"/>
                    <a:pt x="0" y="59"/>
                    <a:pt x="0" y="55"/>
                  </a:cubicBezTo>
                  <a:cubicBezTo>
                    <a:pt x="0" y="39"/>
                    <a:pt x="0" y="23"/>
                    <a:pt x="0" y="7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5" y="2"/>
                    <a:pt x="5" y="3"/>
                    <a:pt x="4" y="4"/>
                  </a:cubicBezTo>
                  <a:cubicBezTo>
                    <a:pt x="3" y="15"/>
                    <a:pt x="4" y="26"/>
                    <a:pt x="4" y="37"/>
                  </a:cubicBezTo>
                  <a:cubicBezTo>
                    <a:pt x="4" y="41"/>
                    <a:pt x="6" y="43"/>
                    <a:pt x="9" y="43"/>
                  </a:cubicBezTo>
                  <a:cubicBezTo>
                    <a:pt x="11" y="44"/>
                    <a:pt x="12" y="44"/>
                    <a:pt x="13" y="44"/>
                  </a:cubicBezTo>
                  <a:cubicBezTo>
                    <a:pt x="16" y="43"/>
                    <a:pt x="19" y="43"/>
                    <a:pt x="22" y="43"/>
                  </a:cubicBezTo>
                  <a:cubicBezTo>
                    <a:pt x="136" y="43"/>
                    <a:pt x="250" y="42"/>
                    <a:pt x="363" y="43"/>
                  </a:cubicBezTo>
                  <a:cubicBezTo>
                    <a:pt x="467" y="44"/>
                    <a:pt x="571" y="44"/>
                    <a:pt x="675" y="44"/>
                  </a:cubicBezTo>
                  <a:cubicBezTo>
                    <a:pt x="744" y="43"/>
                    <a:pt x="814" y="43"/>
                    <a:pt x="883" y="43"/>
                  </a:cubicBezTo>
                  <a:cubicBezTo>
                    <a:pt x="904" y="43"/>
                    <a:pt x="925" y="44"/>
                    <a:pt x="946" y="44"/>
                  </a:cubicBezTo>
                  <a:cubicBezTo>
                    <a:pt x="951" y="44"/>
                    <a:pt x="955" y="45"/>
                    <a:pt x="959" y="43"/>
                  </a:cubicBezTo>
                  <a:cubicBezTo>
                    <a:pt x="966" y="41"/>
                    <a:pt x="974" y="40"/>
                    <a:pt x="978" y="32"/>
                  </a:cubicBezTo>
                  <a:cubicBezTo>
                    <a:pt x="983" y="20"/>
                    <a:pt x="979" y="9"/>
                    <a:pt x="966" y="5"/>
                  </a:cubicBezTo>
                  <a:cubicBezTo>
                    <a:pt x="965" y="5"/>
                    <a:pt x="963" y="5"/>
                    <a:pt x="963" y="2"/>
                  </a:cubicBezTo>
                  <a:cubicBezTo>
                    <a:pt x="965" y="0"/>
                    <a:pt x="968" y="2"/>
                    <a:pt x="971" y="3"/>
                  </a:cubicBezTo>
                  <a:cubicBezTo>
                    <a:pt x="971" y="3"/>
                    <a:pt x="971" y="3"/>
                    <a:pt x="972" y="3"/>
                  </a:cubicBezTo>
                  <a:cubicBezTo>
                    <a:pt x="985" y="9"/>
                    <a:pt x="987" y="24"/>
                    <a:pt x="982" y="34"/>
                  </a:cubicBezTo>
                  <a:cubicBezTo>
                    <a:pt x="980" y="38"/>
                    <a:pt x="977" y="41"/>
                    <a:pt x="973" y="43"/>
                  </a:cubicBezTo>
                  <a:cubicBezTo>
                    <a:pt x="972" y="43"/>
                    <a:pt x="972" y="43"/>
                    <a:pt x="971" y="44"/>
                  </a:cubicBezTo>
                  <a:cubicBezTo>
                    <a:pt x="975" y="46"/>
                    <a:pt x="978" y="48"/>
                    <a:pt x="979" y="53"/>
                  </a:cubicBezTo>
                  <a:cubicBezTo>
                    <a:pt x="980" y="56"/>
                    <a:pt x="980" y="60"/>
                    <a:pt x="978" y="63"/>
                  </a:cubicBezTo>
                  <a:cubicBezTo>
                    <a:pt x="975" y="67"/>
                    <a:pt x="970" y="69"/>
                    <a:pt x="965" y="70"/>
                  </a:cubicBezTo>
                  <a:close/>
                </a:path>
              </a:pathLst>
            </a:custGeom>
            <a:solidFill>
              <a:srgbClr val="D01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29F04C49-C2D1-0E56-D592-D5919356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688" y="1550988"/>
              <a:ext cx="6804025" cy="352425"/>
            </a:xfrm>
            <a:custGeom>
              <a:avLst/>
              <a:gdLst>
                <a:gd name="T0" fmla="*/ 4 w 984"/>
                <a:gd name="T1" fmla="*/ 27 h 28"/>
                <a:gd name="T2" fmla="*/ 2 w 984"/>
                <a:gd name="T3" fmla="*/ 26 h 28"/>
                <a:gd name="T4" fmla="*/ 1 w 984"/>
                <a:gd name="T5" fmla="*/ 25 h 28"/>
                <a:gd name="T6" fmla="*/ 1 w 984"/>
                <a:gd name="T7" fmla="*/ 4 h 28"/>
                <a:gd name="T8" fmla="*/ 3 w 984"/>
                <a:gd name="T9" fmla="*/ 1 h 28"/>
                <a:gd name="T10" fmla="*/ 12 w 984"/>
                <a:gd name="T11" fmla="*/ 0 h 28"/>
                <a:gd name="T12" fmla="*/ 956 w 984"/>
                <a:gd name="T13" fmla="*/ 0 h 28"/>
                <a:gd name="T14" fmla="*/ 978 w 984"/>
                <a:gd name="T15" fmla="*/ 8 h 28"/>
                <a:gd name="T16" fmla="*/ 976 w 984"/>
                <a:gd name="T17" fmla="*/ 25 h 28"/>
                <a:gd name="T18" fmla="*/ 972 w 984"/>
                <a:gd name="T19" fmla="*/ 28 h 28"/>
                <a:gd name="T20" fmla="*/ 965 w 984"/>
                <a:gd name="T21" fmla="*/ 27 h 28"/>
                <a:gd name="T22" fmla="*/ 956 w 984"/>
                <a:gd name="T23" fmla="*/ 27 h 28"/>
                <a:gd name="T24" fmla="*/ 13 w 984"/>
                <a:gd name="T25" fmla="*/ 27 h 28"/>
                <a:gd name="T26" fmla="*/ 4 w 984"/>
                <a:gd name="T2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4" h="28">
                  <a:moveTo>
                    <a:pt x="4" y="27"/>
                  </a:moveTo>
                  <a:cubicBezTo>
                    <a:pt x="3" y="26"/>
                    <a:pt x="3" y="26"/>
                    <a:pt x="2" y="26"/>
                  </a:cubicBezTo>
                  <a:cubicBezTo>
                    <a:pt x="2" y="26"/>
                    <a:pt x="2" y="26"/>
                    <a:pt x="1" y="25"/>
                  </a:cubicBezTo>
                  <a:cubicBezTo>
                    <a:pt x="0" y="18"/>
                    <a:pt x="1" y="11"/>
                    <a:pt x="1" y="4"/>
                  </a:cubicBezTo>
                  <a:cubicBezTo>
                    <a:pt x="1" y="3"/>
                    <a:pt x="2" y="1"/>
                    <a:pt x="3" y="1"/>
                  </a:cubicBezTo>
                  <a:cubicBezTo>
                    <a:pt x="6" y="0"/>
                    <a:pt x="9" y="0"/>
                    <a:pt x="12" y="0"/>
                  </a:cubicBezTo>
                  <a:cubicBezTo>
                    <a:pt x="326" y="0"/>
                    <a:pt x="641" y="0"/>
                    <a:pt x="956" y="0"/>
                  </a:cubicBezTo>
                  <a:cubicBezTo>
                    <a:pt x="964" y="0"/>
                    <a:pt x="972" y="2"/>
                    <a:pt x="978" y="8"/>
                  </a:cubicBezTo>
                  <a:cubicBezTo>
                    <a:pt x="984" y="11"/>
                    <a:pt x="980" y="23"/>
                    <a:pt x="976" y="25"/>
                  </a:cubicBezTo>
                  <a:cubicBezTo>
                    <a:pt x="974" y="26"/>
                    <a:pt x="972" y="27"/>
                    <a:pt x="972" y="28"/>
                  </a:cubicBezTo>
                  <a:cubicBezTo>
                    <a:pt x="969" y="28"/>
                    <a:pt x="967" y="27"/>
                    <a:pt x="965" y="27"/>
                  </a:cubicBezTo>
                  <a:cubicBezTo>
                    <a:pt x="962" y="27"/>
                    <a:pt x="959" y="27"/>
                    <a:pt x="956" y="27"/>
                  </a:cubicBezTo>
                  <a:cubicBezTo>
                    <a:pt x="642" y="27"/>
                    <a:pt x="327" y="27"/>
                    <a:pt x="13" y="27"/>
                  </a:cubicBezTo>
                  <a:cubicBezTo>
                    <a:pt x="10" y="27"/>
                    <a:pt x="7" y="28"/>
                    <a:pt x="4" y="27"/>
                  </a:cubicBezTo>
                  <a:close/>
                </a:path>
              </a:pathLst>
            </a:custGeom>
            <a:solidFill>
              <a:srgbClr val="EA5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BE3E47BD-7628-D00A-02A9-0E9670E1C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" y="1865313"/>
              <a:ext cx="352425" cy="893762"/>
            </a:xfrm>
            <a:custGeom>
              <a:avLst/>
              <a:gdLst>
                <a:gd name="T0" fmla="*/ 50 w 51"/>
                <a:gd name="T1" fmla="*/ 1 h 71"/>
                <a:gd name="T2" fmla="*/ 50 w 51"/>
                <a:gd name="T3" fmla="*/ 9 h 71"/>
                <a:gd name="T4" fmla="*/ 51 w 51"/>
                <a:gd name="T5" fmla="*/ 61 h 71"/>
                <a:gd name="T6" fmla="*/ 51 w 51"/>
                <a:gd name="T7" fmla="*/ 71 h 71"/>
                <a:gd name="T8" fmla="*/ 2 w 51"/>
                <a:gd name="T9" fmla="*/ 71 h 71"/>
                <a:gd name="T10" fmla="*/ 1 w 51"/>
                <a:gd name="T11" fmla="*/ 67 h 71"/>
                <a:gd name="T12" fmla="*/ 1 w 51"/>
                <a:gd name="T13" fmla="*/ 6 h 71"/>
                <a:gd name="T14" fmla="*/ 2 w 51"/>
                <a:gd name="T15" fmla="*/ 1 h 71"/>
                <a:gd name="T16" fmla="*/ 8 w 51"/>
                <a:gd name="T17" fmla="*/ 0 h 71"/>
                <a:gd name="T18" fmla="*/ 44 w 51"/>
                <a:gd name="T19" fmla="*/ 0 h 71"/>
                <a:gd name="T20" fmla="*/ 50 w 51"/>
                <a:gd name="T21" fmla="*/ 1 h 71"/>
                <a:gd name="T22" fmla="*/ 50 w 51"/>
                <a:gd name="T23" fmla="*/ 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71">
                  <a:moveTo>
                    <a:pt x="50" y="1"/>
                  </a:moveTo>
                  <a:cubicBezTo>
                    <a:pt x="50" y="4"/>
                    <a:pt x="50" y="6"/>
                    <a:pt x="50" y="9"/>
                  </a:cubicBezTo>
                  <a:cubicBezTo>
                    <a:pt x="50" y="26"/>
                    <a:pt x="50" y="44"/>
                    <a:pt x="51" y="61"/>
                  </a:cubicBezTo>
                  <a:cubicBezTo>
                    <a:pt x="51" y="65"/>
                    <a:pt x="51" y="68"/>
                    <a:pt x="51" y="71"/>
                  </a:cubicBezTo>
                  <a:cubicBezTo>
                    <a:pt x="35" y="71"/>
                    <a:pt x="18" y="71"/>
                    <a:pt x="2" y="71"/>
                  </a:cubicBezTo>
                  <a:cubicBezTo>
                    <a:pt x="0" y="70"/>
                    <a:pt x="1" y="68"/>
                    <a:pt x="1" y="67"/>
                  </a:cubicBezTo>
                  <a:cubicBezTo>
                    <a:pt x="1" y="46"/>
                    <a:pt x="1" y="26"/>
                    <a:pt x="1" y="6"/>
                  </a:cubicBezTo>
                  <a:cubicBezTo>
                    <a:pt x="1" y="4"/>
                    <a:pt x="1" y="2"/>
                    <a:pt x="2" y="1"/>
                  </a:cubicBezTo>
                  <a:cubicBezTo>
                    <a:pt x="4" y="0"/>
                    <a:pt x="6" y="0"/>
                    <a:pt x="8" y="0"/>
                  </a:cubicBezTo>
                  <a:cubicBezTo>
                    <a:pt x="20" y="0"/>
                    <a:pt x="32" y="0"/>
                    <a:pt x="44" y="0"/>
                  </a:cubicBezTo>
                  <a:cubicBezTo>
                    <a:pt x="46" y="0"/>
                    <a:pt x="48" y="0"/>
                    <a:pt x="50" y="1"/>
                  </a:cubicBezTo>
                  <a:cubicBezTo>
                    <a:pt x="50" y="1"/>
                    <a:pt x="50" y="1"/>
                    <a:pt x="50" y="1"/>
                  </a:cubicBezTo>
                  <a:close/>
                </a:path>
              </a:pathLst>
            </a:custGeom>
            <a:solidFill>
              <a:srgbClr val="3A3A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3B0CDDCF-2A9E-779D-48A9-F670C4146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" y="1865313"/>
              <a:ext cx="484188" cy="893762"/>
            </a:xfrm>
            <a:custGeom>
              <a:avLst/>
              <a:gdLst>
                <a:gd name="T0" fmla="*/ 70 w 70"/>
                <a:gd name="T1" fmla="*/ 1 h 71"/>
                <a:gd name="T2" fmla="*/ 70 w 70"/>
                <a:gd name="T3" fmla="*/ 65 h 71"/>
                <a:gd name="T4" fmla="*/ 70 w 70"/>
                <a:gd name="T5" fmla="*/ 71 h 71"/>
                <a:gd name="T6" fmla="*/ 16 w 70"/>
                <a:gd name="T7" fmla="*/ 71 h 71"/>
                <a:gd name="T8" fmla="*/ 1 w 70"/>
                <a:gd name="T9" fmla="*/ 57 h 71"/>
                <a:gd name="T10" fmla="*/ 0 w 70"/>
                <a:gd name="T11" fmla="*/ 50 h 71"/>
                <a:gd name="T12" fmla="*/ 0 w 70"/>
                <a:gd name="T13" fmla="*/ 5 h 71"/>
                <a:gd name="T14" fmla="*/ 1 w 70"/>
                <a:gd name="T15" fmla="*/ 1 h 71"/>
                <a:gd name="T16" fmla="*/ 3 w 70"/>
                <a:gd name="T17" fmla="*/ 1 h 71"/>
                <a:gd name="T18" fmla="*/ 6 w 70"/>
                <a:gd name="T19" fmla="*/ 5 h 71"/>
                <a:gd name="T20" fmla="*/ 4 w 70"/>
                <a:gd name="T21" fmla="*/ 38 h 71"/>
                <a:gd name="T22" fmla="*/ 10 w 70"/>
                <a:gd name="T23" fmla="*/ 43 h 71"/>
                <a:gd name="T24" fmla="*/ 62 w 70"/>
                <a:gd name="T25" fmla="*/ 43 h 71"/>
                <a:gd name="T26" fmla="*/ 67 w 70"/>
                <a:gd name="T27" fmla="*/ 37 h 71"/>
                <a:gd name="T28" fmla="*/ 67 w 70"/>
                <a:gd name="T29" fmla="*/ 13 h 71"/>
                <a:gd name="T30" fmla="*/ 66 w 70"/>
                <a:gd name="T31" fmla="*/ 4 h 71"/>
                <a:gd name="T32" fmla="*/ 67 w 70"/>
                <a:gd name="T33" fmla="*/ 1 h 71"/>
                <a:gd name="T34" fmla="*/ 68 w 70"/>
                <a:gd name="T35" fmla="*/ 1 h 71"/>
                <a:gd name="T36" fmla="*/ 70 w 70"/>
                <a:gd name="T37" fmla="*/ 1 h 71"/>
                <a:gd name="T38" fmla="*/ 70 w 70"/>
                <a:gd name="T39" fmla="*/ 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" h="71">
                  <a:moveTo>
                    <a:pt x="70" y="1"/>
                  </a:moveTo>
                  <a:cubicBezTo>
                    <a:pt x="70" y="22"/>
                    <a:pt x="70" y="44"/>
                    <a:pt x="70" y="65"/>
                  </a:cubicBezTo>
                  <a:cubicBezTo>
                    <a:pt x="70" y="67"/>
                    <a:pt x="70" y="69"/>
                    <a:pt x="70" y="71"/>
                  </a:cubicBezTo>
                  <a:cubicBezTo>
                    <a:pt x="52" y="71"/>
                    <a:pt x="34" y="71"/>
                    <a:pt x="16" y="71"/>
                  </a:cubicBezTo>
                  <a:cubicBezTo>
                    <a:pt x="8" y="71"/>
                    <a:pt x="2" y="65"/>
                    <a:pt x="1" y="57"/>
                  </a:cubicBezTo>
                  <a:cubicBezTo>
                    <a:pt x="0" y="55"/>
                    <a:pt x="0" y="53"/>
                    <a:pt x="0" y="50"/>
                  </a:cubicBezTo>
                  <a:cubicBezTo>
                    <a:pt x="0" y="35"/>
                    <a:pt x="0" y="20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1"/>
                    <a:pt x="2" y="0"/>
                    <a:pt x="3" y="1"/>
                  </a:cubicBezTo>
                  <a:cubicBezTo>
                    <a:pt x="5" y="1"/>
                    <a:pt x="6" y="2"/>
                    <a:pt x="6" y="5"/>
                  </a:cubicBezTo>
                  <a:cubicBezTo>
                    <a:pt x="4" y="16"/>
                    <a:pt x="4" y="27"/>
                    <a:pt x="4" y="38"/>
                  </a:cubicBezTo>
                  <a:cubicBezTo>
                    <a:pt x="4" y="42"/>
                    <a:pt x="5" y="43"/>
                    <a:pt x="10" y="43"/>
                  </a:cubicBezTo>
                  <a:cubicBezTo>
                    <a:pt x="27" y="43"/>
                    <a:pt x="44" y="43"/>
                    <a:pt x="62" y="43"/>
                  </a:cubicBezTo>
                  <a:cubicBezTo>
                    <a:pt x="66" y="43"/>
                    <a:pt x="68" y="42"/>
                    <a:pt x="67" y="37"/>
                  </a:cubicBezTo>
                  <a:cubicBezTo>
                    <a:pt x="66" y="29"/>
                    <a:pt x="66" y="21"/>
                    <a:pt x="67" y="13"/>
                  </a:cubicBezTo>
                  <a:cubicBezTo>
                    <a:pt x="67" y="10"/>
                    <a:pt x="68" y="7"/>
                    <a:pt x="66" y="4"/>
                  </a:cubicBezTo>
                  <a:cubicBezTo>
                    <a:pt x="66" y="3"/>
                    <a:pt x="66" y="2"/>
                    <a:pt x="67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69" y="1"/>
                    <a:pt x="69" y="1"/>
                    <a:pt x="70" y="1"/>
                  </a:cubicBezTo>
                  <a:cubicBezTo>
                    <a:pt x="70" y="1"/>
                    <a:pt x="70" y="1"/>
                    <a:pt x="70" y="1"/>
                  </a:cubicBezTo>
                  <a:close/>
                </a:path>
              </a:pathLst>
            </a:custGeom>
            <a:solidFill>
              <a:srgbClr val="CF16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A29944D8-12A3-F9AA-E0AB-9F6AAD55E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9875" y="1651000"/>
              <a:ext cx="788988" cy="466725"/>
            </a:xfrm>
            <a:custGeom>
              <a:avLst/>
              <a:gdLst>
                <a:gd name="T0" fmla="*/ 2 w 114"/>
                <a:gd name="T1" fmla="*/ 20 h 37"/>
                <a:gd name="T2" fmla="*/ 2 w 114"/>
                <a:gd name="T3" fmla="*/ 18 h 37"/>
                <a:gd name="T4" fmla="*/ 8 w 114"/>
                <a:gd name="T5" fmla="*/ 0 h 37"/>
                <a:gd name="T6" fmla="*/ 20 w 114"/>
                <a:gd name="T7" fmla="*/ 3 h 37"/>
                <a:gd name="T8" fmla="*/ 56 w 114"/>
                <a:gd name="T9" fmla="*/ 13 h 37"/>
                <a:gd name="T10" fmla="*/ 100 w 114"/>
                <a:gd name="T11" fmla="*/ 26 h 37"/>
                <a:gd name="T12" fmla="*/ 109 w 114"/>
                <a:gd name="T13" fmla="*/ 28 h 37"/>
                <a:gd name="T14" fmla="*/ 114 w 114"/>
                <a:gd name="T15" fmla="*/ 35 h 37"/>
                <a:gd name="T16" fmla="*/ 111 w 114"/>
                <a:gd name="T17" fmla="*/ 37 h 37"/>
                <a:gd name="T18" fmla="*/ 68 w 114"/>
                <a:gd name="T19" fmla="*/ 30 h 37"/>
                <a:gd name="T20" fmla="*/ 17 w 114"/>
                <a:gd name="T21" fmla="*/ 23 h 37"/>
                <a:gd name="T22" fmla="*/ 3 w 114"/>
                <a:gd name="T23" fmla="*/ 21 h 37"/>
                <a:gd name="T24" fmla="*/ 2 w 114"/>
                <a:gd name="T25" fmla="*/ 2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" h="37">
                  <a:moveTo>
                    <a:pt x="2" y="20"/>
                  </a:moveTo>
                  <a:cubicBezTo>
                    <a:pt x="0" y="19"/>
                    <a:pt x="1" y="19"/>
                    <a:pt x="2" y="18"/>
                  </a:cubicBezTo>
                  <a:cubicBezTo>
                    <a:pt x="10" y="14"/>
                    <a:pt x="12" y="8"/>
                    <a:pt x="8" y="0"/>
                  </a:cubicBezTo>
                  <a:cubicBezTo>
                    <a:pt x="12" y="0"/>
                    <a:pt x="16" y="2"/>
                    <a:pt x="20" y="3"/>
                  </a:cubicBezTo>
                  <a:cubicBezTo>
                    <a:pt x="32" y="6"/>
                    <a:pt x="44" y="10"/>
                    <a:pt x="56" y="13"/>
                  </a:cubicBezTo>
                  <a:cubicBezTo>
                    <a:pt x="71" y="18"/>
                    <a:pt x="85" y="22"/>
                    <a:pt x="100" y="26"/>
                  </a:cubicBezTo>
                  <a:cubicBezTo>
                    <a:pt x="103" y="27"/>
                    <a:pt x="106" y="27"/>
                    <a:pt x="109" y="28"/>
                  </a:cubicBezTo>
                  <a:cubicBezTo>
                    <a:pt x="111" y="30"/>
                    <a:pt x="114" y="31"/>
                    <a:pt x="114" y="35"/>
                  </a:cubicBezTo>
                  <a:cubicBezTo>
                    <a:pt x="114" y="37"/>
                    <a:pt x="112" y="37"/>
                    <a:pt x="111" y="37"/>
                  </a:cubicBezTo>
                  <a:cubicBezTo>
                    <a:pt x="97" y="34"/>
                    <a:pt x="82" y="33"/>
                    <a:pt x="68" y="30"/>
                  </a:cubicBezTo>
                  <a:cubicBezTo>
                    <a:pt x="51" y="27"/>
                    <a:pt x="34" y="26"/>
                    <a:pt x="17" y="23"/>
                  </a:cubicBezTo>
                  <a:cubicBezTo>
                    <a:pt x="12" y="22"/>
                    <a:pt x="7" y="23"/>
                    <a:pt x="3" y="21"/>
                  </a:cubicBezTo>
                  <a:cubicBezTo>
                    <a:pt x="2" y="21"/>
                    <a:pt x="2" y="21"/>
                    <a:pt x="2" y="20"/>
                  </a:cubicBezTo>
                  <a:close/>
                </a:path>
              </a:pathLst>
            </a:custGeom>
            <a:solidFill>
              <a:srgbClr val="FFEA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557B5E33-0827-B1ED-6145-E5CE4F33C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3525" y="2205038"/>
              <a:ext cx="801688" cy="452437"/>
            </a:xfrm>
            <a:custGeom>
              <a:avLst/>
              <a:gdLst>
                <a:gd name="T0" fmla="*/ 10 w 116"/>
                <a:gd name="T1" fmla="*/ 35 h 36"/>
                <a:gd name="T2" fmla="*/ 0 w 116"/>
                <a:gd name="T3" fmla="*/ 17 h 36"/>
                <a:gd name="T4" fmla="*/ 4 w 116"/>
                <a:gd name="T5" fmla="*/ 15 h 36"/>
                <a:gd name="T6" fmla="*/ 32 w 116"/>
                <a:gd name="T7" fmla="*/ 12 h 36"/>
                <a:gd name="T8" fmla="*/ 67 w 116"/>
                <a:gd name="T9" fmla="*/ 7 h 36"/>
                <a:gd name="T10" fmla="*/ 104 w 116"/>
                <a:gd name="T11" fmla="*/ 1 h 36"/>
                <a:gd name="T12" fmla="*/ 114 w 116"/>
                <a:gd name="T13" fmla="*/ 1 h 36"/>
                <a:gd name="T14" fmla="*/ 114 w 116"/>
                <a:gd name="T15" fmla="*/ 5 h 36"/>
                <a:gd name="T16" fmla="*/ 110 w 116"/>
                <a:gd name="T17" fmla="*/ 8 h 36"/>
                <a:gd name="T18" fmla="*/ 79 w 116"/>
                <a:gd name="T19" fmla="*/ 17 h 36"/>
                <a:gd name="T20" fmla="*/ 78 w 116"/>
                <a:gd name="T21" fmla="*/ 17 h 36"/>
                <a:gd name="T22" fmla="*/ 43 w 116"/>
                <a:gd name="T23" fmla="*/ 28 h 36"/>
                <a:gd name="T24" fmla="*/ 15 w 116"/>
                <a:gd name="T25" fmla="*/ 36 h 36"/>
                <a:gd name="T26" fmla="*/ 10 w 116"/>
                <a:gd name="T2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6" h="36">
                  <a:moveTo>
                    <a:pt x="10" y="35"/>
                  </a:moveTo>
                  <a:cubicBezTo>
                    <a:pt x="13" y="26"/>
                    <a:pt x="10" y="21"/>
                    <a:pt x="0" y="17"/>
                  </a:cubicBezTo>
                  <a:cubicBezTo>
                    <a:pt x="1" y="16"/>
                    <a:pt x="3" y="16"/>
                    <a:pt x="4" y="15"/>
                  </a:cubicBezTo>
                  <a:cubicBezTo>
                    <a:pt x="14" y="14"/>
                    <a:pt x="23" y="13"/>
                    <a:pt x="32" y="12"/>
                  </a:cubicBezTo>
                  <a:cubicBezTo>
                    <a:pt x="44" y="10"/>
                    <a:pt x="55" y="8"/>
                    <a:pt x="67" y="7"/>
                  </a:cubicBezTo>
                  <a:cubicBezTo>
                    <a:pt x="79" y="5"/>
                    <a:pt x="91" y="3"/>
                    <a:pt x="104" y="1"/>
                  </a:cubicBezTo>
                  <a:cubicBezTo>
                    <a:pt x="107" y="1"/>
                    <a:pt x="110" y="0"/>
                    <a:pt x="114" y="1"/>
                  </a:cubicBezTo>
                  <a:cubicBezTo>
                    <a:pt x="116" y="2"/>
                    <a:pt x="115" y="3"/>
                    <a:pt x="114" y="5"/>
                  </a:cubicBezTo>
                  <a:cubicBezTo>
                    <a:pt x="113" y="6"/>
                    <a:pt x="111" y="7"/>
                    <a:pt x="110" y="8"/>
                  </a:cubicBezTo>
                  <a:cubicBezTo>
                    <a:pt x="100" y="11"/>
                    <a:pt x="89" y="14"/>
                    <a:pt x="79" y="17"/>
                  </a:cubicBezTo>
                  <a:cubicBezTo>
                    <a:pt x="79" y="17"/>
                    <a:pt x="78" y="17"/>
                    <a:pt x="78" y="17"/>
                  </a:cubicBezTo>
                  <a:cubicBezTo>
                    <a:pt x="66" y="21"/>
                    <a:pt x="54" y="24"/>
                    <a:pt x="43" y="28"/>
                  </a:cubicBezTo>
                  <a:cubicBezTo>
                    <a:pt x="33" y="30"/>
                    <a:pt x="24" y="34"/>
                    <a:pt x="15" y="36"/>
                  </a:cubicBezTo>
                  <a:cubicBezTo>
                    <a:pt x="13" y="36"/>
                    <a:pt x="12" y="36"/>
                    <a:pt x="10" y="35"/>
                  </a:cubicBezTo>
                  <a:close/>
                </a:path>
              </a:pathLst>
            </a:custGeom>
            <a:solidFill>
              <a:srgbClr val="E8CD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59A953A5-517E-6300-C8E8-608193074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1550988"/>
              <a:ext cx="346075" cy="327025"/>
            </a:xfrm>
            <a:custGeom>
              <a:avLst/>
              <a:gdLst>
                <a:gd name="T0" fmla="*/ 49 w 50"/>
                <a:gd name="T1" fmla="*/ 26 h 26"/>
                <a:gd name="T2" fmla="*/ 1 w 50"/>
                <a:gd name="T3" fmla="*/ 26 h 26"/>
                <a:gd name="T4" fmla="*/ 1 w 50"/>
                <a:gd name="T5" fmla="*/ 26 h 26"/>
                <a:gd name="T6" fmla="*/ 0 w 50"/>
                <a:gd name="T7" fmla="*/ 23 h 26"/>
                <a:gd name="T8" fmla="*/ 0 w 50"/>
                <a:gd name="T9" fmla="*/ 4 h 26"/>
                <a:gd name="T10" fmla="*/ 1 w 50"/>
                <a:gd name="T11" fmla="*/ 0 h 26"/>
                <a:gd name="T12" fmla="*/ 50 w 50"/>
                <a:gd name="T13" fmla="*/ 1 h 26"/>
                <a:gd name="T14" fmla="*/ 49 w 50"/>
                <a:gd name="T15" fmla="*/ 22 h 26"/>
                <a:gd name="T16" fmla="*/ 49 w 50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26">
                  <a:moveTo>
                    <a:pt x="49" y="26"/>
                  </a:moveTo>
                  <a:cubicBezTo>
                    <a:pt x="33" y="26"/>
                    <a:pt x="17" y="26"/>
                    <a:pt x="1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0" y="25"/>
                    <a:pt x="0" y="24"/>
                    <a:pt x="0" y="23"/>
                  </a:cubicBezTo>
                  <a:cubicBezTo>
                    <a:pt x="0" y="16"/>
                    <a:pt x="0" y="10"/>
                    <a:pt x="0" y="4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17" y="1"/>
                    <a:pt x="34" y="1"/>
                    <a:pt x="50" y="1"/>
                  </a:cubicBezTo>
                  <a:cubicBezTo>
                    <a:pt x="48" y="7"/>
                    <a:pt x="49" y="15"/>
                    <a:pt x="49" y="22"/>
                  </a:cubicBezTo>
                  <a:cubicBezTo>
                    <a:pt x="49" y="23"/>
                    <a:pt x="49" y="25"/>
                    <a:pt x="49" y="26"/>
                  </a:cubicBezTo>
                  <a:close/>
                </a:path>
              </a:pathLst>
            </a:custGeom>
            <a:solidFill>
              <a:srgbClr val="7878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9D5BC8D4-59A2-0B37-3299-FA8BC506D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3938" y="2003425"/>
              <a:ext cx="296863" cy="303212"/>
            </a:xfrm>
            <a:custGeom>
              <a:avLst/>
              <a:gdLst>
                <a:gd name="T0" fmla="*/ 0 w 43"/>
                <a:gd name="T1" fmla="*/ 24 h 24"/>
                <a:gd name="T2" fmla="*/ 5 w 43"/>
                <a:gd name="T3" fmla="*/ 18 h 24"/>
                <a:gd name="T4" fmla="*/ 5 w 43"/>
                <a:gd name="T5" fmla="*/ 6 h 24"/>
                <a:gd name="T6" fmla="*/ 0 w 43"/>
                <a:gd name="T7" fmla="*/ 0 h 24"/>
                <a:gd name="T8" fmla="*/ 40 w 43"/>
                <a:gd name="T9" fmla="*/ 11 h 24"/>
                <a:gd name="T10" fmla="*/ 43 w 43"/>
                <a:gd name="T11" fmla="*/ 12 h 24"/>
                <a:gd name="T12" fmla="*/ 40 w 43"/>
                <a:gd name="T13" fmla="*/ 14 h 24"/>
                <a:gd name="T14" fmla="*/ 0 w 43"/>
                <a:gd name="T1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" h="24">
                  <a:moveTo>
                    <a:pt x="0" y="24"/>
                  </a:moveTo>
                  <a:cubicBezTo>
                    <a:pt x="1" y="22"/>
                    <a:pt x="4" y="21"/>
                    <a:pt x="5" y="18"/>
                  </a:cubicBezTo>
                  <a:cubicBezTo>
                    <a:pt x="4" y="14"/>
                    <a:pt x="6" y="10"/>
                    <a:pt x="5" y="6"/>
                  </a:cubicBezTo>
                  <a:cubicBezTo>
                    <a:pt x="4" y="4"/>
                    <a:pt x="1" y="3"/>
                    <a:pt x="0" y="0"/>
                  </a:cubicBezTo>
                  <a:cubicBezTo>
                    <a:pt x="13" y="4"/>
                    <a:pt x="27" y="7"/>
                    <a:pt x="40" y="11"/>
                  </a:cubicBezTo>
                  <a:cubicBezTo>
                    <a:pt x="41" y="11"/>
                    <a:pt x="43" y="10"/>
                    <a:pt x="43" y="12"/>
                  </a:cubicBezTo>
                  <a:cubicBezTo>
                    <a:pt x="43" y="14"/>
                    <a:pt x="41" y="14"/>
                    <a:pt x="40" y="14"/>
                  </a:cubicBezTo>
                  <a:cubicBezTo>
                    <a:pt x="27" y="17"/>
                    <a:pt x="13" y="21"/>
                    <a:pt x="0" y="24"/>
                  </a:cubicBezTo>
                  <a:close/>
                </a:path>
              </a:pathLst>
            </a:custGeom>
            <a:solidFill>
              <a:srgbClr val="DD15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98BF3686-04CF-6A8A-0E37-86DEBFD4C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00" y="1550988"/>
              <a:ext cx="484188" cy="1031875"/>
            </a:xfrm>
            <a:custGeom>
              <a:avLst/>
              <a:gdLst>
                <a:gd name="T0" fmla="*/ 70 w 70"/>
                <a:gd name="T1" fmla="*/ 0 h 82"/>
                <a:gd name="T2" fmla="*/ 70 w 70"/>
                <a:gd name="T3" fmla="*/ 26 h 82"/>
                <a:gd name="T4" fmla="*/ 70 w 70"/>
                <a:gd name="T5" fmla="*/ 26 h 82"/>
                <a:gd name="T6" fmla="*/ 69 w 70"/>
                <a:gd name="T7" fmla="*/ 26 h 82"/>
                <a:gd name="T8" fmla="*/ 68 w 70"/>
                <a:gd name="T9" fmla="*/ 20 h 82"/>
                <a:gd name="T10" fmla="*/ 68 w 70"/>
                <a:gd name="T11" fmla="*/ 8 h 82"/>
                <a:gd name="T12" fmla="*/ 64 w 70"/>
                <a:gd name="T13" fmla="*/ 4 h 82"/>
                <a:gd name="T14" fmla="*/ 41 w 70"/>
                <a:gd name="T15" fmla="*/ 4 h 82"/>
                <a:gd name="T16" fmla="*/ 19 w 70"/>
                <a:gd name="T17" fmla="*/ 4 h 82"/>
                <a:gd name="T18" fmla="*/ 3 w 70"/>
                <a:gd name="T19" fmla="*/ 19 h 82"/>
                <a:gd name="T20" fmla="*/ 2 w 70"/>
                <a:gd name="T21" fmla="*/ 26 h 82"/>
                <a:gd name="T22" fmla="*/ 1 w 70"/>
                <a:gd name="T23" fmla="*/ 31 h 82"/>
                <a:gd name="T24" fmla="*/ 1 w 70"/>
                <a:gd name="T25" fmla="*/ 79 h 82"/>
                <a:gd name="T26" fmla="*/ 1 w 70"/>
                <a:gd name="T27" fmla="*/ 82 h 82"/>
                <a:gd name="T28" fmla="*/ 0 w 70"/>
                <a:gd name="T29" fmla="*/ 78 h 82"/>
                <a:gd name="T30" fmla="*/ 0 w 70"/>
                <a:gd name="T31" fmla="*/ 18 h 82"/>
                <a:gd name="T32" fmla="*/ 16 w 70"/>
                <a:gd name="T33" fmla="*/ 0 h 82"/>
                <a:gd name="T34" fmla="*/ 70 w 70"/>
                <a:gd name="T3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" h="82">
                  <a:moveTo>
                    <a:pt x="70" y="0"/>
                  </a:moveTo>
                  <a:cubicBezTo>
                    <a:pt x="70" y="9"/>
                    <a:pt x="70" y="18"/>
                    <a:pt x="70" y="26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69" y="26"/>
                    <a:pt x="69" y="26"/>
                    <a:pt x="69" y="26"/>
                  </a:cubicBezTo>
                  <a:cubicBezTo>
                    <a:pt x="68" y="24"/>
                    <a:pt x="68" y="22"/>
                    <a:pt x="68" y="20"/>
                  </a:cubicBezTo>
                  <a:cubicBezTo>
                    <a:pt x="68" y="16"/>
                    <a:pt x="68" y="12"/>
                    <a:pt x="68" y="8"/>
                  </a:cubicBezTo>
                  <a:cubicBezTo>
                    <a:pt x="68" y="5"/>
                    <a:pt x="67" y="4"/>
                    <a:pt x="64" y="4"/>
                  </a:cubicBezTo>
                  <a:cubicBezTo>
                    <a:pt x="56" y="4"/>
                    <a:pt x="48" y="4"/>
                    <a:pt x="41" y="4"/>
                  </a:cubicBezTo>
                  <a:cubicBezTo>
                    <a:pt x="33" y="4"/>
                    <a:pt x="26" y="4"/>
                    <a:pt x="19" y="4"/>
                  </a:cubicBezTo>
                  <a:cubicBezTo>
                    <a:pt x="9" y="3"/>
                    <a:pt x="4" y="9"/>
                    <a:pt x="3" y="19"/>
                  </a:cubicBezTo>
                  <a:cubicBezTo>
                    <a:pt x="3" y="21"/>
                    <a:pt x="3" y="24"/>
                    <a:pt x="2" y="26"/>
                  </a:cubicBezTo>
                  <a:cubicBezTo>
                    <a:pt x="0" y="28"/>
                    <a:pt x="1" y="29"/>
                    <a:pt x="1" y="31"/>
                  </a:cubicBezTo>
                  <a:cubicBezTo>
                    <a:pt x="1" y="47"/>
                    <a:pt x="1" y="63"/>
                    <a:pt x="1" y="79"/>
                  </a:cubicBezTo>
                  <a:cubicBezTo>
                    <a:pt x="1" y="80"/>
                    <a:pt x="1" y="81"/>
                    <a:pt x="1" y="82"/>
                  </a:cubicBezTo>
                  <a:cubicBezTo>
                    <a:pt x="0" y="81"/>
                    <a:pt x="0" y="79"/>
                    <a:pt x="0" y="78"/>
                  </a:cubicBezTo>
                  <a:cubicBezTo>
                    <a:pt x="0" y="58"/>
                    <a:pt x="0" y="38"/>
                    <a:pt x="0" y="18"/>
                  </a:cubicBezTo>
                  <a:cubicBezTo>
                    <a:pt x="0" y="8"/>
                    <a:pt x="7" y="1"/>
                    <a:pt x="16" y="0"/>
                  </a:cubicBezTo>
                  <a:cubicBezTo>
                    <a:pt x="34" y="0"/>
                    <a:pt x="52" y="0"/>
                    <a:pt x="70" y="0"/>
                  </a:cubicBezTo>
                  <a:close/>
                </a:path>
              </a:pathLst>
            </a:custGeom>
            <a:solidFill>
              <a:srgbClr val="D06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917761B9-A3D2-FA45-2975-8BA2C9E96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2888" y="2419350"/>
              <a:ext cx="560388" cy="339725"/>
            </a:xfrm>
            <a:custGeom>
              <a:avLst/>
              <a:gdLst>
                <a:gd name="T0" fmla="*/ 13 w 81"/>
                <a:gd name="T1" fmla="*/ 18 h 27"/>
                <a:gd name="T2" fmla="*/ 36 w 81"/>
                <a:gd name="T3" fmla="*/ 12 h 27"/>
                <a:gd name="T4" fmla="*/ 54 w 81"/>
                <a:gd name="T5" fmla="*/ 7 h 27"/>
                <a:gd name="T6" fmla="*/ 76 w 81"/>
                <a:gd name="T7" fmla="*/ 1 h 27"/>
                <a:gd name="T8" fmla="*/ 81 w 81"/>
                <a:gd name="T9" fmla="*/ 0 h 27"/>
                <a:gd name="T10" fmla="*/ 73 w 81"/>
                <a:gd name="T11" fmla="*/ 3 h 27"/>
                <a:gd name="T12" fmla="*/ 55 w 81"/>
                <a:gd name="T13" fmla="*/ 9 h 27"/>
                <a:gd name="T14" fmla="*/ 30 w 81"/>
                <a:gd name="T15" fmla="*/ 17 h 27"/>
                <a:gd name="T16" fmla="*/ 3 w 81"/>
                <a:gd name="T17" fmla="*/ 26 h 27"/>
                <a:gd name="T18" fmla="*/ 0 w 81"/>
                <a:gd name="T19" fmla="*/ 26 h 27"/>
                <a:gd name="T20" fmla="*/ 13 w 81"/>
                <a:gd name="T21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27">
                  <a:moveTo>
                    <a:pt x="13" y="18"/>
                  </a:moveTo>
                  <a:cubicBezTo>
                    <a:pt x="21" y="17"/>
                    <a:pt x="29" y="15"/>
                    <a:pt x="36" y="12"/>
                  </a:cubicBezTo>
                  <a:cubicBezTo>
                    <a:pt x="42" y="10"/>
                    <a:pt x="48" y="8"/>
                    <a:pt x="54" y="7"/>
                  </a:cubicBezTo>
                  <a:cubicBezTo>
                    <a:pt x="62" y="6"/>
                    <a:pt x="69" y="3"/>
                    <a:pt x="76" y="1"/>
                  </a:cubicBezTo>
                  <a:cubicBezTo>
                    <a:pt x="77" y="1"/>
                    <a:pt x="79" y="0"/>
                    <a:pt x="81" y="0"/>
                  </a:cubicBezTo>
                  <a:cubicBezTo>
                    <a:pt x="78" y="1"/>
                    <a:pt x="76" y="3"/>
                    <a:pt x="73" y="3"/>
                  </a:cubicBezTo>
                  <a:cubicBezTo>
                    <a:pt x="67" y="4"/>
                    <a:pt x="61" y="7"/>
                    <a:pt x="55" y="9"/>
                  </a:cubicBezTo>
                  <a:cubicBezTo>
                    <a:pt x="47" y="11"/>
                    <a:pt x="38" y="14"/>
                    <a:pt x="30" y="17"/>
                  </a:cubicBezTo>
                  <a:cubicBezTo>
                    <a:pt x="21" y="19"/>
                    <a:pt x="12" y="22"/>
                    <a:pt x="3" y="26"/>
                  </a:cubicBezTo>
                  <a:cubicBezTo>
                    <a:pt x="2" y="27"/>
                    <a:pt x="1" y="26"/>
                    <a:pt x="0" y="26"/>
                  </a:cubicBezTo>
                  <a:cubicBezTo>
                    <a:pt x="4" y="24"/>
                    <a:pt x="10" y="23"/>
                    <a:pt x="13" y="18"/>
                  </a:cubicBezTo>
                  <a:close/>
                </a:path>
              </a:pathLst>
            </a:custGeom>
            <a:solidFill>
              <a:srgbClr val="EDE4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EF460BDF-4E1E-CA41-352C-7474EF691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325" y="1878013"/>
              <a:ext cx="6783388" cy="566737"/>
            </a:xfrm>
            <a:custGeom>
              <a:avLst/>
              <a:gdLst>
                <a:gd name="T0" fmla="*/ 1 w 981"/>
                <a:gd name="T1" fmla="*/ 1 h 45"/>
                <a:gd name="T2" fmla="*/ 13 w 981"/>
                <a:gd name="T3" fmla="*/ 0 h 45"/>
                <a:gd name="T4" fmla="*/ 954 w 981"/>
                <a:gd name="T5" fmla="*/ 0 h 45"/>
                <a:gd name="T6" fmla="*/ 962 w 981"/>
                <a:gd name="T7" fmla="*/ 1 h 45"/>
                <a:gd name="T8" fmla="*/ 963 w 981"/>
                <a:gd name="T9" fmla="*/ 3 h 45"/>
                <a:gd name="T10" fmla="*/ 975 w 981"/>
                <a:gd name="T11" fmla="*/ 9 h 45"/>
                <a:gd name="T12" fmla="*/ 980 w 981"/>
                <a:gd name="T13" fmla="*/ 19 h 45"/>
                <a:gd name="T14" fmla="*/ 977 w 981"/>
                <a:gd name="T15" fmla="*/ 30 h 45"/>
                <a:gd name="T16" fmla="*/ 976 w 981"/>
                <a:gd name="T17" fmla="*/ 32 h 45"/>
                <a:gd name="T18" fmla="*/ 965 w 981"/>
                <a:gd name="T19" fmla="*/ 41 h 45"/>
                <a:gd name="T20" fmla="*/ 957 w 981"/>
                <a:gd name="T21" fmla="*/ 44 h 45"/>
                <a:gd name="T22" fmla="*/ 949 w 981"/>
                <a:gd name="T23" fmla="*/ 44 h 45"/>
                <a:gd name="T24" fmla="*/ 896 w 981"/>
                <a:gd name="T25" fmla="*/ 44 h 45"/>
                <a:gd name="T26" fmla="*/ 689 w 981"/>
                <a:gd name="T27" fmla="*/ 44 h 45"/>
                <a:gd name="T28" fmla="*/ 374 w 981"/>
                <a:gd name="T29" fmla="*/ 44 h 45"/>
                <a:gd name="T30" fmla="*/ 17 w 981"/>
                <a:gd name="T31" fmla="*/ 43 h 45"/>
                <a:gd name="T32" fmla="*/ 6 w 981"/>
                <a:gd name="T33" fmla="*/ 44 h 45"/>
                <a:gd name="T34" fmla="*/ 1 w 981"/>
                <a:gd name="T35" fmla="*/ 37 h 45"/>
                <a:gd name="T36" fmla="*/ 0 w 981"/>
                <a:gd name="T37" fmla="*/ 6 h 45"/>
                <a:gd name="T38" fmla="*/ 1 w 981"/>
                <a:gd name="T39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1" h="45">
                  <a:moveTo>
                    <a:pt x="1" y="1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327" y="0"/>
                    <a:pt x="641" y="0"/>
                    <a:pt x="954" y="0"/>
                  </a:cubicBezTo>
                  <a:cubicBezTo>
                    <a:pt x="957" y="0"/>
                    <a:pt x="959" y="0"/>
                    <a:pt x="962" y="1"/>
                  </a:cubicBezTo>
                  <a:cubicBezTo>
                    <a:pt x="961" y="2"/>
                    <a:pt x="962" y="3"/>
                    <a:pt x="963" y="3"/>
                  </a:cubicBezTo>
                  <a:cubicBezTo>
                    <a:pt x="968" y="3"/>
                    <a:pt x="972" y="6"/>
                    <a:pt x="975" y="9"/>
                  </a:cubicBezTo>
                  <a:cubicBezTo>
                    <a:pt x="977" y="12"/>
                    <a:pt x="979" y="15"/>
                    <a:pt x="980" y="19"/>
                  </a:cubicBezTo>
                  <a:cubicBezTo>
                    <a:pt x="980" y="23"/>
                    <a:pt x="981" y="27"/>
                    <a:pt x="977" y="30"/>
                  </a:cubicBezTo>
                  <a:cubicBezTo>
                    <a:pt x="977" y="30"/>
                    <a:pt x="976" y="31"/>
                    <a:pt x="976" y="32"/>
                  </a:cubicBezTo>
                  <a:cubicBezTo>
                    <a:pt x="975" y="38"/>
                    <a:pt x="970" y="40"/>
                    <a:pt x="965" y="41"/>
                  </a:cubicBezTo>
                  <a:cubicBezTo>
                    <a:pt x="962" y="42"/>
                    <a:pt x="961" y="45"/>
                    <a:pt x="957" y="44"/>
                  </a:cubicBezTo>
                  <a:cubicBezTo>
                    <a:pt x="955" y="44"/>
                    <a:pt x="952" y="44"/>
                    <a:pt x="949" y="44"/>
                  </a:cubicBezTo>
                  <a:cubicBezTo>
                    <a:pt x="931" y="44"/>
                    <a:pt x="914" y="45"/>
                    <a:pt x="896" y="44"/>
                  </a:cubicBezTo>
                  <a:cubicBezTo>
                    <a:pt x="827" y="43"/>
                    <a:pt x="758" y="43"/>
                    <a:pt x="689" y="44"/>
                  </a:cubicBezTo>
                  <a:cubicBezTo>
                    <a:pt x="584" y="45"/>
                    <a:pt x="479" y="45"/>
                    <a:pt x="374" y="44"/>
                  </a:cubicBezTo>
                  <a:cubicBezTo>
                    <a:pt x="255" y="43"/>
                    <a:pt x="136" y="44"/>
                    <a:pt x="17" y="43"/>
                  </a:cubicBezTo>
                  <a:cubicBezTo>
                    <a:pt x="14" y="43"/>
                    <a:pt x="10" y="45"/>
                    <a:pt x="6" y="44"/>
                  </a:cubicBezTo>
                  <a:cubicBezTo>
                    <a:pt x="2" y="42"/>
                    <a:pt x="1" y="41"/>
                    <a:pt x="1" y="37"/>
                  </a:cubicBezTo>
                  <a:cubicBezTo>
                    <a:pt x="1" y="27"/>
                    <a:pt x="1" y="16"/>
                    <a:pt x="0" y="6"/>
                  </a:cubicBezTo>
                  <a:cubicBezTo>
                    <a:pt x="0" y="4"/>
                    <a:pt x="3" y="2"/>
                    <a:pt x="1" y="1"/>
                  </a:cubicBezTo>
                  <a:close/>
                </a:path>
              </a:pathLst>
            </a:custGeom>
            <a:solidFill>
              <a:srgbClr val="E31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AB29F412-2A56-F7B7-A210-E73DB2557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0513" y="1916113"/>
              <a:ext cx="782638" cy="503237"/>
            </a:xfrm>
            <a:custGeom>
              <a:avLst/>
              <a:gdLst>
                <a:gd name="T0" fmla="*/ 111 w 113"/>
                <a:gd name="T1" fmla="*/ 13 h 40"/>
                <a:gd name="T2" fmla="*/ 111 w 113"/>
                <a:gd name="T3" fmla="*/ 25 h 40"/>
                <a:gd name="T4" fmla="*/ 65 w 113"/>
                <a:gd name="T5" fmla="*/ 31 h 40"/>
                <a:gd name="T6" fmla="*/ 28 w 113"/>
                <a:gd name="T7" fmla="*/ 36 h 40"/>
                <a:gd name="T8" fmla="*/ 2 w 113"/>
                <a:gd name="T9" fmla="*/ 40 h 40"/>
                <a:gd name="T10" fmla="*/ 0 w 113"/>
                <a:gd name="T11" fmla="*/ 38 h 40"/>
                <a:gd name="T12" fmla="*/ 10 w 113"/>
                <a:gd name="T13" fmla="*/ 27 h 40"/>
                <a:gd name="T14" fmla="*/ 2 w 113"/>
                <a:gd name="T15" fmla="*/ 2 h 40"/>
                <a:gd name="T16" fmla="*/ 0 w 113"/>
                <a:gd name="T17" fmla="*/ 0 h 40"/>
                <a:gd name="T18" fmla="*/ 24 w 113"/>
                <a:gd name="T19" fmla="*/ 2 h 40"/>
                <a:gd name="T20" fmla="*/ 58 w 113"/>
                <a:gd name="T21" fmla="*/ 7 h 40"/>
                <a:gd name="T22" fmla="*/ 81 w 113"/>
                <a:gd name="T23" fmla="*/ 11 h 40"/>
                <a:gd name="T24" fmla="*/ 105 w 113"/>
                <a:gd name="T25" fmla="*/ 14 h 40"/>
                <a:gd name="T26" fmla="*/ 109 w 113"/>
                <a:gd name="T27" fmla="*/ 15 h 40"/>
                <a:gd name="T28" fmla="*/ 111 w 113"/>
                <a:gd name="T29" fmla="*/ 1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" h="40">
                  <a:moveTo>
                    <a:pt x="111" y="13"/>
                  </a:moveTo>
                  <a:cubicBezTo>
                    <a:pt x="113" y="17"/>
                    <a:pt x="113" y="21"/>
                    <a:pt x="111" y="25"/>
                  </a:cubicBezTo>
                  <a:cubicBezTo>
                    <a:pt x="95" y="26"/>
                    <a:pt x="80" y="29"/>
                    <a:pt x="65" y="31"/>
                  </a:cubicBezTo>
                  <a:cubicBezTo>
                    <a:pt x="53" y="32"/>
                    <a:pt x="40" y="34"/>
                    <a:pt x="28" y="36"/>
                  </a:cubicBezTo>
                  <a:cubicBezTo>
                    <a:pt x="20" y="37"/>
                    <a:pt x="11" y="37"/>
                    <a:pt x="2" y="40"/>
                  </a:cubicBezTo>
                  <a:cubicBezTo>
                    <a:pt x="1" y="40"/>
                    <a:pt x="1" y="39"/>
                    <a:pt x="0" y="38"/>
                  </a:cubicBezTo>
                  <a:cubicBezTo>
                    <a:pt x="4" y="35"/>
                    <a:pt x="8" y="32"/>
                    <a:pt x="10" y="27"/>
                  </a:cubicBezTo>
                  <a:cubicBezTo>
                    <a:pt x="14" y="19"/>
                    <a:pt x="11" y="6"/>
                    <a:pt x="2" y="2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8" y="1"/>
                    <a:pt x="16" y="1"/>
                    <a:pt x="24" y="2"/>
                  </a:cubicBezTo>
                  <a:cubicBezTo>
                    <a:pt x="35" y="4"/>
                    <a:pt x="46" y="5"/>
                    <a:pt x="58" y="7"/>
                  </a:cubicBezTo>
                  <a:cubicBezTo>
                    <a:pt x="65" y="8"/>
                    <a:pt x="73" y="9"/>
                    <a:pt x="81" y="11"/>
                  </a:cubicBezTo>
                  <a:cubicBezTo>
                    <a:pt x="89" y="12"/>
                    <a:pt x="97" y="12"/>
                    <a:pt x="105" y="14"/>
                  </a:cubicBezTo>
                  <a:cubicBezTo>
                    <a:pt x="106" y="14"/>
                    <a:pt x="107" y="14"/>
                    <a:pt x="109" y="15"/>
                  </a:cubicBezTo>
                  <a:cubicBezTo>
                    <a:pt x="111" y="15"/>
                    <a:pt x="110" y="14"/>
                    <a:pt x="111" y="13"/>
                  </a:cubicBezTo>
                  <a:close/>
                </a:path>
              </a:pathLst>
            </a:custGeom>
            <a:solidFill>
              <a:srgbClr val="FDE1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81788EB7-B087-CDC7-19F4-4D9FEA953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8" y="1865313"/>
              <a:ext cx="463550" cy="554037"/>
            </a:xfrm>
            <a:custGeom>
              <a:avLst/>
              <a:gdLst>
                <a:gd name="T0" fmla="*/ 65 w 67"/>
                <a:gd name="T1" fmla="*/ 1 h 44"/>
                <a:gd name="T2" fmla="*/ 64 w 67"/>
                <a:gd name="T3" fmla="*/ 3 h 44"/>
                <a:gd name="T4" fmla="*/ 65 w 67"/>
                <a:gd name="T5" fmla="*/ 15 h 44"/>
                <a:gd name="T6" fmla="*/ 65 w 67"/>
                <a:gd name="T7" fmla="*/ 36 h 44"/>
                <a:gd name="T8" fmla="*/ 58 w 67"/>
                <a:gd name="T9" fmla="*/ 44 h 44"/>
                <a:gd name="T10" fmla="*/ 6 w 67"/>
                <a:gd name="T11" fmla="*/ 44 h 44"/>
                <a:gd name="T12" fmla="*/ 0 w 67"/>
                <a:gd name="T13" fmla="*/ 38 h 44"/>
                <a:gd name="T14" fmla="*/ 1 w 67"/>
                <a:gd name="T15" fmla="*/ 6 h 44"/>
                <a:gd name="T16" fmla="*/ 0 w 67"/>
                <a:gd name="T17" fmla="*/ 1 h 44"/>
                <a:gd name="T18" fmla="*/ 5 w 67"/>
                <a:gd name="T19" fmla="*/ 0 h 44"/>
                <a:gd name="T20" fmla="*/ 60 w 67"/>
                <a:gd name="T21" fmla="*/ 0 h 44"/>
                <a:gd name="T22" fmla="*/ 65 w 67"/>
                <a:gd name="T23" fmla="*/ 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44">
                  <a:moveTo>
                    <a:pt x="65" y="1"/>
                  </a:moveTo>
                  <a:cubicBezTo>
                    <a:pt x="65" y="2"/>
                    <a:pt x="63" y="2"/>
                    <a:pt x="64" y="3"/>
                  </a:cubicBezTo>
                  <a:cubicBezTo>
                    <a:pt x="67" y="7"/>
                    <a:pt x="66" y="11"/>
                    <a:pt x="65" y="15"/>
                  </a:cubicBezTo>
                  <a:cubicBezTo>
                    <a:pt x="65" y="22"/>
                    <a:pt x="64" y="29"/>
                    <a:pt x="65" y="36"/>
                  </a:cubicBezTo>
                  <a:cubicBezTo>
                    <a:pt x="66" y="42"/>
                    <a:pt x="64" y="44"/>
                    <a:pt x="58" y="44"/>
                  </a:cubicBezTo>
                  <a:cubicBezTo>
                    <a:pt x="41" y="44"/>
                    <a:pt x="23" y="44"/>
                    <a:pt x="6" y="44"/>
                  </a:cubicBezTo>
                  <a:cubicBezTo>
                    <a:pt x="1" y="44"/>
                    <a:pt x="0" y="44"/>
                    <a:pt x="0" y="38"/>
                  </a:cubicBezTo>
                  <a:cubicBezTo>
                    <a:pt x="0" y="28"/>
                    <a:pt x="0" y="17"/>
                    <a:pt x="1" y="6"/>
                  </a:cubicBezTo>
                  <a:cubicBezTo>
                    <a:pt x="1" y="5"/>
                    <a:pt x="4" y="2"/>
                    <a:pt x="0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24" y="0"/>
                    <a:pt x="42" y="0"/>
                    <a:pt x="60" y="0"/>
                  </a:cubicBezTo>
                  <a:cubicBezTo>
                    <a:pt x="62" y="0"/>
                    <a:pt x="64" y="0"/>
                    <a:pt x="65" y="1"/>
                  </a:cubicBezTo>
                  <a:close/>
                </a:path>
              </a:pathLst>
            </a:custGeom>
            <a:solidFill>
              <a:srgbClr val="E3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4E1EF29C-4766-2D6C-7F07-738949EA7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1576388"/>
              <a:ext cx="469900" cy="301625"/>
            </a:xfrm>
            <a:custGeom>
              <a:avLst/>
              <a:gdLst>
                <a:gd name="T0" fmla="*/ 67 w 68"/>
                <a:gd name="T1" fmla="*/ 24 h 24"/>
                <a:gd name="T2" fmla="*/ 46 w 68"/>
                <a:gd name="T3" fmla="*/ 24 h 24"/>
                <a:gd name="T4" fmla="*/ 2 w 68"/>
                <a:gd name="T5" fmla="*/ 24 h 24"/>
                <a:gd name="T6" fmla="*/ 1 w 68"/>
                <a:gd name="T7" fmla="*/ 24 h 24"/>
                <a:gd name="T8" fmla="*/ 3 w 68"/>
                <a:gd name="T9" fmla="*/ 7 h 24"/>
                <a:gd name="T10" fmla="*/ 14 w 68"/>
                <a:gd name="T11" fmla="*/ 0 h 24"/>
                <a:gd name="T12" fmla="*/ 62 w 68"/>
                <a:gd name="T13" fmla="*/ 1 h 24"/>
                <a:gd name="T14" fmla="*/ 68 w 68"/>
                <a:gd name="T15" fmla="*/ 7 h 24"/>
                <a:gd name="T16" fmla="*/ 68 w 68"/>
                <a:gd name="T17" fmla="*/ 24 h 24"/>
                <a:gd name="T18" fmla="*/ 67 w 68"/>
                <a:gd name="T1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4">
                  <a:moveTo>
                    <a:pt x="67" y="24"/>
                  </a:moveTo>
                  <a:cubicBezTo>
                    <a:pt x="60" y="24"/>
                    <a:pt x="53" y="24"/>
                    <a:pt x="46" y="24"/>
                  </a:cubicBezTo>
                  <a:cubicBezTo>
                    <a:pt x="31" y="24"/>
                    <a:pt x="17" y="24"/>
                    <a:pt x="2" y="24"/>
                  </a:cubicBezTo>
                  <a:cubicBezTo>
                    <a:pt x="2" y="24"/>
                    <a:pt x="1" y="24"/>
                    <a:pt x="1" y="24"/>
                  </a:cubicBezTo>
                  <a:cubicBezTo>
                    <a:pt x="0" y="18"/>
                    <a:pt x="1" y="12"/>
                    <a:pt x="3" y="7"/>
                  </a:cubicBezTo>
                  <a:cubicBezTo>
                    <a:pt x="4" y="5"/>
                    <a:pt x="11" y="0"/>
                    <a:pt x="14" y="0"/>
                  </a:cubicBezTo>
                  <a:cubicBezTo>
                    <a:pt x="30" y="1"/>
                    <a:pt x="46" y="0"/>
                    <a:pt x="62" y="1"/>
                  </a:cubicBezTo>
                  <a:cubicBezTo>
                    <a:pt x="68" y="1"/>
                    <a:pt x="68" y="1"/>
                    <a:pt x="68" y="7"/>
                  </a:cubicBezTo>
                  <a:cubicBezTo>
                    <a:pt x="68" y="12"/>
                    <a:pt x="68" y="18"/>
                    <a:pt x="68" y="24"/>
                  </a:cubicBezTo>
                  <a:cubicBezTo>
                    <a:pt x="68" y="24"/>
                    <a:pt x="68" y="24"/>
                    <a:pt x="67" y="24"/>
                  </a:cubicBezTo>
                  <a:close/>
                </a:path>
              </a:pathLst>
            </a:custGeom>
            <a:solidFill>
              <a:srgbClr val="EA52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1521" name="Google Shape;1521;p55"/>
          <p:cNvSpPr txBox="1">
            <a:spLocks noGrp="1"/>
          </p:cNvSpPr>
          <p:nvPr>
            <p:ph type="title" idx="4294967295"/>
          </p:nvPr>
        </p:nvSpPr>
        <p:spPr>
          <a:xfrm>
            <a:off x="724175" y="3174050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Step 1</a:t>
            </a:r>
            <a:endParaRPr dirty="0">
              <a:solidFill>
                <a:srgbClr val="0EAAA3"/>
              </a:solidFill>
            </a:endParaRPr>
          </a:p>
        </p:txBody>
      </p:sp>
      <p:sp>
        <p:nvSpPr>
          <p:cNvPr id="1522" name="Google Shape;1522;p55"/>
          <p:cNvSpPr txBox="1">
            <a:spLocks noGrp="1"/>
          </p:cNvSpPr>
          <p:nvPr>
            <p:ph type="subTitle" idx="4294967295"/>
          </p:nvPr>
        </p:nvSpPr>
        <p:spPr>
          <a:xfrm>
            <a:off x="724175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Mercury is the smallest planet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3" name="Google Shape;1523;p55"/>
          <p:cNvSpPr txBox="1">
            <a:spLocks noGrp="1"/>
          </p:cNvSpPr>
          <p:nvPr>
            <p:ph type="title" idx="4294967295"/>
          </p:nvPr>
        </p:nvSpPr>
        <p:spPr>
          <a:xfrm>
            <a:off x="2758567" y="3174050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67BB8C"/>
                </a:solidFill>
              </a:rPr>
              <a:t>Step 2</a:t>
            </a:r>
            <a:endParaRPr dirty="0">
              <a:solidFill>
                <a:srgbClr val="67BB8C"/>
              </a:solidFill>
            </a:endParaRPr>
          </a:p>
        </p:txBody>
      </p:sp>
      <p:sp>
        <p:nvSpPr>
          <p:cNvPr id="1524" name="Google Shape;1524;p55"/>
          <p:cNvSpPr txBox="1">
            <a:spLocks noGrp="1"/>
          </p:cNvSpPr>
          <p:nvPr>
            <p:ph type="subTitle" idx="4294967295"/>
          </p:nvPr>
        </p:nvSpPr>
        <p:spPr>
          <a:xfrm>
            <a:off x="2758570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Saturn is the ringed one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5" name="Google Shape;1525;p55"/>
          <p:cNvSpPr txBox="1">
            <a:spLocks noGrp="1"/>
          </p:cNvSpPr>
          <p:nvPr>
            <p:ph type="title" idx="4294967295"/>
          </p:nvPr>
        </p:nvSpPr>
        <p:spPr>
          <a:xfrm>
            <a:off x="4792959" y="3174050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FBEA28"/>
                </a:solidFill>
              </a:rPr>
              <a:t>Step 3</a:t>
            </a:r>
            <a:endParaRPr dirty="0">
              <a:solidFill>
                <a:srgbClr val="FBEA28"/>
              </a:solidFill>
            </a:endParaRPr>
          </a:p>
        </p:txBody>
      </p:sp>
      <p:sp>
        <p:nvSpPr>
          <p:cNvPr id="1526" name="Google Shape;1526;p55"/>
          <p:cNvSpPr txBox="1">
            <a:spLocks noGrp="1"/>
          </p:cNvSpPr>
          <p:nvPr>
            <p:ph type="subTitle" idx="4294967295"/>
          </p:nvPr>
        </p:nvSpPr>
        <p:spPr>
          <a:xfrm>
            <a:off x="4792965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Mars is a very cold place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27" name="Google Shape;1527;p55"/>
          <p:cNvSpPr txBox="1">
            <a:spLocks noGrp="1"/>
          </p:cNvSpPr>
          <p:nvPr>
            <p:ph type="title"/>
          </p:nvPr>
        </p:nvSpPr>
        <p:spPr>
          <a:xfrm>
            <a:off x="776693" y="139676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>
                <a:solidFill>
                  <a:srgbClr val="A966A6"/>
                </a:solidFill>
              </a:rPr>
              <a:t>Process</a:t>
            </a:r>
            <a:endParaRPr sz="6000" dirty="0">
              <a:solidFill>
                <a:srgbClr val="A966A6"/>
              </a:solidFill>
            </a:endParaRPr>
          </a:p>
        </p:txBody>
      </p:sp>
      <p:sp>
        <p:nvSpPr>
          <p:cNvPr id="1528" name="Google Shape;1528;p55"/>
          <p:cNvSpPr txBox="1">
            <a:spLocks noGrp="1"/>
          </p:cNvSpPr>
          <p:nvPr>
            <p:ph type="title" idx="4294967295"/>
          </p:nvPr>
        </p:nvSpPr>
        <p:spPr>
          <a:xfrm>
            <a:off x="6827350" y="3174050"/>
            <a:ext cx="1590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7030A0"/>
                </a:solidFill>
              </a:rPr>
              <a:t>Step 4</a:t>
            </a:r>
            <a:endParaRPr dirty="0">
              <a:solidFill>
                <a:srgbClr val="7030A0"/>
              </a:solidFill>
            </a:endParaRPr>
          </a:p>
        </p:txBody>
      </p:sp>
      <p:sp>
        <p:nvSpPr>
          <p:cNvPr id="1529" name="Google Shape;1529;p55"/>
          <p:cNvSpPr txBox="1">
            <a:spLocks noGrp="1"/>
          </p:cNvSpPr>
          <p:nvPr>
            <p:ph type="subTitle" idx="4294967295"/>
          </p:nvPr>
        </p:nvSpPr>
        <p:spPr>
          <a:xfrm>
            <a:off x="6827360" y="3724675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/>
              <a:t>Jupiter is the biggest planet</a:t>
            </a:r>
            <a:endParaRPr sz="140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400"/>
          </a:p>
        </p:txBody>
      </p:sp>
      <p:sp>
        <p:nvSpPr>
          <p:cNvPr id="1559" name="Google Shape;1559;p55"/>
          <p:cNvSpPr/>
          <p:nvPr/>
        </p:nvSpPr>
        <p:spPr>
          <a:xfrm>
            <a:off x="200300" y="-3615700"/>
            <a:ext cx="120325" cy="92200"/>
          </a:xfrm>
          <a:custGeom>
            <a:avLst/>
            <a:gdLst/>
            <a:ahLst/>
            <a:cxnLst/>
            <a:rect l="l" t="t" r="r" b="b"/>
            <a:pathLst>
              <a:path w="4813" h="3688" extrusionOk="0">
                <a:moveTo>
                  <a:pt x="2438" y="1"/>
                </a:moveTo>
                <a:cubicBezTo>
                  <a:pt x="0" y="1"/>
                  <a:pt x="0" y="3688"/>
                  <a:pt x="2438" y="3688"/>
                </a:cubicBezTo>
                <a:cubicBezTo>
                  <a:pt x="4812" y="3688"/>
                  <a:pt x="4812" y="1"/>
                  <a:pt x="2438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0" name="Google Shape;1560;p55"/>
          <p:cNvSpPr/>
          <p:nvPr/>
        </p:nvSpPr>
        <p:spPr>
          <a:xfrm>
            <a:off x="8750138" y="-3669850"/>
            <a:ext cx="254700" cy="196900"/>
          </a:xfrm>
          <a:custGeom>
            <a:avLst/>
            <a:gdLst/>
            <a:ahLst/>
            <a:cxnLst/>
            <a:rect l="l" t="t" r="r" b="b"/>
            <a:pathLst>
              <a:path w="10188" h="7876" extrusionOk="0">
                <a:moveTo>
                  <a:pt x="5125" y="1"/>
                </a:moveTo>
                <a:cubicBezTo>
                  <a:pt x="0" y="1"/>
                  <a:pt x="0" y="7875"/>
                  <a:pt x="5125" y="7875"/>
                </a:cubicBezTo>
                <a:cubicBezTo>
                  <a:pt x="10187" y="7875"/>
                  <a:pt x="10187" y="1"/>
                  <a:pt x="512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" name="Elipse 3">
            <a:extLst>
              <a:ext uri="{FF2B5EF4-FFF2-40B4-BE49-F238E27FC236}">
                <a16:creationId xmlns:a16="http://schemas.microsoft.com/office/drawing/2014/main" id="{1B6A3BD0-12B8-4A7D-A7FD-B892498DFEFB}"/>
              </a:ext>
            </a:extLst>
          </p:cNvPr>
          <p:cNvSpPr/>
          <p:nvPr/>
        </p:nvSpPr>
        <p:spPr>
          <a:xfrm>
            <a:off x="841954" y="1618422"/>
            <a:ext cx="1000125" cy="1000125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16" name="Elipse 115">
            <a:extLst>
              <a:ext uri="{FF2B5EF4-FFF2-40B4-BE49-F238E27FC236}">
                <a16:creationId xmlns:a16="http://schemas.microsoft.com/office/drawing/2014/main" id="{D42A321C-889C-418A-8E77-B6DFB8C90D15}"/>
              </a:ext>
            </a:extLst>
          </p:cNvPr>
          <p:cNvSpPr/>
          <p:nvPr/>
        </p:nvSpPr>
        <p:spPr>
          <a:xfrm>
            <a:off x="2873150" y="1655682"/>
            <a:ext cx="1000125" cy="1000125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17" name="Elipse 116">
            <a:extLst>
              <a:ext uri="{FF2B5EF4-FFF2-40B4-BE49-F238E27FC236}">
                <a16:creationId xmlns:a16="http://schemas.microsoft.com/office/drawing/2014/main" id="{2C9A2070-3D40-46B6-8DC3-240DB719016C}"/>
              </a:ext>
            </a:extLst>
          </p:cNvPr>
          <p:cNvSpPr/>
          <p:nvPr/>
        </p:nvSpPr>
        <p:spPr>
          <a:xfrm>
            <a:off x="4911377" y="1629455"/>
            <a:ext cx="1000125" cy="1000125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18" name="Elipse 117">
            <a:extLst>
              <a:ext uri="{FF2B5EF4-FFF2-40B4-BE49-F238E27FC236}">
                <a16:creationId xmlns:a16="http://schemas.microsoft.com/office/drawing/2014/main" id="{F00D9299-EA01-4F0D-A058-CE990833BCD9}"/>
              </a:ext>
            </a:extLst>
          </p:cNvPr>
          <p:cNvSpPr/>
          <p:nvPr/>
        </p:nvSpPr>
        <p:spPr>
          <a:xfrm>
            <a:off x="7006596" y="1629455"/>
            <a:ext cx="1000125" cy="1000125"/>
          </a:xfrm>
          <a:prstGeom prst="ellipse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grpSp>
        <p:nvGrpSpPr>
          <p:cNvPr id="1537" name="Google Shape;1537;p55"/>
          <p:cNvGrpSpPr/>
          <p:nvPr/>
        </p:nvGrpSpPr>
        <p:grpSpPr>
          <a:xfrm rot="18896359">
            <a:off x="1009269" y="1934951"/>
            <a:ext cx="659103" cy="327132"/>
            <a:chOff x="515275" y="3653475"/>
            <a:chExt cx="287475" cy="142700"/>
          </a:xfrm>
        </p:grpSpPr>
        <p:sp>
          <p:nvSpPr>
            <p:cNvPr id="1538" name="Google Shape;1538;p55"/>
            <p:cNvSpPr/>
            <p:nvPr/>
          </p:nvSpPr>
          <p:spPr>
            <a:xfrm>
              <a:off x="547100" y="3666475"/>
              <a:ext cx="223350" cy="129700"/>
            </a:xfrm>
            <a:custGeom>
              <a:avLst/>
              <a:gdLst/>
              <a:ahLst/>
              <a:cxnLst/>
              <a:rect l="l" t="t" r="r" b="b"/>
              <a:pathLst>
                <a:path w="8934" h="5188" extrusionOk="0">
                  <a:moveTo>
                    <a:pt x="8259" y="1"/>
                  </a:moveTo>
                  <a:lnTo>
                    <a:pt x="1" y="3615"/>
                  </a:lnTo>
                  <a:lnTo>
                    <a:pt x="675" y="5188"/>
                  </a:lnTo>
                  <a:lnTo>
                    <a:pt x="8933" y="1574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5"/>
            <p:cNvSpPr/>
            <p:nvPr/>
          </p:nvSpPr>
          <p:spPr>
            <a:xfrm>
              <a:off x="515275" y="3757300"/>
              <a:ext cx="48700" cy="38875"/>
            </a:xfrm>
            <a:custGeom>
              <a:avLst/>
              <a:gdLst/>
              <a:ahLst/>
              <a:cxnLst/>
              <a:rect l="l" t="t" r="r" b="b"/>
              <a:pathLst>
                <a:path w="1948" h="1555" extrusionOk="0">
                  <a:moveTo>
                    <a:pt x="1274" y="1"/>
                  </a:moveTo>
                  <a:lnTo>
                    <a:pt x="0" y="1274"/>
                  </a:lnTo>
                  <a:lnTo>
                    <a:pt x="75" y="1443"/>
                  </a:lnTo>
                  <a:lnTo>
                    <a:pt x="1948" y="1555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rgbClr val="FBD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5"/>
            <p:cNvSpPr/>
            <p:nvPr/>
          </p:nvSpPr>
          <p:spPr>
            <a:xfrm>
              <a:off x="515275" y="3776025"/>
              <a:ext cx="21075" cy="18750"/>
            </a:xfrm>
            <a:custGeom>
              <a:avLst/>
              <a:gdLst/>
              <a:ahLst/>
              <a:cxnLst/>
              <a:rect l="l" t="t" r="r" b="b"/>
              <a:pathLst>
                <a:path w="843" h="750" extrusionOk="0">
                  <a:moveTo>
                    <a:pt x="506" y="1"/>
                  </a:moveTo>
                  <a:lnTo>
                    <a:pt x="0" y="525"/>
                  </a:lnTo>
                  <a:lnTo>
                    <a:pt x="75" y="694"/>
                  </a:lnTo>
                  <a:lnTo>
                    <a:pt x="843" y="750"/>
                  </a:lnTo>
                  <a:cubicBezTo>
                    <a:pt x="749" y="488"/>
                    <a:pt x="656" y="244"/>
                    <a:pt x="506" y="1"/>
                  </a:cubicBezTo>
                  <a:close/>
                </a:path>
              </a:pathLst>
            </a:custGeom>
            <a:solidFill>
              <a:srgbClr val="48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5"/>
            <p:cNvSpPr/>
            <p:nvPr/>
          </p:nvSpPr>
          <p:spPr>
            <a:xfrm>
              <a:off x="758250" y="3653475"/>
              <a:ext cx="44500" cy="50475"/>
            </a:xfrm>
            <a:custGeom>
              <a:avLst/>
              <a:gdLst/>
              <a:ahLst/>
              <a:cxnLst/>
              <a:rect l="l" t="t" r="r" b="b"/>
              <a:pathLst>
                <a:path w="1780" h="2019" extrusionOk="0">
                  <a:moveTo>
                    <a:pt x="1052" y="0"/>
                  </a:moveTo>
                  <a:cubicBezTo>
                    <a:pt x="1033" y="0"/>
                    <a:pt x="1013" y="5"/>
                    <a:pt x="993" y="15"/>
                  </a:cubicBezTo>
                  <a:lnTo>
                    <a:pt x="0" y="446"/>
                  </a:lnTo>
                  <a:lnTo>
                    <a:pt x="693" y="2019"/>
                  </a:lnTo>
                  <a:lnTo>
                    <a:pt x="1686" y="1569"/>
                  </a:lnTo>
                  <a:cubicBezTo>
                    <a:pt x="1742" y="1551"/>
                    <a:pt x="1779" y="1476"/>
                    <a:pt x="1761" y="1420"/>
                  </a:cubicBezTo>
                  <a:lnTo>
                    <a:pt x="1161" y="90"/>
                  </a:lnTo>
                  <a:cubicBezTo>
                    <a:pt x="1148" y="35"/>
                    <a:pt x="1104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5"/>
            <p:cNvSpPr/>
            <p:nvPr/>
          </p:nvSpPr>
          <p:spPr>
            <a:xfrm>
              <a:off x="753575" y="3663200"/>
              <a:ext cx="25300" cy="42625"/>
            </a:xfrm>
            <a:custGeom>
              <a:avLst/>
              <a:gdLst/>
              <a:ahLst/>
              <a:cxnLst/>
              <a:rect l="l" t="t" r="r" b="b"/>
              <a:pathLst>
                <a:path w="1012" h="1705" extrusionOk="0">
                  <a:moveTo>
                    <a:pt x="318" y="1"/>
                  </a:moveTo>
                  <a:lnTo>
                    <a:pt x="0" y="150"/>
                  </a:lnTo>
                  <a:lnTo>
                    <a:pt x="674" y="1705"/>
                  </a:lnTo>
                  <a:lnTo>
                    <a:pt x="1011" y="157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CA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5"/>
            <p:cNvSpPr/>
            <p:nvPr/>
          </p:nvSpPr>
          <p:spPr>
            <a:xfrm>
              <a:off x="754975" y="3665075"/>
              <a:ext cx="19675" cy="40275"/>
            </a:xfrm>
            <a:custGeom>
              <a:avLst/>
              <a:gdLst/>
              <a:ahLst/>
              <a:cxnLst/>
              <a:rect l="l" t="t" r="r" b="b"/>
              <a:pathLst>
                <a:path w="787" h="1611" extrusionOk="0">
                  <a:moveTo>
                    <a:pt x="113" y="0"/>
                  </a:moveTo>
                  <a:lnTo>
                    <a:pt x="0" y="38"/>
                  </a:lnTo>
                  <a:lnTo>
                    <a:pt x="693" y="1611"/>
                  </a:lnTo>
                  <a:lnTo>
                    <a:pt x="787" y="155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5"/>
            <p:cNvSpPr/>
            <p:nvPr/>
          </p:nvSpPr>
          <p:spPr>
            <a:xfrm>
              <a:off x="759175" y="3663200"/>
              <a:ext cx="19700" cy="40300"/>
            </a:xfrm>
            <a:custGeom>
              <a:avLst/>
              <a:gdLst/>
              <a:ahLst/>
              <a:cxnLst/>
              <a:rect l="l" t="t" r="r" b="b"/>
              <a:pathLst>
                <a:path w="788" h="1612" extrusionOk="0">
                  <a:moveTo>
                    <a:pt x="113" y="1"/>
                  </a:moveTo>
                  <a:lnTo>
                    <a:pt x="1" y="38"/>
                  </a:lnTo>
                  <a:lnTo>
                    <a:pt x="694" y="1611"/>
                  </a:lnTo>
                  <a:lnTo>
                    <a:pt x="787" y="155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5"/>
            <p:cNvSpPr/>
            <p:nvPr/>
          </p:nvSpPr>
          <p:spPr>
            <a:xfrm>
              <a:off x="551775" y="3678175"/>
              <a:ext cx="214450" cy="106300"/>
            </a:xfrm>
            <a:custGeom>
              <a:avLst/>
              <a:gdLst/>
              <a:ahLst/>
              <a:cxnLst/>
              <a:rect l="l" t="t" r="r" b="b"/>
              <a:pathLst>
                <a:path w="8578" h="4252" extrusionOk="0">
                  <a:moveTo>
                    <a:pt x="8278" y="1"/>
                  </a:moveTo>
                  <a:lnTo>
                    <a:pt x="1" y="3596"/>
                  </a:lnTo>
                  <a:lnTo>
                    <a:pt x="282" y="4252"/>
                  </a:lnTo>
                  <a:lnTo>
                    <a:pt x="8578" y="694"/>
                  </a:lnTo>
                  <a:lnTo>
                    <a:pt x="82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" name="Google Shape;1537;p55">
            <a:extLst>
              <a:ext uri="{FF2B5EF4-FFF2-40B4-BE49-F238E27FC236}">
                <a16:creationId xmlns:a16="http://schemas.microsoft.com/office/drawing/2014/main" id="{7CBF6E4B-CB94-4012-8F69-78079F0853F2}"/>
              </a:ext>
            </a:extLst>
          </p:cNvPr>
          <p:cNvGrpSpPr/>
          <p:nvPr/>
        </p:nvGrpSpPr>
        <p:grpSpPr>
          <a:xfrm rot="18896359">
            <a:off x="3076949" y="1945172"/>
            <a:ext cx="659103" cy="327132"/>
            <a:chOff x="515275" y="3653475"/>
            <a:chExt cx="287475" cy="142700"/>
          </a:xfrm>
        </p:grpSpPr>
        <p:sp>
          <p:nvSpPr>
            <p:cNvPr id="122" name="Google Shape;1538;p55">
              <a:extLst>
                <a:ext uri="{FF2B5EF4-FFF2-40B4-BE49-F238E27FC236}">
                  <a16:creationId xmlns:a16="http://schemas.microsoft.com/office/drawing/2014/main" id="{5DC3D60F-7D5C-4F74-A8C6-2F0ABF93FF9F}"/>
                </a:ext>
              </a:extLst>
            </p:cNvPr>
            <p:cNvSpPr/>
            <p:nvPr/>
          </p:nvSpPr>
          <p:spPr>
            <a:xfrm>
              <a:off x="547100" y="3666475"/>
              <a:ext cx="223350" cy="129700"/>
            </a:xfrm>
            <a:custGeom>
              <a:avLst/>
              <a:gdLst/>
              <a:ahLst/>
              <a:cxnLst/>
              <a:rect l="l" t="t" r="r" b="b"/>
              <a:pathLst>
                <a:path w="8934" h="5188" extrusionOk="0">
                  <a:moveTo>
                    <a:pt x="8259" y="1"/>
                  </a:moveTo>
                  <a:lnTo>
                    <a:pt x="1" y="3615"/>
                  </a:lnTo>
                  <a:lnTo>
                    <a:pt x="675" y="5188"/>
                  </a:lnTo>
                  <a:lnTo>
                    <a:pt x="8933" y="1574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539;p55">
              <a:extLst>
                <a:ext uri="{FF2B5EF4-FFF2-40B4-BE49-F238E27FC236}">
                  <a16:creationId xmlns:a16="http://schemas.microsoft.com/office/drawing/2014/main" id="{06207BBE-8213-4830-B7BA-A5A736B328C6}"/>
                </a:ext>
              </a:extLst>
            </p:cNvPr>
            <p:cNvSpPr/>
            <p:nvPr/>
          </p:nvSpPr>
          <p:spPr>
            <a:xfrm>
              <a:off x="515275" y="3757300"/>
              <a:ext cx="48700" cy="38875"/>
            </a:xfrm>
            <a:custGeom>
              <a:avLst/>
              <a:gdLst/>
              <a:ahLst/>
              <a:cxnLst/>
              <a:rect l="l" t="t" r="r" b="b"/>
              <a:pathLst>
                <a:path w="1948" h="1555" extrusionOk="0">
                  <a:moveTo>
                    <a:pt x="1274" y="1"/>
                  </a:moveTo>
                  <a:lnTo>
                    <a:pt x="0" y="1274"/>
                  </a:lnTo>
                  <a:lnTo>
                    <a:pt x="75" y="1443"/>
                  </a:lnTo>
                  <a:lnTo>
                    <a:pt x="1948" y="1555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rgbClr val="FBD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540;p55">
              <a:extLst>
                <a:ext uri="{FF2B5EF4-FFF2-40B4-BE49-F238E27FC236}">
                  <a16:creationId xmlns:a16="http://schemas.microsoft.com/office/drawing/2014/main" id="{2B1554C9-F609-4D6C-AD71-C56CD79E5705}"/>
                </a:ext>
              </a:extLst>
            </p:cNvPr>
            <p:cNvSpPr/>
            <p:nvPr/>
          </p:nvSpPr>
          <p:spPr>
            <a:xfrm>
              <a:off x="515275" y="3776025"/>
              <a:ext cx="21075" cy="18750"/>
            </a:xfrm>
            <a:custGeom>
              <a:avLst/>
              <a:gdLst/>
              <a:ahLst/>
              <a:cxnLst/>
              <a:rect l="l" t="t" r="r" b="b"/>
              <a:pathLst>
                <a:path w="843" h="750" extrusionOk="0">
                  <a:moveTo>
                    <a:pt x="506" y="1"/>
                  </a:moveTo>
                  <a:lnTo>
                    <a:pt x="0" y="525"/>
                  </a:lnTo>
                  <a:lnTo>
                    <a:pt x="75" y="694"/>
                  </a:lnTo>
                  <a:lnTo>
                    <a:pt x="843" y="750"/>
                  </a:lnTo>
                  <a:cubicBezTo>
                    <a:pt x="749" y="488"/>
                    <a:pt x="656" y="244"/>
                    <a:pt x="506" y="1"/>
                  </a:cubicBezTo>
                  <a:close/>
                </a:path>
              </a:pathLst>
            </a:custGeom>
            <a:solidFill>
              <a:srgbClr val="48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541;p55">
              <a:extLst>
                <a:ext uri="{FF2B5EF4-FFF2-40B4-BE49-F238E27FC236}">
                  <a16:creationId xmlns:a16="http://schemas.microsoft.com/office/drawing/2014/main" id="{8136EE00-A029-4BBD-97B4-821586AD4E47}"/>
                </a:ext>
              </a:extLst>
            </p:cNvPr>
            <p:cNvSpPr/>
            <p:nvPr/>
          </p:nvSpPr>
          <p:spPr>
            <a:xfrm>
              <a:off x="758250" y="3653475"/>
              <a:ext cx="44500" cy="50475"/>
            </a:xfrm>
            <a:custGeom>
              <a:avLst/>
              <a:gdLst/>
              <a:ahLst/>
              <a:cxnLst/>
              <a:rect l="l" t="t" r="r" b="b"/>
              <a:pathLst>
                <a:path w="1780" h="2019" extrusionOk="0">
                  <a:moveTo>
                    <a:pt x="1052" y="0"/>
                  </a:moveTo>
                  <a:cubicBezTo>
                    <a:pt x="1033" y="0"/>
                    <a:pt x="1013" y="5"/>
                    <a:pt x="993" y="15"/>
                  </a:cubicBezTo>
                  <a:lnTo>
                    <a:pt x="0" y="446"/>
                  </a:lnTo>
                  <a:lnTo>
                    <a:pt x="693" y="2019"/>
                  </a:lnTo>
                  <a:lnTo>
                    <a:pt x="1686" y="1569"/>
                  </a:lnTo>
                  <a:cubicBezTo>
                    <a:pt x="1742" y="1551"/>
                    <a:pt x="1779" y="1476"/>
                    <a:pt x="1761" y="1420"/>
                  </a:cubicBezTo>
                  <a:lnTo>
                    <a:pt x="1161" y="90"/>
                  </a:lnTo>
                  <a:cubicBezTo>
                    <a:pt x="1148" y="35"/>
                    <a:pt x="1104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542;p55">
              <a:extLst>
                <a:ext uri="{FF2B5EF4-FFF2-40B4-BE49-F238E27FC236}">
                  <a16:creationId xmlns:a16="http://schemas.microsoft.com/office/drawing/2014/main" id="{43F1754C-8D57-49BB-BD2A-17EC152CD123}"/>
                </a:ext>
              </a:extLst>
            </p:cNvPr>
            <p:cNvSpPr/>
            <p:nvPr/>
          </p:nvSpPr>
          <p:spPr>
            <a:xfrm>
              <a:off x="753575" y="3663200"/>
              <a:ext cx="25300" cy="42625"/>
            </a:xfrm>
            <a:custGeom>
              <a:avLst/>
              <a:gdLst/>
              <a:ahLst/>
              <a:cxnLst/>
              <a:rect l="l" t="t" r="r" b="b"/>
              <a:pathLst>
                <a:path w="1012" h="1705" extrusionOk="0">
                  <a:moveTo>
                    <a:pt x="318" y="1"/>
                  </a:moveTo>
                  <a:lnTo>
                    <a:pt x="0" y="150"/>
                  </a:lnTo>
                  <a:lnTo>
                    <a:pt x="674" y="1705"/>
                  </a:lnTo>
                  <a:lnTo>
                    <a:pt x="1011" y="157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CA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543;p55">
              <a:extLst>
                <a:ext uri="{FF2B5EF4-FFF2-40B4-BE49-F238E27FC236}">
                  <a16:creationId xmlns:a16="http://schemas.microsoft.com/office/drawing/2014/main" id="{A68478B4-ADBE-4AA3-B858-4311579684C1}"/>
                </a:ext>
              </a:extLst>
            </p:cNvPr>
            <p:cNvSpPr/>
            <p:nvPr/>
          </p:nvSpPr>
          <p:spPr>
            <a:xfrm>
              <a:off x="754975" y="3665075"/>
              <a:ext cx="19675" cy="40275"/>
            </a:xfrm>
            <a:custGeom>
              <a:avLst/>
              <a:gdLst/>
              <a:ahLst/>
              <a:cxnLst/>
              <a:rect l="l" t="t" r="r" b="b"/>
              <a:pathLst>
                <a:path w="787" h="1611" extrusionOk="0">
                  <a:moveTo>
                    <a:pt x="113" y="0"/>
                  </a:moveTo>
                  <a:lnTo>
                    <a:pt x="0" y="38"/>
                  </a:lnTo>
                  <a:lnTo>
                    <a:pt x="693" y="1611"/>
                  </a:lnTo>
                  <a:lnTo>
                    <a:pt x="787" y="155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544;p55">
              <a:extLst>
                <a:ext uri="{FF2B5EF4-FFF2-40B4-BE49-F238E27FC236}">
                  <a16:creationId xmlns:a16="http://schemas.microsoft.com/office/drawing/2014/main" id="{3D9B7BB1-DF87-458C-A937-522A36CC5FB0}"/>
                </a:ext>
              </a:extLst>
            </p:cNvPr>
            <p:cNvSpPr/>
            <p:nvPr/>
          </p:nvSpPr>
          <p:spPr>
            <a:xfrm>
              <a:off x="759175" y="3663200"/>
              <a:ext cx="19700" cy="40300"/>
            </a:xfrm>
            <a:custGeom>
              <a:avLst/>
              <a:gdLst/>
              <a:ahLst/>
              <a:cxnLst/>
              <a:rect l="l" t="t" r="r" b="b"/>
              <a:pathLst>
                <a:path w="788" h="1612" extrusionOk="0">
                  <a:moveTo>
                    <a:pt x="113" y="1"/>
                  </a:moveTo>
                  <a:lnTo>
                    <a:pt x="1" y="38"/>
                  </a:lnTo>
                  <a:lnTo>
                    <a:pt x="694" y="1611"/>
                  </a:lnTo>
                  <a:lnTo>
                    <a:pt x="787" y="155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545;p55">
              <a:extLst>
                <a:ext uri="{FF2B5EF4-FFF2-40B4-BE49-F238E27FC236}">
                  <a16:creationId xmlns:a16="http://schemas.microsoft.com/office/drawing/2014/main" id="{58A27EED-7CB2-47E4-A574-03171090374D}"/>
                </a:ext>
              </a:extLst>
            </p:cNvPr>
            <p:cNvSpPr/>
            <p:nvPr/>
          </p:nvSpPr>
          <p:spPr>
            <a:xfrm>
              <a:off x="551775" y="3678175"/>
              <a:ext cx="214450" cy="106300"/>
            </a:xfrm>
            <a:custGeom>
              <a:avLst/>
              <a:gdLst/>
              <a:ahLst/>
              <a:cxnLst/>
              <a:rect l="l" t="t" r="r" b="b"/>
              <a:pathLst>
                <a:path w="8578" h="4252" extrusionOk="0">
                  <a:moveTo>
                    <a:pt x="8278" y="1"/>
                  </a:moveTo>
                  <a:lnTo>
                    <a:pt x="1" y="3596"/>
                  </a:lnTo>
                  <a:lnTo>
                    <a:pt x="282" y="4252"/>
                  </a:lnTo>
                  <a:lnTo>
                    <a:pt x="8578" y="694"/>
                  </a:lnTo>
                  <a:lnTo>
                    <a:pt x="82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0" name="Google Shape;1537;p55">
            <a:extLst>
              <a:ext uri="{FF2B5EF4-FFF2-40B4-BE49-F238E27FC236}">
                <a16:creationId xmlns:a16="http://schemas.microsoft.com/office/drawing/2014/main" id="{12A2D8D0-CBAD-42BE-80EF-E8EAD8164868}"/>
              </a:ext>
            </a:extLst>
          </p:cNvPr>
          <p:cNvGrpSpPr/>
          <p:nvPr/>
        </p:nvGrpSpPr>
        <p:grpSpPr>
          <a:xfrm rot="18896359">
            <a:off x="5110382" y="1954917"/>
            <a:ext cx="659103" cy="327132"/>
            <a:chOff x="515275" y="3653475"/>
            <a:chExt cx="287475" cy="142700"/>
          </a:xfrm>
        </p:grpSpPr>
        <p:sp>
          <p:nvSpPr>
            <p:cNvPr id="131" name="Google Shape;1538;p55">
              <a:extLst>
                <a:ext uri="{FF2B5EF4-FFF2-40B4-BE49-F238E27FC236}">
                  <a16:creationId xmlns:a16="http://schemas.microsoft.com/office/drawing/2014/main" id="{4CB9509E-903B-4224-B115-602B0250145D}"/>
                </a:ext>
              </a:extLst>
            </p:cNvPr>
            <p:cNvSpPr/>
            <p:nvPr/>
          </p:nvSpPr>
          <p:spPr>
            <a:xfrm>
              <a:off x="547100" y="3666475"/>
              <a:ext cx="223350" cy="129700"/>
            </a:xfrm>
            <a:custGeom>
              <a:avLst/>
              <a:gdLst/>
              <a:ahLst/>
              <a:cxnLst/>
              <a:rect l="l" t="t" r="r" b="b"/>
              <a:pathLst>
                <a:path w="8934" h="5188" extrusionOk="0">
                  <a:moveTo>
                    <a:pt x="8259" y="1"/>
                  </a:moveTo>
                  <a:lnTo>
                    <a:pt x="1" y="3615"/>
                  </a:lnTo>
                  <a:lnTo>
                    <a:pt x="675" y="5188"/>
                  </a:lnTo>
                  <a:lnTo>
                    <a:pt x="8933" y="1574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539;p55">
              <a:extLst>
                <a:ext uri="{FF2B5EF4-FFF2-40B4-BE49-F238E27FC236}">
                  <a16:creationId xmlns:a16="http://schemas.microsoft.com/office/drawing/2014/main" id="{A785FEDC-2978-4BA9-9A97-63A389658745}"/>
                </a:ext>
              </a:extLst>
            </p:cNvPr>
            <p:cNvSpPr/>
            <p:nvPr/>
          </p:nvSpPr>
          <p:spPr>
            <a:xfrm>
              <a:off x="515275" y="3757300"/>
              <a:ext cx="48700" cy="38875"/>
            </a:xfrm>
            <a:custGeom>
              <a:avLst/>
              <a:gdLst/>
              <a:ahLst/>
              <a:cxnLst/>
              <a:rect l="l" t="t" r="r" b="b"/>
              <a:pathLst>
                <a:path w="1948" h="1555" extrusionOk="0">
                  <a:moveTo>
                    <a:pt x="1274" y="1"/>
                  </a:moveTo>
                  <a:lnTo>
                    <a:pt x="0" y="1274"/>
                  </a:lnTo>
                  <a:lnTo>
                    <a:pt x="75" y="1443"/>
                  </a:lnTo>
                  <a:lnTo>
                    <a:pt x="1948" y="1555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rgbClr val="FBD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540;p55">
              <a:extLst>
                <a:ext uri="{FF2B5EF4-FFF2-40B4-BE49-F238E27FC236}">
                  <a16:creationId xmlns:a16="http://schemas.microsoft.com/office/drawing/2014/main" id="{6705F27A-09C2-470A-8BB9-04D4EC67DB98}"/>
                </a:ext>
              </a:extLst>
            </p:cNvPr>
            <p:cNvSpPr/>
            <p:nvPr/>
          </p:nvSpPr>
          <p:spPr>
            <a:xfrm>
              <a:off x="515275" y="3776025"/>
              <a:ext cx="21075" cy="18750"/>
            </a:xfrm>
            <a:custGeom>
              <a:avLst/>
              <a:gdLst/>
              <a:ahLst/>
              <a:cxnLst/>
              <a:rect l="l" t="t" r="r" b="b"/>
              <a:pathLst>
                <a:path w="843" h="750" extrusionOk="0">
                  <a:moveTo>
                    <a:pt x="506" y="1"/>
                  </a:moveTo>
                  <a:lnTo>
                    <a:pt x="0" y="525"/>
                  </a:lnTo>
                  <a:lnTo>
                    <a:pt x="75" y="694"/>
                  </a:lnTo>
                  <a:lnTo>
                    <a:pt x="843" y="750"/>
                  </a:lnTo>
                  <a:cubicBezTo>
                    <a:pt x="749" y="488"/>
                    <a:pt x="656" y="244"/>
                    <a:pt x="506" y="1"/>
                  </a:cubicBezTo>
                  <a:close/>
                </a:path>
              </a:pathLst>
            </a:custGeom>
            <a:solidFill>
              <a:srgbClr val="48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541;p55">
              <a:extLst>
                <a:ext uri="{FF2B5EF4-FFF2-40B4-BE49-F238E27FC236}">
                  <a16:creationId xmlns:a16="http://schemas.microsoft.com/office/drawing/2014/main" id="{333B90B5-AB58-400D-93E3-C3A4F3D26EEC}"/>
                </a:ext>
              </a:extLst>
            </p:cNvPr>
            <p:cNvSpPr/>
            <p:nvPr/>
          </p:nvSpPr>
          <p:spPr>
            <a:xfrm>
              <a:off x="758250" y="3653475"/>
              <a:ext cx="44500" cy="50475"/>
            </a:xfrm>
            <a:custGeom>
              <a:avLst/>
              <a:gdLst/>
              <a:ahLst/>
              <a:cxnLst/>
              <a:rect l="l" t="t" r="r" b="b"/>
              <a:pathLst>
                <a:path w="1780" h="2019" extrusionOk="0">
                  <a:moveTo>
                    <a:pt x="1052" y="0"/>
                  </a:moveTo>
                  <a:cubicBezTo>
                    <a:pt x="1033" y="0"/>
                    <a:pt x="1013" y="5"/>
                    <a:pt x="993" y="15"/>
                  </a:cubicBezTo>
                  <a:lnTo>
                    <a:pt x="0" y="446"/>
                  </a:lnTo>
                  <a:lnTo>
                    <a:pt x="693" y="2019"/>
                  </a:lnTo>
                  <a:lnTo>
                    <a:pt x="1686" y="1569"/>
                  </a:lnTo>
                  <a:cubicBezTo>
                    <a:pt x="1742" y="1551"/>
                    <a:pt x="1779" y="1476"/>
                    <a:pt x="1761" y="1420"/>
                  </a:cubicBezTo>
                  <a:lnTo>
                    <a:pt x="1161" y="90"/>
                  </a:lnTo>
                  <a:cubicBezTo>
                    <a:pt x="1148" y="35"/>
                    <a:pt x="1104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542;p55">
              <a:extLst>
                <a:ext uri="{FF2B5EF4-FFF2-40B4-BE49-F238E27FC236}">
                  <a16:creationId xmlns:a16="http://schemas.microsoft.com/office/drawing/2014/main" id="{7E604256-C9D0-4CDA-9A18-E69CC11FFAF5}"/>
                </a:ext>
              </a:extLst>
            </p:cNvPr>
            <p:cNvSpPr/>
            <p:nvPr/>
          </p:nvSpPr>
          <p:spPr>
            <a:xfrm>
              <a:off x="753575" y="3663200"/>
              <a:ext cx="25300" cy="42625"/>
            </a:xfrm>
            <a:custGeom>
              <a:avLst/>
              <a:gdLst/>
              <a:ahLst/>
              <a:cxnLst/>
              <a:rect l="l" t="t" r="r" b="b"/>
              <a:pathLst>
                <a:path w="1012" h="1705" extrusionOk="0">
                  <a:moveTo>
                    <a:pt x="318" y="1"/>
                  </a:moveTo>
                  <a:lnTo>
                    <a:pt x="0" y="150"/>
                  </a:lnTo>
                  <a:lnTo>
                    <a:pt x="674" y="1705"/>
                  </a:lnTo>
                  <a:lnTo>
                    <a:pt x="1011" y="157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CA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543;p55">
              <a:extLst>
                <a:ext uri="{FF2B5EF4-FFF2-40B4-BE49-F238E27FC236}">
                  <a16:creationId xmlns:a16="http://schemas.microsoft.com/office/drawing/2014/main" id="{9DF3BB42-3F93-45E1-BE19-A807637F5611}"/>
                </a:ext>
              </a:extLst>
            </p:cNvPr>
            <p:cNvSpPr/>
            <p:nvPr/>
          </p:nvSpPr>
          <p:spPr>
            <a:xfrm>
              <a:off x="754975" y="3665075"/>
              <a:ext cx="19675" cy="40275"/>
            </a:xfrm>
            <a:custGeom>
              <a:avLst/>
              <a:gdLst/>
              <a:ahLst/>
              <a:cxnLst/>
              <a:rect l="l" t="t" r="r" b="b"/>
              <a:pathLst>
                <a:path w="787" h="1611" extrusionOk="0">
                  <a:moveTo>
                    <a:pt x="113" y="0"/>
                  </a:moveTo>
                  <a:lnTo>
                    <a:pt x="0" y="38"/>
                  </a:lnTo>
                  <a:lnTo>
                    <a:pt x="693" y="1611"/>
                  </a:lnTo>
                  <a:lnTo>
                    <a:pt x="787" y="155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544;p55">
              <a:extLst>
                <a:ext uri="{FF2B5EF4-FFF2-40B4-BE49-F238E27FC236}">
                  <a16:creationId xmlns:a16="http://schemas.microsoft.com/office/drawing/2014/main" id="{064FAFAD-3AE7-4BC2-98C1-495AB2EF4552}"/>
                </a:ext>
              </a:extLst>
            </p:cNvPr>
            <p:cNvSpPr/>
            <p:nvPr/>
          </p:nvSpPr>
          <p:spPr>
            <a:xfrm>
              <a:off x="759175" y="3663200"/>
              <a:ext cx="19700" cy="40300"/>
            </a:xfrm>
            <a:custGeom>
              <a:avLst/>
              <a:gdLst/>
              <a:ahLst/>
              <a:cxnLst/>
              <a:rect l="l" t="t" r="r" b="b"/>
              <a:pathLst>
                <a:path w="788" h="1612" extrusionOk="0">
                  <a:moveTo>
                    <a:pt x="113" y="1"/>
                  </a:moveTo>
                  <a:lnTo>
                    <a:pt x="1" y="38"/>
                  </a:lnTo>
                  <a:lnTo>
                    <a:pt x="694" y="1611"/>
                  </a:lnTo>
                  <a:lnTo>
                    <a:pt x="787" y="155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545;p55">
              <a:extLst>
                <a:ext uri="{FF2B5EF4-FFF2-40B4-BE49-F238E27FC236}">
                  <a16:creationId xmlns:a16="http://schemas.microsoft.com/office/drawing/2014/main" id="{1D9D4121-2280-4E1A-93F4-A12830ABBA37}"/>
                </a:ext>
              </a:extLst>
            </p:cNvPr>
            <p:cNvSpPr/>
            <p:nvPr/>
          </p:nvSpPr>
          <p:spPr>
            <a:xfrm>
              <a:off x="551775" y="3678175"/>
              <a:ext cx="214450" cy="106300"/>
            </a:xfrm>
            <a:custGeom>
              <a:avLst/>
              <a:gdLst/>
              <a:ahLst/>
              <a:cxnLst/>
              <a:rect l="l" t="t" r="r" b="b"/>
              <a:pathLst>
                <a:path w="8578" h="4252" extrusionOk="0">
                  <a:moveTo>
                    <a:pt x="8278" y="1"/>
                  </a:moveTo>
                  <a:lnTo>
                    <a:pt x="1" y="3596"/>
                  </a:lnTo>
                  <a:lnTo>
                    <a:pt x="282" y="4252"/>
                  </a:lnTo>
                  <a:lnTo>
                    <a:pt x="8578" y="694"/>
                  </a:lnTo>
                  <a:lnTo>
                    <a:pt x="82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" name="Google Shape;1537;p55">
            <a:extLst>
              <a:ext uri="{FF2B5EF4-FFF2-40B4-BE49-F238E27FC236}">
                <a16:creationId xmlns:a16="http://schemas.microsoft.com/office/drawing/2014/main" id="{7FF389E0-CD77-47AC-B36E-C17E6536D600}"/>
              </a:ext>
            </a:extLst>
          </p:cNvPr>
          <p:cNvGrpSpPr/>
          <p:nvPr/>
        </p:nvGrpSpPr>
        <p:grpSpPr>
          <a:xfrm rot="18896359">
            <a:off x="7186859" y="1954916"/>
            <a:ext cx="659103" cy="327132"/>
            <a:chOff x="515275" y="3653475"/>
            <a:chExt cx="287475" cy="142700"/>
          </a:xfrm>
        </p:grpSpPr>
        <p:sp>
          <p:nvSpPr>
            <p:cNvPr id="140" name="Google Shape;1538;p55">
              <a:extLst>
                <a:ext uri="{FF2B5EF4-FFF2-40B4-BE49-F238E27FC236}">
                  <a16:creationId xmlns:a16="http://schemas.microsoft.com/office/drawing/2014/main" id="{5C14819D-CBCD-4D71-A4BC-8BA3887DF61D}"/>
                </a:ext>
              </a:extLst>
            </p:cNvPr>
            <p:cNvSpPr/>
            <p:nvPr/>
          </p:nvSpPr>
          <p:spPr>
            <a:xfrm>
              <a:off x="547100" y="3666475"/>
              <a:ext cx="223350" cy="129700"/>
            </a:xfrm>
            <a:custGeom>
              <a:avLst/>
              <a:gdLst/>
              <a:ahLst/>
              <a:cxnLst/>
              <a:rect l="l" t="t" r="r" b="b"/>
              <a:pathLst>
                <a:path w="8934" h="5188" extrusionOk="0">
                  <a:moveTo>
                    <a:pt x="8259" y="1"/>
                  </a:moveTo>
                  <a:lnTo>
                    <a:pt x="1" y="3615"/>
                  </a:lnTo>
                  <a:lnTo>
                    <a:pt x="675" y="5188"/>
                  </a:lnTo>
                  <a:lnTo>
                    <a:pt x="8933" y="1574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539;p55">
              <a:extLst>
                <a:ext uri="{FF2B5EF4-FFF2-40B4-BE49-F238E27FC236}">
                  <a16:creationId xmlns:a16="http://schemas.microsoft.com/office/drawing/2014/main" id="{73B3861F-8940-43E8-89AA-21579B4E52B4}"/>
                </a:ext>
              </a:extLst>
            </p:cNvPr>
            <p:cNvSpPr/>
            <p:nvPr/>
          </p:nvSpPr>
          <p:spPr>
            <a:xfrm>
              <a:off x="515275" y="3757300"/>
              <a:ext cx="48700" cy="38875"/>
            </a:xfrm>
            <a:custGeom>
              <a:avLst/>
              <a:gdLst/>
              <a:ahLst/>
              <a:cxnLst/>
              <a:rect l="l" t="t" r="r" b="b"/>
              <a:pathLst>
                <a:path w="1948" h="1555" extrusionOk="0">
                  <a:moveTo>
                    <a:pt x="1274" y="1"/>
                  </a:moveTo>
                  <a:lnTo>
                    <a:pt x="0" y="1274"/>
                  </a:lnTo>
                  <a:lnTo>
                    <a:pt x="75" y="1443"/>
                  </a:lnTo>
                  <a:lnTo>
                    <a:pt x="1948" y="1555"/>
                  </a:lnTo>
                  <a:lnTo>
                    <a:pt x="1274" y="1"/>
                  </a:lnTo>
                  <a:close/>
                </a:path>
              </a:pathLst>
            </a:custGeom>
            <a:solidFill>
              <a:srgbClr val="FBD7B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540;p55">
              <a:extLst>
                <a:ext uri="{FF2B5EF4-FFF2-40B4-BE49-F238E27FC236}">
                  <a16:creationId xmlns:a16="http://schemas.microsoft.com/office/drawing/2014/main" id="{3BBB2EFD-E695-4D01-8703-2C9E4CED9AC5}"/>
                </a:ext>
              </a:extLst>
            </p:cNvPr>
            <p:cNvSpPr/>
            <p:nvPr/>
          </p:nvSpPr>
          <p:spPr>
            <a:xfrm>
              <a:off x="515275" y="3776025"/>
              <a:ext cx="21075" cy="18750"/>
            </a:xfrm>
            <a:custGeom>
              <a:avLst/>
              <a:gdLst/>
              <a:ahLst/>
              <a:cxnLst/>
              <a:rect l="l" t="t" r="r" b="b"/>
              <a:pathLst>
                <a:path w="843" h="750" extrusionOk="0">
                  <a:moveTo>
                    <a:pt x="506" y="1"/>
                  </a:moveTo>
                  <a:lnTo>
                    <a:pt x="0" y="525"/>
                  </a:lnTo>
                  <a:lnTo>
                    <a:pt x="75" y="694"/>
                  </a:lnTo>
                  <a:lnTo>
                    <a:pt x="843" y="750"/>
                  </a:lnTo>
                  <a:cubicBezTo>
                    <a:pt x="749" y="488"/>
                    <a:pt x="656" y="244"/>
                    <a:pt x="506" y="1"/>
                  </a:cubicBezTo>
                  <a:close/>
                </a:path>
              </a:pathLst>
            </a:custGeom>
            <a:solidFill>
              <a:srgbClr val="48555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541;p55">
              <a:extLst>
                <a:ext uri="{FF2B5EF4-FFF2-40B4-BE49-F238E27FC236}">
                  <a16:creationId xmlns:a16="http://schemas.microsoft.com/office/drawing/2014/main" id="{D5024176-9C4A-42EE-9E83-4FC3CF6F4167}"/>
                </a:ext>
              </a:extLst>
            </p:cNvPr>
            <p:cNvSpPr/>
            <p:nvPr/>
          </p:nvSpPr>
          <p:spPr>
            <a:xfrm>
              <a:off x="758250" y="3653475"/>
              <a:ext cx="44500" cy="50475"/>
            </a:xfrm>
            <a:custGeom>
              <a:avLst/>
              <a:gdLst/>
              <a:ahLst/>
              <a:cxnLst/>
              <a:rect l="l" t="t" r="r" b="b"/>
              <a:pathLst>
                <a:path w="1780" h="2019" extrusionOk="0">
                  <a:moveTo>
                    <a:pt x="1052" y="0"/>
                  </a:moveTo>
                  <a:cubicBezTo>
                    <a:pt x="1033" y="0"/>
                    <a:pt x="1013" y="5"/>
                    <a:pt x="993" y="15"/>
                  </a:cubicBezTo>
                  <a:lnTo>
                    <a:pt x="0" y="446"/>
                  </a:lnTo>
                  <a:lnTo>
                    <a:pt x="693" y="2019"/>
                  </a:lnTo>
                  <a:lnTo>
                    <a:pt x="1686" y="1569"/>
                  </a:lnTo>
                  <a:cubicBezTo>
                    <a:pt x="1742" y="1551"/>
                    <a:pt x="1779" y="1476"/>
                    <a:pt x="1761" y="1420"/>
                  </a:cubicBezTo>
                  <a:lnTo>
                    <a:pt x="1161" y="90"/>
                  </a:lnTo>
                  <a:cubicBezTo>
                    <a:pt x="1148" y="35"/>
                    <a:pt x="1104" y="0"/>
                    <a:pt x="10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542;p55">
              <a:extLst>
                <a:ext uri="{FF2B5EF4-FFF2-40B4-BE49-F238E27FC236}">
                  <a16:creationId xmlns:a16="http://schemas.microsoft.com/office/drawing/2014/main" id="{94B5F5A5-FFAA-4AFC-9AC4-C6C0D8C88098}"/>
                </a:ext>
              </a:extLst>
            </p:cNvPr>
            <p:cNvSpPr/>
            <p:nvPr/>
          </p:nvSpPr>
          <p:spPr>
            <a:xfrm>
              <a:off x="753575" y="3663200"/>
              <a:ext cx="25300" cy="42625"/>
            </a:xfrm>
            <a:custGeom>
              <a:avLst/>
              <a:gdLst/>
              <a:ahLst/>
              <a:cxnLst/>
              <a:rect l="l" t="t" r="r" b="b"/>
              <a:pathLst>
                <a:path w="1012" h="1705" extrusionOk="0">
                  <a:moveTo>
                    <a:pt x="318" y="1"/>
                  </a:moveTo>
                  <a:lnTo>
                    <a:pt x="0" y="150"/>
                  </a:lnTo>
                  <a:lnTo>
                    <a:pt x="674" y="1705"/>
                  </a:lnTo>
                  <a:lnTo>
                    <a:pt x="1011" y="1574"/>
                  </a:lnTo>
                  <a:lnTo>
                    <a:pt x="318" y="1"/>
                  </a:lnTo>
                  <a:close/>
                </a:path>
              </a:pathLst>
            </a:custGeom>
            <a:solidFill>
              <a:srgbClr val="9CA1A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543;p55">
              <a:extLst>
                <a:ext uri="{FF2B5EF4-FFF2-40B4-BE49-F238E27FC236}">
                  <a16:creationId xmlns:a16="http://schemas.microsoft.com/office/drawing/2014/main" id="{84994A63-FE63-4695-A1A0-2421CC6C3312}"/>
                </a:ext>
              </a:extLst>
            </p:cNvPr>
            <p:cNvSpPr/>
            <p:nvPr/>
          </p:nvSpPr>
          <p:spPr>
            <a:xfrm>
              <a:off x="754975" y="3665075"/>
              <a:ext cx="19675" cy="40275"/>
            </a:xfrm>
            <a:custGeom>
              <a:avLst/>
              <a:gdLst/>
              <a:ahLst/>
              <a:cxnLst/>
              <a:rect l="l" t="t" r="r" b="b"/>
              <a:pathLst>
                <a:path w="787" h="1611" extrusionOk="0">
                  <a:moveTo>
                    <a:pt x="113" y="0"/>
                  </a:moveTo>
                  <a:lnTo>
                    <a:pt x="0" y="38"/>
                  </a:lnTo>
                  <a:lnTo>
                    <a:pt x="693" y="1611"/>
                  </a:lnTo>
                  <a:lnTo>
                    <a:pt x="787" y="1555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544;p55">
              <a:extLst>
                <a:ext uri="{FF2B5EF4-FFF2-40B4-BE49-F238E27FC236}">
                  <a16:creationId xmlns:a16="http://schemas.microsoft.com/office/drawing/2014/main" id="{A356B5B0-BAC9-4EF5-A843-FACD7BC00BF6}"/>
                </a:ext>
              </a:extLst>
            </p:cNvPr>
            <p:cNvSpPr/>
            <p:nvPr/>
          </p:nvSpPr>
          <p:spPr>
            <a:xfrm>
              <a:off x="759175" y="3663200"/>
              <a:ext cx="19700" cy="40300"/>
            </a:xfrm>
            <a:custGeom>
              <a:avLst/>
              <a:gdLst/>
              <a:ahLst/>
              <a:cxnLst/>
              <a:rect l="l" t="t" r="r" b="b"/>
              <a:pathLst>
                <a:path w="788" h="1612" extrusionOk="0">
                  <a:moveTo>
                    <a:pt x="113" y="1"/>
                  </a:moveTo>
                  <a:lnTo>
                    <a:pt x="1" y="38"/>
                  </a:lnTo>
                  <a:lnTo>
                    <a:pt x="694" y="1611"/>
                  </a:lnTo>
                  <a:lnTo>
                    <a:pt x="787" y="1555"/>
                  </a:lnTo>
                  <a:lnTo>
                    <a:pt x="113" y="1"/>
                  </a:lnTo>
                  <a:close/>
                </a:path>
              </a:pathLst>
            </a:custGeom>
            <a:solidFill>
              <a:srgbClr val="7980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545;p55">
              <a:extLst>
                <a:ext uri="{FF2B5EF4-FFF2-40B4-BE49-F238E27FC236}">
                  <a16:creationId xmlns:a16="http://schemas.microsoft.com/office/drawing/2014/main" id="{6FBA31C0-0DF3-45DB-ABAD-66783B914D12}"/>
                </a:ext>
              </a:extLst>
            </p:cNvPr>
            <p:cNvSpPr/>
            <p:nvPr/>
          </p:nvSpPr>
          <p:spPr>
            <a:xfrm>
              <a:off x="551775" y="3678175"/>
              <a:ext cx="214450" cy="106300"/>
            </a:xfrm>
            <a:custGeom>
              <a:avLst/>
              <a:gdLst/>
              <a:ahLst/>
              <a:cxnLst/>
              <a:rect l="l" t="t" r="r" b="b"/>
              <a:pathLst>
                <a:path w="8578" h="4252" extrusionOk="0">
                  <a:moveTo>
                    <a:pt x="8278" y="1"/>
                  </a:moveTo>
                  <a:lnTo>
                    <a:pt x="1" y="3596"/>
                  </a:lnTo>
                  <a:lnTo>
                    <a:pt x="282" y="4252"/>
                  </a:lnTo>
                  <a:lnTo>
                    <a:pt x="8578" y="694"/>
                  </a:lnTo>
                  <a:lnTo>
                    <a:pt x="827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9" name="Grupo 158">
            <a:extLst>
              <a:ext uri="{FF2B5EF4-FFF2-40B4-BE49-F238E27FC236}">
                <a16:creationId xmlns:a16="http://schemas.microsoft.com/office/drawing/2014/main" id="{3A9EE636-12F8-2AFB-9994-4646B558E5F4}"/>
              </a:ext>
            </a:extLst>
          </p:cNvPr>
          <p:cNvGrpSpPr/>
          <p:nvPr/>
        </p:nvGrpSpPr>
        <p:grpSpPr>
          <a:xfrm rot="16200000">
            <a:off x="8239125" y="4233103"/>
            <a:ext cx="904875" cy="930276"/>
            <a:chOff x="8239125" y="4213225"/>
            <a:chExt cx="904875" cy="930276"/>
          </a:xfrm>
        </p:grpSpPr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14A4709F-864C-8364-3470-FC8F12B50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57358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94AB2DFB-6B94-9A4F-C9EB-3CD9AFB9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73075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ACE3BE31-8C9F-5A61-17FE-8EB08EA03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42912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0956DB65-91B2-20A7-ABAD-BFA92D5A2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9463" y="441166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1C6CC3CA-3E12-7EB1-5E6C-3A8BE38BA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2282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2F1D829E-B8C6-78BD-EC07-487A668C3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6750" y="512286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9FF5CF4D-94FB-3A6A-1883-2BBA3DD03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438943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C7AFB4FE-63BD-CDFC-5383-ADCE3EEA2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03396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C79BD109-40FC-F188-11ED-AC18C0110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507523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0EC6D048-C431-1113-E234-6136FA134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188" y="492125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C2858403-77D3-1FD3-BEAD-DDBDC8722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487997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A36F367D-CB75-78B8-8EA6-4DE953989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6788" y="499110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1550C6FB-91AF-51ED-358A-83E56548E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52278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D6B17643-CEB6-5C79-67EF-7CE005395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468788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8268832D-E230-F7CD-AAAD-4BE19665A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436721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F8A13799-FA7C-9445-21BA-A5972E65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238" y="478155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4A680037-A48F-0FEA-C04F-92C264AA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2300" y="434498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E5B8639E-2C8A-17CB-2AFF-12042509C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325" y="437038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66666B29-B234-34AC-9F74-4416CB20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7575" y="448786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8AEB4FFB-75B2-049D-F4CD-560C192B4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34340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3ACC24CB-5642-8878-DE73-DC8F79D07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35768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2F7BB48A-A619-BDCE-255C-BCB3406D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8975" y="499427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FCE2FC7C-1C8A-9C86-4487-CB79EBAF7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25" y="427990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670264CF-408F-2D61-6294-1AB57A89C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2538" y="454025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E37CB3A2-022B-3315-AD9D-5B11C760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6588" y="425926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4">
              <a:extLst>
                <a:ext uri="{FF2B5EF4-FFF2-40B4-BE49-F238E27FC236}">
                  <a16:creationId xmlns:a16="http://schemas.microsoft.com/office/drawing/2014/main" id="{9DAAAC78-E69A-6256-6CCE-0B1B849C5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4750" y="444182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5">
              <a:extLst>
                <a:ext uri="{FF2B5EF4-FFF2-40B4-BE49-F238E27FC236}">
                  <a16:creationId xmlns:a16="http://schemas.microsoft.com/office/drawing/2014/main" id="{11C6065D-1A62-26A0-CAED-34CBA258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9111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6">
              <a:extLst>
                <a:ext uri="{FF2B5EF4-FFF2-40B4-BE49-F238E27FC236}">
                  <a16:creationId xmlns:a16="http://schemas.microsoft.com/office/drawing/2014/main" id="{7CDC808D-01FB-6518-D88D-CCC36CDDC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426085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7">
              <a:extLst>
                <a:ext uri="{FF2B5EF4-FFF2-40B4-BE49-F238E27FC236}">
                  <a16:creationId xmlns:a16="http://schemas.microsoft.com/office/drawing/2014/main" id="{DB5DAF4A-7842-6ADA-BA91-8465C0294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4725" y="430212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8">
              <a:extLst>
                <a:ext uri="{FF2B5EF4-FFF2-40B4-BE49-F238E27FC236}">
                  <a16:creationId xmlns:a16="http://schemas.microsoft.com/office/drawing/2014/main" id="{4F277ED5-A242-B736-64BD-E69B96B40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0800" y="466725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9">
              <a:extLst>
                <a:ext uri="{FF2B5EF4-FFF2-40B4-BE49-F238E27FC236}">
                  <a16:creationId xmlns:a16="http://schemas.microsoft.com/office/drawing/2014/main" id="{97A1D73F-EA12-2687-E571-4F6ADAFD6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6963" y="435768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70">
              <a:extLst>
                <a:ext uri="{FF2B5EF4-FFF2-40B4-BE49-F238E27FC236}">
                  <a16:creationId xmlns:a16="http://schemas.microsoft.com/office/drawing/2014/main" id="{36E0B827-2FC4-9F5E-8954-56B814B3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2488" y="428466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71">
              <a:extLst>
                <a:ext uri="{FF2B5EF4-FFF2-40B4-BE49-F238E27FC236}">
                  <a16:creationId xmlns:a16="http://schemas.microsoft.com/office/drawing/2014/main" id="{4F2CBFD0-328D-6BB4-8293-C486DA415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9538" y="487997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72">
              <a:extLst>
                <a:ext uri="{FF2B5EF4-FFF2-40B4-BE49-F238E27FC236}">
                  <a16:creationId xmlns:a16="http://schemas.microsoft.com/office/drawing/2014/main" id="{4668D81F-9C07-2A40-5ACE-07C212E94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0" y="500062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73">
              <a:extLst>
                <a:ext uri="{FF2B5EF4-FFF2-40B4-BE49-F238E27FC236}">
                  <a16:creationId xmlns:a16="http://schemas.microsoft.com/office/drawing/2014/main" id="{70D757DB-DC1E-C939-5337-531E8DAB1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913" y="434340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4">
              <a:extLst>
                <a:ext uri="{FF2B5EF4-FFF2-40B4-BE49-F238E27FC236}">
                  <a16:creationId xmlns:a16="http://schemas.microsoft.com/office/drawing/2014/main" id="{BEDEBAC6-3CAC-D0DE-9F52-904593AA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55295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5">
              <a:extLst>
                <a:ext uri="{FF2B5EF4-FFF2-40B4-BE49-F238E27FC236}">
                  <a16:creationId xmlns:a16="http://schemas.microsoft.com/office/drawing/2014/main" id="{1AEC9A60-F7CB-362C-D018-D27617E1B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9300" y="435133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6">
              <a:extLst>
                <a:ext uri="{FF2B5EF4-FFF2-40B4-BE49-F238E27FC236}">
                  <a16:creationId xmlns:a16="http://schemas.microsoft.com/office/drawing/2014/main" id="{D67E8467-5CD2-42E1-363A-ABC944467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29260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7">
              <a:extLst>
                <a:ext uri="{FF2B5EF4-FFF2-40B4-BE49-F238E27FC236}">
                  <a16:creationId xmlns:a16="http://schemas.microsoft.com/office/drawing/2014/main" id="{3B472E81-6750-4D51-3485-17B35873A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499110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8">
              <a:extLst>
                <a:ext uri="{FF2B5EF4-FFF2-40B4-BE49-F238E27FC236}">
                  <a16:creationId xmlns:a16="http://schemas.microsoft.com/office/drawing/2014/main" id="{7E696F45-E649-5045-33C6-499EBC5B8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0963" y="477202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9">
              <a:extLst>
                <a:ext uri="{FF2B5EF4-FFF2-40B4-BE49-F238E27FC236}">
                  <a16:creationId xmlns:a16="http://schemas.microsoft.com/office/drawing/2014/main" id="{DBABB99A-C235-5FCB-16B9-81D5EDB54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0013" y="487997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80">
              <a:extLst>
                <a:ext uri="{FF2B5EF4-FFF2-40B4-BE49-F238E27FC236}">
                  <a16:creationId xmlns:a16="http://schemas.microsoft.com/office/drawing/2014/main" id="{40978FE9-BBD7-44B3-2A1C-B6EB3F64C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5250" y="478948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81">
              <a:extLst>
                <a:ext uri="{FF2B5EF4-FFF2-40B4-BE49-F238E27FC236}">
                  <a16:creationId xmlns:a16="http://schemas.microsoft.com/office/drawing/2014/main" id="{C8553624-79C6-DE87-8C70-2A5CD1E2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5488" y="428148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82">
              <a:extLst>
                <a:ext uri="{FF2B5EF4-FFF2-40B4-BE49-F238E27FC236}">
                  <a16:creationId xmlns:a16="http://schemas.microsoft.com/office/drawing/2014/main" id="{5A13810A-F308-A228-C91A-6C74122AF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430847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83">
              <a:extLst>
                <a:ext uri="{FF2B5EF4-FFF2-40B4-BE49-F238E27FC236}">
                  <a16:creationId xmlns:a16="http://schemas.microsoft.com/office/drawing/2014/main" id="{19D17C83-3B44-4A1E-C904-EEF280153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8100" y="467042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4">
              <a:extLst>
                <a:ext uri="{FF2B5EF4-FFF2-40B4-BE49-F238E27FC236}">
                  <a16:creationId xmlns:a16="http://schemas.microsoft.com/office/drawing/2014/main" id="{FB1886F1-B982-187A-2C99-229298213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36721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85">
              <a:extLst>
                <a:ext uri="{FF2B5EF4-FFF2-40B4-BE49-F238E27FC236}">
                  <a16:creationId xmlns:a16="http://schemas.microsoft.com/office/drawing/2014/main" id="{18C43D53-3088-6958-2682-4F43337A2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238" y="507841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6">
              <a:extLst>
                <a:ext uri="{FF2B5EF4-FFF2-40B4-BE49-F238E27FC236}">
                  <a16:creationId xmlns:a16="http://schemas.microsoft.com/office/drawing/2014/main" id="{78183932-BDA7-EA3D-02F4-46EFC0478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650" y="431958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7">
              <a:extLst>
                <a:ext uri="{FF2B5EF4-FFF2-40B4-BE49-F238E27FC236}">
                  <a16:creationId xmlns:a16="http://schemas.microsoft.com/office/drawing/2014/main" id="{197536C9-A118-2F18-EEF3-791C86599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1275" y="451802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8">
              <a:extLst>
                <a:ext uri="{FF2B5EF4-FFF2-40B4-BE49-F238E27FC236}">
                  <a16:creationId xmlns:a16="http://schemas.microsoft.com/office/drawing/2014/main" id="{387FF8D2-E8E1-8D76-33C6-9782A9BBB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975" y="487997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9">
              <a:extLst>
                <a:ext uri="{FF2B5EF4-FFF2-40B4-BE49-F238E27FC236}">
                  <a16:creationId xmlns:a16="http://schemas.microsoft.com/office/drawing/2014/main" id="{E2200A8C-FC65-689C-2868-11D3BF824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2761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90">
              <a:extLst>
                <a:ext uri="{FF2B5EF4-FFF2-40B4-BE49-F238E27FC236}">
                  <a16:creationId xmlns:a16="http://schemas.microsoft.com/office/drawing/2014/main" id="{00B50C94-A23D-2010-9940-D89AC1E40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23862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91">
              <a:extLst>
                <a:ext uri="{FF2B5EF4-FFF2-40B4-BE49-F238E27FC236}">
                  <a16:creationId xmlns:a16="http://schemas.microsoft.com/office/drawing/2014/main" id="{FE813720-41EF-EC01-82EF-56E7C976C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21322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92">
              <a:extLst>
                <a:ext uri="{FF2B5EF4-FFF2-40B4-BE49-F238E27FC236}">
                  <a16:creationId xmlns:a16="http://schemas.microsoft.com/office/drawing/2014/main" id="{C7E41E44-D45E-016A-EF6C-BF8C01B01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300" y="465296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93">
              <a:extLst>
                <a:ext uri="{FF2B5EF4-FFF2-40B4-BE49-F238E27FC236}">
                  <a16:creationId xmlns:a16="http://schemas.microsoft.com/office/drawing/2014/main" id="{7F9DAD3E-8828-BF34-A52D-14DEB50D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75" y="445611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94">
              <a:extLst>
                <a:ext uri="{FF2B5EF4-FFF2-40B4-BE49-F238E27FC236}">
                  <a16:creationId xmlns:a16="http://schemas.microsoft.com/office/drawing/2014/main" id="{3301CE96-76AA-3C10-C89C-247A261FB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1613" y="509746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5">
              <a:extLst>
                <a:ext uri="{FF2B5EF4-FFF2-40B4-BE49-F238E27FC236}">
                  <a16:creationId xmlns:a16="http://schemas.microsoft.com/office/drawing/2014/main" id="{AB38F237-1496-E9E8-1A6F-C11F6B20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0025" y="500221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6">
              <a:extLst>
                <a:ext uri="{FF2B5EF4-FFF2-40B4-BE49-F238E27FC236}">
                  <a16:creationId xmlns:a16="http://schemas.microsoft.com/office/drawing/2014/main" id="{154C8BA9-BF4D-0ABB-4D1A-40D1D981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3963" y="441325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7">
              <a:extLst>
                <a:ext uri="{FF2B5EF4-FFF2-40B4-BE49-F238E27FC236}">
                  <a16:creationId xmlns:a16="http://schemas.microsoft.com/office/drawing/2014/main" id="{7FE545F8-AE10-F0BF-B729-01A6FD59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25" y="490696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8">
              <a:extLst>
                <a:ext uri="{FF2B5EF4-FFF2-40B4-BE49-F238E27FC236}">
                  <a16:creationId xmlns:a16="http://schemas.microsoft.com/office/drawing/2014/main" id="{D8060540-A896-DB2A-E728-FA1578E03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5575" y="476567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9">
              <a:extLst>
                <a:ext uri="{FF2B5EF4-FFF2-40B4-BE49-F238E27FC236}">
                  <a16:creationId xmlns:a16="http://schemas.microsoft.com/office/drawing/2014/main" id="{B6C997C4-A2A9-5461-AA52-A07E5D22D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9763" y="421322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100">
              <a:extLst>
                <a:ext uri="{FF2B5EF4-FFF2-40B4-BE49-F238E27FC236}">
                  <a16:creationId xmlns:a16="http://schemas.microsoft.com/office/drawing/2014/main" id="{52E93D31-9ECC-0889-6AE0-F02E266CE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8063" y="426085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101">
              <a:extLst>
                <a:ext uri="{FF2B5EF4-FFF2-40B4-BE49-F238E27FC236}">
                  <a16:creationId xmlns:a16="http://schemas.microsoft.com/office/drawing/2014/main" id="{22311CD2-EB6A-1FFB-D3FB-760226AFD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1425" y="454818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102">
              <a:extLst>
                <a:ext uri="{FF2B5EF4-FFF2-40B4-BE49-F238E27FC236}">
                  <a16:creationId xmlns:a16="http://schemas.microsoft.com/office/drawing/2014/main" id="{19D29FB5-0693-E28C-B86F-8D1569DB0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0" y="469741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103">
              <a:extLst>
                <a:ext uri="{FF2B5EF4-FFF2-40B4-BE49-F238E27FC236}">
                  <a16:creationId xmlns:a16="http://schemas.microsoft.com/office/drawing/2014/main" id="{F25DEE97-938C-683F-09D2-DEBBA6D1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30371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104">
              <a:extLst>
                <a:ext uri="{FF2B5EF4-FFF2-40B4-BE49-F238E27FC236}">
                  <a16:creationId xmlns:a16="http://schemas.microsoft.com/office/drawing/2014/main" id="{929E7831-C9FE-451B-EDC9-8A7F7B0ED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4425" y="438467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5">
              <a:extLst>
                <a:ext uri="{FF2B5EF4-FFF2-40B4-BE49-F238E27FC236}">
                  <a16:creationId xmlns:a16="http://schemas.microsoft.com/office/drawing/2014/main" id="{BED5CE4C-9760-1D09-25A8-2A856E780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5363" y="433070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6">
              <a:extLst>
                <a:ext uri="{FF2B5EF4-FFF2-40B4-BE49-F238E27FC236}">
                  <a16:creationId xmlns:a16="http://schemas.microsoft.com/office/drawing/2014/main" id="{759677AE-661F-46AE-37A6-2A053403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457835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7">
              <a:extLst>
                <a:ext uri="{FF2B5EF4-FFF2-40B4-BE49-F238E27FC236}">
                  <a16:creationId xmlns:a16="http://schemas.microsoft.com/office/drawing/2014/main" id="{DDA4EA17-4551-020F-2A60-75F9B45E0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9663" y="498792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8">
              <a:extLst>
                <a:ext uri="{FF2B5EF4-FFF2-40B4-BE49-F238E27FC236}">
                  <a16:creationId xmlns:a16="http://schemas.microsoft.com/office/drawing/2014/main" id="{4069F242-453C-4181-6969-4D74C753B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511016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9">
              <a:extLst>
                <a:ext uri="{FF2B5EF4-FFF2-40B4-BE49-F238E27FC236}">
                  <a16:creationId xmlns:a16="http://schemas.microsoft.com/office/drawing/2014/main" id="{33B5EFD4-76CC-7870-A225-2ECECE58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470217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10">
              <a:extLst>
                <a:ext uri="{FF2B5EF4-FFF2-40B4-BE49-F238E27FC236}">
                  <a16:creationId xmlns:a16="http://schemas.microsoft.com/office/drawing/2014/main" id="{1854D920-EC84-2029-2B04-4E12090D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25" y="471170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11">
              <a:extLst>
                <a:ext uri="{FF2B5EF4-FFF2-40B4-BE49-F238E27FC236}">
                  <a16:creationId xmlns:a16="http://schemas.microsoft.com/office/drawing/2014/main" id="{220CD232-96AC-C4EF-2118-62AB0F560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0725" y="487045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12">
              <a:extLst>
                <a:ext uri="{FF2B5EF4-FFF2-40B4-BE49-F238E27FC236}">
                  <a16:creationId xmlns:a16="http://schemas.microsoft.com/office/drawing/2014/main" id="{8907FBCB-F5F4-48B9-73EE-85BBE1B0C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0488" y="477520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13">
              <a:extLst>
                <a:ext uri="{FF2B5EF4-FFF2-40B4-BE49-F238E27FC236}">
                  <a16:creationId xmlns:a16="http://schemas.microsoft.com/office/drawing/2014/main" id="{A2FC2433-8851-C7B1-8DC1-D3AE01E5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79583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14">
              <a:extLst>
                <a:ext uri="{FF2B5EF4-FFF2-40B4-BE49-F238E27FC236}">
                  <a16:creationId xmlns:a16="http://schemas.microsoft.com/office/drawing/2014/main" id="{EB02929B-39C2-B918-C911-838B5165E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5" y="487997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5">
              <a:extLst>
                <a:ext uri="{FF2B5EF4-FFF2-40B4-BE49-F238E27FC236}">
                  <a16:creationId xmlns:a16="http://schemas.microsoft.com/office/drawing/2014/main" id="{80F7D27E-15E6-3E35-C908-ABF772D6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6925" y="450056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2" name="Freeform 116">
              <a:extLst>
                <a:ext uri="{FF2B5EF4-FFF2-40B4-BE49-F238E27FC236}">
                  <a16:creationId xmlns:a16="http://schemas.microsoft.com/office/drawing/2014/main" id="{321D1755-0CDB-F38D-6FDA-FA061DCF8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8825" y="442277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3" name="Freeform 117">
              <a:extLst>
                <a:ext uri="{FF2B5EF4-FFF2-40B4-BE49-F238E27FC236}">
                  <a16:creationId xmlns:a16="http://schemas.microsoft.com/office/drawing/2014/main" id="{2D51ED71-1431-76BE-4B52-E84CC559C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6300" y="449897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4" name="Freeform 118">
              <a:extLst>
                <a:ext uri="{FF2B5EF4-FFF2-40B4-BE49-F238E27FC236}">
                  <a16:creationId xmlns:a16="http://schemas.microsoft.com/office/drawing/2014/main" id="{FFBA5FAC-568C-D5FA-47AC-3E7C1335A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1525" y="467518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5" name="Freeform 119">
              <a:extLst>
                <a:ext uri="{FF2B5EF4-FFF2-40B4-BE49-F238E27FC236}">
                  <a16:creationId xmlns:a16="http://schemas.microsoft.com/office/drawing/2014/main" id="{C69A41E2-FF4A-5C45-49EA-EBD367648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92918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6" name="Freeform 120">
              <a:extLst>
                <a:ext uri="{FF2B5EF4-FFF2-40B4-BE49-F238E27FC236}">
                  <a16:creationId xmlns:a16="http://schemas.microsoft.com/office/drawing/2014/main" id="{292D201D-4085-08C1-82D1-B8082F19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489902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7" name="Freeform 121">
              <a:extLst>
                <a:ext uri="{FF2B5EF4-FFF2-40B4-BE49-F238E27FC236}">
                  <a16:creationId xmlns:a16="http://schemas.microsoft.com/office/drawing/2014/main" id="{1CE3C580-78FE-FA84-7AB8-8A05E887C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511016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8" name="Freeform 122">
              <a:extLst>
                <a:ext uri="{FF2B5EF4-FFF2-40B4-BE49-F238E27FC236}">
                  <a16:creationId xmlns:a16="http://schemas.microsoft.com/office/drawing/2014/main" id="{E9A7D1B8-2DEB-F083-987C-8DF743D97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11492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9" name="Freeform 123">
              <a:extLst>
                <a:ext uri="{FF2B5EF4-FFF2-40B4-BE49-F238E27FC236}">
                  <a16:creationId xmlns:a16="http://schemas.microsoft.com/office/drawing/2014/main" id="{45803494-7B36-FCE5-6D67-B9F13F98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850" y="462121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0" name="Freeform 124">
              <a:extLst>
                <a:ext uri="{FF2B5EF4-FFF2-40B4-BE49-F238E27FC236}">
                  <a16:creationId xmlns:a16="http://schemas.microsoft.com/office/drawing/2014/main" id="{DAC08CDB-B3FD-FACD-9C62-57AF3C685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438308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1" name="Freeform 125">
              <a:extLst>
                <a:ext uri="{FF2B5EF4-FFF2-40B4-BE49-F238E27FC236}">
                  <a16:creationId xmlns:a16="http://schemas.microsoft.com/office/drawing/2014/main" id="{0412BBF3-C223-AC41-BB49-2206F4495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9938" y="500538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2" name="Freeform 126">
              <a:extLst>
                <a:ext uri="{FF2B5EF4-FFF2-40B4-BE49-F238E27FC236}">
                  <a16:creationId xmlns:a16="http://schemas.microsoft.com/office/drawing/2014/main" id="{F2232DAB-9CCF-5DBD-65DD-C60BCFD6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0" y="509905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3" name="Freeform 127">
              <a:extLst>
                <a:ext uri="{FF2B5EF4-FFF2-40B4-BE49-F238E27FC236}">
                  <a16:creationId xmlns:a16="http://schemas.microsoft.com/office/drawing/2014/main" id="{C1228810-4D69-02AD-D3C7-C7A189CF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4075" y="509428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1" name="Freeform 128">
              <a:extLst>
                <a:ext uri="{FF2B5EF4-FFF2-40B4-BE49-F238E27FC236}">
                  <a16:creationId xmlns:a16="http://schemas.microsoft.com/office/drawing/2014/main" id="{5D65CB8A-DA54-7BAB-B2A9-0981F72F0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0763" y="451485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2" name="Freeform 129">
              <a:extLst>
                <a:ext uri="{FF2B5EF4-FFF2-40B4-BE49-F238E27FC236}">
                  <a16:creationId xmlns:a16="http://schemas.microsoft.com/office/drawing/2014/main" id="{7CB1EDB6-CA45-B448-5951-E0C929A6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437515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3" name="Freeform 130">
              <a:extLst>
                <a:ext uri="{FF2B5EF4-FFF2-40B4-BE49-F238E27FC236}">
                  <a16:creationId xmlns:a16="http://schemas.microsoft.com/office/drawing/2014/main" id="{4EFA752E-68B9-EBA8-9154-187B6217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489267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4" name="Freeform 131">
              <a:extLst>
                <a:ext uri="{FF2B5EF4-FFF2-40B4-BE49-F238E27FC236}">
                  <a16:creationId xmlns:a16="http://schemas.microsoft.com/office/drawing/2014/main" id="{957F0B0C-23D3-7BBB-794D-A54738769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3950" y="487997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5" name="Freeform 132">
              <a:extLst>
                <a:ext uri="{FF2B5EF4-FFF2-40B4-BE49-F238E27FC236}">
                  <a16:creationId xmlns:a16="http://schemas.microsoft.com/office/drawing/2014/main" id="{772BE9A7-A8EB-5703-E640-BDA0A0A54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8175" y="433863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33">
              <a:extLst>
                <a:ext uri="{FF2B5EF4-FFF2-40B4-BE49-F238E27FC236}">
                  <a16:creationId xmlns:a16="http://schemas.microsoft.com/office/drawing/2014/main" id="{BFFD1B1B-3195-5B53-5279-A545B8109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022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34">
              <a:extLst>
                <a:ext uri="{FF2B5EF4-FFF2-40B4-BE49-F238E27FC236}">
                  <a16:creationId xmlns:a16="http://schemas.microsoft.com/office/drawing/2014/main" id="{515612D4-CC50-DB97-1CC5-E6B70431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34498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35">
              <a:extLst>
                <a:ext uri="{FF2B5EF4-FFF2-40B4-BE49-F238E27FC236}">
                  <a16:creationId xmlns:a16="http://schemas.microsoft.com/office/drawing/2014/main" id="{79465C59-93AF-B415-8A15-AC4342005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36">
              <a:extLst>
                <a:ext uri="{FF2B5EF4-FFF2-40B4-BE49-F238E27FC236}">
                  <a16:creationId xmlns:a16="http://schemas.microsoft.com/office/drawing/2014/main" id="{7F5DA4C5-8A32-C666-B056-5856DAE1C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434657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37">
              <a:extLst>
                <a:ext uri="{FF2B5EF4-FFF2-40B4-BE49-F238E27FC236}">
                  <a16:creationId xmlns:a16="http://schemas.microsoft.com/office/drawing/2014/main" id="{A63257D6-5C6C-25BA-6BC2-A8E08AA7C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38">
              <a:extLst>
                <a:ext uri="{FF2B5EF4-FFF2-40B4-BE49-F238E27FC236}">
                  <a16:creationId xmlns:a16="http://schemas.microsoft.com/office/drawing/2014/main" id="{52D8EBC1-37D4-0EFC-E994-C9C97706A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37197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39">
              <a:extLst>
                <a:ext uri="{FF2B5EF4-FFF2-40B4-BE49-F238E27FC236}">
                  <a16:creationId xmlns:a16="http://schemas.microsoft.com/office/drawing/2014/main" id="{726EC52B-3195-099E-96EE-8736568DE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8025" y="436880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0">
              <a:extLst>
                <a:ext uri="{FF2B5EF4-FFF2-40B4-BE49-F238E27FC236}">
                  <a16:creationId xmlns:a16="http://schemas.microsoft.com/office/drawing/2014/main" id="{3F0059F3-83D0-A6E4-C301-074A11EB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471328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1">
              <a:extLst>
                <a:ext uri="{FF2B5EF4-FFF2-40B4-BE49-F238E27FC236}">
                  <a16:creationId xmlns:a16="http://schemas.microsoft.com/office/drawing/2014/main" id="{8AAEE558-DDFC-A74B-F95F-14AB951ED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8663" y="436086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42">
              <a:extLst>
                <a:ext uri="{FF2B5EF4-FFF2-40B4-BE49-F238E27FC236}">
                  <a16:creationId xmlns:a16="http://schemas.microsoft.com/office/drawing/2014/main" id="{588A290F-074A-3682-7E96-5FD804AB0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37356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43">
              <a:extLst>
                <a:ext uri="{FF2B5EF4-FFF2-40B4-BE49-F238E27FC236}">
                  <a16:creationId xmlns:a16="http://schemas.microsoft.com/office/drawing/2014/main" id="{DE1B0A96-FDB6-5F16-E4A8-1018FBDE7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36086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622" name="Grupo 1621">
            <a:extLst>
              <a:ext uri="{FF2B5EF4-FFF2-40B4-BE49-F238E27FC236}">
                <a16:creationId xmlns:a16="http://schemas.microsoft.com/office/drawing/2014/main" id="{B236D2C9-B669-F894-6CAA-ABB87B012A34}"/>
              </a:ext>
            </a:extLst>
          </p:cNvPr>
          <p:cNvGrpSpPr/>
          <p:nvPr/>
        </p:nvGrpSpPr>
        <p:grpSpPr>
          <a:xfrm rot="5400000">
            <a:off x="0" y="3175"/>
            <a:ext cx="904875" cy="930276"/>
            <a:chOff x="0" y="3175"/>
            <a:chExt cx="904875" cy="930276"/>
          </a:xfrm>
        </p:grpSpPr>
        <p:sp>
          <p:nvSpPr>
            <p:cNvPr id="162" name="Freeform 147">
              <a:extLst>
                <a:ext uri="{FF2B5EF4-FFF2-40B4-BE49-F238E27FC236}">
                  <a16:creationId xmlns:a16="http://schemas.microsoft.com/office/drawing/2014/main" id="{B6695E8E-C9F4-265D-986B-42EC13A57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36353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48">
              <a:extLst>
                <a:ext uri="{FF2B5EF4-FFF2-40B4-BE49-F238E27FC236}">
                  <a16:creationId xmlns:a16="http://schemas.microsoft.com/office/drawing/2014/main" id="{E9EFE004-C199-B46A-3D87-57B47CDB4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" y="52070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49">
              <a:extLst>
                <a:ext uri="{FF2B5EF4-FFF2-40B4-BE49-F238E27FC236}">
                  <a16:creationId xmlns:a16="http://schemas.microsoft.com/office/drawing/2014/main" id="{95926FCA-78E9-BA96-6395-4DB8611B1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21907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91320CA-01F2-E281-BBBF-9DFD802F3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8" y="20161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1">
              <a:extLst>
                <a:ext uri="{FF2B5EF4-FFF2-40B4-BE49-F238E27FC236}">
                  <a16:creationId xmlns:a16="http://schemas.microsoft.com/office/drawing/2014/main" id="{C6ACD0B4-4C3E-7210-717E-7378BEB29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61277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52">
              <a:extLst>
                <a:ext uri="{FF2B5EF4-FFF2-40B4-BE49-F238E27FC236}">
                  <a16:creationId xmlns:a16="http://schemas.microsoft.com/office/drawing/2014/main" id="{A17B6AE1-40BD-104D-D320-C9FDA6312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91281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53">
              <a:extLst>
                <a:ext uri="{FF2B5EF4-FFF2-40B4-BE49-F238E27FC236}">
                  <a16:creationId xmlns:a16="http://schemas.microsoft.com/office/drawing/2014/main" id="{2204041F-9579-C553-1C70-21EE4096D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17938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54">
              <a:extLst>
                <a:ext uri="{FF2B5EF4-FFF2-40B4-BE49-F238E27FC236}">
                  <a16:creationId xmlns:a16="http://schemas.microsoft.com/office/drawing/2014/main" id="{085AC1FA-7C00-0C2B-590D-7C929BF2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82391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55">
              <a:extLst>
                <a:ext uri="{FF2B5EF4-FFF2-40B4-BE49-F238E27FC236}">
                  <a16:creationId xmlns:a16="http://schemas.microsoft.com/office/drawing/2014/main" id="{ADBCDC12-3612-35F5-2ADA-81144ACDB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86518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56">
              <a:extLst>
                <a:ext uri="{FF2B5EF4-FFF2-40B4-BE49-F238E27FC236}">
                  <a16:creationId xmlns:a16="http://schemas.microsoft.com/office/drawing/2014/main" id="{CFCBF64C-90D3-A852-6827-0B6915E26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3" y="71120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57">
              <a:extLst>
                <a:ext uri="{FF2B5EF4-FFF2-40B4-BE49-F238E27FC236}">
                  <a16:creationId xmlns:a16="http://schemas.microsoft.com/office/drawing/2014/main" id="{395B45FF-98B5-345D-EA11-89DADD04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66992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58">
              <a:extLst>
                <a:ext uri="{FF2B5EF4-FFF2-40B4-BE49-F238E27FC236}">
                  <a16:creationId xmlns:a16="http://schemas.microsoft.com/office/drawing/2014/main" id="{0DE2CBA7-6B1E-80BD-923B-C868649E4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3" y="78105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59">
              <a:extLst>
                <a:ext uri="{FF2B5EF4-FFF2-40B4-BE49-F238E27FC236}">
                  <a16:creationId xmlns:a16="http://schemas.microsoft.com/office/drawing/2014/main" id="{A3D3D496-14CF-33BC-332B-7984594BB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31273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60">
              <a:extLst>
                <a:ext uri="{FF2B5EF4-FFF2-40B4-BE49-F238E27FC236}">
                  <a16:creationId xmlns:a16="http://schemas.microsoft.com/office/drawing/2014/main" id="{D502B8D0-F488-D69B-DB7E-F1F5A33DB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7783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1">
              <a:extLst>
                <a:ext uri="{FF2B5EF4-FFF2-40B4-BE49-F238E27FC236}">
                  <a16:creationId xmlns:a16="http://schemas.microsoft.com/office/drawing/2014/main" id="{03177656-DF5D-2FA4-9533-CE7C7612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38" y="15716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62">
              <a:extLst>
                <a:ext uri="{FF2B5EF4-FFF2-40B4-BE49-F238E27FC236}">
                  <a16:creationId xmlns:a16="http://schemas.microsoft.com/office/drawing/2014/main" id="{34F5FD6C-46A9-E81F-4AC2-9CE50E865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57150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63">
              <a:extLst>
                <a:ext uri="{FF2B5EF4-FFF2-40B4-BE49-F238E27FC236}">
                  <a16:creationId xmlns:a16="http://schemas.microsoft.com/office/drawing/2014/main" id="{8D4F8C44-0688-F389-BF91-2F8E263F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493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64">
              <a:extLst>
                <a:ext uri="{FF2B5EF4-FFF2-40B4-BE49-F238E27FC236}">
                  <a16:creationId xmlns:a16="http://schemas.microsoft.com/office/drawing/2014/main" id="{3A790C7C-379C-A526-2B1E-541525F3F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16033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65">
              <a:extLst>
                <a:ext uri="{FF2B5EF4-FFF2-40B4-BE49-F238E27FC236}">
                  <a16:creationId xmlns:a16="http://schemas.microsoft.com/office/drawing/2014/main" id="{2C80E335-D5C9-CE6E-5C93-81EE068BB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27781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66">
              <a:extLst>
                <a:ext uri="{FF2B5EF4-FFF2-40B4-BE49-F238E27FC236}">
                  <a16:creationId xmlns:a16="http://schemas.microsoft.com/office/drawing/2014/main" id="{3AF952ED-0B6C-A695-0B9E-D10D079F8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335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67">
              <a:extLst>
                <a:ext uri="{FF2B5EF4-FFF2-40B4-BE49-F238E27FC236}">
                  <a16:creationId xmlns:a16="http://schemas.microsoft.com/office/drawing/2014/main" id="{8ED097E1-8B7B-8E8B-E23D-970CFE655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" y="14763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68">
              <a:extLst>
                <a:ext uri="{FF2B5EF4-FFF2-40B4-BE49-F238E27FC236}">
                  <a16:creationId xmlns:a16="http://schemas.microsoft.com/office/drawing/2014/main" id="{687B655E-862C-0377-A849-B892A3DAB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" y="78422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69">
              <a:extLst>
                <a:ext uri="{FF2B5EF4-FFF2-40B4-BE49-F238E27FC236}">
                  <a16:creationId xmlns:a16="http://schemas.microsoft.com/office/drawing/2014/main" id="{9839B72E-FE79-CA21-D697-5BD83FC0C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6985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0">
              <a:extLst>
                <a:ext uri="{FF2B5EF4-FFF2-40B4-BE49-F238E27FC236}">
                  <a16:creationId xmlns:a16="http://schemas.microsoft.com/office/drawing/2014/main" id="{5207978E-14EF-B21D-7F98-DA3175270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3" y="33020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71">
              <a:extLst>
                <a:ext uri="{FF2B5EF4-FFF2-40B4-BE49-F238E27FC236}">
                  <a16:creationId xmlns:a16="http://schemas.microsoft.com/office/drawing/2014/main" id="{C08CE5AE-6FF0-6D27-1F93-E915159F5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" y="4921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72">
              <a:extLst>
                <a:ext uri="{FF2B5EF4-FFF2-40B4-BE49-F238E27FC236}">
                  <a16:creationId xmlns:a16="http://schemas.microsoft.com/office/drawing/2014/main" id="{A1455BA2-BD2A-9D60-A23A-E63758859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5" y="23177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73">
              <a:extLst>
                <a:ext uri="{FF2B5EF4-FFF2-40B4-BE49-F238E27FC236}">
                  <a16:creationId xmlns:a16="http://schemas.microsoft.com/office/drawing/2014/main" id="{7ED69069-A3BE-38AE-87DC-F6893D4F3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8106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74">
              <a:extLst>
                <a:ext uri="{FF2B5EF4-FFF2-40B4-BE49-F238E27FC236}">
                  <a16:creationId xmlns:a16="http://schemas.microsoft.com/office/drawing/2014/main" id="{FE215342-D189-6F74-647E-EDDB55F6E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5080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75">
              <a:extLst>
                <a:ext uri="{FF2B5EF4-FFF2-40B4-BE49-F238E27FC236}">
                  <a16:creationId xmlns:a16="http://schemas.microsoft.com/office/drawing/2014/main" id="{C6FB1EE6-183C-198C-CE07-159585D4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" y="9207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76">
              <a:extLst>
                <a:ext uri="{FF2B5EF4-FFF2-40B4-BE49-F238E27FC236}">
                  <a16:creationId xmlns:a16="http://schemas.microsoft.com/office/drawing/2014/main" id="{F3504A77-D6F4-3121-B29D-D47C10D95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" y="45720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6" name="Freeform 177">
              <a:extLst>
                <a:ext uri="{FF2B5EF4-FFF2-40B4-BE49-F238E27FC236}">
                  <a16:creationId xmlns:a16="http://schemas.microsoft.com/office/drawing/2014/main" id="{82E3A9D3-E1E5-DE5B-06BA-DB239367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14763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6" name="Freeform 178">
              <a:extLst>
                <a:ext uri="{FF2B5EF4-FFF2-40B4-BE49-F238E27FC236}">
                  <a16:creationId xmlns:a16="http://schemas.microsoft.com/office/drawing/2014/main" id="{0414EE10-97FD-5345-745C-A8EDE11E2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7461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7" name="Freeform 179">
              <a:extLst>
                <a:ext uri="{FF2B5EF4-FFF2-40B4-BE49-F238E27FC236}">
                  <a16:creationId xmlns:a16="http://schemas.microsoft.com/office/drawing/2014/main" id="{80F88E3D-33DA-3776-35AA-489C276BC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6992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8" name="Freeform 180">
              <a:extLst>
                <a:ext uri="{FF2B5EF4-FFF2-40B4-BE49-F238E27FC236}">
                  <a16:creationId xmlns:a16="http://schemas.microsoft.com/office/drawing/2014/main" id="{11BA7960-0663-3093-BCC4-52666C0B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" y="79057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9" name="Freeform 181">
              <a:extLst>
                <a:ext uri="{FF2B5EF4-FFF2-40B4-BE49-F238E27FC236}">
                  <a16:creationId xmlns:a16="http://schemas.microsoft.com/office/drawing/2014/main" id="{D74C0FDF-AC56-2FCA-FF61-5B5AB205B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8" y="13335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0" name="Freeform 182">
              <a:extLst>
                <a:ext uri="{FF2B5EF4-FFF2-40B4-BE49-F238E27FC236}">
                  <a16:creationId xmlns:a16="http://schemas.microsoft.com/office/drawing/2014/main" id="{A2CB7978-AB96-1162-F756-34A7920A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34290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1" name="Freeform 183">
              <a:extLst>
                <a:ext uri="{FF2B5EF4-FFF2-40B4-BE49-F238E27FC236}">
                  <a16:creationId xmlns:a16="http://schemas.microsoft.com/office/drawing/2014/main" id="{D85234F5-8654-240F-9B15-6C89E3303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14128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2" name="Freeform 184">
              <a:extLst>
                <a:ext uri="{FF2B5EF4-FFF2-40B4-BE49-F238E27FC236}">
                  <a16:creationId xmlns:a16="http://schemas.microsoft.com/office/drawing/2014/main" id="{2EA2F292-532C-5019-90BE-33FF6D9EF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" y="8255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3" name="Freeform 185">
              <a:extLst>
                <a:ext uri="{FF2B5EF4-FFF2-40B4-BE49-F238E27FC236}">
                  <a16:creationId xmlns:a16="http://schemas.microsoft.com/office/drawing/2014/main" id="{85E44667-FAED-C37A-D8AD-1C0D46D1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" y="78105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4" name="Freeform 186">
              <a:extLst>
                <a:ext uri="{FF2B5EF4-FFF2-40B4-BE49-F238E27FC236}">
                  <a16:creationId xmlns:a16="http://schemas.microsoft.com/office/drawing/2014/main" id="{D8C801B9-C124-C884-AE8D-F469CE59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38" y="56197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5" name="Freeform 187">
              <a:extLst>
                <a:ext uri="{FF2B5EF4-FFF2-40B4-BE49-F238E27FC236}">
                  <a16:creationId xmlns:a16="http://schemas.microsoft.com/office/drawing/2014/main" id="{97034FF5-5E44-ADE7-707D-2C9DB30CE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66992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6" name="Freeform 188">
              <a:extLst>
                <a:ext uri="{FF2B5EF4-FFF2-40B4-BE49-F238E27FC236}">
                  <a16:creationId xmlns:a16="http://schemas.microsoft.com/office/drawing/2014/main" id="{6847C7C8-29E3-588E-310F-96750A287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57943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7" name="Freeform 189">
              <a:extLst>
                <a:ext uri="{FF2B5EF4-FFF2-40B4-BE49-F238E27FC236}">
                  <a16:creationId xmlns:a16="http://schemas.microsoft.com/office/drawing/2014/main" id="{4B5A38E4-B978-F822-4FC1-074497319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63" y="7143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8" name="Freeform 190">
              <a:extLst>
                <a:ext uri="{FF2B5EF4-FFF2-40B4-BE49-F238E27FC236}">
                  <a16:creationId xmlns:a16="http://schemas.microsoft.com/office/drawing/2014/main" id="{E15CF2A8-5E8F-3B55-E0E6-B034CFA6C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9842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1" name="Freeform 191">
              <a:extLst>
                <a:ext uri="{FF2B5EF4-FFF2-40B4-BE49-F238E27FC236}">
                  <a16:creationId xmlns:a16="http://schemas.microsoft.com/office/drawing/2014/main" id="{76BD19C6-6DCA-DA25-6EA7-0566523D1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" y="46037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2" name="Freeform 192">
              <a:extLst>
                <a:ext uri="{FF2B5EF4-FFF2-40B4-BE49-F238E27FC236}">
                  <a16:creationId xmlns:a16="http://schemas.microsoft.com/office/drawing/2014/main" id="{7E271EF6-C46E-3656-719A-C84F42E27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15716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3" name="Freeform 193">
              <a:extLst>
                <a:ext uri="{FF2B5EF4-FFF2-40B4-BE49-F238E27FC236}">
                  <a16:creationId xmlns:a16="http://schemas.microsoft.com/office/drawing/2014/main" id="{42EB4C25-8FA9-FDCE-EF78-30E45F95D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113" y="86836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4" name="Freeform 194">
              <a:extLst>
                <a:ext uri="{FF2B5EF4-FFF2-40B4-BE49-F238E27FC236}">
                  <a16:creationId xmlns:a16="http://schemas.microsoft.com/office/drawing/2014/main" id="{4272A9F4-45FE-E733-1FEC-18C35C61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10953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5" name="Freeform 195">
              <a:extLst>
                <a:ext uri="{FF2B5EF4-FFF2-40B4-BE49-F238E27FC236}">
                  <a16:creationId xmlns:a16="http://schemas.microsoft.com/office/drawing/2014/main" id="{6AE6D1C3-9951-56D8-9567-75E4233FF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" y="30797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6" name="Freeform 196">
              <a:extLst>
                <a:ext uri="{FF2B5EF4-FFF2-40B4-BE49-F238E27FC236}">
                  <a16:creationId xmlns:a16="http://schemas.microsoft.com/office/drawing/2014/main" id="{2EBE7CA8-0CEA-C98C-D583-ED6A224D4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" y="66992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7" name="Freeform 197">
              <a:extLst>
                <a:ext uri="{FF2B5EF4-FFF2-40B4-BE49-F238E27FC236}">
                  <a16:creationId xmlns:a16="http://schemas.microsoft.com/office/drawing/2014/main" id="{F0B9A10E-A3C7-9767-EF37-3F7834D3D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1756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8" name="Freeform 198">
              <a:extLst>
                <a:ext uri="{FF2B5EF4-FFF2-40B4-BE49-F238E27FC236}">
                  <a16:creationId xmlns:a16="http://schemas.microsoft.com/office/drawing/2014/main" id="{B4951EAE-3675-3994-1533-3D98207D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2857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9" name="Freeform 199">
              <a:extLst>
                <a:ext uri="{FF2B5EF4-FFF2-40B4-BE49-F238E27FC236}">
                  <a16:creationId xmlns:a16="http://schemas.microsoft.com/office/drawing/2014/main" id="{33FA6D53-9F65-DFF5-5C10-310E1BEFE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317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0" name="Freeform 200">
              <a:extLst>
                <a:ext uri="{FF2B5EF4-FFF2-40B4-BE49-F238E27FC236}">
                  <a16:creationId xmlns:a16="http://schemas.microsoft.com/office/drawing/2014/main" id="{38204F60-8399-4ADA-485C-28695D03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" y="44291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1" name="Freeform 201">
              <a:extLst>
                <a:ext uri="{FF2B5EF4-FFF2-40B4-BE49-F238E27FC236}">
                  <a16:creationId xmlns:a16="http://schemas.microsoft.com/office/drawing/2014/main" id="{2A0D8D0E-0F78-8881-9943-C2CE95F3F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24606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2" name="Freeform 202">
              <a:extLst>
                <a:ext uri="{FF2B5EF4-FFF2-40B4-BE49-F238E27FC236}">
                  <a16:creationId xmlns:a16="http://schemas.microsoft.com/office/drawing/2014/main" id="{FF4BCBA2-0B7F-D8A9-7EE4-B8D1E0C4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488" y="88741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3" name="Freeform 203">
              <a:extLst>
                <a:ext uri="{FF2B5EF4-FFF2-40B4-BE49-F238E27FC236}">
                  <a16:creationId xmlns:a16="http://schemas.microsoft.com/office/drawing/2014/main" id="{8A2C8862-7EB5-C206-8907-1F26ABDEC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" y="79216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4" name="Freeform 204">
              <a:extLst>
                <a:ext uri="{FF2B5EF4-FFF2-40B4-BE49-F238E27FC236}">
                  <a16:creationId xmlns:a16="http://schemas.microsoft.com/office/drawing/2014/main" id="{C5617D0B-545B-4A32-064F-4394C1942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8" y="20320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5" name="Freeform 205">
              <a:extLst>
                <a:ext uri="{FF2B5EF4-FFF2-40B4-BE49-F238E27FC236}">
                  <a16:creationId xmlns:a16="http://schemas.microsoft.com/office/drawing/2014/main" id="{1A7885F8-252F-8512-3E7E-14721F45F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69691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6" name="Freeform 206">
              <a:extLst>
                <a:ext uri="{FF2B5EF4-FFF2-40B4-BE49-F238E27FC236}">
                  <a16:creationId xmlns:a16="http://schemas.microsoft.com/office/drawing/2014/main" id="{845C406D-E501-9E55-82A8-38A808B62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50" y="55562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7" name="Freeform 207">
              <a:extLst>
                <a:ext uri="{FF2B5EF4-FFF2-40B4-BE49-F238E27FC236}">
                  <a16:creationId xmlns:a16="http://schemas.microsoft.com/office/drawing/2014/main" id="{54841BD3-C73F-BA15-33BF-BF2237E7E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8" y="317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8" name="Freeform 208">
              <a:extLst>
                <a:ext uri="{FF2B5EF4-FFF2-40B4-BE49-F238E27FC236}">
                  <a16:creationId xmlns:a16="http://schemas.microsoft.com/office/drawing/2014/main" id="{8D882777-2E69-B08C-7193-AD6717C4A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5080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9" name="Freeform 209">
              <a:extLst>
                <a:ext uri="{FF2B5EF4-FFF2-40B4-BE49-F238E27FC236}">
                  <a16:creationId xmlns:a16="http://schemas.microsoft.com/office/drawing/2014/main" id="{FEC7656B-8C71-E56E-905C-303D71907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" y="33813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0" name="Freeform 210">
              <a:extLst>
                <a:ext uri="{FF2B5EF4-FFF2-40B4-BE49-F238E27FC236}">
                  <a16:creationId xmlns:a16="http://schemas.microsoft.com/office/drawing/2014/main" id="{43CF01AE-9782-0971-6D6B-65AA9D630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25" y="48736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1" name="Freeform 211">
              <a:extLst>
                <a:ext uri="{FF2B5EF4-FFF2-40B4-BE49-F238E27FC236}">
                  <a16:creationId xmlns:a16="http://schemas.microsoft.com/office/drawing/2014/main" id="{8EDE8858-7BCB-E3F4-DDD2-0B22BBF5B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9366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2" name="Freeform 212">
              <a:extLst>
                <a:ext uri="{FF2B5EF4-FFF2-40B4-BE49-F238E27FC236}">
                  <a16:creationId xmlns:a16="http://schemas.microsoft.com/office/drawing/2014/main" id="{D71E67BA-D50C-E27D-3FAF-86742EA41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17462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3" name="Freeform 213">
              <a:extLst>
                <a:ext uri="{FF2B5EF4-FFF2-40B4-BE49-F238E27FC236}">
                  <a16:creationId xmlns:a16="http://schemas.microsoft.com/office/drawing/2014/main" id="{45871848-E44E-E1C3-CA49-1A95C03F2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8" y="12065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4" name="Freeform 214">
              <a:extLst>
                <a:ext uri="{FF2B5EF4-FFF2-40B4-BE49-F238E27FC236}">
                  <a16:creationId xmlns:a16="http://schemas.microsoft.com/office/drawing/2014/main" id="{5289CDC5-2EA1-EC32-1D73-6217A05BA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6830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5" name="Freeform 215">
              <a:extLst>
                <a:ext uri="{FF2B5EF4-FFF2-40B4-BE49-F238E27FC236}">
                  <a16:creationId xmlns:a16="http://schemas.microsoft.com/office/drawing/2014/main" id="{E569466A-AFA4-752A-1FB4-03245C7A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77787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6" name="Freeform 216">
              <a:extLst>
                <a:ext uri="{FF2B5EF4-FFF2-40B4-BE49-F238E27FC236}">
                  <a16:creationId xmlns:a16="http://schemas.microsoft.com/office/drawing/2014/main" id="{62B479E2-468A-C37B-9669-56C7012A0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0011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7" name="Freeform 217">
              <a:extLst>
                <a:ext uri="{FF2B5EF4-FFF2-40B4-BE49-F238E27FC236}">
                  <a16:creationId xmlns:a16="http://schemas.microsoft.com/office/drawing/2014/main" id="{1C54B3B3-4E90-8F7E-0FFC-52066BD0C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" y="49212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8" name="Freeform 218">
              <a:extLst>
                <a:ext uri="{FF2B5EF4-FFF2-40B4-BE49-F238E27FC236}">
                  <a16:creationId xmlns:a16="http://schemas.microsoft.com/office/drawing/2014/main" id="{43113297-8399-49B2-021B-7B11A01CC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50165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9" name="Freeform 219">
              <a:extLst>
                <a:ext uri="{FF2B5EF4-FFF2-40B4-BE49-F238E27FC236}">
                  <a16:creationId xmlns:a16="http://schemas.microsoft.com/office/drawing/2014/main" id="{23EB2649-CF84-F51B-FF67-A4A9C81FA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00" y="66040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0" name="Freeform 220">
              <a:extLst>
                <a:ext uri="{FF2B5EF4-FFF2-40B4-BE49-F238E27FC236}">
                  <a16:creationId xmlns:a16="http://schemas.microsoft.com/office/drawing/2014/main" id="{E9BE2DCC-7A19-8203-1074-0EBB10149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3" y="56515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1" name="Freeform 221">
              <a:extLst>
                <a:ext uri="{FF2B5EF4-FFF2-40B4-BE49-F238E27FC236}">
                  <a16:creationId xmlns:a16="http://schemas.microsoft.com/office/drawing/2014/main" id="{62C92998-38B5-397A-3545-724EEF336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8578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2" name="Freeform 222">
              <a:extLst>
                <a:ext uri="{FF2B5EF4-FFF2-40B4-BE49-F238E27FC236}">
                  <a16:creationId xmlns:a16="http://schemas.microsoft.com/office/drawing/2014/main" id="{BE28DA78-B0FB-7407-D8FB-007C37016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" y="66992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3" name="Freeform 223">
              <a:extLst>
                <a:ext uri="{FF2B5EF4-FFF2-40B4-BE49-F238E27FC236}">
                  <a16:creationId xmlns:a16="http://schemas.microsoft.com/office/drawing/2014/main" id="{07163611-6EE4-DFA7-628C-6763667C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00" y="29051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4" name="Freeform 224">
              <a:extLst>
                <a:ext uri="{FF2B5EF4-FFF2-40B4-BE49-F238E27FC236}">
                  <a16:creationId xmlns:a16="http://schemas.microsoft.com/office/drawing/2014/main" id="{81FC7D6C-43F5-BD2D-D62B-D8BE5487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1272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5" name="Freeform 225">
              <a:extLst>
                <a:ext uri="{FF2B5EF4-FFF2-40B4-BE49-F238E27FC236}">
                  <a16:creationId xmlns:a16="http://schemas.microsoft.com/office/drawing/2014/main" id="{939AB007-4B49-ED94-842C-A03167B3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75" y="28892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6" name="Freeform 226">
              <a:extLst>
                <a:ext uri="{FF2B5EF4-FFF2-40B4-BE49-F238E27FC236}">
                  <a16:creationId xmlns:a16="http://schemas.microsoft.com/office/drawing/2014/main" id="{754311BE-FE2A-D41A-387E-B9DD2B158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00" y="46513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7" name="Freeform 227">
              <a:extLst>
                <a:ext uri="{FF2B5EF4-FFF2-40B4-BE49-F238E27FC236}">
                  <a16:creationId xmlns:a16="http://schemas.microsoft.com/office/drawing/2014/main" id="{2D0E2BFB-03EE-0BBC-1FFB-D481C2C2C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71913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8" name="Freeform 228">
              <a:extLst>
                <a:ext uri="{FF2B5EF4-FFF2-40B4-BE49-F238E27FC236}">
                  <a16:creationId xmlns:a16="http://schemas.microsoft.com/office/drawing/2014/main" id="{4CC7EF96-EB56-E1D3-54E1-455365F85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0" y="68897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9" name="Freeform 229">
              <a:extLst>
                <a:ext uri="{FF2B5EF4-FFF2-40B4-BE49-F238E27FC236}">
                  <a16:creationId xmlns:a16="http://schemas.microsoft.com/office/drawing/2014/main" id="{97690B14-D451-9309-E9B8-6D25BC82E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90011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0" name="Freeform 230">
              <a:extLst>
                <a:ext uri="{FF2B5EF4-FFF2-40B4-BE49-F238E27FC236}">
                  <a16:creationId xmlns:a16="http://schemas.microsoft.com/office/drawing/2014/main" id="{D651EF1D-DA2B-6CBA-29C5-554644F35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90487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231">
              <a:extLst>
                <a:ext uri="{FF2B5EF4-FFF2-40B4-BE49-F238E27FC236}">
                  <a16:creationId xmlns:a16="http://schemas.microsoft.com/office/drawing/2014/main" id="{1F311800-B59B-0534-7C43-E9E6252A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" y="41116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232">
              <a:extLst>
                <a:ext uri="{FF2B5EF4-FFF2-40B4-BE49-F238E27FC236}">
                  <a16:creationId xmlns:a16="http://schemas.microsoft.com/office/drawing/2014/main" id="{14046BB6-0787-E5F7-815C-D3D007C7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17303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3" name="Freeform 233">
              <a:extLst>
                <a:ext uri="{FF2B5EF4-FFF2-40B4-BE49-F238E27FC236}">
                  <a16:creationId xmlns:a16="http://schemas.microsoft.com/office/drawing/2014/main" id="{1085689C-3AD0-D941-8FF6-07B9E6F00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13" y="79533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234">
              <a:extLst>
                <a:ext uri="{FF2B5EF4-FFF2-40B4-BE49-F238E27FC236}">
                  <a16:creationId xmlns:a16="http://schemas.microsoft.com/office/drawing/2014/main" id="{0977388C-51D7-406B-AB61-4BB665B45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88900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235">
              <a:extLst>
                <a:ext uri="{FF2B5EF4-FFF2-40B4-BE49-F238E27FC236}">
                  <a16:creationId xmlns:a16="http://schemas.microsoft.com/office/drawing/2014/main" id="{956624D6-9014-FDA4-5C6B-89846FCBA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88423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236">
              <a:extLst>
                <a:ext uri="{FF2B5EF4-FFF2-40B4-BE49-F238E27FC236}">
                  <a16:creationId xmlns:a16="http://schemas.microsoft.com/office/drawing/2014/main" id="{DCCFE7D6-1C08-4B70-3D42-648EB4C9B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8" y="30480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237">
              <a:extLst>
                <a:ext uri="{FF2B5EF4-FFF2-40B4-BE49-F238E27FC236}">
                  <a16:creationId xmlns:a16="http://schemas.microsoft.com/office/drawing/2014/main" id="{229F5D9A-7A99-1CEC-BEAA-46FCF7704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16510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238">
              <a:extLst>
                <a:ext uri="{FF2B5EF4-FFF2-40B4-BE49-F238E27FC236}">
                  <a16:creationId xmlns:a16="http://schemas.microsoft.com/office/drawing/2014/main" id="{A744AAAA-3E72-9000-D569-E4AE04DD2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3" y="68262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239">
              <a:extLst>
                <a:ext uri="{FF2B5EF4-FFF2-40B4-BE49-F238E27FC236}">
                  <a16:creationId xmlns:a16="http://schemas.microsoft.com/office/drawing/2014/main" id="{4540C2E0-48E4-38E7-0D22-2209620BE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" y="66992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240">
              <a:extLst>
                <a:ext uri="{FF2B5EF4-FFF2-40B4-BE49-F238E27FC236}">
                  <a16:creationId xmlns:a16="http://schemas.microsoft.com/office/drawing/2014/main" id="{4E6DB415-52B5-4437-918E-27922BB79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" y="12858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241">
              <a:extLst>
                <a:ext uri="{FF2B5EF4-FFF2-40B4-BE49-F238E27FC236}">
                  <a16:creationId xmlns:a16="http://schemas.microsoft.com/office/drawing/2014/main" id="{112D1318-B35C-8601-449A-895E58F67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017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242">
              <a:extLst>
                <a:ext uri="{FF2B5EF4-FFF2-40B4-BE49-F238E27FC236}">
                  <a16:creationId xmlns:a16="http://schemas.microsoft.com/office/drawing/2014/main" id="{F9F1EE7E-E41E-7BFB-4638-83A040CD2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13493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243">
              <a:extLst>
                <a:ext uri="{FF2B5EF4-FFF2-40B4-BE49-F238E27FC236}">
                  <a16:creationId xmlns:a16="http://schemas.microsoft.com/office/drawing/2014/main" id="{8C4B7D2D-ED32-3DCF-2EA7-5FFF3479C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244">
              <a:extLst>
                <a:ext uri="{FF2B5EF4-FFF2-40B4-BE49-F238E27FC236}">
                  <a16:creationId xmlns:a16="http://schemas.microsoft.com/office/drawing/2014/main" id="{4D094564-E340-2B13-6C05-257398538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8" y="13652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245">
              <a:extLst>
                <a:ext uri="{FF2B5EF4-FFF2-40B4-BE49-F238E27FC236}">
                  <a16:creationId xmlns:a16="http://schemas.microsoft.com/office/drawing/2014/main" id="{3F737025-5B70-68F9-CD92-BD5639A6A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246">
              <a:extLst>
                <a:ext uri="{FF2B5EF4-FFF2-40B4-BE49-F238E27FC236}">
                  <a16:creationId xmlns:a16="http://schemas.microsoft.com/office/drawing/2014/main" id="{91CF6BE4-B0F3-EE37-1F41-9A0BE31FA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16192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247">
              <a:extLst>
                <a:ext uri="{FF2B5EF4-FFF2-40B4-BE49-F238E27FC236}">
                  <a16:creationId xmlns:a16="http://schemas.microsoft.com/office/drawing/2014/main" id="{6AAE7959-CE22-7AE3-F38F-482BA42C7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" y="15875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248">
              <a:extLst>
                <a:ext uri="{FF2B5EF4-FFF2-40B4-BE49-F238E27FC236}">
                  <a16:creationId xmlns:a16="http://schemas.microsoft.com/office/drawing/2014/main" id="{E2E027B5-7FD2-D90A-DC96-3212F42A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50323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249">
              <a:extLst>
                <a:ext uri="{FF2B5EF4-FFF2-40B4-BE49-F238E27FC236}">
                  <a16:creationId xmlns:a16="http://schemas.microsoft.com/office/drawing/2014/main" id="{183856A4-DFE4-581A-836C-45F1FB302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8" y="15081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250">
              <a:extLst>
                <a:ext uri="{FF2B5EF4-FFF2-40B4-BE49-F238E27FC236}">
                  <a16:creationId xmlns:a16="http://schemas.microsoft.com/office/drawing/2014/main" id="{ABE3546F-291E-BF34-042B-5744CADB5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16351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251">
              <a:extLst>
                <a:ext uri="{FF2B5EF4-FFF2-40B4-BE49-F238E27FC236}">
                  <a16:creationId xmlns:a16="http://schemas.microsoft.com/office/drawing/2014/main" id="{A162FC36-5B06-3A3A-FB96-FB302F6FD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15081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p56"/>
          <p:cNvSpPr txBox="1">
            <a:spLocks noGrp="1"/>
          </p:cNvSpPr>
          <p:nvPr>
            <p:ph type="title" idx="4294967295"/>
          </p:nvPr>
        </p:nvSpPr>
        <p:spPr>
          <a:xfrm>
            <a:off x="3752776" y="1595277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bg1"/>
                </a:solidFill>
              </a:rPr>
              <a:t>Jupiter</a:t>
            </a:r>
            <a:endParaRPr>
              <a:solidFill>
                <a:schemeClr val="bg1"/>
              </a:solidFill>
            </a:endParaRPr>
          </a:p>
        </p:txBody>
      </p:sp>
      <p:sp>
        <p:nvSpPr>
          <p:cNvPr id="1566" name="Google Shape;1566;p56"/>
          <p:cNvSpPr txBox="1">
            <a:spLocks noGrp="1"/>
          </p:cNvSpPr>
          <p:nvPr>
            <p:ph type="subTitle" idx="4294967295"/>
          </p:nvPr>
        </p:nvSpPr>
        <p:spPr>
          <a:xfrm>
            <a:off x="1393892" y="3178702"/>
            <a:ext cx="1710137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 dirty="0">
                <a:solidFill>
                  <a:schemeClr val="tx1"/>
                </a:solidFill>
              </a:rPr>
              <a:t>Mercury is the smallest planet</a:t>
            </a:r>
            <a:endParaRPr sz="1600" b="1" dirty="0">
              <a:solidFill>
                <a:schemeClr val="tx1"/>
              </a:solidFill>
            </a:endParaRPr>
          </a:p>
        </p:txBody>
      </p:sp>
      <p:sp>
        <p:nvSpPr>
          <p:cNvPr id="1567" name="Google Shape;1567;p56"/>
          <p:cNvSpPr txBox="1">
            <a:spLocks noGrp="1"/>
          </p:cNvSpPr>
          <p:nvPr>
            <p:ph type="subTitle" idx="4294967295"/>
          </p:nvPr>
        </p:nvSpPr>
        <p:spPr>
          <a:xfrm>
            <a:off x="3752777" y="3178702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tx1"/>
                </a:solidFill>
              </a:rPr>
              <a:t>Saturn is the ringed one</a:t>
            </a:r>
            <a:endParaRPr sz="1600" b="1">
              <a:solidFill>
                <a:schemeClr val="tx1"/>
              </a:solidFill>
            </a:endParaRPr>
          </a:p>
        </p:txBody>
      </p:sp>
      <p:sp>
        <p:nvSpPr>
          <p:cNvPr id="1568" name="Google Shape;1568;p56"/>
          <p:cNvSpPr txBox="1">
            <a:spLocks noGrp="1"/>
          </p:cNvSpPr>
          <p:nvPr>
            <p:ph type="subTitle" idx="4294967295"/>
          </p:nvPr>
        </p:nvSpPr>
        <p:spPr>
          <a:xfrm>
            <a:off x="6081091" y="3178702"/>
            <a:ext cx="159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b="1">
                <a:solidFill>
                  <a:schemeClr val="tx1"/>
                </a:solidFill>
              </a:rPr>
              <a:t>Mars is a very  cold place</a:t>
            </a:r>
            <a:endParaRPr sz="1600" b="1">
              <a:solidFill>
                <a:schemeClr val="tx1"/>
              </a:solidFill>
            </a:endParaRPr>
          </a:p>
        </p:txBody>
      </p:sp>
      <p:sp>
        <p:nvSpPr>
          <p:cNvPr id="1569" name="Google Shape;1569;p56"/>
          <p:cNvSpPr txBox="1">
            <a:spLocks noGrp="1"/>
          </p:cNvSpPr>
          <p:nvPr>
            <p:ph type="title"/>
          </p:nvPr>
        </p:nvSpPr>
        <p:spPr>
          <a:xfrm>
            <a:off x="724149" y="265063"/>
            <a:ext cx="7693800" cy="53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A966A6"/>
                </a:solidFill>
              </a:rPr>
              <a:t>Overview Diagram</a:t>
            </a:r>
            <a:endParaRPr dirty="0">
              <a:solidFill>
                <a:srgbClr val="A966A6"/>
              </a:solidFill>
            </a:endParaRPr>
          </a:p>
        </p:txBody>
      </p:sp>
      <p:grpSp>
        <p:nvGrpSpPr>
          <p:cNvPr id="1587" name="Google Shape;1587;p56"/>
          <p:cNvGrpSpPr/>
          <p:nvPr/>
        </p:nvGrpSpPr>
        <p:grpSpPr>
          <a:xfrm>
            <a:off x="2219751" y="2250996"/>
            <a:ext cx="4658174" cy="851100"/>
            <a:chOff x="2215600" y="2763944"/>
            <a:chExt cx="4658174" cy="851100"/>
          </a:xfrm>
        </p:grpSpPr>
        <p:cxnSp>
          <p:nvCxnSpPr>
            <p:cNvPr id="1588" name="Google Shape;1588;p56"/>
            <p:cNvCxnSpPr/>
            <p:nvPr/>
          </p:nvCxnSpPr>
          <p:spPr>
            <a:xfrm>
              <a:off x="2216274" y="3115429"/>
              <a:ext cx="4657500" cy="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89" name="Google Shape;1589;p56"/>
            <p:cNvCxnSpPr/>
            <p:nvPr/>
          </p:nvCxnSpPr>
          <p:spPr>
            <a:xfrm>
              <a:off x="2215600" y="3101444"/>
              <a:ext cx="0" cy="5136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0" name="Google Shape;1590;p56"/>
            <p:cNvCxnSpPr/>
            <p:nvPr/>
          </p:nvCxnSpPr>
          <p:spPr>
            <a:xfrm>
              <a:off x="6873147" y="3101444"/>
              <a:ext cx="0" cy="5136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cxnSp>
          <p:nvCxnSpPr>
            <p:cNvPr id="1591" name="Google Shape;1591;p56"/>
            <p:cNvCxnSpPr/>
            <p:nvPr/>
          </p:nvCxnSpPr>
          <p:spPr>
            <a:xfrm>
              <a:off x="4543926" y="2763944"/>
              <a:ext cx="0" cy="851100"/>
            </a:xfrm>
            <a:prstGeom prst="straightConnector1">
              <a:avLst/>
            </a:prstGeom>
            <a:noFill/>
            <a:ln w="28575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none" w="med" len="med"/>
            </a:ln>
          </p:spPr>
        </p:cxnSp>
      </p:grpSp>
      <p:grpSp>
        <p:nvGrpSpPr>
          <p:cNvPr id="16" name="Grupo 15">
            <a:extLst>
              <a:ext uri="{FF2B5EF4-FFF2-40B4-BE49-F238E27FC236}">
                <a16:creationId xmlns:a16="http://schemas.microsoft.com/office/drawing/2014/main" id="{166EA8D6-EC6E-0F0B-73B9-77D9DD773286}"/>
              </a:ext>
            </a:extLst>
          </p:cNvPr>
          <p:cNvGrpSpPr/>
          <p:nvPr/>
        </p:nvGrpSpPr>
        <p:grpSpPr>
          <a:xfrm>
            <a:off x="4384675" y="1612900"/>
            <a:ext cx="381001" cy="1687513"/>
            <a:chOff x="4384675" y="1612900"/>
            <a:chExt cx="381001" cy="168751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04AD7F72-D098-89D5-0F9D-CE0DEB08A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675" y="1708150"/>
              <a:ext cx="287338" cy="1316038"/>
            </a:xfrm>
            <a:custGeom>
              <a:avLst/>
              <a:gdLst>
                <a:gd name="T0" fmla="*/ 3 w 74"/>
                <a:gd name="T1" fmla="*/ 326 h 347"/>
                <a:gd name="T2" fmla="*/ 1 w 74"/>
                <a:gd name="T3" fmla="*/ 317 h 347"/>
                <a:gd name="T4" fmla="*/ 0 w 74"/>
                <a:gd name="T5" fmla="*/ 114 h 347"/>
                <a:gd name="T6" fmla="*/ 0 w 74"/>
                <a:gd name="T7" fmla="*/ 0 h 347"/>
                <a:gd name="T8" fmla="*/ 8 w 74"/>
                <a:gd name="T9" fmla="*/ 5 h 347"/>
                <a:gd name="T10" fmla="*/ 50 w 74"/>
                <a:gd name="T11" fmla="*/ 21 h 347"/>
                <a:gd name="T12" fmla="*/ 67 w 74"/>
                <a:gd name="T13" fmla="*/ 21 h 347"/>
                <a:gd name="T14" fmla="*/ 74 w 74"/>
                <a:gd name="T15" fmla="*/ 25 h 347"/>
                <a:gd name="T16" fmla="*/ 73 w 74"/>
                <a:gd name="T17" fmla="*/ 27 h 347"/>
                <a:gd name="T18" fmla="*/ 64 w 74"/>
                <a:gd name="T19" fmla="*/ 29 h 347"/>
                <a:gd name="T20" fmla="*/ 35 w 74"/>
                <a:gd name="T21" fmla="*/ 29 h 347"/>
                <a:gd name="T22" fmla="*/ 27 w 74"/>
                <a:gd name="T23" fmla="*/ 36 h 347"/>
                <a:gd name="T24" fmla="*/ 27 w 74"/>
                <a:gd name="T25" fmla="*/ 45 h 347"/>
                <a:gd name="T26" fmla="*/ 27 w 74"/>
                <a:gd name="T27" fmla="*/ 328 h 347"/>
                <a:gd name="T28" fmla="*/ 27 w 74"/>
                <a:gd name="T29" fmla="*/ 342 h 347"/>
                <a:gd name="T30" fmla="*/ 18 w 74"/>
                <a:gd name="T31" fmla="*/ 343 h 347"/>
                <a:gd name="T32" fmla="*/ 3 w 74"/>
                <a:gd name="T33" fmla="*/ 32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347">
                  <a:moveTo>
                    <a:pt x="3" y="326"/>
                  </a:moveTo>
                  <a:cubicBezTo>
                    <a:pt x="1" y="323"/>
                    <a:pt x="1" y="320"/>
                    <a:pt x="1" y="317"/>
                  </a:cubicBezTo>
                  <a:cubicBezTo>
                    <a:pt x="1" y="249"/>
                    <a:pt x="1" y="182"/>
                    <a:pt x="0" y="114"/>
                  </a:cubicBezTo>
                  <a:cubicBezTo>
                    <a:pt x="0" y="76"/>
                    <a:pt x="0" y="38"/>
                    <a:pt x="0" y="0"/>
                  </a:cubicBezTo>
                  <a:cubicBezTo>
                    <a:pt x="4" y="0"/>
                    <a:pt x="6" y="2"/>
                    <a:pt x="8" y="5"/>
                  </a:cubicBezTo>
                  <a:cubicBezTo>
                    <a:pt x="18" y="20"/>
                    <a:pt x="33" y="24"/>
                    <a:pt x="50" y="21"/>
                  </a:cubicBezTo>
                  <a:cubicBezTo>
                    <a:pt x="56" y="21"/>
                    <a:pt x="62" y="21"/>
                    <a:pt x="67" y="21"/>
                  </a:cubicBezTo>
                  <a:cubicBezTo>
                    <a:pt x="70" y="22"/>
                    <a:pt x="73" y="22"/>
                    <a:pt x="74" y="25"/>
                  </a:cubicBezTo>
                  <a:cubicBezTo>
                    <a:pt x="74" y="26"/>
                    <a:pt x="74" y="26"/>
                    <a:pt x="73" y="27"/>
                  </a:cubicBezTo>
                  <a:cubicBezTo>
                    <a:pt x="70" y="29"/>
                    <a:pt x="67" y="29"/>
                    <a:pt x="64" y="29"/>
                  </a:cubicBezTo>
                  <a:cubicBezTo>
                    <a:pt x="54" y="29"/>
                    <a:pt x="45" y="29"/>
                    <a:pt x="35" y="29"/>
                  </a:cubicBezTo>
                  <a:cubicBezTo>
                    <a:pt x="30" y="29"/>
                    <a:pt x="27" y="31"/>
                    <a:pt x="27" y="36"/>
                  </a:cubicBezTo>
                  <a:cubicBezTo>
                    <a:pt x="27" y="39"/>
                    <a:pt x="27" y="42"/>
                    <a:pt x="27" y="45"/>
                  </a:cubicBezTo>
                  <a:cubicBezTo>
                    <a:pt x="27" y="139"/>
                    <a:pt x="27" y="233"/>
                    <a:pt x="27" y="328"/>
                  </a:cubicBezTo>
                  <a:cubicBezTo>
                    <a:pt x="27" y="332"/>
                    <a:pt x="28" y="337"/>
                    <a:pt x="27" y="342"/>
                  </a:cubicBezTo>
                  <a:cubicBezTo>
                    <a:pt x="24" y="347"/>
                    <a:pt x="21" y="345"/>
                    <a:pt x="18" y="343"/>
                  </a:cubicBezTo>
                  <a:cubicBezTo>
                    <a:pt x="11" y="339"/>
                    <a:pt x="7" y="332"/>
                    <a:pt x="3" y="326"/>
                  </a:cubicBezTo>
                  <a:close/>
                </a:path>
              </a:pathLst>
            </a:custGeom>
            <a:solidFill>
              <a:srgbClr val="50A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111CC82F-84FD-3D2A-8C11-40888CAC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138" y="1708150"/>
              <a:ext cx="109538" cy="1316038"/>
            </a:xfrm>
            <a:custGeom>
              <a:avLst/>
              <a:gdLst>
                <a:gd name="T0" fmla="*/ 4 w 28"/>
                <a:gd name="T1" fmla="*/ 26 h 347"/>
                <a:gd name="T2" fmla="*/ 4 w 28"/>
                <a:gd name="T3" fmla="*/ 25 h 347"/>
                <a:gd name="T4" fmla="*/ 6 w 28"/>
                <a:gd name="T5" fmla="*/ 19 h 347"/>
                <a:gd name="T6" fmla="*/ 20 w 28"/>
                <a:gd name="T7" fmla="*/ 4 h 347"/>
                <a:gd name="T8" fmla="*/ 27 w 28"/>
                <a:gd name="T9" fmla="*/ 1 h 347"/>
                <a:gd name="T10" fmla="*/ 27 w 28"/>
                <a:gd name="T11" fmla="*/ 24 h 347"/>
                <a:gd name="T12" fmla="*/ 27 w 28"/>
                <a:gd name="T13" fmla="*/ 319 h 347"/>
                <a:gd name="T14" fmla="*/ 26 w 28"/>
                <a:gd name="T15" fmla="*/ 326 h 347"/>
                <a:gd name="T16" fmla="*/ 10 w 28"/>
                <a:gd name="T17" fmla="*/ 343 h 347"/>
                <a:gd name="T18" fmla="*/ 1 w 28"/>
                <a:gd name="T19" fmla="*/ 343 h 347"/>
                <a:gd name="T20" fmla="*/ 1 w 28"/>
                <a:gd name="T21" fmla="*/ 334 h 347"/>
                <a:gd name="T22" fmla="*/ 1 w 28"/>
                <a:gd name="T23" fmla="*/ 39 h 347"/>
                <a:gd name="T24" fmla="*/ 4 w 28"/>
                <a:gd name="T25" fmla="*/ 2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347">
                  <a:moveTo>
                    <a:pt x="4" y="26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3" y="22"/>
                    <a:pt x="4" y="21"/>
                    <a:pt x="6" y="19"/>
                  </a:cubicBezTo>
                  <a:cubicBezTo>
                    <a:pt x="11" y="14"/>
                    <a:pt x="15" y="9"/>
                    <a:pt x="20" y="4"/>
                  </a:cubicBezTo>
                  <a:cubicBezTo>
                    <a:pt x="22" y="2"/>
                    <a:pt x="24" y="0"/>
                    <a:pt x="27" y="1"/>
                  </a:cubicBezTo>
                  <a:cubicBezTo>
                    <a:pt x="27" y="8"/>
                    <a:pt x="27" y="16"/>
                    <a:pt x="27" y="24"/>
                  </a:cubicBezTo>
                  <a:cubicBezTo>
                    <a:pt x="27" y="122"/>
                    <a:pt x="27" y="220"/>
                    <a:pt x="27" y="319"/>
                  </a:cubicBezTo>
                  <a:cubicBezTo>
                    <a:pt x="27" y="321"/>
                    <a:pt x="28" y="324"/>
                    <a:pt x="26" y="326"/>
                  </a:cubicBezTo>
                  <a:cubicBezTo>
                    <a:pt x="22" y="333"/>
                    <a:pt x="16" y="339"/>
                    <a:pt x="10" y="343"/>
                  </a:cubicBezTo>
                  <a:cubicBezTo>
                    <a:pt x="7" y="345"/>
                    <a:pt x="4" y="347"/>
                    <a:pt x="1" y="343"/>
                  </a:cubicBezTo>
                  <a:cubicBezTo>
                    <a:pt x="0" y="340"/>
                    <a:pt x="1" y="337"/>
                    <a:pt x="1" y="334"/>
                  </a:cubicBezTo>
                  <a:cubicBezTo>
                    <a:pt x="1" y="235"/>
                    <a:pt x="1" y="137"/>
                    <a:pt x="1" y="39"/>
                  </a:cubicBezTo>
                  <a:cubicBezTo>
                    <a:pt x="1" y="34"/>
                    <a:pt x="0" y="29"/>
                    <a:pt x="4" y="26"/>
                  </a:cubicBezTo>
                  <a:close/>
                </a:path>
              </a:pathLst>
            </a:custGeom>
            <a:solidFill>
              <a:srgbClr val="1492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E0587920-3793-FDCD-CB7F-D9E4661F0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675" y="1612900"/>
              <a:ext cx="377826" cy="190500"/>
            </a:xfrm>
            <a:custGeom>
              <a:avLst/>
              <a:gdLst>
                <a:gd name="T0" fmla="*/ 97 w 97"/>
                <a:gd name="T1" fmla="*/ 26 h 50"/>
                <a:gd name="T2" fmla="*/ 74 w 97"/>
                <a:gd name="T3" fmla="*/ 50 h 50"/>
                <a:gd name="T4" fmla="*/ 29 w 97"/>
                <a:gd name="T5" fmla="*/ 49 h 50"/>
                <a:gd name="T6" fmla="*/ 20 w 97"/>
                <a:gd name="T7" fmla="*/ 46 h 50"/>
                <a:gd name="T8" fmla="*/ 0 w 97"/>
                <a:gd name="T9" fmla="*/ 25 h 50"/>
                <a:gd name="T10" fmla="*/ 23 w 97"/>
                <a:gd name="T11" fmla="*/ 2 h 50"/>
                <a:gd name="T12" fmla="*/ 29 w 97"/>
                <a:gd name="T13" fmla="*/ 0 h 50"/>
                <a:gd name="T14" fmla="*/ 69 w 97"/>
                <a:gd name="T15" fmla="*/ 0 h 50"/>
                <a:gd name="T16" fmla="*/ 74 w 97"/>
                <a:gd name="T17" fmla="*/ 1 h 50"/>
                <a:gd name="T18" fmla="*/ 97 w 97"/>
                <a:gd name="T19" fmla="*/ 2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" h="50">
                  <a:moveTo>
                    <a:pt x="97" y="26"/>
                  </a:moveTo>
                  <a:cubicBezTo>
                    <a:pt x="89" y="34"/>
                    <a:pt x="82" y="42"/>
                    <a:pt x="74" y="50"/>
                  </a:cubicBezTo>
                  <a:cubicBezTo>
                    <a:pt x="59" y="50"/>
                    <a:pt x="44" y="49"/>
                    <a:pt x="29" y="49"/>
                  </a:cubicBezTo>
                  <a:cubicBezTo>
                    <a:pt x="26" y="49"/>
                    <a:pt x="23" y="48"/>
                    <a:pt x="20" y="46"/>
                  </a:cubicBezTo>
                  <a:cubicBezTo>
                    <a:pt x="14" y="39"/>
                    <a:pt x="7" y="32"/>
                    <a:pt x="0" y="25"/>
                  </a:cubicBezTo>
                  <a:cubicBezTo>
                    <a:pt x="8" y="18"/>
                    <a:pt x="15" y="10"/>
                    <a:pt x="23" y="2"/>
                  </a:cubicBezTo>
                  <a:cubicBezTo>
                    <a:pt x="25" y="0"/>
                    <a:pt x="27" y="0"/>
                    <a:pt x="29" y="0"/>
                  </a:cubicBezTo>
                  <a:cubicBezTo>
                    <a:pt x="43" y="0"/>
                    <a:pt x="56" y="0"/>
                    <a:pt x="69" y="0"/>
                  </a:cubicBezTo>
                  <a:cubicBezTo>
                    <a:pt x="71" y="0"/>
                    <a:pt x="73" y="0"/>
                    <a:pt x="74" y="1"/>
                  </a:cubicBezTo>
                  <a:cubicBezTo>
                    <a:pt x="82" y="9"/>
                    <a:pt x="91" y="16"/>
                    <a:pt x="97" y="26"/>
                  </a:cubicBezTo>
                  <a:close/>
                </a:path>
              </a:pathLst>
            </a:custGeom>
            <a:solidFill>
              <a:srgbClr val="DF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3086D0E1-B314-AE4F-51F8-C25918C3B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100" y="2943225"/>
              <a:ext cx="147638" cy="234950"/>
            </a:xfrm>
            <a:custGeom>
              <a:avLst/>
              <a:gdLst>
                <a:gd name="T0" fmla="*/ 16 w 38"/>
                <a:gd name="T1" fmla="*/ 18 h 62"/>
                <a:gd name="T2" fmla="*/ 38 w 38"/>
                <a:gd name="T3" fmla="*/ 0 h 62"/>
                <a:gd name="T4" fmla="*/ 12 w 38"/>
                <a:gd name="T5" fmla="*/ 53 h 62"/>
                <a:gd name="T6" fmla="*/ 7 w 38"/>
                <a:gd name="T7" fmla="*/ 59 h 62"/>
                <a:gd name="T8" fmla="*/ 1 w 38"/>
                <a:gd name="T9" fmla="*/ 61 h 62"/>
                <a:gd name="T10" fmla="*/ 0 w 38"/>
                <a:gd name="T11" fmla="*/ 54 h 62"/>
                <a:gd name="T12" fmla="*/ 13 w 38"/>
                <a:gd name="T13" fmla="*/ 20 h 62"/>
                <a:gd name="T14" fmla="*/ 16 w 38"/>
                <a:gd name="T15" fmla="*/ 1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62">
                  <a:moveTo>
                    <a:pt x="16" y="18"/>
                  </a:moveTo>
                  <a:cubicBezTo>
                    <a:pt x="23" y="12"/>
                    <a:pt x="30" y="6"/>
                    <a:pt x="38" y="0"/>
                  </a:cubicBezTo>
                  <a:cubicBezTo>
                    <a:pt x="30" y="18"/>
                    <a:pt x="21" y="35"/>
                    <a:pt x="12" y="53"/>
                  </a:cubicBezTo>
                  <a:cubicBezTo>
                    <a:pt x="10" y="55"/>
                    <a:pt x="8" y="57"/>
                    <a:pt x="7" y="59"/>
                  </a:cubicBezTo>
                  <a:cubicBezTo>
                    <a:pt x="5" y="61"/>
                    <a:pt x="4" y="62"/>
                    <a:pt x="1" y="61"/>
                  </a:cubicBezTo>
                  <a:cubicBezTo>
                    <a:pt x="0" y="59"/>
                    <a:pt x="0" y="56"/>
                    <a:pt x="0" y="54"/>
                  </a:cubicBezTo>
                  <a:cubicBezTo>
                    <a:pt x="4" y="42"/>
                    <a:pt x="7" y="31"/>
                    <a:pt x="13" y="20"/>
                  </a:cubicBezTo>
                  <a:cubicBezTo>
                    <a:pt x="14" y="19"/>
                    <a:pt x="15" y="19"/>
                    <a:pt x="16" y="18"/>
                  </a:cubicBezTo>
                  <a:close/>
                </a:path>
              </a:pathLst>
            </a:custGeom>
            <a:solidFill>
              <a:srgbClr val="C39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CF3DA507-4941-2BEF-6430-B050A6D68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0" y="3144838"/>
              <a:ext cx="147638" cy="155575"/>
            </a:xfrm>
            <a:custGeom>
              <a:avLst/>
              <a:gdLst>
                <a:gd name="T0" fmla="*/ 28 w 38"/>
                <a:gd name="T1" fmla="*/ 8 h 41"/>
                <a:gd name="T2" fmla="*/ 38 w 38"/>
                <a:gd name="T3" fmla="*/ 0 h 41"/>
                <a:gd name="T4" fmla="*/ 28 w 38"/>
                <a:gd name="T5" fmla="*/ 20 h 41"/>
                <a:gd name="T6" fmla="*/ 17 w 38"/>
                <a:gd name="T7" fmla="*/ 41 h 41"/>
                <a:gd name="T8" fmla="*/ 5 w 38"/>
                <a:gd name="T9" fmla="*/ 17 h 41"/>
                <a:gd name="T10" fmla="*/ 0 w 38"/>
                <a:gd name="T11" fmla="*/ 7 h 41"/>
                <a:gd name="T12" fmla="*/ 4 w 38"/>
                <a:gd name="T13" fmla="*/ 6 h 41"/>
                <a:gd name="T14" fmla="*/ 28 w 38"/>
                <a:gd name="T15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41">
                  <a:moveTo>
                    <a:pt x="28" y="8"/>
                  </a:moveTo>
                  <a:cubicBezTo>
                    <a:pt x="31" y="5"/>
                    <a:pt x="34" y="2"/>
                    <a:pt x="38" y="0"/>
                  </a:cubicBezTo>
                  <a:cubicBezTo>
                    <a:pt x="34" y="7"/>
                    <a:pt x="31" y="13"/>
                    <a:pt x="28" y="20"/>
                  </a:cubicBezTo>
                  <a:cubicBezTo>
                    <a:pt x="24" y="27"/>
                    <a:pt x="21" y="34"/>
                    <a:pt x="17" y="41"/>
                  </a:cubicBezTo>
                  <a:cubicBezTo>
                    <a:pt x="13" y="33"/>
                    <a:pt x="9" y="25"/>
                    <a:pt x="5" y="17"/>
                  </a:cubicBezTo>
                  <a:cubicBezTo>
                    <a:pt x="3" y="14"/>
                    <a:pt x="2" y="10"/>
                    <a:pt x="0" y="7"/>
                  </a:cubicBezTo>
                  <a:cubicBezTo>
                    <a:pt x="1" y="5"/>
                    <a:pt x="3" y="6"/>
                    <a:pt x="4" y="6"/>
                  </a:cubicBezTo>
                  <a:cubicBezTo>
                    <a:pt x="12" y="9"/>
                    <a:pt x="20" y="7"/>
                    <a:pt x="28" y="8"/>
                  </a:cubicBezTo>
                  <a:close/>
                </a:path>
              </a:pathLst>
            </a:custGeom>
            <a:solidFill>
              <a:srgbClr val="32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1DA31E8A-B4E4-1371-DA13-2FBC6DB12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788" y="2943225"/>
              <a:ext cx="141288" cy="231775"/>
            </a:xfrm>
            <a:custGeom>
              <a:avLst/>
              <a:gdLst>
                <a:gd name="T0" fmla="*/ 32 w 36"/>
                <a:gd name="T1" fmla="*/ 61 h 61"/>
                <a:gd name="T2" fmla="*/ 29 w 36"/>
                <a:gd name="T3" fmla="*/ 60 h 61"/>
                <a:gd name="T4" fmla="*/ 0 w 36"/>
                <a:gd name="T5" fmla="*/ 0 h 61"/>
                <a:gd name="T6" fmla="*/ 21 w 36"/>
                <a:gd name="T7" fmla="*/ 18 h 61"/>
                <a:gd name="T8" fmla="*/ 24 w 36"/>
                <a:gd name="T9" fmla="*/ 20 h 61"/>
                <a:gd name="T10" fmla="*/ 35 w 36"/>
                <a:gd name="T11" fmla="*/ 55 h 61"/>
                <a:gd name="T12" fmla="*/ 32 w 36"/>
                <a:gd name="T1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1">
                  <a:moveTo>
                    <a:pt x="32" y="61"/>
                  </a:moveTo>
                  <a:cubicBezTo>
                    <a:pt x="31" y="61"/>
                    <a:pt x="30" y="60"/>
                    <a:pt x="29" y="60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7" y="6"/>
                    <a:pt x="14" y="12"/>
                    <a:pt x="21" y="18"/>
                  </a:cubicBezTo>
                  <a:cubicBezTo>
                    <a:pt x="22" y="18"/>
                    <a:pt x="23" y="19"/>
                    <a:pt x="24" y="20"/>
                  </a:cubicBezTo>
                  <a:cubicBezTo>
                    <a:pt x="30" y="31"/>
                    <a:pt x="32" y="44"/>
                    <a:pt x="35" y="55"/>
                  </a:cubicBezTo>
                  <a:cubicBezTo>
                    <a:pt x="36" y="58"/>
                    <a:pt x="36" y="61"/>
                    <a:pt x="32" y="61"/>
                  </a:cubicBezTo>
                  <a:close/>
                </a:path>
              </a:pathLst>
            </a:custGeom>
            <a:solidFill>
              <a:srgbClr val="EEC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37FE2EB5-BF75-FAA0-4011-97EC528FE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338" y="1806575"/>
              <a:ext cx="193675" cy="1223963"/>
            </a:xfrm>
            <a:custGeom>
              <a:avLst/>
              <a:gdLst>
                <a:gd name="T0" fmla="*/ 2 w 50"/>
                <a:gd name="T1" fmla="*/ 320 h 323"/>
                <a:gd name="T2" fmla="*/ 0 w 50"/>
                <a:gd name="T3" fmla="*/ 318 h 323"/>
                <a:gd name="T4" fmla="*/ 0 w 50"/>
                <a:gd name="T5" fmla="*/ 10 h 323"/>
                <a:gd name="T6" fmla="*/ 11 w 50"/>
                <a:gd name="T7" fmla="*/ 0 h 323"/>
                <a:gd name="T8" fmla="*/ 50 w 50"/>
                <a:gd name="T9" fmla="*/ 0 h 323"/>
                <a:gd name="T10" fmla="*/ 50 w 50"/>
                <a:gd name="T11" fmla="*/ 312 h 323"/>
                <a:gd name="T12" fmla="*/ 50 w 50"/>
                <a:gd name="T13" fmla="*/ 318 h 323"/>
                <a:gd name="T14" fmla="*/ 48 w 50"/>
                <a:gd name="T15" fmla="*/ 320 h 323"/>
                <a:gd name="T16" fmla="*/ 41 w 50"/>
                <a:gd name="T17" fmla="*/ 323 h 323"/>
                <a:gd name="T18" fmla="*/ 9 w 50"/>
                <a:gd name="T19" fmla="*/ 323 h 323"/>
                <a:gd name="T20" fmla="*/ 2 w 50"/>
                <a:gd name="T21" fmla="*/ 32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323">
                  <a:moveTo>
                    <a:pt x="2" y="320"/>
                  </a:moveTo>
                  <a:cubicBezTo>
                    <a:pt x="1" y="319"/>
                    <a:pt x="1" y="319"/>
                    <a:pt x="0" y="318"/>
                  </a:cubicBezTo>
                  <a:cubicBezTo>
                    <a:pt x="0" y="216"/>
                    <a:pt x="0" y="113"/>
                    <a:pt x="0" y="10"/>
                  </a:cubicBezTo>
                  <a:cubicBezTo>
                    <a:pt x="0" y="0"/>
                    <a:pt x="0" y="0"/>
                    <a:pt x="11" y="0"/>
                  </a:cubicBezTo>
                  <a:cubicBezTo>
                    <a:pt x="24" y="0"/>
                    <a:pt x="37" y="0"/>
                    <a:pt x="50" y="0"/>
                  </a:cubicBezTo>
                  <a:cubicBezTo>
                    <a:pt x="50" y="104"/>
                    <a:pt x="50" y="208"/>
                    <a:pt x="50" y="312"/>
                  </a:cubicBezTo>
                  <a:cubicBezTo>
                    <a:pt x="50" y="314"/>
                    <a:pt x="50" y="316"/>
                    <a:pt x="50" y="318"/>
                  </a:cubicBezTo>
                  <a:cubicBezTo>
                    <a:pt x="49" y="319"/>
                    <a:pt x="49" y="319"/>
                    <a:pt x="48" y="320"/>
                  </a:cubicBezTo>
                  <a:cubicBezTo>
                    <a:pt x="46" y="322"/>
                    <a:pt x="44" y="323"/>
                    <a:pt x="41" y="323"/>
                  </a:cubicBezTo>
                  <a:cubicBezTo>
                    <a:pt x="30" y="323"/>
                    <a:pt x="20" y="323"/>
                    <a:pt x="9" y="323"/>
                  </a:cubicBezTo>
                  <a:cubicBezTo>
                    <a:pt x="6" y="323"/>
                    <a:pt x="4" y="322"/>
                    <a:pt x="2" y="320"/>
                  </a:cubicBezTo>
                  <a:close/>
                </a:path>
              </a:pathLst>
            </a:custGeom>
            <a:solidFill>
              <a:srgbClr val="34A9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43B3F7F5-1047-9B16-4BCC-8C5E052C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388" y="1666875"/>
              <a:ext cx="155575" cy="87313"/>
            </a:xfrm>
            <a:custGeom>
              <a:avLst/>
              <a:gdLst>
                <a:gd name="T0" fmla="*/ 20 w 40"/>
                <a:gd name="T1" fmla="*/ 21 h 23"/>
                <a:gd name="T2" fmla="*/ 7 w 40"/>
                <a:gd name="T3" fmla="*/ 19 h 23"/>
                <a:gd name="T4" fmla="*/ 0 w 40"/>
                <a:gd name="T5" fmla="*/ 11 h 23"/>
                <a:gd name="T6" fmla="*/ 2 w 40"/>
                <a:gd name="T7" fmla="*/ 9 h 23"/>
                <a:gd name="T8" fmla="*/ 20 w 40"/>
                <a:gd name="T9" fmla="*/ 1 h 23"/>
                <a:gd name="T10" fmla="*/ 38 w 40"/>
                <a:gd name="T11" fmla="*/ 9 h 23"/>
                <a:gd name="T12" fmla="*/ 38 w 40"/>
                <a:gd name="T13" fmla="*/ 14 h 23"/>
                <a:gd name="T14" fmla="*/ 20 w 40"/>
                <a:gd name="T15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23">
                  <a:moveTo>
                    <a:pt x="20" y="21"/>
                  </a:moveTo>
                  <a:cubicBezTo>
                    <a:pt x="16" y="21"/>
                    <a:pt x="11" y="23"/>
                    <a:pt x="7" y="19"/>
                  </a:cubicBezTo>
                  <a:cubicBezTo>
                    <a:pt x="5" y="17"/>
                    <a:pt x="2" y="14"/>
                    <a:pt x="0" y="11"/>
                  </a:cubicBezTo>
                  <a:cubicBezTo>
                    <a:pt x="0" y="11"/>
                    <a:pt x="1" y="10"/>
                    <a:pt x="2" y="9"/>
                  </a:cubicBezTo>
                  <a:cubicBezTo>
                    <a:pt x="6" y="3"/>
                    <a:pt x="12" y="0"/>
                    <a:pt x="20" y="1"/>
                  </a:cubicBezTo>
                  <a:cubicBezTo>
                    <a:pt x="28" y="1"/>
                    <a:pt x="33" y="3"/>
                    <a:pt x="38" y="9"/>
                  </a:cubicBezTo>
                  <a:cubicBezTo>
                    <a:pt x="40" y="11"/>
                    <a:pt x="39" y="12"/>
                    <a:pt x="38" y="14"/>
                  </a:cubicBezTo>
                  <a:cubicBezTo>
                    <a:pt x="33" y="20"/>
                    <a:pt x="28" y="23"/>
                    <a:pt x="20" y="21"/>
                  </a:cubicBezTo>
                  <a:close/>
                </a:path>
              </a:pathLst>
            </a:custGeom>
            <a:solidFill>
              <a:srgbClr val="33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18A8FB8C-835C-A28F-67B7-30C94827E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275" y="3019425"/>
              <a:ext cx="177800" cy="174625"/>
            </a:xfrm>
            <a:custGeom>
              <a:avLst/>
              <a:gdLst>
                <a:gd name="T0" fmla="*/ 0 w 46"/>
                <a:gd name="T1" fmla="*/ 0 h 46"/>
                <a:gd name="T2" fmla="*/ 46 w 46"/>
                <a:gd name="T3" fmla="*/ 0 h 46"/>
                <a:gd name="T4" fmla="*/ 36 w 46"/>
                <a:gd name="T5" fmla="*/ 31 h 46"/>
                <a:gd name="T6" fmla="*/ 34 w 46"/>
                <a:gd name="T7" fmla="*/ 41 h 46"/>
                <a:gd name="T8" fmla="*/ 30 w 46"/>
                <a:gd name="T9" fmla="*/ 43 h 46"/>
                <a:gd name="T10" fmla="*/ 9 w 46"/>
                <a:gd name="T11" fmla="*/ 41 h 46"/>
                <a:gd name="T12" fmla="*/ 9 w 46"/>
                <a:gd name="T13" fmla="*/ 33 h 46"/>
                <a:gd name="T14" fmla="*/ 0 w 46"/>
                <a:gd name="T1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46">
                  <a:moveTo>
                    <a:pt x="0" y="0"/>
                  </a:moveTo>
                  <a:cubicBezTo>
                    <a:pt x="15" y="0"/>
                    <a:pt x="31" y="0"/>
                    <a:pt x="46" y="0"/>
                  </a:cubicBezTo>
                  <a:cubicBezTo>
                    <a:pt x="44" y="11"/>
                    <a:pt x="39" y="20"/>
                    <a:pt x="36" y="31"/>
                  </a:cubicBezTo>
                  <a:cubicBezTo>
                    <a:pt x="35" y="34"/>
                    <a:pt x="34" y="37"/>
                    <a:pt x="34" y="41"/>
                  </a:cubicBezTo>
                  <a:cubicBezTo>
                    <a:pt x="33" y="42"/>
                    <a:pt x="32" y="44"/>
                    <a:pt x="30" y="43"/>
                  </a:cubicBezTo>
                  <a:cubicBezTo>
                    <a:pt x="23" y="42"/>
                    <a:pt x="16" y="46"/>
                    <a:pt x="9" y="41"/>
                  </a:cubicBezTo>
                  <a:cubicBezTo>
                    <a:pt x="12" y="38"/>
                    <a:pt x="9" y="36"/>
                    <a:pt x="9" y="33"/>
                  </a:cubicBezTo>
                  <a:cubicBezTo>
                    <a:pt x="6" y="22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DFB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0" name="Grupo 29">
            <a:extLst>
              <a:ext uri="{FF2B5EF4-FFF2-40B4-BE49-F238E27FC236}">
                <a16:creationId xmlns:a16="http://schemas.microsoft.com/office/drawing/2014/main" id="{8C783983-796F-EC89-AC20-F5F1FCAA4C48}"/>
              </a:ext>
            </a:extLst>
          </p:cNvPr>
          <p:cNvGrpSpPr/>
          <p:nvPr/>
        </p:nvGrpSpPr>
        <p:grpSpPr>
          <a:xfrm>
            <a:off x="6697663" y="1598613"/>
            <a:ext cx="392113" cy="1687512"/>
            <a:chOff x="6697663" y="1598613"/>
            <a:chExt cx="392113" cy="1687512"/>
          </a:xfrm>
        </p:grpSpPr>
        <p:sp>
          <p:nvSpPr>
            <p:cNvPr id="21" name="Freeform 17">
              <a:extLst>
                <a:ext uri="{FF2B5EF4-FFF2-40B4-BE49-F238E27FC236}">
                  <a16:creationId xmlns:a16="http://schemas.microsoft.com/office/drawing/2014/main" id="{CCDF8C96-0882-15FA-6E34-C237F1382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1693863"/>
              <a:ext cx="287338" cy="1319212"/>
            </a:xfrm>
            <a:custGeom>
              <a:avLst/>
              <a:gdLst>
                <a:gd name="T0" fmla="*/ 3 w 74"/>
                <a:gd name="T1" fmla="*/ 326 h 348"/>
                <a:gd name="T2" fmla="*/ 1 w 74"/>
                <a:gd name="T3" fmla="*/ 313 h 348"/>
                <a:gd name="T4" fmla="*/ 0 w 74"/>
                <a:gd name="T5" fmla="*/ 70 h 348"/>
                <a:gd name="T6" fmla="*/ 0 w 74"/>
                <a:gd name="T7" fmla="*/ 1 h 348"/>
                <a:gd name="T8" fmla="*/ 6 w 74"/>
                <a:gd name="T9" fmla="*/ 3 h 348"/>
                <a:gd name="T10" fmla="*/ 9 w 74"/>
                <a:gd name="T11" fmla="*/ 6 h 348"/>
                <a:gd name="T12" fmla="*/ 48 w 74"/>
                <a:gd name="T13" fmla="*/ 21 h 348"/>
                <a:gd name="T14" fmla="*/ 66 w 74"/>
                <a:gd name="T15" fmla="*/ 21 h 348"/>
                <a:gd name="T16" fmla="*/ 74 w 74"/>
                <a:gd name="T17" fmla="*/ 25 h 348"/>
                <a:gd name="T18" fmla="*/ 73 w 74"/>
                <a:gd name="T19" fmla="*/ 27 h 348"/>
                <a:gd name="T20" fmla="*/ 63 w 74"/>
                <a:gd name="T21" fmla="*/ 29 h 348"/>
                <a:gd name="T22" fmla="*/ 35 w 74"/>
                <a:gd name="T23" fmla="*/ 29 h 348"/>
                <a:gd name="T24" fmla="*/ 27 w 74"/>
                <a:gd name="T25" fmla="*/ 36 h 348"/>
                <a:gd name="T26" fmla="*/ 27 w 74"/>
                <a:gd name="T27" fmla="*/ 43 h 348"/>
                <a:gd name="T28" fmla="*/ 27 w 74"/>
                <a:gd name="T29" fmla="*/ 117 h 348"/>
                <a:gd name="T30" fmla="*/ 28 w 74"/>
                <a:gd name="T31" fmla="*/ 330 h 348"/>
                <a:gd name="T32" fmla="*/ 28 w 74"/>
                <a:gd name="T33" fmla="*/ 343 h 348"/>
                <a:gd name="T34" fmla="*/ 19 w 74"/>
                <a:gd name="T35" fmla="*/ 344 h 348"/>
                <a:gd name="T36" fmla="*/ 3 w 74"/>
                <a:gd name="T37" fmla="*/ 326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348">
                  <a:moveTo>
                    <a:pt x="3" y="326"/>
                  </a:moveTo>
                  <a:cubicBezTo>
                    <a:pt x="0" y="322"/>
                    <a:pt x="1" y="317"/>
                    <a:pt x="1" y="313"/>
                  </a:cubicBezTo>
                  <a:cubicBezTo>
                    <a:pt x="1" y="232"/>
                    <a:pt x="0" y="151"/>
                    <a:pt x="0" y="70"/>
                  </a:cubicBezTo>
                  <a:cubicBezTo>
                    <a:pt x="0" y="47"/>
                    <a:pt x="0" y="24"/>
                    <a:pt x="0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7" y="4"/>
                    <a:pt x="8" y="5"/>
                    <a:pt x="9" y="6"/>
                  </a:cubicBezTo>
                  <a:cubicBezTo>
                    <a:pt x="18" y="20"/>
                    <a:pt x="32" y="24"/>
                    <a:pt x="48" y="21"/>
                  </a:cubicBezTo>
                  <a:cubicBezTo>
                    <a:pt x="54" y="21"/>
                    <a:pt x="60" y="21"/>
                    <a:pt x="66" y="21"/>
                  </a:cubicBezTo>
                  <a:cubicBezTo>
                    <a:pt x="69" y="22"/>
                    <a:pt x="72" y="21"/>
                    <a:pt x="74" y="25"/>
                  </a:cubicBezTo>
                  <a:cubicBezTo>
                    <a:pt x="74" y="26"/>
                    <a:pt x="73" y="26"/>
                    <a:pt x="73" y="27"/>
                  </a:cubicBezTo>
                  <a:cubicBezTo>
                    <a:pt x="70" y="29"/>
                    <a:pt x="67" y="29"/>
                    <a:pt x="63" y="29"/>
                  </a:cubicBezTo>
                  <a:cubicBezTo>
                    <a:pt x="54" y="29"/>
                    <a:pt x="44" y="29"/>
                    <a:pt x="35" y="29"/>
                  </a:cubicBezTo>
                  <a:cubicBezTo>
                    <a:pt x="30" y="29"/>
                    <a:pt x="27" y="31"/>
                    <a:pt x="27" y="36"/>
                  </a:cubicBezTo>
                  <a:cubicBezTo>
                    <a:pt x="27" y="39"/>
                    <a:pt x="27" y="41"/>
                    <a:pt x="27" y="43"/>
                  </a:cubicBezTo>
                  <a:cubicBezTo>
                    <a:pt x="27" y="68"/>
                    <a:pt x="27" y="92"/>
                    <a:pt x="27" y="117"/>
                  </a:cubicBezTo>
                  <a:cubicBezTo>
                    <a:pt x="26" y="188"/>
                    <a:pt x="29" y="259"/>
                    <a:pt x="28" y="330"/>
                  </a:cubicBezTo>
                  <a:cubicBezTo>
                    <a:pt x="28" y="334"/>
                    <a:pt x="29" y="339"/>
                    <a:pt x="28" y="343"/>
                  </a:cubicBezTo>
                  <a:cubicBezTo>
                    <a:pt x="25" y="348"/>
                    <a:pt x="22" y="345"/>
                    <a:pt x="19" y="344"/>
                  </a:cubicBezTo>
                  <a:cubicBezTo>
                    <a:pt x="12" y="339"/>
                    <a:pt x="8" y="332"/>
                    <a:pt x="3" y="326"/>
                  </a:cubicBezTo>
                  <a:close/>
                </a:path>
              </a:pathLst>
            </a:custGeom>
            <a:solidFill>
              <a:srgbClr val="E83B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8">
              <a:extLst>
                <a:ext uri="{FF2B5EF4-FFF2-40B4-BE49-F238E27FC236}">
                  <a16:creationId xmlns:a16="http://schemas.microsoft.com/office/drawing/2014/main" id="{57B4204D-72C5-E3D8-003F-50458601F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26" y="1693863"/>
              <a:ext cx="109538" cy="1319212"/>
            </a:xfrm>
            <a:custGeom>
              <a:avLst/>
              <a:gdLst>
                <a:gd name="T0" fmla="*/ 3 w 28"/>
                <a:gd name="T1" fmla="*/ 26 h 348"/>
                <a:gd name="T2" fmla="*/ 3 w 28"/>
                <a:gd name="T3" fmla="*/ 25 h 348"/>
                <a:gd name="T4" fmla="*/ 5 w 28"/>
                <a:gd name="T5" fmla="*/ 19 h 348"/>
                <a:gd name="T6" fmla="*/ 20 w 28"/>
                <a:gd name="T7" fmla="*/ 3 h 348"/>
                <a:gd name="T8" fmla="*/ 26 w 28"/>
                <a:gd name="T9" fmla="*/ 1 h 348"/>
                <a:gd name="T10" fmla="*/ 27 w 28"/>
                <a:gd name="T11" fmla="*/ 6 h 348"/>
                <a:gd name="T12" fmla="*/ 27 w 28"/>
                <a:gd name="T13" fmla="*/ 166 h 348"/>
                <a:gd name="T14" fmla="*/ 27 w 28"/>
                <a:gd name="T15" fmla="*/ 168 h 348"/>
                <a:gd name="T16" fmla="*/ 27 w 28"/>
                <a:gd name="T17" fmla="*/ 318 h 348"/>
                <a:gd name="T18" fmla="*/ 25 w 28"/>
                <a:gd name="T19" fmla="*/ 326 h 348"/>
                <a:gd name="T20" fmla="*/ 8 w 28"/>
                <a:gd name="T21" fmla="*/ 344 h 348"/>
                <a:gd name="T22" fmla="*/ 0 w 28"/>
                <a:gd name="T23" fmla="*/ 343 h 348"/>
                <a:gd name="T24" fmla="*/ 0 w 28"/>
                <a:gd name="T25" fmla="*/ 161 h 348"/>
                <a:gd name="T26" fmla="*/ 0 w 28"/>
                <a:gd name="T27" fmla="*/ 37 h 348"/>
                <a:gd name="T28" fmla="*/ 3 w 28"/>
                <a:gd name="T29" fmla="*/ 26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348">
                  <a:moveTo>
                    <a:pt x="3" y="26"/>
                  </a:moveTo>
                  <a:cubicBezTo>
                    <a:pt x="3" y="25"/>
                    <a:pt x="3" y="25"/>
                    <a:pt x="3" y="25"/>
                  </a:cubicBezTo>
                  <a:cubicBezTo>
                    <a:pt x="3" y="23"/>
                    <a:pt x="4" y="21"/>
                    <a:pt x="5" y="19"/>
                  </a:cubicBezTo>
                  <a:cubicBezTo>
                    <a:pt x="10" y="14"/>
                    <a:pt x="15" y="9"/>
                    <a:pt x="20" y="3"/>
                  </a:cubicBezTo>
                  <a:cubicBezTo>
                    <a:pt x="22" y="1"/>
                    <a:pt x="24" y="0"/>
                    <a:pt x="26" y="1"/>
                  </a:cubicBezTo>
                  <a:cubicBezTo>
                    <a:pt x="28" y="2"/>
                    <a:pt x="27" y="4"/>
                    <a:pt x="27" y="6"/>
                  </a:cubicBezTo>
                  <a:cubicBezTo>
                    <a:pt x="27" y="59"/>
                    <a:pt x="27" y="113"/>
                    <a:pt x="27" y="166"/>
                  </a:cubicBezTo>
                  <a:cubicBezTo>
                    <a:pt x="27" y="167"/>
                    <a:pt x="27" y="167"/>
                    <a:pt x="27" y="168"/>
                  </a:cubicBezTo>
                  <a:cubicBezTo>
                    <a:pt x="27" y="218"/>
                    <a:pt x="27" y="268"/>
                    <a:pt x="27" y="318"/>
                  </a:cubicBezTo>
                  <a:cubicBezTo>
                    <a:pt x="27" y="321"/>
                    <a:pt x="28" y="324"/>
                    <a:pt x="25" y="326"/>
                  </a:cubicBezTo>
                  <a:cubicBezTo>
                    <a:pt x="20" y="333"/>
                    <a:pt x="15" y="340"/>
                    <a:pt x="8" y="344"/>
                  </a:cubicBezTo>
                  <a:cubicBezTo>
                    <a:pt x="5" y="346"/>
                    <a:pt x="2" y="348"/>
                    <a:pt x="0" y="343"/>
                  </a:cubicBezTo>
                  <a:cubicBezTo>
                    <a:pt x="0" y="282"/>
                    <a:pt x="0" y="222"/>
                    <a:pt x="0" y="161"/>
                  </a:cubicBezTo>
                  <a:cubicBezTo>
                    <a:pt x="0" y="120"/>
                    <a:pt x="0" y="79"/>
                    <a:pt x="0" y="37"/>
                  </a:cubicBezTo>
                  <a:cubicBezTo>
                    <a:pt x="0" y="33"/>
                    <a:pt x="0" y="29"/>
                    <a:pt x="3" y="26"/>
                  </a:cubicBezTo>
                  <a:close/>
                </a:path>
              </a:pathLst>
            </a:custGeom>
            <a:solidFill>
              <a:srgbClr val="C71A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9">
              <a:extLst>
                <a:ext uri="{FF2B5EF4-FFF2-40B4-BE49-F238E27FC236}">
                  <a16:creationId xmlns:a16="http://schemas.microsoft.com/office/drawing/2014/main" id="{338320E3-6513-90B8-0B0F-B771A04B5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663" y="1598613"/>
              <a:ext cx="392113" cy="731837"/>
            </a:xfrm>
            <a:custGeom>
              <a:avLst/>
              <a:gdLst>
                <a:gd name="T0" fmla="*/ 97 w 101"/>
                <a:gd name="T1" fmla="*/ 193 h 193"/>
                <a:gd name="T2" fmla="*/ 97 w 101"/>
                <a:gd name="T3" fmla="*/ 83 h 193"/>
                <a:gd name="T4" fmla="*/ 97 w 101"/>
                <a:gd name="T5" fmla="*/ 29 h 193"/>
                <a:gd name="T6" fmla="*/ 73 w 101"/>
                <a:gd name="T7" fmla="*/ 50 h 193"/>
                <a:gd name="T8" fmla="*/ 29 w 101"/>
                <a:gd name="T9" fmla="*/ 49 h 193"/>
                <a:gd name="T10" fmla="*/ 20 w 101"/>
                <a:gd name="T11" fmla="*/ 46 h 193"/>
                <a:gd name="T12" fmla="*/ 0 w 101"/>
                <a:gd name="T13" fmla="*/ 26 h 193"/>
                <a:gd name="T14" fmla="*/ 23 w 101"/>
                <a:gd name="T15" fmla="*/ 2 h 193"/>
                <a:gd name="T16" fmla="*/ 30 w 101"/>
                <a:gd name="T17" fmla="*/ 0 h 193"/>
                <a:gd name="T18" fmla="*/ 69 w 101"/>
                <a:gd name="T19" fmla="*/ 0 h 193"/>
                <a:gd name="T20" fmla="*/ 77 w 101"/>
                <a:gd name="T21" fmla="*/ 3 h 193"/>
                <a:gd name="T22" fmla="*/ 96 w 101"/>
                <a:gd name="T23" fmla="*/ 25 h 193"/>
                <a:gd name="T24" fmla="*/ 98 w 101"/>
                <a:gd name="T25" fmla="*/ 54 h 193"/>
                <a:gd name="T26" fmla="*/ 98 w 101"/>
                <a:gd name="T27" fmla="*/ 185 h 193"/>
                <a:gd name="T28" fmla="*/ 97 w 101"/>
                <a:gd name="T29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" h="193">
                  <a:moveTo>
                    <a:pt x="97" y="193"/>
                  </a:moveTo>
                  <a:cubicBezTo>
                    <a:pt x="97" y="156"/>
                    <a:pt x="97" y="120"/>
                    <a:pt x="97" y="83"/>
                  </a:cubicBezTo>
                  <a:cubicBezTo>
                    <a:pt x="97" y="65"/>
                    <a:pt x="97" y="46"/>
                    <a:pt x="97" y="29"/>
                  </a:cubicBezTo>
                  <a:cubicBezTo>
                    <a:pt x="90" y="35"/>
                    <a:pt x="81" y="43"/>
                    <a:pt x="73" y="50"/>
                  </a:cubicBezTo>
                  <a:cubicBezTo>
                    <a:pt x="59" y="50"/>
                    <a:pt x="44" y="49"/>
                    <a:pt x="29" y="49"/>
                  </a:cubicBezTo>
                  <a:cubicBezTo>
                    <a:pt x="25" y="50"/>
                    <a:pt x="23" y="48"/>
                    <a:pt x="20" y="46"/>
                  </a:cubicBezTo>
                  <a:cubicBezTo>
                    <a:pt x="13" y="39"/>
                    <a:pt x="7" y="32"/>
                    <a:pt x="0" y="26"/>
                  </a:cubicBezTo>
                  <a:cubicBezTo>
                    <a:pt x="7" y="17"/>
                    <a:pt x="15" y="10"/>
                    <a:pt x="23" y="2"/>
                  </a:cubicBezTo>
                  <a:cubicBezTo>
                    <a:pt x="25" y="0"/>
                    <a:pt x="27" y="0"/>
                    <a:pt x="30" y="0"/>
                  </a:cubicBezTo>
                  <a:cubicBezTo>
                    <a:pt x="43" y="0"/>
                    <a:pt x="56" y="0"/>
                    <a:pt x="69" y="0"/>
                  </a:cubicBezTo>
                  <a:cubicBezTo>
                    <a:pt x="72" y="0"/>
                    <a:pt x="74" y="1"/>
                    <a:pt x="77" y="3"/>
                  </a:cubicBezTo>
                  <a:cubicBezTo>
                    <a:pt x="83" y="10"/>
                    <a:pt x="92" y="16"/>
                    <a:pt x="96" y="25"/>
                  </a:cubicBezTo>
                  <a:cubicBezTo>
                    <a:pt x="101" y="33"/>
                    <a:pt x="98" y="44"/>
                    <a:pt x="98" y="54"/>
                  </a:cubicBezTo>
                  <a:cubicBezTo>
                    <a:pt x="98" y="97"/>
                    <a:pt x="98" y="141"/>
                    <a:pt x="98" y="185"/>
                  </a:cubicBezTo>
                  <a:cubicBezTo>
                    <a:pt x="98" y="187"/>
                    <a:pt x="97" y="190"/>
                    <a:pt x="97" y="193"/>
                  </a:cubicBezTo>
                  <a:close/>
                </a:path>
              </a:pathLst>
            </a:custGeom>
            <a:solidFill>
              <a:srgbClr val="DF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0">
              <a:extLst>
                <a:ext uri="{FF2B5EF4-FFF2-40B4-BE49-F238E27FC236}">
                  <a16:creationId xmlns:a16="http://schemas.microsoft.com/office/drawing/2014/main" id="{A20CE127-E438-BF00-C25E-A4BCF46D7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2928938"/>
              <a:ext cx="142875" cy="234950"/>
            </a:xfrm>
            <a:custGeom>
              <a:avLst/>
              <a:gdLst>
                <a:gd name="T0" fmla="*/ 14 w 37"/>
                <a:gd name="T1" fmla="*/ 19 h 62"/>
                <a:gd name="T2" fmla="*/ 37 w 37"/>
                <a:gd name="T3" fmla="*/ 0 h 62"/>
                <a:gd name="T4" fmla="*/ 11 w 37"/>
                <a:gd name="T5" fmla="*/ 53 h 62"/>
                <a:gd name="T6" fmla="*/ 7 w 37"/>
                <a:gd name="T7" fmla="*/ 59 h 62"/>
                <a:gd name="T8" fmla="*/ 1 w 37"/>
                <a:gd name="T9" fmla="*/ 61 h 62"/>
                <a:gd name="T10" fmla="*/ 0 w 37"/>
                <a:gd name="T11" fmla="*/ 55 h 62"/>
                <a:gd name="T12" fmla="*/ 12 w 37"/>
                <a:gd name="T13" fmla="*/ 21 h 62"/>
                <a:gd name="T14" fmla="*/ 14 w 37"/>
                <a:gd name="T15" fmla="*/ 1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62">
                  <a:moveTo>
                    <a:pt x="14" y="19"/>
                  </a:moveTo>
                  <a:cubicBezTo>
                    <a:pt x="23" y="14"/>
                    <a:pt x="29" y="6"/>
                    <a:pt x="37" y="0"/>
                  </a:cubicBezTo>
                  <a:cubicBezTo>
                    <a:pt x="30" y="18"/>
                    <a:pt x="20" y="35"/>
                    <a:pt x="11" y="53"/>
                  </a:cubicBezTo>
                  <a:cubicBezTo>
                    <a:pt x="10" y="55"/>
                    <a:pt x="8" y="57"/>
                    <a:pt x="7" y="59"/>
                  </a:cubicBezTo>
                  <a:cubicBezTo>
                    <a:pt x="5" y="61"/>
                    <a:pt x="3" y="62"/>
                    <a:pt x="1" y="61"/>
                  </a:cubicBezTo>
                  <a:cubicBezTo>
                    <a:pt x="0" y="59"/>
                    <a:pt x="0" y="57"/>
                    <a:pt x="0" y="55"/>
                  </a:cubicBezTo>
                  <a:cubicBezTo>
                    <a:pt x="4" y="44"/>
                    <a:pt x="7" y="32"/>
                    <a:pt x="12" y="21"/>
                  </a:cubicBezTo>
                  <a:cubicBezTo>
                    <a:pt x="13" y="20"/>
                    <a:pt x="13" y="20"/>
                    <a:pt x="14" y="19"/>
                  </a:cubicBezTo>
                  <a:close/>
                </a:path>
              </a:pathLst>
            </a:custGeom>
            <a:solidFill>
              <a:srgbClr val="C39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1">
              <a:extLst>
                <a:ext uri="{FF2B5EF4-FFF2-40B4-BE49-F238E27FC236}">
                  <a16:creationId xmlns:a16="http://schemas.microsoft.com/office/drawing/2014/main" id="{A9FBF85E-CA22-AD31-D669-C456C5394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1488" y="3130550"/>
              <a:ext cx="144463" cy="155575"/>
            </a:xfrm>
            <a:custGeom>
              <a:avLst/>
              <a:gdLst>
                <a:gd name="T0" fmla="*/ 28 w 37"/>
                <a:gd name="T1" fmla="*/ 8 h 41"/>
                <a:gd name="T2" fmla="*/ 37 w 37"/>
                <a:gd name="T3" fmla="*/ 0 h 41"/>
                <a:gd name="T4" fmla="*/ 27 w 37"/>
                <a:gd name="T5" fmla="*/ 22 h 41"/>
                <a:gd name="T6" fmla="*/ 17 w 37"/>
                <a:gd name="T7" fmla="*/ 41 h 41"/>
                <a:gd name="T8" fmla="*/ 6 w 37"/>
                <a:gd name="T9" fmla="*/ 20 h 41"/>
                <a:gd name="T10" fmla="*/ 0 w 37"/>
                <a:gd name="T11" fmla="*/ 7 h 41"/>
                <a:gd name="T12" fmla="*/ 4 w 37"/>
                <a:gd name="T13" fmla="*/ 6 h 41"/>
                <a:gd name="T14" fmla="*/ 28 w 37"/>
                <a:gd name="T15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41">
                  <a:moveTo>
                    <a:pt x="28" y="8"/>
                  </a:moveTo>
                  <a:cubicBezTo>
                    <a:pt x="31" y="5"/>
                    <a:pt x="34" y="2"/>
                    <a:pt x="37" y="0"/>
                  </a:cubicBezTo>
                  <a:cubicBezTo>
                    <a:pt x="34" y="7"/>
                    <a:pt x="31" y="14"/>
                    <a:pt x="27" y="22"/>
                  </a:cubicBezTo>
                  <a:cubicBezTo>
                    <a:pt x="24" y="28"/>
                    <a:pt x="21" y="34"/>
                    <a:pt x="17" y="41"/>
                  </a:cubicBezTo>
                  <a:cubicBezTo>
                    <a:pt x="12" y="34"/>
                    <a:pt x="10" y="26"/>
                    <a:pt x="6" y="20"/>
                  </a:cubicBezTo>
                  <a:cubicBezTo>
                    <a:pt x="4" y="16"/>
                    <a:pt x="2" y="11"/>
                    <a:pt x="0" y="7"/>
                  </a:cubicBezTo>
                  <a:cubicBezTo>
                    <a:pt x="1" y="6"/>
                    <a:pt x="3" y="6"/>
                    <a:pt x="4" y="6"/>
                  </a:cubicBezTo>
                  <a:cubicBezTo>
                    <a:pt x="12" y="9"/>
                    <a:pt x="20" y="7"/>
                    <a:pt x="28" y="8"/>
                  </a:cubicBezTo>
                  <a:close/>
                </a:path>
              </a:pathLst>
            </a:custGeom>
            <a:solidFill>
              <a:srgbClr val="33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243DCCA4-4619-96BE-6E4A-CCCC4B380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8776" y="2928938"/>
              <a:ext cx="144463" cy="231775"/>
            </a:xfrm>
            <a:custGeom>
              <a:avLst/>
              <a:gdLst>
                <a:gd name="T0" fmla="*/ 32 w 37"/>
                <a:gd name="T1" fmla="*/ 61 h 61"/>
                <a:gd name="T2" fmla="*/ 29 w 37"/>
                <a:gd name="T3" fmla="*/ 60 h 61"/>
                <a:gd name="T4" fmla="*/ 0 w 37"/>
                <a:gd name="T5" fmla="*/ 0 h 61"/>
                <a:gd name="T6" fmla="*/ 22 w 37"/>
                <a:gd name="T7" fmla="*/ 19 h 61"/>
                <a:gd name="T8" fmla="*/ 23 w 37"/>
                <a:gd name="T9" fmla="*/ 20 h 61"/>
                <a:gd name="T10" fmla="*/ 28 w 37"/>
                <a:gd name="T11" fmla="*/ 28 h 61"/>
                <a:gd name="T12" fmla="*/ 34 w 37"/>
                <a:gd name="T13" fmla="*/ 52 h 61"/>
                <a:gd name="T14" fmla="*/ 32 w 37"/>
                <a:gd name="T15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61">
                  <a:moveTo>
                    <a:pt x="32" y="61"/>
                  </a:moveTo>
                  <a:cubicBezTo>
                    <a:pt x="31" y="61"/>
                    <a:pt x="30" y="60"/>
                    <a:pt x="29" y="60"/>
                  </a:cubicBezTo>
                  <a:cubicBezTo>
                    <a:pt x="18" y="40"/>
                    <a:pt x="9" y="20"/>
                    <a:pt x="0" y="0"/>
                  </a:cubicBezTo>
                  <a:cubicBezTo>
                    <a:pt x="7" y="7"/>
                    <a:pt x="15" y="13"/>
                    <a:pt x="22" y="19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6" y="22"/>
                    <a:pt x="27" y="25"/>
                    <a:pt x="28" y="28"/>
                  </a:cubicBezTo>
                  <a:cubicBezTo>
                    <a:pt x="30" y="36"/>
                    <a:pt x="32" y="44"/>
                    <a:pt x="34" y="52"/>
                  </a:cubicBezTo>
                  <a:cubicBezTo>
                    <a:pt x="35" y="55"/>
                    <a:pt x="37" y="59"/>
                    <a:pt x="32" y="61"/>
                  </a:cubicBezTo>
                  <a:close/>
                </a:path>
              </a:pathLst>
            </a:custGeom>
            <a:solidFill>
              <a:srgbClr val="EDC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3">
              <a:extLst>
                <a:ext uri="{FF2B5EF4-FFF2-40B4-BE49-F238E27FC236}">
                  <a16:creationId xmlns:a16="http://schemas.microsoft.com/office/drawing/2014/main" id="{8327CA3C-6723-BE4B-99ED-BD4432AF9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6563" y="1792288"/>
              <a:ext cx="201613" cy="1223962"/>
            </a:xfrm>
            <a:custGeom>
              <a:avLst/>
              <a:gdLst>
                <a:gd name="T0" fmla="*/ 50 w 52"/>
                <a:gd name="T1" fmla="*/ 0 h 323"/>
                <a:gd name="T2" fmla="*/ 50 w 52"/>
                <a:gd name="T3" fmla="*/ 298 h 323"/>
                <a:gd name="T4" fmla="*/ 49 w 52"/>
                <a:gd name="T5" fmla="*/ 319 h 323"/>
                <a:gd name="T6" fmla="*/ 49 w 52"/>
                <a:gd name="T7" fmla="*/ 320 h 323"/>
                <a:gd name="T8" fmla="*/ 42 w 52"/>
                <a:gd name="T9" fmla="*/ 323 h 323"/>
                <a:gd name="T10" fmla="*/ 10 w 52"/>
                <a:gd name="T11" fmla="*/ 323 h 323"/>
                <a:gd name="T12" fmla="*/ 2 w 52"/>
                <a:gd name="T13" fmla="*/ 320 h 323"/>
                <a:gd name="T14" fmla="*/ 2 w 52"/>
                <a:gd name="T15" fmla="*/ 319 h 323"/>
                <a:gd name="T16" fmla="*/ 2 w 52"/>
                <a:gd name="T17" fmla="*/ 236 h 323"/>
                <a:gd name="T18" fmla="*/ 1 w 52"/>
                <a:gd name="T19" fmla="*/ 9 h 323"/>
                <a:gd name="T20" fmla="*/ 10 w 52"/>
                <a:gd name="T21" fmla="*/ 0 h 323"/>
                <a:gd name="T22" fmla="*/ 50 w 52"/>
                <a:gd name="T23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" h="323">
                  <a:moveTo>
                    <a:pt x="50" y="0"/>
                  </a:moveTo>
                  <a:cubicBezTo>
                    <a:pt x="50" y="99"/>
                    <a:pt x="51" y="199"/>
                    <a:pt x="50" y="298"/>
                  </a:cubicBezTo>
                  <a:cubicBezTo>
                    <a:pt x="50" y="305"/>
                    <a:pt x="52" y="313"/>
                    <a:pt x="49" y="319"/>
                  </a:cubicBezTo>
                  <a:cubicBezTo>
                    <a:pt x="49" y="319"/>
                    <a:pt x="49" y="320"/>
                    <a:pt x="49" y="320"/>
                  </a:cubicBezTo>
                  <a:cubicBezTo>
                    <a:pt x="47" y="322"/>
                    <a:pt x="45" y="323"/>
                    <a:pt x="42" y="323"/>
                  </a:cubicBezTo>
                  <a:cubicBezTo>
                    <a:pt x="31" y="323"/>
                    <a:pt x="20" y="323"/>
                    <a:pt x="10" y="323"/>
                  </a:cubicBezTo>
                  <a:cubicBezTo>
                    <a:pt x="7" y="323"/>
                    <a:pt x="4" y="322"/>
                    <a:pt x="2" y="320"/>
                  </a:cubicBezTo>
                  <a:cubicBezTo>
                    <a:pt x="2" y="320"/>
                    <a:pt x="2" y="319"/>
                    <a:pt x="2" y="319"/>
                  </a:cubicBezTo>
                  <a:cubicBezTo>
                    <a:pt x="2" y="292"/>
                    <a:pt x="3" y="264"/>
                    <a:pt x="2" y="236"/>
                  </a:cubicBezTo>
                  <a:cubicBezTo>
                    <a:pt x="0" y="160"/>
                    <a:pt x="1" y="84"/>
                    <a:pt x="1" y="9"/>
                  </a:cubicBezTo>
                  <a:cubicBezTo>
                    <a:pt x="1" y="0"/>
                    <a:pt x="1" y="0"/>
                    <a:pt x="10" y="0"/>
                  </a:cubicBezTo>
                  <a:cubicBezTo>
                    <a:pt x="23" y="0"/>
                    <a:pt x="37" y="0"/>
                    <a:pt x="50" y="0"/>
                  </a:cubicBezTo>
                  <a:close/>
                </a:path>
              </a:pathLst>
            </a:custGeom>
            <a:solidFill>
              <a:srgbClr val="DF1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4">
              <a:extLst>
                <a:ext uri="{FF2B5EF4-FFF2-40B4-BE49-F238E27FC236}">
                  <a16:creationId xmlns:a16="http://schemas.microsoft.com/office/drawing/2014/main" id="{AE8E936F-67FB-F03E-DF5E-5A7DA7CC3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6" y="1644650"/>
              <a:ext cx="155575" cy="95250"/>
            </a:xfrm>
            <a:custGeom>
              <a:avLst/>
              <a:gdLst>
                <a:gd name="T0" fmla="*/ 0 w 40"/>
                <a:gd name="T1" fmla="*/ 13 h 25"/>
                <a:gd name="T2" fmla="*/ 29 w 40"/>
                <a:gd name="T3" fmla="*/ 3 h 25"/>
                <a:gd name="T4" fmla="*/ 39 w 40"/>
                <a:gd name="T5" fmla="*/ 13 h 25"/>
                <a:gd name="T6" fmla="*/ 27 w 40"/>
                <a:gd name="T7" fmla="*/ 23 h 25"/>
                <a:gd name="T8" fmla="*/ 22 w 40"/>
                <a:gd name="T9" fmla="*/ 23 h 25"/>
                <a:gd name="T10" fmla="*/ 0 w 40"/>
                <a:gd name="T11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5">
                  <a:moveTo>
                    <a:pt x="0" y="13"/>
                  </a:moveTo>
                  <a:cubicBezTo>
                    <a:pt x="6" y="0"/>
                    <a:pt x="18" y="2"/>
                    <a:pt x="29" y="3"/>
                  </a:cubicBezTo>
                  <a:cubicBezTo>
                    <a:pt x="34" y="4"/>
                    <a:pt x="37" y="9"/>
                    <a:pt x="39" y="13"/>
                  </a:cubicBezTo>
                  <a:cubicBezTo>
                    <a:pt x="40" y="15"/>
                    <a:pt x="30" y="23"/>
                    <a:pt x="27" y="23"/>
                  </a:cubicBezTo>
                  <a:cubicBezTo>
                    <a:pt x="25" y="24"/>
                    <a:pt x="23" y="23"/>
                    <a:pt x="22" y="23"/>
                  </a:cubicBezTo>
                  <a:cubicBezTo>
                    <a:pt x="12" y="25"/>
                    <a:pt x="5" y="22"/>
                    <a:pt x="0" y="13"/>
                  </a:cubicBezTo>
                  <a:close/>
                </a:path>
              </a:pathLst>
            </a:custGeom>
            <a:solidFill>
              <a:srgbClr val="3436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5">
              <a:extLst>
                <a:ext uri="{FF2B5EF4-FFF2-40B4-BE49-F238E27FC236}">
                  <a16:creationId xmlns:a16="http://schemas.microsoft.com/office/drawing/2014/main" id="{EF4BE4C2-0E3A-A9EC-87C0-32A220948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1" y="3005138"/>
              <a:ext cx="182563" cy="171450"/>
            </a:xfrm>
            <a:custGeom>
              <a:avLst/>
              <a:gdLst>
                <a:gd name="T0" fmla="*/ 0 w 47"/>
                <a:gd name="T1" fmla="*/ 0 h 45"/>
                <a:gd name="T2" fmla="*/ 47 w 47"/>
                <a:gd name="T3" fmla="*/ 0 h 45"/>
                <a:gd name="T4" fmla="*/ 38 w 47"/>
                <a:gd name="T5" fmla="*/ 30 h 45"/>
                <a:gd name="T6" fmla="*/ 35 w 47"/>
                <a:gd name="T7" fmla="*/ 41 h 45"/>
                <a:gd name="T8" fmla="*/ 10 w 47"/>
                <a:gd name="T9" fmla="*/ 41 h 45"/>
                <a:gd name="T10" fmla="*/ 9 w 47"/>
                <a:gd name="T11" fmla="*/ 30 h 45"/>
                <a:gd name="T12" fmla="*/ 0 w 47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45">
                  <a:moveTo>
                    <a:pt x="0" y="0"/>
                  </a:moveTo>
                  <a:cubicBezTo>
                    <a:pt x="16" y="0"/>
                    <a:pt x="32" y="0"/>
                    <a:pt x="47" y="0"/>
                  </a:cubicBezTo>
                  <a:cubicBezTo>
                    <a:pt x="45" y="10"/>
                    <a:pt x="41" y="20"/>
                    <a:pt x="38" y="30"/>
                  </a:cubicBezTo>
                  <a:cubicBezTo>
                    <a:pt x="36" y="33"/>
                    <a:pt x="35" y="37"/>
                    <a:pt x="35" y="41"/>
                  </a:cubicBezTo>
                  <a:cubicBezTo>
                    <a:pt x="30" y="45"/>
                    <a:pt x="15" y="45"/>
                    <a:pt x="10" y="41"/>
                  </a:cubicBezTo>
                  <a:cubicBezTo>
                    <a:pt x="12" y="37"/>
                    <a:pt x="10" y="34"/>
                    <a:pt x="9" y="30"/>
                  </a:cubicBezTo>
                  <a:cubicBezTo>
                    <a:pt x="6" y="20"/>
                    <a:pt x="3" y="10"/>
                    <a:pt x="0" y="0"/>
                  </a:cubicBezTo>
                  <a:close/>
                </a:path>
              </a:pathLst>
            </a:custGeom>
            <a:solidFill>
              <a:srgbClr val="DEB2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2" name="Grupo 41">
            <a:extLst>
              <a:ext uri="{FF2B5EF4-FFF2-40B4-BE49-F238E27FC236}">
                <a16:creationId xmlns:a16="http://schemas.microsoft.com/office/drawing/2014/main" id="{14D836B4-B1D2-A485-613A-EC77EA14796C}"/>
              </a:ext>
            </a:extLst>
          </p:cNvPr>
          <p:cNvGrpSpPr/>
          <p:nvPr/>
        </p:nvGrpSpPr>
        <p:grpSpPr>
          <a:xfrm>
            <a:off x="2043113" y="1598613"/>
            <a:ext cx="382587" cy="1687512"/>
            <a:chOff x="2043113" y="1598613"/>
            <a:chExt cx="382587" cy="1687512"/>
          </a:xfrm>
        </p:grpSpPr>
        <p:sp>
          <p:nvSpPr>
            <p:cNvPr id="33" name="Freeform 29">
              <a:extLst>
                <a:ext uri="{FF2B5EF4-FFF2-40B4-BE49-F238E27FC236}">
                  <a16:creationId xmlns:a16="http://schemas.microsoft.com/office/drawing/2014/main" id="{EEE0B9D2-89AB-2E52-AFCB-B34AFA009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2013" y="1693863"/>
              <a:ext cx="293687" cy="1319212"/>
            </a:xfrm>
            <a:custGeom>
              <a:avLst/>
              <a:gdLst>
                <a:gd name="T0" fmla="*/ 75 w 76"/>
                <a:gd name="T1" fmla="*/ 1 h 348"/>
                <a:gd name="T2" fmla="*/ 75 w 76"/>
                <a:gd name="T3" fmla="*/ 106 h 348"/>
                <a:gd name="T4" fmla="*/ 75 w 76"/>
                <a:gd name="T5" fmla="*/ 317 h 348"/>
                <a:gd name="T6" fmla="*/ 73 w 76"/>
                <a:gd name="T7" fmla="*/ 325 h 348"/>
                <a:gd name="T8" fmla="*/ 58 w 76"/>
                <a:gd name="T9" fmla="*/ 343 h 348"/>
                <a:gd name="T10" fmla="*/ 48 w 76"/>
                <a:gd name="T11" fmla="*/ 342 h 348"/>
                <a:gd name="T12" fmla="*/ 47 w 76"/>
                <a:gd name="T13" fmla="*/ 332 h 348"/>
                <a:gd name="T14" fmla="*/ 47 w 76"/>
                <a:gd name="T15" fmla="*/ 130 h 348"/>
                <a:gd name="T16" fmla="*/ 49 w 76"/>
                <a:gd name="T17" fmla="*/ 41 h 348"/>
                <a:gd name="T18" fmla="*/ 36 w 76"/>
                <a:gd name="T19" fmla="*/ 29 h 348"/>
                <a:gd name="T20" fmla="*/ 3 w 76"/>
                <a:gd name="T21" fmla="*/ 28 h 348"/>
                <a:gd name="T22" fmla="*/ 0 w 76"/>
                <a:gd name="T23" fmla="*/ 25 h 348"/>
                <a:gd name="T24" fmla="*/ 9 w 76"/>
                <a:gd name="T25" fmla="*/ 21 h 348"/>
                <a:gd name="T26" fmla="*/ 43 w 76"/>
                <a:gd name="T27" fmla="*/ 21 h 348"/>
                <a:gd name="T28" fmla="*/ 55 w 76"/>
                <a:gd name="T29" fmla="*/ 16 h 348"/>
                <a:gd name="T30" fmla="*/ 67 w 76"/>
                <a:gd name="T31" fmla="*/ 4 h 348"/>
                <a:gd name="T32" fmla="*/ 75 w 76"/>
                <a:gd name="T33" fmla="*/ 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348">
                  <a:moveTo>
                    <a:pt x="75" y="1"/>
                  </a:moveTo>
                  <a:cubicBezTo>
                    <a:pt x="75" y="36"/>
                    <a:pt x="75" y="71"/>
                    <a:pt x="75" y="106"/>
                  </a:cubicBezTo>
                  <a:cubicBezTo>
                    <a:pt x="75" y="176"/>
                    <a:pt x="75" y="246"/>
                    <a:pt x="75" y="317"/>
                  </a:cubicBezTo>
                  <a:cubicBezTo>
                    <a:pt x="75" y="319"/>
                    <a:pt x="76" y="323"/>
                    <a:pt x="73" y="325"/>
                  </a:cubicBezTo>
                  <a:cubicBezTo>
                    <a:pt x="69" y="332"/>
                    <a:pt x="64" y="338"/>
                    <a:pt x="58" y="343"/>
                  </a:cubicBezTo>
                  <a:cubicBezTo>
                    <a:pt x="55" y="345"/>
                    <a:pt x="51" y="348"/>
                    <a:pt x="48" y="342"/>
                  </a:cubicBezTo>
                  <a:cubicBezTo>
                    <a:pt x="47" y="339"/>
                    <a:pt x="47" y="335"/>
                    <a:pt x="47" y="332"/>
                  </a:cubicBezTo>
                  <a:cubicBezTo>
                    <a:pt x="47" y="264"/>
                    <a:pt x="46" y="197"/>
                    <a:pt x="47" y="130"/>
                  </a:cubicBezTo>
                  <a:cubicBezTo>
                    <a:pt x="48" y="100"/>
                    <a:pt x="48" y="70"/>
                    <a:pt x="49" y="41"/>
                  </a:cubicBezTo>
                  <a:cubicBezTo>
                    <a:pt x="49" y="29"/>
                    <a:pt x="48" y="29"/>
                    <a:pt x="36" y="29"/>
                  </a:cubicBezTo>
                  <a:cubicBezTo>
                    <a:pt x="25" y="28"/>
                    <a:pt x="14" y="30"/>
                    <a:pt x="3" y="28"/>
                  </a:cubicBezTo>
                  <a:cubicBezTo>
                    <a:pt x="2" y="27"/>
                    <a:pt x="1" y="26"/>
                    <a:pt x="0" y="25"/>
                  </a:cubicBezTo>
                  <a:cubicBezTo>
                    <a:pt x="2" y="21"/>
                    <a:pt x="5" y="21"/>
                    <a:pt x="9" y="21"/>
                  </a:cubicBezTo>
                  <a:cubicBezTo>
                    <a:pt x="20" y="21"/>
                    <a:pt x="31" y="21"/>
                    <a:pt x="43" y="21"/>
                  </a:cubicBezTo>
                  <a:cubicBezTo>
                    <a:pt x="48" y="21"/>
                    <a:pt x="52" y="20"/>
                    <a:pt x="55" y="16"/>
                  </a:cubicBezTo>
                  <a:cubicBezTo>
                    <a:pt x="59" y="11"/>
                    <a:pt x="63" y="8"/>
                    <a:pt x="67" y="4"/>
                  </a:cubicBezTo>
                  <a:cubicBezTo>
                    <a:pt x="69" y="2"/>
                    <a:pt x="72" y="0"/>
                    <a:pt x="75" y="1"/>
                  </a:cubicBezTo>
                  <a:close/>
                </a:path>
              </a:pathLst>
            </a:custGeom>
            <a:solidFill>
              <a:srgbClr val="BDBD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0">
              <a:extLst>
                <a:ext uri="{FF2B5EF4-FFF2-40B4-BE49-F238E27FC236}">
                  <a16:creationId xmlns:a16="http://schemas.microsoft.com/office/drawing/2014/main" id="{25298CEA-1274-AE14-D4B3-4D7DDC106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113" y="1698625"/>
              <a:ext cx="112712" cy="1311275"/>
            </a:xfrm>
            <a:custGeom>
              <a:avLst/>
              <a:gdLst>
                <a:gd name="T0" fmla="*/ 24 w 29"/>
                <a:gd name="T1" fmla="*/ 24 h 346"/>
                <a:gd name="T2" fmla="*/ 25 w 29"/>
                <a:gd name="T3" fmla="*/ 25 h 346"/>
                <a:gd name="T4" fmla="*/ 28 w 29"/>
                <a:gd name="T5" fmla="*/ 31 h 346"/>
                <a:gd name="T6" fmla="*/ 28 w 29"/>
                <a:gd name="T7" fmla="*/ 39 h 346"/>
                <a:gd name="T8" fmla="*/ 28 w 29"/>
                <a:gd name="T9" fmla="*/ 329 h 346"/>
                <a:gd name="T10" fmla="*/ 27 w 29"/>
                <a:gd name="T11" fmla="*/ 342 h 346"/>
                <a:gd name="T12" fmla="*/ 18 w 29"/>
                <a:gd name="T13" fmla="*/ 342 h 346"/>
                <a:gd name="T14" fmla="*/ 3 w 29"/>
                <a:gd name="T15" fmla="*/ 325 h 346"/>
                <a:gd name="T16" fmla="*/ 2 w 29"/>
                <a:gd name="T17" fmla="*/ 319 h 346"/>
                <a:gd name="T18" fmla="*/ 0 w 29"/>
                <a:gd name="T19" fmla="*/ 3 h 346"/>
                <a:gd name="T20" fmla="*/ 0 w 29"/>
                <a:gd name="T21" fmla="*/ 0 h 346"/>
                <a:gd name="T22" fmla="*/ 24 w 29"/>
                <a:gd name="T23" fmla="*/ 24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346">
                  <a:moveTo>
                    <a:pt x="24" y="24"/>
                  </a:moveTo>
                  <a:cubicBezTo>
                    <a:pt x="24" y="24"/>
                    <a:pt x="25" y="24"/>
                    <a:pt x="25" y="25"/>
                  </a:cubicBezTo>
                  <a:cubicBezTo>
                    <a:pt x="27" y="26"/>
                    <a:pt x="28" y="29"/>
                    <a:pt x="28" y="31"/>
                  </a:cubicBezTo>
                  <a:cubicBezTo>
                    <a:pt x="28" y="34"/>
                    <a:pt x="28" y="36"/>
                    <a:pt x="28" y="39"/>
                  </a:cubicBezTo>
                  <a:cubicBezTo>
                    <a:pt x="28" y="136"/>
                    <a:pt x="28" y="232"/>
                    <a:pt x="28" y="329"/>
                  </a:cubicBezTo>
                  <a:cubicBezTo>
                    <a:pt x="28" y="334"/>
                    <a:pt x="29" y="338"/>
                    <a:pt x="27" y="342"/>
                  </a:cubicBezTo>
                  <a:cubicBezTo>
                    <a:pt x="23" y="346"/>
                    <a:pt x="20" y="344"/>
                    <a:pt x="18" y="342"/>
                  </a:cubicBezTo>
                  <a:cubicBezTo>
                    <a:pt x="12" y="337"/>
                    <a:pt x="7" y="331"/>
                    <a:pt x="3" y="325"/>
                  </a:cubicBezTo>
                  <a:cubicBezTo>
                    <a:pt x="1" y="323"/>
                    <a:pt x="2" y="321"/>
                    <a:pt x="2" y="319"/>
                  </a:cubicBezTo>
                  <a:cubicBezTo>
                    <a:pt x="1" y="214"/>
                    <a:pt x="1" y="108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8" y="0"/>
                    <a:pt x="24" y="16"/>
                    <a:pt x="24" y="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1">
              <a:extLst>
                <a:ext uri="{FF2B5EF4-FFF2-40B4-BE49-F238E27FC236}">
                  <a16:creationId xmlns:a16="http://schemas.microsoft.com/office/drawing/2014/main" id="{4F51F7D1-1554-C860-340E-45CA4297F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3113" y="1598613"/>
              <a:ext cx="379412" cy="190500"/>
            </a:xfrm>
            <a:custGeom>
              <a:avLst/>
              <a:gdLst>
                <a:gd name="T0" fmla="*/ 24 w 98"/>
                <a:gd name="T1" fmla="*/ 50 h 50"/>
                <a:gd name="T2" fmla="*/ 0 w 98"/>
                <a:gd name="T3" fmla="*/ 26 h 50"/>
                <a:gd name="T4" fmla="*/ 25 w 98"/>
                <a:gd name="T5" fmla="*/ 1 h 50"/>
                <a:gd name="T6" fmla="*/ 30 w 98"/>
                <a:gd name="T7" fmla="*/ 0 h 50"/>
                <a:gd name="T8" fmla="*/ 70 w 98"/>
                <a:gd name="T9" fmla="*/ 0 h 50"/>
                <a:gd name="T10" fmla="*/ 76 w 98"/>
                <a:gd name="T11" fmla="*/ 2 h 50"/>
                <a:gd name="T12" fmla="*/ 98 w 98"/>
                <a:gd name="T13" fmla="*/ 26 h 50"/>
                <a:gd name="T14" fmla="*/ 79 w 98"/>
                <a:gd name="T15" fmla="*/ 45 h 50"/>
                <a:gd name="T16" fmla="*/ 69 w 98"/>
                <a:gd name="T17" fmla="*/ 50 h 50"/>
                <a:gd name="T18" fmla="*/ 24 w 98"/>
                <a:gd name="T1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50">
                  <a:moveTo>
                    <a:pt x="24" y="50"/>
                  </a:moveTo>
                  <a:cubicBezTo>
                    <a:pt x="16" y="42"/>
                    <a:pt x="8" y="34"/>
                    <a:pt x="0" y="26"/>
                  </a:cubicBezTo>
                  <a:cubicBezTo>
                    <a:pt x="7" y="17"/>
                    <a:pt x="16" y="9"/>
                    <a:pt x="25" y="1"/>
                  </a:cubicBezTo>
                  <a:cubicBezTo>
                    <a:pt x="26" y="0"/>
                    <a:pt x="28" y="0"/>
                    <a:pt x="30" y="0"/>
                  </a:cubicBezTo>
                  <a:cubicBezTo>
                    <a:pt x="43" y="0"/>
                    <a:pt x="56" y="0"/>
                    <a:pt x="70" y="0"/>
                  </a:cubicBezTo>
                  <a:cubicBezTo>
                    <a:pt x="72" y="0"/>
                    <a:pt x="74" y="0"/>
                    <a:pt x="76" y="2"/>
                  </a:cubicBezTo>
                  <a:cubicBezTo>
                    <a:pt x="83" y="10"/>
                    <a:pt x="90" y="18"/>
                    <a:pt x="98" y="26"/>
                  </a:cubicBezTo>
                  <a:cubicBezTo>
                    <a:pt x="91" y="32"/>
                    <a:pt x="85" y="39"/>
                    <a:pt x="79" y="45"/>
                  </a:cubicBezTo>
                  <a:cubicBezTo>
                    <a:pt x="76" y="48"/>
                    <a:pt x="73" y="50"/>
                    <a:pt x="69" y="50"/>
                  </a:cubicBezTo>
                  <a:cubicBezTo>
                    <a:pt x="54" y="49"/>
                    <a:pt x="39" y="50"/>
                    <a:pt x="24" y="50"/>
                  </a:cubicBezTo>
                  <a:close/>
                </a:path>
              </a:pathLst>
            </a:custGeom>
            <a:solidFill>
              <a:srgbClr val="DF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2">
              <a:extLst>
                <a:ext uri="{FF2B5EF4-FFF2-40B4-BE49-F238E27FC236}">
                  <a16:creationId xmlns:a16="http://schemas.microsoft.com/office/drawing/2014/main" id="{47766D43-A5C7-F5D1-C02C-2DA45D4E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6950" y="2925763"/>
              <a:ext cx="147637" cy="238125"/>
            </a:xfrm>
            <a:custGeom>
              <a:avLst/>
              <a:gdLst>
                <a:gd name="T0" fmla="*/ 15 w 38"/>
                <a:gd name="T1" fmla="*/ 20 h 63"/>
                <a:gd name="T2" fmla="*/ 38 w 38"/>
                <a:gd name="T3" fmla="*/ 0 h 63"/>
                <a:gd name="T4" fmla="*/ 11 w 38"/>
                <a:gd name="T5" fmla="*/ 55 h 63"/>
                <a:gd name="T6" fmla="*/ 1 w 38"/>
                <a:gd name="T7" fmla="*/ 62 h 63"/>
                <a:gd name="T8" fmla="*/ 0 w 38"/>
                <a:gd name="T9" fmla="*/ 58 h 63"/>
                <a:gd name="T10" fmla="*/ 13 w 38"/>
                <a:gd name="T11" fmla="*/ 21 h 63"/>
                <a:gd name="T12" fmla="*/ 15 w 38"/>
                <a:gd name="T13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3">
                  <a:moveTo>
                    <a:pt x="15" y="20"/>
                  </a:moveTo>
                  <a:cubicBezTo>
                    <a:pt x="23" y="13"/>
                    <a:pt x="31" y="7"/>
                    <a:pt x="38" y="0"/>
                  </a:cubicBezTo>
                  <a:cubicBezTo>
                    <a:pt x="29" y="18"/>
                    <a:pt x="20" y="37"/>
                    <a:pt x="11" y="55"/>
                  </a:cubicBezTo>
                  <a:cubicBezTo>
                    <a:pt x="8" y="57"/>
                    <a:pt x="7" y="63"/>
                    <a:pt x="1" y="62"/>
                  </a:cubicBezTo>
                  <a:cubicBezTo>
                    <a:pt x="0" y="61"/>
                    <a:pt x="0" y="59"/>
                    <a:pt x="0" y="58"/>
                  </a:cubicBezTo>
                  <a:cubicBezTo>
                    <a:pt x="4" y="45"/>
                    <a:pt x="7" y="32"/>
                    <a:pt x="13" y="21"/>
                  </a:cubicBezTo>
                  <a:cubicBezTo>
                    <a:pt x="14" y="20"/>
                    <a:pt x="15" y="20"/>
                    <a:pt x="15" y="20"/>
                  </a:cubicBezTo>
                  <a:close/>
                </a:path>
              </a:pathLst>
            </a:custGeom>
            <a:solidFill>
              <a:srgbClr val="C39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3">
              <a:extLst>
                <a:ext uri="{FF2B5EF4-FFF2-40B4-BE49-F238E27FC236}">
                  <a16:creationId xmlns:a16="http://schemas.microsoft.com/office/drawing/2014/main" id="{DF153E6C-E59E-7742-3314-709FCB035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6938" y="3133725"/>
              <a:ext cx="142875" cy="152400"/>
            </a:xfrm>
            <a:custGeom>
              <a:avLst/>
              <a:gdLst>
                <a:gd name="T0" fmla="*/ 28 w 37"/>
                <a:gd name="T1" fmla="*/ 7 h 40"/>
                <a:gd name="T2" fmla="*/ 37 w 37"/>
                <a:gd name="T3" fmla="*/ 0 h 40"/>
                <a:gd name="T4" fmla="*/ 28 w 37"/>
                <a:gd name="T5" fmla="*/ 21 h 40"/>
                <a:gd name="T6" fmla="*/ 17 w 37"/>
                <a:gd name="T7" fmla="*/ 40 h 40"/>
                <a:gd name="T8" fmla="*/ 7 w 37"/>
                <a:gd name="T9" fmla="*/ 21 h 40"/>
                <a:gd name="T10" fmla="*/ 0 w 37"/>
                <a:gd name="T11" fmla="*/ 5 h 40"/>
                <a:gd name="T12" fmla="*/ 5 w 37"/>
                <a:gd name="T13" fmla="*/ 5 h 40"/>
                <a:gd name="T14" fmla="*/ 20 w 37"/>
                <a:gd name="T15" fmla="*/ 7 h 40"/>
                <a:gd name="T16" fmla="*/ 28 w 37"/>
                <a:gd name="T17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40">
                  <a:moveTo>
                    <a:pt x="28" y="7"/>
                  </a:moveTo>
                  <a:cubicBezTo>
                    <a:pt x="31" y="5"/>
                    <a:pt x="33" y="1"/>
                    <a:pt x="37" y="0"/>
                  </a:cubicBezTo>
                  <a:cubicBezTo>
                    <a:pt x="34" y="7"/>
                    <a:pt x="31" y="14"/>
                    <a:pt x="28" y="21"/>
                  </a:cubicBezTo>
                  <a:cubicBezTo>
                    <a:pt x="24" y="27"/>
                    <a:pt x="21" y="33"/>
                    <a:pt x="17" y="40"/>
                  </a:cubicBezTo>
                  <a:cubicBezTo>
                    <a:pt x="13" y="34"/>
                    <a:pt x="11" y="26"/>
                    <a:pt x="7" y="21"/>
                  </a:cubicBezTo>
                  <a:cubicBezTo>
                    <a:pt x="4" y="16"/>
                    <a:pt x="2" y="10"/>
                    <a:pt x="0" y="5"/>
                  </a:cubicBezTo>
                  <a:cubicBezTo>
                    <a:pt x="1" y="4"/>
                    <a:pt x="3" y="4"/>
                    <a:pt x="5" y="5"/>
                  </a:cubicBezTo>
                  <a:cubicBezTo>
                    <a:pt x="10" y="7"/>
                    <a:pt x="15" y="7"/>
                    <a:pt x="20" y="7"/>
                  </a:cubicBezTo>
                  <a:cubicBezTo>
                    <a:pt x="23" y="7"/>
                    <a:pt x="25" y="6"/>
                    <a:pt x="28" y="7"/>
                  </a:cubicBezTo>
                  <a:close/>
                </a:path>
              </a:pathLst>
            </a:custGeom>
            <a:solidFill>
              <a:srgbClr val="3234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7A2D8B1A-2748-0E65-3100-7778220D6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225" y="2928938"/>
              <a:ext cx="139700" cy="234950"/>
            </a:xfrm>
            <a:custGeom>
              <a:avLst/>
              <a:gdLst>
                <a:gd name="T0" fmla="*/ 33 w 36"/>
                <a:gd name="T1" fmla="*/ 62 h 62"/>
                <a:gd name="T2" fmla="*/ 29 w 36"/>
                <a:gd name="T3" fmla="*/ 59 h 62"/>
                <a:gd name="T4" fmla="*/ 0 w 36"/>
                <a:gd name="T5" fmla="*/ 0 h 62"/>
                <a:gd name="T6" fmla="*/ 21 w 36"/>
                <a:gd name="T7" fmla="*/ 18 h 62"/>
                <a:gd name="T8" fmla="*/ 24 w 36"/>
                <a:gd name="T9" fmla="*/ 20 h 62"/>
                <a:gd name="T10" fmla="*/ 35 w 36"/>
                <a:gd name="T11" fmla="*/ 56 h 62"/>
                <a:gd name="T12" fmla="*/ 33 w 36"/>
                <a:gd name="T1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62">
                  <a:moveTo>
                    <a:pt x="33" y="62"/>
                  </a:moveTo>
                  <a:cubicBezTo>
                    <a:pt x="31" y="61"/>
                    <a:pt x="31" y="59"/>
                    <a:pt x="29" y="59"/>
                  </a:cubicBezTo>
                  <a:cubicBezTo>
                    <a:pt x="19" y="40"/>
                    <a:pt x="9" y="20"/>
                    <a:pt x="0" y="0"/>
                  </a:cubicBezTo>
                  <a:cubicBezTo>
                    <a:pt x="7" y="6"/>
                    <a:pt x="14" y="12"/>
                    <a:pt x="21" y="18"/>
                  </a:cubicBezTo>
                  <a:cubicBezTo>
                    <a:pt x="22" y="19"/>
                    <a:pt x="23" y="19"/>
                    <a:pt x="24" y="20"/>
                  </a:cubicBezTo>
                  <a:cubicBezTo>
                    <a:pt x="30" y="31"/>
                    <a:pt x="32" y="44"/>
                    <a:pt x="35" y="56"/>
                  </a:cubicBezTo>
                  <a:cubicBezTo>
                    <a:pt x="36" y="58"/>
                    <a:pt x="35" y="60"/>
                    <a:pt x="33" y="62"/>
                  </a:cubicBezTo>
                  <a:close/>
                </a:path>
              </a:pathLst>
            </a:custGeom>
            <a:solidFill>
              <a:srgbClr val="EEC3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8202E2C4-D753-8496-5C5A-E43272C38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188" y="1789113"/>
              <a:ext cx="198437" cy="1231900"/>
            </a:xfrm>
            <a:custGeom>
              <a:avLst/>
              <a:gdLst>
                <a:gd name="T0" fmla="*/ 1 w 51"/>
                <a:gd name="T1" fmla="*/ 321 h 325"/>
                <a:gd name="T2" fmla="*/ 0 w 51"/>
                <a:gd name="T3" fmla="*/ 319 h 325"/>
                <a:gd name="T4" fmla="*/ 1 w 51"/>
                <a:gd name="T5" fmla="*/ 310 h 325"/>
                <a:gd name="T6" fmla="*/ 1 w 51"/>
                <a:gd name="T7" fmla="*/ 1 h 325"/>
                <a:gd name="T8" fmla="*/ 45 w 51"/>
                <a:gd name="T9" fmla="*/ 1 h 325"/>
                <a:gd name="T10" fmla="*/ 51 w 51"/>
                <a:gd name="T11" fmla="*/ 6 h 325"/>
                <a:gd name="T12" fmla="*/ 50 w 51"/>
                <a:gd name="T13" fmla="*/ 97 h 325"/>
                <a:gd name="T14" fmla="*/ 49 w 51"/>
                <a:gd name="T15" fmla="*/ 170 h 325"/>
                <a:gd name="T16" fmla="*/ 49 w 51"/>
                <a:gd name="T17" fmla="*/ 320 h 325"/>
                <a:gd name="T18" fmla="*/ 49 w 51"/>
                <a:gd name="T19" fmla="*/ 321 h 325"/>
                <a:gd name="T20" fmla="*/ 49 w 51"/>
                <a:gd name="T21" fmla="*/ 321 h 325"/>
                <a:gd name="T22" fmla="*/ 1 w 51"/>
                <a:gd name="T23" fmla="*/ 321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325">
                  <a:moveTo>
                    <a:pt x="1" y="321"/>
                  </a:moveTo>
                  <a:cubicBezTo>
                    <a:pt x="1" y="320"/>
                    <a:pt x="0" y="320"/>
                    <a:pt x="0" y="319"/>
                  </a:cubicBezTo>
                  <a:cubicBezTo>
                    <a:pt x="2" y="316"/>
                    <a:pt x="1" y="313"/>
                    <a:pt x="1" y="310"/>
                  </a:cubicBezTo>
                  <a:cubicBezTo>
                    <a:pt x="1" y="207"/>
                    <a:pt x="1" y="104"/>
                    <a:pt x="1" y="1"/>
                  </a:cubicBezTo>
                  <a:cubicBezTo>
                    <a:pt x="16" y="1"/>
                    <a:pt x="30" y="1"/>
                    <a:pt x="45" y="1"/>
                  </a:cubicBezTo>
                  <a:cubicBezTo>
                    <a:pt x="49" y="0"/>
                    <a:pt x="51" y="2"/>
                    <a:pt x="51" y="6"/>
                  </a:cubicBezTo>
                  <a:cubicBezTo>
                    <a:pt x="50" y="37"/>
                    <a:pt x="51" y="67"/>
                    <a:pt x="50" y="97"/>
                  </a:cubicBezTo>
                  <a:cubicBezTo>
                    <a:pt x="48" y="122"/>
                    <a:pt x="49" y="146"/>
                    <a:pt x="49" y="170"/>
                  </a:cubicBezTo>
                  <a:cubicBezTo>
                    <a:pt x="49" y="220"/>
                    <a:pt x="49" y="270"/>
                    <a:pt x="49" y="320"/>
                  </a:cubicBezTo>
                  <a:cubicBezTo>
                    <a:pt x="49" y="320"/>
                    <a:pt x="49" y="320"/>
                    <a:pt x="49" y="321"/>
                  </a:cubicBezTo>
                  <a:cubicBezTo>
                    <a:pt x="48" y="321"/>
                    <a:pt x="49" y="321"/>
                    <a:pt x="49" y="321"/>
                  </a:cubicBezTo>
                  <a:cubicBezTo>
                    <a:pt x="41" y="325"/>
                    <a:pt x="8" y="325"/>
                    <a:pt x="1" y="321"/>
                  </a:cubicBez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6">
              <a:extLst>
                <a:ext uri="{FF2B5EF4-FFF2-40B4-BE49-F238E27FC236}">
                  <a16:creationId xmlns:a16="http://schemas.microsoft.com/office/drawing/2014/main" id="{26D05991-06AD-AC3F-EAA3-4C07440BF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5825" y="1649413"/>
              <a:ext cx="150812" cy="98425"/>
            </a:xfrm>
            <a:custGeom>
              <a:avLst/>
              <a:gdLst>
                <a:gd name="T0" fmla="*/ 20 w 39"/>
                <a:gd name="T1" fmla="*/ 2 h 26"/>
                <a:gd name="T2" fmla="*/ 38 w 39"/>
                <a:gd name="T3" fmla="*/ 10 h 26"/>
                <a:gd name="T4" fmla="*/ 38 w 39"/>
                <a:gd name="T5" fmla="*/ 14 h 26"/>
                <a:gd name="T6" fmla="*/ 2 w 39"/>
                <a:gd name="T7" fmla="*/ 15 h 26"/>
                <a:gd name="T8" fmla="*/ 2 w 39"/>
                <a:gd name="T9" fmla="*/ 9 h 26"/>
                <a:gd name="T10" fmla="*/ 20 w 39"/>
                <a:gd name="T1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26">
                  <a:moveTo>
                    <a:pt x="20" y="2"/>
                  </a:moveTo>
                  <a:cubicBezTo>
                    <a:pt x="28" y="0"/>
                    <a:pt x="33" y="4"/>
                    <a:pt x="38" y="10"/>
                  </a:cubicBezTo>
                  <a:cubicBezTo>
                    <a:pt x="39" y="11"/>
                    <a:pt x="39" y="12"/>
                    <a:pt x="38" y="14"/>
                  </a:cubicBezTo>
                  <a:cubicBezTo>
                    <a:pt x="31" y="26"/>
                    <a:pt x="9" y="26"/>
                    <a:pt x="2" y="15"/>
                  </a:cubicBezTo>
                  <a:cubicBezTo>
                    <a:pt x="1" y="12"/>
                    <a:pt x="0" y="11"/>
                    <a:pt x="2" y="9"/>
                  </a:cubicBezTo>
                  <a:cubicBezTo>
                    <a:pt x="7" y="3"/>
                    <a:pt x="13" y="0"/>
                    <a:pt x="20" y="2"/>
                  </a:cubicBezTo>
                  <a:close/>
                </a:path>
              </a:pathLst>
            </a:custGeom>
            <a:solidFill>
              <a:srgbClr val="3335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00EAFC32-96A3-84AC-6809-0F40AF4E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9950" y="3005138"/>
              <a:ext cx="185737" cy="171450"/>
            </a:xfrm>
            <a:custGeom>
              <a:avLst/>
              <a:gdLst>
                <a:gd name="T0" fmla="*/ 0 w 48"/>
                <a:gd name="T1" fmla="*/ 0 h 45"/>
                <a:gd name="T2" fmla="*/ 48 w 48"/>
                <a:gd name="T3" fmla="*/ 0 h 45"/>
                <a:gd name="T4" fmla="*/ 35 w 48"/>
                <a:gd name="T5" fmla="*/ 41 h 45"/>
                <a:gd name="T6" fmla="*/ 11 w 48"/>
                <a:gd name="T7" fmla="*/ 42 h 45"/>
                <a:gd name="T8" fmla="*/ 5 w 48"/>
                <a:gd name="T9" fmla="*/ 18 h 45"/>
                <a:gd name="T10" fmla="*/ 0 w 48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45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44" y="14"/>
                    <a:pt x="38" y="27"/>
                    <a:pt x="35" y="41"/>
                  </a:cubicBezTo>
                  <a:cubicBezTo>
                    <a:pt x="27" y="45"/>
                    <a:pt x="19" y="45"/>
                    <a:pt x="11" y="42"/>
                  </a:cubicBezTo>
                  <a:cubicBezTo>
                    <a:pt x="12" y="33"/>
                    <a:pt x="7" y="26"/>
                    <a:pt x="5" y="18"/>
                  </a:cubicBezTo>
                  <a:cubicBezTo>
                    <a:pt x="4" y="12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DEB2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632" name="Grupo 1631">
            <a:extLst>
              <a:ext uri="{FF2B5EF4-FFF2-40B4-BE49-F238E27FC236}">
                <a16:creationId xmlns:a16="http://schemas.microsoft.com/office/drawing/2014/main" id="{F01B165F-3B42-03DA-16A0-C1AA3EE9B126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A66C64AB-3ECF-D28C-DCFD-BE31099A2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2AACA847-9605-485C-44AF-2C7C4C8A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AA8AA88D-C957-61A5-D908-1FDA6D7E2F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0321A4D0-96C4-8DDA-FF78-7B9662CA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000FC599-F4F1-F9A5-3759-1DB6E3387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10866014-AFB3-EC9E-9482-DF7530529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7">
              <a:extLst>
                <a:ext uri="{FF2B5EF4-FFF2-40B4-BE49-F238E27FC236}">
                  <a16:creationId xmlns:a16="http://schemas.microsoft.com/office/drawing/2014/main" id="{6B1D41D4-5884-4B7D-53CD-186F4A05F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2ED6AC3E-0D13-FF60-3C8D-3ED6FC016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9">
              <a:extLst>
                <a:ext uri="{FF2B5EF4-FFF2-40B4-BE49-F238E27FC236}">
                  <a16:creationId xmlns:a16="http://schemas.microsoft.com/office/drawing/2014/main" id="{D58CBC59-D715-D77A-1976-A92A35F88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0">
              <a:extLst>
                <a:ext uri="{FF2B5EF4-FFF2-40B4-BE49-F238E27FC236}">
                  <a16:creationId xmlns:a16="http://schemas.microsoft.com/office/drawing/2014/main" id="{73A97928-D2A6-ED0F-9287-308F5495A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1">
              <a:extLst>
                <a:ext uri="{FF2B5EF4-FFF2-40B4-BE49-F238E27FC236}">
                  <a16:creationId xmlns:a16="http://schemas.microsoft.com/office/drawing/2014/main" id="{0573EEA4-B6D6-4EC1-6C9D-D93F71455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2">
              <a:extLst>
                <a:ext uri="{FF2B5EF4-FFF2-40B4-BE49-F238E27FC236}">
                  <a16:creationId xmlns:a16="http://schemas.microsoft.com/office/drawing/2014/main" id="{4C2DED7F-3380-6A37-02DB-2234A88B2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3">
              <a:extLst>
                <a:ext uri="{FF2B5EF4-FFF2-40B4-BE49-F238E27FC236}">
                  <a16:creationId xmlns:a16="http://schemas.microsoft.com/office/drawing/2014/main" id="{C4E5C0A7-F88E-4EF2-A352-CD8ECDFB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4">
              <a:extLst>
                <a:ext uri="{FF2B5EF4-FFF2-40B4-BE49-F238E27FC236}">
                  <a16:creationId xmlns:a16="http://schemas.microsoft.com/office/drawing/2014/main" id="{D509DB3D-A2CC-B187-4CB6-7B0379D23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5">
              <a:extLst>
                <a:ext uri="{FF2B5EF4-FFF2-40B4-BE49-F238E27FC236}">
                  <a16:creationId xmlns:a16="http://schemas.microsoft.com/office/drawing/2014/main" id="{F88F5B65-74B9-CC0C-85BF-D00F2869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6">
              <a:extLst>
                <a:ext uri="{FF2B5EF4-FFF2-40B4-BE49-F238E27FC236}">
                  <a16:creationId xmlns:a16="http://schemas.microsoft.com/office/drawing/2014/main" id="{9F68AAC2-F62F-21DE-5FF1-34F155D32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7">
              <a:extLst>
                <a:ext uri="{FF2B5EF4-FFF2-40B4-BE49-F238E27FC236}">
                  <a16:creationId xmlns:a16="http://schemas.microsoft.com/office/drawing/2014/main" id="{B546305E-267C-60EE-8522-1A6F96B9C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8">
              <a:extLst>
                <a:ext uri="{FF2B5EF4-FFF2-40B4-BE49-F238E27FC236}">
                  <a16:creationId xmlns:a16="http://schemas.microsoft.com/office/drawing/2014/main" id="{F5D65716-70BA-4E1D-7E0E-6F78E67A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9">
              <a:extLst>
                <a:ext uri="{FF2B5EF4-FFF2-40B4-BE49-F238E27FC236}">
                  <a16:creationId xmlns:a16="http://schemas.microsoft.com/office/drawing/2014/main" id="{EABE6B83-F441-ABD7-9B20-3A97283B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6" name="Freeform 60">
              <a:extLst>
                <a:ext uri="{FF2B5EF4-FFF2-40B4-BE49-F238E27FC236}">
                  <a16:creationId xmlns:a16="http://schemas.microsoft.com/office/drawing/2014/main" id="{B5C8E937-BF6D-436C-E9D4-ED1942518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7" name="Freeform 61">
              <a:extLst>
                <a:ext uri="{FF2B5EF4-FFF2-40B4-BE49-F238E27FC236}">
                  <a16:creationId xmlns:a16="http://schemas.microsoft.com/office/drawing/2014/main" id="{9D23F25C-920D-DC2F-F88D-C8282E143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8" name="Freeform 62">
              <a:extLst>
                <a:ext uri="{FF2B5EF4-FFF2-40B4-BE49-F238E27FC236}">
                  <a16:creationId xmlns:a16="http://schemas.microsoft.com/office/drawing/2014/main" id="{04445FFD-703B-04A9-1481-B3575804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9" name="Freeform 63">
              <a:extLst>
                <a:ext uri="{FF2B5EF4-FFF2-40B4-BE49-F238E27FC236}">
                  <a16:creationId xmlns:a16="http://schemas.microsoft.com/office/drawing/2014/main" id="{D51243E2-E71D-E0FF-AABE-0F97BEC55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0" name="Freeform 64">
              <a:extLst>
                <a:ext uri="{FF2B5EF4-FFF2-40B4-BE49-F238E27FC236}">
                  <a16:creationId xmlns:a16="http://schemas.microsoft.com/office/drawing/2014/main" id="{024A4AC2-D92E-D6D9-0718-E3465F5F4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1" name="Freeform 65">
              <a:extLst>
                <a:ext uri="{FF2B5EF4-FFF2-40B4-BE49-F238E27FC236}">
                  <a16:creationId xmlns:a16="http://schemas.microsoft.com/office/drawing/2014/main" id="{6C7BAB10-7D02-94A5-2320-587B1F70F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2" name="Freeform 66">
              <a:extLst>
                <a:ext uri="{FF2B5EF4-FFF2-40B4-BE49-F238E27FC236}">
                  <a16:creationId xmlns:a16="http://schemas.microsoft.com/office/drawing/2014/main" id="{0517DD97-39BD-E5FA-16FE-316523C1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3" name="Freeform 67">
              <a:extLst>
                <a:ext uri="{FF2B5EF4-FFF2-40B4-BE49-F238E27FC236}">
                  <a16:creationId xmlns:a16="http://schemas.microsoft.com/office/drawing/2014/main" id="{0845D5FD-2CC8-FB30-413F-8BD52BADA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4" name="Freeform 68">
              <a:extLst>
                <a:ext uri="{FF2B5EF4-FFF2-40B4-BE49-F238E27FC236}">
                  <a16:creationId xmlns:a16="http://schemas.microsoft.com/office/drawing/2014/main" id="{0F4DC1F9-D7DD-CAAF-874A-7FCE210E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5" name="Freeform 69">
              <a:extLst>
                <a:ext uri="{FF2B5EF4-FFF2-40B4-BE49-F238E27FC236}">
                  <a16:creationId xmlns:a16="http://schemas.microsoft.com/office/drawing/2014/main" id="{4B5FF2F0-6C03-86E5-C39F-E0D53EB4F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6" name="Freeform 70">
              <a:extLst>
                <a:ext uri="{FF2B5EF4-FFF2-40B4-BE49-F238E27FC236}">
                  <a16:creationId xmlns:a16="http://schemas.microsoft.com/office/drawing/2014/main" id="{F2B978EB-D880-D75E-34BC-58E48C168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7" name="Freeform 71">
              <a:extLst>
                <a:ext uri="{FF2B5EF4-FFF2-40B4-BE49-F238E27FC236}">
                  <a16:creationId xmlns:a16="http://schemas.microsoft.com/office/drawing/2014/main" id="{E23ACD06-2E34-BEF4-1898-1DFD5EA98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8" name="Freeform 72">
              <a:extLst>
                <a:ext uri="{FF2B5EF4-FFF2-40B4-BE49-F238E27FC236}">
                  <a16:creationId xmlns:a16="http://schemas.microsoft.com/office/drawing/2014/main" id="{41C3F158-EDD6-4CCF-AA32-73EDE6B3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9" name="Freeform 73">
              <a:extLst>
                <a:ext uri="{FF2B5EF4-FFF2-40B4-BE49-F238E27FC236}">
                  <a16:creationId xmlns:a16="http://schemas.microsoft.com/office/drawing/2014/main" id="{B4B9CF47-05EE-ABC7-356C-C740EA88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0" name="Freeform 74">
              <a:extLst>
                <a:ext uri="{FF2B5EF4-FFF2-40B4-BE49-F238E27FC236}">
                  <a16:creationId xmlns:a16="http://schemas.microsoft.com/office/drawing/2014/main" id="{8EED0CF6-FF32-CC39-4D31-DB879C6D8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1" name="Freeform 75">
              <a:extLst>
                <a:ext uri="{FF2B5EF4-FFF2-40B4-BE49-F238E27FC236}">
                  <a16:creationId xmlns:a16="http://schemas.microsoft.com/office/drawing/2014/main" id="{1D640DED-655F-EFE2-8690-FAF02D1E8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2" name="Freeform 76">
              <a:extLst>
                <a:ext uri="{FF2B5EF4-FFF2-40B4-BE49-F238E27FC236}">
                  <a16:creationId xmlns:a16="http://schemas.microsoft.com/office/drawing/2014/main" id="{9AD12E0A-FB03-CED5-B25F-3E590CDD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3" name="Freeform 77">
              <a:extLst>
                <a:ext uri="{FF2B5EF4-FFF2-40B4-BE49-F238E27FC236}">
                  <a16:creationId xmlns:a16="http://schemas.microsoft.com/office/drawing/2014/main" id="{829A5E80-14B0-4B8C-C6B3-AAE971F56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4" name="Freeform 78">
              <a:extLst>
                <a:ext uri="{FF2B5EF4-FFF2-40B4-BE49-F238E27FC236}">
                  <a16:creationId xmlns:a16="http://schemas.microsoft.com/office/drawing/2014/main" id="{99C73640-A5AD-F19D-6A74-A57358A30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5" name="Freeform 79">
              <a:extLst>
                <a:ext uri="{FF2B5EF4-FFF2-40B4-BE49-F238E27FC236}">
                  <a16:creationId xmlns:a16="http://schemas.microsoft.com/office/drawing/2014/main" id="{7C37CD3B-0C09-2666-C081-139B090B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6" name="Freeform 80">
              <a:extLst>
                <a:ext uri="{FF2B5EF4-FFF2-40B4-BE49-F238E27FC236}">
                  <a16:creationId xmlns:a16="http://schemas.microsoft.com/office/drawing/2014/main" id="{4B3A5C77-122A-876C-D25C-4C1C3C5FF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7" name="Freeform 81">
              <a:extLst>
                <a:ext uri="{FF2B5EF4-FFF2-40B4-BE49-F238E27FC236}">
                  <a16:creationId xmlns:a16="http://schemas.microsoft.com/office/drawing/2014/main" id="{EF92D2ED-DD6A-7A1A-5F4C-B0065D241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8" name="Freeform 82">
              <a:extLst>
                <a:ext uri="{FF2B5EF4-FFF2-40B4-BE49-F238E27FC236}">
                  <a16:creationId xmlns:a16="http://schemas.microsoft.com/office/drawing/2014/main" id="{FDC3A9B0-48E9-C37F-2395-1A2EED1A5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9" name="Freeform 83">
              <a:extLst>
                <a:ext uri="{FF2B5EF4-FFF2-40B4-BE49-F238E27FC236}">
                  <a16:creationId xmlns:a16="http://schemas.microsoft.com/office/drawing/2014/main" id="{532DDBA7-86EF-2338-0363-B7D9DCFD8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0" name="Freeform 84">
              <a:extLst>
                <a:ext uri="{FF2B5EF4-FFF2-40B4-BE49-F238E27FC236}">
                  <a16:creationId xmlns:a16="http://schemas.microsoft.com/office/drawing/2014/main" id="{3EC01CED-AEA8-30F1-E4CD-8DB7100CB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1" name="Freeform 85">
              <a:extLst>
                <a:ext uri="{FF2B5EF4-FFF2-40B4-BE49-F238E27FC236}">
                  <a16:creationId xmlns:a16="http://schemas.microsoft.com/office/drawing/2014/main" id="{BC00DC8A-A63F-C64A-D3C5-2F4027AF2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2" name="Freeform 86">
              <a:extLst>
                <a:ext uri="{FF2B5EF4-FFF2-40B4-BE49-F238E27FC236}">
                  <a16:creationId xmlns:a16="http://schemas.microsoft.com/office/drawing/2014/main" id="{6F340FB9-6203-EA18-83FB-7FAD79A60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3" name="Freeform 87">
              <a:extLst>
                <a:ext uri="{FF2B5EF4-FFF2-40B4-BE49-F238E27FC236}">
                  <a16:creationId xmlns:a16="http://schemas.microsoft.com/office/drawing/2014/main" id="{73732DBE-5F5B-C4EB-9FDD-B09131028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4" name="Freeform 88">
              <a:extLst>
                <a:ext uri="{FF2B5EF4-FFF2-40B4-BE49-F238E27FC236}">
                  <a16:creationId xmlns:a16="http://schemas.microsoft.com/office/drawing/2014/main" id="{78C3B4B7-EBAA-F698-1B8F-076595B90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0" name="Freeform 89">
              <a:extLst>
                <a:ext uri="{FF2B5EF4-FFF2-40B4-BE49-F238E27FC236}">
                  <a16:creationId xmlns:a16="http://schemas.microsoft.com/office/drawing/2014/main" id="{3222A70D-0500-772B-5FCC-0FEF8F687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1" name="Freeform 90">
              <a:extLst>
                <a:ext uri="{FF2B5EF4-FFF2-40B4-BE49-F238E27FC236}">
                  <a16:creationId xmlns:a16="http://schemas.microsoft.com/office/drawing/2014/main" id="{D920D789-430D-CED9-B6F3-F8C0507FB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2" name="Freeform 91">
              <a:extLst>
                <a:ext uri="{FF2B5EF4-FFF2-40B4-BE49-F238E27FC236}">
                  <a16:creationId xmlns:a16="http://schemas.microsoft.com/office/drawing/2014/main" id="{0EE813CF-3496-0129-CA6E-B2D278888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3" name="Freeform 92">
              <a:extLst>
                <a:ext uri="{FF2B5EF4-FFF2-40B4-BE49-F238E27FC236}">
                  <a16:creationId xmlns:a16="http://schemas.microsoft.com/office/drawing/2014/main" id="{A93A929F-AD36-7F1C-A5C8-6EB91E03A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4" name="Freeform 93">
              <a:extLst>
                <a:ext uri="{FF2B5EF4-FFF2-40B4-BE49-F238E27FC236}">
                  <a16:creationId xmlns:a16="http://schemas.microsoft.com/office/drawing/2014/main" id="{F12ACE9A-3F0D-ED2F-89C9-87E931FE6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5" name="Freeform 94">
              <a:extLst>
                <a:ext uri="{FF2B5EF4-FFF2-40B4-BE49-F238E27FC236}">
                  <a16:creationId xmlns:a16="http://schemas.microsoft.com/office/drawing/2014/main" id="{BC9C2597-701B-E30B-63F7-F352FE2FB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6" name="Freeform 95">
              <a:extLst>
                <a:ext uri="{FF2B5EF4-FFF2-40B4-BE49-F238E27FC236}">
                  <a16:creationId xmlns:a16="http://schemas.microsoft.com/office/drawing/2014/main" id="{12663263-7209-4829-8093-CDD1F788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7" name="Freeform 96">
              <a:extLst>
                <a:ext uri="{FF2B5EF4-FFF2-40B4-BE49-F238E27FC236}">
                  <a16:creationId xmlns:a16="http://schemas.microsoft.com/office/drawing/2014/main" id="{B5CF2119-EE2C-BA89-08D0-BF735AC11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8" name="Freeform 97">
              <a:extLst>
                <a:ext uri="{FF2B5EF4-FFF2-40B4-BE49-F238E27FC236}">
                  <a16:creationId xmlns:a16="http://schemas.microsoft.com/office/drawing/2014/main" id="{BD2111BF-4257-F335-F187-D0FE66761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9" name="Freeform 98">
              <a:extLst>
                <a:ext uri="{FF2B5EF4-FFF2-40B4-BE49-F238E27FC236}">
                  <a16:creationId xmlns:a16="http://schemas.microsoft.com/office/drawing/2014/main" id="{441C5229-ACEB-E5D3-E01D-853F2252D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0" name="Freeform 99">
              <a:extLst>
                <a:ext uri="{FF2B5EF4-FFF2-40B4-BE49-F238E27FC236}">
                  <a16:creationId xmlns:a16="http://schemas.microsoft.com/office/drawing/2014/main" id="{AAC2D9D0-9B80-77A4-A133-D97F97390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1" name="Freeform 100">
              <a:extLst>
                <a:ext uri="{FF2B5EF4-FFF2-40B4-BE49-F238E27FC236}">
                  <a16:creationId xmlns:a16="http://schemas.microsoft.com/office/drawing/2014/main" id="{49C4F4AD-0350-26BA-15E1-E8C606DE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2" name="Freeform 101">
              <a:extLst>
                <a:ext uri="{FF2B5EF4-FFF2-40B4-BE49-F238E27FC236}">
                  <a16:creationId xmlns:a16="http://schemas.microsoft.com/office/drawing/2014/main" id="{01592073-D293-CDDD-A86D-37DE5B885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3" name="Freeform 102">
              <a:extLst>
                <a:ext uri="{FF2B5EF4-FFF2-40B4-BE49-F238E27FC236}">
                  <a16:creationId xmlns:a16="http://schemas.microsoft.com/office/drawing/2014/main" id="{A4157D2C-8BCB-E63B-3C10-0B71FA0C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4" name="Freeform 103">
              <a:extLst>
                <a:ext uri="{FF2B5EF4-FFF2-40B4-BE49-F238E27FC236}">
                  <a16:creationId xmlns:a16="http://schemas.microsoft.com/office/drawing/2014/main" id="{C6569409-8C90-870D-47E1-270E45FB1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5" name="Freeform 104">
              <a:extLst>
                <a:ext uri="{FF2B5EF4-FFF2-40B4-BE49-F238E27FC236}">
                  <a16:creationId xmlns:a16="http://schemas.microsoft.com/office/drawing/2014/main" id="{93389635-D570-9DE7-AD37-75CB96028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6" name="Freeform 105">
              <a:extLst>
                <a:ext uri="{FF2B5EF4-FFF2-40B4-BE49-F238E27FC236}">
                  <a16:creationId xmlns:a16="http://schemas.microsoft.com/office/drawing/2014/main" id="{62BBCF5B-7BCA-6473-B8BB-FCAEA0D7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2" name="Freeform 106">
              <a:extLst>
                <a:ext uri="{FF2B5EF4-FFF2-40B4-BE49-F238E27FC236}">
                  <a16:creationId xmlns:a16="http://schemas.microsoft.com/office/drawing/2014/main" id="{6594B106-AB78-5342-5843-C963337B4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3" name="Freeform 107">
              <a:extLst>
                <a:ext uri="{FF2B5EF4-FFF2-40B4-BE49-F238E27FC236}">
                  <a16:creationId xmlns:a16="http://schemas.microsoft.com/office/drawing/2014/main" id="{31068057-359A-4C46-1519-A7A63CA37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4" name="Freeform 108">
              <a:extLst>
                <a:ext uri="{FF2B5EF4-FFF2-40B4-BE49-F238E27FC236}">
                  <a16:creationId xmlns:a16="http://schemas.microsoft.com/office/drawing/2014/main" id="{400B27F8-4694-813D-0BD7-99E6E8672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5" name="Freeform 109">
              <a:extLst>
                <a:ext uri="{FF2B5EF4-FFF2-40B4-BE49-F238E27FC236}">
                  <a16:creationId xmlns:a16="http://schemas.microsoft.com/office/drawing/2014/main" id="{859E2D48-EC72-3EBA-E81E-7A2DFB54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6" name="Freeform 110">
              <a:extLst>
                <a:ext uri="{FF2B5EF4-FFF2-40B4-BE49-F238E27FC236}">
                  <a16:creationId xmlns:a16="http://schemas.microsoft.com/office/drawing/2014/main" id="{B6AE5053-D088-317D-5037-75B0C5EC7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7" name="Freeform 111">
              <a:extLst>
                <a:ext uri="{FF2B5EF4-FFF2-40B4-BE49-F238E27FC236}">
                  <a16:creationId xmlns:a16="http://schemas.microsoft.com/office/drawing/2014/main" id="{AD0F882A-BA2C-E809-02BD-6DB6BB76B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8" name="Freeform 112">
              <a:extLst>
                <a:ext uri="{FF2B5EF4-FFF2-40B4-BE49-F238E27FC236}">
                  <a16:creationId xmlns:a16="http://schemas.microsoft.com/office/drawing/2014/main" id="{6D48445C-2E86-F162-D336-1C30DDE1B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9" name="Freeform 113">
              <a:extLst>
                <a:ext uri="{FF2B5EF4-FFF2-40B4-BE49-F238E27FC236}">
                  <a16:creationId xmlns:a16="http://schemas.microsoft.com/office/drawing/2014/main" id="{7B1628C8-C44A-B93A-D493-BE8840B2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0" name="Freeform 114">
              <a:extLst>
                <a:ext uri="{FF2B5EF4-FFF2-40B4-BE49-F238E27FC236}">
                  <a16:creationId xmlns:a16="http://schemas.microsoft.com/office/drawing/2014/main" id="{6FD7F0F9-A01D-C19F-06B9-010C52AC8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115">
              <a:extLst>
                <a:ext uri="{FF2B5EF4-FFF2-40B4-BE49-F238E27FC236}">
                  <a16:creationId xmlns:a16="http://schemas.microsoft.com/office/drawing/2014/main" id="{1AF491DD-FF35-16AF-AC04-FD5D47851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116">
              <a:extLst>
                <a:ext uri="{FF2B5EF4-FFF2-40B4-BE49-F238E27FC236}">
                  <a16:creationId xmlns:a16="http://schemas.microsoft.com/office/drawing/2014/main" id="{EB1E509F-9A2B-6A12-6D8A-AA5ABD7C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3" name="Freeform 117">
              <a:extLst>
                <a:ext uri="{FF2B5EF4-FFF2-40B4-BE49-F238E27FC236}">
                  <a16:creationId xmlns:a16="http://schemas.microsoft.com/office/drawing/2014/main" id="{12D4E6CF-3DC4-FFF0-8CB4-24AA43D55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118">
              <a:extLst>
                <a:ext uri="{FF2B5EF4-FFF2-40B4-BE49-F238E27FC236}">
                  <a16:creationId xmlns:a16="http://schemas.microsoft.com/office/drawing/2014/main" id="{C596B3E0-EADC-EB16-810C-3DE3EC40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119">
              <a:extLst>
                <a:ext uri="{FF2B5EF4-FFF2-40B4-BE49-F238E27FC236}">
                  <a16:creationId xmlns:a16="http://schemas.microsoft.com/office/drawing/2014/main" id="{478AADD3-F3EC-B814-812B-BC4589C1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120">
              <a:extLst>
                <a:ext uri="{FF2B5EF4-FFF2-40B4-BE49-F238E27FC236}">
                  <a16:creationId xmlns:a16="http://schemas.microsoft.com/office/drawing/2014/main" id="{651307DD-5C19-16B0-8212-F1520E257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121">
              <a:extLst>
                <a:ext uri="{FF2B5EF4-FFF2-40B4-BE49-F238E27FC236}">
                  <a16:creationId xmlns:a16="http://schemas.microsoft.com/office/drawing/2014/main" id="{DCF3D677-A586-F7A9-69BA-A11FB5574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122">
              <a:extLst>
                <a:ext uri="{FF2B5EF4-FFF2-40B4-BE49-F238E27FC236}">
                  <a16:creationId xmlns:a16="http://schemas.microsoft.com/office/drawing/2014/main" id="{4593EF72-E282-E7DA-AB95-2FA600781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123">
              <a:extLst>
                <a:ext uri="{FF2B5EF4-FFF2-40B4-BE49-F238E27FC236}">
                  <a16:creationId xmlns:a16="http://schemas.microsoft.com/office/drawing/2014/main" id="{1BBAA6D7-6F61-DD54-A2E7-42F6FB0F9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124">
              <a:extLst>
                <a:ext uri="{FF2B5EF4-FFF2-40B4-BE49-F238E27FC236}">
                  <a16:creationId xmlns:a16="http://schemas.microsoft.com/office/drawing/2014/main" id="{A8AAA3C6-7A31-6CBF-9487-782DF5BA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125">
              <a:extLst>
                <a:ext uri="{FF2B5EF4-FFF2-40B4-BE49-F238E27FC236}">
                  <a16:creationId xmlns:a16="http://schemas.microsoft.com/office/drawing/2014/main" id="{14C4877B-53BE-ADEF-782F-948CB8881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126">
              <a:extLst>
                <a:ext uri="{FF2B5EF4-FFF2-40B4-BE49-F238E27FC236}">
                  <a16:creationId xmlns:a16="http://schemas.microsoft.com/office/drawing/2014/main" id="{F91D1B09-3733-F14B-FA1D-0D04FB211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127">
              <a:extLst>
                <a:ext uri="{FF2B5EF4-FFF2-40B4-BE49-F238E27FC236}">
                  <a16:creationId xmlns:a16="http://schemas.microsoft.com/office/drawing/2014/main" id="{61EBCA9B-BE89-14ED-6F30-258FDC094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128">
              <a:extLst>
                <a:ext uri="{FF2B5EF4-FFF2-40B4-BE49-F238E27FC236}">
                  <a16:creationId xmlns:a16="http://schemas.microsoft.com/office/drawing/2014/main" id="{E64CCCD9-C121-17CC-A761-5FAF94C3E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129">
              <a:extLst>
                <a:ext uri="{FF2B5EF4-FFF2-40B4-BE49-F238E27FC236}">
                  <a16:creationId xmlns:a16="http://schemas.microsoft.com/office/drawing/2014/main" id="{2702BB48-3FB0-18CF-6894-4AA04B7D7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130">
              <a:extLst>
                <a:ext uri="{FF2B5EF4-FFF2-40B4-BE49-F238E27FC236}">
                  <a16:creationId xmlns:a16="http://schemas.microsoft.com/office/drawing/2014/main" id="{9DFADEF8-DBDF-3F1A-62AD-744EA1E3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131">
              <a:extLst>
                <a:ext uri="{FF2B5EF4-FFF2-40B4-BE49-F238E27FC236}">
                  <a16:creationId xmlns:a16="http://schemas.microsoft.com/office/drawing/2014/main" id="{B4CD0754-E0BE-7DD3-8980-8406CA710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132">
              <a:extLst>
                <a:ext uri="{FF2B5EF4-FFF2-40B4-BE49-F238E27FC236}">
                  <a16:creationId xmlns:a16="http://schemas.microsoft.com/office/drawing/2014/main" id="{13354965-8F80-1212-531B-34F9C5CEE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133">
              <a:extLst>
                <a:ext uri="{FF2B5EF4-FFF2-40B4-BE49-F238E27FC236}">
                  <a16:creationId xmlns:a16="http://schemas.microsoft.com/office/drawing/2014/main" id="{78ADEACA-EC73-CCB8-29C8-E21C395F0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134">
              <a:extLst>
                <a:ext uri="{FF2B5EF4-FFF2-40B4-BE49-F238E27FC236}">
                  <a16:creationId xmlns:a16="http://schemas.microsoft.com/office/drawing/2014/main" id="{B483306D-66DF-3BAC-CB61-CD4F37E74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135">
              <a:extLst>
                <a:ext uri="{FF2B5EF4-FFF2-40B4-BE49-F238E27FC236}">
                  <a16:creationId xmlns:a16="http://schemas.microsoft.com/office/drawing/2014/main" id="{5A69CA83-FD2B-208D-49EC-AD72A2AC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136">
              <a:extLst>
                <a:ext uri="{FF2B5EF4-FFF2-40B4-BE49-F238E27FC236}">
                  <a16:creationId xmlns:a16="http://schemas.microsoft.com/office/drawing/2014/main" id="{C27FE0AC-1271-F30A-F775-9BFCCACAF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137">
              <a:extLst>
                <a:ext uri="{FF2B5EF4-FFF2-40B4-BE49-F238E27FC236}">
                  <a16:creationId xmlns:a16="http://schemas.microsoft.com/office/drawing/2014/main" id="{C1559A1E-EC13-38C3-071F-1E2E41C1F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138">
              <a:extLst>
                <a:ext uri="{FF2B5EF4-FFF2-40B4-BE49-F238E27FC236}">
                  <a16:creationId xmlns:a16="http://schemas.microsoft.com/office/drawing/2014/main" id="{214F9D52-F020-F5FE-F88E-AF8C745C3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139">
              <a:extLst>
                <a:ext uri="{FF2B5EF4-FFF2-40B4-BE49-F238E27FC236}">
                  <a16:creationId xmlns:a16="http://schemas.microsoft.com/office/drawing/2014/main" id="{D8A16F1A-D43E-A104-4B88-5BBC4708C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140">
              <a:extLst>
                <a:ext uri="{FF2B5EF4-FFF2-40B4-BE49-F238E27FC236}">
                  <a16:creationId xmlns:a16="http://schemas.microsoft.com/office/drawing/2014/main" id="{FD39976C-1DC7-1412-4B14-3FF73AF16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141">
              <a:extLst>
                <a:ext uri="{FF2B5EF4-FFF2-40B4-BE49-F238E27FC236}">
                  <a16:creationId xmlns:a16="http://schemas.microsoft.com/office/drawing/2014/main" id="{9FBE0259-C924-06DA-A462-40696184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142">
              <a:extLst>
                <a:ext uri="{FF2B5EF4-FFF2-40B4-BE49-F238E27FC236}">
                  <a16:creationId xmlns:a16="http://schemas.microsoft.com/office/drawing/2014/main" id="{C177E235-7DD6-6CF5-0368-189AD4CC0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143">
              <a:extLst>
                <a:ext uri="{FF2B5EF4-FFF2-40B4-BE49-F238E27FC236}">
                  <a16:creationId xmlns:a16="http://schemas.microsoft.com/office/drawing/2014/main" id="{D3D909AC-1765-4219-DA70-FCE124CAA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144">
              <a:extLst>
                <a:ext uri="{FF2B5EF4-FFF2-40B4-BE49-F238E27FC236}">
                  <a16:creationId xmlns:a16="http://schemas.microsoft.com/office/drawing/2014/main" id="{67051DCF-FAB9-2B8C-FD4F-950ABD1C86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145">
              <a:extLst>
                <a:ext uri="{FF2B5EF4-FFF2-40B4-BE49-F238E27FC236}">
                  <a16:creationId xmlns:a16="http://schemas.microsoft.com/office/drawing/2014/main" id="{D7240B52-AE08-0FB9-2B04-9EFCC1105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40" name="Grupo 1739">
            <a:extLst>
              <a:ext uri="{FF2B5EF4-FFF2-40B4-BE49-F238E27FC236}">
                <a16:creationId xmlns:a16="http://schemas.microsoft.com/office/drawing/2014/main" id="{EBFD1881-B882-CEF5-6DBC-2A4EB7AC3BCD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1635" name="Freeform 149">
              <a:extLst>
                <a:ext uri="{FF2B5EF4-FFF2-40B4-BE49-F238E27FC236}">
                  <a16:creationId xmlns:a16="http://schemas.microsoft.com/office/drawing/2014/main" id="{334139AE-1275-4C92-32BE-6B23FE1B0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150">
              <a:extLst>
                <a:ext uri="{FF2B5EF4-FFF2-40B4-BE49-F238E27FC236}">
                  <a16:creationId xmlns:a16="http://schemas.microsoft.com/office/drawing/2014/main" id="{E65ACEE6-9B67-BADA-15E4-7BFF019B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151">
              <a:extLst>
                <a:ext uri="{FF2B5EF4-FFF2-40B4-BE49-F238E27FC236}">
                  <a16:creationId xmlns:a16="http://schemas.microsoft.com/office/drawing/2014/main" id="{3C4C0275-DAC6-273E-73CC-C34D35E8B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152">
              <a:extLst>
                <a:ext uri="{FF2B5EF4-FFF2-40B4-BE49-F238E27FC236}">
                  <a16:creationId xmlns:a16="http://schemas.microsoft.com/office/drawing/2014/main" id="{884B1EDD-7C1F-D4FE-9EFA-2BEC88F2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153">
              <a:extLst>
                <a:ext uri="{FF2B5EF4-FFF2-40B4-BE49-F238E27FC236}">
                  <a16:creationId xmlns:a16="http://schemas.microsoft.com/office/drawing/2014/main" id="{B8072475-E501-4214-59C0-54682EC7B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154">
              <a:extLst>
                <a:ext uri="{FF2B5EF4-FFF2-40B4-BE49-F238E27FC236}">
                  <a16:creationId xmlns:a16="http://schemas.microsoft.com/office/drawing/2014/main" id="{4F2C6767-0188-4568-B16D-46CA76A9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155">
              <a:extLst>
                <a:ext uri="{FF2B5EF4-FFF2-40B4-BE49-F238E27FC236}">
                  <a16:creationId xmlns:a16="http://schemas.microsoft.com/office/drawing/2014/main" id="{BD7F5B60-8C2B-5F4F-0AD2-7644DA7E7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156">
              <a:extLst>
                <a:ext uri="{FF2B5EF4-FFF2-40B4-BE49-F238E27FC236}">
                  <a16:creationId xmlns:a16="http://schemas.microsoft.com/office/drawing/2014/main" id="{E4A05C32-7F04-CBD3-2EDF-BC76D1B72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157">
              <a:extLst>
                <a:ext uri="{FF2B5EF4-FFF2-40B4-BE49-F238E27FC236}">
                  <a16:creationId xmlns:a16="http://schemas.microsoft.com/office/drawing/2014/main" id="{D5987772-07AB-69F9-C091-3ED558034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158">
              <a:extLst>
                <a:ext uri="{FF2B5EF4-FFF2-40B4-BE49-F238E27FC236}">
                  <a16:creationId xmlns:a16="http://schemas.microsoft.com/office/drawing/2014/main" id="{EC436A51-D583-6520-1C46-5AD4F283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159">
              <a:extLst>
                <a:ext uri="{FF2B5EF4-FFF2-40B4-BE49-F238E27FC236}">
                  <a16:creationId xmlns:a16="http://schemas.microsoft.com/office/drawing/2014/main" id="{D3FCF958-BF96-727D-3AFD-D87B98FCB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60">
              <a:extLst>
                <a:ext uri="{FF2B5EF4-FFF2-40B4-BE49-F238E27FC236}">
                  <a16:creationId xmlns:a16="http://schemas.microsoft.com/office/drawing/2014/main" id="{173F50EE-3489-31AB-4BEA-49AEF4E3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61">
              <a:extLst>
                <a:ext uri="{FF2B5EF4-FFF2-40B4-BE49-F238E27FC236}">
                  <a16:creationId xmlns:a16="http://schemas.microsoft.com/office/drawing/2014/main" id="{555D9AF5-FE60-2286-536C-778CF35F5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8" name="Freeform 162">
              <a:extLst>
                <a:ext uri="{FF2B5EF4-FFF2-40B4-BE49-F238E27FC236}">
                  <a16:creationId xmlns:a16="http://schemas.microsoft.com/office/drawing/2014/main" id="{774A7EF2-41BA-CF77-DEB7-5CCBF4CF3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9" name="Freeform 163">
              <a:extLst>
                <a:ext uri="{FF2B5EF4-FFF2-40B4-BE49-F238E27FC236}">
                  <a16:creationId xmlns:a16="http://schemas.microsoft.com/office/drawing/2014/main" id="{79275D58-36F0-B3A6-5E85-FA313B323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0" name="Freeform 164">
              <a:extLst>
                <a:ext uri="{FF2B5EF4-FFF2-40B4-BE49-F238E27FC236}">
                  <a16:creationId xmlns:a16="http://schemas.microsoft.com/office/drawing/2014/main" id="{D280297D-9622-00F8-6A7B-5CB899677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1" name="Freeform 165">
              <a:extLst>
                <a:ext uri="{FF2B5EF4-FFF2-40B4-BE49-F238E27FC236}">
                  <a16:creationId xmlns:a16="http://schemas.microsoft.com/office/drawing/2014/main" id="{34D363A0-CB70-FD0D-62B5-508DD4DB8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2" name="Freeform 166">
              <a:extLst>
                <a:ext uri="{FF2B5EF4-FFF2-40B4-BE49-F238E27FC236}">
                  <a16:creationId xmlns:a16="http://schemas.microsoft.com/office/drawing/2014/main" id="{077B8669-E8BF-504C-D76C-7CFD99C91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3" name="Freeform 167">
              <a:extLst>
                <a:ext uri="{FF2B5EF4-FFF2-40B4-BE49-F238E27FC236}">
                  <a16:creationId xmlns:a16="http://schemas.microsoft.com/office/drawing/2014/main" id="{A0EF4D96-0B7E-D54F-2439-D08DB1A6A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4" name="Freeform 168">
              <a:extLst>
                <a:ext uri="{FF2B5EF4-FFF2-40B4-BE49-F238E27FC236}">
                  <a16:creationId xmlns:a16="http://schemas.microsoft.com/office/drawing/2014/main" id="{6BF02F0E-841B-DF87-E3F1-6BD24D059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5" name="Freeform 169">
              <a:extLst>
                <a:ext uri="{FF2B5EF4-FFF2-40B4-BE49-F238E27FC236}">
                  <a16:creationId xmlns:a16="http://schemas.microsoft.com/office/drawing/2014/main" id="{FA3FAD7D-FE15-FFEA-75AE-B0032FDBA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6" name="Freeform 170">
              <a:extLst>
                <a:ext uri="{FF2B5EF4-FFF2-40B4-BE49-F238E27FC236}">
                  <a16:creationId xmlns:a16="http://schemas.microsoft.com/office/drawing/2014/main" id="{1F4E201A-C648-9863-73F7-E54E36AD3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7" name="Freeform 171">
              <a:extLst>
                <a:ext uri="{FF2B5EF4-FFF2-40B4-BE49-F238E27FC236}">
                  <a16:creationId xmlns:a16="http://schemas.microsoft.com/office/drawing/2014/main" id="{915A5172-24B3-6F11-AFBB-6C9E2D51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8" name="Freeform 172">
              <a:extLst>
                <a:ext uri="{FF2B5EF4-FFF2-40B4-BE49-F238E27FC236}">
                  <a16:creationId xmlns:a16="http://schemas.microsoft.com/office/drawing/2014/main" id="{8CDBAC2E-DF2A-BEC4-FA94-DF8105024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9" name="Freeform 173">
              <a:extLst>
                <a:ext uri="{FF2B5EF4-FFF2-40B4-BE49-F238E27FC236}">
                  <a16:creationId xmlns:a16="http://schemas.microsoft.com/office/drawing/2014/main" id="{3A3B27CA-337F-715E-CA24-66A9F543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0" name="Freeform 174">
              <a:extLst>
                <a:ext uri="{FF2B5EF4-FFF2-40B4-BE49-F238E27FC236}">
                  <a16:creationId xmlns:a16="http://schemas.microsoft.com/office/drawing/2014/main" id="{D5425EDD-06CB-55AF-74E7-1977CE42D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1" name="Freeform 175">
              <a:extLst>
                <a:ext uri="{FF2B5EF4-FFF2-40B4-BE49-F238E27FC236}">
                  <a16:creationId xmlns:a16="http://schemas.microsoft.com/office/drawing/2014/main" id="{752B64D4-C1E3-BCE9-254E-87B67E91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2" name="Freeform 176">
              <a:extLst>
                <a:ext uri="{FF2B5EF4-FFF2-40B4-BE49-F238E27FC236}">
                  <a16:creationId xmlns:a16="http://schemas.microsoft.com/office/drawing/2014/main" id="{7F87BDF5-4A0E-B381-3457-60CA56B6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3" name="Freeform 177">
              <a:extLst>
                <a:ext uri="{FF2B5EF4-FFF2-40B4-BE49-F238E27FC236}">
                  <a16:creationId xmlns:a16="http://schemas.microsoft.com/office/drawing/2014/main" id="{B6894B56-D6F2-1E50-B32C-DF8735CCF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178">
              <a:extLst>
                <a:ext uri="{FF2B5EF4-FFF2-40B4-BE49-F238E27FC236}">
                  <a16:creationId xmlns:a16="http://schemas.microsoft.com/office/drawing/2014/main" id="{E9ACF787-8DE4-4C17-07E9-3296ECCF1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179">
              <a:extLst>
                <a:ext uri="{FF2B5EF4-FFF2-40B4-BE49-F238E27FC236}">
                  <a16:creationId xmlns:a16="http://schemas.microsoft.com/office/drawing/2014/main" id="{56DB7C8D-E717-0DA8-5960-1CD83519E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180">
              <a:extLst>
                <a:ext uri="{FF2B5EF4-FFF2-40B4-BE49-F238E27FC236}">
                  <a16:creationId xmlns:a16="http://schemas.microsoft.com/office/drawing/2014/main" id="{E0A7B3A5-307C-ABA1-830B-C42DFC81D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181">
              <a:extLst>
                <a:ext uri="{FF2B5EF4-FFF2-40B4-BE49-F238E27FC236}">
                  <a16:creationId xmlns:a16="http://schemas.microsoft.com/office/drawing/2014/main" id="{B7A2AD30-D8BF-A756-F3F6-DD0254015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182">
              <a:extLst>
                <a:ext uri="{FF2B5EF4-FFF2-40B4-BE49-F238E27FC236}">
                  <a16:creationId xmlns:a16="http://schemas.microsoft.com/office/drawing/2014/main" id="{61C693CD-8C6B-B3A8-1FD0-091AA9B8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183">
              <a:extLst>
                <a:ext uri="{FF2B5EF4-FFF2-40B4-BE49-F238E27FC236}">
                  <a16:creationId xmlns:a16="http://schemas.microsoft.com/office/drawing/2014/main" id="{5ABF3DB4-39A2-7CB7-B9FA-311E882C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184">
              <a:extLst>
                <a:ext uri="{FF2B5EF4-FFF2-40B4-BE49-F238E27FC236}">
                  <a16:creationId xmlns:a16="http://schemas.microsoft.com/office/drawing/2014/main" id="{EC008D45-FC9B-51F7-C8BB-107757B8F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185">
              <a:extLst>
                <a:ext uri="{FF2B5EF4-FFF2-40B4-BE49-F238E27FC236}">
                  <a16:creationId xmlns:a16="http://schemas.microsoft.com/office/drawing/2014/main" id="{A1E8619F-65FA-1F2D-5B58-F0531E34F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186">
              <a:extLst>
                <a:ext uri="{FF2B5EF4-FFF2-40B4-BE49-F238E27FC236}">
                  <a16:creationId xmlns:a16="http://schemas.microsoft.com/office/drawing/2014/main" id="{1661BAB1-C693-7F65-1599-BCBCC42D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187">
              <a:extLst>
                <a:ext uri="{FF2B5EF4-FFF2-40B4-BE49-F238E27FC236}">
                  <a16:creationId xmlns:a16="http://schemas.microsoft.com/office/drawing/2014/main" id="{065AFB7C-05C9-E2DE-6CF2-E6B33EFB1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188">
              <a:extLst>
                <a:ext uri="{FF2B5EF4-FFF2-40B4-BE49-F238E27FC236}">
                  <a16:creationId xmlns:a16="http://schemas.microsoft.com/office/drawing/2014/main" id="{517FE5DF-1C24-6A1B-E7D5-6730B767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189">
              <a:extLst>
                <a:ext uri="{FF2B5EF4-FFF2-40B4-BE49-F238E27FC236}">
                  <a16:creationId xmlns:a16="http://schemas.microsoft.com/office/drawing/2014/main" id="{C1E97E94-406C-FCD6-FED3-121077C1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190">
              <a:extLst>
                <a:ext uri="{FF2B5EF4-FFF2-40B4-BE49-F238E27FC236}">
                  <a16:creationId xmlns:a16="http://schemas.microsoft.com/office/drawing/2014/main" id="{DA4087A9-3685-DDC9-3252-2F3B9834E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191">
              <a:extLst>
                <a:ext uri="{FF2B5EF4-FFF2-40B4-BE49-F238E27FC236}">
                  <a16:creationId xmlns:a16="http://schemas.microsoft.com/office/drawing/2014/main" id="{BCA0F688-6692-3A80-0088-77DF137BA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192">
              <a:extLst>
                <a:ext uri="{FF2B5EF4-FFF2-40B4-BE49-F238E27FC236}">
                  <a16:creationId xmlns:a16="http://schemas.microsoft.com/office/drawing/2014/main" id="{3FB5FE6A-A0DA-AA9B-DF12-C00893055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193">
              <a:extLst>
                <a:ext uri="{FF2B5EF4-FFF2-40B4-BE49-F238E27FC236}">
                  <a16:creationId xmlns:a16="http://schemas.microsoft.com/office/drawing/2014/main" id="{57298B95-73D0-3E1C-1F89-8EB73C1D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194">
              <a:extLst>
                <a:ext uri="{FF2B5EF4-FFF2-40B4-BE49-F238E27FC236}">
                  <a16:creationId xmlns:a16="http://schemas.microsoft.com/office/drawing/2014/main" id="{7106C911-22A3-3C42-3BE7-538997641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195">
              <a:extLst>
                <a:ext uri="{FF2B5EF4-FFF2-40B4-BE49-F238E27FC236}">
                  <a16:creationId xmlns:a16="http://schemas.microsoft.com/office/drawing/2014/main" id="{301B8867-4047-D520-3071-11FD98F05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196">
              <a:extLst>
                <a:ext uri="{FF2B5EF4-FFF2-40B4-BE49-F238E27FC236}">
                  <a16:creationId xmlns:a16="http://schemas.microsoft.com/office/drawing/2014/main" id="{0EA03EF4-4F26-F1E1-967A-7FA016582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197">
              <a:extLst>
                <a:ext uri="{FF2B5EF4-FFF2-40B4-BE49-F238E27FC236}">
                  <a16:creationId xmlns:a16="http://schemas.microsoft.com/office/drawing/2014/main" id="{3F311259-B66D-2B5D-204E-4F0859373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198">
              <a:extLst>
                <a:ext uri="{FF2B5EF4-FFF2-40B4-BE49-F238E27FC236}">
                  <a16:creationId xmlns:a16="http://schemas.microsoft.com/office/drawing/2014/main" id="{D6B08537-265F-0AF0-7FD6-AE079B330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199">
              <a:extLst>
                <a:ext uri="{FF2B5EF4-FFF2-40B4-BE49-F238E27FC236}">
                  <a16:creationId xmlns:a16="http://schemas.microsoft.com/office/drawing/2014/main" id="{21D599BF-7A1F-5917-EC59-A3BCCA74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200">
              <a:extLst>
                <a:ext uri="{FF2B5EF4-FFF2-40B4-BE49-F238E27FC236}">
                  <a16:creationId xmlns:a16="http://schemas.microsoft.com/office/drawing/2014/main" id="{E8D0500A-1026-3B3C-9A72-FA3AA154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201">
              <a:extLst>
                <a:ext uri="{FF2B5EF4-FFF2-40B4-BE49-F238E27FC236}">
                  <a16:creationId xmlns:a16="http://schemas.microsoft.com/office/drawing/2014/main" id="{E79EC91D-878C-B9F0-3F3D-AA8A4C356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202">
              <a:extLst>
                <a:ext uri="{FF2B5EF4-FFF2-40B4-BE49-F238E27FC236}">
                  <a16:creationId xmlns:a16="http://schemas.microsoft.com/office/drawing/2014/main" id="{176DC2A6-1578-2A38-D500-B1F7794F7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203">
              <a:extLst>
                <a:ext uri="{FF2B5EF4-FFF2-40B4-BE49-F238E27FC236}">
                  <a16:creationId xmlns:a16="http://schemas.microsoft.com/office/drawing/2014/main" id="{A2FAB949-8373-5558-5714-82773610A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204">
              <a:extLst>
                <a:ext uri="{FF2B5EF4-FFF2-40B4-BE49-F238E27FC236}">
                  <a16:creationId xmlns:a16="http://schemas.microsoft.com/office/drawing/2014/main" id="{F70B0858-E251-7C9E-05C3-A6FF61E31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205">
              <a:extLst>
                <a:ext uri="{FF2B5EF4-FFF2-40B4-BE49-F238E27FC236}">
                  <a16:creationId xmlns:a16="http://schemas.microsoft.com/office/drawing/2014/main" id="{5D368E96-9F46-A985-210E-F30678F40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206">
              <a:extLst>
                <a:ext uri="{FF2B5EF4-FFF2-40B4-BE49-F238E27FC236}">
                  <a16:creationId xmlns:a16="http://schemas.microsoft.com/office/drawing/2014/main" id="{AC6520D9-3B24-6B66-7202-A26C698AA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207">
              <a:extLst>
                <a:ext uri="{FF2B5EF4-FFF2-40B4-BE49-F238E27FC236}">
                  <a16:creationId xmlns:a16="http://schemas.microsoft.com/office/drawing/2014/main" id="{0B09898D-B3C8-4132-7DDA-C7F244AA3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208">
              <a:extLst>
                <a:ext uri="{FF2B5EF4-FFF2-40B4-BE49-F238E27FC236}">
                  <a16:creationId xmlns:a16="http://schemas.microsoft.com/office/drawing/2014/main" id="{3B7185E8-6886-CAD8-B584-EC38539D5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209">
              <a:extLst>
                <a:ext uri="{FF2B5EF4-FFF2-40B4-BE49-F238E27FC236}">
                  <a16:creationId xmlns:a16="http://schemas.microsoft.com/office/drawing/2014/main" id="{31AA2783-51E7-F95A-13A5-34B6CC4E2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210">
              <a:extLst>
                <a:ext uri="{FF2B5EF4-FFF2-40B4-BE49-F238E27FC236}">
                  <a16:creationId xmlns:a16="http://schemas.microsoft.com/office/drawing/2014/main" id="{33EECD65-28DC-BA39-0D3B-89A7F3CB7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211">
              <a:extLst>
                <a:ext uri="{FF2B5EF4-FFF2-40B4-BE49-F238E27FC236}">
                  <a16:creationId xmlns:a16="http://schemas.microsoft.com/office/drawing/2014/main" id="{D87EB6A8-7E22-6038-0146-55CC1CC8F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212">
              <a:extLst>
                <a:ext uri="{FF2B5EF4-FFF2-40B4-BE49-F238E27FC236}">
                  <a16:creationId xmlns:a16="http://schemas.microsoft.com/office/drawing/2014/main" id="{7B8FE033-7C75-FEA6-7AB8-AD90031EC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213">
              <a:extLst>
                <a:ext uri="{FF2B5EF4-FFF2-40B4-BE49-F238E27FC236}">
                  <a16:creationId xmlns:a16="http://schemas.microsoft.com/office/drawing/2014/main" id="{0568C3BC-BA00-2FFE-8FE6-45D1105FB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214">
              <a:extLst>
                <a:ext uri="{FF2B5EF4-FFF2-40B4-BE49-F238E27FC236}">
                  <a16:creationId xmlns:a16="http://schemas.microsoft.com/office/drawing/2014/main" id="{5BF5B8B2-8A28-15ED-2ED9-4C8331C24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215">
              <a:extLst>
                <a:ext uri="{FF2B5EF4-FFF2-40B4-BE49-F238E27FC236}">
                  <a16:creationId xmlns:a16="http://schemas.microsoft.com/office/drawing/2014/main" id="{D8EBE984-5E4D-AEB6-43F6-47CA5F650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216">
              <a:extLst>
                <a:ext uri="{FF2B5EF4-FFF2-40B4-BE49-F238E27FC236}">
                  <a16:creationId xmlns:a16="http://schemas.microsoft.com/office/drawing/2014/main" id="{E21E6435-3092-2A18-A1F0-9FD6BEAA0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217">
              <a:extLst>
                <a:ext uri="{FF2B5EF4-FFF2-40B4-BE49-F238E27FC236}">
                  <a16:creationId xmlns:a16="http://schemas.microsoft.com/office/drawing/2014/main" id="{E53440BC-C660-1466-C40A-59EFD7872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218">
              <a:extLst>
                <a:ext uri="{FF2B5EF4-FFF2-40B4-BE49-F238E27FC236}">
                  <a16:creationId xmlns:a16="http://schemas.microsoft.com/office/drawing/2014/main" id="{B00BB280-74BA-8C41-FDDC-21E3A2C4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219">
              <a:extLst>
                <a:ext uri="{FF2B5EF4-FFF2-40B4-BE49-F238E27FC236}">
                  <a16:creationId xmlns:a16="http://schemas.microsoft.com/office/drawing/2014/main" id="{8D7424B2-CB82-DAF1-63D1-A4206549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220">
              <a:extLst>
                <a:ext uri="{FF2B5EF4-FFF2-40B4-BE49-F238E27FC236}">
                  <a16:creationId xmlns:a16="http://schemas.microsoft.com/office/drawing/2014/main" id="{D9E510E5-9FE4-EA76-E495-222DEB2B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221">
              <a:extLst>
                <a:ext uri="{FF2B5EF4-FFF2-40B4-BE49-F238E27FC236}">
                  <a16:creationId xmlns:a16="http://schemas.microsoft.com/office/drawing/2014/main" id="{F0ABA176-9EED-2714-27EC-E83B1C0A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222">
              <a:extLst>
                <a:ext uri="{FF2B5EF4-FFF2-40B4-BE49-F238E27FC236}">
                  <a16:creationId xmlns:a16="http://schemas.microsoft.com/office/drawing/2014/main" id="{D457BE64-056F-9952-6CB1-96741CCDD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223">
              <a:extLst>
                <a:ext uri="{FF2B5EF4-FFF2-40B4-BE49-F238E27FC236}">
                  <a16:creationId xmlns:a16="http://schemas.microsoft.com/office/drawing/2014/main" id="{70BA96E5-2EF3-BF49-23F9-21CD945EC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224">
              <a:extLst>
                <a:ext uri="{FF2B5EF4-FFF2-40B4-BE49-F238E27FC236}">
                  <a16:creationId xmlns:a16="http://schemas.microsoft.com/office/drawing/2014/main" id="{CF9B529D-337E-02EE-B456-C114AF2E0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225">
              <a:extLst>
                <a:ext uri="{FF2B5EF4-FFF2-40B4-BE49-F238E27FC236}">
                  <a16:creationId xmlns:a16="http://schemas.microsoft.com/office/drawing/2014/main" id="{11B936AB-0291-6097-FC5C-58761CCD6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226">
              <a:extLst>
                <a:ext uri="{FF2B5EF4-FFF2-40B4-BE49-F238E27FC236}">
                  <a16:creationId xmlns:a16="http://schemas.microsoft.com/office/drawing/2014/main" id="{05DD8586-2665-E51A-4C60-B213EBDC2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227">
              <a:extLst>
                <a:ext uri="{FF2B5EF4-FFF2-40B4-BE49-F238E27FC236}">
                  <a16:creationId xmlns:a16="http://schemas.microsoft.com/office/drawing/2014/main" id="{E1DA665F-2EFA-E7AF-0594-A865A9218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228">
              <a:extLst>
                <a:ext uri="{FF2B5EF4-FFF2-40B4-BE49-F238E27FC236}">
                  <a16:creationId xmlns:a16="http://schemas.microsoft.com/office/drawing/2014/main" id="{7D803490-6B09-6501-3E80-01BD0F4D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229">
              <a:extLst>
                <a:ext uri="{FF2B5EF4-FFF2-40B4-BE49-F238E27FC236}">
                  <a16:creationId xmlns:a16="http://schemas.microsoft.com/office/drawing/2014/main" id="{983CD8DB-2096-DED0-AFAD-973CECE91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230">
              <a:extLst>
                <a:ext uri="{FF2B5EF4-FFF2-40B4-BE49-F238E27FC236}">
                  <a16:creationId xmlns:a16="http://schemas.microsoft.com/office/drawing/2014/main" id="{79ACF5FC-6A99-8284-983B-2D3E71C6C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231">
              <a:extLst>
                <a:ext uri="{FF2B5EF4-FFF2-40B4-BE49-F238E27FC236}">
                  <a16:creationId xmlns:a16="http://schemas.microsoft.com/office/drawing/2014/main" id="{9EA50EBC-4B02-B2DB-3C63-F7E46A36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232">
              <a:extLst>
                <a:ext uri="{FF2B5EF4-FFF2-40B4-BE49-F238E27FC236}">
                  <a16:creationId xmlns:a16="http://schemas.microsoft.com/office/drawing/2014/main" id="{6FBBD54C-4DCC-5288-616F-4E49CDD31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233">
              <a:extLst>
                <a:ext uri="{FF2B5EF4-FFF2-40B4-BE49-F238E27FC236}">
                  <a16:creationId xmlns:a16="http://schemas.microsoft.com/office/drawing/2014/main" id="{F0C47737-F492-16F6-3C33-DFE4D2EB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234">
              <a:extLst>
                <a:ext uri="{FF2B5EF4-FFF2-40B4-BE49-F238E27FC236}">
                  <a16:creationId xmlns:a16="http://schemas.microsoft.com/office/drawing/2014/main" id="{56C2FB74-A1C8-D5CF-54F2-8032AA61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235">
              <a:extLst>
                <a:ext uri="{FF2B5EF4-FFF2-40B4-BE49-F238E27FC236}">
                  <a16:creationId xmlns:a16="http://schemas.microsoft.com/office/drawing/2014/main" id="{7C13EE99-94F4-EDAA-BF93-8A9B82C42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236">
              <a:extLst>
                <a:ext uri="{FF2B5EF4-FFF2-40B4-BE49-F238E27FC236}">
                  <a16:creationId xmlns:a16="http://schemas.microsoft.com/office/drawing/2014/main" id="{FF6A2171-B38B-31EA-DC89-7F1A47BC8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237">
              <a:extLst>
                <a:ext uri="{FF2B5EF4-FFF2-40B4-BE49-F238E27FC236}">
                  <a16:creationId xmlns:a16="http://schemas.microsoft.com/office/drawing/2014/main" id="{389A445D-7773-CA7E-4FFE-5E13FF401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238">
              <a:extLst>
                <a:ext uri="{FF2B5EF4-FFF2-40B4-BE49-F238E27FC236}">
                  <a16:creationId xmlns:a16="http://schemas.microsoft.com/office/drawing/2014/main" id="{3CEB8E21-5CEF-66AA-0CCE-E7645E21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239">
              <a:extLst>
                <a:ext uri="{FF2B5EF4-FFF2-40B4-BE49-F238E27FC236}">
                  <a16:creationId xmlns:a16="http://schemas.microsoft.com/office/drawing/2014/main" id="{2195DD3B-48F5-2539-FC3A-60FC1CDE5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240">
              <a:extLst>
                <a:ext uri="{FF2B5EF4-FFF2-40B4-BE49-F238E27FC236}">
                  <a16:creationId xmlns:a16="http://schemas.microsoft.com/office/drawing/2014/main" id="{D343A551-BA9D-3FDC-957C-F1E244F60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241">
              <a:extLst>
                <a:ext uri="{FF2B5EF4-FFF2-40B4-BE49-F238E27FC236}">
                  <a16:creationId xmlns:a16="http://schemas.microsoft.com/office/drawing/2014/main" id="{55F91A4A-1277-03AE-9084-B9A77CAC4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242">
              <a:extLst>
                <a:ext uri="{FF2B5EF4-FFF2-40B4-BE49-F238E27FC236}">
                  <a16:creationId xmlns:a16="http://schemas.microsoft.com/office/drawing/2014/main" id="{BF8A6D39-C82B-5D83-A2CC-45BA72917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243">
              <a:extLst>
                <a:ext uri="{FF2B5EF4-FFF2-40B4-BE49-F238E27FC236}">
                  <a16:creationId xmlns:a16="http://schemas.microsoft.com/office/drawing/2014/main" id="{907B4603-E14B-6A93-E54D-70ACF97C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244">
              <a:extLst>
                <a:ext uri="{FF2B5EF4-FFF2-40B4-BE49-F238E27FC236}">
                  <a16:creationId xmlns:a16="http://schemas.microsoft.com/office/drawing/2014/main" id="{5E602BB4-374C-48E5-73D5-1A41CE7A4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245">
              <a:extLst>
                <a:ext uri="{FF2B5EF4-FFF2-40B4-BE49-F238E27FC236}">
                  <a16:creationId xmlns:a16="http://schemas.microsoft.com/office/drawing/2014/main" id="{CDA3F559-4BEB-886C-2958-F1ACED149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246">
              <a:extLst>
                <a:ext uri="{FF2B5EF4-FFF2-40B4-BE49-F238E27FC236}">
                  <a16:creationId xmlns:a16="http://schemas.microsoft.com/office/drawing/2014/main" id="{658751E7-EA08-2877-597D-F010C9655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247">
              <a:extLst>
                <a:ext uri="{FF2B5EF4-FFF2-40B4-BE49-F238E27FC236}">
                  <a16:creationId xmlns:a16="http://schemas.microsoft.com/office/drawing/2014/main" id="{8203BB9C-F55A-5AAB-5F2E-0D7505EC6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248">
              <a:extLst>
                <a:ext uri="{FF2B5EF4-FFF2-40B4-BE49-F238E27FC236}">
                  <a16:creationId xmlns:a16="http://schemas.microsoft.com/office/drawing/2014/main" id="{665F93C1-7752-7173-0D31-A9228D5F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249">
              <a:extLst>
                <a:ext uri="{FF2B5EF4-FFF2-40B4-BE49-F238E27FC236}">
                  <a16:creationId xmlns:a16="http://schemas.microsoft.com/office/drawing/2014/main" id="{4CB6F628-E54B-BD86-0FA4-DB7D3AAD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250">
              <a:extLst>
                <a:ext uri="{FF2B5EF4-FFF2-40B4-BE49-F238E27FC236}">
                  <a16:creationId xmlns:a16="http://schemas.microsoft.com/office/drawing/2014/main" id="{7BCD7DF5-B305-3E6D-D39F-55019E0F3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251">
              <a:extLst>
                <a:ext uri="{FF2B5EF4-FFF2-40B4-BE49-F238E27FC236}">
                  <a16:creationId xmlns:a16="http://schemas.microsoft.com/office/drawing/2014/main" id="{25B13A21-3F6F-054B-06E4-68DF5D6D5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252">
              <a:extLst>
                <a:ext uri="{FF2B5EF4-FFF2-40B4-BE49-F238E27FC236}">
                  <a16:creationId xmlns:a16="http://schemas.microsoft.com/office/drawing/2014/main" id="{E62F4FE8-A61C-7EAE-864D-ADC0BF954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253">
              <a:extLst>
                <a:ext uri="{FF2B5EF4-FFF2-40B4-BE49-F238E27FC236}">
                  <a16:creationId xmlns:a16="http://schemas.microsoft.com/office/drawing/2014/main" id="{3D1BBAB0-E848-B5FA-2E62-1067200EC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0" name="Google Shape;1600;p57"/>
          <p:cNvSpPr txBox="1">
            <a:spLocks noGrp="1"/>
          </p:cNvSpPr>
          <p:nvPr>
            <p:ph type="title"/>
          </p:nvPr>
        </p:nvSpPr>
        <p:spPr>
          <a:xfrm>
            <a:off x="720300" y="263530"/>
            <a:ext cx="770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 dirty="0">
                <a:solidFill>
                  <a:srgbClr val="A966A6"/>
                </a:solidFill>
              </a:rPr>
              <a:t>Exercise!</a:t>
            </a:r>
            <a:endParaRPr sz="7200" dirty="0">
              <a:solidFill>
                <a:srgbClr val="A966A6"/>
              </a:solidFill>
            </a:endParaRPr>
          </a:p>
        </p:txBody>
      </p:sp>
      <p:sp>
        <p:nvSpPr>
          <p:cNvPr id="1603" name="Google Shape;1603;p57"/>
          <p:cNvSpPr txBox="1">
            <a:spLocks noGrp="1"/>
          </p:cNvSpPr>
          <p:nvPr>
            <p:ph type="subTitle" idx="1"/>
          </p:nvPr>
        </p:nvSpPr>
        <p:spPr>
          <a:xfrm>
            <a:off x="733650" y="1262831"/>
            <a:ext cx="7676700" cy="749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Is Mercury the closest planet to the Sun?</a:t>
            </a:r>
            <a:endParaRPr dirty="0"/>
          </a:p>
        </p:txBody>
      </p:sp>
      <p:sp>
        <p:nvSpPr>
          <p:cNvPr id="2" name="Elipse 1">
            <a:extLst>
              <a:ext uri="{FF2B5EF4-FFF2-40B4-BE49-F238E27FC236}">
                <a16:creationId xmlns:a16="http://schemas.microsoft.com/office/drawing/2014/main" id="{663B7628-B6F4-426E-888E-9EA8CEA1C107}"/>
              </a:ext>
            </a:extLst>
          </p:cNvPr>
          <p:cNvSpPr/>
          <p:nvPr/>
        </p:nvSpPr>
        <p:spPr>
          <a:xfrm>
            <a:off x="1598477" y="1990194"/>
            <a:ext cx="2076773" cy="2076773"/>
          </a:xfrm>
          <a:prstGeom prst="ellipse">
            <a:avLst/>
          </a:prstGeom>
          <a:noFill/>
          <a:ln w="76200">
            <a:solidFill>
              <a:srgbClr val="FF73A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22" name="Elipse 21">
            <a:extLst>
              <a:ext uri="{FF2B5EF4-FFF2-40B4-BE49-F238E27FC236}">
                <a16:creationId xmlns:a16="http://schemas.microsoft.com/office/drawing/2014/main" id="{CE6F39A8-B25C-4CCF-9895-CDD43DE4F936}"/>
              </a:ext>
            </a:extLst>
          </p:cNvPr>
          <p:cNvSpPr/>
          <p:nvPr/>
        </p:nvSpPr>
        <p:spPr>
          <a:xfrm>
            <a:off x="5396701" y="2000034"/>
            <a:ext cx="2076773" cy="2076773"/>
          </a:xfrm>
          <a:prstGeom prst="ellipse">
            <a:avLst/>
          </a:prstGeom>
          <a:solidFill>
            <a:srgbClr val="FFFFFF"/>
          </a:solidFill>
          <a:ln w="76200">
            <a:solidFill>
              <a:srgbClr val="45A8D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pic>
        <p:nvPicPr>
          <p:cNvPr id="10" name="Imagen 9">
            <a:extLst>
              <a:ext uri="{FF2B5EF4-FFF2-40B4-BE49-F238E27FC236}">
                <a16:creationId xmlns:a16="http://schemas.microsoft.com/office/drawing/2014/main" id="{0BE54128-5828-47B2-B722-7749C551F80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4477317" y="-4086464"/>
            <a:ext cx="236251" cy="8658225"/>
          </a:xfrm>
          <a:prstGeom prst="rect">
            <a:avLst/>
          </a:prstGeom>
        </p:spPr>
      </p:pic>
      <p:grpSp>
        <p:nvGrpSpPr>
          <p:cNvPr id="1668" name="Grupo 1667">
            <a:extLst>
              <a:ext uri="{FF2B5EF4-FFF2-40B4-BE49-F238E27FC236}">
                <a16:creationId xmlns:a16="http://schemas.microsoft.com/office/drawing/2014/main" id="{FBBB53FF-DF33-4EFE-F900-F7D503EEBD36}"/>
              </a:ext>
            </a:extLst>
          </p:cNvPr>
          <p:cNvGrpSpPr/>
          <p:nvPr/>
        </p:nvGrpSpPr>
        <p:grpSpPr>
          <a:xfrm flipH="1">
            <a:off x="1652027" y="2407669"/>
            <a:ext cx="1969671" cy="1754189"/>
            <a:chOff x="1693863" y="2389187"/>
            <a:chExt cx="1787524" cy="1754189"/>
          </a:xfrm>
        </p:grpSpPr>
        <p:sp>
          <p:nvSpPr>
            <p:cNvPr id="1575" name="Freeform 97">
              <a:extLst>
                <a:ext uri="{FF2B5EF4-FFF2-40B4-BE49-F238E27FC236}">
                  <a16:creationId xmlns:a16="http://schemas.microsoft.com/office/drawing/2014/main" id="{72CAAA10-61F1-5036-9084-741A15152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6613" y="3541713"/>
              <a:ext cx="600075" cy="601663"/>
            </a:xfrm>
            <a:custGeom>
              <a:avLst/>
              <a:gdLst>
                <a:gd name="T0" fmla="*/ 374 w 382"/>
                <a:gd name="T1" fmla="*/ 384 h 384"/>
                <a:gd name="T2" fmla="*/ 130 w 382"/>
                <a:gd name="T3" fmla="*/ 384 h 384"/>
                <a:gd name="T4" fmla="*/ 112 w 382"/>
                <a:gd name="T5" fmla="*/ 332 h 384"/>
                <a:gd name="T6" fmla="*/ 85 w 382"/>
                <a:gd name="T7" fmla="*/ 245 h 384"/>
                <a:gd name="T8" fmla="*/ 58 w 382"/>
                <a:gd name="T9" fmla="*/ 160 h 384"/>
                <a:gd name="T10" fmla="*/ 12 w 382"/>
                <a:gd name="T11" fmla="*/ 120 h 384"/>
                <a:gd name="T12" fmla="*/ 2 w 382"/>
                <a:gd name="T13" fmla="*/ 115 h 384"/>
                <a:gd name="T14" fmla="*/ 1 w 382"/>
                <a:gd name="T15" fmla="*/ 109 h 384"/>
                <a:gd name="T16" fmla="*/ 58 w 382"/>
                <a:gd name="T17" fmla="*/ 86 h 384"/>
                <a:gd name="T18" fmla="*/ 80 w 382"/>
                <a:gd name="T19" fmla="*/ 73 h 384"/>
                <a:gd name="T20" fmla="*/ 189 w 382"/>
                <a:gd name="T21" fmla="*/ 37 h 384"/>
                <a:gd name="T22" fmla="*/ 241 w 382"/>
                <a:gd name="T23" fmla="*/ 29 h 384"/>
                <a:gd name="T24" fmla="*/ 262 w 382"/>
                <a:gd name="T25" fmla="*/ 11 h 384"/>
                <a:gd name="T26" fmla="*/ 285 w 382"/>
                <a:gd name="T27" fmla="*/ 9 h 384"/>
                <a:gd name="T28" fmla="*/ 295 w 382"/>
                <a:gd name="T29" fmla="*/ 56 h 384"/>
                <a:gd name="T30" fmla="*/ 324 w 382"/>
                <a:gd name="T31" fmla="*/ 195 h 384"/>
                <a:gd name="T32" fmla="*/ 353 w 382"/>
                <a:gd name="T33" fmla="*/ 289 h 384"/>
                <a:gd name="T34" fmla="*/ 375 w 382"/>
                <a:gd name="T35" fmla="*/ 353 h 384"/>
                <a:gd name="T36" fmla="*/ 374 w 382"/>
                <a:gd name="T37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2" h="384">
                  <a:moveTo>
                    <a:pt x="374" y="384"/>
                  </a:moveTo>
                  <a:cubicBezTo>
                    <a:pt x="293" y="384"/>
                    <a:pt x="211" y="384"/>
                    <a:pt x="130" y="384"/>
                  </a:cubicBezTo>
                  <a:cubicBezTo>
                    <a:pt x="123" y="367"/>
                    <a:pt x="114" y="351"/>
                    <a:pt x="112" y="332"/>
                  </a:cubicBezTo>
                  <a:cubicBezTo>
                    <a:pt x="109" y="301"/>
                    <a:pt x="95" y="274"/>
                    <a:pt x="85" y="245"/>
                  </a:cubicBezTo>
                  <a:cubicBezTo>
                    <a:pt x="75" y="217"/>
                    <a:pt x="71" y="188"/>
                    <a:pt x="58" y="160"/>
                  </a:cubicBezTo>
                  <a:cubicBezTo>
                    <a:pt x="48" y="139"/>
                    <a:pt x="39" y="121"/>
                    <a:pt x="12" y="120"/>
                  </a:cubicBezTo>
                  <a:cubicBezTo>
                    <a:pt x="8" y="120"/>
                    <a:pt x="4" y="118"/>
                    <a:pt x="2" y="115"/>
                  </a:cubicBezTo>
                  <a:cubicBezTo>
                    <a:pt x="1" y="113"/>
                    <a:pt x="0" y="111"/>
                    <a:pt x="1" y="109"/>
                  </a:cubicBezTo>
                  <a:cubicBezTo>
                    <a:pt x="17" y="95"/>
                    <a:pt x="40" y="97"/>
                    <a:pt x="58" y="86"/>
                  </a:cubicBezTo>
                  <a:cubicBezTo>
                    <a:pt x="65" y="81"/>
                    <a:pt x="74" y="79"/>
                    <a:pt x="80" y="73"/>
                  </a:cubicBezTo>
                  <a:cubicBezTo>
                    <a:pt x="115" y="56"/>
                    <a:pt x="146" y="28"/>
                    <a:pt x="189" y="37"/>
                  </a:cubicBezTo>
                  <a:cubicBezTo>
                    <a:pt x="208" y="40"/>
                    <a:pt x="224" y="36"/>
                    <a:pt x="241" y="29"/>
                  </a:cubicBezTo>
                  <a:cubicBezTo>
                    <a:pt x="250" y="25"/>
                    <a:pt x="256" y="18"/>
                    <a:pt x="262" y="11"/>
                  </a:cubicBezTo>
                  <a:cubicBezTo>
                    <a:pt x="269" y="5"/>
                    <a:pt x="276" y="0"/>
                    <a:pt x="285" y="9"/>
                  </a:cubicBezTo>
                  <a:cubicBezTo>
                    <a:pt x="296" y="23"/>
                    <a:pt x="296" y="40"/>
                    <a:pt x="295" y="56"/>
                  </a:cubicBezTo>
                  <a:cubicBezTo>
                    <a:pt x="289" y="106"/>
                    <a:pt x="308" y="150"/>
                    <a:pt x="324" y="195"/>
                  </a:cubicBezTo>
                  <a:cubicBezTo>
                    <a:pt x="335" y="226"/>
                    <a:pt x="344" y="258"/>
                    <a:pt x="353" y="289"/>
                  </a:cubicBezTo>
                  <a:cubicBezTo>
                    <a:pt x="359" y="311"/>
                    <a:pt x="364" y="333"/>
                    <a:pt x="375" y="353"/>
                  </a:cubicBezTo>
                  <a:cubicBezTo>
                    <a:pt x="380" y="363"/>
                    <a:pt x="382" y="374"/>
                    <a:pt x="374" y="384"/>
                  </a:cubicBezTo>
                  <a:close/>
                </a:path>
              </a:pathLst>
            </a:custGeom>
            <a:solidFill>
              <a:srgbClr val="F1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6" name="Freeform 98">
              <a:extLst>
                <a:ext uri="{FF2B5EF4-FFF2-40B4-BE49-F238E27FC236}">
                  <a16:creationId xmlns:a16="http://schemas.microsoft.com/office/drawing/2014/main" id="{81421241-FEBE-D4DE-24A1-3E95CD6EA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950" y="2903538"/>
              <a:ext cx="352425" cy="1239838"/>
            </a:xfrm>
            <a:custGeom>
              <a:avLst/>
              <a:gdLst>
                <a:gd name="T0" fmla="*/ 85 w 225"/>
                <a:gd name="T1" fmla="*/ 790 h 790"/>
                <a:gd name="T2" fmla="*/ 65 w 225"/>
                <a:gd name="T3" fmla="*/ 790 h 790"/>
                <a:gd name="T4" fmla="*/ 36 w 225"/>
                <a:gd name="T5" fmla="*/ 717 h 790"/>
                <a:gd name="T6" fmla="*/ 4 w 225"/>
                <a:gd name="T7" fmla="*/ 625 h 790"/>
                <a:gd name="T8" fmla="*/ 3 w 225"/>
                <a:gd name="T9" fmla="*/ 606 h 790"/>
                <a:gd name="T10" fmla="*/ 8 w 225"/>
                <a:gd name="T11" fmla="*/ 601 h 790"/>
                <a:gd name="T12" fmla="*/ 18 w 225"/>
                <a:gd name="T13" fmla="*/ 580 h 790"/>
                <a:gd name="T14" fmla="*/ 51 w 225"/>
                <a:gd name="T15" fmla="*/ 394 h 790"/>
                <a:gd name="T16" fmla="*/ 116 w 225"/>
                <a:gd name="T17" fmla="*/ 30 h 790"/>
                <a:gd name="T18" fmla="*/ 129 w 225"/>
                <a:gd name="T19" fmla="*/ 3 h 790"/>
                <a:gd name="T20" fmla="*/ 148 w 225"/>
                <a:gd name="T21" fmla="*/ 3 h 790"/>
                <a:gd name="T22" fmla="*/ 159 w 225"/>
                <a:gd name="T23" fmla="*/ 8 h 790"/>
                <a:gd name="T24" fmla="*/ 189 w 225"/>
                <a:gd name="T25" fmla="*/ 15 h 790"/>
                <a:gd name="T26" fmla="*/ 220 w 225"/>
                <a:gd name="T27" fmla="*/ 59 h 790"/>
                <a:gd name="T28" fmla="*/ 177 w 225"/>
                <a:gd name="T29" fmla="*/ 302 h 790"/>
                <a:gd name="T30" fmla="*/ 130 w 225"/>
                <a:gd name="T31" fmla="*/ 578 h 790"/>
                <a:gd name="T32" fmla="*/ 95 w 225"/>
                <a:gd name="T33" fmla="*/ 774 h 790"/>
                <a:gd name="T34" fmla="*/ 85 w 225"/>
                <a:gd name="T35" fmla="*/ 79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5" h="790">
                  <a:moveTo>
                    <a:pt x="85" y="790"/>
                  </a:moveTo>
                  <a:cubicBezTo>
                    <a:pt x="78" y="790"/>
                    <a:pt x="72" y="790"/>
                    <a:pt x="65" y="790"/>
                  </a:cubicBezTo>
                  <a:cubicBezTo>
                    <a:pt x="50" y="768"/>
                    <a:pt x="43" y="742"/>
                    <a:pt x="36" y="717"/>
                  </a:cubicBezTo>
                  <a:cubicBezTo>
                    <a:pt x="28" y="686"/>
                    <a:pt x="17" y="655"/>
                    <a:pt x="4" y="625"/>
                  </a:cubicBezTo>
                  <a:cubicBezTo>
                    <a:pt x="1" y="619"/>
                    <a:pt x="0" y="613"/>
                    <a:pt x="3" y="606"/>
                  </a:cubicBezTo>
                  <a:cubicBezTo>
                    <a:pt x="4" y="604"/>
                    <a:pt x="6" y="603"/>
                    <a:pt x="8" y="601"/>
                  </a:cubicBezTo>
                  <a:cubicBezTo>
                    <a:pt x="15" y="596"/>
                    <a:pt x="17" y="589"/>
                    <a:pt x="18" y="580"/>
                  </a:cubicBezTo>
                  <a:cubicBezTo>
                    <a:pt x="26" y="518"/>
                    <a:pt x="41" y="456"/>
                    <a:pt x="51" y="394"/>
                  </a:cubicBezTo>
                  <a:cubicBezTo>
                    <a:pt x="70" y="272"/>
                    <a:pt x="92" y="151"/>
                    <a:pt x="116" y="30"/>
                  </a:cubicBezTo>
                  <a:cubicBezTo>
                    <a:pt x="118" y="20"/>
                    <a:pt x="118" y="9"/>
                    <a:pt x="129" y="3"/>
                  </a:cubicBezTo>
                  <a:cubicBezTo>
                    <a:pt x="135" y="0"/>
                    <a:pt x="142" y="1"/>
                    <a:pt x="148" y="3"/>
                  </a:cubicBezTo>
                  <a:cubicBezTo>
                    <a:pt x="152" y="5"/>
                    <a:pt x="155" y="6"/>
                    <a:pt x="159" y="8"/>
                  </a:cubicBezTo>
                  <a:cubicBezTo>
                    <a:pt x="169" y="10"/>
                    <a:pt x="180" y="10"/>
                    <a:pt x="189" y="15"/>
                  </a:cubicBezTo>
                  <a:cubicBezTo>
                    <a:pt x="225" y="21"/>
                    <a:pt x="225" y="22"/>
                    <a:pt x="220" y="59"/>
                  </a:cubicBezTo>
                  <a:cubicBezTo>
                    <a:pt x="208" y="140"/>
                    <a:pt x="191" y="221"/>
                    <a:pt x="177" y="302"/>
                  </a:cubicBezTo>
                  <a:cubicBezTo>
                    <a:pt x="161" y="394"/>
                    <a:pt x="145" y="486"/>
                    <a:pt x="130" y="578"/>
                  </a:cubicBezTo>
                  <a:cubicBezTo>
                    <a:pt x="119" y="643"/>
                    <a:pt x="109" y="709"/>
                    <a:pt x="95" y="774"/>
                  </a:cubicBezTo>
                  <a:cubicBezTo>
                    <a:pt x="93" y="781"/>
                    <a:pt x="92" y="787"/>
                    <a:pt x="85" y="790"/>
                  </a:cubicBezTo>
                  <a:close/>
                </a:path>
              </a:pathLst>
            </a:custGeom>
            <a:solidFill>
              <a:srgbClr val="366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7" name="Freeform 99">
              <a:extLst>
                <a:ext uri="{FF2B5EF4-FFF2-40B4-BE49-F238E27FC236}">
                  <a16:creationId xmlns:a16="http://schemas.microsoft.com/office/drawing/2014/main" id="{88530A39-F5A4-F502-6AF7-6EA891D1A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100" y="2941638"/>
              <a:ext cx="346075" cy="1201738"/>
            </a:xfrm>
            <a:custGeom>
              <a:avLst/>
              <a:gdLst>
                <a:gd name="T0" fmla="*/ 106 w 221"/>
                <a:gd name="T1" fmla="*/ 633 h 766"/>
                <a:gd name="T2" fmla="*/ 80 w 221"/>
                <a:gd name="T3" fmla="*/ 766 h 766"/>
                <a:gd name="T4" fmla="*/ 8 w 221"/>
                <a:gd name="T5" fmla="*/ 766 h 766"/>
                <a:gd name="T6" fmla="*/ 13 w 221"/>
                <a:gd name="T7" fmla="*/ 718 h 766"/>
                <a:gd name="T8" fmla="*/ 19 w 221"/>
                <a:gd name="T9" fmla="*/ 687 h 766"/>
                <a:gd name="T10" fmla="*/ 48 w 221"/>
                <a:gd name="T11" fmla="*/ 510 h 766"/>
                <a:gd name="T12" fmla="*/ 83 w 221"/>
                <a:gd name="T13" fmla="*/ 312 h 766"/>
                <a:gd name="T14" fmla="*/ 118 w 221"/>
                <a:gd name="T15" fmla="*/ 109 h 766"/>
                <a:gd name="T16" fmla="*/ 130 w 221"/>
                <a:gd name="T17" fmla="*/ 33 h 766"/>
                <a:gd name="T18" fmla="*/ 145 w 221"/>
                <a:gd name="T19" fmla="*/ 1 h 766"/>
                <a:gd name="T20" fmla="*/ 156 w 221"/>
                <a:gd name="T21" fmla="*/ 2 h 766"/>
                <a:gd name="T22" fmla="*/ 200 w 221"/>
                <a:gd name="T23" fmla="*/ 5 h 766"/>
                <a:gd name="T24" fmla="*/ 214 w 221"/>
                <a:gd name="T25" fmla="*/ 8 h 766"/>
                <a:gd name="T26" fmla="*/ 212 w 221"/>
                <a:gd name="T27" fmla="*/ 47 h 766"/>
                <a:gd name="T28" fmla="*/ 192 w 221"/>
                <a:gd name="T29" fmla="*/ 160 h 766"/>
                <a:gd name="T30" fmla="*/ 188 w 221"/>
                <a:gd name="T31" fmla="*/ 194 h 766"/>
                <a:gd name="T32" fmla="*/ 168 w 221"/>
                <a:gd name="T33" fmla="*/ 303 h 766"/>
                <a:gd name="T34" fmla="*/ 132 w 221"/>
                <a:gd name="T35" fmla="*/ 513 h 766"/>
                <a:gd name="T36" fmla="*/ 117 w 221"/>
                <a:gd name="T37" fmla="*/ 598 h 766"/>
                <a:gd name="T38" fmla="*/ 106 w 221"/>
                <a:gd name="T39" fmla="*/ 633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766">
                  <a:moveTo>
                    <a:pt x="106" y="633"/>
                  </a:moveTo>
                  <a:cubicBezTo>
                    <a:pt x="97" y="677"/>
                    <a:pt x="89" y="722"/>
                    <a:pt x="80" y="766"/>
                  </a:cubicBezTo>
                  <a:cubicBezTo>
                    <a:pt x="56" y="766"/>
                    <a:pt x="32" y="766"/>
                    <a:pt x="8" y="766"/>
                  </a:cubicBezTo>
                  <a:cubicBezTo>
                    <a:pt x="0" y="749"/>
                    <a:pt x="11" y="734"/>
                    <a:pt x="13" y="718"/>
                  </a:cubicBezTo>
                  <a:cubicBezTo>
                    <a:pt x="15" y="708"/>
                    <a:pt x="18" y="698"/>
                    <a:pt x="19" y="687"/>
                  </a:cubicBezTo>
                  <a:cubicBezTo>
                    <a:pt x="24" y="627"/>
                    <a:pt x="38" y="569"/>
                    <a:pt x="48" y="510"/>
                  </a:cubicBezTo>
                  <a:cubicBezTo>
                    <a:pt x="60" y="444"/>
                    <a:pt x="70" y="378"/>
                    <a:pt x="83" y="312"/>
                  </a:cubicBezTo>
                  <a:cubicBezTo>
                    <a:pt x="96" y="244"/>
                    <a:pt x="103" y="176"/>
                    <a:pt x="118" y="109"/>
                  </a:cubicBezTo>
                  <a:cubicBezTo>
                    <a:pt x="123" y="84"/>
                    <a:pt x="128" y="59"/>
                    <a:pt x="130" y="33"/>
                  </a:cubicBezTo>
                  <a:cubicBezTo>
                    <a:pt x="132" y="21"/>
                    <a:pt x="134" y="9"/>
                    <a:pt x="145" y="1"/>
                  </a:cubicBezTo>
                  <a:cubicBezTo>
                    <a:pt x="149" y="0"/>
                    <a:pt x="153" y="0"/>
                    <a:pt x="156" y="2"/>
                  </a:cubicBezTo>
                  <a:cubicBezTo>
                    <a:pt x="170" y="9"/>
                    <a:pt x="184" y="10"/>
                    <a:pt x="200" y="5"/>
                  </a:cubicBezTo>
                  <a:cubicBezTo>
                    <a:pt x="204" y="3"/>
                    <a:pt x="210" y="3"/>
                    <a:pt x="214" y="8"/>
                  </a:cubicBezTo>
                  <a:cubicBezTo>
                    <a:pt x="221" y="21"/>
                    <a:pt x="215" y="34"/>
                    <a:pt x="212" y="47"/>
                  </a:cubicBezTo>
                  <a:cubicBezTo>
                    <a:pt x="205" y="85"/>
                    <a:pt x="201" y="123"/>
                    <a:pt x="192" y="160"/>
                  </a:cubicBezTo>
                  <a:cubicBezTo>
                    <a:pt x="189" y="171"/>
                    <a:pt x="190" y="183"/>
                    <a:pt x="188" y="194"/>
                  </a:cubicBezTo>
                  <a:cubicBezTo>
                    <a:pt x="179" y="230"/>
                    <a:pt x="175" y="267"/>
                    <a:pt x="168" y="303"/>
                  </a:cubicBezTo>
                  <a:cubicBezTo>
                    <a:pt x="156" y="373"/>
                    <a:pt x="144" y="443"/>
                    <a:pt x="132" y="513"/>
                  </a:cubicBezTo>
                  <a:cubicBezTo>
                    <a:pt x="128" y="541"/>
                    <a:pt x="122" y="569"/>
                    <a:pt x="117" y="598"/>
                  </a:cubicBezTo>
                  <a:cubicBezTo>
                    <a:pt x="115" y="610"/>
                    <a:pt x="113" y="622"/>
                    <a:pt x="106" y="633"/>
                  </a:cubicBezTo>
                  <a:close/>
                </a:path>
              </a:pathLst>
            </a:custGeom>
            <a:solidFill>
              <a:srgbClr val="3C7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8" name="Freeform 100">
              <a:extLst>
                <a:ext uri="{FF2B5EF4-FFF2-40B4-BE49-F238E27FC236}">
                  <a16:creationId xmlns:a16="http://schemas.microsoft.com/office/drawing/2014/main" id="{C34BFB7E-F2C1-8FCB-7834-931031DF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438" y="3711575"/>
              <a:ext cx="333375" cy="431800"/>
            </a:xfrm>
            <a:custGeom>
              <a:avLst/>
              <a:gdLst>
                <a:gd name="T0" fmla="*/ 85 w 213"/>
                <a:gd name="T1" fmla="*/ 4 h 275"/>
                <a:gd name="T2" fmla="*/ 91 w 213"/>
                <a:gd name="T3" fmla="*/ 6 h 275"/>
                <a:gd name="T4" fmla="*/ 148 w 213"/>
                <a:gd name="T5" fmla="*/ 55 h 275"/>
                <a:gd name="T6" fmla="*/ 193 w 213"/>
                <a:gd name="T7" fmla="*/ 192 h 275"/>
                <a:gd name="T8" fmla="*/ 213 w 213"/>
                <a:gd name="T9" fmla="*/ 275 h 275"/>
                <a:gd name="T10" fmla="*/ 81 w 213"/>
                <a:gd name="T11" fmla="*/ 275 h 275"/>
                <a:gd name="T12" fmla="*/ 55 w 213"/>
                <a:gd name="T13" fmla="*/ 205 h 275"/>
                <a:gd name="T14" fmla="*/ 9 w 213"/>
                <a:gd name="T15" fmla="*/ 62 h 275"/>
                <a:gd name="T16" fmla="*/ 30 w 213"/>
                <a:gd name="T17" fmla="*/ 15 h 275"/>
                <a:gd name="T18" fmla="*/ 85 w 213"/>
                <a:gd name="T19" fmla="*/ 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75">
                  <a:moveTo>
                    <a:pt x="85" y="4"/>
                  </a:moveTo>
                  <a:cubicBezTo>
                    <a:pt x="87" y="4"/>
                    <a:pt x="89" y="6"/>
                    <a:pt x="91" y="6"/>
                  </a:cubicBezTo>
                  <a:cubicBezTo>
                    <a:pt x="126" y="4"/>
                    <a:pt x="136" y="28"/>
                    <a:pt x="148" y="55"/>
                  </a:cubicBezTo>
                  <a:cubicBezTo>
                    <a:pt x="167" y="100"/>
                    <a:pt x="178" y="147"/>
                    <a:pt x="193" y="192"/>
                  </a:cubicBezTo>
                  <a:cubicBezTo>
                    <a:pt x="202" y="218"/>
                    <a:pt x="213" y="246"/>
                    <a:pt x="213" y="275"/>
                  </a:cubicBezTo>
                  <a:cubicBezTo>
                    <a:pt x="169" y="275"/>
                    <a:pt x="125" y="275"/>
                    <a:pt x="81" y="275"/>
                  </a:cubicBezTo>
                  <a:cubicBezTo>
                    <a:pt x="68" y="254"/>
                    <a:pt x="62" y="229"/>
                    <a:pt x="55" y="205"/>
                  </a:cubicBezTo>
                  <a:cubicBezTo>
                    <a:pt x="42" y="157"/>
                    <a:pt x="24" y="110"/>
                    <a:pt x="9" y="62"/>
                  </a:cubicBezTo>
                  <a:cubicBezTo>
                    <a:pt x="0" y="33"/>
                    <a:pt x="3" y="27"/>
                    <a:pt x="30" y="15"/>
                  </a:cubicBezTo>
                  <a:cubicBezTo>
                    <a:pt x="49" y="12"/>
                    <a:pt x="65" y="0"/>
                    <a:pt x="85" y="4"/>
                  </a:cubicBezTo>
                  <a:close/>
                </a:path>
              </a:pathLst>
            </a:custGeom>
            <a:solidFill>
              <a:srgbClr val="EC7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9" name="Freeform 101">
              <a:extLst>
                <a:ext uri="{FF2B5EF4-FFF2-40B4-BE49-F238E27FC236}">
                  <a16:creationId xmlns:a16="http://schemas.microsoft.com/office/drawing/2014/main" id="{C0DD562A-9A40-33D9-936E-14F129BB5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1300" y="2916238"/>
              <a:ext cx="284162" cy="1227138"/>
            </a:xfrm>
            <a:custGeom>
              <a:avLst/>
              <a:gdLst>
                <a:gd name="T0" fmla="*/ 180 w 181"/>
                <a:gd name="T1" fmla="*/ 19 h 782"/>
                <a:gd name="T2" fmla="*/ 160 w 181"/>
                <a:gd name="T3" fmla="*/ 100 h 782"/>
                <a:gd name="T4" fmla="*/ 146 w 181"/>
                <a:gd name="T5" fmla="*/ 171 h 782"/>
                <a:gd name="T6" fmla="*/ 137 w 181"/>
                <a:gd name="T7" fmla="*/ 228 h 782"/>
                <a:gd name="T8" fmla="*/ 110 w 181"/>
                <a:gd name="T9" fmla="*/ 382 h 782"/>
                <a:gd name="T10" fmla="*/ 86 w 181"/>
                <a:gd name="T11" fmla="*/ 523 h 782"/>
                <a:gd name="T12" fmla="*/ 66 w 181"/>
                <a:gd name="T13" fmla="*/ 621 h 782"/>
                <a:gd name="T14" fmla="*/ 62 w 181"/>
                <a:gd name="T15" fmla="*/ 662 h 782"/>
                <a:gd name="T16" fmla="*/ 40 w 181"/>
                <a:gd name="T17" fmla="*/ 782 h 782"/>
                <a:gd name="T18" fmla="*/ 0 w 181"/>
                <a:gd name="T19" fmla="*/ 782 h 782"/>
                <a:gd name="T20" fmla="*/ 23 w 181"/>
                <a:gd name="T21" fmla="*/ 652 h 782"/>
                <a:gd name="T22" fmla="*/ 34 w 181"/>
                <a:gd name="T23" fmla="*/ 600 h 782"/>
                <a:gd name="T24" fmla="*/ 51 w 181"/>
                <a:gd name="T25" fmla="*/ 497 h 782"/>
                <a:gd name="T26" fmla="*/ 64 w 181"/>
                <a:gd name="T27" fmla="*/ 423 h 782"/>
                <a:gd name="T28" fmla="*/ 92 w 181"/>
                <a:gd name="T29" fmla="*/ 261 h 782"/>
                <a:gd name="T30" fmla="*/ 133 w 181"/>
                <a:gd name="T31" fmla="*/ 25 h 782"/>
                <a:gd name="T32" fmla="*/ 125 w 181"/>
                <a:gd name="T33" fmla="*/ 15 h 782"/>
                <a:gd name="T34" fmla="*/ 100 w 181"/>
                <a:gd name="T35" fmla="*/ 11 h 782"/>
                <a:gd name="T36" fmla="*/ 150 w 181"/>
                <a:gd name="T37" fmla="*/ 3 h 782"/>
                <a:gd name="T38" fmla="*/ 180 w 181"/>
                <a:gd name="T39" fmla="*/ 12 h 782"/>
                <a:gd name="T40" fmla="*/ 180 w 181"/>
                <a:gd name="T41" fmla="*/ 19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782">
                  <a:moveTo>
                    <a:pt x="180" y="19"/>
                  </a:moveTo>
                  <a:cubicBezTo>
                    <a:pt x="161" y="43"/>
                    <a:pt x="168" y="73"/>
                    <a:pt x="160" y="100"/>
                  </a:cubicBezTo>
                  <a:cubicBezTo>
                    <a:pt x="154" y="124"/>
                    <a:pt x="152" y="148"/>
                    <a:pt x="146" y="171"/>
                  </a:cubicBezTo>
                  <a:cubicBezTo>
                    <a:pt x="141" y="189"/>
                    <a:pt x="138" y="209"/>
                    <a:pt x="137" y="228"/>
                  </a:cubicBezTo>
                  <a:cubicBezTo>
                    <a:pt x="133" y="280"/>
                    <a:pt x="117" y="330"/>
                    <a:pt x="110" y="382"/>
                  </a:cubicBezTo>
                  <a:cubicBezTo>
                    <a:pt x="105" y="430"/>
                    <a:pt x="94" y="476"/>
                    <a:pt x="86" y="523"/>
                  </a:cubicBezTo>
                  <a:cubicBezTo>
                    <a:pt x="81" y="555"/>
                    <a:pt x="79" y="589"/>
                    <a:pt x="66" y="621"/>
                  </a:cubicBezTo>
                  <a:cubicBezTo>
                    <a:pt x="60" y="633"/>
                    <a:pt x="63" y="648"/>
                    <a:pt x="62" y="662"/>
                  </a:cubicBezTo>
                  <a:cubicBezTo>
                    <a:pt x="59" y="703"/>
                    <a:pt x="49" y="743"/>
                    <a:pt x="40" y="782"/>
                  </a:cubicBezTo>
                  <a:cubicBezTo>
                    <a:pt x="27" y="782"/>
                    <a:pt x="13" y="782"/>
                    <a:pt x="0" y="782"/>
                  </a:cubicBezTo>
                  <a:cubicBezTo>
                    <a:pt x="10" y="740"/>
                    <a:pt x="19" y="696"/>
                    <a:pt x="23" y="652"/>
                  </a:cubicBezTo>
                  <a:cubicBezTo>
                    <a:pt x="25" y="634"/>
                    <a:pt x="30" y="617"/>
                    <a:pt x="34" y="600"/>
                  </a:cubicBezTo>
                  <a:cubicBezTo>
                    <a:pt x="43" y="566"/>
                    <a:pt x="43" y="531"/>
                    <a:pt x="51" y="497"/>
                  </a:cubicBezTo>
                  <a:cubicBezTo>
                    <a:pt x="57" y="472"/>
                    <a:pt x="60" y="447"/>
                    <a:pt x="64" y="423"/>
                  </a:cubicBezTo>
                  <a:cubicBezTo>
                    <a:pt x="73" y="369"/>
                    <a:pt x="81" y="314"/>
                    <a:pt x="92" y="261"/>
                  </a:cubicBezTo>
                  <a:cubicBezTo>
                    <a:pt x="109" y="183"/>
                    <a:pt x="120" y="104"/>
                    <a:pt x="133" y="25"/>
                  </a:cubicBezTo>
                  <a:cubicBezTo>
                    <a:pt x="135" y="16"/>
                    <a:pt x="132" y="15"/>
                    <a:pt x="125" y="15"/>
                  </a:cubicBezTo>
                  <a:cubicBezTo>
                    <a:pt x="116" y="14"/>
                    <a:pt x="107" y="18"/>
                    <a:pt x="100" y="11"/>
                  </a:cubicBezTo>
                  <a:cubicBezTo>
                    <a:pt x="115" y="0"/>
                    <a:pt x="133" y="8"/>
                    <a:pt x="150" y="3"/>
                  </a:cubicBezTo>
                  <a:cubicBezTo>
                    <a:pt x="161" y="1"/>
                    <a:pt x="173" y="1"/>
                    <a:pt x="180" y="12"/>
                  </a:cubicBezTo>
                  <a:cubicBezTo>
                    <a:pt x="181" y="15"/>
                    <a:pt x="181" y="17"/>
                    <a:pt x="180" y="19"/>
                  </a:cubicBezTo>
                  <a:close/>
                </a:path>
              </a:pathLst>
            </a:custGeom>
            <a:solidFill>
              <a:srgbClr val="4C9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0" name="Freeform 102">
              <a:extLst>
                <a:ext uri="{FF2B5EF4-FFF2-40B4-BE49-F238E27FC236}">
                  <a16:creationId xmlns:a16="http://schemas.microsoft.com/office/drawing/2014/main" id="{69A08F87-21BA-936F-6974-E1F18BBE1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0" y="3732213"/>
              <a:ext cx="288925" cy="411163"/>
            </a:xfrm>
            <a:custGeom>
              <a:avLst/>
              <a:gdLst>
                <a:gd name="T0" fmla="*/ 179 w 184"/>
                <a:gd name="T1" fmla="*/ 262 h 262"/>
                <a:gd name="T2" fmla="*/ 71 w 184"/>
                <a:gd name="T3" fmla="*/ 262 h 262"/>
                <a:gd name="T4" fmla="*/ 60 w 184"/>
                <a:gd name="T5" fmla="*/ 246 h 262"/>
                <a:gd name="T6" fmla="*/ 3 w 184"/>
                <a:gd name="T7" fmla="*/ 76 h 262"/>
                <a:gd name="T8" fmla="*/ 0 w 184"/>
                <a:gd name="T9" fmla="*/ 56 h 262"/>
                <a:gd name="T10" fmla="*/ 53 w 184"/>
                <a:gd name="T11" fmla="*/ 14 h 262"/>
                <a:gd name="T12" fmla="*/ 92 w 184"/>
                <a:gd name="T13" fmla="*/ 0 h 262"/>
                <a:gd name="T14" fmla="*/ 114 w 184"/>
                <a:gd name="T15" fmla="*/ 46 h 262"/>
                <a:gd name="T16" fmla="*/ 153 w 184"/>
                <a:gd name="T17" fmla="*/ 163 h 262"/>
                <a:gd name="T18" fmla="*/ 178 w 184"/>
                <a:gd name="T19" fmla="*/ 244 h 262"/>
                <a:gd name="T20" fmla="*/ 179 w 184"/>
                <a:gd name="T21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262">
                  <a:moveTo>
                    <a:pt x="179" y="262"/>
                  </a:moveTo>
                  <a:cubicBezTo>
                    <a:pt x="143" y="262"/>
                    <a:pt x="107" y="262"/>
                    <a:pt x="71" y="262"/>
                  </a:cubicBezTo>
                  <a:cubicBezTo>
                    <a:pt x="66" y="258"/>
                    <a:pt x="62" y="253"/>
                    <a:pt x="60" y="246"/>
                  </a:cubicBezTo>
                  <a:cubicBezTo>
                    <a:pt x="42" y="189"/>
                    <a:pt x="23" y="132"/>
                    <a:pt x="3" y="76"/>
                  </a:cubicBezTo>
                  <a:cubicBezTo>
                    <a:pt x="1" y="69"/>
                    <a:pt x="0" y="63"/>
                    <a:pt x="0" y="56"/>
                  </a:cubicBezTo>
                  <a:cubicBezTo>
                    <a:pt x="10" y="33"/>
                    <a:pt x="34" y="26"/>
                    <a:pt x="53" y="14"/>
                  </a:cubicBezTo>
                  <a:cubicBezTo>
                    <a:pt x="64" y="7"/>
                    <a:pt x="78" y="1"/>
                    <a:pt x="92" y="0"/>
                  </a:cubicBezTo>
                  <a:cubicBezTo>
                    <a:pt x="105" y="13"/>
                    <a:pt x="104" y="32"/>
                    <a:pt x="114" y="46"/>
                  </a:cubicBezTo>
                  <a:cubicBezTo>
                    <a:pt x="126" y="86"/>
                    <a:pt x="142" y="123"/>
                    <a:pt x="153" y="163"/>
                  </a:cubicBezTo>
                  <a:cubicBezTo>
                    <a:pt x="160" y="190"/>
                    <a:pt x="168" y="217"/>
                    <a:pt x="178" y="244"/>
                  </a:cubicBezTo>
                  <a:cubicBezTo>
                    <a:pt x="180" y="250"/>
                    <a:pt x="184" y="256"/>
                    <a:pt x="179" y="262"/>
                  </a:cubicBezTo>
                  <a:close/>
                </a:path>
              </a:pathLst>
            </a:custGeom>
            <a:solidFill>
              <a:srgbClr val="A7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1" name="Freeform 103">
              <a:extLst>
                <a:ext uri="{FF2B5EF4-FFF2-40B4-BE49-F238E27FC236}">
                  <a16:creationId xmlns:a16="http://schemas.microsoft.com/office/drawing/2014/main" id="{6A84BAE8-0EF3-3935-17F4-C69E50A2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025" y="2960688"/>
              <a:ext cx="169862" cy="1182688"/>
            </a:xfrm>
            <a:custGeom>
              <a:avLst/>
              <a:gdLst>
                <a:gd name="T0" fmla="*/ 106 w 108"/>
                <a:gd name="T1" fmla="*/ 754 h 754"/>
                <a:gd name="T2" fmla="*/ 98 w 108"/>
                <a:gd name="T3" fmla="*/ 754 h 754"/>
                <a:gd name="T4" fmla="*/ 65 w 108"/>
                <a:gd name="T5" fmla="*/ 670 h 754"/>
                <a:gd name="T6" fmla="*/ 25 w 108"/>
                <a:gd name="T7" fmla="*/ 554 h 754"/>
                <a:gd name="T8" fmla="*/ 0 w 108"/>
                <a:gd name="T9" fmla="*/ 452 h 754"/>
                <a:gd name="T10" fmla="*/ 11 w 108"/>
                <a:gd name="T11" fmla="*/ 291 h 754"/>
                <a:gd name="T12" fmla="*/ 30 w 108"/>
                <a:gd name="T13" fmla="*/ 107 h 754"/>
                <a:gd name="T14" fmla="*/ 43 w 108"/>
                <a:gd name="T15" fmla="*/ 12 h 754"/>
                <a:gd name="T16" fmla="*/ 59 w 108"/>
                <a:gd name="T17" fmla="*/ 3 h 754"/>
                <a:gd name="T18" fmla="*/ 58 w 108"/>
                <a:gd name="T19" fmla="*/ 46 h 754"/>
                <a:gd name="T20" fmla="*/ 47 w 108"/>
                <a:gd name="T21" fmla="*/ 125 h 754"/>
                <a:gd name="T22" fmla="*/ 38 w 108"/>
                <a:gd name="T23" fmla="*/ 200 h 754"/>
                <a:gd name="T24" fmla="*/ 25 w 108"/>
                <a:gd name="T25" fmla="*/ 463 h 754"/>
                <a:gd name="T26" fmla="*/ 51 w 108"/>
                <a:gd name="T27" fmla="*/ 577 h 754"/>
                <a:gd name="T28" fmla="*/ 106 w 108"/>
                <a:gd name="T29" fmla="*/ 743 h 754"/>
                <a:gd name="T30" fmla="*/ 106 w 108"/>
                <a:gd name="T31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754">
                  <a:moveTo>
                    <a:pt x="106" y="754"/>
                  </a:moveTo>
                  <a:cubicBezTo>
                    <a:pt x="103" y="754"/>
                    <a:pt x="101" y="754"/>
                    <a:pt x="98" y="754"/>
                  </a:cubicBezTo>
                  <a:cubicBezTo>
                    <a:pt x="82" y="728"/>
                    <a:pt x="77" y="698"/>
                    <a:pt x="65" y="670"/>
                  </a:cubicBezTo>
                  <a:cubicBezTo>
                    <a:pt x="49" y="632"/>
                    <a:pt x="43" y="591"/>
                    <a:pt x="25" y="554"/>
                  </a:cubicBezTo>
                  <a:cubicBezTo>
                    <a:pt x="9" y="522"/>
                    <a:pt x="1" y="488"/>
                    <a:pt x="0" y="452"/>
                  </a:cubicBezTo>
                  <a:cubicBezTo>
                    <a:pt x="0" y="398"/>
                    <a:pt x="10" y="345"/>
                    <a:pt x="11" y="291"/>
                  </a:cubicBezTo>
                  <a:cubicBezTo>
                    <a:pt x="12" y="229"/>
                    <a:pt x="29" y="169"/>
                    <a:pt x="30" y="107"/>
                  </a:cubicBezTo>
                  <a:cubicBezTo>
                    <a:pt x="30" y="75"/>
                    <a:pt x="40" y="44"/>
                    <a:pt x="43" y="12"/>
                  </a:cubicBezTo>
                  <a:cubicBezTo>
                    <a:pt x="46" y="6"/>
                    <a:pt x="50" y="0"/>
                    <a:pt x="59" y="3"/>
                  </a:cubicBezTo>
                  <a:cubicBezTo>
                    <a:pt x="65" y="18"/>
                    <a:pt x="58" y="32"/>
                    <a:pt x="58" y="46"/>
                  </a:cubicBezTo>
                  <a:cubicBezTo>
                    <a:pt x="48" y="72"/>
                    <a:pt x="50" y="99"/>
                    <a:pt x="47" y="125"/>
                  </a:cubicBezTo>
                  <a:cubicBezTo>
                    <a:pt x="44" y="150"/>
                    <a:pt x="37" y="174"/>
                    <a:pt x="38" y="200"/>
                  </a:cubicBezTo>
                  <a:cubicBezTo>
                    <a:pt x="27" y="287"/>
                    <a:pt x="20" y="375"/>
                    <a:pt x="25" y="463"/>
                  </a:cubicBezTo>
                  <a:cubicBezTo>
                    <a:pt x="27" y="503"/>
                    <a:pt x="40" y="540"/>
                    <a:pt x="51" y="577"/>
                  </a:cubicBezTo>
                  <a:cubicBezTo>
                    <a:pt x="68" y="633"/>
                    <a:pt x="89" y="687"/>
                    <a:pt x="106" y="743"/>
                  </a:cubicBezTo>
                  <a:cubicBezTo>
                    <a:pt x="107" y="747"/>
                    <a:pt x="108" y="751"/>
                    <a:pt x="106" y="754"/>
                  </a:cubicBezTo>
                  <a:close/>
                </a:path>
              </a:pathLst>
            </a:custGeom>
            <a:solidFill>
              <a:srgbClr val="BF7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2" name="Freeform 104">
              <a:extLst>
                <a:ext uri="{FF2B5EF4-FFF2-40B4-BE49-F238E27FC236}">
                  <a16:creationId xmlns:a16="http://schemas.microsoft.com/office/drawing/2014/main" id="{89831CFA-6FBC-0CAA-768F-3CF85573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213" y="2951163"/>
              <a:ext cx="177800" cy="1192213"/>
            </a:xfrm>
            <a:custGeom>
              <a:avLst/>
              <a:gdLst>
                <a:gd name="T0" fmla="*/ 61 w 113"/>
                <a:gd name="T1" fmla="*/ 17 h 760"/>
                <a:gd name="T2" fmla="*/ 47 w 113"/>
                <a:gd name="T3" fmla="*/ 155 h 760"/>
                <a:gd name="T4" fmla="*/ 32 w 113"/>
                <a:gd name="T5" fmla="*/ 285 h 760"/>
                <a:gd name="T6" fmla="*/ 21 w 113"/>
                <a:gd name="T7" fmla="*/ 425 h 760"/>
                <a:gd name="T8" fmla="*/ 38 w 113"/>
                <a:gd name="T9" fmla="*/ 544 h 760"/>
                <a:gd name="T10" fmla="*/ 74 w 113"/>
                <a:gd name="T11" fmla="*/ 643 h 760"/>
                <a:gd name="T12" fmla="*/ 113 w 113"/>
                <a:gd name="T13" fmla="*/ 760 h 760"/>
                <a:gd name="T14" fmla="*/ 105 w 113"/>
                <a:gd name="T15" fmla="*/ 760 h 760"/>
                <a:gd name="T16" fmla="*/ 94 w 113"/>
                <a:gd name="T17" fmla="*/ 744 h 760"/>
                <a:gd name="T18" fmla="*/ 16 w 113"/>
                <a:gd name="T19" fmla="*/ 519 h 760"/>
                <a:gd name="T20" fmla="*/ 10 w 113"/>
                <a:gd name="T21" fmla="*/ 394 h 760"/>
                <a:gd name="T22" fmla="*/ 21 w 113"/>
                <a:gd name="T23" fmla="*/ 265 h 760"/>
                <a:gd name="T24" fmla="*/ 24 w 113"/>
                <a:gd name="T25" fmla="*/ 229 h 760"/>
                <a:gd name="T26" fmla="*/ 29 w 113"/>
                <a:gd name="T27" fmla="*/ 191 h 760"/>
                <a:gd name="T28" fmla="*/ 31 w 113"/>
                <a:gd name="T29" fmla="*/ 185 h 760"/>
                <a:gd name="T30" fmla="*/ 42 w 113"/>
                <a:gd name="T31" fmla="*/ 85 h 760"/>
                <a:gd name="T32" fmla="*/ 51 w 113"/>
                <a:gd name="T33" fmla="*/ 15 h 760"/>
                <a:gd name="T34" fmla="*/ 61 w 113"/>
                <a:gd name="T35" fmla="*/ 0 h 760"/>
                <a:gd name="T36" fmla="*/ 61 w 113"/>
                <a:gd name="T37" fmla="*/ 17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760">
                  <a:moveTo>
                    <a:pt x="61" y="17"/>
                  </a:moveTo>
                  <a:cubicBezTo>
                    <a:pt x="56" y="63"/>
                    <a:pt x="50" y="109"/>
                    <a:pt x="47" y="155"/>
                  </a:cubicBezTo>
                  <a:cubicBezTo>
                    <a:pt x="44" y="198"/>
                    <a:pt x="32" y="240"/>
                    <a:pt x="32" y="285"/>
                  </a:cubicBezTo>
                  <a:cubicBezTo>
                    <a:pt x="33" y="331"/>
                    <a:pt x="22" y="378"/>
                    <a:pt x="21" y="425"/>
                  </a:cubicBezTo>
                  <a:cubicBezTo>
                    <a:pt x="20" y="465"/>
                    <a:pt x="21" y="506"/>
                    <a:pt x="38" y="544"/>
                  </a:cubicBezTo>
                  <a:cubicBezTo>
                    <a:pt x="52" y="576"/>
                    <a:pt x="63" y="609"/>
                    <a:pt x="74" y="643"/>
                  </a:cubicBezTo>
                  <a:cubicBezTo>
                    <a:pt x="86" y="682"/>
                    <a:pt x="102" y="720"/>
                    <a:pt x="113" y="760"/>
                  </a:cubicBezTo>
                  <a:cubicBezTo>
                    <a:pt x="111" y="760"/>
                    <a:pt x="108" y="760"/>
                    <a:pt x="105" y="760"/>
                  </a:cubicBezTo>
                  <a:cubicBezTo>
                    <a:pt x="100" y="756"/>
                    <a:pt x="96" y="751"/>
                    <a:pt x="94" y="744"/>
                  </a:cubicBezTo>
                  <a:cubicBezTo>
                    <a:pt x="67" y="669"/>
                    <a:pt x="45" y="593"/>
                    <a:pt x="16" y="519"/>
                  </a:cubicBezTo>
                  <a:cubicBezTo>
                    <a:pt x="0" y="479"/>
                    <a:pt x="8" y="436"/>
                    <a:pt x="10" y="394"/>
                  </a:cubicBezTo>
                  <a:cubicBezTo>
                    <a:pt x="12" y="351"/>
                    <a:pt x="21" y="308"/>
                    <a:pt x="21" y="265"/>
                  </a:cubicBezTo>
                  <a:cubicBezTo>
                    <a:pt x="23" y="253"/>
                    <a:pt x="23" y="241"/>
                    <a:pt x="24" y="229"/>
                  </a:cubicBezTo>
                  <a:cubicBezTo>
                    <a:pt x="30" y="217"/>
                    <a:pt x="29" y="204"/>
                    <a:pt x="29" y="191"/>
                  </a:cubicBezTo>
                  <a:cubicBezTo>
                    <a:pt x="30" y="189"/>
                    <a:pt x="30" y="187"/>
                    <a:pt x="31" y="185"/>
                  </a:cubicBezTo>
                  <a:cubicBezTo>
                    <a:pt x="33" y="151"/>
                    <a:pt x="40" y="118"/>
                    <a:pt x="42" y="85"/>
                  </a:cubicBezTo>
                  <a:cubicBezTo>
                    <a:pt x="47" y="62"/>
                    <a:pt x="46" y="38"/>
                    <a:pt x="51" y="15"/>
                  </a:cubicBezTo>
                  <a:cubicBezTo>
                    <a:pt x="53" y="9"/>
                    <a:pt x="52" y="1"/>
                    <a:pt x="61" y="0"/>
                  </a:cubicBezTo>
                  <a:cubicBezTo>
                    <a:pt x="66" y="6"/>
                    <a:pt x="64" y="11"/>
                    <a:pt x="61" y="17"/>
                  </a:cubicBezTo>
                  <a:close/>
                </a:path>
              </a:pathLst>
            </a:custGeom>
            <a:solidFill>
              <a:srgbClr val="D18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3" name="Freeform 105">
              <a:extLst>
                <a:ext uri="{FF2B5EF4-FFF2-40B4-BE49-F238E27FC236}">
                  <a16:creationId xmlns:a16="http://schemas.microsoft.com/office/drawing/2014/main" id="{F4827B68-F4F7-D352-6EF5-AC071DC7A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425" y="3273425"/>
              <a:ext cx="152400" cy="869950"/>
            </a:xfrm>
            <a:custGeom>
              <a:avLst/>
              <a:gdLst>
                <a:gd name="T0" fmla="*/ 90 w 98"/>
                <a:gd name="T1" fmla="*/ 555 h 555"/>
                <a:gd name="T2" fmla="*/ 58 w 98"/>
                <a:gd name="T3" fmla="*/ 458 h 555"/>
                <a:gd name="T4" fmla="*/ 14 w 98"/>
                <a:gd name="T5" fmla="*/ 325 h 555"/>
                <a:gd name="T6" fmla="*/ 2 w 98"/>
                <a:gd name="T7" fmla="*/ 259 h 555"/>
                <a:gd name="T8" fmla="*/ 3 w 98"/>
                <a:gd name="T9" fmla="*/ 141 h 555"/>
                <a:gd name="T10" fmla="*/ 18 w 98"/>
                <a:gd name="T11" fmla="*/ 0 h 555"/>
                <a:gd name="T12" fmla="*/ 23 w 98"/>
                <a:gd name="T13" fmla="*/ 70 h 555"/>
                <a:gd name="T14" fmla="*/ 22 w 98"/>
                <a:gd name="T15" fmla="*/ 163 h 555"/>
                <a:gd name="T16" fmla="*/ 31 w 98"/>
                <a:gd name="T17" fmla="*/ 276 h 555"/>
                <a:gd name="T18" fmla="*/ 32 w 98"/>
                <a:gd name="T19" fmla="*/ 337 h 555"/>
                <a:gd name="T20" fmla="*/ 30 w 98"/>
                <a:gd name="T21" fmla="*/ 347 h 555"/>
                <a:gd name="T22" fmla="*/ 76 w 98"/>
                <a:gd name="T23" fmla="*/ 488 h 555"/>
                <a:gd name="T24" fmla="*/ 98 w 98"/>
                <a:gd name="T25" fmla="*/ 555 h 555"/>
                <a:gd name="T26" fmla="*/ 90 w 98"/>
                <a:gd name="T27" fmla="*/ 555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555">
                  <a:moveTo>
                    <a:pt x="90" y="555"/>
                  </a:moveTo>
                  <a:cubicBezTo>
                    <a:pt x="79" y="523"/>
                    <a:pt x="71" y="489"/>
                    <a:pt x="58" y="458"/>
                  </a:cubicBezTo>
                  <a:cubicBezTo>
                    <a:pt x="40" y="414"/>
                    <a:pt x="31" y="368"/>
                    <a:pt x="14" y="325"/>
                  </a:cubicBezTo>
                  <a:cubicBezTo>
                    <a:pt x="6" y="305"/>
                    <a:pt x="2" y="281"/>
                    <a:pt x="2" y="259"/>
                  </a:cubicBezTo>
                  <a:cubicBezTo>
                    <a:pt x="2" y="219"/>
                    <a:pt x="0" y="180"/>
                    <a:pt x="3" y="141"/>
                  </a:cubicBezTo>
                  <a:cubicBezTo>
                    <a:pt x="6" y="94"/>
                    <a:pt x="13" y="47"/>
                    <a:pt x="18" y="0"/>
                  </a:cubicBezTo>
                  <a:cubicBezTo>
                    <a:pt x="30" y="22"/>
                    <a:pt x="25" y="47"/>
                    <a:pt x="23" y="70"/>
                  </a:cubicBezTo>
                  <a:cubicBezTo>
                    <a:pt x="19" y="101"/>
                    <a:pt x="19" y="132"/>
                    <a:pt x="22" y="163"/>
                  </a:cubicBezTo>
                  <a:cubicBezTo>
                    <a:pt x="24" y="200"/>
                    <a:pt x="27" y="238"/>
                    <a:pt x="31" y="276"/>
                  </a:cubicBezTo>
                  <a:cubicBezTo>
                    <a:pt x="33" y="296"/>
                    <a:pt x="27" y="317"/>
                    <a:pt x="32" y="337"/>
                  </a:cubicBezTo>
                  <a:cubicBezTo>
                    <a:pt x="32" y="340"/>
                    <a:pt x="33" y="344"/>
                    <a:pt x="30" y="347"/>
                  </a:cubicBezTo>
                  <a:cubicBezTo>
                    <a:pt x="47" y="394"/>
                    <a:pt x="58" y="442"/>
                    <a:pt x="76" y="488"/>
                  </a:cubicBezTo>
                  <a:cubicBezTo>
                    <a:pt x="85" y="510"/>
                    <a:pt x="91" y="533"/>
                    <a:pt x="98" y="555"/>
                  </a:cubicBezTo>
                  <a:cubicBezTo>
                    <a:pt x="95" y="555"/>
                    <a:pt x="93" y="555"/>
                    <a:pt x="90" y="555"/>
                  </a:cubicBezTo>
                  <a:close/>
                </a:path>
              </a:pathLst>
            </a:custGeom>
            <a:solidFill>
              <a:srgbClr val="B462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4" name="Freeform 106">
              <a:extLst>
                <a:ext uri="{FF2B5EF4-FFF2-40B4-BE49-F238E27FC236}">
                  <a16:creationId xmlns:a16="http://schemas.microsoft.com/office/drawing/2014/main" id="{DBDE95DD-4C2F-4DA3-DD0B-0641124D2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9450" y="3721100"/>
              <a:ext cx="153987" cy="422275"/>
            </a:xfrm>
            <a:custGeom>
              <a:avLst/>
              <a:gdLst>
                <a:gd name="T0" fmla="*/ 78 w 98"/>
                <a:gd name="T1" fmla="*/ 269 h 269"/>
                <a:gd name="T2" fmla="*/ 59 w 98"/>
                <a:gd name="T3" fmla="*/ 216 h 269"/>
                <a:gd name="T4" fmla="*/ 48 w 98"/>
                <a:gd name="T5" fmla="*/ 178 h 269"/>
                <a:gd name="T6" fmla="*/ 10 w 98"/>
                <a:gd name="T7" fmla="*/ 60 h 269"/>
                <a:gd name="T8" fmla="*/ 10 w 98"/>
                <a:gd name="T9" fmla="*/ 54 h 269"/>
                <a:gd name="T10" fmla="*/ 2 w 98"/>
                <a:gd name="T11" fmla="*/ 25 h 269"/>
                <a:gd name="T12" fmla="*/ 20 w 98"/>
                <a:gd name="T13" fmla="*/ 1 h 269"/>
                <a:gd name="T14" fmla="*/ 50 w 98"/>
                <a:gd name="T15" fmla="*/ 13 h 269"/>
                <a:gd name="T16" fmla="*/ 31 w 98"/>
                <a:gd name="T17" fmla="*/ 56 h 269"/>
                <a:gd name="T18" fmla="*/ 76 w 98"/>
                <a:gd name="T19" fmla="*/ 196 h 269"/>
                <a:gd name="T20" fmla="*/ 98 w 98"/>
                <a:gd name="T21" fmla="*/ 269 h 269"/>
                <a:gd name="T22" fmla="*/ 78 w 98"/>
                <a:gd name="T2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69">
                  <a:moveTo>
                    <a:pt x="78" y="269"/>
                  </a:moveTo>
                  <a:cubicBezTo>
                    <a:pt x="71" y="252"/>
                    <a:pt x="67" y="233"/>
                    <a:pt x="59" y="216"/>
                  </a:cubicBezTo>
                  <a:cubicBezTo>
                    <a:pt x="53" y="205"/>
                    <a:pt x="51" y="190"/>
                    <a:pt x="48" y="178"/>
                  </a:cubicBezTo>
                  <a:cubicBezTo>
                    <a:pt x="40" y="137"/>
                    <a:pt x="20" y="100"/>
                    <a:pt x="10" y="60"/>
                  </a:cubicBezTo>
                  <a:cubicBezTo>
                    <a:pt x="10" y="58"/>
                    <a:pt x="10" y="56"/>
                    <a:pt x="10" y="54"/>
                  </a:cubicBezTo>
                  <a:cubicBezTo>
                    <a:pt x="3" y="45"/>
                    <a:pt x="3" y="35"/>
                    <a:pt x="2" y="25"/>
                  </a:cubicBezTo>
                  <a:cubicBezTo>
                    <a:pt x="0" y="12"/>
                    <a:pt x="5" y="2"/>
                    <a:pt x="20" y="1"/>
                  </a:cubicBezTo>
                  <a:cubicBezTo>
                    <a:pt x="31" y="4"/>
                    <a:pt x="44" y="0"/>
                    <a:pt x="50" y="13"/>
                  </a:cubicBezTo>
                  <a:cubicBezTo>
                    <a:pt x="23" y="25"/>
                    <a:pt x="22" y="28"/>
                    <a:pt x="31" y="56"/>
                  </a:cubicBezTo>
                  <a:cubicBezTo>
                    <a:pt x="47" y="102"/>
                    <a:pt x="65" y="148"/>
                    <a:pt x="76" y="196"/>
                  </a:cubicBezTo>
                  <a:cubicBezTo>
                    <a:pt x="82" y="221"/>
                    <a:pt x="96" y="243"/>
                    <a:pt x="98" y="269"/>
                  </a:cubicBezTo>
                  <a:cubicBezTo>
                    <a:pt x="91" y="269"/>
                    <a:pt x="85" y="269"/>
                    <a:pt x="78" y="269"/>
                  </a:cubicBezTo>
                  <a:close/>
                </a:path>
              </a:pathLst>
            </a:custGeom>
            <a:solidFill>
              <a:srgbClr val="D55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5" name="Freeform 107">
              <a:extLst>
                <a:ext uri="{FF2B5EF4-FFF2-40B4-BE49-F238E27FC236}">
                  <a16:creationId xmlns:a16="http://schemas.microsoft.com/office/drawing/2014/main" id="{74D3DFE3-BCF3-CAD7-B7E0-B6ADA1FCC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863" y="3365500"/>
              <a:ext cx="171450" cy="777875"/>
            </a:xfrm>
            <a:custGeom>
              <a:avLst/>
              <a:gdLst>
                <a:gd name="T0" fmla="*/ 29 w 109"/>
                <a:gd name="T1" fmla="*/ 1 h 496"/>
                <a:gd name="T2" fmla="*/ 20 w 109"/>
                <a:gd name="T3" fmla="*/ 126 h 496"/>
                <a:gd name="T4" fmla="*/ 39 w 109"/>
                <a:gd name="T5" fmla="*/ 293 h 496"/>
                <a:gd name="T6" fmla="*/ 81 w 109"/>
                <a:gd name="T7" fmla="*/ 414 h 496"/>
                <a:gd name="T8" fmla="*/ 109 w 109"/>
                <a:gd name="T9" fmla="*/ 496 h 496"/>
                <a:gd name="T10" fmla="*/ 93 w 109"/>
                <a:gd name="T11" fmla="*/ 496 h 496"/>
                <a:gd name="T12" fmla="*/ 13 w 109"/>
                <a:gd name="T13" fmla="*/ 264 h 496"/>
                <a:gd name="T14" fmla="*/ 13 w 109"/>
                <a:gd name="T15" fmla="*/ 261 h 496"/>
                <a:gd name="T16" fmla="*/ 12 w 109"/>
                <a:gd name="T17" fmla="*/ 125 h 496"/>
                <a:gd name="T18" fmla="*/ 23 w 109"/>
                <a:gd name="T19" fmla="*/ 9 h 496"/>
                <a:gd name="T20" fmla="*/ 29 w 109"/>
                <a:gd name="T21" fmla="*/ 1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496">
                  <a:moveTo>
                    <a:pt x="29" y="1"/>
                  </a:moveTo>
                  <a:cubicBezTo>
                    <a:pt x="33" y="43"/>
                    <a:pt x="22" y="84"/>
                    <a:pt x="20" y="126"/>
                  </a:cubicBezTo>
                  <a:cubicBezTo>
                    <a:pt x="16" y="183"/>
                    <a:pt x="12" y="239"/>
                    <a:pt x="39" y="293"/>
                  </a:cubicBezTo>
                  <a:cubicBezTo>
                    <a:pt x="58" y="331"/>
                    <a:pt x="67" y="374"/>
                    <a:pt x="81" y="414"/>
                  </a:cubicBezTo>
                  <a:cubicBezTo>
                    <a:pt x="90" y="441"/>
                    <a:pt x="100" y="469"/>
                    <a:pt x="109" y="496"/>
                  </a:cubicBezTo>
                  <a:cubicBezTo>
                    <a:pt x="104" y="496"/>
                    <a:pt x="99" y="496"/>
                    <a:pt x="93" y="496"/>
                  </a:cubicBezTo>
                  <a:cubicBezTo>
                    <a:pt x="66" y="419"/>
                    <a:pt x="45" y="340"/>
                    <a:pt x="13" y="264"/>
                  </a:cubicBezTo>
                  <a:cubicBezTo>
                    <a:pt x="13" y="263"/>
                    <a:pt x="13" y="262"/>
                    <a:pt x="13" y="261"/>
                  </a:cubicBezTo>
                  <a:cubicBezTo>
                    <a:pt x="0" y="216"/>
                    <a:pt x="7" y="170"/>
                    <a:pt x="12" y="125"/>
                  </a:cubicBezTo>
                  <a:cubicBezTo>
                    <a:pt x="16" y="86"/>
                    <a:pt x="20" y="47"/>
                    <a:pt x="23" y="9"/>
                  </a:cubicBezTo>
                  <a:cubicBezTo>
                    <a:pt x="24" y="5"/>
                    <a:pt x="23" y="0"/>
                    <a:pt x="29" y="1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6" name="Freeform 108">
              <a:extLst>
                <a:ext uri="{FF2B5EF4-FFF2-40B4-BE49-F238E27FC236}">
                  <a16:creationId xmlns:a16="http://schemas.microsoft.com/office/drawing/2014/main" id="{7054786B-E1E5-C072-A96A-E5FFEDAF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0638" y="3627438"/>
              <a:ext cx="158750" cy="515938"/>
            </a:xfrm>
            <a:custGeom>
              <a:avLst/>
              <a:gdLst>
                <a:gd name="T0" fmla="*/ 85 w 101"/>
                <a:gd name="T1" fmla="*/ 329 h 329"/>
                <a:gd name="T2" fmla="*/ 65 w 101"/>
                <a:gd name="T3" fmla="*/ 256 h 329"/>
                <a:gd name="T4" fmla="*/ 36 w 101"/>
                <a:gd name="T5" fmla="*/ 160 h 329"/>
                <a:gd name="T6" fmla="*/ 16 w 101"/>
                <a:gd name="T7" fmla="*/ 103 h 329"/>
                <a:gd name="T8" fmla="*/ 1 w 101"/>
                <a:gd name="T9" fmla="*/ 2 h 329"/>
                <a:gd name="T10" fmla="*/ 7 w 101"/>
                <a:gd name="T11" fmla="*/ 3 h 329"/>
                <a:gd name="T12" fmla="*/ 61 w 101"/>
                <a:gd name="T13" fmla="*/ 193 h 329"/>
                <a:gd name="T14" fmla="*/ 86 w 101"/>
                <a:gd name="T15" fmla="*/ 274 h 329"/>
                <a:gd name="T16" fmla="*/ 97 w 101"/>
                <a:gd name="T17" fmla="*/ 329 h 329"/>
                <a:gd name="T18" fmla="*/ 85 w 101"/>
                <a:gd name="T19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329">
                  <a:moveTo>
                    <a:pt x="85" y="329"/>
                  </a:moveTo>
                  <a:cubicBezTo>
                    <a:pt x="90" y="302"/>
                    <a:pt x="70" y="281"/>
                    <a:pt x="65" y="256"/>
                  </a:cubicBezTo>
                  <a:cubicBezTo>
                    <a:pt x="57" y="224"/>
                    <a:pt x="44" y="193"/>
                    <a:pt x="36" y="160"/>
                  </a:cubicBezTo>
                  <a:cubicBezTo>
                    <a:pt x="32" y="140"/>
                    <a:pt x="24" y="120"/>
                    <a:pt x="16" y="103"/>
                  </a:cubicBezTo>
                  <a:cubicBezTo>
                    <a:pt x="0" y="70"/>
                    <a:pt x="1" y="36"/>
                    <a:pt x="1" y="2"/>
                  </a:cubicBezTo>
                  <a:cubicBezTo>
                    <a:pt x="3" y="0"/>
                    <a:pt x="5" y="1"/>
                    <a:pt x="7" y="3"/>
                  </a:cubicBezTo>
                  <a:cubicBezTo>
                    <a:pt x="14" y="69"/>
                    <a:pt x="49" y="128"/>
                    <a:pt x="61" y="193"/>
                  </a:cubicBezTo>
                  <a:cubicBezTo>
                    <a:pt x="66" y="221"/>
                    <a:pt x="77" y="247"/>
                    <a:pt x="86" y="274"/>
                  </a:cubicBezTo>
                  <a:cubicBezTo>
                    <a:pt x="93" y="292"/>
                    <a:pt x="101" y="310"/>
                    <a:pt x="97" y="329"/>
                  </a:cubicBezTo>
                  <a:cubicBezTo>
                    <a:pt x="93" y="329"/>
                    <a:pt x="89" y="329"/>
                    <a:pt x="85" y="329"/>
                  </a:cubicBezTo>
                  <a:close/>
                </a:path>
              </a:pathLst>
            </a:custGeom>
            <a:solidFill>
              <a:srgbClr val="CB7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7" name="Freeform 109">
              <a:extLst>
                <a:ext uri="{FF2B5EF4-FFF2-40B4-BE49-F238E27FC236}">
                  <a16:creationId xmlns:a16="http://schemas.microsoft.com/office/drawing/2014/main" id="{6DE657D1-E26C-6645-F350-FD0D9FE2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738" y="3779838"/>
              <a:ext cx="133350" cy="363538"/>
            </a:xfrm>
            <a:custGeom>
              <a:avLst/>
              <a:gdLst>
                <a:gd name="T0" fmla="*/ 3 w 85"/>
                <a:gd name="T1" fmla="*/ 0 h 232"/>
                <a:gd name="T2" fmla="*/ 37 w 85"/>
                <a:gd name="T3" fmla="*/ 81 h 232"/>
                <a:gd name="T4" fmla="*/ 78 w 85"/>
                <a:gd name="T5" fmla="*/ 203 h 232"/>
                <a:gd name="T6" fmla="*/ 83 w 85"/>
                <a:gd name="T7" fmla="*/ 232 h 232"/>
                <a:gd name="T8" fmla="*/ 79 w 85"/>
                <a:gd name="T9" fmla="*/ 232 h 232"/>
                <a:gd name="T10" fmla="*/ 18 w 85"/>
                <a:gd name="T11" fmla="*/ 47 h 232"/>
                <a:gd name="T12" fmla="*/ 3 w 85"/>
                <a:gd name="T1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232">
                  <a:moveTo>
                    <a:pt x="3" y="0"/>
                  </a:moveTo>
                  <a:cubicBezTo>
                    <a:pt x="19" y="25"/>
                    <a:pt x="28" y="53"/>
                    <a:pt x="37" y="81"/>
                  </a:cubicBezTo>
                  <a:cubicBezTo>
                    <a:pt x="51" y="122"/>
                    <a:pt x="65" y="163"/>
                    <a:pt x="78" y="203"/>
                  </a:cubicBezTo>
                  <a:cubicBezTo>
                    <a:pt x="81" y="213"/>
                    <a:pt x="85" y="222"/>
                    <a:pt x="83" y="232"/>
                  </a:cubicBezTo>
                  <a:cubicBezTo>
                    <a:pt x="82" y="232"/>
                    <a:pt x="81" y="232"/>
                    <a:pt x="79" y="232"/>
                  </a:cubicBezTo>
                  <a:cubicBezTo>
                    <a:pt x="58" y="171"/>
                    <a:pt x="36" y="110"/>
                    <a:pt x="18" y="47"/>
                  </a:cubicBezTo>
                  <a:cubicBezTo>
                    <a:pt x="14" y="31"/>
                    <a:pt x="0" y="19"/>
                    <a:pt x="3" y="0"/>
                  </a:cubicBezTo>
                  <a:close/>
                </a:path>
              </a:pathLst>
            </a:custGeom>
            <a:solidFill>
              <a:srgbClr val="F4D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8" name="Freeform 110">
              <a:extLst>
                <a:ext uri="{FF2B5EF4-FFF2-40B4-BE49-F238E27FC236}">
                  <a16:creationId xmlns:a16="http://schemas.microsoft.com/office/drawing/2014/main" id="{D2733D3F-1072-1161-E577-8466249A2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9538" y="3881438"/>
              <a:ext cx="100012" cy="261938"/>
            </a:xfrm>
            <a:custGeom>
              <a:avLst/>
              <a:gdLst>
                <a:gd name="T0" fmla="*/ 8 w 64"/>
                <a:gd name="T1" fmla="*/ 0 h 167"/>
                <a:gd name="T2" fmla="*/ 64 w 64"/>
                <a:gd name="T3" fmla="*/ 167 h 167"/>
                <a:gd name="T4" fmla="*/ 52 w 64"/>
                <a:gd name="T5" fmla="*/ 167 h 167"/>
                <a:gd name="T6" fmla="*/ 44 w 64"/>
                <a:gd name="T7" fmla="*/ 156 h 167"/>
                <a:gd name="T8" fmla="*/ 5 w 64"/>
                <a:gd name="T9" fmla="*/ 37 h 167"/>
                <a:gd name="T10" fmla="*/ 4 w 64"/>
                <a:gd name="T11" fmla="*/ 30 h 167"/>
                <a:gd name="T12" fmla="*/ 8 w 64"/>
                <a:gd name="T13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67">
                  <a:moveTo>
                    <a:pt x="8" y="0"/>
                  </a:moveTo>
                  <a:cubicBezTo>
                    <a:pt x="31" y="54"/>
                    <a:pt x="45" y="112"/>
                    <a:pt x="64" y="167"/>
                  </a:cubicBezTo>
                  <a:cubicBezTo>
                    <a:pt x="60" y="167"/>
                    <a:pt x="56" y="167"/>
                    <a:pt x="52" y="167"/>
                  </a:cubicBezTo>
                  <a:cubicBezTo>
                    <a:pt x="49" y="164"/>
                    <a:pt x="46" y="160"/>
                    <a:pt x="44" y="156"/>
                  </a:cubicBezTo>
                  <a:cubicBezTo>
                    <a:pt x="33" y="116"/>
                    <a:pt x="16" y="78"/>
                    <a:pt x="5" y="37"/>
                  </a:cubicBezTo>
                  <a:cubicBezTo>
                    <a:pt x="4" y="35"/>
                    <a:pt x="4" y="32"/>
                    <a:pt x="4" y="30"/>
                  </a:cubicBezTo>
                  <a:cubicBezTo>
                    <a:pt x="3" y="19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7A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9" name="Freeform 111">
              <a:extLst>
                <a:ext uri="{FF2B5EF4-FFF2-40B4-BE49-F238E27FC236}">
                  <a16:creationId xmlns:a16="http://schemas.microsoft.com/office/drawing/2014/main" id="{9291BA8A-3DD4-7FF2-D13D-CC4862A77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7950" y="3927475"/>
              <a:ext cx="82550" cy="215900"/>
            </a:xfrm>
            <a:custGeom>
              <a:avLst/>
              <a:gdLst>
                <a:gd name="T0" fmla="*/ 9 w 53"/>
                <a:gd name="T1" fmla="*/ 2 h 138"/>
                <a:gd name="T2" fmla="*/ 49 w 53"/>
                <a:gd name="T3" fmla="*/ 123 h 138"/>
                <a:gd name="T4" fmla="*/ 53 w 53"/>
                <a:gd name="T5" fmla="*/ 138 h 138"/>
                <a:gd name="T6" fmla="*/ 41 w 53"/>
                <a:gd name="T7" fmla="*/ 138 h 138"/>
                <a:gd name="T8" fmla="*/ 6 w 53"/>
                <a:gd name="T9" fmla="*/ 32 h 138"/>
                <a:gd name="T10" fmla="*/ 1 w 53"/>
                <a:gd name="T11" fmla="*/ 2 h 138"/>
                <a:gd name="T12" fmla="*/ 5 w 53"/>
                <a:gd name="T13" fmla="*/ 0 h 138"/>
                <a:gd name="T14" fmla="*/ 9 w 53"/>
                <a:gd name="T15" fmla="*/ 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38">
                  <a:moveTo>
                    <a:pt x="9" y="2"/>
                  </a:moveTo>
                  <a:cubicBezTo>
                    <a:pt x="18" y="44"/>
                    <a:pt x="40" y="82"/>
                    <a:pt x="49" y="123"/>
                  </a:cubicBezTo>
                  <a:cubicBezTo>
                    <a:pt x="50" y="128"/>
                    <a:pt x="52" y="133"/>
                    <a:pt x="53" y="138"/>
                  </a:cubicBezTo>
                  <a:cubicBezTo>
                    <a:pt x="49" y="138"/>
                    <a:pt x="45" y="138"/>
                    <a:pt x="41" y="138"/>
                  </a:cubicBezTo>
                  <a:cubicBezTo>
                    <a:pt x="32" y="102"/>
                    <a:pt x="19" y="67"/>
                    <a:pt x="6" y="32"/>
                  </a:cubicBezTo>
                  <a:cubicBezTo>
                    <a:pt x="3" y="23"/>
                    <a:pt x="0" y="13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28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0" name="Freeform 112">
              <a:extLst>
                <a:ext uri="{FF2B5EF4-FFF2-40B4-BE49-F238E27FC236}">
                  <a16:creationId xmlns:a16="http://schemas.microsoft.com/office/drawing/2014/main" id="{026F3CE2-9F2D-CF57-CCF0-6EA80E28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063" y="2540000"/>
              <a:ext cx="141287" cy="431800"/>
            </a:xfrm>
            <a:custGeom>
              <a:avLst/>
              <a:gdLst>
                <a:gd name="T0" fmla="*/ 15 w 90"/>
                <a:gd name="T1" fmla="*/ 259 h 275"/>
                <a:gd name="T2" fmla="*/ 15 w 90"/>
                <a:gd name="T3" fmla="*/ 255 h 275"/>
                <a:gd name="T4" fmla="*/ 1 w 90"/>
                <a:gd name="T5" fmla="*/ 213 h 275"/>
                <a:gd name="T6" fmla="*/ 1 w 90"/>
                <a:gd name="T7" fmla="*/ 51 h 275"/>
                <a:gd name="T8" fmla="*/ 7 w 90"/>
                <a:gd name="T9" fmla="*/ 10 h 275"/>
                <a:gd name="T10" fmla="*/ 31 w 90"/>
                <a:gd name="T11" fmla="*/ 16 h 275"/>
                <a:gd name="T12" fmla="*/ 57 w 90"/>
                <a:gd name="T13" fmla="*/ 115 h 275"/>
                <a:gd name="T14" fmla="*/ 63 w 90"/>
                <a:gd name="T15" fmla="*/ 130 h 275"/>
                <a:gd name="T16" fmla="*/ 79 w 90"/>
                <a:gd name="T17" fmla="*/ 155 h 275"/>
                <a:gd name="T18" fmla="*/ 83 w 90"/>
                <a:gd name="T19" fmla="*/ 194 h 275"/>
                <a:gd name="T20" fmla="*/ 88 w 90"/>
                <a:gd name="T21" fmla="*/ 243 h 275"/>
                <a:gd name="T22" fmla="*/ 78 w 90"/>
                <a:gd name="T23" fmla="*/ 261 h 275"/>
                <a:gd name="T24" fmla="*/ 15 w 90"/>
                <a:gd name="T25" fmla="*/ 259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275">
                  <a:moveTo>
                    <a:pt x="15" y="259"/>
                  </a:moveTo>
                  <a:cubicBezTo>
                    <a:pt x="15" y="257"/>
                    <a:pt x="15" y="256"/>
                    <a:pt x="15" y="255"/>
                  </a:cubicBezTo>
                  <a:cubicBezTo>
                    <a:pt x="3" y="243"/>
                    <a:pt x="0" y="229"/>
                    <a:pt x="1" y="213"/>
                  </a:cubicBezTo>
                  <a:cubicBezTo>
                    <a:pt x="1" y="159"/>
                    <a:pt x="1" y="105"/>
                    <a:pt x="1" y="51"/>
                  </a:cubicBezTo>
                  <a:cubicBezTo>
                    <a:pt x="1" y="37"/>
                    <a:pt x="1" y="23"/>
                    <a:pt x="7" y="10"/>
                  </a:cubicBezTo>
                  <a:cubicBezTo>
                    <a:pt x="22" y="0"/>
                    <a:pt x="26" y="1"/>
                    <a:pt x="31" y="16"/>
                  </a:cubicBezTo>
                  <a:cubicBezTo>
                    <a:pt x="41" y="49"/>
                    <a:pt x="48" y="82"/>
                    <a:pt x="57" y="115"/>
                  </a:cubicBezTo>
                  <a:cubicBezTo>
                    <a:pt x="58" y="120"/>
                    <a:pt x="57" y="127"/>
                    <a:pt x="63" y="130"/>
                  </a:cubicBezTo>
                  <a:cubicBezTo>
                    <a:pt x="72" y="137"/>
                    <a:pt x="62" y="154"/>
                    <a:pt x="79" y="155"/>
                  </a:cubicBezTo>
                  <a:cubicBezTo>
                    <a:pt x="83" y="168"/>
                    <a:pt x="72" y="182"/>
                    <a:pt x="83" y="194"/>
                  </a:cubicBezTo>
                  <a:cubicBezTo>
                    <a:pt x="90" y="210"/>
                    <a:pt x="89" y="226"/>
                    <a:pt x="88" y="243"/>
                  </a:cubicBezTo>
                  <a:cubicBezTo>
                    <a:pt x="88" y="250"/>
                    <a:pt x="86" y="257"/>
                    <a:pt x="78" y="261"/>
                  </a:cubicBezTo>
                  <a:cubicBezTo>
                    <a:pt x="57" y="275"/>
                    <a:pt x="35" y="271"/>
                    <a:pt x="15" y="259"/>
                  </a:cubicBezTo>
                  <a:close/>
                </a:path>
              </a:pathLst>
            </a:custGeom>
            <a:solidFill>
              <a:srgbClr val="FCD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1" name="Freeform 113">
              <a:extLst>
                <a:ext uri="{FF2B5EF4-FFF2-40B4-BE49-F238E27FC236}">
                  <a16:creationId xmlns:a16="http://schemas.microsoft.com/office/drawing/2014/main" id="{3A796174-2DB4-8914-C8E1-939052ED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2500313"/>
              <a:ext cx="239712" cy="415925"/>
            </a:xfrm>
            <a:custGeom>
              <a:avLst/>
              <a:gdLst>
                <a:gd name="T0" fmla="*/ 74 w 152"/>
                <a:gd name="T1" fmla="*/ 68 h 265"/>
                <a:gd name="T2" fmla="*/ 117 w 152"/>
                <a:gd name="T3" fmla="*/ 3 h 265"/>
                <a:gd name="T4" fmla="*/ 142 w 152"/>
                <a:gd name="T5" fmla="*/ 13 h 265"/>
                <a:gd name="T6" fmla="*/ 147 w 152"/>
                <a:gd name="T7" fmla="*/ 40 h 265"/>
                <a:gd name="T8" fmla="*/ 71 w 152"/>
                <a:gd name="T9" fmla="*/ 221 h 265"/>
                <a:gd name="T10" fmla="*/ 47 w 152"/>
                <a:gd name="T11" fmla="*/ 257 h 265"/>
                <a:gd name="T12" fmla="*/ 5 w 152"/>
                <a:gd name="T13" fmla="*/ 255 h 265"/>
                <a:gd name="T14" fmla="*/ 6 w 152"/>
                <a:gd name="T15" fmla="*/ 233 h 265"/>
                <a:gd name="T16" fmla="*/ 74 w 152"/>
                <a:gd name="T17" fmla="*/ 68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265">
                  <a:moveTo>
                    <a:pt x="74" y="68"/>
                  </a:moveTo>
                  <a:cubicBezTo>
                    <a:pt x="88" y="46"/>
                    <a:pt x="103" y="25"/>
                    <a:pt x="117" y="3"/>
                  </a:cubicBezTo>
                  <a:cubicBezTo>
                    <a:pt x="128" y="0"/>
                    <a:pt x="134" y="7"/>
                    <a:pt x="142" y="13"/>
                  </a:cubicBezTo>
                  <a:cubicBezTo>
                    <a:pt x="150" y="21"/>
                    <a:pt x="152" y="30"/>
                    <a:pt x="147" y="40"/>
                  </a:cubicBezTo>
                  <a:cubicBezTo>
                    <a:pt x="115" y="98"/>
                    <a:pt x="99" y="161"/>
                    <a:pt x="71" y="221"/>
                  </a:cubicBezTo>
                  <a:cubicBezTo>
                    <a:pt x="65" y="234"/>
                    <a:pt x="58" y="247"/>
                    <a:pt x="47" y="257"/>
                  </a:cubicBezTo>
                  <a:cubicBezTo>
                    <a:pt x="33" y="263"/>
                    <a:pt x="18" y="265"/>
                    <a:pt x="5" y="255"/>
                  </a:cubicBezTo>
                  <a:cubicBezTo>
                    <a:pt x="0" y="247"/>
                    <a:pt x="3" y="240"/>
                    <a:pt x="6" y="233"/>
                  </a:cubicBezTo>
                  <a:cubicBezTo>
                    <a:pt x="32" y="179"/>
                    <a:pt x="52" y="123"/>
                    <a:pt x="74" y="68"/>
                  </a:cubicBezTo>
                  <a:close/>
                </a:path>
              </a:pathLst>
            </a:custGeom>
            <a:solidFill>
              <a:srgbClr val="A05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2" name="Freeform 114">
              <a:extLst>
                <a:ext uri="{FF2B5EF4-FFF2-40B4-BE49-F238E27FC236}">
                  <a16:creationId xmlns:a16="http://schemas.microsoft.com/office/drawing/2014/main" id="{CEBFE1CC-F642-F5DC-1917-D30926EA8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163" y="2870200"/>
              <a:ext cx="173037" cy="774700"/>
            </a:xfrm>
            <a:custGeom>
              <a:avLst/>
              <a:gdLst>
                <a:gd name="T0" fmla="*/ 62 w 111"/>
                <a:gd name="T1" fmla="*/ 129 h 494"/>
                <a:gd name="T2" fmla="*/ 83 w 111"/>
                <a:gd name="T3" fmla="*/ 13 h 494"/>
                <a:gd name="T4" fmla="*/ 87 w 111"/>
                <a:gd name="T5" fmla="*/ 0 h 494"/>
                <a:gd name="T6" fmla="*/ 95 w 111"/>
                <a:gd name="T7" fmla="*/ 3 h 494"/>
                <a:gd name="T8" fmla="*/ 105 w 111"/>
                <a:gd name="T9" fmla="*/ 19 h 494"/>
                <a:gd name="T10" fmla="*/ 103 w 111"/>
                <a:gd name="T11" fmla="*/ 71 h 494"/>
                <a:gd name="T12" fmla="*/ 71 w 111"/>
                <a:gd name="T13" fmla="*/ 244 h 494"/>
                <a:gd name="T14" fmla="*/ 44 w 111"/>
                <a:gd name="T15" fmla="*/ 407 h 494"/>
                <a:gd name="T16" fmla="*/ 30 w 111"/>
                <a:gd name="T17" fmla="*/ 475 h 494"/>
                <a:gd name="T18" fmla="*/ 15 w 111"/>
                <a:gd name="T19" fmla="*/ 494 h 494"/>
                <a:gd name="T20" fmla="*/ 2 w 111"/>
                <a:gd name="T21" fmla="*/ 454 h 494"/>
                <a:gd name="T22" fmla="*/ 2 w 111"/>
                <a:gd name="T23" fmla="*/ 440 h 494"/>
                <a:gd name="T24" fmla="*/ 47 w 111"/>
                <a:gd name="T25" fmla="*/ 188 h 494"/>
                <a:gd name="T26" fmla="*/ 51 w 111"/>
                <a:gd name="T27" fmla="*/ 162 h 494"/>
                <a:gd name="T28" fmla="*/ 62 w 111"/>
                <a:gd name="T29" fmla="*/ 129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1" h="494">
                  <a:moveTo>
                    <a:pt x="62" y="129"/>
                  </a:moveTo>
                  <a:cubicBezTo>
                    <a:pt x="69" y="90"/>
                    <a:pt x="76" y="51"/>
                    <a:pt x="83" y="13"/>
                  </a:cubicBezTo>
                  <a:cubicBezTo>
                    <a:pt x="83" y="8"/>
                    <a:pt x="82" y="3"/>
                    <a:pt x="87" y="0"/>
                  </a:cubicBezTo>
                  <a:cubicBezTo>
                    <a:pt x="90" y="0"/>
                    <a:pt x="93" y="1"/>
                    <a:pt x="95" y="3"/>
                  </a:cubicBezTo>
                  <a:cubicBezTo>
                    <a:pt x="99" y="8"/>
                    <a:pt x="103" y="13"/>
                    <a:pt x="105" y="19"/>
                  </a:cubicBezTo>
                  <a:cubicBezTo>
                    <a:pt x="111" y="36"/>
                    <a:pt x="106" y="55"/>
                    <a:pt x="103" y="71"/>
                  </a:cubicBezTo>
                  <a:cubicBezTo>
                    <a:pt x="91" y="129"/>
                    <a:pt x="81" y="186"/>
                    <a:pt x="71" y="244"/>
                  </a:cubicBezTo>
                  <a:cubicBezTo>
                    <a:pt x="61" y="298"/>
                    <a:pt x="52" y="352"/>
                    <a:pt x="44" y="407"/>
                  </a:cubicBezTo>
                  <a:cubicBezTo>
                    <a:pt x="41" y="430"/>
                    <a:pt x="37" y="453"/>
                    <a:pt x="30" y="475"/>
                  </a:cubicBezTo>
                  <a:cubicBezTo>
                    <a:pt x="27" y="483"/>
                    <a:pt x="25" y="492"/>
                    <a:pt x="15" y="494"/>
                  </a:cubicBezTo>
                  <a:cubicBezTo>
                    <a:pt x="0" y="484"/>
                    <a:pt x="3" y="468"/>
                    <a:pt x="2" y="454"/>
                  </a:cubicBezTo>
                  <a:cubicBezTo>
                    <a:pt x="2" y="449"/>
                    <a:pt x="1" y="445"/>
                    <a:pt x="2" y="440"/>
                  </a:cubicBezTo>
                  <a:cubicBezTo>
                    <a:pt x="18" y="356"/>
                    <a:pt x="30" y="272"/>
                    <a:pt x="47" y="188"/>
                  </a:cubicBezTo>
                  <a:cubicBezTo>
                    <a:pt x="49" y="180"/>
                    <a:pt x="49" y="171"/>
                    <a:pt x="51" y="162"/>
                  </a:cubicBezTo>
                  <a:cubicBezTo>
                    <a:pt x="55" y="151"/>
                    <a:pt x="53" y="139"/>
                    <a:pt x="62" y="129"/>
                  </a:cubicBezTo>
                  <a:close/>
                </a:path>
              </a:pathLst>
            </a:custGeom>
            <a:solidFill>
              <a:srgbClr val="205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3" name="Freeform 115">
              <a:extLst>
                <a:ext uri="{FF2B5EF4-FFF2-40B4-BE49-F238E27FC236}">
                  <a16:creationId xmlns:a16="http://schemas.microsoft.com/office/drawing/2014/main" id="{3B990EFE-DF3E-E162-31F6-6857417E4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2738" y="2522538"/>
              <a:ext cx="230187" cy="393700"/>
            </a:xfrm>
            <a:custGeom>
              <a:avLst/>
              <a:gdLst>
                <a:gd name="T0" fmla="*/ 19 w 147"/>
                <a:gd name="T1" fmla="*/ 250 h 251"/>
                <a:gd name="T2" fmla="*/ 2 w 147"/>
                <a:gd name="T3" fmla="*/ 247 h 251"/>
                <a:gd name="T4" fmla="*/ 0 w 147"/>
                <a:gd name="T5" fmla="*/ 241 h 251"/>
                <a:gd name="T6" fmla="*/ 34 w 147"/>
                <a:gd name="T7" fmla="*/ 146 h 251"/>
                <a:gd name="T8" fmla="*/ 87 w 147"/>
                <a:gd name="T9" fmla="*/ 10 h 251"/>
                <a:gd name="T10" fmla="*/ 91 w 147"/>
                <a:gd name="T11" fmla="*/ 5 h 251"/>
                <a:gd name="T12" fmla="*/ 123 w 147"/>
                <a:gd name="T13" fmla="*/ 4 h 251"/>
                <a:gd name="T14" fmla="*/ 147 w 147"/>
                <a:gd name="T15" fmla="*/ 8 h 251"/>
                <a:gd name="T16" fmla="*/ 147 w 147"/>
                <a:gd name="T17" fmla="*/ 10 h 251"/>
                <a:gd name="T18" fmla="*/ 127 w 147"/>
                <a:gd name="T19" fmla="*/ 20 h 251"/>
                <a:gd name="T20" fmla="*/ 108 w 147"/>
                <a:gd name="T21" fmla="*/ 45 h 251"/>
                <a:gd name="T22" fmla="*/ 103 w 147"/>
                <a:gd name="T23" fmla="*/ 80 h 251"/>
                <a:gd name="T24" fmla="*/ 36 w 147"/>
                <a:gd name="T25" fmla="*/ 233 h 251"/>
                <a:gd name="T26" fmla="*/ 19 w 147"/>
                <a:gd name="T2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7" h="251">
                  <a:moveTo>
                    <a:pt x="19" y="250"/>
                  </a:moveTo>
                  <a:cubicBezTo>
                    <a:pt x="14" y="249"/>
                    <a:pt x="8" y="248"/>
                    <a:pt x="2" y="247"/>
                  </a:cubicBezTo>
                  <a:cubicBezTo>
                    <a:pt x="1" y="245"/>
                    <a:pt x="0" y="243"/>
                    <a:pt x="0" y="241"/>
                  </a:cubicBezTo>
                  <a:cubicBezTo>
                    <a:pt x="5" y="207"/>
                    <a:pt x="22" y="178"/>
                    <a:pt x="34" y="146"/>
                  </a:cubicBezTo>
                  <a:cubicBezTo>
                    <a:pt x="52" y="101"/>
                    <a:pt x="74" y="57"/>
                    <a:pt x="87" y="10"/>
                  </a:cubicBezTo>
                  <a:cubicBezTo>
                    <a:pt x="88" y="8"/>
                    <a:pt x="89" y="6"/>
                    <a:pt x="91" y="5"/>
                  </a:cubicBezTo>
                  <a:cubicBezTo>
                    <a:pt x="101" y="2"/>
                    <a:pt x="112" y="6"/>
                    <a:pt x="123" y="4"/>
                  </a:cubicBezTo>
                  <a:cubicBezTo>
                    <a:pt x="131" y="6"/>
                    <a:pt x="140" y="0"/>
                    <a:pt x="147" y="8"/>
                  </a:cubicBezTo>
                  <a:cubicBezTo>
                    <a:pt x="147" y="9"/>
                    <a:pt x="147" y="9"/>
                    <a:pt x="147" y="10"/>
                  </a:cubicBezTo>
                  <a:cubicBezTo>
                    <a:pt x="144" y="22"/>
                    <a:pt x="131" y="11"/>
                    <a:pt x="127" y="20"/>
                  </a:cubicBezTo>
                  <a:cubicBezTo>
                    <a:pt x="113" y="23"/>
                    <a:pt x="107" y="31"/>
                    <a:pt x="108" y="45"/>
                  </a:cubicBezTo>
                  <a:cubicBezTo>
                    <a:pt x="109" y="57"/>
                    <a:pt x="106" y="69"/>
                    <a:pt x="103" y="80"/>
                  </a:cubicBezTo>
                  <a:cubicBezTo>
                    <a:pt x="79" y="130"/>
                    <a:pt x="58" y="182"/>
                    <a:pt x="36" y="233"/>
                  </a:cubicBezTo>
                  <a:cubicBezTo>
                    <a:pt x="33" y="241"/>
                    <a:pt x="31" y="251"/>
                    <a:pt x="19" y="250"/>
                  </a:cubicBezTo>
                  <a:close/>
                </a:path>
              </a:pathLst>
            </a:custGeom>
            <a:solidFill>
              <a:srgbClr val="BF7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4" name="Freeform 116">
              <a:extLst>
                <a:ext uri="{FF2B5EF4-FFF2-40B4-BE49-F238E27FC236}">
                  <a16:creationId xmlns:a16="http://schemas.microsoft.com/office/drawing/2014/main" id="{B0BC8912-14F3-3743-E68F-C092D64E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100" y="2743200"/>
              <a:ext cx="215900" cy="376238"/>
            </a:xfrm>
            <a:custGeom>
              <a:avLst/>
              <a:gdLst>
                <a:gd name="T0" fmla="*/ 137 w 137"/>
                <a:gd name="T1" fmla="*/ 209 h 239"/>
                <a:gd name="T2" fmla="*/ 131 w 137"/>
                <a:gd name="T3" fmla="*/ 239 h 239"/>
                <a:gd name="T4" fmla="*/ 117 w 137"/>
                <a:gd name="T5" fmla="*/ 190 h 239"/>
                <a:gd name="T6" fmla="*/ 97 w 137"/>
                <a:gd name="T7" fmla="*/ 120 h 239"/>
                <a:gd name="T8" fmla="*/ 86 w 137"/>
                <a:gd name="T9" fmla="*/ 115 h 239"/>
                <a:gd name="T10" fmla="*/ 40 w 137"/>
                <a:gd name="T11" fmla="*/ 102 h 239"/>
                <a:gd name="T12" fmla="*/ 7 w 137"/>
                <a:gd name="T13" fmla="*/ 34 h 239"/>
                <a:gd name="T14" fmla="*/ 26 w 137"/>
                <a:gd name="T15" fmla="*/ 0 h 239"/>
                <a:gd name="T16" fmla="*/ 100 w 137"/>
                <a:gd name="T17" fmla="*/ 92 h 239"/>
                <a:gd name="T18" fmla="*/ 130 w 137"/>
                <a:gd name="T19" fmla="*/ 188 h 239"/>
                <a:gd name="T20" fmla="*/ 137 w 137"/>
                <a:gd name="T21" fmla="*/ 20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7" h="239">
                  <a:moveTo>
                    <a:pt x="137" y="209"/>
                  </a:moveTo>
                  <a:cubicBezTo>
                    <a:pt x="137" y="219"/>
                    <a:pt x="135" y="229"/>
                    <a:pt x="131" y="239"/>
                  </a:cubicBezTo>
                  <a:cubicBezTo>
                    <a:pt x="121" y="224"/>
                    <a:pt x="123" y="206"/>
                    <a:pt x="117" y="190"/>
                  </a:cubicBezTo>
                  <a:cubicBezTo>
                    <a:pt x="110" y="167"/>
                    <a:pt x="104" y="144"/>
                    <a:pt x="97" y="120"/>
                  </a:cubicBezTo>
                  <a:cubicBezTo>
                    <a:pt x="96" y="113"/>
                    <a:pt x="92" y="113"/>
                    <a:pt x="86" y="115"/>
                  </a:cubicBezTo>
                  <a:cubicBezTo>
                    <a:pt x="64" y="123"/>
                    <a:pt x="52" y="120"/>
                    <a:pt x="40" y="102"/>
                  </a:cubicBezTo>
                  <a:cubicBezTo>
                    <a:pt x="26" y="81"/>
                    <a:pt x="18" y="57"/>
                    <a:pt x="7" y="34"/>
                  </a:cubicBezTo>
                  <a:cubicBezTo>
                    <a:pt x="0" y="17"/>
                    <a:pt x="11" y="7"/>
                    <a:pt x="26" y="0"/>
                  </a:cubicBezTo>
                  <a:cubicBezTo>
                    <a:pt x="52" y="30"/>
                    <a:pt x="84" y="56"/>
                    <a:pt x="100" y="92"/>
                  </a:cubicBezTo>
                  <a:cubicBezTo>
                    <a:pt x="114" y="122"/>
                    <a:pt x="120" y="156"/>
                    <a:pt x="130" y="188"/>
                  </a:cubicBezTo>
                  <a:cubicBezTo>
                    <a:pt x="132" y="195"/>
                    <a:pt x="134" y="202"/>
                    <a:pt x="137" y="209"/>
                  </a:cubicBezTo>
                  <a:close/>
                </a:path>
              </a:pathLst>
            </a:custGeom>
            <a:solidFill>
              <a:srgbClr val="FBD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5" name="Freeform 117">
              <a:extLst>
                <a:ext uri="{FF2B5EF4-FFF2-40B4-BE49-F238E27FC236}">
                  <a16:creationId xmlns:a16="http://schemas.microsoft.com/office/drawing/2014/main" id="{21423318-BD03-EABD-A441-E7C2A396E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2606675"/>
              <a:ext cx="112712" cy="306388"/>
            </a:xfrm>
            <a:custGeom>
              <a:avLst/>
              <a:gdLst>
                <a:gd name="T0" fmla="*/ 66 w 72"/>
                <a:gd name="T1" fmla="*/ 0 h 196"/>
                <a:gd name="T2" fmla="*/ 69 w 72"/>
                <a:gd name="T3" fmla="*/ 50 h 196"/>
                <a:gd name="T4" fmla="*/ 69 w 72"/>
                <a:gd name="T5" fmla="*/ 129 h 196"/>
                <a:gd name="T6" fmla="*/ 50 w 72"/>
                <a:gd name="T7" fmla="*/ 196 h 196"/>
                <a:gd name="T8" fmla="*/ 46 w 72"/>
                <a:gd name="T9" fmla="*/ 188 h 196"/>
                <a:gd name="T10" fmla="*/ 33 w 72"/>
                <a:gd name="T11" fmla="*/ 171 h 196"/>
                <a:gd name="T12" fmla="*/ 17 w 72"/>
                <a:gd name="T13" fmla="*/ 158 h 196"/>
                <a:gd name="T14" fmla="*/ 14 w 72"/>
                <a:gd name="T15" fmla="*/ 99 h 196"/>
                <a:gd name="T16" fmla="*/ 29 w 72"/>
                <a:gd name="T17" fmla="*/ 61 h 196"/>
                <a:gd name="T18" fmla="*/ 41 w 72"/>
                <a:gd name="T19" fmla="*/ 45 h 196"/>
                <a:gd name="T20" fmla="*/ 61 w 72"/>
                <a:gd name="T21" fmla="*/ 11 h 196"/>
                <a:gd name="T22" fmla="*/ 66 w 72"/>
                <a:gd name="T2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96">
                  <a:moveTo>
                    <a:pt x="66" y="0"/>
                  </a:moveTo>
                  <a:cubicBezTo>
                    <a:pt x="72" y="17"/>
                    <a:pt x="68" y="33"/>
                    <a:pt x="69" y="50"/>
                  </a:cubicBezTo>
                  <a:cubicBezTo>
                    <a:pt x="70" y="76"/>
                    <a:pt x="68" y="103"/>
                    <a:pt x="69" y="129"/>
                  </a:cubicBezTo>
                  <a:cubicBezTo>
                    <a:pt x="70" y="154"/>
                    <a:pt x="64" y="176"/>
                    <a:pt x="50" y="196"/>
                  </a:cubicBezTo>
                  <a:cubicBezTo>
                    <a:pt x="47" y="194"/>
                    <a:pt x="46" y="191"/>
                    <a:pt x="46" y="188"/>
                  </a:cubicBezTo>
                  <a:cubicBezTo>
                    <a:pt x="45" y="180"/>
                    <a:pt x="41" y="174"/>
                    <a:pt x="33" y="171"/>
                  </a:cubicBezTo>
                  <a:cubicBezTo>
                    <a:pt x="27" y="168"/>
                    <a:pt x="21" y="163"/>
                    <a:pt x="17" y="158"/>
                  </a:cubicBezTo>
                  <a:cubicBezTo>
                    <a:pt x="0" y="139"/>
                    <a:pt x="8" y="118"/>
                    <a:pt x="14" y="99"/>
                  </a:cubicBezTo>
                  <a:cubicBezTo>
                    <a:pt x="18" y="86"/>
                    <a:pt x="24" y="74"/>
                    <a:pt x="29" y="61"/>
                  </a:cubicBezTo>
                  <a:cubicBezTo>
                    <a:pt x="32" y="54"/>
                    <a:pt x="35" y="46"/>
                    <a:pt x="41" y="45"/>
                  </a:cubicBezTo>
                  <a:cubicBezTo>
                    <a:pt x="62" y="42"/>
                    <a:pt x="61" y="26"/>
                    <a:pt x="61" y="11"/>
                  </a:cubicBezTo>
                  <a:cubicBezTo>
                    <a:pt x="61" y="7"/>
                    <a:pt x="62" y="3"/>
                    <a:pt x="66" y="0"/>
                  </a:cubicBezTo>
                  <a:close/>
                </a:path>
              </a:pathLst>
            </a:custGeom>
            <a:solidFill>
              <a:srgbClr val="F8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6" name="Freeform 118">
              <a:extLst>
                <a:ext uri="{FF2B5EF4-FFF2-40B4-BE49-F238E27FC236}">
                  <a16:creationId xmlns:a16="http://schemas.microsoft.com/office/drawing/2014/main" id="{31FAF83C-D58F-AC41-284A-0E88ADAA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475" y="2720975"/>
              <a:ext cx="614362" cy="558800"/>
            </a:xfrm>
            <a:custGeom>
              <a:avLst/>
              <a:gdLst>
                <a:gd name="T0" fmla="*/ 1 w 391"/>
                <a:gd name="T1" fmla="*/ 164 h 356"/>
                <a:gd name="T2" fmla="*/ 14 w 391"/>
                <a:gd name="T3" fmla="*/ 52 h 356"/>
                <a:gd name="T4" fmla="*/ 88 w 391"/>
                <a:gd name="T5" fmla="*/ 25 h 356"/>
                <a:gd name="T6" fmla="*/ 206 w 391"/>
                <a:gd name="T7" fmla="*/ 149 h 356"/>
                <a:gd name="T8" fmla="*/ 310 w 391"/>
                <a:gd name="T9" fmla="*/ 264 h 356"/>
                <a:gd name="T10" fmla="*/ 363 w 391"/>
                <a:gd name="T11" fmla="*/ 324 h 356"/>
                <a:gd name="T12" fmla="*/ 374 w 391"/>
                <a:gd name="T13" fmla="*/ 333 h 356"/>
                <a:gd name="T14" fmla="*/ 374 w 391"/>
                <a:gd name="T15" fmla="*/ 317 h 356"/>
                <a:gd name="T16" fmla="*/ 373 w 391"/>
                <a:gd name="T17" fmla="*/ 308 h 356"/>
                <a:gd name="T18" fmla="*/ 384 w 391"/>
                <a:gd name="T19" fmla="*/ 316 h 356"/>
                <a:gd name="T20" fmla="*/ 389 w 391"/>
                <a:gd name="T21" fmla="*/ 336 h 356"/>
                <a:gd name="T22" fmla="*/ 383 w 391"/>
                <a:gd name="T23" fmla="*/ 353 h 356"/>
                <a:gd name="T24" fmla="*/ 366 w 391"/>
                <a:gd name="T25" fmla="*/ 345 h 356"/>
                <a:gd name="T26" fmla="*/ 331 w 391"/>
                <a:gd name="T27" fmla="*/ 310 h 356"/>
                <a:gd name="T28" fmla="*/ 247 w 391"/>
                <a:gd name="T29" fmla="*/ 212 h 356"/>
                <a:gd name="T30" fmla="*/ 218 w 391"/>
                <a:gd name="T31" fmla="*/ 185 h 356"/>
                <a:gd name="T32" fmla="*/ 92 w 391"/>
                <a:gd name="T33" fmla="*/ 48 h 356"/>
                <a:gd name="T34" fmla="*/ 23 w 391"/>
                <a:gd name="T35" fmla="*/ 72 h 356"/>
                <a:gd name="T36" fmla="*/ 6 w 391"/>
                <a:gd name="T37" fmla="*/ 163 h 356"/>
                <a:gd name="T38" fmla="*/ 1 w 391"/>
                <a:gd name="T39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1" h="356">
                  <a:moveTo>
                    <a:pt x="1" y="164"/>
                  </a:moveTo>
                  <a:cubicBezTo>
                    <a:pt x="0" y="126"/>
                    <a:pt x="5" y="88"/>
                    <a:pt x="14" y="52"/>
                  </a:cubicBezTo>
                  <a:cubicBezTo>
                    <a:pt x="21" y="24"/>
                    <a:pt x="60" y="0"/>
                    <a:pt x="88" y="25"/>
                  </a:cubicBezTo>
                  <a:cubicBezTo>
                    <a:pt x="131" y="64"/>
                    <a:pt x="167" y="108"/>
                    <a:pt x="206" y="149"/>
                  </a:cubicBezTo>
                  <a:cubicBezTo>
                    <a:pt x="242" y="187"/>
                    <a:pt x="273" y="228"/>
                    <a:pt x="310" y="264"/>
                  </a:cubicBezTo>
                  <a:cubicBezTo>
                    <a:pt x="329" y="282"/>
                    <a:pt x="345" y="304"/>
                    <a:pt x="363" y="324"/>
                  </a:cubicBezTo>
                  <a:cubicBezTo>
                    <a:pt x="366" y="328"/>
                    <a:pt x="367" y="336"/>
                    <a:pt x="374" y="333"/>
                  </a:cubicBezTo>
                  <a:cubicBezTo>
                    <a:pt x="381" y="330"/>
                    <a:pt x="375" y="323"/>
                    <a:pt x="374" y="317"/>
                  </a:cubicBezTo>
                  <a:cubicBezTo>
                    <a:pt x="374" y="314"/>
                    <a:pt x="374" y="311"/>
                    <a:pt x="373" y="308"/>
                  </a:cubicBezTo>
                  <a:cubicBezTo>
                    <a:pt x="380" y="307"/>
                    <a:pt x="381" y="312"/>
                    <a:pt x="384" y="316"/>
                  </a:cubicBezTo>
                  <a:cubicBezTo>
                    <a:pt x="386" y="322"/>
                    <a:pt x="387" y="329"/>
                    <a:pt x="389" y="336"/>
                  </a:cubicBezTo>
                  <a:cubicBezTo>
                    <a:pt x="389" y="342"/>
                    <a:pt x="391" y="350"/>
                    <a:pt x="383" y="353"/>
                  </a:cubicBezTo>
                  <a:cubicBezTo>
                    <a:pt x="376" y="356"/>
                    <a:pt x="371" y="350"/>
                    <a:pt x="366" y="345"/>
                  </a:cubicBezTo>
                  <a:cubicBezTo>
                    <a:pt x="354" y="334"/>
                    <a:pt x="341" y="323"/>
                    <a:pt x="331" y="310"/>
                  </a:cubicBezTo>
                  <a:cubicBezTo>
                    <a:pt x="305" y="275"/>
                    <a:pt x="271" y="248"/>
                    <a:pt x="247" y="212"/>
                  </a:cubicBezTo>
                  <a:cubicBezTo>
                    <a:pt x="239" y="201"/>
                    <a:pt x="226" y="196"/>
                    <a:pt x="218" y="185"/>
                  </a:cubicBezTo>
                  <a:cubicBezTo>
                    <a:pt x="177" y="138"/>
                    <a:pt x="138" y="90"/>
                    <a:pt x="92" y="48"/>
                  </a:cubicBezTo>
                  <a:cubicBezTo>
                    <a:pt x="63" y="22"/>
                    <a:pt x="30" y="33"/>
                    <a:pt x="23" y="72"/>
                  </a:cubicBezTo>
                  <a:cubicBezTo>
                    <a:pt x="17" y="102"/>
                    <a:pt x="15" y="133"/>
                    <a:pt x="6" y="163"/>
                  </a:cubicBezTo>
                  <a:cubicBezTo>
                    <a:pt x="5" y="165"/>
                    <a:pt x="3" y="165"/>
                    <a:pt x="1" y="164"/>
                  </a:cubicBezTo>
                  <a:close/>
                </a:path>
              </a:pathLst>
            </a:custGeom>
            <a:solidFill>
              <a:srgbClr val="FA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9" name="Freeform 119">
              <a:extLst>
                <a:ext uri="{FF2B5EF4-FFF2-40B4-BE49-F238E27FC236}">
                  <a16:creationId xmlns:a16="http://schemas.microsoft.com/office/drawing/2014/main" id="{8B341589-CFED-B7DE-1767-EDB197A0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2598738"/>
              <a:ext cx="309562" cy="344488"/>
            </a:xfrm>
            <a:custGeom>
              <a:avLst/>
              <a:gdLst>
                <a:gd name="T0" fmla="*/ 123 w 198"/>
                <a:gd name="T1" fmla="*/ 93 h 220"/>
                <a:gd name="T2" fmla="*/ 115 w 198"/>
                <a:gd name="T3" fmla="*/ 104 h 220"/>
                <a:gd name="T4" fmla="*/ 109 w 198"/>
                <a:gd name="T5" fmla="*/ 128 h 220"/>
                <a:gd name="T6" fmla="*/ 136 w 198"/>
                <a:gd name="T7" fmla="*/ 185 h 220"/>
                <a:gd name="T8" fmla="*/ 184 w 198"/>
                <a:gd name="T9" fmla="*/ 200 h 220"/>
                <a:gd name="T10" fmla="*/ 198 w 198"/>
                <a:gd name="T11" fmla="*/ 210 h 220"/>
                <a:gd name="T12" fmla="*/ 167 w 198"/>
                <a:gd name="T13" fmla="*/ 219 h 220"/>
                <a:gd name="T14" fmla="*/ 141 w 198"/>
                <a:gd name="T15" fmla="*/ 218 h 220"/>
                <a:gd name="T16" fmla="*/ 120 w 198"/>
                <a:gd name="T17" fmla="*/ 199 h 220"/>
                <a:gd name="T18" fmla="*/ 87 w 198"/>
                <a:gd name="T19" fmla="*/ 109 h 220"/>
                <a:gd name="T20" fmla="*/ 86 w 198"/>
                <a:gd name="T21" fmla="*/ 82 h 220"/>
                <a:gd name="T22" fmla="*/ 82 w 198"/>
                <a:gd name="T23" fmla="*/ 62 h 220"/>
                <a:gd name="T24" fmla="*/ 76 w 198"/>
                <a:gd name="T25" fmla="*/ 55 h 220"/>
                <a:gd name="T26" fmla="*/ 53 w 198"/>
                <a:gd name="T27" fmla="*/ 26 h 220"/>
                <a:gd name="T28" fmla="*/ 33 w 198"/>
                <a:gd name="T29" fmla="*/ 32 h 220"/>
                <a:gd name="T30" fmla="*/ 27 w 198"/>
                <a:gd name="T31" fmla="*/ 71 h 220"/>
                <a:gd name="T32" fmla="*/ 12 w 198"/>
                <a:gd name="T33" fmla="*/ 177 h 220"/>
                <a:gd name="T34" fmla="*/ 3 w 198"/>
                <a:gd name="T35" fmla="*/ 194 h 220"/>
                <a:gd name="T36" fmla="*/ 2 w 198"/>
                <a:gd name="T37" fmla="*/ 177 h 220"/>
                <a:gd name="T38" fmla="*/ 24 w 198"/>
                <a:gd name="T39" fmla="*/ 25 h 220"/>
                <a:gd name="T40" fmla="*/ 58 w 198"/>
                <a:gd name="T41" fmla="*/ 16 h 220"/>
                <a:gd name="T42" fmla="*/ 123 w 198"/>
                <a:gd name="T43" fmla="*/ 9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220">
                  <a:moveTo>
                    <a:pt x="123" y="93"/>
                  </a:moveTo>
                  <a:cubicBezTo>
                    <a:pt x="123" y="99"/>
                    <a:pt x="119" y="102"/>
                    <a:pt x="115" y="104"/>
                  </a:cubicBezTo>
                  <a:cubicBezTo>
                    <a:pt x="104" y="109"/>
                    <a:pt x="104" y="120"/>
                    <a:pt x="109" y="128"/>
                  </a:cubicBezTo>
                  <a:cubicBezTo>
                    <a:pt x="121" y="146"/>
                    <a:pt x="127" y="166"/>
                    <a:pt x="136" y="185"/>
                  </a:cubicBezTo>
                  <a:cubicBezTo>
                    <a:pt x="149" y="209"/>
                    <a:pt x="160" y="212"/>
                    <a:pt x="184" y="200"/>
                  </a:cubicBezTo>
                  <a:cubicBezTo>
                    <a:pt x="194" y="195"/>
                    <a:pt x="198" y="201"/>
                    <a:pt x="198" y="210"/>
                  </a:cubicBezTo>
                  <a:cubicBezTo>
                    <a:pt x="189" y="218"/>
                    <a:pt x="178" y="218"/>
                    <a:pt x="167" y="219"/>
                  </a:cubicBezTo>
                  <a:cubicBezTo>
                    <a:pt x="158" y="219"/>
                    <a:pt x="150" y="220"/>
                    <a:pt x="141" y="218"/>
                  </a:cubicBezTo>
                  <a:cubicBezTo>
                    <a:pt x="130" y="216"/>
                    <a:pt x="124" y="208"/>
                    <a:pt x="120" y="199"/>
                  </a:cubicBezTo>
                  <a:cubicBezTo>
                    <a:pt x="107" y="170"/>
                    <a:pt x="94" y="140"/>
                    <a:pt x="87" y="109"/>
                  </a:cubicBezTo>
                  <a:cubicBezTo>
                    <a:pt x="85" y="100"/>
                    <a:pt x="85" y="91"/>
                    <a:pt x="86" y="82"/>
                  </a:cubicBezTo>
                  <a:cubicBezTo>
                    <a:pt x="87" y="74"/>
                    <a:pt x="88" y="67"/>
                    <a:pt x="82" y="62"/>
                  </a:cubicBezTo>
                  <a:cubicBezTo>
                    <a:pt x="80" y="60"/>
                    <a:pt x="78" y="57"/>
                    <a:pt x="76" y="55"/>
                  </a:cubicBezTo>
                  <a:cubicBezTo>
                    <a:pt x="69" y="45"/>
                    <a:pt x="64" y="34"/>
                    <a:pt x="53" y="26"/>
                  </a:cubicBezTo>
                  <a:cubicBezTo>
                    <a:pt x="43" y="18"/>
                    <a:pt x="36" y="20"/>
                    <a:pt x="33" y="32"/>
                  </a:cubicBezTo>
                  <a:cubicBezTo>
                    <a:pt x="31" y="45"/>
                    <a:pt x="29" y="58"/>
                    <a:pt x="27" y="71"/>
                  </a:cubicBezTo>
                  <a:cubicBezTo>
                    <a:pt x="21" y="106"/>
                    <a:pt x="17" y="142"/>
                    <a:pt x="12" y="177"/>
                  </a:cubicBezTo>
                  <a:cubicBezTo>
                    <a:pt x="11" y="184"/>
                    <a:pt x="13" y="193"/>
                    <a:pt x="3" y="194"/>
                  </a:cubicBezTo>
                  <a:cubicBezTo>
                    <a:pt x="0" y="188"/>
                    <a:pt x="1" y="183"/>
                    <a:pt x="2" y="177"/>
                  </a:cubicBezTo>
                  <a:cubicBezTo>
                    <a:pt x="6" y="126"/>
                    <a:pt x="16" y="76"/>
                    <a:pt x="24" y="25"/>
                  </a:cubicBezTo>
                  <a:cubicBezTo>
                    <a:pt x="27" y="5"/>
                    <a:pt x="44" y="0"/>
                    <a:pt x="58" y="16"/>
                  </a:cubicBezTo>
                  <a:cubicBezTo>
                    <a:pt x="81" y="41"/>
                    <a:pt x="102" y="67"/>
                    <a:pt x="123" y="93"/>
                  </a:cubicBezTo>
                  <a:close/>
                </a:path>
              </a:pathLst>
            </a:custGeom>
            <a:solidFill>
              <a:srgbClr val="EDB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120">
              <a:extLst>
                <a:ext uri="{FF2B5EF4-FFF2-40B4-BE49-F238E27FC236}">
                  <a16:creationId xmlns:a16="http://schemas.microsoft.com/office/drawing/2014/main" id="{77F382C1-BE70-CA49-84F8-180CAAB88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1663" y="2495550"/>
              <a:ext cx="331787" cy="360363"/>
            </a:xfrm>
            <a:custGeom>
              <a:avLst/>
              <a:gdLst>
                <a:gd name="T0" fmla="*/ 210 w 211"/>
                <a:gd name="T1" fmla="*/ 70 h 229"/>
                <a:gd name="T2" fmla="*/ 209 w 211"/>
                <a:gd name="T3" fmla="*/ 100 h 229"/>
                <a:gd name="T4" fmla="*/ 194 w 211"/>
                <a:gd name="T5" fmla="*/ 115 h 229"/>
                <a:gd name="T6" fmla="*/ 180 w 211"/>
                <a:gd name="T7" fmla="*/ 129 h 229"/>
                <a:gd name="T8" fmla="*/ 158 w 211"/>
                <a:gd name="T9" fmla="*/ 188 h 229"/>
                <a:gd name="T10" fmla="*/ 166 w 211"/>
                <a:gd name="T11" fmla="*/ 227 h 229"/>
                <a:gd name="T12" fmla="*/ 157 w 211"/>
                <a:gd name="T13" fmla="*/ 229 h 229"/>
                <a:gd name="T14" fmla="*/ 152 w 211"/>
                <a:gd name="T15" fmla="*/ 226 h 229"/>
                <a:gd name="T16" fmla="*/ 146 w 211"/>
                <a:gd name="T17" fmla="*/ 178 h 229"/>
                <a:gd name="T18" fmla="*/ 175 w 211"/>
                <a:gd name="T19" fmla="*/ 98 h 229"/>
                <a:gd name="T20" fmla="*/ 183 w 211"/>
                <a:gd name="T21" fmla="*/ 83 h 229"/>
                <a:gd name="T22" fmla="*/ 198 w 211"/>
                <a:gd name="T23" fmla="*/ 27 h 229"/>
                <a:gd name="T24" fmla="*/ 180 w 211"/>
                <a:gd name="T25" fmla="*/ 26 h 229"/>
                <a:gd name="T26" fmla="*/ 164 w 211"/>
                <a:gd name="T27" fmla="*/ 38 h 229"/>
                <a:gd name="T28" fmla="*/ 66 w 211"/>
                <a:gd name="T29" fmla="*/ 128 h 229"/>
                <a:gd name="T30" fmla="*/ 24 w 211"/>
                <a:gd name="T31" fmla="*/ 189 h 229"/>
                <a:gd name="T32" fmla="*/ 13 w 211"/>
                <a:gd name="T33" fmla="*/ 219 h 229"/>
                <a:gd name="T34" fmla="*/ 14 w 211"/>
                <a:gd name="T35" fmla="*/ 183 h 229"/>
                <a:gd name="T36" fmla="*/ 60 w 211"/>
                <a:gd name="T37" fmla="*/ 117 h 229"/>
                <a:gd name="T38" fmla="*/ 149 w 211"/>
                <a:gd name="T39" fmla="*/ 37 h 229"/>
                <a:gd name="T40" fmla="*/ 180 w 211"/>
                <a:gd name="T41" fmla="*/ 11 h 229"/>
                <a:gd name="T42" fmla="*/ 210 w 211"/>
                <a:gd name="T43" fmla="*/ 25 h 229"/>
                <a:gd name="T44" fmla="*/ 210 w 211"/>
                <a:gd name="T45" fmla="*/ 7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1" h="229">
                  <a:moveTo>
                    <a:pt x="210" y="70"/>
                  </a:moveTo>
                  <a:cubicBezTo>
                    <a:pt x="210" y="80"/>
                    <a:pt x="209" y="90"/>
                    <a:pt x="209" y="100"/>
                  </a:cubicBezTo>
                  <a:cubicBezTo>
                    <a:pt x="210" y="111"/>
                    <a:pt x="211" y="120"/>
                    <a:pt x="194" y="115"/>
                  </a:cubicBezTo>
                  <a:cubicBezTo>
                    <a:pt x="186" y="113"/>
                    <a:pt x="181" y="123"/>
                    <a:pt x="180" y="129"/>
                  </a:cubicBezTo>
                  <a:cubicBezTo>
                    <a:pt x="175" y="150"/>
                    <a:pt x="162" y="167"/>
                    <a:pt x="158" y="188"/>
                  </a:cubicBezTo>
                  <a:cubicBezTo>
                    <a:pt x="156" y="203"/>
                    <a:pt x="157" y="215"/>
                    <a:pt x="166" y="227"/>
                  </a:cubicBezTo>
                  <a:cubicBezTo>
                    <a:pt x="163" y="229"/>
                    <a:pt x="161" y="229"/>
                    <a:pt x="157" y="229"/>
                  </a:cubicBezTo>
                  <a:cubicBezTo>
                    <a:pt x="156" y="228"/>
                    <a:pt x="154" y="227"/>
                    <a:pt x="152" y="226"/>
                  </a:cubicBezTo>
                  <a:cubicBezTo>
                    <a:pt x="136" y="208"/>
                    <a:pt x="135" y="202"/>
                    <a:pt x="146" y="178"/>
                  </a:cubicBezTo>
                  <a:cubicBezTo>
                    <a:pt x="157" y="152"/>
                    <a:pt x="169" y="126"/>
                    <a:pt x="175" y="98"/>
                  </a:cubicBezTo>
                  <a:cubicBezTo>
                    <a:pt x="177" y="93"/>
                    <a:pt x="179" y="87"/>
                    <a:pt x="183" y="83"/>
                  </a:cubicBezTo>
                  <a:cubicBezTo>
                    <a:pt x="205" y="69"/>
                    <a:pt x="202" y="48"/>
                    <a:pt x="198" y="27"/>
                  </a:cubicBezTo>
                  <a:cubicBezTo>
                    <a:pt x="193" y="19"/>
                    <a:pt x="187" y="21"/>
                    <a:pt x="180" y="26"/>
                  </a:cubicBezTo>
                  <a:cubicBezTo>
                    <a:pt x="175" y="30"/>
                    <a:pt x="169" y="34"/>
                    <a:pt x="164" y="38"/>
                  </a:cubicBezTo>
                  <a:cubicBezTo>
                    <a:pt x="130" y="67"/>
                    <a:pt x="100" y="100"/>
                    <a:pt x="66" y="128"/>
                  </a:cubicBezTo>
                  <a:cubicBezTo>
                    <a:pt x="46" y="144"/>
                    <a:pt x="31" y="164"/>
                    <a:pt x="24" y="189"/>
                  </a:cubicBezTo>
                  <a:cubicBezTo>
                    <a:pt x="18" y="198"/>
                    <a:pt x="22" y="211"/>
                    <a:pt x="13" y="219"/>
                  </a:cubicBezTo>
                  <a:cubicBezTo>
                    <a:pt x="0" y="207"/>
                    <a:pt x="12" y="195"/>
                    <a:pt x="14" y="183"/>
                  </a:cubicBezTo>
                  <a:cubicBezTo>
                    <a:pt x="19" y="154"/>
                    <a:pt x="38" y="135"/>
                    <a:pt x="60" y="117"/>
                  </a:cubicBezTo>
                  <a:cubicBezTo>
                    <a:pt x="91" y="92"/>
                    <a:pt x="120" y="64"/>
                    <a:pt x="149" y="37"/>
                  </a:cubicBezTo>
                  <a:cubicBezTo>
                    <a:pt x="159" y="28"/>
                    <a:pt x="169" y="19"/>
                    <a:pt x="180" y="11"/>
                  </a:cubicBezTo>
                  <a:cubicBezTo>
                    <a:pt x="195" y="0"/>
                    <a:pt x="208" y="5"/>
                    <a:pt x="210" y="25"/>
                  </a:cubicBezTo>
                  <a:cubicBezTo>
                    <a:pt x="211" y="40"/>
                    <a:pt x="210" y="55"/>
                    <a:pt x="210" y="70"/>
                  </a:cubicBezTo>
                  <a:close/>
                </a:path>
              </a:pathLst>
            </a:custGeom>
            <a:solidFill>
              <a:srgbClr val="E7A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121">
              <a:extLst>
                <a:ext uri="{FF2B5EF4-FFF2-40B4-BE49-F238E27FC236}">
                  <a16:creationId xmlns:a16="http://schemas.microsoft.com/office/drawing/2014/main" id="{D7E428CC-7021-0B7D-158D-E844B7898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7200" y="3344863"/>
              <a:ext cx="257175" cy="595313"/>
            </a:xfrm>
            <a:custGeom>
              <a:avLst/>
              <a:gdLst>
                <a:gd name="T0" fmla="*/ 1 w 164"/>
                <a:gd name="T1" fmla="*/ 376 h 379"/>
                <a:gd name="T2" fmla="*/ 8 w 164"/>
                <a:gd name="T3" fmla="*/ 343 h 379"/>
                <a:gd name="T4" fmla="*/ 63 w 164"/>
                <a:gd name="T5" fmla="*/ 213 h 379"/>
                <a:gd name="T6" fmla="*/ 145 w 164"/>
                <a:gd name="T7" fmla="*/ 20 h 379"/>
                <a:gd name="T8" fmla="*/ 164 w 164"/>
                <a:gd name="T9" fmla="*/ 2 h 379"/>
                <a:gd name="T10" fmla="*/ 151 w 164"/>
                <a:gd name="T11" fmla="*/ 42 h 379"/>
                <a:gd name="T12" fmla="*/ 55 w 164"/>
                <a:gd name="T13" fmla="*/ 269 h 379"/>
                <a:gd name="T14" fmla="*/ 14 w 164"/>
                <a:gd name="T15" fmla="*/ 364 h 379"/>
                <a:gd name="T16" fmla="*/ 1 w 164"/>
                <a:gd name="T17" fmla="*/ 37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379">
                  <a:moveTo>
                    <a:pt x="1" y="376"/>
                  </a:moveTo>
                  <a:cubicBezTo>
                    <a:pt x="0" y="364"/>
                    <a:pt x="4" y="353"/>
                    <a:pt x="8" y="343"/>
                  </a:cubicBezTo>
                  <a:cubicBezTo>
                    <a:pt x="27" y="300"/>
                    <a:pt x="44" y="256"/>
                    <a:pt x="63" y="213"/>
                  </a:cubicBezTo>
                  <a:cubicBezTo>
                    <a:pt x="90" y="149"/>
                    <a:pt x="117" y="84"/>
                    <a:pt x="145" y="20"/>
                  </a:cubicBezTo>
                  <a:cubicBezTo>
                    <a:pt x="148" y="11"/>
                    <a:pt x="149" y="0"/>
                    <a:pt x="164" y="2"/>
                  </a:cubicBezTo>
                  <a:cubicBezTo>
                    <a:pt x="164" y="16"/>
                    <a:pt x="154" y="28"/>
                    <a:pt x="151" y="42"/>
                  </a:cubicBezTo>
                  <a:cubicBezTo>
                    <a:pt x="119" y="118"/>
                    <a:pt x="87" y="193"/>
                    <a:pt x="55" y="269"/>
                  </a:cubicBezTo>
                  <a:cubicBezTo>
                    <a:pt x="41" y="301"/>
                    <a:pt x="28" y="333"/>
                    <a:pt x="14" y="364"/>
                  </a:cubicBezTo>
                  <a:cubicBezTo>
                    <a:pt x="11" y="369"/>
                    <a:pt x="11" y="379"/>
                    <a:pt x="1" y="376"/>
                  </a:cubicBezTo>
                  <a:close/>
                </a:path>
              </a:pathLst>
            </a:custGeom>
            <a:solidFill>
              <a:srgbClr val="F0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122">
              <a:extLst>
                <a:ext uri="{FF2B5EF4-FFF2-40B4-BE49-F238E27FC236}">
                  <a16:creationId xmlns:a16="http://schemas.microsoft.com/office/drawing/2014/main" id="{BD60A686-2AF7-08ED-2941-ACFAD1134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825" y="2389187"/>
              <a:ext cx="127000" cy="150813"/>
            </a:xfrm>
            <a:custGeom>
              <a:avLst/>
              <a:gdLst>
                <a:gd name="T0" fmla="*/ 81 w 81"/>
                <a:gd name="T1" fmla="*/ 95 h 96"/>
                <a:gd name="T2" fmla="*/ 49 w 81"/>
                <a:gd name="T3" fmla="*/ 94 h 96"/>
                <a:gd name="T4" fmla="*/ 21 w 81"/>
                <a:gd name="T5" fmla="*/ 87 h 96"/>
                <a:gd name="T6" fmla="*/ 0 w 81"/>
                <a:gd name="T7" fmla="*/ 74 h 96"/>
                <a:gd name="T8" fmla="*/ 37 w 81"/>
                <a:gd name="T9" fmla="*/ 19 h 96"/>
                <a:gd name="T10" fmla="*/ 72 w 81"/>
                <a:gd name="T11" fmla="*/ 4 h 96"/>
                <a:gd name="T12" fmla="*/ 70 w 81"/>
                <a:gd name="T13" fmla="*/ 47 h 96"/>
                <a:gd name="T14" fmla="*/ 81 w 81"/>
                <a:gd name="T15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96">
                  <a:moveTo>
                    <a:pt x="81" y="95"/>
                  </a:moveTo>
                  <a:cubicBezTo>
                    <a:pt x="70" y="94"/>
                    <a:pt x="60" y="94"/>
                    <a:pt x="49" y="94"/>
                  </a:cubicBezTo>
                  <a:cubicBezTo>
                    <a:pt x="39" y="96"/>
                    <a:pt x="31" y="89"/>
                    <a:pt x="21" y="87"/>
                  </a:cubicBezTo>
                  <a:cubicBezTo>
                    <a:pt x="16" y="80"/>
                    <a:pt x="6" y="80"/>
                    <a:pt x="0" y="74"/>
                  </a:cubicBezTo>
                  <a:cubicBezTo>
                    <a:pt x="12" y="56"/>
                    <a:pt x="25" y="37"/>
                    <a:pt x="37" y="19"/>
                  </a:cubicBezTo>
                  <a:cubicBezTo>
                    <a:pt x="45" y="6"/>
                    <a:pt x="56" y="0"/>
                    <a:pt x="72" y="4"/>
                  </a:cubicBezTo>
                  <a:cubicBezTo>
                    <a:pt x="77" y="18"/>
                    <a:pt x="69" y="32"/>
                    <a:pt x="70" y="47"/>
                  </a:cubicBezTo>
                  <a:cubicBezTo>
                    <a:pt x="71" y="64"/>
                    <a:pt x="69" y="80"/>
                    <a:pt x="81" y="95"/>
                  </a:cubicBezTo>
                  <a:close/>
                </a:path>
              </a:pathLst>
            </a:custGeom>
            <a:solidFill>
              <a:srgbClr val="2D5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123">
              <a:extLst>
                <a:ext uri="{FF2B5EF4-FFF2-40B4-BE49-F238E27FC236}">
                  <a16:creationId xmlns:a16="http://schemas.microsoft.com/office/drawing/2014/main" id="{C9664F7C-C68D-BF7D-4C08-8625F5FBB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863" y="2976563"/>
              <a:ext cx="93662" cy="798513"/>
            </a:xfrm>
            <a:custGeom>
              <a:avLst/>
              <a:gdLst>
                <a:gd name="T0" fmla="*/ 49 w 60"/>
                <a:gd name="T1" fmla="*/ 1 h 509"/>
                <a:gd name="T2" fmla="*/ 53 w 60"/>
                <a:gd name="T3" fmla="*/ 0 h 509"/>
                <a:gd name="T4" fmla="*/ 51 w 60"/>
                <a:gd name="T5" fmla="*/ 60 h 509"/>
                <a:gd name="T6" fmla="*/ 39 w 60"/>
                <a:gd name="T7" fmla="*/ 151 h 509"/>
                <a:gd name="T8" fmla="*/ 37 w 60"/>
                <a:gd name="T9" fmla="*/ 173 h 509"/>
                <a:gd name="T10" fmla="*/ 37 w 60"/>
                <a:gd name="T11" fmla="*/ 173 h 509"/>
                <a:gd name="T12" fmla="*/ 33 w 60"/>
                <a:gd name="T13" fmla="*/ 212 h 509"/>
                <a:gd name="T14" fmla="*/ 29 w 60"/>
                <a:gd name="T15" fmla="*/ 249 h 509"/>
                <a:gd name="T16" fmla="*/ 23 w 60"/>
                <a:gd name="T17" fmla="*/ 293 h 509"/>
                <a:gd name="T18" fmla="*/ 9 w 60"/>
                <a:gd name="T19" fmla="*/ 463 h 509"/>
                <a:gd name="T20" fmla="*/ 13 w 60"/>
                <a:gd name="T21" fmla="*/ 509 h 509"/>
                <a:gd name="T22" fmla="*/ 2 w 60"/>
                <a:gd name="T23" fmla="*/ 436 h 509"/>
                <a:gd name="T24" fmla="*/ 21 w 60"/>
                <a:gd name="T25" fmla="*/ 256 h 509"/>
                <a:gd name="T26" fmla="*/ 44 w 60"/>
                <a:gd name="T27" fmla="*/ 45 h 509"/>
                <a:gd name="T28" fmla="*/ 49 w 60"/>
                <a:gd name="T29" fmla="*/ 1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509">
                  <a:moveTo>
                    <a:pt x="49" y="1"/>
                  </a:moveTo>
                  <a:cubicBezTo>
                    <a:pt x="50" y="1"/>
                    <a:pt x="52" y="0"/>
                    <a:pt x="53" y="0"/>
                  </a:cubicBezTo>
                  <a:cubicBezTo>
                    <a:pt x="60" y="21"/>
                    <a:pt x="50" y="40"/>
                    <a:pt x="51" y="60"/>
                  </a:cubicBezTo>
                  <a:cubicBezTo>
                    <a:pt x="46" y="90"/>
                    <a:pt x="43" y="121"/>
                    <a:pt x="39" y="151"/>
                  </a:cubicBezTo>
                  <a:cubicBezTo>
                    <a:pt x="38" y="158"/>
                    <a:pt x="41" y="166"/>
                    <a:pt x="37" y="173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1" y="186"/>
                    <a:pt x="39" y="200"/>
                    <a:pt x="33" y="212"/>
                  </a:cubicBezTo>
                  <a:cubicBezTo>
                    <a:pt x="26" y="224"/>
                    <a:pt x="31" y="237"/>
                    <a:pt x="29" y="249"/>
                  </a:cubicBezTo>
                  <a:cubicBezTo>
                    <a:pt x="20" y="263"/>
                    <a:pt x="24" y="279"/>
                    <a:pt x="23" y="293"/>
                  </a:cubicBezTo>
                  <a:cubicBezTo>
                    <a:pt x="18" y="350"/>
                    <a:pt x="7" y="406"/>
                    <a:pt x="9" y="463"/>
                  </a:cubicBezTo>
                  <a:cubicBezTo>
                    <a:pt x="10" y="479"/>
                    <a:pt x="16" y="493"/>
                    <a:pt x="13" y="509"/>
                  </a:cubicBezTo>
                  <a:cubicBezTo>
                    <a:pt x="0" y="486"/>
                    <a:pt x="0" y="461"/>
                    <a:pt x="2" y="436"/>
                  </a:cubicBezTo>
                  <a:cubicBezTo>
                    <a:pt x="8" y="376"/>
                    <a:pt x="15" y="316"/>
                    <a:pt x="21" y="256"/>
                  </a:cubicBezTo>
                  <a:cubicBezTo>
                    <a:pt x="29" y="186"/>
                    <a:pt x="36" y="116"/>
                    <a:pt x="44" y="45"/>
                  </a:cubicBezTo>
                  <a:cubicBezTo>
                    <a:pt x="46" y="31"/>
                    <a:pt x="42" y="15"/>
                    <a:pt x="49" y="1"/>
                  </a:cubicBezTo>
                  <a:close/>
                </a:path>
              </a:pathLst>
            </a:custGeom>
            <a:solidFill>
              <a:srgbClr val="E3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124">
              <a:extLst>
                <a:ext uri="{FF2B5EF4-FFF2-40B4-BE49-F238E27FC236}">
                  <a16:creationId xmlns:a16="http://schemas.microsoft.com/office/drawing/2014/main" id="{B90C98FA-F6BF-1E87-BC03-B41306B0D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4625" y="2608263"/>
              <a:ext cx="136525" cy="292100"/>
            </a:xfrm>
            <a:custGeom>
              <a:avLst/>
              <a:gdLst>
                <a:gd name="T0" fmla="*/ 8 w 87"/>
                <a:gd name="T1" fmla="*/ 183 h 187"/>
                <a:gd name="T2" fmla="*/ 0 w 87"/>
                <a:gd name="T3" fmla="*/ 172 h 187"/>
                <a:gd name="T4" fmla="*/ 42 w 87"/>
                <a:gd name="T5" fmla="*/ 67 h 187"/>
                <a:gd name="T6" fmla="*/ 87 w 87"/>
                <a:gd name="T7" fmla="*/ 0 h 187"/>
                <a:gd name="T8" fmla="*/ 68 w 87"/>
                <a:gd name="T9" fmla="*/ 64 h 187"/>
                <a:gd name="T10" fmla="*/ 19 w 87"/>
                <a:gd name="T11" fmla="*/ 184 h 187"/>
                <a:gd name="T12" fmla="*/ 8 w 87"/>
                <a:gd name="T13" fmla="*/ 18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87">
                  <a:moveTo>
                    <a:pt x="8" y="183"/>
                  </a:moveTo>
                  <a:cubicBezTo>
                    <a:pt x="5" y="179"/>
                    <a:pt x="2" y="176"/>
                    <a:pt x="0" y="172"/>
                  </a:cubicBezTo>
                  <a:cubicBezTo>
                    <a:pt x="16" y="138"/>
                    <a:pt x="31" y="103"/>
                    <a:pt x="42" y="67"/>
                  </a:cubicBezTo>
                  <a:cubicBezTo>
                    <a:pt x="57" y="45"/>
                    <a:pt x="72" y="22"/>
                    <a:pt x="87" y="0"/>
                  </a:cubicBezTo>
                  <a:cubicBezTo>
                    <a:pt x="84" y="22"/>
                    <a:pt x="77" y="43"/>
                    <a:pt x="68" y="64"/>
                  </a:cubicBezTo>
                  <a:cubicBezTo>
                    <a:pt x="50" y="103"/>
                    <a:pt x="35" y="144"/>
                    <a:pt x="19" y="184"/>
                  </a:cubicBezTo>
                  <a:cubicBezTo>
                    <a:pt x="15" y="187"/>
                    <a:pt x="11" y="187"/>
                    <a:pt x="8" y="183"/>
                  </a:cubicBezTo>
                  <a:close/>
                </a:path>
              </a:pathLst>
            </a:custGeom>
            <a:solidFill>
              <a:srgbClr val="B2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125">
              <a:extLst>
                <a:ext uri="{FF2B5EF4-FFF2-40B4-BE49-F238E27FC236}">
                  <a16:creationId xmlns:a16="http://schemas.microsoft.com/office/drawing/2014/main" id="{8A64BB60-75E6-EF3A-9D41-395BD963E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0" y="2395538"/>
              <a:ext cx="68262" cy="146050"/>
            </a:xfrm>
            <a:custGeom>
              <a:avLst/>
              <a:gdLst>
                <a:gd name="T0" fmla="*/ 18 w 43"/>
                <a:gd name="T1" fmla="*/ 91 h 93"/>
                <a:gd name="T2" fmla="*/ 2 w 43"/>
                <a:gd name="T3" fmla="*/ 65 h 93"/>
                <a:gd name="T4" fmla="*/ 9 w 43"/>
                <a:gd name="T5" fmla="*/ 0 h 93"/>
                <a:gd name="T6" fmla="*/ 25 w 43"/>
                <a:gd name="T7" fmla="*/ 13 h 93"/>
                <a:gd name="T8" fmla="*/ 42 w 43"/>
                <a:gd name="T9" fmla="*/ 89 h 93"/>
                <a:gd name="T10" fmla="*/ 18 w 43"/>
                <a:gd name="T11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93">
                  <a:moveTo>
                    <a:pt x="18" y="91"/>
                  </a:moveTo>
                  <a:cubicBezTo>
                    <a:pt x="4" y="88"/>
                    <a:pt x="1" y="79"/>
                    <a:pt x="2" y="65"/>
                  </a:cubicBezTo>
                  <a:cubicBezTo>
                    <a:pt x="3" y="43"/>
                    <a:pt x="0" y="21"/>
                    <a:pt x="9" y="0"/>
                  </a:cubicBezTo>
                  <a:cubicBezTo>
                    <a:pt x="17" y="1"/>
                    <a:pt x="23" y="6"/>
                    <a:pt x="25" y="13"/>
                  </a:cubicBezTo>
                  <a:cubicBezTo>
                    <a:pt x="33" y="38"/>
                    <a:pt x="43" y="62"/>
                    <a:pt x="42" y="89"/>
                  </a:cubicBezTo>
                  <a:cubicBezTo>
                    <a:pt x="34" y="93"/>
                    <a:pt x="26" y="92"/>
                    <a:pt x="18" y="91"/>
                  </a:cubicBezTo>
                  <a:close/>
                </a:path>
              </a:pathLst>
            </a:custGeom>
            <a:solidFill>
              <a:srgbClr val="62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126">
              <a:extLst>
                <a:ext uri="{FF2B5EF4-FFF2-40B4-BE49-F238E27FC236}">
                  <a16:creationId xmlns:a16="http://schemas.microsoft.com/office/drawing/2014/main" id="{D0346B3B-022B-E90D-4FA0-FCCF8737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563" y="2898775"/>
              <a:ext cx="215900" cy="512763"/>
            </a:xfrm>
            <a:custGeom>
              <a:avLst/>
              <a:gdLst>
                <a:gd name="T0" fmla="*/ 2 w 138"/>
                <a:gd name="T1" fmla="*/ 326 h 326"/>
                <a:gd name="T2" fmla="*/ 13 w 138"/>
                <a:gd name="T3" fmla="*/ 285 h 326"/>
                <a:gd name="T4" fmla="*/ 14 w 138"/>
                <a:gd name="T5" fmla="*/ 271 h 326"/>
                <a:gd name="T6" fmla="*/ 40 w 138"/>
                <a:gd name="T7" fmla="*/ 208 h 326"/>
                <a:gd name="T8" fmla="*/ 79 w 138"/>
                <a:gd name="T9" fmla="*/ 114 h 326"/>
                <a:gd name="T10" fmla="*/ 126 w 138"/>
                <a:gd name="T11" fmla="*/ 5 h 326"/>
                <a:gd name="T12" fmla="*/ 138 w 138"/>
                <a:gd name="T13" fmla="*/ 1 h 326"/>
                <a:gd name="T14" fmla="*/ 138 w 138"/>
                <a:gd name="T15" fmla="*/ 9 h 326"/>
                <a:gd name="T16" fmla="*/ 70 w 138"/>
                <a:gd name="T17" fmla="*/ 171 h 326"/>
                <a:gd name="T18" fmla="*/ 2 w 138"/>
                <a:gd name="T19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326">
                  <a:moveTo>
                    <a:pt x="2" y="326"/>
                  </a:moveTo>
                  <a:cubicBezTo>
                    <a:pt x="0" y="311"/>
                    <a:pt x="13" y="299"/>
                    <a:pt x="13" y="285"/>
                  </a:cubicBezTo>
                  <a:cubicBezTo>
                    <a:pt x="10" y="280"/>
                    <a:pt x="11" y="275"/>
                    <a:pt x="14" y="271"/>
                  </a:cubicBezTo>
                  <a:cubicBezTo>
                    <a:pt x="26" y="251"/>
                    <a:pt x="36" y="231"/>
                    <a:pt x="40" y="208"/>
                  </a:cubicBezTo>
                  <a:cubicBezTo>
                    <a:pt x="51" y="176"/>
                    <a:pt x="65" y="145"/>
                    <a:pt x="79" y="114"/>
                  </a:cubicBezTo>
                  <a:cubicBezTo>
                    <a:pt x="96" y="78"/>
                    <a:pt x="107" y="40"/>
                    <a:pt x="126" y="5"/>
                  </a:cubicBezTo>
                  <a:cubicBezTo>
                    <a:pt x="130" y="2"/>
                    <a:pt x="133" y="0"/>
                    <a:pt x="138" y="1"/>
                  </a:cubicBezTo>
                  <a:cubicBezTo>
                    <a:pt x="138" y="3"/>
                    <a:pt x="138" y="6"/>
                    <a:pt x="138" y="9"/>
                  </a:cubicBezTo>
                  <a:cubicBezTo>
                    <a:pt x="115" y="63"/>
                    <a:pt x="93" y="117"/>
                    <a:pt x="70" y="171"/>
                  </a:cubicBezTo>
                  <a:cubicBezTo>
                    <a:pt x="47" y="223"/>
                    <a:pt x="28" y="276"/>
                    <a:pt x="2" y="326"/>
                  </a:cubicBezTo>
                  <a:close/>
                </a:path>
              </a:pathLst>
            </a:custGeom>
            <a:solidFill>
              <a:srgbClr val="F39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127">
              <a:extLst>
                <a:ext uri="{FF2B5EF4-FFF2-40B4-BE49-F238E27FC236}">
                  <a16:creationId xmlns:a16="http://schemas.microsoft.com/office/drawing/2014/main" id="{21E8B88C-B212-49D1-B511-30F3CAD9A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3513" y="2713038"/>
              <a:ext cx="76200" cy="165100"/>
            </a:xfrm>
            <a:custGeom>
              <a:avLst/>
              <a:gdLst>
                <a:gd name="T0" fmla="*/ 49 w 49"/>
                <a:gd name="T1" fmla="*/ 0 h 105"/>
                <a:gd name="T2" fmla="*/ 7 w 49"/>
                <a:gd name="T3" fmla="*/ 105 h 105"/>
                <a:gd name="T4" fmla="*/ 2 w 49"/>
                <a:gd name="T5" fmla="*/ 100 h 105"/>
                <a:gd name="T6" fmla="*/ 21 w 49"/>
                <a:gd name="T7" fmla="*/ 40 h 105"/>
                <a:gd name="T8" fmla="*/ 49 w 49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05">
                  <a:moveTo>
                    <a:pt x="49" y="0"/>
                  </a:moveTo>
                  <a:cubicBezTo>
                    <a:pt x="46" y="39"/>
                    <a:pt x="31" y="74"/>
                    <a:pt x="7" y="105"/>
                  </a:cubicBezTo>
                  <a:cubicBezTo>
                    <a:pt x="5" y="103"/>
                    <a:pt x="4" y="102"/>
                    <a:pt x="2" y="100"/>
                  </a:cubicBezTo>
                  <a:cubicBezTo>
                    <a:pt x="0" y="77"/>
                    <a:pt x="9" y="58"/>
                    <a:pt x="21" y="40"/>
                  </a:cubicBezTo>
                  <a:cubicBezTo>
                    <a:pt x="30" y="26"/>
                    <a:pt x="40" y="13"/>
                    <a:pt x="49" y="0"/>
                  </a:cubicBezTo>
                  <a:close/>
                </a:path>
              </a:pathLst>
            </a:custGeom>
            <a:solidFill>
              <a:srgbClr val="C68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128">
              <a:extLst>
                <a:ext uri="{FF2B5EF4-FFF2-40B4-BE49-F238E27FC236}">
                  <a16:creationId xmlns:a16="http://schemas.microsoft.com/office/drawing/2014/main" id="{A24097AA-3AB4-048B-9D3A-852B04E6A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413" y="2876550"/>
              <a:ext cx="90487" cy="339725"/>
            </a:xfrm>
            <a:custGeom>
              <a:avLst/>
              <a:gdLst>
                <a:gd name="T0" fmla="*/ 12 w 58"/>
                <a:gd name="T1" fmla="*/ 0 h 217"/>
                <a:gd name="T2" fmla="*/ 13 w 58"/>
                <a:gd name="T3" fmla="*/ 17 h 217"/>
                <a:gd name="T4" fmla="*/ 19 w 58"/>
                <a:gd name="T5" fmla="*/ 53 h 217"/>
                <a:gd name="T6" fmla="*/ 21 w 58"/>
                <a:gd name="T7" fmla="*/ 78 h 217"/>
                <a:gd name="T8" fmla="*/ 58 w 58"/>
                <a:gd name="T9" fmla="*/ 205 h 217"/>
                <a:gd name="T10" fmla="*/ 53 w 58"/>
                <a:gd name="T11" fmla="*/ 217 h 217"/>
                <a:gd name="T12" fmla="*/ 45 w 58"/>
                <a:gd name="T13" fmla="*/ 209 h 217"/>
                <a:gd name="T14" fmla="*/ 9 w 58"/>
                <a:gd name="T15" fmla="*/ 83 h 217"/>
                <a:gd name="T16" fmla="*/ 12 w 58"/>
                <a:gd name="T1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217">
                  <a:moveTo>
                    <a:pt x="12" y="0"/>
                  </a:moveTo>
                  <a:cubicBezTo>
                    <a:pt x="13" y="6"/>
                    <a:pt x="13" y="11"/>
                    <a:pt x="13" y="17"/>
                  </a:cubicBezTo>
                  <a:cubicBezTo>
                    <a:pt x="22" y="28"/>
                    <a:pt x="18" y="41"/>
                    <a:pt x="19" y="53"/>
                  </a:cubicBezTo>
                  <a:cubicBezTo>
                    <a:pt x="19" y="61"/>
                    <a:pt x="18" y="69"/>
                    <a:pt x="21" y="78"/>
                  </a:cubicBezTo>
                  <a:cubicBezTo>
                    <a:pt x="36" y="119"/>
                    <a:pt x="48" y="162"/>
                    <a:pt x="58" y="205"/>
                  </a:cubicBezTo>
                  <a:cubicBezTo>
                    <a:pt x="57" y="210"/>
                    <a:pt x="57" y="214"/>
                    <a:pt x="53" y="217"/>
                  </a:cubicBezTo>
                  <a:cubicBezTo>
                    <a:pt x="50" y="214"/>
                    <a:pt x="48" y="211"/>
                    <a:pt x="45" y="209"/>
                  </a:cubicBezTo>
                  <a:cubicBezTo>
                    <a:pt x="33" y="167"/>
                    <a:pt x="21" y="125"/>
                    <a:pt x="9" y="83"/>
                  </a:cubicBezTo>
                  <a:cubicBezTo>
                    <a:pt x="0" y="55"/>
                    <a:pt x="6" y="28"/>
                    <a:pt x="12" y="0"/>
                  </a:cubicBezTo>
                  <a:close/>
                </a:path>
              </a:pathLst>
            </a:custGeom>
            <a:solidFill>
              <a:srgbClr val="F6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129">
              <a:extLst>
                <a:ext uri="{FF2B5EF4-FFF2-40B4-BE49-F238E27FC236}">
                  <a16:creationId xmlns:a16="http://schemas.microsoft.com/office/drawing/2014/main" id="{B531877C-1C0C-C0C3-71E2-2CBF5E0B9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2538413"/>
              <a:ext cx="88900" cy="212725"/>
            </a:xfrm>
            <a:custGeom>
              <a:avLst/>
              <a:gdLst>
                <a:gd name="T0" fmla="*/ 0 w 57"/>
                <a:gd name="T1" fmla="*/ 7 h 136"/>
                <a:gd name="T2" fmla="*/ 21 w 57"/>
                <a:gd name="T3" fmla="*/ 0 h 136"/>
                <a:gd name="T4" fmla="*/ 39 w 57"/>
                <a:gd name="T5" fmla="*/ 58 h 136"/>
                <a:gd name="T6" fmla="*/ 57 w 57"/>
                <a:gd name="T7" fmla="*/ 131 h 136"/>
                <a:gd name="T8" fmla="*/ 57 w 57"/>
                <a:gd name="T9" fmla="*/ 133 h 136"/>
                <a:gd name="T10" fmla="*/ 54 w 57"/>
                <a:gd name="T11" fmla="*/ 136 h 136"/>
                <a:gd name="T12" fmla="*/ 45 w 57"/>
                <a:gd name="T13" fmla="*/ 105 h 136"/>
                <a:gd name="T14" fmla="*/ 22 w 57"/>
                <a:gd name="T15" fmla="*/ 19 h 136"/>
                <a:gd name="T16" fmla="*/ 5 w 57"/>
                <a:gd name="T17" fmla="*/ 8 h 136"/>
                <a:gd name="T18" fmla="*/ 0 w 57"/>
                <a:gd name="T19" fmla="*/ 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136">
                  <a:moveTo>
                    <a:pt x="0" y="7"/>
                  </a:moveTo>
                  <a:cubicBezTo>
                    <a:pt x="6" y="1"/>
                    <a:pt x="15" y="6"/>
                    <a:pt x="21" y="0"/>
                  </a:cubicBezTo>
                  <a:cubicBezTo>
                    <a:pt x="34" y="17"/>
                    <a:pt x="34" y="39"/>
                    <a:pt x="39" y="58"/>
                  </a:cubicBezTo>
                  <a:cubicBezTo>
                    <a:pt x="46" y="82"/>
                    <a:pt x="51" y="107"/>
                    <a:pt x="57" y="131"/>
                  </a:cubicBezTo>
                  <a:cubicBezTo>
                    <a:pt x="57" y="132"/>
                    <a:pt x="57" y="133"/>
                    <a:pt x="57" y="133"/>
                  </a:cubicBezTo>
                  <a:cubicBezTo>
                    <a:pt x="56" y="134"/>
                    <a:pt x="55" y="135"/>
                    <a:pt x="54" y="136"/>
                  </a:cubicBezTo>
                  <a:cubicBezTo>
                    <a:pt x="51" y="125"/>
                    <a:pt x="48" y="115"/>
                    <a:pt x="45" y="105"/>
                  </a:cubicBezTo>
                  <a:cubicBezTo>
                    <a:pt x="37" y="76"/>
                    <a:pt x="28" y="48"/>
                    <a:pt x="22" y="19"/>
                  </a:cubicBezTo>
                  <a:cubicBezTo>
                    <a:pt x="19" y="9"/>
                    <a:pt x="14" y="7"/>
                    <a:pt x="5" y="8"/>
                  </a:cubicBezTo>
                  <a:cubicBezTo>
                    <a:pt x="3" y="9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DAB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130">
              <a:extLst>
                <a:ext uri="{FF2B5EF4-FFF2-40B4-BE49-F238E27FC236}">
                  <a16:creationId xmlns:a16="http://schemas.microsoft.com/office/drawing/2014/main" id="{35952E0A-9554-9661-0DB2-8788518BB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4563" y="3276600"/>
              <a:ext cx="338137" cy="385763"/>
            </a:xfrm>
            <a:custGeom>
              <a:avLst/>
              <a:gdLst>
                <a:gd name="T0" fmla="*/ 213 w 215"/>
                <a:gd name="T1" fmla="*/ 178 h 246"/>
                <a:gd name="T2" fmla="*/ 195 w 215"/>
                <a:gd name="T3" fmla="*/ 186 h 246"/>
                <a:gd name="T4" fmla="*/ 121 w 215"/>
                <a:gd name="T5" fmla="*/ 211 h 246"/>
                <a:gd name="T6" fmla="*/ 64 w 215"/>
                <a:gd name="T7" fmla="*/ 220 h 246"/>
                <a:gd name="T8" fmla="*/ 13 w 215"/>
                <a:gd name="T9" fmla="*/ 246 h 246"/>
                <a:gd name="T10" fmla="*/ 1 w 215"/>
                <a:gd name="T11" fmla="*/ 232 h 246"/>
                <a:gd name="T12" fmla="*/ 106 w 215"/>
                <a:gd name="T13" fmla="*/ 195 h 246"/>
                <a:gd name="T14" fmla="*/ 143 w 215"/>
                <a:gd name="T15" fmla="*/ 194 h 246"/>
                <a:gd name="T16" fmla="*/ 175 w 215"/>
                <a:gd name="T17" fmla="*/ 169 h 246"/>
                <a:gd name="T18" fmla="*/ 179 w 215"/>
                <a:gd name="T19" fmla="*/ 124 h 246"/>
                <a:gd name="T20" fmla="*/ 148 w 215"/>
                <a:gd name="T21" fmla="*/ 78 h 246"/>
                <a:gd name="T22" fmla="*/ 111 w 215"/>
                <a:gd name="T23" fmla="*/ 22 h 246"/>
                <a:gd name="T24" fmla="*/ 109 w 215"/>
                <a:gd name="T25" fmla="*/ 17 h 246"/>
                <a:gd name="T26" fmla="*/ 112 w 215"/>
                <a:gd name="T27" fmla="*/ 2 h 246"/>
                <a:gd name="T28" fmla="*/ 127 w 215"/>
                <a:gd name="T29" fmla="*/ 18 h 246"/>
                <a:gd name="T30" fmla="*/ 188 w 215"/>
                <a:gd name="T31" fmla="*/ 91 h 246"/>
                <a:gd name="T32" fmla="*/ 215 w 215"/>
                <a:gd name="T33" fmla="*/ 175 h 246"/>
                <a:gd name="T34" fmla="*/ 213 w 215"/>
                <a:gd name="T35" fmla="*/ 17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46">
                  <a:moveTo>
                    <a:pt x="213" y="178"/>
                  </a:moveTo>
                  <a:cubicBezTo>
                    <a:pt x="203" y="172"/>
                    <a:pt x="200" y="181"/>
                    <a:pt x="195" y="186"/>
                  </a:cubicBezTo>
                  <a:cubicBezTo>
                    <a:pt x="175" y="207"/>
                    <a:pt x="152" y="217"/>
                    <a:pt x="121" y="211"/>
                  </a:cubicBezTo>
                  <a:cubicBezTo>
                    <a:pt x="102" y="207"/>
                    <a:pt x="82" y="208"/>
                    <a:pt x="64" y="220"/>
                  </a:cubicBezTo>
                  <a:cubicBezTo>
                    <a:pt x="48" y="230"/>
                    <a:pt x="30" y="237"/>
                    <a:pt x="13" y="246"/>
                  </a:cubicBezTo>
                  <a:cubicBezTo>
                    <a:pt x="3" y="246"/>
                    <a:pt x="0" y="241"/>
                    <a:pt x="1" y="232"/>
                  </a:cubicBezTo>
                  <a:cubicBezTo>
                    <a:pt x="31" y="207"/>
                    <a:pt x="65" y="192"/>
                    <a:pt x="106" y="195"/>
                  </a:cubicBezTo>
                  <a:cubicBezTo>
                    <a:pt x="118" y="196"/>
                    <a:pt x="131" y="198"/>
                    <a:pt x="143" y="194"/>
                  </a:cubicBezTo>
                  <a:cubicBezTo>
                    <a:pt x="157" y="190"/>
                    <a:pt x="167" y="180"/>
                    <a:pt x="175" y="169"/>
                  </a:cubicBezTo>
                  <a:cubicBezTo>
                    <a:pt x="186" y="155"/>
                    <a:pt x="188" y="139"/>
                    <a:pt x="179" y="124"/>
                  </a:cubicBezTo>
                  <a:cubicBezTo>
                    <a:pt x="169" y="109"/>
                    <a:pt x="160" y="92"/>
                    <a:pt x="148" y="78"/>
                  </a:cubicBezTo>
                  <a:cubicBezTo>
                    <a:pt x="132" y="62"/>
                    <a:pt x="120" y="43"/>
                    <a:pt x="111" y="22"/>
                  </a:cubicBezTo>
                  <a:cubicBezTo>
                    <a:pt x="110" y="21"/>
                    <a:pt x="109" y="19"/>
                    <a:pt x="109" y="17"/>
                  </a:cubicBezTo>
                  <a:cubicBezTo>
                    <a:pt x="108" y="12"/>
                    <a:pt x="108" y="7"/>
                    <a:pt x="112" y="2"/>
                  </a:cubicBezTo>
                  <a:cubicBezTo>
                    <a:pt x="124" y="0"/>
                    <a:pt x="124" y="11"/>
                    <a:pt x="127" y="18"/>
                  </a:cubicBezTo>
                  <a:cubicBezTo>
                    <a:pt x="142" y="47"/>
                    <a:pt x="163" y="71"/>
                    <a:pt x="188" y="91"/>
                  </a:cubicBezTo>
                  <a:cubicBezTo>
                    <a:pt x="204" y="117"/>
                    <a:pt x="212" y="145"/>
                    <a:pt x="215" y="175"/>
                  </a:cubicBezTo>
                  <a:cubicBezTo>
                    <a:pt x="214" y="176"/>
                    <a:pt x="214" y="177"/>
                    <a:pt x="213" y="178"/>
                  </a:cubicBezTo>
                  <a:close/>
                </a:path>
              </a:pathLst>
            </a:custGeom>
            <a:solidFill>
              <a:srgbClr val="F39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131">
              <a:extLst>
                <a:ext uri="{FF2B5EF4-FFF2-40B4-BE49-F238E27FC236}">
                  <a16:creationId xmlns:a16="http://schemas.microsoft.com/office/drawing/2014/main" id="{74946E38-363F-E8D4-5366-6F9634FFA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6450" y="3638550"/>
              <a:ext cx="158750" cy="74613"/>
            </a:xfrm>
            <a:custGeom>
              <a:avLst/>
              <a:gdLst>
                <a:gd name="T0" fmla="*/ 89 w 101"/>
                <a:gd name="T1" fmla="*/ 3 h 48"/>
                <a:gd name="T2" fmla="*/ 101 w 101"/>
                <a:gd name="T3" fmla="*/ 15 h 48"/>
                <a:gd name="T4" fmla="*/ 49 w 101"/>
                <a:gd name="T5" fmla="*/ 39 h 48"/>
                <a:gd name="T6" fmla="*/ 21 w 101"/>
                <a:gd name="T7" fmla="*/ 47 h 48"/>
                <a:gd name="T8" fmla="*/ 0 w 101"/>
                <a:gd name="T9" fmla="*/ 35 h 48"/>
                <a:gd name="T10" fmla="*/ 5 w 101"/>
                <a:gd name="T11" fmla="*/ 28 h 48"/>
                <a:gd name="T12" fmla="*/ 48 w 101"/>
                <a:gd name="T13" fmla="*/ 12 h 48"/>
                <a:gd name="T14" fmla="*/ 87 w 101"/>
                <a:gd name="T15" fmla="*/ 1 h 48"/>
                <a:gd name="T16" fmla="*/ 89 w 101"/>
                <a:gd name="T17" fmla="*/ 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48">
                  <a:moveTo>
                    <a:pt x="89" y="3"/>
                  </a:moveTo>
                  <a:cubicBezTo>
                    <a:pt x="92" y="8"/>
                    <a:pt x="96" y="12"/>
                    <a:pt x="101" y="15"/>
                  </a:cubicBezTo>
                  <a:cubicBezTo>
                    <a:pt x="87" y="29"/>
                    <a:pt x="68" y="33"/>
                    <a:pt x="49" y="39"/>
                  </a:cubicBezTo>
                  <a:cubicBezTo>
                    <a:pt x="40" y="42"/>
                    <a:pt x="31" y="44"/>
                    <a:pt x="21" y="47"/>
                  </a:cubicBezTo>
                  <a:cubicBezTo>
                    <a:pt x="11" y="48"/>
                    <a:pt x="4" y="45"/>
                    <a:pt x="0" y="35"/>
                  </a:cubicBezTo>
                  <a:cubicBezTo>
                    <a:pt x="1" y="32"/>
                    <a:pt x="2" y="30"/>
                    <a:pt x="5" y="28"/>
                  </a:cubicBezTo>
                  <a:cubicBezTo>
                    <a:pt x="18" y="19"/>
                    <a:pt x="35" y="20"/>
                    <a:pt x="48" y="12"/>
                  </a:cubicBezTo>
                  <a:cubicBezTo>
                    <a:pt x="60" y="7"/>
                    <a:pt x="72" y="0"/>
                    <a:pt x="87" y="1"/>
                  </a:cubicBezTo>
                  <a:cubicBezTo>
                    <a:pt x="88" y="1"/>
                    <a:pt x="88" y="2"/>
                    <a:pt x="89" y="3"/>
                  </a:cubicBezTo>
                  <a:close/>
                </a:path>
              </a:pathLst>
            </a:custGeom>
            <a:solidFill>
              <a:srgbClr val="E18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132">
              <a:extLst>
                <a:ext uri="{FF2B5EF4-FFF2-40B4-BE49-F238E27FC236}">
                  <a16:creationId xmlns:a16="http://schemas.microsoft.com/office/drawing/2014/main" id="{48FC1A97-F54C-8DED-9952-83D66C99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2788" y="3683000"/>
              <a:ext cx="127000" cy="58738"/>
            </a:xfrm>
            <a:custGeom>
              <a:avLst/>
              <a:gdLst>
                <a:gd name="T0" fmla="*/ 61 w 81"/>
                <a:gd name="T1" fmla="*/ 7 h 38"/>
                <a:gd name="T2" fmla="*/ 81 w 81"/>
                <a:gd name="T3" fmla="*/ 19 h 38"/>
                <a:gd name="T4" fmla="*/ 81 w 81"/>
                <a:gd name="T5" fmla="*/ 23 h 38"/>
                <a:gd name="T6" fmla="*/ 29 w 81"/>
                <a:gd name="T7" fmla="*/ 38 h 38"/>
                <a:gd name="T8" fmla="*/ 1 w 81"/>
                <a:gd name="T9" fmla="*/ 31 h 38"/>
                <a:gd name="T10" fmla="*/ 14 w 81"/>
                <a:gd name="T11" fmla="*/ 8 h 38"/>
                <a:gd name="T12" fmla="*/ 39 w 81"/>
                <a:gd name="T13" fmla="*/ 1 h 38"/>
                <a:gd name="T14" fmla="*/ 61 w 81"/>
                <a:gd name="T15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38">
                  <a:moveTo>
                    <a:pt x="61" y="7"/>
                  </a:moveTo>
                  <a:cubicBezTo>
                    <a:pt x="66" y="13"/>
                    <a:pt x="74" y="15"/>
                    <a:pt x="81" y="19"/>
                  </a:cubicBezTo>
                  <a:cubicBezTo>
                    <a:pt x="81" y="20"/>
                    <a:pt x="81" y="21"/>
                    <a:pt x="81" y="23"/>
                  </a:cubicBezTo>
                  <a:cubicBezTo>
                    <a:pt x="64" y="28"/>
                    <a:pt x="46" y="33"/>
                    <a:pt x="29" y="38"/>
                  </a:cubicBezTo>
                  <a:cubicBezTo>
                    <a:pt x="21" y="32"/>
                    <a:pt x="10" y="35"/>
                    <a:pt x="1" y="31"/>
                  </a:cubicBezTo>
                  <a:cubicBezTo>
                    <a:pt x="0" y="20"/>
                    <a:pt x="6" y="13"/>
                    <a:pt x="14" y="8"/>
                  </a:cubicBezTo>
                  <a:cubicBezTo>
                    <a:pt x="22" y="5"/>
                    <a:pt x="30" y="3"/>
                    <a:pt x="39" y="1"/>
                  </a:cubicBezTo>
                  <a:cubicBezTo>
                    <a:pt x="47" y="1"/>
                    <a:pt x="55" y="0"/>
                    <a:pt x="61" y="7"/>
                  </a:cubicBezTo>
                  <a:close/>
                </a:path>
              </a:pathLst>
            </a:custGeom>
            <a:solidFill>
              <a:srgbClr val="D47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133">
              <a:extLst>
                <a:ext uri="{FF2B5EF4-FFF2-40B4-BE49-F238E27FC236}">
                  <a16:creationId xmlns:a16="http://schemas.microsoft.com/office/drawing/2014/main" id="{F15A26EC-81A6-4422-44AF-8F767F9BB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5" y="3552825"/>
              <a:ext cx="28575" cy="77788"/>
            </a:xfrm>
            <a:custGeom>
              <a:avLst/>
              <a:gdLst>
                <a:gd name="T0" fmla="*/ 11 w 18"/>
                <a:gd name="T1" fmla="*/ 49 h 49"/>
                <a:gd name="T2" fmla="*/ 8 w 18"/>
                <a:gd name="T3" fmla="*/ 49 h 49"/>
                <a:gd name="T4" fmla="*/ 0 w 18"/>
                <a:gd name="T5" fmla="*/ 1 h 49"/>
                <a:gd name="T6" fmla="*/ 0 w 18"/>
                <a:gd name="T7" fmla="*/ 1 h 49"/>
                <a:gd name="T8" fmla="*/ 17 w 18"/>
                <a:gd name="T9" fmla="*/ 21 h 49"/>
                <a:gd name="T10" fmla="*/ 18 w 18"/>
                <a:gd name="T11" fmla="*/ 36 h 49"/>
                <a:gd name="T12" fmla="*/ 11 w 18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9">
                  <a:moveTo>
                    <a:pt x="11" y="49"/>
                  </a:moveTo>
                  <a:cubicBezTo>
                    <a:pt x="10" y="49"/>
                    <a:pt x="9" y="49"/>
                    <a:pt x="8" y="49"/>
                  </a:cubicBezTo>
                  <a:cubicBezTo>
                    <a:pt x="10" y="32"/>
                    <a:pt x="7" y="16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5" y="0"/>
                    <a:pt x="14" y="12"/>
                    <a:pt x="17" y="21"/>
                  </a:cubicBezTo>
                  <a:cubicBezTo>
                    <a:pt x="18" y="26"/>
                    <a:pt x="18" y="31"/>
                    <a:pt x="18" y="36"/>
                  </a:cubicBezTo>
                  <a:cubicBezTo>
                    <a:pt x="16" y="40"/>
                    <a:pt x="17" y="46"/>
                    <a:pt x="11" y="49"/>
                  </a:cubicBezTo>
                  <a:close/>
                </a:path>
              </a:pathLst>
            </a:custGeom>
            <a:solidFill>
              <a:srgbClr val="F39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134">
              <a:extLst>
                <a:ext uri="{FF2B5EF4-FFF2-40B4-BE49-F238E27FC236}">
                  <a16:creationId xmlns:a16="http://schemas.microsoft.com/office/drawing/2014/main" id="{F1BCBDD6-F271-6692-D865-D64FC487D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4450" y="2890838"/>
              <a:ext cx="247650" cy="963613"/>
            </a:xfrm>
            <a:custGeom>
              <a:avLst/>
              <a:gdLst>
                <a:gd name="T0" fmla="*/ 90 w 157"/>
                <a:gd name="T1" fmla="*/ 2 h 614"/>
                <a:gd name="T2" fmla="*/ 101 w 157"/>
                <a:gd name="T3" fmla="*/ 3 h 614"/>
                <a:gd name="T4" fmla="*/ 141 w 157"/>
                <a:gd name="T5" fmla="*/ 3 h 614"/>
                <a:gd name="T6" fmla="*/ 151 w 157"/>
                <a:gd name="T7" fmla="*/ 3 h 614"/>
                <a:gd name="T8" fmla="*/ 151 w 157"/>
                <a:gd name="T9" fmla="*/ 40 h 614"/>
                <a:gd name="T10" fmla="*/ 124 w 157"/>
                <a:gd name="T11" fmla="*/ 187 h 614"/>
                <a:gd name="T12" fmla="*/ 116 w 157"/>
                <a:gd name="T13" fmla="*/ 230 h 614"/>
                <a:gd name="T14" fmla="*/ 89 w 157"/>
                <a:gd name="T15" fmla="*/ 391 h 614"/>
                <a:gd name="T16" fmla="*/ 64 w 157"/>
                <a:gd name="T17" fmla="*/ 524 h 614"/>
                <a:gd name="T18" fmla="*/ 55 w 157"/>
                <a:gd name="T19" fmla="*/ 595 h 614"/>
                <a:gd name="T20" fmla="*/ 49 w 157"/>
                <a:gd name="T21" fmla="*/ 614 h 614"/>
                <a:gd name="T22" fmla="*/ 46 w 157"/>
                <a:gd name="T23" fmla="*/ 614 h 614"/>
                <a:gd name="T24" fmla="*/ 31 w 157"/>
                <a:gd name="T25" fmla="*/ 573 h 614"/>
                <a:gd name="T26" fmla="*/ 7 w 157"/>
                <a:gd name="T27" fmla="*/ 499 h 614"/>
                <a:gd name="T28" fmla="*/ 5 w 157"/>
                <a:gd name="T29" fmla="*/ 479 h 614"/>
                <a:gd name="T30" fmla="*/ 28 w 157"/>
                <a:gd name="T31" fmla="*/ 396 h 614"/>
                <a:gd name="T32" fmla="*/ 50 w 157"/>
                <a:gd name="T33" fmla="*/ 263 h 614"/>
                <a:gd name="T34" fmla="*/ 73 w 157"/>
                <a:gd name="T35" fmla="*/ 125 h 614"/>
                <a:gd name="T36" fmla="*/ 94 w 157"/>
                <a:gd name="T37" fmla="*/ 17 h 614"/>
                <a:gd name="T38" fmla="*/ 90 w 157"/>
                <a:gd name="T39" fmla="*/ 2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614">
                  <a:moveTo>
                    <a:pt x="90" y="2"/>
                  </a:moveTo>
                  <a:cubicBezTo>
                    <a:pt x="93" y="2"/>
                    <a:pt x="97" y="3"/>
                    <a:pt x="101" y="3"/>
                  </a:cubicBezTo>
                  <a:cubicBezTo>
                    <a:pt x="114" y="9"/>
                    <a:pt x="128" y="11"/>
                    <a:pt x="141" y="3"/>
                  </a:cubicBezTo>
                  <a:cubicBezTo>
                    <a:pt x="144" y="0"/>
                    <a:pt x="148" y="0"/>
                    <a:pt x="151" y="3"/>
                  </a:cubicBezTo>
                  <a:cubicBezTo>
                    <a:pt x="157" y="16"/>
                    <a:pt x="155" y="28"/>
                    <a:pt x="151" y="40"/>
                  </a:cubicBezTo>
                  <a:cubicBezTo>
                    <a:pt x="138" y="88"/>
                    <a:pt x="131" y="138"/>
                    <a:pt x="124" y="187"/>
                  </a:cubicBezTo>
                  <a:cubicBezTo>
                    <a:pt x="121" y="201"/>
                    <a:pt x="118" y="216"/>
                    <a:pt x="116" y="230"/>
                  </a:cubicBezTo>
                  <a:cubicBezTo>
                    <a:pt x="107" y="284"/>
                    <a:pt x="99" y="337"/>
                    <a:pt x="89" y="391"/>
                  </a:cubicBezTo>
                  <a:cubicBezTo>
                    <a:pt x="81" y="435"/>
                    <a:pt x="75" y="480"/>
                    <a:pt x="64" y="524"/>
                  </a:cubicBezTo>
                  <a:cubicBezTo>
                    <a:pt x="59" y="547"/>
                    <a:pt x="55" y="571"/>
                    <a:pt x="55" y="595"/>
                  </a:cubicBezTo>
                  <a:cubicBezTo>
                    <a:pt x="55" y="602"/>
                    <a:pt x="53" y="608"/>
                    <a:pt x="49" y="614"/>
                  </a:cubicBezTo>
                  <a:cubicBezTo>
                    <a:pt x="48" y="614"/>
                    <a:pt x="47" y="614"/>
                    <a:pt x="46" y="614"/>
                  </a:cubicBezTo>
                  <a:cubicBezTo>
                    <a:pt x="35" y="603"/>
                    <a:pt x="34" y="587"/>
                    <a:pt x="31" y="573"/>
                  </a:cubicBezTo>
                  <a:cubicBezTo>
                    <a:pt x="26" y="547"/>
                    <a:pt x="14" y="524"/>
                    <a:pt x="7" y="499"/>
                  </a:cubicBezTo>
                  <a:cubicBezTo>
                    <a:pt x="5" y="493"/>
                    <a:pt x="0" y="486"/>
                    <a:pt x="5" y="479"/>
                  </a:cubicBezTo>
                  <a:cubicBezTo>
                    <a:pt x="23" y="454"/>
                    <a:pt x="22" y="424"/>
                    <a:pt x="28" y="396"/>
                  </a:cubicBezTo>
                  <a:cubicBezTo>
                    <a:pt x="39" y="352"/>
                    <a:pt x="39" y="307"/>
                    <a:pt x="50" y="263"/>
                  </a:cubicBezTo>
                  <a:cubicBezTo>
                    <a:pt x="61" y="218"/>
                    <a:pt x="64" y="171"/>
                    <a:pt x="73" y="125"/>
                  </a:cubicBezTo>
                  <a:cubicBezTo>
                    <a:pt x="81" y="89"/>
                    <a:pt x="86" y="53"/>
                    <a:pt x="94" y="17"/>
                  </a:cubicBezTo>
                  <a:cubicBezTo>
                    <a:pt x="95" y="10"/>
                    <a:pt x="89" y="7"/>
                    <a:pt x="90" y="2"/>
                  </a:cubicBezTo>
                  <a:close/>
                </a:path>
              </a:pathLst>
            </a:custGeom>
            <a:solidFill>
              <a:srgbClr val="1B4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135">
              <a:extLst>
                <a:ext uri="{FF2B5EF4-FFF2-40B4-BE49-F238E27FC236}">
                  <a16:creationId xmlns:a16="http://schemas.microsoft.com/office/drawing/2014/main" id="{93040C3D-38A0-4522-F27E-084E43018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063" y="2886075"/>
              <a:ext cx="198437" cy="968375"/>
            </a:xfrm>
            <a:custGeom>
              <a:avLst/>
              <a:gdLst>
                <a:gd name="T0" fmla="*/ 2 w 126"/>
                <a:gd name="T1" fmla="*/ 617 h 617"/>
                <a:gd name="T2" fmla="*/ 19 w 126"/>
                <a:gd name="T3" fmla="*/ 492 h 617"/>
                <a:gd name="T4" fmla="*/ 30 w 126"/>
                <a:gd name="T5" fmla="*/ 423 h 617"/>
                <a:gd name="T6" fmla="*/ 52 w 126"/>
                <a:gd name="T7" fmla="*/ 308 h 617"/>
                <a:gd name="T8" fmla="*/ 62 w 126"/>
                <a:gd name="T9" fmla="*/ 240 h 617"/>
                <a:gd name="T10" fmla="*/ 83 w 126"/>
                <a:gd name="T11" fmla="*/ 117 h 617"/>
                <a:gd name="T12" fmla="*/ 102 w 126"/>
                <a:gd name="T13" fmla="*/ 4 h 617"/>
                <a:gd name="T14" fmla="*/ 126 w 126"/>
                <a:gd name="T15" fmla="*/ 13 h 617"/>
                <a:gd name="T16" fmla="*/ 125 w 126"/>
                <a:gd name="T17" fmla="*/ 15 h 617"/>
                <a:gd name="T18" fmla="*/ 107 w 126"/>
                <a:gd name="T19" fmla="*/ 80 h 617"/>
                <a:gd name="T20" fmla="*/ 81 w 126"/>
                <a:gd name="T21" fmla="*/ 227 h 617"/>
                <a:gd name="T22" fmla="*/ 53 w 126"/>
                <a:gd name="T23" fmla="*/ 378 h 617"/>
                <a:gd name="T24" fmla="*/ 18 w 126"/>
                <a:gd name="T25" fmla="*/ 591 h 617"/>
                <a:gd name="T26" fmla="*/ 2 w 126"/>
                <a:gd name="T27" fmla="*/ 617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617">
                  <a:moveTo>
                    <a:pt x="2" y="617"/>
                  </a:moveTo>
                  <a:cubicBezTo>
                    <a:pt x="0" y="574"/>
                    <a:pt x="10" y="533"/>
                    <a:pt x="19" y="492"/>
                  </a:cubicBezTo>
                  <a:cubicBezTo>
                    <a:pt x="24" y="469"/>
                    <a:pt x="24" y="445"/>
                    <a:pt x="30" y="423"/>
                  </a:cubicBezTo>
                  <a:cubicBezTo>
                    <a:pt x="41" y="386"/>
                    <a:pt x="40" y="346"/>
                    <a:pt x="52" y="308"/>
                  </a:cubicBezTo>
                  <a:cubicBezTo>
                    <a:pt x="58" y="287"/>
                    <a:pt x="55" y="262"/>
                    <a:pt x="62" y="240"/>
                  </a:cubicBezTo>
                  <a:cubicBezTo>
                    <a:pt x="73" y="200"/>
                    <a:pt x="77" y="158"/>
                    <a:pt x="83" y="117"/>
                  </a:cubicBezTo>
                  <a:cubicBezTo>
                    <a:pt x="89" y="79"/>
                    <a:pt x="105" y="43"/>
                    <a:pt x="102" y="4"/>
                  </a:cubicBezTo>
                  <a:cubicBezTo>
                    <a:pt x="112" y="0"/>
                    <a:pt x="112" y="0"/>
                    <a:pt x="126" y="13"/>
                  </a:cubicBezTo>
                  <a:cubicBezTo>
                    <a:pt x="126" y="13"/>
                    <a:pt x="125" y="14"/>
                    <a:pt x="125" y="15"/>
                  </a:cubicBezTo>
                  <a:cubicBezTo>
                    <a:pt x="109" y="34"/>
                    <a:pt x="111" y="58"/>
                    <a:pt x="107" y="80"/>
                  </a:cubicBezTo>
                  <a:cubicBezTo>
                    <a:pt x="97" y="129"/>
                    <a:pt x="93" y="179"/>
                    <a:pt x="81" y="227"/>
                  </a:cubicBezTo>
                  <a:cubicBezTo>
                    <a:pt x="69" y="277"/>
                    <a:pt x="61" y="328"/>
                    <a:pt x="53" y="378"/>
                  </a:cubicBezTo>
                  <a:cubicBezTo>
                    <a:pt x="42" y="449"/>
                    <a:pt x="25" y="520"/>
                    <a:pt x="18" y="591"/>
                  </a:cubicBezTo>
                  <a:cubicBezTo>
                    <a:pt x="17" y="602"/>
                    <a:pt x="13" y="612"/>
                    <a:pt x="2" y="617"/>
                  </a:cubicBezTo>
                  <a:close/>
                </a:path>
              </a:pathLst>
            </a:custGeom>
            <a:solidFill>
              <a:srgbClr val="295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136">
              <a:extLst>
                <a:ext uri="{FF2B5EF4-FFF2-40B4-BE49-F238E27FC236}">
                  <a16:creationId xmlns:a16="http://schemas.microsoft.com/office/drawing/2014/main" id="{0E5D1BD9-CBD5-061D-476E-77F2EF1C0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313" y="2651125"/>
              <a:ext cx="144462" cy="276225"/>
            </a:xfrm>
            <a:custGeom>
              <a:avLst/>
              <a:gdLst>
                <a:gd name="T0" fmla="*/ 0 w 92"/>
                <a:gd name="T1" fmla="*/ 168 h 176"/>
                <a:gd name="T2" fmla="*/ 30 w 92"/>
                <a:gd name="T3" fmla="*/ 110 h 176"/>
                <a:gd name="T4" fmla="*/ 80 w 92"/>
                <a:gd name="T5" fmla="*/ 0 h 176"/>
                <a:gd name="T6" fmla="*/ 80 w 92"/>
                <a:gd name="T7" fmla="*/ 69 h 176"/>
                <a:gd name="T8" fmla="*/ 50 w 92"/>
                <a:gd name="T9" fmla="*/ 147 h 176"/>
                <a:gd name="T10" fmla="*/ 8 w 92"/>
                <a:gd name="T11" fmla="*/ 172 h 176"/>
                <a:gd name="T12" fmla="*/ 0 w 92"/>
                <a:gd name="T13" fmla="*/ 1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76">
                  <a:moveTo>
                    <a:pt x="0" y="168"/>
                  </a:moveTo>
                  <a:cubicBezTo>
                    <a:pt x="17" y="152"/>
                    <a:pt x="22" y="130"/>
                    <a:pt x="30" y="110"/>
                  </a:cubicBezTo>
                  <a:cubicBezTo>
                    <a:pt x="44" y="72"/>
                    <a:pt x="61" y="36"/>
                    <a:pt x="80" y="0"/>
                  </a:cubicBezTo>
                  <a:cubicBezTo>
                    <a:pt x="92" y="23"/>
                    <a:pt x="83" y="46"/>
                    <a:pt x="80" y="69"/>
                  </a:cubicBezTo>
                  <a:cubicBezTo>
                    <a:pt x="70" y="95"/>
                    <a:pt x="58" y="120"/>
                    <a:pt x="50" y="147"/>
                  </a:cubicBezTo>
                  <a:cubicBezTo>
                    <a:pt x="42" y="174"/>
                    <a:pt x="39" y="176"/>
                    <a:pt x="8" y="172"/>
                  </a:cubicBezTo>
                  <a:cubicBezTo>
                    <a:pt x="5" y="172"/>
                    <a:pt x="2" y="171"/>
                    <a:pt x="0" y="168"/>
                  </a:cubicBezTo>
                  <a:close/>
                </a:path>
              </a:pathLst>
            </a:custGeom>
            <a:solidFill>
              <a:srgbClr val="CD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137">
              <a:extLst>
                <a:ext uri="{FF2B5EF4-FFF2-40B4-BE49-F238E27FC236}">
                  <a16:creationId xmlns:a16="http://schemas.microsoft.com/office/drawing/2014/main" id="{A0AECF81-A1E4-236D-4C7E-38EEE0CDD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4013" y="2763838"/>
              <a:ext cx="133350" cy="177800"/>
            </a:xfrm>
            <a:custGeom>
              <a:avLst/>
              <a:gdLst>
                <a:gd name="T0" fmla="*/ 0 w 85"/>
                <a:gd name="T1" fmla="*/ 100 h 113"/>
                <a:gd name="T2" fmla="*/ 39 w 85"/>
                <a:gd name="T3" fmla="*/ 69 h 113"/>
                <a:gd name="T4" fmla="*/ 68 w 85"/>
                <a:gd name="T5" fmla="*/ 0 h 113"/>
                <a:gd name="T6" fmla="*/ 71 w 85"/>
                <a:gd name="T7" fmla="*/ 24 h 113"/>
                <a:gd name="T8" fmla="*/ 68 w 85"/>
                <a:gd name="T9" fmla="*/ 69 h 113"/>
                <a:gd name="T10" fmla="*/ 75 w 85"/>
                <a:gd name="T11" fmla="*/ 87 h 113"/>
                <a:gd name="T12" fmla="*/ 80 w 85"/>
                <a:gd name="T13" fmla="*/ 104 h 113"/>
                <a:gd name="T14" fmla="*/ 28 w 85"/>
                <a:gd name="T15" fmla="*/ 108 h 113"/>
                <a:gd name="T16" fmla="*/ 0 w 85"/>
                <a:gd name="T17" fmla="*/ 10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13">
                  <a:moveTo>
                    <a:pt x="0" y="100"/>
                  </a:moveTo>
                  <a:cubicBezTo>
                    <a:pt x="29" y="99"/>
                    <a:pt x="31" y="97"/>
                    <a:pt x="39" y="69"/>
                  </a:cubicBezTo>
                  <a:cubicBezTo>
                    <a:pt x="46" y="45"/>
                    <a:pt x="54" y="21"/>
                    <a:pt x="68" y="0"/>
                  </a:cubicBezTo>
                  <a:cubicBezTo>
                    <a:pt x="75" y="7"/>
                    <a:pt x="73" y="16"/>
                    <a:pt x="71" y="24"/>
                  </a:cubicBezTo>
                  <a:cubicBezTo>
                    <a:pt x="69" y="39"/>
                    <a:pt x="70" y="54"/>
                    <a:pt x="68" y="69"/>
                  </a:cubicBezTo>
                  <a:cubicBezTo>
                    <a:pt x="67" y="77"/>
                    <a:pt x="71" y="82"/>
                    <a:pt x="75" y="87"/>
                  </a:cubicBezTo>
                  <a:cubicBezTo>
                    <a:pt x="80" y="92"/>
                    <a:pt x="85" y="97"/>
                    <a:pt x="80" y="104"/>
                  </a:cubicBezTo>
                  <a:cubicBezTo>
                    <a:pt x="63" y="113"/>
                    <a:pt x="45" y="107"/>
                    <a:pt x="28" y="108"/>
                  </a:cubicBezTo>
                  <a:cubicBezTo>
                    <a:pt x="19" y="105"/>
                    <a:pt x="10" y="103"/>
                    <a:pt x="0" y="100"/>
                  </a:cubicBezTo>
                  <a:close/>
                </a:path>
              </a:pathLst>
            </a:custGeom>
            <a:solidFill>
              <a:srgbClr val="D99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138">
              <a:extLst>
                <a:ext uri="{FF2B5EF4-FFF2-40B4-BE49-F238E27FC236}">
                  <a16:creationId xmlns:a16="http://schemas.microsoft.com/office/drawing/2014/main" id="{D08213FA-39EF-24CF-D36A-227CAAC6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8575" y="3578225"/>
              <a:ext cx="93662" cy="352425"/>
            </a:xfrm>
            <a:custGeom>
              <a:avLst/>
              <a:gdLst>
                <a:gd name="T0" fmla="*/ 16 w 60"/>
                <a:gd name="T1" fmla="*/ 41 h 224"/>
                <a:gd name="T2" fmla="*/ 57 w 60"/>
                <a:gd name="T3" fmla="*/ 176 h 224"/>
                <a:gd name="T4" fmla="*/ 60 w 60"/>
                <a:gd name="T5" fmla="*/ 193 h 224"/>
                <a:gd name="T6" fmla="*/ 60 w 60"/>
                <a:gd name="T7" fmla="*/ 224 h 224"/>
                <a:gd name="T8" fmla="*/ 56 w 60"/>
                <a:gd name="T9" fmla="*/ 224 h 224"/>
                <a:gd name="T10" fmla="*/ 34 w 60"/>
                <a:gd name="T11" fmla="*/ 146 h 224"/>
                <a:gd name="T12" fmla="*/ 13 w 60"/>
                <a:gd name="T13" fmla="*/ 89 h 224"/>
                <a:gd name="T14" fmla="*/ 3 w 60"/>
                <a:gd name="T15" fmla="*/ 21 h 224"/>
                <a:gd name="T16" fmla="*/ 3 w 60"/>
                <a:gd name="T17" fmla="*/ 5 h 224"/>
                <a:gd name="T18" fmla="*/ 8 w 60"/>
                <a:gd name="T19" fmla="*/ 0 h 224"/>
                <a:gd name="T20" fmla="*/ 16 w 60"/>
                <a:gd name="T21" fmla="*/ 4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224">
                  <a:moveTo>
                    <a:pt x="16" y="41"/>
                  </a:moveTo>
                  <a:cubicBezTo>
                    <a:pt x="32" y="85"/>
                    <a:pt x="51" y="129"/>
                    <a:pt x="57" y="176"/>
                  </a:cubicBezTo>
                  <a:cubicBezTo>
                    <a:pt x="56" y="182"/>
                    <a:pt x="55" y="188"/>
                    <a:pt x="60" y="193"/>
                  </a:cubicBezTo>
                  <a:cubicBezTo>
                    <a:pt x="60" y="203"/>
                    <a:pt x="60" y="214"/>
                    <a:pt x="60" y="224"/>
                  </a:cubicBezTo>
                  <a:cubicBezTo>
                    <a:pt x="59" y="224"/>
                    <a:pt x="58" y="224"/>
                    <a:pt x="56" y="224"/>
                  </a:cubicBezTo>
                  <a:cubicBezTo>
                    <a:pt x="49" y="198"/>
                    <a:pt x="42" y="172"/>
                    <a:pt x="34" y="146"/>
                  </a:cubicBezTo>
                  <a:cubicBezTo>
                    <a:pt x="28" y="127"/>
                    <a:pt x="22" y="107"/>
                    <a:pt x="13" y="89"/>
                  </a:cubicBezTo>
                  <a:cubicBezTo>
                    <a:pt x="2" y="66"/>
                    <a:pt x="0" y="44"/>
                    <a:pt x="3" y="21"/>
                  </a:cubicBezTo>
                  <a:cubicBezTo>
                    <a:pt x="3" y="15"/>
                    <a:pt x="3" y="10"/>
                    <a:pt x="3" y="5"/>
                  </a:cubicBezTo>
                  <a:cubicBezTo>
                    <a:pt x="2" y="1"/>
                    <a:pt x="4" y="0"/>
                    <a:pt x="8" y="0"/>
                  </a:cubicBezTo>
                  <a:cubicBezTo>
                    <a:pt x="11" y="14"/>
                    <a:pt x="7" y="29"/>
                    <a:pt x="16" y="41"/>
                  </a:cubicBezTo>
                  <a:close/>
                </a:path>
              </a:pathLst>
            </a:custGeom>
            <a:solidFill>
              <a:srgbClr val="716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139">
              <a:extLst>
                <a:ext uri="{FF2B5EF4-FFF2-40B4-BE49-F238E27FC236}">
                  <a16:creationId xmlns:a16="http://schemas.microsoft.com/office/drawing/2014/main" id="{5A417BB9-DE67-753C-B28B-56F3D2FBE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313" y="2814638"/>
              <a:ext cx="433387" cy="1068388"/>
            </a:xfrm>
            <a:custGeom>
              <a:avLst/>
              <a:gdLst>
                <a:gd name="T0" fmla="*/ 158 w 276"/>
                <a:gd name="T1" fmla="*/ 327 h 681"/>
                <a:gd name="T2" fmla="*/ 154 w 276"/>
                <a:gd name="T3" fmla="*/ 339 h 681"/>
                <a:gd name="T4" fmla="*/ 120 w 276"/>
                <a:gd name="T5" fmla="*/ 412 h 681"/>
                <a:gd name="T6" fmla="*/ 35 w 276"/>
                <a:gd name="T7" fmla="*/ 611 h 681"/>
                <a:gd name="T8" fmla="*/ 0 w 276"/>
                <a:gd name="T9" fmla="*/ 681 h 681"/>
                <a:gd name="T10" fmla="*/ 16 w 276"/>
                <a:gd name="T11" fmla="*/ 573 h 681"/>
                <a:gd name="T12" fmla="*/ 50 w 276"/>
                <a:gd name="T13" fmla="*/ 384 h 681"/>
                <a:gd name="T14" fmla="*/ 65 w 276"/>
                <a:gd name="T15" fmla="*/ 307 h 681"/>
                <a:gd name="T16" fmla="*/ 72 w 276"/>
                <a:gd name="T17" fmla="*/ 276 h 681"/>
                <a:gd name="T18" fmla="*/ 73 w 276"/>
                <a:gd name="T19" fmla="*/ 257 h 681"/>
                <a:gd name="T20" fmla="*/ 101 w 276"/>
                <a:gd name="T21" fmla="*/ 193 h 681"/>
                <a:gd name="T22" fmla="*/ 149 w 276"/>
                <a:gd name="T23" fmla="*/ 90 h 681"/>
                <a:gd name="T24" fmla="*/ 182 w 276"/>
                <a:gd name="T25" fmla="*/ 5 h 681"/>
                <a:gd name="T26" fmla="*/ 199 w 276"/>
                <a:gd name="T27" fmla="*/ 5 h 681"/>
                <a:gd name="T28" fmla="*/ 243 w 276"/>
                <a:gd name="T29" fmla="*/ 23 h 681"/>
                <a:gd name="T30" fmla="*/ 243 w 276"/>
                <a:gd name="T31" fmla="*/ 24 h 681"/>
                <a:gd name="T32" fmla="*/ 264 w 276"/>
                <a:gd name="T33" fmla="*/ 38 h 681"/>
                <a:gd name="T34" fmla="*/ 271 w 276"/>
                <a:gd name="T35" fmla="*/ 59 h 681"/>
                <a:gd name="T36" fmla="*/ 188 w 276"/>
                <a:gd name="T37" fmla="*/ 253 h 681"/>
                <a:gd name="T38" fmla="*/ 186 w 276"/>
                <a:gd name="T39" fmla="*/ 263 h 681"/>
                <a:gd name="T40" fmla="*/ 158 w 276"/>
                <a:gd name="T41" fmla="*/ 327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6" h="681">
                  <a:moveTo>
                    <a:pt x="158" y="327"/>
                  </a:moveTo>
                  <a:cubicBezTo>
                    <a:pt x="153" y="330"/>
                    <a:pt x="154" y="335"/>
                    <a:pt x="154" y="339"/>
                  </a:cubicBezTo>
                  <a:cubicBezTo>
                    <a:pt x="138" y="361"/>
                    <a:pt x="130" y="387"/>
                    <a:pt x="120" y="412"/>
                  </a:cubicBezTo>
                  <a:cubicBezTo>
                    <a:pt x="91" y="478"/>
                    <a:pt x="63" y="544"/>
                    <a:pt x="35" y="611"/>
                  </a:cubicBezTo>
                  <a:cubicBezTo>
                    <a:pt x="25" y="635"/>
                    <a:pt x="17" y="660"/>
                    <a:pt x="0" y="681"/>
                  </a:cubicBezTo>
                  <a:cubicBezTo>
                    <a:pt x="1" y="644"/>
                    <a:pt x="11" y="609"/>
                    <a:pt x="16" y="573"/>
                  </a:cubicBezTo>
                  <a:cubicBezTo>
                    <a:pt x="26" y="510"/>
                    <a:pt x="39" y="447"/>
                    <a:pt x="50" y="384"/>
                  </a:cubicBezTo>
                  <a:cubicBezTo>
                    <a:pt x="58" y="358"/>
                    <a:pt x="63" y="333"/>
                    <a:pt x="65" y="307"/>
                  </a:cubicBezTo>
                  <a:cubicBezTo>
                    <a:pt x="65" y="296"/>
                    <a:pt x="71" y="287"/>
                    <a:pt x="72" y="276"/>
                  </a:cubicBezTo>
                  <a:cubicBezTo>
                    <a:pt x="73" y="270"/>
                    <a:pt x="73" y="264"/>
                    <a:pt x="73" y="257"/>
                  </a:cubicBezTo>
                  <a:cubicBezTo>
                    <a:pt x="90" y="239"/>
                    <a:pt x="90" y="214"/>
                    <a:pt x="101" y="193"/>
                  </a:cubicBezTo>
                  <a:cubicBezTo>
                    <a:pt x="119" y="159"/>
                    <a:pt x="134" y="125"/>
                    <a:pt x="149" y="90"/>
                  </a:cubicBezTo>
                  <a:cubicBezTo>
                    <a:pt x="160" y="62"/>
                    <a:pt x="173" y="34"/>
                    <a:pt x="182" y="5"/>
                  </a:cubicBezTo>
                  <a:cubicBezTo>
                    <a:pt x="188" y="0"/>
                    <a:pt x="194" y="3"/>
                    <a:pt x="199" y="5"/>
                  </a:cubicBezTo>
                  <a:cubicBezTo>
                    <a:pt x="213" y="12"/>
                    <a:pt x="229" y="14"/>
                    <a:pt x="243" y="23"/>
                  </a:cubicBezTo>
                  <a:cubicBezTo>
                    <a:pt x="243" y="24"/>
                    <a:pt x="243" y="24"/>
                    <a:pt x="243" y="24"/>
                  </a:cubicBezTo>
                  <a:cubicBezTo>
                    <a:pt x="250" y="29"/>
                    <a:pt x="256" y="35"/>
                    <a:pt x="264" y="38"/>
                  </a:cubicBezTo>
                  <a:cubicBezTo>
                    <a:pt x="274" y="43"/>
                    <a:pt x="276" y="50"/>
                    <a:pt x="271" y="59"/>
                  </a:cubicBezTo>
                  <a:cubicBezTo>
                    <a:pt x="244" y="124"/>
                    <a:pt x="218" y="190"/>
                    <a:pt x="188" y="253"/>
                  </a:cubicBezTo>
                  <a:cubicBezTo>
                    <a:pt x="186" y="256"/>
                    <a:pt x="187" y="260"/>
                    <a:pt x="186" y="263"/>
                  </a:cubicBezTo>
                  <a:cubicBezTo>
                    <a:pt x="175" y="284"/>
                    <a:pt x="169" y="306"/>
                    <a:pt x="158" y="327"/>
                  </a:cubicBezTo>
                  <a:close/>
                </a:path>
              </a:pathLst>
            </a:custGeom>
            <a:solidFill>
              <a:srgbClr val="E6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140">
              <a:extLst>
                <a:ext uri="{FF2B5EF4-FFF2-40B4-BE49-F238E27FC236}">
                  <a16:creationId xmlns:a16="http://schemas.microsoft.com/office/drawing/2014/main" id="{620D1CE0-FDF4-BBC6-1B26-996A464A8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438" y="2752725"/>
              <a:ext cx="142875" cy="496888"/>
            </a:xfrm>
            <a:custGeom>
              <a:avLst/>
              <a:gdLst>
                <a:gd name="T0" fmla="*/ 5 w 91"/>
                <a:gd name="T1" fmla="*/ 294 h 316"/>
                <a:gd name="T2" fmla="*/ 4 w 91"/>
                <a:gd name="T3" fmla="*/ 314 h 316"/>
                <a:gd name="T4" fmla="*/ 0 w 91"/>
                <a:gd name="T5" fmla="*/ 315 h 316"/>
                <a:gd name="T6" fmla="*/ 28 w 91"/>
                <a:gd name="T7" fmla="*/ 146 h 316"/>
                <a:gd name="T8" fmla="*/ 28 w 91"/>
                <a:gd name="T9" fmla="*/ 125 h 316"/>
                <a:gd name="T10" fmla="*/ 28 w 91"/>
                <a:gd name="T11" fmla="*/ 55 h 316"/>
                <a:gd name="T12" fmla="*/ 37 w 91"/>
                <a:gd name="T13" fmla="*/ 22 h 316"/>
                <a:gd name="T14" fmla="*/ 91 w 91"/>
                <a:gd name="T15" fmla="*/ 27 h 316"/>
                <a:gd name="T16" fmla="*/ 49 w 91"/>
                <a:gd name="T17" fmla="*/ 123 h 316"/>
                <a:gd name="T18" fmla="*/ 26 w 91"/>
                <a:gd name="T19" fmla="*/ 213 h 316"/>
                <a:gd name="T20" fmla="*/ 15 w 91"/>
                <a:gd name="T21" fmla="*/ 277 h 316"/>
                <a:gd name="T22" fmla="*/ 5 w 91"/>
                <a:gd name="T23" fmla="*/ 29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316">
                  <a:moveTo>
                    <a:pt x="5" y="294"/>
                  </a:moveTo>
                  <a:cubicBezTo>
                    <a:pt x="5" y="301"/>
                    <a:pt x="5" y="308"/>
                    <a:pt x="4" y="314"/>
                  </a:cubicBezTo>
                  <a:cubicBezTo>
                    <a:pt x="3" y="316"/>
                    <a:pt x="2" y="316"/>
                    <a:pt x="0" y="315"/>
                  </a:cubicBezTo>
                  <a:cubicBezTo>
                    <a:pt x="5" y="258"/>
                    <a:pt x="19" y="203"/>
                    <a:pt x="28" y="146"/>
                  </a:cubicBezTo>
                  <a:cubicBezTo>
                    <a:pt x="29" y="139"/>
                    <a:pt x="31" y="132"/>
                    <a:pt x="28" y="125"/>
                  </a:cubicBezTo>
                  <a:cubicBezTo>
                    <a:pt x="37" y="101"/>
                    <a:pt x="34" y="78"/>
                    <a:pt x="28" y="55"/>
                  </a:cubicBezTo>
                  <a:cubicBezTo>
                    <a:pt x="28" y="43"/>
                    <a:pt x="27" y="31"/>
                    <a:pt x="37" y="22"/>
                  </a:cubicBezTo>
                  <a:cubicBezTo>
                    <a:pt x="53" y="0"/>
                    <a:pt x="79" y="3"/>
                    <a:pt x="91" y="27"/>
                  </a:cubicBezTo>
                  <a:cubicBezTo>
                    <a:pt x="81" y="60"/>
                    <a:pt x="62" y="90"/>
                    <a:pt x="49" y="123"/>
                  </a:cubicBezTo>
                  <a:cubicBezTo>
                    <a:pt x="38" y="152"/>
                    <a:pt x="32" y="182"/>
                    <a:pt x="26" y="213"/>
                  </a:cubicBezTo>
                  <a:cubicBezTo>
                    <a:pt x="22" y="234"/>
                    <a:pt x="18" y="256"/>
                    <a:pt x="15" y="277"/>
                  </a:cubicBezTo>
                  <a:cubicBezTo>
                    <a:pt x="14" y="284"/>
                    <a:pt x="10" y="290"/>
                    <a:pt x="5" y="294"/>
                  </a:cubicBezTo>
                  <a:close/>
                </a:path>
              </a:pathLst>
            </a:custGeom>
            <a:solidFill>
              <a:srgbClr val="9E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141">
              <a:extLst>
                <a:ext uri="{FF2B5EF4-FFF2-40B4-BE49-F238E27FC236}">
                  <a16:creationId xmlns:a16="http://schemas.microsoft.com/office/drawing/2014/main" id="{82624DED-4F53-F0A1-9838-036CD80B0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7688" y="3246438"/>
              <a:ext cx="38100" cy="171450"/>
            </a:xfrm>
            <a:custGeom>
              <a:avLst/>
              <a:gdLst>
                <a:gd name="T0" fmla="*/ 20 w 24"/>
                <a:gd name="T1" fmla="*/ 1 h 109"/>
                <a:gd name="T2" fmla="*/ 24 w 24"/>
                <a:gd name="T3" fmla="*/ 0 h 109"/>
                <a:gd name="T4" fmla="*/ 7 w 24"/>
                <a:gd name="T5" fmla="*/ 95 h 109"/>
                <a:gd name="T6" fmla="*/ 0 w 24"/>
                <a:gd name="T7" fmla="*/ 109 h 109"/>
                <a:gd name="T8" fmla="*/ 20 w 24"/>
                <a:gd name="T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09">
                  <a:moveTo>
                    <a:pt x="20" y="1"/>
                  </a:moveTo>
                  <a:cubicBezTo>
                    <a:pt x="22" y="1"/>
                    <a:pt x="23" y="0"/>
                    <a:pt x="24" y="0"/>
                  </a:cubicBezTo>
                  <a:cubicBezTo>
                    <a:pt x="19" y="32"/>
                    <a:pt x="13" y="63"/>
                    <a:pt x="7" y="95"/>
                  </a:cubicBezTo>
                  <a:cubicBezTo>
                    <a:pt x="6" y="100"/>
                    <a:pt x="6" y="106"/>
                    <a:pt x="0" y="109"/>
                  </a:cubicBezTo>
                  <a:cubicBezTo>
                    <a:pt x="7" y="73"/>
                    <a:pt x="10" y="36"/>
                    <a:pt x="20" y="1"/>
                  </a:cubicBezTo>
                  <a:close/>
                </a:path>
              </a:pathLst>
            </a:custGeom>
            <a:solidFill>
              <a:srgbClr val="D8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142">
              <a:extLst>
                <a:ext uri="{FF2B5EF4-FFF2-40B4-BE49-F238E27FC236}">
                  <a16:creationId xmlns:a16="http://schemas.microsoft.com/office/drawing/2014/main" id="{D814DAD4-5850-F1F9-4A87-D59EC0050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3388" y="2546350"/>
              <a:ext cx="95250" cy="393700"/>
            </a:xfrm>
            <a:custGeom>
              <a:avLst/>
              <a:gdLst>
                <a:gd name="T0" fmla="*/ 30 w 61"/>
                <a:gd name="T1" fmla="*/ 243 h 251"/>
                <a:gd name="T2" fmla="*/ 29 w 61"/>
                <a:gd name="T3" fmla="*/ 239 h 251"/>
                <a:gd name="T4" fmla="*/ 17 w 61"/>
                <a:gd name="T5" fmla="*/ 159 h 251"/>
                <a:gd name="T6" fmla="*/ 18 w 61"/>
                <a:gd name="T7" fmla="*/ 139 h 251"/>
                <a:gd name="T8" fmla="*/ 22 w 61"/>
                <a:gd name="T9" fmla="*/ 67 h 251"/>
                <a:gd name="T10" fmla="*/ 26 w 61"/>
                <a:gd name="T11" fmla="*/ 25 h 251"/>
                <a:gd name="T12" fmla="*/ 49 w 61"/>
                <a:gd name="T13" fmla="*/ 2 h 251"/>
                <a:gd name="T14" fmla="*/ 54 w 61"/>
                <a:gd name="T15" fmla="*/ 3 h 251"/>
                <a:gd name="T16" fmla="*/ 49 w 61"/>
                <a:gd name="T17" fmla="*/ 227 h 251"/>
                <a:gd name="T18" fmla="*/ 58 w 61"/>
                <a:gd name="T19" fmla="*/ 251 h 251"/>
                <a:gd name="T20" fmla="*/ 30 w 61"/>
                <a:gd name="T21" fmla="*/ 243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251">
                  <a:moveTo>
                    <a:pt x="30" y="243"/>
                  </a:moveTo>
                  <a:cubicBezTo>
                    <a:pt x="30" y="242"/>
                    <a:pt x="30" y="240"/>
                    <a:pt x="29" y="239"/>
                  </a:cubicBezTo>
                  <a:cubicBezTo>
                    <a:pt x="0" y="216"/>
                    <a:pt x="16" y="186"/>
                    <a:pt x="17" y="159"/>
                  </a:cubicBezTo>
                  <a:cubicBezTo>
                    <a:pt x="18" y="152"/>
                    <a:pt x="18" y="145"/>
                    <a:pt x="18" y="139"/>
                  </a:cubicBezTo>
                  <a:cubicBezTo>
                    <a:pt x="18" y="115"/>
                    <a:pt x="24" y="91"/>
                    <a:pt x="22" y="67"/>
                  </a:cubicBezTo>
                  <a:cubicBezTo>
                    <a:pt x="23" y="53"/>
                    <a:pt x="27" y="39"/>
                    <a:pt x="26" y="25"/>
                  </a:cubicBezTo>
                  <a:cubicBezTo>
                    <a:pt x="24" y="7"/>
                    <a:pt x="31" y="0"/>
                    <a:pt x="49" y="2"/>
                  </a:cubicBezTo>
                  <a:cubicBezTo>
                    <a:pt x="51" y="3"/>
                    <a:pt x="52" y="3"/>
                    <a:pt x="54" y="3"/>
                  </a:cubicBezTo>
                  <a:cubicBezTo>
                    <a:pt x="45" y="77"/>
                    <a:pt x="53" y="152"/>
                    <a:pt x="49" y="227"/>
                  </a:cubicBezTo>
                  <a:cubicBezTo>
                    <a:pt x="49" y="237"/>
                    <a:pt x="61" y="241"/>
                    <a:pt x="58" y="251"/>
                  </a:cubicBezTo>
                  <a:cubicBezTo>
                    <a:pt x="50" y="244"/>
                    <a:pt x="41" y="241"/>
                    <a:pt x="30" y="243"/>
                  </a:cubicBezTo>
                  <a:close/>
                </a:path>
              </a:pathLst>
            </a:custGeom>
            <a:solidFill>
              <a:srgbClr val="F3B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143">
              <a:extLst>
                <a:ext uri="{FF2B5EF4-FFF2-40B4-BE49-F238E27FC236}">
                  <a16:creationId xmlns:a16="http://schemas.microsoft.com/office/drawing/2014/main" id="{9081F6FF-731D-1232-85F9-7DEC137E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413" y="3070225"/>
              <a:ext cx="160337" cy="747713"/>
            </a:xfrm>
            <a:custGeom>
              <a:avLst/>
              <a:gdLst>
                <a:gd name="T0" fmla="*/ 12 w 102"/>
                <a:gd name="T1" fmla="*/ 476 h 476"/>
                <a:gd name="T2" fmla="*/ 12 w 102"/>
                <a:gd name="T3" fmla="*/ 468 h 476"/>
                <a:gd name="T4" fmla="*/ 13 w 102"/>
                <a:gd name="T5" fmla="*/ 437 h 476"/>
                <a:gd name="T6" fmla="*/ 14 w 102"/>
                <a:gd name="T7" fmla="*/ 342 h 476"/>
                <a:gd name="T8" fmla="*/ 4 w 102"/>
                <a:gd name="T9" fmla="*/ 233 h 476"/>
                <a:gd name="T10" fmla="*/ 6 w 102"/>
                <a:gd name="T11" fmla="*/ 142 h 476"/>
                <a:gd name="T12" fmla="*/ 20 w 102"/>
                <a:gd name="T13" fmla="*/ 29 h 476"/>
                <a:gd name="T14" fmla="*/ 39 w 102"/>
                <a:gd name="T15" fmla="*/ 2 h 476"/>
                <a:gd name="T16" fmla="*/ 53 w 102"/>
                <a:gd name="T17" fmla="*/ 33 h 476"/>
                <a:gd name="T18" fmla="*/ 79 w 102"/>
                <a:gd name="T19" fmla="*/ 308 h 476"/>
                <a:gd name="T20" fmla="*/ 102 w 102"/>
                <a:gd name="T21" fmla="*/ 418 h 476"/>
                <a:gd name="T22" fmla="*/ 100 w 102"/>
                <a:gd name="T23" fmla="*/ 425 h 476"/>
                <a:gd name="T24" fmla="*/ 30 w 102"/>
                <a:gd name="T25" fmla="*/ 461 h 476"/>
                <a:gd name="T26" fmla="*/ 12 w 102"/>
                <a:gd name="T27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476">
                  <a:moveTo>
                    <a:pt x="12" y="476"/>
                  </a:moveTo>
                  <a:cubicBezTo>
                    <a:pt x="12" y="474"/>
                    <a:pt x="12" y="471"/>
                    <a:pt x="12" y="468"/>
                  </a:cubicBezTo>
                  <a:cubicBezTo>
                    <a:pt x="8" y="458"/>
                    <a:pt x="10" y="447"/>
                    <a:pt x="13" y="437"/>
                  </a:cubicBezTo>
                  <a:cubicBezTo>
                    <a:pt x="21" y="406"/>
                    <a:pt x="20" y="374"/>
                    <a:pt x="14" y="342"/>
                  </a:cubicBezTo>
                  <a:cubicBezTo>
                    <a:pt x="9" y="306"/>
                    <a:pt x="7" y="270"/>
                    <a:pt x="4" y="233"/>
                  </a:cubicBezTo>
                  <a:cubicBezTo>
                    <a:pt x="0" y="203"/>
                    <a:pt x="8" y="173"/>
                    <a:pt x="6" y="142"/>
                  </a:cubicBezTo>
                  <a:cubicBezTo>
                    <a:pt x="4" y="104"/>
                    <a:pt x="11" y="66"/>
                    <a:pt x="20" y="29"/>
                  </a:cubicBezTo>
                  <a:cubicBezTo>
                    <a:pt x="22" y="18"/>
                    <a:pt x="26" y="0"/>
                    <a:pt x="39" y="2"/>
                  </a:cubicBezTo>
                  <a:cubicBezTo>
                    <a:pt x="50" y="3"/>
                    <a:pt x="52" y="21"/>
                    <a:pt x="53" y="33"/>
                  </a:cubicBezTo>
                  <a:cubicBezTo>
                    <a:pt x="62" y="124"/>
                    <a:pt x="72" y="216"/>
                    <a:pt x="79" y="308"/>
                  </a:cubicBezTo>
                  <a:cubicBezTo>
                    <a:pt x="82" y="345"/>
                    <a:pt x="79" y="384"/>
                    <a:pt x="102" y="418"/>
                  </a:cubicBezTo>
                  <a:cubicBezTo>
                    <a:pt x="102" y="420"/>
                    <a:pt x="102" y="422"/>
                    <a:pt x="100" y="425"/>
                  </a:cubicBezTo>
                  <a:cubicBezTo>
                    <a:pt x="76" y="436"/>
                    <a:pt x="51" y="445"/>
                    <a:pt x="30" y="461"/>
                  </a:cubicBezTo>
                  <a:cubicBezTo>
                    <a:pt x="24" y="466"/>
                    <a:pt x="18" y="470"/>
                    <a:pt x="12" y="476"/>
                  </a:cubicBezTo>
                  <a:close/>
                </a:path>
              </a:pathLst>
            </a:custGeom>
            <a:solidFill>
              <a:srgbClr val="A05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144">
              <a:extLst>
                <a:ext uri="{FF2B5EF4-FFF2-40B4-BE49-F238E27FC236}">
                  <a16:creationId xmlns:a16="http://schemas.microsoft.com/office/drawing/2014/main" id="{BD299D43-E92D-C8AA-AEE3-04C6A3839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225" y="3686175"/>
              <a:ext cx="76200" cy="120650"/>
            </a:xfrm>
            <a:custGeom>
              <a:avLst/>
              <a:gdLst>
                <a:gd name="T0" fmla="*/ 4 w 48"/>
                <a:gd name="T1" fmla="*/ 33 h 77"/>
                <a:gd name="T2" fmla="*/ 4 w 48"/>
                <a:gd name="T3" fmla="*/ 28 h 77"/>
                <a:gd name="T4" fmla="*/ 11 w 48"/>
                <a:gd name="T5" fmla="*/ 6 h 77"/>
                <a:gd name="T6" fmla="*/ 32 w 48"/>
                <a:gd name="T7" fmla="*/ 1 h 77"/>
                <a:gd name="T8" fmla="*/ 48 w 48"/>
                <a:gd name="T9" fmla="*/ 9 h 77"/>
                <a:gd name="T10" fmla="*/ 36 w 48"/>
                <a:gd name="T11" fmla="*/ 29 h 77"/>
                <a:gd name="T12" fmla="*/ 20 w 48"/>
                <a:gd name="T13" fmla="*/ 47 h 77"/>
                <a:gd name="T14" fmla="*/ 24 w 48"/>
                <a:gd name="T15" fmla="*/ 77 h 77"/>
                <a:gd name="T16" fmla="*/ 4 w 48"/>
                <a:gd name="T17" fmla="*/ 3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77">
                  <a:moveTo>
                    <a:pt x="4" y="33"/>
                  </a:moveTo>
                  <a:cubicBezTo>
                    <a:pt x="4" y="31"/>
                    <a:pt x="4" y="30"/>
                    <a:pt x="4" y="28"/>
                  </a:cubicBezTo>
                  <a:cubicBezTo>
                    <a:pt x="0" y="19"/>
                    <a:pt x="5" y="12"/>
                    <a:pt x="11" y="6"/>
                  </a:cubicBezTo>
                  <a:cubicBezTo>
                    <a:pt x="17" y="1"/>
                    <a:pt x="24" y="0"/>
                    <a:pt x="32" y="1"/>
                  </a:cubicBezTo>
                  <a:cubicBezTo>
                    <a:pt x="38" y="2"/>
                    <a:pt x="44" y="3"/>
                    <a:pt x="48" y="9"/>
                  </a:cubicBezTo>
                  <a:cubicBezTo>
                    <a:pt x="44" y="15"/>
                    <a:pt x="40" y="22"/>
                    <a:pt x="36" y="29"/>
                  </a:cubicBezTo>
                  <a:cubicBezTo>
                    <a:pt x="22" y="28"/>
                    <a:pt x="20" y="36"/>
                    <a:pt x="20" y="47"/>
                  </a:cubicBezTo>
                  <a:cubicBezTo>
                    <a:pt x="20" y="57"/>
                    <a:pt x="22" y="67"/>
                    <a:pt x="24" y="77"/>
                  </a:cubicBezTo>
                  <a:cubicBezTo>
                    <a:pt x="11" y="65"/>
                    <a:pt x="12" y="47"/>
                    <a:pt x="4" y="33"/>
                  </a:cubicBezTo>
                  <a:close/>
                </a:path>
              </a:pathLst>
            </a:custGeom>
            <a:solidFill>
              <a:srgbClr val="BF5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145">
              <a:extLst>
                <a:ext uri="{FF2B5EF4-FFF2-40B4-BE49-F238E27FC236}">
                  <a16:creationId xmlns:a16="http://schemas.microsoft.com/office/drawing/2014/main" id="{D8E41A90-33BD-DFAB-11E5-C8C19B43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300" y="2995613"/>
              <a:ext cx="190500" cy="809625"/>
            </a:xfrm>
            <a:custGeom>
              <a:avLst/>
              <a:gdLst>
                <a:gd name="T0" fmla="*/ 115 w 121"/>
                <a:gd name="T1" fmla="*/ 448 h 516"/>
                <a:gd name="T2" fmla="*/ 107 w 121"/>
                <a:gd name="T3" fmla="*/ 468 h 516"/>
                <a:gd name="T4" fmla="*/ 85 w 121"/>
                <a:gd name="T5" fmla="*/ 403 h 516"/>
                <a:gd name="T6" fmla="*/ 78 w 121"/>
                <a:gd name="T7" fmla="*/ 315 h 516"/>
                <a:gd name="T8" fmla="*/ 67 w 121"/>
                <a:gd name="T9" fmla="*/ 215 h 516"/>
                <a:gd name="T10" fmla="*/ 46 w 121"/>
                <a:gd name="T11" fmla="*/ 48 h 516"/>
                <a:gd name="T12" fmla="*/ 23 w 121"/>
                <a:gd name="T13" fmla="*/ 120 h 516"/>
                <a:gd name="T14" fmla="*/ 16 w 121"/>
                <a:gd name="T15" fmla="*/ 160 h 516"/>
                <a:gd name="T16" fmla="*/ 17 w 121"/>
                <a:gd name="T17" fmla="*/ 180 h 516"/>
                <a:gd name="T18" fmla="*/ 17 w 121"/>
                <a:gd name="T19" fmla="*/ 253 h 516"/>
                <a:gd name="T20" fmla="*/ 17 w 121"/>
                <a:gd name="T21" fmla="*/ 297 h 516"/>
                <a:gd name="T22" fmla="*/ 31 w 121"/>
                <a:gd name="T23" fmla="*/ 460 h 516"/>
                <a:gd name="T24" fmla="*/ 19 w 121"/>
                <a:gd name="T25" fmla="*/ 516 h 516"/>
                <a:gd name="T26" fmla="*/ 14 w 121"/>
                <a:gd name="T27" fmla="*/ 469 h 516"/>
                <a:gd name="T28" fmla="*/ 11 w 121"/>
                <a:gd name="T29" fmla="*/ 408 h 516"/>
                <a:gd name="T30" fmla="*/ 4 w 121"/>
                <a:gd name="T31" fmla="*/ 268 h 516"/>
                <a:gd name="T32" fmla="*/ 7 w 121"/>
                <a:gd name="T33" fmla="*/ 177 h 516"/>
                <a:gd name="T34" fmla="*/ 20 w 121"/>
                <a:gd name="T35" fmla="*/ 36 h 516"/>
                <a:gd name="T36" fmla="*/ 27 w 121"/>
                <a:gd name="T37" fmla="*/ 25 h 516"/>
                <a:gd name="T38" fmla="*/ 70 w 121"/>
                <a:gd name="T39" fmla="*/ 7 h 516"/>
                <a:gd name="T40" fmla="*/ 81 w 121"/>
                <a:gd name="T41" fmla="*/ 36 h 516"/>
                <a:gd name="T42" fmla="*/ 95 w 121"/>
                <a:gd name="T43" fmla="*/ 203 h 516"/>
                <a:gd name="T44" fmla="*/ 113 w 121"/>
                <a:gd name="T45" fmla="*/ 411 h 516"/>
                <a:gd name="T46" fmla="*/ 115 w 121"/>
                <a:gd name="T47" fmla="*/ 448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1" h="516">
                  <a:moveTo>
                    <a:pt x="115" y="448"/>
                  </a:moveTo>
                  <a:cubicBezTo>
                    <a:pt x="112" y="455"/>
                    <a:pt x="110" y="462"/>
                    <a:pt x="107" y="468"/>
                  </a:cubicBezTo>
                  <a:cubicBezTo>
                    <a:pt x="95" y="449"/>
                    <a:pt x="85" y="430"/>
                    <a:pt x="85" y="403"/>
                  </a:cubicBezTo>
                  <a:cubicBezTo>
                    <a:pt x="86" y="375"/>
                    <a:pt x="80" y="345"/>
                    <a:pt x="78" y="315"/>
                  </a:cubicBezTo>
                  <a:cubicBezTo>
                    <a:pt x="76" y="282"/>
                    <a:pt x="71" y="248"/>
                    <a:pt x="67" y="215"/>
                  </a:cubicBezTo>
                  <a:cubicBezTo>
                    <a:pt x="61" y="161"/>
                    <a:pt x="62" y="105"/>
                    <a:pt x="46" y="48"/>
                  </a:cubicBezTo>
                  <a:cubicBezTo>
                    <a:pt x="32" y="73"/>
                    <a:pt x="23" y="95"/>
                    <a:pt x="23" y="120"/>
                  </a:cubicBezTo>
                  <a:cubicBezTo>
                    <a:pt x="23" y="134"/>
                    <a:pt x="25" y="148"/>
                    <a:pt x="16" y="160"/>
                  </a:cubicBezTo>
                  <a:cubicBezTo>
                    <a:pt x="13" y="165"/>
                    <a:pt x="16" y="173"/>
                    <a:pt x="17" y="180"/>
                  </a:cubicBezTo>
                  <a:cubicBezTo>
                    <a:pt x="21" y="204"/>
                    <a:pt x="21" y="229"/>
                    <a:pt x="17" y="253"/>
                  </a:cubicBezTo>
                  <a:cubicBezTo>
                    <a:pt x="15" y="268"/>
                    <a:pt x="15" y="282"/>
                    <a:pt x="17" y="297"/>
                  </a:cubicBezTo>
                  <a:cubicBezTo>
                    <a:pt x="24" y="351"/>
                    <a:pt x="32" y="405"/>
                    <a:pt x="31" y="460"/>
                  </a:cubicBezTo>
                  <a:cubicBezTo>
                    <a:pt x="31" y="480"/>
                    <a:pt x="19" y="497"/>
                    <a:pt x="19" y="516"/>
                  </a:cubicBezTo>
                  <a:cubicBezTo>
                    <a:pt x="13" y="501"/>
                    <a:pt x="11" y="486"/>
                    <a:pt x="14" y="469"/>
                  </a:cubicBezTo>
                  <a:cubicBezTo>
                    <a:pt x="16" y="449"/>
                    <a:pt x="13" y="428"/>
                    <a:pt x="11" y="408"/>
                  </a:cubicBezTo>
                  <a:cubicBezTo>
                    <a:pt x="5" y="361"/>
                    <a:pt x="0" y="314"/>
                    <a:pt x="4" y="268"/>
                  </a:cubicBezTo>
                  <a:cubicBezTo>
                    <a:pt x="6" y="237"/>
                    <a:pt x="7" y="207"/>
                    <a:pt x="7" y="177"/>
                  </a:cubicBezTo>
                  <a:cubicBezTo>
                    <a:pt x="8" y="130"/>
                    <a:pt x="21" y="84"/>
                    <a:pt x="20" y="36"/>
                  </a:cubicBezTo>
                  <a:cubicBezTo>
                    <a:pt x="20" y="33"/>
                    <a:pt x="25" y="29"/>
                    <a:pt x="27" y="25"/>
                  </a:cubicBezTo>
                  <a:cubicBezTo>
                    <a:pt x="37" y="3"/>
                    <a:pt x="45" y="0"/>
                    <a:pt x="70" y="7"/>
                  </a:cubicBezTo>
                  <a:cubicBezTo>
                    <a:pt x="80" y="15"/>
                    <a:pt x="81" y="25"/>
                    <a:pt x="81" y="36"/>
                  </a:cubicBezTo>
                  <a:cubicBezTo>
                    <a:pt x="80" y="92"/>
                    <a:pt x="88" y="147"/>
                    <a:pt x="95" y="203"/>
                  </a:cubicBezTo>
                  <a:cubicBezTo>
                    <a:pt x="103" y="272"/>
                    <a:pt x="109" y="342"/>
                    <a:pt x="113" y="411"/>
                  </a:cubicBezTo>
                  <a:cubicBezTo>
                    <a:pt x="113" y="424"/>
                    <a:pt x="121" y="436"/>
                    <a:pt x="115" y="448"/>
                  </a:cubicBezTo>
                  <a:close/>
                </a:path>
              </a:pathLst>
            </a:custGeom>
            <a:solidFill>
              <a:srgbClr val="A95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146">
              <a:extLst>
                <a:ext uri="{FF2B5EF4-FFF2-40B4-BE49-F238E27FC236}">
                  <a16:creationId xmlns:a16="http://schemas.microsoft.com/office/drawing/2014/main" id="{B77C6594-76EB-030D-2AB2-20EA77D8F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575" y="2927350"/>
              <a:ext cx="176212" cy="106363"/>
            </a:xfrm>
            <a:custGeom>
              <a:avLst/>
              <a:gdLst>
                <a:gd name="T0" fmla="*/ 41 w 112"/>
                <a:gd name="T1" fmla="*/ 52 h 68"/>
                <a:gd name="T2" fmla="*/ 1 w 112"/>
                <a:gd name="T3" fmla="*/ 68 h 68"/>
                <a:gd name="T4" fmla="*/ 5 w 112"/>
                <a:gd name="T5" fmla="*/ 24 h 68"/>
                <a:gd name="T6" fmla="*/ 4 w 112"/>
                <a:gd name="T7" fmla="*/ 7 h 68"/>
                <a:gd name="T8" fmla="*/ 32 w 112"/>
                <a:gd name="T9" fmla="*/ 4 h 68"/>
                <a:gd name="T10" fmla="*/ 94 w 112"/>
                <a:gd name="T11" fmla="*/ 10 h 68"/>
                <a:gd name="T12" fmla="*/ 108 w 112"/>
                <a:gd name="T13" fmla="*/ 13 h 68"/>
                <a:gd name="T14" fmla="*/ 109 w 112"/>
                <a:gd name="T15" fmla="*/ 25 h 68"/>
                <a:gd name="T16" fmla="*/ 60 w 112"/>
                <a:gd name="T17" fmla="*/ 46 h 68"/>
                <a:gd name="T18" fmla="*/ 41 w 112"/>
                <a:gd name="T19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68">
                  <a:moveTo>
                    <a:pt x="41" y="52"/>
                  </a:moveTo>
                  <a:cubicBezTo>
                    <a:pt x="25" y="50"/>
                    <a:pt x="10" y="51"/>
                    <a:pt x="1" y="68"/>
                  </a:cubicBezTo>
                  <a:cubicBezTo>
                    <a:pt x="0" y="53"/>
                    <a:pt x="2" y="38"/>
                    <a:pt x="5" y="24"/>
                  </a:cubicBezTo>
                  <a:cubicBezTo>
                    <a:pt x="0" y="19"/>
                    <a:pt x="1" y="13"/>
                    <a:pt x="4" y="7"/>
                  </a:cubicBezTo>
                  <a:cubicBezTo>
                    <a:pt x="13" y="0"/>
                    <a:pt x="23" y="1"/>
                    <a:pt x="32" y="4"/>
                  </a:cubicBezTo>
                  <a:cubicBezTo>
                    <a:pt x="53" y="10"/>
                    <a:pt x="73" y="13"/>
                    <a:pt x="94" y="10"/>
                  </a:cubicBezTo>
                  <a:cubicBezTo>
                    <a:pt x="99" y="10"/>
                    <a:pt x="104" y="11"/>
                    <a:pt x="108" y="13"/>
                  </a:cubicBezTo>
                  <a:cubicBezTo>
                    <a:pt x="112" y="17"/>
                    <a:pt x="112" y="21"/>
                    <a:pt x="109" y="25"/>
                  </a:cubicBezTo>
                  <a:cubicBezTo>
                    <a:pt x="96" y="39"/>
                    <a:pt x="75" y="34"/>
                    <a:pt x="60" y="46"/>
                  </a:cubicBezTo>
                  <a:cubicBezTo>
                    <a:pt x="55" y="50"/>
                    <a:pt x="48" y="53"/>
                    <a:pt x="41" y="52"/>
                  </a:cubicBezTo>
                  <a:close/>
                </a:path>
              </a:pathLst>
            </a:custGeom>
            <a:solidFill>
              <a:srgbClr val="C76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147">
              <a:extLst>
                <a:ext uri="{FF2B5EF4-FFF2-40B4-BE49-F238E27FC236}">
                  <a16:creationId xmlns:a16="http://schemas.microsoft.com/office/drawing/2014/main" id="{F906FA7A-AB7B-66E2-0880-13D23DFEA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000" y="2801938"/>
              <a:ext cx="80962" cy="176213"/>
            </a:xfrm>
            <a:custGeom>
              <a:avLst/>
              <a:gdLst>
                <a:gd name="T0" fmla="*/ 23 w 51"/>
                <a:gd name="T1" fmla="*/ 88 h 112"/>
                <a:gd name="T2" fmla="*/ 23 w 51"/>
                <a:gd name="T3" fmla="*/ 104 h 112"/>
                <a:gd name="T4" fmla="*/ 11 w 51"/>
                <a:gd name="T5" fmla="*/ 112 h 112"/>
                <a:gd name="T6" fmla="*/ 11 w 51"/>
                <a:gd name="T7" fmla="*/ 96 h 112"/>
                <a:gd name="T8" fmla="*/ 12 w 51"/>
                <a:gd name="T9" fmla="*/ 50 h 112"/>
                <a:gd name="T10" fmla="*/ 21 w 51"/>
                <a:gd name="T11" fmla="*/ 22 h 112"/>
                <a:gd name="T12" fmla="*/ 47 w 51"/>
                <a:gd name="T13" fmla="*/ 3 h 112"/>
                <a:gd name="T14" fmla="*/ 47 w 51"/>
                <a:gd name="T15" fmla="*/ 25 h 112"/>
                <a:gd name="T16" fmla="*/ 34 w 51"/>
                <a:gd name="T17" fmla="*/ 64 h 112"/>
                <a:gd name="T18" fmla="*/ 23 w 51"/>
                <a:gd name="T19" fmla="*/ 8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12">
                  <a:moveTo>
                    <a:pt x="23" y="88"/>
                  </a:moveTo>
                  <a:cubicBezTo>
                    <a:pt x="23" y="93"/>
                    <a:pt x="23" y="98"/>
                    <a:pt x="23" y="104"/>
                  </a:cubicBezTo>
                  <a:cubicBezTo>
                    <a:pt x="19" y="107"/>
                    <a:pt x="15" y="109"/>
                    <a:pt x="11" y="112"/>
                  </a:cubicBezTo>
                  <a:cubicBezTo>
                    <a:pt x="11" y="106"/>
                    <a:pt x="11" y="101"/>
                    <a:pt x="11" y="96"/>
                  </a:cubicBezTo>
                  <a:cubicBezTo>
                    <a:pt x="0" y="80"/>
                    <a:pt x="13" y="65"/>
                    <a:pt x="12" y="50"/>
                  </a:cubicBezTo>
                  <a:cubicBezTo>
                    <a:pt x="15" y="41"/>
                    <a:pt x="17" y="31"/>
                    <a:pt x="21" y="22"/>
                  </a:cubicBezTo>
                  <a:cubicBezTo>
                    <a:pt x="26" y="12"/>
                    <a:pt x="31" y="0"/>
                    <a:pt x="47" y="3"/>
                  </a:cubicBezTo>
                  <a:cubicBezTo>
                    <a:pt x="51" y="10"/>
                    <a:pt x="48" y="17"/>
                    <a:pt x="47" y="25"/>
                  </a:cubicBezTo>
                  <a:cubicBezTo>
                    <a:pt x="41" y="37"/>
                    <a:pt x="36" y="50"/>
                    <a:pt x="34" y="64"/>
                  </a:cubicBezTo>
                  <a:cubicBezTo>
                    <a:pt x="33" y="72"/>
                    <a:pt x="33" y="82"/>
                    <a:pt x="23" y="88"/>
                  </a:cubicBezTo>
                  <a:close/>
                </a:path>
              </a:pathLst>
            </a:custGeom>
            <a:solidFill>
              <a:srgbClr val="DE8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148">
              <a:extLst>
                <a:ext uri="{FF2B5EF4-FFF2-40B4-BE49-F238E27FC236}">
                  <a16:creationId xmlns:a16="http://schemas.microsoft.com/office/drawing/2014/main" id="{DF0E278B-5AA9-16FF-57CA-8FE4B5200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888" y="2743200"/>
              <a:ext cx="544512" cy="820738"/>
            </a:xfrm>
            <a:custGeom>
              <a:avLst/>
              <a:gdLst>
                <a:gd name="T0" fmla="*/ 22 w 347"/>
                <a:gd name="T1" fmla="*/ 86 h 524"/>
                <a:gd name="T2" fmla="*/ 18 w 347"/>
                <a:gd name="T3" fmla="*/ 134 h 524"/>
                <a:gd name="T4" fmla="*/ 6 w 347"/>
                <a:gd name="T5" fmla="*/ 205 h 524"/>
                <a:gd name="T6" fmla="*/ 3 w 347"/>
                <a:gd name="T7" fmla="*/ 218 h 524"/>
                <a:gd name="T8" fmla="*/ 2 w 347"/>
                <a:gd name="T9" fmla="*/ 210 h 524"/>
                <a:gd name="T10" fmla="*/ 6 w 347"/>
                <a:gd name="T11" fmla="*/ 149 h 524"/>
                <a:gd name="T12" fmla="*/ 20 w 347"/>
                <a:gd name="T13" fmla="*/ 50 h 524"/>
                <a:gd name="T14" fmla="*/ 94 w 347"/>
                <a:gd name="T15" fmla="*/ 27 h 524"/>
                <a:gd name="T16" fmla="*/ 221 w 347"/>
                <a:gd name="T17" fmla="*/ 164 h 524"/>
                <a:gd name="T18" fmla="*/ 222 w 347"/>
                <a:gd name="T19" fmla="*/ 170 h 524"/>
                <a:gd name="T20" fmla="*/ 273 w 347"/>
                <a:gd name="T21" fmla="*/ 228 h 524"/>
                <a:gd name="T22" fmla="*/ 263 w 347"/>
                <a:gd name="T23" fmla="*/ 255 h 524"/>
                <a:gd name="T24" fmla="*/ 241 w 347"/>
                <a:gd name="T25" fmla="*/ 283 h 524"/>
                <a:gd name="T26" fmla="*/ 267 w 347"/>
                <a:gd name="T27" fmla="*/ 362 h 524"/>
                <a:gd name="T28" fmla="*/ 324 w 347"/>
                <a:gd name="T29" fmla="*/ 484 h 524"/>
                <a:gd name="T30" fmla="*/ 347 w 347"/>
                <a:gd name="T31" fmla="*/ 515 h 524"/>
                <a:gd name="T32" fmla="*/ 327 w 347"/>
                <a:gd name="T33" fmla="*/ 522 h 524"/>
                <a:gd name="T34" fmla="*/ 282 w 347"/>
                <a:gd name="T35" fmla="*/ 461 h 524"/>
                <a:gd name="T36" fmla="*/ 221 w 347"/>
                <a:gd name="T37" fmla="*/ 304 h 524"/>
                <a:gd name="T38" fmla="*/ 221 w 347"/>
                <a:gd name="T39" fmla="*/ 217 h 524"/>
                <a:gd name="T40" fmla="*/ 218 w 347"/>
                <a:gd name="T41" fmla="*/ 188 h 524"/>
                <a:gd name="T42" fmla="*/ 169 w 347"/>
                <a:gd name="T43" fmla="*/ 127 h 524"/>
                <a:gd name="T44" fmla="*/ 115 w 347"/>
                <a:gd name="T45" fmla="*/ 63 h 524"/>
                <a:gd name="T46" fmla="*/ 79 w 347"/>
                <a:gd name="T47" fmla="*/ 39 h 524"/>
                <a:gd name="T48" fmla="*/ 30 w 347"/>
                <a:gd name="T49" fmla="*/ 59 h 524"/>
                <a:gd name="T50" fmla="*/ 22 w 347"/>
                <a:gd name="T51" fmla="*/ 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524">
                  <a:moveTo>
                    <a:pt x="22" y="86"/>
                  </a:moveTo>
                  <a:cubicBezTo>
                    <a:pt x="21" y="102"/>
                    <a:pt x="17" y="117"/>
                    <a:pt x="18" y="134"/>
                  </a:cubicBezTo>
                  <a:cubicBezTo>
                    <a:pt x="8" y="156"/>
                    <a:pt x="11" y="181"/>
                    <a:pt x="6" y="205"/>
                  </a:cubicBezTo>
                  <a:cubicBezTo>
                    <a:pt x="5" y="209"/>
                    <a:pt x="6" y="214"/>
                    <a:pt x="3" y="218"/>
                  </a:cubicBezTo>
                  <a:cubicBezTo>
                    <a:pt x="0" y="215"/>
                    <a:pt x="0" y="212"/>
                    <a:pt x="2" y="210"/>
                  </a:cubicBezTo>
                  <a:cubicBezTo>
                    <a:pt x="2" y="189"/>
                    <a:pt x="9" y="170"/>
                    <a:pt x="6" y="149"/>
                  </a:cubicBezTo>
                  <a:cubicBezTo>
                    <a:pt x="7" y="116"/>
                    <a:pt x="15" y="83"/>
                    <a:pt x="20" y="50"/>
                  </a:cubicBezTo>
                  <a:cubicBezTo>
                    <a:pt x="26" y="18"/>
                    <a:pt x="64" y="0"/>
                    <a:pt x="94" y="27"/>
                  </a:cubicBezTo>
                  <a:cubicBezTo>
                    <a:pt x="140" y="69"/>
                    <a:pt x="178" y="119"/>
                    <a:pt x="221" y="164"/>
                  </a:cubicBezTo>
                  <a:cubicBezTo>
                    <a:pt x="222" y="165"/>
                    <a:pt x="222" y="168"/>
                    <a:pt x="222" y="170"/>
                  </a:cubicBezTo>
                  <a:cubicBezTo>
                    <a:pt x="239" y="189"/>
                    <a:pt x="256" y="208"/>
                    <a:pt x="273" y="228"/>
                  </a:cubicBezTo>
                  <a:cubicBezTo>
                    <a:pt x="286" y="245"/>
                    <a:pt x="284" y="251"/>
                    <a:pt x="263" y="255"/>
                  </a:cubicBezTo>
                  <a:cubicBezTo>
                    <a:pt x="244" y="258"/>
                    <a:pt x="240" y="265"/>
                    <a:pt x="241" y="283"/>
                  </a:cubicBezTo>
                  <a:cubicBezTo>
                    <a:pt x="242" y="312"/>
                    <a:pt x="256" y="337"/>
                    <a:pt x="267" y="362"/>
                  </a:cubicBezTo>
                  <a:cubicBezTo>
                    <a:pt x="284" y="404"/>
                    <a:pt x="302" y="445"/>
                    <a:pt x="324" y="484"/>
                  </a:cubicBezTo>
                  <a:cubicBezTo>
                    <a:pt x="331" y="496"/>
                    <a:pt x="346" y="501"/>
                    <a:pt x="347" y="515"/>
                  </a:cubicBezTo>
                  <a:cubicBezTo>
                    <a:pt x="343" y="524"/>
                    <a:pt x="335" y="523"/>
                    <a:pt x="327" y="522"/>
                  </a:cubicBezTo>
                  <a:cubicBezTo>
                    <a:pt x="300" y="511"/>
                    <a:pt x="291" y="485"/>
                    <a:pt x="282" y="461"/>
                  </a:cubicBezTo>
                  <a:cubicBezTo>
                    <a:pt x="262" y="409"/>
                    <a:pt x="238" y="358"/>
                    <a:pt x="221" y="304"/>
                  </a:cubicBezTo>
                  <a:cubicBezTo>
                    <a:pt x="211" y="276"/>
                    <a:pt x="207" y="246"/>
                    <a:pt x="221" y="217"/>
                  </a:cubicBezTo>
                  <a:cubicBezTo>
                    <a:pt x="225" y="207"/>
                    <a:pt x="223" y="198"/>
                    <a:pt x="218" y="188"/>
                  </a:cubicBezTo>
                  <a:cubicBezTo>
                    <a:pt x="204" y="165"/>
                    <a:pt x="190" y="144"/>
                    <a:pt x="169" y="127"/>
                  </a:cubicBezTo>
                  <a:cubicBezTo>
                    <a:pt x="150" y="106"/>
                    <a:pt x="135" y="83"/>
                    <a:pt x="115" y="63"/>
                  </a:cubicBezTo>
                  <a:cubicBezTo>
                    <a:pt x="104" y="53"/>
                    <a:pt x="93" y="44"/>
                    <a:pt x="79" y="39"/>
                  </a:cubicBezTo>
                  <a:cubicBezTo>
                    <a:pt x="57" y="29"/>
                    <a:pt x="40" y="36"/>
                    <a:pt x="30" y="59"/>
                  </a:cubicBezTo>
                  <a:cubicBezTo>
                    <a:pt x="27" y="68"/>
                    <a:pt x="26" y="77"/>
                    <a:pt x="22" y="86"/>
                  </a:cubicBezTo>
                  <a:close/>
                </a:path>
              </a:pathLst>
            </a:custGeom>
            <a:solidFill>
              <a:srgbClr val="F0B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149">
              <a:extLst>
                <a:ext uri="{FF2B5EF4-FFF2-40B4-BE49-F238E27FC236}">
                  <a16:creationId xmlns:a16="http://schemas.microsoft.com/office/drawing/2014/main" id="{9CA1B184-C62D-D9B5-7CCC-D3ECFEAB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1013" y="3071813"/>
              <a:ext cx="20637" cy="176213"/>
            </a:xfrm>
            <a:custGeom>
              <a:avLst/>
              <a:gdLst>
                <a:gd name="T0" fmla="*/ 13 w 14"/>
                <a:gd name="T1" fmla="*/ 0 h 112"/>
                <a:gd name="T2" fmla="*/ 14 w 14"/>
                <a:gd name="T3" fmla="*/ 8 h 112"/>
                <a:gd name="T4" fmla="*/ 1 w 14"/>
                <a:gd name="T5" fmla="*/ 112 h 112"/>
                <a:gd name="T6" fmla="*/ 13 w 14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2">
                  <a:moveTo>
                    <a:pt x="13" y="0"/>
                  </a:moveTo>
                  <a:cubicBezTo>
                    <a:pt x="13" y="2"/>
                    <a:pt x="13" y="5"/>
                    <a:pt x="14" y="8"/>
                  </a:cubicBezTo>
                  <a:cubicBezTo>
                    <a:pt x="13" y="43"/>
                    <a:pt x="7" y="77"/>
                    <a:pt x="1" y="112"/>
                  </a:cubicBezTo>
                  <a:cubicBezTo>
                    <a:pt x="0" y="74"/>
                    <a:pt x="6" y="37"/>
                    <a:pt x="13" y="0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2" name="Freeform 150">
              <a:extLst>
                <a:ext uri="{FF2B5EF4-FFF2-40B4-BE49-F238E27FC236}">
                  <a16:creationId xmlns:a16="http://schemas.microsoft.com/office/drawing/2014/main" id="{791956D6-F877-857B-3646-7BC471A01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900" y="3248025"/>
              <a:ext cx="19050" cy="60325"/>
            </a:xfrm>
            <a:custGeom>
              <a:avLst/>
              <a:gdLst>
                <a:gd name="T0" fmla="*/ 4 w 12"/>
                <a:gd name="T1" fmla="*/ 39 h 39"/>
                <a:gd name="T2" fmla="*/ 8 w 12"/>
                <a:gd name="T3" fmla="*/ 0 h 39"/>
                <a:gd name="T4" fmla="*/ 4 w 12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9">
                  <a:moveTo>
                    <a:pt x="4" y="39"/>
                  </a:moveTo>
                  <a:cubicBezTo>
                    <a:pt x="6" y="26"/>
                    <a:pt x="0" y="12"/>
                    <a:pt x="8" y="0"/>
                  </a:cubicBezTo>
                  <a:cubicBezTo>
                    <a:pt x="7" y="13"/>
                    <a:pt x="12" y="27"/>
                    <a:pt x="4" y="39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3" name="Freeform 151">
              <a:extLst>
                <a:ext uri="{FF2B5EF4-FFF2-40B4-BE49-F238E27FC236}">
                  <a16:creationId xmlns:a16="http://schemas.microsoft.com/office/drawing/2014/main" id="{021BC82B-8D26-ED53-45C6-A4C081CD9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3813" y="3611563"/>
              <a:ext cx="92075" cy="319088"/>
            </a:xfrm>
            <a:custGeom>
              <a:avLst/>
              <a:gdLst>
                <a:gd name="T0" fmla="*/ 6 w 59"/>
                <a:gd name="T1" fmla="*/ 0 h 203"/>
                <a:gd name="T2" fmla="*/ 35 w 59"/>
                <a:gd name="T3" fmla="*/ 105 h 203"/>
                <a:gd name="T4" fmla="*/ 59 w 59"/>
                <a:gd name="T5" fmla="*/ 203 h 203"/>
                <a:gd name="T6" fmla="*/ 55 w 59"/>
                <a:gd name="T7" fmla="*/ 203 h 203"/>
                <a:gd name="T8" fmla="*/ 39 w 59"/>
                <a:gd name="T9" fmla="*/ 148 h 203"/>
                <a:gd name="T10" fmla="*/ 16 w 59"/>
                <a:gd name="T11" fmla="*/ 83 h 203"/>
                <a:gd name="T12" fmla="*/ 3 w 59"/>
                <a:gd name="T13" fmla="*/ 12 h 203"/>
                <a:gd name="T14" fmla="*/ 6 w 59"/>
                <a:gd name="T1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203">
                  <a:moveTo>
                    <a:pt x="6" y="0"/>
                  </a:moveTo>
                  <a:cubicBezTo>
                    <a:pt x="0" y="39"/>
                    <a:pt x="25" y="70"/>
                    <a:pt x="35" y="105"/>
                  </a:cubicBezTo>
                  <a:cubicBezTo>
                    <a:pt x="45" y="138"/>
                    <a:pt x="59" y="169"/>
                    <a:pt x="59" y="203"/>
                  </a:cubicBezTo>
                  <a:cubicBezTo>
                    <a:pt x="58" y="203"/>
                    <a:pt x="56" y="203"/>
                    <a:pt x="55" y="203"/>
                  </a:cubicBezTo>
                  <a:cubicBezTo>
                    <a:pt x="49" y="185"/>
                    <a:pt x="43" y="167"/>
                    <a:pt x="39" y="148"/>
                  </a:cubicBezTo>
                  <a:cubicBezTo>
                    <a:pt x="34" y="126"/>
                    <a:pt x="24" y="105"/>
                    <a:pt x="16" y="83"/>
                  </a:cubicBezTo>
                  <a:cubicBezTo>
                    <a:pt x="7" y="60"/>
                    <a:pt x="1" y="37"/>
                    <a:pt x="3" y="12"/>
                  </a:cubicBezTo>
                  <a:cubicBezTo>
                    <a:pt x="3" y="8"/>
                    <a:pt x="2" y="3"/>
                    <a:pt x="6" y="0"/>
                  </a:cubicBezTo>
                  <a:close/>
                </a:path>
              </a:pathLst>
            </a:custGeom>
            <a:solidFill>
              <a:srgbClr val="9E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4" name="Freeform 152">
              <a:extLst>
                <a:ext uri="{FF2B5EF4-FFF2-40B4-BE49-F238E27FC236}">
                  <a16:creationId xmlns:a16="http://schemas.microsoft.com/office/drawing/2014/main" id="{E3727916-3F02-B1C8-5B8A-B30D5F5A4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700" y="2525713"/>
              <a:ext cx="188912" cy="385763"/>
            </a:xfrm>
            <a:custGeom>
              <a:avLst/>
              <a:gdLst>
                <a:gd name="T0" fmla="*/ 32 w 120"/>
                <a:gd name="T1" fmla="*/ 243 h 246"/>
                <a:gd name="T2" fmla="*/ 8 w 120"/>
                <a:gd name="T3" fmla="*/ 234 h 246"/>
                <a:gd name="T4" fmla="*/ 0 w 120"/>
                <a:gd name="T5" fmla="*/ 236 h 246"/>
                <a:gd name="T6" fmla="*/ 45 w 120"/>
                <a:gd name="T7" fmla="*/ 140 h 246"/>
                <a:gd name="T8" fmla="*/ 93 w 120"/>
                <a:gd name="T9" fmla="*/ 28 h 246"/>
                <a:gd name="T10" fmla="*/ 92 w 120"/>
                <a:gd name="T11" fmla="*/ 0 h 246"/>
                <a:gd name="T12" fmla="*/ 120 w 120"/>
                <a:gd name="T13" fmla="*/ 7 h 246"/>
                <a:gd name="T14" fmla="*/ 102 w 120"/>
                <a:gd name="T15" fmla="*/ 67 h 246"/>
                <a:gd name="T16" fmla="*/ 32 w 120"/>
                <a:gd name="T17" fmla="*/ 24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246">
                  <a:moveTo>
                    <a:pt x="32" y="243"/>
                  </a:moveTo>
                  <a:cubicBezTo>
                    <a:pt x="22" y="246"/>
                    <a:pt x="20" y="227"/>
                    <a:pt x="8" y="234"/>
                  </a:cubicBezTo>
                  <a:cubicBezTo>
                    <a:pt x="6" y="235"/>
                    <a:pt x="3" y="235"/>
                    <a:pt x="0" y="236"/>
                  </a:cubicBezTo>
                  <a:cubicBezTo>
                    <a:pt x="21" y="207"/>
                    <a:pt x="32" y="173"/>
                    <a:pt x="45" y="140"/>
                  </a:cubicBezTo>
                  <a:cubicBezTo>
                    <a:pt x="60" y="102"/>
                    <a:pt x="73" y="63"/>
                    <a:pt x="93" y="28"/>
                  </a:cubicBezTo>
                  <a:cubicBezTo>
                    <a:pt x="99" y="18"/>
                    <a:pt x="104" y="9"/>
                    <a:pt x="92" y="0"/>
                  </a:cubicBezTo>
                  <a:cubicBezTo>
                    <a:pt x="102" y="0"/>
                    <a:pt x="112" y="0"/>
                    <a:pt x="120" y="7"/>
                  </a:cubicBezTo>
                  <a:cubicBezTo>
                    <a:pt x="120" y="29"/>
                    <a:pt x="110" y="47"/>
                    <a:pt x="102" y="67"/>
                  </a:cubicBezTo>
                  <a:cubicBezTo>
                    <a:pt x="78" y="125"/>
                    <a:pt x="50" y="182"/>
                    <a:pt x="32" y="243"/>
                  </a:cubicBezTo>
                  <a:close/>
                </a:path>
              </a:pathLst>
            </a:custGeom>
            <a:solidFill>
              <a:srgbClr val="B16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5" name="Freeform 153">
              <a:extLst>
                <a:ext uri="{FF2B5EF4-FFF2-40B4-BE49-F238E27FC236}">
                  <a16:creationId xmlns:a16="http://schemas.microsoft.com/office/drawing/2014/main" id="{45B318A5-33D8-EB57-E667-DC5B8440B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688" y="2927350"/>
              <a:ext cx="204787" cy="631825"/>
            </a:xfrm>
            <a:custGeom>
              <a:avLst/>
              <a:gdLst>
                <a:gd name="T0" fmla="*/ 68 w 130"/>
                <a:gd name="T1" fmla="*/ 5 h 403"/>
                <a:gd name="T2" fmla="*/ 100 w 130"/>
                <a:gd name="T3" fmla="*/ 0 h 403"/>
                <a:gd name="T4" fmla="*/ 130 w 130"/>
                <a:gd name="T5" fmla="*/ 122 h 403"/>
                <a:gd name="T6" fmla="*/ 104 w 130"/>
                <a:gd name="T7" fmla="*/ 277 h 403"/>
                <a:gd name="T8" fmla="*/ 80 w 130"/>
                <a:gd name="T9" fmla="*/ 403 h 403"/>
                <a:gd name="T10" fmla="*/ 73 w 130"/>
                <a:gd name="T11" fmla="*/ 385 h 403"/>
                <a:gd name="T12" fmla="*/ 78 w 130"/>
                <a:gd name="T13" fmla="*/ 362 h 403"/>
                <a:gd name="T14" fmla="*/ 57 w 130"/>
                <a:gd name="T15" fmla="*/ 242 h 403"/>
                <a:gd name="T16" fmla="*/ 46 w 130"/>
                <a:gd name="T17" fmla="*/ 210 h 403"/>
                <a:gd name="T18" fmla="*/ 13 w 130"/>
                <a:gd name="T19" fmla="*/ 109 h 403"/>
                <a:gd name="T20" fmla="*/ 1 w 130"/>
                <a:gd name="T21" fmla="*/ 49 h 403"/>
                <a:gd name="T22" fmla="*/ 13 w 130"/>
                <a:gd name="T23" fmla="*/ 27 h 403"/>
                <a:gd name="T24" fmla="*/ 68 w 130"/>
                <a:gd name="T25" fmla="*/ 5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0" h="403">
                  <a:moveTo>
                    <a:pt x="68" y="5"/>
                  </a:moveTo>
                  <a:cubicBezTo>
                    <a:pt x="79" y="3"/>
                    <a:pt x="90" y="1"/>
                    <a:pt x="100" y="0"/>
                  </a:cubicBezTo>
                  <a:cubicBezTo>
                    <a:pt x="112" y="40"/>
                    <a:pt x="127" y="79"/>
                    <a:pt x="130" y="122"/>
                  </a:cubicBezTo>
                  <a:cubicBezTo>
                    <a:pt x="124" y="174"/>
                    <a:pt x="113" y="225"/>
                    <a:pt x="104" y="277"/>
                  </a:cubicBezTo>
                  <a:cubicBezTo>
                    <a:pt x="97" y="319"/>
                    <a:pt x="88" y="361"/>
                    <a:pt x="80" y="403"/>
                  </a:cubicBezTo>
                  <a:cubicBezTo>
                    <a:pt x="70" y="401"/>
                    <a:pt x="73" y="392"/>
                    <a:pt x="73" y="385"/>
                  </a:cubicBezTo>
                  <a:cubicBezTo>
                    <a:pt x="74" y="378"/>
                    <a:pt x="76" y="370"/>
                    <a:pt x="78" y="362"/>
                  </a:cubicBezTo>
                  <a:cubicBezTo>
                    <a:pt x="85" y="319"/>
                    <a:pt x="75" y="280"/>
                    <a:pt x="57" y="242"/>
                  </a:cubicBezTo>
                  <a:cubicBezTo>
                    <a:pt x="52" y="232"/>
                    <a:pt x="45" y="221"/>
                    <a:pt x="46" y="210"/>
                  </a:cubicBezTo>
                  <a:cubicBezTo>
                    <a:pt x="47" y="172"/>
                    <a:pt x="27" y="142"/>
                    <a:pt x="13" y="109"/>
                  </a:cubicBezTo>
                  <a:cubicBezTo>
                    <a:pt x="4" y="90"/>
                    <a:pt x="4" y="69"/>
                    <a:pt x="1" y="49"/>
                  </a:cubicBezTo>
                  <a:cubicBezTo>
                    <a:pt x="0" y="40"/>
                    <a:pt x="6" y="33"/>
                    <a:pt x="13" y="27"/>
                  </a:cubicBezTo>
                  <a:cubicBezTo>
                    <a:pt x="29" y="14"/>
                    <a:pt x="46" y="3"/>
                    <a:pt x="68" y="5"/>
                  </a:cubicBezTo>
                  <a:close/>
                </a:path>
              </a:pathLst>
            </a:custGeom>
            <a:solidFill>
              <a:srgbClr val="FDC7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154">
              <a:extLst>
                <a:ext uri="{FF2B5EF4-FFF2-40B4-BE49-F238E27FC236}">
                  <a16:creationId xmlns:a16="http://schemas.microsoft.com/office/drawing/2014/main" id="{1C8A8FB2-FFDB-B969-FFA2-3BDA3F0B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075" y="2933700"/>
              <a:ext cx="222250" cy="652463"/>
            </a:xfrm>
            <a:custGeom>
              <a:avLst/>
              <a:gdLst>
                <a:gd name="T0" fmla="*/ 116 w 142"/>
                <a:gd name="T1" fmla="*/ 1 h 416"/>
                <a:gd name="T2" fmla="*/ 81 w 142"/>
                <a:gd name="T3" fmla="*/ 15 h 416"/>
                <a:gd name="T4" fmla="*/ 57 w 142"/>
                <a:gd name="T5" fmla="*/ 72 h 416"/>
                <a:gd name="T6" fmla="*/ 88 w 142"/>
                <a:gd name="T7" fmla="*/ 150 h 416"/>
                <a:gd name="T8" fmla="*/ 97 w 142"/>
                <a:gd name="T9" fmla="*/ 174 h 416"/>
                <a:gd name="T10" fmla="*/ 118 w 142"/>
                <a:gd name="T11" fmla="*/ 249 h 416"/>
                <a:gd name="T12" fmla="*/ 125 w 142"/>
                <a:gd name="T13" fmla="*/ 278 h 416"/>
                <a:gd name="T14" fmla="*/ 133 w 142"/>
                <a:gd name="T15" fmla="*/ 307 h 416"/>
                <a:gd name="T16" fmla="*/ 131 w 142"/>
                <a:gd name="T17" fmla="*/ 359 h 416"/>
                <a:gd name="T18" fmla="*/ 128 w 142"/>
                <a:gd name="T19" fmla="*/ 399 h 416"/>
                <a:gd name="T20" fmla="*/ 129 w 142"/>
                <a:gd name="T21" fmla="*/ 411 h 416"/>
                <a:gd name="T22" fmla="*/ 124 w 142"/>
                <a:gd name="T23" fmla="*/ 416 h 416"/>
                <a:gd name="T24" fmla="*/ 109 w 142"/>
                <a:gd name="T25" fmla="*/ 396 h 416"/>
                <a:gd name="T26" fmla="*/ 81 w 142"/>
                <a:gd name="T27" fmla="*/ 312 h 416"/>
                <a:gd name="T28" fmla="*/ 59 w 142"/>
                <a:gd name="T29" fmla="*/ 248 h 416"/>
                <a:gd name="T30" fmla="*/ 6 w 142"/>
                <a:gd name="T31" fmla="*/ 65 h 416"/>
                <a:gd name="T32" fmla="*/ 3 w 142"/>
                <a:gd name="T33" fmla="*/ 49 h 416"/>
                <a:gd name="T34" fmla="*/ 21 w 142"/>
                <a:gd name="T35" fmla="*/ 26 h 416"/>
                <a:gd name="T36" fmla="*/ 74 w 142"/>
                <a:gd name="T37" fmla="*/ 6 h 416"/>
                <a:gd name="T38" fmla="*/ 89 w 142"/>
                <a:gd name="T39" fmla="*/ 0 h 416"/>
                <a:gd name="T40" fmla="*/ 116 w 142"/>
                <a:gd name="T4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416">
                  <a:moveTo>
                    <a:pt x="116" y="1"/>
                  </a:moveTo>
                  <a:cubicBezTo>
                    <a:pt x="104" y="5"/>
                    <a:pt x="93" y="8"/>
                    <a:pt x="81" y="15"/>
                  </a:cubicBezTo>
                  <a:cubicBezTo>
                    <a:pt x="56" y="28"/>
                    <a:pt x="51" y="46"/>
                    <a:pt x="57" y="72"/>
                  </a:cubicBezTo>
                  <a:cubicBezTo>
                    <a:pt x="64" y="100"/>
                    <a:pt x="75" y="125"/>
                    <a:pt x="88" y="150"/>
                  </a:cubicBezTo>
                  <a:cubicBezTo>
                    <a:pt x="92" y="158"/>
                    <a:pt x="98" y="165"/>
                    <a:pt x="97" y="174"/>
                  </a:cubicBezTo>
                  <a:cubicBezTo>
                    <a:pt x="94" y="202"/>
                    <a:pt x="102" y="226"/>
                    <a:pt x="118" y="249"/>
                  </a:cubicBezTo>
                  <a:cubicBezTo>
                    <a:pt x="123" y="258"/>
                    <a:pt x="126" y="267"/>
                    <a:pt x="125" y="278"/>
                  </a:cubicBezTo>
                  <a:cubicBezTo>
                    <a:pt x="124" y="288"/>
                    <a:pt x="127" y="297"/>
                    <a:pt x="133" y="307"/>
                  </a:cubicBezTo>
                  <a:cubicBezTo>
                    <a:pt x="142" y="324"/>
                    <a:pt x="131" y="342"/>
                    <a:pt x="131" y="359"/>
                  </a:cubicBezTo>
                  <a:cubicBezTo>
                    <a:pt x="131" y="373"/>
                    <a:pt x="120" y="385"/>
                    <a:pt x="128" y="399"/>
                  </a:cubicBezTo>
                  <a:cubicBezTo>
                    <a:pt x="128" y="403"/>
                    <a:pt x="128" y="407"/>
                    <a:pt x="129" y="411"/>
                  </a:cubicBezTo>
                  <a:cubicBezTo>
                    <a:pt x="127" y="413"/>
                    <a:pt x="126" y="414"/>
                    <a:pt x="124" y="416"/>
                  </a:cubicBezTo>
                  <a:cubicBezTo>
                    <a:pt x="120" y="409"/>
                    <a:pt x="119" y="399"/>
                    <a:pt x="109" y="396"/>
                  </a:cubicBezTo>
                  <a:cubicBezTo>
                    <a:pt x="101" y="367"/>
                    <a:pt x="96" y="338"/>
                    <a:pt x="81" y="312"/>
                  </a:cubicBezTo>
                  <a:cubicBezTo>
                    <a:pt x="67" y="293"/>
                    <a:pt x="66" y="269"/>
                    <a:pt x="59" y="248"/>
                  </a:cubicBezTo>
                  <a:cubicBezTo>
                    <a:pt x="40" y="187"/>
                    <a:pt x="26" y="125"/>
                    <a:pt x="6" y="65"/>
                  </a:cubicBezTo>
                  <a:cubicBezTo>
                    <a:pt x="4" y="60"/>
                    <a:pt x="4" y="54"/>
                    <a:pt x="3" y="49"/>
                  </a:cubicBezTo>
                  <a:cubicBezTo>
                    <a:pt x="0" y="34"/>
                    <a:pt x="5" y="26"/>
                    <a:pt x="21" y="26"/>
                  </a:cubicBezTo>
                  <a:cubicBezTo>
                    <a:pt x="42" y="27"/>
                    <a:pt x="57" y="16"/>
                    <a:pt x="74" y="6"/>
                  </a:cubicBezTo>
                  <a:cubicBezTo>
                    <a:pt x="78" y="2"/>
                    <a:pt x="84" y="1"/>
                    <a:pt x="89" y="0"/>
                  </a:cubicBezTo>
                  <a:cubicBezTo>
                    <a:pt x="98" y="0"/>
                    <a:pt x="107" y="0"/>
                    <a:pt x="116" y="1"/>
                  </a:cubicBezTo>
                  <a:close/>
                </a:path>
              </a:pathLst>
            </a:custGeom>
            <a:solidFill>
              <a:srgbClr val="FAB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155">
              <a:extLst>
                <a:ext uri="{FF2B5EF4-FFF2-40B4-BE49-F238E27FC236}">
                  <a16:creationId xmlns:a16="http://schemas.microsoft.com/office/drawing/2014/main" id="{8ADE34FC-C8E3-549C-1FF9-83833A311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0900" y="2852738"/>
              <a:ext cx="55562" cy="53975"/>
            </a:xfrm>
            <a:custGeom>
              <a:avLst/>
              <a:gdLst>
                <a:gd name="T0" fmla="*/ 28 w 36"/>
                <a:gd name="T1" fmla="*/ 35 h 35"/>
                <a:gd name="T2" fmla="*/ 16 w 36"/>
                <a:gd name="T3" fmla="*/ 16 h 35"/>
                <a:gd name="T4" fmla="*/ 0 w 36"/>
                <a:gd name="T5" fmla="*/ 0 h 35"/>
                <a:gd name="T6" fmla="*/ 8 w 36"/>
                <a:gd name="T7" fmla="*/ 0 h 35"/>
                <a:gd name="T8" fmla="*/ 25 w 36"/>
                <a:gd name="T9" fmla="*/ 11 h 35"/>
                <a:gd name="T10" fmla="*/ 36 w 36"/>
                <a:gd name="T11" fmla="*/ 31 h 35"/>
                <a:gd name="T12" fmla="*/ 28 w 3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8" y="35"/>
                  </a:moveTo>
                  <a:cubicBezTo>
                    <a:pt x="29" y="26"/>
                    <a:pt x="25" y="20"/>
                    <a:pt x="16" y="16"/>
                  </a:cubicBezTo>
                  <a:cubicBezTo>
                    <a:pt x="9" y="13"/>
                    <a:pt x="4" y="7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13" y="4"/>
                    <a:pt x="19" y="9"/>
                    <a:pt x="25" y="11"/>
                  </a:cubicBezTo>
                  <a:cubicBezTo>
                    <a:pt x="36" y="15"/>
                    <a:pt x="36" y="22"/>
                    <a:pt x="36" y="31"/>
                  </a:cubicBezTo>
                  <a:cubicBezTo>
                    <a:pt x="33" y="32"/>
                    <a:pt x="31" y="34"/>
                    <a:pt x="28" y="35"/>
                  </a:cubicBezTo>
                  <a:close/>
                </a:path>
              </a:pathLst>
            </a:custGeom>
            <a:solidFill>
              <a:srgbClr val="DE9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156">
              <a:extLst>
                <a:ext uri="{FF2B5EF4-FFF2-40B4-BE49-F238E27FC236}">
                  <a16:creationId xmlns:a16="http://schemas.microsoft.com/office/drawing/2014/main" id="{762567F1-8874-21C8-E479-D3F08DC0F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6138" y="3009900"/>
              <a:ext cx="366712" cy="565150"/>
            </a:xfrm>
            <a:custGeom>
              <a:avLst/>
              <a:gdLst>
                <a:gd name="T0" fmla="*/ 124 w 234"/>
                <a:gd name="T1" fmla="*/ 344 h 361"/>
                <a:gd name="T2" fmla="*/ 74 w 234"/>
                <a:gd name="T3" fmla="*/ 272 h 361"/>
                <a:gd name="T4" fmla="*/ 21 w 234"/>
                <a:gd name="T5" fmla="*/ 150 h 361"/>
                <a:gd name="T6" fmla="*/ 13 w 234"/>
                <a:gd name="T7" fmla="*/ 103 h 361"/>
                <a:gd name="T8" fmla="*/ 39 w 234"/>
                <a:gd name="T9" fmla="*/ 79 h 361"/>
                <a:gd name="T10" fmla="*/ 55 w 234"/>
                <a:gd name="T11" fmla="*/ 75 h 361"/>
                <a:gd name="T12" fmla="*/ 47 w 234"/>
                <a:gd name="T13" fmla="*/ 60 h 361"/>
                <a:gd name="T14" fmla="*/ 0 w 234"/>
                <a:gd name="T15" fmla="*/ 0 h 361"/>
                <a:gd name="T16" fmla="*/ 102 w 234"/>
                <a:gd name="T17" fmla="*/ 110 h 361"/>
                <a:gd name="T18" fmla="*/ 149 w 234"/>
                <a:gd name="T19" fmla="*/ 159 h 361"/>
                <a:gd name="T20" fmla="*/ 160 w 234"/>
                <a:gd name="T21" fmla="*/ 166 h 361"/>
                <a:gd name="T22" fmla="*/ 164 w 234"/>
                <a:gd name="T23" fmla="*/ 152 h 361"/>
                <a:gd name="T24" fmla="*/ 173 w 234"/>
                <a:gd name="T25" fmla="*/ 166 h 361"/>
                <a:gd name="T26" fmla="*/ 176 w 234"/>
                <a:gd name="T27" fmla="*/ 188 h 361"/>
                <a:gd name="T28" fmla="*/ 176 w 234"/>
                <a:gd name="T29" fmla="*/ 191 h 361"/>
                <a:gd name="T30" fmla="*/ 213 w 234"/>
                <a:gd name="T31" fmla="*/ 257 h 361"/>
                <a:gd name="T32" fmla="*/ 234 w 234"/>
                <a:gd name="T33" fmla="*/ 317 h 361"/>
                <a:gd name="T34" fmla="*/ 210 w 234"/>
                <a:gd name="T35" fmla="*/ 352 h 361"/>
                <a:gd name="T36" fmla="*/ 124 w 234"/>
                <a:gd name="T37" fmla="*/ 344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4" h="361">
                  <a:moveTo>
                    <a:pt x="124" y="344"/>
                  </a:moveTo>
                  <a:cubicBezTo>
                    <a:pt x="97" y="327"/>
                    <a:pt x="87" y="298"/>
                    <a:pt x="74" y="272"/>
                  </a:cubicBezTo>
                  <a:cubicBezTo>
                    <a:pt x="56" y="231"/>
                    <a:pt x="39" y="190"/>
                    <a:pt x="21" y="150"/>
                  </a:cubicBezTo>
                  <a:cubicBezTo>
                    <a:pt x="14" y="135"/>
                    <a:pt x="14" y="119"/>
                    <a:pt x="13" y="103"/>
                  </a:cubicBezTo>
                  <a:cubicBezTo>
                    <a:pt x="12" y="89"/>
                    <a:pt x="22" y="79"/>
                    <a:pt x="39" y="79"/>
                  </a:cubicBezTo>
                  <a:cubicBezTo>
                    <a:pt x="44" y="80"/>
                    <a:pt x="52" y="83"/>
                    <a:pt x="55" y="75"/>
                  </a:cubicBezTo>
                  <a:cubicBezTo>
                    <a:pt x="58" y="68"/>
                    <a:pt x="50" y="65"/>
                    <a:pt x="47" y="60"/>
                  </a:cubicBezTo>
                  <a:cubicBezTo>
                    <a:pt x="32" y="39"/>
                    <a:pt x="11" y="24"/>
                    <a:pt x="0" y="0"/>
                  </a:cubicBezTo>
                  <a:cubicBezTo>
                    <a:pt x="39" y="32"/>
                    <a:pt x="69" y="72"/>
                    <a:pt x="102" y="110"/>
                  </a:cubicBezTo>
                  <a:cubicBezTo>
                    <a:pt x="117" y="127"/>
                    <a:pt x="134" y="142"/>
                    <a:pt x="149" y="159"/>
                  </a:cubicBezTo>
                  <a:cubicBezTo>
                    <a:pt x="152" y="162"/>
                    <a:pt x="155" y="168"/>
                    <a:pt x="160" y="166"/>
                  </a:cubicBezTo>
                  <a:cubicBezTo>
                    <a:pt x="167" y="163"/>
                    <a:pt x="163" y="156"/>
                    <a:pt x="164" y="152"/>
                  </a:cubicBezTo>
                  <a:cubicBezTo>
                    <a:pt x="174" y="152"/>
                    <a:pt x="172" y="160"/>
                    <a:pt x="173" y="166"/>
                  </a:cubicBezTo>
                  <a:cubicBezTo>
                    <a:pt x="173" y="174"/>
                    <a:pt x="173" y="181"/>
                    <a:pt x="176" y="188"/>
                  </a:cubicBezTo>
                  <a:cubicBezTo>
                    <a:pt x="176" y="189"/>
                    <a:pt x="176" y="190"/>
                    <a:pt x="176" y="191"/>
                  </a:cubicBezTo>
                  <a:cubicBezTo>
                    <a:pt x="184" y="216"/>
                    <a:pt x="196" y="237"/>
                    <a:pt x="213" y="257"/>
                  </a:cubicBezTo>
                  <a:cubicBezTo>
                    <a:pt x="228" y="274"/>
                    <a:pt x="234" y="294"/>
                    <a:pt x="234" y="317"/>
                  </a:cubicBezTo>
                  <a:cubicBezTo>
                    <a:pt x="233" y="335"/>
                    <a:pt x="226" y="347"/>
                    <a:pt x="210" y="352"/>
                  </a:cubicBezTo>
                  <a:cubicBezTo>
                    <a:pt x="180" y="361"/>
                    <a:pt x="151" y="361"/>
                    <a:pt x="124" y="344"/>
                  </a:cubicBezTo>
                  <a:close/>
                </a:path>
              </a:pathLst>
            </a:custGeom>
            <a:solidFill>
              <a:srgbClr val="F6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157">
              <a:extLst>
                <a:ext uri="{FF2B5EF4-FFF2-40B4-BE49-F238E27FC236}">
                  <a16:creationId xmlns:a16="http://schemas.microsoft.com/office/drawing/2014/main" id="{5B11711D-C2ED-E94C-70AB-0C5AA7862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963" y="3197225"/>
              <a:ext cx="33337" cy="106363"/>
            </a:xfrm>
            <a:custGeom>
              <a:avLst/>
              <a:gdLst>
                <a:gd name="T0" fmla="*/ 16 w 21"/>
                <a:gd name="T1" fmla="*/ 68 h 68"/>
                <a:gd name="T2" fmla="*/ 4 w 21"/>
                <a:gd name="T3" fmla="*/ 32 h 68"/>
                <a:gd name="T4" fmla="*/ 0 w 21"/>
                <a:gd name="T5" fmla="*/ 12 h 68"/>
                <a:gd name="T6" fmla="*/ 0 w 21"/>
                <a:gd name="T7" fmla="*/ 0 h 68"/>
                <a:gd name="T8" fmla="*/ 16 w 21"/>
                <a:gd name="T9" fmla="*/ 52 h 68"/>
                <a:gd name="T10" fmla="*/ 16 w 21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68">
                  <a:moveTo>
                    <a:pt x="16" y="68"/>
                  </a:moveTo>
                  <a:cubicBezTo>
                    <a:pt x="5" y="58"/>
                    <a:pt x="12" y="42"/>
                    <a:pt x="4" y="32"/>
                  </a:cubicBezTo>
                  <a:cubicBezTo>
                    <a:pt x="0" y="26"/>
                    <a:pt x="0" y="19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14" y="8"/>
                    <a:pt x="21" y="29"/>
                    <a:pt x="16" y="52"/>
                  </a:cubicBezTo>
                  <a:cubicBezTo>
                    <a:pt x="16" y="57"/>
                    <a:pt x="16" y="62"/>
                    <a:pt x="16" y="68"/>
                  </a:cubicBezTo>
                  <a:close/>
                </a:path>
              </a:pathLst>
            </a:custGeom>
            <a:solidFill>
              <a:srgbClr val="F9B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158">
              <a:extLst>
                <a:ext uri="{FF2B5EF4-FFF2-40B4-BE49-F238E27FC236}">
                  <a16:creationId xmlns:a16="http://schemas.microsoft.com/office/drawing/2014/main" id="{AAE90712-B517-C44B-B86C-194DB5118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7113" y="2670175"/>
              <a:ext cx="138112" cy="342900"/>
            </a:xfrm>
            <a:custGeom>
              <a:avLst/>
              <a:gdLst>
                <a:gd name="T0" fmla="*/ 9 w 88"/>
                <a:gd name="T1" fmla="*/ 211 h 219"/>
                <a:gd name="T2" fmla="*/ 5 w 88"/>
                <a:gd name="T3" fmla="*/ 148 h 219"/>
                <a:gd name="T4" fmla="*/ 21 w 88"/>
                <a:gd name="T5" fmla="*/ 43 h 219"/>
                <a:gd name="T6" fmla="*/ 25 w 88"/>
                <a:gd name="T7" fmla="*/ 19 h 219"/>
                <a:gd name="T8" fmla="*/ 62 w 88"/>
                <a:gd name="T9" fmla="*/ 7 h 219"/>
                <a:gd name="T10" fmla="*/ 81 w 88"/>
                <a:gd name="T11" fmla="*/ 33 h 219"/>
                <a:gd name="T12" fmla="*/ 83 w 88"/>
                <a:gd name="T13" fmla="*/ 49 h 219"/>
                <a:gd name="T14" fmla="*/ 84 w 88"/>
                <a:gd name="T15" fmla="*/ 186 h 219"/>
                <a:gd name="T16" fmla="*/ 78 w 88"/>
                <a:gd name="T17" fmla="*/ 194 h 219"/>
                <a:gd name="T18" fmla="*/ 52 w 88"/>
                <a:gd name="T19" fmla="*/ 195 h 219"/>
                <a:gd name="T20" fmla="*/ 43 w 88"/>
                <a:gd name="T21" fmla="*/ 56 h 219"/>
                <a:gd name="T22" fmla="*/ 37 w 88"/>
                <a:gd name="T23" fmla="*/ 29 h 219"/>
                <a:gd name="T24" fmla="*/ 26 w 88"/>
                <a:gd name="T25" fmla="*/ 207 h 219"/>
                <a:gd name="T26" fmla="*/ 9 w 88"/>
                <a:gd name="T27" fmla="*/ 21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8" h="219">
                  <a:moveTo>
                    <a:pt x="9" y="211"/>
                  </a:moveTo>
                  <a:cubicBezTo>
                    <a:pt x="0" y="191"/>
                    <a:pt x="7" y="169"/>
                    <a:pt x="5" y="148"/>
                  </a:cubicBezTo>
                  <a:cubicBezTo>
                    <a:pt x="11" y="113"/>
                    <a:pt x="16" y="78"/>
                    <a:pt x="21" y="43"/>
                  </a:cubicBezTo>
                  <a:cubicBezTo>
                    <a:pt x="22" y="35"/>
                    <a:pt x="24" y="27"/>
                    <a:pt x="25" y="19"/>
                  </a:cubicBezTo>
                  <a:cubicBezTo>
                    <a:pt x="33" y="0"/>
                    <a:pt x="49" y="8"/>
                    <a:pt x="62" y="7"/>
                  </a:cubicBezTo>
                  <a:cubicBezTo>
                    <a:pt x="78" y="9"/>
                    <a:pt x="80" y="21"/>
                    <a:pt x="81" y="33"/>
                  </a:cubicBezTo>
                  <a:cubicBezTo>
                    <a:pt x="82" y="38"/>
                    <a:pt x="83" y="44"/>
                    <a:pt x="83" y="49"/>
                  </a:cubicBezTo>
                  <a:cubicBezTo>
                    <a:pt x="80" y="95"/>
                    <a:pt x="88" y="140"/>
                    <a:pt x="84" y="186"/>
                  </a:cubicBezTo>
                  <a:cubicBezTo>
                    <a:pt x="83" y="189"/>
                    <a:pt x="81" y="192"/>
                    <a:pt x="78" y="194"/>
                  </a:cubicBezTo>
                  <a:cubicBezTo>
                    <a:pt x="69" y="197"/>
                    <a:pt x="61" y="201"/>
                    <a:pt x="52" y="195"/>
                  </a:cubicBezTo>
                  <a:cubicBezTo>
                    <a:pt x="51" y="149"/>
                    <a:pt x="46" y="103"/>
                    <a:pt x="43" y="56"/>
                  </a:cubicBezTo>
                  <a:cubicBezTo>
                    <a:pt x="43" y="49"/>
                    <a:pt x="45" y="40"/>
                    <a:pt x="37" y="29"/>
                  </a:cubicBezTo>
                  <a:cubicBezTo>
                    <a:pt x="24" y="91"/>
                    <a:pt x="17" y="148"/>
                    <a:pt x="26" y="207"/>
                  </a:cubicBezTo>
                  <a:cubicBezTo>
                    <a:pt x="23" y="219"/>
                    <a:pt x="16" y="214"/>
                    <a:pt x="9" y="211"/>
                  </a:cubicBezTo>
                  <a:close/>
                </a:path>
              </a:pathLst>
            </a:custGeom>
            <a:solidFill>
              <a:srgbClr val="BA7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159">
              <a:extLst>
                <a:ext uri="{FF2B5EF4-FFF2-40B4-BE49-F238E27FC236}">
                  <a16:creationId xmlns:a16="http://schemas.microsoft.com/office/drawing/2014/main" id="{3556516B-3D35-815B-910D-CC0211B1C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763" y="2689225"/>
              <a:ext cx="100012" cy="273050"/>
            </a:xfrm>
            <a:custGeom>
              <a:avLst/>
              <a:gdLst>
                <a:gd name="T0" fmla="*/ 0 w 64"/>
                <a:gd name="T1" fmla="*/ 36 h 174"/>
                <a:gd name="T2" fmla="*/ 0 w 64"/>
                <a:gd name="T3" fmla="*/ 20 h 174"/>
                <a:gd name="T4" fmla="*/ 8 w 64"/>
                <a:gd name="T5" fmla="*/ 0 h 174"/>
                <a:gd name="T6" fmla="*/ 18 w 64"/>
                <a:gd name="T7" fmla="*/ 15 h 174"/>
                <a:gd name="T8" fmla="*/ 25 w 64"/>
                <a:gd name="T9" fmla="*/ 79 h 174"/>
                <a:gd name="T10" fmla="*/ 64 w 64"/>
                <a:gd name="T11" fmla="*/ 156 h 174"/>
                <a:gd name="T12" fmla="*/ 52 w 64"/>
                <a:gd name="T13" fmla="*/ 164 h 174"/>
                <a:gd name="T14" fmla="*/ 27 w 64"/>
                <a:gd name="T15" fmla="*/ 169 h 174"/>
                <a:gd name="T16" fmla="*/ 20 w 64"/>
                <a:gd name="T17" fmla="*/ 141 h 174"/>
                <a:gd name="T18" fmla="*/ 0 w 64"/>
                <a:gd name="T19" fmla="*/ 3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74">
                  <a:moveTo>
                    <a:pt x="0" y="36"/>
                  </a:moveTo>
                  <a:cubicBezTo>
                    <a:pt x="0" y="30"/>
                    <a:pt x="0" y="25"/>
                    <a:pt x="0" y="20"/>
                  </a:cubicBezTo>
                  <a:cubicBezTo>
                    <a:pt x="3" y="13"/>
                    <a:pt x="2" y="5"/>
                    <a:pt x="8" y="0"/>
                  </a:cubicBezTo>
                  <a:cubicBezTo>
                    <a:pt x="14" y="3"/>
                    <a:pt x="21" y="7"/>
                    <a:pt x="18" y="15"/>
                  </a:cubicBezTo>
                  <a:cubicBezTo>
                    <a:pt x="9" y="38"/>
                    <a:pt x="17" y="59"/>
                    <a:pt x="25" y="79"/>
                  </a:cubicBezTo>
                  <a:cubicBezTo>
                    <a:pt x="36" y="105"/>
                    <a:pt x="41" y="135"/>
                    <a:pt x="64" y="156"/>
                  </a:cubicBezTo>
                  <a:cubicBezTo>
                    <a:pt x="60" y="159"/>
                    <a:pt x="56" y="161"/>
                    <a:pt x="52" y="164"/>
                  </a:cubicBezTo>
                  <a:cubicBezTo>
                    <a:pt x="44" y="168"/>
                    <a:pt x="37" y="174"/>
                    <a:pt x="27" y="169"/>
                  </a:cubicBezTo>
                  <a:cubicBezTo>
                    <a:pt x="19" y="161"/>
                    <a:pt x="18" y="152"/>
                    <a:pt x="20" y="141"/>
                  </a:cubicBezTo>
                  <a:cubicBezTo>
                    <a:pt x="25" y="104"/>
                    <a:pt x="12" y="70"/>
                    <a:pt x="0" y="36"/>
                  </a:cubicBezTo>
                  <a:close/>
                </a:path>
              </a:pathLst>
            </a:custGeom>
            <a:solidFill>
              <a:srgbClr val="DF9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160">
              <a:extLst>
                <a:ext uri="{FF2B5EF4-FFF2-40B4-BE49-F238E27FC236}">
                  <a16:creationId xmlns:a16="http://schemas.microsoft.com/office/drawing/2014/main" id="{6EFD804F-AFA7-65AB-D1EA-70A31326E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213" y="2613025"/>
              <a:ext cx="88900" cy="87313"/>
            </a:xfrm>
            <a:custGeom>
              <a:avLst/>
              <a:gdLst>
                <a:gd name="T0" fmla="*/ 41 w 56"/>
                <a:gd name="T1" fmla="*/ 48 h 55"/>
                <a:gd name="T2" fmla="*/ 0 w 56"/>
                <a:gd name="T3" fmla="*/ 55 h 55"/>
                <a:gd name="T4" fmla="*/ 5 w 56"/>
                <a:gd name="T5" fmla="*/ 20 h 55"/>
                <a:gd name="T6" fmla="*/ 34 w 56"/>
                <a:gd name="T7" fmla="*/ 11 h 55"/>
                <a:gd name="T8" fmla="*/ 56 w 56"/>
                <a:gd name="T9" fmla="*/ 44 h 55"/>
                <a:gd name="T10" fmla="*/ 41 w 56"/>
                <a:gd name="T11" fmla="*/ 4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41" y="48"/>
                  </a:moveTo>
                  <a:cubicBezTo>
                    <a:pt x="27" y="50"/>
                    <a:pt x="12" y="42"/>
                    <a:pt x="0" y="55"/>
                  </a:cubicBezTo>
                  <a:cubicBezTo>
                    <a:pt x="2" y="43"/>
                    <a:pt x="2" y="32"/>
                    <a:pt x="5" y="20"/>
                  </a:cubicBezTo>
                  <a:cubicBezTo>
                    <a:pt x="9" y="3"/>
                    <a:pt x="20" y="0"/>
                    <a:pt x="34" y="11"/>
                  </a:cubicBezTo>
                  <a:cubicBezTo>
                    <a:pt x="44" y="20"/>
                    <a:pt x="50" y="32"/>
                    <a:pt x="56" y="44"/>
                  </a:cubicBezTo>
                  <a:cubicBezTo>
                    <a:pt x="52" y="50"/>
                    <a:pt x="46" y="46"/>
                    <a:pt x="41" y="48"/>
                  </a:cubicBezTo>
                  <a:close/>
                </a:path>
              </a:pathLst>
            </a:custGeom>
            <a:solidFill>
              <a:srgbClr val="F6B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161">
              <a:extLst>
                <a:ext uri="{FF2B5EF4-FFF2-40B4-BE49-F238E27FC236}">
                  <a16:creationId xmlns:a16="http://schemas.microsoft.com/office/drawing/2014/main" id="{C8D46DD6-8B4D-28A8-6156-92C8693C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300" y="2679700"/>
              <a:ext cx="30162" cy="41275"/>
            </a:xfrm>
            <a:custGeom>
              <a:avLst/>
              <a:gdLst>
                <a:gd name="T0" fmla="*/ 0 w 19"/>
                <a:gd name="T1" fmla="*/ 6 h 26"/>
                <a:gd name="T2" fmla="*/ 15 w 19"/>
                <a:gd name="T3" fmla="*/ 2 h 26"/>
                <a:gd name="T4" fmla="*/ 19 w 19"/>
                <a:gd name="T5" fmla="*/ 6 h 26"/>
                <a:gd name="T6" fmla="*/ 11 w 19"/>
                <a:gd name="T7" fmla="*/ 26 h 26"/>
                <a:gd name="T8" fmla="*/ 0 w 19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0" y="6"/>
                  </a:moveTo>
                  <a:cubicBezTo>
                    <a:pt x="4" y="0"/>
                    <a:pt x="10" y="2"/>
                    <a:pt x="15" y="2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13"/>
                    <a:pt x="17" y="21"/>
                    <a:pt x="11" y="26"/>
                  </a:cubicBezTo>
                  <a:cubicBezTo>
                    <a:pt x="6" y="20"/>
                    <a:pt x="11" y="8"/>
                    <a:pt x="0" y="6"/>
                  </a:cubicBezTo>
                  <a:close/>
                </a:path>
              </a:pathLst>
            </a:custGeom>
            <a:solidFill>
              <a:srgbClr val="CC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162">
              <a:extLst>
                <a:ext uri="{FF2B5EF4-FFF2-40B4-BE49-F238E27FC236}">
                  <a16:creationId xmlns:a16="http://schemas.microsoft.com/office/drawing/2014/main" id="{294AE015-7AB8-9409-534A-60210B6C9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2551113"/>
              <a:ext cx="234950" cy="254000"/>
            </a:xfrm>
            <a:custGeom>
              <a:avLst/>
              <a:gdLst>
                <a:gd name="T0" fmla="*/ 52 w 150"/>
                <a:gd name="T1" fmla="*/ 155 h 162"/>
                <a:gd name="T2" fmla="*/ 0 w 150"/>
                <a:gd name="T3" fmla="*/ 151 h 162"/>
                <a:gd name="T4" fmla="*/ 32 w 150"/>
                <a:gd name="T5" fmla="*/ 97 h 162"/>
                <a:gd name="T6" fmla="*/ 140 w 150"/>
                <a:gd name="T7" fmla="*/ 0 h 162"/>
                <a:gd name="T8" fmla="*/ 150 w 150"/>
                <a:gd name="T9" fmla="*/ 17 h 162"/>
                <a:gd name="T10" fmla="*/ 93 w 150"/>
                <a:gd name="T11" fmla="*/ 100 h 162"/>
                <a:gd name="T12" fmla="*/ 61 w 150"/>
                <a:gd name="T13" fmla="*/ 159 h 162"/>
                <a:gd name="T14" fmla="*/ 52 w 150"/>
                <a:gd name="T15" fmla="*/ 15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2">
                  <a:moveTo>
                    <a:pt x="52" y="155"/>
                  </a:moveTo>
                  <a:cubicBezTo>
                    <a:pt x="36" y="138"/>
                    <a:pt x="17" y="136"/>
                    <a:pt x="0" y="151"/>
                  </a:cubicBezTo>
                  <a:cubicBezTo>
                    <a:pt x="4" y="129"/>
                    <a:pt x="16" y="112"/>
                    <a:pt x="32" y="97"/>
                  </a:cubicBezTo>
                  <a:cubicBezTo>
                    <a:pt x="69" y="66"/>
                    <a:pt x="101" y="30"/>
                    <a:pt x="140" y="0"/>
                  </a:cubicBezTo>
                  <a:cubicBezTo>
                    <a:pt x="146" y="4"/>
                    <a:pt x="150" y="9"/>
                    <a:pt x="150" y="17"/>
                  </a:cubicBezTo>
                  <a:cubicBezTo>
                    <a:pt x="134" y="47"/>
                    <a:pt x="114" y="73"/>
                    <a:pt x="93" y="100"/>
                  </a:cubicBezTo>
                  <a:cubicBezTo>
                    <a:pt x="78" y="117"/>
                    <a:pt x="63" y="135"/>
                    <a:pt x="61" y="159"/>
                  </a:cubicBezTo>
                  <a:cubicBezTo>
                    <a:pt x="56" y="162"/>
                    <a:pt x="54" y="159"/>
                    <a:pt x="52" y="155"/>
                  </a:cubicBezTo>
                  <a:close/>
                </a:path>
              </a:pathLst>
            </a:custGeom>
            <a:solidFill>
              <a:srgbClr val="A55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163">
              <a:extLst>
                <a:ext uri="{FF2B5EF4-FFF2-40B4-BE49-F238E27FC236}">
                  <a16:creationId xmlns:a16="http://schemas.microsoft.com/office/drawing/2014/main" id="{172C19AF-34D9-B1FD-835C-794B42035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6600" y="2532063"/>
              <a:ext cx="201612" cy="295275"/>
            </a:xfrm>
            <a:custGeom>
              <a:avLst/>
              <a:gdLst>
                <a:gd name="T0" fmla="*/ 28 w 128"/>
                <a:gd name="T1" fmla="*/ 188 h 188"/>
                <a:gd name="T2" fmla="*/ 12 w 128"/>
                <a:gd name="T3" fmla="*/ 184 h 188"/>
                <a:gd name="T4" fmla="*/ 9 w 128"/>
                <a:gd name="T5" fmla="*/ 183 h 188"/>
                <a:gd name="T6" fmla="*/ 15 w 128"/>
                <a:gd name="T7" fmla="*/ 148 h 188"/>
                <a:gd name="T8" fmla="*/ 76 w 128"/>
                <a:gd name="T9" fmla="*/ 63 h 188"/>
                <a:gd name="T10" fmla="*/ 106 w 128"/>
                <a:gd name="T11" fmla="*/ 31 h 188"/>
                <a:gd name="T12" fmla="*/ 117 w 128"/>
                <a:gd name="T13" fmla="*/ 0 h 188"/>
                <a:gd name="T14" fmla="*/ 101 w 128"/>
                <a:gd name="T15" fmla="*/ 63 h 188"/>
                <a:gd name="T16" fmla="*/ 92 w 128"/>
                <a:gd name="T17" fmla="*/ 76 h 188"/>
                <a:gd name="T18" fmla="*/ 60 w 128"/>
                <a:gd name="T19" fmla="*/ 138 h 188"/>
                <a:gd name="T20" fmla="*/ 28 w 128"/>
                <a:gd name="T2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88">
                  <a:moveTo>
                    <a:pt x="28" y="188"/>
                  </a:moveTo>
                  <a:cubicBezTo>
                    <a:pt x="22" y="187"/>
                    <a:pt x="17" y="186"/>
                    <a:pt x="12" y="184"/>
                  </a:cubicBezTo>
                  <a:cubicBezTo>
                    <a:pt x="11" y="184"/>
                    <a:pt x="10" y="183"/>
                    <a:pt x="9" y="183"/>
                  </a:cubicBezTo>
                  <a:cubicBezTo>
                    <a:pt x="0" y="169"/>
                    <a:pt x="9" y="159"/>
                    <a:pt x="15" y="148"/>
                  </a:cubicBezTo>
                  <a:cubicBezTo>
                    <a:pt x="34" y="119"/>
                    <a:pt x="56" y="91"/>
                    <a:pt x="76" y="63"/>
                  </a:cubicBezTo>
                  <a:cubicBezTo>
                    <a:pt x="84" y="50"/>
                    <a:pt x="89" y="35"/>
                    <a:pt x="106" y="31"/>
                  </a:cubicBezTo>
                  <a:cubicBezTo>
                    <a:pt x="115" y="23"/>
                    <a:pt x="106" y="8"/>
                    <a:pt x="117" y="0"/>
                  </a:cubicBezTo>
                  <a:cubicBezTo>
                    <a:pt x="120" y="23"/>
                    <a:pt x="128" y="48"/>
                    <a:pt x="101" y="63"/>
                  </a:cubicBezTo>
                  <a:cubicBezTo>
                    <a:pt x="97" y="65"/>
                    <a:pt x="95" y="72"/>
                    <a:pt x="92" y="76"/>
                  </a:cubicBezTo>
                  <a:cubicBezTo>
                    <a:pt x="87" y="99"/>
                    <a:pt x="76" y="120"/>
                    <a:pt x="60" y="138"/>
                  </a:cubicBezTo>
                  <a:cubicBezTo>
                    <a:pt x="47" y="153"/>
                    <a:pt x="40" y="173"/>
                    <a:pt x="28" y="188"/>
                  </a:cubicBezTo>
                  <a:close/>
                </a:path>
              </a:pathLst>
            </a:custGeom>
            <a:solidFill>
              <a:srgbClr val="C67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64">
              <a:extLst>
                <a:ext uri="{FF2B5EF4-FFF2-40B4-BE49-F238E27FC236}">
                  <a16:creationId xmlns:a16="http://schemas.microsoft.com/office/drawing/2014/main" id="{A116CD96-6D23-45A6-EC3D-46D5318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050" y="2651125"/>
              <a:ext cx="100012" cy="200025"/>
            </a:xfrm>
            <a:custGeom>
              <a:avLst/>
              <a:gdLst>
                <a:gd name="T0" fmla="*/ 0 w 64"/>
                <a:gd name="T1" fmla="*/ 112 h 127"/>
                <a:gd name="T2" fmla="*/ 28 w 64"/>
                <a:gd name="T3" fmla="*/ 59 h 127"/>
                <a:gd name="T4" fmla="*/ 64 w 64"/>
                <a:gd name="T5" fmla="*/ 0 h 127"/>
                <a:gd name="T6" fmla="*/ 38 w 64"/>
                <a:gd name="T7" fmla="*/ 76 h 127"/>
                <a:gd name="T8" fmla="*/ 44 w 64"/>
                <a:gd name="T9" fmla="*/ 127 h 127"/>
                <a:gd name="T10" fmla="*/ 0 w 64"/>
                <a:gd name="T11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127">
                  <a:moveTo>
                    <a:pt x="0" y="112"/>
                  </a:moveTo>
                  <a:cubicBezTo>
                    <a:pt x="3" y="91"/>
                    <a:pt x="16" y="75"/>
                    <a:pt x="28" y="59"/>
                  </a:cubicBezTo>
                  <a:cubicBezTo>
                    <a:pt x="43" y="41"/>
                    <a:pt x="54" y="21"/>
                    <a:pt x="64" y="0"/>
                  </a:cubicBezTo>
                  <a:cubicBezTo>
                    <a:pt x="63" y="28"/>
                    <a:pt x="50" y="52"/>
                    <a:pt x="38" y="76"/>
                  </a:cubicBezTo>
                  <a:cubicBezTo>
                    <a:pt x="29" y="96"/>
                    <a:pt x="25" y="112"/>
                    <a:pt x="44" y="127"/>
                  </a:cubicBezTo>
                  <a:cubicBezTo>
                    <a:pt x="28" y="124"/>
                    <a:pt x="12" y="123"/>
                    <a:pt x="0" y="112"/>
                  </a:cubicBezTo>
                  <a:close/>
                </a:path>
              </a:pathLst>
            </a:custGeom>
            <a:solidFill>
              <a:srgbClr val="DE9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65">
              <a:extLst>
                <a:ext uri="{FF2B5EF4-FFF2-40B4-BE49-F238E27FC236}">
                  <a16:creationId xmlns:a16="http://schemas.microsoft.com/office/drawing/2014/main" id="{0796B5FD-A66D-6228-6073-39D6F7B40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3" y="2516188"/>
              <a:ext cx="76200" cy="76200"/>
            </a:xfrm>
            <a:custGeom>
              <a:avLst/>
              <a:gdLst>
                <a:gd name="T0" fmla="*/ 42 w 49"/>
                <a:gd name="T1" fmla="*/ 10 h 48"/>
                <a:gd name="T2" fmla="*/ 32 w 49"/>
                <a:gd name="T3" fmla="*/ 47 h 48"/>
                <a:gd name="T4" fmla="*/ 9 w 49"/>
                <a:gd name="T5" fmla="*/ 38 h 48"/>
                <a:gd name="T6" fmla="*/ 1 w 49"/>
                <a:gd name="T7" fmla="*/ 22 h 48"/>
                <a:gd name="T8" fmla="*/ 20 w 49"/>
                <a:gd name="T9" fmla="*/ 6 h 48"/>
                <a:gd name="T10" fmla="*/ 42 w 49"/>
                <a:gd name="T11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48">
                  <a:moveTo>
                    <a:pt x="42" y="10"/>
                  </a:moveTo>
                  <a:cubicBezTo>
                    <a:pt x="37" y="22"/>
                    <a:pt x="49" y="38"/>
                    <a:pt x="32" y="47"/>
                  </a:cubicBezTo>
                  <a:cubicBezTo>
                    <a:pt x="23" y="48"/>
                    <a:pt x="15" y="45"/>
                    <a:pt x="9" y="38"/>
                  </a:cubicBezTo>
                  <a:cubicBezTo>
                    <a:pt x="7" y="32"/>
                    <a:pt x="0" y="29"/>
                    <a:pt x="1" y="22"/>
                  </a:cubicBezTo>
                  <a:cubicBezTo>
                    <a:pt x="7" y="17"/>
                    <a:pt x="13" y="11"/>
                    <a:pt x="20" y="6"/>
                  </a:cubicBezTo>
                  <a:cubicBezTo>
                    <a:pt x="28" y="0"/>
                    <a:pt x="36" y="1"/>
                    <a:pt x="42" y="10"/>
                  </a:cubicBezTo>
                  <a:close/>
                </a:path>
              </a:pathLst>
            </a:custGeom>
            <a:solidFill>
              <a:srgbClr val="D73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8" name="Freeform 166">
              <a:extLst>
                <a:ext uri="{FF2B5EF4-FFF2-40B4-BE49-F238E27FC236}">
                  <a16:creationId xmlns:a16="http://schemas.microsoft.com/office/drawing/2014/main" id="{D9D7456A-5E0D-407A-161A-5699FF077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7550" y="3227388"/>
              <a:ext cx="42862" cy="100013"/>
            </a:xfrm>
            <a:custGeom>
              <a:avLst/>
              <a:gdLst>
                <a:gd name="T0" fmla="*/ 0 w 28"/>
                <a:gd name="T1" fmla="*/ 64 h 64"/>
                <a:gd name="T2" fmla="*/ 28 w 28"/>
                <a:gd name="T3" fmla="*/ 0 h 64"/>
                <a:gd name="T4" fmla="*/ 0 w 2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64">
                  <a:moveTo>
                    <a:pt x="0" y="64"/>
                  </a:moveTo>
                  <a:cubicBezTo>
                    <a:pt x="6" y="41"/>
                    <a:pt x="14" y="19"/>
                    <a:pt x="28" y="0"/>
                  </a:cubicBezTo>
                  <a:cubicBezTo>
                    <a:pt x="22" y="23"/>
                    <a:pt x="15" y="45"/>
                    <a:pt x="0" y="64"/>
                  </a:cubicBezTo>
                  <a:close/>
                </a:path>
              </a:pathLst>
            </a:custGeom>
            <a:solidFill>
              <a:srgbClr val="F0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9" name="Freeform 167">
              <a:extLst>
                <a:ext uri="{FF2B5EF4-FFF2-40B4-BE49-F238E27FC236}">
                  <a16:creationId xmlns:a16="http://schemas.microsoft.com/office/drawing/2014/main" id="{2963ED90-1807-ED08-ABAD-E350B5C17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9813" y="2971800"/>
              <a:ext cx="195262" cy="450850"/>
            </a:xfrm>
            <a:custGeom>
              <a:avLst/>
              <a:gdLst>
                <a:gd name="T0" fmla="*/ 44 w 124"/>
                <a:gd name="T1" fmla="*/ 3 h 288"/>
                <a:gd name="T2" fmla="*/ 68 w 124"/>
                <a:gd name="T3" fmla="*/ 0 h 288"/>
                <a:gd name="T4" fmla="*/ 68 w 124"/>
                <a:gd name="T5" fmla="*/ 7 h 288"/>
                <a:gd name="T6" fmla="*/ 51 w 124"/>
                <a:gd name="T7" fmla="*/ 25 h 288"/>
                <a:gd name="T8" fmla="*/ 75 w 124"/>
                <a:gd name="T9" fmla="*/ 109 h 288"/>
                <a:gd name="T10" fmla="*/ 105 w 124"/>
                <a:gd name="T11" fmla="*/ 215 h 288"/>
                <a:gd name="T12" fmla="*/ 124 w 124"/>
                <a:gd name="T13" fmla="*/ 288 h 288"/>
                <a:gd name="T14" fmla="*/ 108 w 124"/>
                <a:gd name="T15" fmla="*/ 277 h 288"/>
                <a:gd name="T16" fmla="*/ 57 w 124"/>
                <a:gd name="T17" fmla="*/ 202 h 288"/>
                <a:gd name="T18" fmla="*/ 52 w 124"/>
                <a:gd name="T19" fmla="*/ 196 h 288"/>
                <a:gd name="T20" fmla="*/ 36 w 124"/>
                <a:gd name="T21" fmla="*/ 144 h 288"/>
                <a:gd name="T22" fmla="*/ 0 w 124"/>
                <a:gd name="T23" fmla="*/ 19 h 288"/>
                <a:gd name="T24" fmla="*/ 16 w 124"/>
                <a:gd name="T25" fmla="*/ 20 h 288"/>
                <a:gd name="T26" fmla="*/ 44 w 124"/>
                <a:gd name="T27" fmla="*/ 3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8">
                  <a:moveTo>
                    <a:pt x="44" y="3"/>
                  </a:moveTo>
                  <a:cubicBezTo>
                    <a:pt x="52" y="5"/>
                    <a:pt x="60" y="1"/>
                    <a:pt x="68" y="0"/>
                  </a:cubicBezTo>
                  <a:cubicBezTo>
                    <a:pt x="70" y="2"/>
                    <a:pt x="70" y="5"/>
                    <a:pt x="68" y="7"/>
                  </a:cubicBezTo>
                  <a:cubicBezTo>
                    <a:pt x="54" y="6"/>
                    <a:pt x="48" y="8"/>
                    <a:pt x="51" y="25"/>
                  </a:cubicBezTo>
                  <a:cubicBezTo>
                    <a:pt x="57" y="54"/>
                    <a:pt x="68" y="81"/>
                    <a:pt x="75" y="109"/>
                  </a:cubicBezTo>
                  <a:cubicBezTo>
                    <a:pt x="84" y="145"/>
                    <a:pt x="94" y="180"/>
                    <a:pt x="105" y="215"/>
                  </a:cubicBezTo>
                  <a:cubicBezTo>
                    <a:pt x="112" y="239"/>
                    <a:pt x="120" y="263"/>
                    <a:pt x="124" y="288"/>
                  </a:cubicBezTo>
                  <a:cubicBezTo>
                    <a:pt x="117" y="288"/>
                    <a:pt x="112" y="283"/>
                    <a:pt x="108" y="277"/>
                  </a:cubicBezTo>
                  <a:cubicBezTo>
                    <a:pt x="92" y="252"/>
                    <a:pt x="64" y="234"/>
                    <a:pt x="57" y="202"/>
                  </a:cubicBezTo>
                  <a:cubicBezTo>
                    <a:pt x="56" y="200"/>
                    <a:pt x="54" y="198"/>
                    <a:pt x="52" y="196"/>
                  </a:cubicBezTo>
                  <a:cubicBezTo>
                    <a:pt x="46" y="179"/>
                    <a:pt x="48" y="159"/>
                    <a:pt x="36" y="144"/>
                  </a:cubicBezTo>
                  <a:cubicBezTo>
                    <a:pt x="24" y="102"/>
                    <a:pt x="12" y="61"/>
                    <a:pt x="0" y="19"/>
                  </a:cubicBezTo>
                  <a:cubicBezTo>
                    <a:pt x="6" y="19"/>
                    <a:pt x="11" y="19"/>
                    <a:pt x="16" y="20"/>
                  </a:cubicBezTo>
                  <a:cubicBezTo>
                    <a:pt x="25" y="14"/>
                    <a:pt x="31" y="3"/>
                    <a:pt x="44" y="3"/>
                  </a:cubicBezTo>
                  <a:close/>
                </a:path>
              </a:pathLst>
            </a:custGeom>
            <a:solidFill>
              <a:srgbClr val="D68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0" name="Freeform 168">
              <a:extLst>
                <a:ext uri="{FF2B5EF4-FFF2-40B4-BE49-F238E27FC236}">
                  <a16:creationId xmlns:a16="http://schemas.microsoft.com/office/drawing/2014/main" id="{4FED9439-9DDF-6C63-BBE9-EDC0CC645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063" y="3308350"/>
              <a:ext cx="249237" cy="282575"/>
            </a:xfrm>
            <a:custGeom>
              <a:avLst/>
              <a:gdLst>
                <a:gd name="T0" fmla="*/ 21 w 159"/>
                <a:gd name="T1" fmla="*/ 153 h 180"/>
                <a:gd name="T2" fmla="*/ 74 w 159"/>
                <a:gd name="T3" fmla="*/ 161 h 180"/>
                <a:gd name="T4" fmla="*/ 122 w 159"/>
                <a:gd name="T5" fmla="*/ 142 h 180"/>
                <a:gd name="T6" fmla="*/ 112 w 159"/>
                <a:gd name="T7" fmla="*/ 78 h 180"/>
                <a:gd name="T8" fmla="*/ 77 w 159"/>
                <a:gd name="T9" fmla="*/ 24 h 180"/>
                <a:gd name="T10" fmla="*/ 73 w 159"/>
                <a:gd name="T11" fmla="*/ 0 h 180"/>
                <a:gd name="T12" fmla="*/ 143 w 159"/>
                <a:gd name="T13" fmla="*/ 100 h 180"/>
                <a:gd name="T14" fmla="*/ 105 w 159"/>
                <a:gd name="T15" fmla="*/ 177 h 180"/>
                <a:gd name="T16" fmla="*/ 82 w 159"/>
                <a:gd name="T17" fmla="*/ 178 h 180"/>
                <a:gd name="T18" fmla="*/ 17 w 159"/>
                <a:gd name="T19" fmla="*/ 177 h 180"/>
                <a:gd name="T20" fmla="*/ 1 w 159"/>
                <a:gd name="T21" fmla="*/ 157 h 180"/>
                <a:gd name="T22" fmla="*/ 21 w 159"/>
                <a:gd name="T23" fmla="*/ 15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80">
                  <a:moveTo>
                    <a:pt x="21" y="153"/>
                  </a:moveTo>
                  <a:cubicBezTo>
                    <a:pt x="39" y="154"/>
                    <a:pt x="55" y="162"/>
                    <a:pt x="74" y="161"/>
                  </a:cubicBezTo>
                  <a:cubicBezTo>
                    <a:pt x="93" y="160"/>
                    <a:pt x="115" y="161"/>
                    <a:pt x="122" y="142"/>
                  </a:cubicBezTo>
                  <a:cubicBezTo>
                    <a:pt x="131" y="122"/>
                    <a:pt x="127" y="98"/>
                    <a:pt x="112" y="78"/>
                  </a:cubicBezTo>
                  <a:cubicBezTo>
                    <a:pt x="99" y="61"/>
                    <a:pt x="84" y="45"/>
                    <a:pt x="77" y="24"/>
                  </a:cubicBezTo>
                  <a:cubicBezTo>
                    <a:pt x="75" y="16"/>
                    <a:pt x="72" y="9"/>
                    <a:pt x="73" y="0"/>
                  </a:cubicBezTo>
                  <a:cubicBezTo>
                    <a:pt x="93" y="36"/>
                    <a:pt x="123" y="64"/>
                    <a:pt x="143" y="100"/>
                  </a:cubicBezTo>
                  <a:cubicBezTo>
                    <a:pt x="159" y="131"/>
                    <a:pt x="143" y="164"/>
                    <a:pt x="105" y="177"/>
                  </a:cubicBezTo>
                  <a:cubicBezTo>
                    <a:pt x="97" y="180"/>
                    <a:pt x="89" y="180"/>
                    <a:pt x="82" y="178"/>
                  </a:cubicBezTo>
                  <a:cubicBezTo>
                    <a:pt x="60" y="174"/>
                    <a:pt x="39" y="176"/>
                    <a:pt x="17" y="177"/>
                  </a:cubicBezTo>
                  <a:cubicBezTo>
                    <a:pt x="8" y="173"/>
                    <a:pt x="0" y="168"/>
                    <a:pt x="1" y="157"/>
                  </a:cubicBezTo>
                  <a:cubicBezTo>
                    <a:pt x="8" y="156"/>
                    <a:pt x="15" y="159"/>
                    <a:pt x="21" y="153"/>
                  </a:cubicBezTo>
                  <a:close/>
                </a:path>
              </a:pathLst>
            </a:custGeom>
            <a:solidFill>
              <a:srgbClr val="F9B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1" name="Freeform 169">
              <a:extLst>
                <a:ext uri="{FF2B5EF4-FFF2-40B4-BE49-F238E27FC236}">
                  <a16:creationId xmlns:a16="http://schemas.microsoft.com/office/drawing/2014/main" id="{EDFED3F8-F986-84F1-C185-F097DF5C7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9638" y="3487738"/>
              <a:ext cx="263525" cy="155575"/>
            </a:xfrm>
            <a:custGeom>
              <a:avLst/>
              <a:gdLst>
                <a:gd name="T0" fmla="*/ 75 w 167"/>
                <a:gd name="T1" fmla="*/ 59 h 99"/>
                <a:gd name="T2" fmla="*/ 167 w 167"/>
                <a:gd name="T3" fmla="*/ 63 h 99"/>
                <a:gd name="T4" fmla="*/ 131 w 167"/>
                <a:gd name="T5" fmla="*/ 65 h 99"/>
                <a:gd name="T6" fmla="*/ 56 w 167"/>
                <a:gd name="T7" fmla="*/ 81 h 99"/>
                <a:gd name="T8" fmla="*/ 23 w 167"/>
                <a:gd name="T9" fmla="*/ 99 h 99"/>
                <a:gd name="T10" fmla="*/ 23 w 167"/>
                <a:gd name="T11" fmla="*/ 98 h 99"/>
                <a:gd name="T12" fmla="*/ 19 w 167"/>
                <a:gd name="T13" fmla="*/ 83 h 99"/>
                <a:gd name="T14" fmla="*/ 7 w 167"/>
                <a:gd name="T15" fmla="*/ 28 h 99"/>
                <a:gd name="T16" fmla="*/ 6 w 167"/>
                <a:gd name="T17" fmla="*/ 3 h 99"/>
                <a:gd name="T18" fmla="*/ 22 w 167"/>
                <a:gd name="T19" fmla="*/ 16 h 99"/>
                <a:gd name="T20" fmla="*/ 68 w 167"/>
                <a:gd name="T21" fmla="*/ 55 h 99"/>
                <a:gd name="T22" fmla="*/ 75 w 167"/>
                <a:gd name="T23" fmla="*/ 5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99">
                  <a:moveTo>
                    <a:pt x="75" y="59"/>
                  </a:moveTo>
                  <a:cubicBezTo>
                    <a:pt x="106" y="56"/>
                    <a:pt x="136" y="63"/>
                    <a:pt x="167" y="63"/>
                  </a:cubicBezTo>
                  <a:cubicBezTo>
                    <a:pt x="155" y="70"/>
                    <a:pt x="143" y="68"/>
                    <a:pt x="131" y="65"/>
                  </a:cubicBezTo>
                  <a:cubicBezTo>
                    <a:pt x="103" y="60"/>
                    <a:pt x="80" y="70"/>
                    <a:pt x="56" y="81"/>
                  </a:cubicBezTo>
                  <a:cubicBezTo>
                    <a:pt x="45" y="86"/>
                    <a:pt x="34" y="93"/>
                    <a:pt x="23" y="99"/>
                  </a:cubicBezTo>
                  <a:cubicBezTo>
                    <a:pt x="23" y="99"/>
                    <a:pt x="23" y="98"/>
                    <a:pt x="23" y="98"/>
                  </a:cubicBezTo>
                  <a:cubicBezTo>
                    <a:pt x="19" y="94"/>
                    <a:pt x="19" y="89"/>
                    <a:pt x="19" y="83"/>
                  </a:cubicBezTo>
                  <a:cubicBezTo>
                    <a:pt x="19" y="64"/>
                    <a:pt x="16" y="45"/>
                    <a:pt x="7" y="28"/>
                  </a:cubicBezTo>
                  <a:cubicBezTo>
                    <a:pt x="3" y="20"/>
                    <a:pt x="0" y="11"/>
                    <a:pt x="6" y="3"/>
                  </a:cubicBezTo>
                  <a:cubicBezTo>
                    <a:pt x="17" y="0"/>
                    <a:pt x="21" y="9"/>
                    <a:pt x="22" y="16"/>
                  </a:cubicBezTo>
                  <a:cubicBezTo>
                    <a:pt x="27" y="42"/>
                    <a:pt x="40" y="57"/>
                    <a:pt x="68" y="55"/>
                  </a:cubicBezTo>
                  <a:cubicBezTo>
                    <a:pt x="70" y="55"/>
                    <a:pt x="73" y="57"/>
                    <a:pt x="75" y="59"/>
                  </a:cubicBezTo>
                  <a:close/>
                </a:path>
              </a:pathLst>
            </a:custGeom>
            <a:solidFill>
              <a:srgbClr val="EEA5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2" name="Freeform 170">
              <a:extLst>
                <a:ext uri="{FF2B5EF4-FFF2-40B4-BE49-F238E27FC236}">
                  <a16:creationId xmlns:a16="http://schemas.microsoft.com/office/drawing/2014/main" id="{D119F07B-CF6E-CF05-E377-06349C513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600" y="2922588"/>
              <a:ext cx="214312" cy="744538"/>
            </a:xfrm>
            <a:custGeom>
              <a:avLst/>
              <a:gdLst>
                <a:gd name="T0" fmla="*/ 118 w 137"/>
                <a:gd name="T1" fmla="*/ 363 h 474"/>
                <a:gd name="T2" fmla="*/ 124 w 137"/>
                <a:gd name="T3" fmla="*/ 389 h 474"/>
                <a:gd name="T4" fmla="*/ 134 w 137"/>
                <a:gd name="T5" fmla="*/ 458 h 474"/>
                <a:gd name="T6" fmla="*/ 94 w 137"/>
                <a:gd name="T7" fmla="*/ 471 h 474"/>
                <a:gd name="T8" fmla="*/ 73 w 137"/>
                <a:gd name="T9" fmla="*/ 450 h 474"/>
                <a:gd name="T10" fmla="*/ 61 w 137"/>
                <a:gd name="T11" fmla="*/ 309 h 474"/>
                <a:gd name="T12" fmla="*/ 42 w 137"/>
                <a:gd name="T13" fmla="*/ 225 h 474"/>
                <a:gd name="T14" fmla="*/ 10 w 137"/>
                <a:gd name="T15" fmla="*/ 111 h 474"/>
                <a:gd name="T16" fmla="*/ 10 w 137"/>
                <a:gd name="T17" fmla="*/ 50 h 474"/>
                <a:gd name="T18" fmla="*/ 0 w 137"/>
                <a:gd name="T19" fmla="*/ 14 h 474"/>
                <a:gd name="T20" fmla="*/ 1 w 137"/>
                <a:gd name="T21" fmla="*/ 7 h 474"/>
                <a:gd name="T22" fmla="*/ 21 w 137"/>
                <a:gd name="T23" fmla="*/ 13 h 474"/>
                <a:gd name="T24" fmla="*/ 41 w 137"/>
                <a:gd name="T25" fmla="*/ 74 h 474"/>
                <a:gd name="T26" fmla="*/ 65 w 137"/>
                <a:gd name="T27" fmla="*/ 197 h 474"/>
                <a:gd name="T28" fmla="*/ 117 w 137"/>
                <a:gd name="T29" fmla="*/ 343 h 474"/>
                <a:gd name="T30" fmla="*/ 118 w 137"/>
                <a:gd name="T31" fmla="*/ 36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" h="474">
                  <a:moveTo>
                    <a:pt x="118" y="363"/>
                  </a:moveTo>
                  <a:cubicBezTo>
                    <a:pt x="117" y="372"/>
                    <a:pt x="119" y="382"/>
                    <a:pt x="124" y="389"/>
                  </a:cubicBezTo>
                  <a:cubicBezTo>
                    <a:pt x="137" y="411"/>
                    <a:pt x="135" y="435"/>
                    <a:pt x="134" y="458"/>
                  </a:cubicBezTo>
                  <a:cubicBezTo>
                    <a:pt x="121" y="463"/>
                    <a:pt x="107" y="467"/>
                    <a:pt x="94" y="471"/>
                  </a:cubicBezTo>
                  <a:cubicBezTo>
                    <a:pt x="76" y="474"/>
                    <a:pt x="74" y="462"/>
                    <a:pt x="73" y="450"/>
                  </a:cubicBezTo>
                  <a:cubicBezTo>
                    <a:pt x="72" y="402"/>
                    <a:pt x="61" y="356"/>
                    <a:pt x="61" y="309"/>
                  </a:cubicBezTo>
                  <a:cubicBezTo>
                    <a:pt x="61" y="280"/>
                    <a:pt x="48" y="253"/>
                    <a:pt x="42" y="225"/>
                  </a:cubicBezTo>
                  <a:cubicBezTo>
                    <a:pt x="33" y="187"/>
                    <a:pt x="21" y="149"/>
                    <a:pt x="10" y="111"/>
                  </a:cubicBezTo>
                  <a:cubicBezTo>
                    <a:pt x="4" y="90"/>
                    <a:pt x="1" y="70"/>
                    <a:pt x="10" y="50"/>
                  </a:cubicBezTo>
                  <a:cubicBezTo>
                    <a:pt x="18" y="34"/>
                    <a:pt x="4" y="25"/>
                    <a:pt x="0" y="14"/>
                  </a:cubicBezTo>
                  <a:cubicBezTo>
                    <a:pt x="0" y="11"/>
                    <a:pt x="0" y="9"/>
                    <a:pt x="1" y="7"/>
                  </a:cubicBezTo>
                  <a:cubicBezTo>
                    <a:pt x="10" y="0"/>
                    <a:pt x="15" y="10"/>
                    <a:pt x="21" y="13"/>
                  </a:cubicBezTo>
                  <a:cubicBezTo>
                    <a:pt x="41" y="29"/>
                    <a:pt x="45" y="49"/>
                    <a:pt x="41" y="74"/>
                  </a:cubicBezTo>
                  <a:cubicBezTo>
                    <a:pt x="34" y="117"/>
                    <a:pt x="50" y="157"/>
                    <a:pt x="65" y="197"/>
                  </a:cubicBezTo>
                  <a:cubicBezTo>
                    <a:pt x="84" y="245"/>
                    <a:pt x="97" y="296"/>
                    <a:pt x="117" y="343"/>
                  </a:cubicBezTo>
                  <a:cubicBezTo>
                    <a:pt x="119" y="349"/>
                    <a:pt x="121" y="356"/>
                    <a:pt x="118" y="363"/>
                  </a:cubicBezTo>
                  <a:close/>
                </a:path>
              </a:pathLst>
            </a:custGeom>
            <a:solidFill>
              <a:srgbClr val="D79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3" name="Freeform 171">
              <a:extLst>
                <a:ext uri="{FF2B5EF4-FFF2-40B4-BE49-F238E27FC236}">
                  <a16:creationId xmlns:a16="http://schemas.microsoft.com/office/drawing/2014/main" id="{EB62F836-B210-690B-70ED-F6BE1F436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325" y="2947988"/>
              <a:ext cx="133350" cy="744538"/>
            </a:xfrm>
            <a:custGeom>
              <a:avLst/>
              <a:gdLst>
                <a:gd name="T0" fmla="*/ 4 w 85"/>
                <a:gd name="T1" fmla="*/ 11 h 475"/>
                <a:gd name="T2" fmla="*/ 8 w 85"/>
                <a:gd name="T3" fmla="*/ 3 h 475"/>
                <a:gd name="T4" fmla="*/ 18 w 85"/>
                <a:gd name="T5" fmla="*/ 2 h 475"/>
                <a:gd name="T6" fmla="*/ 32 w 85"/>
                <a:gd name="T7" fmla="*/ 38 h 475"/>
                <a:gd name="T8" fmla="*/ 36 w 85"/>
                <a:gd name="T9" fmla="*/ 91 h 475"/>
                <a:gd name="T10" fmla="*/ 70 w 85"/>
                <a:gd name="T11" fmla="*/ 309 h 475"/>
                <a:gd name="T12" fmla="*/ 82 w 85"/>
                <a:gd name="T13" fmla="*/ 444 h 475"/>
                <a:gd name="T14" fmla="*/ 76 w 85"/>
                <a:gd name="T15" fmla="*/ 470 h 475"/>
                <a:gd name="T16" fmla="*/ 72 w 85"/>
                <a:gd name="T17" fmla="*/ 475 h 475"/>
                <a:gd name="T18" fmla="*/ 48 w 85"/>
                <a:gd name="T19" fmla="*/ 474 h 475"/>
                <a:gd name="T20" fmla="*/ 39 w 85"/>
                <a:gd name="T21" fmla="*/ 456 h 475"/>
                <a:gd name="T22" fmla="*/ 31 w 85"/>
                <a:gd name="T23" fmla="*/ 381 h 475"/>
                <a:gd name="T24" fmla="*/ 14 w 85"/>
                <a:gd name="T25" fmla="*/ 161 h 475"/>
                <a:gd name="T26" fmla="*/ 1 w 85"/>
                <a:gd name="T27" fmla="*/ 40 h 475"/>
                <a:gd name="T28" fmla="*/ 4 w 85"/>
                <a:gd name="T29" fmla="*/ 11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475">
                  <a:moveTo>
                    <a:pt x="4" y="11"/>
                  </a:moveTo>
                  <a:cubicBezTo>
                    <a:pt x="7" y="9"/>
                    <a:pt x="8" y="6"/>
                    <a:pt x="8" y="3"/>
                  </a:cubicBezTo>
                  <a:cubicBezTo>
                    <a:pt x="11" y="0"/>
                    <a:pt x="15" y="0"/>
                    <a:pt x="18" y="2"/>
                  </a:cubicBezTo>
                  <a:cubicBezTo>
                    <a:pt x="31" y="11"/>
                    <a:pt x="35" y="24"/>
                    <a:pt x="32" y="38"/>
                  </a:cubicBezTo>
                  <a:cubicBezTo>
                    <a:pt x="29" y="57"/>
                    <a:pt x="30" y="74"/>
                    <a:pt x="36" y="91"/>
                  </a:cubicBezTo>
                  <a:cubicBezTo>
                    <a:pt x="60" y="162"/>
                    <a:pt x="66" y="235"/>
                    <a:pt x="70" y="309"/>
                  </a:cubicBezTo>
                  <a:cubicBezTo>
                    <a:pt x="73" y="354"/>
                    <a:pt x="85" y="398"/>
                    <a:pt x="82" y="444"/>
                  </a:cubicBezTo>
                  <a:cubicBezTo>
                    <a:pt x="81" y="453"/>
                    <a:pt x="83" y="463"/>
                    <a:pt x="76" y="470"/>
                  </a:cubicBezTo>
                  <a:cubicBezTo>
                    <a:pt x="75" y="472"/>
                    <a:pt x="73" y="473"/>
                    <a:pt x="72" y="475"/>
                  </a:cubicBezTo>
                  <a:cubicBezTo>
                    <a:pt x="64" y="475"/>
                    <a:pt x="56" y="475"/>
                    <a:pt x="48" y="474"/>
                  </a:cubicBezTo>
                  <a:cubicBezTo>
                    <a:pt x="41" y="471"/>
                    <a:pt x="38" y="463"/>
                    <a:pt x="39" y="456"/>
                  </a:cubicBezTo>
                  <a:cubicBezTo>
                    <a:pt x="40" y="431"/>
                    <a:pt x="33" y="406"/>
                    <a:pt x="31" y="381"/>
                  </a:cubicBezTo>
                  <a:cubicBezTo>
                    <a:pt x="24" y="308"/>
                    <a:pt x="19" y="234"/>
                    <a:pt x="14" y="161"/>
                  </a:cubicBezTo>
                  <a:cubicBezTo>
                    <a:pt x="11" y="120"/>
                    <a:pt x="5" y="80"/>
                    <a:pt x="1" y="40"/>
                  </a:cubicBezTo>
                  <a:cubicBezTo>
                    <a:pt x="0" y="30"/>
                    <a:pt x="0" y="20"/>
                    <a:pt x="4" y="11"/>
                  </a:cubicBezTo>
                  <a:close/>
                </a:path>
              </a:pathLst>
            </a:custGeom>
            <a:solidFill>
              <a:srgbClr val="C67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4" name="Freeform 172">
              <a:extLst>
                <a:ext uri="{FF2B5EF4-FFF2-40B4-BE49-F238E27FC236}">
                  <a16:creationId xmlns:a16="http://schemas.microsoft.com/office/drawing/2014/main" id="{2CB0F39B-C77B-94BE-A9FA-A72B3FB74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7550" y="2932113"/>
              <a:ext cx="166687" cy="754063"/>
            </a:xfrm>
            <a:custGeom>
              <a:avLst/>
              <a:gdLst>
                <a:gd name="T0" fmla="*/ 62 w 106"/>
                <a:gd name="T1" fmla="*/ 480 h 480"/>
                <a:gd name="T2" fmla="*/ 47 w 106"/>
                <a:gd name="T3" fmla="*/ 295 h 480"/>
                <a:gd name="T4" fmla="*/ 34 w 106"/>
                <a:gd name="T5" fmla="*/ 171 h 480"/>
                <a:gd name="T6" fmla="*/ 13 w 106"/>
                <a:gd name="T7" fmla="*/ 89 h 480"/>
                <a:gd name="T8" fmla="*/ 12 w 106"/>
                <a:gd name="T9" fmla="*/ 55 h 480"/>
                <a:gd name="T10" fmla="*/ 2 w 106"/>
                <a:gd name="T11" fmla="*/ 13 h 480"/>
                <a:gd name="T12" fmla="*/ 1 w 106"/>
                <a:gd name="T13" fmla="*/ 8 h 480"/>
                <a:gd name="T14" fmla="*/ 14 w 106"/>
                <a:gd name="T15" fmla="*/ 5 h 480"/>
                <a:gd name="T16" fmla="*/ 24 w 106"/>
                <a:gd name="T17" fmla="*/ 55 h 480"/>
                <a:gd name="T18" fmla="*/ 27 w 106"/>
                <a:gd name="T19" fmla="*/ 105 h 480"/>
                <a:gd name="T20" fmla="*/ 70 w 106"/>
                <a:gd name="T21" fmla="*/ 257 h 480"/>
                <a:gd name="T22" fmla="*/ 82 w 106"/>
                <a:gd name="T23" fmla="*/ 366 h 480"/>
                <a:gd name="T24" fmla="*/ 90 w 106"/>
                <a:gd name="T25" fmla="*/ 443 h 480"/>
                <a:gd name="T26" fmla="*/ 106 w 106"/>
                <a:gd name="T27" fmla="*/ 465 h 480"/>
                <a:gd name="T28" fmla="*/ 62 w 106"/>
                <a:gd name="T29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480">
                  <a:moveTo>
                    <a:pt x="62" y="480"/>
                  </a:moveTo>
                  <a:cubicBezTo>
                    <a:pt x="66" y="418"/>
                    <a:pt x="51" y="357"/>
                    <a:pt x="47" y="295"/>
                  </a:cubicBezTo>
                  <a:cubicBezTo>
                    <a:pt x="45" y="253"/>
                    <a:pt x="42" y="212"/>
                    <a:pt x="34" y="171"/>
                  </a:cubicBezTo>
                  <a:cubicBezTo>
                    <a:pt x="29" y="143"/>
                    <a:pt x="22" y="115"/>
                    <a:pt x="13" y="89"/>
                  </a:cubicBezTo>
                  <a:cubicBezTo>
                    <a:pt x="10" y="77"/>
                    <a:pt x="8" y="66"/>
                    <a:pt x="12" y="55"/>
                  </a:cubicBezTo>
                  <a:cubicBezTo>
                    <a:pt x="17" y="39"/>
                    <a:pt x="12" y="26"/>
                    <a:pt x="2" y="13"/>
                  </a:cubicBezTo>
                  <a:cubicBezTo>
                    <a:pt x="1" y="11"/>
                    <a:pt x="0" y="10"/>
                    <a:pt x="1" y="8"/>
                  </a:cubicBezTo>
                  <a:cubicBezTo>
                    <a:pt x="5" y="3"/>
                    <a:pt x="9" y="0"/>
                    <a:pt x="14" y="5"/>
                  </a:cubicBezTo>
                  <a:cubicBezTo>
                    <a:pt x="29" y="19"/>
                    <a:pt x="37" y="33"/>
                    <a:pt x="24" y="55"/>
                  </a:cubicBezTo>
                  <a:cubicBezTo>
                    <a:pt x="16" y="69"/>
                    <a:pt x="22" y="89"/>
                    <a:pt x="27" y="105"/>
                  </a:cubicBezTo>
                  <a:cubicBezTo>
                    <a:pt x="43" y="156"/>
                    <a:pt x="55" y="207"/>
                    <a:pt x="70" y="257"/>
                  </a:cubicBezTo>
                  <a:cubicBezTo>
                    <a:pt x="81" y="294"/>
                    <a:pt x="78" y="330"/>
                    <a:pt x="82" y="366"/>
                  </a:cubicBezTo>
                  <a:cubicBezTo>
                    <a:pt x="86" y="392"/>
                    <a:pt x="92" y="417"/>
                    <a:pt x="90" y="443"/>
                  </a:cubicBezTo>
                  <a:cubicBezTo>
                    <a:pt x="89" y="455"/>
                    <a:pt x="94" y="463"/>
                    <a:pt x="106" y="465"/>
                  </a:cubicBezTo>
                  <a:cubicBezTo>
                    <a:pt x="94" y="478"/>
                    <a:pt x="76" y="473"/>
                    <a:pt x="62" y="480"/>
                  </a:cubicBezTo>
                  <a:close/>
                </a:path>
              </a:pathLst>
            </a:custGeom>
            <a:solidFill>
              <a:srgbClr val="CF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5" name="Freeform 173">
              <a:extLst>
                <a:ext uri="{FF2B5EF4-FFF2-40B4-BE49-F238E27FC236}">
                  <a16:creationId xmlns:a16="http://schemas.microsoft.com/office/drawing/2014/main" id="{44D8066A-C7C7-C35A-AACD-B3F84BF1F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063" y="2965450"/>
              <a:ext cx="142875" cy="735013"/>
            </a:xfrm>
            <a:custGeom>
              <a:avLst/>
              <a:gdLst>
                <a:gd name="T0" fmla="*/ 48 w 92"/>
                <a:gd name="T1" fmla="*/ 0 h 469"/>
                <a:gd name="T2" fmla="*/ 69 w 92"/>
                <a:gd name="T3" fmla="*/ 222 h 469"/>
                <a:gd name="T4" fmla="*/ 81 w 92"/>
                <a:gd name="T5" fmla="*/ 370 h 469"/>
                <a:gd name="T6" fmla="*/ 92 w 92"/>
                <a:gd name="T7" fmla="*/ 463 h 469"/>
                <a:gd name="T8" fmla="*/ 68 w 92"/>
                <a:gd name="T9" fmla="*/ 468 h 469"/>
                <a:gd name="T10" fmla="*/ 52 w 92"/>
                <a:gd name="T11" fmla="*/ 464 h 469"/>
                <a:gd name="T12" fmla="*/ 51 w 92"/>
                <a:gd name="T13" fmla="*/ 453 h 469"/>
                <a:gd name="T14" fmla="*/ 60 w 92"/>
                <a:gd name="T15" fmla="*/ 367 h 469"/>
                <a:gd name="T16" fmla="*/ 38 w 92"/>
                <a:gd name="T17" fmla="*/ 100 h 469"/>
                <a:gd name="T18" fmla="*/ 35 w 92"/>
                <a:gd name="T19" fmla="*/ 60 h 469"/>
                <a:gd name="T20" fmla="*/ 10 w 92"/>
                <a:gd name="T21" fmla="*/ 29 h 469"/>
                <a:gd name="T22" fmla="*/ 0 w 92"/>
                <a:gd name="T23" fmla="*/ 20 h 469"/>
                <a:gd name="T24" fmla="*/ 48 w 92"/>
                <a:gd name="T25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469">
                  <a:moveTo>
                    <a:pt x="48" y="0"/>
                  </a:moveTo>
                  <a:cubicBezTo>
                    <a:pt x="55" y="74"/>
                    <a:pt x="63" y="148"/>
                    <a:pt x="69" y="222"/>
                  </a:cubicBezTo>
                  <a:cubicBezTo>
                    <a:pt x="73" y="271"/>
                    <a:pt x="70" y="321"/>
                    <a:pt x="81" y="370"/>
                  </a:cubicBezTo>
                  <a:cubicBezTo>
                    <a:pt x="88" y="401"/>
                    <a:pt x="84" y="433"/>
                    <a:pt x="92" y="463"/>
                  </a:cubicBezTo>
                  <a:cubicBezTo>
                    <a:pt x="84" y="465"/>
                    <a:pt x="77" y="469"/>
                    <a:pt x="68" y="468"/>
                  </a:cubicBezTo>
                  <a:cubicBezTo>
                    <a:pt x="62" y="468"/>
                    <a:pt x="57" y="466"/>
                    <a:pt x="52" y="464"/>
                  </a:cubicBezTo>
                  <a:cubicBezTo>
                    <a:pt x="50" y="460"/>
                    <a:pt x="49" y="457"/>
                    <a:pt x="51" y="453"/>
                  </a:cubicBezTo>
                  <a:cubicBezTo>
                    <a:pt x="70" y="426"/>
                    <a:pt x="64" y="396"/>
                    <a:pt x="60" y="367"/>
                  </a:cubicBezTo>
                  <a:cubicBezTo>
                    <a:pt x="49" y="278"/>
                    <a:pt x="34" y="189"/>
                    <a:pt x="38" y="100"/>
                  </a:cubicBezTo>
                  <a:cubicBezTo>
                    <a:pt x="39" y="86"/>
                    <a:pt x="35" y="73"/>
                    <a:pt x="35" y="60"/>
                  </a:cubicBezTo>
                  <a:cubicBezTo>
                    <a:pt x="35" y="43"/>
                    <a:pt x="27" y="32"/>
                    <a:pt x="10" y="29"/>
                  </a:cubicBezTo>
                  <a:cubicBezTo>
                    <a:pt x="6" y="27"/>
                    <a:pt x="2" y="25"/>
                    <a:pt x="0" y="20"/>
                  </a:cubicBezTo>
                  <a:cubicBezTo>
                    <a:pt x="12" y="3"/>
                    <a:pt x="34" y="11"/>
                    <a:pt x="48" y="0"/>
                  </a:cubicBezTo>
                  <a:close/>
                </a:path>
              </a:pathLst>
            </a:custGeom>
            <a:solidFill>
              <a:srgbClr val="BB70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6" name="Freeform 174">
              <a:extLst>
                <a:ext uri="{FF2B5EF4-FFF2-40B4-BE49-F238E27FC236}">
                  <a16:creationId xmlns:a16="http://schemas.microsoft.com/office/drawing/2014/main" id="{1EE316FD-C1A8-0DE4-F902-51A73E65F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7375" y="2794000"/>
              <a:ext cx="176212" cy="422275"/>
            </a:xfrm>
            <a:custGeom>
              <a:avLst/>
              <a:gdLst>
                <a:gd name="T0" fmla="*/ 84 w 113"/>
                <a:gd name="T1" fmla="*/ 0 h 269"/>
                <a:gd name="T2" fmla="*/ 92 w 113"/>
                <a:gd name="T3" fmla="*/ 4 h 269"/>
                <a:gd name="T4" fmla="*/ 108 w 113"/>
                <a:gd name="T5" fmla="*/ 16 h 269"/>
                <a:gd name="T6" fmla="*/ 108 w 113"/>
                <a:gd name="T7" fmla="*/ 17 h 269"/>
                <a:gd name="T8" fmla="*/ 108 w 113"/>
                <a:gd name="T9" fmla="*/ 36 h 269"/>
                <a:gd name="T10" fmla="*/ 76 w 113"/>
                <a:gd name="T11" fmla="*/ 110 h 269"/>
                <a:gd name="T12" fmla="*/ 18 w 113"/>
                <a:gd name="T13" fmla="*/ 236 h 269"/>
                <a:gd name="T14" fmla="*/ 0 w 113"/>
                <a:gd name="T15" fmla="*/ 269 h 269"/>
                <a:gd name="T16" fmla="*/ 31 w 113"/>
                <a:gd name="T17" fmla="*/ 119 h 269"/>
                <a:gd name="T18" fmla="*/ 84 w 113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269">
                  <a:moveTo>
                    <a:pt x="84" y="0"/>
                  </a:moveTo>
                  <a:cubicBezTo>
                    <a:pt x="86" y="2"/>
                    <a:pt x="89" y="3"/>
                    <a:pt x="92" y="4"/>
                  </a:cubicBezTo>
                  <a:cubicBezTo>
                    <a:pt x="101" y="2"/>
                    <a:pt x="102" y="12"/>
                    <a:pt x="108" y="16"/>
                  </a:cubicBezTo>
                  <a:cubicBezTo>
                    <a:pt x="108" y="16"/>
                    <a:pt x="108" y="17"/>
                    <a:pt x="108" y="17"/>
                  </a:cubicBezTo>
                  <a:cubicBezTo>
                    <a:pt x="109" y="24"/>
                    <a:pt x="113" y="29"/>
                    <a:pt x="108" y="36"/>
                  </a:cubicBezTo>
                  <a:cubicBezTo>
                    <a:pt x="93" y="59"/>
                    <a:pt x="86" y="86"/>
                    <a:pt x="76" y="110"/>
                  </a:cubicBezTo>
                  <a:cubicBezTo>
                    <a:pt x="59" y="153"/>
                    <a:pt x="36" y="193"/>
                    <a:pt x="18" y="236"/>
                  </a:cubicBezTo>
                  <a:cubicBezTo>
                    <a:pt x="14" y="247"/>
                    <a:pt x="21" y="266"/>
                    <a:pt x="0" y="269"/>
                  </a:cubicBezTo>
                  <a:cubicBezTo>
                    <a:pt x="12" y="219"/>
                    <a:pt x="16" y="168"/>
                    <a:pt x="31" y="119"/>
                  </a:cubicBezTo>
                  <a:cubicBezTo>
                    <a:pt x="44" y="78"/>
                    <a:pt x="63" y="39"/>
                    <a:pt x="84" y="0"/>
                  </a:cubicBezTo>
                  <a:close/>
                </a:path>
              </a:pathLst>
            </a:custGeom>
            <a:solidFill>
              <a:srgbClr val="D8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7" name="Freeform 175">
              <a:extLst>
                <a:ext uri="{FF2B5EF4-FFF2-40B4-BE49-F238E27FC236}">
                  <a16:creationId xmlns:a16="http://schemas.microsoft.com/office/drawing/2014/main" id="{1FF849D9-44AF-3640-7FCF-F75A10F4E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663" y="2997200"/>
              <a:ext cx="120650" cy="700088"/>
            </a:xfrm>
            <a:custGeom>
              <a:avLst/>
              <a:gdLst>
                <a:gd name="T0" fmla="*/ 68 w 77"/>
                <a:gd name="T1" fmla="*/ 436 h 447"/>
                <a:gd name="T2" fmla="*/ 68 w 77"/>
                <a:gd name="T3" fmla="*/ 444 h 447"/>
                <a:gd name="T4" fmla="*/ 48 w 77"/>
                <a:gd name="T5" fmla="*/ 447 h 447"/>
                <a:gd name="T6" fmla="*/ 37 w 77"/>
                <a:gd name="T7" fmla="*/ 365 h 447"/>
                <a:gd name="T8" fmla="*/ 13 w 77"/>
                <a:gd name="T9" fmla="*/ 147 h 447"/>
                <a:gd name="T10" fmla="*/ 8 w 77"/>
                <a:gd name="T11" fmla="*/ 36 h 447"/>
                <a:gd name="T12" fmla="*/ 0 w 77"/>
                <a:gd name="T13" fmla="*/ 8 h 447"/>
                <a:gd name="T14" fmla="*/ 16 w 77"/>
                <a:gd name="T15" fmla="*/ 0 h 447"/>
                <a:gd name="T16" fmla="*/ 24 w 77"/>
                <a:gd name="T17" fmla="*/ 4 h 447"/>
                <a:gd name="T18" fmla="*/ 37 w 77"/>
                <a:gd name="T19" fmla="*/ 27 h 447"/>
                <a:gd name="T20" fmla="*/ 55 w 77"/>
                <a:gd name="T21" fmla="*/ 239 h 447"/>
                <a:gd name="T22" fmla="*/ 72 w 77"/>
                <a:gd name="T23" fmla="*/ 389 h 447"/>
                <a:gd name="T24" fmla="*/ 68 w 77"/>
                <a:gd name="T25" fmla="*/ 43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447">
                  <a:moveTo>
                    <a:pt x="68" y="436"/>
                  </a:moveTo>
                  <a:cubicBezTo>
                    <a:pt x="68" y="438"/>
                    <a:pt x="68" y="441"/>
                    <a:pt x="68" y="444"/>
                  </a:cubicBezTo>
                  <a:cubicBezTo>
                    <a:pt x="61" y="443"/>
                    <a:pt x="54" y="444"/>
                    <a:pt x="48" y="447"/>
                  </a:cubicBezTo>
                  <a:cubicBezTo>
                    <a:pt x="35" y="421"/>
                    <a:pt x="40" y="393"/>
                    <a:pt x="37" y="365"/>
                  </a:cubicBezTo>
                  <a:cubicBezTo>
                    <a:pt x="28" y="293"/>
                    <a:pt x="26" y="219"/>
                    <a:pt x="13" y="147"/>
                  </a:cubicBezTo>
                  <a:cubicBezTo>
                    <a:pt x="7" y="110"/>
                    <a:pt x="7" y="73"/>
                    <a:pt x="8" y="36"/>
                  </a:cubicBezTo>
                  <a:cubicBezTo>
                    <a:pt x="9" y="25"/>
                    <a:pt x="7" y="16"/>
                    <a:pt x="0" y="8"/>
                  </a:cubicBezTo>
                  <a:cubicBezTo>
                    <a:pt x="4" y="2"/>
                    <a:pt x="11" y="3"/>
                    <a:pt x="16" y="0"/>
                  </a:cubicBezTo>
                  <a:cubicBezTo>
                    <a:pt x="19" y="1"/>
                    <a:pt x="22" y="2"/>
                    <a:pt x="24" y="4"/>
                  </a:cubicBezTo>
                  <a:cubicBezTo>
                    <a:pt x="33" y="9"/>
                    <a:pt x="37" y="17"/>
                    <a:pt x="37" y="27"/>
                  </a:cubicBezTo>
                  <a:cubicBezTo>
                    <a:pt x="41" y="98"/>
                    <a:pt x="46" y="169"/>
                    <a:pt x="55" y="239"/>
                  </a:cubicBezTo>
                  <a:cubicBezTo>
                    <a:pt x="62" y="289"/>
                    <a:pt x="57" y="340"/>
                    <a:pt x="72" y="389"/>
                  </a:cubicBezTo>
                  <a:cubicBezTo>
                    <a:pt x="76" y="404"/>
                    <a:pt x="77" y="421"/>
                    <a:pt x="68" y="436"/>
                  </a:cubicBezTo>
                  <a:close/>
                </a:path>
              </a:pathLst>
            </a:custGeom>
            <a:solidFill>
              <a:srgbClr val="AF6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8" name="Freeform 176">
              <a:extLst>
                <a:ext uri="{FF2B5EF4-FFF2-40B4-BE49-F238E27FC236}">
                  <a16:creationId xmlns:a16="http://schemas.microsoft.com/office/drawing/2014/main" id="{09B79667-45C7-B12A-F5BE-1DBACB61C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513" y="2828925"/>
              <a:ext cx="176212" cy="134938"/>
            </a:xfrm>
            <a:custGeom>
              <a:avLst/>
              <a:gdLst>
                <a:gd name="T0" fmla="*/ 112 w 112"/>
                <a:gd name="T1" fmla="*/ 75 h 86"/>
                <a:gd name="T2" fmla="*/ 112 w 112"/>
                <a:gd name="T3" fmla="*/ 79 h 86"/>
                <a:gd name="T4" fmla="*/ 104 w 112"/>
                <a:gd name="T5" fmla="*/ 79 h 86"/>
                <a:gd name="T6" fmla="*/ 0 w 112"/>
                <a:gd name="T7" fmla="*/ 71 h 86"/>
                <a:gd name="T8" fmla="*/ 20 w 112"/>
                <a:gd name="T9" fmla="*/ 7 h 86"/>
                <a:gd name="T10" fmla="*/ 43 w 112"/>
                <a:gd name="T11" fmla="*/ 4 h 86"/>
                <a:gd name="T12" fmla="*/ 112 w 112"/>
                <a:gd name="T13" fmla="*/ 7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86">
                  <a:moveTo>
                    <a:pt x="112" y="75"/>
                  </a:moveTo>
                  <a:cubicBezTo>
                    <a:pt x="112" y="76"/>
                    <a:pt x="112" y="78"/>
                    <a:pt x="112" y="79"/>
                  </a:cubicBezTo>
                  <a:cubicBezTo>
                    <a:pt x="109" y="79"/>
                    <a:pt x="107" y="79"/>
                    <a:pt x="104" y="79"/>
                  </a:cubicBezTo>
                  <a:cubicBezTo>
                    <a:pt x="69" y="86"/>
                    <a:pt x="35" y="70"/>
                    <a:pt x="0" y="71"/>
                  </a:cubicBezTo>
                  <a:cubicBezTo>
                    <a:pt x="9" y="50"/>
                    <a:pt x="3" y="25"/>
                    <a:pt x="20" y="7"/>
                  </a:cubicBezTo>
                  <a:cubicBezTo>
                    <a:pt x="27" y="1"/>
                    <a:pt x="36" y="0"/>
                    <a:pt x="43" y="4"/>
                  </a:cubicBezTo>
                  <a:cubicBezTo>
                    <a:pt x="73" y="21"/>
                    <a:pt x="97" y="43"/>
                    <a:pt x="112" y="75"/>
                  </a:cubicBezTo>
                  <a:close/>
                </a:path>
              </a:pathLst>
            </a:custGeom>
            <a:solidFill>
              <a:srgbClr val="E77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9" name="Freeform 177">
              <a:extLst>
                <a:ext uri="{FF2B5EF4-FFF2-40B4-BE49-F238E27FC236}">
                  <a16:creationId xmlns:a16="http://schemas.microsoft.com/office/drawing/2014/main" id="{D53D5904-1ADC-B836-C9D2-4F237B842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263" y="2790825"/>
              <a:ext cx="163512" cy="155575"/>
            </a:xfrm>
            <a:custGeom>
              <a:avLst/>
              <a:gdLst>
                <a:gd name="T0" fmla="*/ 92 w 104"/>
                <a:gd name="T1" fmla="*/ 99 h 99"/>
                <a:gd name="T2" fmla="*/ 36 w 104"/>
                <a:gd name="T3" fmla="*/ 40 h 99"/>
                <a:gd name="T4" fmla="*/ 0 w 104"/>
                <a:gd name="T5" fmla="*/ 31 h 99"/>
                <a:gd name="T6" fmla="*/ 4 w 104"/>
                <a:gd name="T7" fmla="*/ 11 h 99"/>
                <a:gd name="T8" fmla="*/ 31 w 104"/>
                <a:gd name="T9" fmla="*/ 11 h 99"/>
                <a:gd name="T10" fmla="*/ 104 w 104"/>
                <a:gd name="T11" fmla="*/ 91 h 99"/>
                <a:gd name="T12" fmla="*/ 104 w 104"/>
                <a:gd name="T13" fmla="*/ 95 h 99"/>
                <a:gd name="T14" fmla="*/ 92 w 104"/>
                <a:gd name="T15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" h="99">
                  <a:moveTo>
                    <a:pt x="92" y="99"/>
                  </a:moveTo>
                  <a:cubicBezTo>
                    <a:pt x="74" y="78"/>
                    <a:pt x="56" y="58"/>
                    <a:pt x="36" y="40"/>
                  </a:cubicBezTo>
                  <a:cubicBezTo>
                    <a:pt x="25" y="30"/>
                    <a:pt x="13" y="30"/>
                    <a:pt x="0" y="31"/>
                  </a:cubicBezTo>
                  <a:cubicBezTo>
                    <a:pt x="0" y="24"/>
                    <a:pt x="0" y="17"/>
                    <a:pt x="4" y="11"/>
                  </a:cubicBezTo>
                  <a:cubicBezTo>
                    <a:pt x="13" y="0"/>
                    <a:pt x="23" y="7"/>
                    <a:pt x="31" y="11"/>
                  </a:cubicBezTo>
                  <a:cubicBezTo>
                    <a:pt x="65" y="29"/>
                    <a:pt x="91" y="54"/>
                    <a:pt x="104" y="91"/>
                  </a:cubicBezTo>
                  <a:cubicBezTo>
                    <a:pt x="104" y="92"/>
                    <a:pt x="104" y="93"/>
                    <a:pt x="104" y="95"/>
                  </a:cubicBezTo>
                  <a:cubicBezTo>
                    <a:pt x="100" y="96"/>
                    <a:pt x="96" y="97"/>
                    <a:pt x="92" y="99"/>
                  </a:cubicBezTo>
                  <a:close/>
                </a:path>
              </a:pathLst>
            </a:custGeom>
            <a:solidFill>
              <a:srgbClr val="F29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0" name="Freeform 178">
              <a:extLst>
                <a:ext uri="{FF2B5EF4-FFF2-40B4-BE49-F238E27FC236}">
                  <a16:creationId xmlns:a16="http://schemas.microsoft.com/office/drawing/2014/main" id="{6C70FEBD-6941-8D80-5BF4-7D8133F90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225" y="2782888"/>
              <a:ext cx="238125" cy="163513"/>
            </a:xfrm>
            <a:custGeom>
              <a:avLst/>
              <a:gdLst>
                <a:gd name="T0" fmla="*/ 133 w 152"/>
                <a:gd name="T1" fmla="*/ 96 h 104"/>
                <a:gd name="T2" fmla="*/ 81 w 152"/>
                <a:gd name="T3" fmla="*/ 34 h 104"/>
                <a:gd name="T4" fmla="*/ 33 w 152"/>
                <a:gd name="T5" fmla="*/ 16 h 104"/>
                <a:gd name="T6" fmla="*/ 10 w 152"/>
                <a:gd name="T7" fmla="*/ 42 h 104"/>
                <a:gd name="T8" fmla="*/ 1 w 152"/>
                <a:gd name="T9" fmla="*/ 60 h 104"/>
                <a:gd name="T10" fmla="*/ 10 w 152"/>
                <a:gd name="T11" fmla="*/ 23 h 104"/>
                <a:gd name="T12" fmla="*/ 54 w 152"/>
                <a:gd name="T13" fmla="*/ 6 h 104"/>
                <a:gd name="T14" fmla="*/ 137 w 152"/>
                <a:gd name="T15" fmla="*/ 80 h 104"/>
                <a:gd name="T16" fmla="*/ 149 w 152"/>
                <a:gd name="T17" fmla="*/ 96 h 104"/>
                <a:gd name="T18" fmla="*/ 149 w 152"/>
                <a:gd name="T19" fmla="*/ 104 h 104"/>
                <a:gd name="T20" fmla="*/ 133 w 152"/>
                <a:gd name="T2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04">
                  <a:moveTo>
                    <a:pt x="133" y="96"/>
                  </a:moveTo>
                  <a:cubicBezTo>
                    <a:pt x="118" y="73"/>
                    <a:pt x="102" y="51"/>
                    <a:pt x="81" y="34"/>
                  </a:cubicBezTo>
                  <a:cubicBezTo>
                    <a:pt x="67" y="23"/>
                    <a:pt x="53" y="12"/>
                    <a:pt x="33" y="16"/>
                  </a:cubicBezTo>
                  <a:cubicBezTo>
                    <a:pt x="19" y="19"/>
                    <a:pt x="13" y="29"/>
                    <a:pt x="10" y="42"/>
                  </a:cubicBezTo>
                  <a:cubicBezTo>
                    <a:pt x="8" y="49"/>
                    <a:pt x="7" y="55"/>
                    <a:pt x="1" y="60"/>
                  </a:cubicBezTo>
                  <a:cubicBezTo>
                    <a:pt x="0" y="46"/>
                    <a:pt x="6" y="35"/>
                    <a:pt x="10" y="23"/>
                  </a:cubicBezTo>
                  <a:cubicBezTo>
                    <a:pt x="17" y="7"/>
                    <a:pt x="37" y="0"/>
                    <a:pt x="54" y="6"/>
                  </a:cubicBezTo>
                  <a:cubicBezTo>
                    <a:pt x="93" y="19"/>
                    <a:pt x="113" y="52"/>
                    <a:pt x="137" y="80"/>
                  </a:cubicBezTo>
                  <a:cubicBezTo>
                    <a:pt x="142" y="85"/>
                    <a:pt x="145" y="90"/>
                    <a:pt x="149" y="96"/>
                  </a:cubicBezTo>
                  <a:cubicBezTo>
                    <a:pt x="151" y="98"/>
                    <a:pt x="152" y="101"/>
                    <a:pt x="149" y="104"/>
                  </a:cubicBezTo>
                  <a:cubicBezTo>
                    <a:pt x="144" y="101"/>
                    <a:pt x="140" y="95"/>
                    <a:pt x="133" y="96"/>
                  </a:cubicBezTo>
                  <a:close/>
                </a:path>
              </a:pathLst>
            </a:custGeom>
            <a:solidFill>
              <a:srgbClr val="F3A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1" name="Freeform 179">
              <a:extLst>
                <a:ext uri="{FF2B5EF4-FFF2-40B4-BE49-F238E27FC236}">
                  <a16:creationId xmlns:a16="http://schemas.microsoft.com/office/drawing/2014/main" id="{9B4786C4-14E1-842F-477D-03E6238D8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175" y="2933700"/>
              <a:ext cx="263525" cy="650875"/>
            </a:xfrm>
            <a:custGeom>
              <a:avLst/>
              <a:gdLst>
                <a:gd name="T0" fmla="*/ 0 w 168"/>
                <a:gd name="T1" fmla="*/ 8 h 415"/>
                <a:gd name="T2" fmla="*/ 0 w 168"/>
                <a:gd name="T3" fmla="*/ 0 h 415"/>
                <a:gd name="T4" fmla="*/ 58 w 168"/>
                <a:gd name="T5" fmla="*/ 72 h 415"/>
                <a:gd name="T6" fmla="*/ 57 w 168"/>
                <a:gd name="T7" fmla="*/ 93 h 415"/>
                <a:gd name="T8" fmla="*/ 60 w 168"/>
                <a:gd name="T9" fmla="*/ 191 h 415"/>
                <a:gd name="T10" fmla="*/ 114 w 168"/>
                <a:gd name="T11" fmla="*/ 330 h 415"/>
                <a:gd name="T12" fmla="*/ 156 w 168"/>
                <a:gd name="T13" fmla="*/ 396 h 415"/>
                <a:gd name="T14" fmla="*/ 168 w 168"/>
                <a:gd name="T15" fmla="*/ 412 h 415"/>
                <a:gd name="T16" fmla="*/ 150 w 168"/>
                <a:gd name="T17" fmla="*/ 412 h 415"/>
                <a:gd name="T18" fmla="*/ 114 w 168"/>
                <a:gd name="T19" fmla="*/ 385 h 415"/>
                <a:gd name="T20" fmla="*/ 100 w 168"/>
                <a:gd name="T21" fmla="*/ 356 h 415"/>
                <a:gd name="T22" fmla="*/ 35 w 168"/>
                <a:gd name="T23" fmla="*/ 171 h 415"/>
                <a:gd name="T24" fmla="*/ 20 w 168"/>
                <a:gd name="T25" fmla="*/ 49 h 415"/>
                <a:gd name="T26" fmla="*/ 0 w 168"/>
                <a:gd name="T27" fmla="*/ 8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415">
                  <a:moveTo>
                    <a:pt x="0" y="8"/>
                  </a:moveTo>
                  <a:cubicBezTo>
                    <a:pt x="0" y="5"/>
                    <a:pt x="0" y="2"/>
                    <a:pt x="0" y="0"/>
                  </a:cubicBezTo>
                  <a:cubicBezTo>
                    <a:pt x="26" y="18"/>
                    <a:pt x="42" y="46"/>
                    <a:pt x="58" y="72"/>
                  </a:cubicBezTo>
                  <a:cubicBezTo>
                    <a:pt x="62" y="79"/>
                    <a:pt x="61" y="86"/>
                    <a:pt x="57" y="93"/>
                  </a:cubicBezTo>
                  <a:cubicBezTo>
                    <a:pt x="41" y="126"/>
                    <a:pt x="47" y="159"/>
                    <a:pt x="60" y="191"/>
                  </a:cubicBezTo>
                  <a:cubicBezTo>
                    <a:pt x="78" y="237"/>
                    <a:pt x="95" y="284"/>
                    <a:pt x="114" y="330"/>
                  </a:cubicBezTo>
                  <a:cubicBezTo>
                    <a:pt x="124" y="354"/>
                    <a:pt x="132" y="380"/>
                    <a:pt x="156" y="396"/>
                  </a:cubicBezTo>
                  <a:cubicBezTo>
                    <a:pt x="160" y="401"/>
                    <a:pt x="164" y="406"/>
                    <a:pt x="168" y="412"/>
                  </a:cubicBezTo>
                  <a:cubicBezTo>
                    <a:pt x="162" y="412"/>
                    <a:pt x="156" y="411"/>
                    <a:pt x="150" y="412"/>
                  </a:cubicBezTo>
                  <a:cubicBezTo>
                    <a:pt x="129" y="415"/>
                    <a:pt x="119" y="404"/>
                    <a:pt x="114" y="385"/>
                  </a:cubicBezTo>
                  <a:cubicBezTo>
                    <a:pt x="112" y="374"/>
                    <a:pt x="112" y="362"/>
                    <a:pt x="100" y="356"/>
                  </a:cubicBezTo>
                  <a:cubicBezTo>
                    <a:pt x="76" y="295"/>
                    <a:pt x="58" y="232"/>
                    <a:pt x="35" y="171"/>
                  </a:cubicBezTo>
                  <a:cubicBezTo>
                    <a:pt x="20" y="131"/>
                    <a:pt x="11" y="91"/>
                    <a:pt x="20" y="49"/>
                  </a:cubicBezTo>
                  <a:cubicBezTo>
                    <a:pt x="24" y="30"/>
                    <a:pt x="9" y="20"/>
                    <a:pt x="0" y="8"/>
                  </a:cubicBezTo>
                  <a:close/>
                </a:path>
              </a:pathLst>
            </a:custGeom>
            <a:solidFill>
              <a:srgbClr val="E9A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2" name="Freeform 180">
              <a:extLst>
                <a:ext uri="{FF2B5EF4-FFF2-40B4-BE49-F238E27FC236}">
                  <a16:creationId xmlns:a16="http://schemas.microsoft.com/office/drawing/2014/main" id="{D951D387-BA85-370C-1F2A-5123C2F6F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7763" y="2943225"/>
              <a:ext cx="80962" cy="39688"/>
            </a:xfrm>
            <a:custGeom>
              <a:avLst/>
              <a:gdLst>
                <a:gd name="T0" fmla="*/ 0 w 52"/>
                <a:gd name="T1" fmla="*/ 25 h 25"/>
                <a:gd name="T2" fmla="*/ 0 w 52"/>
                <a:gd name="T3" fmla="*/ 18 h 25"/>
                <a:gd name="T4" fmla="*/ 4 w 52"/>
                <a:gd name="T5" fmla="*/ 14 h 25"/>
                <a:gd name="T6" fmla="*/ 28 w 52"/>
                <a:gd name="T7" fmla="*/ 6 h 25"/>
                <a:gd name="T8" fmla="*/ 52 w 52"/>
                <a:gd name="T9" fmla="*/ 2 h 25"/>
                <a:gd name="T10" fmla="*/ 0 w 52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0" y="23"/>
                    <a:pt x="0" y="20"/>
                    <a:pt x="0" y="18"/>
                  </a:cubicBezTo>
                  <a:cubicBezTo>
                    <a:pt x="1" y="16"/>
                    <a:pt x="3" y="15"/>
                    <a:pt x="4" y="14"/>
                  </a:cubicBezTo>
                  <a:cubicBezTo>
                    <a:pt x="11" y="7"/>
                    <a:pt x="17" y="0"/>
                    <a:pt x="28" y="6"/>
                  </a:cubicBezTo>
                  <a:cubicBezTo>
                    <a:pt x="36" y="7"/>
                    <a:pt x="44" y="3"/>
                    <a:pt x="52" y="2"/>
                  </a:cubicBezTo>
                  <a:cubicBezTo>
                    <a:pt x="37" y="15"/>
                    <a:pt x="21" y="25"/>
                    <a:pt x="0" y="25"/>
                  </a:cubicBezTo>
                  <a:close/>
                </a:path>
              </a:pathLst>
            </a:custGeom>
            <a:solidFill>
              <a:srgbClr val="DE9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3" name="Freeform 181">
              <a:extLst>
                <a:ext uri="{FF2B5EF4-FFF2-40B4-BE49-F238E27FC236}">
                  <a16:creationId xmlns:a16="http://schemas.microsoft.com/office/drawing/2014/main" id="{B577C0B6-DE14-F8C0-3529-C3C3F096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988" y="3203575"/>
              <a:ext cx="263525" cy="347663"/>
            </a:xfrm>
            <a:custGeom>
              <a:avLst/>
              <a:gdLst>
                <a:gd name="T0" fmla="*/ 167 w 168"/>
                <a:gd name="T1" fmla="*/ 182 h 221"/>
                <a:gd name="T2" fmla="*/ 127 w 168"/>
                <a:gd name="T3" fmla="*/ 215 h 221"/>
                <a:gd name="T4" fmla="*/ 73 w 168"/>
                <a:gd name="T5" fmla="*/ 171 h 221"/>
                <a:gd name="T6" fmla="*/ 8 w 168"/>
                <a:gd name="T7" fmla="*/ 42 h 221"/>
                <a:gd name="T8" fmla="*/ 4 w 168"/>
                <a:gd name="T9" fmla="*/ 29 h 221"/>
                <a:gd name="T10" fmla="*/ 9 w 168"/>
                <a:gd name="T11" fmla="*/ 6 h 221"/>
                <a:gd name="T12" fmla="*/ 30 w 168"/>
                <a:gd name="T13" fmla="*/ 11 h 221"/>
                <a:gd name="T14" fmla="*/ 110 w 168"/>
                <a:gd name="T15" fmla="*/ 89 h 221"/>
                <a:gd name="T16" fmla="*/ 162 w 168"/>
                <a:gd name="T17" fmla="*/ 161 h 221"/>
                <a:gd name="T18" fmla="*/ 167 w 168"/>
                <a:gd name="T19" fmla="*/ 18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21">
                  <a:moveTo>
                    <a:pt x="167" y="182"/>
                  </a:moveTo>
                  <a:cubicBezTo>
                    <a:pt x="167" y="210"/>
                    <a:pt x="153" y="221"/>
                    <a:pt x="127" y="215"/>
                  </a:cubicBezTo>
                  <a:cubicBezTo>
                    <a:pt x="102" y="208"/>
                    <a:pt x="84" y="193"/>
                    <a:pt x="73" y="171"/>
                  </a:cubicBezTo>
                  <a:cubicBezTo>
                    <a:pt x="51" y="128"/>
                    <a:pt x="30" y="85"/>
                    <a:pt x="8" y="42"/>
                  </a:cubicBezTo>
                  <a:cubicBezTo>
                    <a:pt x="6" y="38"/>
                    <a:pt x="4" y="34"/>
                    <a:pt x="4" y="29"/>
                  </a:cubicBezTo>
                  <a:cubicBezTo>
                    <a:pt x="3" y="21"/>
                    <a:pt x="0" y="11"/>
                    <a:pt x="9" y="6"/>
                  </a:cubicBezTo>
                  <a:cubicBezTo>
                    <a:pt x="18" y="0"/>
                    <a:pt x="24" y="7"/>
                    <a:pt x="30" y="11"/>
                  </a:cubicBezTo>
                  <a:cubicBezTo>
                    <a:pt x="61" y="33"/>
                    <a:pt x="83" y="63"/>
                    <a:pt x="110" y="89"/>
                  </a:cubicBezTo>
                  <a:cubicBezTo>
                    <a:pt x="131" y="110"/>
                    <a:pt x="150" y="132"/>
                    <a:pt x="162" y="161"/>
                  </a:cubicBezTo>
                  <a:cubicBezTo>
                    <a:pt x="165" y="168"/>
                    <a:pt x="168" y="175"/>
                    <a:pt x="167" y="182"/>
                  </a:cubicBezTo>
                  <a:close/>
                </a:path>
              </a:pathLst>
            </a:custGeom>
            <a:solidFill>
              <a:srgbClr val="FCD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182">
              <a:extLst>
                <a:ext uri="{FF2B5EF4-FFF2-40B4-BE49-F238E27FC236}">
                  <a16:creationId xmlns:a16="http://schemas.microsoft.com/office/drawing/2014/main" id="{BD9CCE3D-0E4E-E527-F5BD-81C951B80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9338" y="2703513"/>
              <a:ext cx="76200" cy="303213"/>
            </a:xfrm>
            <a:custGeom>
              <a:avLst/>
              <a:gdLst>
                <a:gd name="T0" fmla="*/ 38 w 48"/>
                <a:gd name="T1" fmla="*/ 174 h 193"/>
                <a:gd name="T2" fmla="*/ 10 w 48"/>
                <a:gd name="T3" fmla="*/ 191 h 193"/>
                <a:gd name="T4" fmla="*/ 2 w 48"/>
                <a:gd name="T5" fmla="*/ 173 h 193"/>
                <a:gd name="T6" fmla="*/ 13 w 48"/>
                <a:gd name="T7" fmla="*/ 17 h 193"/>
                <a:gd name="T8" fmla="*/ 30 w 48"/>
                <a:gd name="T9" fmla="*/ 0 h 193"/>
                <a:gd name="T10" fmla="*/ 36 w 48"/>
                <a:gd name="T11" fmla="*/ 66 h 193"/>
                <a:gd name="T12" fmla="*/ 38 w 48"/>
                <a:gd name="T13" fmla="*/ 17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93">
                  <a:moveTo>
                    <a:pt x="38" y="174"/>
                  </a:moveTo>
                  <a:cubicBezTo>
                    <a:pt x="28" y="179"/>
                    <a:pt x="24" y="193"/>
                    <a:pt x="10" y="191"/>
                  </a:cubicBezTo>
                  <a:cubicBezTo>
                    <a:pt x="7" y="185"/>
                    <a:pt x="2" y="180"/>
                    <a:pt x="2" y="173"/>
                  </a:cubicBezTo>
                  <a:cubicBezTo>
                    <a:pt x="0" y="120"/>
                    <a:pt x="4" y="69"/>
                    <a:pt x="13" y="17"/>
                  </a:cubicBezTo>
                  <a:cubicBezTo>
                    <a:pt x="15" y="7"/>
                    <a:pt x="20" y="2"/>
                    <a:pt x="30" y="0"/>
                  </a:cubicBezTo>
                  <a:cubicBezTo>
                    <a:pt x="39" y="21"/>
                    <a:pt x="35" y="44"/>
                    <a:pt x="36" y="66"/>
                  </a:cubicBezTo>
                  <a:cubicBezTo>
                    <a:pt x="38" y="102"/>
                    <a:pt x="48" y="138"/>
                    <a:pt x="38" y="174"/>
                  </a:cubicBezTo>
                  <a:close/>
                </a:path>
              </a:pathLst>
            </a:custGeom>
            <a:solidFill>
              <a:srgbClr val="A45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183">
              <a:extLst>
                <a:ext uri="{FF2B5EF4-FFF2-40B4-BE49-F238E27FC236}">
                  <a16:creationId xmlns:a16="http://schemas.microsoft.com/office/drawing/2014/main" id="{7CA354CA-609B-BD26-4784-BF90740D1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175" y="2744788"/>
              <a:ext cx="50800" cy="220663"/>
            </a:xfrm>
            <a:custGeom>
              <a:avLst/>
              <a:gdLst>
                <a:gd name="T0" fmla="*/ 29 w 33"/>
                <a:gd name="T1" fmla="*/ 132 h 140"/>
                <a:gd name="T2" fmla="*/ 5 w 33"/>
                <a:gd name="T3" fmla="*/ 140 h 140"/>
                <a:gd name="T4" fmla="*/ 1 w 33"/>
                <a:gd name="T5" fmla="*/ 0 h 140"/>
                <a:gd name="T6" fmla="*/ 25 w 33"/>
                <a:gd name="T7" fmla="*/ 62 h 140"/>
                <a:gd name="T8" fmla="*/ 29 w 33"/>
                <a:gd name="T9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40">
                  <a:moveTo>
                    <a:pt x="29" y="132"/>
                  </a:moveTo>
                  <a:cubicBezTo>
                    <a:pt x="21" y="134"/>
                    <a:pt x="13" y="137"/>
                    <a:pt x="5" y="140"/>
                  </a:cubicBezTo>
                  <a:cubicBezTo>
                    <a:pt x="4" y="93"/>
                    <a:pt x="0" y="46"/>
                    <a:pt x="1" y="0"/>
                  </a:cubicBezTo>
                  <a:cubicBezTo>
                    <a:pt x="18" y="17"/>
                    <a:pt x="18" y="41"/>
                    <a:pt x="25" y="62"/>
                  </a:cubicBezTo>
                  <a:cubicBezTo>
                    <a:pt x="33" y="85"/>
                    <a:pt x="20" y="109"/>
                    <a:pt x="29" y="132"/>
                  </a:cubicBezTo>
                  <a:close/>
                </a:path>
              </a:pathLst>
            </a:custGeom>
            <a:solidFill>
              <a:srgbClr val="CC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184">
              <a:extLst>
                <a:ext uri="{FF2B5EF4-FFF2-40B4-BE49-F238E27FC236}">
                  <a16:creationId xmlns:a16="http://schemas.microsoft.com/office/drawing/2014/main" id="{19A9E768-23D2-3302-0C74-0DCF7DC27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488" y="2576513"/>
              <a:ext cx="179387" cy="242888"/>
            </a:xfrm>
            <a:custGeom>
              <a:avLst/>
              <a:gdLst>
                <a:gd name="T0" fmla="*/ 20 w 115"/>
                <a:gd name="T1" fmla="*/ 155 h 155"/>
                <a:gd name="T2" fmla="*/ 4 w 115"/>
                <a:gd name="T3" fmla="*/ 143 h 155"/>
                <a:gd name="T4" fmla="*/ 8 w 115"/>
                <a:gd name="T5" fmla="*/ 116 h 155"/>
                <a:gd name="T6" fmla="*/ 92 w 115"/>
                <a:gd name="T7" fmla="*/ 0 h 155"/>
                <a:gd name="T8" fmla="*/ 115 w 115"/>
                <a:gd name="T9" fmla="*/ 9 h 155"/>
                <a:gd name="T10" fmla="*/ 81 w 115"/>
                <a:gd name="T11" fmla="*/ 47 h 155"/>
                <a:gd name="T12" fmla="*/ 27 w 115"/>
                <a:gd name="T13" fmla="*/ 122 h 155"/>
                <a:gd name="T14" fmla="*/ 20 w 115"/>
                <a:gd name="T1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55">
                  <a:moveTo>
                    <a:pt x="20" y="155"/>
                  </a:moveTo>
                  <a:cubicBezTo>
                    <a:pt x="15" y="151"/>
                    <a:pt x="9" y="147"/>
                    <a:pt x="4" y="143"/>
                  </a:cubicBezTo>
                  <a:cubicBezTo>
                    <a:pt x="0" y="133"/>
                    <a:pt x="1" y="126"/>
                    <a:pt x="8" y="116"/>
                  </a:cubicBezTo>
                  <a:cubicBezTo>
                    <a:pt x="37" y="78"/>
                    <a:pt x="64" y="39"/>
                    <a:pt x="92" y="0"/>
                  </a:cubicBezTo>
                  <a:cubicBezTo>
                    <a:pt x="100" y="3"/>
                    <a:pt x="107" y="6"/>
                    <a:pt x="115" y="9"/>
                  </a:cubicBezTo>
                  <a:cubicBezTo>
                    <a:pt x="92" y="11"/>
                    <a:pt x="92" y="34"/>
                    <a:pt x="81" y="47"/>
                  </a:cubicBezTo>
                  <a:cubicBezTo>
                    <a:pt x="61" y="70"/>
                    <a:pt x="45" y="97"/>
                    <a:pt x="27" y="122"/>
                  </a:cubicBezTo>
                  <a:cubicBezTo>
                    <a:pt x="21" y="132"/>
                    <a:pt x="14" y="142"/>
                    <a:pt x="20" y="155"/>
                  </a:cubicBezTo>
                  <a:close/>
                </a:path>
              </a:pathLst>
            </a:custGeom>
            <a:solidFill>
              <a:srgbClr val="B56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185">
              <a:extLst>
                <a:ext uri="{FF2B5EF4-FFF2-40B4-BE49-F238E27FC236}">
                  <a16:creationId xmlns:a16="http://schemas.microsoft.com/office/drawing/2014/main" id="{7E545209-FB2C-D72F-BCE4-0E1C866E9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3003550"/>
              <a:ext cx="101600" cy="677863"/>
            </a:xfrm>
            <a:custGeom>
              <a:avLst/>
              <a:gdLst>
                <a:gd name="T0" fmla="*/ 44 w 64"/>
                <a:gd name="T1" fmla="*/ 432 h 432"/>
                <a:gd name="T2" fmla="*/ 35 w 64"/>
                <a:gd name="T3" fmla="*/ 347 h 432"/>
                <a:gd name="T4" fmla="*/ 32 w 64"/>
                <a:gd name="T5" fmla="*/ 298 h 432"/>
                <a:gd name="T6" fmla="*/ 18 w 64"/>
                <a:gd name="T7" fmla="*/ 168 h 432"/>
                <a:gd name="T8" fmla="*/ 13 w 64"/>
                <a:gd name="T9" fmla="*/ 103 h 432"/>
                <a:gd name="T10" fmla="*/ 8 w 64"/>
                <a:gd name="T11" fmla="*/ 24 h 432"/>
                <a:gd name="T12" fmla="*/ 0 w 64"/>
                <a:gd name="T13" fmla="*/ 0 h 432"/>
                <a:gd name="T14" fmla="*/ 33 w 64"/>
                <a:gd name="T15" fmla="*/ 34 h 432"/>
                <a:gd name="T16" fmla="*/ 37 w 64"/>
                <a:gd name="T17" fmla="*/ 171 h 432"/>
                <a:gd name="T18" fmla="*/ 49 w 64"/>
                <a:gd name="T19" fmla="*/ 273 h 432"/>
                <a:gd name="T20" fmla="*/ 60 w 64"/>
                <a:gd name="T21" fmla="*/ 406 h 432"/>
                <a:gd name="T22" fmla="*/ 44 w 64"/>
                <a:gd name="T23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432">
                  <a:moveTo>
                    <a:pt x="44" y="432"/>
                  </a:moveTo>
                  <a:cubicBezTo>
                    <a:pt x="48" y="403"/>
                    <a:pt x="39" y="375"/>
                    <a:pt x="35" y="347"/>
                  </a:cubicBezTo>
                  <a:cubicBezTo>
                    <a:pt x="32" y="331"/>
                    <a:pt x="33" y="314"/>
                    <a:pt x="32" y="298"/>
                  </a:cubicBezTo>
                  <a:cubicBezTo>
                    <a:pt x="28" y="255"/>
                    <a:pt x="24" y="212"/>
                    <a:pt x="18" y="168"/>
                  </a:cubicBezTo>
                  <a:cubicBezTo>
                    <a:pt x="15" y="147"/>
                    <a:pt x="17" y="125"/>
                    <a:pt x="13" y="103"/>
                  </a:cubicBezTo>
                  <a:cubicBezTo>
                    <a:pt x="8" y="77"/>
                    <a:pt x="9" y="50"/>
                    <a:pt x="8" y="24"/>
                  </a:cubicBezTo>
                  <a:cubicBezTo>
                    <a:pt x="8" y="15"/>
                    <a:pt x="4" y="8"/>
                    <a:pt x="0" y="0"/>
                  </a:cubicBezTo>
                  <a:cubicBezTo>
                    <a:pt x="29" y="4"/>
                    <a:pt x="29" y="7"/>
                    <a:pt x="33" y="34"/>
                  </a:cubicBezTo>
                  <a:cubicBezTo>
                    <a:pt x="39" y="80"/>
                    <a:pt x="32" y="126"/>
                    <a:pt x="37" y="171"/>
                  </a:cubicBezTo>
                  <a:cubicBezTo>
                    <a:pt x="41" y="205"/>
                    <a:pt x="45" y="239"/>
                    <a:pt x="49" y="273"/>
                  </a:cubicBezTo>
                  <a:cubicBezTo>
                    <a:pt x="55" y="317"/>
                    <a:pt x="64" y="361"/>
                    <a:pt x="60" y="406"/>
                  </a:cubicBezTo>
                  <a:cubicBezTo>
                    <a:pt x="59" y="417"/>
                    <a:pt x="54" y="426"/>
                    <a:pt x="44" y="432"/>
                  </a:cubicBezTo>
                  <a:close/>
                </a:path>
              </a:pathLst>
            </a:custGeom>
            <a:solidFill>
              <a:srgbClr val="B96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60" name="Grupo 1759">
            <a:extLst>
              <a:ext uri="{FF2B5EF4-FFF2-40B4-BE49-F238E27FC236}">
                <a16:creationId xmlns:a16="http://schemas.microsoft.com/office/drawing/2014/main" id="{C15681D1-E47F-EE95-ABAC-37E260E1FD83}"/>
              </a:ext>
            </a:extLst>
          </p:cNvPr>
          <p:cNvGrpSpPr/>
          <p:nvPr/>
        </p:nvGrpSpPr>
        <p:grpSpPr>
          <a:xfrm>
            <a:off x="5638800" y="2419351"/>
            <a:ext cx="1784351" cy="1752600"/>
            <a:chOff x="5638800" y="2419351"/>
            <a:chExt cx="1784351" cy="1752600"/>
          </a:xfrm>
        </p:grpSpPr>
        <p:sp>
          <p:nvSpPr>
            <p:cNvPr id="1671" name="Freeform 189">
              <a:extLst>
                <a:ext uri="{FF2B5EF4-FFF2-40B4-BE49-F238E27FC236}">
                  <a16:creationId xmlns:a16="http://schemas.microsoft.com/office/drawing/2014/main" id="{269F328D-4B73-BE1D-5772-DD3CD63A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1550" y="3570288"/>
              <a:ext cx="598488" cy="601663"/>
            </a:xfrm>
            <a:custGeom>
              <a:avLst/>
              <a:gdLst>
                <a:gd name="T0" fmla="*/ 374 w 382"/>
                <a:gd name="T1" fmla="*/ 384 h 384"/>
                <a:gd name="T2" fmla="*/ 130 w 382"/>
                <a:gd name="T3" fmla="*/ 384 h 384"/>
                <a:gd name="T4" fmla="*/ 112 w 382"/>
                <a:gd name="T5" fmla="*/ 332 h 384"/>
                <a:gd name="T6" fmla="*/ 85 w 382"/>
                <a:gd name="T7" fmla="*/ 245 h 384"/>
                <a:gd name="T8" fmla="*/ 58 w 382"/>
                <a:gd name="T9" fmla="*/ 160 h 384"/>
                <a:gd name="T10" fmla="*/ 12 w 382"/>
                <a:gd name="T11" fmla="*/ 120 h 384"/>
                <a:gd name="T12" fmla="*/ 2 w 382"/>
                <a:gd name="T13" fmla="*/ 115 h 384"/>
                <a:gd name="T14" fmla="*/ 1 w 382"/>
                <a:gd name="T15" fmla="*/ 109 h 384"/>
                <a:gd name="T16" fmla="*/ 58 w 382"/>
                <a:gd name="T17" fmla="*/ 86 h 384"/>
                <a:gd name="T18" fmla="*/ 80 w 382"/>
                <a:gd name="T19" fmla="*/ 73 h 384"/>
                <a:gd name="T20" fmla="*/ 189 w 382"/>
                <a:gd name="T21" fmla="*/ 37 h 384"/>
                <a:gd name="T22" fmla="*/ 241 w 382"/>
                <a:gd name="T23" fmla="*/ 29 h 384"/>
                <a:gd name="T24" fmla="*/ 262 w 382"/>
                <a:gd name="T25" fmla="*/ 11 h 384"/>
                <a:gd name="T26" fmla="*/ 285 w 382"/>
                <a:gd name="T27" fmla="*/ 9 h 384"/>
                <a:gd name="T28" fmla="*/ 295 w 382"/>
                <a:gd name="T29" fmla="*/ 56 h 384"/>
                <a:gd name="T30" fmla="*/ 324 w 382"/>
                <a:gd name="T31" fmla="*/ 195 h 384"/>
                <a:gd name="T32" fmla="*/ 353 w 382"/>
                <a:gd name="T33" fmla="*/ 289 h 384"/>
                <a:gd name="T34" fmla="*/ 375 w 382"/>
                <a:gd name="T35" fmla="*/ 353 h 384"/>
                <a:gd name="T36" fmla="*/ 374 w 382"/>
                <a:gd name="T37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2" h="384">
                  <a:moveTo>
                    <a:pt x="374" y="384"/>
                  </a:moveTo>
                  <a:cubicBezTo>
                    <a:pt x="293" y="384"/>
                    <a:pt x="211" y="384"/>
                    <a:pt x="130" y="384"/>
                  </a:cubicBezTo>
                  <a:cubicBezTo>
                    <a:pt x="123" y="367"/>
                    <a:pt x="114" y="351"/>
                    <a:pt x="112" y="332"/>
                  </a:cubicBezTo>
                  <a:cubicBezTo>
                    <a:pt x="109" y="301"/>
                    <a:pt x="95" y="274"/>
                    <a:pt x="85" y="245"/>
                  </a:cubicBezTo>
                  <a:cubicBezTo>
                    <a:pt x="75" y="217"/>
                    <a:pt x="71" y="188"/>
                    <a:pt x="58" y="160"/>
                  </a:cubicBezTo>
                  <a:cubicBezTo>
                    <a:pt x="48" y="139"/>
                    <a:pt x="39" y="121"/>
                    <a:pt x="12" y="120"/>
                  </a:cubicBezTo>
                  <a:cubicBezTo>
                    <a:pt x="8" y="120"/>
                    <a:pt x="4" y="118"/>
                    <a:pt x="2" y="115"/>
                  </a:cubicBezTo>
                  <a:cubicBezTo>
                    <a:pt x="1" y="113"/>
                    <a:pt x="0" y="111"/>
                    <a:pt x="1" y="109"/>
                  </a:cubicBezTo>
                  <a:cubicBezTo>
                    <a:pt x="17" y="95"/>
                    <a:pt x="40" y="97"/>
                    <a:pt x="58" y="86"/>
                  </a:cubicBezTo>
                  <a:cubicBezTo>
                    <a:pt x="65" y="81"/>
                    <a:pt x="74" y="79"/>
                    <a:pt x="80" y="73"/>
                  </a:cubicBezTo>
                  <a:cubicBezTo>
                    <a:pt x="115" y="56"/>
                    <a:pt x="146" y="28"/>
                    <a:pt x="189" y="37"/>
                  </a:cubicBezTo>
                  <a:cubicBezTo>
                    <a:pt x="208" y="40"/>
                    <a:pt x="224" y="36"/>
                    <a:pt x="241" y="29"/>
                  </a:cubicBezTo>
                  <a:cubicBezTo>
                    <a:pt x="250" y="25"/>
                    <a:pt x="256" y="18"/>
                    <a:pt x="262" y="11"/>
                  </a:cubicBezTo>
                  <a:cubicBezTo>
                    <a:pt x="269" y="5"/>
                    <a:pt x="276" y="0"/>
                    <a:pt x="285" y="9"/>
                  </a:cubicBezTo>
                  <a:cubicBezTo>
                    <a:pt x="296" y="23"/>
                    <a:pt x="296" y="40"/>
                    <a:pt x="295" y="56"/>
                  </a:cubicBezTo>
                  <a:cubicBezTo>
                    <a:pt x="289" y="106"/>
                    <a:pt x="308" y="150"/>
                    <a:pt x="324" y="195"/>
                  </a:cubicBezTo>
                  <a:cubicBezTo>
                    <a:pt x="335" y="226"/>
                    <a:pt x="344" y="258"/>
                    <a:pt x="353" y="289"/>
                  </a:cubicBezTo>
                  <a:cubicBezTo>
                    <a:pt x="359" y="311"/>
                    <a:pt x="364" y="333"/>
                    <a:pt x="375" y="353"/>
                  </a:cubicBezTo>
                  <a:cubicBezTo>
                    <a:pt x="380" y="363"/>
                    <a:pt x="382" y="374"/>
                    <a:pt x="374" y="384"/>
                  </a:cubicBezTo>
                  <a:close/>
                </a:path>
              </a:pathLst>
            </a:custGeom>
            <a:solidFill>
              <a:srgbClr val="F18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190">
              <a:extLst>
                <a:ext uri="{FF2B5EF4-FFF2-40B4-BE49-F238E27FC236}">
                  <a16:creationId xmlns:a16="http://schemas.microsoft.com/office/drawing/2014/main" id="{CD2FCCB6-AB6C-1747-DFFA-78AA381E2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1300" y="2933701"/>
              <a:ext cx="352425" cy="1238250"/>
            </a:xfrm>
            <a:custGeom>
              <a:avLst/>
              <a:gdLst>
                <a:gd name="T0" fmla="*/ 85 w 225"/>
                <a:gd name="T1" fmla="*/ 790 h 790"/>
                <a:gd name="T2" fmla="*/ 65 w 225"/>
                <a:gd name="T3" fmla="*/ 790 h 790"/>
                <a:gd name="T4" fmla="*/ 36 w 225"/>
                <a:gd name="T5" fmla="*/ 717 h 790"/>
                <a:gd name="T6" fmla="*/ 4 w 225"/>
                <a:gd name="T7" fmla="*/ 625 h 790"/>
                <a:gd name="T8" fmla="*/ 3 w 225"/>
                <a:gd name="T9" fmla="*/ 606 h 790"/>
                <a:gd name="T10" fmla="*/ 8 w 225"/>
                <a:gd name="T11" fmla="*/ 601 h 790"/>
                <a:gd name="T12" fmla="*/ 18 w 225"/>
                <a:gd name="T13" fmla="*/ 580 h 790"/>
                <a:gd name="T14" fmla="*/ 51 w 225"/>
                <a:gd name="T15" fmla="*/ 394 h 790"/>
                <a:gd name="T16" fmla="*/ 116 w 225"/>
                <a:gd name="T17" fmla="*/ 30 h 790"/>
                <a:gd name="T18" fmla="*/ 129 w 225"/>
                <a:gd name="T19" fmla="*/ 3 h 790"/>
                <a:gd name="T20" fmla="*/ 148 w 225"/>
                <a:gd name="T21" fmla="*/ 3 h 790"/>
                <a:gd name="T22" fmla="*/ 159 w 225"/>
                <a:gd name="T23" fmla="*/ 8 h 790"/>
                <a:gd name="T24" fmla="*/ 189 w 225"/>
                <a:gd name="T25" fmla="*/ 15 h 790"/>
                <a:gd name="T26" fmla="*/ 220 w 225"/>
                <a:gd name="T27" fmla="*/ 59 h 790"/>
                <a:gd name="T28" fmla="*/ 177 w 225"/>
                <a:gd name="T29" fmla="*/ 302 h 790"/>
                <a:gd name="T30" fmla="*/ 130 w 225"/>
                <a:gd name="T31" fmla="*/ 578 h 790"/>
                <a:gd name="T32" fmla="*/ 95 w 225"/>
                <a:gd name="T33" fmla="*/ 774 h 790"/>
                <a:gd name="T34" fmla="*/ 85 w 225"/>
                <a:gd name="T35" fmla="*/ 79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5" h="790">
                  <a:moveTo>
                    <a:pt x="85" y="790"/>
                  </a:moveTo>
                  <a:cubicBezTo>
                    <a:pt x="78" y="790"/>
                    <a:pt x="72" y="790"/>
                    <a:pt x="65" y="790"/>
                  </a:cubicBezTo>
                  <a:cubicBezTo>
                    <a:pt x="50" y="768"/>
                    <a:pt x="43" y="742"/>
                    <a:pt x="36" y="717"/>
                  </a:cubicBezTo>
                  <a:cubicBezTo>
                    <a:pt x="28" y="686"/>
                    <a:pt x="17" y="655"/>
                    <a:pt x="4" y="625"/>
                  </a:cubicBezTo>
                  <a:cubicBezTo>
                    <a:pt x="1" y="619"/>
                    <a:pt x="0" y="613"/>
                    <a:pt x="3" y="606"/>
                  </a:cubicBezTo>
                  <a:cubicBezTo>
                    <a:pt x="4" y="604"/>
                    <a:pt x="6" y="603"/>
                    <a:pt x="8" y="601"/>
                  </a:cubicBezTo>
                  <a:cubicBezTo>
                    <a:pt x="15" y="596"/>
                    <a:pt x="17" y="589"/>
                    <a:pt x="18" y="580"/>
                  </a:cubicBezTo>
                  <a:cubicBezTo>
                    <a:pt x="26" y="518"/>
                    <a:pt x="41" y="456"/>
                    <a:pt x="51" y="394"/>
                  </a:cubicBezTo>
                  <a:cubicBezTo>
                    <a:pt x="70" y="272"/>
                    <a:pt x="92" y="151"/>
                    <a:pt x="116" y="30"/>
                  </a:cubicBezTo>
                  <a:cubicBezTo>
                    <a:pt x="118" y="20"/>
                    <a:pt x="118" y="9"/>
                    <a:pt x="129" y="3"/>
                  </a:cubicBezTo>
                  <a:cubicBezTo>
                    <a:pt x="135" y="0"/>
                    <a:pt x="142" y="1"/>
                    <a:pt x="148" y="3"/>
                  </a:cubicBezTo>
                  <a:cubicBezTo>
                    <a:pt x="152" y="5"/>
                    <a:pt x="155" y="6"/>
                    <a:pt x="159" y="8"/>
                  </a:cubicBezTo>
                  <a:cubicBezTo>
                    <a:pt x="169" y="10"/>
                    <a:pt x="180" y="10"/>
                    <a:pt x="189" y="15"/>
                  </a:cubicBezTo>
                  <a:cubicBezTo>
                    <a:pt x="225" y="21"/>
                    <a:pt x="225" y="22"/>
                    <a:pt x="220" y="59"/>
                  </a:cubicBezTo>
                  <a:cubicBezTo>
                    <a:pt x="208" y="140"/>
                    <a:pt x="191" y="221"/>
                    <a:pt x="177" y="302"/>
                  </a:cubicBezTo>
                  <a:cubicBezTo>
                    <a:pt x="161" y="394"/>
                    <a:pt x="145" y="486"/>
                    <a:pt x="130" y="578"/>
                  </a:cubicBezTo>
                  <a:cubicBezTo>
                    <a:pt x="119" y="643"/>
                    <a:pt x="109" y="709"/>
                    <a:pt x="95" y="774"/>
                  </a:cubicBezTo>
                  <a:cubicBezTo>
                    <a:pt x="93" y="781"/>
                    <a:pt x="92" y="787"/>
                    <a:pt x="85" y="790"/>
                  </a:cubicBezTo>
                  <a:close/>
                </a:path>
              </a:pathLst>
            </a:custGeom>
            <a:solidFill>
              <a:srgbClr val="366F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191">
              <a:extLst>
                <a:ext uri="{FF2B5EF4-FFF2-40B4-BE49-F238E27FC236}">
                  <a16:creationId xmlns:a16="http://schemas.microsoft.com/office/drawing/2014/main" id="{1810140D-D956-A86E-719B-87BB8638A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863" y="2971801"/>
              <a:ext cx="347663" cy="1200150"/>
            </a:xfrm>
            <a:custGeom>
              <a:avLst/>
              <a:gdLst>
                <a:gd name="T0" fmla="*/ 106 w 221"/>
                <a:gd name="T1" fmla="*/ 633 h 766"/>
                <a:gd name="T2" fmla="*/ 80 w 221"/>
                <a:gd name="T3" fmla="*/ 766 h 766"/>
                <a:gd name="T4" fmla="*/ 8 w 221"/>
                <a:gd name="T5" fmla="*/ 766 h 766"/>
                <a:gd name="T6" fmla="*/ 13 w 221"/>
                <a:gd name="T7" fmla="*/ 718 h 766"/>
                <a:gd name="T8" fmla="*/ 19 w 221"/>
                <a:gd name="T9" fmla="*/ 687 h 766"/>
                <a:gd name="T10" fmla="*/ 48 w 221"/>
                <a:gd name="T11" fmla="*/ 510 h 766"/>
                <a:gd name="T12" fmla="*/ 83 w 221"/>
                <a:gd name="T13" fmla="*/ 312 h 766"/>
                <a:gd name="T14" fmla="*/ 118 w 221"/>
                <a:gd name="T15" fmla="*/ 109 h 766"/>
                <a:gd name="T16" fmla="*/ 130 w 221"/>
                <a:gd name="T17" fmla="*/ 33 h 766"/>
                <a:gd name="T18" fmla="*/ 145 w 221"/>
                <a:gd name="T19" fmla="*/ 1 h 766"/>
                <a:gd name="T20" fmla="*/ 156 w 221"/>
                <a:gd name="T21" fmla="*/ 2 h 766"/>
                <a:gd name="T22" fmla="*/ 200 w 221"/>
                <a:gd name="T23" fmla="*/ 5 h 766"/>
                <a:gd name="T24" fmla="*/ 214 w 221"/>
                <a:gd name="T25" fmla="*/ 8 h 766"/>
                <a:gd name="T26" fmla="*/ 212 w 221"/>
                <a:gd name="T27" fmla="*/ 47 h 766"/>
                <a:gd name="T28" fmla="*/ 192 w 221"/>
                <a:gd name="T29" fmla="*/ 160 h 766"/>
                <a:gd name="T30" fmla="*/ 188 w 221"/>
                <a:gd name="T31" fmla="*/ 194 h 766"/>
                <a:gd name="T32" fmla="*/ 168 w 221"/>
                <a:gd name="T33" fmla="*/ 303 h 766"/>
                <a:gd name="T34" fmla="*/ 132 w 221"/>
                <a:gd name="T35" fmla="*/ 513 h 766"/>
                <a:gd name="T36" fmla="*/ 117 w 221"/>
                <a:gd name="T37" fmla="*/ 598 h 766"/>
                <a:gd name="T38" fmla="*/ 106 w 221"/>
                <a:gd name="T39" fmla="*/ 633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1" h="766">
                  <a:moveTo>
                    <a:pt x="106" y="633"/>
                  </a:moveTo>
                  <a:cubicBezTo>
                    <a:pt x="97" y="677"/>
                    <a:pt x="89" y="722"/>
                    <a:pt x="80" y="766"/>
                  </a:cubicBezTo>
                  <a:cubicBezTo>
                    <a:pt x="56" y="766"/>
                    <a:pt x="32" y="766"/>
                    <a:pt x="8" y="766"/>
                  </a:cubicBezTo>
                  <a:cubicBezTo>
                    <a:pt x="0" y="749"/>
                    <a:pt x="11" y="734"/>
                    <a:pt x="13" y="718"/>
                  </a:cubicBezTo>
                  <a:cubicBezTo>
                    <a:pt x="15" y="708"/>
                    <a:pt x="18" y="698"/>
                    <a:pt x="19" y="687"/>
                  </a:cubicBezTo>
                  <a:cubicBezTo>
                    <a:pt x="24" y="627"/>
                    <a:pt x="38" y="569"/>
                    <a:pt x="48" y="510"/>
                  </a:cubicBezTo>
                  <a:cubicBezTo>
                    <a:pt x="60" y="444"/>
                    <a:pt x="70" y="378"/>
                    <a:pt x="83" y="312"/>
                  </a:cubicBezTo>
                  <a:cubicBezTo>
                    <a:pt x="96" y="244"/>
                    <a:pt x="103" y="176"/>
                    <a:pt x="118" y="109"/>
                  </a:cubicBezTo>
                  <a:cubicBezTo>
                    <a:pt x="123" y="84"/>
                    <a:pt x="128" y="59"/>
                    <a:pt x="130" y="33"/>
                  </a:cubicBezTo>
                  <a:cubicBezTo>
                    <a:pt x="132" y="21"/>
                    <a:pt x="134" y="9"/>
                    <a:pt x="145" y="1"/>
                  </a:cubicBezTo>
                  <a:cubicBezTo>
                    <a:pt x="149" y="0"/>
                    <a:pt x="153" y="0"/>
                    <a:pt x="156" y="2"/>
                  </a:cubicBezTo>
                  <a:cubicBezTo>
                    <a:pt x="170" y="9"/>
                    <a:pt x="184" y="10"/>
                    <a:pt x="200" y="5"/>
                  </a:cubicBezTo>
                  <a:cubicBezTo>
                    <a:pt x="204" y="3"/>
                    <a:pt x="210" y="3"/>
                    <a:pt x="214" y="8"/>
                  </a:cubicBezTo>
                  <a:cubicBezTo>
                    <a:pt x="221" y="21"/>
                    <a:pt x="215" y="34"/>
                    <a:pt x="212" y="47"/>
                  </a:cubicBezTo>
                  <a:cubicBezTo>
                    <a:pt x="205" y="85"/>
                    <a:pt x="201" y="123"/>
                    <a:pt x="192" y="160"/>
                  </a:cubicBezTo>
                  <a:cubicBezTo>
                    <a:pt x="189" y="171"/>
                    <a:pt x="190" y="183"/>
                    <a:pt x="188" y="194"/>
                  </a:cubicBezTo>
                  <a:cubicBezTo>
                    <a:pt x="179" y="230"/>
                    <a:pt x="175" y="267"/>
                    <a:pt x="168" y="303"/>
                  </a:cubicBezTo>
                  <a:cubicBezTo>
                    <a:pt x="156" y="373"/>
                    <a:pt x="144" y="443"/>
                    <a:pt x="132" y="513"/>
                  </a:cubicBezTo>
                  <a:cubicBezTo>
                    <a:pt x="128" y="541"/>
                    <a:pt x="122" y="569"/>
                    <a:pt x="117" y="598"/>
                  </a:cubicBezTo>
                  <a:cubicBezTo>
                    <a:pt x="115" y="610"/>
                    <a:pt x="113" y="622"/>
                    <a:pt x="106" y="633"/>
                  </a:cubicBezTo>
                  <a:close/>
                </a:path>
              </a:pathLst>
            </a:custGeom>
            <a:solidFill>
              <a:srgbClr val="3C78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192">
              <a:extLst>
                <a:ext uri="{FF2B5EF4-FFF2-40B4-BE49-F238E27FC236}">
                  <a16:creationId xmlns:a16="http://schemas.microsoft.com/office/drawing/2014/main" id="{53F58A91-112F-53A3-94E7-BD8759573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741738"/>
              <a:ext cx="333375" cy="430213"/>
            </a:xfrm>
            <a:custGeom>
              <a:avLst/>
              <a:gdLst>
                <a:gd name="T0" fmla="*/ 85 w 213"/>
                <a:gd name="T1" fmla="*/ 4 h 275"/>
                <a:gd name="T2" fmla="*/ 91 w 213"/>
                <a:gd name="T3" fmla="*/ 6 h 275"/>
                <a:gd name="T4" fmla="*/ 148 w 213"/>
                <a:gd name="T5" fmla="*/ 55 h 275"/>
                <a:gd name="T6" fmla="*/ 193 w 213"/>
                <a:gd name="T7" fmla="*/ 192 h 275"/>
                <a:gd name="T8" fmla="*/ 213 w 213"/>
                <a:gd name="T9" fmla="*/ 275 h 275"/>
                <a:gd name="T10" fmla="*/ 81 w 213"/>
                <a:gd name="T11" fmla="*/ 275 h 275"/>
                <a:gd name="T12" fmla="*/ 55 w 213"/>
                <a:gd name="T13" fmla="*/ 205 h 275"/>
                <a:gd name="T14" fmla="*/ 9 w 213"/>
                <a:gd name="T15" fmla="*/ 62 h 275"/>
                <a:gd name="T16" fmla="*/ 30 w 213"/>
                <a:gd name="T17" fmla="*/ 15 h 275"/>
                <a:gd name="T18" fmla="*/ 85 w 213"/>
                <a:gd name="T19" fmla="*/ 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75">
                  <a:moveTo>
                    <a:pt x="85" y="4"/>
                  </a:moveTo>
                  <a:cubicBezTo>
                    <a:pt x="87" y="4"/>
                    <a:pt x="89" y="6"/>
                    <a:pt x="91" y="6"/>
                  </a:cubicBezTo>
                  <a:cubicBezTo>
                    <a:pt x="126" y="4"/>
                    <a:pt x="136" y="28"/>
                    <a:pt x="148" y="55"/>
                  </a:cubicBezTo>
                  <a:cubicBezTo>
                    <a:pt x="167" y="100"/>
                    <a:pt x="178" y="147"/>
                    <a:pt x="193" y="192"/>
                  </a:cubicBezTo>
                  <a:cubicBezTo>
                    <a:pt x="202" y="218"/>
                    <a:pt x="213" y="246"/>
                    <a:pt x="213" y="275"/>
                  </a:cubicBezTo>
                  <a:cubicBezTo>
                    <a:pt x="169" y="275"/>
                    <a:pt x="125" y="275"/>
                    <a:pt x="81" y="275"/>
                  </a:cubicBezTo>
                  <a:cubicBezTo>
                    <a:pt x="68" y="254"/>
                    <a:pt x="62" y="229"/>
                    <a:pt x="55" y="205"/>
                  </a:cubicBezTo>
                  <a:cubicBezTo>
                    <a:pt x="42" y="157"/>
                    <a:pt x="24" y="110"/>
                    <a:pt x="9" y="62"/>
                  </a:cubicBezTo>
                  <a:cubicBezTo>
                    <a:pt x="0" y="33"/>
                    <a:pt x="3" y="27"/>
                    <a:pt x="30" y="15"/>
                  </a:cubicBezTo>
                  <a:cubicBezTo>
                    <a:pt x="49" y="12"/>
                    <a:pt x="65" y="0"/>
                    <a:pt x="85" y="4"/>
                  </a:cubicBezTo>
                  <a:close/>
                </a:path>
              </a:pathLst>
            </a:custGeom>
            <a:solidFill>
              <a:srgbClr val="EC75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193">
              <a:extLst>
                <a:ext uri="{FF2B5EF4-FFF2-40B4-BE49-F238E27FC236}">
                  <a16:creationId xmlns:a16="http://schemas.microsoft.com/office/drawing/2014/main" id="{67059E51-31DF-7B63-1D2A-B2D4B898B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0" y="2946401"/>
              <a:ext cx="282575" cy="1225550"/>
            </a:xfrm>
            <a:custGeom>
              <a:avLst/>
              <a:gdLst>
                <a:gd name="T0" fmla="*/ 180 w 181"/>
                <a:gd name="T1" fmla="*/ 19 h 782"/>
                <a:gd name="T2" fmla="*/ 160 w 181"/>
                <a:gd name="T3" fmla="*/ 100 h 782"/>
                <a:gd name="T4" fmla="*/ 146 w 181"/>
                <a:gd name="T5" fmla="*/ 171 h 782"/>
                <a:gd name="T6" fmla="*/ 137 w 181"/>
                <a:gd name="T7" fmla="*/ 228 h 782"/>
                <a:gd name="T8" fmla="*/ 110 w 181"/>
                <a:gd name="T9" fmla="*/ 382 h 782"/>
                <a:gd name="T10" fmla="*/ 86 w 181"/>
                <a:gd name="T11" fmla="*/ 523 h 782"/>
                <a:gd name="T12" fmla="*/ 66 w 181"/>
                <a:gd name="T13" fmla="*/ 621 h 782"/>
                <a:gd name="T14" fmla="*/ 62 w 181"/>
                <a:gd name="T15" fmla="*/ 662 h 782"/>
                <a:gd name="T16" fmla="*/ 40 w 181"/>
                <a:gd name="T17" fmla="*/ 782 h 782"/>
                <a:gd name="T18" fmla="*/ 0 w 181"/>
                <a:gd name="T19" fmla="*/ 782 h 782"/>
                <a:gd name="T20" fmla="*/ 23 w 181"/>
                <a:gd name="T21" fmla="*/ 652 h 782"/>
                <a:gd name="T22" fmla="*/ 34 w 181"/>
                <a:gd name="T23" fmla="*/ 600 h 782"/>
                <a:gd name="T24" fmla="*/ 51 w 181"/>
                <a:gd name="T25" fmla="*/ 497 h 782"/>
                <a:gd name="T26" fmla="*/ 64 w 181"/>
                <a:gd name="T27" fmla="*/ 423 h 782"/>
                <a:gd name="T28" fmla="*/ 92 w 181"/>
                <a:gd name="T29" fmla="*/ 261 h 782"/>
                <a:gd name="T30" fmla="*/ 133 w 181"/>
                <a:gd name="T31" fmla="*/ 25 h 782"/>
                <a:gd name="T32" fmla="*/ 125 w 181"/>
                <a:gd name="T33" fmla="*/ 15 h 782"/>
                <a:gd name="T34" fmla="*/ 100 w 181"/>
                <a:gd name="T35" fmla="*/ 11 h 782"/>
                <a:gd name="T36" fmla="*/ 150 w 181"/>
                <a:gd name="T37" fmla="*/ 3 h 782"/>
                <a:gd name="T38" fmla="*/ 180 w 181"/>
                <a:gd name="T39" fmla="*/ 12 h 782"/>
                <a:gd name="T40" fmla="*/ 180 w 181"/>
                <a:gd name="T41" fmla="*/ 19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782">
                  <a:moveTo>
                    <a:pt x="180" y="19"/>
                  </a:moveTo>
                  <a:cubicBezTo>
                    <a:pt x="161" y="43"/>
                    <a:pt x="168" y="73"/>
                    <a:pt x="160" y="100"/>
                  </a:cubicBezTo>
                  <a:cubicBezTo>
                    <a:pt x="154" y="124"/>
                    <a:pt x="152" y="148"/>
                    <a:pt x="146" y="171"/>
                  </a:cubicBezTo>
                  <a:cubicBezTo>
                    <a:pt x="141" y="189"/>
                    <a:pt x="138" y="209"/>
                    <a:pt x="137" y="228"/>
                  </a:cubicBezTo>
                  <a:cubicBezTo>
                    <a:pt x="133" y="280"/>
                    <a:pt x="117" y="330"/>
                    <a:pt x="110" y="382"/>
                  </a:cubicBezTo>
                  <a:cubicBezTo>
                    <a:pt x="105" y="430"/>
                    <a:pt x="94" y="476"/>
                    <a:pt x="86" y="523"/>
                  </a:cubicBezTo>
                  <a:cubicBezTo>
                    <a:pt x="81" y="555"/>
                    <a:pt x="79" y="589"/>
                    <a:pt x="66" y="621"/>
                  </a:cubicBezTo>
                  <a:cubicBezTo>
                    <a:pt x="60" y="633"/>
                    <a:pt x="63" y="648"/>
                    <a:pt x="62" y="662"/>
                  </a:cubicBezTo>
                  <a:cubicBezTo>
                    <a:pt x="59" y="703"/>
                    <a:pt x="49" y="743"/>
                    <a:pt x="40" y="782"/>
                  </a:cubicBezTo>
                  <a:cubicBezTo>
                    <a:pt x="27" y="782"/>
                    <a:pt x="13" y="782"/>
                    <a:pt x="0" y="782"/>
                  </a:cubicBezTo>
                  <a:cubicBezTo>
                    <a:pt x="10" y="740"/>
                    <a:pt x="19" y="696"/>
                    <a:pt x="23" y="652"/>
                  </a:cubicBezTo>
                  <a:cubicBezTo>
                    <a:pt x="25" y="634"/>
                    <a:pt x="30" y="617"/>
                    <a:pt x="34" y="600"/>
                  </a:cubicBezTo>
                  <a:cubicBezTo>
                    <a:pt x="43" y="566"/>
                    <a:pt x="43" y="531"/>
                    <a:pt x="51" y="497"/>
                  </a:cubicBezTo>
                  <a:cubicBezTo>
                    <a:pt x="57" y="472"/>
                    <a:pt x="60" y="447"/>
                    <a:pt x="64" y="423"/>
                  </a:cubicBezTo>
                  <a:cubicBezTo>
                    <a:pt x="73" y="369"/>
                    <a:pt x="81" y="314"/>
                    <a:pt x="92" y="261"/>
                  </a:cubicBezTo>
                  <a:cubicBezTo>
                    <a:pt x="109" y="183"/>
                    <a:pt x="120" y="104"/>
                    <a:pt x="133" y="25"/>
                  </a:cubicBezTo>
                  <a:cubicBezTo>
                    <a:pt x="135" y="16"/>
                    <a:pt x="132" y="15"/>
                    <a:pt x="125" y="15"/>
                  </a:cubicBezTo>
                  <a:cubicBezTo>
                    <a:pt x="116" y="14"/>
                    <a:pt x="107" y="18"/>
                    <a:pt x="100" y="11"/>
                  </a:cubicBezTo>
                  <a:cubicBezTo>
                    <a:pt x="115" y="0"/>
                    <a:pt x="133" y="8"/>
                    <a:pt x="150" y="3"/>
                  </a:cubicBezTo>
                  <a:cubicBezTo>
                    <a:pt x="161" y="1"/>
                    <a:pt x="173" y="1"/>
                    <a:pt x="180" y="12"/>
                  </a:cubicBezTo>
                  <a:cubicBezTo>
                    <a:pt x="181" y="15"/>
                    <a:pt x="181" y="17"/>
                    <a:pt x="180" y="19"/>
                  </a:cubicBezTo>
                  <a:close/>
                </a:path>
              </a:pathLst>
            </a:custGeom>
            <a:solidFill>
              <a:srgbClr val="4C92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194">
              <a:extLst>
                <a:ext uri="{FF2B5EF4-FFF2-40B4-BE49-F238E27FC236}">
                  <a16:creationId xmlns:a16="http://schemas.microsoft.com/office/drawing/2014/main" id="{0DFB0815-31CD-DC3B-7371-43AB78D23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38" y="3760788"/>
              <a:ext cx="288925" cy="411163"/>
            </a:xfrm>
            <a:custGeom>
              <a:avLst/>
              <a:gdLst>
                <a:gd name="T0" fmla="*/ 179 w 184"/>
                <a:gd name="T1" fmla="*/ 262 h 262"/>
                <a:gd name="T2" fmla="*/ 71 w 184"/>
                <a:gd name="T3" fmla="*/ 262 h 262"/>
                <a:gd name="T4" fmla="*/ 60 w 184"/>
                <a:gd name="T5" fmla="*/ 246 h 262"/>
                <a:gd name="T6" fmla="*/ 3 w 184"/>
                <a:gd name="T7" fmla="*/ 76 h 262"/>
                <a:gd name="T8" fmla="*/ 0 w 184"/>
                <a:gd name="T9" fmla="*/ 56 h 262"/>
                <a:gd name="T10" fmla="*/ 53 w 184"/>
                <a:gd name="T11" fmla="*/ 14 h 262"/>
                <a:gd name="T12" fmla="*/ 92 w 184"/>
                <a:gd name="T13" fmla="*/ 0 h 262"/>
                <a:gd name="T14" fmla="*/ 114 w 184"/>
                <a:gd name="T15" fmla="*/ 46 h 262"/>
                <a:gd name="T16" fmla="*/ 153 w 184"/>
                <a:gd name="T17" fmla="*/ 163 h 262"/>
                <a:gd name="T18" fmla="*/ 178 w 184"/>
                <a:gd name="T19" fmla="*/ 244 h 262"/>
                <a:gd name="T20" fmla="*/ 179 w 184"/>
                <a:gd name="T21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262">
                  <a:moveTo>
                    <a:pt x="179" y="262"/>
                  </a:moveTo>
                  <a:cubicBezTo>
                    <a:pt x="143" y="262"/>
                    <a:pt x="107" y="262"/>
                    <a:pt x="71" y="262"/>
                  </a:cubicBezTo>
                  <a:cubicBezTo>
                    <a:pt x="66" y="258"/>
                    <a:pt x="62" y="253"/>
                    <a:pt x="60" y="246"/>
                  </a:cubicBezTo>
                  <a:cubicBezTo>
                    <a:pt x="42" y="189"/>
                    <a:pt x="23" y="132"/>
                    <a:pt x="3" y="76"/>
                  </a:cubicBezTo>
                  <a:cubicBezTo>
                    <a:pt x="1" y="69"/>
                    <a:pt x="0" y="63"/>
                    <a:pt x="0" y="56"/>
                  </a:cubicBezTo>
                  <a:cubicBezTo>
                    <a:pt x="10" y="33"/>
                    <a:pt x="34" y="26"/>
                    <a:pt x="53" y="14"/>
                  </a:cubicBezTo>
                  <a:cubicBezTo>
                    <a:pt x="64" y="7"/>
                    <a:pt x="78" y="1"/>
                    <a:pt x="92" y="0"/>
                  </a:cubicBezTo>
                  <a:cubicBezTo>
                    <a:pt x="105" y="13"/>
                    <a:pt x="104" y="32"/>
                    <a:pt x="114" y="46"/>
                  </a:cubicBezTo>
                  <a:cubicBezTo>
                    <a:pt x="126" y="86"/>
                    <a:pt x="142" y="123"/>
                    <a:pt x="153" y="163"/>
                  </a:cubicBezTo>
                  <a:cubicBezTo>
                    <a:pt x="160" y="190"/>
                    <a:pt x="168" y="217"/>
                    <a:pt x="178" y="244"/>
                  </a:cubicBezTo>
                  <a:cubicBezTo>
                    <a:pt x="180" y="250"/>
                    <a:pt x="184" y="256"/>
                    <a:pt x="179" y="262"/>
                  </a:cubicBezTo>
                  <a:close/>
                </a:path>
              </a:pathLst>
            </a:custGeom>
            <a:solidFill>
              <a:srgbClr val="A73B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195">
              <a:extLst>
                <a:ext uri="{FF2B5EF4-FFF2-40B4-BE49-F238E27FC236}">
                  <a16:creationId xmlns:a16="http://schemas.microsoft.com/office/drawing/2014/main" id="{97E6071A-D8C7-1FFF-EA8F-598FBAC51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8963" y="2990851"/>
              <a:ext cx="168275" cy="1181100"/>
            </a:xfrm>
            <a:custGeom>
              <a:avLst/>
              <a:gdLst>
                <a:gd name="T0" fmla="*/ 106 w 108"/>
                <a:gd name="T1" fmla="*/ 754 h 754"/>
                <a:gd name="T2" fmla="*/ 98 w 108"/>
                <a:gd name="T3" fmla="*/ 754 h 754"/>
                <a:gd name="T4" fmla="*/ 65 w 108"/>
                <a:gd name="T5" fmla="*/ 670 h 754"/>
                <a:gd name="T6" fmla="*/ 25 w 108"/>
                <a:gd name="T7" fmla="*/ 554 h 754"/>
                <a:gd name="T8" fmla="*/ 0 w 108"/>
                <a:gd name="T9" fmla="*/ 452 h 754"/>
                <a:gd name="T10" fmla="*/ 11 w 108"/>
                <a:gd name="T11" fmla="*/ 291 h 754"/>
                <a:gd name="T12" fmla="*/ 30 w 108"/>
                <a:gd name="T13" fmla="*/ 107 h 754"/>
                <a:gd name="T14" fmla="*/ 43 w 108"/>
                <a:gd name="T15" fmla="*/ 12 h 754"/>
                <a:gd name="T16" fmla="*/ 59 w 108"/>
                <a:gd name="T17" fmla="*/ 3 h 754"/>
                <a:gd name="T18" fmla="*/ 58 w 108"/>
                <a:gd name="T19" fmla="*/ 46 h 754"/>
                <a:gd name="T20" fmla="*/ 47 w 108"/>
                <a:gd name="T21" fmla="*/ 125 h 754"/>
                <a:gd name="T22" fmla="*/ 38 w 108"/>
                <a:gd name="T23" fmla="*/ 200 h 754"/>
                <a:gd name="T24" fmla="*/ 25 w 108"/>
                <a:gd name="T25" fmla="*/ 463 h 754"/>
                <a:gd name="T26" fmla="*/ 51 w 108"/>
                <a:gd name="T27" fmla="*/ 577 h 754"/>
                <a:gd name="T28" fmla="*/ 106 w 108"/>
                <a:gd name="T29" fmla="*/ 743 h 754"/>
                <a:gd name="T30" fmla="*/ 106 w 108"/>
                <a:gd name="T31" fmla="*/ 754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754">
                  <a:moveTo>
                    <a:pt x="106" y="754"/>
                  </a:moveTo>
                  <a:cubicBezTo>
                    <a:pt x="103" y="754"/>
                    <a:pt x="101" y="754"/>
                    <a:pt x="98" y="754"/>
                  </a:cubicBezTo>
                  <a:cubicBezTo>
                    <a:pt x="82" y="728"/>
                    <a:pt x="77" y="698"/>
                    <a:pt x="65" y="670"/>
                  </a:cubicBezTo>
                  <a:cubicBezTo>
                    <a:pt x="49" y="632"/>
                    <a:pt x="43" y="591"/>
                    <a:pt x="25" y="554"/>
                  </a:cubicBezTo>
                  <a:cubicBezTo>
                    <a:pt x="9" y="522"/>
                    <a:pt x="1" y="488"/>
                    <a:pt x="0" y="452"/>
                  </a:cubicBezTo>
                  <a:cubicBezTo>
                    <a:pt x="0" y="398"/>
                    <a:pt x="10" y="345"/>
                    <a:pt x="11" y="291"/>
                  </a:cubicBezTo>
                  <a:cubicBezTo>
                    <a:pt x="12" y="229"/>
                    <a:pt x="29" y="169"/>
                    <a:pt x="30" y="107"/>
                  </a:cubicBezTo>
                  <a:cubicBezTo>
                    <a:pt x="30" y="75"/>
                    <a:pt x="40" y="44"/>
                    <a:pt x="43" y="12"/>
                  </a:cubicBezTo>
                  <a:cubicBezTo>
                    <a:pt x="46" y="6"/>
                    <a:pt x="50" y="0"/>
                    <a:pt x="59" y="3"/>
                  </a:cubicBezTo>
                  <a:cubicBezTo>
                    <a:pt x="65" y="18"/>
                    <a:pt x="58" y="32"/>
                    <a:pt x="58" y="46"/>
                  </a:cubicBezTo>
                  <a:cubicBezTo>
                    <a:pt x="48" y="72"/>
                    <a:pt x="50" y="99"/>
                    <a:pt x="47" y="125"/>
                  </a:cubicBezTo>
                  <a:cubicBezTo>
                    <a:pt x="44" y="150"/>
                    <a:pt x="37" y="174"/>
                    <a:pt x="38" y="200"/>
                  </a:cubicBezTo>
                  <a:cubicBezTo>
                    <a:pt x="27" y="287"/>
                    <a:pt x="20" y="375"/>
                    <a:pt x="25" y="463"/>
                  </a:cubicBezTo>
                  <a:cubicBezTo>
                    <a:pt x="27" y="503"/>
                    <a:pt x="40" y="540"/>
                    <a:pt x="51" y="577"/>
                  </a:cubicBezTo>
                  <a:cubicBezTo>
                    <a:pt x="68" y="633"/>
                    <a:pt x="89" y="687"/>
                    <a:pt x="106" y="743"/>
                  </a:cubicBezTo>
                  <a:cubicBezTo>
                    <a:pt x="107" y="747"/>
                    <a:pt x="108" y="751"/>
                    <a:pt x="106" y="754"/>
                  </a:cubicBezTo>
                  <a:close/>
                </a:path>
              </a:pathLst>
            </a:custGeom>
            <a:solidFill>
              <a:srgbClr val="BF76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196">
              <a:extLst>
                <a:ext uri="{FF2B5EF4-FFF2-40B4-BE49-F238E27FC236}">
                  <a16:creationId xmlns:a16="http://schemas.microsoft.com/office/drawing/2014/main" id="{3F000646-B7BC-4381-5AC6-0AC50BAF8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150" y="2981326"/>
              <a:ext cx="176213" cy="1190625"/>
            </a:xfrm>
            <a:custGeom>
              <a:avLst/>
              <a:gdLst>
                <a:gd name="T0" fmla="*/ 61 w 113"/>
                <a:gd name="T1" fmla="*/ 17 h 760"/>
                <a:gd name="T2" fmla="*/ 47 w 113"/>
                <a:gd name="T3" fmla="*/ 155 h 760"/>
                <a:gd name="T4" fmla="*/ 32 w 113"/>
                <a:gd name="T5" fmla="*/ 285 h 760"/>
                <a:gd name="T6" fmla="*/ 21 w 113"/>
                <a:gd name="T7" fmla="*/ 425 h 760"/>
                <a:gd name="T8" fmla="*/ 38 w 113"/>
                <a:gd name="T9" fmla="*/ 544 h 760"/>
                <a:gd name="T10" fmla="*/ 74 w 113"/>
                <a:gd name="T11" fmla="*/ 643 h 760"/>
                <a:gd name="T12" fmla="*/ 113 w 113"/>
                <a:gd name="T13" fmla="*/ 760 h 760"/>
                <a:gd name="T14" fmla="*/ 105 w 113"/>
                <a:gd name="T15" fmla="*/ 760 h 760"/>
                <a:gd name="T16" fmla="*/ 94 w 113"/>
                <a:gd name="T17" fmla="*/ 744 h 760"/>
                <a:gd name="T18" fmla="*/ 16 w 113"/>
                <a:gd name="T19" fmla="*/ 519 h 760"/>
                <a:gd name="T20" fmla="*/ 10 w 113"/>
                <a:gd name="T21" fmla="*/ 394 h 760"/>
                <a:gd name="T22" fmla="*/ 21 w 113"/>
                <a:gd name="T23" fmla="*/ 265 h 760"/>
                <a:gd name="T24" fmla="*/ 24 w 113"/>
                <a:gd name="T25" fmla="*/ 229 h 760"/>
                <a:gd name="T26" fmla="*/ 29 w 113"/>
                <a:gd name="T27" fmla="*/ 191 h 760"/>
                <a:gd name="T28" fmla="*/ 31 w 113"/>
                <a:gd name="T29" fmla="*/ 185 h 760"/>
                <a:gd name="T30" fmla="*/ 42 w 113"/>
                <a:gd name="T31" fmla="*/ 85 h 760"/>
                <a:gd name="T32" fmla="*/ 51 w 113"/>
                <a:gd name="T33" fmla="*/ 15 h 760"/>
                <a:gd name="T34" fmla="*/ 61 w 113"/>
                <a:gd name="T35" fmla="*/ 0 h 760"/>
                <a:gd name="T36" fmla="*/ 61 w 113"/>
                <a:gd name="T37" fmla="*/ 17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760">
                  <a:moveTo>
                    <a:pt x="61" y="17"/>
                  </a:moveTo>
                  <a:cubicBezTo>
                    <a:pt x="56" y="63"/>
                    <a:pt x="50" y="109"/>
                    <a:pt x="47" y="155"/>
                  </a:cubicBezTo>
                  <a:cubicBezTo>
                    <a:pt x="44" y="198"/>
                    <a:pt x="32" y="240"/>
                    <a:pt x="32" y="285"/>
                  </a:cubicBezTo>
                  <a:cubicBezTo>
                    <a:pt x="33" y="331"/>
                    <a:pt x="22" y="378"/>
                    <a:pt x="21" y="425"/>
                  </a:cubicBezTo>
                  <a:cubicBezTo>
                    <a:pt x="20" y="465"/>
                    <a:pt x="21" y="506"/>
                    <a:pt x="38" y="544"/>
                  </a:cubicBezTo>
                  <a:cubicBezTo>
                    <a:pt x="52" y="576"/>
                    <a:pt x="63" y="609"/>
                    <a:pt x="74" y="643"/>
                  </a:cubicBezTo>
                  <a:cubicBezTo>
                    <a:pt x="86" y="682"/>
                    <a:pt x="102" y="720"/>
                    <a:pt x="113" y="760"/>
                  </a:cubicBezTo>
                  <a:cubicBezTo>
                    <a:pt x="111" y="760"/>
                    <a:pt x="108" y="760"/>
                    <a:pt x="105" y="760"/>
                  </a:cubicBezTo>
                  <a:cubicBezTo>
                    <a:pt x="100" y="756"/>
                    <a:pt x="96" y="751"/>
                    <a:pt x="94" y="744"/>
                  </a:cubicBezTo>
                  <a:cubicBezTo>
                    <a:pt x="67" y="669"/>
                    <a:pt x="45" y="593"/>
                    <a:pt x="16" y="519"/>
                  </a:cubicBezTo>
                  <a:cubicBezTo>
                    <a:pt x="0" y="479"/>
                    <a:pt x="8" y="436"/>
                    <a:pt x="10" y="394"/>
                  </a:cubicBezTo>
                  <a:cubicBezTo>
                    <a:pt x="12" y="351"/>
                    <a:pt x="21" y="308"/>
                    <a:pt x="21" y="265"/>
                  </a:cubicBezTo>
                  <a:cubicBezTo>
                    <a:pt x="23" y="253"/>
                    <a:pt x="23" y="241"/>
                    <a:pt x="24" y="229"/>
                  </a:cubicBezTo>
                  <a:cubicBezTo>
                    <a:pt x="30" y="217"/>
                    <a:pt x="29" y="204"/>
                    <a:pt x="29" y="191"/>
                  </a:cubicBezTo>
                  <a:cubicBezTo>
                    <a:pt x="30" y="189"/>
                    <a:pt x="30" y="187"/>
                    <a:pt x="31" y="185"/>
                  </a:cubicBezTo>
                  <a:cubicBezTo>
                    <a:pt x="33" y="151"/>
                    <a:pt x="40" y="118"/>
                    <a:pt x="42" y="85"/>
                  </a:cubicBezTo>
                  <a:cubicBezTo>
                    <a:pt x="47" y="62"/>
                    <a:pt x="46" y="38"/>
                    <a:pt x="51" y="15"/>
                  </a:cubicBezTo>
                  <a:cubicBezTo>
                    <a:pt x="53" y="9"/>
                    <a:pt x="52" y="1"/>
                    <a:pt x="61" y="0"/>
                  </a:cubicBezTo>
                  <a:cubicBezTo>
                    <a:pt x="66" y="6"/>
                    <a:pt x="64" y="11"/>
                    <a:pt x="61" y="17"/>
                  </a:cubicBezTo>
                  <a:close/>
                </a:path>
              </a:pathLst>
            </a:custGeom>
            <a:solidFill>
              <a:srgbClr val="D18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197">
              <a:extLst>
                <a:ext uri="{FF2B5EF4-FFF2-40B4-BE49-F238E27FC236}">
                  <a16:creationId xmlns:a16="http://schemas.microsoft.com/office/drawing/2014/main" id="{BDC57E87-5D23-0E20-AA78-8E3CD46A3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3" y="3302001"/>
              <a:ext cx="152400" cy="869950"/>
            </a:xfrm>
            <a:custGeom>
              <a:avLst/>
              <a:gdLst>
                <a:gd name="T0" fmla="*/ 90 w 98"/>
                <a:gd name="T1" fmla="*/ 555 h 555"/>
                <a:gd name="T2" fmla="*/ 58 w 98"/>
                <a:gd name="T3" fmla="*/ 458 h 555"/>
                <a:gd name="T4" fmla="*/ 14 w 98"/>
                <a:gd name="T5" fmla="*/ 325 h 555"/>
                <a:gd name="T6" fmla="*/ 2 w 98"/>
                <a:gd name="T7" fmla="*/ 259 h 555"/>
                <a:gd name="T8" fmla="*/ 3 w 98"/>
                <a:gd name="T9" fmla="*/ 141 h 555"/>
                <a:gd name="T10" fmla="*/ 18 w 98"/>
                <a:gd name="T11" fmla="*/ 0 h 555"/>
                <a:gd name="T12" fmla="*/ 23 w 98"/>
                <a:gd name="T13" fmla="*/ 70 h 555"/>
                <a:gd name="T14" fmla="*/ 22 w 98"/>
                <a:gd name="T15" fmla="*/ 163 h 555"/>
                <a:gd name="T16" fmla="*/ 31 w 98"/>
                <a:gd name="T17" fmla="*/ 276 h 555"/>
                <a:gd name="T18" fmla="*/ 32 w 98"/>
                <a:gd name="T19" fmla="*/ 337 h 555"/>
                <a:gd name="T20" fmla="*/ 30 w 98"/>
                <a:gd name="T21" fmla="*/ 347 h 555"/>
                <a:gd name="T22" fmla="*/ 76 w 98"/>
                <a:gd name="T23" fmla="*/ 488 h 555"/>
                <a:gd name="T24" fmla="*/ 98 w 98"/>
                <a:gd name="T25" fmla="*/ 555 h 555"/>
                <a:gd name="T26" fmla="*/ 90 w 98"/>
                <a:gd name="T27" fmla="*/ 555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555">
                  <a:moveTo>
                    <a:pt x="90" y="555"/>
                  </a:moveTo>
                  <a:cubicBezTo>
                    <a:pt x="79" y="523"/>
                    <a:pt x="71" y="489"/>
                    <a:pt x="58" y="458"/>
                  </a:cubicBezTo>
                  <a:cubicBezTo>
                    <a:pt x="40" y="414"/>
                    <a:pt x="31" y="368"/>
                    <a:pt x="14" y="325"/>
                  </a:cubicBezTo>
                  <a:cubicBezTo>
                    <a:pt x="6" y="305"/>
                    <a:pt x="2" y="281"/>
                    <a:pt x="2" y="259"/>
                  </a:cubicBezTo>
                  <a:cubicBezTo>
                    <a:pt x="2" y="219"/>
                    <a:pt x="0" y="180"/>
                    <a:pt x="3" y="141"/>
                  </a:cubicBezTo>
                  <a:cubicBezTo>
                    <a:pt x="6" y="94"/>
                    <a:pt x="13" y="47"/>
                    <a:pt x="18" y="0"/>
                  </a:cubicBezTo>
                  <a:cubicBezTo>
                    <a:pt x="30" y="22"/>
                    <a:pt x="25" y="47"/>
                    <a:pt x="23" y="70"/>
                  </a:cubicBezTo>
                  <a:cubicBezTo>
                    <a:pt x="19" y="101"/>
                    <a:pt x="19" y="132"/>
                    <a:pt x="22" y="163"/>
                  </a:cubicBezTo>
                  <a:cubicBezTo>
                    <a:pt x="24" y="200"/>
                    <a:pt x="27" y="238"/>
                    <a:pt x="31" y="276"/>
                  </a:cubicBezTo>
                  <a:cubicBezTo>
                    <a:pt x="33" y="296"/>
                    <a:pt x="27" y="317"/>
                    <a:pt x="32" y="337"/>
                  </a:cubicBezTo>
                  <a:cubicBezTo>
                    <a:pt x="32" y="340"/>
                    <a:pt x="33" y="344"/>
                    <a:pt x="30" y="347"/>
                  </a:cubicBezTo>
                  <a:cubicBezTo>
                    <a:pt x="47" y="394"/>
                    <a:pt x="58" y="442"/>
                    <a:pt x="76" y="488"/>
                  </a:cubicBezTo>
                  <a:cubicBezTo>
                    <a:pt x="85" y="510"/>
                    <a:pt x="91" y="533"/>
                    <a:pt x="98" y="555"/>
                  </a:cubicBezTo>
                  <a:cubicBezTo>
                    <a:pt x="95" y="555"/>
                    <a:pt x="93" y="555"/>
                    <a:pt x="90" y="555"/>
                  </a:cubicBezTo>
                  <a:close/>
                </a:path>
              </a:pathLst>
            </a:custGeom>
            <a:solidFill>
              <a:srgbClr val="B462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198">
              <a:extLst>
                <a:ext uri="{FF2B5EF4-FFF2-40B4-BE49-F238E27FC236}">
                  <a16:creationId xmlns:a16="http://schemas.microsoft.com/office/drawing/2014/main" id="{017FC084-E75B-2D2D-63FF-98E2B7C83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4388" y="3749676"/>
              <a:ext cx="153988" cy="422275"/>
            </a:xfrm>
            <a:custGeom>
              <a:avLst/>
              <a:gdLst>
                <a:gd name="T0" fmla="*/ 78 w 98"/>
                <a:gd name="T1" fmla="*/ 269 h 269"/>
                <a:gd name="T2" fmla="*/ 59 w 98"/>
                <a:gd name="T3" fmla="*/ 216 h 269"/>
                <a:gd name="T4" fmla="*/ 48 w 98"/>
                <a:gd name="T5" fmla="*/ 178 h 269"/>
                <a:gd name="T6" fmla="*/ 10 w 98"/>
                <a:gd name="T7" fmla="*/ 60 h 269"/>
                <a:gd name="T8" fmla="*/ 10 w 98"/>
                <a:gd name="T9" fmla="*/ 54 h 269"/>
                <a:gd name="T10" fmla="*/ 2 w 98"/>
                <a:gd name="T11" fmla="*/ 25 h 269"/>
                <a:gd name="T12" fmla="*/ 20 w 98"/>
                <a:gd name="T13" fmla="*/ 1 h 269"/>
                <a:gd name="T14" fmla="*/ 50 w 98"/>
                <a:gd name="T15" fmla="*/ 13 h 269"/>
                <a:gd name="T16" fmla="*/ 31 w 98"/>
                <a:gd name="T17" fmla="*/ 56 h 269"/>
                <a:gd name="T18" fmla="*/ 76 w 98"/>
                <a:gd name="T19" fmla="*/ 196 h 269"/>
                <a:gd name="T20" fmla="*/ 98 w 98"/>
                <a:gd name="T21" fmla="*/ 269 h 269"/>
                <a:gd name="T22" fmla="*/ 78 w 98"/>
                <a:gd name="T23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69">
                  <a:moveTo>
                    <a:pt x="78" y="269"/>
                  </a:moveTo>
                  <a:cubicBezTo>
                    <a:pt x="71" y="252"/>
                    <a:pt x="67" y="233"/>
                    <a:pt x="59" y="216"/>
                  </a:cubicBezTo>
                  <a:cubicBezTo>
                    <a:pt x="53" y="205"/>
                    <a:pt x="51" y="190"/>
                    <a:pt x="48" y="178"/>
                  </a:cubicBezTo>
                  <a:cubicBezTo>
                    <a:pt x="40" y="137"/>
                    <a:pt x="20" y="100"/>
                    <a:pt x="10" y="60"/>
                  </a:cubicBezTo>
                  <a:cubicBezTo>
                    <a:pt x="10" y="58"/>
                    <a:pt x="10" y="56"/>
                    <a:pt x="10" y="54"/>
                  </a:cubicBezTo>
                  <a:cubicBezTo>
                    <a:pt x="3" y="45"/>
                    <a:pt x="3" y="35"/>
                    <a:pt x="2" y="25"/>
                  </a:cubicBezTo>
                  <a:cubicBezTo>
                    <a:pt x="0" y="12"/>
                    <a:pt x="5" y="2"/>
                    <a:pt x="20" y="1"/>
                  </a:cubicBezTo>
                  <a:cubicBezTo>
                    <a:pt x="31" y="4"/>
                    <a:pt x="44" y="0"/>
                    <a:pt x="50" y="13"/>
                  </a:cubicBezTo>
                  <a:cubicBezTo>
                    <a:pt x="23" y="25"/>
                    <a:pt x="22" y="28"/>
                    <a:pt x="31" y="56"/>
                  </a:cubicBezTo>
                  <a:cubicBezTo>
                    <a:pt x="47" y="102"/>
                    <a:pt x="65" y="148"/>
                    <a:pt x="76" y="196"/>
                  </a:cubicBezTo>
                  <a:cubicBezTo>
                    <a:pt x="82" y="221"/>
                    <a:pt x="96" y="243"/>
                    <a:pt x="98" y="269"/>
                  </a:cubicBezTo>
                  <a:cubicBezTo>
                    <a:pt x="91" y="269"/>
                    <a:pt x="85" y="269"/>
                    <a:pt x="78" y="269"/>
                  </a:cubicBezTo>
                  <a:close/>
                </a:path>
              </a:pathLst>
            </a:custGeom>
            <a:solidFill>
              <a:srgbClr val="D55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199">
              <a:extLst>
                <a:ext uri="{FF2B5EF4-FFF2-40B4-BE49-F238E27FC236}">
                  <a16:creationId xmlns:a16="http://schemas.microsoft.com/office/drawing/2014/main" id="{FB1A6369-0217-2202-204A-FDAB52696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394076"/>
              <a:ext cx="171450" cy="777875"/>
            </a:xfrm>
            <a:custGeom>
              <a:avLst/>
              <a:gdLst>
                <a:gd name="T0" fmla="*/ 29 w 109"/>
                <a:gd name="T1" fmla="*/ 1 h 496"/>
                <a:gd name="T2" fmla="*/ 20 w 109"/>
                <a:gd name="T3" fmla="*/ 126 h 496"/>
                <a:gd name="T4" fmla="*/ 39 w 109"/>
                <a:gd name="T5" fmla="*/ 293 h 496"/>
                <a:gd name="T6" fmla="*/ 81 w 109"/>
                <a:gd name="T7" fmla="*/ 414 h 496"/>
                <a:gd name="T8" fmla="*/ 109 w 109"/>
                <a:gd name="T9" fmla="*/ 496 h 496"/>
                <a:gd name="T10" fmla="*/ 93 w 109"/>
                <a:gd name="T11" fmla="*/ 496 h 496"/>
                <a:gd name="T12" fmla="*/ 13 w 109"/>
                <a:gd name="T13" fmla="*/ 264 h 496"/>
                <a:gd name="T14" fmla="*/ 13 w 109"/>
                <a:gd name="T15" fmla="*/ 261 h 496"/>
                <a:gd name="T16" fmla="*/ 12 w 109"/>
                <a:gd name="T17" fmla="*/ 125 h 496"/>
                <a:gd name="T18" fmla="*/ 23 w 109"/>
                <a:gd name="T19" fmla="*/ 9 h 496"/>
                <a:gd name="T20" fmla="*/ 29 w 109"/>
                <a:gd name="T21" fmla="*/ 1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496">
                  <a:moveTo>
                    <a:pt x="29" y="1"/>
                  </a:moveTo>
                  <a:cubicBezTo>
                    <a:pt x="33" y="43"/>
                    <a:pt x="22" y="84"/>
                    <a:pt x="20" y="126"/>
                  </a:cubicBezTo>
                  <a:cubicBezTo>
                    <a:pt x="16" y="183"/>
                    <a:pt x="12" y="239"/>
                    <a:pt x="39" y="293"/>
                  </a:cubicBezTo>
                  <a:cubicBezTo>
                    <a:pt x="58" y="331"/>
                    <a:pt x="67" y="374"/>
                    <a:pt x="81" y="414"/>
                  </a:cubicBezTo>
                  <a:cubicBezTo>
                    <a:pt x="90" y="441"/>
                    <a:pt x="100" y="469"/>
                    <a:pt x="109" y="496"/>
                  </a:cubicBezTo>
                  <a:cubicBezTo>
                    <a:pt x="104" y="496"/>
                    <a:pt x="99" y="496"/>
                    <a:pt x="93" y="496"/>
                  </a:cubicBezTo>
                  <a:cubicBezTo>
                    <a:pt x="66" y="419"/>
                    <a:pt x="45" y="340"/>
                    <a:pt x="13" y="264"/>
                  </a:cubicBezTo>
                  <a:cubicBezTo>
                    <a:pt x="13" y="263"/>
                    <a:pt x="13" y="262"/>
                    <a:pt x="13" y="261"/>
                  </a:cubicBezTo>
                  <a:cubicBezTo>
                    <a:pt x="0" y="216"/>
                    <a:pt x="7" y="170"/>
                    <a:pt x="12" y="125"/>
                  </a:cubicBezTo>
                  <a:cubicBezTo>
                    <a:pt x="16" y="86"/>
                    <a:pt x="20" y="47"/>
                    <a:pt x="23" y="9"/>
                  </a:cubicBezTo>
                  <a:cubicBezTo>
                    <a:pt x="24" y="5"/>
                    <a:pt x="23" y="0"/>
                    <a:pt x="29" y="1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200">
              <a:extLst>
                <a:ext uri="{FF2B5EF4-FFF2-40B4-BE49-F238E27FC236}">
                  <a16:creationId xmlns:a16="http://schemas.microsoft.com/office/drawing/2014/main" id="{F3BC9D85-2083-32CD-9519-8EC19310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3988" y="3656013"/>
              <a:ext cx="157163" cy="515938"/>
            </a:xfrm>
            <a:custGeom>
              <a:avLst/>
              <a:gdLst>
                <a:gd name="T0" fmla="*/ 85 w 101"/>
                <a:gd name="T1" fmla="*/ 329 h 329"/>
                <a:gd name="T2" fmla="*/ 65 w 101"/>
                <a:gd name="T3" fmla="*/ 256 h 329"/>
                <a:gd name="T4" fmla="*/ 36 w 101"/>
                <a:gd name="T5" fmla="*/ 160 h 329"/>
                <a:gd name="T6" fmla="*/ 16 w 101"/>
                <a:gd name="T7" fmla="*/ 103 h 329"/>
                <a:gd name="T8" fmla="*/ 1 w 101"/>
                <a:gd name="T9" fmla="*/ 2 h 329"/>
                <a:gd name="T10" fmla="*/ 7 w 101"/>
                <a:gd name="T11" fmla="*/ 3 h 329"/>
                <a:gd name="T12" fmla="*/ 61 w 101"/>
                <a:gd name="T13" fmla="*/ 193 h 329"/>
                <a:gd name="T14" fmla="*/ 86 w 101"/>
                <a:gd name="T15" fmla="*/ 274 h 329"/>
                <a:gd name="T16" fmla="*/ 97 w 101"/>
                <a:gd name="T17" fmla="*/ 329 h 329"/>
                <a:gd name="T18" fmla="*/ 85 w 101"/>
                <a:gd name="T19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329">
                  <a:moveTo>
                    <a:pt x="85" y="329"/>
                  </a:moveTo>
                  <a:cubicBezTo>
                    <a:pt x="90" y="302"/>
                    <a:pt x="70" y="281"/>
                    <a:pt x="65" y="256"/>
                  </a:cubicBezTo>
                  <a:cubicBezTo>
                    <a:pt x="57" y="224"/>
                    <a:pt x="44" y="193"/>
                    <a:pt x="36" y="160"/>
                  </a:cubicBezTo>
                  <a:cubicBezTo>
                    <a:pt x="32" y="140"/>
                    <a:pt x="24" y="120"/>
                    <a:pt x="16" y="103"/>
                  </a:cubicBezTo>
                  <a:cubicBezTo>
                    <a:pt x="0" y="70"/>
                    <a:pt x="1" y="36"/>
                    <a:pt x="1" y="2"/>
                  </a:cubicBezTo>
                  <a:cubicBezTo>
                    <a:pt x="3" y="0"/>
                    <a:pt x="5" y="1"/>
                    <a:pt x="7" y="3"/>
                  </a:cubicBezTo>
                  <a:cubicBezTo>
                    <a:pt x="14" y="69"/>
                    <a:pt x="49" y="128"/>
                    <a:pt x="61" y="193"/>
                  </a:cubicBezTo>
                  <a:cubicBezTo>
                    <a:pt x="66" y="221"/>
                    <a:pt x="77" y="247"/>
                    <a:pt x="86" y="274"/>
                  </a:cubicBezTo>
                  <a:cubicBezTo>
                    <a:pt x="93" y="292"/>
                    <a:pt x="101" y="310"/>
                    <a:pt x="97" y="329"/>
                  </a:cubicBezTo>
                  <a:cubicBezTo>
                    <a:pt x="93" y="329"/>
                    <a:pt x="89" y="329"/>
                    <a:pt x="85" y="329"/>
                  </a:cubicBezTo>
                  <a:close/>
                </a:path>
              </a:pathLst>
            </a:custGeom>
            <a:solidFill>
              <a:srgbClr val="CB7D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201">
              <a:extLst>
                <a:ext uri="{FF2B5EF4-FFF2-40B4-BE49-F238E27FC236}">
                  <a16:creationId xmlns:a16="http://schemas.microsoft.com/office/drawing/2014/main" id="{353AAB00-051E-9476-7197-540A1EBD5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4675" y="3808413"/>
              <a:ext cx="133350" cy="363538"/>
            </a:xfrm>
            <a:custGeom>
              <a:avLst/>
              <a:gdLst>
                <a:gd name="T0" fmla="*/ 3 w 85"/>
                <a:gd name="T1" fmla="*/ 0 h 232"/>
                <a:gd name="T2" fmla="*/ 37 w 85"/>
                <a:gd name="T3" fmla="*/ 81 h 232"/>
                <a:gd name="T4" fmla="*/ 78 w 85"/>
                <a:gd name="T5" fmla="*/ 203 h 232"/>
                <a:gd name="T6" fmla="*/ 83 w 85"/>
                <a:gd name="T7" fmla="*/ 232 h 232"/>
                <a:gd name="T8" fmla="*/ 79 w 85"/>
                <a:gd name="T9" fmla="*/ 232 h 232"/>
                <a:gd name="T10" fmla="*/ 18 w 85"/>
                <a:gd name="T11" fmla="*/ 47 h 232"/>
                <a:gd name="T12" fmla="*/ 3 w 85"/>
                <a:gd name="T1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232">
                  <a:moveTo>
                    <a:pt x="3" y="0"/>
                  </a:moveTo>
                  <a:cubicBezTo>
                    <a:pt x="19" y="25"/>
                    <a:pt x="28" y="53"/>
                    <a:pt x="37" y="81"/>
                  </a:cubicBezTo>
                  <a:cubicBezTo>
                    <a:pt x="51" y="122"/>
                    <a:pt x="65" y="163"/>
                    <a:pt x="78" y="203"/>
                  </a:cubicBezTo>
                  <a:cubicBezTo>
                    <a:pt x="81" y="213"/>
                    <a:pt x="85" y="222"/>
                    <a:pt x="83" y="232"/>
                  </a:cubicBezTo>
                  <a:cubicBezTo>
                    <a:pt x="82" y="232"/>
                    <a:pt x="81" y="232"/>
                    <a:pt x="79" y="232"/>
                  </a:cubicBezTo>
                  <a:cubicBezTo>
                    <a:pt x="58" y="171"/>
                    <a:pt x="36" y="110"/>
                    <a:pt x="18" y="47"/>
                  </a:cubicBezTo>
                  <a:cubicBezTo>
                    <a:pt x="14" y="31"/>
                    <a:pt x="0" y="19"/>
                    <a:pt x="3" y="0"/>
                  </a:cubicBezTo>
                  <a:close/>
                </a:path>
              </a:pathLst>
            </a:custGeom>
            <a:solidFill>
              <a:srgbClr val="F4DB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202">
              <a:extLst>
                <a:ext uri="{FF2B5EF4-FFF2-40B4-BE49-F238E27FC236}">
                  <a16:creationId xmlns:a16="http://schemas.microsoft.com/office/drawing/2014/main" id="{52C98A0C-3F14-D167-7E13-0FE2DF15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2888" y="3910013"/>
              <a:ext cx="100013" cy="261938"/>
            </a:xfrm>
            <a:custGeom>
              <a:avLst/>
              <a:gdLst>
                <a:gd name="T0" fmla="*/ 8 w 64"/>
                <a:gd name="T1" fmla="*/ 0 h 167"/>
                <a:gd name="T2" fmla="*/ 64 w 64"/>
                <a:gd name="T3" fmla="*/ 167 h 167"/>
                <a:gd name="T4" fmla="*/ 52 w 64"/>
                <a:gd name="T5" fmla="*/ 167 h 167"/>
                <a:gd name="T6" fmla="*/ 44 w 64"/>
                <a:gd name="T7" fmla="*/ 156 h 167"/>
                <a:gd name="T8" fmla="*/ 5 w 64"/>
                <a:gd name="T9" fmla="*/ 37 h 167"/>
                <a:gd name="T10" fmla="*/ 4 w 64"/>
                <a:gd name="T11" fmla="*/ 30 h 167"/>
                <a:gd name="T12" fmla="*/ 8 w 64"/>
                <a:gd name="T13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67">
                  <a:moveTo>
                    <a:pt x="8" y="0"/>
                  </a:moveTo>
                  <a:cubicBezTo>
                    <a:pt x="31" y="54"/>
                    <a:pt x="45" y="112"/>
                    <a:pt x="64" y="167"/>
                  </a:cubicBezTo>
                  <a:cubicBezTo>
                    <a:pt x="60" y="167"/>
                    <a:pt x="56" y="167"/>
                    <a:pt x="52" y="167"/>
                  </a:cubicBezTo>
                  <a:cubicBezTo>
                    <a:pt x="49" y="164"/>
                    <a:pt x="46" y="160"/>
                    <a:pt x="44" y="156"/>
                  </a:cubicBezTo>
                  <a:cubicBezTo>
                    <a:pt x="33" y="116"/>
                    <a:pt x="16" y="78"/>
                    <a:pt x="5" y="37"/>
                  </a:cubicBezTo>
                  <a:cubicBezTo>
                    <a:pt x="4" y="35"/>
                    <a:pt x="4" y="32"/>
                    <a:pt x="4" y="30"/>
                  </a:cubicBezTo>
                  <a:cubicBezTo>
                    <a:pt x="3" y="19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7A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203">
              <a:extLst>
                <a:ext uri="{FF2B5EF4-FFF2-40B4-BE49-F238E27FC236}">
                  <a16:creationId xmlns:a16="http://schemas.microsoft.com/office/drawing/2014/main" id="{5F526339-65D2-21E9-C732-E6A6422BD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1300" y="3956051"/>
              <a:ext cx="82550" cy="215900"/>
            </a:xfrm>
            <a:custGeom>
              <a:avLst/>
              <a:gdLst>
                <a:gd name="T0" fmla="*/ 9 w 53"/>
                <a:gd name="T1" fmla="*/ 2 h 138"/>
                <a:gd name="T2" fmla="*/ 49 w 53"/>
                <a:gd name="T3" fmla="*/ 123 h 138"/>
                <a:gd name="T4" fmla="*/ 53 w 53"/>
                <a:gd name="T5" fmla="*/ 138 h 138"/>
                <a:gd name="T6" fmla="*/ 41 w 53"/>
                <a:gd name="T7" fmla="*/ 138 h 138"/>
                <a:gd name="T8" fmla="*/ 6 w 53"/>
                <a:gd name="T9" fmla="*/ 32 h 138"/>
                <a:gd name="T10" fmla="*/ 1 w 53"/>
                <a:gd name="T11" fmla="*/ 2 h 138"/>
                <a:gd name="T12" fmla="*/ 5 w 53"/>
                <a:gd name="T13" fmla="*/ 0 h 138"/>
                <a:gd name="T14" fmla="*/ 9 w 53"/>
                <a:gd name="T15" fmla="*/ 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38">
                  <a:moveTo>
                    <a:pt x="9" y="2"/>
                  </a:moveTo>
                  <a:cubicBezTo>
                    <a:pt x="18" y="44"/>
                    <a:pt x="40" y="82"/>
                    <a:pt x="49" y="123"/>
                  </a:cubicBezTo>
                  <a:cubicBezTo>
                    <a:pt x="50" y="128"/>
                    <a:pt x="52" y="133"/>
                    <a:pt x="53" y="138"/>
                  </a:cubicBezTo>
                  <a:cubicBezTo>
                    <a:pt x="49" y="138"/>
                    <a:pt x="45" y="138"/>
                    <a:pt x="41" y="138"/>
                  </a:cubicBezTo>
                  <a:cubicBezTo>
                    <a:pt x="32" y="102"/>
                    <a:pt x="19" y="67"/>
                    <a:pt x="6" y="32"/>
                  </a:cubicBezTo>
                  <a:cubicBezTo>
                    <a:pt x="3" y="23"/>
                    <a:pt x="0" y="13"/>
                    <a:pt x="1" y="2"/>
                  </a:cubicBezTo>
                  <a:cubicBezTo>
                    <a:pt x="2" y="1"/>
                    <a:pt x="3" y="0"/>
                    <a:pt x="5" y="0"/>
                  </a:cubicBezTo>
                  <a:cubicBezTo>
                    <a:pt x="7" y="0"/>
                    <a:pt x="8" y="1"/>
                    <a:pt x="9" y="2"/>
                  </a:cubicBezTo>
                  <a:close/>
                </a:path>
              </a:pathLst>
            </a:custGeom>
            <a:solidFill>
              <a:srgbClr val="B286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204">
              <a:extLst>
                <a:ext uri="{FF2B5EF4-FFF2-40B4-BE49-F238E27FC236}">
                  <a16:creationId xmlns:a16="http://schemas.microsoft.com/office/drawing/2014/main" id="{9FE93938-5EE0-61A8-CB83-0A6BA968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3413" y="2570163"/>
              <a:ext cx="141288" cy="430213"/>
            </a:xfrm>
            <a:custGeom>
              <a:avLst/>
              <a:gdLst>
                <a:gd name="T0" fmla="*/ 15 w 90"/>
                <a:gd name="T1" fmla="*/ 259 h 275"/>
                <a:gd name="T2" fmla="*/ 15 w 90"/>
                <a:gd name="T3" fmla="*/ 255 h 275"/>
                <a:gd name="T4" fmla="*/ 1 w 90"/>
                <a:gd name="T5" fmla="*/ 213 h 275"/>
                <a:gd name="T6" fmla="*/ 1 w 90"/>
                <a:gd name="T7" fmla="*/ 51 h 275"/>
                <a:gd name="T8" fmla="*/ 7 w 90"/>
                <a:gd name="T9" fmla="*/ 10 h 275"/>
                <a:gd name="T10" fmla="*/ 31 w 90"/>
                <a:gd name="T11" fmla="*/ 16 h 275"/>
                <a:gd name="T12" fmla="*/ 57 w 90"/>
                <a:gd name="T13" fmla="*/ 115 h 275"/>
                <a:gd name="T14" fmla="*/ 63 w 90"/>
                <a:gd name="T15" fmla="*/ 130 h 275"/>
                <a:gd name="T16" fmla="*/ 79 w 90"/>
                <a:gd name="T17" fmla="*/ 155 h 275"/>
                <a:gd name="T18" fmla="*/ 83 w 90"/>
                <a:gd name="T19" fmla="*/ 194 h 275"/>
                <a:gd name="T20" fmla="*/ 88 w 90"/>
                <a:gd name="T21" fmla="*/ 243 h 275"/>
                <a:gd name="T22" fmla="*/ 78 w 90"/>
                <a:gd name="T23" fmla="*/ 261 h 275"/>
                <a:gd name="T24" fmla="*/ 15 w 90"/>
                <a:gd name="T25" fmla="*/ 259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275">
                  <a:moveTo>
                    <a:pt x="15" y="259"/>
                  </a:moveTo>
                  <a:cubicBezTo>
                    <a:pt x="15" y="257"/>
                    <a:pt x="15" y="256"/>
                    <a:pt x="15" y="255"/>
                  </a:cubicBezTo>
                  <a:cubicBezTo>
                    <a:pt x="3" y="243"/>
                    <a:pt x="0" y="229"/>
                    <a:pt x="1" y="213"/>
                  </a:cubicBezTo>
                  <a:cubicBezTo>
                    <a:pt x="1" y="159"/>
                    <a:pt x="1" y="105"/>
                    <a:pt x="1" y="51"/>
                  </a:cubicBezTo>
                  <a:cubicBezTo>
                    <a:pt x="1" y="37"/>
                    <a:pt x="1" y="23"/>
                    <a:pt x="7" y="10"/>
                  </a:cubicBezTo>
                  <a:cubicBezTo>
                    <a:pt x="22" y="0"/>
                    <a:pt x="26" y="1"/>
                    <a:pt x="31" y="16"/>
                  </a:cubicBezTo>
                  <a:cubicBezTo>
                    <a:pt x="41" y="49"/>
                    <a:pt x="48" y="82"/>
                    <a:pt x="57" y="115"/>
                  </a:cubicBezTo>
                  <a:cubicBezTo>
                    <a:pt x="58" y="120"/>
                    <a:pt x="57" y="127"/>
                    <a:pt x="63" y="130"/>
                  </a:cubicBezTo>
                  <a:cubicBezTo>
                    <a:pt x="72" y="137"/>
                    <a:pt x="62" y="154"/>
                    <a:pt x="79" y="155"/>
                  </a:cubicBezTo>
                  <a:cubicBezTo>
                    <a:pt x="83" y="168"/>
                    <a:pt x="72" y="182"/>
                    <a:pt x="83" y="194"/>
                  </a:cubicBezTo>
                  <a:cubicBezTo>
                    <a:pt x="90" y="210"/>
                    <a:pt x="89" y="226"/>
                    <a:pt x="88" y="243"/>
                  </a:cubicBezTo>
                  <a:cubicBezTo>
                    <a:pt x="88" y="250"/>
                    <a:pt x="86" y="257"/>
                    <a:pt x="78" y="261"/>
                  </a:cubicBezTo>
                  <a:cubicBezTo>
                    <a:pt x="57" y="275"/>
                    <a:pt x="35" y="271"/>
                    <a:pt x="15" y="259"/>
                  </a:cubicBezTo>
                  <a:close/>
                </a:path>
              </a:pathLst>
            </a:custGeom>
            <a:solidFill>
              <a:srgbClr val="FCD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205">
              <a:extLst>
                <a:ext uri="{FF2B5EF4-FFF2-40B4-BE49-F238E27FC236}">
                  <a16:creationId xmlns:a16="http://schemas.microsoft.com/office/drawing/2014/main" id="{468DCFE0-EEE6-AF2A-48A9-0CE86CC15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7025" y="2530476"/>
              <a:ext cx="238125" cy="415925"/>
            </a:xfrm>
            <a:custGeom>
              <a:avLst/>
              <a:gdLst>
                <a:gd name="T0" fmla="*/ 74 w 152"/>
                <a:gd name="T1" fmla="*/ 68 h 265"/>
                <a:gd name="T2" fmla="*/ 117 w 152"/>
                <a:gd name="T3" fmla="*/ 3 h 265"/>
                <a:gd name="T4" fmla="*/ 142 w 152"/>
                <a:gd name="T5" fmla="*/ 13 h 265"/>
                <a:gd name="T6" fmla="*/ 147 w 152"/>
                <a:gd name="T7" fmla="*/ 40 h 265"/>
                <a:gd name="T8" fmla="*/ 71 w 152"/>
                <a:gd name="T9" fmla="*/ 221 h 265"/>
                <a:gd name="T10" fmla="*/ 47 w 152"/>
                <a:gd name="T11" fmla="*/ 257 h 265"/>
                <a:gd name="T12" fmla="*/ 5 w 152"/>
                <a:gd name="T13" fmla="*/ 255 h 265"/>
                <a:gd name="T14" fmla="*/ 6 w 152"/>
                <a:gd name="T15" fmla="*/ 233 h 265"/>
                <a:gd name="T16" fmla="*/ 74 w 152"/>
                <a:gd name="T17" fmla="*/ 68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265">
                  <a:moveTo>
                    <a:pt x="74" y="68"/>
                  </a:moveTo>
                  <a:cubicBezTo>
                    <a:pt x="88" y="46"/>
                    <a:pt x="103" y="25"/>
                    <a:pt x="117" y="3"/>
                  </a:cubicBezTo>
                  <a:cubicBezTo>
                    <a:pt x="128" y="0"/>
                    <a:pt x="134" y="7"/>
                    <a:pt x="142" y="13"/>
                  </a:cubicBezTo>
                  <a:cubicBezTo>
                    <a:pt x="150" y="21"/>
                    <a:pt x="152" y="30"/>
                    <a:pt x="147" y="40"/>
                  </a:cubicBezTo>
                  <a:cubicBezTo>
                    <a:pt x="115" y="98"/>
                    <a:pt x="99" y="161"/>
                    <a:pt x="71" y="221"/>
                  </a:cubicBezTo>
                  <a:cubicBezTo>
                    <a:pt x="65" y="234"/>
                    <a:pt x="58" y="247"/>
                    <a:pt x="47" y="257"/>
                  </a:cubicBezTo>
                  <a:cubicBezTo>
                    <a:pt x="33" y="263"/>
                    <a:pt x="18" y="265"/>
                    <a:pt x="5" y="255"/>
                  </a:cubicBezTo>
                  <a:cubicBezTo>
                    <a:pt x="0" y="247"/>
                    <a:pt x="3" y="240"/>
                    <a:pt x="6" y="233"/>
                  </a:cubicBezTo>
                  <a:cubicBezTo>
                    <a:pt x="32" y="179"/>
                    <a:pt x="52" y="123"/>
                    <a:pt x="74" y="68"/>
                  </a:cubicBezTo>
                  <a:close/>
                </a:path>
              </a:pathLst>
            </a:custGeom>
            <a:solidFill>
              <a:srgbClr val="A051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206">
              <a:extLst>
                <a:ext uri="{FF2B5EF4-FFF2-40B4-BE49-F238E27FC236}">
                  <a16:creationId xmlns:a16="http://schemas.microsoft.com/office/drawing/2014/main" id="{099D8983-1E8D-B469-B29F-A7878E1C8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513" y="2898776"/>
              <a:ext cx="173038" cy="774700"/>
            </a:xfrm>
            <a:custGeom>
              <a:avLst/>
              <a:gdLst>
                <a:gd name="T0" fmla="*/ 62 w 111"/>
                <a:gd name="T1" fmla="*/ 129 h 494"/>
                <a:gd name="T2" fmla="*/ 83 w 111"/>
                <a:gd name="T3" fmla="*/ 13 h 494"/>
                <a:gd name="T4" fmla="*/ 87 w 111"/>
                <a:gd name="T5" fmla="*/ 0 h 494"/>
                <a:gd name="T6" fmla="*/ 95 w 111"/>
                <a:gd name="T7" fmla="*/ 3 h 494"/>
                <a:gd name="T8" fmla="*/ 105 w 111"/>
                <a:gd name="T9" fmla="*/ 19 h 494"/>
                <a:gd name="T10" fmla="*/ 103 w 111"/>
                <a:gd name="T11" fmla="*/ 71 h 494"/>
                <a:gd name="T12" fmla="*/ 71 w 111"/>
                <a:gd name="T13" fmla="*/ 244 h 494"/>
                <a:gd name="T14" fmla="*/ 44 w 111"/>
                <a:gd name="T15" fmla="*/ 407 h 494"/>
                <a:gd name="T16" fmla="*/ 30 w 111"/>
                <a:gd name="T17" fmla="*/ 475 h 494"/>
                <a:gd name="T18" fmla="*/ 15 w 111"/>
                <a:gd name="T19" fmla="*/ 494 h 494"/>
                <a:gd name="T20" fmla="*/ 2 w 111"/>
                <a:gd name="T21" fmla="*/ 454 h 494"/>
                <a:gd name="T22" fmla="*/ 2 w 111"/>
                <a:gd name="T23" fmla="*/ 440 h 494"/>
                <a:gd name="T24" fmla="*/ 47 w 111"/>
                <a:gd name="T25" fmla="*/ 188 h 494"/>
                <a:gd name="T26" fmla="*/ 51 w 111"/>
                <a:gd name="T27" fmla="*/ 162 h 494"/>
                <a:gd name="T28" fmla="*/ 62 w 111"/>
                <a:gd name="T29" fmla="*/ 129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1" h="494">
                  <a:moveTo>
                    <a:pt x="62" y="129"/>
                  </a:moveTo>
                  <a:cubicBezTo>
                    <a:pt x="69" y="90"/>
                    <a:pt x="76" y="51"/>
                    <a:pt x="83" y="13"/>
                  </a:cubicBezTo>
                  <a:cubicBezTo>
                    <a:pt x="83" y="8"/>
                    <a:pt x="82" y="3"/>
                    <a:pt x="87" y="0"/>
                  </a:cubicBezTo>
                  <a:cubicBezTo>
                    <a:pt x="90" y="0"/>
                    <a:pt x="93" y="1"/>
                    <a:pt x="95" y="3"/>
                  </a:cubicBezTo>
                  <a:cubicBezTo>
                    <a:pt x="99" y="8"/>
                    <a:pt x="103" y="13"/>
                    <a:pt x="105" y="19"/>
                  </a:cubicBezTo>
                  <a:cubicBezTo>
                    <a:pt x="111" y="36"/>
                    <a:pt x="106" y="55"/>
                    <a:pt x="103" y="71"/>
                  </a:cubicBezTo>
                  <a:cubicBezTo>
                    <a:pt x="91" y="129"/>
                    <a:pt x="81" y="186"/>
                    <a:pt x="71" y="244"/>
                  </a:cubicBezTo>
                  <a:cubicBezTo>
                    <a:pt x="61" y="298"/>
                    <a:pt x="52" y="352"/>
                    <a:pt x="44" y="407"/>
                  </a:cubicBezTo>
                  <a:cubicBezTo>
                    <a:pt x="41" y="430"/>
                    <a:pt x="37" y="453"/>
                    <a:pt x="30" y="475"/>
                  </a:cubicBezTo>
                  <a:cubicBezTo>
                    <a:pt x="27" y="483"/>
                    <a:pt x="25" y="492"/>
                    <a:pt x="15" y="494"/>
                  </a:cubicBezTo>
                  <a:cubicBezTo>
                    <a:pt x="0" y="484"/>
                    <a:pt x="3" y="468"/>
                    <a:pt x="2" y="454"/>
                  </a:cubicBezTo>
                  <a:cubicBezTo>
                    <a:pt x="2" y="449"/>
                    <a:pt x="1" y="445"/>
                    <a:pt x="2" y="440"/>
                  </a:cubicBezTo>
                  <a:cubicBezTo>
                    <a:pt x="18" y="356"/>
                    <a:pt x="30" y="272"/>
                    <a:pt x="47" y="188"/>
                  </a:cubicBezTo>
                  <a:cubicBezTo>
                    <a:pt x="49" y="180"/>
                    <a:pt x="49" y="171"/>
                    <a:pt x="51" y="162"/>
                  </a:cubicBezTo>
                  <a:cubicBezTo>
                    <a:pt x="55" y="151"/>
                    <a:pt x="53" y="139"/>
                    <a:pt x="62" y="129"/>
                  </a:cubicBezTo>
                  <a:close/>
                </a:path>
              </a:pathLst>
            </a:custGeom>
            <a:solidFill>
              <a:srgbClr val="2057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207">
              <a:extLst>
                <a:ext uri="{FF2B5EF4-FFF2-40B4-BE49-F238E27FC236}">
                  <a16:creationId xmlns:a16="http://schemas.microsoft.com/office/drawing/2014/main" id="{D9A6CCCE-FCCB-69B2-4F7D-05BD180E3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2552701"/>
              <a:ext cx="230188" cy="393700"/>
            </a:xfrm>
            <a:custGeom>
              <a:avLst/>
              <a:gdLst>
                <a:gd name="T0" fmla="*/ 19 w 147"/>
                <a:gd name="T1" fmla="*/ 250 h 251"/>
                <a:gd name="T2" fmla="*/ 2 w 147"/>
                <a:gd name="T3" fmla="*/ 247 h 251"/>
                <a:gd name="T4" fmla="*/ 0 w 147"/>
                <a:gd name="T5" fmla="*/ 241 h 251"/>
                <a:gd name="T6" fmla="*/ 34 w 147"/>
                <a:gd name="T7" fmla="*/ 146 h 251"/>
                <a:gd name="T8" fmla="*/ 87 w 147"/>
                <a:gd name="T9" fmla="*/ 10 h 251"/>
                <a:gd name="T10" fmla="*/ 91 w 147"/>
                <a:gd name="T11" fmla="*/ 5 h 251"/>
                <a:gd name="T12" fmla="*/ 123 w 147"/>
                <a:gd name="T13" fmla="*/ 4 h 251"/>
                <a:gd name="T14" fmla="*/ 147 w 147"/>
                <a:gd name="T15" fmla="*/ 8 h 251"/>
                <a:gd name="T16" fmla="*/ 147 w 147"/>
                <a:gd name="T17" fmla="*/ 10 h 251"/>
                <a:gd name="T18" fmla="*/ 127 w 147"/>
                <a:gd name="T19" fmla="*/ 20 h 251"/>
                <a:gd name="T20" fmla="*/ 108 w 147"/>
                <a:gd name="T21" fmla="*/ 45 h 251"/>
                <a:gd name="T22" fmla="*/ 103 w 147"/>
                <a:gd name="T23" fmla="*/ 80 h 251"/>
                <a:gd name="T24" fmla="*/ 36 w 147"/>
                <a:gd name="T25" fmla="*/ 233 h 251"/>
                <a:gd name="T26" fmla="*/ 19 w 147"/>
                <a:gd name="T27" fmla="*/ 25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7" h="251">
                  <a:moveTo>
                    <a:pt x="19" y="250"/>
                  </a:moveTo>
                  <a:cubicBezTo>
                    <a:pt x="14" y="249"/>
                    <a:pt x="8" y="248"/>
                    <a:pt x="2" y="247"/>
                  </a:cubicBezTo>
                  <a:cubicBezTo>
                    <a:pt x="1" y="245"/>
                    <a:pt x="0" y="243"/>
                    <a:pt x="0" y="241"/>
                  </a:cubicBezTo>
                  <a:cubicBezTo>
                    <a:pt x="5" y="207"/>
                    <a:pt x="22" y="178"/>
                    <a:pt x="34" y="146"/>
                  </a:cubicBezTo>
                  <a:cubicBezTo>
                    <a:pt x="52" y="101"/>
                    <a:pt x="74" y="57"/>
                    <a:pt x="87" y="10"/>
                  </a:cubicBezTo>
                  <a:cubicBezTo>
                    <a:pt x="88" y="8"/>
                    <a:pt x="89" y="6"/>
                    <a:pt x="91" y="5"/>
                  </a:cubicBezTo>
                  <a:cubicBezTo>
                    <a:pt x="101" y="2"/>
                    <a:pt x="112" y="6"/>
                    <a:pt x="123" y="4"/>
                  </a:cubicBezTo>
                  <a:cubicBezTo>
                    <a:pt x="131" y="6"/>
                    <a:pt x="140" y="0"/>
                    <a:pt x="147" y="8"/>
                  </a:cubicBezTo>
                  <a:cubicBezTo>
                    <a:pt x="147" y="9"/>
                    <a:pt x="147" y="9"/>
                    <a:pt x="147" y="10"/>
                  </a:cubicBezTo>
                  <a:cubicBezTo>
                    <a:pt x="144" y="22"/>
                    <a:pt x="131" y="11"/>
                    <a:pt x="127" y="20"/>
                  </a:cubicBezTo>
                  <a:cubicBezTo>
                    <a:pt x="113" y="23"/>
                    <a:pt x="107" y="31"/>
                    <a:pt x="108" y="45"/>
                  </a:cubicBezTo>
                  <a:cubicBezTo>
                    <a:pt x="109" y="57"/>
                    <a:pt x="106" y="69"/>
                    <a:pt x="103" y="80"/>
                  </a:cubicBezTo>
                  <a:cubicBezTo>
                    <a:pt x="79" y="130"/>
                    <a:pt x="58" y="182"/>
                    <a:pt x="36" y="233"/>
                  </a:cubicBezTo>
                  <a:cubicBezTo>
                    <a:pt x="33" y="241"/>
                    <a:pt x="31" y="251"/>
                    <a:pt x="19" y="250"/>
                  </a:cubicBezTo>
                  <a:close/>
                </a:path>
              </a:pathLst>
            </a:custGeom>
            <a:solidFill>
              <a:srgbClr val="BF74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208">
              <a:extLst>
                <a:ext uri="{FF2B5EF4-FFF2-40B4-BE49-F238E27FC236}">
                  <a16:creationId xmlns:a16="http://schemas.microsoft.com/office/drawing/2014/main" id="{9172F540-298D-6571-6A28-CE4D488F5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6038" y="2773363"/>
              <a:ext cx="214313" cy="374650"/>
            </a:xfrm>
            <a:custGeom>
              <a:avLst/>
              <a:gdLst>
                <a:gd name="T0" fmla="*/ 137 w 137"/>
                <a:gd name="T1" fmla="*/ 209 h 239"/>
                <a:gd name="T2" fmla="*/ 131 w 137"/>
                <a:gd name="T3" fmla="*/ 239 h 239"/>
                <a:gd name="T4" fmla="*/ 117 w 137"/>
                <a:gd name="T5" fmla="*/ 190 h 239"/>
                <a:gd name="T6" fmla="*/ 97 w 137"/>
                <a:gd name="T7" fmla="*/ 120 h 239"/>
                <a:gd name="T8" fmla="*/ 86 w 137"/>
                <a:gd name="T9" fmla="*/ 115 h 239"/>
                <a:gd name="T10" fmla="*/ 40 w 137"/>
                <a:gd name="T11" fmla="*/ 102 h 239"/>
                <a:gd name="T12" fmla="*/ 7 w 137"/>
                <a:gd name="T13" fmla="*/ 34 h 239"/>
                <a:gd name="T14" fmla="*/ 26 w 137"/>
                <a:gd name="T15" fmla="*/ 0 h 239"/>
                <a:gd name="T16" fmla="*/ 100 w 137"/>
                <a:gd name="T17" fmla="*/ 92 h 239"/>
                <a:gd name="T18" fmla="*/ 130 w 137"/>
                <a:gd name="T19" fmla="*/ 188 h 239"/>
                <a:gd name="T20" fmla="*/ 137 w 137"/>
                <a:gd name="T21" fmla="*/ 20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7" h="239">
                  <a:moveTo>
                    <a:pt x="137" y="209"/>
                  </a:moveTo>
                  <a:cubicBezTo>
                    <a:pt x="137" y="219"/>
                    <a:pt x="135" y="229"/>
                    <a:pt x="131" y="239"/>
                  </a:cubicBezTo>
                  <a:cubicBezTo>
                    <a:pt x="121" y="224"/>
                    <a:pt x="123" y="206"/>
                    <a:pt x="117" y="190"/>
                  </a:cubicBezTo>
                  <a:cubicBezTo>
                    <a:pt x="110" y="167"/>
                    <a:pt x="104" y="144"/>
                    <a:pt x="97" y="120"/>
                  </a:cubicBezTo>
                  <a:cubicBezTo>
                    <a:pt x="96" y="113"/>
                    <a:pt x="92" y="113"/>
                    <a:pt x="86" y="115"/>
                  </a:cubicBezTo>
                  <a:cubicBezTo>
                    <a:pt x="64" y="123"/>
                    <a:pt x="52" y="120"/>
                    <a:pt x="40" y="102"/>
                  </a:cubicBezTo>
                  <a:cubicBezTo>
                    <a:pt x="26" y="81"/>
                    <a:pt x="18" y="57"/>
                    <a:pt x="7" y="34"/>
                  </a:cubicBezTo>
                  <a:cubicBezTo>
                    <a:pt x="0" y="17"/>
                    <a:pt x="11" y="7"/>
                    <a:pt x="26" y="0"/>
                  </a:cubicBezTo>
                  <a:cubicBezTo>
                    <a:pt x="52" y="30"/>
                    <a:pt x="84" y="56"/>
                    <a:pt x="100" y="92"/>
                  </a:cubicBezTo>
                  <a:cubicBezTo>
                    <a:pt x="114" y="122"/>
                    <a:pt x="120" y="156"/>
                    <a:pt x="130" y="188"/>
                  </a:cubicBezTo>
                  <a:cubicBezTo>
                    <a:pt x="132" y="195"/>
                    <a:pt x="134" y="202"/>
                    <a:pt x="137" y="209"/>
                  </a:cubicBezTo>
                  <a:close/>
                </a:path>
              </a:pathLst>
            </a:custGeom>
            <a:solidFill>
              <a:srgbClr val="FBD0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209">
              <a:extLst>
                <a:ext uri="{FF2B5EF4-FFF2-40B4-BE49-F238E27FC236}">
                  <a16:creationId xmlns:a16="http://schemas.microsoft.com/office/drawing/2014/main" id="{8CE1ED88-A021-AA6B-0EAB-D836FB6BF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0438" y="2635251"/>
              <a:ext cx="112713" cy="307975"/>
            </a:xfrm>
            <a:custGeom>
              <a:avLst/>
              <a:gdLst>
                <a:gd name="T0" fmla="*/ 66 w 72"/>
                <a:gd name="T1" fmla="*/ 0 h 196"/>
                <a:gd name="T2" fmla="*/ 69 w 72"/>
                <a:gd name="T3" fmla="*/ 50 h 196"/>
                <a:gd name="T4" fmla="*/ 69 w 72"/>
                <a:gd name="T5" fmla="*/ 129 h 196"/>
                <a:gd name="T6" fmla="*/ 50 w 72"/>
                <a:gd name="T7" fmla="*/ 196 h 196"/>
                <a:gd name="T8" fmla="*/ 46 w 72"/>
                <a:gd name="T9" fmla="*/ 188 h 196"/>
                <a:gd name="T10" fmla="*/ 33 w 72"/>
                <a:gd name="T11" fmla="*/ 171 h 196"/>
                <a:gd name="T12" fmla="*/ 17 w 72"/>
                <a:gd name="T13" fmla="*/ 158 h 196"/>
                <a:gd name="T14" fmla="*/ 14 w 72"/>
                <a:gd name="T15" fmla="*/ 99 h 196"/>
                <a:gd name="T16" fmla="*/ 29 w 72"/>
                <a:gd name="T17" fmla="*/ 61 h 196"/>
                <a:gd name="T18" fmla="*/ 41 w 72"/>
                <a:gd name="T19" fmla="*/ 45 h 196"/>
                <a:gd name="T20" fmla="*/ 61 w 72"/>
                <a:gd name="T21" fmla="*/ 11 h 196"/>
                <a:gd name="T22" fmla="*/ 66 w 72"/>
                <a:gd name="T2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96">
                  <a:moveTo>
                    <a:pt x="66" y="0"/>
                  </a:moveTo>
                  <a:cubicBezTo>
                    <a:pt x="72" y="17"/>
                    <a:pt x="68" y="33"/>
                    <a:pt x="69" y="50"/>
                  </a:cubicBezTo>
                  <a:cubicBezTo>
                    <a:pt x="70" y="76"/>
                    <a:pt x="68" y="103"/>
                    <a:pt x="69" y="129"/>
                  </a:cubicBezTo>
                  <a:cubicBezTo>
                    <a:pt x="70" y="154"/>
                    <a:pt x="64" y="176"/>
                    <a:pt x="50" y="196"/>
                  </a:cubicBezTo>
                  <a:cubicBezTo>
                    <a:pt x="47" y="194"/>
                    <a:pt x="46" y="191"/>
                    <a:pt x="46" y="188"/>
                  </a:cubicBezTo>
                  <a:cubicBezTo>
                    <a:pt x="45" y="180"/>
                    <a:pt x="41" y="174"/>
                    <a:pt x="33" y="171"/>
                  </a:cubicBezTo>
                  <a:cubicBezTo>
                    <a:pt x="27" y="168"/>
                    <a:pt x="21" y="163"/>
                    <a:pt x="17" y="158"/>
                  </a:cubicBezTo>
                  <a:cubicBezTo>
                    <a:pt x="0" y="139"/>
                    <a:pt x="8" y="118"/>
                    <a:pt x="14" y="99"/>
                  </a:cubicBezTo>
                  <a:cubicBezTo>
                    <a:pt x="18" y="86"/>
                    <a:pt x="24" y="74"/>
                    <a:pt x="29" y="61"/>
                  </a:cubicBezTo>
                  <a:cubicBezTo>
                    <a:pt x="32" y="54"/>
                    <a:pt x="35" y="46"/>
                    <a:pt x="41" y="45"/>
                  </a:cubicBezTo>
                  <a:cubicBezTo>
                    <a:pt x="62" y="42"/>
                    <a:pt x="61" y="26"/>
                    <a:pt x="61" y="11"/>
                  </a:cubicBezTo>
                  <a:cubicBezTo>
                    <a:pt x="61" y="7"/>
                    <a:pt x="62" y="3"/>
                    <a:pt x="66" y="0"/>
                  </a:cubicBezTo>
                  <a:close/>
                </a:path>
              </a:pathLst>
            </a:custGeom>
            <a:solidFill>
              <a:srgbClr val="F8C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210">
              <a:extLst>
                <a:ext uri="{FF2B5EF4-FFF2-40B4-BE49-F238E27FC236}">
                  <a16:creationId xmlns:a16="http://schemas.microsoft.com/office/drawing/2014/main" id="{6F2294DD-ED71-2B76-9B45-E0DB2CF43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3413" y="2749551"/>
              <a:ext cx="612775" cy="558800"/>
            </a:xfrm>
            <a:custGeom>
              <a:avLst/>
              <a:gdLst>
                <a:gd name="T0" fmla="*/ 1 w 391"/>
                <a:gd name="T1" fmla="*/ 164 h 356"/>
                <a:gd name="T2" fmla="*/ 14 w 391"/>
                <a:gd name="T3" fmla="*/ 52 h 356"/>
                <a:gd name="T4" fmla="*/ 88 w 391"/>
                <a:gd name="T5" fmla="*/ 25 h 356"/>
                <a:gd name="T6" fmla="*/ 206 w 391"/>
                <a:gd name="T7" fmla="*/ 149 h 356"/>
                <a:gd name="T8" fmla="*/ 310 w 391"/>
                <a:gd name="T9" fmla="*/ 264 h 356"/>
                <a:gd name="T10" fmla="*/ 363 w 391"/>
                <a:gd name="T11" fmla="*/ 324 h 356"/>
                <a:gd name="T12" fmla="*/ 374 w 391"/>
                <a:gd name="T13" fmla="*/ 333 h 356"/>
                <a:gd name="T14" fmla="*/ 374 w 391"/>
                <a:gd name="T15" fmla="*/ 317 h 356"/>
                <a:gd name="T16" fmla="*/ 373 w 391"/>
                <a:gd name="T17" fmla="*/ 308 h 356"/>
                <a:gd name="T18" fmla="*/ 384 w 391"/>
                <a:gd name="T19" fmla="*/ 316 h 356"/>
                <a:gd name="T20" fmla="*/ 389 w 391"/>
                <a:gd name="T21" fmla="*/ 336 h 356"/>
                <a:gd name="T22" fmla="*/ 383 w 391"/>
                <a:gd name="T23" fmla="*/ 353 h 356"/>
                <a:gd name="T24" fmla="*/ 366 w 391"/>
                <a:gd name="T25" fmla="*/ 345 h 356"/>
                <a:gd name="T26" fmla="*/ 331 w 391"/>
                <a:gd name="T27" fmla="*/ 310 h 356"/>
                <a:gd name="T28" fmla="*/ 247 w 391"/>
                <a:gd name="T29" fmla="*/ 212 h 356"/>
                <a:gd name="T30" fmla="*/ 218 w 391"/>
                <a:gd name="T31" fmla="*/ 185 h 356"/>
                <a:gd name="T32" fmla="*/ 92 w 391"/>
                <a:gd name="T33" fmla="*/ 48 h 356"/>
                <a:gd name="T34" fmla="*/ 23 w 391"/>
                <a:gd name="T35" fmla="*/ 72 h 356"/>
                <a:gd name="T36" fmla="*/ 6 w 391"/>
                <a:gd name="T37" fmla="*/ 163 h 356"/>
                <a:gd name="T38" fmla="*/ 1 w 391"/>
                <a:gd name="T39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1" h="356">
                  <a:moveTo>
                    <a:pt x="1" y="164"/>
                  </a:moveTo>
                  <a:cubicBezTo>
                    <a:pt x="0" y="126"/>
                    <a:pt x="5" y="88"/>
                    <a:pt x="14" y="52"/>
                  </a:cubicBezTo>
                  <a:cubicBezTo>
                    <a:pt x="21" y="24"/>
                    <a:pt x="60" y="0"/>
                    <a:pt x="88" y="25"/>
                  </a:cubicBezTo>
                  <a:cubicBezTo>
                    <a:pt x="131" y="64"/>
                    <a:pt x="167" y="108"/>
                    <a:pt x="206" y="149"/>
                  </a:cubicBezTo>
                  <a:cubicBezTo>
                    <a:pt x="242" y="187"/>
                    <a:pt x="273" y="228"/>
                    <a:pt x="310" y="264"/>
                  </a:cubicBezTo>
                  <a:cubicBezTo>
                    <a:pt x="329" y="282"/>
                    <a:pt x="345" y="304"/>
                    <a:pt x="363" y="324"/>
                  </a:cubicBezTo>
                  <a:cubicBezTo>
                    <a:pt x="366" y="328"/>
                    <a:pt x="367" y="336"/>
                    <a:pt x="374" y="333"/>
                  </a:cubicBezTo>
                  <a:cubicBezTo>
                    <a:pt x="381" y="330"/>
                    <a:pt x="375" y="323"/>
                    <a:pt x="374" y="317"/>
                  </a:cubicBezTo>
                  <a:cubicBezTo>
                    <a:pt x="374" y="314"/>
                    <a:pt x="374" y="311"/>
                    <a:pt x="373" y="308"/>
                  </a:cubicBezTo>
                  <a:cubicBezTo>
                    <a:pt x="380" y="307"/>
                    <a:pt x="381" y="312"/>
                    <a:pt x="384" y="316"/>
                  </a:cubicBezTo>
                  <a:cubicBezTo>
                    <a:pt x="386" y="322"/>
                    <a:pt x="387" y="329"/>
                    <a:pt x="389" y="336"/>
                  </a:cubicBezTo>
                  <a:cubicBezTo>
                    <a:pt x="389" y="342"/>
                    <a:pt x="391" y="350"/>
                    <a:pt x="383" y="353"/>
                  </a:cubicBezTo>
                  <a:cubicBezTo>
                    <a:pt x="376" y="356"/>
                    <a:pt x="371" y="350"/>
                    <a:pt x="366" y="345"/>
                  </a:cubicBezTo>
                  <a:cubicBezTo>
                    <a:pt x="354" y="334"/>
                    <a:pt x="341" y="323"/>
                    <a:pt x="331" y="310"/>
                  </a:cubicBezTo>
                  <a:cubicBezTo>
                    <a:pt x="305" y="275"/>
                    <a:pt x="271" y="248"/>
                    <a:pt x="247" y="212"/>
                  </a:cubicBezTo>
                  <a:cubicBezTo>
                    <a:pt x="239" y="201"/>
                    <a:pt x="226" y="196"/>
                    <a:pt x="218" y="185"/>
                  </a:cubicBezTo>
                  <a:cubicBezTo>
                    <a:pt x="177" y="138"/>
                    <a:pt x="138" y="90"/>
                    <a:pt x="92" y="48"/>
                  </a:cubicBezTo>
                  <a:cubicBezTo>
                    <a:pt x="63" y="22"/>
                    <a:pt x="30" y="33"/>
                    <a:pt x="23" y="72"/>
                  </a:cubicBezTo>
                  <a:cubicBezTo>
                    <a:pt x="17" y="102"/>
                    <a:pt x="15" y="133"/>
                    <a:pt x="6" y="163"/>
                  </a:cubicBezTo>
                  <a:cubicBezTo>
                    <a:pt x="5" y="165"/>
                    <a:pt x="3" y="165"/>
                    <a:pt x="1" y="164"/>
                  </a:cubicBezTo>
                  <a:close/>
                </a:path>
              </a:pathLst>
            </a:custGeom>
            <a:solidFill>
              <a:srgbClr val="FAE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211">
              <a:extLst>
                <a:ext uri="{FF2B5EF4-FFF2-40B4-BE49-F238E27FC236}">
                  <a16:creationId xmlns:a16="http://schemas.microsoft.com/office/drawing/2014/main" id="{1B35DA33-A59A-9AC1-9BE3-9965A911A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3638" y="2627313"/>
              <a:ext cx="309563" cy="346075"/>
            </a:xfrm>
            <a:custGeom>
              <a:avLst/>
              <a:gdLst>
                <a:gd name="T0" fmla="*/ 123 w 198"/>
                <a:gd name="T1" fmla="*/ 93 h 220"/>
                <a:gd name="T2" fmla="*/ 115 w 198"/>
                <a:gd name="T3" fmla="*/ 104 h 220"/>
                <a:gd name="T4" fmla="*/ 109 w 198"/>
                <a:gd name="T5" fmla="*/ 128 h 220"/>
                <a:gd name="T6" fmla="*/ 136 w 198"/>
                <a:gd name="T7" fmla="*/ 185 h 220"/>
                <a:gd name="T8" fmla="*/ 184 w 198"/>
                <a:gd name="T9" fmla="*/ 200 h 220"/>
                <a:gd name="T10" fmla="*/ 198 w 198"/>
                <a:gd name="T11" fmla="*/ 210 h 220"/>
                <a:gd name="T12" fmla="*/ 167 w 198"/>
                <a:gd name="T13" fmla="*/ 219 h 220"/>
                <a:gd name="T14" fmla="*/ 141 w 198"/>
                <a:gd name="T15" fmla="*/ 218 h 220"/>
                <a:gd name="T16" fmla="*/ 120 w 198"/>
                <a:gd name="T17" fmla="*/ 199 h 220"/>
                <a:gd name="T18" fmla="*/ 87 w 198"/>
                <a:gd name="T19" fmla="*/ 109 h 220"/>
                <a:gd name="T20" fmla="*/ 86 w 198"/>
                <a:gd name="T21" fmla="*/ 82 h 220"/>
                <a:gd name="T22" fmla="*/ 82 w 198"/>
                <a:gd name="T23" fmla="*/ 62 h 220"/>
                <a:gd name="T24" fmla="*/ 76 w 198"/>
                <a:gd name="T25" fmla="*/ 55 h 220"/>
                <a:gd name="T26" fmla="*/ 53 w 198"/>
                <a:gd name="T27" fmla="*/ 26 h 220"/>
                <a:gd name="T28" fmla="*/ 33 w 198"/>
                <a:gd name="T29" fmla="*/ 32 h 220"/>
                <a:gd name="T30" fmla="*/ 27 w 198"/>
                <a:gd name="T31" fmla="*/ 71 h 220"/>
                <a:gd name="T32" fmla="*/ 12 w 198"/>
                <a:gd name="T33" fmla="*/ 177 h 220"/>
                <a:gd name="T34" fmla="*/ 3 w 198"/>
                <a:gd name="T35" fmla="*/ 194 h 220"/>
                <a:gd name="T36" fmla="*/ 2 w 198"/>
                <a:gd name="T37" fmla="*/ 177 h 220"/>
                <a:gd name="T38" fmla="*/ 24 w 198"/>
                <a:gd name="T39" fmla="*/ 25 h 220"/>
                <a:gd name="T40" fmla="*/ 58 w 198"/>
                <a:gd name="T41" fmla="*/ 16 h 220"/>
                <a:gd name="T42" fmla="*/ 123 w 198"/>
                <a:gd name="T43" fmla="*/ 9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220">
                  <a:moveTo>
                    <a:pt x="123" y="93"/>
                  </a:moveTo>
                  <a:cubicBezTo>
                    <a:pt x="123" y="99"/>
                    <a:pt x="119" y="102"/>
                    <a:pt x="115" y="104"/>
                  </a:cubicBezTo>
                  <a:cubicBezTo>
                    <a:pt x="104" y="109"/>
                    <a:pt x="104" y="120"/>
                    <a:pt x="109" y="128"/>
                  </a:cubicBezTo>
                  <a:cubicBezTo>
                    <a:pt x="121" y="146"/>
                    <a:pt x="127" y="166"/>
                    <a:pt x="136" y="185"/>
                  </a:cubicBezTo>
                  <a:cubicBezTo>
                    <a:pt x="149" y="209"/>
                    <a:pt x="160" y="212"/>
                    <a:pt x="184" y="200"/>
                  </a:cubicBezTo>
                  <a:cubicBezTo>
                    <a:pt x="194" y="195"/>
                    <a:pt x="198" y="201"/>
                    <a:pt x="198" y="210"/>
                  </a:cubicBezTo>
                  <a:cubicBezTo>
                    <a:pt x="189" y="218"/>
                    <a:pt x="178" y="218"/>
                    <a:pt x="167" y="219"/>
                  </a:cubicBezTo>
                  <a:cubicBezTo>
                    <a:pt x="158" y="219"/>
                    <a:pt x="150" y="220"/>
                    <a:pt x="141" y="218"/>
                  </a:cubicBezTo>
                  <a:cubicBezTo>
                    <a:pt x="130" y="216"/>
                    <a:pt x="124" y="208"/>
                    <a:pt x="120" y="199"/>
                  </a:cubicBezTo>
                  <a:cubicBezTo>
                    <a:pt x="107" y="170"/>
                    <a:pt x="94" y="140"/>
                    <a:pt x="87" y="109"/>
                  </a:cubicBezTo>
                  <a:cubicBezTo>
                    <a:pt x="85" y="100"/>
                    <a:pt x="85" y="91"/>
                    <a:pt x="86" y="82"/>
                  </a:cubicBezTo>
                  <a:cubicBezTo>
                    <a:pt x="87" y="74"/>
                    <a:pt x="88" y="67"/>
                    <a:pt x="82" y="62"/>
                  </a:cubicBezTo>
                  <a:cubicBezTo>
                    <a:pt x="80" y="60"/>
                    <a:pt x="78" y="57"/>
                    <a:pt x="76" y="55"/>
                  </a:cubicBezTo>
                  <a:cubicBezTo>
                    <a:pt x="69" y="45"/>
                    <a:pt x="64" y="34"/>
                    <a:pt x="53" y="26"/>
                  </a:cubicBezTo>
                  <a:cubicBezTo>
                    <a:pt x="43" y="18"/>
                    <a:pt x="36" y="20"/>
                    <a:pt x="33" y="32"/>
                  </a:cubicBezTo>
                  <a:cubicBezTo>
                    <a:pt x="31" y="45"/>
                    <a:pt x="29" y="58"/>
                    <a:pt x="27" y="71"/>
                  </a:cubicBezTo>
                  <a:cubicBezTo>
                    <a:pt x="21" y="106"/>
                    <a:pt x="17" y="142"/>
                    <a:pt x="12" y="177"/>
                  </a:cubicBezTo>
                  <a:cubicBezTo>
                    <a:pt x="11" y="184"/>
                    <a:pt x="13" y="193"/>
                    <a:pt x="3" y="194"/>
                  </a:cubicBezTo>
                  <a:cubicBezTo>
                    <a:pt x="0" y="188"/>
                    <a:pt x="1" y="183"/>
                    <a:pt x="2" y="177"/>
                  </a:cubicBezTo>
                  <a:cubicBezTo>
                    <a:pt x="6" y="126"/>
                    <a:pt x="16" y="76"/>
                    <a:pt x="24" y="25"/>
                  </a:cubicBezTo>
                  <a:cubicBezTo>
                    <a:pt x="27" y="5"/>
                    <a:pt x="44" y="0"/>
                    <a:pt x="58" y="16"/>
                  </a:cubicBezTo>
                  <a:cubicBezTo>
                    <a:pt x="81" y="41"/>
                    <a:pt x="102" y="67"/>
                    <a:pt x="123" y="93"/>
                  </a:cubicBezTo>
                  <a:close/>
                </a:path>
              </a:pathLst>
            </a:custGeom>
            <a:solidFill>
              <a:srgbClr val="EDB6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212">
              <a:extLst>
                <a:ext uri="{FF2B5EF4-FFF2-40B4-BE49-F238E27FC236}">
                  <a16:creationId xmlns:a16="http://schemas.microsoft.com/office/drawing/2014/main" id="{C8C9BB3E-A80F-2D40-811F-D31735F6A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2525713"/>
              <a:ext cx="330200" cy="358775"/>
            </a:xfrm>
            <a:custGeom>
              <a:avLst/>
              <a:gdLst>
                <a:gd name="T0" fmla="*/ 210 w 211"/>
                <a:gd name="T1" fmla="*/ 70 h 229"/>
                <a:gd name="T2" fmla="*/ 209 w 211"/>
                <a:gd name="T3" fmla="*/ 100 h 229"/>
                <a:gd name="T4" fmla="*/ 194 w 211"/>
                <a:gd name="T5" fmla="*/ 115 h 229"/>
                <a:gd name="T6" fmla="*/ 180 w 211"/>
                <a:gd name="T7" fmla="*/ 129 h 229"/>
                <a:gd name="T8" fmla="*/ 158 w 211"/>
                <a:gd name="T9" fmla="*/ 188 h 229"/>
                <a:gd name="T10" fmla="*/ 166 w 211"/>
                <a:gd name="T11" fmla="*/ 227 h 229"/>
                <a:gd name="T12" fmla="*/ 157 w 211"/>
                <a:gd name="T13" fmla="*/ 229 h 229"/>
                <a:gd name="T14" fmla="*/ 152 w 211"/>
                <a:gd name="T15" fmla="*/ 226 h 229"/>
                <a:gd name="T16" fmla="*/ 146 w 211"/>
                <a:gd name="T17" fmla="*/ 178 h 229"/>
                <a:gd name="T18" fmla="*/ 175 w 211"/>
                <a:gd name="T19" fmla="*/ 98 h 229"/>
                <a:gd name="T20" fmla="*/ 183 w 211"/>
                <a:gd name="T21" fmla="*/ 83 h 229"/>
                <a:gd name="T22" fmla="*/ 198 w 211"/>
                <a:gd name="T23" fmla="*/ 27 h 229"/>
                <a:gd name="T24" fmla="*/ 180 w 211"/>
                <a:gd name="T25" fmla="*/ 26 h 229"/>
                <a:gd name="T26" fmla="*/ 164 w 211"/>
                <a:gd name="T27" fmla="*/ 38 h 229"/>
                <a:gd name="T28" fmla="*/ 66 w 211"/>
                <a:gd name="T29" fmla="*/ 128 h 229"/>
                <a:gd name="T30" fmla="*/ 24 w 211"/>
                <a:gd name="T31" fmla="*/ 189 h 229"/>
                <a:gd name="T32" fmla="*/ 13 w 211"/>
                <a:gd name="T33" fmla="*/ 219 h 229"/>
                <a:gd name="T34" fmla="*/ 14 w 211"/>
                <a:gd name="T35" fmla="*/ 183 h 229"/>
                <a:gd name="T36" fmla="*/ 60 w 211"/>
                <a:gd name="T37" fmla="*/ 117 h 229"/>
                <a:gd name="T38" fmla="*/ 149 w 211"/>
                <a:gd name="T39" fmla="*/ 37 h 229"/>
                <a:gd name="T40" fmla="*/ 180 w 211"/>
                <a:gd name="T41" fmla="*/ 11 h 229"/>
                <a:gd name="T42" fmla="*/ 210 w 211"/>
                <a:gd name="T43" fmla="*/ 25 h 229"/>
                <a:gd name="T44" fmla="*/ 210 w 211"/>
                <a:gd name="T45" fmla="*/ 7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1" h="229">
                  <a:moveTo>
                    <a:pt x="210" y="70"/>
                  </a:moveTo>
                  <a:cubicBezTo>
                    <a:pt x="210" y="80"/>
                    <a:pt x="209" y="90"/>
                    <a:pt x="209" y="100"/>
                  </a:cubicBezTo>
                  <a:cubicBezTo>
                    <a:pt x="210" y="111"/>
                    <a:pt x="211" y="120"/>
                    <a:pt x="194" y="115"/>
                  </a:cubicBezTo>
                  <a:cubicBezTo>
                    <a:pt x="186" y="113"/>
                    <a:pt x="181" y="123"/>
                    <a:pt x="180" y="129"/>
                  </a:cubicBezTo>
                  <a:cubicBezTo>
                    <a:pt x="175" y="150"/>
                    <a:pt x="162" y="167"/>
                    <a:pt x="158" y="188"/>
                  </a:cubicBezTo>
                  <a:cubicBezTo>
                    <a:pt x="156" y="203"/>
                    <a:pt x="157" y="215"/>
                    <a:pt x="166" y="227"/>
                  </a:cubicBezTo>
                  <a:cubicBezTo>
                    <a:pt x="163" y="229"/>
                    <a:pt x="161" y="229"/>
                    <a:pt x="157" y="229"/>
                  </a:cubicBezTo>
                  <a:cubicBezTo>
                    <a:pt x="156" y="228"/>
                    <a:pt x="154" y="227"/>
                    <a:pt x="152" y="226"/>
                  </a:cubicBezTo>
                  <a:cubicBezTo>
                    <a:pt x="136" y="208"/>
                    <a:pt x="135" y="202"/>
                    <a:pt x="146" y="178"/>
                  </a:cubicBezTo>
                  <a:cubicBezTo>
                    <a:pt x="157" y="152"/>
                    <a:pt x="169" y="126"/>
                    <a:pt x="175" y="98"/>
                  </a:cubicBezTo>
                  <a:cubicBezTo>
                    <a:pt x="177" y="93"/>
                    <a:pt x="179" y="87"/>
                    <a:pt x="183" y="83"/>
                  </a:cubicBezTo>
                  <a:cubicBezTo>
                    <a:pt x="205" y="69"/>
                    <a:pt x="202" y="48"/>
                    <a:pt x="198" y="27"/>
                  </a:cubicBezTo>
                  <a:cubicBezTo>
                    <a:pt x="193" y="19"/>
                    <a:pt x="187" y="21"/>
                    <a:pt x="180" y="26"/>
                  </a:cubicBezTo>
                  <a:cubicBezTo>
                    <a:pt x="175" y="30"/>
                    <a:pt x="169" y="34"/>
                    <a:pt x="164" y="38"/>
                  </a:cubicBezTo>
                  <a:cubicBezTo>
                    <a:pt x="130" y="67"/>
                    <a:pt x="100" y="100"/>
                    <a:pt x="66" y="128"/>
                  </a:cubicBezTo>
                  <a:cubicBezTo>
                    <a:pt x="46" y="144"/>
                    <a:pt x="31" y="164"/>
                    <a:pt x="24" y="189"/>
                  </a:cubicBezTo>
                  <a:cubicBezTo>
                    <a:pt x="18" y="198"/>
                    <a:pt x="22" y="211"/>
                    <a:pt x="13" y="219"/>
                  </a:cubicBezTo>
                  <a:cubicBezTo>
                    <a:pt x="0" y="207"/>
                    <a:pt x="12" y="195"/>
                    <a:pt x="14" y="183"/>
                  </a:cubicBezTo>
                  <a:cubicBezTo>
                    <a:pt x="19" y="154"/>
                    <a:pt x="38" y="135"/>
                    <a:pt x="60" y="117"/>
                  </a:cubicBezTo>
                  <a:cubicBezTo>
                    <a:pt x="91" y="92"/>
                    <a:pt x="120" y="64"/>
                    <a:pt x="149" y="37"/>
                  </a:cubicBezTo>
                  <a:cubicBezTo>
                    <a:pt x="159" y="28"/>
                    <a:pt x="169" y="19"/>
                    <a:pt x="180" y="11"/>
                  </a:cubicBezTo>
                  <a:cubicBezTo>
                    <a:pt x="195" y="0"/>
                    <a:pt x="208" y="5"/>
                    <a:pt x="210" y="25"/>
                  </a:cubicBezTo>
                  <a:cubicBezTo>
                    <a:pt x="211" y="40"/>
                    <a:pt x="210" y="55"/>
                    <a:pt x="210" y="70"/>
                  </a:cubicBezTo>
                  <a:close/>
                </a:path>
              </a:pathLst>
            </a:custGeom>
            <a:solidFill>
              <a:srgbClr val="E7A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213">
              <a:extLst>
                <a:ext uri="{FF2B5EF4-FFF2-40B4-BE49-F238E27FC236}">
                  <a16:creationId xmlns:a16="http://schemas.microsoft.com/office/drawing/2014/main" id="{EAF5513C-EEE3-7C19-6935-DDBD9902A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3373438"/>
              <a:ext cx="257175" cy="595313"/>
            </a:xfrm>
            <a:custGeom>
              <a:avLst/>
              <a:gdLst>
                <a:gd name="T0" fmla="*/ 1 w 164"/>
                <a:gd name="T1" fmla="*/ 376 h 379"/>
                <a:gd name="T2" fmla="*/ 8 w 164"/>
                <a:gd name="T3" fmla="*/ 343 h 379"/>
                <a:gd name="T4" fmla="*/ 63 w 164"/>
                <a:gd name="T5" fmla="*/ 213 h 379"/>
                <a:gd name="T6" fmla="*/ 145 w 164"/>
                <a:gd name="T7" fmla="*/ 20 h 379"/>
                <a:gd name="T8" fmla="*/ 164 w 164"/>
                <a:gd name="T9" fmla="*/ 2 h 379"/>
                <a:gd name="T10" fmla="*/ 151 w 164"/>
                <a:gd name="T11" fmla="*/ 42 h 379"/>
                <a:gd name="T12" fmla="*/ 55 w 164"/>
                <a:gd name="T13" fmla="*/ 269 h 379"/>
                <a:gd name="T14" fmla="*/ 14 w 164"/>
                <a:gd name="T15" fmla="*/ 364 h 379"/>
                <a:gd name="T16" fmla="*/ 1 w 164"/>
                <a:gd name="T17" fmla="*/ 376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379">
                  <a:moveTo>
                    <a:pt x="1" y="376"/>
                  </a:moveTo>
                  <a:cubicBezTo>
                    <a:pt x="0" y="364"/>
                    <a:pt x="4" y="353"/>
                    <a:pt x="8" y="343"/>
                  </a:cubicBezTo>
                  <a:cubicBezTo>
                    <a:pt x="27" y="300"/>
                    <a:pt x="44" y="256"/>
                    <a:pt x="63" y="213"/>
                  </a:cubicBezTo>
                  <a:cubicBezTo>
                    <a:pt x="90" y="149"/>
                    <a:pt x="117" y="84"/>
                    <a:pt x="145" y="20"/>
                  </a:cubicBezTo>
                  <a:cubicBezTo>
                    <a:pt x="148" y="11"/>
                    <a:pt x="149" y="0"/>
                    <a:pt x="164" y="2"/>
                  </a:cubicBezTo>
                  <a:cubicBezTo>
                    <a:pt x="164" y="16"/>
                    <a:pt x="154" y="28"/>
                    <a:pt x="151" y="42"/>
                  </a:cubicBezTo>
                  <a:cubicBezTo>
                    <a:pt x="119" y="118"/>
                    <a:pt x="87" y="193"/>
                    <a:pt x="55" y="269"/>
                  </a:cubicBezTo>
                  <a:cubicBezTo>
                    <a:pt x="41" y="301"/>
                    <a:pt x="28" y="333"/>
                    <a:pt x="14" y="364"/>
                  </a:cubicBezTo>
                  <a:cubicBezTo>
                    <a:pt x="11" y="369"/>
                    <a:pt x="11" y="379"/>
                    <a:pt x="1" y="376"/>
                  </a:cubicBezTo>
                  <a:close/>
                </a:path>
              </a:pathLst>
            </a:custGeom>
            <a:solidFill>
              <a:srgbClr val="F0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214">
              <a:extLst>
                <a:ext uri="{FF2B5EF4-FFF2-40B4-BE49-F238E27FC236}">
                  <a16:creationId xmlns:a16="http://schemas.microsoft.com/office/drawing/2014/main" id="{BBD30147-8F27-525E-5529-79F2C77A2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2419351"/>
              <a:ext cx="127000" cy="150813"/>
            </a:xfrm>
            <a:custGeom>
              <a:avLst/>
              <a:gdLst>
                <a:gd name="T0" fmla="*/ 81 w 81"/>
                <a:gd name="T1" fmla="*/ 95 h 96"/>
                <a:gd name="T2" fmla="*/ 49 w 81"/>
                <a:gd name="T3" fmla="*/ 94 h 96"/>
                <a:gd name="T4" fmla="*/ 21 w 81"/>
                <a:gd name="T5" fmla="*/ 87 h 96"/>
                <a:gd name="T6" fmla="*/ 0 w 81"/>
                <a:gd name="T7" fmla="*/ 74 h 96"/>
                <a:gd name="T8" fmla="*/ 37 w 81"/>
                <a:gd name="T9" fmla="*/ 19 h 96"/>
                <a:gd name="T10" fmla="*/ 72 w 81"/>
                <a:gd name="T11" fmla="*/ 4 h 96"/>
                <a:gd name="T12" fmla="*/ 70 w 81"/>
                <a:gd name="T13" fmla="*/ 47 h 96"/>
                <a:gd name="T14" fmla="*/ 81 w 81"/>
                <a:gd name="T15" fmla="*/ 9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96">
                  <a:moveTo>
                    <a:pt x="81" y="95"/>
                  </a:moveTo>
                  <a:cubicBezTo>
                    <a:pt x="70" y="94"/>
                    <a:pt x="60" y="94"/>
                    <a:pt x="49" y="94"/>
                  </a:cubicBezTo>
                  <a:cubicBezTo>
                    <a:pt x="39" y="96"/>
                    <a:pt x="31" y="89"/>
                    <a:pt x="21" y="87"/>
                  </a:cubicBezTo>
                  <a:cubicBezTo>
                    <a:pt x="16" y="80"/>
                    <a:pt x="6" y="80"/>
                    <a:pt x="0" y="74"/>
                  </a:cubicBezTo>
                  <a:cubicBezTo>
                    <a:pt x="12" y="56"/>
                    <a:pt x="25" y="37"/>
                    <a:pt x="37" y="19"/>
                  </a:cubicBezTo>
                  <a:cubicBezTo>
                    <a:pt x="45" y="6"/>
                    <a:pt x="56" y="0"/>
                    <a:pt x="72" y="4"/>
                  </a:cubicBezTo>
                  <a:cubicBezTo>
                    <a:pt x="77" y="18"/>
                    <a:pt x="69" y="32"/>
                    <a:pt x="70" y="47"/>
                  </a:cubicBezTo>
                  <a:cubicBezTo>
                    <a:pt x="71" y="64"/>
                    <a:pt x="69" y="80"/>
                    <a:pt x="81" y="95"/>
                  </a:cubicBezTo>
                  <a:close/>
                </a:path>
              </a:pathLst>
            </a:custGeom>
            <a:solidFill>
              <a:srgbClr val="2D5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215">
              <a:extLst>
                <a:ext uri="{FF2B5EF4-FFF2-40B4-BE49-F238E27FC236}">
                  <a16:creationId xmlns:a16="http://schemas.microsoft.com/office/drawing/2014/main" id="{8C12A8FA-9CF3-5D8D-DA39-A00DAF193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8800" y="3005138"/>
              <a:ext cx="93663" cy="798513"/>
            </a:xfrm>
            <a:custGeom>
              <a:avLst/>
              <a:gdLst>
                <a:gd name="T0" fmla="*/ 49 w 60"/>
                <a:gd name="T1" fmla="*/ 1 h 509"/>
                <a:gd name="T2" fmla="*/ 53 w 60"/>
                <a:gd name="T3" fmla="*/ 0 h 509"/>
                <a:gd name="T4" fmla="*/ 51 w 60"/>
                <a:gd name="T5" fmla="*/ 60 h 509"/>
                <a:gd name="T6" fmla="*/ 39 w 60"/>
                <a:gd name="T7" fmla="*/ 151 h 509"/>
                <a:gd name="T8" fmla="*/ 37 w 60"/>
                <a:gd name="T9" fmla="*/ 173 h 509"/>
                <a:gd name="T10" fmla="*/ 37 w 60"/>
                <a:gd name="T11" fmla="*/ 173 h 509"/>
                <a:gd name="T12" fmla="*/ 33 w 60"/>
                <a:gd name="T13" fmla="*/ 212 h 509"/>
                <a:gd name="T14" fmla="*/ 29 w 60"/>
                <a:gd name="T15" fmla="*/ 249 h 509"/>
                <a:gd name="T16" fmla="*/ 23 w 60"/>
                <a:gd name="T17" fmla="*/ 293 h 509"/>
                <a:gd name="T18" fmla="*/ 9 w 60"/>
                <a:gd name="T19" fmla="*/ 463 h 509"/>
                <a:gd name="T20" fmla="*/ 13 w 60"/>
                <a:gd name="T21" fmla="*/ 509 h 509"/>
                <a:gd name="T22" fmla="*/ 2 w 60"/>
                <a:gd name="T23" fmla="*/ 436 h 509"/>
                <a:gd name="T24" fmla="*/ 21 w 60"/>
                <a:gd name="T25" fmla="*/ 256 h 509"/>
                <a:gd name="T26" fmla="*/ 44 w 60"/>
                <a:gd name="T27" fmla="*/ 45 h 509"/>
                <a:gd name="T28" fmla="*/ 49 w 60"/>
                <a:gd name="T29" fmla="*/ 1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" h="509">
                  <a:moveTo>
                    <a:pt x="49" y="1"/>
                  </a:moveTo>
                  <a:cubicBezTo>
                    <a:pt x="50" y="1"/>
                    <a:pt x="52" y="0"/>
                    <a:pt x="53" y="0"/>
                  </a:cubicBezTo>
                  <a:cubicBezTo>
                    <a:pt x="60" y="21"/>
                    <a:pt x="50" y="40"/>
                    <a:pt x="51" y="60"/>
                  </a:cubicBezTo>
                  <a:cubicBezTo>
                    <a:pt x="46" y="90"/>
                    <a:pt x="43" y="121"/>
                    <a:pt x="39" y="151"/>
                  </a:cubicBezTo>
                  <a:cubicBezTo>
                    <a:pt x="38" y="158"/>
                    <a:pt x="41" y="166"/>
                    <a:pt x="37" y="173"/>
                  </a:cubicBezTo>
                  <a:cubicBezTo>
                    <a:pt x="37" y="173"/>
                    <a:pt x="37" y="173"/>
                    <a:pt x="37" y="173"/>
                  </a:cubicBezTo>
                  <a:cubicBezTo>
                    <a:pt x="31" y="186"/>
                    <a:pt x="39" y="200"/>
                    <a:pt x="33" y="212"/>
                  </a:cubicBezTo>
                  <a:cubicBezTo>
                    <a:pt x="26" y="224"/>
                    <a:pt x="31" y="237"/>
                    <a:pt x="29" y="249"/>
                  </a:cubicBezTo>
                  <a:cubicBezTo>
                    <a:pt x="20" y="263"/>
                    <a:pt x="24" y="279"/>
                    <a:pt x="23" y="293"/>
                  </a:cubicBezTo>
                  <a:cubicBezTo>
                    <a:pt x="18" y="350"/>
                    <a:pt x="7" y="406"/>
                    <a:pt x="9" y="463"/>
                  </a:cubicBezTo>
                  <a:cubicBezTo>
                    <a:pt x="10" y="479"/>
                    <a:pt x="16" y="493"/>
                    <a:pt x="13" y="509"/>
                  </a:cubicBezTo>
                  <a:cubicBezTo>
                    <a:pt x="0" y="486"/>
                    <a:pt x="0" y="461"/>
                    <a:pt x="2" y="436"/>
                  </a:cubicBezTo>
                  <a:cubicBezTo>
                    <a:pt x="8" y="376"/>
                    <a:pt x="15" y="316"/>
                    <a:pt x="21" y="256"/>
                  </a:cubicBezTo>
                  <a:cubicBezTo>
                    <a:pt x="29" y="186"/>
                    <a:pt x="36" y="116"/>
                    <a:pt x="44" y="45"/>
                  </a:cubicBezTo>
                  <a:cubicBezTo>
                    <a:pt x="46" y="31"/>
                    <a:pt x="42" y="15"/>
                    <a:pt x="49" y="1"/>
                  </a:cubicBezTo>
                  <a:close/>
                </a:path>
              </a:pathLst>
            </a:custGeom>
            <a:solidFill>
              <a:srgbClr val="E3C4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216">
              <a:extLst>
                <a:ext uri="{FF2B5EF4-FFF2-40B4-BE49-F238E27FC236}">
                  <a16:creationId xmlns:a16="http://schemas.microsoft.com/office/drawing/2014/main" id="{BD58A37A-C3DE-437D-B1B2-00F8776B2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6388" y="2636838"/>
              <a:ext cx="136525" cy="293688"/>
            </a:xfrm>
            <a:custGeom>
              <a:avLst/>
              <a:gdLst>
                <a:gd name="T0" fmla="*/ 8 w 87"/>
                <a:gd name="T1" fmla="*/ 183 h 187"/>
                <a:gd name="T2" fmla="*/ 0 w 87"/>
                <a:gd name="T3" fmla="*/ 172 h 187"/>
                <a:gd name="T4" fmla="*/ 42 w 87"/>
                <a:gd name="T5" fmla="*/ 67 h 187"/>
                <a:gd name="T6" fmla="*/ 87 w 87"/>
                <a:gd name="T7" fmla="*/ 0 h 187"/>
                <a:gd name="T8" fmla="*/ 68 w 87"/>
                <a:gd name="T9" fmla="*/ 64 h 187"/>
                <a:gd name="T10" fmla="*/ 19 w 87"/>
                <a:gd name="T11" fmla="*/ 184 h 187"/>
                <a:gd name="T12" fmla="*/ 8 w 87"/>
                <a:gd name="T13" fmla="*/ 18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87">
                  <a:moveTo>
                    <a:pt x="8" y="183"/>
                  </a:moveTo>
                  <a:cubicBezTo>
                    <a:pt x="5" y="179"/>
                    <a:pt x="2" y="176"/>
                    <a:pt x="0" y="172"/>
                  </a:cubicBezTo>
                  <a:cubicBezTo>
                    <a:pt x="16" y="138"/>
                    <a:pt x="31" y="103"/>
                    <a:pt x="42" y="67"/>
                  </a:cubicBezTo>
                  <a:cubicBezTo>
                    <a:pt x="57" y="45"/>
                    <a:pt x="72" y="22"/>
                    <a:pt x="87" y="0"/>
                  </a:cubicBezTo>
                  <a:cubicBezTo>
                    <a:pt x="84" y="22"/>
                    <a:pt x="77" y="43"/>
                    <a:pt x="68" y="64"/>
                  </a:cubicBezTo>
                  <a:cubicBezTo>
                    <a:pt x="50" y="103"/>
                    <a:pt x="35" y="144"/>
                    <a:pt x="19" y="184"/>
                  </a:cubicBezTo>
                  <a:cubicBezTo>
                    <a:pt x="15" y="187"/>
                    <a:pt x="11" y="187"/>
                    <a:pt x="8" y="183"/>
                  </a:cubicBezTo>
                  <a:close/>
                </a:path>
              </a:pathLst>
            </a:custGeom>
            <a:solidFill>
              <a:srgbClr val="B2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217">
              <a:extLst>
                <a:ext uri="{FF2B5EF4-FFF2-40B4-BE49-F238E27FC236}">
                  <a16:creationId xmlns:a16="http://schemas.microsoft.com/office/drawing/2014/main" id="{143DD7E9-D877-327C-5ACD-0488B175B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2425701"/>
              <a:ext cx="66675" cy="146050"/>
            </a:xfrm>
            <a:custGeom>
              <a:avLst/>
              <a:gdLst>
                <a:gd name="T0" fmla="*/ 18 w 43"/>
                <a:gd name="T1" fmla="*/ 91 h 93"/>
                <a:gd name="T2" fmla="*/ 2 w 43"/>
                <a:gd name="T3" fmla="*/ 65 h 93"/>
                <a:gd name="T4" fmla="*/ 9 w 43"/>
                <a:gd name="T5" fmla="*/ 0 h 93"/>
                <a:gd name="T6" fmla="*/ 25 w 43"/>
                <a:gd name="T7" fmla="*/ 13 h 93"/>
                <a:gd name="T8" fmla="*/ 42 w 43"/>
                <a:gd name="T9" fmla="*/ 89 h 93"/>
                <a:gd name="T10" fmla="*/ 18 w 43"/>
                <a:gd name="T11" fmla="*/ 9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93">
                  <a:moveTo>
                    <a:pt x="18" y="91"/>
                  </a:moveTo>
                  <a:cubicBezTo>
                    <a:pt x="4" y="88"/>
                    <a:pt x="1" y="79"/>
                    <a:pt x="2" y="65"/>
                  </a:cubicBezTo>
                  <a:cubicBezTo>
                    <a:pt x="3" y="43"/>
                    <a:pt x="0" y="21"/>
                    <a:pt x="9" y="0"/>
                  </a:cubicBezTo>
                  <a:cubicBezTo>
                    <a:pt x="17" y="1"/>
                    <a:pt x="23" y="6"/>
                    <a:pt x="25" y="13"/>
                  </a:cubicBezTo>
                  <a:cubicBezTo>
                    <a:pt x="33" y="38"/>
                    <a:pt x="43" y="62"/>
                    <a:pt x="42" y="89"/>
                  </a:cubicBezTo>
                  <a:cubicBezTo>
                    <a:pt x="34" y="93"/>
                    <a:pt x="26" y="92"/>
                    <a:pt x="18" y="91"/>
                  </a:cubicBezTo>
                  <a:close/>
                </a:path>
              </a:pathLst>
            </a:custGeom>
            <a:solidFill>
              <a:srgbClr val="62A8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218">
              <a:extLst>
                <a:ext uri="{FF2B5EF4-FFF2-40B4-BE49-F238E27FC236}">
                  <a16:creationId xmlns:a16="http://schemas.microsoft.com/office/drawing/2014/main" id="{EF79E065-0656-F926-D475-F43D3210E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2325" y="2928938"/>
              <a:ext cx="215900" cy="511175"/>
            </a:xfrm>
            <a:custGeom>
              <a:avLst/>
              <a:gdLst>
                <a:gd name="T0" fmla="*/ 2 w 138"/>
                <a:gd name="T1" fmla="*/ 326 h 326"/>
                <a:gd name="T2" fmla="*/ 13 w 138"/>
                <a:gd name="T3" fmla="*/ 285 h 326"/>
                <a:gd name="T4" fmla="*/ 14 w 138"/>
                <a:gd name="T5" fmla="*/ 271 h 326"/>
                <a:gd name="T6" fmla="*/ 40 w 138"/>
                <a:gd name="T7" fmla="*/ 208 h 326"/>
                <a:gd name="T8" fmla="*/ 79 w 138"/>
                <a:gd name="T9" fmla="*/ 114 h 326"/>
                <a:gd name="T10" fmla="*/ 126 w 138"/>
                <a:gd name="T11" fmla="*/ 5 h 326"/>
                <a:gd name="T12" fmla="*/ 138 w 138"/>
                <a:gd name="T13" fmla="*/ 1 h 326"/>
                <a:gd name="T14" fmla="*/ 138 w 138"/>
                <a:gd name="T15" fmla="*/ 9 h 326"/>
                <a:gd name="T16" fmla="*/ 70 w 138"/>
                <a:gd name="T17" fmla="*/ 171 h 326"/>
                <a:gd name="T18" fmla="*/ 2 w 138"/>
                <a:gd name="T19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326">
                  <a:moveTo>
                    <a:pt x="2" y="326"/>
                  </a:moveTo>
                  <a:cubicBezTo>
                    <a:pt x="0" y="311"/>
                    <a:pt x="13" y="299"/>
                    <a:pt x="13" y="285"/>
                  </a:cubicBezTo>
                  <a:cubicBezTo>
                    <a:pt x="10" y="280"/>
                    <a:pt x="11" y="275"/>
                    <a:pt x="14" y="271"/>
                  </a:cubicBezTo>
                  <a:cubicBezTo>
                    <a:pt x="26" y="251"/>
                    <a:pt x="36" y="231"/>
                    <a:pt x="40" y="208"/>
                  </a:cubicBezTo>
                  <a:cubicBezTo>
                    <a:pt x="51" y="176"/>
                    <a:pt x="65" y="145"/>
                    <a:pt x="79" y="114"/>
                  </a:cubicBezTo>
                  <a:cubicBezTo>
                    <a:pt x="96" y="78"/>
                    <a:pt x="107" y="40"/>
                    <a:pt x="126" y="5"/>
                  </a:cubicBezTo>
                  <a:cubicBezTo>
                    <a:pt x="130" y="2"/>
                    <a:pt x="133" y="0"/>
                    <a:pt x="138" y="1"/>
                  </a:cubicBezTo>
                  <a:cubicBezTo>
                    <a:pt x="138" y="3"/>
                    <a:pt x="138" y="6"/>
                    <a:pt x="138" y="9"/>
                  </a:cubicBezTo>
                  <a:cubicBezTo>
                    <a:pt x="115" y="63"/>
                    <a:pt x="93" y="117"/>
                    <a:pt x="70" y="171"/>
                  </a:cubicBezTo>
                  <a:cubicBezTo>
                    <a:pt x="47" y="223"/>
                    <a:pt x="28" y="276"/>
                    <a:pt x="2" y="326"/>
                  </a:cubicBezTo>
                  <a:close/>
                </a:path>
              </a:pathLst>
            </a:custGeom>
            <a:solidFill>
              <a:srgbClr val="F397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219">
              <a:extLst>
                <a:ext uri="{FF2B5EF4-FFF2-40B4-BE49-F238E27FC236}">
                  <a16:creationId xmlns:a16="http://schemas.microsoft.com/office/drawing/2014/main" id="{130F4580-0015-FB15-8B4F-25E75DD19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743201"/>
              <a:ext cx="76200" cy="163513"/>
            </a:xfrm>
            <a:custGeom>
              <a:avLst/>
              <a:gdLst>
                <a:gd name="T0" fmla="*/ 49 w 49"/>
                <a:gd name="T1" fmla="*/ 0 h 105"/>
                <a:gd name="T2" fmla="*/ 7 w 49"/>
                <a:gd name="T3" fmla="*/ 105 h 105"/>
                <a:gd name="T4" fmla="*/ 2 w 49"/>
                <a:gd name="T5" fmla="*/ 100 h 105"/>
                <a:gd name="T6" fmla="*/ 21 w 49"/>
                <a:gd name="T7" fmla="*/ 40 h 105"/>
                <a:gd name="T8" fmla="*/ 49 w 49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" h="105">
                  <a:moveTo>
                    <a:pt x="49" y="0"/>
                  </a:moveTo>
                  <a:cubicBezTo>
                    <a:pt x="46" y="39"/>
                    <a:pt x="31" y="74"/>
                    <a:pt x="7" y="105"/>
                  </a:cubicBezTo>
                  <a:cubicBezTo>
                    <a:pt x="5" y="103"/>
                    <a:pt x="4" y="102"/>
                    <a:pt x="2" y="100"/>
                  </a:cubicBezTo>
                  <a:cubicBezTo>
                    <a:pt x="0" y="77"/>
                    <a:pt x="9" y="58"/>
                    <a:pt x="21" y="40"/>
                  </a:cubicBezTo>
                  <a:cubicBezTo>
                    <a:pt x="30" y="26"/>
                    <a:pt x="40" y="13"/>
                    <a:pt x="49" y="0"/>
                  </a:cubicBezTo>
                  <a:close/>
                </a:path>
              </a:pathLst>
            </a:custGeom>
            <a:solidFill>
              <a:srgbClr val="C682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220">
              <a:extLst>
                <a:ext uri="{FF2B5EF4-FFF2-40B4-BE49-F238E27FC236}">
                  <a16:creationId xmlns:a16="http://schemas.microsoft.com/office/drawing/2014/main" id="{72334E7B-F5CF-90BB-6422-D73585799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7763" y="2905126"/>
              <a:ext cx="90488" cy="341313"/>
            </a:xfrm>
            <a:custGeom>
              <a:avLst/>
              <a:gdLst>
                <a:gd name="T0" fmla="*/ 12 w 58"/>
                <a:gd name="T1" fmla="*/ 0 h 217"/>
                <a:gd name="T2" fmla="*/ 13 w 58"/>
                <a:gd name="T3" fmla="*/ 17 h 217"/>
                <a:gd name="T4" fmla="*/ 19 w 58"/>
                <a:gd name="T5" fmla="*/ 53 h 217"/>
                <a:gd name="T6" fmla="*/ 21 w 58"/>
                <a:gd name="T7" fmla="*/ 78 h 217"/>
                <a:gd name="T8" fmla="*/ 58 w 58"/>
                <a:gd name="T9" fmla="*/ 205 h 217"/>
                <a:gd name="T10" fmla="*/ 53 w 58"/>
                <a:gd name="T11" fmla="*/ 217 h 217"/>
                <a:gd name="T12" fmla="*/ 45 w 58"/>
                <a:gd name="T13" fmla="*/ 209 h 217"/>
                <a:gd name="T14" fmla="*/ 9 w 58"/>
                <a:gd name="T15" fmla="*/ 83 h 217"/>
                <a:gd name="T16" fmla="*/ 12 w 58"/>
                <a:gd name="T17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217">
                  <a:moveTo>
                    <a:pt x="12" y="0"/>
                  </a:moveTo>
                  <a:cubicBezTo>
                    <a:pt x="13" y="6"/>
                    <a:pt x="13" y="11"/>
                    <a:pt x="13" y="17"/>
                  </a:cubicBezTo>
                  <a:cubicBezTo>
                    <a:pt x="22" y="28"/>
                    <a:pt x="18" y="41"/>
                    <a:pt x="19" y="53"/>
                  </a:cubicBezTo>
                  <a:cubicBezTo>
                    <a:pt x="19" y="61"/>
                    <a:pt x="18" y="69"/>
                    <a:pt x="21" y="78"/>
                  </a:cubicBezTo>
                  <a:cubicBezTo>
                    <a:pt x="36" y="119"/>
                    <a:pt x="48" y="162"/>
                    <a:pt x="58" y="205"/>
                  </a:cubicBezTo>
                  <a:cubicBezTo>
                    <a:pt x="57" y="210"/>
                    <a:pt x="57" y="214"/>
                    <a:pt x="53" y="217"/>
                  </a:cubicBezTo>
                  <a:cubicBezTo>
                    <a:pt x="50" y="214"/>
                    <a:pt x="48" y="211"/>
                    <a:pt x="45" y="209"/>
                  </a:cubicBezTo>
                  <a:cubicBezTo>
                    <a:pt x="33" y="167"/>
                    <a:pt x="21" y="125"/>
                    <a:pt x="9" y="83"/>
                  </a:cubicBezTo>
                  <a:cubicBezTo>
                    <a:pt x="0" y="55"/>
                    <a:pt x="6" y="28"/>
                    <a:pt x="12" y="0"/>
                  </a:cubicBezTo>
                  <a:close/>
                </a:path>
              </a:pathLst>
            </a:custGeom>
            <a:solidFill>
              <a:srgbClr val="F6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221">
              <a:extLst>
                <a:ext uri="{FF2B5EF4-FFF2-40B4-BE49-F238E27FC236}">
                  <a16:creationId xmlns:a16="http://schemas.microsoft.com/office/drawing/2014/main" id="{AF839427-9276-C789-23D3-E607417A8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2938" y="2568576"/>
              <a:ext cx="88900" cy="212725"/>
            </a:xfrm>
            <a:custGeom>
              <a:avLst/>
              <a:gdLst>
                <a:gd name="T0" fmla="*/ 0 w 57"/>
                <a:gd name="T1" fmla="*/ 7 h 136"/>
                <a:gd name="T2" fmla="*/ 21 w 57"/>
                <a:gd name="T3" fmla="*/ 0 h 136"/>
                <a:gd name="T4" fmla="*/ 39 w 57"/>
                <a:gd name="T5" fmla="*/ 58 h 136"/>
                <a:gd name="T6" fmla="*/ 57 w 57"/>
                <a:gd name="T7" fmla="*/ 131 h 136"/>
                <a:gd name="T8" fmla="*/ 57 w 57"/>
                <a:gd name="T9" fmla="*/ 133 h 136"/>
                <a:gd name="T10" fmla="*/ 54 w 57"/>
                <a:gd name="T11" fmla="*/ 136 h 136"/>
                <a:gd name="T12" fmla="*/ 45 w 57"/>
                <a:gd name="T13" fmla="*/ 105 h 136"/>
                <a:gd name="T14" fmla="*/ 22 w 57"/>
                <a:gd name="T15" fmla="*/ 19 h 136"/>
                <a:gd name="T16" fmla="*/ 5 w 57"/>
                <a:gd name="T17" fmla="*/ 8 h 136"/>
                <a:gd name="T18" fmla="*/ 0 w 57"/>
                <a:gd name="T19" fmla="*/ 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136">
                  <a:moveTo>
                    <a:pt x="0" y="7"/>
                  </a:moveTo>
                  <a:cubicBezTo>
                    <a:pt x="6" y="1"/>
                    <a:pt x="15" y="6"/>
                    <a:pt x="21" y="0"/>
                  </a:cubicBezTo>
                  <a:cubicBezTo>
                    <a:pt x="34" y="17"/>
                    <a:pt x="34" y="39"/>
                    <a:pt x="39" y="58"/>
                  </a:cubicBezTo>
                  <a:cubicBezTo>
                    <a:pt x="46" y="82"/>
                    <a:pt x="51" y="107"/>
                    <a:pt x="57" y="131"/>
                  </a:cubicBezTo>
                  <a:cubicBezTo>
                    <a:pt x="57" y="132"/>
                    <a:pt x="57" y="133"/>
                    <a:pt x="57" y="133"/>
                  </a:cubicBezTo>
                  <a:cubicBezTo>
                    <a:pt x="56" y="134"/>
                    <a:pt x="55" y="135"/>
                    <a:pt x="54" y="136"/>
                  </a:cubicBezTo>
                  <a:cubicBezTo>
                    <a:pt x="51" y="125"/>
                    <a:pt x="48" y="115"/>
                    <a:pt x="45" y="105"/>
                  </a:cubicBezTo>
                  <a:cubicBezTo>
                    <a:pt x="37" y="76"/>
                    <a:pt x="28" y="48"/>
                    <a:pt x="22" y="19"/>
                  </a:cubicBezTo>
                  <a:cubicBezTo>
                    <a:pt x="19" y="9"/>
                    <a:pt x="14" y="7"/>
                    <a:pt x="5" y="8"/>
                  </a:cubicBezTo>
                  <a:cubicBezTo>
                    <a:pt x="3" y="9"/>
                    <a:pt x="1" y="9"/>
                    <a:pt x="0" y="7"/>
                  </a:cubicBezTo>
                  <a:close/>
                </a:path>
              </a:pathLst>
            </a:custGeom>
            <a:solidFill>
              <a:srgbClr val="DAB0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222">
              <a:extLst>
                <a:ext uri="{FF2B5EF4-FFF2-40B4-BE49-F238E27FC236}">
                  <a16:creationId xmlns:a16="http://schemas.microsoft.com/office/drawing/2014/main" id="{F6FFE40F-CE2D-6FFD-FB9D-999DFC8AF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9500" y="3305176"/>
              <a:ext cx="336550" cy="385763"/>
            </a:xfrm>
            <a:custGeom>
              <a:avLst/>
              <a:gdLst>
                <a:gd name="T0" fmla="*/ 213 w 215"/>
                <a:gd name="T1" fmla="*/ 178 h 246"/>
                <a:gd name="T2" fmla="*/ 195 w 215"/>
                <a:gd name="T3" fmla="*/ 186 h 246"/>
                <a:gd name="T4" fmla="*/ 121 w 215"/>
                <a:gd name="T5" fmla="*/ 211 h 246"/>
                <a:gd name="T6" fmla="*/ 64 w 215"/>
                <a:gd name="T7" fmla="*/ 220 h 246"/>
                <a:gd name="T8" fmla="*/ 13 w 215"/>
                <a:gd name="T9" fmla="*/ 246 h 246"/>
                <a:gd name="T10" fmla="*/ 1 w 215"/>
                <a:gd name="T11" fmla="*/ 232 h 246"/>
                <a:gd name="T12" fmla="*/ 106 w 215"/>
                <a:gd name="T13" fmla="*/ 195 h 246"/>
                <a:gd name="T14" fmla="*/ 143 w 215"/>
                <a:gd name="T15" fmla="*/ 194 h 246"/>
                <a:gd name="T16" fmla="*/ 175 w 215"/>
                <a:gd name="T17" fmla="*/ 169 h 246"/>
                <a:gd name="T18" fmla="*/ 179 w 215"/>
                <a:gd name="T19" fmla="*/ 124 h 246"/>
                <a:gd name="T20" fmla="*/ 148 w 215"/>
                <a:gd name="T21" fmla="*/ 78 h 246"/>
                <a:gd name="T22" fmla="*/ 111 w 215"/>
                <a:gd name="T23" fmla="*/ 22 h 246"/>
                <a:gd name="T24" fmla="*/ 109 w 215"/>
                <a:gd name="T25" fmla="*/ 17 h 246"/>
                <a:gd name="T26" fmla="*/ 112 w 215"/>
                <a:gd name="T27" fmla="*/ 2 h 246"/>
                <a:gd name="T28" fmla="*/ 127 w 215"/>
                <a:gd name="T29" fmla="*/ 18 h 246"/>
                <a:gd name="T30" fmla="*/ 188 w 215"/>
                <a:gd name="T31" fmla="*/ 91 h 246"/>
                <a:gd name="T32" fmla="*/ 215 w 215"/>
                <a:gd name="T33" fmla="*/ 175 h 246"/>
                <a:gd name="T34" fmla="*/ 213 w 215"/>
                <a:gd name="T35" fmla="*/ 17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5" h="246">
                  <a:moveTo>
                    <a:pt x="213" y="178"/>
                  </a:moveTo>
                  <a:cubicBezTo>
                    <a:pt x="203" y="172"/>
                    <a:pt x="200" y="181"/>
                    <a:pt x="195" y="186"/>
                  </a:cubicBezTo>
                  <a:cubicBezTo>
                    <a:pt x="175" y="207"/>
                    <a:pt x="152" y="217"/>
                    <a:pt x="121" y="211"/>
                  </a:cubicBezTo>
                  <a:cubicBezTo>
                    <a:pt x="102" y="207"/>
                    <a:pt x="82" y="208"/>
                    <a:pt x="64" y="220"/>
                  </a:cubicBezTo>
                  <a:cubicBezTo>
                    <a:pt x="48" y="230"/>
                    <a:pt x="30" y="237"/>
                    <a:pt x="13" y="246"/>
                  </a:cubicBezTo>
                  <a:cubicBezTo>
                    <a:pt x="3" y="246"/>
                    <a:pt x="0" y="241"/>
                    <a:pt x="1" y="232"/>
                  </a:cubicBezTo>
                  <a:cubicBezTo>
                    <a:pt x="31" y="207"/>
                    <a:pt x="65" y="192"/>
                    <a:pt x="106" y="195"/>
                  </a:cubicBezTo>
                  <a:cubicBezTo>
                    <a:pt x="118" y="196"/>
                    <a:pt x="131" y="198"/>
                    <a:pt x="143" y="194"/>
                  </a:cubicBezTo>
                  <a:cubicBezTo>
                    <a:pt x="157" y="190"/>
                    <a:pt x="167" y="180"/>
                    <a:pt x="175" y="169"/>
                  </a:cubicBezTo>
                  <a:cubicBezTo>
                    <a:pt x="186" y="155"/>
                    <a:pt x="188" y="139"/>
                    <a:pt x="179" y="124"/>
                  </a:cubicBezTo>
                  <a:cubicBezTo>
                    <a:pt x="169" y="109"/>
                    <a:pt x="160" y="92"/>
                    <a:pt x="148" y="78"/>
                  </a:cubicBezTo>
                  <a:cubicBezTo>
                    <a:pt x="132" y="62"/>
                    <a:pt x="120" y="43"/>
                    <a:pt x="111" y="22"/>
                  </a:cubicBezTo>
                  <a:cubicBezTo>
                    <a:pt x="110" y="21"/>
                    <a:pt x="109" y="19"/>
                    <a:pt x="109" y="17"/>
                  </a:cubicBezTo>
                  <a:cubicBezTo>
                    <a:pt x="108" y="12"/>
                    <a:pt x="108" y="7"/>
                    <a:pt x="112" y="2"/>
                  </a:cubicBezTo>
                  <a:cubicBezTo>
                    <a:pt x="124" y="0"/>
                    <a:pt x="124" y="11"/>
                    <a:pt x="127" y="18"/>
                  </a:cubicBezTo>
                  <a:cubicBezTo>
                    <a:pt x="142" y="47"/>
                    <a:pt x="163" y="71"/>
                    <a:pt x="188" y="91"/>
                  </a:cubicBezTo>
                  <a:cubicBezTo>
                    <a:pt x="204" y="117"/>
                    <a:pt x="212" y="145"/>
                    <a:pt x="215" y="175"/>
                  </a:cubicBezTo>
                  <a:cubicBezTo>
                    <a:pt x="214" y="176"/>
                    <a:pt x="214" y="177"/>
                    <a:pt x="213" y="178"/>
                  </a:cubicBezTo>
                  <a:close/>
                </a:path>
              </a:pathLst>
            </a:custGeom>
            <a:solidFill>
              <a:srgbClr val="F39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223">
              <a:extLst>
                <a:ext uri="{FF2B5EF4-FFF2-40B4-BE49-F238E27FC236}">
                  <a16:creationId xmlns:a16="http://schemas.microsoft.com/office/drawing/2014/main" id="{E07C085B-CB15-CCFE-26D7-5E7E29917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667126"/>
              <a:ext cx="157163" cy="76200"/>
            </a:xfrm>
            <a:custGeom>
              <a:avLst/>
              <a:gdLst>
                <a:gd name="T0" fmla="*/ 89 w 101"/>
                <a:gd name="T1" fmla="*/ 3 h 48"/>
                <a:gd name="T2" fmla="*/ 101 w 101"/>
                <a:gd name="T3" fmla="*/ 15 h 48"/>
                <a:gd name="T4" fmla="*/ 49 w 101"/>
                <a:gd name="T5" fmla="*/ 39 h 48"/>
                <a:gd name="T6" fmla="*/ 21 w 101"/>
                <a:gd name="T7" fmla="*/ 47 h 48"/>
                <a:gd name="T8" fmla="*/ 0 w 101"/>
                <a:gd name="T9" fmla="*/ 35 h 48"/>
                <a:gd name="T10" fmla="*/ 5 w 101"/>
                <a:gd name="T11" fmla="*/ 28 h 48"/>
                <a:gd name="T12" fmla="*/ 48 w 101"/>
                <a:gd name="T13" fmla="*/ 12 h 48"/>
                <a:gd name="T14" fmla="*/ 87 w 101"/>
                <a:gd name="T15" fmla="*/ 1 h 48"/>
                <a:gd name="T16" fmla="*/ 89 w 101"/>
                <a:gd name="T17" fmla="*/ 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48">
                  <a:moveTo>
                    <a:pt x="89" y="3"/>
                  </a:moveTo>
                  <a:cubicBezTo>
                    <a:pt x="92" y="8"/>
                    <a:pt x="96" y="12"/>
                    <a:pt x="101" y="15"/>
                  </a:cubicBezTo>
                  <a:cubicBezTo>
                    <a:pt x="87" y="29"/>
                    <a:pt x="68" y="33"/>
                    <a:pt x="49" y="39"/>
                  </a:cubicBezTo>
                  <a:cubicBezTo>
                    <a:pt x="40" y="42"/>
                    <a:pt x="31" y="44"/>
                    <a:pt x="21" y="47"/>
                  </a:cubicBezTo>
                  <a:cubicBezTo>
                    <a:pt x="11" y="48"/>
                    <a:pt x="4" y="45"/>
                    <a:pt x="0" y="35"/>
                  </a:cubicBezTo>
                  <a:cubicBezTo>
                    <a:pt x="1" y="32"/>
                    <a:pt x="2" y="30"/>
                    <a:pt x="5" y="28"/>
                  </a:cubicBezTo>
                  <a:cubicBezTo>
                    <a:pt x="18" y="19"/>
                    <a:pt x="35" y="20"/>
                    <a:pt x="48" y="12"/>
                  </a:cubicBezTo>
                  <a:cubicBezTo>
                    <a:pt x="60" y="7"/>
                    <a:pt x="72" y="0"/>
                    <a:pt x="87" y="1"/>
                  </a:cubicBezTo>
                  <a:cubicBezTo>
                    <a:pt x="88" y="1"/>
                    <a:pt x="88" y="2"/>
                    <a:pt x="89" y="3"/>
                  </a:cubicBezTo>
                  <a:close/>
                </a:path>
              </a:pathLst>
            </a:custGeom>
            <a:solidFill>
              <a:srgbClr val="E189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224">
              <a:extLst>
                <a:ext uri="{FF2B5EF4-FFF2-40B4-BE49-F238E27FC236}">
                  <a16:creationId xmlns:a16="http://schemas.microsoft.com/office/drawing/2014/main" id="{9E2EA4F5-CB5D-580A-EAB6-7A0F28E18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3711576"/>
              <a:ext cx="127000" cy="58738"/>
            </a:xfrm>
            <a:custGeom>
              <a:avLst/>
              <a:gdLst>
                <a:gd name="T0" fmla="*/ 61 w 81"/>
                <a:gd name="T1" fmla="*/ 7 h 38"/>
                <a:gd name="T2" fmla="*/ 81 w 81"/>
                <a:gd name="T3" fmla="*/ 19 h 38"/>
                <a:gd name="T4" fmla="*/ 81 w 81"/>
                <a:gd name="T5" fmla="*/ 23 h 38"/>
                <a:gd name="T6" fmla="*/ 29 w 81"/>
                <a:gd name="T7" fmla="*/ 38 h 38"/>
                <a:gd name="T8" fmla="*/ 1 w 81"/>
                <a:gd name="T9" fmla="*/ 31 h 38"/>
                <a:gd name="T10" fmla="*/ 14 w 81"/>
                <a:gd name="T11" fmla="*/ 8 h 38"/>
                <a:gd name="T12" fmla="*/ 39 w 81"/>
                <a:gd name="T13" fmla="*/ 1 h 38"/>
                <a:gd name="T14" fmla="*/ 61 w 81"/>
                <a:gd name="T15" fmla="*/ 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38">
                  <a:moveTo>
                    <a:pt x="61" y="7"/>
                  </a:moveTo>
                  <a:cubicBezTo>
                    <a:pt x="66" y="13"/>
                    <a:pt x="74" y="15"/>
                    <a:pt x="81" y="19"/>
                  </a:cubicBezTo>
                  <a:cubicBezTo>
                    <a:pt x="81" y="20"/>
                    <a:pt x="81" y="21"/>
                    <a:pt x="81" y="23"/>
                  </a:cubicBezTo>
                  <a:cubicBezTo>
                    <a:pt x="64" y="28"/>
                    <a:pt x="46" y="33"/>
                    <a:pt x="29" y="38"/>
                  </a:cubicBezTo>
                  <a:cubicBezTo>
                    <a:pt x="21" y="32"/>
                    <a:pt x="10" y="35"/>
                    <a:pt x="1" y="31"/>
                  </a:cubicBezTo>
                  <a:cubicBezTo>
                    <a:pt x="0" y="20"/>
                    <a:pt x="6" y="13"/>
                    <a:pt x="14" y="8"/>
                  </a:cubicBezTo>
                  <a:cubicBezTo>
                    <a:pt x="22" y="5"/>
                    <a:pt x="30" y="3"/>
                    <a:pt x="39" y="1"/>
                  </a:cubicBezTo>
                  <a:cubicBezTo>
                    <a:pt x="47" y="1"/>
                    <a:pt x="55" y="0"/>
                    <a:pt x="61" y="7"/>
                  </a:cubicBezTo>
                  <a:close/>
                </a:path>
              </a:pathLst>
            </a:custGeom>
            <a:solidFill>
              <a:srgbClr val="D47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225">
              <a:extLst>
                <a:ext uri="{FF2B5EF4-FFF2-40B4-BE49-F238E27FC236}">
                  <a16:creationId xmlns:a16="http://schemas.microsoft.com/office/drawing/2014/main" id="{62FFAED8-B3B5-307F-B5EB-612C5517F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75" y="3582988"/>
              <a:ext cx="28575" cy="76200"/>
            </a:xfrm>
            <a:custGeom>
              <a:avLst/>
              <a:gdLst>
                <a:gd name="T0" fmla="*/ 11 w 18"/>
                <a:gd name="T1" fmla="*/ 49 h 49"/>
                <a:gd name="T2" fmla="*/ 8 w 18"/>
                <a:gd name="T3" fmla="*/ 49 h 49"/>
                <a:gd name="T4" fmla="*/ 0 w 18"/>
                <a:gd name="T5" fmla="*/ 1 h 49"/>
                <a:gd name="T6" fmla="*/ 0 w 18"/>
                <a:gd name="T7" fmla="*/ 1 h 49"/>
                <a:gd name="T8" fmla="*/ 17 w 18"/>
                <a:gd name="T9" fmla="*/ 21 h 49"/>
                <a:gd name="T10" fmla="*/ 18 w 18"/>
                <a:gd name="T11" fmla="*/ 36 h 49"/>
                <a:gd name="T12" fmla="*/ 11 w 18"/>
                <a:gd name="T1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9">
                  <a:moveTo>
                    <a:pt x="11" y="49"/>
                  </a:moveTo>
                  <a:cubicBezTo>
                    <a:pt x="10" y="49"/>
                    <a:pt x="9" y="49"/>
                    <a:pt x="8" y="49"/>
                  </a:cubicBezTo>
                  <a:cubicBezTo>
                    <a:pt x="10" y="32"/>
                    <a:pt x="7" y="16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5" y="0"/>
                    <a:pt x="14" y="12"/>
                    <a:pt x="17" y="21"/>
                  </a:cubicBezTo>
                  <a:cubicBezTo>
                    <a:pt x="18" y="26"/>
                    <a:pt x="18" y="31"/>
                    <a:pt x="18" y="36"/>
                  </a:cubicBezTo>
                  <a:cubicBezTo>
                    <a:pt x="16" y="40"/>
                    <a:pt x="17" y="46"/>
                    <a:pt x="11" y="49"/>
                  </a:cubicBezTo>
                  <a:close/>
                </a:path>
              </a:pathLst>
            </a:custGeom>
            <a:solidFill>
              <a:srgbClr val="F39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226">
              <a:extLst>
                <a:ext uri="{FF2B5EF4-FFF2-40B4-BE49-F238E27FC236}">
                  <a16:creationId xmlns:a16="http://schemas.microsoft.com/office/drawing/2014/main" id="{7031A470-6340-CA34-2FE4-F29B317AE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9388" y="2921001"/>
              <a:ext cx="244475" cy="962025"/>
            </a:xfrm>
            <a:custGeom>
              <a:avLst/>
              <a:gdLst>
                <a:gd name="T0" fmla="*/ 90 w 157"/>
                <a:gd name="T1" fmla="*/ 2 h 614"/>
                <a:gd name="T2" fmla="*/ 101 w 157"/>
                <a:gd name="T3" fmla="*/ 3 h 614"/>
                <a:gd name="T4" fmla="*/ 141 w 157"/>
                <a:gd name="T5" fmla="*/ 3 h 614"/>
                <a:gd name="T6" fmla="*/ 151 w 157"/>
                <a:gd name="T7" fmla="*/ 3 h 614"/>
                <a:gd name="T8" fmla="*/ 151 w 157"/>
                <a:gd name="T9" fmla="*/ 40 h 614"/>
                <a:gd name="T10" fmla="*/ 124 w 157"/>
                <a:gd name="T11" fmla="*/ 187 h 614"/>
                <a:gd name="T12" fmla="*/ 116 w 157"/>
                <a:gd name="T13" fmla="*/ 230 h 614"/>
                <a:gd name="T14" fmla="*/ 89 w 157"/>
                <a:gd name="T15" fmla="*/ 391 h 614"/>
                <a:gd name="T16" fmla="*/ 64 w 157"/>
                <a:gd name="T17" fmla="*/ 524 h 614"/>
                <a:gd name="T18" fmla="*/ 55 w 157"/>
                <a:gd name="T19" fmla="*/ 595 h 614"/>
                <a:gd name="T20" fmla="*/ 49 w 157"/>
                <a:gd name="T21" fmla="*/ 614 h 614"/>
                <a:gd name="T22" fmla="*/ 46 w 157"/>
                <a:gd name="T23" fmla="*/ 614 h 614"/>
                <a:gd name="T24" fmla="*/ 31 w 157"/>
                <a:gd name="T25" fmla="*/ 573 h 614"/>
                <a:gd name="T26" fmla="*/ 7 w 157"/>
                <a:gd name="T27" fmla="*/ 499 h 614"/>
                <a:gd name="T28" fmla="*/ 5 w 157"/>
                <a:gd name="T29" fmla="*/ 479 h 614"/>
                <a:gd name="T30" fmla="*/ 28 w 157"/>
                <a:gd name="T31" fmla="*/ 396 h 614"/>
                <a:gd name="T32" fmla="*/ 50 w 157"/>
                <a:gd name="T33" fmla="*/ 263 h 614"/>
                <a:gd name="T34" fmla="*/ 73 w 157"/>
                <a:gd name="T35" fmla="*/ 125 h 614"/>
                <a:gd name="T36" fmla="*/ 94 w 157"/>
                <a:gd name="T37" fmla="*/ 17 h 614"/>
                <a:gd name="T38" fmla="*/ 90 w 157"/>
                <a:gd name="T39" fmla="*/ 2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7" h="614">
                  <a:moveTo>
                    <a:pt x="90" y="2"/>
                  </a:moveTo>
                  <a:cubicBezTo>
                    <a:pt x="93" y="2"/>
                    <a:pt x="97" y="3"/>
                    <a:pt x="101" y="3"/>
                  </a:cubicBezTo>
                  <a:cubicBezTo>
                    <a:pt x="114" y="9"/>
                    <a:pt x="128" y="11"/>
                    <a:pt x="141" y="3"/>
                  </a:cubicBezTo>
                  <a:cubicBezTo>
                    <a:pt x="144" y="0"/>
                    <a:pt x="148" y="0"/>
                    <a:pt x="151" y="3"/>
                  </a:cubicBezTo>
                  <a:cubicBezTo>
                    <a:pt x="157" y="16"/>
                    <a:pt x="155" y="28"/>
                    <a:pt x="151" y="40"/>
                  </a:cubicBezTo>
                  <a:cubicBezTo>
                    <a:pt x="138" y="88"/>
                    <a:pt x="131" y="138"/>
                    <a:pt x="124" y="187"/>
                  </a:cubicBezTo>
                  <a:cubicBezTo>
                    <a:pt x="121" y="201"/>
                    <a:pt x="118" y="216"/>
                    <a:pt x="116" y="230"/>
                  </a:cubicBezTo>
                  <a:cubicBezTo>
                    <a:pt x="107" y="284"/>
                    <a:pt x="99" y="337"/>
                    <a:pt x="89" y="391"/>
                  </a:cubicBezTo>
                  <a:cubicBezTo>
                    <a:pt x="81" y="435"/>
                    <a:pt x="75" y="480"/>
                    <a:pt x="64" y="524"/>
                  </a:cubicBezTo>
                  <a:cubicBezTo>
                    <a:pt x="59" y="547"/>
                    <a:pt x="55" y="571"/>
                    <a:pt x="55" y="595"/>
                  </a:cubicBezTo>
                  <a:cubicBezTo>
                    <a:pt x="55" y="602"/>
                    <a:pt x="53" y="608"/>
                    <a:pt x="49" y="614"/>
                  </a:cubicBezTo>
                  <a:cubicBezTo>
                    <a:pt x="48" y="614"/>
                    <a:pt x="47" y="614"/>
                    <a:pt x="46" y="614"/>
                  </a:cubicBezTo>
                  <a:cubicBezTo>
                    <a:pt x="35" y="603"/>
                    <a:pt x="34" y="587"/>
                    <a:pt x="31" y="573"/>
                  </a:cubicBezTo>
                  <a:cubicBezTo>
                    <a:pt x="26" y="547"/>
                    <a:pt x="14" y="524"/>
                    <a:pt x="7" y="499"/>
                  </a:cubicBezTo>
                  <a:cubicBezTo>
                    <a:pt x="5" y="493"/>
                    <a:pt x="0" y="486"/>
                    <a:pt x="5" y="479"/>
                  </a:cubicBezTo>
                  <a:cubicBezTo>
                    <a:pt x="23" y="454"/>
                    <a:pt x="22" y="424"/>
                    <a:pt x="28" y="396"/>
                  </a:cubicBezTo>
                  <a:cubicBezTo>
                    <a:pt x="39" y="352"/>
                    <a:pt x="39" y="307"/>
                    <a:pt x="50" y="263"/>
                  </a:cubicBezTo>
                  <a:cubicBezTo>
                    <a:pt x="61" y="218"/>
                    <a:pt x="64" y="171"/>
                    <a:pt x="73" y="125"/>
                  </a:cubicBezTo>
                  <a:cubicBezTo>
                    <a:pt x="81" y="89"/>
                    <a:pt x="86" y="53"/>
                    <a:pt x="94" y="17"/>
                  </a:cubicBezTo>
                  <a:cubicBezTo>
                    <a:pt x="95" y="10"/>
                    <a:pt x="89" y="7"/>
                    <a:pt x="90" y="2"/>
                  </a:cubicBezTo>
                  <a:close/>
                </a:path>
              </a:pathLst>
            </a:custGeom>
            <a:solidFill>
              <a:srgbClr val="1B41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227">
              <a:extLst>
                <a:ext uri="{FF2B5EF4-FFF2-40B4-BE49-F238E27FC236}">
                  <a16:creationId xmlns:a16="http://schemas.microsoft.com/office/drawing/2014/main" id="{5EFA3C08-738E-98E8-3971-FDDAB1CC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2413" y="2916238"/>
              <a:ext cx="196850" cy="966788"/>
            </a:xfrm>
            <a:custGeom>
              <a:avLst/>
              <a:gdLst>
                <a:gd name="T0" fmla="*/ 2 w 126"/>
                <a:gd name="T1" fmla="*/ 617 h 617"/>
                <a:gd name="T2" fmla="*/ 19 w 126"/>
                <a:gd name="T3" fmla="*/ 492 h 617"/>
                <a:gd name="T4" fmla="*/ 30 w 126"/>
                <a:gd name="T5" fmla="*/ 423 h 617"/>
                <a:gd name="T6" fmla="*/ 52 w 126"/>
                <a:gd name="T7" fmla="*/ 308 h 617"/>
                <a:gd name="T8" fmla="*/ 62 w 126"/>
                <a:gd name="T9" fmla="*/ 240 h 617"/>
                <a:gd name="T10" fmla="*/ 83 w 126"/>
                <a:gd name="T11" fmla="*/ 117 h 617"/>
                <a:gd name="T12" fmla="*/ 102 w 126"/>
                <a:gd name="T13" fmla="*/ 4 h 617"/>
                <a:gd name="T14" fmla="*/ 126 w 126"/>
                <a:gd name="T15" fmla="*/ 13 h 617"/>
                <a:gd name="T16" fmla="*/ 125 w 126"/>
                <a:gd name="T17" fmla="*/ 15 h 617"/>
                <a:gd name="T18" fmla="*/ 107 w 126"/>
                <a:gd name="T19" fmla="*/ 80 h 617"/>
                <a:gd name="T20" fmla="*/ 81 w 126"/>
                <a:gd name="T21" fmla="*/ 227 h 617"/>
                <a:gd name="T22" fmla="*/ 53 w 126"/>
                <a:gd name="T23" fmla="*/ 378 h 617"/>
                <a:gd name="T24" fmla="*/ 18 w 126"/>
                <a:gd name="T25" fmla="*/ 591 h 617"/>
                <a:gd name="T26" fmla="*/ 2 w 126"/>
                <a:gd name="T27" fmla="*/ 617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617">
                  <a:moveTo>
                    <a:pt x="2" y="617"/>
                  </a:moveTo>
                  <a:cubicBezTo>
                    <a:pt x="0" y="574"/>
                    <a:pt x="10" y="533"/>
                    <a:pt x="19" y="492"/>
                  </a:cubicBezTo>
                  <a:cubicBezTo>
                    <a:pt x="24" y="469"/>
                    <a:pt x="24" y="445"/>
                    <a:pt x="30" y="423"/>
                  </a:cubicBezTo>
                  <a:cubicBezTo>
                    <a:pt x="41" y="386"/>
                    <a:pt x="40" y="346"/>
                    <a:pt x="52" y="308"/>
                  </a:cubicBezTo>
                  <a:cubicBezTo>
                    <a:pt x="58" y="287"/>
                    <a:pt x="55" y="262"/>
                    <a:pt x="62" y="240"/>
                  </a:cubicBezTo>
                  <a:cubicBezTo>
                    <a:pt x="73" y="200"/>
                    <a:pt x="77" y="158"/>
                    <a:pt x="83" y="117"/>
                  </a:cubicBezTo>
                  <a:cubicBezTo>
                    <a:pt x="89" y="79"/>
                    <a:pt x="105" y="43"/>
                    <a:pt x="102" y="4"/>
                  </a:cubicBezTo>
                  <a:cubicBezTo>
                    <a:pt x="112" y="0"/>
                    <a:pt x="112" y="0"/>
                    <a:pt x="126" y="13"/>
                  </a:cubicBezTo>
                  <a:cubicBezTo>
                    <a:pt x="126" y="13"/>
                    <a:pt x="125" y="14"/>
                    <a:pt x="125" y="15"/>
                  </a:cubicBezTo>
                  <a:cubicBezTo>
                    <a:pt x="109" y="34"/>
                    <a:pt x="111" y="58"/>
                    <a:pt x="107" y="80"/>
                  </a:cubicBezTo>
                  <a:cubicBezTo>
                    <a:pt x="97" y="129"/>
                    <a:pt x="93" y="179"/>
                    <a:pt x="81" y="227"/>
                  </a:cubicBezTo>
                  <a:cubicBezTo>
                    <a:pt x="69" y="277"/>
                    <a:pt x="61" y="328"/>
                    <a:pt x="53" y="378"/>
                  </a:cubicBezTo>
                  <a:cubicBezTo>
                    <a:pt x="42" y="449"/>
                    <a:pt x="25" y="520"/>
                    <a:pt x="18" y="591"/>
                  </a:cubicBezTo>
                  <a:cubicBezTo>
                    <a:pt x="17" y="602"/>
                    <a:pt x="13" y="612"/>
                    <a:pt x="2" y="617"/>
                  </a:cubicBezTo>
                  <a:close/>
                </a:path>
              </a:pathLst>
            </a:custGeom>
            <a:solidFill>
              <a:srgbClr val="2959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228">
              <a:extLst>
                <a:ext uri="{FF2B5EF4-FFF2-40B4-BE49-F238E27FC236}">
                  <a16:creationId xmlns:a16="http://schemas.microsoft.com/office/drawing/2014/main" id="{2E0B0F9A-D737-50DE-E9B5-21ED795E7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2681288"/>
              <a:ext cx="144463" cy="276225"/>
            </a:xfrm>
            <a:custGeom>
              <a:avLst/>
              <a:gdLst>
                <a:gd name="T0" fmla="*/ 0 w 92"/>
                <a:gd name="T1" fmla="*/ 168 h 176"/>
                <a:gd name="T2" fmla="*/ 30 w 92"/>
                <a:gd name="T3" fmla="*/ 110 h 176"/>
                <a:gd name="T4" fmla="*/ 80 w 92"/>
                <a:gd name="T5" fmla="*/ 0 h 176"/>
                <a:gd name="T6" fmla="*/ 80 w 92"/>
                <a:gd name="T7" fmla="*/ 69 h 176"/>
                <a:gd name="T8" fmla="*/ 50 w 92"/>
                <a:gd name="T9" fmla="*/ 147 h 176"/>
                <a:gd name="T10" fmla="*/ 8 w 92"/>
                <a:gd name="T11" fmla="*/ 172 h 176"/>
                <a:gd name="T12" fmla="*/ 0 w 92"/>
                <a:gd name="T13" fmla="*/ 16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76">
                  <a:moveTo>
                    <a:pt x="0" y="168"/>
                  </a:moveTo>
                  <a:cubicBezTo>
                    <a:pt x="17" y="152"/>
                    <a:pt x="22" y="130"/>
                    <a:pt x="30" y="110"/>
                  </a:cubicBezTo>
                  <a:cubicBezTo>
                    <a:pt x="44" y="72"/>
                    <a:pt x="61" y="36"/>
                    <a:pt x="80" y="0"/>
                  </a:cubicBezTo>
                  <a:cubicBezTo>
                    <a:pt x="92" y="23"/>
                    <a:pt x="83" y="46"/>
                    <a:pt x="80" y="69"/>
                  </a:cubicBezTo>
                  <a:cubicBezTo>
                    <a:pt x="70" y="95"/>
                    <a:pt x="58" y="120"/>
                    <a:pt x="50" y="147"/>
                  </a:cubicBezTo>
                  <a:cubicBezTo>
                    <a:pt x="42" y="174"/>
                    <a:pt x="39" y="176"/>
                    <a:pt x="8" y="172"/>
                  </a:cubicBezTo>
                  <a:cubicBezTo>
                    <a:pt x="5" y="172"/>
                    <a:pt x="2" y="171"/>
                    <a:pt x="0" y="168"/>
                  </a:cubicBezTo>
                  <a:close/>
                </a:path>
              </a:pathLst>
            </a:custGeom>
            <a:solidFill>
              <a:srgbClr val="CD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229">
              <a:extLst>
                <a:ext uri="{FF2B5EF4-FFF2-40B4-BE49-F238E27FC236}">
                  <a16:creationId xmlns:a16="http://schemas.microsoft.com/office/drawing/2014/main" id="{A098D64A-16DE-F6E6-471C-5AF931B64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2794001"/>
              <a:ext cx="133350" cy="177800"/>
            </a:xfrm>
            <a:custGeom>
              <a:avLst/>
              <a:gdLst>
                <a:gd name="T0" fmla="*/ 0 w 85"/>
                <a:gd name="T1" fmla="*/ 100 h 113"/>
                <a:gd name="T2" fmla="*/ 39 w 85"/>
                <a:gd name="T3" fmla="*/ 69 h 113"/>
                <a:gd name="T4" fmla="*/ 68 w 85"/>
                <a:gd name="T5" fmla="*/ 0 h 113"/>
                <a:gd name="T6" fmla="*/ 71 w 85"/>
                <a:gd name="T7" fmla="*/ 24 h 113"/>
                <a:gd name="T8" fmla="*/ 68 w 85"/>
                <a:gd name="T9" fmla="*/ 69 h 113"/>
                <a:gd name="T10" fmla="*/ 75 w 85"/>
                <a:gd name="T11" fmla="*/ 87 h 113"/>
                <a:gd name="T12" fmla="*/ 80 w 85"/>
                <a:gd name="T13" fmla="*/ 104 h 113"/>
                <a:gd name="T14" fmla="*/ 28 w 85"/>
                <a:gd name="T15" fmla="*/ 108 h 113"/>
                <a:gd name="T16" fmla="*/ 0 w 85"/>
                <a:gd name="T17" fmla="*/ 10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13">
                  <a:moveTo>
                    <a:pt x="0" y="100"/>
                  </a:moveTo>
                  <a:cubicBezTo>
                    <a:pt x="29" y="99"/>
                    <a:pt x="31" y="97"/>
                    <a:pt x="39" y="69"/>
                  </a:cubicBezTo>
                  <a:cubicBezTo>
                    <a:pt x="46" y="45"/>
                    <a:pt x="54" y="21"/>
                    <a:pt x="68" y="0"/>
                  </a:cubicBezTo>
                  <a:cubicBezTo>
                    <a:pt x="75" y="7"/>
                    <a:pt x="73" y="16"/>
                    <a:pt x="71" y="24"/>
                  </a:cubicBezTo>
                  <a:cubicBezTo>
                    <a:pt x="69" y="39"/>
                    <a:pt x="70" y="54"/>
                    <a:pt x="68" y="69"/>
                  </a:cubicBezTo>
                  <a:cubicBezTo>
                    <a:pt x="67" y="77"/>
                    <a:pt x="71" y="82"/>
                    <a:pt x="75" y="87"/>
                  </a:cubicBezTo>
                  <a:cubicBezTo>
                    <a:pt x="80" y="92"/>
                    <a:pt x="85" y="97"/>
                    <a:pt x="80" y="104"/>
                  </a:cubicBezTo>
                  <a:cubicBezTo>
                    <a:pt x="63" y="113"/>
                    <a:pt x="45" y="107"/>
                    <a:pt x="28" y="108"/>
                  </a:cubicBezTo>
                  <a:cubicBezTo>
                    <a:pt x="19" y="105"/>
                    <a:pt x="10" y="103"/>
                    <a:pt x="0" y="100"/>
                  </a:cubicBezTo>
                  <a:close/>
                </a:path>
              </a:pathLst>
            </a:custGeom>
            <a:solidFill>
              <a:srgbClr val="D997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230">
              <a:extLst>
                <a:ext uri="{FF2B5EF4-FFF2-40B4-BE49-F238E27FC236}">
                  <a16:creationId xmlns:a16="http://schemas.microsoft.com/office/drawing/2014/main" id="{55692C66-3D91-25C6-75C4-BB764FCAF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1925" y="3608388"/>
              <a:ext cx="93663" cy="350838"/>
            </a:xfrm>
            <a:custGeom>
              <a:avLst/>
              <a:gdLst>
                <a:gd name="T0" fmla="*/ 16 w 60"/>
                <a:gd name="T1" fmla="*/ 41 h 224"/>
                <a:gd name="T2" fmla="*/ 57 w 60"/>
                <a:gd name="T3" fmla="*/ 176 h 224"/>
                <a:gd name="T4" fmla="*/ 60 w 60"/>
                <a:gd name="T5" fmla="*/ 193 h 224"/>
                <a:gd name="T6" fmla="*/ 60 w 60"/>
                <a:gd name="T7" fmla="*/ 224 h 224"/>
                <a:gd name="T8" fmla="*/ 56 w 60"/>
                <a:gd name="T9" fmla="*/ 224 h 224"/>
                <a:gd name="T10" fmla="*/ 34 w 60"/>
                <a:gd name="T11" fmla="*/ 146 h 224"/>
                <a:gd name="T12" fmla="*/ 13 w 60"/>
                <a:gd name="T13" fmla="*/ 89 h 224"/>
                <a:gd name="T14" fmla="*/ 3 w 60"/>
                <a:gd name="T15" fmla="*/ 21 h 224"/>
                <a:gd name="T16" fmla="*/ 3 w 60"/>
                <a:gd name="T17" fmla="*/ 5 h 224"/>
                <a:gd name="T18" fmla="*/ 8 w 60"/>
                <a:gd name="T19" fmla="*/ 0 h 224"/>
                <a:gd name="T20" fmla="*/ 16 w 60"/>
                <a:gd name="T21" fmla="*/ 4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224">
                  <a:moveTo>
                    <a:pt x="16" y="41"/>
                  </a:moveTo>
                  <a:cubicBezTo>
                    <a:pt x="32" y="85"/>
                    <a:pt x="51" y="129"/>
                    <a:pt x="57" y="176"/>
                  </a:cubicBezTo>
                  <a:cubicBezTo>
                    <a:pt x="56" y="182"/>
                    <a:pt x="55" y="188"/>
                    <a:pt x="60" y="193"/>
                  </a:cubicBezTo>
                  <a:cubicBezTo>
                    <a:pt x="60" y="203"/>
                    <a:pt x="60" y="214"/>
                    <a:pt x="60" y="224"/>
                  </a:cubicBezTo>
                  <a:cubicBezTo>
                    <a:pt x="59" y="224"/>
                    <a:pt x="58" y="224"/>
                    <a:pt x="56" y="224"/>
                  </a:cubicBezTo>
                  <a:cubicBezTo>
                    <a:pt x="49" y="198"/>
                    <a:pt x="42" y="172"/>
                    <a:pt x="34" y="146"/>
                  </a:cubicBezTo>
                  <a:cubicBezTo>
                    <a:pt x="28" y="127"/>
                    <a:pt x="22" y="107"/>
                    <a:pt x="13" y="89"/>
                  </a:cubicBezTo>
                  <a:cubicBezTo>
                    <a:pt x="2" y="66"/>
                    <a:pt x="0" y="44"/>
                    <a:pt x="3" y="21"/>
                  </a:cubicBezTo>
                  <a:cubicBezTo>
                    <a:pt x="3" y="15"/>
                    <a:pt x="3" y="10"/>
                    <a:pt x="3" y="5"/>
                  </a:cubicBezTo>
                  <a:cubicBezTo>
                    <a:pt x="2" y="1"/>
                    <a:pt x="4" y="0"/>
                    <a:pt x="8" y="0"/>
                  </a:cubicBezTo>
                  <a:cubicBezTo>
                    <a:pt x="11" y="14"/>
                    <a:pt x="7" y="29"/>
                    <a:pt x="16" y="41"/>
                  </a:cubicBezTo>
                  <a:close/>
                </a:path>
              </a:pathLst>
            </a:custGeom>
            <a:solidFill>
              <a:srgbClr val="7165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231">
              <a:extLst>
                <a:ext uri="{FF2B5EF4-FFF2-40B4-BE49-F238E27FC236}">
                  <a16:creationId xmlns:a16="http://schemas.microsoft.com/office/drawing/2014/main" id="{2F9E3009-2A9C-B97F-B20A-C91A2CC14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1663" y="2844801"/>
              <a:ext cx="431800" cy="1066800"/>
            </a:xfrm>
            <a:custGeom>
              <a:avLst/>
              <a:gdLst>
                <a:gd name="T0" fmla="*/ 158 w 276"/>
                <a:gd name="T1" fmla="*/ 327 h 681"/>
                <a:gd name="T2" fmla="*/ 154 w 276"/>
                <a:gd name="T3" fmla="*/ 339 h 681"/>
                <a:gd name="T4" fmla="*/ 120 w 276"/>
                <a:gd name="T5" fmla="*/ 412 h 681"/>
                <a:gd name="T6" fmla="*/ 35 w 276"/>
                <a:gd name="T7" fmla="*/ 611 h 681"/>
                <a:gd name="T8" fmla="*/ 0 w 276"/>
                <a:gd name="T9" fmla="*/ 681 h 681"/>
                <a:gd name="T10" fmla="*/ 16 w 276"/>
                <a:gd name="T11" fmla="*/ 573 h 681"/>
                <a:gd name="T12" fmla="*/ 50 w 276"/>
                <a:gd name="T13" fmla="*/ 384 h 681"/>
                <a:gd name="T14" fmla="*/ 65 w 276"/>
                <a:gd name="T15" fmla="*/ 307 h 681"/>
                <a:gd name="T16" fmla="*/ 72 w 276"/>
                <a:gd name="T17" fmla="*/ 276 h 681"/>
                <a:gd name="T18" fmla="*/ 73 w 276"/>
                <a:gd name="T19" fmla="*/ 257 h 681"/>
                <a:gd name="T20" fmla="*/ 101 w 276"/>
                <a:gd name="T21" fmla="*/ 193 h 681"/>
                <a:gd name="T22" fmla="*/ 149 w 276"/>
                <a:gd name="T23" fmla="*/ 90 h 681"/>
                <a:gd name="T24" fmla="*/ 182 w 276"/>
                <a:gd name="T25" fmla="*/ 5 h 681"/>
                <a:gd name="T26" fmla="*/ 199 w 276"/>
                <a:gd name="T27" fmla="*/ 5 h 681"/>
                <a:gd name="T28" fmla="*/ 243 w 276"/>
                <a:gd name="T29" fmla="*/ 23 h 681"/>
                <a:gd name="T30" fmla="*/ 243 w 276"/>
                <a:gd name="T31" fmla="*/ 24 h 681"/>
                <a:gd name="T32" fmla="*/ 264 w 276"/>
                <a:gd name="T33" fmla="*/ 38 h 681"/>
                <a:gd name="T34" fmla="*/ 271 w 276"/>
                <a:gd name="T35" fmla="*/ 59 h 681"/>
                <a:gd name="T36" fmla="*/ 188 w 276"/>
                <a:gd name="T37" fmla="*/ 253 h 681"/>
                <a:gd name="T38" fmla="*/ 186 w 276"/>
                <a:gd name="T39" fmla="*/ 263 h 681"/>
                <a:gd name="T40" fmla="*/ 158 w 276"/>
                <a:gd name="T41" fmla="*/ 327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6" h="681">
                  <a:moveTo>
                    <a:pt x="158" y="327"/>
                  </a:moveTo>
                  <a:cubicBezTo>
                    <a:pt x="153" y="330"/>
                    <a:pt x="154" y="335"/>
                    <a:pt x="154" y="339"/>
                  </a:cubicBezTo>
                  <a:cubicBezTo>
                    <a:pt x="138" y="361"/>
                    <a:pt x="130" y="387"/>
                    <a:pt x="120" y="412"/>
                  </a:cubicBezTo>
                  <a:cubicBezTo>
                    <a:pt x="91" y="478"/>
                    <a:pt x="63" y="544"/>
                    <a:pt x="35" y="611"/>
                  </a:cubicBezTo>
                  <a:cubicBezTo>
                    <a:pt x="25" y="635"/>
                    <a:pt x="17" y="660"/>
                    <a:pt x="0" y="681"/>
                  </a:cubicBezTo>
                  <a:cubicBezTo>
                    <a:pt x="1" y="644"/>
                    <a:pt x="11" y="609"/>
                    <a:pt x="16" y="573"/>
                  </a:cubicBezTo>
                  <a:cubicBezTo>
                    <a:pt x="26" y="510"/>
                    <a:pt x="39" y="447"/>
                    <a:pt x="50" y="384"/>
                  </a:cubicBezTo>
                  <a:cubicBezTo>
                    <a:pt x="58" y="358"/>
                    <a:pt x="63" y="333"/>
                    <a:pt x="65" y="307"/>
                  </a:cubicBezTo>
                  <a:cubicBezTo>
                    <a:pt x="65" y="296"/>
                    <a:pt x="71" y="287"/>
                    <a:pt x="72" y="276"/>
                  </a:cubicBezTo>
                  <a:cubicBezTo>
                    <a:pt x="73" y="270"/>
                    <a:pt x="73" y="264"/>
                    <a:pt x="73" y="257"/>
                  </a:cubicBezTo>
                  <a:cubicBezTo>
                    <a:pt x="90" y="239"/>
                    <a:pt x="90" y="214"/>
                    <a:pt x="101" y="193"/>
                  </a:cubicBezTo>
                  <a:cubicBezTo>
                    <a:pt x="119" y="159"/>
                    <a:pt x="134" y="125"/>
                    <a:pt x="149" y="90"/>
                  </a:cubicBezTo>
                  <a:cubicBezTo>
                    <a:pt x="160" y="62"/>
                    <a:pt x="173" y="34"/>
                    <a:pt x="182" y="5"/>
                  </a:cubicBezTo>
                  <a:cubicBezTo>
                    <a:pt x="188" y="0"/>
                    <a:pt x="194" y="3"/>
                    <a:pt x="199" y="5"/>
                  </a:cubicBezTo>
                  <a:cubicBezTo>
                    <a:pt x="213" y="12"/>
                    <a:pt x="229" y="14"/>
                    <a:pt x="243" y="23"/>
                  </a:cubicBezTo>
                  <a:cubicBezTo>
                    <a:pt x="243" y="24"/>
                    <a:pt x="243" y="24"/>
                    <a:pt x="243" y="24"/>
                  </a:cubicBezTo>
                  <a:cubicBezTo>
                    <a:pt x="250" y="29"/>
                    <a:pt x="256" y="35"/>
                    <a:pt x="264" y="38"/>
                  </a:cubicBezTo>
                  <a:cubicBezTo>
                    <a:pt x="274" y="43"/>
                    <a:pt x="276" y="50"/>
                    <a:pt x="271" y="59"/>
                  </a:cubicBezTo>
                  <a:cubicBezTo>
                    <a:pt x="244" y="124"/>
                    <a:pt x="218" y="190"/>
                    <a:pt x="188" y="253"/>
                  </a:cubicBezTo>
                  <a:cubicBezTo>
                    <a:pt x="186" y="256"/>
                    <a:pt x="187" y="260"/>
                    <a:pt x="186" y="263"/>
                  </a:cubicBezTo>
                  <a:cubicBezTo>
                    <a:pt x="175" y="284"/>
                    <a:pt x="169" y="306"/>
                    <a:pt x="158" y="327"/>
                  </a:cubicBezTo>
                  <a:close/>
                </a:path>
              </a:pathLst>
            </a:custGeom>
            <a:solidFill>
              <a:srgbClr val="E63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232">
              <a:extLst>
                <a:ext uri="{FF2B5EF4-FFF2-40B4-BE49-F238E27FC236}">
                  <a16:creationId xmlns:a16="http://schemas.microsoft.com/office/drawing/2014/main" id="{FA4E65F6-A07E-C250-4B6A-7298E52FB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200" y="2782888"/>
              <a:ext cx="142875" cy="495300"/>
            </a:xfrm>
            <a:custGeom>
              <a:avLst/>
              <a:gdLst>
                <a:gd name="T0" fmla="*/ 5 w 91"/>
                <a:gd name="T1" fmla="*/ 294 h 316"/>
                <a:gd name="T2" fmla="*/ 4 w 91"/>
                <a:gd name="T3" fmla="*/ 314 h 316"/>
                <a:gd name="T4" fmla="*/ 0 w 91"/>
                <a:gd name="T5" fmla="*/ 315 h 316"/>
                <a:gd name="T6" fmla="*/ 28 w 91"/>
                <a:gd name="T7" fmla="*/ 146 h 316"/>
                <a:gd name="T8" fmla="*/ 28 w 91"/>
                <a:gd name="T9" fmla="*/ 125 h 316"/>
                <a:gd name="T10" fmla="*/ 28 w 91"/>
                <a:gd name="T11" fmla="*/ 55 h 316"/>
                <a:gd name="T12" fmla="*/ 37 w 91"/>
                <a:gd name="T13" fmla="*/ 22 h 316"/>
                <a:gd name="T14" fmla="*/ 91 w 91"/>
                <a:gd name="T15" fmla="*/ 27 h 316"/>
                <a:gd name="T16" fmla="*/ 49 w 91"/>
                <a:gd name="T17" fmla="*/ 123 h 316"/>
                <a:gd name="T18" fmla="*/ 26 w 91"/>
                <a:gd name="T19" fmla="*/ 213 h 316"/>
                <a:gd name="T20" fmla="*/ 15 w 91"/>
                <a:gd name="T21" fmla="*/ 277 h 316"/>
                <a:gd name="T22" fmla="*/ 5 w 91"/>
                <a:gd name="T23" fmla="*/ 29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316">
                  <a:moveTo>
                    <a:pt x="5" y="294"/>
                  </a:moveTo>
                  <a:cubicBezTo>
                    <a:pt x="5" y="301"/>
                    <a:pt x="5" y="308"/>
                    <a:pt x="4" y="314"/>
                  </a:cubicBezTo>
                  <a:cubicBezTo>
                    <a:pt x="3" y="316"/>
                    <a:pt x="2" y="316"/>
                    <a:pt x="0" y="315"/>
                  </a:cubicBezTo>
                  <a:cubicBezTo>
                    <a:pt x="5" y="258"/>
                    <a:pt x="19" y="203"/>
                    <a:pt x="28" y="146"/>
                  </a:cubicBezTo>
                  <a:cubicBezTo>
                    <a:pt x="29" y="139"/>
                    <a:pt x="31" y="132"/>
                    <a:pt x="28" y="125"/>
                  </a:cubicBezTo>
                  <a:cubicBezTo>
                    <a:pt x="37" y="101"/>
                    <a:pt x="34" y="78"/>
                    <a:pt x="28" y="55"/>
                  </a:cubicBezTo>
                  <a:cubicBezTo>
                    <a:pt x="28" y="43"/>
                    <a:pt x="27" y="31"/>
                    <a:pt x="37" y="22"/>
                  </a:cubicBezTo>
                  <a:cubicBezTo>
                    <a:pt x="53" y="0"/>
                    <a:pt x="79" y="3"/>
                    <a:pt x="91" y="27"/>
                  </a:cubicBezTo>
                  <a:cubicBezTo>
                    <a:pt x="81" y="60"/>
                    <a:pt x="62" y="90"/>
                    <a:pt x="49" y="123"/>
                  </a:cubicBezTo>
                  <a:cubicBezTo>
                    <a:pt x="38" y="152"/>
                    <a:pt x="32" y="182"/>
                    <a:pt x="26" y="213"/>
                  </a:cubicBezTo>
                  <a:cubicBezTo>
                    <a:pt x="22" y="234"/>
                    <a:pt x="18" y="256"/>
                    <a:pt x="15" y="277"/>
                  </a:cubicBezTo>
                  <a:cubicBezTo>
                    <a:pt x="14" y="284"/>
                    <a:pt x="10" y="290"/>
                    <a:pt x="5" y="294"/>
                  </a:cubicBezTo>
                  <a:close/>
                </a:path>
              </a:pathLst>
            </a:custGeom>
            <a:solidFill>
              <a:srgbClr val="9E1F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233">
              <a:extLst>
                <a:ext uri="{FF2B5EF4-FFF2-40B4-BE49-F238E27FC236}">
                  <a16:creationId xmlns:a16="http://schemas.microsoft.com/office/drawing/2014/main" id="{4F5BD759-FFD5-4315-69AF-60AB9202E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3275013"/>
              <a:ext cx="38100" cy="171450"/>
            </a:xfrm>
            <a:custGeom>
              <a:avLst/>
              <a:gdLst>
                <a:gd name="T0" fmla="*/ 20 w 24"/>
                <a:gd name="T1" fmla="*/ 1 h 109"/>
                <a:gd name="T2" fmla="*/ 24 w 24"/>
                <a:gd name="T3" fmla="*/ 0 h 109"/>
                <a:gd name="T4" fmla="*/ 7 w 24"/>
                <a:gd name="T5" fmla="*/ 95 h 109"/>
                <a:gd name="T6" fmla="*/ 0 w 24"/>
                <a:gd name="T7" fmla="*/ 109 h 109"/>
                <a:gd name="T8" fmla="*/ 20 w 24"/>
                <a:gd name="T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09">
                  <a:moveTo>
                    <a:pt x="20" y="1"/>
                  </a:moveTo>
                  <a:cubicBezTo>
                    <a:pt x="22" y="1"/>
                    <a:pt x="23" y="0"/>
                    <a:pt x="24" y="0"/>
                  </a:cubicBezTo>
                  <a:cubicBezTo>
                    <a:pt x="19" y="32"/>
                    <a:pt x="13" y="63"/>
                    <a:pt x="7" y="95"/>
                  </a:cubicBezTo>
                  <a:cubicBezTo>
                    <a:pt x="6" y="100"/>
                    <a:pt x="6" y="106"/>
                    <a:pt x="0" y="109"/>
                  </a:cubicBezTo>
                  <a:cubicBezTo>
                    <a:pt x="7" y="73"/>
                    <a:pt x="10" y="36"/>
                    <a:pt x="20" y="1"/>
                  </a:cubicBezTo>
                  <a:close/>
                </a:path>
              </a:pathLst>
            </a:custGeom>
            <a:solidFill>
              <a:srgbClr val="D8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234">
              <a:extLst>
                <a:ext uri="{FF2B5EF4-FFF2-40B4-BE49-F238E27FC236}">
                  <a16:creationId xmlns:a16="http://schemas.microsoft.com/office/drawing/2014/main" id="{A2E6F46C-A2FD-151E-D830-E561D220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5150" y="2576513"/>
              <a:ext cx="95250" cy="393700"/>
            </a:xfrm>
            <a:custGeom>
              <a:avLst/>
              <a:gdLst>
                <a:gd name="T0" fmla="*/ 30 w 61"/>
                <a:gd name="T1" fmla="*/ 243 h 251"/>
                <a:gd name="T2" fmla="*/ 29 w 61"/>
                <a:gd name="T3" fmla="*/ 239 h 251"/>
                <a:gd name="T4" fmla="*/ 17 w 61"/>
                <a:gd name="T5" fmla="*/ 159 h 251"/>
                <a:gd name="T6" fmla="*/ 18 w 61"/>
                <a:gd name="T7" fmla="*/ 139 h 251"/>
                <a:gd name="T8" fmla="*/ 22 w 61"/>
                <a:gd name="T9" fmla="*/ 67 h 251"/>
                <a:gd name="T10" fmla="*/ 26 w 61"/>
                <a:gd name="T11" fmla="*/ 25 h 251"/>
                <a:gd name="T12" fmla="*/ 49 w 61"/>
                <a:gd name="T13" fmla="*/ 2 h 251"/>
                <a:gd name="T14" fmla="*/ 54 w 61"/>
                <a:gd name="T15" fmla="*/ 3 h 251"/>
                <a:gd name="T16" fmla="*/ 49 w 61"/>
                <a:gd name="T17" fmla="*/ 227 h 251"/>
                <a:gd name="T18" fmla="*/ 58 w 61"/>
                <a:gd name="T19" fmla="*/ 251 h 251"/>
                <a:gd name="T20" fmla="*/ 30 w 61"/>
                <a:gd name="T21" fmla="*/ 243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251">
                  <a:moveTo>
                    <a:pt x="30" y="243"/>
                  </a:moveTo>
                  <a:cubicBezTo>
                    <a:pt x="30" y="242"/>
                    <a:pt x="30" y="240"/>
                    <a:pt x="29" y="239"/>
                  </a:cubicBezTo>
                  <a:cubicBezTo>
                    <a:pt x="0" y="216"/>
                    <a:pt x="16" y="186"/>
                    <a:pt x="17" y="159"/>
                  </a:cubicBezTo>
                  <a:cubicBezTo>
                    <a:pt x="18" y="152"/>
                    <a:pt x="18" y="145"/>
                    <a:pt x="18" y="139"/>
                  </a:cubicBezTo>
                  <a:cubicBezTo>
                    <a:pt x="18" y="115"/>
                    <a:pt x="24" y="91"/>
                    <a:pt x="22" y="67"/>
                  </a:cubicBezTo>
                  <a:cubicBezTo>
                    <a:pt x="23" y="53"/>
                    <a:pt x="27" y="39"/>
                    <a:pt x="26" y="25"/>
                  </a:cubicBezTo>
                  <a:cubicBezTo>
                    <a:pt x="24" y="7"/>
                    <a:pt x="31" y="0"/>
                    <a:pt x="49" y="2"/>
                  </a:cubicBezTo>
                  <a:cubicBezTo>
                    <a:pt x="51" y="3"/>
                    <a:pt x="52" y="3"/>
                    <a:pt x="54" y="3"/>
                  </a:cubicBezTo>
                  <a:cubicBezTo>
                    <a:pt x="45" y="77"/>
                    <a:pt x="53" y="152"/>
                    <a:pt x="49" y="227"/>
                  </a:cubicBezTo>
                  <a:cubicBezTo>
                    <a:pt x="49" y="237"/>
                    <a:pt x="61" y="241"/>
                    <a:pt x="58" y="251"/>
                  </a:cubicBezTo>
                  <a:cubicBezTo>
                    <a:pt x="50" y="244"/>
                    <a:pt x="41" y="241"/>
                    <a:pt x="30" y="243"/>
                  </a:cubicBezTo>
                  <a:close/>
                </a:path>
              </a:pathLst>
            </a:custGeom>
            <a:solidFill>
              <a:srgbClr val="F3B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235">
              <a:extLst>
                <a:ext uri="{FF2B5EF4-FFF2-40B4-BE49-F238E27FC236}">
                  <a16:creationId xmlns:a16="http://schemas.microsoft.com/office/drawing/2014/main" id="{74EFDAA3-F1CD-5063-A3A9-16A3EF269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1350" y="3100388"/>
              <a:ext cx="160338" cy="746125"/>
            </a:xfrm>
            <a:custGeom>
              <a:avLst/>
              <a:gdLst>
                <a:gd name="T0" fmla="*/ 12 w 102"/>
                <a:gd name="T1" fmla="*/ 476 h 476"/>
                <a:gd name="T2" fmla="*/ 12 w 102"/>
                <a:gd name="T3" fmla="*/ 468 h 476"/>
                <a:gd name="T4" fmla="*/ 13 w 102"/>
                <a:gd name="T5" fmla="*/ 437 h 476"/>
                <a:gd name="T6" fmla="*/ 14 w 102"/>
                <a:gd name="T7" fmla="*/ 342 h 476"/>
                <a:gd name="T8" fmla="*/ 4 w 102"/>
                <a:gd name="T9" fmla="*/ 233 h 476"/>
                <a:gd name="T10" fmla="*/ 6 w 102"/>
                <a:gd name="T11" fmla="*/ 142 h 476"/>
                <a:gd name="T12" fmla="*/ 20 w 102"/>
                <a:gd name="T13" fmla="*/ 29 h 476"/>
                <a:gd name="T14" fmla="*/ 39 w 102"/>
                <a:gd name="T15" fmla="*/ 2 h 476"/>
                <a:gd name="T16" fmla="*/ 53 w 102"/>
                <a:gd name="T17" fmla="*/ 33 h 476"/>
                <a:gd name="T18" fmla="*/ 79 w 102"/>
                <a:gd name="T19" fmla="*/ 308 h 476"/>
                <a:gd name="T20" fmla="*/ 102 w 102"/>
                <a:gd name="T21" fmla="*/ 418 h 476"/>
                <a:gd name="T22" fmla="*/ 100 w 102"/>
                <a:gd name="T23" fmla="*/ 425 h 476"/>
                <a:gd name="T24" fmla="*/ 30 w 102"/>
                <a:gd name="T25" fmla="*/ 461 h 476"/>
                <a:gd name="T26" fmla="*/ 12 w 102"/>
                <a:gd name="T27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" h="476">
                  <a:moveTo>
                    <a:pt x="12" y="476"/>
                  </a:moveTo>
                  <a:cubicBezTo>
                    <a:pt x="12" y="474"/>
                    <a:pt x="12" y="471"/>
                    <a:pt x="12" y="468"/>
                  </a:cubicBezTo>
                  <a:cubicBezTo>
                    <a:pt x="8" y="458"/>
                    <a:pt x="10" y="447"/>
                    <a:pt x="13" y="437"/>
                  </a:cubicBezTo>
                  <a:cubicBezTo>
                    <a:pt x="21" y="406"/>
                    <a:pt x="20" y="374"/>
                    <a:pt x="14" y="342"/>
                  </a:cubicBezTo>
                  <a:cubicBezTo>
                    <a:pt x="9" y="306"/>
                    <a:pt x="7" y="270"/>
                    <a:pt x="4" y="233"/>
                  </a:cubicBezTo>
                  <a:cubicBezTo>
                    <a:pt x="0" y="203"/>
                    <a:pt x="8" y="173"/>
                    <a:pt x="6" y="142"/>
                  </a:cubicBezTo>
                  <a:cubicBezTo>
                    <a:pt x="4" y="104"/>
                    <a:pt x="11" y="66"/>
                    <a:pt x="20" y="29"/>
                  </a:cubicBezTo>
                  <a:cubicBezTo>
                    <a:pt x="22" y="18"/>
                    <a:pt x="26" y="0"/>
                    <a:pt x="39" y="2"/>
                  </a:cubicBezTo>
                  <a:cubicBezTo>
                    <a:pt x="50" y="3"/>
                    <a:pt x="52" y="21"/>
                    <a:pt x="53" y="33"/>
                  </a:cubicBezTo>
                  <a:cubicBezTo>
                    <a:pt x="62" y="124"/>
                    <a:pt x="72" y="216"/>
                    <a:pt x="79" y="308"/>
                  </a:cubicBezTo>
                  <a:cubicBezTo>
                    <a:pt x="82" y="345"/>
                    <a:pt x="79" y="384"/>
                    <a:pt x="102" y="418"/>
                  </a:cubicBezTo>
                  <a:cubicBezTo>
                    <a:pt x="102" y="420"/>
                    <a:pt x="102" y="422"/>
                    <a:pt x="100" y="425"/>
                  </a:cubicBezTo>
                  <a:cubicBezTo>
                    <a:pt x="76" y="436"/>
                    <a:pt x="51" y="445"/>
                    <a:pt x="30" y="461"/>
                  </a:cubicBezTo>
                  <a:cubicBezTo>
                    <a:pt x="24" y="466"/>
                    <a:pt x="18" y="470"/>
                    <a:pt x="12" y="476"/>
                  </a:cubicBezTo>
                  <a:close/>
                </a:path>
              </a:pathLst>
            </a:custGeom>
            <a:solidFill>
              <a:srgbClr val="A05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236">
              <a:extLst>
                <a:ext uri="{FF2B5EF4-FFF2-40B4-BE49-F238E27FC236}">
                  <a16:creationId xmlns:a16="http://schemas.microsoft.com/office/drawing/2014/main" id="{B476F1B0-5106-A4B7-4239-CDDE453AE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2163" y="3714751"/>
              <a:ext cx="74613" cy="120650"/>
            </a:xfrm>
            <a:custGeom>
              <a:avLst/>
              <a:gdLst>
                <a:gd name="T0" fmla="*/ 4 w 48"/>
                <a:gd name="T1" fmla="*/ 33 h 77"/>
                <a:gd name="T2" fmla="*/ 4 w 48"/>
                <a:gd name="T3" fmla="*/ 28 h 77"/>
                <a:gd name="T4" fmla="*/ 11 w 48"/>
                <a:gd name="T5" fmla="*/ 6 h 77"/>
                <a:gd name="T6" fmla="*/ 32 w 48"/>
                <a:gd name="T7" fmla="*/ 1 h 77"/>
                <a:gd name="T8" fmla="*/ 48 w 48"/>
                <a:gd name="T9" fmla="*/ 9 h 77"/>
                <a:gd name="T10" fmla="*/ 36 w 48"/>
                <a:gd name="T11" fmla="*/ 29 h 77"/>
                <a:gd name="T12" fmla="*/ 20 w 48"/>
                <a:gd name="T13" fmla="*/ 47 h 77"/>
                <a:gd name="T14" fmla="*/ 24 w 48"/>
                <a:gd name="T15" fmla="*/ 77 h 77"/>
                <a:gd name="T16" fmla="*/ 4 w 48"/>
                <a:gd name="T17" fmla="*/ 3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77">
                  <a:moveTo>
                    <a:pt x="4" y="33"/>
                  </a:moveTo>
                  <a:cubicBezTo>
                    <a:pt x="4" y="31"/>
                    <a:pt x="4" y="30"/>
                    <a:pt x="4" y="28"/>
                  </a:cubicBezTo>
                  <a:cubicBezTo>
                    <a:pt x="0" y="19"/>
                    <a:pt x="5" y="12"/>
                    <a:pt x="11" y="6"/>
                  </a:cubicBezTo>
                  <a:cubicBezTo>
                    <a:pt x="17" y="1"/>
                    <a:pt x="24" y="0"/>
                    <a:pt x="32" y="1"/>
                  </a:cubicBezTo>
                  <a:cubicBezTo>
                    <a:pt x="38" y="2"/>
                    <a:pt x="44" y="3"/>
                    <a:pt x="48" y="9"/>
                  </a:cubicBezTo>
                  <a:cubicBezTo>
                    <a:pt x="44" y="15"/>
                    <a:pt x="40" y="22"/>
                    <a:pt x="36" y="29"/>
                  </a:cubicBezTo>
                  <a:cubicBezTo>
                    <a:pt x="22" y="28"/>
                    <a:pt x="20" y="36"/>
                    <a:pt x="20" y="47"/>
                  </a:cubicBezTo>
                  <a:cubicBezTo>
                    <a:pt x="20" y="57"/>
                    <a:pt x="22" y="67"/>
                    <a:pt x="24" y="77"/>
                  </a:cubicBezTo>
                  <a:cubicBezTo>
                    <a:pt x="11" y="65"/>
                    <a:pt x="12" y="47"/>
                    <a:pt x="4" y="33"/>
                  </a:cubicBezTo>
                  <a:close/>
                </a:path>
              </a:pathLst>
            </a:custGeom>
            <a:solidFill>
              <a:srgbClr val="BF5E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237">
              <a:extLst>
                <a:ext uri="{FF2B5EF4-FFF2-40B4-BE49-F238E27FC236}">
                  <a16:creationId xmlns:a16="http://schemas.microsoft.com/office/drawing/2014/main" id="{EB9C816D-F682-CCC1-7013-125A4290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0238" y="3024188"/>
              <a:ext cx="190500" cy="809625"/>
            </a:xfrm>
            <a:custGeom>
              <a:avLst/>
              <a:gdLst>
                <a:gd name="T0" fmla="*/ 115 w 121"/>
                <a:gd name="T1" fmla="*/ 448 h 516"/>
                <a:gd name="T2" fmla="*/ 107 w 121"/>
                <a:gd name="T3" fmla="*/ 468 h 516"/>
                <a:gd name="T4" fmla="*/ 85 w 121"/>
                <a:gd name="T5" fmla="*/ 403 h 516"/>
                <a:gd name="T6" fmla="*/ 78 w 121"/>
                <a:gd name="T7" fmla="*/ 315 h 516"/>
                <a:gd name="T8" fmla="*/ 67 w 121"/>
                <a:gd name="T9" fmla="*/ 215 h 516"/>
                <a:gd name="T10" fmla="*/ 46 w 121"/>
                <a:gd name="T11" fmla="*/ 48 h 516"/>
                <a:gd name="T12" fmla="*/ 23 w 121"/>
                <a:gd name="T13" fmla="*/ 120 h 516"/>
                <a:gd name="T14" fmla="*/ 16 w 121"/>
                <a:gd name="T15" fmla="*/ 160 h 516"/>
                <a:gd name="T16" fmla="*/ 17 w 121"/>
                <a:gd name="T17" fmla="*/ 180 h 516"/>
                <a:gd name="T18" fmla="*/ 17 w 121"/>
                <a:gd name="T19" fmla="*/ 253 h 516"/>
                <a:gd name="T20" fmla="*/ 17 w 121"/>
                <a:gd name="T21" fmla="*/ 297 h 516"/>
                <a:gd name="T22" fmla="*/ 31 w 121"/>
                <a:gd name="T23" fmla="*/ 460 h 516"/>
                <a:gd name="T24" fmla="*/ 19 w 121"/>
                <a:gd name="T25" fmla="*/ 516 h 516"/>
                <a:gd name="T26" fmla="*/ 14 w 121"/>
                <a:gd name="T27" fmla="*/ 469 h 516"/>
                <a:gd name="T28" fmla="*/ 11 w 121"/>
                <a:gd name="T29" fmla="*/ 408 h 516"/>
                <a:gd name="T30" fmla="*/ 4 w 121"/>
                <a:gd name="T31" fmla="*/ 268 h 516"/>
                <a:gd name="T32" fmla="*/ 7 w 121"/>
                <a:gd name="T33" fmla="*/ 177 h 516"/>
                <a:gd name="T34" fmla="*/ 20 w 121"/>
                <a:gd name="T35" fmla="*/ 36 h 516"/>
                <a:gd name="T36" fmla="*/ 27 w 121"/>
                <a:gd name="T37" fmla="*/ 25 h 516"/>
                <a:gd name="T38" fmla="*/ 70 w 121"/>
                <a:gd name="T39" fmla="*/ 7 h 516"/>
                <a:gd name="T40" fmla="*/ 81 w 121"/>
                <a:gd name="T41" fmla="*/ 36 h 516"/>
                <a:gd name="T42" fmla="*/ 95 w 121"/>
                <a:gd name="T43" fmla="*/ 203 h 516"/>
                <a:gd name="T44" fmla="*/ 113 w 121"/>
                <a:gd name="T45" fmla="*/ 411 h 516"/>
                <a:gd name="T46" fmla="*/ 115 w 121"/>
                <a:gd name="T47" fmla="*/ 448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1" h="516">
                  <a:moveTo>
                    <a:pt x="115" y="448"/>
                  </a:moveTo>
                  <a:cubicBezTo>
                    <a:pt x="112" y="455"/>
                    <a:pt x="110" y="462"/>
                    <a:pt x="107" y="468"/>
                  </a:cubicBezTo>
                  <a:cubicBezTo>
                    <a:pt x="95" y="449"/>
                    <a:pt x="85" y="430"/>
                    <a:pt x="85" y="403"/>
                  </a:cubicBezTo>
                  <a:cubicBezTo>
                    <a:pt x="86" y="375"/>
                    <a:pt x="80" y="345"/>
                    <a:pt x="78" y="315"/>
                  </a:cubicBezTo>
                  <a:cubicBezTo>
                    <a:pt x="76" y="282"/>
                    <a:pt x="71" y="248"/>
                    <a:pt x="67" y="215"/>
                  </a:cubicBezTo>
                  <a:cubicBezTo>
                    <a:pt x="61" y="161"/>
                    <a:pt x="62" y="105"/>
                    <a:pt x="46" y="48"/>
                  </a:cubicBezTo>
                  <a:cubicBezTo>
                    <a:pt x="32" y="73"/>
                    <a:pt x="23" y="95"/>
                    <a:pt x="23" y="120"/>
                  </a:cubicBezTo>
                  <a:cubicBezTo>
                    <a:pt x="23" y="134"/>
                    <a:pt x="25" y="148"/>
                    <a:pt x="16" y="160"/>
                  </a:cubicBezTo>
                  <a:cubicBezTo>
                    <a:pt x="13" y="165"/>
                    <a:pt x="16" y="173"/>
                    <a:pt x="17" y="180"/>
                  </a:cubicBezTo>
                  <a:cubicBezTo>
                    <a:pt x="21" y="204"/>
                    <a:pt x="21" y="229"/>
                    <a:pt x="17" y="253"/>
                  </a:cubicBezTo>
                  <a:cubicBezTo>
                    <a:pt x="15" y="268"/>
                    <a:pt x="15" y="282"/>
                    <a:pt x="17" y="297"/>
                  </a:cubicBezTo>
                  <a:cubicBezTo>
                    <a:pt x="24" y="351"/>
                    <a:pt x="32" y="405"/>
                    <a:pt x="31" y="460"/>
                  </a:cubicBezTo>
                  <a:cubicBezTo>
                    <a:pt x="31" y="480"/>
                    <a:pt x="19" y="497"/>
                    <a:pt x="19" y="516"/>
                  </a:cubicBezTo>
                  <a:cubicBezTo>
                    <a:pt x="13" y="501"/>
                    <a:pt x="11" y="486"/>
                    <a:pt x="14" y="469"/>
                  </a:cubicBezTo>
                  <a:cubicBezTo>
                    <a:pt x="16" y="449"/>
                    <a:pt x="13" y="428"/>
                    <a:pt x="11" y="408"/>
                  </a:cubicBezTo>
                  <a:cubicBezTo>
                    <a:pt x="5" y="361"/>
                    <a:pt x="0" y="314"/>
                    <a:pt x="4" y="268"/>
                  </a:cubicBezTo>
                  <a:cubicBezTo>
                    <a:pt x="6" y="237"/>
                    <a:pt x="7" y="207"/>
                    <a:pt x="7" y="177"/>
                  </a:cubicBezTo>
                  <a:cubicBezTo>
                    <a:pt x="8" y="130"/>
                    <a:pt x="21" y="84"/>
                    <a:pt x="20" y="36"/>
                  </a:cubicBezTo>
                  <a:cubicBezTo>
                    <a:pt x="20" y="33"/>
                    <a:pt x="25" y="29"/>
                    <a:pt x="27" y="25"/>
                  </a:cubicBezTo>
                  <a:cubicBezTo>
                    <a:pt x="37" y="3"/>
                    <a:pt x="45" y="0"/>
                    <a:pt x="70" y="7"/>
                  </a:cubicBezTo>
                  <a:cubicBezTo>
                    <a:pt x="80" y="15"/>
                    <a:pt x="81" y="25"/>
                    <a:pt x="81" y="36"/>
                  </a:cubicBezTo>
                  <a:cubicBezTo>
                    <a:pt x="80" y="92"/>
                    <a:pt x="88" y="147"/>
                    <a:pt x="95" y="203"/>
                  </a:cubicBezTo>
                  <a:cubicBezTo>
                    <a:pt x="103" y="272"/>
                    <a:pt x="109" y="342"/>
                    <a:pt x="113" y="411"/>
                  </a:cubicBezTo>
                  <a:cubicBezTo>
                    <a:pt x="113" y="424"/>
                    <a:pt x="121" y="436"/>
                    <a:pt x="115" y="448"/>
                  </a:cubicBezTo>
                  <a:close/>
                </a:path>
              </a:pathLst>
            </a:custGeom>
            <a:solidFill>
              <a:srgbClr val="A95B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238">
              <a:extLst>
                <a:ext uri="{FF2B5EF4-FFF2-40B4-BE49-F238E27FC236}">
                  <a16:creationId xmlns:a16="http://schemas.microsoft.com/office/drawing/2014/main" id="{85A08B59-7C75-F79B-7BD3-4E801CA0D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1513" y="2957513"/>
              <a:ext cx="176213" cy="106363"/>
            </a:xfrm>
            <a:custGeom>
              <a:avLst/>
              <a:gdLst>
                <a:gd name="T0" fmla="*/ 41 w 112"/>
                <a:gd name="T1" fmla="*/ 52 h 68"/>
                <a:gd name="T2" fmla="*/ 1 w 112"/>
                <a:gd name="T3" fmla="*/ 68 h 68"/>
                <a:gd name="T4" fmla="*/ 5 w 112"/>
                <a:gd name="T5" fmla="*/ 24 h 68"/>
                <a:gd name="T6" fmla="*/ 4 w 112"/>
                <a:gd name="T7" fmla="*/ 7 h 68"/>
                <a:gd name="T8" fmla="*/ 32 w 112"/>
                <a:gd name="T9" fmla="*/ 4 h 68"/>
                <a:gd name="T10" fmla="*/ 94 w 112"/>
                <a:gd name="T11" fmla="*/ 10 h 68"/>
                <a:gd name="T12" fmla="*/ 108 w 112"/>
                <a:gd name="T13" fmla="*/ 13 h 68"/>
                <a:gd name="T14" fmla="*/ 109 w 112"/>
                <a:gd name="T15" fmla="*/ 25 h 68"/>
                <a:gd name="T16" fmla="*/ 60 w 112"/>
                <a:gd name="T17" fmla="*/ 46 h 68"/>
                <a:gd name="T18" fmla="*/ 41 w 112"/>
                <a:gd name="T19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68">
                  <a:moveTo>
                    <a:pt x="41" y="52"/>
                  </a:moveTo>
                  <a:cubicBezTo>
                    <a:pt x="25" y="50"/>
                    <a:pt x="10" y="51"/>
                    <a:pt x="1" y="68"/>
                  </a:cubicBezTo>
                  <a:cubicBezTo>
                    <a:pt x="0" y="53"/>
                    <a:pt x="2" y="38"/>
                    <a:pt x="5" y="24"/>
                  </a:cubicBezTo>
                  <a:cubicBezTo>
                    <a:pt x="0" y="19"/>
                    <a:pt x="1" y="13"/>
                    <a:pt x="4" y="7"/>
                  </a:cubicBezTo>
                  <a:cubicBezTo>
                    <a:pt x="13" y="0"/>
                    <a:pt x="23" y="1"/>
                    <a:pt x="32" y="4"/>
                  </a:cubicBezTo>
                  <a:cubicBezTo>
                    <a:pt x="53" y="10"/>
                    <a:pt x="73" y="13"/>
                    <a:pt x="94" y="10"/>
                  </a:cubicBezTo>
                  <a:cubicBezTo>
                    <a:pt x="99" y="10"/>
                    <a:pt x="104" y="11"/>
                    <a:pt x="108" y="13"/>
                  </a:cubicBezTo>
                  <a:cubicBezTo>
                    <a:pt x="112" y="17"/>
                    <a:pt x="112" y="21"/>
                    <a:pt x="109" y="25"/>
                  </a:cubicBezTo>
                  <a:cubicBezTo>
                    <a:pt x="96" y="39"/>
                    <a:pt x="75" y="34"/>
                    <a:pt x="60" y="46"/>
                  </a:cubicBezTo>
                  <a:cubicBezTo>
                    <a:pt x="55" y="50"/>
                    <a:pt x="48" y="53"/>
                    <a:pt x="41" y="52"/>
                  </a:cubicBezTo>
                  <a:close/>
                </a:path>
              </a:pathLst>
            </a:custGeom>
            <a:solidFill>
              <a:srgbClr val="C76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239">
              <a:extLst>
                <a:ext uri="{FF2B5EF4-FFF2-40B4-BE49-F238E27FC236}">
                  <a16:creationId xmlns:a16="http://schemas.microsoft.com/office/drawing/2014/main" id="{BF52AC95-495D-E77D-3ACE-9D47F6135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2938" y="2832101"/>
              <a:ext cx="80963" cy="174625"/>
            </a:xfrm>
            <a:custGeom>
              <a:avLst/>
              <a:gdLst>
                <a:gd name="T0" fmla="*/ 23 w 51"/>
                <a:gd name="T1" fmla="*/ 88 h 112"/>
                <a:gd name="T2" fmla="*/ 23 w 51"/>
                <a:gd name="T3" fmla="*/ 104 h 112"/>
                <a:gd name="T4" fmla="*/ 11 w 51"/>
                <a:gd name="T5" fmla="*/ 112 h 112"/>
                <a:gd name="T6" fmla="*/ 11 w 51"/>
                <a:gd name="T7" fmla="*/ 96 h 112"/>
                <a:gd name="T8" fmla="*/ 12 w 51"/>
                <a:gd name="T9" fmla="*/ 50 h 112"/>
                <a:gd name="T10" fmla="*/ 21 w 51"/>
                <a:gd name="T11" fmla="*/ 22 h 112"/>
                <a:gd name="T12" fmla="*/ 47 w 51"/>
                <a:gd name="T13" fmla="*/ 3 h 112"/>
                <a:gd name="T14" fmla="*/ 47 w 51"/>
                <a:gd name="T15" fmla="*/ 25 h 112"/>
                <a:gd name="T16" fmla="*/ 34 w 51"/>
                <a:gd name="T17" fmla="*/ 64 h 112"/>
                <a:gd name="T18" fmla="*/ 23 w 51"/>
                <a:gd name="T19" fmla="*/ 8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112">
                  <a:moveTo>
                    <a:pt x="23" y="88"/>
                  </a:moveTo>
                  <a:cubicBezTo>
                    <a:pt x="23" y="93"/>
                    <a:pt x="23" y="98"/>
                    <a:pt x="23" y="104"/>
                  </a:cubicBezTo>
                  <a:cubicBezTo>
                    <a:pt x="19" y="107"/>
                    <a:pt x="15" y="109"/>
                    <a:pt x="11" y="112"/>
                  </a:cubicBezTo>
                  <a:cubicBezTo>
                    <a:pt x="11" y="106"/>
                    <a:pt x="11" y="101"/>
                    <a:pt x="11" y="96"/>
                  </a:cubicBezTo>
                  <a:cubicBezTo>
                    <a:pt x="0" y="80"/>
                    <a:pt x="13" y="65"/>
                    <a:pt x="12" y="50"/>
                  </a:cubicBezTo>
                  <a:cubicBezTo>
                    <a:pt x="15" y="41"/>
                    <a:pt x="17" y="31"/>
                    <a:pt x="21" y="22"/>
                  </a:cubicBezTo>
                  <a:cubicBezTo>
                    <a:pt x="26" y="12"/>
                    <a:pt x="31" y="0"/>
                    <a:pt x="47" y="3"/>
                  </a:cubicBezTo>
                  <a:cubicBezTo>
                    <a:pt x="51" y="10"/>
                    <a:pt x="48" y="17"/>
                    <a:pt x="47" y="25"/>
                  </a:cubicBezTo>
                  <a:cubicBezTo>
                    <a:pt x="41" y="37"/>
                    <a:pt x="36" y="50"/>
                    <a:pt x="34" y="64"/>
                  </a:cubicBezTo>
                  <a:cubicBezTo>
                    <a:pt x="33" y="72"/>
                    <a:pt x="33" y="82"/>
                    <a:pt x="23" y="88"/>
                  </a:cubicBezTo>
                  <a:close/>
                </a:path>
              </a:pathLst>
            </a:custGeom>
            <a:solidFill>
              <a:srgbClr val="DE8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240">
              <a:extLst>
                <a:ext uri="{FF2B5EF4-FFF2-40B4-BE49-F238E27FC236}">
                  <a16:creationId xmlns:a16="http://schemas.microsoft.com/office/drawing/2014/main" id="{FE0F8029-8170-6DEF-B03A-F39FAE685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2771776"/>
              <a:ext cx="544513" cy="822325"/>
            </a:xfrm>
            <a:custGeom>
              <a:avLst/>
              <a:gdLst>
                <a:gd name="T0" fmla="*/ 22 w 347"/>
                <a:gd name="T1" fmla="*/ 86 h 524"/>
                <a:gd name="T2" fmla="*/ 18 w 347"/>
                <a:gd name="T3" fmla="*/ 134 h 524"/>
                <a:gd name="T4" fmla="*/ 6 w 347"/>
                <a:gd name="T5" fmla="*/ 205 h 524"/>
                <a:gd name="T6" fmla="*/ 3 w 347"/>
                <a:gd name="T7" fmla="*/ 218 h 524"/>
                <a:gd name="T8" fmla="*/ 2 w 347"/>
                <a:gd name="T9" fmla="*/ 210 h 524"/>
                <a:gd name="T10" fmla="*/ 6 w 347"/>
                <a:gd name="T11" fmla="*/ 149 h 524"/>
                <a:gd name="T12" fmla="*/ 20 w 347"/>
                <a:gd name="T13" fmla="*/ 50 h 524"/>
                <a:gd name="T14" fmla="*/ 94 w 347"/>
                <a:gd name="T15" fmla="*/ 27 h 524"/>
                <a:gd name="T16" fmla="*/ 221 w 347"/>
                <a:gd name="T17" fmla="*/ 164 h 524"/>
                <a:gd name="T18" fmla="*/ 222 w 347"/>
                <a:gd name="T19" fmla="*/ 170 h 524"/>
                <a:gd name="T20" fmla="*/ 273 w 347"/>
                <a:gd name="T21" fmla="*/ 228 h 524"/>
                <a:gd name="T22" fmla="*/ 263 w 347"/>
                <a:gd name="T23" fmla="*/ 255 h 524"/>
                <a:gd name="T24" fmla="*/ 241 w 347"/>
                <a:gd name="T25" fmla="*/ 283 h 524"/>
                <a:gd name="T26" fmla="*/ 267 w 347"/>
                <a:gd name="T27" fmla="*/ 362 h 524"/>
                <a:gd name="T28" fmla="*/ 324 w 347"/>
                <a:gd name="T29" fmla="*/ 484 h 524"/>
                <a:gd name="T30" fmla="*/ 347 w 347"/>
                <a:gd name="T31" fmla="*/ 515 h 524"/>
                <a:gd name="T32" fmla="*/ 327 w 347"/>
                <a:gd name="T33" fmla="*/ 522 h 524"/>
                <a:gd name="T34" fmla="*/ 282 w 347"/>
                <a:gd name="T35" fmla="*/ 461 h 524"/>
                <a:gd name="T36" fmla="*/ 221 w 347"/>
                <a:gd name="T37" fmla="*/ 304 h 524"/>
                <a:gd name="T38" fmla="*/ 221 w 347"/>
                <a:gd name="T39" fmla="*/ 217 h 524"/>
                <a:gd name="T40" fmla="*/ 218 w 347"/>
                <a:gd name="T41" fmla="*/ 188 h 524"/>
                <a:gd name="T42" fmla="*/ 169 w 347"/>
                <a:gd name="T43" fmla="*/ 127 h 524"/>
                <a:gd name="T44" fmla="*/ 115 w 347"/>
                <a:gd name="T45" fmla="*/ 63 h 524"/>
                <a:gd name="T46" fmla="*/ 79 w 347"/>
                <a:gd name="T47" fmla="*/ 39 h 524"/>
                <a:gd name="T48" fmla="*/ 30 w 347"/>
                <a:gd name="T49" fmla="*/ 59 h 524"/>
                <a:gd name="T50" fmla="*/ 22 w 347"/>
                <a:gd name="T51" fmla="*/ 86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47" h="524">
                  <a:moveTo>
                    <a:pt x="22" y="86"/>
                  </a:moveTo>
                  <a:cubicBezTo>
                    <a:pt x="21" y="102"/>
                    <a:pt x="17" y="117"/>
                    <a:pt x="18" y="134"/>
                  </a:cubicBezTo>
                  <a:cubicBezTo>
                    <a:pt x="8" y="156"/>
                    <a:pt x="11" y="181"/>
                    <a:pt x="6" y="205"/>
                  </a:cubicBezTo>
                  <a:cubicBezTo>
                    <a:pt x="5" y="209"/>
                    <a:pt x="6" y="214"/>
                    <a:pt x="3" y="218"/>
                  </a:cubicBezTo>
                  <a:cubicBezTo>
                    <a:pt x="0" y="215"/>
                    <a:pt x="0" y="212"/>
                    <a:pt x="2" y="210"/>
                  </a:cubicBezTo>
                  <a:cubicBezTo>
                    <a:pt x="2" y="189"/>
                    <a:pt x="9" y="170"/>
                    <a:pt x="6" y="149"/>
                  </a:cubicBezTo>
                  <a:cubicBezTo>
                    <a:pt x="7" y="116"/>
                    <a:pt x="15" y="83"/>
                    <a:pt x="20" y="50"/>
                  </a:cubicBezTo>
                  <a:cubicBezTo>
                    <a:pt x="26" y="18"/>
                    <a:pt x="64" y="0"/>
                    <a:pt x="94" y="27"/>
                  </a:cubicBezTo>
                  <a:cubicBezTo>
                    <a:pt x="140" y="69"/>
                    <a:pt x="178" y="119"/>
                    <a:pt x="221" y="164"/>
                  </a:cubicBezTo>
                  <a:cubicBezTo>
                    <a:pt x="222" y="165"/>
                    <a:pt x="222" y="168"/>
                    <a:pt x="222" y="170"/>
                  </a:cubicBezTo>
                  <a:cubicBezTo>
                    <a:pt x="239" y="189"/>
                    <a:pt x="256" y="208"/>
                    <a:pt x="273" y="228"/>
                  </a:cubicBezTo>
                  <a:cubicBezTo>
                    <a:pt x="286" y="245"/>
                    <a:pt x="284" y="251"/>
                    <a:pt x="263" y="255"/>
                  </a:cubicBezTo>
                  <a:cubicBezTo>
                    <a:pt x="244" y="258"/>
                    <a:pt x="240" y="265"/>
                    <a:pt x="241" y="283"/>
                  </a:cubicBezTo>
                  <a:cubicBezTo>
                    <a:pt x="242" y="312"/>
                    <a:pt x="256" y="337"/>
                    <a:pt x="267" y="362"/>
                  </a:cubicBezTo>
                  <a:cubicBezTo>
                    <a:pt x="284" y="404"/>
                    <a:pt x="302" y="445"/>
                    <a:pt x="324" y="484"/>
                  </a:cubicBezTo>
                  <a:cubicBezTo>
                    <a:pt x="331" y="496"/>
                    <a:pt x="346" y="501"/>
                    <a:pt x="347" y="515"/>
                  </a:cubicBezTo>
                  <a:cubicBezTo>
                    <a:pt x="343" y="524"/>
                    <a:pt x="335" y="523"/>
                    <a:pt x="327" y="522"/>
                  </a:cubicBezTo>
                  <a:cubicBezTo>
                    <a:pt x="300" y="511"/>
                    <a:pt x="291" y="485"/>
                    <a:pt x="282" y="461"/>
                  </a:cubicBezTo>
                  <a:cubicBezTo>
                    <a:pt x="262" y="409"/>
                    <a:pt x="238" y="358"/>
                    <a:pt x="221" y="304"/>
                  </a:cubicBezTo>
                  <a:cubicBezTo>
                    <a:pt x="211" y="276"/>
                    <a:pt x="207" y="246"/>
                    <a:pt x="221" y="217"/>
                  </a:cubicBezTo>
                  <a:cubicBezTo>
                    <a:pt x="225" y="207"/>
                    <a:pt x="223" y="198"/>
                    <a:pt x="218" y="188"/>
                  </a:cubicBezTo>
                  <a:cubicBezTo>
                    <a:pt x="204" y="165"/>
                    <a:pt x="190" y="144"/>
                    <a:pt x="169" y="127"/>
                  </a:cubicBezTo>
                  <a:cubicBezTo>
                    <a:pt x="150" y="106"/>
                    <a:pt x="135" y="83"/>
                    <a:pt x="115" y="63"/>
                  </a:cubicBezTo>
                  <a:cubicBezTo>
                    <a:pt x="104" y="53"/>
                    <a:pt x="93" y="44"/>
                    <a:pt x="79" y="39"/>
                  </a:cubicBezTo>
                  <a:cubicBezTo>
                    <a:pt x="57" y="29"/>
                    <a:pt x="40" y="36"/>
                    <a:pt x="30" y="59"/>
                  </a:cubicBezTo>
                  <a:cubicBezTo>
                    <a:pt x="27" y="68"/>
                    <a:pt x="26" y="77"/>
                    <a:pt x="22" y="86"/>
                  </a:cubicBezTo>
                  <a:close/>
                </a:path>
              </a:pathLst>
            </a:custGeom>
            <a:solidFill>
              <a:srgbClr val="F0B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241">
              <a:extLst>
                <a:ext uri="{FF2B5EF4-FFF2-40B4-BE49-F238E27FC236}">
                  <a16:creationId xmlns:a16="http://schemas.microsoft.com/office/drawing/2014/main" id="{AEB55C8B-7CC3-418F-3834-DBA49EA81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5950" y="3101976"/>
              <a:ext cx="20638" cy="174625"/>
            </a:xfrm>
            <a:custGeom>
              <a:avLst/>
              <a:gdLst>
                <a:gd name="T0" fmla="*/ 13 w 14"/>
                <a:gd name="T1" fmla="*/ 0 h 112"/>
                <a:gd name="T2" fmla="*/ 14 w 14"/>
                <a:gd name="T3" fmla="*/ 8 h 112"/>
                <a:gd name="T4" fmla="*/ 1 w 14"/>
                <a:gd name="T5" fmla="*/ 112 h 112"/>
                <a:gd name="T6" fmla="*/ 13 w 14"/>
                <a:gd name="T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2">
                  <a:moveTo>
                    <a:pt x="13" y="0"/>
                  </a:moveTo>
                  <a:cubicBezTo>
                    <a:pt x="13" y="2"/>
                    <a:pt x="13" y="5"/>
                    <a:pt x="14" y="8"/>
                  </a:cubicBezTo>
                  <a:cubicBezTo>
                    <a:pt x="13" y="43"/>
                    <a:pt x="7" y="77"/>
                    <a:pt x="1" y="112"/>
                  </a:cubicBezTo>
                  <a:cubicBezTo>
                    <a:pt x="0" y="74"/>
                    <a:pt x="6" y="37"/>
                    <a:pt x="13" y="0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242">
              <a:extLst>
                <a:ext uri="{FF2B5EF4-FFF2-40B4-BE49-F238E27FC236}">
                  <a16:creationId xmlns:a16="http://schemas.microsoft.com/office/drawing/2014/main" id="{52A4628B-2873-E1FE-2F7A-52012886D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4838" y="3276601"/>
              <a:ext cx="17463" cy="61913"/>
            </a:xfrm>
            <a:custGeom>
              <a:avLst/>
              <a:gdLst>
                <a:gd name="T0" fmla="*/ 4 w 12"/>
                <a:gd name="T1" fmla="*/ 39 h 39"/>
                <a:gd name="T2" fmla="*/ 8 w 12"/>
                <a:gd name="T3" fmla="*/ 0 h 39"/>
                <a:gd name="T4" fmla="*/ 4 w 12"/>
                <a:gd name="T5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9">
                  <a:moveTo>
                    <a:pt x="4" y="39"/>
                  </a:moveTo>
                  <a:cubicBezTo>
                    <a:pt x="6" y="26"/>
                    <a:pt x="0" y="12"/>
                    <a:pt x="8" y="0"/>
                  </a:cubicBezTo>
                  <a:cubicBezTo>
                    <a:pt x="7" y="13"/>
                    <a:pt x="12" y="27"/>
                    <a:pt x="4" y="39"/>
                  </a:cubicBezTo>
                  <a:close/>
                </a:path>
              </a:pathLst>
            </a:custGeom>
            <a:solidFill>
              <a:srgbClr val="E6B4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243">
              <a:extLst>
                <a:ext uri="{FF2B5EF4-FFF2-40B4-BE49-F238E27FC236}">
                  <a16:creationId xmlns:a16="http://schemas.microsoft.com/office/drawing/2014/main" id="{D19FF1D9-444C-3FF1-F0E4-7E4AABBB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7163" y="3640138"/>
              <a:ext cx="92075" cy="319088"/>
            </a:xfrm>
            <a:custGeom>
              <a:avLst/>
              <a:gdLst>
                <a:gd name="T0" fmla="*/ 6 w 59"/>
                <a:gd name="T1" fmla="*/ 0 h 203"/>
                <a:gd name="T2" fmla="*/ 35 w 59"/>
                <a:gd name="T3" fmla="*/ 105 h 203"/>
                <a:gd name="T4" fmla="*/ 59 w 59"/>
                <a:gd name="T5" fmla="*/ 203 h 203"/>
                <a:gd name="T6" fmla="*/ 55 w 59"/>
                <a:gd name="T7" fmla="*/ 203 h 203"/>
                <a:gd name="T8" fmla="*/ 39 w 59"/>
                <a:gd name="T9" fmla="*/ 148 h 203"/>
                <a:gd name="T10" fmla="*/ 16 w 59"/>
                <a:gd name="T11" fmla="*/ 83 h 203"/>
                <a:gd name="T12" fmla="*/ 3 w 59"/>
                <a:gd name="T13" fmla="*/ 12 h 203"/>
                <a:gd name="T14" fmla="*/ 6 w 59"/>
                <a:gd name="T1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203">
                  <a:moveTo>
                    <a:pt x="6" y="0"/>
                  </a:moveTo>
                  <a:cubicBezTo>
                    <a:pt x="0" y="39"/>
                    <a:pt x="25" y="70"/>
                    <a:pt x="35" y="105"/>
                  </a:cubicBezTo>
                  <a:cubicBezTo>
                    <a:pt x="45" y="138"/>
                    <a:pt x="59" y="169"/>
                    <a:pt x="59" y="203"/>
                  </a:cubicBezTo>
                  <a:cubicBezTo>
                    <a:pt x="58" y="203"/>
                    <a:pt x="56" y="203"/>
                    <a:pt x="55" y="203"/>
                  </a:cubicBezTo>
                  <a:cubicBezTo>
                    <a:pt x="49" y="185"/>
                    <a:pt x="43" y="167"/>
                    <a:pt x="39" y="148"/>
                  </a:cubicBezTo>
                  <a:cubicBezTo>
                    <a:pt x="34" y="126"/>
                    <a:pt x="24" y="105"/>
                    <a:pt x="16" y="83"/>
                  </a:cubicBezTo>
                  <a:cubicBezTo>
                    <a:pt x="7" y="60"/>
                    <a:pt x="1" y="37"/>
                    <a:pt x="3" y="12"/>
                  </a:cubicBezTo>
                  <a:cubicBezTo>
                    <a:pt x="3" y="8"/>
                    <a:pt x="2" y="3"/>
                    <a:pt x="6" y="0"/>
                  </a:cubicBezTo>
                  <a:close/>
                </a:path>
              </a:pathLst>
            </a:custGeom>
            <a:solidFill>
              <a:srgbClr val="9E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244">
              <a:extLst>
                <a:ext uri="{FF2B5EF4-FFF2-40B4-BE49-F238E27FC236}">
                  <a16:creationId xmlns:a16="http://schemas.microsoft.com/office/drawing/2014/main" id="{16200E75-9CC6-2159-CC49-898ED7AA4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0050" y="2555876"/>
              <a:ext cx="187325" cy="385763"/>
            </a:xfrm>
            <a:custGeom>
              <a:avLst/>
              <a:gdLst>
                <a:gd name="T0" fmla="*/ 32 w 120"/>
                <a:gd name="T1" fmla="*/ 243 h 246"/>
                <a:gd name="T2" fmla="*/ 8 w 120"/>
                <a:gd name="T3" fmla="*/ 234 h 246"/>
                <a:gd name="T4" fmla="*/ 0 w 120"/>
                <a:gd name="T5" fmla="*/ 236 h 246"/>
                <a:gd name="T6" fmla="*/ 45 w 120"/>
                <a:gd name="T7" fmla="*/ 140 h 246"/>
                <a:gd name="T8" fmla="*/ 93 w 120"/>
                <a:gd name="T9" fmla="*/ 28 h 246"/>
                <a:gd name="T10" fmla="*/ 92 w 120"/>
                <a:gd name="T11" fmla="*/ 0 h 246"/>
                <a:gd name="T12" fmla="*/ 120 w 120"/>
                <a:gd name="T13" fmla="*/ 7 h 246"/>
                <a:gd name="T14" fmla="*/ 102 w 120"/>
                <a:gd name="T15" fmla="*/ 67 h 246"/>
                <a:gd name="T16" fmla="*/ 32 w 120"/>
                <a:gd name="T17" fmla="*/ 24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" h="246">
                  <a:moveTo>
                    <a:pt x="32" y="243"/>
                  </a:moveTo>
                  <a:cubicBezTo>
                    <a:pt x="22" y="246"/>
                    <a:pt x="20" y="227"/>
                    <a:pt x="8" y="234"/>
                  </a:cubicBezTo>
                  <a:cubicBezTo>
                    <a:pt x="6" y="235"/>
                    <a:pt x="3" y="235"/>
                    <a:pt x="0" y="236"/>
                  </a:cubicBezTo>
                  <a:cubicBezTo>
                    <a:pt x="21" y="207"/>
                    <a:pt x="32" y="173"/>
                    <a:pt x="45" y="140"/>
                  </a:cubicBezTo>
                  <a:cubicBezTo>
                    <a:pt x="60" y="102"/>
                    <a:pt x="73" y="63"/>
                    <a:pt x="93" y="28"/>
                  </a:cubicBezTo>
                  <a:cubicBezTo>
                    <a:pt x="99" y="18"/>
                    <a:pt x="104" y="9"/>
                    <a:pt x="92" y="0"/>
                  </a:cubicBezTo>
                  <a:cubicBezTo>
                    <a:pt x="102" y="0"/>
                    <a:pt x="112" y="0"/>
                    <a:pt x="120" y="7"/>
                  </a:cubicBezTo>
                  <a:cubicBezTo>
                    <a:pt x="120" y="29"/>
                    <a:pt x="110" y="47"/>
                    <a:pt x="102" y="67"/>
                  </a:cubicBezTo>
                  <a:cubicBezTo>
                    <a:pt x="78" y="125"/>
                    <a:pt x="50" y="182"/>
                    <a:pt x="32" y="243"/>
                  </a:cubicBezTo>
                  <a:close/>
                </a:path>
              </a:pathLst>
            </a:custGeom>
            <a:solidFill>
              <a:srgbClr val="B16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245">
              <a:extLst>
                <a:ext uri="{FF2B5EF4-FFF2-40B4-BE49-F238E27FC236}">
                  <a16:creationId xmlns:a16="http://schemas.microsoft.com/office/drawing/2014/main" id="{596E9C36-C8F0-84DF-032A-FAF095A34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7625" y="2957513"/>
              <a:ext cx="203200" cy="631825"/>
            </a:xfrm>
            <a:custGeom>
              <a:avLst/>
              <a:gdLst>
                <a:gd name="T0" fmla="*/ 68 w 130"/>
                <a:gd name="T1" fmla="*/ 5 h 403"/>
                <a:gd name="T2" fmla="*/ 100 w 130"/>
                <a:gd name="T3" fmla="*/ 0 h 403"/>
                <a:gd name="T4" fmla="*/ 130 w 130"/>
                <a:gd name="T5" fmla="*/ 122 h 403"/>
                <a:gd name="T6" fmla="*/ 104 w 130"/>
                <a:gd name="T7" fmla="*/ 277 h 403"/>
                <a:gd name="T8" fmla="*/ 80 w 130"/>
                <a:gd name="T9" fmla="*/ 403 h 403"/>
                <a:gd name="T10" fmla="*/ 73 w 130"/>
                <a:gd name="T11" fmla="*/ 385 h 403"/>
                <a:gd name="T12" fmla="*/ 78 w 130"/>
                <a:gd name="T13" fmla="*/ 362 h 403"/>
                <a:gd name="T14" fmla="*/ 57 w 130"/>
                <a:gd name="T15" fmla="*/ 242 h 403"/>
                <a:gd name="T16" fmla="*/ 46 w 130"/>
                <a:gd name="T17" fmla="*/ 210 h 403"/>
                <a:gd name="T18" fmla="*/ 13 w 130"/>
                <a:gd name="T19" fmla="*/ 109 h 403"/>
                <a:gd name="T20" fmla="*/ 1 w 130"/>
                <a:gd name="T21" fmla="*/ 49 h 403"/>
                <a:gd name="T22" fmla="*/ 13 w 130"/>
                <a:gd name="T23" fmla="*/ 27 h 403"/>
                <a:gd name="T24" fmla="*/ 68 w 130"/>
                <a:gd name="T25" fmla="*/ 5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0" h="403">
                  <a:moveTo>
                    <a:pt x="68" y="5"/>
                  </a:moveTo>
                  <a:cubicBezTo>
                    <a:pt x="79" y="3"/>
                    <a:pt x="90" y="1"/>
                    <a:pt x="100" y="0"/>
                  </a:cubicBezTo>
                  <a:cubicBezTo>
                    <a:pt x="112" y="40"/>
                    <a:pt x="127" y="79"/>
                    <a:pt x="130" y="122"/>
                  </a:cubicBezTo>
                  <a:cubicBezTo>
                    <a:pt x="124" y="174"/>
                    <a:pt x="113" y="225"/>
                    <a:pt x="104" y="277"/>
                  </a:cubicBezTo>
                  <a:cubicBezTo>
                    <a:pt x="97" y="319"/>
                    <a:pt x="88" y="361"/>
                    <a:pt x="80" y="403"/>
                  </a:cubicBezTo>
                  <a:cubicBezTo>
                    <a:pt x="70" y="401"/>
                    <a:pt x="73" y="392"/>
                    <a:pt x="73" y="385"/>
                  </a:cubicBezTo>
                  <a:cubicBezTo>
                    <a:pt x="74" y="378"/>
                    <a:pt x="76" y="370"/>
                    <a:pt x="78" y="362"/>
                  </a:cubicBezTo>
                  <a:cubicBezTo>
                    <a:pt x="85" y="319"/>
                    <a:pt x="75" y="280"/>
                    <a:pt x="57" y="242"/>
                  </a:cubicBezTo>
                  <a:cubicBezTo>
                    <a:pt x="52" y="232"/>
                    <a:pt x="45" y="221"/>
                    <a:pt x="46" y="210"/>
                  </a:cubicBezTo>
                  <a:cubicBezTo>
                    <a:pt x="47" y="172"/>
                    <a:pt x="27" y="142"/>
                    <a:pt x="13" y="109"/>
                  </a:cubicBezTo>
                  <a:cubicBezTo>
                    <a:pt x="4" y="90"/>
                    <a:pt x="4" y="69"/>
                    <a:pt x="1" y="49"/>
                  </a:cubicBezTo>
                  <a:cubicBezTo>
                    <a:pt x="0" y="40"/>
                    <a:pt x="6" y="33"/>
                    <a:pt x="13" y="27"/>
                  </a:cubicBezTo>
                  <a:cubicBezTo>
                    <a:pt x="29" y="14"/>
                    <a:pt x="46" y="3"/>
                    <a:pt x="68" y="5"/>
                  </a:cubicBezTo>
                  <a:close/>
                </a:path>
              </a:pathLst>
            </a:custGeom>
            <a:solidFill>
              <a:srgbClr val="FDC7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246">
              <a:extLst>
                <a:ext uri="{FF2B5EF4-FFF2-40B4-BE49-F238E27FC236}">
                  <a16:creationId xmlns:a16="http://schemas.microsoft.com/office/drawing/2014/main" id="{09703764-4AD8-276D-1AED-3F63A030E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425" y="2963863"/>
              <a:ext cx="222250" cy="652463"/>
            </a:xfrm>
            <a:custGeom>
              <a:avLst/>
              <a:gdLst>
                <a:gd name="T0" fmla="*/ 116 w 142"/>
                <a:gd name="T1" fmla="*/ 1 h 416"/>
                <a:gd name="T2" fmla="*/ 81 w 142"/>
                <a:gd name="T3" fmla="*/ 15 h 416"/>
                <a:gd name="T4" fmla="*/ 57 w 142"/>
                <a:gd name="T5" fmla="*/ 72 h 416"/>
                <a:gd name="T6" fmla="*/ 88 w 142"/>
                <a:gd name="T7" fmla="*/ 150 h 416"/>
                <a:gd name="T8" fmla="*/ 97 w 142"/>
                <a:gd name="T9" fmla="*/ 174 h 416"/>
                <a:gd name="T10" fmla="*/ 118 w 142"/>
                <a:gd name="T11" fmla="*/ 249 h 416"/>
                <a:gd name="T12" fmla="*/ 125 w 142"/>
                <a:gd name="T13" fmla="*/ 278 h 416"/>
                <a:gd name="T14" fmla="*/ 133 w 142"/>
                <a:gd name="T15" fmla="*/ 307 h 416"/>
                <a:gd name="T16" fmla="*/ 131 w 142"/>
                <a:gd name="T17" fmla="*/ 359 h 416"/>
                <a:gd name="T18" fmla="*/ 128 w 142"/>
                <a:gd name="T19" fmla="*/ 399 h 416"/>
                <a:gd name="T20" fmla="*/ 129 w 142"/>
                <a:gd name="T21" fmla="*/ 411 h 416"/>
                <a:gd name="T22" fmla="*/ 124 w 142"/>
                <a:gd name="T23" fmla="*/ 416 h 416"/>
                <a:gd name="T24" fmla="*/ 109 w 142"/>
                <a:gd name="T25" fmla="*/ 396 h 416"/>
                <a:gd name="T26" fmla="*/ 81 w 142"/>
                <a:gd name="T27" fmla="*/ 312 h 416"/>
                <a:gd name="T28" fmla="*/ 59 w 142"/>
                <a:gd name="T29" fmla="*/ 248 h 416"/>
                <a:gd name="T30" fmla="*/ 6 w 142"/>
                <a:gd name="T31" fmla="*/ 65 h 416"/>
                <a:gd name="T32" fmla="*/ 3 w 142"/>
                <a:gd name="T33" fmla="*/ 49 h 416"/>
                <a:gd name="T34" fmla="*/ 21 w 142"/>
                <a:gd name="T35" fmla="*/ 26 h 416"/>
                <a:gd name="T36" fmla="*/ 74 w 142"/>
                <a:gd name="T37" fmla="*/ 6 h 416"/>
                <a:gd name="T38" fmla="*/ 89 w 142"/>
                <a:gd name="T39" fmla="*/ 0 h 416"/>
                <a:gd name="T40" fmla="*/ 116 w 142"/>
                <a:gd name="T41" fmla="*/ 1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416">
                  <a:moveTo>
                    <a:pt x="116" y="1"/>
                  </a:moveTo>
                  <a:cubicBezTo>
                    <a:pt x="104" y="5"/>
                    <a:pt x="93" y="8"/>
                    <a:pt x="81" y="15"/>
                  </a:cubicBezTo>
                  <a:cubicBezTo>
                    <a:pt x="56" y="28"/>
                    <a:pt x="51" y="46"/>
                    <a:pt x="57" y="72"/>
                  </a:cubicBezTo>
                  <a:cubicBezTo>
                    <a:pt x="64" y="100"/>
                    <a:pt x="75" y="125"/>
                    <a:pt x="88" y="150"/>
                  </a:cubicBezTo>
                  <a:cubicBezTo>
                    <a:pt x="92" y="158"/>
                    <a:pt x="98" y="165"/>
                    <a:pt x="97" y="174"/>
                  </a:cubicBezTo>
                  <a:cubicBezTo>
                    <a:pt x="94" y="202"/>
                    <a:pt x="102" y="226"/>
                    <a:pt x="118" y="249"/>
                  </a:cubicBezTo>
                  <a:cubicBezTo>
                    <a:pt x="123" y="258"/>
                    <a:pt x="126" y="267"/>
                    <a:pt x="125" y="278"/>
                  </a:cubicBezTo>
                  <a:cubicBezTo>
                    <a:pt x="124" y="288"/>
                    <a:pt x="127" y="297"/>
                    <a:pt x="133" y="307"/>
                  </a:cubicBezTo>
                  <a:cubicBezTo>
                    <a:pt x="142" y="324"/>
                    <a:pt x="131" y="342"/>
                    <a:pt x="131" y="359"/>
                  </a:cubicBezTo>
                  <a:cubicBezTo>
                    <a:pt x="131" y="373"/>
                    <a:pt x="120" y="385"/>
                    <a:pt x="128" y="399"/>
                  </a:cubicBezTo>
                  <a:cubicBezTo>
                    <a:pt x="128" y="403"/>
                    <a:pt x="128" y="407"/>
                    <a:pt x="129" y="411"/>
                  </a:cubicBezTo>
                  <a:cubicBezTo>
                    <a:pt x="127" y="413"/>
                    <a:pt x="126" y="414"/>
                    <a:pt x="124" y="416"/>
                  </a:cubicBezTo>
                  <a:cubicBezTo>
                    <a:pt x="120" y="409"/>
                    <a:pt x="119" y="399"/>
                    <a:pt x="109" y="396"/>
                  </a:cubicBezTo>
                  <a:cubicBezTo>
                    <a:pt x="101" y="367"/>
                    <a:pt x="96" y="338"/>
                    <a:pt x="81" y="312"/>
                  </a:cubicBezTo>
                  <a:cubicBezTo>
                    <a:pt x="67" y="293"/>
                    <a:pt x="66" y="269"/>
                    <a:pt x="59" y="248"/>
                  </a:cubicBezTo>
                  <a:cubicBezTo>
                    <a:pt x="40" y="187"/>
                    <a:pt x="26" y="125"/>
                    <a:pt x="6" y="65"/>
                  </a:cubicBezTo>
                  <a:cubicBezTo>
                    <a:pt x="4" y="60"/>
                    <a:pt x="4" y="54"/>
                    <a:pt x="3" y="49"/>
                  </a:cubicBezTo>
                  <a:cubicBezTo>
                    <a:pt x="0" y="34"/>
                    <a:pt x="5" y="26"/>
                    <a:pt x="21" y="26"/>
                  </a:cubicBezTo>
                  <a:cubicBezTo>
                    <a:pt x="42" y="27"/>
                    <a:pt x="57" y="16"/>
                    <a:pt x="74" y="6"/>
                  </a:cubicBezTo>
                  <a:cubicBezTo>
                    <a:pt x="78" y="2"/>
                    <a:pt x="84" y="1"/>
                    <a:pt x="89" y="0"/>
                  </a:cubicBezTo>
                  <a:cubicBezTo>
                    <a:pt x="98" y="0"/>
                    <a:pt x="107" y="0"/>
                    <a:pt x="116" y="1"/>
                  </a:cubicBezTo>
                  <a:close/>
                </a:path>
              </a:pathLst>
            </a:custGeom>
            <a:solidFill>
              <a:srgbClr val="FAB8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247">
              <a:extLst>
                <a:ext uri="{FF2B5EF4-FFF2-40B4-BE49-F238E27FC236}">
                  <a16:creationId xmlns:a16="http://schemas.microsoft.com/office/drawing/2014/main" id="{F744893F-D850-AB20-8E24-E64737CC4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2663" y="2881313"/>
              <a:ext cx="55563" cy="55563"/>
            </a:xfrm>
            <a:custGeom>
              <a:avLst/>
              <a:gdLst>
                <a:gd name="T0" fmla="*/ 28 w 36"/>
                <a:gd name="T1" fmla="*/ 35 h 35"/>
                <a:gd name="T2" fmla="*/ 16 w 36"/>
                <a:gd name="T3" fmla="*/ 16 h 35"/>
                <a:gd name="T4" fmla="*/ 0 w 36"/>
                <a:gd name="T5" fmla="*/ 0 h 35"/>
                <a:gd name="T6" fmla="*/ 8 w 36"/>
                <a:gd name="T7" fmla="*/ 0 h 35"/>
                <a:gd name="T8" fmla="*/ 25 w 36"/>
                <a:gd name="T9" fmla="*/ 11 h 35"/>
                <a:gd name="T10" fmla="*/ 36 w 36"/>
                <a:gd name="T11" fmla="*/ 31 h 35"/>
                <a:gd name="T12" fmla="*/ 28 w 36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35">
                  <a:moveTo>
                    <a:pt x="28" y="35"/>
                  </a:moveTo>
                  <a:cubicBezTo>
                    <a:pt x="29" y="26"/>
                    <a:pt x="25" y="20"/>
                    <a:pt x="16" y="16"/>
                  </a:cubicBezTo>
                  <a:cubicBezTo>
                    <a:pt x="9" y="13"/>
                    <a:pt x="4" y="7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ubicBezTo>
                    <a:pt x="13" y="4"/>
                    <a:pt x="19" y="9"/>
                    <a:pt x="25" y="11"/>
                  </a:cubicBezTo>
                  <a:cubicBezTo>
                    <a:pt x="36" y="15"/>
                    <a:pt x="36" y="22"/>
                    <a:pt x="36" y="31"/>
                  </a:cubicBezTo>
                  <a:cubicBezTo>
                    <a:pt x="33" y="32"/>
                    <a:pt x="31" y="34"/>
                    <a:pt x="28" y="35"/>
                  </a:cubicBezTo>
                  <a:close/>
                </a:path>
              </a:pathLst>
            </a:custGeom>
            <a:solidFill>
              <a:srgbClr val="DE9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248">
              <a:extLst>
                <a:ext uri="{FF2B5EF4-FFF2-40B4-BE49-F238E27FC236}">
                  <a16:creationId xmlns:a16="http://schemas.microsoft.com/office/drawing/2014/main" id="{4F79D156-4434-2D41-A64F-BE0145886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9488" y="3038476"/>
              <a:ext cx="366713" cy="566738"/>
            </a:xfrm>
            <a:custGeom>
              <a:avLst/>
              <a:gdLst>
                <a:gd name="T0" fmla="*/ 124 w 234"/>
                <a:gd name="T1" fmla="*/ 344 h 361"/>
                <a:gd name="T2" fmla="*/ 74 w 234"/>
                <a:gd name="T3" fmla="*/ 272 h 361"/>
                <a:gd name="T4" fmla="*/ 21 w 234"/>
                <a:gd name="T5" fmla="*/ 150 h 361"/>
                <a:gd name="T6" fmla="*/ 13 w 234"/>
                <a:gd name="T7" fmla="*/ 103 h 361"/>
                <a:gd name="T8" fmla="*/ 39 w 234"/>
                <a:gd name="T9" fmla="*/ 79 h 361"/>
                <a:gd name="T10" fmla="*/ 55 w 234"/>
                <a:gd name="T11" fmla="*/ 75 h 361"/>
                <a:gd name="T12" fmla="*/ 47 w 234"/>
                <a:gd name="T13" fmla="*/ 60 h 361"/>
                <a:gd name="T14" fmla="*/ 0 w 234"/>
                <a:gd name="T15" fmla="*/ 0 h 361"/>
                <a:gd name="T16" fmla="*/ 102 w 234"/>
                <a:gd name="T17" fmla="*/ 110 h 361"/>
                <a:gd name="T18" fmla="*/ 149 w 234"/>
                <a:gd name="T19" fmla="*/ 159 h 361"/>
                <a:gd name="T20" fmla="*/ 160 w 234"/>
                <a:gd name="T21" fmla="*/ 166 h 361"/>
                <a:gd name="T22" fmla="*/ 164 w 234"/>
                <a:gd name="T23" fmla="*/ 152 h 361"/>
                <a:gd name="T24" fmla="*/ 173 w 234"/>
                <a:gd name="T25" fmla="*/ 166 h 361"/>
                <a:gd name="T26" fmla="*/ 176 w 234"/>
                <a:gd name="T27" fmla="*/ 188 h 361"/>
                <a:gd name="T28" fmla="*/ 176 w 234"/>
                <a:gd name="T29" fmla="*/ 191 h 361"/>
                <a:gd name="T30" fmla="*/ 213 w 234"/>
                <a:gd name="T31" fmla="*/ 257 h 361"/>
                <a:gd name="T32" fmla="*/ 234 w 234"/>
                <a:gd name="T33" fmla="*/ 317 h 361"/>
                <a:gd name="T34" fmla="*/ 210 w 234"/>
                <a:gd name="T35" fmla="*/ 352 h 361"/>
                <a:gd name="T36" fmla="*/ 124 w 234"/>
                <a:gd name="T37" fmla="*/ 344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4" h="361">
                  <a:moveTo>
                    <a:pt x="124" y="344"/>
                  </a:moveTo>
                  <a:cubicBezTo>
                    <a:pt x="97" y="327"/>
                    <a:pt x="87" y="298"/>
                    <a:pt x="74" y="272"/>
                  </a:cubicBezTo>
                  <a:cubicBezTo>
                    <a:pt x="56" y="231"/>
                    <a:pt x="39" y="190"/>
                    <a:pt x="21" y="150"/>
                  </a:cubicBezTo>
                  <a:cubicBezTo>
                    <a:pt x="14" y="135"/>
                    <a:pt x="14" y="119"/>
                    <a:pt x="13" y="103"/>
                  </a:cubicBezTo>
                  <a:cubicBezTo>
                    <a:pt x="12" y="89"/>
                    <a:pt x="22" y="79"/>
                    <a:pt x="39" y="79"/>
                  </a:cubicBezTo>
                  <a:cubicBezTo>
                    <a:pt x="44" y="80"/>
                    <a:pt x="52" y="83"/>
                    <a:pt x="55" y="75"/>
                  </a:cubicBezTo>
                  <a:cubicBezTo>
                    <a:pt x="58" y="68"/>
                    <a:pt x="50" y="65"/>
                    <a:pt x="47" y="60"/>
                  </a:cubicBezTo>
                  <a:cubicBezTo>
                    <a:pt x="32" y="39"/>
                    <a:pt x="11" y="24"/>
                    <a:pt x="0" y="0"/>
                  </a:cubicBezTo>
                  <a:cubicBezTo>
                    <a:pt x="39" y="32"/>
                    <a:pt x="69" y="72"/>
                    <a:pt x="102" y="110"/>
                  </a:cubicBezTo>
                  <a:cubicBezTo>
                    <a:pt x="117" y="127"/>
                    <a:pt x="134" y="142"/>
                    <a:pt x="149" y="159"/>
                  </a:cubicBezTo>
                  <a:cubicBezTo>
                    <a:pt x="152" y="162"/>
                    <a:pt x="155" y="168"/>
                    <a:pt x="160" y="166"/>
                  </a:cubicBezTo>
                  <a:cubicBezTo>
                    <a:pt x="167" y="163"/>
                    <a:pt x="163" y="156"/>
                    <a:pt x="164" y="152"/>
                  </a:cubicBezTo>
                  <a:cubicBezTo>
                    <a:pt x="174" y="152"/>
                    <a:pt x="172" y="160"/>
                    <a:pt x="173" y="166"/>
                  </a:cubicBezTo>
                  <a:cubicBezTo>
                    <a:pt x="173" y="174"/>
                    <a:pt x="173" y="181"/>
                    <a:pt x="176" y="188"/>
                  </a:cubicBezTo>
                  <a:cubicBezTo>
                    <a:pt x="176" y="189"/>
                    <a:pt x="176" y="190"/>
                    <a:pt x="176" y="191"/>
                  </a:cubicBezTo>
                  <a:cubicBezTo>
                    <a:pt x="184" y="216"/>
                    <a:pt x="196" y="237"/>
                    <a:pt x="213" y="257"/>
                  </a:cubicBezTo>
                  <a:cubicBezTo>
                    <a:pt x="228" y="274"/>
                    <a:pt x="234" y="294"/>
                    <a:pt x="234" y="317"/>
                  </a:cubicBezTo>
                  <a:cubicBezTo>
                    <a:pt x="233" y="335"/>
                    <a:pt x="226" y="347"/>
                    <a:pt x="210" y="352"/>
                  </a:cubicBezTo>
                  <a:cubicBezTo>
                    <a:pt x="180" y="361"/>
                    <a:pt x="151" y="361"/>
                    <a:pt x="124" y="344"/>
                  </a:cubicBezTo>
                  <a:close/>
                </a:path>
              </a:pathLst>
            </a:custGeom>
            <a:solidFill>
              <a:srgbClr val="F6C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249">
              <a:extLst>
                <a:ext uri="{FF2B5EF4-FFF2-40B4-BE49-F238E27FC236}">
                  <a16:creationId xmlns:a16="http://schemas.microsoft.com/office/drawing/2014/main" id="{3340C9B9-9627-10FD-058A-1EFDBBD21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0313" y="3227388"/>
              <a:ext cx="33338" cy="106363"/>
            </a:xfrm>
            <a:custGeom>
              <a:avLst/>
              <a:gdLst>
                <a:gd name="T0" fmla="*/ 16 w 21"/>
                <a:gd name="T1" fmla="*/ 68 h 68"/>
                <a:gd name="T2" fmla="*/ 4 w 21"/>
                <a:gd name="T3" fmla="*/ 32 h 68"/>
                <a:gd name="T4" fmla="*/ 0 w 21"/>
                <a:gd name="T5" fmla="*/ 12 h 68"/>
                <a:gd name="T6" fmla="*/ 0 w 21"/>
                <a:gd name="T7" fmla="*/ 0 h 68"/>
                <a:gd name="T8" fmla="*/ 16 w 21"/>
                <a:gd name="T9" fmla="*/ 52 h 68"/>
                <a:gd name="T10" fmla="*/ 16 w 21"/>
                <a:gd name="T1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68">
                  <a:moveTo>
                    <a:pt x="16" y="68"/>
                  </a:moveTo>
                  <a:cubicBezTo>
                    <a:pt x="5" y="58"/>
                    <a:pt x="12" y="42"/>
                    <a:pt x="4" y="32"/>
                  </a:cubicBezTo>
                  <a:cubicBezTo>
                    <a:pt x="0" y="26"/>
                    <a:pt x="0" y="19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14" y="8"/>
                    <a:pt x="21" y="29"/>
                    <a:pt x="16" y="52"/>
                  </a:cubicBezTo>
                  <a:cubicBezTo>
                    <a:pt x="16" y="57"/>
                    <a:pt x="16" y="62"/>
                    <a:pt x="16" y="68"/>
                  </a:cubicBezTo>
                  <a:close/>
                </a:path>
              </a:pathLst>
            </a:custGeom>
            <a:solidFill>
              <a:srgbClr val="F9B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250">
              <a:extLst>
                <a:ext uri="{FF2B5EF4-FFF2-40B4-BE49-F238E27FC236}">
                  <a16:creationId xmlns:a16="http://schemas.microsoft.com/office/drawing/2014/main" id="{C49F8305-DF6D-9652-511F-9D4AE0CC1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2700338"/>
              <a:ext cx="138113" cy="342900"/>
            </a:xfrm>
            <a:custGeom>
              <a:avLst/>
              <a:gdLst>
                <a:gd name="T0" fmla="*/ 9 w 88"/>
                <a:gd name="T1" fmla="*/ 211 h 219"/>
                <a:gd name="T2" fmla="*/ 5 w 88"/>
                <a:gd name="T3" fmla="*/ 148 h 219"/>
                <a:gd name="T4" fmla="*/ 21 w 88"/>
                <a:gd name="T5" fmla="*/ 43 h 219"/>
                <a:gd name="T6" fmla="*/ 25 w 88"/>
                <a:gd name="T7" fmla="*/ 19 h 219"/>
                <a:gd name="T8" fmla="*/ 62 w 88"/>
                <a:gd name="T9" fmla="*/ 7 h 219"/>
                <a:gd name="T10" fmla="*/ 81 w 88"/>
                <a:gd name="T11" fmla="*/ 33 h 219"/>
                <a:gd name="T12" fmla="*/ 83 w 88"/>
                <a:gd name="T13" fmla="*/ 49 h 219"/>
                <a:gd name="T14" fmla="*/ 84 w 88"/>
                <a:gd name="T15" fmla="*/ 186 h 219"/>
                <a:gd name="T16" fmla="*/ 78 w 88"/>
                <a:gd name="T17" fmla="*/ 194 h 219"/>
                <a:gd name="T18" fmla="*/ 52 w 88"/>
                <a:gd name="T19" fmla="*/ 195 h 219"/>
                <a:gd name="T20" fmla="*/ 43 w 88"/>
                <a:gd name="T21" fmla="*/ 56 h 219"/>
                <a:gd name="T22" fmla="*/ 37 w 88"/>
                <a:gd name="T23" fmla="*/ 29 h 219"/>
                <a:gd name="T24" fmla="*/ 26 w 88"/>
                <a:gd name="T25" fmla="*/ 207 h 219"/>
                <a:gd name="T26" fmla="*/ 9 w 88"/>
                <a:gd name="T27" fmla="*/ 211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8" h="219">
                  <a:moveTo>
                    <a:pt x="9" y="211"/>
                  </a:moveTo>
                  <a:cubicBezTo>
                    <a:pt x="0" y="191"/>
                    <a:pt x="7" y="169"/>
                    <a:pt x="5" y="148"/>
                  </a:cubicBezTo>
                  <a:cubicBezTo>
                    <a:pt x="11" y="113"/>
                    <a:pt x="16" y="78"/>
                    <a:pt x="21" y="43"/>
                  </a:cubicBezTo>
                  <a:cubicBezTo>
                    <a:pt x="22" y="35"/>
                    <a:pt x="24" y="27"/>
                    <a:pt x="25" y="19"/>
                  </a:cubicBezTo>
                  <a:cubicBezTo>
                    <a:pt x="33" y="0"/>
                    <a:pt x="49" y="8"/>
                    <a:pt x="62" y="7"/>
                  </a:cubicBezTo>
                  <a:cubicBezTo>
                    <a:pt x="78" y="9"/>
                    <a:pt x="80" y="21"/>
                    <a:pt x="81" y="33"/>
                  </a:cubicBezTo>
                  <a:cubicBezTo>
                    <a:pt x="82" y="38"/>
                    <a:pt x="83" y="44"/>
                    <a:pt x="83" y="49"/>
                  </a:cubicBezTo>
                  <a:cubicBezTo>
                    <a:pt x="80" y="95"/>
                    <a:pt x="88" y="140"/>
                    <a:pt x="84" y="186"/>
                  </a:cubicBezTo>
                  <a:cubicBezTo>
                    <a:pt x="83" y="189"/>
                    <a:pt x="81" y="192"/>
                    <a:pt x="78" y="194"/>
                  </a:cubicBezTo>
                  <a:cubicBezTo>
                    <a:pt x="69" y="197"/>
                    <a:pt x="61" y="201"/>
                    <a:pt x="52" y="195"/>
                  </a:cubicBezTo>
                  <a:cubicBezTo>
                    <a:pt x="51" y="149"/>
                    <a:pt x="46" y="103"/>
                    <a:pt x="43" y="56"/>
                  </a:cubicBezTo>
                  <a:cubicBezTo>
                    <a:pt x="43" y="49"/>
                    <a:pt x="45" y="40"/>
                    <a:pt x="37" y="29"/>
                  </a:cubicBezTo>
                  <a:cubicBezTo>
                    <a:pt x="24" y="91"/>
                    <a:pt x="17" y="148"/>
                    <a:pt x="26" y="207"/>
                  </a:cubicBezTo>
                  <a:cubicBezTo>
                    <a:pt x="23" y="219"/>
                    <a:pt x="16" y="214"/>
                    <a:pt x="9" y="211"/>
                  </a:cubicBezTo>
                  <a:close/>
                </a:path>
              </a:pathLst>
            </a:custGeom>
            <a:solidFill>
              <a:srgbClr val="BA70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251">
              <a:extLst>
                <a:ext uri="{FF2B5EF4-FFF2-40B4-BE49-F238E27FC236}">
                  <a16:creationId xmlns:a16="http://schemas.microsoft.com/office/drawing/2014/main" id="{41915523-68DC-234C-069D-F82B8A03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113" y="2719388"/>
              <a:ext cx="100013" cy="273050"/>
            </a:xfrm>
            <a:custGeom>
              <a:avLst/>
              <a:gdLst>
                <a:gd name="T0" fmla="*/ 0 w 64"/>
                <a:gd name="T1" fmla="*/ 36 h 174"/>
                <a:gd name="T2" fmla="*/ 0 w 64"/>
                <a:gd name="T3" fmla="*/ 20 h 174"/>
                <a:gd name="T4" fmla="*/ 8 w 64"/>
                <a:gd name="T5" fmla="*/ 0 h 174"/>
                <a:gd name="T6" fmla="*/ 18 w 64"/>
                <a:gd name="T7" fmla="*/ 15 h 174"/>
                <a:gd name="T8" fmla="*/ 25 w 64"/>
                <a:gd name="T9" fmla="*/ 79 h 174"/>
                <a:gd name="T10" fmla="*/ 64 w 64"/>
                <a:gd name="T11" fmla="*/ 156 h 174"/>
                <a:gd name="T12" fmla="*/ 52 w 64"/>
                <a:gd name="T13" fmla="*/ 164 h 174"/>
                <a:gd name="T14" fmla="*/ 27 w 64"/>
                <a:gd name="T15" fmla="*/ 169 h 174"/>
                <a:gd name="T16" fmla="*/ 20 w 64"/>
                <a:gd name="T17" fmla="*/ 141 h 174"/>
                <a:gd name="T18" fmla="*/ 0 w 64"/>
                <a:gd name="T19" fmla="*/ 36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74">
                  <a:moveTo>
                    <a:pt x="0" y="36"/>
                  </a:moveTo>
                  <a:cubicBezTo>
                    <a:pt x="0" y="30"/>
                    <a:pt x="0" y="25"/>
                    <a:pt x="0" y="20"/>
                  </a:cubicBezTo>
                  <a:cubicBezTo>
                    <a:pt x="3" y="13"/>
                    <a:pt x="2" y="5"/>
                    <a:pt x="8" y="0"/>
                  </a:cubicBezTo>
                  <a:cubicBezTo>
                    <a:pt x="14" y="3"/>
                    <a:pt x="21" y="7"/>
                    <a:pt x="18" y="15"/>
                  </a:cubicBezTo>
                  <a:cubicBezTo>
                    <a:pt x="9" y="38"/>
                    <a:pt x="17" y="59"/>
                    <a:pt x="25" y="79"/>
                  </a:cubicBezTo>
                  <a:cubicBezTo>
                    <a:pt x="36" y="105"/>
                    <a:pt x="41" y="135"/>
                    <a:pt x="64" y="156"/>
                  </a:cubicBezTo>
                  <a:cubicBezTo>
                    <a:pt x="60" y="159"/>
                    <a:pt x="56" y="161"/>
                    <a:pt x="52" y="164"/>
                  </a:cubicBezTo>
                  <a:cubicBezTo>
                    <a:pt x="44" y="168"/>
                    <a:pt x="37" y="174"/>
                    <a:pt x="27" y="169"/>
                  </a:cubicBezTo>
                  <a:cubicBezTo>
                    <a:pt x="19" y="161"/>
                    <a:pt x="18" y="152"/>
                    <a:pt x="20" y="141"/>
                  </a:cubicBezTo>
                  <a:cubicBezTo>
                    <a:pt x="25" y="104"/>
                    <a:pt x="12" y="70"/>
                    <a:pt x="0" y="36"/>
                  </a:cubicBezTo>
                  <a:close/>
                </a:path>
              </a:pathLst>
            </a:custGeom>
            <a:solidFill>
              <a:srgbClr val="DF9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252">
              <a:extLst>
                <a:ext uri="{FF2B5EF4-FFF2-40B4-BE49-F238E27FC236}">
                  <a16:creationId xmlns:a16="http://schemas.microsoft.com/office/drawing/2014/main" id="{4E79ADD9-4139-7DF9-F4D3-F8C8C64AE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0150" y="2643188"/>
              <a:ext cx="87313" cy="87313"/>
            </a:xfrm>
            <a:custGeom>
              <a:avLst/>
              <a:gdLst>
                <a:gd name="T0" fmla="*/ 41 w 56"/>
                <a:gd name="T1" fmla="*/ 48 h 55"/>
                <a:gd name="T2" fmla="*/ 0 w 56"/>
                <a:gd name="T3" fmla="*/ 55 h 55"/>
                <a:gd name="T4" fmla="*/ 5 w 56"/>
                <a:gd name="T5" fmla="*/ 20 h 55"/>
                <a:gd name="T6" fmla="*/ 34 w 56"/>
                <a:gd name="T7" fmla="*/ 11 h 55"/>
                <a:gd name="T8" fmla="*/ 56 w 56"/>
                <a:gd name="T9" fmla="*/ 44 h 55"/>
                <a:gd name="T10" fmla="*/ 41 w 56"/>
                <a:gd name="T11" fmla="*/ 4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41" y="48"/>
                  </a:moveTo>
                  <a:cubicBezTo>
                    <a:pt x="27" y="50"/>
                    <a:pt x="12" y="42"/>
                    <a:pt x="0" y="55"/>
                  </a:cubicBezTo>
                  <a:cubicBezTo>
                    <a:pt x="2" y="43"/>
                    <a:pt x="2" y="32"/>
                    <a:pt x="5" y="20"/>
                  </a:cubicBezTo>
                  <a:cubicBezTo>
                    <a:pt x="9" y="3"/>
                    <a:pt x="20" y="0"/>
                    <a:pt x="34" y="11"/>
                  </a:cubicBezTo>
                  <a:cubicBezTo>
                    <a:pt x="44" y="20"/>
                    <a:pt x="50" y="32"/>
                    <a:pt x="56" y="44"/>
                  </a:cubicBezTo>
                  <a:cubicBezTo>
                    <a:pt x="52" y="50"/>
                    <a:pt x="46" y="46"/>
                    <a:pt x="41" y="48"/>
                  </a:cubicBezTo>
                  <a:close/>
                </a:path>
              </a:pathLst>
            </a:custGeom>
            <a:solidFill>
              <a:srgbClr val="F6B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253">
              <a:extLst>
                <a:ext uri="{FF2B5EF4-FFF2-40B4-BE49-F238E27FC236}">
                  <a16:creationId xmlns:a16="http://schemas.microsoft.com/office/drawing/2014/main" id="{260124EE-4A9C-5AD2-DB40-F9E57A419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0" y="2709863"/>
              <a:ext cx="30163" cy="39688"/>
            </a:xfrm>
            <a:custGeom>
              <a:avLst/>
              <a:gdLst>
                <a:gd name="T0" fmla="*/ 0 w 19"/>
                <a:gd name="T1" fmla="*/ 6 h 26"/>
                <a:gd name="T2" fmla="*/ 15 w 19"/>
                <a:gd name="T3" fmla="*/ 2 h 26"/>
                <a:gd name="T4" fmla="*/ 19 w 19"/>
                <a:gd name="T5" fmla="*/ 6 h 26"/>
                <a:gd name="T6" fmla="*/ 11 w 19"/>
                <a:gd name="T7" fmla="*/ 26 h 26"/>
                <a:gd name="T8" fmla="*/ 0 w 19"/>
                <a:gd name="T9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26">
                  <a:moveTo>
                    <a:pt x="0" y="6"/>
                  </a:moveTo>
                  <a:cubicBezTo>
                    <a:pt x="4" y="0"/>
                    <a:pt x="10" y="2"/>
                    <a:pt x="15" y="2"/>
                  </a:cubicBezTo>
                  <a:cubicBezTo>
                    <a:pt x="17" y="3"/>
                    <a:pt x="18" y="4"/>
                    <a:pt x="19" y="6"/>
                  </a:cubicBezTo>
                  <a:cubicBezTo>
                    <a:pt x="19" y="13"/>
                    <a:pt x="17" y="21"/>
                    <a:pt x="11" y="26"/>
                  </a:cubicBezTo>
                  <a:cubicBezTo>
                    <a:pt x="6" y="20"/>
                    <a:pt x="11" y="8"/>
                    <a:pt x="0" y="6"/>
                  </a:cubicBezTo>
                  <a:close/>
                </a:path>
              </a:pathLst>
            </a:custGeom>
            <a:solidFill>
              <a:srgbClr val="CC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254">
              <a:extLst>
                <a:ext uri="{FF2B5EF4-FFF2-40B4-BE49-F238E27FC236}">
                  <a16:creationId xmlns:a16="http://schemas.microsoft.com/office/drawing/2014/main" id="{A943ED4F-6495-0CE2-BFBD-A1EFD14B0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9938" y="2581276"/>
              <a:ext cx="234950" cy="254000"/>
            </a:xfrm>
            <a:custGeom>
              <a:avLst/>
              <a:gdLst>
                <a:gd name="T0" fmla="*/ 52 w 150"/>
                <a:gd name="T1" fmla="*/ 155 h 162"/>
                <a:gd name="T2" fmla="*/ 0 w 150"/>
                <a:gd name="T3" fmla="*/ 151 h 162"/>
                <a:gd name="T4" fmla="*/ 32 w 150"/>
                <a:gd name="T5" fmla="*/ 97 h 162"/>
                <a:gd name="T6" fmla="*/ 140 w 150"/>
                <a:gd name="T7" fmla="*/ 0 h 162"/>
                <a:gd name="T8" fmla="*/ 150 w 150"/>
                <a:gd name="T9" fmla="*/ 17 h 162"/>
                <a:gd name="T10" fmla="*/ 93 w 150"/>
                <a:gd name="T11" fmla="*/ 100 h 162"/>
                <a:gd name="T12" fmla="*/ 61 w 150"/>
                <a:gd name="T13" fmla="*/ 159 h 162"/>
                <a:gd name="T14" fmla="*/ 52 w 150"/>
                <a:gd name="T15" fmla="*/ 15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2">
                  <a:moveTo>
                    <a:pt x="52" y="155"/>
                  </a:moveTo>
                  <a:cubicBezTo>
                    <a:pt x="36" y="138"/>
                    <a:pt x="17" y="136"/>
                    <a:pt x="0" y="151"/>
                  </a:cubicBezTo>
                  <a:cubicBezTo>
                    <a:pt x="4" y="129"/>
                    <a:pt x="16" y="112"/>
                    <a:pt x="32" y="97"/>
                  </a:cubicBezTo>
                  <a:cubicBezTo>
                    <a:pt x="69" y="66"/>
                    <a:pt x="101" y="30"/>
                    <a:pt x="140" y="0"/>
                  </a:cubicBezTo>
                  <a:cubicBezTo>
                    <a:pt x="146" y="4"/>
                    <a:pt x="150" y="9"/>
                    <a:pt x="150" y="17"/>
                  </a:cubicBezTo>
                  <a:cubicBezTo>
                    <a:pt x="134" y="47"/>
                    <a:pt x="114" y="73"/>
                    <a:pt x="93" y="100"/>
                  </a:cubicBezTo>
                  <a:cubicBezTo>
                    <a:pt x="78" y="117"/>
                    <a:pt x="63" y="135"/>
                    <a:pt x="61" y="159"/>
                  </a:cubicBezTo>
                  <a:cubicBezTo>
                    <a:pt x="56" y="162"/>
                    <a:pt x="54" y="159"/>
                    <a:pt x="52" y="155"/>
                  </a:cubicBezTo>
                  <a:close/>
                </a:path>
              </a:pathLst>
            </a:custGeom>
            <a:solidFill>
              <a:srgbClr val="A554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255">
              <a:extLst>
                <a:ext uri="{FF2B5EF4-FFF2-40B4-BE49-F238E27FC236}">
                  <a16:creationId xmlns:a16="http://schemas.microsoft.com/office/drawing/2014/main" id="{E078DD5D-7210-DCF7-42B0-E1FA802A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562226"/>
              <a:ext cx="200025" cy="295275"/>
            </a:xfrm>
            <a:custGeom>
              <a:avLst/>
              <a:gdLst>
                <a:gd name="T0" fmla="*/ 28 w 128"/>
                <a:gd name="T1" fmla="*/ 188 h 188"/>
                <a:gd name="T2" fmla="*/ 12 w 128"/>
                <a:gd name="T3" fmla="*/ 184 h 188"/>
                <a:gd name="T4" fmla="*/ 9 w 128"/>
                <a:gd name="T5" fmla="*/ 183 h 188"/>
                <a:gd name="T6" fmla="*/ 15 w 128"/>
                <a:gd name="T7" fmla="*/ 148 h 188"/>
                <a:gd name="T8" fmla="*/ 76 w 128"/>
                <a:gd name="T9" fmla="*/ 63 h 188"/>
                <a:gd name="T10" fmla="*/ 106 w 128"/>
                <a:gd name="T11" fmla="*/ 31 h 188"/>
                <a:gd name="T12" fmla="*/ 117 w 128"/>
                <a:gd name="T13" fmla="*/ 0 h 188"/>
                <a:gd name="T14" fmla="*/ 101 w 128"/>
                <a:gd name="T15" fmla="*/ 63 h 188"/>
                <a:gd name="T16" fmla="*/ 92 w 128"/>
                <a:gd name="T17" fmla="*/ 76 h 188"/>
                <a:gd name="T18" fmla="*/ 60 w 128"/>
                <a:gd name="T19" fmla="*/ 138 h 188"/>
                <a:gd name="T20" fmla="*/ 28 w 128"/>
                <a:gd name="T2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88">
                  <a:moveTo>
                    <a:pt x="28" y="188"/>
                  </a:moveTo>
                  <a:cubicBezTo>
                    <a:pt x="22" y="187"/>
                    <a:pt x="17" y="186"/>
                    <a:pt x="12" y="184"/>
                  </a:cubicBezTo>
                  <a:cubicBezTo>
                    <a:pt x="11" y="184"/>
                    <a:pt x="10" y="183"/>
                    <a:pt x="9" y="183"/>
                  </a:cubicBezTo>
                  <a:cubicBezTo>
                    <a:pt x="0" y="169"/>
                    <a:pt x="9" y="159"/>
                    <a:pt x="15" y="148"/>
                  </a:cubicBezTo>
                  <a:cubicBezTo>
                    <a:pt x="34" y="119"/>
                    <a:pt x="56" y="91"/>
                    <a:pt x="76" y="63"/>
                  </a:cubicBezTo>
                  <a:cubicBezTo>
                    <a:pt x="84" y="50"/>
                    <a:pt x="89" y="35"/>
                    <a:pt x="106" y="31"/>
                  </a:cubicBezTo>
                  <a:cubicBezTo>
                    <a:pt x="115" y="23"/>
                    <a:pt x="106" y="8"/>
                    <a:pt x="117" y="0"/>
                  </a:cubicBezTo>
                  <a:cubicBezTo>
                    <a:pt x="120" y="23"/>
                    <a:pt x="128" y="48"/>
                    <a:pt x="101" y="63"/>
                  </a:cubicBezTo>
                  <a:cubicBezTo>
                    <a:pt x="97" y="65"/>
                    <a:pt x="95" y="72"/>
                    <a:pt x="92" y="76"/>
                  </a:cubicBezTo>
                  <a:cubicBezTo>
                    <a:pt x="87" y="99"/>
                    <a:pt x="76" y="120"/>
                    <a:pt x="60" y="138"/>
                  </a:cubicBezTo>
                  <a:cubicBezTo>
                    <a:pt x="47" y="153"/>
                    <a:pt x="40" y="173"/>
                    <a:pt x="28" y="188"/>
                  </a:cubicBezTo>
                  <a:close/>
                </a:path>
              </a:pathLst>
            </a:custGeom>
            <a:solidFill>
              <a:srgbClr val="C67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256">
              <a:extLst>
                <a:ext uri="{FF2B5EF4-FFF2-40B4-BE49-F238E27FC236}">
                  <a16:creationId xmlns:a16="http://schemas.microsoft.com/office/drawing/2014/main" id="{D353B8F8-5B39-AADE-7081-066D1F70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2813" y="2681288"/>
              <a:ext cx="100013" cy="198438"/>
            </a:xfrm>
            <a:custGeom>
              <a:avLst/>
              <a:gdLst>
                <a:gd name="T0" fmla="*/ 0 w 64"/>
                <a:gd name="T1" fmla="*/ 112 h 127"/>
                <a:gd name="T2" fmla="*/ 28 w 64"/>
                <a:gd name="T3" fmla="*/ 59 h 127"/>
                <a:gd name="T4" fmla="*/ 64 w 64"/>
                <a:gd name="T5" fmla="*/ 0 h 127"/>
                <a:gd name="T6" fmla="*/ 38 w 64"/>
                <a:gd name="T7" fmla="*/ 76 h 127"/>
                <a:gd name="T8" fmla="*/ 44 w 64"/>
                <a:gd name="T9" fmla="*/ 127 h 127"/>
                <a:gd name="T10" fmla="*/ 0 w 64"/>
                <a:gd name="T11" fmla="*/ 11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127">
                  <a:moveTo>
                    <a:pt x="0" y="112"/>
                  </a:moveTo>
                  <a:cubicBezTo>
                    <a:pt x="3" y="91"/>
                    <a:pt x="16" y="75"/>
                    <a:pt x="28" y="59"/>
                  </a:cubicBezTo>
                  <a:cubicBezTo>
                    <a:pt x="43" y="41"/>
                    <a:pt x="54" y="21"/>
                    <a:pt x="64" y="0"/>
                  </a:cubicBezTo>
                  <a:cubicBezTo>
                    <a:pt x="63" y="28"/>
                    <a:pt x="50" y="52"/>
                    <a:pt x="38" y="76"/>
                  </a:cubicBezTo>
                  <a:cubicBezTo>
                    <a:pt x="29" y="96"/>
                    <a:pt x="25" y="112"/>
                    <a:pt x="44" y="127"/>
                  </a:cubicBezTo>
                  <a:cubicBezTo>
                    <a:pt x="28" y="124"/>
                    <a:pt x="12" y="123"/>
                    <a:pt x="0" y="112"/>
                  </a:cubicBezTo>
                  <a:close/>
                </a:path>
              </a:pathLst>
            </a:custGeom>
            <a:solidFill>
              <a:srgbClr val="DE91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257">
              <a:extLst>
                <a:ext uri="{FF2B5EF4-FFF2-40B4-BE49-F238E27FC236}">
                  <a16:creationId xmlns:a16="http://schemas.microsoft.com/office/drawing/2014/main" id="{6A099820-F798-97A4-BEDE-E888D8EB8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7425" y="2546351"/>
              <a:ext cx="76200" cy="76200"/>
            </a:xfrm>
            <a:custGeom>
              <a:avLst/>
              <a:gdLst>
                <a:gd name="T0" fmla="*/ 42 w 49"/>
                <a:gd name="T1" fmla="*/ 10 h 48"/>
                <a:gd name="T2" fmla="*/ 32 w 49"/>
                <a:gd name="T3" fmla="*/ 47 h 48"/>
                <a:gd name="T4" fmla="*/ 9 w 49"/>
                <a:gd name="T5" fmla="*/ 38 h 48"/>
                <a:gd name="T6" fmla="*/ 1 w 49"/>
                <a:gd name="T7" fmla="*/ 22 h 48"/>
                <a:gd name="T8" fmla="*/ 20 w 49"/>
                <a:gd name="T9" fmla="*/ 6 h 48"/>
                <a:gd name="T10" fmla="*/ 42 w 49"/>
                <a:gd name="T11" fmla="*/ 1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48">
                  <a:moveTo>
                    <a:pt x="42" y="10"/>
                  </a:moveTo>
                  <a:cubicBezTo>
                    <a:pt x="37" y="22"/>
                    <a:pt x="49" y="38"/>
                    <a:pt x="32" y="47"/>
                  </a:cubicBezTo>
                  <a:cubicBezTo>
                    <a:pt x="23" y="48"/>
                    <a:pt x="15" y="45"/>
                    <a:pt x="9" y="38"/>
                  </a:cubicBezTo>
                  <a:cubicBezTo>
                    <a:pt x="7" y="32"/>
                    <a:pt x="0" y="29"/>
                    <a:pt x="1" y="22"/>
                  </a:cubicBezTo>
                  <a:cubicBezTo>
                    <a:pt x="7" y="17"/>
                    <a:pt x="13" y="11"/>
                    <a:pt x="20" y="6"/>
                  </a:cubicBezTo>
                  <a:cubicBezTo>
                    <a:pt x="28" y="0"/>
                    <a:pt x="36" y="1"/>
                    <a:pt x="42" y="10"/>
                  </a:cubicBezTo>
                  <a:close/>
                </a:path>
              </a:pathLst>
            </a:custGeom>
            <a:solidFill>
              <a:srgbClr val="D73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258">
              <a:extLst>
                <a:ext uri="{FF2B5EF4-FFF2-40B4-BE49-F238E27FC236}">
                  <a16:creationId xmlns:a16="http://schemas.microsoft.com/office/drawing/2014/main" id="{76B217C8-FC3B-0A5F-6A5D-8779BBD06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9313" y="3255963"/>
              <a:ext cx="44450" cy="101600"/>
            </a:xfrm>
            <a:custGeom>
              <a:avLst/>
              <a:gdLst>
                <a:gd name="T0" fmla="*/ 0 w 28"/>
                <a:gd name="T1" fmla="*/ 64 h 64"/>
                <a:gd name="T2" fmla="*/ 28 w 28"/>
                <a:gd name="T3" fmla="*/ 0 h 64"/>
                <a:gd name="T4" fmla="*/ 0 w 28"/>
                <a:gd name="T5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64">
                  <a:moveTo>
                    <a:pt x="0" y="64"/>
                  </a:moveTo>
                  <a:cubicBezTo>
                    <a:pt x="6" y="41"/>
                    <a:pt x="14" y="19"/>
                    <a:pt x="28" y="0"/>
                  </a:cubicBezTo>
                  <a:cubicBezTo>
                    <a:pt x="22" y="23"/>
                    <a:pt x="15" y="45"/>
                    <a:pt x="0" y="64"/>
                  </a:cubicBezTo>
                  <a:close/>
                </a:path>
              </a:pathLst>
            </a:custGeom>
            <a:solidFill>
              <a:srgbClr val="F08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259">
              <a:extLst>
                <a:ext uri="{FF2B5EF4-FFF2-40B4-BE49-F238E27FC236}">
                  <a16:creationId xmlns:a16="http://schemas.microsoft.com/office/drawing/2014/main" id="{28D25856-7F5C-E95B-3125-E7556C8C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4750" y="3000376"/>
              <a:ext cx="193675" cy="452438"/>
            </a:xfrm>
            <a:custGeom>
              <a:avLst/>
              <a:gdLst>
                <a:gd name="T0" fmla="*/ 44 w 124"/>
                <a:gd name="T1" fmla="*/ 3 h 288"/>
                <a:gd name="T2" fmla="*/ 68 w 124"/>
                <a:gd name="T3" fmla="*/ 0 h 288"/>
                <a:gd name="T4" fmla="*/ 68 w 124"/>
                <a:gd name="T5" fmla="*/ 7 h 288"/>
                <a:gd name="T6" fmla="*/ 51 w 124"/>
                <a:gd name="T7" fmla="*/ 25 h 288"/>
                <a:gd name="T8" fmla="*/ 75 w 124"/>
                <a:gd name="T9" fmla="*/ 109 h 288"/>
                <a:gd name="T10" fmla="*/ 105 w 124"/>
                <a:gd name="T11" fmla="*/ 215 h 288"/>
                <a:gd name="T12" fmla="*/ 124 w 124"/>
                <a:gd name="T13" fmla="*/ 288 h 288"/>
                <a:gd name="T14" fmla="*/ 108 w 124"/>
                <a:gd name="T15" fmla="*/ 277 h 288"/>
                <a:gd name="T16" fmla="*/ 57 w 124"/>
                <a:gd name="T17" fmla="*/ 202 h 288"/>
                <a:gd name="T18" fmla="*/ 52 w 124"/>
                <a:gd name="T19" fmla="*/ 196 h 288"/>
                <a:gd name="T20" fmla="*/ 36 w 124"/>
                <a:gd name="T21" fmla="*/ 144 h 288"/>
                <a:gd name="T22" fmla="*/ 0 w 124"/>
                <a:gd name="T23" fmla="*/ 19 h 288"/>
                <a:gd name="T24" fmla="*/ 16 w 124"/>
                <a:gd name="T25" fmla="*/ 20 h 288"/>
                <a:gd name="T26" fmla="*/ 44 w 124"/>
                <a:gd name="T27" fmla="*/ 3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4" h="288">
                  <a:moveTo>
                    <a:pt x="44" y="3"/>
                  </a:moveTo>
                  <a:cubicBezTo>
                    <a:pt x="52" y="5"/>
                    <a:pt x="60" y="1"/>
                    <a:pt x="68" y="0"/>
                  </a:cubicBezTo>
                  <a:cubicBezTo>
                    <a:pt x="70" y="2"/>
                    <a:pt x="70" y="5"/>
                    <a:pt x="68" y="7"/>
                  </a:cubicBezTo>
                  <a:cubicBezTo>
                    <a:pt x="54" y="6"/>
                    <a:pt x="48" y="8"/>
                    <a:pt x="51" y="25"/>
                  </a:cubicBezTo>
                  <a:cubicBezTo>
                    <a:pt x="57" y="54"/>
                    <a:pt x="68" y="81"/>
                    <a:pt x="75" y="109"/>
                  </a:cubicBezTo>
                  <a:cubicBezTo>
                    <a:pt x="84" y="145"/>
                    <a:pt x="94" y="180"/>
                    <a:pt x="105" y="215"/>
                  </a:cubicBezTo>
                  <a:cubicBezTo>
                    <a:pt x="112" y="239"/>
                    <a:pt x="120" y="263"/>
                    <a:pt x="124" y="288"/>
                  </a:cubicBezTo>
                  <a:cubicBezTo>
                    <a:pt x="117" y="288"/>
                    <a:pt x="112" y="283"/>
                    <a:pt x="108" y="277"/>
                  </a:cubicBezTo>
                  <a:cubicBezTo>
                    <a:pt x="92" y="252"/>
                    <a:pt x="64" y="234"/>
                    <a:pt x="57" y="202"/>
                  </a:cubicBezTo>
                  <a:cubicBezTo>
                    <a:pt x="56" y="200"/>
                    <a:pt x="54" y="198"/>
                    <a:pt x="52" y="196"/>
                  </a:cubicBezTo>
                  <a:cubicBezTo>
                    <a:pt x="46" y="179"/>
                    <a:pt x="48" y="159"/>
                    <a:pt x="36" y="144"/>
                  </a:cubicBezTo>
                  <a:cubicBezTo>
                    <a:pt x="24" y="102"/>
                    <a:pt x="12" y="61"/>
                    <a:pt x="0" y="19"/>
                  </a:cubicBezTo>
                  <a:cubicBezTo>
                    <a:pt x="6" y="19"/>
                    <a:pt x="11" y="19"/>
                    <a:pt x="16" y="20"/>
                  </a:cubicBezTo>
                  <a:cubicBezTo>
                    <a:pt x="25" y="14"/>
                    <a:pt x="31" y="3"/>
                    <a:pt x="44" y="3"/>
                  </a:cubicBezTo>
                  <a:close/>
                </a:path>
              </a:pathLst>
            </a:custGeom>
            <a:solidFill>
              <a:srgbClr val="D687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260">
              <a:extLst>
                <a:ext uri="{FF2B5EF4-FFF2-40B4-BE49-F238E27FC236}">
                  <a16:creationId xmlns:a16="http://schemas.microsoft.com/office/drawing/2014/main" id="{BE54D9AE-EE40-30F8-3711-7CA38D6FE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1413" y="3338513"/>
              <a:ext cx="249238" cy="282575"/>
            </a:xfrm>
            <a:custGeom>
              <a:avLst/>
              <a:gdLst>
                <a:gd name="T0" fmla="*/ 21 w 159"/>
                <a:gd name="T1" fmla="*/ 153 h 180"/>
                <a:gd name="T2" fmla="*/ 74 w 159"/>
                <a:gd name="T3" fmla="*/ 161 h 180"/>
                <a:gd name="T4" fmla="*/ 122 w 159"/>
                <a:gd name="T5" fmla="*/ 142 h 180"/>
                <a:gd name="T6" fmla="*/ 112 w 159"/>
                <a:gd name="T7" fmla="*/ 78 h 180"/>
                <a:gd name="T8" fmla="*/ 77 w 159"/>
                <a:gd name="T9" fmla="*/ 24 h 180"/>
                <a:gd name="T10" fmla="*/ 73 w 159"/>
                <a:gd name="T11" fmla="*/ 0 h 180"/>
                <a:gd name="T12" fmla="*/ 143 w 159"/>
                <a:gd name="T13" fmla="*/ 100 h 180"/>
                <a:gd name="T14" fmla="*/ 105 w 159"/>
                <a:gd name="T15" fmla="*/ 177 h 180"/>
                <a:gd name="T16" fmla="*/ 82 w 159"/>
                <a:gd name="T17" fmla="*/ 178 h 180"/>
                <a:gd name="T18" fmla="*/ 17 w 159"/>
                <a:gd name="T19" fmla="*/ 177 h 180"/>
                <a:gd name="T20" fmla="*/ 1 w 159"/>
                <a:gd name="T21" fmla="*/ 157 h 180"/>
                <a:gd name="T22" fmla="*/ 21 w 159"/>
                <a:gd name="T23" fmla="*/ 15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80">
                  <a:moveTo>
                    <a:pt x="21" y="153"/>
                  </a:moveTo>
                  <a:cubicBezTo>
                    <a:pt x="39" y="154"/>
                    <a:pt x="55" y="162"/>
                    <a:pt x="74" y="161"/>
                  </a:cubicBezTo>
                  <a:cubicBezTo>
                    <a:pt x="93" y="160"/>
                    <a:pt x="115" y="161"/>
                    <a:pt x="122" y="142"/>
                  </a:cubicBezTo>
                  <a:cubicBezTo>
                    <a:pt x="131" y="122"/>
                    <a:pt x="127" y="98"/>
                    <a:pt x="112" y="78"/>
                  </a:cubicBezTo>
                  <a:cubicBezTo>
                    <a:pt x="99" y="61"/>
                    <a:pt x="84" y="45"/>
                    <a:pt x="77" y="24"/>
                  </a:cubicBezTo>
                  <a:cubicBezTo>
                    <a:pt x="75" y="16"/>
                    <a:pt x="72" y="9"/>
                    <a:pt x="73" y="0"/>
                  </a:cubicBezTo>
                  <a:cubicBezTo>
                    <a:pt x="93" y="36"/>
                    <a:pt x="123" y="64"/>
                    <a:pt x="143" y="100"/>
                  </a:cubicBezTo>
                  <a:cubicBezTo>
                    <a:pt x="159" y="131"/>
                    <a:pt x="143" y="164"/>
                    <a:pt x="105" y="177"/>
                  </a:cubicBezTo>
                  <a:cubicBezTo>
                    <a:pt x="97" y="180"/>
                    <a:pt x="89" y="180"/>
                    <a:pt x="82" y="178"/>
                  </a:cubicBezTo>
                  <a:cubicBezTo>
                    <a:pt x="60" y="174"/>
                    <a:pt x="39" y="176"/>
                    <a:pt x="17" y="177"/>
                  </a:cubicBezTo>
                  <a:cubicBezTo>
                    <a:pt x="8" y="173"/>
                    <a:pt x="0" y="168"/>
                    <a:pt x="1" y="157"/>
                  </a:cubicBezTo>
                  <a:cubicBezTo>
                    <a:pt x="8" y="156"/>
                    <a:pt x="15" y="159"/>
                    <a:pt x="21" y="153"/>
                  </a:cubicBezTo>
                  <a:close/>
                </a:path>
              </a:pathLst>
            </a:custGeom>
            <a:solidFill>
              <a:srgbClr val="F9BA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261">
              <a:extLst>
                <a:ext uri="{FF2B5EF4-FFF2-40B4-BE49-F238E27FC236}">
                  <a16:creationId xmlns:a16="http://schemas.microsoft.com/office/drawing/2014/main" id="{6F19545B-6650-D04E-A0B4-9752B6EF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4575" y="3516313"/>
              <a:ext cx="261938" cy="155575"/>
            </a:xfrm>
            <a:custGeom>
              <a:avLst/>
              <a:gdLst>
                <a:gd name="T0" fmla="*/ 75 w 167"/>
                <a:gd name="T1" fmla="*/ 59 h 99"/>
                <a:gd name="T2" fmla="*/ 167 w 167"/>
                <a:gd name="T3" fmla="*/ 63 h 99"/>
                <a:gd name="T4" fmla="*/ 131 w 167"/>
                <a:gd name="T5" fmla="*/ 65 h 99"/>
                <a:gd name="T6" fmla="*/ 56 w 167"/>
                <a:gd name="T7" fmla="*/ 81 h 99"/>
                <a:gd name="T8" fmla="*/ 23 w 167"/>
                <a:gd name="T9" fmla="*/ 99 h 99"/>
                <a:gd name="T10" fmla="*/ 23 w 167"/>
                <a:gd name="T11" fmla="*/ 98 h 99"/>
                <a:gd name="T12" fmla="*/ 19 w 167"/>
                <a:gd name="T13" fmla="*/ 83 h 99"/>
                <a:gd name="T14" fmla="*/ 7 w 167"/>
                <a:gd name="T15" fmla="*/ 28 h 99"/>
                <a:gd name="T16" fmla="*/ 6 w 167"/>
                <a:gd name="T17" fmla="*/ 3 h 99"/>
                <a:gd name="T18" fmla="*/ 22 w 167"/>
                <a:gd name="T19" fmla="*/ 16 h 99"/>
                <a:gd name="T20" fmla="*/ 68 w 167"/>
                <a:gd name="T21" fmla="*/ 55 h 99"/>
                <a:gd name="T22" fmla="*/ 75 w 167"/>
                <a:gd name="T23" fmla="*/ 5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99">
                  <a:moveTo>
                    <a:pt x="75" y="59"/>
                  </a:moveTo>
                  <a:cubicBezTo>
                    <a:pt x="106" y="56"/>
                    <a:pt x="136" y="63"/>
                    <a:pt x="167" y="63"/>
                  </a:cubicBezTo>
                  <a:cubicBezTo>
                    <a:pt x="155" y="70"/>
                    <a:pt x="143" y="68"/>
                    <a:pt x="131" y="65"/>
                  </a:cubicBezTo>
                  <a:cubicBezTo>
                    <a:pt x="103" y="60"/>
                    <a:pt x="80" y="70"/>
                    <a:pt x="56" y="81"/>
                  </a:cubicBezTo>
                  <a:cubicBezTo>
                    <a:pt x="45" y="86"/>
                    <a:pt x="34" y="93"/>
                    <a:pt x="23" y="99"/>
                  </a:cubicBezTo>
                  <a:cubicBezTo>
                    <a:pt x="23" y="99"/>
                    <a:pt x="23" y="98"/>
                    <a:pt x="23" y="98"/>
                  </a:cubicBezTo>
                  <a:cubicBezTo>
                    <a:pt x="19" y="94"/>
                    <a:pt x="19" y="89"/>
                    <a:pt x="19" y="83"/>
                  </a:cubicBezTo>
                  <a:cubicBezTo>
                    <a:pt x="19" y="64"/>
                    <a:pt x="16" y="45"/>
                    <a:pt x="7" y="28"/>
                  </a:cubicBezTo>
                  <a:cubicBezTo>
                    <a:pt x="3" y="20"/>
                    <a:pt x="0" y="11"/>
                    <a:pt x="6" y="3"/>
                  </a:cubicBezTo>
                  <a:cubicBezTo>
                    <a:pt x="17" y="0"/>
                    <a:pt x="21" y="9"/>
                    <a:pt x="22" y="16"/>
                  </a:cubicBezTo>
                  <a:cubicBezTo>
                    <a:pt x="27" y="42"/>
                    <a:pt x="40" y="57"/>
                    <a:pt x="68" y="55"/>
                  </a:cubicBezTo>
                  <a:cubicBezTo>
                    <a:pt x="70" y="55"/>
                    <a:pt x="73" y="57"/>
                    <a:pt x="75" y="59"/>
                  </a:cubicBezTo>
                  <a:close/>
                </a:path>
              </a:pathLst>
            </a:custGeom>
            <a:solidFill>
              <a:srgbClr val="EEA5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262">
              <a:extLst>
                <a:ext uri="{FF2B5EF4-FFF2-40B4-BE49-F238E27FC236}">
                  <a16:creationId xmlns:a16="http://schemas.microsoft.com/office/drawing/2014/main" id="{9E9B3C63-88DC-06F9-135C-A97FA8B94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2952751"/>
              <a:ext cx="215900" cy="742950"/>
            </a:xfrm>
            <a:custGeom>
              <a:avLst/>
              <a:gdLst>
                <a:gd name="T0" fmla="*/ 118 w 137"/>
                <a:gd name="T1" fmla="*/ 363 h 474"/>
                <a:gd name="T2" fmla="*/ 124 w 137"/>
                <a:gd name="T3" fmla="*/ 389 h 474"/>
                <a:gd name="T4" fmla="*/ 134 w 137"/>
                <a:gd name="T5" fmla="*/ 458 h 474"/>
                <a:gd name="T6" fmla="*/ 94 w 137"/>
                <a:gd name="T7" fmla="*/ 471 h 474"/>
                <a:gd name="T8" fmla="*/ 73 w 137"/>
                <a:gd name="T9" fmla="*/ 450 h 474"/>
                <a:gd name="T10" fmla="*/ 61 w 137"/>
                <a:gd name="T11" fmla="*/ 309 h 474"/>
                <a:gd name="T12" fmla="*/ 42 w 137"/>
                <a:gd name="T13" fmla="*/ 225 h 474"/>
                <a:gd name="T14" fmla="*/ 10 w 137"/>
                <a:gd name="T15" fmla="*/ 111 h 474"/>
                <a:gd name="T16" fmla="*/ 10 w 137"/>
                <a:gd name="T17" fmla="*/ 50 h 474"/>
                <a:gd name="T18" fmla="*/ 0 w 137"/>
                <a:gd name="T19" fmla="*/ 14 h 474"/>
                <a:gd name="T20" fmla="*/ 1 w 137"/>
                <a:gd name="T21" fmla="*/ 7 h 474"/>
                <a:gd name="T22" fmla="*/ 21 w 137"/>
                <a:gd name="T23" fmla="*/ 13 h 474"/>
                <a:gd name="T24" fmla="*/ 41 w 137"/>
                <a:gd name="T25" fmla="*/ 74 h 474"/>
                <a:gd name="T26" fmla="*/ 65 w 137"/>
                <a:gd name="T27" fmla="*/ 197 h 474"/>
                <a:gd name="T28" fmla="*/ 117 w 137"/>
                <a:gd name="T29" fmla="*/ 343 h 474"/>
                <a:gd name="T30" fmla="*/ 118 w 137"/>
                <a:gd name="T31" fmla="*/ 36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" h="474">
                  <a:moveTo>
                    <a:pt x="118" y="363"/>
                  </a:moveTo>
                  <a:cubicBezTo>
                    <a:pt x="117" y="372"/>
                    <a:pt x="119" y="382"/>
                    <a:pt x="124" y="389"/>
                  </a:cubicBezTo>
                  <a:cubicBezTo>
                    <a:pt x="137" y="411"/>
                    <a:pt x="135" y="435"/>
                    <a:pt x="134" y="458"/>
                  </a:cubicBezTo>
                  <a:cubicBezTo>
                    <a:pt x="121" y="463"/>
                    <a:pt x="107" y="467"/>
                    <a:pt x="94" y="471"/>
                  </a:cubicBezTo>
                  <a:cubicBezTo>
                    <a:pt x="76" y="474"/>
                    <a:pt x="74" y="462"/>
                    <a:pt x="73" y="450"/>
                  </a:cubicBezTo>
                  <a:cubicBezTo>
                    <a:pt x="72" y="402"/>
                    <a:pt x="61" y="356"/>
                    <a:pt x="61" y="309"/>
                  </a:cubicBezTo>
                  <a:cubicBezTo>
                    <a:pt x="61" y="280"/>
                    <a:pt x="48" y="253"/>
                    <a:pt x="42" y="225"/>
                  </a:cubicBezTo>
                  <a:cubicBezTo>
                    <a:pt x="33" y="187"/>
                    <a:pt x="21" y="149"/>
                    <a:pt x="10" y="111"/>
                  </a:cubicBezTo>
                  <a:cubicBezTo>
                    <a:pt x="4" y="90"/>
                    <a:pt x="1" y="70"/>
                    <a:pt x="10" y="50"/>
                  </a:cubicBezTo>
                  <a:cubicBezTo>
                    <a:pt x="18" y="34"/>
                    <a:pt x="4" y="25"/>
                    <a:pt x="0" y="14"/>
                  </a:cubicBezTo>
                  <a:cubicBezTo>
                    <a:pt x="0" y="11"/>
                    <a:pt x="0" y="9"/>
                    <a:pt x="1" y="7"/>
                  </a:cubicBezTo>
                  <a:cubicBezTo>
                    <a:pt x="10" y="0"/>
                    <a:pt x="15" y="10"/>
                    <a:pt x="21" y="13"/>
                  </a:cubicBezTo>
                  <a:cubicBezTo>
                    <a:pt x="41" y="29"/>
                    <a:pt x="45" y="49"/>
                    <a:pt x="41" y="74"/>
                  </a:cubicBezTo>
                  <a:cubicBezTo>
                    <a:pt x="34" y="117"/>
                    <a:pt x="50" y="157"/>
                    <a:pt x="65" y="197"/>
                  </a:cubicBezTo>
                  <a:cubicBezTo>
                    <a:pt x="84" y="245"/>
                    <a:pt x="97" y="296"/>
                    <a:pt x="117" y="343"/>
                  </a:cubicBezTo>
                  <a:cubicBezTo>
                    <a:pt x="119" y="349"/>
                    <a:pt x="121" y="356"/>
                    <a:pt x="118" y="363"/>
                  </a:cubicBezTo>
                  <a:close/>
                </a:path>
              </a:pathLst>
            </a:custGeom>
            <a:solidFill>
              <a:srgbClr val="D791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263">
              <a:extLst>
                <a:ext uri="{FF2B5EF4-FFF2-40B4-BE49-F238E27FC236}">
                  <a16:creationId xmlns:a16="http://schemas.microsoft.com/office/drawing/2014/main" id="{A97D5A3C-A829-469A-FD71-1A55A8AFA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0263" y="2978151"/>
              <a:ext cx="133350" cy="744538"/>
            </a:xfrm>
            <a:custGeom>
              <a:avLst/>
              <a:gdLst>
                <a:gd name="T0" fmla="*/ 4 w 85"/>
                <a:gd name="T1" fmla="*/ 11 h 475"/>
                <a:gd name="T2" fmla="*/ 8 w 85"/>
                <a:gd name="T3" fmla="*/ 3 h 475"/>
                <a:gd name="T4" fmla="*/ 18 w 85"/>
                <a:gd name="T5" fmla="*/ 2 h 475"/>
                <a:gd name="T6" fmla="*/ 32 w 85"/>
                <a:gd name="T7" fmla="*/ 38 h 475"/>
                <a:gd name="T8" fmla="*/ 36 w 85"/>
                <a:gd name="T9" fmla="*/ 91 h 475"/>
                <a:gd name="T10" fmla="*/ 70 w 85"/>
                <a:gd name="T11" fmla="*/ 309 h 475"/>
                <a:gd name="T12" fmla="*/ 82 w 85"/>
                <a:gd name="T13" fmla="*/ 444 h 475"/>
                <a:gd name="T14" fmla="*/ 76 w 85"/>
                <a:gd name="T15" fmla="*/ 470 h 475"/>
                <a:gd name="T16" fmla="*/ 72 w 85"/>
                <a:gd name="T17" fmla="*/ 475 h 475"/>
                <a:gd name="T18" fmla="*/ 48 w 85"/>
                <a:gd name="T19" fmla="*/ 474 h 475"/>
                <a:gd name="T20" fmla="*/ 39 w 85"/>
                <a:gd name="T21" fmla="*/ 456 h 475"/>
                <a:gd name="T22" fmla="*/ 31 w 85"/>
                <a:gd name="T23" fmla="*/ 381 h 475"/>
                <a:gd name="T24" fmla="*/ 14 w 85"/>
                <a:gd name="T25" fmla="*/ 161 h 475"/>
                <a:gd name="T26" fmla="*/ 1 w 85"/>
                <a:gd name="T27" fmla="*/ 40 h 475"/>
                <a:gd name="T28" fmla="*/ 4 w 85"/>
                <a:gd name="T29" fmla="*/ 11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475">
                  <a:moveTo>
                    <a:pt x="4" y="11"/>
                  </a:moveTo>
                  <a:cubicBezTo>
                    <a:pt x="7" y="9"/>
                    <a:pt x="8" y="6"/>
                    <a:pt x="8" y="3"/>
                  </a:cubicBezTo>
                  <a:cubicBezTo>
                    <a:pt x="11" y="0"/>
                    <a:pt x="15" y="0"/>
                    <a:pt x="18" y="2"/>
                  </a:cubicBezTo>
                  <a:cubicBezTo>
                    <a:pt x="31" y="11"/>
                    <a:pt x="35" y="24"/>
                    <a:pt x="32" y="38"/>
                  </a:cubicBezTo>
                  <a:cubicBezTo>
                    <a:pt x="29" y="57"/>
                    <a:pt x="30" y="74"/>
                    <a:pt x="36" y="91"/>
                  </a:cubicBezTo>
                  <a:cubicBezTo>
                    <a:pt x="60" y="162"/>
                    <a:pt x="66" y="235"/>
                    <a:pt x="70" y="309"/>
                  </a:cubicBezTo>
                  <a:cubicBezTo>
                    <a:pt x="73" y="354"/>
                    <a:pt x="85" y="398"/>
                    <a:pt x="82" y="444"/>
                  </a:cubicBezTo>
                  <a:cubicBezTo>
                    <a:pt x="81" y="453"/>
                    <a:pt x="83" y="463"/>
                    <a:pt x="76" y="470"/>
                  </a:cubicBezTo>
                  <a:cubicBezTo>
                    <a:pt x="75" y="472"/>
                    <a:pt x="73" y="473"/>
                    <a:pt x="72" y="475"/>
                  </a:cubicBezTo>
                  <a:cubicBezTo>
                    <a:pt x="64" y="475"/>
                    <a:pt x="56" y="475"/>
                    <a:pt x="48" y="474"/>
                  </a:cubicBezTo>
                  <a:cubicBezTo>
                    <a:pt x="41" y="471"/>
                    <a:pt x="38" y="463"/>
                    <a:pt x="39" y="456"/>
                  </a:cubicBezTo>
                  <a:cubicBezTo>
                    <a:pt x="40" y="431"/>
                    <a:pt x="33" y="406"/>
                    <a:pt x="31" y="381"/>
                  </a:cubicBezTo>
                  <a:cubicBezTo>
                    <a:pt x="24" y="308"/>
                    <a:pt x="19" y="234"/>
                    <a:pt x="14" y="161"/>
                  </a:cubicBezTo>
                  <a:cubicBezTo>
                    <a:pt x="11" y="120"/>
                    <a:pt x="5" y="80"/>
                    <a:pt x="1" y="40"/>
                  </a:cubicBezTo>
                  <a:cubicBezTo>
                    <a:pt x="0" y="30"/>
                    <a:pt x="0" y="20"/>
                    <a:pt x="4" y="11"/>
                  </a:cubicBezTo>
                  <a:close/>
                </a:path>
              </a:pathLst>
            </a:custGeom>
            <a:solidFill>
              <a:srgbClr val="C67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264">
              <a:extLst>
                <a:ext uri="{FF2B5EF4-FFF2-40B4-BE49-F238E27FC236}">
                  <a16:creationId xmlns:a16="http://schemas.microsoft.com/office/drawing/2014/main" id="{7B10063C-DFCE-D06A-F839-5DBD678FC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8" y="2962276"/>
              <a:ext cx="165100" cy="752475"/>
            </a:xfrm>
            <a:custGeom>
              <a:avLst/>
              <a:gdLst>
                <a:gd name="T0" fmla="*/ 62 w 106"/>
                <a:gd name="T1" fmla="*/ 480 h 480"/>
                <a:gd name="T2" fmla="*/ 47 w 106"/>
                <a:gd name="T3" fmla="*/ 295 h 480"/>
                <a:gd name="T4" fmla="*/ 34 w 106"/>
                <a:gd name="T5" fmla="*/ 171 h 480"/>
                <a:gd name="T6" fmla="*/ 13 w 106"/>
                <a:gd name="T7" fmla="*/ 89 h 480"/>
                <a:gd name="T8" fmla="*/ 12 w 106"/>
                <a:gd name="T9" fmla="*/ 55 h 480"/>
                <a:gd name="T10" fmla="*/ 2 w 106"/>
                <a:gd name="T11" fmla="*/ 13 h 480"/>
                <a:gd name="T12" fmla="*/ 1 w 106"/>
                <a:gd name="T13" fmla="*/ 8 h 480"/>
                <a:gd name="T14" fmla="*/ 14 w 106"/>
                <a:gd name="T15" fmla="*/ 5 h 480"/>
                <a:gd name="T16" fmla="*/ 24 w 106"/>
                <a:gd name="T17" fmla="*/ 55 h 480"/>
                <a:gd name="T18" fmla="*/ 27 w 106"/>
                <a:gd name="T19" fmla="*/ 105 h 480"/>
                <a:gd name="T20" fmla="*/ 70 w 106"/>
                <a:gd name="T21" fmla="*/ 257 h 480"/>
                <a:gd name="T22" fmla="*/ 82 w 106"/>
                <a:gd name="T23" fmla="*/ 366 h 480"/>
                <a:gd name="T24" fmla="*/ 90 w 106"/>
                <a:gd name="T25" fmla="*/ 443 h 480"/>
                <a:gd name="T26" fmla="*/ 106 w 106"/>
                <a:gd name="T27" fmla="*/ 465 h 480"/>
                <a:gd name="T28" fmla="*/ 62 w 106"/>
                <a:gd name="T29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480">
                  <a:moveTo>
                    <a:pt x="62" y="480"/>
                  </a:moveTo>
                  <a:cubicBezTo>
                    <a:pt x="66" y="418"/>
                    <a:pt x="51" y="357"/>
                    <a:pt x="47" y="295"/>
                  </a:cubicBezTo>
                  <a:cubicBezTo>
                    <a:pt x="45" y="253"/>
                    <a:pt x="42" y="212"/>
                    <a:pt x="34" y="171"/>
                  </a:cubicBezTo>
                  <a:cubicBezTo>
                    <a:pt x="29" y="143"/>
                    <a:pt x="22" y="115"/>
                    <a:pt x="13" y="89"/>
                  </a:cubicBezTo>
                  <a:cubicBezTo>
                    <a:pt x="10" y="77"/>
                    <a:pt x="8" y="66"/>
                    <a:pt x="12" y="55"/>
                  </a:cubicBezTo>
                  <a:cubicBezTo>
                    <a:pt x="17" y="39"/>
                    <a:pt x="12" y="26"/>
                    <a:pt x="2" y="13"/>
                  </a:cubicBezTo>
                  <a:cubicBezTo>
                    <a:pt x="1" y="11"/>
                    <a:pt x="0" y="10"/>
                    <a:pt x="1" y="8"/>
                  </a:cubicBezTo>
                  <a:cubicBezTo>
                    <a:pt x="5" y="3"/>
                    <a:pt x="9" y="0"/>
                    <a:pt x="14" y="5"/>
                  </a:cubicBezTo>
                  <a:cubicBezTo>
                    <a:pt x="29" y="19"/>
                    <a:pt x="37" y="33"/>
                    <a:pt x="24" y="55"/>
                  </a:cubicBezTo>
                  <a:cubicBezTo>
                    <a:pt x="16" y="69"/>
                    <a:pt x="22" y="89"/>
                    <a:pt x="27" y="105"/>
                  </a:cubicBezTo>
                  <a:cubicBezTo>
                    <a:pt x="43" y="156"/>
                    <a:pt x="55" y="207"/>
                    <a:pt x="70" y="257"/>
                  </a:cubicBezTo>
                  <a:cubicBezTo>
                    <a:pt x="81" y="294"/>
                    <a:pt x="78" y="330"/>
                    <a:pt x="82" y="366"/>
                  </a:cubicBezTo>
                  <a:cubicBezTo>
                    <a:pt x="86" y="392"/>
                    <a:pt x="92" y="417"/>
                    <a:pt x="90" y="443"/>
                  </a:cubicBezTo>
                  <a:cubicBezTo>
                    <a:pt x="89" y="455"/>
                    <a:pt x="94" y="463"/>
                    <a:pt x="106" y="465"/>
                  </a:cubicBezTo>
                  <a:cubicBezTo>
                    <a:pt x="94" y="478"/>
                    <a:pt x="76" y="473"/>
                    <a:pt x="62" y="480"/>
                  </a:cubicBezTo>
                  <a:close/>
                </a:path>
              </a:pathLst>
            </a:custGeom>
            <a:solidFill>
              <a:srgbClr val="CF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265">
              <a:extLst>
                <a:ext uri="{FF2B5EF4-FFF2-40B4-BE49-F238E27FC236}">
                  <a16:creationId xmlns:a16="http://schemas.microsoft.com/office/drawing/2014/main" id="{14A38C8C-D1A1-B26F-C632-5BFD80F17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0413" y="2995613"/>
              <a:ext cx="144463" cy="735013"/>
            </a:xfrm>
            <a:custGeom>
              <a:avLst/>
              <a:gdLst>
                <a:gd name="T0" fmla="*/ 48 w 92"/>
                <a:gd name="T1" fmla="*/ 0 h 469"/>
                <a:gd name="T2" fmla="*/ 69 w 92"/>
                <a:gd name="T3" fmla="*/ 222 h 469"/>
                <a:gd name="T4" fmla="*/ 81 w 92"/>
                <a:gd name="T5" fmla="*/ 370 h 469"/>
                <a:gd name="T6" fmla="*/ 92 w 92"/>
                <a:gd name="T7" fmla="*/ 463 h 469"/>
                <a:gd name="T8" fmla="*/ 68 w 92"/>
                <a:gd name="T9" fmla="*/ 468 h 469"/>
                <a:gd name="T10" fmla="*/ 52 w 92"/>
                <a:gd name="T11" fmla="*/ 464 h 469"/>
                <a:gd name="T12" fmla="*/ 51 w 92"/>
                <a:gd name="T13" fmla="*/ 453 h 469"/>
                <a:gd name="T14" fmla="*/ 60 w 92"/>
                <a:gd name="T15" fmla="*/ 367 h 469"/>
                <a:gd name="T16" fmla="*/ 38 w 92"/>
                <a:gd name="T17" fmla="*/ 100 h 469"/>
                <a:gd name="T18" fmla="*/ 35 w 92"/>
                <a:gd name="T19" fmla="*/ 60 h 469"/>
                <a:gd name="T20" fmla="*/ 10 w 92"/>
                <a:gd name="T21" fmla="*/ 29 h 469"/>
                <a:gd name="T22" fmla="*/ 0 w 92"/>
                <a:gd name="T23" fmla="*/ 20 h 469"/>
                <a:gd name="T24" fmla="*/ 48 w 92"/>
                <a:gd name="T25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2" h="469">
                  <a:moveTo>
                    <a:pt x="48" y="0"/>
                  </a:moveTo>
                  <a:cubicBezTo>
                    <a:pt x="55" y="74"/>
                    <a:pt x="63" y="148"/>
                    <a:pt x="69" y="222"/>
                  </a:cubicBezTo>
                  <a:cubicBezTo>
                    <a:pt x="73" y="271"/>
                    <a:pt x="70" y="321"/>
                    <a:pt x="81" y="370"/>
                  </a:cubicBezTo>
                  <a:cubicBezTo>
                    <a:pt x="88" y="401"/>
                    <a:pt x="84" y="433"/>
                    <a:pt x="92" y="463"/>
                  </a:cubicBezTo>
                  <a:cubicBezTo>
                    <a:pt x="84" y="465"/>
                    <a:pt x="77" y="469"/>
                    <a:pt x="68" y="468"/>
                  </a:cubicBezTo>
                  <a:cubicBezTo>
                    <a:pt x="62" y="468"/>
                    <a:pt x="57" y="466"/>
                    <a:pt x="52" y="464"/>
                  </a:cubicBezTo>
                  <a:cubicBezTo>
                    <a:pt x="50" y="460"/>
                    <a:pt x="49" y="457"/>
                    <a:pt x="51" y="453"/>
                  </a:cubicBezTo>
                  <a:cubicBezTo>
                    <a:pt x="70" y="426"/>
                    <a:pt x="64" y="396"/>
                    <a:pt x="60" y="367"/>
                  </a:cubicBezTo>
                  <a:cubicBezTo>
                    <a:pt x="49" y="278"/>
                    <a:pt x="34" y="189"/>
                    <a:pt x="38" y="100"/>
                  </a:cubicBezTo>
                  <a:cubicBezTo>
                    <a:pt x="39" y="86"/>
                    <a:pt x="35" y="73"/>
                    <a:pt x="35" y="60"/>
                  </a:cubicBezTo>
                  <a:cubicBezTo>
                    <a:pt x="35" y="43"/>
                    <a:pt x="27" y="32"/>
                    <a:pt x="10" y="29"/>
                  </a:cubicBezTo>
                  <a:cubicBezTo>
                    <a:pt x="6" y="27"/>
                    <a:pt x="2" y="25"/>
                    <a:pt x="0" y="20"/>
                  </a:cubicBezTo>
                  <a:cubicBezTo>
                    <a:pt x="12" y="3"/>
                    <a:pt x="34" y="11"/>
                    <a:pt x="48" y="0"/>
                  </a:cubicBezTo>
                  <a:close/>
                </a:path>
              </a:pathLst>
            </a:custGeom>
            <a:solidFill>
              <a:srgbClr val="BB70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266">
              <a:extLst>
                <a:ext uri="{FF2B5EF4-FFF2-40B4-BE49-F238E27FC236}">
                  <a16:creationId xmlns:a16="http://schemas.microsoft.com/office/drawing/2014/main" id="{264AB556-CA77-DF82-C86C-D0BB60959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9138" y="2824163"/>
              <a:ext cx="176213" cy="422275"/>
            </a:xfrm>
            <a:custGeom>
              <a:avLst/>
              <a:gdLst>
                <a:gd name="T0" fmla="*/ 84 w 113"/>
                <a:gd name="T1" fmla="*/ 0 h 269"/>
                <a:gd name="T2" fmla="*/ 92 w 113"/>
                <a:gd name="T3" fmla="*/ 4 h 269"/>
                <a:gd name="T4" fmla="*/ 108 w 113"/>
                <a:gd name="T5" fmla="*/ 16 h 269"/>
                <a:gd name="T6" fmla="*/ 108 w 113"/>
                <a:gd name="T7" fmla="*/ 17 h 269"/>
                <a:gd name="T8" fmla="*/ 108 w 113"/>
                <a:gd name="T9" fmla="*/ 36 h 269"/>
                <a:gd name="T10" fmla="*/ 76 w 113"/>
                <a:gd name="T11" fmla="*/ 110 h 269"/>
                <a:gd name="T12" fmla="*/ 18 w 113"/>
                <a:gd name="T13" fmla="*/ 236 h 269"/>
                <a:gd name="T14" fmla="*/ 0 w 113"/>
                <a:gd name="T15" fmla="*/ 269 h 269"/>
                <a:gd name="T16" fmla="*/ 31 w 113"/>
                <a:gd name="T17" fmla="*/ 119 h 269"/>
                <a:gd name="T18" fmla="*/ 84 w 113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269">
                  <a:moveTo>
                    <a:pt x="84" y="0"/>
                  </a:moveTo>
                  <a:cubicBezTo>
                    <a:pt x="86" y="2"/>
                    <a:pt x="89" y="3"/>
                    <a:pt x="92" y="4"/>
                  </a:cubicBezTo>
                  <a:cubicBezTo>
                    <a:pt x="101" y="2"/>
                    <a:pt x="102" y="12"/>
                    <a:pt x="108" y="16"/>
                  </a:cubicBezTo>
                  <a:cubicBezTo>
                    <a:pt x="108" y="16"/>
                    <a:pt x="108" y="17"/>
                    <a:pt x="108" y="17"/>
                  </a:cubicBezTo>
                  <a:cubicBezTo>
                    <a:pt x="109" y="24"/>
                    <a:pt x="113" y="29"/>
                    <a:pt x="108" y="36"/>
                  </a:cubicBezTo>
                  <a:cubicBezTo>
                    <a:pt x="93" y="59"/>
                    <a:pt x="86" y="86"/>
                    <a:pt x="76" y="110"/>
                  </a:cubicBezTo>
                  <a:cubicBezTo>
                    <a:pt x="59" y="153"/>
                    <a:pt x="36" y="193"/>
                    <a:pt x="18" y="236"/>
                  </a:cubicBezTo>
                  <a:cubicBezTo>
                    <a:pt x="14" y="247"/>
                    <a:pt x="21" y="266"/>
                    <a:pt x="0" y="269"/>
                  </a:cubicBezTo>
                  <a:cubicBezTo>
                    <a:pt x="12" y="219"/>
                    <a:pt x="16" y="168"/>
                    <a:pt x="31" y="119"/>
                  </a:cubicBezTo>
                  <a:cubicBezTo>
                    <a:pt x="44" y="78"/>
                    <a:pt x="63" y="39"/>
                    <a:pt x="84" y="0"/>
                  </a:cubicBezTo>
                  <a:close/>
                </a:path>
              </a:pathLst>
            </a:custGeom>
            <a:solidFill>
              <a:srgbClr val="D81B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9" name="Freeform 267">
              <a:extLst>
                <a:ext uri="{FF2B5EF4-FFF2-40B4-BE49-F238E27FC236}">
                  <a16:creationId xmlns:a16="http://schemas.microsoft.com/office/drawing/2014/main" id="{B6C2144E-E53F-46BB-4611-79ADAB0D5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6600" y="3025776"/>
              <a:ext cx="120650" cy="701675"/>
            </a:xfrm>
            <a:custGeom>
              <a:avLst/>
              <a:gdLst>
                <a:gd name="T0" fmla="*/ 68 w 77"/>
                <a:gd name="T1" fmla="*/ 436 h 447"/>
                <a:gd name="T2" fmla="*/ 68 w 77"/>
                <a:gd name="T3" fmla="*/ 444 h 447"/>
                <a:gd name="T4" fmla="*/ 48 w 77"/>
                <a:gd name="T5" fmla="*/ 447 h 447"/>
                <a:gd name="T6" fmla="*/ 37 w 77"/>
                <a:gd name="T7" fmla="*/ 365 h 447"/>
                <a:gd name="T8" fmla="*/ 13 w 77"/>
                <a:gd name="T9" fmla="*/ 147 h 447"/>
                <a:gd name="T10" fmla="*/ 8 w 77"/>
                <a:gd name="T11" fmla="*/ 36 h 447"/>
                <a:gd name="T12" fmla="*/ 0 w 77"/>
                <a:gd name="T13" fmla="*/ 8 h 447"/>
                <a:gd name="T14" fmla="*/ 16 w 77"/>
                <a:gd name="T15" fmla="*/ 0 h 447"/>
                <a:gd name="T16" fmla="*/ 24 w 77"/>
                <a:gd name="T17" fmla="*/ 4 h 447"/>
                <a:gd name="T18" fmla="*/ 37 w 77"/>
                <a:gd name="T19" fmla="*/ 27 h 447"/>
                <a:gd name="T20" fmla="*/ 55 w 77"/>
                <a:gd name="T21" fmla="*/ 239 h 447"/>
                <a:gd name="T22" fmla="*/ 72 w 77"/>
                <a:gd name="T23" fmla="*/ 389 h 447"/>
                <a:gd name="T24" fmla="*/ 68 w 77"/>
                <a:gd name="T25" fmla="*/ 43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447">
                  <a:moveTo>
                    <a:pt x="68" y="436"/>
                  </a:moveTo>
                  <a:cubicBezTo>
                    <a:pt x="68" y="438"/>
                    <a:pt x="68" y="441"/>
                    <a:pt x="68" y="444"/>
                  </a:cubicBezTo>
                  <a:cubicBezTo>
                    <a:pt x="61" y="443"/>
                    <a:pt x="54" y="444"/>
                    <a:pt x="48" y="447"/>
                  </a:cubicBezTo>
                  <a:cubicBezTo>
                    <a:pt x="35" y="421"/>
                    <a:pt x="40" y="393"/>
                    <a:pt x="37" y="365"/>
                  </a:cubicBezTo>
                  <a:cubicBezTo>
                    <a:pt x="28" y="293"/>
                    <a:pt x="26" y="219"/>
                    <a:pt x="13" y="147"/>
                  </a:cubicBezTo>
                  <a:cubicBezTo>
                    <a:pt x="7" y="110"/>
                    <a:pt x="7" y="73"/>
                    <a:pt x="8" y="36"/>
                  </a:cubicBezTo>
                  <a:cubicBezTo>
                    <a:pt x="9" y="25"/>
                    <a:pt x="7" y="16"/>
                    <a:pt x="0" y="8"/>
                  </a:cubicBezTo>
                  <a:cubicBezTo>
                    <a:pt x="4" y="2"/>
                    <a:pt x="11" y="3"/>
                    <a:pt x="16" y="0"/>
                  </a:cubicBezTo>
                  <a:cubicBezTo>
                    <a:pt x="19" y="1"/>
                    <a:pt x="22" y="2"/>
                    <a:pt x="24" y="4"/>
                  </a:cubicBezTo>
                  <a:cubicBezTo>
                    <a:pt x="33" y="9"/>
                    <a:pt x="37" y="17"/>
                    <a:pt x="37" y="27"/>
                  </a:cubicBezTo>
                  <a:cubicBezTo>
                    <a:pt x="41" y="98"/>
                    <a:pt x="46" y="169"/>
                    <a:pt x="55" y="239"/>
                  </a:cubicBezTo>
                  <a:cubicBezTo>
                    <a:pt x="62" y="289"/>
                    <a:pt x="57" y="340"/>
                    <a:pt x="72" y="389"/>
                  </a:cubicBezTo>
                  <a:cubicBezTo>
                    <a:pt x="76" y="404"/>
                    <a:pt x="77" y="421"/>
                    <a:pt x="68" y="436"/>
                  </a:cubicBezTo>
                  <a:close/>
                </a:path>
              </a:pathLst>
            </a:custGeom>
            <a:solidFill>
              <a:srgbClr val="AF6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0" name="Freeform 268">
              <a:extLst>
                <a:ext uri="{FF2B5EF4-FFF2-40B4-BE49-F238E27FC236}">
                  <a16:creationId xmlns:a16="http://schemas.microsoft.com/office/drawing/2014/main" id="{2F7EE826-381E-7634-80C4-214A15606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9450" y="2859088"/>
              <a:ext cx="176213" cy="134938"/>
            </a:xfrm>
            <a:custGeom>
              <a:avLst/>
              <a:gdLst>
                <a:gd name="T0" fmla="*/ 112 w 112"/>
                <a:gd name="T1" fmla="*/ 75 h 86"/>
                <a:gd name="T2" fmla="*/ 112 w 112"/>
                <a:gd name="T3" fmla="*/ 79 h 86"/>
                <a:gd name="T4" fmla="*/ 104 w 112"/>
                <a:gd name="T5" fmla="*/ 79 h 86"/>
                <a:gd name="T6" fmla="*/ 0 w 112"/>
                <a:gd name="T7" fmla="*/ 71 h 86"/>
                <a:gd name="T8" fmla="*/ 20 w 112"/>
                <a:gd name="T9" fmla="*/ 7 h 86"/>
                <a:gd name="T10" fmla="*/ 43 w 112"/>
                <a:gd name="T11" fmla="*/ 4 h 86"/>
                <a:gd name="T12" fmla="*/ 112 w 112"/>
                <a:gd name="T13" fmla="*/ 7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86">
                  <a:moveTo>
                    <a:pt x="112" y="75"/>
                  </a:moveTo>
                  <a:cubicBezTo>
                    <a:pt x="112" y="76"/>
                    <a:pt x="112" y="78"/>
                    <a:pt x="112" y="79"/>
                  </a:cubicBezTo>
                  <a:cubicBezTo>
                    <a:pt x="109" y="79"/>
                    <a:pt x="107" y="79"/>
                    <a:pt x="104" y="79"/>
                  </a:cubicBezTo>
                  <a:cubicBezTo>
                    <a:pt x="69" y="86"/>
                    <a:pt x="35" y="70"/>
                    <a:pt x="0" y="71"/>
                  </a:cubicBezTo>
                  <a:cubicBezTo>
                    <a:pt x="9" y="50"/>
                    <a:pt x="3" y="25"/>
                    <a:pt x="20" y="7"/>
                  </a:cubicBezTo>
                  <a:cubicBezTo>
                    <a:pt x="27" y="1"/>
                    <a:pt x="36" y="0"/>
                    <a:pt x="43" y="4"/>
                  </a:cubicBezTo>
                  <a:cubicBezTo>
                    <a:pt x="73" y="21"/>
                    <a:pt x="97" y="43"/>
                    <a:pt x="112" y="75"/>
                  </a:cubicBezTo>
                  <a:close/>
                </a:path>
              </a:pathLst>
            </a:custGeom>
            <a:solidFill>
              <a:srgbClr val="E77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1" name="Freeform 269">
              <a:extLst>
                <a:ext uri="{FF2B5EF4-FFF2-40B4-BE49-F238E27FC236}">
                  <a16:creationId xmlns:a16="http://schemas.microsoft.com/office/drawing/2014/main" id="{943E6362-1AE5-86EC-ECA4-2E5B00DDE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1200" y="2820988"/>
              <a:ext cx="161925" cy="155575"/>
            </a:xfrm>
            <a:custGeom>
              <a:avLst/>
              <a:gdLst>
                <a:gd name="T0" fmla="*/ 92 w 104"/>
                <a:gd name="T1" fmla="*/ 99 h 99"/>
                <a:gd name="T2" fmla="*/ 36 w 104"/>
                <a:gd name="T3" fmla="*/ 40 h 99"/>
                <a:gd name="T4" fmla="*/ 0 w 104"/>
                <a:gd name="T5" fmla="*/ 31 h 99"/>
                <a:gd name="T6" fmla="*/ 4 w 104"/>
                <a:gd name="T7" fmla="*/ 11 h 99"/>
                <a:gd name="T8" fmla="*/ 31 w 104"/>
                <a:gd name="T9" fmla="*/ 11 h 99"/>
                <a:gd name="T10" fmla="*/ 104 w 104"/>
                <a:gd name="T11" fmla="*/ 91 h 99"/>
                <a:gd name="T12" fmla="*/ 104 w 104"/>
                <a:gd name="T13" fmla="*/ 95 h 99"/>
                <a:gd name="T14" fmla="*/ 92 w 104"/>
                <a:gd name="T15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" h="99">
                  <a:moveTo>
                    <a:pt x="92" y="99"/>
                  </a:moveTo>
                  <a:cubicBezTo>
                    <a:pt x="74" y="78"/>
                    <a:pt x="56" y="58"/>
                    <a:pt x="36" y="40"/>
                  </a:cubicBezTo>
                  <a:cubicBezTo>
                    <a:pt x="25" y="30"/>
                    <a:pt x="13" y="30"/>
                    <a:pt x="0" y="31"/>
                  </a:cubicBezTo>
                  <a:cubicBezTo>
                    <a:pt x="0" y="24"/>
                    <a:pt x="0" y="17"/>
                    <a:pt x="4" y="11"/>
                  </a:cubicBezTo>
                  <a:cubicBezTo>
                    <a:pt x="13" y="0"/>
                    <a:pt x="23" y="7"/>
                    <a:pt x="31" y="11"/>
                  </a:cubicBezTo>
                  <a:cubicBezTo>
                    <a:pt x="65" y="29"/>
                    <a:pt x="91" y="54"/>
                    <a:pt x="104" y="91"/>
                  </a:cubicBezTo>
                  <a:cubicBezTo>
                    <a:pt x="104" y="92"/>
                    <a:pt x="104" y="93"/>
                    <a:pt x="104" y="95"/>
                  </a:cubicBezTo>
                  <a:cubicBezTo>
                    <a:pt x="100" y="96"/>
                    <a:pt x="96" y="97"/>
                    <a:pt x="92" y="99"/>
                  </a:cubicBezTo>
                  <a:close/>
                </a:path>
              </a:pathLst>
            </a:custGeom>
            <a:solidFill>
              <a:srgbClr val="F292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2" name="Freeform 270">
              <a:extLst>
                <a:ext uri="{FF2B5EF4-FFF2-40B4-BE49-F238E27FC236}">
                  <a16:creationId xmlns:a16="http://schemas.microsoft.com/office/drawing/2014/main" id="{1AB0C60C-5A81-3246-2327-82666CA68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3" y="2813051"/>
              <a:ext cx="238125" cy="163513"/>
            </a:xfrm>
            <a:custGeom>
              <a:avLst/>
              <a:gdLst>
                <a:gd name="T0" fmla="*/ 133 w 152"/>
                <a:gd name="T1" fmla="*/ 96 h 104"/>
                <a:gd name="T2" fmla="*/ 81 w 152"/>
                <a:gd name="T3" fmla="*/ 34 h 104"/>
                <a:gd name="T4" fmla="*/ 33 w 152"/>
                <a:gd name="T5" fmla="*/ 16 h 104"/>
                <a:gd name="T6" fmla="*/ 10 w 152"/>
                <a:gd name="T7" fmla="*/ 42 h 104"/>
                <a:gd name="T8" fmla="*/ 1 w 152"/>
                <a:gd name="T9" fmla="*/ 60 h 104"/>
                <a:gd name="T10" fmla="*/ 10 w 152"/>
                <a:gd name="T11" fmla="*/ 23 h 104"/>
                <a:gd name="T12" fmla="*/ 54 w 152"/>
                <a:gd name="T13" fmla="*/ 6 h 104"/>
                <a:gd name="T14" fmla="*/ 137 w 152"/>
                <a:gd name="T15" fmla="*/ 80 h 104"/>
                <a:gd name="T16" fmla="*/ 149 w 152"/>
                <a:gd name="T17" fmla="*/ 96 h 104"/>
                <a:gd name="T18" fmla="*/ 149 w 152"/>
                <a:gd name="T19" fmla="*/ 104 h 104"/>
                <a:gd name="T20" fmla="*/ 133 w 152"/>
                <a:gd name="T21" fmla="*/ 9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104">
                  <a:moveTo>
                    <a:pt x="133" y="96"/>
                  </a:moveTo>
                  <a:cubicBezTo>
                    <a:pt x="118" y="73"/>
                    <a:pt x="102" y="51"/>
                    <a:pt x="81" y="34"/>
                  </a:cubicBezTo>
                  <a:cubicBezTo>
                    <a:pt x="67" y="23"/>
                    <a:pt x="53" y="12"/>
                    <a:pt x="33" y="16"/>
                  </a:cubicBezTo>
                  <a:cubicBezTo>
                    <a:pt x="19" y="19"/>
                    <a:pt x="13" y="29"/>
                    <a:pt x="10" y="42"/>
                  </a:cubicBezTo>
                  <a:cubicBezTo>
                    <a:pt x="8" y="49"/>
                    <a:pt x="7" y="55"/>
                    <a:pt x="1" y="60"/>
                  </a:cubicBezTo>
                  <a:cubicBezTo>
                    <a:pt x="0" y="46"/>
                    <a:pt x="6" y="35"/>
                    <a:pt x="10" y="23"/>
                  </a:cubicBezTo>
                  <a:cubicBezTo>
                    <a:pt x="17" y="7"/>
                    <a:pt x="37" y="0"/>
                    <a:pt x="54" y="6"/>
                  </a:cubicBezTo>
                  <a:cubicBezTo>
                    <a:pt x="93" y="19"/>
                    <a:pt x="113" y="52"/>
                    <a:pt x="137" y="80"/>
                  </a:cubicBezTo>
                  <a:cubicBezTo>
                    <a:pt x="142" y="85"/>
                    <a:pt x="145" y="90"/>
                    <a:pt x="149" y="96"/>
                  </a:cubicBezTo>
                  <a:cubicBezTo>
                    <a:pt x="151" y="98"/>
                    <a:pt x="152" y="101"/>
                    <a:pt x="149" y="104"/>
                  </a:cubicBezTo>
                  <a:cubicBezTo>
                    <a:pt x="144" y="101"/>
                    <a:pt x="140" y="95"/>
                    <a:pt x="133" y="96"/>
                  </a:cubicBezTo>
                  <a:close/>
                </a:path>
              </a:pathLst>
            </a:custGeom>
            <a:solidFill>
              <a:srgbClr val="F3A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271">
              <a:extLst>
                <a:ext uri="{FF2B5EF4-FFF2-40B4-BE49-F238E27FC236}">
                  <a16:creationId xmlns:a16="http://schemas.microsoft.com/office/drawing/2014/main" id="{B691A445-6AE0-57E5-D09F-E05C1F5B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8525" y="2963863"/>
              <a:ext cx="263525" cy="650875"/>
            </a:xfrm>
            <a:custGeom>
              <a:avLst/>
              <a:gdLst>
                <a:gd name="T0" fmla="*/ 0 w 168"/>
                <a:gd name="T1" fmla="*/ 8 h 415"/>
                <a:gd name="T2" fmla="*/ 0 w 168"/>
                <a:gd name="T3" fmla="*/ 0 h 415"/>
                <a:gd name="T4" fmla="*/ 58 w 168"/>
                <a:gd name="T5" fmla="*/ 72 h 415"/>
                <a:gd name="T6" fmla="*/ 57 w 168"/>
                <a:gd name="T7" fmla="*/ 93 h 415"/>
                <a:gd name="T8" fmla="*/ 60 w 168"/>
                <a:gd name="T9" fmla="*/ 191 h 415"/>
                <a:gd name="T10" fmla="*/ 114 w 168"/>
                <a:gd name="T11" fmla="*/ 330 h 415"/>
                <a:gd name="T12" fmla="*/ 156 w 168"/>
                <a:gd name="T13" fmla="*/ 396 h 415"/>
                <a:gd name="T14" fmla="*/ 168 w 168"/>
                <a:gd name="T15" fmla="*/ 412 h 415"/>
                <a:gd name="T16" fmla="*/ 150 w 168"/>
                <a:gd name="T17" fmla="*/ 412 h 415"/>
                <a:gd name="T18" fmla="*/ 114 w 168"/>
                <a:gd name="T19" fmla="*/ 385 h 415"/>
                <a:gd name="T20" fmla="*/ 100 w 168"/>
                <a:gd name="T21" fmla="*/ 356 h 415"/>
                <a:gd name="T22" fmla="*/ 35 w 168"/>
                <a:gd name="T23" fmla="*/ 171 h 415"/>
                <a:gd name="T24" fmla="*/ 20 w 168"/>
                <a:gd name="T25" fmla="*/ 49 h 415"/>
                <a:gd name="T26" fmla="*/ 0 w 168"/>
                <a:gd name="T27" fmla="*/ 8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415">
                  <a:moveTo>
                    <a:pt x="0" y="8"/>
                  </a:moveTo>
                  <a:cubicBezTo>
                    <a:pt x="0" y="5"/>
                    <a:pt x="0" y="2"/>
                    <a:pt x="0" y="0"/>
                  </a:cubicBezTo>
                  <a:cubicBezTo>
                    <a:pt x="26" y="18"/>
                    <a:pt x="42" y="46"/>
                    <a:pt x="58" y="72"/>
                  </a:cubicBezTo>
                  <a:cubicBezTo>
                    <a:pt x="62" y="79"/>
                    <a:pt x="61" y="86"/>
                    <a:pt x="57" y="93"/>
                  </a:cubicBezTo>
                  <a:cubicBezTo>
                    <a:pt x="41" y="126"/>
                    <a:pt x="47" y="159"/>
                    <a:pt x="60" y="191"/>
                  </a:cubicBezTo>
                  <a:cubicBezTo>
                    <a:pt x="78" y="237"/>
                    <a:pt x="95" y="284"/>
                    <a:pt x="114" y="330"/>
                  </a:cubicBezTo>
                  <a:cubicBezTo>
                    <a:pt x="124" y="354"/>
                    <a:pt x="132" y="380"/>
                    <a:pt x="156" y="396"/>
                  </a:cubicBezTo>
                  <a:cubicBezTo>
                    <a:pt x="160" y="401"/>
                    <a:pt x="164" y="406"/>
                    <a:pt x="168" y="412"/>
                  </a:cubicBezTo>
                  <a:cubicBezTo>
                    <a:pt x="162" y="412"/>
                    <a:pt x="156" y="411"/>
                    <a:pt x="150" y="412"/>
                  </a:cubicBezTo>
                  <a:cubicBezTo>
                    <a:pt x="129" y="415"/>
                    <a:pt x="119" y="404"/>
                    <a:pt x="114" y="385"/>
                  </a:cubicBezTo>
                  <a:cubicBezTo>
                    <a:pt x="112" y="374"/>
                    <a:pt x="112" y="362"/>
                    <a:pt x="100" y="356"/>
                  </a:cubicBezTo>
                  <a:cubicBezTo>
                    <a:pt x="76" y="295"/>
                    <a:pt x="58" y="232"/>
                    <a:pt x="35" y="171"/>
                  </a:cubicBezTo>
                  <a:cubicBezTo>
                    <a:pt x="20" y="131"/>
                    <a:pt x="11" y="91"/>
                    <a:pt x="20" y="49"/>
                  </a:cubicBezTo>
                  <a:cubicBezTo>
                    <a:pt x="24" y="30"/>
                    <a:pt x="9" y="20"/>
                    <a:pt x="0" y="8"/>
                  </a:cubicBezTo>
                  <a:close/>
                </a:path>
              </a:pathLst>
            </a:custGeom>
            <a:solidFill>
              <a:srgbClr val="E9A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272">
              <a:extLst>
                <a:ext uri="{FF2B5EF4-FFF2-40B4-BE49-F238E27FC236}">
                  <a16:creationId xmlns:a16="http://schemas.microsoft.com/office/drawing/2014/main" id="{4E9E10A1-BBCD-A6CD-62F2-D1808350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1113" y="2973388"/>
              <a:ext cx="80963" cy="38100"/>
            </a:xfrm>
            <a:custGeom>
              <a:avLst/>
              <a:gdLst>
                <a:gd name="T0" fmla="*/ 0 w 52"/>
                <a:gd name="T1" fmla="*/ 25 h 25"/>
                <a:gd name="T2" fmla="*/ 0 w 52"/>
                <a:gd name="T3" fmla="*/ 18 h 25"/>
                <a:gd name="T4" fmla="*/ 4 w 52"/>
                <a:gd name="T5" fmla="*/ 14 h 25"/>
                <a:gd name="T6" fmla="*/ 28 w 52"/>
                <a:gd name="T7" fmla="*/ 6 h 25"/>
                <a:gd name="T8" fmla="*/ 52 w 52"/>
                <a:gd name="T9" fmla="*/ 2 h 25"/>
                <a:gd name="T10" fmla="*/ 0 w 52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5">
                  <a:moveTo>
                    <a:pt x="0" y="25"/>
                  </a:moveTo>
                  <a:cubicBezTo>
                    <a:pt x="0" y="23"/>
                    <a:pt x="0" y="20"/>
                    <a:pt x="0" y="18"/>
                  </a:cubicBezTo>
                  <a:cubicBezTo>
                    <a:pt x="1" y="16"/>
                    <a:pt x="3" y="15"/>
                    <a:pt x="4" y="14"/>
                  </a:cubicBezTo>
                  <a:cubicBezTo>
                    <a:pt x="11" y="7"/>
                    <a:pt x="17" y="0"/>
                    <a:pt x="28" y="6"/>
                  </a:cubicBezTo>
                  <a:cubicBezTo>
                    <a:pt x="36" y="7"/>
                    <a:pt x="44" y="3"/>
                    <a:pt x="52" y="2"/>
                  </a:cubicBezTo>
                  <a:cubicBezTo>
                    <a:pt x="37" y="15"/>
                    <a:pt x="21" y="25"/>
                    <a:pt x="0" y="25"/>
                  </a:cubicBezTo>
                  <a:close/>
                </a:path>
              </a:pathLst>
            </a:custGeom>
            <a:solidFill>
              <a:srgbClr val="DE98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273">
              <a:extLst>
                <a:ext uri="{FF2B5EF4-FFF2-40B4-BE49-F238E27FC236}">
                  <a16:creationId xmlns:a16="http://schemas.microsoft.com/office/drawing/2014/main" id="{1B5DCCB0-75B5-C52E-C927-26FA563A3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0925" y="3233738"/>
              <a:ext cx="263525" cy="346075"/>
            </a:xfrm>
            <a:custGeom>
              <a:avLst/>
              <a:gdLst>
                <a:gd name="T0" fmla="*/ 167 w 168"/>
                <a:gd name="T1" fmla="*/ 182 h 221"/>
                <a:gd name="T2" fmla="*/ 127 w 168"/>
                <a:gd name="T3" fmla="*/ 215 h 221"/>
                <a:gd name="T4" fmla="*/ 73 w 168"/>
                <a:gd name="T5" fmla="*/ 171 h 221"/>
                <a:gd name="T6" fmla="*/ 8 w 168"/>
                <a:gd name="T7" fmla="*/ 42 h 221"/>
                <a:gd name="T8" fmla="*/ 4 w 168"/>
                <a:gd name="T9" fmla="*/ 29 h 221"/>
                <a:gd name="T10" fmla="*/ 9 w 168"/>
                <a:gd name="T11" fmla="*/ 6 h 221"/>
                <a:gd name="T12" fmla="*/ 30 w 168"/>
                <a:gd name="T13" fmla="*/ 11 h 221"/>
                <a:gd name="T14" fmla="*/ 110 w 168"/>
                <a:gd name="T15" fmla="*/ 89 h 221"/>
                <a:gd name="T16" fmla="*/ 162 w 168"/>
                <a:gd name="T17" fmla="*/ 161 h 221"/>
                <a:gd name="T18" fmla="*/ 167 w 168"/>
                <a:gd name="T19" fmla="*/ 18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221">
                  <a:moveTo>
                    <a:pt x="167" y="182"/>
                  </a:moveTo>
                  <a:cubicBezTo>
                    <a:pt x="167" y="210"/>
                    <a:pt x="153" y="221"/>
                    <a:pt x="127" y="215"/>
                  </a:cubicBezTo>
                  <a:cubicBezTo>
                    <a:pt x="102" y="208"/>
                    <a:pt x="84" y="193"/>
                    <a:pt x="73" y="171"/>
                  </a:cubicBezTo>
                  <a:cubicBezTo>
                    <a:pt x="51" y="128"/>
                    <a:pt x="30" y="85"/>
                    <a:pt x="8" y="42"/>
                  </a:cubicBezTo>
                  <a:cubicBezTo>
                    <a:pt x="6" y="38"/>
                    <a:pt x="4" y="34"/>
                    <a:pt x="4" y="29"/>
                  </a:cubicBezTo>
                  <a:cubicBezTo>
                    <a:pt x="3" y="21"/>
                    <a:pt x="0" y="11"/>
                    <a:pt x="9" y="6"/>
                  </a:cubicBezTo>
                  <a:cubicBezTo>
                    <a:pt x="18" y="0"/>
                    <a:pt x="24" y="7"/>
                    <a:pt x="30" y="11"/>
                  </a:cubicBezTo>
                  <a:cubicBezTo>
                    <a:pt x="61" y="33"/>
                    <a:pt x="83" y="63"/>
                    <a:pt x="110" y="89"/>
                  </a:cubicBezTo>
                  <a:cubicBezTo>
                    <a:pt x="131" y="110"/>
                    <a:pt x="150" y="132"/>
                    <a:pt x="162" y="161"/>
                  </a:cubicBezTo>
                  <a:cubicBezTo>
                    <a:pt x="165" y="168"/>
                    <a:pt x="168" y="175"/>
                    <a:pt x="167" y="182"/>
                  </a:cubicBezTo>
                  <a:close/>
                </a:path>
              </a:pathLst>
            </a:custGeom>
            <a:solidFill>
              <a:srgbClr val="FCD4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274">
              <a:extLst>
                <a:ext uri="{FF2B5EF4-FFF2-40B4-BE49-F238E27FC236}">
                  <a16:creationId xmlns:a16="http://schemas.microsoft.com/office/drawing/2014/main" id="{FDCC562A-C2B2-020D-3966-280DABC2B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4275" y="2733676"/>
              <a:ext cx="74613" cy="301625"/>
            </a:xfrm>
            <a:custGeom>
              <a:avLst/>
              <a:gdLst>
                <a:gd name="T0" fmla="*/ 38 w 48"/>
                <a:gd name="T1" fmla="*/ 174 h 193"/>
                <a:gd name="T2" fmla="*/ 10 w 48"/>
                <a:gd name="T3" fmla="*/ 191 h 193"/>
                <a:gd name="T4" fmla="*/ 2 w 48"/>
                <a:gd name="T5" fmla="*/ 173 h 193"/>
                <a:gd name="T6" fmla="*/ 13 w 48"/>
                <a:gd name="T7" fmla="*/ 17 h 193"/>
                <a:gd name="T8" fmla="*/ 30 w 48"/>
                <a:gd name="T9" fmla="*/ 0 h 193"/>
                <a:gd name="T10" fmla="*/ 36 w 48"/>
                <a:gd name="T11" fmla="*/ 66 h 193"/>
                <a:gd name="T12" fmla="*/ 38 w 48"/>
                <a:gd name="T13" fmla="*/ 17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93">
                  <a:moveTo>
                    <a:pt x="38" y="174"/>
                  </a:moveTo>
                  <a:cubicBezTo>
                    <a:pt x="28" y="179"/>
                    <a:pt x="24" y="193"/>
                    <a:pt x="10" y="191"/>
                  </a:cubicBezTo>
                  <a:cubicBezTo>
                    <a:pt x="7" y="185"/>
                    <a:pt x="2" y="180"/>
                    <a:pt x="2" y="173"/>
                  </a:cubicBezTo>
                  <a:cubicBezTo>
                    <a:pt x="0" y="120"/>
                    <a:pt x="4" y="69"/>
                    <a:pt x="13" y="17"/>
                  </a:cubicBezTo>
                  <a:cubicBezTo>
                    <a:pt x="15" y="7"/>
                    <a:pt x="20" y="2"/>
                    <a:pt x="30" y="0"/>
                  </a:cubicBezTo>
                  <a:cubicBezTo>
                    <a:pt x="39" y="21"/>
                    <a:pt x="35" y="44"/>
                    <a:pt x="36" y="66"/>
                  </a:cubicBezTo>
                  <a:cubicBezTo>
                    <a:pt x="38" y="102"/>
                    <a:pt x="48" y="138"/>
                    <a:pt x="38" y="174"/>
                  </a:cubicBezTo>
                  <a:close/>
                </a:path>
              </a:pathLst>
            </a:custGeom>
            <a:solidFill>
              <a:srgbClr val="A45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275">
              <a:extLst>
                <a:ext uri="{FF2B5EF4-FFF2-40B4-BE49-F238E27FC236}">
                  <a16:creationId xmlns:a16="http://schemas.microsoft.com/office/drawing/2014/main" id="{A7BDD38C-16A4-B1E2-1CFA-2832ADADD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9525" y="2774951"/>
              <a:ext cx="52388" cy="220663"/>
            </a:xfrm>
            <a:custGeom>
              <a:avLst/>
              <a:gdLst>
                <a:gd name="T0" fmla="*/ 29 w 33"/>
                <a:gd name="T1" fmla="*/ 132 h 140"/>
                <a:gd name="T2" fmla="*/ 5 w 33"/>
                <a:gd name="T3" fmla="*/ 140 h 140"/>
                <a:gd name="T4" fmla="*/ 1 w 33"/>
                <a:gd name="T5" fmla="*/ 0 h 140"/>
                <a:gd name="T6" fmla="*/ 25 w 33"/>
                <a:gd name="T7" fmla="*/ 62 h 140"/>
                <a:gd name="T8" fmla="*/ 29 w 33"/>
                <a:gd name="T9" fmla="*/ 13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40">
                  <a:moveTo>
                    <a:pt x="29" y="132"/>
                  </a:moveTo>
                  <a:cubicBezTo>
                    <a:pt x="21" y="134"/>
                    <a:pt x="13" y="137"/>
                    <a:pt x="5" y="140"/>
                  </a:cubicBezTo>
                  <a:cubicBezTo>
                    <a:pt x="4" y="93"/>
                    <a:pt x="0" y="46"/>
                    <a:pt x="1" y="0"/>
                  </a:cubicBezTo>
                  <a:cubicBezTo>
                    <a:pt x="18" y="17"/>
                    <a:pt x="18" y="41"/>
                    <a:pt x="25" y="62"/>
                  </a:cubicBezTo>
                  <a:cubicBezTo>
                    <a:pt x="33" y="85"/>
                    <a:pt x="20" y="109"/>
                    <a:pt x="29" y="132"/>
                  </a:cubicBezTo>
                  <a:close/>
                </a:path>
              </a:pathLst>
            </a:custGeom>
            <a:solidFill>
              <a:srgbClr val="CC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276">
              <a:extLst>
                <a:ext uri="{FF2B5EF4-FFF2-40B4-BE49-F238E27FC236}">
                  <a16:creationId xmlns:a16="http://schemas.microsoft.com/office/drawing/2014/main" id="{04ECA7CC-BC00-D1F7-18B0-7032E1A75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7250" y="2606676"/>
              <a:ext cx="179388" cy="242888"/>
            </a:xfrm>
            <a:custGeom>
              <a:avLst/>
              <a:gdLst>
                <a:gd name="T0" fmla="*/ 20 w 115"/>
                <a:gd name="T1" fmla="*/ 155 h 155"/>
                <a:gd name="T2" fmla="*/ 4 w 115"/>
                <a:gd name="T3" fmla="*/ 143 h 155"/>
                <a:gd name="T4" fmla="*/ 8 w 115"/>
                <a:gd name="T5" fmla="*/ 116 h 155"/>
                <a:gd name="T6" fmla="*/ 92 w 115"/>
                <a:gd name="T7" fmla="*/ 0 h 155"/>
                <a:gd name="T8" fmla="*/ 115 w 115"/>
                <a:gd name="T9" fmla="*/ 9 h 155"/>
                <a:gd name="T10" fmla="*/ 81 w 115"/>
                <a:gd name="T11" fmla="*/ 47 h 155"/>
                <a:gd name="T12" fmla="*/ 27 w 115"/>
                <a:gd name="T13" fmla="*/ 122 h 155"/>
                <a:gd name="T14" fmla="*/ 20 w 115"/>
                <a:gd name="T1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55">
                  <a:moveTo>
                    <a:pt x="20" y="155"/>
                  </a:moveTo>
                  <a:cubicBezTo>
                    <a:pt x="15" y="151"/>
                    <a:pt x="9" y="147"/>
                    <a:pt x="4" y="143"/>
                  </a:cubicBezTo>
                  <a:cubicBezTo>
                    <a:pt x="0" y="133"/>
                    <a:pt x="1" y="126"/>
                    <a:pt x="8" y="116"/>
                  </a:cubicBezTo>
                  <a:cubicBezTo>
                    <a:pt x="37" y="78"/>
                    <a:pt x="64" y="39"/>
                    <a:pt x="92" y="0"/>
                  </a:cubicBezTo>
                  <a:cubicBezTo>
                    <a:pt x="100" y="3"/>
                    <a:pt x="107" y="6"/>
                    <a:pt x="115" y="9"/>
                  </a:cubicBezTo>
                  <a:cubicBezTo>
                    <a:pt x="92" y="11"/>
                    <a:pt x="92" y="34"/>
                    <a:pt x="81" y="47"/>
                  </a:cubicBezTo>
                  <a:cubicBezTo>
                    <a:pt x="61" y="70"/>
                    <a:pt x="45" y="97"/>
                    <a:pt x="27" y="122"/>
                  </a:cubicBezTo>
                  <a:cubicBezTo>
                    <a:pt x="21" y="132"/>
                    <a:pt x="14" y="142"/>
                    <a:pt x="20" y="155"/>
                  </a:cubicBezTo>
                  <a:close/>
                </a:path>
              </a:pathLst>
            </a:custGeom>
            <a:solidFill>
              <a:srgbClr val="B567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277">
              <a:extLst>
                <a:ext uri="{FF2B5EF4-FFF2-40B4-BE49-F238E27FC236}">
                  <a16:creationId xmlns:a16="http://schemas.microsoft.com/office/drawing/2014/main" id="{65AD3CBB-9D7A-1266-F73C-AF1E865CC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3113" y="3032126"/>
              <a:ext cx="100013" cy="677863"/>
            </a:xfrm>
            <a:custGeom>
              <a:avLst/>
              <a:gdLst>
                <a:gd name="T0" fmla="*/ 44 w 64"/>
                <a:gd name="T1" fmla="*/ 432 h 432"/>
                <a:gd name="T2" fmla="*/ 35 w 64"/>
                <a:gd name="T3" fmla="*/ 347 h 432"/>
                <a:gd name="T4" fmla="*/ 32 w 64"/>
                <a:gd name="T5" fmla="*/ 298 h 432"/>
                <a:gd name="T6" fmla="*/ 18 w 64"/>
                <a:gd name="T7" fmla="*/ 168 h 432"/>
                <a:gd name="T8" fmla="*/ 13 w 64"/>
                <a:gd name="T9" fmla="*/ 103 h 432"/>
                <a:gd name="T10" fmla="*/ 8 w 64"/>
                <a:gd name="T11" fmla="*/ 24 h 432"/>
                <a:gd name="T12" fmla="*/ 0 w 64"/>
                <a:gd name="T13" fmla="*/ 0 h 432"/>
                <a:gd name="T14" fmla="*/ 33 w 64"/>
                <a:gd name="T15" fmla="*/ 34 h 432"/>
                <a:gd name="T16" fmla="*/ 37 w 64"/>
                <a:gd name="T17" fmla="*/ 171 h 432"/>
                <a:gd name="T18" fmla="*/ 49 w 64"/>
                <a:gd name="T19" fmla="*/ 273 h 432"/>
                <a:gd name="T20" fmla="*/ 60 w 64"/>
                <a:gd name="T21" fmla="*/ 406 h 432"/>
                <a:gd name="T22" fmla="*/ 44 w 64"/>
                <a:gd name="T23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432">
                  <a:moveTo>
                    <a:pt x="44" y="432"/>
                  </a:moveTo>
                  <a:cubicBezTo>
                    <a:pt x="48" y="403"/>
                    <a:pt x="39" y="375"/>
                    <a:pt x="35" y="347"/>
                  </a:cubicBezTo>
                  <a:cubicBezTo>
                    <a:pt x="32" y="331"/>
                    <a:pt x="33" y="314"/>
                    <a:pt x="32" y="298"/>
                  </a:cubicBezTo>
                  <a:cubicBezTo>
                    <a:pt x="28" y="255"/>
                    <a:pt x="24" y="212"/>
                    <a:pt x="18" y="168"/>
                  </a:cubicBezTo>
                  <a:cubicBezTo>
                    <a:pt x="15" y="147"/>
                    <a:pt x="17" y="125"/>
                    <a:pt x="13" y="103"/>
                  </a:cubicBezTo>
                  <a:cubicBezTo>
                    <a:pt x="8" y="77"/>
                    <a:pt x="9" y="50"/>
                    <a:pt x="8" y="24"/>
                  </a:cubicBezTo>
                  <a:cubicBezTo>
                    <a:pt x="8" y="15"/>
                    <a:pt x="4" y="8"/>
                    <a:pt x="0" y="0"/>
                  </a:cubicBezTo>
                  <a:cubicBezTo>
                    <a:pt x="29" y="4"/>
                    <a:pt x="29" y="7"/>
                    <a:pt x="33" y="34"/>
                  </a:cubicBezTo>
                  <a:cubicBezTo>
                    <a:pt x="39" y="80"/>
                    <a:pt x="32" y="126"/>
                    <a:pt x="37" y="171"/>
                  </a:cubicBezTo>
                  <a:cubicBezTo>
                    <a:pt x="41" y="205"/>
                    <a:pt x="45" y="239"/>
                    <a:pt x="49" y="273"/>
                  </a:cubicBezTo>
                  <a:cubicBezTo>
                    <a:pt x="55" y="317"/>
                    <a:pt x="64" y="361"/>
                    <a:pt x="60" y="406"/>
                  </a:cubicBezTo>
                  <a:cubicBezTo>
                    <a:pt x="59" y="417"/>
                    <a:pt x="54" y="426"/>
                    <a:pt x="44" y="432"/>
                  </a:cubicBezTo>
                  <a:close/>
                </a:path>
              </a:pathLst>
            </a:custGeom>
            <a:solidFill>
              <a:srgbClr val="B96E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75" name="Grupo 1974">
            <a:extLst>
              <a:ext uri="{FF2B5EF4-FFF2-40B4-BE49-F238E27FC236}">
                <a16:creationId xmlns:a16="http://schemas.microsoft.com/office/drawing/2014/main" id="{936A4C4A-D181-31FA-C0D9-D59B8B239573}"/>
              </a:ext>
            </a:extLst>
          </p:cNvPr>
          <p:cNvGrpSpPr/>
          <p:nvPr/>
        </p:nvGrpSpPr>
        <p:grpSpPr>
          <a:xfrm>
            <a:off x="-1" y="4453657"/>
            <a:ext cx="9148764" cy="711201"/>
            <a:chOff x="-1" y="4453657"/>
            <a:chExt cx="9148764" cy="711201"/>
          </a:xfrm>
        </p:grpSpPr>
        <p:grpSp>
          <p:nvGrpSpPr>
            <p:cNvPr id="1867" name="Grupo 1866">
              <a:extLst>
                <a:ext uri="{FF2B5EF4-FFF2-40B4-BE49-F238E27FC236}">
                  <a16:creationId xmlns:a16="http://schemas.microsoft.com/office/drawing/2014/main" id="{A174619A-5AD8-366A-5EA8-A31A25FC80D6}"/>
                </a:ext>
              </a:extLst>
            </p:cNvPr>
            <p:cNvGrpSpPr/>
            <p:nvPr/>
          </p:nvGrpSpPr>
          <p:grpSpPr>
            <a:xfrm>
              <a:off x="4597401" y="4462463"/>
              <a:ext cx="4551362" cy="698501"/>
              <a:chOff x="4597401" y="4462463"/>
              <a:chExt cx="4551362" cy="698501"/>
            </a:xfrm>
          </p:grpSpPr>
          <p:sp>
            <p:nvSpPr>
              <p:cNvPr id="1763" name="Freeform 281">
                <a:extLst>
                  <a:ext uri="{FF2B5EF4-FFF2-40B4-BE49-F238E27FC236}">
                    <a16:creationId xmlns:a16="http://schemas.microsoft.com/office/drawing/2014/main" id="{8A614327-5FF1-C667-2F4F-8A13DD1CA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401" y="4581526"/>
                <a:ext cx="280987" cy="576263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4" name="Freeform 282">
                <a:extLst>
                  <a:ext uri="{FF2B5EF4-FFF2-40B4-BE49-F238E27FC236}">
                    <a16:creationId xmlns:a16="http://schemas.microsoft.com/office/drawing/2014/main" id="{B0CF4FD4-DCE5-612C-ED5D-2CBA9B226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900" y="4608513"/>
                <a:ext cx="169862" cy="549275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5" name="Freeform 283">
                <a:extLst>
                  <a:ext uri="{FF2B5EF4-FFF2-40B4-BE49-F238E27FC236}">
                    <a16:creationId xmlns:a16="http://schemas.microsoft.com/office/drawing/2014/main" id="{C90ADD62-8576-510D-C531-ED7FA834D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600" y="4635501"/>
                <a:ext cx="169862" cy="522288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6" name="Freeform 284">
                <a:extLst>
                  <a:ext uri="{FF2B5EF4-FFF2-40B4-BE49-F238E27FC236}">
                    <a16:creationId xmlns:a16="http://schemas.microsoft.com/office/drawing/2014/main" id="{BD88ACD9-FCB5-723A-57CB-9DB10C9B2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6713" y="4660901"/>
                <a:ext cx="223837" cy="496888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7" name="Freeform 285">
                <a:extLst>
                  <a:ext uri="{FF2B5EF4-FFF2-40B4-BE49-F238E27FC236}">
                    <a16:creationId xmlns:a16="http://schemas.microsoft.com/office/drawing/2014/main" id="{14833F7B-E458-17FD-323E-9465F49E4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8175" y="4691063"/>
                <a:ext cx="217487" cy="466725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8" name="Freeform 286">
                <a:extLst>
                  <a:ext uri="{FF2B5EF4-FFF2-40B4-BE49-F238E27FC236}">
                    <a16:creationId xmlns:a16="http://schemas.microsoft.com/office/drawing/2014/main" id="{D333812C-8C7A-C229-EAC5-B333E1DA5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3288" y="4718051"/>
                <a:ext cx="169862" cy="439738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9" name="Freeform 287">
                <a:extLst>
                  <a:ext uri="{FF2B5EF4-FFF2-40B4-BE49-F238E27FC236}">
                    <a16:creationId xmlns:a16="http://schemas.microsoft.com/office/drawing/2014/main" id="{AFB29C00-32AB-8823-7D27-9620EE4D8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750" y="4743451"/>
                <a:ext cx="217487" cy="414338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0" name="Freeform 288">
                <a:extLst>
                  <a:ext uri="{FF2B5EF4-FFF2-40B4-BE49-F238E27FC236}">
                    <a16:creationId xmlns:a16="http://schemas.microsoft.com/office/drawing/2014/main" id="{28FBB209-2EB2-8AF9-31AA-E7B75D512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4826001"/>
                <a:ext cx="217487" cy="331788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1" name="Freeform 289">
                <a:extLst>
                  <a:ext uri="{FF2B5EF4-FFF2-40B4-BE49-F238E27FC236}">
                    <a16:creationId xmlns:a16="http://schemas.microsoft.com/office/drawing/2014/main" id="{694964AD-7E65-5A0D-D1C3-467763C5F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7900" y="4852988"/>
                <a:ext cx="163512" cy="304800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2" name="Freeform 290">
                <a:extLst>
                  <a:ext uri="{FF2B5EF4-FFF2-40B4-BE49-F238E27FC236}">
                    <a16:creationId xmlns:a16="http://schemas.microsoft.com/office/drawing/2014/main" id="{81EE2DFC-9445-4788-4282-7B8AF9BFE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3013" y="4883151"/>
                <a:ext cx="212725" cy="274638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3" name="Freeform 291">
                <a:extLst>
                  <a:ext uri="{FF2B5EF4-FFF2-40B4-BE49-F238E27FC236}">
                    <a16:creationId xmlns:a16="http://schemas.microsoft.com/office/drawing/2014/main" id="{D6790620-ABD6-A56D-AC73-816BCB11D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8125" y="4913313"/>
                <a:ext cx="169862" cy="244475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4" name="Freeform 292">
                <a:extLst>
                  <a:ext uri="{FF2B5EF4-FFF2-40B4-BE49-F238E27FC236}">
                    <a16:creationId xmlns:a16="http://schemas.microsoft.com/office/drawing/2014/main" id="{D6A34440-54C1-D391-0320-F23A2997E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6163" y="4995863"/>
                <a:ext cx="222250" cy="161925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5" name="Freeform 293">
                <a:extLst>
                  <a:ext uri="{FF2B5EF4-FFF2-40B4-BE49-F238E27FC236}">
                    <a16:creationId xmlns:a16="http://schemas.microsoft.com/office/drawing/2014/main" id="{04F508CB-0AC5-DF62-33B7-D8A35DAE4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0" y="4614863"/>
                <a:ext cx="63500" cy="542925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6" name="Freeform 294">
                <a:extLst>
                  <a:ext uri="{FF2B5EF4-FFF2-40B4-BE49-F238E27FC236}">
                    <a16:creationId xmlns:a16="http://schemas.microsoft.com/office/drawing/2014/main" id="{384FA35E-0E65-FB6A-784B-9A08085FB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350" y="4638676"/>
                <a:ext cx="69850" cy="519113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7" name="Freeform 295">
                <a:extLst>
                  <a:ext uri="{FF2B5EF4-FFF2-40B4-BE49-F238E27FC236}">
                    <a16:creationId xmlns:a16="http://schemas.microsoft.com/office/drawing/2014/main" id="{EC35403B-CE08-EBE8-1495-C5A52095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4700" y="4965701"/>
                <a:ext cx="223837" cy="192088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8" name="Freeform 296">
                <a:extLst>
                  <a:ext uri="{FF2B5EF4-FFF2-40B4-BE49-F238E27FC236}">
                    <a16:creationId xmlns:a16="http://schemas.microsoft.com/office/drawing/2014/main" id="{622EFC49-61B1-0311-78CC-991C10E53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275" y="4618038"/>
                <a:ext cx="58737" cy="539750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9" name="Freeform 297">
                <a:extLst>
                  <a:ext uri="{FF2B5EF4-FFF2-40B4-BE49-F238E27FC236}">
                    <a16:creationId xmlns:a16="http://schemas.microsoft.com/office/drawing/2014/main" id="{CE9A63F2-0000-3B2B-FB6A-15557D1F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667251"/>
                <a:ext cx="63500" cy="490538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0" name="Freeform 298">
                <a:extLst>
                  <a:ext uri="{FF2B5EF4-FFF2-40B4-BE49-F238E27FC236}">
                    <a16:creationId xmlns:a16="http://schemas.microsoft.com/office/drawing/2014/main" id="{3CADC9EC-4737-96C1-CE8A-21E6ADDBF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4641851"/>
                <a:ext cx="63500" cy="515938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1" name="Freeform 299">
                <a:extLst>
                  <a:ext uri="{FF2B5EF4-FFF2-40B4-BE49-F238E27FC236}">
                    <a16:creationId xmlns:a16="http://schemas.microsoft.com/office/drawing/2014/main" id="{4AA0C829-4E8F-1DEA-1262-F64D7B662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088" y="4657726"/>
                <a:ext cx="90487" cy="500063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2" name="Freeform 300">
                <a:extLst>
                  <a:ext uri="{FF2B5EF4-FFF2-40B4-BE49-F238E27FC236}">
                    <a16:creationId xmlns:a16="http://schemas.microsoft.com/office/drawing/2014/main" id="{B4DC11C6-68D7-AD39-284D-91F35EA6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1275" y="5022851"/>
                <a:ext cx="217487" cy="134938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3" name="Freeform 301">
                <a:extLst>
                  <a:ext uri="{FF2B5EF4-FFF2-40B4-BE49-F238E27FC236}">
                    <a16:creationId xmlns:a16="http://schemas.microsoft.com/office/drawing/2014/main" id="{A0DD3470-9B32-ADDB-6F17-FE1C652B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1688" y="4697413"/>
                <a:ext cx="65087" cy="460375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4" name="Freeform 302">
                <a:extLst>
                  <a:ext uri="{FF2B5EF4-FFF2-40B4-BE49-F238E27FC236}">
                    <a16:creationId xmlns:a16="http://schemas.microsoft.com/office/drawing/2014/main" id="{DC57B61B-EBBC-94F7-C347-B2F11FA58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8388" y="4721226"/>
                <a:ext cx="63500" cy="436563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5" name="Freeform 303">
                <a:extLst>
                  <a:ext uri="{FF2B5EF4-FFF2-40B4-BE49-F238E27FC236}">
                    <a16:creationId xmlns:a16="http://schemas.microsoft.com/office/drawing/2014/main" id="{F29D3FE6-BA54-1B87-0F4D-1B39D2D63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4200" y="4697413"/>
                <a:ext cx="69850" cy="460375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6" name="Freeform 304">
                <a:extLst>
                  <a:ext uri="{FF2B5EF4-FFF2-40B4-BE49-F238E27FC236}">
                    <a16:creationId xmlns:a16="http://schemas.microsoft.com/office/drawing/2014/main" id="{2EFDABB7-AF85-23CE-157E-E4EEFC8C9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4721226"/>
                <a:ext cx="100012" cy="436563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7" name="Freeform 305">
                <a:extLst>
                  <a:ext uri="{FF2B5EF4-FFF2-40B4-BE49-F238E27FC236}">
                    <a16:creationId xmlns:a16="http://schemas.microsoft.com/office/drawing/2014/main" id="{59535619-FBFA-A7B7-EA34-1C6EC347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3500" y="4751388"/>
                <a:ext cx="69850" cy="406400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8" name="Freeform 306">
                <a:extLst>
                  <a:ext uri="{FF2B5EF4-FFF2-40B4-BE49-F238E27FC236}">
                    <a16:creationId xmlns:a16="http://schemas.microsoft.com/office/drawing/2014/main" id="{08A11CF8-C287-3DB5-646C-0A05DAE31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0775" y="4746626"/>
                <a:ext cx="90487" cy="411163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9" name="Freeform 307">
                <a:extLst>
                  <a:ext uri="{FF2B5EF4-FFF2-40B4-BE49-F238E27FC236}">
                    <a16:creationId xmlns:a16="http://schemas.microsoft.com/office/drawing/2014/main" id="{881B833D-F2A3-C2D5-C455-F5F787D37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4776788"/>
                <a:ext cx="219075" cy="381000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0" name="Freeform 308">
                <a:extLst>
                  <a:ext uri="{FF2B5EF4-FFF2-40B4-BE49-F238E27FC236}">
                    <a16:creationId xmlns:a16="http://schemas.microsoft.com/office/drawing/2014/main" id="{F21E69EF-2DE0-E075-1254-DFA26ADAD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5313" y="4803776"/>
                <a:ext cx="73025" cy="354013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1" name="Freeform 309">
                <a:extLst>
                  <a:ext uri="{FF2B5EF4-FFF2-40B4-BE49-F238E27FC236}">
                    <a16:creationId xmlns:a16="http://schemas.microsoft.com/office/drawing/2014/main" id="{18DE3B3C-FD2B-15E8-9132-60DA49D0B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2588" y="4806951"/>
                <a:ext cx="217487" cy="350838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2" name="Freeform 310">
                <a:extLst>
                  <a:ext uri="{FF2B5EF4-FFF2-40B4-BE49-F238E27FC236}">
                    <a16:creationId xmlns:a16="http://schemas.microsoft.com/office/drawing/2014/main" id="{EFF3EF99-AC37-FFB2-E1FE-DCDF29925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816476"/>
                <a:ext cx="74612" cy="341313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3" name="Freeform 311">
                <a:extLst>
                  <a:ext uri="{FF2B5EF4-FFF2-40B4-BE49-F238E27FC236}">
                    <a16:creationId xmlns:a16="http://schemas.microsoft.com/office/drawing/2014/main" id="{E334B030-E571-6B94-7519-A1CBE7B16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9163" y="4859338"/>
                <a:ext cx="63500" cy="298450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4" name="Freeform 312">
                <a:extLst>
                  <a:ext uri="{FF2B5EF4-FFF2-40B4-BE49-F238E27FC236}">
                    <a16:creationId xmlns:a16="http://schemas.microsoft.com/office/drawing/2014/main" id="{3C2E4233-D8E6-8130-F802-1EF0B05C3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1888" y="4856163"/>
                <a:ext cx="68262" cy="301625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5" name="Freeform 313">
                <a:extLst>
                  <a:ext uri="{FF2B5EF4-FFF2-40B4-BE49-F238E27FC236}">
                    <a16:creationId xmlns:a16="http://schemas.microsoft.com/office/drawing/2014/main" id="{1E40D1B2-4E74-0118-473D-4D84A5E7A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9038" y="4886326"/>
                <a:ext cx="74612" cy="271463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6" name="Freeform 314">
                <a:extLst>
                  <a:ext uri="{FF2B5EF4-FFF2-40B4-BE49-F238E27FC236}">
                    <a16:creationId xmlns:a16="http://schemas.microsoft.com/office/drawing/2014/main" id="{164BF63E-75B5-B162-669B-F2718B452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1763" y="4886326"/>
                <a:ext cx="63500" cy="271463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7" name="Freeform 315">
                <a:extLst>
                  <a:ext uri="{FF2B5EF4-FFF2-40B4-BE49-F238E27FC236}">
                    <a16:creationId xmlns:a16="http://schemas.microsoft.com/office/drawing/2014/main" id="{320E0787-1C29-DFA1-409B-D309215E4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4899026"/>
                <a:ext cx="176212" cy="258763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8" name="Freeform 316">
                <a:extLst>
                  <a:ext uri="{FF2B5EF4-FFF2-40B4-BE49-F238E27FC236}">
                    <a16:creationId xmlns:a16="http://schemas.microsoft.com/office/drawing/2014/main" id="{86340A38-BC60-773A-63BE-A771DACA8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225" y="4913313"/>
                <a:ext cx="58737" cy="244475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9" name="Freeform 317">
                <a:extLst>
                  <a:ext uri="{FF2B5EF4-FFF2-40B4-BE49-F238E27FC236}">
                    <a16:creationId xmlns:a16="http://schemas.microsoft.com/office/drawing/2014/main" id="{5D99C19D-6D66-DB8B-EDDB-381E7B166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5613" y="4946651"/>
                <a:ext cx="212725" cy="211138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0" name="Freeform 318">
                <a:extLst>
                  <a:ext uri="{FF2B5EF4-FFF2-40B4-BE49-F238E27FC236}">
                    <a16:creationId xmlns:a16="http://schemas.microsoft.com/office/drawing/2014/main" id="{225B2398-2A0D-55F4-3EAB-796D82E88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575" y="4941888"/>
                <a:ext cx="68262" cy="215900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1" name="Freeform 319">
                <a:extLst>
                  <a:ext uri="{FF2B5EF4-FFF2-40B4-BE49-F238E27FC236}">
                    <a16:creationId xmlns:a16="http://schemas.microsoft.com/office/drawing/2014/main" id="{A036D7D8-B484-855B-C012-8CB3B3EBC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1275" y="4953001"/>
                <a:ext cx="217487" cy="85725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2" name="Freeform 320">
                <a:extLst>
                  <a:ext uri="{FF2B5EF4-FFF2-40B4-BE49-F238E27FC236}">
                    <a16:creationId xmlns:a16="http://schemas.microsoft.com/office/drawing/2014/main" id="{A46CA2F1-9EC9-ED60-E3EF-41A00CA83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7075" y="4972051"/>
                <a:ext cx="58737" cy="185738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3" name="Freeform 321">
                <a:extLst>
                  <a:ext uri="{FF2B5EF4-FFF2-40B4-BE49-F238E27FC236}">
                    <a16:creationId xmlns:a16="http://schemas.microsoft.com/office/drawing/2014/main" id="{C966E1DE-8B0E-2B26-0A7A-9958E538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7425" y="4999038"/>
                <a:ext cx="217487" cy="158750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4" name="Freeform 322">
                <a:extLst>
                  <a:ext uri="{FF2B5EF4-FFF2-40B4-BE49-F238E27FC236}">
                    <a16:creationId xmlns:a16="http://schemas.microsoft.com/office/drawing/2014/main" id="{B5F5CBB3-78CF-D4E4-ED0C-294ECFB576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8888" y="5029201"/>
                <a:ext cx="269875" cy="131763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5" name="Freeform 323">
                <a:extLst>
                  <a:ext uri="{FF2B5EF4-FFF2-40B4-BE49-F238E27FC236}">
                    <a16:creationId xmlns:a16="http://schemas.microsoft.com/office/drawing/2014/main" id="{4FBF53A3-6089-3DB5-4347-1F8B1AD0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5151438"/>
                <a:ext cx="57150" cy="6350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6" name="Freeform 324">
                <a:extLst>
                  <a:ext uri="{FF2B5EF4-FFF2-40B4-BE49-F238E27FC236}">
                    <a16:creationId xmlns:a16="http://schemas.microsoft.com/office/drawing/2014/main" id="{DC3A3AA3-F39F-7FA0-D26C-9729FEAD4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0075" y="5154613"/>
                <a:ext cx="42862" cy="3175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7" name="Freeform 325">
                <a:extLst>
                  <a:ext uri="{FF2B5EF4-FFF2-40B4-BE49-F238E27FC236}">
                    <a16:creationId xmlns:a16="http://schemas.microsoft.com/office/drawing/2014/main" id="{17719723-AAB8-FEB3-807B-BE1053DD9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613" y="4776788"/>
                <a:ext cx="63500" cy="381000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8" name="Freeform 326">
                <a:extLst>
                  <a:ext uri="{FF2B5EF4-FFF2-40B4-BE49-F238E27FC236}">
                    <a16:creationId xmlns:a16="http://schemas.microsoft.com/office/drawing/2014/main" id="{E91E9216-A8E7-745F-4C7D-28462C70C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5188" y="4833938"/>
                <a:ext cx="63500" cy="323850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9" name="Freeform 327">
                <a:extLst>
                  <a:ext uri="{FF2B5EF4-FFF2-40B4-BE49-F238E27FC236}">
                    <a16:creationId xmlns:a16="http://schemas.microsoft.com/office/drawing/2014/main" id="{B191CFAE-8930-5CAF-E264-5EF097A0F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2938" y="4614863"/>
                <a:ext cx="223837" cy="112713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0" name="Freeform 328">
                <a:extLst>
                  <a:ext uri="{FF2B5EF4-FFF2-40B4-BE49-F238E27FC236}">
                    <a16:creationId xmlns:a16="http://schemas.microsoft.com/office/drawing/2014/main" id="{1F91451A-B779-6A72-0A69-30666D754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4700" y="4895851"/>
                <a:ext cx="217487" cy="85725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1" name="Freeform 329">
                <a:extLst>
                  <a:ext uri="{FF2B5EF4-FFF2-40B4-BE49-F238E27FC236}">
                    <a16:creationId xmlns:a16="http://schemas.microsoft.com/office/drawing/2014/main" id="{3EA10A8C-3EF7-0E40-1A39-235A8F728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6163" y="4926013"/>
                <a:ext cx="217487" cy="85725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2" name="Freeform 330">
                <a:extLst>
                  <a:ext uri="{FF2B5EF4-FFF2-40B4-BE49-F238E27FC236}">
                    <a16:creationId xmlns:a16="http://schemas.microsoft.com/office/drawing/2014/main" id="{DDE5FB7C-EF37-F0BD-2751-1CFC57D2D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591051"/>
                <a:ext cx="219075" cy="90488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3" name="Freeform 331">
                <a:extLst>
                  <a:ext uri="{FF2B5EF4-FFF2-40B4-BE49-F238E27FC236}">
                    <a16:creationId xmlns:a16="http://schemas.microsoft.com/office/drawing/2014/main" id="{7F9C1BE4-A4D1-631E-1A60-45DB14EA5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250" y="4541838"/>
                <a:ext cx="212725" cy="82550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4" name="Freeform 332">
                <a:extLst>
                  <a:ext uri="{FF2B5EF4-FFF2-40B4-BE49-F238E27FC236}">
                    <a16:creationId xmlns:a16="http://schemas.microsoft.com/office/drawing/2014/main" id="{D0960D45-5B9C-BEC6-FBA5-6ACB9CB1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788" y="4511676"/>
                <a:ext cx="217487" cy="90488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5" name="Freeform 333">
                <a:extLst>
                  <a:ext uri="{FF2B5EF4-FFF2-40B4-BE49-F238E27FC236}">
                    <a16:creationId xmlns:a16="http://schemas.microsoft.com/office/drawing/2014/main" id="{29953B5A-C468-F077-D087-58B74833B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588" y="4870451"/>
                <a:ext cx="217487" cy="85725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6" name="Freeform 334">
                <a:extLst>
                  <a:ext uri="{FF2B5EF4-FFF2-40B4-BE49-F238E27FC236}">
                    <a16:creationId xmlns:a16="http://schemas.microsoft.com/office/drawing/2014/main" id="{71A293E6-5E2B-D79A-D5CA-876B5039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625" y="4703763"/>
                <a:ext cx="212725" cy="87313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7" name="Freeform 335">
                <a:extLst>
                  <a:ext uri="{FF2B5EF4-FFF2-40B4-BE49-F238E27FC236}">
                    <a16:creationId xmlns:a16="http://schemas.microsoft.com/office/drawing/2014/main" id="{1687F476-D135-3071-59AB-913F66751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648201"/>
                <a:ext cx="219075" cy="82550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8" name="Freeform 336">
                <a:extLst>
                  <a:ext uri="{FF2B5EF4-FFF2-40B4-BE49-F238E27FC236}">
                    <a16:creationId xmlns:a16="http://schemas.microsoft.com/office/drawing/2014/main" id="{1D096929-E85A-21DD-5DB6-72356BA62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363" y="4568826"/>
                <a:ext cx="212725" cy="82550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9" name="Freeform 337">
                <a:extLst>
                  <a:ext uri="{FF2B5EF4-FFF2-40B4-BE49-F238E27FC236}">
                    <a16:creationId xmlns:a16="http://schemas.microsoft.com/office/drawing/2014/main" id="{58A0DA73-D32A-B85A-498A-DD8281B61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9513" y="4675188"/>
                <a:ext cx="212725" cy="82550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0" name="Freeform 338">
                <a:extLst>
                  <a:ext uri="{FF2B5EF4-FFF2-40B4-BE49-F238E27FC236}">
                    <a16:creationId xmlns:a16="http://schemas.microsoft.com/office/drawing/2014/main" id="{FAADD6F1-5103-DEA7-B30F-8C491B74D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4475" y="4840288"/>
                <a:ext cx="211137" cy="82550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1" name="Freeform 339">
                <a:extLst>
                  <a:ext uri="{FF2B5EF4-FFF2-40B4-BE49-F238E27FC236}">
                    <a16:creationId xmlns:a16="http://schemas.microsoft.com/office/drawing/2014/main" id="{1E85F4AD-2638-9C1D-0A76-0E8749BD6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7900" y="4783138"/>
                <a:ext cx="211137" cy="84138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2" name="Freeform 340">
                <a:extLst>
                  <a:ext uri="{FF2B5EF4-FFF2-40B4-BE49-F238E27FC236}">
                    <a16:creationId xmlns:a16="http://schemas.microsoft.com/office/drawing/2014/main" id="{022EED4C-E8FE-40A4-8169-6D695311BB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3013" y="4816476"/>
                <a:ext cx="217487" cy="79375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3" name="Freeform 341">
                <a:extLst>
                  <a:ext uri="{FF2B5EF4-FFF2-40B4-BE49-F238E27FC236}">
                    <a16:creationId xmlns:a16="http://schemas.microsoft.com/office/drawing/2014/main" id="{4A55C4E6-6A32-4752-68AA-543975EA1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200" y="4760913"/>
                <a:ext cx="212725" cy="79375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4" name="Freeform 342">
                <a:extLst>
                  <a:ext uri="{FF2B5EF4-FFF2-40B4-BE49-F238E27FC236}">
                    <a16:creationId xmlns:a16="http://schemas.microsoft.com/office/drawing/2014/main" id="{F93F6BA1-9730-DA69-501A-6E22EA3AD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733926"/>
                <a:ext cx="217487" cy="85725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5" name="Freeform 343">
                <a:extLst>
                  <a:ext uri="{FF2B5EF4-FFF2-40B4-BE49-F238E27FC236}">
                    <a16:creationId xmlns:a16="http://schemas.microsoft.com/office/drawing/2014/main" id="{47CAFB19-A76F-0FAA-014B-848B0CD61F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0000" y="4760913"/>
                <a:ext cx="115887" cy="61913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6" name="Freeform 344">
                <a:extLst>
                  <a:ext uri="{FF2B5EF4-FFF2-40B4-BE49-F238E27FC236}">
                    <a16:creationId xmlns:a16="http://schemas.microsoft.com/office/drawing/2014/main" id="{75D95A69-0048-EBFA-457C-78A9446F9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000" y="4514851"/>
                <a:ext cx="117475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7" name="Freeform 345">
                <a:extLst>
                  <a:ext uri="{FF2B5EF4-FFF2-40B4-BE49-F238E27FC236}">
                    <a16:creationId xmlns:a16="http://schemas.microsoft.com/office/drawing/2014/main" id="{31BD544E-1E83-C928-B167-22D40B106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2113" y="4730751"/>
                <a:ext cx="180975" cy="82550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8" name="Freeform 346">
                <a:extLst>
                  <a:ext uri="{FF2B5EF4-FFF2-40B4-BE49-F238E27FC236}">
                    <a16:creationId xmlns:a16="http://schemas.microsoft.com/office/drawing/2014/main" id="{9667F04F-21C4-1C8B-2B75-0D892A6E0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8538" y="4730751"/>
                <a:ext cx="122237" cy="63500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9" name="Freeform 347">
                <a:extLst>
                  <a:ext uri="{FF2B5EF4-FFF2-40B4-BE49-F238E27FC236}">
                    <a16:creationId xmlns:a16="http://schemas.microsoft.com/office/drawing/2014/main" id="{1C46655F-F7D2-A176-76FA-7CB6B8E46C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8263" y="4899026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0" name="Freeform 348">
                <a:extLst>
                  <a:ext uri="{FF2B5EF4-FFF2-40B4-BE49-F238E27FC236}">
                    <a16:creationId xmlns:a16="http://schemas.microsoft.com/office/drawing/2014/main" id="{ACE0CE65-7416-625F-2E60-A4434BBD2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6800" y="4873626"/>
                <a:ext cx="122237" cy="61913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1" name="Freeform 349">
                <a:extLst>
                  <a:ext uri="{FF2B5EF4-FFF2-40B4-BE49-F238E27FC236}">
                    <a16:creationId xmlns:a16="http://schemas.microsoft.com/office/drawing/2014/main" id="{13DCB621-5DB2-B983-BAA4-F708D4C55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5113" y="4786313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2" name="Freeform 350">
                <a:extLst>
                  <a:ext uri="{FF2B5EF4-FFF2-40B4-BE49-F238E27FC236}">
                    <a16:creationId xmlns:a16="http://schemas.microsoft.com/office/drawing/2014/main" id="{6391BF49-59B9-DE23-EE0D-1162B7F16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3425" y="4706938"/>
                <a:ext cx="115887" cy="60325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3" name="Freeform 351">
                <a:extLst>
                  <a:ext uri="{FF2B5EF4-FFF2-40B4-BE49-F238E27FC236}">
                    <a16:creationId xmlns:a16="http://schemas.microsoft.com/office/drawing/2014/main" id="{15DD2BC9-2D9E-E127-5F01-C6C1D0B49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850" y="4651376"/>
                <a:ext cx="115887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4" name="Freeform 352">
                <a:extLst>
                  <a:ext uri="{FF2B5EF4-FFF2-40B4-BE49-F238E27FC236}">
                    <a16:creationId xmlns:a16="http://schemas.microsoft.com/office/drawing/2014/main" id="{84C7CBB8-F653-A178-CE7F-84289518B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0225" y="4816476"/>
                <a:ext cx="122237" cy="63500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5" name="Freeform 353">
                <a:extLst>
                  <a:ext uri="{FF2B5EF4-FFF2-40B4-BE49-F238E27FC236}">
                    <a16:creationId xmlns:a16="http://schemas.microsoft.com/office/drawing/2014/main" id="{FC83624A-8F3A-505B-9E6A-E75C079D2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624388"/>
                <a:ext cx="117475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6" name="Freeform 354">
                <a:extLst>
                  <a:ext uri="{FF2B5EF4-FFF2-40B4-BE49-F238E27FC236}">
                    <a16:creationId xmlns:a16="http://schemas.microsoft.com/office/drawing/2014/main" id="{95282786-DE03-B3D0-76AF-23BAA55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6725" y="4681538"/>
                <a:ext cx="117475" cy="55563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7" name="Freeform 355">
                <a:extLst>
                  <a:ext uri="{FF2B5EF4-FFF2-40B4-BE49-F238E27FC236}">
                    <a16:creationId xmlns:a16="http://schemas.microsoft.com/office/drawing/2014/main" id="{48274471-1D67-22B4-CEDF-C6173FD98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5038" y="4598988"/>
                <a:ext cx="111125" cy="58738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8" name="Freeform 356">
                <a:extLst>
                  <a:ext uri="{FF2B5EF4-FFF2-40B4-BE49-F238E27FC236}">
                    <a16:creationId xmlns:a16="http://schemas.microsoft.com/office/drawing/2014/main" id="{D4FA20FB-8B37-668C-0C3B-12F67C6BB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775" y="4462463"/>
                <a:ext cx="115887" cy="60325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9" name="Freeform 357">
                <a:extLst>
                  <a:ext uri="{FF2B5EF4-FFF2-40B4-BE49-F238E27FC236}">
                    <a16:creationId xmlns:a16="http://schemas.microsoft.com/office/drawing/2014/main" id="{3F43EDA2-3233-DBE3-D703-39942AB77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4489451"/>
                <a:ext cx="117475" cy="58738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0" name="Freeform 358">
                <a:extLst>
                  <a:ext uri="{FF2B5EF4-FFF2-40B4-BE49-F238E27FC236}">
                    <a16:creationId xmlns:a16="http://schemas.microsoft.com/office/drawing/2014/main" id="{9D8FDD34-0518-8EF3-3F90-36A294003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688" y="4843463"/>
                <a:ext cx="117475" cy="63500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1" name="Freeform 359">
                <a:extLst>
                  <a:ext uri="{FF2B5EF4-FFF2-40B4-BE49-F238E27FC236}">
                    <a16:creationId xmlns:a16="http://schemas.microsoft.com/office/drawing/2014/main" id="{02F7912D-A181-43B4-8A6A-6EF96F781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3575" y="4568826"/>
                <a:ext cx="117475" cy="61913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2" name="Freeform 360">
                <a:extLst>
                  <a:ext uri="{FF2B5EF4-FFF2-40B4-BE49-F238E27FC236}">
                    <a16:creationId xmlns:a16="http://schemas.microsoft.com/office/drawing/2014/main" id="{4EB4BC6F-2DDB-3F7B-479D-CCEC5F2B2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3225" y="4541838"/>
                <a:ext cx="106362" cy="60325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3" name="Freeform 361">
                <a:extLst>
                  <a:ext uri="{FF2B5EF4-FFF2-40B4-BE49-F238E27FC236}">
                    <a16:creationId xmlns:a16="http://schemas.microsoft.com/office/drawing/2014/main" id="{6BD5CDD3-42A9-3BC2-E02B-B6B6784D0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8813" y="4760913"/>
                <a:ext cx="174625" cy="79375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4" name="Freeform 362">
                <a:extLst>
                  <a:ext uri="{FF2B5EF4-FFF2-40B4-BE49-F238E27FC236}">
                    <a16:creationId xmlns:a16="http://schemas.microsoft.com/office/drawing/2014/main" id="{C86A32E1-B1B2-13A6-CEEF-5615AB17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2238" y="4703763"/>
                <a:ext cx="106362" cy="82550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5" name="Freeform 363">
                <a:extLst>
                  <a:ext uri="{FF2B5EF4-FFF2-40B4-BE49-F238E27FC236}">
                    <a16:creationId xmlns:a16="http://schemas.microsoft.com/office/drawing/2014/main" id="{094DDAEE-6952-5789-C40F-91B4C2D6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5613" y="4870451"/>
                <a:ext cx="101600" cy="82550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6" name="Freeform 364">
                <a:extLst>
                  <a:ext uri="{FF2B5EF4-FFF2-40B4-BE49-F238E27FC236}">
                    <a16:creationId xmlns:a16="http://schemas.microsoft.com/office/drawing/2014/main" id="{053127FE-E346-3825-9527-1FBD0C7D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0775" y="4678363"/>
                <a:ext cx="95250" cy="79375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7" name="Freeform 365">
                <a:extLst>
                  <a:ext uri="{FF2B5EF4-FFF2-40B4-BE49-F238E27FC236}">
                    <a16:creationId xmlns:a16="http://schemas.microsoft.com/office/drawing/2014/main" id="{AD7A1852-BC01-A7A3-44F4-4CC692B5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8888" y="4953001"/>
                <a:ext cx="100012" cy="82550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8" name="Freeform 366">
                <a:extLst>
                  <a:ext uri="{FF2B5EF4-FFF2-40B4-BE49-F238E27FC236}">
                    <a16:creationId xmlns:a16="http://schemas.microsoft.com/office/drawing/2014/main" id="{1EF1C35E-7E8C-8E83-7EFE-919F139BB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550" y="4624388"/>
                <a:ext cx="95250" cy="76200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9" name="Freeform 367">
                <a:extLst>
                  <a:ext uri="{FF2B5EF4-FFF2-40B4-BE49-F238E27FC236}">
                    <a16:creationId xmlns:a16="http://schemas.microsoft.com/office/drawing/2014/main" id="{E29690DF-F332-D129-235A-3E229FE89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163" y="4514851"/>
                <a:ext cx="101600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0" name="Freeform 368">
                <a:extLst>
                  <a:ext uri="{FF2B5EF4-FFF2-40B4-BE49-F238E27FC236}">
                    <a16:creationId xmlns:a16="http://schemas.microsoft.com/office/drawing/2014/main" id="{62F56230-7C08-B205-41D3-31996167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7075" y="4899026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1" name="Freeform 369">
                <a:extLst>
                  <a:ext uri="{FF2B5EF4-FFF2-40B4-BE49-F238E27FC236}">
                    <a16:creationId xmlns:a16="http://schemas.microsoft.com/office/drawing/2014/main" id="{8D0E2B7D-A75F-0D40-EF03-E7D7B888A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275" y="4541838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2" name="Freeform 370">
                <a:extLst>
                  <a:ext uri="{FF2B5EF4-FFF2-40B4-BE49-F238E27FC236}">
                    <a16:creationId xmlns:a16="http://schemas.microsoft.com/office/drawing/2014/main" id="{D866335C-7305-E432-D868-2B4C962E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4786313"/>
                <a:ext cx="101600" cy="80963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3" name="Freeform 371">
                <a:extLst>
                  <a:ext uri="{FF2B5EF4-FFF2-40B4-BE49-F238E27FC236}">
                    <a16:creationId xmlns:a16="http://schemas.microsoft.com/office/drawing/2014/main" id="{0C48FD5C-B6D6-210E-424A-82B224E44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4651376"/>
                <a:ext cx="95250" cy="79375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4" name="Freeform 372">
                <a:extLst>
                  <a:ext uri="{FF2B5EF4-FFF2-40B4-BE49-F238E27FC236}">
                    <a16:creationId xmlns:a16="http://schemas.microsoft.com/office/drawing/2014/main" id="{A459214E-A2AD-3E90-3EFE-264F9276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188" y="4929188"/>
                <a:ext cx="106362" cy="79375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5" name="Freeform 373">
                <a:extLst>
                  <a:ext uri="{FF2B5EF4-FFF2-40B4-BE49-F238E27FC236}">
                    <a16:creationId xmlns:a16="http://schemas.microsoft.com/office/drawing/2014/main" id="{A512E9EA-BC99-0D42-5C74-6B8D8856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4565651"/>
                <a:ext cx="100012" cy="85725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6" name="Freeform 374">
                <a:extLst>
                  <a:ext uri="{FF2B5EF4-FFF2-40B4-BE49-F238E27FC236}">
                    <a16:creationId xmlns:a16="http://schemas.microsoft.com/office/drawing/2014/main" id="{2E0DCD59-CD71-13B6-EAC3-9264725F7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4843463"/>
                <a:ext cx="95250" cy="76200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7" name="Freeform 375">
                <a:extLst>
                  <a:ext uri="{FF2B5EF4-FFF2-40B4-BE49-F238E27FC236}">
                    <a16:creationId xmlns:a16="http://schemas.microsoft.com/office/drawing/2014/main" id="{25DCD603-4781-F794-E355-49DBE4668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850" y="4595813"/>
                <a:ext cx="95250" cy="79375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8" name="Freeform 376">
                <a:extLst>
                  <a:ext uri="{FF2B5EF4-FFF2-40B4-BE49-F238E27FC236}">
                    <a16:creationId xmlns:a16="http://schemas.microsoft.com/office/drawing/2014/main" id="{6BF11D80-7647-916A-C64B-02091A9E5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388" y="4816476"/>
                <a:ext cx="95250" cy="76200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9" name="Freeform 377">
                <a:extLst>
                  <a:ext uri="{FF2B5EF4-FFF2-40B4-BE49-F238E27FC236}">
                    <a16:creationId xmlns:a16="http://schemas.microsoft.com/office/drawing/2014/main" id="{3748F4D9-9AEB-7437-022D-A631D47E6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2663" y="4975226"/>
                <a:ext cx="15875" cy="33338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0" name="Freeform 378">
                <a:extLst>
                  <a:ext uri="{FF2B5EF4-FFF2-40B4-BE49-F238E27FC236}">
                    <a16:creationId xmlns:a16="http://schemas.microsoft.com/office/drawing/2014/main" id="{E857CA3E-4555-9EA9-586F-FBFB92EAE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3425" y="4826001"/>
                <a:ext cx="68262" cy="11113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1" name="Freeform 379">
                <a:extLst>
                  <a:ext uri="{FF2B5EF4-FFF2-40B4-BE49-F238E27FC236}">
                    <a16:creationId xmlns:a16="http://schemas.microsoft.com/office/drawing/2014/main" id="{9A905999-E8F1-46E8-D42E-6395208E9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9800" y="4972051"/>
                <a:ext cx="52387" cy="185738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2" name="Freeform 380">
                <a:extLst>
                  <a:ext uri="{FF2B5EF4-FFF2-40B4-BE49-F238E27FC236}">
                    <a16:creationId xmlns:a16="http://schemas.microsoft.com/office/drawing/2014/main" id="{73F9868A-2E56-53FB-17AF-7785D9028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625" y="4776788"/>
                <a:ext cx="160337" cy="381000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3" name="Freeform 381">
                <a:extLst>
                  <a:ext uri="{FF2B5EF4-FFF2-40B4-BE49-F238E27FC236}">
                    <a16:creationId xmlns:a16="http://schemas.microsoft.com/office/drawing/2014/main" id="{9572C7F1-4594-E1FE-23D8-A60AACD09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803776"/>
                <a:ext cx="169862" cy="354013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4" name="Freeform 382">
                <a:extLst>
                  <a:ext uri="{FF2B5EF4-FFF2-40B4-BE49-F238E27FC236}">
                    <a16:creationId xmlns:a16="http://schemas.microsoft.com/office/drawing/2014/main" id="{49B6ABD0-42D2-4CAA-A392-0F6FF6CA2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862513"/>
                <a:ext cx="15875" cy="14288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5" name="Freeform 383">
                <a:extLst>
                  <a:ext uri="{FF2B5EF4-FFF2-40B4-BE49-F238E27FC236}">
                    <a16:creationId xmlns:a16="http://schemas.microsoft.com/office/drawing/2014/main" id="{9C083E2D-CB44-5154-566B-67F198126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4938713"/>
                <a:ext cx="153987" cy="219075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6" name="Freeform 384">
                <a:extLst>
                  <a:ext uri="{FF2B5EF4-FFF2-40B4-BE49-F238E27FC236}">
                    <a16:creationId xmlns:a16="http://schemas.microsoft.com/office/drawing/2014/main" id="{8F224E5E-BC10-28F8-FE48-A6734AA8E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7413" y="4833938"/>
                <a:ext cx="25400" cy="3175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1974" name="Grupo 1973">
              <a:extLst>
                <a:ext uri="{FF2B5EF4-FFF2-40B4-BE49-F238E27FC236}">
                  <a16:creationId xmlns:a16="http://schemas.microsoft.com/office/drawing/2014/main" id="{0A95CD05-D90D-8A08-0DD1-7A6922B12D91}"/>
                </a:ext>
              </a:extLst>
            </p:cNvPr>
            <p:cNvGrpSpPr/>
            <p:nvPr/>
          </p:nvGrpSpPr>
          <p:grpSpPr>
            <a:xfrm flipH="1">
              <a:off x="-1" y="4453657"/>
              <a:ext cx="4613275" cy="711201"/>
              <a:chOff x="-4763" y="4452938"/>
              <a:chExt cx="4627564" cy="711201"/>
            </a:xfrm>
          </p:grpSpPr>
          <p:sp>
            <p:nvSpPr>
              <p:cNvPr id="1870" name="Freeform 388">
                <a:extLst>
                  <a:ext uri="{FF2B5EF4-FFF2-40B4-BE49-F238E27FC236}">
                    <a16:creationId xmlns:a16="http://schemas.microsoft.com/office/drawing/2014/main" id="{08274778-24EF-FA32-8D97-88F5A677D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63" y="4575176"/>
                <a:ext cx="285750" cy="585788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1" name="Freeform 389">
                <a:extLst>
                  <a:ext uri="{FF2B5EF4-FFF2-40B4-BE49-F238E27FC236}">
                    <a16:creationId xmlns:a16="http://schemas.microsoft.com/office/drawing/2014/main" id="{DE8F1897-6CFB-C725-4B50-95A5D57BE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88" y="4602163"/>
                <a:ext cx="173038" cy="558800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2" name="Freeform 390">
                <a:extLst>
                  <a:ext uri="{FF2B5EF4-FFF2-40B4-BE49-F238E27FC236}">
                    <a16:creationId xmlns:a16="http://schemas.microsoft.com/office/drawing/2014/main" id="{F8E3D6FB-DF8E-A2ED-6BBA-DF2B2B1D8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963" y="4629151"/>
                <a:ext cx="173038" cy="531813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3" name="Freeform 391">
                <a:extLst>
                  <a:ext uri="{FF2B5EF4-FFF2-40B4-BE49-F238E27FC236}">
                    <a16:creationId xmlns:a16="http://schemas.microsoft.com/office/drawing/2014/main" id="{830DF95E-ED44-24B0-A288-87B46A07D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838" y="4654551"/>
                <a:ext cx="227013" cy="506413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4" name="Freeform 392">
                <a:extLst>
                  <a:ext uri="{FF2B5EF4-FFF2-40B4-BE49-F238E27FC236}">
                    <a16:creationId xmlns:a16="http://schemas.microsoft.com/office/drawing/2014/main" id="{B5707B90-AD03-C5D7-874C-739285CAD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475" y="4686301"/>
                <a:ext cx="222250" cy="474663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5" name="Freeform 393">
                <a:extLst>
                  <a:ext uri="{FF2B5EF4-FFF2-40B4-BE49-F238E27FC236}">
                    <a16:creationId xmlns:a16="http://schemas.microsoft.com/office/drawing/2014/main" id="{CE3EBFB6-55A5-735B-E83F-42340C84F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938" y="4713288"/>
                <a:ext cx="171450" cy="447675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6" name="Freeform 394">
                <a:extLst>
                  <a:ext uri="{FF2B5EF4-FFF2-40B4-BE49-F238E27FC236}">
                    <a16:creationId xmlns:a16="http://schemas.microsoft.com/office/drawing/2014/main" id="{E5FDDADB-3B2A-B6C7-140E-192A4808C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575" y="4740276"/>
                <a:ext cx="222250" cy="420688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7" name="Freeform 395">
                <a:extLst>
                  <a:ext uri="{FF2B5EF4-FFF2-40B4-BE49-F238E27FC236}">
                    <a16:creationId xmlns:a16="http://schemas.microsoft.com/office/drawing/2014/main" id="{1721CDB1-2CEB-08EB-EB4D-606D66C3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550" y="4824413"/>
                <a:ext cx="220663" cy="336550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8" name="Freeform 396">
                <a:extLst>
                  <a:ext uri="{FF2B5EF4-FFF2-40B4-BE49-F238E27FC236}">
                    <a16:creationId xmlns:a16="http://schemas.microsoft.com/office/drawing/2014/main" id="{55EE6CDC-45E7-6AC8-9BF2-7640C443C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188" y="4851401"/>
                <a:ext cx="168275" cy="309563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9" name="Freeform 397">
                <a:extLst>
                  <a:ext uri="{FF2B5EF4-FFF2-40B4-BE49-F238E27FC236}">
                    <a16:creationId xmlns:a16="http://schemas.microsoft.com/office/drawing/2014/main" id="{1E5DDBAB-304A-D82D-6B30-A655BACD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063" y="4881563"/>
                <a:ext cx="217488" cy="279400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0" name="Freeform 398">
                <a:extLst>
                  <a:ext uri="{FF2B5EF4-FFF2-40B4-BE49-F238E27FC236}">
                    <a16:creationId xmlns:a16="http://schemas.microsoft.com/office/drawing/2014/main" id="{41347AE0-F85C-FF7D-63D9-27DB8FEAB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525" y="4911726"/>
                <a:ext cx="171450" cy="249238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1" name="Freeform 399">
                <a:extLst>
                  <a:ext uri="{FF2B5EF4-FFF2-40B4-BE49-F238E27FC236}">
                    <a16:creationId xmlns:a16="http://schemas.microsoft.com/office/drawing/2014/main" id="{6397BB96-788F-DA8E-1A84-09AAC65E7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4995863"/>
                <a:ext cx="227013" cy="165100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2" name="Freeform 400">
                <a:extLst>
                  <a:ext uri="{FF2B5EF4-FFF2-40B4-BE49-F238E27FC236}">
                    <a16:creationId xmlns:a16="http://schemas.microsoft.com/office/drawing/2014/main" id="{23C63615-C682-4EF1-5612-BEF037C28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75" y="4608513"/>
                <a:ext cx="65088" cy="552450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3" name="Freeform 401">
                <a:extLst>
                  <a:ext uri="{FF2B5EF4-FFF2-40B4-BE49-F238E27FC236}">
                    <a16:creationId xmlns:a16="http://schemas.microsoft.com/office/drawing/2014/main" id="{75ED2B31-0B3B-7F0A-C4FD-179344556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888" y="4632326"/>
                <a:ext cx="69850" cy="528638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4" name="Freeform 402">
                <a:extLst>
                  <a:ext uri="{FF2B5EF4-FFF2-40B4-BE49-F238E27FC236}">
                    <a16:creationId xmlns:a16="http://schemas.microsoft.com/office/drawing/2014/main" id="{F63CC966-B509-7AE7-EF57-349D15166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038" y="4965701"/>
                <a:ext cx="227013" cy="195263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5" name="Freeform 403">
                <a:extLst>
                  <a:ext uri="{FF2B5EF4-FFF2-40B4-BE49-F238E27FC236}">
                    <a16:creationId xmlns:a16="http://schemas.microsoft.com/office/drawing/2014/main" id="{CF324C70-E393-05F9-CB12-27EAB0184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75" y="4611688"/>
                <a:ext cx="58738" cy="549275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6" name="Freeform 404">
                <a:extLst>
                  <a:ext uri="{FF2B5EF4-FFF2-40B4-BE49-F238E27FC236}">
                    <a16:creationId xmlns:a16="http://schemas.microsoft.com/office/drawing/2014/main" id="{B2E306A1-2CA9-3844-32A8-E3CB0F57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525" y="4662488"/>
                <a:ext cx="65088" cy="498475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7" name="Freeform 405">
                <a:extLst>
                  <a:ext uri="{FF2B5EF4-FFF2-40B4-BE49-F238E27FC236}">
                    <a16:creationId xmlns:a16="http://schemas.microsoft.com/office/drawing/2014/main" id="{1686D0BE-1135-82F6-76F5-FBF878D73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4635501"/>
                <a:ext cx="65088" cy="525463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8" name="Freeform 406">
                <a:extLst>
                  <a:ext uri="{FF2B5EF4-FFF2-40B4-BE49-F238E27FC236}">
                    <a16:creationId xmlns:a16="http://schemas.microsoft.com/office/drawing/2014/main" id="{561A218B-DC33-3C24-D8C5-772BE8A28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" y="4651376"/>
                <a:ext cx="92075" cy="509588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9" name="Freeform 407">
                <a:extLst>
                  <a:ext uri="{FF2B5EF4-FFF2-40B4-BE49-F238E27FC236}">
                    <a16:creationId xmlns:a16="http://schemas.microsoft.com/office/drawing/2014/main" id="{A04173B1-7008-442C-B15A-6105CBD7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5022851"/>
                <a:ext cx="220663" cy="138113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0" name="Freeform 408">
                <a:extLst>
                  <a:ext uri="{FF2B5EF4-FFF2-40B4-BE49-F238E27FC236}">
                    <a16:creationId xmlns:a16="http://schemas.microsoft.com/office/drawing/2014/main" id="{1E29F2EA-B895-0734-4A0E-B80E64E0F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750" y="4692651"/>
                <a:ext cx="65088" cy="468313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1" name="Freeform 409">
                <a:extLst>
                  <a:ext uri="{FF2B5EF4-FFF2-40B4-BE49-F238E27FC236}">
                    <a16:creationId xmlns:a16="http://schemas.microsoft.com/office/drawing/2014/main" id="{150AA787-095D-96BC-0F37-1E688DCCA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716463"/>
                <a:ext cx="65088" cy="444500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2" name="Freeform 410">
                <a:extLst>
                  <a:ext uri="{FF2B5EF4-FFF2-40B4-BE49-F238E27FC236}">
                    <a16:creationId xmlns:a16="http://schemas.microsoft.com/office/drawing/2014/main" id="{077AE615-EA4F-35DC-269F-0AE0BCD09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500" y="4692651"/>
                <a:ext cx="71438" cy="468313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3" name="Freeform 411">
                <a:extLst>
                  <a:ext uri="{FF2B5EF4-FFF2-40B4-BE49-F238E27FC236}">
                    <a16:creationId xmlns:a16="http://schemas.microsoft.com/office/drawing/2014/main" id="{72131B90-B033-9FE0-89F6-3E500D675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25" y="4716463"/>
                <a:ext cx="103188" cy="444500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4" name="Freeform 412">
                <a:extLst>
                  <a:ext uri="{FF2B5EF4-FFF2-40B4-BE49-F238E27FC236}">
                    <a16:creationId xmlns:a16="http://schemas.microsoft.com/office/drawing/2014/main" id="{A40C028A-09B2-E9AB-13BB-D13D14B60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500" y="4746626"/>
                <a:ext cx="69850" cy="414338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5" name="Freeform 413">
                <a:extLst>
                  <a:ext uri="{FF2B5EF4-FFF2-40B4-BE49-F238E27FC236}">
                    <a16:creationId xmlns:a16="http://schemas.microsoft.com/office/drawing/2014/main" id="{4BC92278-53AB-F66B-6D0D-33B24DCD1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600" y="4743451"/>
                <a:ext cx="92075" cy="417513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6" name="Freeform 414">
                <a:extLst>
                  <a:ext uri="{FF2B5EF4-FFF2-40B4-BE49-F238E27FC236}">
                    <a16:creationId xmlns:a16="http://schemas.microsoft.com/office/drawing/2014/main" id="{161B7699-5E13-5A90-51FF-559ADB0E1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773613"/>
                <a:ext cx="222250" cy="387350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7" name="Freeform 415">
                <a:extLst>
                  <a:ext uri="{FF2B5EF4-FFF2-40B4-BE49-F238E27FC236}">
                    <a16:creationId xmlns:a16="http://schemas.microsoft.com/office/drawing/2014/main" id="{32CC4C8E-496C-CBED-F39A-26F33233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250" y="4800601"/>
                <a:ext cx="76200" cy="360363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8" name="Freeform 416">
                <a:extLst>
                  <a:ext uri="{FF2B5EF4-FFF2-40B4-BE49-F238E27FC236}">
                    <a16:creationId xmlns:a16="http://schemas.microsoft.com/office/drawing/2014/main" id="{EF324BF8-4F33-4976-5D39-8088FF32E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350" y="4803776"/>
                <a:ext cx="222250" cy="357188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9" name="Freeform 417">
                <a:extLst>
                  <a:ext uri="{FF2B5EF4-FFF2-40B4-BE49-F238E27FC236}">
                    <a16:creationId xmlns:a16="http://schemas.microsoft.com/office/drawing/2014/main" id="{67BA0D91-80E9-E0D3-3EEB-90A721BBA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575" y="4813301"/>
                <a:ext cx="74613" cy="347663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0" name="Freeform 418">
                <a:extLst>
                  <a:ext uri="{FF2B5EF4-FFF2-40B4-BE49-F238E27FC236}">
                    <a16:creationId xmlns:a16="http://schemas.microsoft.com/office/drawing/2014/main" id="{9DBD0B7D-295C-0ECA-744D-8F3A3FD0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450" y="4857751"/>
                <a:ext cx="65088" cy="303213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1" name="Freeform 419">
                <a:extLst>
                  <a:ext uri="{FF2B5EF4-FFF2-40B4-BE49-F238E27FC236}">
                    <a16:creationId xmlns:a16="http://schemas.microsoft.com/office/drawing/2014/main" id="{FBC98571-0E85-98EC-A6FC-5D798E18F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350" y="4854576"/>
                <a:ext cx="69850" cy="306388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2" name="Freeform 420">
                <a:extLst>
                  <a:ext uri="{FF2B5EF4-FFF2-40B4-BE49-F238E27FC236}">
                    <a16:creationId xmlns:a16="http://schemas.microsoft.com/office/drawing/2014/main" id="{778E948E-9EEB-3144-4264-EE280BC8A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088" y="4884738"/>
                <a:ext cx="76200" cy="276225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3" name="Freeform 421">
                <a:extLst>
                  <a:ext uri="{FF2B5EF4-FFF2-40B4-BE49-F238E27FC236}">
                    <a16:creationId xmlns:a16="http://schemas.microsoft.com/office/drawing/2014/main" id="{86D86F6B-A028-70F4-9ABB-63814D97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575" y="4884738"/>
                <a:ext cx="63500" cy="276225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4" name="Freeform 422">
                <a:extLst>
                  <a:ext uri="{FF2B5EF4-FFF2-40B4-BE49-F238E27FC236}">
                    <a16:creationId xmlns:a16="http://schemas.microsoft.com/office/drawing/2014/main" id="{8377A621-D5E9-96C5-244B-CD241FB70C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313" y="4897438"/>
                <a:ext cx="177800" cy="263525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5" name="Freeform 423">
                <a:extLst>
                  <a:ext uri="{FF2B5EF4-FFF2-40B4-BE49-F238E27FC236}">
                    <a16:creationId xmlns:a16="http://schemas.microsoft.com/office/drawing/2014/main" id="{EE9A2D27-365B-A261-6A9C-53477FB71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213" y="4911726"/>
                <a:ext cx="60325" cy="249238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6" name="Freeform 424">
                <a:extLst>
                  <a:ext uri="{FF2B5EF4-FFF2-40B4-BE49-F238E27FC236}">
                    <a16:creationId xmlns:a16="http://schemas.microsoft.com/office/drawing/2014/main" id="{FA9CD3ED-C6E9-66FD-29C4-5CB15F300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188" y="4945063"/>
                <a:ext cx="215900" cy="215900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7" name="Freeform 425">
                <a:extLst>
                  <a:ext uri="{FF2B5EF4-FFF2-40B4-BE49-F238E27FC236}">
                    <a16:creationId xmlns:a16="http://schemas.microsoft.com/office/drawing/2014/main" id="{05199E56-171B-C80D-66E7-C6EAF90A2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325" y="4941888"/>
                <a:ext cx="69850" cy="219075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8" name="Freeform 426">
                <a:extLst>
                  <a:ext uri="{FF2B5EF4-FFF2-40B4-BE49-F238E27FC236}">
                    <a16:creationId xmlns:a16="http://schemas.microsoft.com/office/drawing/2014/main" id="{B43EB21B-81EA-8040-9A8B-338565485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4951413"/>
                <a:ext cx="220663" cy="88900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9" name="Freeform 427">
                <a:extLst>
                  <a:ext uri="{FF2B5EF4-FFF2-40B4-BE49-F238E27FC236}">
                    <a16:creationId xmlns:a16="http://schemas.microsoft.com/office/drawing/2014/main" id="{AD31D878-C35E-959C-1116-41A58FAE1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413" y="4972051"/>
                <a:ext cx="58738" cy="188913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0" name="Freeform 428">
                <a:extLst>
                  <a:ext uri="{FF2B5EF4-FFF2-40B4-BE49-F238E27FC236}">
                    <a16:creationId xmlns:a16="http://schemas.microsoft.com/office/drawing/2014/main" id="{D5430E0E-F24B-9CAB-4D68-44250AF0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938" y="4999038"/>
                <a:ext cx="222250" cy="161925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1" name="Freeform 429">
                <a:extLst>
                  <a:ext uri="{FF2B5EF4-FFF2-40B4-BE49-F238E27FC236}">
                    <a16:creationId xmlns:a16="http://schemas.microsoft.com/office/drawing/2014/main" id="{FEF8E9B3-D518-906E-0580-45C650CCC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5029201"/>
                <a:ext cx="274638" cy="134938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2" name="Freeform 430">
                <a:extLst>
                  <a:ext uri="{FF2B5EF4-FFF2-40B4-BE49-F238E27FC236}">
                    <a16:creationId xmlns:a16="http://schemas.microsoft.com/office/drawing/2014/main" id="{BABAAA17-4FBD-A22C-AEFC-99AF56E17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725" y="5154613"/>
                <a:ext cx="58738" cy="6350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3" name="Freeform 431">
                <a:extLst>
                  <a:ext uri="{FF2B5EF4-FFF2-40B4-BE49-F238E27FC236}">
                    <a16:creationId xmlns:a16="http://schemas.microsoft.com/office/drawing/2014/main" id="{FDC1A990-C9A6-F625-1069-0A2FB242E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600" y="5157788"/>
                <a:ext cx="42863" cy="3175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4" name="Freeform 432">
                <a:extLst>
                  <a:ext uri="{FF2B5EF4-FFF2-40B4-BE49-F238E27FC236}">
                    <a16:creationId xmlns:a16="http://schemas.microsoft.com/office/drawing/2014/main" id="{E7750596-FF67-8075-DD08-7520682E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375" y="4773613"/>
                <a:ext cx="65088" cy="387350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5" name="Freeform 433">
                <a:extLst>
                  <a:ext uri="{FF2B5EF4-FFF2-40B4-BE49-F238E27FC236}">
                    <a16:creationId xmlns:a16="http://schemas.microsoft.com/office/drawing/2014/main" id="{0F7D0A16-7F30-21DF-039D-5FDBD1362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475" y="4830763"/>
                <a:ext cx="65088" cy="330200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6" name="Freeform 434">
                <a:extLst>
                  <a:ext uri="{FF2B5EF4-FFF2-40B4-BE49-F238E27FC236}">
                    <a16:creationId xmlns:a16="http://schemas.microsoft.com/office/drawing/2014/main" id="{F109C2BD-4CFE-CE5F-6C2B-DDA3E3E57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825" y="4608513"/>
                <a:ext cx="227013" cy="114300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7" name="Freeform 435">
                <a:extLst>
                  <a:ext uri="{FF2B5EF4-FFF2-40B4-BE49-F238E27FC236}">
                    <a16:creationId xmlns:a16="http://schemas.microsoft.com/office/drawing/2014/main" id="{5C648126-795E-0286-CCAE-D218EF551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038" y="4894263"/>
                <a:ext cx="222250" cy="87313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8" name="Freeform 436">
                <a:extLst>
                  <a:ext uri="{FF2B5EF4-FFF2-40B4-BE49-F238E27FC236}">
                    <a16:creationId xmlns:a16="http://schemas.microsoft.com/office/drawing/2014/main" id="{94E95991-160F-958F-2936-6A4EC0395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4924426"/>
                <a:ext cx="220663" cy="88900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9" name="Freeform 437">
                <a:extLst>
                  <a:ext uri="{FF2B5EF4-FFF2-40B4-BE49-F238E27FC236}">
                    <a16:creationId xmlns:a16="http://schemas.microsoft.com/office/drawing/2014/main" id="{A4026824-7939-9FD7-9E8D-DD1CD3342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600" y="4584701"/>
                <a:ext cx="222250" cy="90488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0" name="Freeform 438">
                <a:extLst>
                  <a:ext uri="{FF2B5EF4-FFF2-40B4-BE49-F238E27FC236}">
                    <a16:creationId xmlns:a16="http://schemas.microsoft.com/office/drawing/2014/main" id="{46645777-0A83-B16B-D5F4-EBDE9AE80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50" y="4533901"/>
                <a:ext cx="215900" cy="84138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1" name="Freeform 439">
                <a:extLst>
                  <a:ext uri="{FF2B5EF4-FFF2-40B4-BE49-F238E27FC236}">
                    <a16:creationId xmlns:a16="http://schemas.microsoft.com/office/drawing/2014/main" id="{632F9613-AD21-0614-6095-695CB2990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3" y="4503738"/>
                <a:ext cx="220663" cy="90488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2" name="Freeform 440">
                <a:extLst>
                  <a:ext uri="{FF2B5EF4-FFF2-40B4-BE49-F238E27FC236}">
                    <a16:creationId xmlns:a16="http://schemas.microsoft.com/office/drawing/2014/main" id="{D0406C7F-141A-3F76-0F37-781FABE015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163" y="4867276"/>
                <a:ext cx="222250" cy="87313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3" name="Freeform 441">
                <a:extLst>
                  <a:ext uri="{FF2B5EF4-FFF2-40B4-BE49-F238E27FC236}">
                    <a16:creationId xmlns:a16="http://schemas.microsoft.com/office/drawing/2014/main" id="{E97A0B47-5ED0-9E7C-79E9-960D6066A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800" y="4699001"/>
                <a:ext cx="215900" cy="87313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4" name="Freeform 442">
                <a:extLst>
                  <a:ext uri="{FF2B5EF4-FFF2-40B4-BE49-F238E27FC236}">
                    <a16:creationId xmlns:a16="http://schemas.microsoft.com/office/drawing/2014/main" id="{036D482E-494C-B44C-FF0B-EDA0E7F6D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700" y="4641851"/>
                <a:ext cx="220663" cy="84138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5" name="Freeform 443">
                <a:extLst>
                  <a:ext uri="{FF2B5EF4-FFF2-40B4-BE49-F238E27FC236}">
                    <a16:creationId xmlns:a16="http://schemas.microsoft.com/office/drawing/2014/main" id="{63D79DE7-8EE3-A3ED-C060-9E7101C75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" y="4560888"/>
                <a:ext cx="215900" cy="84138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6" name="Freeform 444">
                <a:extLst>
                  <a:ext uri="{FF2B5EF4-FFF2-40B4-BE49-F238E27FC236}">
                    <a16:creationId xmlns:a16="http://schemas.microsoft.com/office/drawing/2014/main" id="{B14DD5C3-B0CD-58A0-0581-874EE92CE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338" y="4668838"/>
                <a:ext cx="217488" cy="84138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7" name="Freeform 445">
                <a:extLst>
                  <a:ext uri="{FF2B5EF4-FFF2-40B4-BE49-F238E27FC236}">
                    <a16:creationId xmlns:a16="http://schemas.microsoft.com/office/drawing/2014/main" id="{4DBCD446-58D6-B142-23AE-67AD65006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288" y="4837113"/>
                <a:ext cx="215900" cy="84138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8" name="Freeform 446">
                <a:extLst>
                  <a:ext uri="{FF2B5EF4-FFF2-40B4-BE49-F238E27FC236}">
                    <a16:creationId xmlns:a16="http://schemas.microsoft.com/office/drawing/2014/main" id="{422EDCDC-4BC2-08FA-4E18-78CE87261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188" y="4779963"/>
                <a:ext cx="215900" cy="84138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9" name="Freeform 447">
                <a:extLst>
                  <a:ext uri="{FF2B5EF4-FFF2-40B4-BE49-F238E27FC236}">
                    <a16:creationId xmlns:a16="http://schemas.microsoft.com/office/drawing/2014/main" id="{259893B9-45CC-66D3-349C-498345C6D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063" y="4813301"/>
                <a:ext cx="222250" cy="80963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0" name="Freeform 448">
                <a:extLst>
                  <a:ext uri="{FF2B5EF4-FFF2-40B4-BE49-F238E27FC236}">
                    <a16:creationId xmlns:a16="http://schemas.microsoft.com/office/drawing/2014/main" id="{9F1DE4EA-6C4D-0480-DCE2-100B60E8BB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313" y="4756151"/>
                <a:ext cx="215900" cy="80963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1" name="Freeform 449">
                <a:extLst>
                  <a:ext uri="{FF2B5EF4-FFF2-40B4-BE49-F238E27FC236}">
                    <a16:creationId xmlns:a16="http://schemas.microsoft.com/office/drawing/2014/main" id="{65C3AB9B-0763-8EEB-291B-8C230CBA5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729163"/>
                <a:ext cx="220663" cy="87313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2" name="Freeform 450">
                <a:extLst>
                  <a:ext uri="{FF2B5EF4-FFF2-40B4-BE49-F238E27FC236}">
                    <a16:creationId xmlns:a16="http://schemas.microsoft.com/office/drawing/2014/main" id="{D92B2A59-7714-443A-9F16-269E6ED83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638" y="4756151"/>
                <a:ext cx="117475" cy="65088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3" name="Freeform 451">
                <a:extLst>
                  <a:ext uri="{FF2B5EF4-FFF2-40B4-BE49-F238E27FC236}">
                    <a16:creationId xmlns:a16="http://schemas.microsoft.com/office/drawing/2014/main" id="{636DCAA5-A9D0-8C90-849A-071CC5CC6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50" y="4506913"/>
                <a:ext cx="119063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4" name="Freeform 452">
                <a:extLst>
                  <a:ext uri="{FF2B5EF4-FFF2-40B4-BE49-F238E27FC236}">
                    <a16:creationId xmlns:a16="http://schemas.microsoft.com/office/drawing/2014/main" id="{108817BC-4AD2-3A08-188F-24B543BEE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463" y="4725988"/>
                <a:ext cx="184150" cy="84138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5" name="Freeform 453">
                <a:extLst>
                  <a:ext uri="{FF2B5EF4-FFF2-40B4-BE49-F238E27FC236}">
                    <a16:creationId xmlns:a16="http://schemas.microsoft.com/office/drawing/2014/main" id="{660D3B34-7243-501E-B348-5E9DCD257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413" y="4725988"/>
                <a:ext cx="123825" cy="63500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6" name="Freeform 454">
                <a:extLst>
                  <a:ext uri="{FF2B5EF4-FFF2-40B4-BE49-F238E27FC236}">
                    <a16:creationId xmlns:a16="http://schemas.microsoft.com/office/drawing/2014/main" id="{BF46EC3C-C54B-C6D5-E7F6-2B363029E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125" y="4897438"/>
                <a:ext cx="119063" cy="65088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7" name="Freeform 455">
                <a:extLst>
                  <a:ext uri="{FF2B5EF4-FFF2-40B4-BE49-F238E27FC236}">
                    <a16:creationId xmlns:a16="http://schemas.microsoft.com/office/drawing/2014/main" id="{417260FE-2321-1CED-48B7-B7D50C44E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900" y="4870451"/>
                <a:ext cx="125413" cy="65088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8" name="Freeform 456">
                <a:extLst>
                  <a:ext uri="{FF2B5EF4-FFF2-40B4-BE49-F238E27FC236}">
                    <a16:creationId xmlns:a16="http://schemas.microsoft.com/office/drawing/2014/main" id="{A712670B-8EB3-E776-EFFD-EAA2F87F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4783138"/>
                <a:ext cx="117475" cy="65088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9" name="Freeform 457">
                <a:extLst>
                  <a:ext uri="{FF2B5EF4-FFF2-40B4-BE49-F238E27FC236}">
                    <a16:creationId xmlns:a16="http://schemas.microsoft.com/office/drawing/2014/main" id="{977B2F1F-A62B-14CF-5D76-D3B298BF3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702176"/>
                <a:ext cx="119063" cy="60325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0" name="Freeform 458">
                <a:extLst>
                  <a:ext uri="{FF2B5EF4-FFF2-40B4-BE49-F238E27FC236}">
                    <a16:creationId xmlns:a16="http://schemas.microsoft.com/office/drawing/2014/main" id="{15965C2C-FAF5-27C8-2EFA-E0696BC93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438" y="4645026"/>
                <a:ext cx="119063" cy="63500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1" name="Freeform 459">
                <a:extLst>
                  <a:ext uri="{FF2B5EF4-FFF2-40B4-BE49-F238E27FC236}">
                    <a16:creationId xmlns:a16="http://schemas.microsoft.com/office/drawing/2014/main" id="{98FE9A55-CC67-1665-2DF1-6E331C3CC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388" y="4813301"/>
                <a:ext cx="123825" cy="65088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2" name="Freeform 460">
                <a:extLst>
                  <a:ext uri="{FF2B5EF4-FFF2-40B4-BE49-F238E27FC236}">
                    <a16:creationId xmlns:a16="http://schemas.microsoft.com/office/drawing/2014/main" id="{65CAE1BE-FE69-E7BF-E9BF-EC5E09875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563" y="4618038"/>
                <a:ext cx="119063" cy="60325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3" name="Freeform 461">
                <a:extLst>
                  <a:ext uri="{FF2B5EF4-FFF2-40B4-BE49-F238E27FC236}">
                    <a16:creationId xmlns:a16="http://schemas.microsoft.com/office/drawing/2014/main" id="{88A6C450-920B-80F3-EB2D-7AA199C2C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663" y="4675188"/>
                <a:ext cx="119063" cy="57150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4" name="Freeform 462">
                <a:extLst>
                  <a:ext uri="{FF2B5EF4-FFF2-40B4-BE49-F238E27FC236}">
                    <a16:creationId xmlns:a16="http://schemas.microsoft.com/office/drawing/2014/main" id="{C79BC109-0B0A-16F3-EE9F-D6F5BB84B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688" y="4591051"/>
                <a:ext cx="112713" cy="60325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5" name="Freeform 463">
                <a:extLst>
                  <a:ext uri="{FF2B5EF4-FFF2-40B4-BE49-F238E27FC236}">
                    <a16:creationId xmlns:a16="http://schemas.microsoft.com/office/drawing/2014/main" id="{FEC48EA6-43F9-BCF7-3529-0256ED827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00" y="4452938"/>
                <a:ext cx="117475" cy="60325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6" name="Freeform 464">
                <a:extLst>
                  <a:ext uri="{FF2B5EF4-FFF2-40B4-BE49-F238E27FC236}">
                    <a16:creationId xmlns:a16="http://schemas.microsoft.com/office/drawing/2014/main" id="{3921FA30-25A0-0ADA-F570-A28FCDD0D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75" y="4479926"/>
                <a:ext cx="119063" cy="60325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7" name="Freeform 465">
                <a:extLst>
                  <a:ext uri="{FF2B5EF4-FFF2-40B4-BE49-F238E27FC236}">
                    <a16:creationId xmlns:a16="http://schemas.microsoft.com/office/drawing/2014/main" id="{410AADC6-20FB-1B23-6993-EA9F34675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840288"/>
                <a:ext cx="119063" cy="65088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8" name="Freeform 466">
                <a:extLst>
                  <a:ext uri="{FF2B5EF4-FFF2-40B4-BE49-F238E27FC236}">
                    <a16:creationId xmlns:a16="http://schemas.microsoft.com/office/drawing/2014/main" id="{6925C734-C07A-96E5-79C8-D3C1ED015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463" y="4560888"/>
                <a:ext cx="119063" cy="63500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9" name="Freeform 467">
                <a:extLst>
                  <a:ext uri="{FF2B5EF4-FFF2-40B4-BE49-F238E27FC236}">
                    <a16:creationId xmlns:a16="http://schemas.microsoft.com/office/drawing/2014/main" id="{258EAD9B-1678-18D9-ABE6-6B907B51F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938" y="4533901"/>
                <a:ext cx="107950" cy="60325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0" name="Freeform 468">
                <a:extLst>
                  <a:ext uri="{FF2B5EF4-FFF2-40B4-BE49-F238E27FC236}">
                    <a16:creationId xmlns:a16="http://schemas.microsoft.com/office/drawing/2014/main" id="{59240B6B-108B-3AE3-7B67-79921A1D4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338" y="4756151"/>
                <a:ext cx="179388" cy="80963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1" name="Freeform 469">
                <a:extLst>
                  <a:ext uri="{FF2B5EF4-FFF2-40B4-BE49-F238E27FC236}">
                    <a16:creationId xmlns:a16="http://schemas.microsoft.com/office/drawing/2014/main" id="{E8C21303-2455-1CB9-E0A5-268279185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825" y="4699001"/>
                <a:ext cx="107950" cy="84138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2" name="Freeform 470">
                <a:extLst>
                  <a:ext uri="{FF2B5EF4-FFF2-40B4-BE49-F238E27FC236}">
                    <a16:creationId xmlns:a16="http://schemas.microsoft.com/office/drawing/2014/main" id="{D9CC3190-E640-1223-65C4-4024B4D88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188" y="4867276"/>
                <a:ext cx="103188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3" name="Freeform 471">
                <a:extLst>
                  <a:ext uri="{FF2B5EF4-FFF2-40B4-BE49-F238E27FC236}">
                    <a16:creationId xmlns:a16="http://schemas.microsoft.com/office/drawing/2014/main" id="{28E3C0DD-5221-C3EB-5D07-B6FBD0F2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600" y="4672013"/>
                <a:ext cx="96838" cy="80963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4" name="Freeform 472">
                <a:extLst>
                  <a:ext uri="{FF2B5EF4-FFF2-40B4-BE49-F238E27FC236}">
                    <a16:creationId xmlns:a16="http://schemas.microsoft.com/office/drawing/2014/main" id="{8E3A98A8-A8CF-7964-FEAD-9D72F6915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4951413"/>
                <a:ext cx="103188" cy="84138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5" name="Freeform 473">
                <a:extLst>
                  <a:ext uri="{FF2B5EF4-FFF2-40B4-BE49-F238E27FC236}">
                    <a16:creationId xmlns:a16="http://schemas.microsoft.com/office/drawing/2014/main" id="{69C74150-7C60-DE2E-6A8D-969CB12D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850" y="4618038"/>
                <a:ext cx="96838" cy="77788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6" name="Freeform 474">
                <a:extLst>
                  <a:ext uri="{FF2B5EF4-FFF2-40B4-BE49-F238E27FC236}">
                    <a16:creationId xmlns:a16="http://schemas.microsoft.com/office/drawing/2014/main" id="{C5428D80-EFC5-6877-3F8A-F91A276BD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4506913"/>
                <a:ext cx="103188" cy="8413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7" name="Freeform 475">
                <a:extLst>
                  <a:ext uri="{FF2B5EF4-FFF2-40B4-BE49-F238E27FC236}">
                    <a16:creationId xmlns:a16="http://schemas.microsoft.com/office/drawing/2014/main" id="{21E056B7-D388-58A0-97C4-0A9E48379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413" y="4897438"/>
                <a:ext cx="96838" cy="80963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8" name="Freeform 476">
                <a:extLst>
                  <a:ext uri="{FF2B5EF4-FFF2-40B4-BE49-F238E27FC236}">
                    <a16:creationId xmlns:a16="http://schemas.microsoft.com/office/drawing/2014/main" id="{D5097CF3-ABD1-A8A8-0BB3-F6215DEC1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75" y="4533901"/>
                <a:ext cx="96838" cy="80963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9" name="Freeform 477">
                <a:extLst>
                  <a:ext uri="{FF2B5EF4-FFF2-40B4-BE49-F238E27FC236}">
                    <a16:creationId xmlns:a16="http://schemas.microsoft.com/office/drawing/2014/main" id="{0BE5F4E9-5509-8118-1B00-9942882F5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783138"/>
                <a:ext cx="101600" cy="80963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0" name="Freeform 478">
                <a:extLst>
                  <a:ext uri="{FF2B5EF4-FFF2-40B4-BE49-F238E27FC236}">
                    <a16:creationId xmlns:a16="http://schemas.microsoft.com/office/drawing/2014/main" id="{8392DF5B-A996-001A-1043-3EA11DBE4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25" y="4645026"/>
                <a:ext cx="96838" cy="80963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1" name="Freeform 479">
                <a:extLst>
                  <a:ext uri="{FF2B5EF4-FFF2-40B4-BE49-F238E27FC236}">
                    <a16:creationId xmlns:a16="http://schemas.microsoft.com/office/drawing/2014/main" id="{5873714E-A789-AB30-1339-72B65726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288" y="4927601"/>
                <a:ext cx="107950" cy="80963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2" name="Freeform 480">
                <a:extLst>
                  <a:ext uri="{FF2B5EF4-FFF2-40B4-BE49-F238E27FC236}">
                    <a16:creationId xmlns:a16="http://schemas.microsoft.com/office/drawing/2014/main" id="{BAAA3F8D-4D3F-35E4-5629-BDE611F9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4557713"/>
                <a:ext cx="103188" cy="87313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3" name="Freeform 481">
                <a:extLst>
                  <a:ext uri="{FF2B5EF4-FFF2-40B4-BE49-F238E27FC236}">
                    <a16:creationId xmlns:a16="http://schemas.microsoft.com/office/drawing/2014/main" id="{D67C1AE8-64C9-BA75-CAAF-F7FC6A227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313" y="4840288"/>
                <a:ext cx="96838" cy="77788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4" name="Freeform 482">
                <a:extLst>
                  <a:ext uri="{FF2B5EF4-FFF2-40B4-BE49-F238E27FC236}">
                    <a16:creationId xmlns:a16="http://schemas.microsoft.com/office/drawing/2014/main" id="{2CD6CA9E-CC91-88BC-D917-60127FA06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75" y="4587876"/>
                <a:ext cx="96838" cy="80963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5" name="Freeform 483">
                <a:extLst>
                  <a:ext uri="{FF2B5EF4-FFF2-40B4-BE49-F238E27FC236}">
                    <a16:creationId xmlns:a16="http://schemas.microsoft.com/office/drawing/2014/main" id="{2E8F82D8-8AE1-7F34-C67E-92612372C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438" y="4813301"/>
                <a:ext cx="96838" cy="77788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6" name="Freeform 484">
                <a:extLst>
                  <a:ext uri="{FF2B5EF4-FFF2-40B4-BE49-F238E27FC236}">
                    <a16:creationId xmlns:a16="http://schemas.microsoft.com/office/drawing/2014/main" id="{33A08D45-F6E0-3C77-E545-E107C9690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4975226"/>
                <a:ext cx="15875" cy="33338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7" name="Freeform 485">
                <a:extLst>
                  <a:ext uri="{FF2B5EF4-FFF2-40B4-BE49-F238E27FC236}">
                    <a16:creationId xmlns:a16="http://schemas.microsoft.com/office/drawing/2014/main" id="{1CC24CDB-C0C2-EB6E-2AC6-3C6D2D142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824413"/>
                <a:ext cx="69850" cy="9525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8" name="Freeform 486">
                <a:extLst>
                  <a:ext uri="{FF2B5EF4-FFF2-40B4-BE49-F238E27FC236}">
                    <a16:creationId xmlns:a16="http://schemas.microsoft.com/office/drawing/2014/main" id="{CB3AEF48-A6B7-4DBA-9513-A83D55030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313" y="4972051"/>
                <a:ext cx="53975" cy="188913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9" name="Freeform 487">
                <a:extLst>
                  <a:ext uri="{FF2B5EF4-FFF2-40B4-BE49-F238E27FC236}">
                    <a16:creationId xmlns:a16="http://schemas.microsoft.com/office/drawing/2014/main" id="{BC69995B-202C-E4DC-6867-875D865B0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800" y="4773613"/>
                <a:ext cx="161925" cy="387350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0" name="Freeform 488">
                <a:extLst>
                  <a:ext uri="{FF2B5EF4-FFF2-40B4-BE49-F238E27FC236}">
                    <a16:creationId xmlns:a16="http://schemas.microsoft.com/office/drawing/2014/main" id="{733110BD-3876-3E83-2CDA-75DBFD7BD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800601"/>
                <a:ext cx="173038" cy="360363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1" name="Freeform 489">
                <a:extLst>
                  <a:ext uri="{FF2B5EF4-FFF2-40B4-BE49-F238E27FC236}">
                    <a16:creationId xmlns:a16="http://schemas.microsoft.com/office/drawing/2014/main" id="{59EAA3A6-C2A5-625F-E04B-70696749B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860926"/>
                <a:ext cx="15875" cy="14288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2" name="Freeform 490">
                <a:extLst>
                  <a:ext uri="{FF2B5EF4-FFF2-40B4-BE49-F238E27FC236}">
                    <a16:creationId xmlns:a16="http://schemas.microsoft.com/office/drawing/2014/main" id="{30029F73-B25C-80CA-88FF-8AF9EBA83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4938713"/>
                <a:ext cx="155575" cy="222250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3" name="Freeform 491">
                <a:extLst>
                  <a:ext uri="{FF2B5EF4-FFF2-40B4-BE49-F238E27FC236}">
                    <a16:creationId xmlns:a16="http://schemas.microsoft.com/office/drawing/2014/main" id="{B09BB294-4F0F-DD75-FD47-E0ACFCC3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700" y="4830763"/>
                <a:ext cx="26988" cy="3175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Shape 1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Elipse 3">
            <a:extLst>
              <a:ext uri="{FF2B5EF4-FFF2-40B4-BE49-F238E27FC236}">
                <a16:creationId xmlns:a16="http://schemas.microsoft.com/office/drawing/2014/main" id="{70FD3020-3081-46A5-8948-57274096B09F}"/>
              </a:ext>
            </a:extLst>
          </p:cNvPr>
          <p:cNvSpPr/>
          <p:nvPr/>
        </p:nvSpPr>
        <p:spPr>
          <a:xfrm>
            <a:off x="4572000" y="4476750"/>
            <a:ext cx="3143250" cy="389888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608" name="Google Shape;1608;p58"/>
          <p:cNvSpPr txBox="1">
            <a:spLocks noGrp="1"/>
          </p:cNvSpPr>
          <p:nvPr>
            <p:ph type="subTitle" idx="1"/>
          </p:nvPr>
        </p:nvSpPr>
        <p:spPr>
          <a:xfrm>
            <a:off x="499319" y="2297606"/>
            <a:ext cx="3654225" cy="25690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2000" dirty="0"/>
              <a:t>Mercury is the closest planet to the Sun, and Neptune is the farthest one. Calculate the distance between these two planets</a:t>
            </a:r>
            <a:endParaRPr sz="2000" dirty="0"/>
          </a:p>
        </p:txBody>
      </p:sp>
      <p:sp>
        <p:nvSpPr>
          <p:cNvPr id="1609" name="Google Shape;1609;p58"/>
          <p:cNvSpPr txBox="1">
            <a:spLocks noGrp="1"/>
          </p:cNvSpPr>
          <p:nvPr>
            <p:ph type="title"/>
          </p:nvPr>
        </p:nvSpPr>
        <p:spPr>
          <a:xfrm>
            <a:off x="499319" y="861042"/>
            <a:ext cx="5126565" cy="143656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dirty="0">
                <a:solidFill>
                  <a:srgbClr val="A966A6"/>
                </a:solidFill>
              </a:rPr>
              <a:t>Assignment</a:t>
            </a:r>
            <a:endParaRPr sz="6600" dirty="0">
              <a:solidFill>
                <a:srgbClr val="A966A6"/>
              </a:solidFill>
            </a:endParaRPr>
          </a:p>
        </p:txBody>
      </p:sp>
      <p:grpSp>
        <p:nvGrpSpPr>
          <p:cNvPr id="36" name="Grupo 35">
            <a:extLst>
              <a:ext uri="{FF2B5EF4-FFF2-40B4-BE49-F238E27FC236}">
                <a16:creationId xmlns:a16="http://schemas.microsoft.com/office/drawing/2014/main" id="{8670F66D-DA29-0DCA-E73B-BDC93C0B1003}"/>
              </a:ext>
            </a:extLst>
          </p:cNvPr>
          <p:cNvGrpSpPr/>
          <p:nvPr/>
        </p:nvGrpSpPr>
        <p:grpSpPr>
          <a:xfrm>
            <a:off x="5121275" y="561975"/>
            <a:ext cx="2373312" cy="4227512"/>
            <a:chOff x="5121275" y="561975"/>
            <a:chExt cx="2373312" cy="422751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3E460576-EAB6-7A4D-4307-A0458BAB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763" y="3130550"/>
              <a:ext cx="2100262" cy="1658937"/>
            </a:xfrm>
            <a:custGeom>
              <a:avLst/>
              <a:gdLst>
                <a:gd name="T0" fmla="*/ 276 w 276"/>
                <a:gd name="T1" fmla="*/ 15 h 219"/>
                <a:gd name="T2" fmla="*/ 266 w 276"/>
                <a:gd name="T3" fmla="*/ 90 h 219"/>
                <a:gd name="T4" fmla="*/ 248 w 276"/>
                <a:gd name="T5" fmla="*/ 174 h 219"/>
                <a:gd name="T6" fmla="*/ 200 w 276"/>
                <a:gd name="T7" fmla="*/ 216 h 219"/>
                <a:gd name="T8" fmla="*/ 104 w 276"/>
                <a:gd name="T9" fmla="*/ 216 h 219"/>
                <a:gd name="T10" fmla="*/ 59 w 276"/>
                <a:gd name="T11" fmla="*/ 211 h 219"/>
                <a:gd name="T12" fmla="*/ 35 w 276"/>
                <a:gd name="T13" fmla="*/ 189 h 219"/>
                <a:gd name="T14" fmla="*/ 15 w 276"/>
                <a:gd name="T15" fmla="*/ 115 h 219"/>
                <a:gd name="T16" fmla="*/ 0 w 276"/>
                <a:gd name="T17" fmla="*/ 23 h 219"/>
                <a:gd name="T18" fmla="*/ 0 w 276"/>
                <a:gd name="T19" fmla="*/ 14 h 219"/>
                <a:gd name="T20" fmla="*/ 8 w 276"/>
                <a:gd name="T21" fmla="*/ 10 h 219"/>
                <a:gd name="T22" fmla="*/ 46 w 276"/>
                <a:gd name="T23" fmla="*/ 4 h 219"/>
                <a:gd name="T24" fmla="*/ 154 w 276"/>
                <a:gd name="T25" fmla="*/ 2 h 219"/>
                <a:gd name="T26" fmla="*/ 266 w 276"/>
                <a:gd name="T27" fmla="*/ 11 h 219"/>
                <a:gd name="T28" fmla="*/ 276 w 276"/>
                <a:gd name="T29" fmla="*/ 1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6" h="219">
                  <a:moveTo>
                    <a:pt x="276" y="15"/>
                  </a:moveTo>
                  <a:cubicBezTo>
                    <a:pt x="274" y="40"/>
                    <a:pt x="270" y="65"/>
                    <a:pt x="266" y="90"/>
                  </a:cubicBezTo>
                  <a:cubicBezTo>
                    <a:pt x="261" y="119"/>
                    <a:pt x="256" y="147"/>
                    <a:pt x="248" y="174"/>
                  </a:cubicBezTo>
                  <a:cubicBezTo>
                    <a:pt x="234" y="218"/>
                    <a:pt x="236" y="212"/>
                    <a:pt x="200" y="216"/>
                  </a:cubicBezTo>
                  <a:cubicBezTo>
                    <a:pt x="168" y="219"/>
                    <a:pt x="136" y="219"/>
                    <a:pt x="104" y="216"/>
                  </a:cubicBezTo>
                  <a:cubicBezTo>
                    <a:pt x="89" y="215"/>
                    <a:pt x="74" y="213"/>
                    <a:pt x="59" y="211"/>
                  </a:cubicBezTo>
                  <a:cubicBezTo>
                    <a:pt x="46" y="208"/>
                    <a:pt x="39" y="200"/>
                    <a:pt x="35" y="189"/>
                  </a:cubicBezTo>
                  <a:cubicBezTo>
                    <a:pt x="25" y="165"/>
                    <a:pt x="20" y="140"/>
                    <a:pt x="15" y="115"/>
                  </a:cubicBezTo>
                  <a:cubicBezTo>
                    <a:pt x="9" y="85"/>
                    <a:pt x="4" y="54"/>
                    <a:pt x="0" y="23"/>
                  </a:cubicBezTo>
                  <a:cubicBezTo>
                    <a:pt x="0" y="20"/>
                    <a:pt x="0" y="17"/>
                    <a:pt x="0" y="14"/>
                  </a:cubicBezTo>
                  <a:cubicBezTo>
                    <a:pt x="2" y="11"/>
                    <a:pt x="5" y="10"/>
                    <a:pt x="8" y="10"/>
                  </a:cubicBezTo>
                  <a:cubicBezTo>
                    <a:pt x="21" y="7"/>
                    <a:pt x="34" y="5"/>
                    <a:pt x="46" y="4"/>
                  </a:cubicBezTo>
                  <a:cubicBezTo>
                    <a:pt x="82" y="2"/>
                    <a:pt x="118" y="0"/>
                    <a:pt x="154" y="2"/>
                  </a:cubicBezTo>
                  <a:cubicBezTo>
                    <a:pt x="192" y="3"/>
                    <a:pt x="229" y="4"/>
                    <a:pt x="266" y="11"/>
                  </a:cubicBezTo>
                  <a:cubicBezTo>
                    <a:pt x="270" y="12"/>
                    <a:pt x="273" y="12"/>
                    <a:pt x="276" y="15"/>
                  </a:cubicBezTo>
                  <a:close/>
                </a:path>
              </a:pathLst>
            </a:custGeom>
            <a:solidFill>
              <a:srgbClr val="49C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105BCC1C-3DDA-1B0B-644A-028A6C9B2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2532063"/>
              <a:ext cx="2160587" cy="454025"/>
            </a:xfrm>
            <a:custGeom>
              <a:avLst/>
              <a:gdLst>
                <a:gd name="T0" fmla="*/ 134 w 284"/>
                <a:gd name="T1" fmla="*/ 1 h 60"/>
                <a:gd name="T2" fmla="*/ 153 w 284"/>
                <a:gd name="T3" fmla="*/ 0 h 60"/>
                <a:gd name="T4" fmla="*/ 167 w 284"/>
                <a:gd name="T5" fmla="*/ 0 h 60"/>
                <a:gd name="T6" fmla="*/ 177 w 284"/>
                <a:gd name="T7" fmla="*/ 0 h 60"/>
                <a:gd name="T8" fmla="*/ 190 w 284"/>
                <a:gd name="T9" fmla="*/ 1 h 60"/>
                <a:gd name="T10" fmla="*/ 199 w 284"/>
                <a:gd name="T11" fmla="*/ 2 h 60"/>
                <a:gd name="T12" fmla="*/ 213 w 284"/>
                <a:gd name="T13" fmla="*/ 3 h 60"/>
                <a:gd name="T14" fmla="*/ 217 w 284"/>
                <a:gd name="T15" fmla="*/ 5 h 60"/>
                <a:gd name="T16" fmla="*/ 236 w 284"/>
                <a:gd name="T17" fmla="*/ 6 h 60"/>
                <a:gd name="T18" fmla="*/ 276 w 284"/>
                <a:gd name="T19" fmla="*/ 15 h 60"/>
                <a:gd name="T20" fmla="*/ 283 w 284"/>
                <a:gd name="T21" fmla="*/ 42 h 60"/>
                <a:gd name="T22" fmla="*/ 282 w 284"/>
                <a:gd name="T23" fmla="*/ 58 h 60"/>
                <a:gd name="T24" fmla="*/ 274 w 284"/>
                <a:gd name="T25" fmla="*/ 60 h 60"/>
                <a:gd name="T26" fmla="*/ 149 w 284"/>
                <a:gd name="T27" fmla="*/ 52 h 60"/>
                <a:gd name="T28" fmla="*/ 74 w 284"/>
                <a:gd name="T29" fmla="*/ 53 h 60"/>
                <a:gd name="T30" fmla="*/ 8 w 284"/>
                <a:gd name="T31" fmla="*/ 58 h 60"/>
                <a:gd name="T32" fmla="*/ 0 w 284"/>
                <a:gd name="T33" fmla="*/ 57 h 60"/>
                <a:gd name="T34" fmla="*/ 1 w 284"/>
                <a:gd name="T35" fmla="*/ 27 h 60"/>
                <a:gd name="T36" fmla="*/ 11 w 284"/>
                <a:gd name="T37" fmla="*/ 12 h 60"/>
                <a:gd name="T38" fmla="*/ 20 w 284"/>
                <a:gd name="T39" fmla="*/ 8 h 60"/>
                <a:gd name="T40" fmla="*/ 60 w 284"/>
                <a:gd name="T41" fmla="*/ 3 h 60"/>
                <a:gd name="T42" fmla="*/ 62 w 284"/>
                <a:gd name="T43" fmla="*/ 3 h 60"/>
                <a:gd name="T44" fmla="*/ 85 w 284"/>
                <a:gd name="T45" fmla="*/ 2 h 60"/>
                <a:gd name="T46" fmla="*/ 88 w 284"/>
                <a:gd name="T47" fmla="*/ 0 h 60"/>
                <a:gd name="T48" fmla="*/ 134 w 284"/>
                <a:gd name="T49" fmla="*/ 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4" h="60">
                  <a:moveTo>
                    <a:pt x="134" y="1"/>
                  </a:moveTo>
                  <a:cubicBezTo>
                    <a:pt x="140" y="2"/>
                    <a:pt x="147" y="4"/>
                    <a:pt x="153" y="0"/>
                  </a:cubicBezTo>
                  <a:cubicBezTo>
                    <a:pt x="157" y="0"/>
                    <a:pt x="162" y="0"/>
                    <a:pt x="167" y="0"/>
                  </a:cubicBezTo>
                  <a:cubicBezTo>
                    <a:pt x="170" y="0"/>
                    <a:pt x="174" y="0"/>
                    <a:pt x="177" y="0"/>
                  </a:cubicBezTo>
                  <a:cubicBezTo>
                    <a:pt x="181" y="1"/>
                    <a:pt x="186" y="1"/>
                    <a:pt x="190" y="1"/>
                  </a:cubicBezTo>
                  <a:cubicBezTo>
                    <a:pt x="193" y="1"/>
                    <a:pt x="196" y="1"/>
                    <a:pt x="199" y="2"/>
                  </a:cubicBezTo>
                  <a:cubicBezTo>
                    <a:pt x="204" y="4"/>
                    <a:pt x="208" y="2"/>
                    <a:pt x="213" y="3"/>
                  </a:cubicBezTo>
                  <a:cubicBezTo>
                    <a:pt x="214" y="5"/>
                    <a:pt x="215" y="5"/>
                    <a:pt x="217" y="5"/>
                  </a:cubicBezTo>
                  <a:cubicBezTo>
                    <a:pt x="223" y="2"/>
                    <a:pt x="230" y="5"/>
                    <a:pt x="236" y="6"/>
                  </a:cubicBezTo>
                  <a:cubicBezTo>
                    <a:pt x="250" y="7"/>
                    <a:pt x="264" y="9"/>
                    <a:pt x="276" y="15"/>
                  </a:cubicBezTo>
                  <a:cubicBezTo>
                    <a:pt x="284" y="23"/>
                    <a:pt x="282" y="33"/>
                    <a:pt x="283" y="42"/>
                  </a:cubicBezTo>
                  <a:cubicBezTo>
                    <a:pt x="283" y="47"/>
                    <a:pt x="282" y="53"/>
                    <a:pt x="282" y="58"/>
                  </a:cubicBezTo>
                  <a:cubicBezTo>
                    <a:pt x="279" y="60"/>
                    <a:pt x="277" y="60"/>
                    <a:pt x="274" y="60"/>
                  </a:cubicBezTo>
                  <a:cubicBezTo>
                    <a:pt x="233" y="55"/>
                    <a:pt x="191" y="53"/>
                    <a:pt x="149" y="52"/>
                  </a:cubicBezTo>
                  <a:cubicBezTo>
                    <a:pt x="124" y="51"/>
                    <a:pt x="99" y="53"/>
                    <a:pt x="74" y="53"/>
                  </a:cubicBezTo>
                  <a:cubicBezTo>
                    <a:pt x="52" y="53"/>
                    <a:pt x="30" y="55"/>
                    <a:pt x="8" y="58"/>
                  </a:cubicBezTo>
                  <a:cubicBezTo>
                    <a:pt x="5" y="58"/>
                    <a:pt x="3" y="59"/>
                    <a:pt x="0" y="57"/>
                  </a:cubicBezTo>
                  <a:cubicBezTo>
                    <a:pt x="0" y="47"/>
                    <a:pt x="0" y="37"/>
                    <a:pt x="1" y="27"/>
                  </a:cubicBezTo>
                  <a:cubicBezTo>
                    <a:pt x="2" y="20"/>
                    <a:pt x="5" y="15"/>
                    <a:pt x="11" y="12"/>
                  </a:cubicBezTo>
                  <a:cubicBezTo>
                    <a:pt x="14" y="10"/>
                    <a:pt x="17" y="9"/>
                    <a:pt x="20" y="8"/>
                  </a:cubicBezTo>
                  <a:cubicBezTo>
                    <a:pt x="33" y="5"/>
                    <a:pt x="47" y="3"/>
                    <a:pt x="60" y="3"/>
                  </a:cubicBezTo>
                  <a:cubicBezTo>
                    <a:pt x="61" y="3"/>
                    <a:pt x="61" y="3"/>
                    <a:pt x="62" y="3"/>
                  </a:cubicBezTo>
                  <a:cubicBezTo>
                    <a:pt x="70" y="4"/>
                    <a:pt x="77" y="3"/>
                    <a:pt x="85" y="2"/>
                  </a:cubicBezTo>
                  <a:cubicBezTo>
                    <a:pt x="86" y="1"/>
                    <a:pt x="87" y="0"/>
                    <a:pt x="88" y="0"/>
                  </a:cubicBezTo>
                  <a:cubicBezTo>
                    <a:pt x="103" y="0"/>
                    <a:pt x="119" y="0"/>
                    <a:pt x="134" y="1"/>
                  </a:cubicBezTo>
                  <a:close/>
                </a:path>
              </a:pathLst>
            </a:custGeom>
            <a:solidFill>
              <a:srgbClr val="49C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8A8582E8-B11C-2AC8-5A0F-57CE3E098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8" y="2901950"/>
              <a:ext cx="2144712" cy="341312"/>
            </a:xfrm>
            <a:custGeom>
              <a:avLst/>
              <a:gdLst>
                <a:gd name="T0" fmla="*/ 0 w 282"/>
                <a:gd name="T1" fmla="*/ 8 h 45"/>
                <a:gd name="T2" fmla="*/ 57 w 282"/>
                <a:gd name="T3" fmla="*/ 2 h 45"/>
                <a:gd name="T4" fmla="*/ 132 w 282"/>
                <a:gd name="T5" fmla="*/ 0 h 45"/>
                <a:gd name="T6" fmla="*/ 214 w 282"/>
                <a:gd name="T7" fmla="*/ 3 h 45"/>
                <a:gd name="T8" fmla="*/ 282 w 282"/>
                <a:gd name="T9" fmla="*/ 9 h 45"/>
                <a:gd name="T10" fmla="*/ 279 w 282"/>
                <a:gd name="T11" fmla="*/ 45 h 45"/>
                <a:gd name="T12" fmla="*/ 223 w 282"/>
                <a:gd name="T13" fmla="*/ 37 h 45"/>
                <a:gd name="T14" fmla="*/ 99 w 282"/>
                <a:gd name="T15" fmla="*/ 34 h 45"/>
                <a:gd name="T16" fmla="*/ 6 w 282"/>
                <a:gd name="T17" fmla="*/ 43 h 45"/>
                <a:gd name="T18" fmla="*/ 3 w 282"/>
                <a:gd name="T19" fmla="*/ 44 h 45"/>
                <a:gd name="T20" fmla="*/ 0 w 282"/>
                <a:gd name="T21" fmla="*/ 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2" h="45">
                  <a:moveTo>
                    <a:pt x="0" y="8"/>
                  </a:moveTo>
                  <a:cubicBezTo>
                    <a:pt x="19" y="6"/>
                    <a:pt x="38" y="3"/>
                    <a:pt x="57" y="2"/>
                  </a:cubicBezTo>
                  <a:cubicBezTo>
                    <a:pt x="82" y="1"/>
                    <a:pt x="107" y="1"/>
                    <a:pt x="132" y="0"/>
                  </a:cubicBezTo>
                  <a:cubicBezTo>
                    <a:pt x="159" y="0"/>
                    <a:pt x="187" y="1"/>
                    <a:pt x="214" y="3"/>
                  </a:cubicBezTo>
                  <a:cubicBezTo>
                    <a:pt x="237" y="4"/>
                    <a:pt x="259" y="7"/>
                    <a:pt x="282" y="9"/>
                  </a:cubicBezTo>
                  <a:cubicBezTo>
                    <a:pt x="280" y="21"/>
                    <a:pt x="281" y="33"/>
                    <a:pt x="279" y="45"/>
                  </a:cubicBezTo>
                  <a:cubicBezTo>
                    <a:pt x="260" y="41"/>
                    <a:pt x="242" y="39"/>
                    <a:pt x="223" y="37"/>
                  </a:cubicBezTo>
                  <a:cubicBezTo>
                    <a:pt x="182" y="34"/>
                    <a:pt x="140" y="32"/>
                    <a:pt x="99" y="34"/>
                  </a:cubicBezTo>
                  <a:cubicBezTo>
                    <a:pt x="68" y="35"/>
                    <a:pt x="37" y="35"/>
                    <a:pt x="6" y="43"/>
                  </a:cubicBezTo>
                  <a:cubicBezTo>
                    <a:pt x="5" y="43"/>
                    <a:pt x="4" y="44"/>
                    <a:pt x="3" y="44"/>
                  </a:cubicBezTo>
                  <a:cubicBezTo>
                    <a:pt x="1" y="32"/>
                    <a:pt x="0" y="20"/>
                    <a:pt x="0" y="8"/>
                  </a:cubicBezTo>
                  <a:close/>
                </a:path>
              </a:pathLst>
            </a:custGeom>
            <a:solidFill>
              <a:srgbClr val="1A8F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3F5ADBB-900F-49C5-6BC3-A9456C3F20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0538" y="1516063"/>
              <a:ext cx="646112" cy="1128712"/>
            </a:xfrm>
            <a:custGeom>
              <a:avLst/>
              <a:gdLst>
                <a:gd name="T0" fmla="*/ 59 w 85"/>
                <a:gd name="T1" fmla="*/ 149 h 149"/>
                <a:gd name="T2" fmla="*/ 33 w 85"/>
                <a:gd name="T3" fmla="*/ 143 h 149"/>
                <a:gd name="T4" fmla="*/ 0 w 85"/>
                <a:gd name="T5" fmla="*/ 139 h 149"/>
                <a:gd name="T6" fmla="*/ 25 w 85"/>
                <a:gd name="T7" fmla="*/ 4 h 149"/>
                <a:gd name="T8" fmla="*/ 32 w 85"/>
                <a:gd name="T9" fmla="*/ 0 h 149"/>
                <a:gd name="T10" fmla="*/ 80 w 85"/>
                <a:gd name="T11" fmla="*/ 9 h 149"/>
                <a:gd name="T12" fmla="*/ 84 w 85"/>
                <a:gd name="T13" fmla="*/ 17 h 149"/>
                <a:gd name="T14" fmla="*/ 59 w 85"/>
                <a:gd name="T1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149">
                  <a:moveTo>
                    <a:pt x="59" y="149"/>
                  </a:moveTo>
                  <a:cubicBezTo>
                    <a:pt x="50" y="149"/>
                    <a:pt x="42" y="145"/>
                    <a:pt x="33" y="143"/>
                  </a:cubicBezTo>
                  <a:cubicBezTo>
                    <a:pt x="22" y="142"/>
                    <a:pt x="11" y="142"/>
                    <a:pt x="0" y="139"/>
                  </a:cubicBezTo>
                  <a:cubicBezTo>
                    <a:pt x="8" y="94"/>
                    <a:pt x="17" y="49"/>
                    <a:pt x="25" y="4"/>
                  </a:cubicBezTo>
                  <a:cubicBezTo>
                    <a:pt x="26" y="0"/>
                    <a:pt x="29" y="0"/>
                    <a:pt x="32" y="0"/>
                  </a:cubicBezTo>
                  <a:cubicBezTo>
                    <a:pt x="48" y="3"/>
                    <a:pt x="64" y="6"/>
                    <a:pt x="80" y="9"/>
                  </a:cubicBezTo>
                  <a:cubicBezTo>
                    <a:pt x="84" y="10"/>
                    <a:pt x="85" y="13"/>
                    <a:pt x="84" y="17"/>
                  </a:cubicBezTo>
                  <a:cubicBezTo>
                    <a:pt x="76" y="61"/>
                    <a:pt x="67" y="105"/>
                    <a:pt x="59" y="149"/>
                  </a:cubicBezTo>
                  <a:close/>
                </a:path>
              </a:pathLst>
            </a:custGeom>
            <a:solidFill>
              <a:srgbClr val="E05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77E7D65-4293-2EDD-0615-97023FC86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9450" y="568325"/>
              <a:ext cx="601662" cy="1000125"/>
            </a:xfrm>
            <a:custGeom>
              <a:avLst/>
              <a:gdLst>
                <a:gd name="T0" fmla="*/ 43 w 79"/>
                <a:gd name="T1" fmla="*/ 0 h 132"/>
                <a:gd name="T2" fmla="*/ 44 w 79"/>
                <a:gd name="T3" fmla="*/ 5 h 132"/>
                <a:gd name="T4" fmla="*/ 57 w 79"/>
                <a:gd name="T5" fmla="*/ 58 h 132"/>
                <a:gd name="T6" fmla="*/ 64 w 79"/>
                <a:gd name="T7" fmla="*/ 64 h 132"/>
                <a:gd name="T8" fmla="*/ 72 w 79"/>
                <a:gd name="T9" fmla="*/ 102 h 132"/>
                <a:gd name="T10" fmla="*/ 50 w 79"/>
                <a:gd name="T11" fmla="*/ 131 h 132"/>
                <a:gd name="T12" fmla="*/ 48 w 79"/>
                <a:gd name="T13" fmla="*/ 132 h 132"/>
                <a:gd name="T14" fmla="*/ 21 w 79"/>
                <a:gd name="T15" fmla="*/ 129 h 132"/>
                <a:gd name="T16" fmla="*/ 22 w 79"/>
                <a:gd name="T17" fmla="*/ 126 h 132"/>
                <a:gd name="T18" fmla="*/ 36 w 79"/>
                <a:gd name="T19" fmla="*/ 126 h 132"/>
                <a:gd name="T20" fmla="*/ 34 w 79"/>
                <a:gd name="T21" fmla="*/ 125 h 132"/>
                <a:gd name="T22" fmla="*/ 2 w 79"/>
                <a:gd name="T23" fmla="*/ 76 h 132"/>
                <a:gd name="T24" fmla="*/ 10 w 79"/>
                <a:gd name="T25" fmla="*/ 28 h 132"/>
                <a:gd name="T26" fmla="*/ 36 w 79"/>
                <a:gd name="T27" fmla="*/ 1 h 132"/>
                <a:gd name="T28" fmla="*/ 43 w 79"/>
                <a:gd name="T2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32">
                  <a:moveTo>
                    <a:pt x="43" y="0"/>
                  </a:moveTo>
                  <a:cubicBezTo>
                    <a:pt x="46" y="1"/>
                    <a:pt x="45" y="3"/>
                    <a:pt x="44" y="5"/>
                  </a:cubicBezTo>
                  <a:cubicBezTo>
                    <a:pt x="37" y="25"/>
                    <a:pt x="45" y="42"/>
                    <a:pt x="57" y="58"/>
                  </a:cubicBezTo>
                  <a:cubicBezTo>
                    <a:pt x="59" y="60"/>
                    <a:pt x="62" y="62"/>
                    <a:pt x="64" y="64"/>
                  </a:cubicBezTo>
                  <a:cubicBezTo>
                    <a:pt x="76" y="75"/>
                    <a:pt x="79" y="87"/>
                    <a:pt x="72" y="102"/>
                  </a:cubicBezTo>
                  <a:cubicBezTo>
                    <a:pt x="67" y="113"/>
                    <a:pt x="59" y="122"/>
                    <a:pt x="50" y="131"/>
                  </a:cubicBezTo>
                  <a:cubicBezTo>
                    <a:pt x="49" y="131"/>
                    <a:pt x="49" y="132"/>
                    <a:pt x="48" y="132"/>
                  </a:cubicBezTo>
                  <a:cubicBezTo>
                    <a:pt x="39" y="130"/>
                    <a:pt x="30" y="131"/>
                    <a:pt x="21" y="129"/>
                  </a:cubicBezTo>
                  <a:cubicBezTo>
                    <a:pt x="19" y="127"/>
                    <a:pt x="21" y="126"/>
                    <a:pt x="22" y="126"/>
                  </a:cubicBezTo>
                  <a:cubicBezTo>
                    <a:pt x="27" y="125"/>
                    <a:pt x="31" y="125"/>
                    <a:pt x="36" y="126"/>
                  </a:cubicBezTo>
                  <a:cubicBezTo>
                    <a:pt x="36" y="126"/>
                    <a:pt x="35" y="125"/>
                    <a:pt x="34" y="125"/>
                  </a:cubicBezTo>
                  <a:cubicBezTo>
                    <a:pt x="13" y="116"/>
                    <a:pt x="4" y="98"/>
                    <a:pt x="2" y="76"/>
                  </a:cubicBezTo>
                  <a:cubicBezTo>
                    <a:pt x="0" y="60"/>
                    <a:pt x="1" y="43"/>
                    <a:pt x="10" y="28"/>
                  </a:cubicBezTo>
                  <a:cubicBezTo>
                    <a:pt x="17" y="17"/>
                    <a:pt x="26" y="9"/>
                    <a:pt x="36" y="1"/>
                  </a:cubicBezTo>
                  <a:cubicBezTo>
                    <a:pt x="38" y="0"/>
                    <a:pt x="41" y="1"/>
                    <a:pt x="43" y="0"/>
                  </a:cubicBezTo>
                  <a:close/>
                </a:path>
              </a:pathLst>
            </a:custGeom>
            <a:solidFill>
              <a:srgbClr val="BC6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DB58677D-417E-E7A5-5733-AC692B09F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438" y="1562100"/>
              <a:ext cx="493712" cy="1060450"/>
            </a:xfrm>
            <a:custGeom>
              <a:avLst/>
              <a:gdLst>
                <a:gd name="T0" fmla="*/ 65 w 65"/>
                <a:gd name="T1" fmla="*/ 131 h 140"/>
                <a:gd name="T2" fmla="*/ 48 w 65"/>
                <a:gd name="T3" fmla="*/ 134 h 140"/>
                <a:gd name="T4" fmla="*/ 16 w 65"/>
                <a:gd name="T5" fmla="*/ 140 h 140"/>
                <a:gd name="T6" fmla="*/ 10 w 65"/>
                <a:gd name="T7" fmla="*/ 88 h 140"/>
                <a:gd name="T8" fmla="*/ 0 w 65"/>
                <a:gd name="T9" fmla="*/ 9 h 140"/>
                <a:gd name="T10" fmla="*/ 5 w 65"/>
                <a:gd name="T11" fmla="*/ 3 h 140"/>
                <a:gd name="T12" fmla="*/ 37 w 65"/>
                <a:gd name="T13" fmla="*/ 0 h 140"/>
                <a:gd name="T14" fmla="*/ 40 w 65"/>
                <a:gd name="T15" fmla="*/ 1 h 140"/>
                <a:gd name="T16" fmla="*/ 43 w 65"/>
                <a:gd name="T17" fmla="*/ 20 h 140"/>
                <a:gd name="T18" fmla="*/ 57 w 65"/>
                <a:gd name="T19" fmla="*/ 124 h 140"/>
                <a:gd name="T20" fmla="*/ 65 w 65"/>
                <a:gd name="T21" fmla="*/ 13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40">
                  <a:moveTo>
                    <a:pt x="65" y="131"/>
                  </a:moveTo>
                  <a:cubicBezTo>
                    <a:pt x="60" y="134"/>
                    <a:pt x="54" y="133"/>
                    <a:pt x="48" y="134"/>
                  </a:cubicBezTo>
                  <a:cubicBezTo>
                    <a:pt x="37" y="136"/>
                    <a:pt x="27" y="137"/>
                    <a:pt x="16" y="140"/>
                  </a:cubicBezTo>
                  <a:cubicBezTo>
                    <a:pt x="14" y="123"/>
                    <a:pt x="12" y="105"/>
                    <a:pt x="10" y="88"/>
                  </a:cubicBezTo>
                  <a:cubicBezTo>
                    <a:pt x="6" y="61"/>
                    <a:pt x="3" y="35"/>
                    <a:pt x="0" y="9"/>
                  </a:cubicBezTo>
                  <a:cubicBezTo>
                    <a:pt x="0" y="6"/>
                    <a:pt x="2" y="3"/>
                    <a:pt x="5" y="3"/>
                  </a:cubicBezTo>
                  <a:cubicBezTo>
                    <a:pt x="16" y="2"/>
                    <a:pt x="26" y="0"/>
                    <a:pt x="37" y="0"/>
                  </a:cubicBezTo>
                  <a:cubicBezTo>
                    <a:pt x="38" y="0"/>
                    <a:pt x="39" y="0"/>
                    <a:pt x="40" y="1"/>
                  </a:cubicBezTo>
                  <a:cubicBezTo>
                    <a:pt x="43" y="7"/>
                    <a:pt x="42" y="13"/>
                    <a:pt x="43" y="20"/>
                  </a:cubicBezTo>
                  <a:cubicBezTo>
                    <a:pt x="48" y="54"/>
                    <a:pt x="52" y="89"/>
                    <a:pt x="57" y="124"/>
                  </a:cubicBezTo>
                  <a:cubicBezTo>
                    <a:pt x="57" y="130"/>
                    <a:pt x="63" y="129"/>
                    <a:pt x="65" y="131"/>
                  </a:cubicBezTo>
                  <a:close/>
                </a:path>
              </a:pathLst>
            </a:custGeom>
            <a:solidFill>
              <a:srgbClr val="FBB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D8B59490-1177-E2DA-AA55-249ACCDDD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425" y="1735138"/>
              <a:ext cx="387350" cy="803275"/>
            </a:xfrm>
            <a:custGeom>
              <a:avLst/>
              <a:gdLst>
                <a:gd name="T0" fmla="*/ 1 w 51"/>
                <a:gd name="T1" fmla="*/ 38 h 106"/>
                <a:gd name="T2" fmla="*/ 0 w 51"/>
                <a:gd name="T3" fmla="*/ 4 h 106"/>
                <a:gd name="T4" fmla="*/ 8 w 51"/>
                <a:gd name="T5" fmla="*/ 2 h 106"/>
                <a:gd name="T6" fmla="*/ 41 w 51"/>
                <a:gd name="T7" fmla="*/ 1 h 106"/>
                <a:gd name="T8" fmla="*/ 49 w 51"/>
                <a:gd name="T9" fmla="*/ 5 h 106"/>
                <a:gd name="T10" fmla="*/ 51 w 51"/>
                <a:gd name="T11" fmla="*/ 59 h 106"/>
                <a:gd name="T12" fmla="*/ 50 w 51"/>
                <a:gd name="T13" fmla="*/ 98 h 106"/>
                <a:gd name="T14" fmla="*/ 43 w 51"/>
                <a:gd name="T15" fmla="*/ 106 h 106"/>
                <a:gd name="T16" fmla="*/ 11 w 51"/>
                <a:gd name="T17" fmla="*/ 106 h 106"/>
                <a:gd name="T18" fmla="*/ 3 w 51"/>
                <a:gd name="T19" fmla="*/ 99 h 106"/>
                <a:gd name="T20" fmla="*/ 2 w 51"/>
                <a:gd name="T21" fmla="*/ 32 h 106"/>
                <a:gd name="T22" fmla="*/ 1 w 51"/>
                <a:gd name="T23" fmla="*/ 3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106">
                  <a:moveTo>
                    <a:pt x="1" y="38"/>
                  </a:moveTo>
                  <a:cubicBezTo>
                    <a:pt x="0" y="26"/>
                    <a:pt x="0" y="15"/>
                    <a:pt x="0" y="4"/>
                  </a:cubicBezTo>
                  <a:cubicBezTo>
                    <a:pt x="2" y="2"/>
                    <a:pt x="5" y="2"/>
                    <a:pt x="8" y="2"/>
                  </a:cubicBezTo>
                  <a:cubicBezTo>
                    <a:pt x="19" y="1"/>
                    <a:pt x="30" y="2"/>
                    <a:pt x="41" y="1"/>
                  </a:cubicBezTo>
                  <a:cubicBezTo>
                    <a:pt x="45" y="0"/>
                    <a:pt x="49" y="1"/>
                    <a:pt x="49" y="5"/>
                  </a:cubicBezTo>
                  <a:cubicBezTo>
                    <a:pt x="50" y="23"/>
                    <a:pt x="50" y="41"/>
                    <a:pt x="51" y="59"/>
                  </a:cubicBezTo>
                  <a:cubicBezTo>
                    <a:pt x="50" y="72"/>
                    <a:pt x="50" y="85"/>
                    <a:pt x="50" y="98"/>
                  </a:cubicBezTo>
                  <a:cubicBezTo>
                    <a:pt x="50" y="104"/>
                    <a:pt x="49" y="106"/>
                    <a:pt x="43" y="106"/>
                  </a:cubicBezTo>
                  <a:cubicBezTo>
                    <a:pt x="32" y="105"/>
                    <a:pt x="22" y="106"/>
                    <a:pt x="11" y="106"/>
                  </a:cubicBezTo>
                  <a:cubicBezTo>
                    <a:pt x="5" y="106"/>
                    <a:pt x="3" y="105"/>
                    <a:pt x="3" y="99"/>
                  </a:cubicBezTo>
                  <a:cubicBezTo>
                    <a:pt x="4" y="77"/>
                    <a:pt x="2" y="54"/>
                    <a:pt x="2" y="32"/>
                  </a:cubicBezTo>
                  <a:cubicBezTo>
                    <a:pt x="2" y="34"/>
                    <a:pt x="3" y="36"/>
                    <a:pt x="1" y="38"/>
                  </a:cubicBezTo>
                  <a:close/>
                </a:path>
              </a:pathLst>
            </a:custGeom>
            <a:solidFill>
              <a:srgbClr val="E63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6FC05828-1E4F-F921-4B65-635B1ABB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8950" y="561975"/>
              <a:ext cx="517525" cy="1006475"/>
            </a:xfrm>
            <a:custGeom>
              <a:avLst/>
              <a:gdLst>
                <a:gd name="T0" fmla="*/ 68 w 68"/>
                <a:gd name="T1" fmla="*/ 1 h 133"/>
                <a:gd name="T2" fmla="*/ 32 w 68"/>
                <a:gd name="T3" fmla="*/ 42 h 133"/>
                <a:gd name="T4" fmla="*/ 36 w 68"/>
                <a:gd name="T5" fmla="*/ 102 h 133"/>
                <a:gd name="T6" fmla="*/ 58 w 68"/>
                <a:gd name="T7" fmla="*/ 123 h 133"/>
                <a:gd name="T8" fmla="*/ 63 w 68"/>
                <a:gd name="T9" fmla="*/ 127 h 133"/>
                <a:gd name="T10" fmla="*/ 45 w 68"/>
                <a:gd name="T11" fmla="*/ 129 h 133"/>
                <a:gd name="T12" fmla="*/ 35 w 68"/>
                <a:gd name="T13" fmla="*/ 132 h 133"/>
                <a:gd name="T14" fmla="*/ 5 w 68"/>
                <a:gd name="T15" fmla="*/ 85 h 133"/>
                <a:gd name="T16" fmla="*/ 17 w 68"/>
                <a:gd name="T17" fmla="*/ 35 h 133"/>
                <a:gd name="T18" fmla="*/ 60 w 68"/>
                <a:gd name="T19" fmla="*/ 1 h 133"/>
                <a:gd name="T20" fmla="*/ 68 w 68"/>
                <a:gd name="T21" fmla="*/ 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133">
                  <a:moveTo>
                    <a:pt x="68" y="1"/>
                  </a:moveTo>
                  <a:cubicBezTo>
                    <a:pt x="51" y="10"/>
                    <a:pt x="38" y="23"/>
                    <a:pt x="32" y="42"/>
                  </a:cubicBezTo>
                  <a:cubicBezTo>
                    <a:pt x="25" y="63"/>
                    <a:pt x="27" y="83"/>
                    <a:pt x="36" y="102"/>
                  </a:cubicBezTo>
                  <a:cubicBezTo>
                    <a:pt x="40" y="112"/>
                    <a:pt x="48" y="119"/>
                    <a:pt x="58" y="123"/>
                  </a:cubicBezTo>
                  <a:cubicBezTo>
                    <a:pt x="60" y="124"/>
                    <a:pt x="62" y="125"/>
                    <a:pt x="63" y="127"/>
                  </a:cubicBezTo>
                  <a:cubicBezTo>
                    <a:pt x="57" y="129"/>
                    <a:pt x="51" y="126"/>
                    <a:pt x="45" y="129"/>
                  </a:cubicBezTo>
                  <a:cubicBezTo>
                    <a:pt x="42" y="132"/>
                    <a:pt x="39" y="133"/>
                    <a:pt x="35" y="132"/>
                  </a:cubicBezTo>
                  <a:cubicBezTo>
                    <a:pt x="17" y="121"/>
                    <a:pt x="10" y="104"/>
                    <a:pt x="5" y="85"/>
                  </a:cubicBezTo>
                  <a:cubicBezTo>
                    <a:pt x="0" y="66"/>
                    <a:pt x="6" y="50"/>
                    <a:pt x="17" y="35"/>
                  </a:cubicBezTo>
                  <a:cubicBezTo>
                    <a:pt x="28" y="20"/>
                    <a:pt x="42" y="8"/>
                    <a:pt x="60" y="1"/>
                  </a:cubicBezTo>
                  <a:cubicBezTo>
                    <a:pt x="63" y="0"/>
                    <a:pt x="65" y="0"/>
                    <a:pt x="68" y="1"/>
                  </a:cubicBezTo>
                  <a:close/>
                </a:path>
              </a:pathLst>
            </a:custGeom>
            <a:solidFill>
              <a:srgbClr val="BD53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0B25BD3E-3CA7-75F1-F478-02FEE7E0B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175" y="1273175"/>
              <a:ext cx="234950" cy="1289050"/>
            </a:xfrm>
            <a:custGeom>
              <a:avLst/>
              <a:gdLst>
                <a:gd name="T0" fmla="*/ 13 w 31"/>
                <a:gd name="T1" fmla="*/ 168 h 170"/>
                <a:gd name="T2" fmla="*/ 0 w 31"/>
                <a:gd name="T3" fmla="*/ 166 h 170"/>
                <a:gd name="T4" fmla="*/ 14 w 31"/>
                <a:gd name="T5" fmla="*/ 8 h 170"/>
                <a:gd name="T6" fmla="*/ 15 w 31"/>
                <a:gd name="T7" fmla="*/ 4 h 170"/>
                <a:gd name="T8" fmla="*/ 31 w 31"/>
                <a:gd name="T9" fmla="*/ 6 h 170"/>
                <a:gd name="T10" fmla="*/ 28 w 31"/>
                <a:gd name="T11" fmla="*/ 22 h 170"/>
                <a:gd name="T12" fmla="*/ 17 w 31"/>
                <a:gd name="T13" fmla="*/ 136 h 170"/>
                <a:gd name="T14" fmla="*/ 16 w 31"/>
                <a:gd name="T15" fmla="*/ 161 h 170"/>
                <a:gd name="T16" fmla="*/ 13 w 31"/>
                <a:gd name="T17" fmla="*/ 16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" h="170">
                  <a:moveTo>
                    <a:pt x="13" y="168"/>
                  </a:moveTo>
                  <a:cubicBezTo>
                    <a:pt x="9" y="167"/>
                    <a:pt x="4" y="170"/>
                    <a:pt x="0" y="166"/>
                  </a:cubicBezTo>
                  <a:cubicBezTo>
                    <a:pt x="5" y="113"/>
                    <a:pt x="9" y="61"/>
                    <a:pt x="14" y="8"/>
                  </a:cubicBezTo>
                  <a:cubicBezTo>
                    <a:pt x="15" y="7"/>
                    <a:pt x="15" y="5"/>
                    <a:pt x="15" y="4"/>
                  </a:cubicBezTo>
                  <a:cubicBezTo>
                    <a:pt x="21" y="3"/>
                    <a:pt x="26" y="0"/>
                    <a:pt x="31" y="6"/>
                  </a:cubicBezTo>
                  <a:cubicBezTo>
                    <a:pt x="28" y="11"/>
                    <a:pt x="28" y="17"/>
                    <a:pt x="28" y="22"/>
                  </a:cubicBezTo>
                  <a:cubicBezTo>
                    <a:pt x="25" y="60"/>
                    <a:pt x="21" y="98"/>
                    <a:pt x="17" y="136"/>
                  </a:cubicBezTo>
                  <a:cubicBezTo>
                    <a:pt x="16" y="144"/>
                    <a:pt x="16" y="152"/>
                    <a:pt x="16" y="161"/>
                  </a:cubicBezTo>
                  <a:cubicBezTo>
                    <a:pt x="15" y="163"/>
                    <a:pt x="15" y="166"/>
                    <a:pt x="13" y="168"/>
                  </a:cubicBezTo>
                  <a:close/>
                </a:path>
              </a:pathLst>
            </a:custGeom>
            <a:solidFill>
              <a:srgbClr val="357A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6312A51C-4DB2-8ED1-B28A-8009A1EC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1538288"/>
              <a:ext cx="204787" cy="1023937"/>
            </a:xfrm>
            <a:custGeom>
              <a:avLst/>
              <a:gdLst>
                <a:gd name="T0" fmla="*/ 25 w 27"/>
                <a:gd name="T1" fmla="*/ 134 h 135"/>
                <a:gd name="T2" fmla="*/ 19 w 27"/>
                <a:gd name="T3" fmla="*/ 134 h 135"/>
                <a:gd name="T4" fmla="*/ 15 w 27"/>
                <a:gd name="T5" fmla="*/ 130 h 135"/>
                <a:gd name="T6" fmla="*/ 7 w 27"/>
                <a:gd name="T7" fmla="*/ 73 h 135"/>
                <a:gd name="T8" fmla="*/ 1 w 27"/>
                <a:gd name="T9" fmla="*/ 24 h 135"/>
                <a:gd name="T10" fmla="*/ 0 w 27"/>
                <a:gd name="T11" fmla="*/ 4 h 135"/>
                <a:gd name="T12" fmla="*/ 12 w 27"/>
                <a:gd name="T13" fmla="*/ 5 h 135"/>
                <a:gd name="T14" fmla="*/ 27 w 27"/>
                <a:gd name="T15" fmla="*/ 134 h 135"/>
                <a:gd name="T16" fmla="*/ 25 w 27"/>
                <a:gd name="T17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135">
                  <a:moveTo>
                    <a:pt x="25" y="134"/>
                  </a:moveTo>
                  <a:cubicBezTo>
                    <a:pt x="23" y="134"/>
                    <a:pt x="21" y="134"/>
                    <a:pt x="19" y="134"/>
                  </a:cubicBezTo>
                  <a:cubicBezTo>
                    <a:pt x="16" y="135"/>
                    <a:pt x="15" y="133"/>
                    <a:pt x="15" y="130"/>
                  </a:cubicBezTo>
                  <a:cubicBezTo>
                    <a:pt x="12" y="111"/>
                    <a:pt x="10" y="92"/>
                    <a:pt x="7" y="73"/>
                  </a:cubicBezTo>
                  <a:cubicBezTo>
                    <a:pt x="5" y="57"/>
                    <a:pt x="3" y="40"/>
                    <a:pt x="1" y="24"/>
                  </a:cubicBezTo>
                  <a:cubicBezTo>
                    <a:pt x="0" y="17"/>
                    <a:pt x="0" y="11"/>
                    <a:pt x="0" y="4"/>
                  </a:cubicBezTo>
                  <a:cubicBezTo>
                    <a:pt x="6" y="0"/>
                    <a:pt x="8" y="0"/>
                    <a:pt x="12" y="5"/>
                  </a:cubicBezTo>
                  <a:cubicBezTo>
                    <a:pt x="17" y="48"/>
                    <a:pt x="22" y="91"/>
                    <a:pt x="27" y="134"/>
                  </a:cubicBezTo>
                  <a:cubicBezTo>
                    <a:pt x="27" y="134"/>
                    <a:pt x="26" y="134"/>
                    <a:pt x="25" y="134"/>
                  </a:cubicBezTo>
                  <a:close/>
                </a:path>
              </a:pathLst>
            </a:custGeom>
            <a:solidFill>
              <a:srgbClr val="F4A0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BCC98143-0021-4B00-8B1B-611F9356B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450" y="1273175"/>
              <a:ext cx="465137" cy="371475"/>
            </a:xfrm>
            <a:custGeom>
              <a:avLst/>
              <a:gdLst>
                <a:gd name="T0" fmla="*/ 59 w 61"/>
                <a:gd name="T1" fmla="*/ 49 h 49"/>
                <a:gd name="T2" fmla="*/ 54 w 61"/>
                <a:gd name="T3" fmla="*/ 43 h 49"/>
                <a:gd name="T4" fmla="*/ 7 w 61"/>
                <a:gd name="T5" fmla="*/ 34 h 49"/>
                <a:gd name="T6" fmla="*/ 0 w 61"/>
                <a:gd name="T7" fmla="*/ 36 h 49"/>
                <a:gd name="T8" fmla="*/ 8 w 61"/>
                <a:gd name="T9" fmla="*/ 24 h 49"/>
                <a:gd name="T10" fmla="*/ 28 w 61"/>
                <a:gd name="T11" fmla="*/ 0 h 49"/>
                <a:gd name="T12" fmla="*/ 47 w 61"/>
                <a:gd name="T13" fmla="*/ 3 h 49"/>
                <a:gd name="T14" fmla="*/ 60 w 61"/>
                <a:gd name="T15" fmla="*/ 43 h 49"/>
                <a:gd name="T16" fmla="*/ 59 w 61"/>
                <a:gd name="T1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" h="49">
                  <a:moveTo>
                    <a:pt x="59" y="49"/>
                  </a:moveTo>
                  <a:cubicBezTo>
                    <a:pt x="59" y="45"/>
                    <a:pt x="58" y="44"/>
                    <a:pt x="54" y="43"/>
                  </a:cubicBezTo>
                  <a:cubicBezTo>
                    <a:pt x="39" y="40"/>
                    <a:pt x="23" y="37"/>
                    <a:pt x="7" y="34"/>
                  </a:cubicBezTo>
                  <a:cubicBezTo>
                    <a:pt x="4" y="34"/>
                    <a:pt x="1" y="33"/>
                    <a:pt x="0" y="36"/>
                  </a:cubicBezTo>
                  <a:cubicBezTo>
                    <a:pt x="0" y="30"/>
                    <a:pt x="5" y="28"/>
                    <a:pt x="8" y="24"/>
                  </a:cubicBezTo>
                  <a:cubicBezTo>
                    <a:pt x="14" y="16"/>
                    <a:pt x="21" y="8"/>
                    <a:pt x="28" y="0"/>
                  </a:cubicBezTo>
                  <a:cubicBezTo>
                    <a:pt x="34" y="0"/>
                    <a:pt x="40" y="2"/>
                    <a:pt x="47" y="3"/>
                  </a:cubicBezTo>
                  <a:cubicBezTo>
                    <a:pt x="51" y="16"/>
                    <a:pt x="55" y="30"/>
                    <a:pt x="60" y="43"/>
                  </a:cubicBezTo>
                  <a:cubicBezTo>
                    <a:pt x="60" y="45"/>
                    <a:pt x="61" y="47"/>
                    <a:pt x="59" y="49"/>
                  </a:cubicBezTo>
                  <a:close/>
                </a:path>
              </a:pathLst>
            </a:custGeom>
            <a:solidFill>
              <a:srgbClr val="FFDF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CBD63606-102D-B79A-A49A-90488C999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0363" y="1447800"/>
              <a:ext cx="190500" cy="1128712"/>
            </a:xfrm>
            <a:custGeom>
              <a:avLst/>
              <a:gdLst>
                <a:gd name="T0" fmla="*/ 13 w 25"/>
                <a:gd name="T1" fmla="*/ 146 h 149"/>
                <a:gd name="T2" fmla="*/ 0 w 25"/>
                <a:gd name="T3" fmla="*/ 147 h 149"/>
                <a:gd name="T4" fmla="*/ 7 w 25"/>
                <a:gd name="T5" fmla="*/ 69 h 149"/>
                <a:gd name="T6" fmla="*/ 13 w 25"/>
                <a:gd name="T7" fmla="*/ 11 h 149"/>
                <a:gd name="T8" fmla="*/ 15 w 25"/>
                <a:gd name="T9" fmla="*/ 3 h 149"/>
                <a:gd name="T10" fmla="*/ 25 w 25"/>
                <a:gd name="T11" fmla="*/ 8 h 149"/>
                <a:gd name="T12" fmla="*/ 20 w 25"/>
                <a:gd name="T13" fmla="*/ 67 h 149"/>
                <a:gd name="T14" fmla="*/ 13 w 25"/>
                <a:gd name="T15" fmla="*/ 14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149">
                  <a:moveTo>
                    <a:pt x="13" y="146"/>
                  </a:moveTo>
                  <a:cubicBezTo>
                    <a:pt x="9" y="149"/>
                    <a:pt x="4" y="147"/>
                    <a:pt x="0" y="147"/>
                  </a:cubicBezTo>
                  <a:cubicBezTo>
                    <a:pt x="3" y="121"/>
                    <a:pt x="5" y="95"/>
                    <a:pt x="7" y="69"/>
                  </a:cubicBezTo>
                  <a:cubicBezTo>
                    <a:pt x="9" y="50"/>
                    <a:pt x="11" y="30"/>
                    <a:pt x="13" y="11"/>
                  </a:cubicBezTo>
                  <a:cubicBezTo>
                    <a:pt x="13" y="8"/>
                    <a:pt x="13" y="5"/>
                    <a:pt x="15" y="3"/>
                  </a:cubicBezTo>
                  <a:cubicBezTo>
                    <a:pt x="22" y="0"/>
                    <a:pt x="24" y="1"/>
                    <a:pt x="25" y="8"/>
                  </a:cubicBezTo>
                  <a:cubicBezTo>
                    <a:pt x="24" y="28"/>
                    <a:pt x="22" y="47"/>
                    <a:pt x="20" y="67"/>
                  </a:cubicBezTo>
                  <a:cubicBezTo>
                    <a:pt x="18" y="93"/>
                    <a:pt x="15" y="119"/>
                    <a:pt x="13" y="146"/>
                  </a:cubicBezTo>
                  <a:close/>
                </a:path>
              </a:pathLst>
            </a:custGeom>
            <a:solidFill>
              <a:srgbClr val="3C8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35B2FAFC-5C21-E358-69BD-29282B1CD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1031875"/>
              <a:ext cx="449262" cy="325437"/>
            </a:xfrm>
            <a:custGeom>
              <a:avLst/>
              <a:gdLst>
                <a:gd name="T0" fmla="*/ 16 w 59"/>
                <a:gd name="T1" fmla="*/ 37 h 43"/>
                <a:gd name="T2" fmla="*/ 0 w 59"/>
                <a:gd name="T3" fmla="*/ 36 h 43"/>
                <a:gd name="T4" fmla="*/ 24 w 59"/>
                <a:gd name="T5" fmla="*/ 1 h 43"/>
                <a:gd name="T6" fmla="*/ 43 w 59"/>
                <a:gd name="T7" fmla="*/ 2 h 43"/>
                <a:gd name="T8" fmla="*/ 58 w 59"/>
                <a:gd name="T9" fmla="*/ 36 h 43"/>
                <a:gd name="T10" fmla="*/ 59 w 59"/>
                <a:gd name="T11" fmla="*/ 40 h 43"/>
                <a:gd name="T12" fmla="*/ 50 w 59"/>
                <a:gd name="T13" fmla="*/ 42 h 43"/>
                <a:gd name="T14" fmla="*/ 45 w 59"/>
                <a:gd name="T15" fmla="*/ 42 h 43"/>
                <a:gd name="T16" fmla="*/ 24 w 59"/>
                <a:gd name="T17" fmla="*/ 40 h 43"/>
                <a:gd name="T18" fmla="*/ 16 w 59"/>
                <a:gd name="T19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43">
                  <a:moveTo>
                    <a:pt x="16" y="37"/>
                  </a:moveTo>
                  <a:cubicBezTo>
                    <a:pt x="11" y="36"/>
                    <a:pt x="6" y="37"/>
                    <a:pt x="0" y="36"/>
                  </a:cubicBezTo>
                  <a:cubicBezTo>
                    <a:pt x="7" y="23"/>
                    <a:pt x="16" y="12"/>
                    <a:pt x="24" y="1"/>
                  </a:cubicBezTo>
                  <a:cubicBezTo>
                    <a:pt x="30" y="0"/>
                    <a:pt x="37" y="1"/>
                    <a:pt x="43" y="2"/>
                  </a:cubicBezTo>
                  <a:cubicBezTo>
                    <a:pt x="48" y="13"/>
                    <a:pt x="53" y="25"/>
                    <a:pt x="58" y="36"/>
                  </a:cubicBezTo>
                  <a:cubicBezTo>
                    <a:pt x="58" y="37"/>
                    <a:pt x="59" y="39"/>
                    <a:pt x="59" y="40"/>
                  </a:cubicBezTo>
                  <a:cubicBezTo>
                    <a:pt x="56" y="43"/>
                    <a:pt x="53" y="42"/>
                    <a:pt x="50" y="42"/>
                  </a:cubicBezTo>
                  <a:cubicBezTo>
                    <a:pt x="48" y="42"/>
                    <a:pt x="47" y="42"/>
                    <a:pt x="45" y="42"/>
                  </a:cubicBezTo>
                  <a:cubicBezTo>
                    <a:pt x="38" y="41"/>
                    <a:pt x="31" y="40"/>
                    <a:pt x="24" y="40"/>
                  </a:cubicBezTo>
                  <a:cubicBezTo>
                    <a:pt x="21" y="39"/>
                    <a:pt x="18" y="40"/>
                    <a:pt x="16" y="37"/>
                  </a:cubicBezTo>
                  <a:close/>
                </a:path>
              </a:pathLst>
            </a:custGeom>
            <a:solidFill>
              <a:srgbClr val="FFDE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3BADDA20-EE97-EC9C-50F4-FE34562F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1275" y="1144588"/>
              <a:ext cx="395287" cy="303212"/>
            </a:xfrm>
            <a:custGeom>
              <a:avLst/>
              <a:gdLst>
                <a:gd name="T0" fmla="*/ 1 w 52"/>
                <a:gd name="T1" fmla="*/ 37 h 40"/>
                <a:gd name="T2" fmla="*/ 0 w 52"/>
                <a:gd name="T3" fmla="*/ 29 h 40"/>
                <a:gd name="T4" fmla="*/ 23 w 52"/>
                <a:gd name="T5" fmla="*/ 1 h 40"/>
                <a:gd name="T6" fmla="*/ 51 w 52"/>
                <a:gd name="T7" fmla="*/ 23 h 40"/>
                <a:gd name="T8" fmla="*/ 52 w 52"/>
                <a:gd name="T9" fmla="*/ 32 h 40"/>
                <a:gd name="T10" fmla="*/ 31 w 52"/>
                <a:gd name="T11" fmla="*/ 36 h 40"/>
                <a:gd name="T12" fmla="*/ 10 w 52"/>
                <a:gd name="T13" fmla="*/ 39 h 40"/>
                <a:gd name="T14" fmla="*/ 1 w 52"/>
                <a:gd name="T15" fmla="*/ 3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40">
                  <a:moveTo>
                    <a:pt x="1" y="37"/>
                  </a:moveTo>
                  <a:cubicBezTo>
                    <a:pt x="1" y="34"/>
                    <a:pt x="0" y="32"/>
                    <a:pt x="0" y="29"/>
                  </a:cubicBezTo>
                  <a:cubicBezTo>
                    <a:pt x="0" y="15"/>
                    <a:pt x="9" y="3"/>
                    <a:pt x="23" y="1"/>
                  </a:cubicBezTo>
                  <a:cubicBezTo>
                    <a:pt x="37" y="0"/>
                    <a:pt x="49" y="9"/>
                    <a:pt x="51" y="23"/>
                  </a:cubicBezTo>
                  <a:cubicBezTo>
                    <a:pt x="52" y="26"/>
                    <a:pt x="52" y="29"/>
                    <a:pt x="52" y="32"/>
                  </a:cubicBezTo>
                  <a:cubicBezTo>
                    <a:pt x="46" y="36"/>
                    <a:pt x="38" y="35"/>
                    <a:pt x="31" y="36"/>
                  </a:cubicBezTo>
                  <a:cubicBezTo>
                    <a:pt x="24" y="37"/>
                    <a:pt x="17" y="38"/>
                    <a:pt x="10" y="39"/>
                  </a:cubicBezTo>
                  <a:cubicBezTo>
                    <a:pt x="7" y="39"/>
                    <a:pt x="3" y="40"/>
                    <a:pt x="1" y="37"/>
                  </a:cubicBezTo>
                  <a:close/>
                </a:path>
              </a:pathLst>
            </a:custGeom>
            <a:solidFill>
              <a:srgbClr val="E63B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230AA3FD-71EF-1B3E-798C-50E58D5FD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425" y="1538288"/>
              <a:ext cx="373062" cy="234950"/>
            </a:xfrm>
            <a:custGeom>
              <a:avLst/>
              <a:gdLst>
                <a:gd name="T0" fmla="*/ 3 w 49"/>
                <a:gd name="T1" fmla="*/ 3 h 31"/>
                <a:gd name="T2" fmla="*/ 13 w 49"/>
                <a:gd name="T3" fmla="*/ 0 h 31"/>
                <a:gd name="T4" fmla="*/ 43 w 49"/>
                <a:gd name="T5" fmla="*/ 3 h 31"/>
                <a:gd name="T6" fmla="*/ 49 w 49"/>
                <a:gd name="T7" fmla="*/ 31 h 31"/>
                <a:gd name="T8" fmla="*/ 42 w 49"/>
                <a:gd name="T9" fmla="*/ 29 h 31"/>
                <a:gd name="T10" fmla="*/ 0 w 49"/>
                <a:gd name="T11" fmla="*/ 30 h 31"/>
                <a:gd name="T12" fmla="*/ 3 w 49"/>
                <a:gd name="T13" fmla="*/ 9 h 31"/>
                <a:gd name="T14" fmla="*/ 3 w 49"/>
                <a:gd name="T15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31">
                  <a:moveTo>
                    <a:pt x="3" y="3"/>
                  </a:moveTo>
                  <a:cubicBezTo>
                    <a:pt x="6" y="2"/>
                    <a:pt x="10" y="1"/>
                    <a:pt x="13" y="0"/>
                  </a:cubicBezTo>
                  <a:cubicBezTo>
                    <a:pt x="23" y="0"/>
                    <a:pt x="33" y="0"/>
                    <a:pt x="43" y="3"/>
                  </a:cubicBezTo>
                  <a:cubicBezTo>
                    <a:pt x="47" y="12"/>
                    <a:pt x="48" y="22"/>
                    <a:pt x="49" y="31"/>
                  </a:cubicBezTo>
                  <a:cubicBezTo>
                    <a:pt x="48" y="28"/>
                    <a:pt x="45" y="29"/>
                    <a:pt x="42" y="29"/>
                  </a:cubicBezTo>
                  <a:cubicBezTo>
                    <a:pt x="28" y="29"/>
                    <a:pt x="14" y="30"/>
                    <a:pt x="0" y="30"/>
                  </a:cubicBezTo>
                  <a:cubicBezTo>
                    <a:pt x="0" y="23"/>
                    <a:pt x="2" y="16"/>
                    <a:pt x="3" y="9"/>
                  </a:cubicBezTo>
                  <a:cubicBezTo>
                    <a:pt x="3" y="7"/>
                    <a:pt x="4" y="5"/>
                    <a:pt x="3" y="3"/>
                  </a:cubicBezTo>
                  <a:close/>
                </a:path>
              </a:pathLst>
            </a:custGeom>
            <a:solidFill>
              <a:srgbClr val="B7AE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07B833A1-BEAE-BA28-ACC3-CB219C84E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563" y="1439863"/>
              <a:ext cx="388937" cy="122237"/>
            </a:xfrm>
            <a:custGeom>
              <a:avLst/>
              <a:gdLst>
                <a:gd name="T0" fmla="*/ 51 w 51"/>
                <a:gd name="T1" fmla="*/ 1 h 16"/>
                <a:gd name="T2" fmla="*/ 51 w 51"/>
                <a:gd name="T3" fmla="*/ 8 h 16"/>
                <a:gd name="T4" fmla="*/ 41 w 51"/>
                <a:gd name="T5" fmla="*/ 11 h 16"/>
                <a:gd name="T6" fmla="*/ 2 w 51"/>
                <a:gd name="T7" fmla="*/ 16 h 16"/>
                <a:gd name="T8" fmla="*/ 1 w 51"/>
                <a:gd name="T9" fmla="*/ 6 h 16"/>
                <a:gd name="T10" fmla="*/ 23 w 51"/>
                <a:gd name="T11" fmla="*/ 2 h 16"/>
                <a:gd name="T12" fmla="*/ 48 w 51"/>
                <a:gd name="T13" fmla="*/ 0 h 16"/>
                <a:gd name="T14" fmla="*/ 51 w 51"/>
                <a:gd name="T1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16">
                  <a:moveTo>
                    <a:pt x="51" y="1"/>
                  </a:moveTo>
                  <a:cubicBezTo>
                    <a:pt x="51" y="3"/>
                    <a:pt x="51" y="6"/>
                    <a:pt x="51" y="8"/>
                  </a:cubicBezTo>
                  <a:cubicBezTo>
                    <a:pt x="49" y="13"/>
                    <a:pt x="44" y="11"/>
                    <a:pt x="41" y="11"/>
                  </a:cubicBezTo>
                  <a:cubicBezTo>
                    <a:pt x="28" y="13"/>
                    <a:pt x="15" y="15"/>
                    <a:pt x="2" y="16"/>
                  </a:cubicBezTo>
                  <a:cubicBezTo>
                    <a:pt x="0" y="13"/>
                    <a:pt x="1" y="10"/>
                    <a:pt x="1" y="6"/>
                  </a:cubicBezTo>
                  <a:cubicBezTo>
                    <a:pt x="8" y="3"/>
                    <a:pt x="16" y="4"/>
                    <a:pt x="23" y="2"/>
                  </a:cubicBezTo>
                  <a:cubicBezTo>
                    <a:pt x="31" y="1"/>
                    <a:pt x="39" y="1"/>
                    <a:pt x="48" y="0"/>
                  </a:cubicBezTo>
                  <a:cubicBezTo>
                    <a:pt x="49" y="0"/>
                    <a:pt x="50" y="0"/>
                    <a:pt x="51" y="1"/>
                  </a:cubicBezTo>
                  <a:close/>
                </a:path>
              </a:pathLst>
            </a:custGeom>
            <a:solidFill>
              <a:srgbClr val="B9A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06A26FE0-C09D-A3C1-52E0-735B648B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363" y="1939925"/>
              <a:ext cx="387350" cy="614362"/>
            </a:xfrm>
            <a:custGeom>
              <a:avLst/>
              <a:gdLst>
                <a:gd name="T0" fmla="*/ 0 w 51"/>
                <a:gd name="T1" fmla="*/ 11 h 81"/>
                <a:gd name="T2" fmla="*/ 1 w 51"/>
                <a:gd name="T3" fmla="*/ 0 h 81"/>
                <a:gd name="T4" fmla="*/ 1 w 51"/>
                <a:gd name="T5" fmla="*/ 0 h 81"/>
                <a:gd name="T6" fmla="*/ 2 w 51"/>
                <a:gd name="T7" fmla="*/ 2 h 81"/>
                <a:gd name="T8" fmla="*/ 3 w 51"/>
                <a:gd name="T9" fmla="*/ 70 h 81"/>
                <a:gd name="T10" fmla="*/ 12 w 51"/>
                <a:gd name="T11" fmla="*/ 79 h 81"/>
                <a:gd name="T12" fmla="*/ 44 w 51"/>
                <a:gd name="T13" fmla="*/ 77 h 81"/>
                <a:gd name="T14" fmla="*/ 49 w 51"/>
                <a:gd name="T15" fmla="*/ 72 h 81"/>
                <a:gd name="T16" fmla="*/ 49 w 51"/>
                <a:gd name="T17" fmla="*/ 38 h 81"/>
                <a:gd name="T18" fmla="*/ 50 w 51"/>
                <a:gd name="T19" fmla="*/ 32 h 81"/>
                <a:gd name="T20" fmla="*/ 50 w 51"/>
                <a:gd name="T21" fmla="*/ 73 h 81"/>
                <a:gd name="T22" fmla="*/ 51 w 51"/>
                <a:gd name="T23" fmla="*/ 79 h 81"/>
                <a:gd name="T24" fmla="*/ 37 w 51"/>
                <a:gd name="T25" fmla="*/ 80 h 81"/>
                <a:gd name="T26" fmla="*/ 2 w 51"/>
                <a:gd name="T27" fmla="*/ 80 h 81"/>
                <a:gd name="T28" fmla="*/ 0 w 51"/>
                <a:gd name="T29" fmla="*/ 1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81">
                  <a:moveTo>
                    <a:pt x="0" y="11"/>
                  </a:moveTo>
                  <a:cubicBezTo>
                    <a:pt x="0" y="7"/>
                    <a:pt x="0" y="3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1"/>
                    <a:pt x="2" y="2"/>
                  </a:cubicBezTo>
                  <a:cubicBezTo>
                    <a:pt x="1" y="25"/>
                    <a:pt x="4" y="47"/>
                    <a:pt x="3" y="70"/>
                  </a:cubicBezTo>
                  <a:cubicBezTo>
                    <a:pt x="3" y="78"/>
                    <a:pt x="3" y="79"/>
                    <a:pt x="12" y="79"/>
                  </a:cubicBezTo>
                  <a:cubicBezTo>
                    <a:pt x="23" y="78"/>
                    <a:pt x="33" y="78"/>
                    <a:pt x="44" y="77"/>
                  </a:cubicBezTo>
                  <a:cubicBezTo>
                    <a:pt x="48" y="77"/>
                    <a:pt x="49" y="75"/>
                    <a:pt x="49" y="72"/>
                  </a:cubicBezTo>
                  <a:cubicBezTo>
                    <a:pt x="49" y="61"/>
                    <a:pt x="49" y="49"/>
                    <a:pt x="49" y="38"/>
                  </a:cubicBezTo>
                  <a:cubicBezTo>
                    <a:pt x="49" y="36"/>
                    <a:pt x="48" y="34"/>
                    <a:pt x="50" y="32"/>
                  </a:cubicBezTo>
                  <a:cubicBezTo>
                    <a:pt x="50" y="45"/>
                    <a:pt x="50" y="59"/>
                    <a:pt x="50" y="73"/>
                  </a:cubicBezTo>
                  <a:cubicBezTo>
                    <a:pt x="50" y="75"/>
                    <a:pt x="51" y="77"/>
                    <a:pt x="51" y="79"/>
                  </a:cubicBezTo>
                  <a:cubicBezTo>
                    <a:pt x="46" y="81"/>
                    <a:pt x="42" y="80"/>
                    <a:pt x="37" y="80"/>
                  </a:cubicBezTo>
                  <a:cubicBezTo>
                    <a:pt x="25" y="80"/>
                    <a:pt x="14" y="81"/>
                    <a:pt x="2" y="80"/>
                  </a:cubicBezTo>
                  <a:cubicBezTo>
                    <a:pt x="1" y="57"/>
                    <a:pt x="1" y="34"/>
                    <a:pt x="0" y="11"/>
                  </a:cubicBezTo>
                  <a:close/>
                </a:path>
              </a:pathLst>
            </a:custGeom>
            <a:solidFill>
              <a:srgbClr val="CA35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88DF07CD-958E-549D-1785-D29AE83D7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5" y="1387475"/>
              <a:ext cx="396875" cy="90487"/>
            </a:xfrm>
            <a:custGeom>
              <a:avLst/>
              <a:gdLst>
                <a:gd name="T0" fmla="*/ 0 w 52"/>
                <a:gd name="T1" fmla="*/ 5 h 12"/>
                <a:gd name="T2" fmla="*/ 32 w 52"/>
                <a:gd name="T3" fmla="*/ 2 h 12"/>
                <a:gd name="T4" fmla="*/ 51 w 52"/>
                <a:gd name="T5" fmla="*/ 0 h 12"/>
                <a:gd name="T6" fmla="*/ 52 w 52"/>
                <a:gd name="T7" fmla="*/ 6 h 12"/>
                <a:gd name="T8" fmla="*/ 31 w 52"/>
                <a:gd name="T9" fmla="*/ 9 h 12"/>
                <a:gd name="T10" fmla="*/ 8 w 52"/>
                <a:gd name="T11" fmla="*/ 12 h 12"/>
                <a:gd name="T12" fmla="*/ 2 w 52"/>
                <a:gd name="T13" fmla="*/ 11 h 12"/>
                <a:gd name="T14" fmla="*/ 0 w 52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12">
                  <a:moveTo>
                    <a:pt x="0" y="5"/>
                  </a:moveTo>
                  <a:cubicBezTo>
                    <a:pt x="11" y="6"/>
                    <a:pt x="21" y="3"/>
                    <a:pt x="32" y="2"/>
                  </a:cubicBezTo>
                  <a:cubicBezTo>
                    <a:pt x="38" y="2"/>
                    <a:pt x="45" y="1"/>
                    <a:pt x="51" y="0"/>
                  </a:cubicBezTo>
                  <a:cubicBezTo>
                    <a:pt x="51" y="2"/>
                    <a:pt x="52" y="4"/>
                    <a:pt x="52" y="6"/>
                  </a:cubicBezTo>
                  <a:cubicBezTo>
                    <a:pt x="45" y="9"/>
                    <a:pt x="38" y="8"/>
                    <a:pt x="31" y="9"/>
                  </a:cubicBezTo>
                  <a:cubicBezTo>
                    <a:pt x="23" y="10"/>
                    <a:pt x="15" y="11"/>
                    <a:pt x="8" y="12"/>
                  </a:cubicBezTo>
                  <a:cubicBezTo>
                    <a:pt x="6" y="12"/>
                    <a:pt x="3" y="12"/>
                    <a:pt x="2" y="11"/>
                  </a:cubicBezTo>
                  <a:cubicBezTo>
                    <a:pt x="1" y="9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BCAB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BDA173D9-F9C6-7E3C-87D4-C17772A0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0" y="1508125"/>
              <a:ext cx="403225" cy="122237"/>
            </a:xfrm>
            <a:custGeom>
              <a:avLst/>
              <a:gdLst>
                <a:gd name="T0" fmla="*/ 53 w 53"/>
                <a:gd name="T1" fmla="*/ 9 h 16"/>
                <a:gd name="T2" fmla="*/ 41 w 53"/>
                <a:gd name="T3" fmla="*/ 8 h 16"/>
                <a:gd name="T4" fmla="*/ 7 w 53"/>
                <a:gd name="T5" fmla="*/ 12 h 16"/>
                <a:gd name="T6" fmla="*/ 1 w 53"/>
                <a:gd name="T7" fmla="*/ 16 h 16"/>
                <a:gd name="T8" fmla="*/ 1 w 53"/>
                <a:gd name="T9" fmla="*/ 8 h 16"/>
                <a:gd name="T10" fmla="*/ 35 w 53"/>
                <a:gd name="T11" fmla="*/ 3 h 16"/>
                <a:gd name="T12" fmla="*/ 51 w 53"/>
                <a:gd name="T13" fmla="*/ 3 h 16"/>
                <a:gd name="T14" fmla="*/ 53 w 53"/>
                <a:gd name="T15" fmla="*/ 9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6">
                  <a:moveTo>
                    <a:pt x="53" y="9"/>
                  </a:moveTo>
                  <a:cubicBezTo>
                    <a:pt x="49" y="5"/>
                    <a:pt x="45" y="8"/>
                    <a:pt x="41" y="8"/>
                  </a:cubicBezTo>
                  <a:cubicBezTo>
                    <a:pt x="29" y="7"/>
                    <a:pt x="18" y="12"/>
                    <a:pt x="7" y="12"/>
                  </a:cubicBezTo>
                  <a:cubicBezTo>
                    <a:pt x="4" y="11"/>
                    <a:pt x="2" y="13"/>
                    <a:pt x="1" y="16"/>
                  </a:cubicBezTo>
                  <a:cubicBezTo>
                    <a:pt x="0" y="13"/>
                    <a:pt x="1" y="11"/>
                    <a:pt x="1" y="8"/>
                  </a:cubicBezTo>
                  <a:cubicBezTo>
                    <a:pt x="12" y="4"/>
                    <a:pt x="24" y="5"/>
                    <a:pt x="35" y="3"/>
                  </a:cubicBezTo>
                  <a:cubicBezTo>
                    <a:pt x="41" y="2"/>
                    <a:pt x="46" y="0"/>
                    <a:pt x="51" y="3"/>
                  </a:cubicBezTo>
                  <a:cubicBezTo>
                    <a:pt x="52" y="5"/>
                    <a:pt x="53" y="7"/>
                    <a:pt x="53" y="9"/>
                  </a:cubicBezTo>
                  <a:close/>
                </a:path>
              </a:pathLst>
            </a:custGeom>
            <a:solidFill>
              <a:srgbClr val="B9AE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F2DC5550-C787-3E4F-B3E1-C59D02C4B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0038" y="901700"/>
              <a:ext cx="144462" cy="160337"/>
            </a:xfrm>
            <a:custGeom>
              <a:avLst/>
              <a:gdLst>
                <a:gd name="T0" fmla="*/ 19 w 19"/>
                <a:gd name="T1" fmla="*/ 19 h 21"/>
                <a:gd name="T2" fmla="*/ 0 w 19"/>
                <a:gd name="T3" fmla="*/ 18 h 21"/>
                <a:gd name="T4" fmla="*/ 11 w 19"/>
                <a:gd name="T5" fmla="*/ 0 h 21"/>
                <a:gd name="T6" fmla="*/ 19 w 19"/>
                <a:gd name="T7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1">
                  <a:moveTo>
                    <a:pt x="19" y="19"/>
                  </a:moveTo>
                  <a:cubicBezTo>
                    <a:pt x="13" y="21"/>
                    <a:pt x="6" y="20"/>
                    <a:pt x="0" y="18"/>
                  </a:cubicBezTo>
                  <a:cubicBezTo>
                    <a:pt x="3" y="12"/>
                    <a:pt x="7" y="7"/>
                    <a:pt x="11" y="0"/>
                  </a:cubicBezTo>
                  <a:cubicBezTo>
                    <a:pt x="14" y="7"/>
                    <a:pt x="17" y="13"/>
                    <a:pt x="19" y="19"/>
                  </a:cubicBezTo>
                  <a:close/>
                </a:path>
              </a:pathLst>
            </a:custGeom>
            <a:solidFill>
              <a:srgbClr val="438E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AD1BD3A3-5F89-3C72-7A2A-DEC4CF59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3763" y="1160463"/>
              <a:ext cx="144462" cy="150812"/>
            </a:xfrm>
            <a:custGeom>
              <a:avLst/>
              <a:gdLst>
                <a:gd name="T0" fmla="*/ 19 w 19"/>
                <a:gd name="T1" fmla="*/ 18 h 20"/>
                <a:gd name="T2" fmla="*/ 0 w 19"/>
                <a:gd name="T3" fmla="*/ 15 h 20"/>
                <a:gd name="T4" fmla="*/ 13 w 19"/>
                <a:gd name="T5" fmla="*/ 0 h 20"/>
                <a:gd name="T6" fmla="*/ 19 w 19"/>
                <a:gd name="T7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19" y="18"/>
                  </a:moveTo>
                  <a:cubicBezTo>
                    <a:pt x="12" y="20"/>
                    <a:pt x="6" y="18"/>
                    <a:pt x="0" y="15"/>
                  </a:cubicBezTo>
                  <a:cubicBezTo>
                    <a:pt x="4" y="10"/>
                    <a:pt x="7" y="5"/>
                    <a:pt x="13" y="0"/>
                  </a:cubicBezTo>
                  <a:cubicBezTo>
                    <a:pt x="15" y="6"/>
                    <a:pt x="17" y="12"/>
                    <a:pt x="19" y="18"/>
                  </a:cubicBezTo>
                  <a:close/>
                </a:path>
              </a:pathLst>
            </a:custGeom>
            <a:solidFill>
              <a:srgbClr val="E468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175C7CC2-5F52-2C16-02A1-B85C455AC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8788" y="1335088"/>
              <a:ext cx="114300" cy="173037"/>
            </a:xfrm>
            <a:custGeom>
              <a:avLst/>
              <a:gdLst>
                <a:gd name="T0" fmla="*/ 4 w 15"/>
                <a:gd name="T1" fmla="*/ 0 h 23"/>
                <a:gd name="T2" fmla="*/ 14 w 15"/>
                <a:gd name="T3" fmla="*/ 0 h 23"/>
                <a:gd name="T4" fmla="*/ 12 w 15"/>
                <a:gd name="T5" fmla="*/ 23 h 23"/>
                <a:gd name="T6" fmla="*/ 3 w 15"/>
                <a:gd name="T7" fmla="*/ 18 h 23"/>
                <a:gd name="T8" fmla="*/ 4 w 1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4" y="0"/>
                  </a:moveTo>
                  <a:cubicBezTo>
                    <a:pt x="7" y="0"/>
                    <a:pt x="11" y="0"/>
                    <a:pt x="14" y="0"/>
                  </a:cubicBezTo>
                  <a:cubicBezTo>
                    <a:pt x="15" y="8"/>
                    <a:pt x="13" y="16"/>
                    <a:pt x="12" y="23"/>
                  </a:cubicBezTo>
                  <a:cubicBezTo>
                    <a:pt x="11" y="19"/>
                    <a:pt x="7" y="17"/>
                    <a:pt x="3" y="18"/>
                  </a:cubicBezTo>
                  <a:cubicBezTo>
                    <a:pt x="0" y="12"/>
                    <a:pt x="2" y="6"/>
                    <a:pt x="4" y="0"/>
                  </a:cubicBezTo>
                  <a:close/>
                </a:path>
              </a:pathLst>
            </a:custGeom>
            <a:solidFill>
              <a:srgbClr val="397C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96401AE5-5A73-927D-BCC2-F76A54202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0" y="1425575"/>
              <a:ext cx="381000" cy="60325"/>
            </a:xfrm>
            <a:custGeom>
              <a:avLst/>
              <a:gdLst>
                <a:gd name="T0" fmla="*/ 0 w 50"/>
                <a:gd name="T1" fmla="*/ 6 h 8"/>
                <a:gd name="T2" fmla="*/ 41 w 50"/>
                <a:gd name="T3" fmla="*/ 1 h 8"/>
                <a:gd name="T4" fmla="*/ 50 w 50"/>
                <a:gd name="T5" fmla="*/ 1 h 8"/>
                <a:gd name="T6" fmla="*/ 50 w 50"/>
                <a:gd name="T7" fmla="*/ 3 h 8"/>
                <a:gd name="T8" fmla="*/ 0 w 50"/>
                <a:gd name="T9" fmla="*/ 8 h 8"/>
                <a:gd name="T10" fmla="*/ 0 w 50"/>
                <a:gd name="T1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8">
                  <a:moveTo>
                    <a:pt x="0" y="6"/>
                  </a:moveTo>
                  <a:cubicBezTo>
                    <a:pt x="13" y="4"/>
                    <a:pt x="27" y="3"/>
                    <a:pt x="41" y="1"/>
                  </a:cubicBezTo>
                  <a:cubicBezTo>
                    <a:pt x="44" y="1"/>
                    <a:pt x="47" y="0"/>
                    <a:pt x="50" y="1"/>
                  </a:cubicBezTo>
                  <a:cubicBezTo>
                    <a:pt x="50" y="1"/>
                    <a:pt x="50" y="2"/>
                    <a:pt x="50" y="3"/>
                  </a:cubicBezTo>
                  <a:cubicBezTo>
                    <a:pt x="33" y="5"/>
                    <a:pt x="17" y="8"/>
                    <a:pt x="0" y="8"/>
                  </a:cubicBezTo>
                  <a:cubicBezTo>
                    <a:pt x="0" y="8"/>
                    <a:pt x="0" y="7"/>
                    <a:pt x="0" y="6"/>
                  </a:cubicBezTo>
                  <a:close/>
                </a:path>
              </a:pathLst>
            </a:custGeom>
            <a:solidFill>
              <a:srgbClr val="7C7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095CAE94-7210-C0C8-B344-FB482EF2D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438" y="1501775"/>
              <a:ext cx="387350" cy="66675"/>
            </a:xfrm>
            <a:custGeom>
              <a:avLst/>
              <a:gdLst>
                <a:gd name="T0" fmla="*/ 50 w 51"/>
                <a:gd name="T1" fmla="*/ 4 h 9"/>
                <a:gd name="T2" fmla="*/ 0 w 51"/>
                <a:gd name="T3" fmla="*/ 9 h 9"/>
                <a:gd name="T4" fmla="*/ 0 w 51"/>
                <a:gd name="T5" fmla="*/ 8 h 9"/>
                <a:gd name="T6" fmla="*/ 21 w 51"/>
                <a:gd name="T7" fmla="*/ 4 h 9"/>
                <a:gd name="T8" fmla="*/ 49 w 51"/>
                <a:gd name="T9" fmla="*/ 0 h 9"/>
                <a:gd name="T10" fmla="*/ 50 w 51"/>
                <a:gd name="T1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9">
                  <a:moveTo>
                    <a:pt x="50" y="4"/>
                  </a:moveTo>
                  <a:cubicBezTo>
                    <a:pt x="34" y="6"/>
                    <a:pt x="17" y="7"/>
                    <a:pt x="0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6" y="5"/>
                    <a:pt x="14" y="5"/>
                    <a:pt x="21" y="4"/>
                  </a:cubicBezTo>
                  <a:cubicBezTo>
                    <a:pt x="30" y="2"/>
                    <a:pt x="40" y="2"/>
                    <a:pt x="49" y="0"/>
                  </a:cubicBezTo>
                  <a:cubicBezTo>
                    <a:pt x="50" y="1"/>
                    <a:pt x="51" y="2"/>
                    <a:pt x="50" y="4"/>
                  </a:cubicBezTo>
                  <a:close/>
                </a:path>
              </a:pathLst>
            </a:custGeom>
            <a:solidFill>
              <a:srgbClr val="7A7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65451CE3-A4EB-E389-93BF-DBF97C788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9875" y="1327150"/>
              <a:ext cx="227012" cy="1235075"/>
            </a:xfrm>
            <a:custGeom>
              <a:avLst/>
              <a:gdLst>
                <a:gd name="T0" fmla="*/ 29 w 30"/>
                <a:gd name="T1" fmla="*/ 1 h 163"/>
                <a:gd name="T2" fmla="*/ 28 w 30"/>
                <a:gd name="T3" fmla="*/ 19 h 163"/>
                <a:gd name="T4" fmla="*/ 24 w 30"/>
                <a:gd name="T5" fmla="*/ 54 h 163"/>
                <a:gd name="T6" fmla="*/ 19 w 30"/>
                <a:gd name="T7" fmla="*/ 109 h 163"/>
                <a:gd name="T8" fmla="*/ 15 w 30"/>
                <a:gd name="T9" fmla="*/ 157 h 163"/>
                <a:gd name="T10" fmla="*/ 12 w 30"/>
                <a:gd name="T11" fmla="*/ 163 h 163"/>
                <a:gd name="T12" fmla="*/ 3 w 30"/>
                <a:gd name="T13" fmla="*/ 162 h 163"/>
                <a:gd name="T14" fmla="*/ 1 w 30"/>
                <a:gd name="T15" fmla="*/ 153 h 163"/>
                <a:gd name="T16" fmla="*/ 7 w 30"/>
                <a:gd name="T17" fmla="*/ 93 h 163"/>
                <a:gd name="T18" fmla="*/ 13 w 30"/>
                <a:gd name="T19" fmla="*/ 23 h 163"/>
                <a:gd name="T20" fmla="*/ 15 w 30"/>
                <a:gd name="T21" fmla="*/ 9 h 163"/>
                <a:gd name="T22" fmla="*/ 26 w 30"/>
                <a:gd name="T23" fmla="*/ 1 h 163"/>
                <a:gd name="T24" fmla="*/ 29 w 30"/>
                <a:gd name="T25" fmla="*/ 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163">
                  <a:moveTo>
                    <a:pt x="29" y="1"/>
                  </a:moveTo>
                  <a:cubicBezTo>
                    <a:pt x="30" y="7"/>
                    <a:pt x="27" y="13"/>
                    <a:pt x="28" y="19"/>
                  </a:cubicBezTo>
                  <a:cubicBezTo>
                    <a:pt x="27" y="30"/>
                    <a:pt x="25" y="42"/>
                    <a:pt x="24" y="54"/>
                  </a:cubicBezTo>
                  <a:cubicBezTo>
                    <a:pt x="23" y="72"/>
                    <a:pt x="21" y="91"/>
                    <a:pt x="19" y="109"/>
                  </a:cubicBezTo>
                  <a:cubicBezTo>
                    <a:pt x="17" y="125"/>
                    <a:pt x="16" y="141"/>
                    <a:pt x="15" y="157"/>
                  </a:cubicBezTo>
                  <a:cubicBezTo>
                    <a:pt x="15" y="159"/>
                    <a:pt x="15" y="162"/>
                    <a:pt x="12" y="163"/>
                  </a:cubicBezTo>
                  <a:cubicBezTo>
                    <a:pt x="9" y="162"/>
                    <a:pt x="6" y="162"/>
                    <a:pt x="3" y="162"/>
                  </a:cubicBezTo>
                  <a:cubicBezTo>
                    <a:pt x="0" y="159"/>
                    <a:pt x="1" y="156"/>
                    <a:pt x="1" y="153"/>
                  </a:cubicBezTo>
                  <a:cubicBezTo>
                    <a:pt x="3" y="133"/>
                    <a:pt x="5" y="113"/>
                    <a:pt x="7" y="93"/>
                  </a:cubicBezTo>
                  <a:cubicBezTo>
                    <a:pt x="9" y="70"/>
                    <a:pt x="11" y="46"/>
                    <a:pt x="13" y="23"/>
                  </a:cubicBezTo>
                  <a:cubicBezTo>
                    <a:pt x="15" y="19"/>
                    <a:pt x="15" y="14"/>
                    <a:pt x="15" y="9"/>
                  </a:cubicBezTo>
                  <a:cubicBezTo>
                    <a:pt x="16" y="0"/>
                    <a:pt x="16" y="0"/>
                    <a:pt x="26" y="1"/>
                  </a:cubicBezTo>
                  <a:cubicBezTo>
                    <a:pt x="27" y="1"/>
                    <a:pt x="28" y="1"/>
                    <a:pt x="29" y="1"/>
                  </a:cubicBezTo>
                  <a:close/>
                </a:path>
              </a:pathLst>
            </a:custGeom>
            <a:solidFill>
              <a:srgbClr val="2C6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149F8515-3B67-1D41-3D9E-1D15BFFB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1600" y="1311275"/>
              <a:ext cx="220662" cy="1243012"/>
            </a:xfrm>
            <a:custGeom>
              <a:avLst/>
              <a:gdLst>
                <a:gd name="T0" fmla="*/ 18 w 29"/>
                <a:gd name="T1" fmla="*/ 0 h 164"/>
                <a:gd name="T2" fmla="*/ 26 w 29"/>
                <a:gd name="T3" fmla="*/ 1 h 164"/>
                <a:gd name="T4" fmla="*/ 28 w 29"/>
                <a:gd name="T5" fmla="*/ 12 h 164"/>
                <a:gd name="T6" fmla="*/ 26 w 29"/>
                <a:gd name="T7" fmla="*/ 26 h 164"/>
                <a:gd name="T8" fmla="*/ 20 w 29"/>
                <a:gd name="T9" fmla="*/ 98 h 164"/>
                <a:gd name="T10" fmla="*/ 15 w 29"/>
                <a:gd name="T11" fmla="*/ 141 h 164"/>
                <a:gd name="T12" fmla="*/ 14 w 29"/>
                <a:gd name="T13" fmla="*/ 152 h 164"/>
                <a:gd name="T14" fmla="*/ 11 w 29"/>
                <a:gd name="T15" fmla="*/ 163 h 164"/>
                <a:gd name="T16" fmla="*/ 0 w 29"/>
                <a:gd name="T17" fmla="*/ 163 h 164"/>
                <a:gd name="T18" fmla="*/ 7 w 29"/>
                <a:gd name="T19" fmla="*/ 89 h 164"/>
                <a:gd name="T20" fmla="*/ 11 w 29"/>
                <a:gd name="T21" fmla="*/ 39 h 164"/>
                <a:gd name="T22" fmla="*/ 14 w 29"/>
                <a:gd name="T23" fmla="*/ 4 h 164"/>
                <a:gd name="T24" fmla="*/ 18 w 29"/>
                <a:gd name="T2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64">
                  <a:moveTo>
                    <a:pt x="18" y="0"/>
                  </a:moveTo>
                  <a:cubicBezTo>
                    <a:pt x="21" y="1"/>
                    <a:pt x="23" y="1"/>
                    <a:pt x="26" y="1"/>
                  </a:cubicBezTo>
                  <a:cubicBezTo>
                    <a:pt x="29" y="4"/>
                    <a:pt x="28" y="8"/>
                    <a:pt x="28" y="12"/>
                  </a:cubicBezTo>
                  <a:cubicBezTo>
                    <a:pt x="27" y="17"/>
                    <a:pt x="27" y="21"/>
                    <a:pt x="26" y="26"/>
                  </a:cubicBezTo>
                  <a:cubicBezTo>
                    <a:pt x="24" y="50"/>
                    <a:pt x="22" y="74"/>
                    <a:pt x="20" y="98"/>
                  </a:cubicBezTo>
                  <a:cubicBezTo>
                    <a:pt x="19" y="112"/>
                    <a:pt x="17" y="127"/>
                    <a:pt x="15" y="141"/>
                  </a:cubicBezTo>
                  <a:cubicBezTo>
                    <a:pt x="15" y="145"/>
                    <a:pt x="15" y="148"/>
                    <a:pt x="14" y="152"/>
                  </a:cubicBezTo>
                  <a:cubicBezTo>
                    <a:pt x="14" y="156"/>
                    <a:pt x="14" y="160"/>
                    <a:pt x="11" y="163"/>
                  </a:cubicBezTo>
                  <a:cubicBezTo>
                    <a:pt x="8" y="164"/>
                    <a:pt x="4" y="163"/>
                    <a:pt x="0" y="163"/>
                  </a:cubicBezTo>
                  <a:cubicBezTo>
                    <a:pt x="1" y="138"/>
                    <a:pt x="4" y="113"/>
                    <a:pt x="7" y="89"/>
                  </a:cubicBezTo>
                  <a:cubicBezTo>
                    <a:pt x="8" y="72"/>
                    <a:pt x="11" y="56"/>
                    <a:pt x="11" y="39"/>
                  </a:cubicBezTo>
                  <a:cubicBezTo>
                    <a:pt x="12" y="27"/>
                    <a:pt x="13" y="16"/>
                    <a:pt x="14" y="4"/>
                  </a:cubicBezTo>
                  <a:cubicBezTo>
                    <a:pt x="14" y="1"/>
                    <a:pt x="16" y="1"/>
                    <a:pt x="18" y="0"/>
                  </a:cubicBezTo>
                  <a:close/>
                </a:path>
              </a:pathLst>
            </a:custGeom>
            <a:solidFill>
              <a:srgbClr val="2C6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B2277A9B-B3C7-5BD8-CAB3-35AB7CE73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5738" y="1455738"/>
              <a:ext cx="204787" cy="1098550"/>
            </a:xfrm>
            <a:custGeom>
              <a:avLst/>
              <a:gdLst>
                <a:gd name="T0" fmla="*/ 0 w 27"/>
                <a:gd name="T1" fmla="*/ 144 h 145"/>
                <a:gd name="T2" fmla="*/ 6 w 27"/>
                <a:gd name="T3" fmla="*/ 83 h 145"/>
                <a:gd name="T4" fmla="*/ 10 w 27"/>
                <a:gd name="T5" fmla="*/ 45 h 145"/>
                <a:gd name="T6" fmla="*/ 14 w 27"/>
                <a:gd name="T7" fmla="*/ 7 h 145"/>
                <a:gd name="T8" fmla="*/ 22 w 27"/>
                <a:gd name="T9" fmla="*/ 2 h 145"/>
                <a:gd name="T10" fmla="*/ 26 w 27"/>
                <a:gd name="T11" fmla="*/ 6 h 145"/>
                <a:gd name="T12" fmla="*/ 21 w 27"/>
                <a:gd name="T13" fmla="*/ 63 h 145"/>
                <a:gd name="T14" fmla="*/ 18 w 27"/>
                <a:gd name="T15" fmla="*/ 93 h 145"/>
                <a:gd name="T16" fmla="*/ 14 w 27"/>
                <a:gd name="T17" fmla="*/ 145 h 145"/>
                <a:gd name="T18" fmla="*/ 0 w 27"/>
                <a:gd name="T19" fmla="*/ 14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145">
                  <a:moveTo>
                    <a:pt x="0" y="144"/>
                  </a:moveTo>
                  <a:cubicBezTo>
                    <a:pt x="2" y="124"/>
                    <a:pt x="5" y="104"/>
                    <a:pt x="6" y="83"/>
                  </a:cubicBezTo>
                  <a:cubicBezTo>
                    <a:pt x="8" y="70"/>
                    <a:pt x="9" y="58"/>
                    <a:pt x="10" y="45"/>
                  </a:cubicBezTo>
                  <a:cubicBezTo>
                    <a:pt x="11" y="32"/>
                    <a:pt x="12" y="20"/>
                    <a:pt x="14" y="7"/>
                  </a:cubicBezTo>
                  <a:cubicBezTo>
                    <a:pt x="15" y="4"/>
                    <a:pt x="19" y="3"/>
                    <a:pt x="22" y="2"/>
                  </a:cubicBezTo>
                  <a:cubicBezTo>
                    <a:pt x="26" y="0"/>
                    <a:pt x="27" y="2"/>
                    <a:pt x="26" y="6"/>
                  </a:cubicBezTo>
                  <a:cubicBezTo>
                    <a:pt x="25" y="25"/>
                    <a:pt x="22" y="44"/>
                    <a:pt x="21" y="63"/>
                  </a:cubicBezTo>
                  <a:cubicBezTo>
                    <a:pt x="20" y="73"/>
                    <a:pt x="19" y="83"/>
                    <a:pt x="18" y="93"/>
                  </a:cubicBezTo>
                  <a:cubicBezTo>
                    <a:pt x="16" y="110"/>
                    <a:pt x="15" y="128"/>
                    <a:pt x="14" y="145"/>
                  </a:cubicBezTo>
                  <a:cubicBezTo>
                    <a:pt x="9" y="145"/>
                    <a:pt x="5" y="145"/>
                    <a:pt x="0" y="144"/>
                  </a:cubicBezTo>
                  <a:close/>
                </a:path>
              </a:pathLst>
            </a:custGeom>
            <a:solidFill>
              <a:srgbClr val="3B8F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4E320535-E733-DA8A-D4E7-0698EDE8D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1319213"/>
              <a:ext cx="182562" cy="188912"/>
            </a:xfrm>
            <a:custGeom>
              <a:avLst/>
              <a:gdLst>
                <a:gd name="T0" fmla="*/ 13 w 24"/>
                <a:gd name="T1" fmla="*/ 24 h 25"/>
                <a:gd name="T2" fmla="*/ 10 w 24"/>
                <a:gd name="T3" fmla="*/ 21 h 25"/>
                <a:gd name="T4" fmla="*/ 1 w 24"/>
                <a:gd name="T5" fmla="*/ 25 h 25"/>
                <a:gd name="T6" fmla="*/ 2 w 24"/>
                <a:gd name="T7" fmla="*/ 0 h 25"/>
                <a:gd name="T8" fmla="*/ 24 w 24"/>
                <a:gd name="T9" fmla="*/ 2 h 25"/>
                <a:gd name="T10" fmla="*/ 15 w 24"/>
                <a:gd name="T11" fmla="*/ 10 h 25"/>
                <a:gd name="T12" fmla="*/ 13 w 24"/>
                <a:gd name="T13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5">
                  <a:moveTo>
                    <a:pt x="13" y="24"/>
                  </a:moveTo>
                  <a:cubicBezTo>
                    <a:pt x="12" y="22"/>
                    <a:pt x="13" y="19"/>
                    <a:pt x="10" y="21"/>
                  </a:cubicBezTo>
                  <a:cubicBezTo>
                    <a:pt x="7" y="22"/>
                    <a:pt x="4" y="24"/>
                    <a:pt x="1" y="25"/>
                  </a:cubicBezTo>
                  <a:cubicBezTo>
                    <a:pt x="0" y="17"/>
                    <a:pt x="3" y="8"/>
                    <a:pt x="2" y="0"/>
                  </a:cubicBezTo>
                  <a:cubicBezTo>
                    <a:pt x="9" y="0"/>
                    <a:pt x="17" y="1"/>
                    <a:pt x="24" y="2"/>
                  </a:cubicBezTo>
                  <a:cubicBezTo>
                    <a:pt x="18" y="2"/>
                    <a:pt x="15" y="3"/>
                    <a:pt x="15" y="10"/>
                  </a:cubicBezTo>
                  <a:cubicBezTo>
                    <a:pt x="15" y="15"/>
                    <a:pt x="15" y="20"/>
                    <a:pt x="13" y="24"/>
                  </a:cubicBezTo>
                  <a:close/>
                </a:path>
              </a:pathLst>
            </a:custGeom>
            <a:solidFill>
              <a:srgbClr val="357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682" name="Grupo 1681">
            <a:extLst>
              <a:ext uri="{FF2B5EF4-FFF2-40B4-BE49-F238E27FC236}">
                <a16:creationId xmlns:a16="http://schemas.microsoft.com/office/drawing/2014/main" id="{75BBD740-98C6-E6F9-E9FC-506135B94F1D}"/>
              </a:ext>
            </a:extLst>
          </p:cNvPr>
          <p:cNvGrpSpPr/>
          <p:nvPr/>
        </p:nvGrpSpPr>
        <p:grpSpPr>
          <a:xfrm rot="16200000">
            <a:off x="8239125" y="4233103"/>
            <a:ext cx="904875" cy="930276"/>
            <a:chOff x="8239125" y="4213225"/>
            <a:chExt cx="904875" cy="930276"/>
          </a:xfrm>
        </p:grpSpPr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F6122962-2DAE-DE86-6C07-C0365184A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57358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FB130B6D-4C52-975B-6319-46A472BB3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73075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0A44BE87-B005-6542-72E3-44DC4BB43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42912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B1A6DA41-EA69-C1E9-9CFA-19A5B1E62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9463" y="441166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7BE711F4-9C84-CA15-AF63-45607F23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2282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11D86550-004B-10FF-8599-2FF7A9FF8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6750" y="512286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01205D98-7E16-5315-F53D-B7CC7E9DF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438943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93BF34EB-593E-BF83-90F5-B2A9B5F3F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03396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51DA3654-0198-6F97-0A9C-FB3D8283F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507523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39D7AB5D-0F56-2B06-FAEB-E9C29EA21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188" y="492125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1A8E8DD2-64FF-3C67-45A7-EF5758A0A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487997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5AE132CC-D97D-B811-55A6-A876193E4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6788" y="499110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5A732656-2E7A-81D9-FBA2-570663D57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52278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AC75E298-4330-5A63-BCD9-839CB27F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468788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FE0CDDD9-C717-9A73-D7B3-7139CA863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436721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D11E221D-E8CF-143A-22DF-34D6613F4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238" y="478155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0CB6AC77-B830-B46D-449A-9582A480B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2300" y="434498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66045750-7E72-9FF1-88CF-C2671231D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325" y="437038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0CD29D87-C355-BCA8-EDF4-4BC86F89D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7575" y="448786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801D5EF7-215A-3B47-CC18-87E1AC57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34340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D49467B3-90FF-CDB7-DDB3-AF0A178A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35768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D50BA039-9816-6822-0E48-6DFD4F0DC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8975" y="499427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C4974BC4-4F3E-00CA-4782-DAB6CDE7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25" y="427990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55EA24C7-CC40-06E3-133F-625695DC7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2538" y="454025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20780336-5D53-CBD3-57BF-43AC0C1B9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6588" y="425926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0" name="Freeform 61">
              <a:extLst>
                <a:ext uri="{FF2B5EF4-FFF2-40B4-BE49-F238E27FC236}">
                  <a16:creationId xmlns:a16="http://schemas.microsoft.com/office/drawing/2014/main" id="{B0E0525C-EF17-D86A-1E08-8EDE1B5F9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4750" y="444182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62">
              <a:extLst>
                <a:ext uri="{FF2B5EF4-FFF2-40B4-BE49-F238E27FC236}">
                  <a16:creationId xmlns:a16="http://schemas.microsoft.com/office/drawing/2014/main" id="{BFB29A98-6E97-E68B-EAEF-4EAA93C4D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9111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63">
              <a:extLst>
                <a:ext uri="{FF2B5EF4-FFF2-40B4-BE49-F238E27FC236}">
                  <a16:creationId xmlns:a16="http://schemas.microsoft.com/office/drawing/2014/main" id="{9D89CDFA-35FD-B085-B77A-4018B67E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426085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3" name="Freeform 64">
              <a:extLst>
                <a:ext uri="{FF2B5EF4-FFF2-40B4-BE49-F238E27FC236}">
                  <a16:creationId xmlns:a16="http://schemas.microsoft.com/office/drawing/2014/main" id="{5DFA6E90-AB71-73E6-D3A6-81D2A49FE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4725" y="430212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65">
              <a:extLst>
                <a:ext uri="{FF2B5EF4-FFF2-40B4-BE49-F238E27FC236}">
                  <a16:creationId xmlns:a16="http://schemas.microsoft.com/office/drawing/2014/main" id="{AAC5691B-D7CA-BC9E-0E2D-68AC34661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0800" y="466725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66">
              <a:extLst>
                <a:ext uri="{FF2B5EF4-FFF2-40B4-BE49-F238E27FC236}">
                  <a16:creationId xmlns:a16="http://schemas.microsoft.com/office/drawing/2014/main" id="{8F7FA00E-1F3B-131A-9101-033F28CAB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6963" y="435768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67">
              <a:extLst>
                <a:ext uri="{FF2B5EF4-FFF2-40B4-BE49-F238E27FC236}">
                  <a16:creationId xmlns:a16="http://schemas.microsoft.com/office/drawing/2014/main" id="{2B8E842C-4D30-3C83-8D6F-3AFE9F7DF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2488" y="428466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68">
              <a:extLst>
                <a:ext uri="{FF2B5EF4-FFF2-40B4-BE49-F238E27FC236}">
                  <a16:creationId xmlns:a16="http://schemas.microsoft.com/office/drawing/2014/main" id="{159BD79C-D86A-C09D-514F-4DD38A77E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9538" y="487997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69">
              <a:extLst>
                <a:ext uri="{FF2B5EF4-FFF2-40B4-BE49-F238E27FC236}">
                  <a16:creationId xmlns:a16="http://schemas.microsoft.com/office/drawing/2014/main" id="{A8B4CCAF-7D6C-467D-8278-3B5556FBC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0" y="500062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70">
              <a:extLst>
                <a:ext uri="{FF2B5EF4-FFF2-40B4-BE49-F238E27FC236}">
                  <a16:creationId xmlns:a16="http://schemas.microsoft.com/office/drawing/2014/main" id="{D31198E9-C727-E85E-A7DF-641861CCE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913" y="434340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71">
              <a:extLst>
                <a:ext uri="{FF2B5EF4-FFF2-40B4-BE49-F238E27FC236}">
                  <a16:creationId xmlns:a16="http://schemas.microsoft.com/office/drawing/2014/main" id="{73362727-0128-00EC-41BC-71AA40572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55295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72">
              <a:extLst>
                <a:ext uri="{FF2B5EF4-FFF2-40B4-BE49-F238E27FC236}">
                  <a16:creationId xmlns:a16="http://schemas.microsoft.com/office/drawing/2014/main" id="{7F1CFA53-0749-C684-68AA-A1F963C2A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9300" y="435133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73">
              <a:extLst>
                <a:ext uri="{FF2B5EF4-FFF2-40B4-BE49-F238E27FC236}">
                  <a16:creationId xmlns:a16="http://schemas.microsoft.com/office/drawing/2014/main" id="{A11C7311-017C-7B72-64E2-CD2DA852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29260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5" name="Freeform 74">
              <a:extLst>
                <a:ext uri="{FF2B5EF4-FFF2-40B4-BE49-F238E27FC236}">
                  <a16:creationId xmlns:a16="http://schemas.microsoft.com/office/drawing/2014/main" id="{E99D9722-A120-9506-6E4B-7319BC45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499110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6" name="Freeform 75">
              <a:extLst>
                <a:ext uri="{FF2B5EF4-FFF2-40B4-BE49-F238E27FC236}">
                  <a16:creationId xmlns:a16="http://schemas.microsoft.com/office/drawing/2014/main" id="{E46D4025-4ACF-0ACC-7199-CC9908920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0963" y="477202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76">
              <a:extLst>
                <a:ext uri="{FF2B5EF4-FFF2-40B4-BE49-F238E27FC236}">
                  <a16:creationId xmlns:a16="http://schemas.microsoft.com/office/drawing/2014/main" id="{28873E40-523A-A464-323D-8AA870DF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0013" y="487997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77">
              <a:extLst>
                <a:ext uri="{FF2B5EF4-FFF2-40B4-BE49-F238E27FC236}">
                  <a16:creationId xmlns:a16="http://schemas.microsoft.com/office/drawing/2014/main" id="{DA14DFE2-ACE5-F3A9-4CC8-33B6F6E19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5250" y="478948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78">
              <a:extLst>
                <a:ext uri="{FF2B5EF4-FFF2-40B4-BE49-F238E27FC236}">
                  <a16:creationId xmlns:a16="http://schemas.microsoft.com/office/drawing/2014/main" id="{8896F7A5-AB3D-E3B2-2CEC-0C6BD6C98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5488" y="428148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79">
              <a:extLst>
                <a:ext uri="{FF2B5EF4-FFF2-40B4-BE49-F238E27FC236}">
                  <a16:creationId xmlns:a16="http://schemas.microsoft.com/office/drawing/2014/main" id="{B18A55E8-3891-5ABA-54F3-8E3A4036F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430847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80">
              <a:extLst>
                <a:ext uri="{FF2B5EF4-FFF2-40B4-BE49-F238E27FC236}">
                  <a16:creationId xmlns:a16="http://schemas.microsoft.com/office/drawing/2014/main" id="{D4EA63FA-75FF-7552-FA99-4B1FFB2D9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8100" y="467042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81">
              <a:extLst>
                <a:ext uri="{FF2B5EF4-FFF2-40B4-BE49-F238E27FC236}">
                  <a16:creationId xmlns:a16="http://schemas.microsoft.com/office/drawing/2014/main" id="{5D902A2D-16E3-0688-FC54-95C5FECD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36721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82">
              <a:extLst>
                <a:ext uri="{FF2B5EF4-FFF2-40B4-BE49-F238E27FC236}">
                  <a16:creationId xmlns:a16="http://schemas.microsoft.com/office/drawing/2014/main" id="{CD5A3A58-67AE-74A0-C8D7-03A5D2FA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238" y="507841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83">
              <a:extLst>
                <a:ext uri="{FF2B5EF4-FFF2-40B4-BE49-F238E27FC236}">
                  <a16:creationId xmlns:a16="http://schemas.microsoft.com/office/drawing/2014/main" id="{6727E55E-877C-E5BB-6EED-339EB5328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650" y="431958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84">
              <a:extLst>
                <a:ext uri="{FF2B5EF4-FFF2-40B4-BE49-F238E27FC236}">
                  <a16:creationId xmlns:a16="http://schemas.microsoft.com/office/drawing/2014/main" id="{7612B2CC-6685-4AAB-A752-7C4DE9E40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1275" y="451802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85">
              <a:extLst>
                <a:ext uri="{FF2B5EF4-FFF2-40B4-BE49-F238E27FC236}">
                  <a16:creationId xmlns:a16="http://schemas.microsoft.com/office/drawing/2014/main" id="{382BC796-7120-1D1E-B182-F35D70413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975" y="487997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86">
              <a:extLst>
                <a:ext uri="{FF2B5EF4-FFF2-40B4-BE49-F238E27FC236}">
                  <a16:creationId xmlns:a16="http://schemas.microsoft.com/office/drawing/2014/main" id="{1EC8C60C-7B75-86D0-7907-D74E87490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2761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87">
              <a:extLst>
                <a:ext uri="{FF2B5EF4-FFF2-40B4-BE49-F238E27FC236}">
                  <a16:creationId xmlns:a16="http://schemas.microsoft.com/office/drawing/2014/main" id="{7C016069-BA90-D7DE-8914-5FF2DA88A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23862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88">
              <a:extLst>
                <a:ext uri="{FF2B5EF4-FFF2-40B4-BE49-F238E27FC236}">
                  <a16:creationId xmlns:a16="http://schemas.microsoft.com/office/drawing/2014/main" id="{DB7755A6-4EF6-A423-872A-8BF88BAB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21322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89">
              <a:extLst>
                <a:ext uri="{FF2B5EF4-FFF2-40B4-BE49-F238E27FC236}">
                  <a16:creationId xmlns:a16="http://schemas.microsoft.com/office/drawing/2014/main" id="{042D2E7E-F1BE-F7FD-D245-6E8BF8C73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300" y="465296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90">
              <a:extLst>
                <a:ext uri="{FF2B5EF4-FFF2-40B4-BE49-F238E27FC236}">
                  <a16:creationId xmlns:a16="http://schemas.microsoft.com/office/drawing/2014/main" id="{7C649FB4-E738-6EEE-71C1-C2C1F3D6C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75" y="445611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2" name="Freeform 91">
              <a:extLst>
                <a:ext uri="{FF2B5EF4-FFF2-40B4-BE49-F238E27FC236}">
                  <a16:creationId xmlns:a16="http://schemas.microsoft.com/office/drawing/2014/main" id="{B589991E-F7C1-3B39-8D7D-257412CA3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1613" y="509746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3" name="Freeform 92">
              <a:extLst>
                <a:ext uri="{FF2B5EF4-FFF2-40B4-BE49-F238E27FC236}">
                  <a16:creationId xmlns:a16="http://schemas.microsoft.com/office/drawing/2014/main" id="{3F5C1036-F46E-4FB0-8F1F-29EB4F44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0025" y="500221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4" name="Freeform 93">
              <a:extLst>
                <a:ext uri="{FF2B5EF4-FFF2-40B4-BE49-F238E27FC236}">
                  <a16:creationId xmlns:a16="http://schemas.microsoft.com/office/drawing/2014/main" id="{961E8FAF-49B3-D2B7-3D08-0F7DA6E60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3963" y="441325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5" name="Freeform 94">
              <a:extLst>
                <a:ext uri="{FF2B5EF4-FFF2-40B4-BE49-F238E27FC236}">
                  <a16:creationId xmlns:a16="http://schemas.microsoft.com/office/drawing/2014/main" id="{B0580BD1-D740-FF24-8CFC-7ABEF81FA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25" y="490696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95">
              <a:extLst>
                <a:ext uri="{FF2B5EF4-FFF2-40B4-BE49-F238E27FC236}">
                  <a16:creationId xmlns:a16="http://schemas.microsoft.com/office/drawing/2014/main" id="{57E8E3C1-B393-D977-4438-B48FC4C04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5575" y="476567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96">
              <a:extLst>
                <a:ext uri="{FF2B5EF4-FFF2-40B4-BE49-F238E27FC236}">
                  <a16:creationId xmlns:a16="http://schemas.microsoft.com/office/drawing/2014/main" id="{A31BA428-796D-FF6C-113D-7A162D67D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9763" y="421322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97">
              <a:extLst>
                <a:ext uri="{FF2B5EF4-FFF2-40B4-BE49-F238E27FC236}">
                  <a16:creationId xmlns:a16="http://schemas.microsoft.com/office/drawing/2014/main" id="{DA073AEC-3948-C6AA-9530-040781CC2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8063" y="426085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98">
              <a:extLst>
                <a:ext uri="{FF2B5EF4-FFF2-40B4-BE49-F238E27FC236}">
                  <a16:creationId xmlns:a16="http://schemas.microsoft.com/office/drawing/2014/main" id="{C3C273A3-8AF2-07B1-2977-AC722F396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1425" y="454818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99">
              <a:extLst>
                <a:ext uri="{FF2B5EF4-FFF2-40B4-BE49-F238E27FC236}">
                  <a16:creationId xmlns:a16="http://schemas.microsoft.com/office/drawing/2014/main" id="{08CA8BA9-C92D-6E0B-DAFD-F2A94E5D9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0" y="469741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100">
              <a:extLst>
                <a:ext uri="{FF2B5EF4-FFF2-40B4-BE49-F238E27FC236}">
                  <a16:creationId xmlns:a16="http://schemas.microsoft.com/office/drawing/2014/main" id="{2E00A38D-3239-7A12-B445-F3B80AA42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30371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101">
              <a:extLst>
                <a:ext uri="{FF2B5EF4-FFF2-40B4-BE49-F238E27FC236}">
                  <a16:creationId xmlns:a16="http://schemas.microsoft.com/office/drawing/2014/main" id="{2294307F-090C-1DB5-9A60-AC976F2AA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4425" y="438467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102">
              <a:extLst>
                <a:ext uri="{FF2B5EF4-FFF2-40B4-BE49-F238E27FC236}">
                  <a16:creationId xmlns:a16="http://schemas.microsoft.com/office/drawing/2014/main" id="{1BA72F93-4555-D4D5-4AF9-51DD9B8D5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5363" y="433070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103">
              <a:extLst>
                <a:ext uri="{FF2B5EF4-FFF2-40B4-BE49-F238E27FC236}">
                  <a16:creationId xmlns:a16="http://schemas.microsoft.com/office/drawing/2014/main" id="{6BAE3AF0-CE27-FDE8-3FDB-5A20332CA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457835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104">
              <a:extLst>
                <a:ext uri="{FF2B5EF4-FFF2-40B4-BE49-F238E27FC236}">
                  <a16:creationId xmlns:a16="http://schemas.microsoft.com/office/drawing/2014/main" id="{4CFA1400-C37F-58D0-AF7A-9C87C9548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9663" y="498792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05">
              <a:extLst>
                <a:ext uri="{FF2B5EF4-FFF2-40B4-BE49-F238E27FC236}">
                  <a16:creationId xmlns:a16="http://schemas.microsoft.com/office/drawing/2014/main" id="{581D5CE0-C9B8-CF0F-CFBE-28ADA8987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511016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06">
              <a:extLst>
                <a:ext uri="{FF2B5EF4-FFF2-40B4-BE49-F238E27FC236}">
                  <a16:creationId xmlns:a16="http://schemas.microsoft.com/office/drawing/2014/main" id="{D7BC4978-9E08-7929-4EF4-F080E0BA8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470217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8" name="Freeform 107">
              <a:extLst>
                <a:ext uri="{FF2B5EF4-FFF2-40B4-BE49-F238E27FC236}">
                  <a16:creationId xmlns:a16="http://schemas.microsoft.com/office/drawing/2014/main" id="{130F6904-AAFF-418D-C046-ECB6DF07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25" y="471170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9" name="Freeform 108">
              <a:extLst>
                <a:ext uri="{FF2B5EF4-FFF2-40B4-BE49-F238E27FC236}">
                  <a16:creationId xmlns:a16="http://schemas.microsoft.com/office/drawing/2014/main" id="{B7F383A9-DEC1-F636-D84F-377B43739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0725" y="487045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0" name="Freeform 109">
              <a:extLst>
                <a:ext uri="{FF2B5EF4-FFF2-40B4-BE49-F238E27FC236}">
                  <a16:creationId xmlns:a16="http://schemas.microsoft.com/office/drawing/2014/main" id="{14DC66F1-ADF3-EB28-B184-22046ED2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0488" y="477520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1" name="Freeform 110">
              <a:extLst>
                <a:ext uri="{FF2B5EF4-FFF2-40B4-BE49-F238E27FC236}">
                  <a16:creationId xmlns:a16="http://schemas.microsoft.com/office/drawing/2014/main" id="{E6A9B139-5554-859B-A011-651717177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79583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2" name="Freeform 111">
              <a:extLst>
                <a:ext uri="{FF2B5EF4-FFF2-40B4-BE49-F238E27FC236}">
                  <a16:creationId xmlns:a16="http://schemas.microsoft.com/office/drawing/2014/main" id="{9511F25B-3444-D5D9-AD43-A2EE9CB3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5" y="487997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3" name="Freeform 112">
              <a:extLst>
                <a:ext uri="{FF2B5EF4-FFF2-40B4-BE49-F238E27FC236}">
                  <a16:creationId xmlns:a16="http://schemas.microsoft.com/office/drawing/2014/main" id="{7353CCC7-9D91-07CF-941D-1417CA6CD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6925" y="450056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4" name="Freeform 113">
              <a:extLst>
                <a:ext uri="{FF2B5EF4-FFF2-40B4-BE49-F238E27FC236}">
                  <a16:creationId xmlns:a16="http://schemas.microsoft.com/office/drawing/2014/main" id="{1B0784B4-39A1-9F4F-C10F-13F192BF6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8825" y="442277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5" name="Freeform 114">
              <a:extLst>
                <a:ext uri="{FF2B5EF4-FFF2-40B4-BE49-F238E27FC236}">
                  <a16:creationId xmlns:a16="http://schemas.microsoft.com/office/drawing/2014/main" id="{5D2867FF-289B-6D6B-199F-1BBB8919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6300" y="449897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6" name="Freeform 115">
              <a:extLst>
                <a:ext uri="{FF2B5EF4-FFF2-40B4-BE49-F238E27FC236}">
                  <a16:creationId xmlns:a16="http://schemas.microsoft.com/office/drawing/2014/main" id="{36C93D89-3FE0-81B8-4D35-B2641971B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1525" y="467518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7" name="Freeform 116">
              <a:extLst>
                <a:ext uri="{FF2B5EF4-FFF2-40B4-BE49-F238E27FC236}">
                  <a16:creationId xmlns:a16="http://schemas.microsoft.com/office/drawing/2014/main" id="{0CC35A8F-F20C-8E2E-F4F5-ED0140FCE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92918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8" name="Freeform 117">
              <a:extLst>
                <a:ext uri="{FF2B5EF4-FFF2-40B4-BE49-F238E27FC236}">
                  <a16:creationId xmlns:a16="http://schemas.microsoft.com/office/drawing/2014/main" id="{287F1B59-3459-D7ED-3B1B-CBE97D8C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489902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9" name="Freeform 118">
              <a:extLst>
                <a:ext uri="{FF2B5EF4-FFF2-40B4-BE49-F238E27FC236}">
                  <a16:creationId xmlns:a16="http://schemas.microsoft.com/office/drawing/2014/main" id="{03239FA8-8928-F8C5-F2A1-630C6240C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511016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0" name="Freeform 119">
              <a:extLst>
                <a:ext uri="{FF2B5EF4-FFF2-40B4-BE49-F238E27FC236}">
                  <a16:creationId xmlns:a16="http://schemas.microsoft.com/office/drawing/2014/main" id="{41A2E616-1D12-3AD1-71AA-693F4B8C8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11492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1" name="Freeform 120">
              <a:extLst>
                <a:ext uri="{FF2B5EF4-FFF2-40B4-BE49-F238E27FC236}">
                  <a16:creationId xmlns:a16="http://schemas.microsoft.com/office/drawing/2014/main" id="{8739A769-8E6F-9A48-8544-16D6DB81D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850" y="462121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2" name="Freeform 121">
              <a:extLst>
                <a:ext uri="{FF2B5EF4-FFF2-40B4-BE49-F238E27FC236}">
                  <a16:creationId xmlns:a16="http://schemas.microsoft.com/office/drawing/2014/main" id="{0CBE8D6D-79AE-4310-EC81-A53CF756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438308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3" name="Freeform 122">
              <a:extLst>
                <a:ext uri="{FF2B5EF4-FFF2-40B4-BE49-F238E27FC236}">
                  <a16:creationId xmlns:a16="http://schemas.microsoft.com/office/drawing/2014/main" id="{0ACEA4FE-6E5B-12F1-D771-77871063B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9938" y="500538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123">
              <a:extLst>
                <a:ext uri="{FF2B5EF4-FFF2-40B4-BE49-F238E27FC236}">
                  <a16:creationId xmlns:a16="http://schemas.microsoft.com/office/drawing/2014/main" id="{B9F9D5C3-C9C5-1E32-F9FA-E0D9B19E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0" y="509905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124">
              <a:extLst>
                <a:ext uri="{FF2B5EF4-FFF2-40B4-BE49-F238E27FC236}">
                  <a16:creationId xmlns:a16="http://schemas.microsoft.com/office/drawing/2014/main" id="{5FF38D3A-C3FB-F643-5DC4-B4172CA65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4075" y="509428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125">
              <a:extLst>
                <a:ext uri="{FF2B5EF4-FFF2-40B4-BE49-F238E27FC236}">
                  <a16:creationId xmlns:a16="http://schemas.microsoft.com/office/drawing/2014/main" id="{BA93713E-59EA-B5AB-4CA1-C893F5690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0763" y="451485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126">
              <a:extLst>
                <a:ext uri="{FF2B5EF4-FFF2-40B4-BE49-F238E27FC236}">
                  <a16:creationId xmlns:a16="http://schemas.microsoft.com/office/drawing/2014/main" id="{5706791A-8E6B-D948-FDB4-B20A09A53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437515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127">
              <a:extLst>
                <a:ext uri="{FF2B5EF4-FFF2-40B4-BE49-F238E27FC236}">
                  <a16:creationId xmlns:a16="http://schemas.microsoft.com/office/drawing/2014/main" id="{E0FC5324-08B2-60DE-C84A-8F282ED8B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489267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128">
              <a:extLst>
                <a:ext uri="{FF2B5EF4-FFF2-40B4-BE49-F238E27FC236}">
                  <a16:creationId xmlns:a16="http://schemas.microsoft.com/office/drawing/2014/main" id="{0645C396-10B6-EE28-6031-E988BD208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3950" y="487997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129">
              <a:extLst>
                <a:ext uri="{FF2B5EF4-FFF2-40B4-BE49-F238E27FC236}">
                  <a16:creationId xmlns:a16="http://schemas.microsoft.com/office/drawing/2014/main" id="{657330C8-91FA-760D-7F83-906499D35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8175" y="433863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130">
              <a:extLst>
                <a:ext uri="{FF2B5EF4-FFF2-40B4-BE49-F238E27FC236}">
                  <a16:creationId xmlns:a16="http://schemas.microsoft.com/office/drawing/2014/main" id="{BDDEC281-F194-98A8-1625-5E2C22057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022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131">
              <a:extLst>
                <a:ext uri="{FF2B5EF4-FFF2-40B4-BE49-F238E27FC236}">
                  <a16:creationId xmlns:a16="http://schemas.microsoft.com/office/drawing/2014/main" id="{3DF61391-BE5A-CFB5-31F2-64F8635BE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34498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132">
              <a:extLst>
                <a:ext uri="{FF2B5EF4-FFF2-40B4-BE49-F238E27FC236}">
                  <a16:creationId xmlns:a16="http://schemas.microsoft.com/office/drawing/2014/main" id="{6ABEAA29-1505-ACAB-25FB-FA17C10D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133">
              <a:extLst>
                <a:ext uri="{FF2B5EF4-FFF2-40B4-BE49-F238E27FC236}">
                  <a16:creationId xmlns:a16="http://schemas.microsoft.com/office/drawing/2014/main" id="{750F584E-4534-6885-838E-3625F863C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434657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134">
              <a:extLst>
                <a:ext uri="{FF2B5EF4-FFF2-40B4-BE49-F238E27FC236}">
                  <a16:creationId xmlns:a16="http://schemas.microsoft.com/office/drawing/2014/main" id="{C734D773-DD1A-5FFA-A065-E6B03A44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135">
              <a:extLst>
                <a:ext uri="{FF2B5EF4-FFF2-40B4-BE49-F238E27FC236}">
                  <a16:creationId xmlns:a16="http://schemas.microsoft.com/office/drawing/2014/main" id="{BE492DCE-92C2-96D2-B092-93378223F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37197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136">
              <a:extLst>
                <a:ext uri="{FF2B5EF4-FFF2-40B4-BE49-F238E27FC236}">
                  <a16:creationId xmlns:a16="http://schemas.microsoft.com/office/drawing/2014/main" id="{E247866C-8A0A-BE6D-024E-B02FBFF8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8025" y="436880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137">
              <a:extLst>
                <a:ext uri="{FF2B5EF4-FFF2-40B4-BE49-F238E27FC236}">
                  <a16:creationId xmlns:a16="http://schemas.microsoft.com/office/drawing/2014/main" id="{194E9474-0908-2514-555D-DD65A220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471328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138">
              <a:extLst>
                <a:ext uri="{FF2B5EF4-FFF2-40B4-BE49-F238E27FC236}">
                  <a16:creationId xmlns:a16="http://schemas.microsoft.com/office/drawing/2014/main" id="{DF533F86-8C8F-932A-B15F-996C6A8C4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8663" y="436086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139">
              <a:extLst>
                <a:ext uri="{FF2B5EF4-FFF2-40B4-BE49-F238E27FC236}">
                  <a16:creationId xmlns:a16="http://schemas.microsoft.com/office/drawing/2014/main" id="{604501F5-2F4F-C5DD-3C54-F5C46C498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37356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140">
              <a:extLst>
                <a:ext uri="{FF2B5EF4-FFF2-40B4-BE49-F238E27FC236}">
                  <a16:creationId xmlns:a16="http://schemas.microsoft.com/office/drawing/2014/main" id="{FD9E3124-066A-E695-55F1-A8C934198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36086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90" name="Grupo 1789">
            <a:extLst>
              <a:ext uri="{FF2B5EF4-FFF2-40B4-BE49-F238E27FC236}">
                <a16:creationId xmlns:a16="http://schemas.microsoft.com/office/drawing/2014/main" id="{FC21554D-8100-083F-8469-D749BCD58B09}"/>
              </a:ext>
            </a:extLst>
          </p:cNvPr>
          <p:cNvGrpSpPr/>
          <p:nvPr/>
        </p:nvGrpSpPr>
        <p:grpSpPr>
          <a:xfrm rot="5400000">
            <a:off x="0" y="-16703"/>
            <a:ext cx="904875" cy="930276"/>
            <a:chOff x="0" y="3175"/>
            <a:chExt cx="904875" cy="930276"/>
          </a:xfrm>
        </p:grpSpPr>
        <p:sp>
          <p:nvSpPr>
            <p:cNvPr id="1685" name="Freeform 144">
              <a:extLst>
                <a:ext uri="{FF2B5EF4-FFF2-40B4-BE49-F238E27FC236}">
                  <a16:creationId xmlns:a16="http://schemas.microsoft.com/office/drawing/2014/main" id="{4D1C52D7-6E4C-6E54-4EBD-7D8F6E1C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36353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145">
              <a:extLst>
                <a:ext uri="{FF2B5EF4-FFF2-40B4-BE49-F238E27FC236}">
                  <a16:creationId xmlns:a16="http://schemas.microsoft.com/office/drawing/2014/main" id="{9084472F-B696-85D1-A908-659BC8BB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" y="52070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146">
              <a:extLst>
                <a:ext uri="{FF2B5EF4-FFF2-40B4-BE49-F238E27FC236}">
                  <a16:creationId xmlns:a16="http://schemas.microsoft.com/office/drawing/2014/main" id="{81E94C2E-9A53-7956-30DF-31F0F1D6F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21907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147">
              <a:extLst>
                <a:ext uri="{FF2B5EF4-FFF2-40B4-BE49-F238E27FC236}">
                  <a16:creationId xmlns:a16="http://schemas.microsoft.com/office/drawing/2014/main" id="{D57AE6D4-9123-A3E9-6327-3FCFE193E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8" y="20161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148">
              <a:extLst>
                <a:ext uri="{FF2B5EF4-FFF2-40B4-BE49-F238E27FC236}">
                  <a16:creationId xmlns:a16="http://schemas.microsoft.com/office/drawing/2014/main" id="{895FE413-4611-1FFC-1F96-09E9F7FD0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61277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149">
              <a:extLst>
                <a:ext uri="{FF2B5EF4-FFF2-40B4-BE49-F238E27FC236}">
                  <a16:creationId xmlns:a16="http://schemas.microsoft.com/office/drawing/2014/main" id="{A442B5EB-B6B9-EF36-89F3-5744459E1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91281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150">
              <a:extLst>
                <a:ext uri="{FF2B5EF4-FFF2-40B4-BE49-F238E27FC236}">
                  <a16:creationId xmlns:a16="http://schemas.microsoft.com/office/drawing/2014/main" id="{5804D46C-1E85-2D33-06A8-F74CFA1A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17938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151">
              <a:extLst>
                <a:ext uri="{FF2B5EF4-FFF2-40B4-BE49-F238E27FC236}">
                  <a16:creationId xmlns:a16="http://schemas.microsoft.com/office/drawing/2014/main" id="{76CB5D67-E2F2-BE7D-5DA1-E2AAABDA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82391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152">
              <a:extLst>
                <a:ext uri="{FF2B5EF4-FFF2-40B4-BE49-F238E27FC236}">
                  <a16:creationId xmlns:a16="http://schemas.microsoft.com/office/drawing/2014/main" id="{82E78598-41B9-1D57-3328-D7555249E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86518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153">
              <a:extLst>
                <a:ext uri="{FF2B5EF4-FFF2-40B4-BE49-F238E27FC236}">
                  <a16:creationId xmlns:a16="http://schemas.microsoft.com/office/drawing/2014/main" id="{0317A2A4-FFDF-BF49-9C3E-8E9B5C90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3" y="71120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154">
              <a:extLst>
                <a:ext uri="{FF2B5EF4-FFF2-40B4-BE49-F238E27FC236}">
                  <a16:creationId xmlns:a16="http://schemas.microsoft.com/office/drawing/2014/main" id="{ABA86AE5-7945-1A27-2CA6-2C296F8877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66992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155">
              <a:extLst>
                <a:ext uri="{FF2B5EF4-FFF2-40B4-BE49-F238E27FC236}">
                  <a16:creationId xmlns:a16="http://schemas.microsoft.com/office/drawing/2014/main" id="{AB24D2EE-2707-E9A3-B0E9-338F303DA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3" y="78105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156">
              <a:extLst>
                <a:ext uri="{FF2B5EF4-FFF2-40B4-BE49-F238E27FC236}">
                  <a16:creationId xmlns:a16="http://schemas.microsoft.com/office/drawing/2014/main" id="{E4F123A3-9E12-6D88-692D-E1F880C0C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31273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157">
              <a:extLst>
                <a:ext uri="{FF2B5EF4-FFF2-40B4-BE49-F238E27FC236}">
                  <a16:creationId xmlns:a16="http://schemas.microsoft.com/office/drawing/2014/main" id="{3714C581-0E5F-E7B0-FE0C-5B155755F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7783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158">
              <a:extLst>
                <a:ext uri="{FF2B5EF4-FFF2-40B4-BE49-F238E27FC236}">
                  <a16:creationId xmlns:a16="http://schemas.microsoft.com/office/drawing/2014/main" id="{2D1C82B5-8172-B5E2-A4FA-4AD4E042E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38" y="15716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159">
              <a:extLst>
                <a:ext uri="{FF2B5EF4-FFF2-40B4-BE49-F238E27FC236}">
                  <a16:creationId xmlns:a16="http://schemas.microsoft.com/office/drawing/2014/main" id="{720BB883-BFF1-58E5-1376-8758CAFA9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57150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160">
              <a:extLst>
                <a:ext uri="{FF2B5EF4-FFF2-40B4-BE49-F238E27FC236}">
                  <a16:creationId xmlns:a16="http://schemas.microsoft.com/office/drawing/2014/main" id="{319A5AAD-AC9C-3174-65E9-83AEC49CE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493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161">
              <a:extLst>
                <a:ext uri="{FF2B5EF4-FFF2-40B4-BE49-F238E27FC236}">
                  <a16:creationId xmlns:a16="http://schemas.microsoft.com/office/drawing/2014/main" id="{AE748F61-F0DD-389D-2C23-004306540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16033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162">
              <a:extLst>
                <a:ext uri="{FF2B5EF4-FFF2-40B4-BE49-F238E27FC236}">
                  <a16:creationId xmlns:a16="http://schemas.microsoft.com/office/drawing/2014/main" id="{FF86BFB2-696F-0264-0B15-DBAB8C770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27781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163">
              <a:extLst>
                <a:ext uri="{FF2B5EF4-FFF2-40B4-BE49-F238E27FC236}">
                  <a16:creationId xmlns:a16="http://schemas.microsoft.com/office/drawing/2014/main" id="{6F9682BB-9F41-CF6F-DE8C-F4FC51AF5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335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164">
              <a:extLst>
                <a:ext uri="{FF2B5EF4-FFF2-40B4-BE49-F238E27FC236}">
                  <a16:creationId xmlns:a16="http://schemas.microsoft.com/office/drawing/2014/main" id="{F568D6AA-99E9-6BF0-0B0C-6294F400D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" y="14763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165">
              <a:extLst>
                <a:ext uri="{FF2B5EF4-FFF2-40B4-BE49-F238E27FC236}">
                  <a16:creationId xmlns:a16="http://schemas.microsoft.com/office/drawing/2014/main" id="{223ECCE0-3F5F-6E74-412D-403A28DF8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" y="78422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166">
              <a:extLst>
                <a:ext uri="{FF2B5EF4-FFF2-40B4-BE49-F238E27FC236}">
                  <a16:creationId xmlns:a16="http://schemas.microsoft.com/office/drawing/2014/main" id="{1858CFFD-95EC-BB80-6859-949B77455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6985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167">
              <a:extLst>
                <a:ext uri="{FF2B5EF4-FFF2-40B4-BE49-F238E27FC236}">
                  <a16:creationId xmlns:a16="http://schemas.microsoft.com/office/drawing/2014/main" id="{43679E65-89D3-BC38-5113-F06F82DFE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3" y="33020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168">
              <a:extLst>
                <a:ext uri="{FF2B5EF4-FFF2-40B4-BE49-F238E27FC236}">
                  <a16:creationId xmlns:a16="http://schemas.microsoft.com/office/drawing/2014/main" id="{2AAD9D05-172C-62FC-A34D-A8F15738A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" y="4921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169">
              <a:extLst>
                <a:ext uri="{FF2B5EF4-FFF2-40B4-BE49-F238E27FC236}">
                  <a16:creationId xmlns:a16="http://schemas.microsoft.com/office/drawing/2014/main" id="{EE3A0418-B7CD-DB81-AA3C-E7F60712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5" y="23177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170">
              <a:extLst>
                <a:ext uri="{FF2B5EF4-FFF2-40B4-BE49-F238E27FC236}">
                  <a16:creationId xmlns:a16="http://schemas.microsoft.com/office/drawing/2014/main" id="{82D03A3F-ED04-DD1A-C1A5-BD4D1A31B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8106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171">
              <a:extLst>
                <a:ext uri="{FF2B5EF4-FFF2-40B4-BE49-F238E27FC236}">
                  <a16:creationId xmlns:a16="http://schemas.microsoft.com/office/drawing/2014/main" id="{3BF59644-90A1-D50D-94A5-7B8531B79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5080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172">
              <a:extLst>
                <a:ext uri="{FF2B5EF4-FFF2-40B4-BE49-F238E27FC236}">
                  <a16:creationId xmlns:a16="http://schemas.microsoft.com/office/drawing/2014/main" id="{22F8D6C3-63F8-CC9C-9345-AEDED6319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" y="9207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173">
              <a:extLst>
                <a:ext uri="{FF2B5EF4-FFF2-40B4-BE49-F238E27FC236}">
                  <a16:creationId xmlns:a16="http://schemas.microsoft.com/office/drawing/2014/main" id="{3247CF2B-906E-CCDF-25D5-5487BEAF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" y="45720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174">
              <a:extLst>
                <a:ext uri="{FF2B5EF4-FFF2-40B4-BE49-F238E27FC236}">
                  <a16:creationId xmlns:a16="http://schemas.microsoft.com/office/drawing/2014/main" id="{C9AC7D48-4524-6D1A-4666-4DED0754F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14763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175">
              <a:extLst>
                <a:ext uri="{FF2B5EF4-FFF2-40B4-BE49-F238E27FC236}">
                  <a16:creationId xmlns:a16="http://schemas.microsoft.com/office/drawing/2014/main" id="{AC5DE7F5-371C-A8CF-1CAF-91D0067A3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7461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176">
              <a:extLst>
                <a:ext uri="{FF2B5EF4-FFF2-40B4-BE49-F238E27FC236}">
                  <a16:creationId xmlns:a16="http://schemas.microsoft.com/office/drawing/2014/main" id="{6B7B4E81-04DA-EA4D-3BEC-86888134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6992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177">
              <a:extLst>
                <a:ext uri="{FF2B5EF4-FFF2-40B4-BE49-F238E27FC236}">
                  <a16:creationId xmlns:a16="http://schemas.microsoft.com/office/drawing/2014/main" id="{FB4497ED-E1DA-65FA-7659-EEB2C7716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" y="79057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178">
              <a:extLst>
                <a:ext uri="{FF2B5EF4-FFF2-40B4-BE49-F238E27FC236}">
                  <a16:creationId xmlns:a16="http://schemas.microsoft.com/office/drawing/2014/main" id="{659DAADA-35E1-7B0D-DDE2-E1E6A94B5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8" y="13335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179">
              <a:extLst>
                <a:ext uri="{FF2B5EF4-FFF2-40B4-BE49-F238E27FC236}">
                  <a16:creationId xmlns:a16="http://schemas.microsoft.com/office/drawing/2014/main" id="{7868AC65-08EE-54E1-ECE6-CB9334B21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34290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180">
              <a:extLst>
                <a:ext uri="{FF2B5EF4-FFF2-40B4-BE49-F238E27FC236}">
                  <a16:creationId xmlns:a16="http://schemas.microsoft.com/office/drawing/2014/main" id="{9E254475-59C1-B486-D089-5AAD78A4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14128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181">
              <a:extLst>
                <a:ext uri="{FF2B5EF4-FFF2-40B4-BE49-F238E27FC236}">
                  <a16:creationId xmlns:a16="http://schemas.microsoft.com/office/drawing/2014/main" id="{48FC4717-C2A1-0A9C-0090-A821639F0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" y="8255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182">
              <a:extLst>
                <a:ext uri="{FF2B5EF4-FFF2-40B4-BE49-F238E27FC236}">
                  <a16:creationId xmlns:a16="http://schemas.microsoft.com/office/drawing/2014/main" id="{5A824B87-9499-B488-BCAB-21C39BB9F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" y="78105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183">
              <a:extLst>
                <a:ext uri="{FF2B5EF4-FFF2-40B4-BE49-F238E27FC236}">
                  <a16:creationId xmlns:a16="http://schemas.microsoft.com/office/drawing/2014/main" id="{A8844343-E1F3-A5E5-5562-30D7C5543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38" y="56197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184">
              <a:extLst>
                <a:ext uri="{FF2B5EF4-FFF2-40B4-BE49-F238E27FC236}">
                  <a16:creationId xmlns:a16="http://schemas.microsoft.com/office/drawing/2014/main" id="{2689F2F1-B282-EE30-1150-557919B14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66992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185">
              <a:extLst>
                <a:ext uri="{FF2B5EF4-FFF2-40B4-BE49-F238E27FC236}">
                  <a16:creationId xmlns:a16="http://schemas.microsoft.com/office/drawing/2014/main" id="{D78C52CD-25C4-16D8-9453-848444403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57943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186">
              <a:extLst>
                <a:ext uri="{FF2B5EF4-FFF2-40B4-BE49-F238E27FC236}">
                  <a16:creationId xmlns:a16="http://schemas.microsoft.com/office/drawing/2014/main" id="{B84D4AD3-19A4-C719-C4B5-BDA288E6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63" y="7143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187">
              <a:extLst>
                <a:ext uri="{FF2B5EF4-FFF2-40B4-BE49-F238E27FC236}">
                  <a16:creationId xmlns:a16="http://schemas.microsoft.com/office/drawing/2014/main" id="{0314A868-D3E0-0133-AED8-4D8E7F96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9842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188">
              <a:extLst>
                <a:ext uri="{FF2B5EF4-FFF2-40B4-BE49-F238E27FC236}">
                  <a16:creationId xmlns:a16="http://schemas.microsoft.com/office/drawing/2014/main" id="{22DA1864-E723-D7C4-C355-A7B5ADB5F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" y="46037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189">
              <a:extLst>
                <a:ext uri="{FF2B5EF4-FFF2-40B4-BE49-F238E27FC236}">
                  <a16:creationId xmlns:a16="http://schemas.microsoft.com/office/drawing/2014/main" id="{169DE9CB-A381-FC48-5FA8-486EC1F0E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15716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190">
              <a:extLst>
                <a:ext uri="{FF2B5EF4-FFF2-40B4-BE49-F238E27FC236}">
                  <a16:creationId xmlns:a16="http://schemas.microsoft.com/office/drawing/2014/main" id="{50F98B07-845A-70BC-6C7F-E51A38607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113" y="86836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191">
              <a:extLst>
                <a:ext uri="{FF2B5EF4-FFF2-40B4-BE49-F238E27FC236}">
                  <a16:creationId xmlns:a16="http://schemas.microsoft.com/office/drawing/2014/main" id="{B9A68046-5FEE-5812-5A24-4EF0B16AD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10953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192">
              <a:extLst>
                <a:ext uri="{FF2B5EF4-FFF2-40B4-BE49-F238E27FC236}">
                  <a16:creationId xmlns:a16="http://schemas.microsoft.com/office/drawing/2014/main" id="{A1B88BB5-01E9-40DE-D0BD-77ECBE9AE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" y="30797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193">
              <a:extLst>
                <a:ext uri="{FF2B5EF4-FFF2-40B4-BE49-F238E27FC236}">
                  <a16:creationId xmlns:a16="http://schemas.microsoft.com/office/drawing/2014/main" id="{059B27AB-FA1D-850D-D231-F7F00BC3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" y="66992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194">
              <a:extLst>
                <a:ext uri="{FF2B5EF4-FFF2-40B4-BE49-F238E27FC236}">
                  <a16:creationId xmlns:a16="http://schemas.microsoft.com/office/drawing/2014/main" id="{5DC5246B-F95F-241A-862F-3D09BBF27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1756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195">
              <a:extLst>
                <a:ext uri="{FF2B5EF4-FFF2-40B4-BE49-F238E27FC236}">
                  <a16:creationId xmlns:a16="http://schemas.microsoft.com/office/drawing/2014/main" id="{C1974BB5-1BB2-0A0E-6F6B-8FFD1802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2857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196">
              <a:extLst>
                <a:ext uri="{FF2B5EF4-FFF2-40B4-BE49-F238E27FC236}">
                  <a16:creationId xmlns:a16="http://schemas.microsoft.com/office/drawing/2014/main" id="{4C7D22DC-EC66-C4E1-F843-81328EEFD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317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197">
              <a:extLst>
                <a:ext uri="{FF2B5EF4-FFF2-40B4-BE49-F238E27FC236}">
                  <a16:creationId xmlns:a16="http://schemas.microsoft.com/office/drawing/2014/main" id="{35C16F13-1921-4E62-3812-B0C40156C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" y="44291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198">
              <a:extLst>
                <a:ext uri="{FF2B5EF4-FFF2-40B4-BE49-F238E27FC236}">
                  <a16:creationId xmlns:a16="http://schemas.microsoft.com/office/drawing/2014/main" id="{5502C2F2-9BC2-AEBD-4137-5705B0147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24606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199">
              <a:extLst>
                <a:ext uri="{FF2B5EF4-FFF2-40B4-BE49-F238E27FC236}">
                  <a16:creationId xmlns:a16="http://schemas.microsoft.com/office/drawing/2014/main" id="{05E9D74D-3C1E-4437-1FBD-129DC80F6C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488" y="88741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200">
              <a:extLst>
                <a:ext uri="{FF2B5EF4-FFF2-40B4-BE49-F238E27FC236}">
                  <a16:creationId xmlns:a16="http://schemas.microsoft.com/office/drawing/2014/main" id="{3AE22154-49EB-FF3B-FD24-C6476369F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" y="79216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201">
              <a:extLst>
                <a:ext uri="{FF2B5EF4-FFF2-40B4-BE49-F238E27FC236}">
                  <a16:creationId xmlns:a16="http://schemas.microsoft.com/office/drawing/2014/main" id="{B34227B9-1471-BFA0-DBBB-1C984509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8" y="20320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202">
              <a:extLst>
                <a:ext uri="{FF2B5EF4-FFF2-40B4-BE49-F238E27FC236}">
                  <a16:creationId xmlns:a16="http://schemas.microsoft.com/office/drawing/2014/main" id="{9B64CF7C-52B2-DA33-1D96-5763B57A3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69691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203">
              <a:extLst>
                <a:ext uri="{FF2B5EF4-FFF2-40B4-BE49-F238E27FC236}">
                  <a16:creationId xmlns:a16="http://schemas.microsoft.com/office/drawing/2014/main" id="{3179BA78-15EB-BE76-2D7B-D78C6E5A7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50" y="55562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204">
              <a:extLst>
                <a:ext uri="{FF2B5EF4-FFF2-40B4-BE49-F238E27FC236}">
                  <a16:creationId xmlns:a16="http://schemas.microsoft.com/office/drawing/2014/main" id="{AA861BF9-83EC-6A13-3E25-0E528E7E4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8" y="317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205">
              <a:extLst>
                <a:ext uri="{FF2B5EF4-FFF2-40B4-BE49-F238E27FC236}">
                  <a16:creationId xmlns:a16="http://schemas.microsoft.com/office/drawing/2014/main" id="{9F26BDD7-A93E-375D-B8ED-A623D0417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5080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206">
              <a:extLst>
                <a:ext uri="{FF2B5EF4-FFF2-40B4-BE49-F238E27FC236}">
                  <a16:creationId xmlns:a16="http://schemas.microsoft.com/office/drawing/2014/main" id="{E9348D82-2AF1-8D36-73F2-47D649FD2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" y="33813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207">
              <a:extLst>
                <a:ext uri="{FF2B5EF4-FFF2-40B4-BE49-F238E27FC236}">
                  <a16:creationId xmlns:a16="http://schemas.microsoft.com/office/drawing/2014/main" id="{BA3842C1-072B-EAEA-4B63-2CB0D8ED8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25" y="48736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9" name="Freeform 208">
              <a:extLst>
                <a:ext uri="{FF2B5EF4-FFF2-40B4-BE49-F238E27FC236}">
                  <a16:creationId xmlns:a16="http://schemas.microsoft.com/office/drawing/2014/main" id="{2D0FA9DD-D257-1798-A4E6-671360233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9366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0" name="Freeform 209">
              <a:extLst>
                <a:ext uri="{FF2B5EF4-FFF2-40B4-BE49-F238E27FC236}">
                  <a16:creationId xmlns:a16="http://schemas.microsoft.com/office/drawing/2014/main" id="{89BB8211-DFF8-15D8-8381-C261CD91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17462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1" name="Freeform 210">
              <a:extLst>
                <a:ext uri="{FF2B5EF4-FFF2-40B4-BE49-F238E27FC236}">
                  <a16:creationId xmlns:a16="http://schemas.microsoft.com/office/drawing/2014/main" id="{B9841B1B-81FB-B8D2-E83C-6C706E5D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8" y="12065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2" name="Freeform 211">
              <a:extLst>
                <a:ext uri="{FF2B5EF4-FFF2-40B4-BE49-F238E27FC236}">
                  <a16:creationId xmlns:a16="http://schemas.microsoft.com/office/drawing/2014/main" id="{49AA51B9-6818-F3CC-81E8-71DE0AD89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6830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212">
              <a:extLst>
                <a:ext uri="{FF2B5EF4-FFF2-40B4-BE49-F238E27FC236}">
                  <a16:creationId xmlns:a16="http://schemas.microsoft.com/office/drawing/2014/main" id="{2D4A4A37-234E-8C1B-CDD6-DA9D45F54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77787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213">
              <a:extLst>
                <a:ext uri="{FF2B5EF4-FFF2-40B4-BE49-F238E27FC236}">
                  <a16:creationId xmlns:a16="http://schemas.microsoft.com/office/drawing/2014/main" id="{C2E5F72B-6A5B-8514-DF29-2BF60D750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0011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214">
              <a:extLst>
                <a:ext uri="{FF2B5EF4-FFF2-40B4-BE49-F238E27FC236}">
                  <a16:creationId xmlns:a16="http://schemas.microsoft.com/office/drawing/2014/main" id="{DC27967D-A9BC-9F5E-3637-D0D1EACAC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" y="49212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215">
              <a:extLst>
                <a:ext uri="{FF2B5EF4-FFF2-40B4-BE49-F238E27FC236}">
                  <a16:creationId xmlns:a16="http://schemas.microsoft.com/office/drawing/2014/main" id="{5F70340C-A87B-5C41-6223-3B798AB5D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50165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216">
              <a:extLst>
                <a:ext uri="{FF2B5EF4-FFF2-40B4-BE49-F238E27FC236}">
                  <a16:creationId xmlns:a16="http://schemas.microsoft.com/office/drawing/2014/main" id="{91E12775-D655-66BB-04A9-CA90EB15C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00" y="66040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217">
              <a:extLst>
                <a:ext uri="{FF2B5EF4-FFF2-40B4-BE49-F238E27FC236}">
                  <a16:creationId xmlns:a16="http://schemas.microsoft.com/office/drawing/2014/main" id="{120C1DD8-6962-E5E4-11F1-8B15BA685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3" y="56515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218">
              <a:extLst>
                <a:ext uri="{FF2B5EF4-FFF2-40B4-BE49-F238E27FC236}">
                  <a16:creationId xmlns:a16="http://schemas.microsoft.com/office/drawing/2014/main" id="{18EBEE10-B375-1479-8E63-167A71140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8578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0" name="Freeform 219">
              <a:extLst>
                <a:ext uri="{FF2B5EF4-FFF2-40B4-BE49-F238E27FC236}">
                  <a16:creationId xmlns:a16="http://schemas.microsoft.com/office/drawing/2014/main" id="{F10DF9B9-5BE0-1835-DED6-81C1CA9BE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" y="66992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1" name="Freeform 220">
              <a:extLst>
                <a:ext uri="{FF2B5EF4-FFF2-40B4-BE49-F238E27FC236}">
                  <a16:creationId xmlns:a16="http://schemas.microsoft.com/office/drawing/2014/main" id="{624E1FAA-1ECF-08B2-A03C-3972ADF33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00" y="29051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2" name="Freeform 221">
              <a:extLst>
                <a:ext uri="{FF2B5EF4-FFF2-40B4-BE49-F238E27FC236}">
                  <a16:creationId xmlns:a16="http://schemas.microsoft.com/office/drawing/2014/main" id="{CE977B82-8316-7DCA-F5F9-6D36893DA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1272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3" name="Freeform 222">
              <a:extLst>
                <a:ext uri="{FF2B5EF4-FFF2-40B4-BE49-F238E27FC236}">
                  <a16:creationId xmlns:a16="http://schemas.microsoft.com/office/drawing/2014/main" id="{6990C958-BFB7-DFC9-2DCA-D702126A7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75" y="28892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4" name="Freeform 223">
              <a:extLst>
                <a:ext uri="{FF2B5EF4-FFF2-40B4-BE49-F238E27FC236}">
                  <a16:creationId xmlns:a16="http://schemas.microsoft.com/office/drawing/2014/main" id="{B842D46D-E250-DE18-6DF2-BD5B8EA32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00" y="46513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5" name="Freeform 224">
              <a:extLst>
                <a:ext uri="{FF2B5EF4-FFF2-40B4-BE49-F238E27FC236}">
                  <a16:creationId xmlns:a16="http://schemas.microsoft.com/office/drawing/2014/main" id="{4A89A6B8-6954-F5C1-391B-E4F456394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71913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6" name="Freeform 225">
              <a:extLst>
                <a:ext uri="{FF2B5EF4-FFF2-40B4-BE49-F238E27FC236}">
                  <a16:creationId xmlns:a16="http://schemas.microsoft.com/office/drawing/2014/main" id="{B8EEF246-3A50-C5DA-03C5-715F95726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0" y="68897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7" name="Freeform 226">
              <a:extLst>
                <a:ext uri="{FF2B5EF4-FFF2-40B4-BE49-F238E27FC236}">
                  <a16:creationId xmlns:a16="http://schemas.microsoft.com/office/drawing/2014/main" id="{67E0017A-6A2F-ADCE-AE1B-ACAFBFCD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90011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8" name="Freeform 227">
              <a:extLst>
                <a:ext uri="{FF2B5EF4-FFF2-40B4-BE49-F238E27FC236}">
                  <a16:creationId xmlns:a16="http://schemas.microsoft.com/office/drawing/2014/main" id="{26B55034-2905-2F20-C011-61648752B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90487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9" name="Freeform 228">
              <a:extLst>
                <a:ext uri="{FF2B5EF4-FFF2-40B4-BE49-F238E27FC236}">
                  <a16:creationId xmlns:a16="http://schemas.microsoft.com/office/drawing/2014/main" id="{0876B372-8C4A-F69C-8D86-5839176B2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" y="41116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0" name="Freeform 229">
              <a:extLst>
                <a:ext uri="{FF2B5EF4-FFF2-40B4-BE49-F238E27FC236}">
                  <a16:creationId xmlns:a16="http://schemas.microsoft.com/office/drawing/2014/main" id="{B29BFA38-A2B4-3A18-936B-44AADF4AE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17303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1" name="Freeform 230">
              <a:extLst>
                <a:ext uri="{FF2B5EF4-FFF2-40B4-BE49-F238E27FC236}">
                  <a16:creationId xmlns:a16="http://schemas.microsoft.com/office/drawing/2014/main" id="{A4AA66EB-F9E2-ADE1-DEDC-E5CA608E2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13" y="79533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2" name="Freeform 231">
              <a:extLst>
                <a:ext uri="{FF2B5EF4-FFF2-40B4-BE49-F238E27FC236}">
                  <a16:creationId xmlns:a16="http://schemas.microsoft.com/office/drawing/2014/main" id="{8FDEE654-59E8-360C-E8DD-E73F6DAA3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88900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3" name="Freeform 232">
              <a:extLst>
                <a:ext uri="{FF2B5EF4-FFF2-40B4-BE49-F238E27FC236}">
                  <a16:creationId xmlns:a16="http://schemas.microsoft.com/office/drawing/2014/main" id="{7B05C704-9CF1-B112-321C-5912A92398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88423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4" name="Freeform 233">
              <a:extLst>
                <a:ext uri="{FF2B5EF4-FFF2-40B4-BE49-F238E27FC236}">
                  <a16:creationId xmlns:a16="http://schemas.microsoft.com/office/drawing/2014/main" id="{7F569583-FE91-BEF9-99D9-FB50EF389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8" y="30480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5" name="Freeform 234">
              <a:extLst>
                <a:ext uri="{FF2B5EF4-FFF2-40B4-BE49-F238E27FC236}">
                  <a16:creationId xmlns:a16="http://schemas.microsoft.com/office/drawing/2014/main" id="{8C3CE621-D1DE-0B5C-E353-3EF988036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16510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6" name="Freeform 235">
              <a:extLst>
                <a:ext uri="{FF2B5EF4-FFF2-40B4-BE49-F238E27FC236}">
                  <a16:creationId xmlns:a16="http://schemas.microsoft.com/office/drawing/2014/main" id="{7FF7F522-6CEE-2B15-3649-D00B89163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3" y="68262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7" name="Freeform 236">
              <a:extLst>
                <a:ext uri="{FF2B5EF4-FFF2-40B4-BE49-F238E27FC236}">
                  <a16:creationId xmlns:a16="http://schemas.microsoft.com/office/drawing/2014/main" id="{8A9821D4-5F11-9605-16A4-2279B10F9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" y="66992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8" name="Freeform 237">
              <a:extLst>
                <a:ext uri="{FF2B5EF4-FFF2-40B4-BE49-F238E27FC236}">
                  <a16:creationId xmlns:a16="http://schemas.microsoft.com/office/drawing/2014/main" id="{33B2CA9C-A70B-A790-A585-4AC1E7C60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" y="12858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9" name="Freeform 238">
              <a:extLst>
                <a:ext uri="{FF2B5EF4-FFF2-40B4-BE49-F238E27FC236}">
                  <a16:creationId xmlns:a16="http://schemas.microsoft.com/office/drawing/2014/main" id="{0B01C43E-3D98-5203-C219-543821E5F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017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0" name="Freeform 239">
              <a:extLst>
                <a:ext uri="{FF2B5EF4-FFF2-40B4-BE49-F238E27FC236}">
                  <a16:creationId xmlns:a16="http://schemas.microsoft.com/office/drawing/2014/main" id="{AF4ACD75-7642-77BB-6551-F44FAB512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13493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1" name="Freeform 240">
              <a:extLst>
                <a:ext uri="{FF2B5EF4-FFF2-40B4-BE49-F238E27FC236}">
                  <a16:creationId xmlns:a16="http://schemas.microsoft.com/office/drawing/2014/main" id="{C30DCD68-B53D-5BB9-C672-8B29E985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2" name="Freeform 241">
              <a:extLst>
                <a:ext uri="{FF2B5EF4-FFF2-40B4-BE49-F238E27FC236}">
                  <a16:creationId xmlns:a16="http://schemas.microsoft.com/office/drawing/2014/main" id="{90CEB547-BA51-9B2D-F4C2-36AC2526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8" y="13652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3" name="Freeform 242">
              <a:extLst>
                <a:ext uri="{FF2B5EF4-FFF2-40B4-BE49-F238E27FC236}">
                  <a16:creationId xmlns:a16="http://schemas.microsoft.com/office/drawing/2014/main" id="{4FEC27A0-DED7-877E-8144-CBA405F2F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4" name="Freeform 243">
              <a:extLst>
                <a:ext uri="{FF2B5EF4-FFF2-40B4-BE49-F238E27FC236}">
                  <a16:creationId xmlns:a16="http://schemas.microsoft.com/office/drawing/2014/main" id="{B94A03D1-8719-9550-6AB4-38766731B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16192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5" name="Freeform 244">
              <a:extLst>
                <a:ext uri="{FF2B5EF4-FFF2-40B4-BE49-F238E27FC236}">
                  <a16:creationId xmlns:a16="http://schemas.microsoft.com/office/drawing/2014/main" id="{C71E6617-8FBC-128F-67BC-38021A9E1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" y="15875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6" name="Freeform 245">
              <a:extLst>
                <a:ext uri="{FF2B5EF4-FFF2-40B4-BE49-F238E27FC236}">
                  <a16:creationId xmlns:a16="http://schemas.microsoft.com/office/drawing/2014/main" id="{BC31BB3C-A703-4ACC-EA1D-5037974BB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50323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7" name="Freeform 246">
              <a:extLst>
                <a:ext uri="{FF2B5EF4-FFF2-40B4-BE49-F238E27FC236}">
                  <a16:creationId xmlns:a16="http://schemas.microsoft.com/office/drawing/2014/main" id="{EA1A91FB-C08A-758D-BFC8-D7C08450B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8" y="15081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8" name="Freeform 247">
              <a:extLst>
                <a:ext uri="{FF2B5EF4-FFF2-40B4-BE49-F238E27FC236}">
                  <a16:creationId xmlns:a16="http://schemas.microsoft.com/office/drawing/2014/main" id="{AA5D2713-63F9-5189-22C8-006A13A59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16351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9" name="Freeform 248">
              <a:extLst>
                <a:ext uri="{FF2B5EF4-FFF2-40B4-BE49-F238E27FC236}">
                  <a16:creationId xmlns:a16="http://schemas.microsoft.com/office/drawing/2014/main" id="{60F6A34E-3707-47DC-43A7-12E78ACEE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15081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" name="Google Shape;1615;p59"/>
          <p:cNvSpPr txBox="1">
            <a:spLocks noGrp="1"/>
          </p:cNvSpPr>
          <p:nvPr>
            <p:ph type="title"/>
          </p:nvPr>
        </p:nvSpPr>
        <p:spPr>
          <a:xfrm>
            <a:off x="2709845" y="3666699"/>
            <a:ext cx="41172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Name of the section!</a:t>
            </a:r>
            <a:endParaRPr dirty="0"/>
          </a:p>
        </p:txBody>
      </p:sp>
      <p:sp>
        <p:nvSpPr>
          <p:cNvPr id="1616" name="Google Shape;1616;p59"/>
          <p:cNvSpPr txBox="1">
            <a:spLocks noGrp="1"/>
          </p:cNvSpPr>
          <p:nvPr>
            <p:ph type="title" idx="2"/>
          </p:nvPr>
        </p:nvSpPr>
        <p:spPr>
          <a:xfrm>
            <a:off x="978000" y="1723013"/>
            <a:ext cx="3594000" cy="2507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800" dirty="0">
                <a:solidFill>
                  <a:schemeClr val="tx1"/>
                </a:solidFill>
              </a:rPr>
              <a:t>02</a:t>
            </a:r>
            <a:endParaRPr sz="20800" dirty="0">
              <a:solidFill>
                <a:schemeClr val="tx1"/>
              </a:solidFill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521C026E-3CB9-4B2A-9746-6F4A83A48F6A}"/>
              </a:ext>
            </a:extLst>
          </p:cNvPr>
          <p:cNvSpPr>
            <a:spLocks noEditPoints="1"/>
          </p:cNvSpPr>
          <p:nvPr/>
        </p:nvSpPr>
        <p:spPr bwMode="auto">
          <a:xfrm>
            <a:off x="5100638" y="1101725"/>
            <a:ext cx="908050" cy="2449513"/>
          </a:xfrm>
          <a:custGeom>
            <a:avLst/>
            <a:gdLst>
              <a:gd name="T0" fmla="*/ 227 w 319"/>
              <a:gd name="T1" fmla="*/ 180 h 861"/>
              <a:gd name="T2" fmla="*/ 227 w 319"/>
              <a:gd name="T3" fmla="*/ 348 h 861"/>
              <a:gd name="T4" fmla="*/ 227 w 319"/>
              <a:gd name="T5" fmla="*/ 508 h 861"/>
              <a:gd name="T6" fmla="*/ 208 w 319"/>
              <a:gd name="T7" fmla="*/ 507 h 861"/>
              <a:gd name="T8" fmla="*/ 208 w 319"/>
              <a:gd name="T9" fmla="*/ 392 h 861"/>
              <a:gd name="T10" fmla="*/ 210 w 319"/>
              <a:gd name="T11" fmla="*/ 161 h 861"/>
              <a:gd name="T12" fmla="*/ 260 w 319"/>
              <a:gd name="T13" fmla="*/ 1 h 861"/>
              <a:gd name="T14" fmla="*/ 311 w 319"/>
              <a:gd name="T15" fmla="*/ 164 h 861"/>
              <a:gd name="T16" fmla="*/ 312 w 319"/>
              <a:gd name="T17" fmla="*/ 744 h 861"/>
              <a:gd name="T18" fmla="*/ 319 w 319"/>
              <a:gd name="T19" fmla="*/ 763 h 861"/>
              <a:gd name="T20" fmla="*/ 285 w 319"/>
              <a:gd name="T21" fmla="*/ 850 h 861"/>
              <a:gd name="T22" fmla="*/ 229 w 319"/>
              <a:gd name="T23" fmla="*/ 848 h 861"/>
              <a:gd name="T24" fmla="*/ 200 w 319"/>
              <a:gd name="T25" fmla="*/ 854 h 861"/>
              <a:gd name="T26" fmla="*/ 135 w 319"/>
              <a:gd name="T27" fmla="*/ 778 h 861"/>
              <a:gd name="T28" fmla="*/ 136 w 319"/>
              <a:gd name="T29" fmla="*/ 758 h 861"/>
              <a:gd name="T30" fmla="*/ 1 w 319"/>
              <a:gd name="T31" fmla="*/ 204 h 861"/>
              <a:gd name="T32" fmla="*/ 3 w 319"/>
              <a:gd name="T33" fmla="*/ 134 h 861"/>
              <a:gd name="T34" fmla="*/ 8 w 319"/>
              <a:gd name="T35" fmla="*/ 28 h 861"/>
              <a:gd name="T36" fmla="*/ 58 w 319"/>
              <a:gd name="T37" fmla="*/ 100 h 861"/>
              <a:gd name="T38" fmla="*/ 97 w 319"/>
              <a:gd name="T39" fmla="*/ 169 h 861"/>
              <a:gd name="T40" fmla="*/ 138 w 319"/>
              <a:gd name="T41" fmla="*/ 326 h 861"/>
              <a:gd name="T42" fmla="*/ 238 w 319"/>
              <a:gd name="T43" fmla="*/ 735 h 861"/>
              <a:gd name="T44" fmla="*/ 246 w 319"/>
              <a:gd name="T45" fmla="*/ 746 h 861"/>
              <a:gd name="T46" fmla="*/ 287 w 319"/>
              <a:gd name="T47" fmla="*/ 752 h 861"/>
              <a:gd name="T48" fmla="*/ 293 w 319"/>
              <a:gd name="T49" fmla="*/ 715 h 861"/>
              <a:gd name="T50" fmla="*/ 293 w 319"/>
              <a:gd name="T51" fmla="*/ 363 h 861"/>
              <a:gd name="T52" fmla="*/ 293 w 319"/>
              <a:gd name="T53" fmla="*/ 180 h 861"/>
              <a:gd name="T54" fmla="*/ 22 w 319"/>
              <a:gd name="T55" fmla="*/ 206 h 861"/>
              <a:gd name="T56" fmla="*/ 70 w 319"/>
              <a:gd name="T57" fmla="*/ 407 h 861"/>
              <a:gd name="T58" fmla="*/ 167 w 319"/>
              <a:gd name="T59" fmla="*/ 759 h 861"/>
              <a:gd name="T60" fmla="*/ 85 w 319"/>
              <a:gd name="T61" fmla="*/ 190 h 861"/>
              <a:gd name="T62" fmla="*/ 159 w 319"/>
              <a:gd name="T63" fmla="*/ 781 h 861"/>
              <a:gd name="T64" fmla="*/ 164 w 319"/>
              <a:gd name="T65" fmla="*/ 818 h 861"/>
              <a:gd name="T66" fmla="*/ 220 w 319"/>
              <a:gd name="T67" fmla="*/ 830 h 861"/>
              <a:gd name="T68" fmla="*/ 232 w 319"/>
              <a:gd name="T69" fmla="*/ 763 h 861"/>
              <a:gd name="T70" fmla="*/ 274 w 319"/>
              <a:gd name="T71" fmla="*/ 833 h 861"/>
              <a:gd name="T72" fmla="*/ 300 w 319"/>
              <a:gd name="T73" fmla="*/ 771 h 861"/>
              <a:gd name="T74" fmla="*/ 250 w 319"/>
              <a:gd name="T75" fmla="*/ 833 h 861"/>
              <a:gd name="T76" fmla="*/ 289 w 319"/>
              <a:gd name="T77" fmla="*/ 159 h 861"/>
              <a:gd name="T78" fmla="*/ 275 w 319"/>
              <a:gd name="T79" fmla="*/ 108 h 861"/>
              <a:gd name="T80" fmla="*/ 252 w 319"/>
              <a:gd name="T81" fmla="*/ 103 h 861"/>
              <a:gd name="T82" fmla="*/ 234 w 319"/>
              <a:gd name="T83" fmla="*/ 148 h 861"/>
              <a:gd name="T84" fmla="*/ 78 w 319"/>
              <a:gd name="T85" fmla="*/ 172 h 861"/>
              <a:gd name="T86" fmla="*/ 26 w 319"/>
              <a:gd name="T87" fmla="*/ 127 h 861"/>
              <a:gd name="T88" fmla="*/ 20 w 319"/>
              <a:gd name="T89" fmla="*/ 173 h 861"/>
              <a:gd name="T90" fmla="*/ 78 w 319"/>
              <a:gd name="T91" fmla="*/ 172 h 861"/>
              <a:gd name="T92" fmla="*/ 24 w 319"/>
              <a:gd name="T93" fmla="*/ 75 h 861"/>
              <a:gd name="T94" fmla="*/ 23 w 319"/>
              <a:gd name="T95" fmla="*/ 108 h 861"/>
              <a:gd name="T96" fmla="*/ 261 w 319"/>
              <a:gd name="T97" fmla="*/ 53 h 861"/>
              <a:gd name="T98" fmla="*/ 252 w 319"/>
              <a:gd name="T99" fmla="*/ 84 h 861"/>
              <a:gd name="T100" fmla="*/ 261 w 319"/>
              <a:gd name="T101" fmla="*/ 5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19" h="861">
                <a:moveTo>
                  <a:pt x="293" y="180"/>
                </a:moveTo>
                <a:cubicBezTo>
                  <a:pt x="271" y="180"/>
                  <a:pt x="249" y="180"/>
                  <a:pt x="227" y="180"/>
                </a:cubicBezTo>
                <a:cubicBezTo>
                  <a:pt x="227" y="182"/>
                  <a:pt x="227" y="184"/>
                  <a:pt x="227" y="186"/>
                </a:cubicBezTo>
                <a:cubicBezTo>
                  <a:pt x="227" y="240"/>
                  <a:pt x="227" y="294"/>
                  <a:pt x="227" y="348"/>
                </a:cubicBezTo>
                <a:cubicBezTo>
                  <a:pt x="227" y="400"/>
                  <a:pt x="227" y="451"/>
                  <a:pt x="227" y="502"/>
                </a:cubicBezTo>
                <a:cubicBezTo>
                  <a:pt x="227" y="504"/>
                  <a:pt x="227" y="506"/>
                  <a:pt x="227" y="508"/>
                </a:cubicBezTo>
                <a:cubicBezTo>
                  <a:pt x="226" y="513"/>
                  <a:pt x="223" y="516"/>
                  <a:pt x="217" y="516"/>
                </a:cubicBezTo>
                <a:cubicBezTo>
                  <a:pt x="212" y="516"/>
                  <a:pt x="209" y="513"/>
                  <a:pt x="208" y="507"/>
                </a:cubicBezTo>
                <a:cubicBezTo>
                  <a:pt x="208" y="506"/>
                  <a:pt x="208" y="504"/>
                  <a:pt x="208" y="502"/>
                </a:cubicBezTo>
                <a:cubicBezTo>
                  <a:pt x="208" y="466"/>
                  <a:pt x="208" y="429"/>
                  <a:pt x="208" y="392"/>
                </a:cubicBezTo>
                <a:cubicBezTo>
                  <a:pt x="208" y="319"/>
                  <a:pt x="208" y="246"/>
                  <a:pt x="208" y="173"/>
                </a:cubicBezTo>
                <a:cubicBezTo>
                  <a:pt x="208" y="169"/>
                  <a:pt x="209" y="165"/>
                  <a:pt x="210" y="161"/>
                </a:cubicBezTo>
                <a:cubicBezTo>
                  <a:pt x="223" y="111"/>
                  <a:pt x="237" y="61"/>
                  <a:pt x="250" y="10"/>
                </a:cubicBezTo>
                <a:cubicBezTo>
                  <a:pt x="251" y="5"/>
                  <a:pt x="254" y="1"/>
                  <a:pt x="260" y="1"/>
                </a:cubicBezTo>
                <a:cubicBezTo>
                  <a:pt x="266" y="0"/>
                  <a:pt x="269" y="5"/>
                  <a:pt x="270" y="10"/>
                </a:cubicBezTo>
                <a:cubicBezTo>
                  <a:pt x="284" y="61"/>
                  <a:pt x="297" y="113"/>
                  <a:pt x="311" y="164"/>
                </a:cubicBezTo>
                <a:cubicBezTo>
                  <a:pt x="312" y="167"/>
                  <a:pt x="312" y="170"/>
                  <a:pt x="312" y="173"/>
                </a:cubicBezTo>
                <a:cubicBezTo>
                  <a:pt x="312" y="363"/>
                  <a:pt x="312" y="553"/>
                  <a:pt x="312" y="744"/>
                </a:cubicBezTo>
                <a:cubicBezTo>
                  <a:pt x="312" y="748"/>
                  <a:pt x="312" y="752"/>
                  <a:pt x="316" y="755"/>
                </a:cubicBezTo>
                <a:cubicBezTo>
                  <a:pt x="318" y="757"/>
                  <a:pt x="319" y="761"/>
                  <a:pt x="319" y="763"/>
                </a:cubicBezTo>
                <a:cubicBezTo>
                  <a:pt x="319" y="778"/>
                  <a:pt x="319" y="792"/>
                  <a:pt x="319" y="806"/>
                </a:cubicBezTo>
                <a:cubicBezTo>
                  <a:pt x="318" y="827"/>
                  <a:pt x="304" y="846"/>
                  <a:pt x="285" y="850"/>
                </a:cubicBezTo>
                <a:cubicBezTo>
                  <a:pt x="280" y="851"/>
                  <a:pt x="274" y="852"/>
                  <a:pt x="268" y="852"/>
                </a:cubicBezTo>
                <a:cubicBezTo>
                  <a:pt x="255" y="852"/>
                  <a:pt x="242" y="853"/>
                  <a:pt x="229" y="848"/>
                </a:cubicBezTo>
                <a:cubicBezTo>
                  <a:pt x="227" y="848"/>
                  <a:pt x="224" y="848"/>
                  <a:pt x="222" y="849"/>
                </a:cubicBezTo>
                <a:cubicBezTo>
                  <a:pt x="215" y="851"/>
                  <a:pt x="208" y="852"/>
                  <a:pt x="200" y="854"/>
                </a:cubicBezTo>
                <a:cubicBezTo>
                  <a:pt x="179" y="861"/>
                  <a:pt x="153" y="847"/>
                  <a:pt x="146" y="825"/>
                </a:cubicBezTo>
                <a:cubicBezTo>
                  <a:pt x="142" y="809"/>
                  <a:pt x="138" y="793"/>
                  <a:pt x="135" y="778"/>
                </a:cubicBezTo>
                <a:cubicBezTo>
                  <a:pt x="134" y="776"/>
                  <a:pt x="134" y="772"/>
                  <a:pt x="135" y="771"/>
                </a:cubicBezTo>
                <a:cubicBezTo>
                  <a:pt x="139" y="767"/>
                  <a:pt x="137" y="762"/>
                  <a:pt x="136" y="758"/>
                </a:cubicBezTo>
                <a:cubicBezTo>
                  <a:pt x="111" y="656"/>
                  <a:pt x="87" y="555"/>
                  <a:pt x="62" y="453"/>
                </a:cubicBezTo>
                <a:cubicBezTo>
                  <a:pt x="42" y="370"/>
                  <a:pt x="22" y="287"/>
                  <a:pt x="1" y="204"/>
                </a:cubicBezTo>
                <a:cubicBezTo>
                  <a:pt x="0" y="200"/>
                  <a:pt x="0" y="195"/>
                  <a:pt x="0" y="191"/>
                </a:cubicBezTo>
                <a:cubicBezTo>
                  <a:pt x="1" y="172"/>
                  <a:pt x="2" y="153"/>
                  <a:pt x="3" y="134"/>
                </a:cubicBezTo>
                <a:cubicBezTo>
                  <a:pt x="4" y="102"/>
                  <a:pt x="4" y="70"/>
                  <a:pt x="5" y="38"/>
                </a:cubicBezTo>
                <a:cubicBezTo>
                  <a:pt x="5" y="34"/>
                  <a:pt x="6" y="31"/>
                  <a:pt x="8" y="28"/>
                </a:cubicBezTo>
                <a:cubicBezTo>
                  <a:pt x="12" y="23"/>
                  <a:pt x="19" y="25"/>
                  <a:pt x="22" y="31"/>
                </a:cubicBezTo>
                <a:cubicBezTo>
                  <a:pt x="35" y="54"/>
                  <a:pt x="46" y="77"/>
                  <a:pt x="58" y="100"/>
                </a:cubicBezTo>
                <a:cubicBezTo>
                  <a:pt x="63" y="109"/>
                  <a:pt x="68" y="117"/>
                  <a:pt x="73" y="125"/>
                </a:cubicBezTo>
                <a:cubicBezTo>
                  <a:pt x="81" y="140"/>
                  <a:pt x="90" y="154"/>
                  <a:pt x="97" y="169"/>
                </a:cubicBezTo>
                <a:cubicBezTo>
                  <a:pt x="101" y="177"/>
                  <a:pt x="104" y="186"/>
                  <a:pt x="106" y="195"/>
                </a:cubicBezTo>
                <a:cubicBezTo>
                  <a:pt x="117" y="239"/>
                  <a:pt x="127" y="283"/>
                  <a:pt x="138" y="326"/>
                </a:cubicBezTo>
                <a:cubicBezTo>
                  <a:pt x="164" y="434"/>
                  <a:pt x="191" y="542"/>
                  <a:pt x="217" y="649"/>
                </a:cubicBezTo>
                <a:cubicBezTo>
                  <a:pt x="224" y="678"/>
                  <a:pt x="231" y="707"/>
                  <a:pt x="238" y="735"/>
                </a:cubicBezTo>
                <a:cubicBezTo>
                  <a:pt x="238" y="739"/>
                  <a:pt x="239" y="743"/>
                  <a:pt x="244" y="744"/>
                </a:cubicBezTo>
                <a:cubicBezTo>
                  <a:pt x="245" y="744"/>
                  <a:pt x="246" y="745"/>
                  <a:pt x="246" y="746"/>
                </a:cubicBezTo>
                <a:cubicBezTo>
                  <a:pt x="248" y="753"/>
                  <a:pt x="253" y="752"/>
                  <a:pt x="258" y="752"/>
                </a:cubicBezTo>
                <a:cubicBezTo>
                  <a:pt x="268" y="752"/>
                  <a:pt x="278" y="752"/>
                  <a:pt x="287" y="752"/>
                </a:cubicBezTo>
                <a:cubicBezTo>
                  <a:pt x="292" y="752"/>
                  <a:pt x="293" y="751"/>
                  <a:pt x="293" y="746"/>
                </a:cubicBezTo>
                <a:cubicBezTo>
                  <a:pt x="293" y="736"/>
                  <a:pt x="293" y="726"/>
                  <a:pt x="293" y="715"/>
                </a:cubicBezTo>
                <a:cubicBezTo>
                  <a:pt x="293" y="618"/>
                  <a:pt x="293" y="520"/>
                  <a:pt x="293" y="423"/>
                </a:cubicBezTo>
                <a:cubicBezTo>
                  <a:pt x="293" y="403"/>
                  <a:pt x="293" y="383"/>
                  <a:pt x="293" y="363"/>
                </a:cubicBezTo>
                <a:cubicBezTo>
                  <a:pt x="293" y="304"/>
                  <a:pt x="293" y="245"/>
                  <a:pt x="293" y="185"/>
                </a:cubicBezTo>
                <a:cubicBezTo>
                  <a:pt x="293" y="184"/>
                  <a:pt x="293" y="182"/>
                  <a:pt x="293" y="180"/>
                </a:cubicBezTo>
                <a:close/>
                <a:moveTo>
                  <a:pt x="85" y="190"/>
                </a:moveTo>
                <a:cubicBezTo>
                  <a:pt x="64" y="196"/>
                  <a:pt x="43" y="201"/>
                  <a:pt x="22" y="206"/>
                </a:cubicBezTo>
                <a:cubicBezTo>
                  <a:pt x="22" y="209"/>
                  <a:pt x="23" y="211"/>
                  <a:pt x="23" y="213"/>
                </a:cubicBezTo>
                <a:cubicBezTo>
                  <a:pt x="39" y="278"/>
                  <a:pt x="55" y="342"/>
                  <a:pt x="70" y="407"/>
                </a:cubicBezTo>
                <a:cubicBezTo>
                  <a:pt x="98" y="522"/>
                  <a:pt x="126" y="637"/>
                  <a:pt x="154" y="752"/>
                </a:cubicBezTo>
                <a:cubicBezTo>
                  <a:pt x="157" y="762"/>
                  <a:pt x="157" y="762"/>
                  <a:pt x="167" y="759"/>
                </a:cubicBezTo>
                <a:cubicBezTo>
                  <a:pt x="185" y="755"/>
                  <a:pt x="203" y="751"/>
                  <a:pt x="221" y="746"/>
                </a:cubicBezTo>
                <a:cubicBezTo>
                  <a:pt x="176" y="561"/>
                  <a:pt x="131" y="376"/>
                  <a:pt x="85" y="190"/>
                </a:cubicBezTo>
                <a:close/>
                <a:moveTo>
                  <a:pt x="232" y="763"/>
                </a:moveTo>
                <a:cubicBezTo>
                  <a:pt x="207" y="769"/>
                  <a:pt x="183" y="775"/>
                  <a:pt x="159" y="781"/>
                </a:cubicBezTo>
                <a:cubicBezTo>
                  <a:pt x="157" y="782"/>
                  <a:pt x="156" y="785"/>
                  <a:pt x="156" y="786"/>
                </a:cubicBezTo>
                <a:cubicBezTo>
                  <a:pt x="158" y="797"/>
                  <a:pt x="161" y="807"/>
                  <a:pt x="164" y="818"/>
                </a:cubicBezTo>
                <a:cubicBezTo>
                  <a:pt x="168" y="832"/>
                  <a:pt x="182" y="839"/>
                  <a:pt x="196" y="836"/>
                </a:cubicBezTo>
                <a:cubicBezTo>
                  <a:pt x="204" y="834"/>
                  <a:pt x="212" y="832"/>
                  <a:pt x="220" y="830"/>
                </a:cubicBezTo>
                <a:cubicBezTo>
                  <a:pt x="234" y="827"/>
                  <a:pt x="243" y="814"/>
                  <a:pt x="240" y="801"/>
                </a:cubicBezTo>
                <a:cubicBezTo>
                  <a:pt x="238" y="788"/>
                  <a:pt x="235" y="776"/>
                  <a:pt x="232" y="763"/>
                </a:cubicBezTo>
                <a:close/>
                <a:moveTo>
                  <a:pt x="250" y="833"/>
                </a:moveTo>
                <a:cubicBezTo>
                  <a:pt x="259" y="833"/>
                  <a:pt x="266" y="833"/>
                  <a:pt x="274" y="833"/>
                </a:cubicBezTo>
                <a:cubicBezTo>
                  <a:pt x="285" y="833"/>
                  <a:pt x="296" y="826"/>
                  <a:pt x="298" y="815"/>
                </a:cubicBezTo>
                <a:cubicBezTo>
                  <a:pt x="300" y="800"/>
                  <a:pt x="299" y="786"/>
                  <a:pt x="300" y="771"/>
                </a:cubicBezTo>
                <a:cubicBezTo>
                  <a:pt x="284" y="771"/>
                  <a:pt x="269" y="771"/>
                  <a:pt x="253" y="771"/>
                </a:cubicBezTo>
                <a:cubicBezTo>
                  <a:pt x="259" y="792"/>
                  <a:pt x="265" y="812"/>
                  <a:pt x="250" y="833"/>
                </a:cubicBezTo>
                <a:close/>
                <a:moveTo>
                  <a:pt x="231" y="159"/>
                </a:moveTo>
                <a:cubicBezTo>
                  <a:pt x="251" y="159"/>
                  <a:pt x="270" y="159"/>
                  <a:pt x="289" y="159"/>
                </a:cubicBezTo>
                <a:cubicBezTo>
                  <a:pt x="289" y="158"/>
                  <a:pt x="289" y="157"/>
                  <a:pt x="289" y="156"/>
                </a:cubicBezTo>
                <a:cubicBezTo>
                  <a:pt x="284" y="140"/>
                  <a:pt x="280" y="124"/>
                  <a:pt x="275" y="108"/>
                </a:cubicBezTo>
                <a:cubicBezTo>
                  <a:pt x="274" y="106"/>
                  <a:pt x="271" y="104"/>
                  <a:pt x="269" y="104"/>
                </a:cubicBezTo>
                <a:cubicBezTo>
                  <a:pt x="263" y="103"/>
                  <a:pt x="257" y="104"/>
                  <a:pt x="252" y="103"/>
                </a:cubicBezTo>
                <a:cubicBezTo>
                  <a:pt x="247" y="103"/>
                  <a:pt x="246" y="105"/>
                  <a:pt x="245" y="109"/>
                </a:cubicBezTo>
                <a:cubicBezTo>
                  <a:pt x="241" y="122"/>
                  <a:pt x="237" y="135"/>
                  <a:pt x="234" y="148"/>
                </a:cubicBezTo>
                <a:cubicBezTo>
                  <a:pt x="233" y="151"/>
                  <a:pt x="232" y="155"/>
                  <a:pt x="231" y="159"/>
                </a:cubicBezTo>
                <a:close/>
                <a:moveTo>
                  <a:pt x="78" y="172"/>
                </a:moveTo>
                <a:cubicBezTo>
                  <a:pt x="68" y="154"/>
                  <a:pt x="58" y="138"/>
                  <a:pt x="48" y="121"/>
                </a:cubicBezTo>
                <a:cubicBezTo>
                  <a:pt x="41" y="123"/>
                  <a:pt x="34" y="125"/>
                  <a:pt x="26" y="127"/>
                </a:cubicBezTo>
                <a:cubicBezTo>
                  <a:pt x="23" y="127"/>
                  <a:pt x="22" y="129"/>
                  <a:pt x="22" y="133"/>
                </a:cubicBezTo>
                <a:cubicBezTo>
                  <a:pt x="21" y="146"/>
                  <a:pt x="21" y="160"/>
                  <a:pt x="20" y="173"/>
                </a:cubicBezTo>
                <a:cubicBezTo>
                  <a:pt x="20" y="177"/>
                  <a:pt x="20" y="181"/>
                  <a:pt x="20" y="186"/>
                </a:cubicBezTo>
                <a:cubicBezTo>
                  <a:pt x="39" y="181"/>
                  <a:pt x="58" y="177"/>
                  <a:pt x="78" y="172"/>
                </a:cubicBezTo>
                <a:close/>
                <a:moveTo>
                  <a:pt x="40" y="104"/>
                </a:moveTo>
                <a:cubicBezTo>
                  <a:pt x="34" y="94"/>
                  <a:pt x="29" y="85"/>
                  <a:pt x="24" y="75"/>
                </a:cubicBezTo>
                <a:cubicBezTo>
                  <a:pt x="24" y="76"/>
                  <a:pt x="23" y="76"/>
                  <a:pt x="23" y="76"/>
                </a:cubicBezTo>
                <a:cubicBezTo>
                  <a:pt x="23" y="86"/>
                  <a:pt x="23" y="97"/>
                  <a:pt x="23" y="108"/>
                </a:cubicBezTo>
                <a:cubicBezTo>
                  <a:pt x="28" y="107"/>
                  <a:pt x="33" y="105"/>
                  <a:pt x="40" y="104"/>
                </a:cubicBezTo>
                <a:close/>
                <a:moveTo>
                  <a:pt x="261" y="53"/>
                </a:moveTo>
                <a:cubicBezTo>
                  <a:pt x="260" y="53"/>
                  <a:pt x="260" y="53"/>
                  <a:pt x="259" y="53"/>
                </a:cubicBezTo>
                <a:cubicBezTo>
                  <a:pt x="257" y="63"/>
                  <a:pt x="254" y="73"/>
                  <a:pt x="252" y="84"/>
                </a:cubicBezTo>
                <a:cubicBezTo>
                  <a:pt x="257" y="84"/>
                  <a:pt x="263" y="84"/>
                  <a:pt x="269" y="84"/>
                </a:cubicBezTo>
                <a:cubicBezTo>
                  <a:pt x="266" y="73"/>
                  <a:pt x="263" y="63"/>
                  <a:pt x="261" y="53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7611EFEA-E974-4684-AD8C-F5C5F90E4323}"/>
              </a:ext>
            </a:extLst>
          </p:cNvPr>
          <p:cNvSpPr>
            <a:spLocks noEditPoints="1"/>
          </p:cNvSpPr>
          <p:nvPr/>
        </p:nvSpPr>
        <p:spPr bwMode="auto">
          <a:xfrm>
            <a:off x="6194426" y="746125"/>
            <a:ext cx="1312863" cy="2800350"/>
          </a:xfrm>
          <a:custGeom>
            <a:avLst/>
            <a:gdLst>
              <a:gd name="T0" fmla="*/ 19 w 461"/>
              <a:gd name="T1" fmla="*/ 590 h 984"/>
              <a:gd name="T2" fmla="*/ 19 w 461"/>
              <a:gd name="T3" fmla="*/ 720 h 984"/>
              <a:gd name="T4" fmla="*/ 19 w 461"/>
              <a:gd name="T5" fmla="*/ 936 h 984"/>
              <a:gd name="T6" fmla="*/ 47 w 461"/>
              <a:gd name="T7" fmla="*/ 964 h 984"/>
              <a:gd name="T8" fmla="*/ 414 w 461"/>
              <a:gd name="T9" fmla="*/ 964 h 984"/>
              <a:gd name="T10" fmla="*/ 442 w 461"/>
              <a:gd name="T11" fmla="*/ 937 h 984"/>
              <a:gd name="T12" fmla="*/ 442 w 461"/>
              <a:gd name="T13" fmla="*/ 767 h 984"/>
              <a:gd name="T14" fmla="*/ 442 w 461"/>
              <a:gd name="T15" fmla="*/ 283 h 984"/>
              <a:gd name="T16" fmla="*/ 442 w 461"/>
              <a:gd name="T17" fmla="*/ 180 h 984"/>
              <a:gd name="T18" fmla="*/ 414 w 461"/>
              <a:gd name="T19" fmla="*/ 153 h 984"/>
              <a:gd name="T20" fmla="*/ 46 w 461"/>
              <a:gd name="T21" fmla="*/ 153 h 984"/>
              <a:gd name="T22" fmla="*/ 19 w 461"/>
              <a:gd name="T23" fmla="*/ 179 h 984"/>
              <a:gd name="T24" fmla="*/ 19 w 461"/>
              <a:gd name="T25" fmla="*/ 255 h 984"/>
              <a:gd name="T26" fmla="*/ 19 w 461"/>
              <a:gd name="T27" fmla="*/ 313 h 984"/>
              <a:gd name="T28" fmla="*/ 10 w 461"/>
              <a:gd name="T29" fmla="*/ 325 h 984"/>
              <a:gd name="T30" fmla="*/ 0 w 461"/>
              <a:gd name="T31" fmla="*/ 313 h 984"/>
              <a:gd name="T32" fmla="*/ 1 w 461"/>
              <a:gd name="T33" fmla="*/ 218 h 984"/>
              <a:gd name="T34" fmla="*/ 0 w 461"/>
              <a:gd name="T35" fmla="*/ 178 h 984"/>
              <a:gd name="T36" fmla="*/ 37 w 461"/>
              <a:gd name="T37" fmla="*/ 135 h 984"/>
              <a:gd name="T38" fmla="*/ 42 w 461"/>
              <a:gd name="T39" fmla="*/ 128 h 984"/>
              <a:gd name="T40" fmla="*/ 42 w 461"/>
              <a:gd name="T41" fmla="*/ 63 h 984"/>
              <a:gd name="T42" fmla="*/ 105 w 461"/>
              <a:gd name="T43" fmla="*/ 0 h 984"/>
              <a:gd name="T44" fmla="*/ 358 w 461"/>
              <a:gd name="T45" fmla="*/ 0 h 984"/>
              <a:gd name="T46" fmla="*/ 418 w 461"/>
              <a:gd name="T47" fmla="*/ 48 h 984"/>
              <a:gd name="T48" fmla="*/ 419 w 461"/>
              <a:gd name="T49" fmla="*/ 63 h 984"/>
              <a:gd name="T50" fmla="*/ 419 w 461"/>
              <a:gd name="T51" fmla="*/ 126 h 984"/>
              <a:gd name="T52" fmla="*/ 426 w 461"/>
              <a:gd name="T53" fmla="*/ 135 h 984"/>
              <a:gd name="T54" fmla="*/ 460 w 461"/>
              <a:gd name="T55" fmla="*/ 177 h 984"/>
              <a:gd name="T56" fmla="*/ 461 w 461"/>
              <a:gd name="T57" fmla="*/ 723 h 984"/>
              <a:gd name="T58" fmla="*/ 461 w 461"/>
              <a:gd name="T59" fmla="*/ 936 h 984"/>
              <a:gd name="T60" fmla="*/ 413 w 461"/>
              <a:gd name="T61" fmla="*/ 983 h 984"/>
              <a:gd name="T62" fmla="*/ 331 w 461"/>
              <a:gd name="T63" fmla="*/ 983 h 984"/>
              <a:gd name="T64" fmla="*/ 255 w 461"/>
              <a:gd name="T65" fmla="*/ 983 h 984"/>
              <a:gd name="T66" fmla="*/ 187 w 461"/>
              <a:gd name="T67" fmla="*/ 983 h 984"/>
              <a:gd name="T68" fmla="*/ 46 w 461"/>
              <a:gd name="T69" fmla="*/ 983 h 984"/>
              <a:gd name="T70" fmla="*/ 0 w 461"/>
              <a:gd name="T71" fmla="*/ 938 h 984"/>
              <a:gd name="T72" fmla="*/ 0 w 461"/>
              <a:gd name="T73" fmla="*/ 765 h 984"/>
              <a:gd name="T74" fmla="*/ 0 w 461"/>
              <a:gd name="T75" fmla="*/ 399 h 984"/>
              <a:gd name="T76" fmla="*/ 0 w 461"/>
              <a:gd name="T77" fmla="*/ 393 h 984"/>
              <a:gd name="T78" fmla="*/ 10 w 461"/>
              <a:gd name="T79" fmla="*/ 383 h 984"/>
              <a:gd name="T80" fmla="*/ 19 w 461"/>
              <a:gd name="T81" fmla="*/ 393 h 984"/>
              <a:gd name="T82" fmla="*/ 19 w 461"/>
              <a:gd name="T83" fmla="*/ 398 h 984"/>
              <a:gd name="T84" fmla="*/ 19 w 461"/>
              <a:gd name="T85" fmla="*/ 590 h 984"/>
              <a:gd name="T86" fmla="*/ 61 w 461"/>
              <a:gd name="T87" fmla="*/ 133 h 984"/>
              <a:gd name="T88" fmla="*/ 400 w 461"/>
              <a:gd name="T89" fmla="*/ 133 h 984"/>
              <a:gd name="T90" fmla="*/ 400 w 461"/>
              <a:gd name="T91" fmla="*/ 128 h 984"/>
              <a:gd name="T92" fmla="*/ 400 w 461"/>
              <a:gd name="T93" fmla="*/ 61 h 984"/>
              <a:gd name="T94" fmla="*/ 358 w 461"/>
              <a:gd name="T95" fmla="*/ 19 h 984"/>
              <a:gd name="T96" fmla="*/ 304 w 461"/>
              <a:gd name="T97" fmla="*/ 19 h 984"/>
              <a:gd name="T98" fmla="*/ 199 w 461"/>
              <a:gd name="T99" fmla="*/ 19 h 984"/>
              <a:gd name="T100" fmla="*/ 103 w 461"/>
              <a:gd name="T101" fmla="*/ 19 h 984"/>
              <a:gd name="T102" fmla="*/ 61 w 461"/>
              <a:gd name="T103" fmla="*/ 61 h 984"/>
              <a:gd name="T104" fmla="*/ 61 w 461"/>
              <a:gd name="T105" fmla="*/ 127 h 984"/>
              <a:gd name="T106" fmla="*/ 61 w 461"/>
              <a:gd name="T107" fmla="*/ 133 h 9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61" h="984">
                <a:moveTo>
                  <a:pt x="19" y="590"/>
                </a:moveTo>
                <a:cubicBezTo>
                  <a:pt x="19" y="633"/>
                  <a:pt x="19" y="677"/>
                  <a:pt x="19" y="720"/>
                </a:cubicBezTo>
                <a:cubicBezTo>
                  <a:pt x="19" y="792"/>
                  <a:pt x="19" y="864"/>
                  <a:pt x="19" y="936"/>
                </a:cubicBezTo>
                <a:cubicBezTo>
                  <a:pt x="19" y="955"/>
                  <a:pt x="28" y="964"/>
                  <a:pt x="47" y="964"/>
                </a:cubicBezTo>
                <a:cubicBezTo>
                  <a:pt x="170" y="964"/>
                  <a:pt x="292" y="964"/>
                  <a:pt x="414" y="964"/>
                </a:cubicBezTo>
                <a:cubicBezTo>
                  <a:pt x="432" y="964"/>
                  <a:pt x="442" y="955"/>
                  <a:pt x="442" y="937"/>
                </a:cubicBezTo>
                <a:cubicBezTo>
                  <a:pt x="442" y="880"/>
                  <a:pt x="442" y="824"/>
                  <a:pt x="442" y="767"/>
                </a:cubicBezTo>
                <a:cubicBezTo>
                  <a:pt x="442" y="606"/>
                  <a:pt x="442" y="444"/>
                  <a:pt x="442" y="283"/>
                </a:cubicBezTo>
                <a:cubicBezTo>
                  <a:pt x="442" y="249"/>
                  <a:pt x="442" y="214"/>
                  <a:pt x="442" y="180"/>
                </a:cubicBezTo>
                <a:cubicBezTo>
                  <a:pt x="442" y="162"/>
                  <a:pt x="432" y="153"/>
                  <a:pt x="414" y="153"/>
                </a:cubicBezTo>
                <a:cubicBezTo>
                  <a:pt x="291" y="153"/>
                  <a:pt x="169" y="153"/>
                  <a:pt x="46" y="153"/>
                </a:cubicBezTo>
                <a:cubicBezTo>
                  <a:pt x="29" y="153"/>
                  <a:pt x="19" y="163"/>
                  <a:pt x="19" y="179"/>
                </a:cubicBezTo>
                <a:cubicBezTo>
                  <a:pt x="19" y="205"/>
                  <a:pt x="19" y="230"/>
                  <a:pt x="19" y="255"/>
                </a:cubicBezTo>
                <a:cubicBezTo>
                  <a:pt x="19" y="274"/>
                  <a:pt x="19" y="293"/>
                  <a:pt x="19" y="313"/>
                </a:cubicBezTo>
                <a:cubicBezTo>
                  <a:pt x="19" y="320"/>
                  <a:pt x="16" y="325"/>
                  <a:pt x="10" y="325"/>
                </a:cubicBezTo>
                <a:cubicBezTo>
                  <a:pt x="4" y="325"/>
                  <a:pt x="0" y="321"/>
                  <a:pt x="0" y="313"/>
                </a:cubicBezTo>
                <a:cubicBezTo>
                  <a:pt x="1" y="281"/>
                  <a:pt x="1" y="250"/>
                  <a:pt x="1" y="218"/>
                </a:cubicBezTo>
                <a:cubicBezTo>
                  <a:pt x="1" y="205"/>
                  <a:pt x="0" y="192"/>
                  <a:pt x="0" y="178"/>
                </a:cubicBezTo>
                <a:cubicBezTo>
                  <a:pt x="0" y="156"/>
                  <a:pt x="14" y="139"/>
                  <a:pt x="37" y="135"/>
                </a:cubicBezTo>
                <a:cubicBezTo>
                  <a:pt x="41" y="134"/>
                  <a:pt x="42" y="132"/>
                  <a:pt x="42" y="128"/>
                </a:cubicBezTo>
                <a:cubicBezTo>
                  <a:pt x="42" y="106"/>
                  <a:pt x="42" y="84"/>
                  <a:pt x="42" y="63"/>
                </a:cubicBezTo>
                <a:cubicBezTo>
                  <a:pt x="42" y="25"/>
                  <a:pt x="67" y="0"/>
                  <a:pt x="105" y="0"/>
                </a:cubicBezTo>
                <a:cubicBezTo>
                  <a:pt x="189" y="0"/>
                  <a:pt x="273" y="0"/>
                  <a:pt x="358" y="0"/>
                </a:cubicBezTo>
                <a:cubicBezTo>
                  <a:pt x="388" y="0"/>
                  <a:pt x="412" y="19"/>
                  <a:pt x="418" y="48"/>
                </a:cubicBezTo>
                <a:cubicBezTo>
                  <a:pt x="419" y="53"/>
                  <a:pt x="419" y="58"/>
                  <a:pt x="419" y="63"/>
                </a:cubicBezTo>
                <a:cubicBezTo>
                  <a:pt x="419" y="84"/>
                  <a:pt x="419" y="105"/>
                  <a:pt x="419" y="126"/>
                </a:cubicBezTo>
                <a:cubicBezTo>
                  <a:pt x="419" y="131"/>
                  <a:pt x="420" y="134"/>
                  <a:pt x="426" y="135"/>
                </a:cubicBezTo>
                <a:cubicBezTo>
                  <a:pt x="446" y="139"/>
                  <a:pt x="460" y="156"/>
                  <a:pt x="460" y="177"/>
                </a:cubicBezTo>
                <a:cubicBezTo>
                  <a:pt x="461" y="359"/>
                  <a:pt x="461" y="541"/>
                  <a:pt x="461" y="723"/>
                </a:cubicBezTo>
                <a:cubicBezTo>
                  <a:pt x="461" y="794"/>
                  <a:pt x="460" y="865"/>
                  <a:pt x="461" y="936"/>
                </a:cubicBezTo>
                <a:cubicBezTo>
                  <a:pt x="461" y="962"/>
                  <a:pt x="442" y="984"/>
                  <a:pt x="413" y="983"/>
                </a:cubicBezTo>
                <a:cubicBezTo>
                  <a:pt x="386" y="983"/>
                  <a:pt x="359" y="983"/>
                  <a:pt x="331" y="983"/>
                </a:cubicBezTo>
                <a:cubicBezTo>
                  <a:pt x="306" y="983"/>
                  <a:pt x="281" y="983"/>
                  <a:pt x="255" y="983"/>
                </a:cubicBezTo>
                <a:cubicBezTo>
                  <a:pt x="233" y="983"/>
                  <a:pt x="210" y="983"/>
                  <a:pt x="187" y="983"/>
                </a:cubicBezTo>
                <a:cubicBezTo>
                  <a:pt x="140" y="983"/>
                  <a:pt x="93" y="983"/>
                  <a:pt x="46" y="983"/>
                </a:cubicBezTo>
                <a:cubicBezTo>
                  <a:pt x="19" y="983"/>
                  <a:pt x="1" y="965"/>
                  <a:pt x="0" y="938"/>
                </a:cubicBezTo>
                <a:cubicBezTo>
                  <a:pt x="0" y="880"/>
                  <a:pt x="0" y="822"/>
                  <a:pt x="0" y="765"/>
                </a:cubicBezTo>
                <a:cubicBezTo>
                  <a:pt x="0" y="643"/>
                  <a:pt x="0" y="521"/>
                  <a:pt x="0" y="399"/>
                </a:cubicBezTo>
                <a:cubicBezTo>
                  <a:pt x="0" y="397"/>
                  <a:pt x="0" y="395"/>
                  <a:pt x="0" y="393"/>
                </a:cubicBezTo>
                <a:cubicBezTo>
                  <a:pt x="1" y="387"/>
                  <a:pt x="5" y="383"/>
                  <a:pt x="10" y="383"/>
                </a:cubicBezTo>
                <a:cubicBezTo>
                  <a:pt x="15" y="383"/>
                  <a:pt x="19" y="387"/>
                  <a:pt x="19" y="393"/>
                </a:cubicBezTo>
                <a:cubicBezTo>
                  <a:pt x="19" y="395"/>
                  <a:pt x="19" y="396"/>
                  <a:pt x="19" y="398"/>
                </a:cubicBezTo>
                <a:cubicBezTo>
                  <a:pt x="19" y="462"/>
                  <a:pt x="19" y="526"/>
                  <a:pt x="19" y="590"/>
                </a:cubicBezTo>
                <a:close/>
                <a:moveTo>
                  <a:pt x="61" y="133"/>
                </a:moveTo>
                <a:cubicBezTo>
                  <a:pt x="174" y="133"/>
                  <a:pt x="287" y="133"/>
                  <a:pt x="400" y="133"/>
                </a:cubicBezTo>
                <a:cubicBezTo>
                  <a:pt x="400" y="131"/>
                  <a:pt x="400" y="130"/>
                  <a:pt x="400" y="128"/>
                </a:cubicBezTo>
                <a:cubicBezTo>
                  <a:pt x="400" y="106"/>
                  <a:pt x="401" y="83"/>
                  <a:pt x="400" y="61"/>
                </a:cubicBezTo>
                <a:cubicBezTo>
                  <a:pt x="400" y="36"/>
                  <a:pt x="383" y="19"/>
                  <a:pt x="358" y="19"/>
                </a:cubicBezTo>
                <a:cubicBezTo>
                  <a:pt x="340" y="19"/>
                  <a:pt x="322" y="19"/>
                  <a:pt x="304" y="19"/>
                </a:cubicBezTo>
                <a:cubicBezTo>
                  <a:pt x="269" y="19"/>
                  <a:pt x="234" y="19"/>
                  <a:pt x="199" y="19"/>
                </a:cubicBezTo>
                <a:cubicBezTo>
                  <a:pt x="167" y="19"/>
                  <a:pt x="135" y="19"/>
                  <a:pt x="103" y="19"/>
                </a:cubicBezTo>
                <a:cubicBezTo>
                  <a:pt x="78" y="19"/>
                  <a:pt x="61" y="37"/>
                  <a:pt x="61" y="61"/>
                </a:cubicBezTo>
                <a:cubicBezTo>
                  <a:pt x="61" y="83"/>
                  <a:pt x="61" y="105"/>
                  <a:pt x="61" y="127"/>
                </a:cubicBezTo>
                <a:cubicBezTo>
                  <a:pt x="61" y="129"/>
                  <a:pt x="61" y="131"/>
                  <a:pt x="61" y="133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0CE1A0C4-0E3B-4549-AF84-EFF0FA5CC804}"/>
              </a:ext>
            </a:extLst>
          </p:cNvPr>
          <p:cNvSpPr>
            <a:spLocks noEditPoints="1"/>
          </p:cNvSpPr>
          <p:nvPr/>
        </p:nvSpPr>
        <p:spPr bwMode="auto">
          <a:xfrm>
            <a:off x="6437313" y="2028825"/>
            <a:ext cx="828675" cy="831850"/>
          </a:xfrm>
          <a:custGeom>
            <a:avLst/>
            <a:gdLst>
              <a:gd name="T0" fmla="*/ 290 w 291"/>
              <a:gd name="T1" fmla="*/ 146 h 292"/>
              <a:gd name="T2" fmla="*/ 290 w 291"/>
              <a:gd name="T3" fmla="*/ 239 h 292"/>
              <a:gd name="T4" fmla="*/ 238 w 291"/>
              <a:gd name="T5" fmla="*/ 291 h 292"/>
              <a:gd name="T6" fmla="*/ 52 w 291"/>
              <a:gd name="T7" fmla="*/ 291 h 292"/>
              <a:gd name="T8" fmla="*/ 0 w 291"/>
              <a:gd name="T9" fmla="*/ 241 h 292"/>
              <a:gd name="T10" fmla="*/ 1 w 291"/>
              <a:gd name="T11" fmla="*/ 51 h 292"/>
              <a:gd name="T12" fmla="*/ 51 w 291"/>
              <a:gd name="T13" fmla="*/ 0 h 292"/>
              <a:gd name="T14" fmla="*/ 239 w 291"/>
              <a:gd name="T15" fmla="*/ 0 h 292"/>
              <a:gd name="T16" fmla="*/ 290 w 291"/>
              <a:gd name="T17" fmla="*/ 51 h 292"/>
              <a:gd name="T18" fmla="*/ 290 w 291"/>
              <a:gd name="T19" fmla="*/ 146 h 292"/>
              <a:gd name="T20" fmla="*/ 109 w 291"/>
              <a:gd name="T21" fmla="*/ 19 h 292"/>
              <a:gd name="T22" fmla="*/ 80 w 291"/>
              <a:gd name="T23" fmla="*/ 19 h 292"/>
              <a:gd name="T24" fmla="*/ 73 w 291"/>
              <a:gd name="T25" fmla="*/ 26 h 292"/>
              <a:gd name="T26" fmla="*/ 74 w 291"/>
              <a:gd name="T27" fmla="*/ 88 h 292"/>
              <a:gd name="T28" fmla="*/ 74 w 291"/>
              <a:gd name="T29" fmla="*/ 233 h 292"/>
              <a:gd name="T30" fmla="*/ 74 w 291"/>
              <a:gd name="T31" fmla="*/ 267 h 292"/>
              <a:gd name="T32" fmla="*/ 79 w 291"/>
              <a:gd name="T33" fmla="*/ 272 h 292"/>
              <a:gd name="T34" fmla="*/ 101 w 291"/>
              <a:gd name="T35" fmla="*/ 272 h 292"/>
              <a:gd name="T36" fmla="*/ 109 w 291"/>
              <a:gd name="T37" fmla="*/ 265 h 292"/>
              <a:gd name="T38" fmla="*/ 109 w 291"/>
              <a:gd name="T39" fmla="*/ 91 h 292"/>
              <a:gd name="T40" fmla="*/ 109 w 291"/>
              <a:gd name="T41" fmla="*/ 51 h 292"/>
              <a:gd name="T42" fmla="*/ 109 w 291"/>
              <a:gd name="T43" fmla="*/ 19 h 292"/>
              <a:gd name="T44" fmla="*/ 236 w 291"/>
              <a:gd name="T45" fmla="*/ 272 h 292"/>
              <a:gd name="T46" fmla="*/ 271 w 291"/>
              <a:gd name="T47" fmla="*/ 241 h 292"/>
              <a:gd name="T48" fmla="*/ 271 w 291"/>
              <a:gd name="T49" fmla="*/ 53 h 292"/>
              <a:gd name="T50" fmla="*/ 243 w 291"/>
              <a:gd name="T51" fmla="*/ 19 h 292"/>
              <a:gd name="T52" fmla="*/ 235 w 291"/>
              <a:gd name="T53" fmla="*/ 26 h 292"/>
              <a:gd name="T54" fmla="*/ 235 w 291"/>
              <a:gd name="T55" fmla="*/ 84 h 292"/>
              <a:gd name="T56" fmla="*/ 235 w 291"/>
              <a:gd name="T57" fmla="*/ 266 h 292"/>
              <a:gd name="T58" fmla="*/ 236 w 291"/>
              <a:gd name="T59" fmla="*/ 272 h 292"/>
              <a:gd name="T60" fmla="*/ 162 w 291"/>
              <a:gd name="T61" fmla="*/ 272 h 292"/>
              <a:gd name="T62" fmla="*/ 162 w 291"/>
              <a:gd name="T63" fmla="*/ 264 h 292"/>
              <a:gd name="T64" fmla="*/ 162 w 291"/>
              <a:gd name="T65" fmla="*/ 115 h 292"/>
              <a:gd name="T66" fmla="*/ 163 w 291"/>
              <a:gd name="T67" fmla="*/ 27 h 292"/>
              <a:gd name="T68" fmla="*/ 156 w 291"/>
              <a:gd name="T69" fmla="*/ 19 h 292"/>
              <a:gd name="T70" fmla="*/ 133 w 291"/>
              <a:gd name="T71" fmla="*/ 18 h 292"/>
              <a:gd name="T72" fmla="*/ 127 w 291"/>
              <a:gd name="T73" fmla="*/ 25 h 292"/>
              <a:gd name="T74" fmla="*/ 128 w 291"/>
              <a:gd name="T75" fmla="*/ 54 h 292"/>
              <a:gd name="T76" fmla="*/ 128 w 291"/>
              <a:gd name="T77" fmla="*/ 265 h 292"/>
              <a:gd name="T78" fmla="*/ 128 w 291"/>
              <a:gd name="T79" fmla="*/ 269 h 292"/>
              <a:gd name="T80" fmla="*/ 131 w 291"/>
              <a:gd name="T81" fmla="*/ 272 h 292"/>
              <a:gd name="T82" fmla="*/ 162 w 291"/>
              <a:gd name="T83" fmla="*/ 272 h 292"/>
              <a:gd name="T84" fmla="*/ 216 w 291"/>
              <a:gd name="T85" fmla="*/ 272 h 292"/>
              <a:gd name="T86" fmla="*/ 216 w 291"/>
              <a:gd name="T87" fmla="*/ 266 h 292"/>
              <a:gd name="T88" fmla="*/ 217 w 291"/>
              <a:gd name="T89" fmla="*/ 72 h 292"/>
              <a:gd name="T90" fmla="*/ 217 w 291"/>
              <a:gd name="T91" fmla="*/ 27 h 292"/>
              <a:gd name="T92" fmla="*/ 213 w 291"/>
              <a:gd name="T93" fmla="*/ 19 h 292"/>
              <a:gd name="T94" fmla="*/ 182 w 291"/>
              <a:gd name="T95" fmla="*/ 19 h 292"/>
              <a:gd name="T96" fmla="*/ 182 w 291"/>
              <a:gd name="T97" fmla="*/ 272 h 292"/>
              <a:gd name="T98" fmla="*/ 216 w 291"/>
              <a:gd name="T99" fmla="*/ 272 h 292"/>
              <a:gd name="T100" fmla="*/ 54 w 291"/>
              <a:gd name="T101" fmla="*/ 271 h 292"/>
              <a:gd name="T102" fmla="*/ 55 w 291"/>
              <a:gd name="T103" fmla="*/ 267 h 292"/>
              <a:gd name="T104" fmla="*/ 55 w 291"/>
              <a:gd name="T105" fmla="*/ 25 h 292"/>
              <a:gd name="T106" fmla="*/ 49 w 291"/>
              <a:gd name="T107" fmla="*/ 19 h 292"/>
              <a:gd name="T108" fmla="*/ 20 w 291"/>
              <a:gd name="T109" fmla="*/ 50 h 292"/>
              <a:gd name="T110" fmla="*/ 20 w 291"/>
              <a:gd name="T111" fmla="*/ 242 h 292"/>
              <a:gd name="T112" fmla="*/ 20 w 291"/>
              <a:gd name="T113" fmla="*/ 246 h 292"/>
              <a:gd name="T114" fmla="*/ 54 w 291"/>
              <a:gd name="T115" fmla="*/ 271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1" h="292">
                <a:moveTo>
                  <a:pt x="290" y="146"/>
                </a:moveTo>
                <a:cubicBezTo>
                  <a:pt x="290" y="177"/>
                  <a:pt x="290" y="208"/>
                  <a:pt x="290" y="239"/>
                </a:cubicBezTo>
                <a:cubicBezTo>
                  <a:pt x="291" y="270"/>
                  <a:pt x="267" y="292"/>
                  <a:pt x="238" y="291"/>
                </a:cubicBezTo>
                <a:cubicBezTo>
                  <a:pt x="176" y="291"/>
                  <a:pt x="114" y="291"/>
                  <a:pt x="52" y="291"/>
                </a:cubicBezTo>
                <a:cubicBezTo>
                  <a:pt x="26" y="291"/>
                  <a:pt x="0" y="271"/>
                  <a:pt x="0" y="241"/>
                </a:cubicBezTo>
                <a:cubicBezTo>
                  <a:pt x="1" y="177"/>
                  <a:pt x="0" y="114"/>
                  <a:pt x="1" y="51"/>
                </a:cubicBezTo>
                <a:cubicBezTo>
                  <a:pt x="1" y="21"/>
                  <a:pt x="22" y="0"/>
                  <a:pt x="51" y="0"/>
                </a:cubicBezTo>
                <a:cubicBezTo>
                  <a:pt x="114" y="0"/>
                  <a:pt x="177" y="0"/>
                  <a:pt x="239" y="0"/>
                </a:cubicBezTo>
                <a:cubicBezTo>
                  <a:pt x="269" y="0"/>
                  <a:pt x="290" y="21"/>
                  <a:pt x="290" y="51"/>
                </a:cubicBezTo>
                <a:cubicBezTo>
                  <a:pt x="290" y="83"/>
                  <a:pt x="290" y="114"/>
                  <a:pt x="290" y="146"/>
                </a:cubicBezTo>
                <a:close/>
                <a:moveTo>
                  <a:pt x="109" y="19"/>
                </a:moveTo>
                <a:cubicBezTo>
                  <a:pt x="99" y="19"/>
                  <a:pt x="89" y="20"/>
                  <a:pt x="80" y="19"/>
                </a:cubicBezTo>
                <a:cubicBezTo>
                  <a:pt x="75" y="19"/>
                  <a:pt x="73" y="21"/>
                  <a:pt x="73" y="26"/>
                </a:cubicBezTo>
                <a:cubicBezTo>
                  <a:pt x="74" y="47"/>
                  <a:pt x="74" y="68"/>
                  <a:pt x="74" y="88"/>
                </a:cubicBezTo>
                <a:cubicBezTo>
                  <a:pt x="74" y="137"/>
                  <a:pt x="74" y="185"/>
                  <a:pt x="74" y="233"/>
                </a:cubicBezTo>
                <a:cubicBezTo>
                  <a:pt x="74" y="244"/>
                  <a:pt x="74" y="256"/>
                  <a:pt x="74" y="267"/>
                </a:cubicBezTo>
                <a:cubicBezTo>
                  <a:pt x="74" y="271"/>
                  <a:pt x="75" y="273"/>
                  <a:pt x="79" y="272"/>
                </a:cubicBezTo>
                <a:cubicBezTo>
                  <a:pt x="86" y="272"/>
                  <a:pt x="94" y="272"/>
                  <a:pt x="101" y="272"/>
                </a:cubicBezTo>
                <a:cubicBezTo>
                  <a:pt x="108" y="273"/>
                  <a:pt x="109" y="271"/>
                  <a:pt x="109" y="265"/>
                </a:cubicBezTo>
                <a:cubicBezTo>
                  <a:pt x="109" y="207"/>
                  <a:pt x="109" y="149"/>
                  <a:pt x="109" y="91"/>
                </a:cubicBezTo>
                <a:cubicBezTo>
                  <a:pt x="109" y="78"/>
                  <a:pt x="109" y="64"/>
                  <a:pt x="109" y="51"/>
                </a:cubicBezTo>
                <a:cubicBezTo>
                  <a:pt x="109" y="41"/>
                  <a:pt x="109" y="30"/>
                  <a:pt x="109" y="19"/>
                </a:cubicBezTo>
                <a:close/>
                <a:moveTo>
                  <a:pt x="236" y="272"/>
                </a:moveTo>
                <a:cubicBezTo>
                  <a:pt x="256" y="275"/>
                  <a:pt x="271" y="261"/>
                  <a:pt x="271" y="241"/>
                </a:cubicBezTo>
                <a:cubicBezTo>
                  <a:pt x="271" y="178"/>
                  <a:pt x="271" y="115"/>
                  <a:pt x="271" y="53"/>
                </a:cubicBezTo>
                <a:cubicBezTo>
                  <a:pt x="271" y="33"/>
                  <a:pt x="262" y="22"/>
                  <a:pt x="243" y="19"/>
                </a:cubicBezTo>
                <a:cubicBezTo>
                  <a:pt x="235" y="18"/>
                  <a:pt x="235" y="18"/>
                  <a:pt x="235" y="26"/>
                </a:cubicBezTo>
                <a:cubicBezTo>
                  <a:pt x="235" y="46"/>
                  <a:pt x="235" y="65"/>
                  <a:pt x="235" y="84"/>
                </a:cubicBezTo>
                <a:cubicBezTo>
                  <a:pt x="235" y="144"/>
                  <a:pt x="235" y="205"/>
                  <a:pt x="235" y="266"/>
                </a:cubicBezTo>
                <a:cubicBezTo>
                  <a:pt x="235" y="268"/>
                  <a:pt x="235" y="269"/>
                  <a:pt x="236" y="272"/>
                </a:cubicBezTo>
                <a:close/>
                <a:moveTo>
                  <a:pt x="162" y="272"/>
                </a:moveTo>
                <a:cubicBezTo>
                  <a:pt x="162" y="269"/>
                  <a:pt x="162" y="267"/>
                  <a:pt x="162" y="264"/>
                </a:cubicBezTo>
                <a:cubicBezTo>
                  <a:pt x="162" y="215"/>
                  <a:pt x="162" y="165"/>
                  <a:pt x="162" y="115"/>
                </a:cubicBezTo>
                <a:cubicBezTo>
                  <a:pt x="163" y="86"/>
                  <a:pt x="163" y="56"/>
                  <a:pt x="163" y="27"/>
                </a:cubicBezTo>
                <a:cubicBezTo>
                  <a:pt x="163" y="21"/>
                  <a:pt x="162" y="19"/>
                  <a:pt x="156" y="19"/>
                </a:cubicBezTo>
                <a:cubicBezTo>
                  <a:pt x="149" y="19"/>
                  <a:pt x="141" y="19"/>
                  <a:pt x="133" y="18"/>
                </a:cubicBezTo>
                <a:cubicBezTo>
                  <a:pt x="128" y="18"/>
                  <a:pt x="127" y="20"/>
                  <a:pt x="127" y="25"/>
                </a:cubicBezTo>
                <a:cubicBezTo>
                  <a:pt x="127" y="34"/>
                  <a:pt x="128" y="44"/>
                  <a:pt x="128" y="54"/>
                </a:cubicBezTo>
                <a:cubicBezTo>
                  <a:pt x="128" y="124"/>
                  <a:pt x="128" y="195"/>
                  <a:pt x="128" y="265"/>
                </a:cubicBezTo>
                <a:cubicBezTo>
                  <a:pt x="128" y="266"/>
                  <a:pt x="127" y="268"/>
                  <a:pt x="128" y="269"/>
                </a:cubicBezTo>
                <a:cubicBezTo>
                  <a:pt x="129" y="270"/>
                  <a:pt x="130" y="272"/>
                  <a:pt x="131" y="272"/>
                </a:cubicBezTo>
                <a:cubicBezTo>
                  <a:pt x="141" y="272"/>
                  <a:pt x="151" y="272"/>
                  <a:pt x="162" y="272"/>
                </a:cubicBezTo>
                <a:close/>
                <a:moveTo>
                  <a:pt x="216" y="272"/>
                </a:moveTo>
                <a:cubicBezTo>
                  <a:pt x="216" y="270"/>
                  <a:pt x="216" y="268"/>
                  <a:pt x="216" y="266"/>
                </a:cubicBezTo>
                <a:cubicBezTo>
                  <a:pt x="216" y="201"/>
                  <a:pt x="216" y="136"/>
                  <a:pt x="217" y="72"/>
                </a:cubicBezTo>
                <a:cubicBezTo>
                  <a:pt x="217" y="57"/>
                  <a:pt x="217" y="42"/>
                  <a:pt x="217" y="27"/>
                </a:cubicBezTo>
                <a:cubicBezTo>
                  <a:pt x="217" y="24"/>
                  <a:pt x="218" y="20"/>
                  <a:pt x="213" y="19"/>
                </a:cubicBezTo>
                <a:cubicBezTo>
                  <a:pt x="203" y="19"/>
                  <a:pt x="193" y="19"/>
                  <a:pt x="182" y="19"/>
                </a:cubicBezTo>
                <a:cubicBezTo>
                  <a:pt x="182" y="104"/>
                  <a:pt x="182" y="188"/>
                  <a:pt x="182" y="272"/>
                </a:cubicBezTo>
                <a:cubicBezTo>
                  <a:pt x="193" y="272"/>
                  <a:pt x="204" y="272"/>
                  <a:pt x="216" y="272"/>
                </a:cubicBezTo>
                <a:close/>
                <a:moveTo>
                  <a:pt x="54" y="271"/>
                </a:moveTo>
                <a:cubicBezTo>
                  <a:pt x="55" y="270"/>
                  <a:pt x="55" y="268"/>
                  <a:pt x="55" y="267"/>
                </a:cubicBezTo>
                <a:cubicBezTo>
                  <a:pt x="55" y="186"/>
                  <a:pt x="55" y="106"/>
                  <a:pt x="55" y="25"/>
                </a:cubicBezTo>
                <a:cubicBezTo>
                  <a:pt x="55" y="20"/>
                  <a:pt x="53" y="19"/>
                  <a:pt x="49" y="19"/>
                </a:cubicBezTo>
                <a:cubicBezTo>
                  <a:pt x="32" y="20"/>
                  <a:pt x="20" y="33"/>
                  <a:pt x="20" y="50"/>
                </a:cubicBezTo>
                <a:cubicBezTo>
                  <a:pt x="19" y="114"/>
                  <a:pt x="20" y="178"/>
                  <a:pt x="20" y="242"/>
                </a:cubicBezTo>
                <a:cubicBezTo>
                  <a:pt x="20" y="243"/>
                  <a:pt x="20" y="244"/>
                  <a:pt x="20" y="246"/>
                </a:cubicBezTo>
                <a:cubicBezTo>
                  <a:pt x="22" y="265"/>
                  <a:pt x="41" y="275"/>
                  <a:pt x="54" y="271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9" name="Freeform 8">
            <a:extLst>
              <a:ext uri="{FF2B5EF4-FFF2-40B4-BE49-F238E27FC236}">
                <a16:creationId xmlns:a16="http://schemas.microsoft.com/office/drawing/2014/main" id="{6445C667-FFD0-4EBF-AF33-7B0A84E759B1}"/>
              </a:ext>
            </a:extLst>
          </p:cNvPr>
          <p:cNvSpPr>
            <a:spLocks noEditPoints="1"/>
          </p:cNvSpPr>
          <p:nvPr/>
        </p:nvSpPr>
        <p:spPr bwMode="auto">
          <a:xfrm>
            <a:off x="6670676" y="1403350"/>
            <a:ext cx="404813" cy="406400"/>
          </a:xfrm>
          <a:custGeom>
            <a:avLst/>
            <a:gdLst>
              <a:gd name="T0" fmla="*/ 142 w 142"/>
              <a:gd name="T1" fmla="*/ 72 h 143"/>
              <a:gd name="T2" fmla="*/ 71 w 142"/>
              <a:gd name="T3" fmla="*/ 143 h 143"/>
              <a:gd name="T4" fmla="*/ 0 w 142"/>
              <a:gd name="T5" fmla="*/ 72 h 143"/>
              <a:gd name="T6" fmla="*/ 71 w 142"/>
              <a:gd name="T7" fmla="*/ 0 h 143"/>
              <a:gd name="T8" fmla="*/ 142 w 142"/>
              <a:gd name="T9" fmla="*/ 72 h 143"/>
              <a:gd name="T10" fmla="*/ 71 w 142"/>
              <a:gd name="T11" fmla="*/ 20 h 143"/>
              <a:gd name="T12" fmla="*/ 19 w 142"/>
              <a:gd name="T13" fmla="*/ 72 h 143"/>
              <a:gd name="T14" fmla="*/ 71 w 142"/>
              <a:gd name="T15" fmla="*/ 124 h 143"/>
              <a:gd name="T16" fmla="*/ 123 w 142"/>
              <a:gd name="T17" fmla="*/ 72 h 143"/>
              <a:gd name="T18" fmla="*/ 71 w 142"/>
              <a:gd name="T19" fmla="*/ 2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42" h="143">
                <a:moveTo>
                  <a:pt x="142" y="72"/>
                </a:moveTo>
                <a:cubicBezTo>
                  <a:pt x="142" y="111"/>
                  <a:pt x="110" y="143"/>
                  <a:pt x="71" y="143"/>
                </a:cubicBezTo>
                <a:cubicBezTo>
                  <a:pt x="32" y="143"/>
                  <a:pt x="0" y="111"/>
                  <a:pt x="0" y="72"/>
                </a:cubicBezTo>
                <a:cubicBezTo>
                  <a:pt x="0" y="33"/>
                  <a:pt x="32" y="1"/>
                  <a:pt x="71" y="0"/>
                </a:cubicBezTo>
                <a:cubicBezTo>
                  <a:pt x="110" y="0"/>
                  <a:pt x="142" y="32"/>
                  <a:pt x="142" y="72"/>
                </a:cubicBezTo>
                <a:close/>
                <a:moveTo>
                  <a:pt x="71" y="20"/>
                </a:moveTo>
                <a:cubicBezTo>
                  <a:pt x="42" y="20"/>
                  <a:pt x="19" y="43"/>
                  <a:pt x="19" y="72"/>
                </a:cubicBezTo>
                <a:cubicBezTo>
                  <a:pt x="19" y="101"/>
                  <a:pt x="43" y="124"/>
                  <a:pt x="71" y="124"/>
                </a:cubicBezTo>
                <a:cubicBezTo>
                  <a:pt x="100" y="124"/>
                  <a:pt x="123" y="101"/>
                  <a:pt x="123" y="72"/>
                </a:cubicBezTo>
                <a:cubicBezTo>
                  <a:pt x="123" y="43"/>
                  <a:pt x="100" y="19"/>
                  <a:pt x="71" y="20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96DDE836-4687-4902-8F3B-2C925B81C107}"/>
              </a:ext>
            </a:extLst>
          </p:cNvPr>
          <p:cNvSpPr>
            <a:spLocks/>
          </p:cNvSpPr>
          <p:nvPr/>
        </p:nvSpPr>
        <p:spPr bwMode="auto">
          <a:xfrm>
            <a:off x="6438901" y="3233738"/>
            <a:ext cx="827088" cy="53975"/>
          </a:xfrm>
          <a:custGeom>
            <a:avLst/>
            <a:gdLst>
              <a:gd name="T0" fmla="*/ 145 w 290"/>
              <a:gd name="T1" fmla="*/ 19 h 19"/>
              <a:gd name="T2" fmla="*/ 15 w 290"/>
              <a:gd name="T3" fmla="*/ 19 h 19"/>
              <a:gd name="T4" fmla="*/ 8 w 290"/>
              <a:gd name="T5" fmla="*/ 18 h 19"/>
              <a:gd name="T6" fmla="*/ 0 w 290"/>
              <a:gd name="T7" fmla="*/ 9 h 19"/>
              <a:gd name="T8" fmla="*/ 8 w 290"/>
              <a:gd name="T9" fmla="*/ 0 h 19"/>
              <a:gd name="T10" fmla="*/ 13 w 290"/>
              <a:gd name="T11" fmla="*/ 0 h 19"/>
              <a:gd name="T12" fmla="*/ 277 w 290"/>
              <a:gd name="T13" fmla="*/ 0 h 19"/>
              <a:gd name="T14" fmla="*/ 283 w 290"/>
              <a:gd name="T15" fmla="*/ 0 h 19"/>
              <a:gd name="T16" fmla="*/ 290 w 290"/>
              <a:gd name="T17" fmla="*/ 9 h 19"/>
              <a:gd name="T18" fmla="*/ 283 w 290"/>
              <a:gd name="T19" fmla="*/ 18 h 19"/>
              <a:gd name="T20" fmla="*/ 275 w 290"/>
              <a:gd name="T21" fmla="*/ 19 h 19"/>
              <a:gd name="T22" fmla="*/ 145 w 290"/>
              <a:gd name="T23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90" h="19">
                <a:moveTo>
                  <a:pt x="145" y="19"/>
                </a:moveTo>
                <a:cubicBezTo>
                  <a:pt x="101" y="19"/>
                  <a:pt x="58" y="19"/>
                  <a:pt x="15" y="19"/>
                </a:cubicBezTo>
                <a:cubicBezTo>
                  <a:pt x="12" y="19"/>
                  <a:pt x="10" y="19"/>
                  <a:pt x="8" y="18"/>
                </a:cubicBezTo>
                <a:cubicBezTo>
                  <a:pt x="3" y="17"/>
                  <a:pt x="0" y="14"/>
                  <a:pt x="0" y="9"/>
                </a:cubicBezTo>
                <a:cubicBezTo>
                  <a:pt x="0" y="4"/>
                  <a:pt x="3" y="1"/>
                  <a:pt x="8" y="0"/>
                </a:cubicBezTo>
                <a:cubicBezTo>
                  <a:pt x="9" y="0"/>
                  <a:pt x="11" y="0"/>
                  <a:pt x="13" y="0"/>
                </a:cubicBezTo>
                <a:cubicBezTo>
                  <a:pt x="101" y="0"/>
                  <a:pt x="189" y="0"/>
                  <a:pt x="277" y="0"/>
                </a:cubicBezTo>
                <a:cubicBezTo>
                  <a:pt x="279" y="0"/>
                  <a:pt x="281" y="0"/>
                  <a:pt x="283" y="0"/>
                </a:cubicBezTo>
                <a:cubicBezTo>
                  <a:pt x="287" y="1"/>
                  <a:pt x="290" y="4"/>
                  <a:pt x="290" y="9"/>
                </a:cubicBezTo>
                <a:cubicBezTo>
                  <a:pt x="290" y="14"/>
                  <a:pt x="287" y="17"/>
                  <a:pt x="283" y="18"/>
                </a:cubicBezTo>
                <a:cubicBezTo>
                  <a:pt x="280" y="19"/>
                  <a:pt x="278" y="19"/>
                  <a:pt x="275" y="19"/>
                </a:cubicBezTo>
                <a:cubicBezTo>
                  <a:pt x="232" y="19"/>
                  <a:pt x="188" y="19"/>
                  <a:pt x="145" y="19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1" name="Freeform 10">
            <a:extLst>
              <a:ext uri="{FF2B5EF4-FFF2-40B4-BE49-F238E27FC236}">
                <a16:creationId xmlns:a16="http://schemas.microsoft.com/office/drawing/2014/main" id="{FC5F9C8D-2ACE-4FC6-9A7A-FB0545C0A164}"/>
              </a:ext>
            </a:extLst>
          </p:cNvPr>
          <p:cNvSpPr>
            <a:spLocks/>
          </p:cNvSpPr>
          <p:nvPr/>
        </p:nvSpPr>
        <p:spPr bwMode="auto">
          <a:xfrm>
            <a:off x="6553201" y="3098800"/>
            <a:ext cx="601663" cy="57150"/>
          </a:xfrm>
          <a:custGeom>
            <a:avLst/>
            <a:gdLst>
              <a:gd name="T0" fmla="*/ 105 w 211"/>
              <a:gd name="T1" fmla="*/ 19 h 20"/>
              <a:gd name="T2" fmla="*/ 13 w 211"/>
              <a:gd name="T3" fmla="*/ 19 h 20"/>
              <a:gd name="T4" fmla="*/ 6 w 211"/>
              <a:gd name="T5" fmla="*/ 18 h 20"/>
              <a:gd name="T6" fmla="*/ 0 w 211"/>
              <a:gd name="T7" fmla="*/ 10 h 20"/>
              <a:gd name="T8" fmla="*/ 7 w 211"/>
              <a:gd name="T9" fmla="*/ 1 h 20"/>
              <a:gd name="T10" fmla="*/ 13 w 211"/>
              <a:gd name="T11" fmla="*/ 0 h 20"/>
              <a:gd name="T12" fmla="*/ 198 w 211"/>
              <a:gd name="T13" fmla="*/ 0 h 20"/>
              <a:gd name="T14" fmla="*/ 202 w 211"/>
              <a:gd name="T15" fmla="*/ 1 h 20"/>
              <a:gd name="T16" fmla="*/ 210 w 211"/>
              <a:gd name="T17" fmla="*/ 9 h 20"/>
              <a:gd name="T18" fmla="*/ 203 w 211"/>
              <a:gd name="T19" fmla="*/ 19 h 20"/>
              <a:gd name="T20" fmla="*/ 195 w 211"/>
              <a:gd name="T21" fmla="*/ 19 h 20"/>
              <a:gd name="T22" fmla="*/ 105 w 211"/>
              <a:gd name="T23" fmla="*/ 19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11" h="20">
                <a:moveTo>
                  <a:pt x="105" y="19"/>
                </a:moveTo>
                <a:cubicBezTo>
                  <a:pt x="74" y="19"/>
                  <a:pt x="44" y="19"/>
                  <a:pt x="13" y="19"/>
                </a:cubicBezTo>
                <a:cubicBezTo>
                  <a:pt x="10" y="19"/>
                  <a:pt x="7" y="20"/>
                  <a:pt x="6" y="18"/>
                </a:cubicBezTo>
                <a:cubicBezTo>
                  <a:pt x="3" y="16"/>
                  <a:pt x="0" y="12"/>
                  <a:pt x="0" y="10"/>
                </a:cubicBezTo>
                <a:cubicBezTo>
                  <a:pt x="0" y="7"/>
                  <a:pt x="4" y="3"/>
                  <a:pt x="7" y="1"/>
                </a:cubicBezTo>
                <a:cubicBezTo>
                  <a:pt x="8" y="0"/>
                  <a:pt x="11" y="0"/>
                  <a:pt x="13" y="0"/>
                </a:cubicBezTo>
                <a:cubicBezTo>
                  <a:pt x="74" y="0"/>
                  <a:pt x="136" y="0"/>
                  <a:pt x="198" y="0"/>
                </a:cubicBezTo>
                <a:cubicBezTo>
                  <a:pt x="199" y="0"/>
                  <a:pt x="201" y="0"/>
                  <a:pt x="202" y="1"/>
                </a:cubicBezTo>
                <a:cubicBezTo>
                  <a:pt x="207" y="1"/>
                  <a:pt x="210" y="4"/>
                  <a:pt x="210" y="9"/>
                </a:cubicBezTo>
                <a:cubicBezTo>
                  <a:pt x="211" y="15"/>
                  <a:pt x="208" y="18"/>
                  <a:pt x="203" y="19"/>
                </a:cubicBezTo>
                <a:cubicBezTo>
                  <a:pt x="200" y="20"/>
                  <a:pt x="198" y="19"/>
                  <a:pt x="195" y="19"/>
                </a:cubicBezTo>
                <a:cubicBezTo>
                  <a:pt x="165" y="19"/>
                  <a:pt x="135" y="19"/>
                  <a:pt x="105" y="19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sp>
        <p:nvSpPr>
          <p:cNvPr id="12" name="Freeform 11">
            <a:extLst>
              <a:ext uri="{FF2B5EF4-FFF2-40B4-BE49-F238E27FC236}">
                <a16:creationId xmlns:a16="http://schemas.microsoft.com/office/drawing/2014/main" id="{DCF7A6DE-911C-4218-A4AE-BEEBEA340207}"/>
              </a:ext>
            </a:extLst>
          </p:cNvPr>
          <p:cNvSpPr>
            <a:spLocks noEditPoints="1"/>
          </p:cNvSpPr>
          <p:nvPr/>
        </p:nvSpPr>
        <p:spPr bwMode="auto">
          <a:xfrm>
            <a:off x="6624638" y="833438"/>
            <a:ext cx="441325" cy="233363"/>
          </a:xfrm>
          <a:custGeom>
            <a:avLst/>
            <a:gdLst>
              <a:gd name="T0" fmla="*/ 77 w 155"/>
              <a:gd name="T1" fmla="*/ 82 h 82"/>
              <a:gd name="T2" fmla="*/ 29 w 155"/>
              <a:gd name="T3" fmla="*/ 82 h 82"/>
              <a:gd name="T4" fmla="*/ 0 w 155"/>
              <a:gd name="T5" fmla="*/ 56 h 82"/>
              <a:gd name="T6" fmla="*/ 30 w 155"/>
              <a:gd name="T7" fmla="*/ 28 h 82"/>
              <a:gd name="T8" fmla="*/ 35 w 155"/>
              <a:gd name="T9" fmla="*/ 28 h 82"/>
              <a:gd name="T10" fmla="*/ 50 w 155"/>
              <a:gd name="T11" fmla="*/ 21 h 82"/>
              <a:gd name="T12" fmla="*/ 107 w 155"/>
              <a:gd name="T13" fmla="*/ 23 h 82"/>
              <a:gd name="T14" fmla="*/ 116 w 155"/>
              <a:gd name="T15" fmla="*/ 28 h 82"/>
              <a:gd name="T16" fmla="*/ 128 w 155"/>
              <a:gd name="T17" fmla="*/ 28 h 82"/>
              <a:gd name="T18" fmla="*/ 155 w 155"/>
              <a:gd name="T19" fmla="*/ 55 h 82"/>
              <a:gd name="T20" fmla="*/ 127 w 155"/>
              <a:gd name="T21" fmla="*/ 82 h 82"/>
              <a:gd name="T22" fmla="*/ 77 w 155"/>
              <a:gd name="T23" fmla="*/ 82 h 82"/>
              <a:gd name="T24" fmla="*/ 77 w 155"/>
              <a:gd name="T25" fmla="*/ 63 h 82"/>
              <a:gd name="T26" fmla="*/ 126 w 155"/>
              <a:gd name="T27" fmla="*/ 63 h 82"/>
              <a:gd name="T28" fmla="*/ 136 w 155"/>
              <a:gd name="T29" fmla="*/ 55 h 82"/>
              <a:gd name="T30" fmla="*/ 126 w 155"/>
              <a:gd name="T31" fmla="*/ 47 h 82"/>
              <a:gd name="T32" fmla="*/ 104 w 155"/>
              <a:gd name="T33" fmla="*/ 47 h 82"/>
              <a:gd name="T34" fmla="*/ 93 w 155"/>
              <a:gd name="T35" fmla="*/ 39 h 82"/>
              <a:gd name="T36" fmla="*/ 78 w 155"/>
              <a:gd name="T37" fmla="*/ 25 h 82"/>
              <a:gd name="T38" fmla="*/ 62 w 155"/>
              <a:gd name="T39" fmla="*/ 39 h 82"/>
              <a:gd name="T40" fmla="*/ 51 w 155"/>
              <a:gd name="T41" fmla="*/ 47 h 82"/>
              <a:gd name="T42" fmla="*/ 30 w 155"/>
              <a:gd name="T43" fmla="*/ 47 h 82"/>
              <a:gd name="T44" fmla="*/ 19 w 155"/>
              <a:gd name="T45" fmla="*/ 56 h 82"/>
              <a:gd name="T46" fmla="*/ 30 w 155"/>
              <a:gd name="T47" fmla="*/ 63 h 82"/>
              <a:gd name="T48" fmla="*/ 77 w 155"/>
              <a:gd name="T49" fmla="*/ 6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55" h="82">
                <a:moveTo>
                  <a:pt x="77" y="82"/>
                </a:moveTo>
                <a:cubicBezTo>
                  <a:pt x="61" y="82"/>
                  <a:pt x="45" y="82"/>
                  <a:pt x="29" y="82"/>
                </a:cubicBezTo>
                <a:cubicBezTo>
                  <a:pt x="13" y="82"/>
                  <a:pt x="1" y="71"/>
                  <a:pt x="0" y="56"/>
                </a:cubicBezTo>
                <a:cubicBezTo>
                  <a:pt x="0" y="40"/>
                  <a:pt x="12" y="28"/>
                  <a:pt x="30" y="28"/>
                </a:cubicBezTo>
                <a:cubicBezTo>
                  <a:pt x="31" y="28"/>
                  <a:pt x="33" y="28"/>
                  <a:pt x="35" y="28"/>
                </a:cubicBezTo>
                <a:cubicBezTo>
                  <a:pt x="41" y="29"/>
                  <a:pt x="46" y="27"/>
                  <a:pt x="50" y="21"/>
                </a:cubicBezTo>
                <a:cubicBezTo>
                  <a:pt x="64" y="0"/>
                  <a:pt x="93" y="2"/>
                  <a:pt x="107" y="23"/>
                </a:cubicBezTo>
                <a:cubicBezTo>
                  <a:pt x="109" y="27"/>
                  <a:pt x="112" y="28"/>
                  <a:pt x="116" y="28"/>
                </a:cubicBezTo>
                <a:cubicBezTo>
                  <a:pt x="120" y="28"/>
                  <a:pt x="124" y="28"/>
                  <a:pt x="128" y="28"/>
                </a:cubicBezTo>
                <a:cubicBezTo>
                  <a:pt x="143" y="29"/>
                  <a:pt x="155" y="41"/>
                  <a:pt x="155" y="55"/>
                </a:cubicBezTo>
                <a:cubicBezTo>
                  <a:pt x="155" y="70"/>
                  <a:pt x="143" y="82"/>
                  <a:pt x="127" y="82"/>
                </a:cubicBezTo>
                <a:cubicBezTo>
                  <a:pt x="110" y="82"/>
                  <a:pt x="94" y="82"/>
                  <a:pt x="77" y="82"/>
                </a:cubicBezTo>
                <a:close/>
                <a:moveTo>
                  <a:pt x="77" y="63"/>
                </a:moveTo>
                <a:cubicBezTo>
                  <a:pt x="94" y="63"/>
                  <a:pt x="110" y="63"/>
                  <a:pt x="126" y="63"/>
                </a:cubicBezTo>
                <a:cubicBezTo>
                  <a:pt x="132" y="63"/>
                  <a:pt x="136" y="60"/>
                  <a:pt x="136" y="55"/>
                </a:cubicBezTo>
                <a:cubicBezTo>
                  <a:pt x="136" y="50"/>
                  <a:pt x="132" y="47"/>
                  <a:pt x="126" y="47"/>
                </a:cubicBezTo>
                <a:cubicBezTo>
                  <a:pt x="119" y="47"/>
                  <a:pt x="111" y="47"/>
                  <a:pt x="104" y="47"/>
                </a:cubicBezTo>
                <a:cubicBezTo>
                  <a:pt x="98" y="47"/>
                  <a:pt x="95" y="44"/>
                  <a:pt x="93" y="39"/>
                </a:cubicBezTo>
                <a:cubicBezTo>
                  <a:pt x="91" y="30"/>
                  <a:pt x="85" y="25"/>
                  <a:pt x="78" y="25"/>
                </a:cubicBezTo>
                <a:cubicBezTo>
                  <a:pt x="70" y="25"/>
                  <a:pt x="64" y="30"/>
                  <a:pt x="62" y="39"/>
                </a:cubicBezTo>
                <a:cubicBezTo>
                  <a:pt x="60" y="44"/>
                  <a:pt x="57" y="47"/>
                  <a:pt x="51" y="47"/>
                </a:cubicBezTo>
                <a:cubicBezTo>
                  <a:pt x="44" y="47"/>
                  <a:pt x="37" y="47"/>
                  <a:pt x="30" y="47"/>
                </a:cubicBezTo>
                <a:cubicBezTo>
                  <a:pt x="23" y="47"/>
                  <a:pt x="19" y="50"/>
                  <a:pt x="19" y="56"/>
                </a:cubicBezTo>
                <a:cubicBezTo>
                  <a:pt x="20" y="61"/>
                  <a:pt x="23" y="63"/>
                  <a:pt x="30" y="63"/>
                </a:cubicBezTo>
                <a:cubicBezTo>
                  <a:pt x="46" y="63"/>
                  <a:pt x="62" y="63"/>
                  <a:pt x="77" y="63"/>
                </a:cubicBezTo>
                <a:close/>
              </a:path>
            </a:pathLst>
          </a:custGeom>
          <a:solidFill>
            <a:srgbClr val="A966A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s-PE"/>
          </a:p>
        </p:txBody>
      </p:sp>
      <p:grpSp>
        <p:nvGrpSpPr>
          <p:cNvPr id="1656" name="Grupo 1655">
            <a:extLst>
              <a:ext uri="{FF2B5EF4-FFF2-40B4-BE49-F238E27FC236}">
                <a16:creationId xmlns:a16="http://schemas.microsoft.com/office/drawing/2014/main" id="{0E4B1EFE-0A2A-84D3-FD7A-4D88C8270B7C}"/>
              </a:ext>
            </a:extLst>
          </p:cNvPr>
          <p:cNvGrpSpPr/>
          <p:nvPr/>
        </p:nvGrpSpPr>
        <p:grpSpPr>
          <a:xfrm rot="5400000">
            <a:off x="1588" y="-18290"/>
            <a:ext cx="1497012" cy="1541462"/>
            <a:chOff x="1588" y="1588"/>
            <a:chExt cx="1497012" cy="1541462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2D4ADDDF-249C-2597-5D81-33906A31A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598488"/>
              <a:ext cx="966788" cy="876300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C1FC404E-484E-1006-58E3-8B4C367E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860425"/>
              <a:ext cx="1114425" cy="6143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7">
              <a:extLst>
                <a:ext uri="{FF2B5EF4-FFF2-40B4-BE49-F238E27FC236}">
                  <a16:creationId xmlns:a16="http://schemas.microsoft.com/office/drawing/2014/main" id="{C1CF5096-0F60-2799-1D95-EE59B6E0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361950"/>
              <a:ext cx="717550" cy="1098550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8">
              <a:extLst>
                <a:ext uri="{FF2B5EF4-FFF2-40B4-BE49-F238E27FC236}">
                  <a16:creationId xmlns:a16="http://schemas.microsoft.com/office/drawing/2014/main" id="{A4E8EADB-C49B-41B5-9067-5935DE95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3" y="331788"/>
              <a:ext cx="536575" cy="81915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9">
              <a:extLst>
                <a:ext uri="{FF2B5EF4-FFF2-40B4-BE49-F238E27FC236}">
                  <a16:creationId xmlns:a16="http://schemas.microsoft.com/office/drawing/2014/main" id="{C286F4C4-C6F7-F9F2-4C6C-60947841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" y="1012825"/>
              <a:ext cx="1085850" cy="455613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0">
              <a:extLst>
                <a:ext uri="{FF2B5EF4-FFF2-40B4-BE49-F238E27FC236}">
                  <a16:creationId xmlns:a16="http://schemas.microsoft.com/office/drawing/2014/main" id="{D2BB0710-2BC5-D880-FE69-DE8E9A4A9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8" y="1508125"/>
              <a:ext cx="1216025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E389A94D-A08B-1380-609B-FE8500FC2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3" y="293688"/>
              <a:ext cx="528638" cy="1166813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2FB5D9AD-6082-FD4E-9CA0-01AD60C60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75" y="1360488"/>
              <a:ext cx="1173163" cy="138113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B2F36ACE-12B6-7BEB-BE8C-ACEB86A35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75" y="1430338"/>
              <a:ext cx="7969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4">
              <a:extLst>
                <a:ext uri="{FF2B5EF4-FFF2-40B4-BE49-F238E27FC236}">
                  <a16:creationId xmlns:a16="http://schemas.microsoft.com/office/drawing/2014/main" id="{49213879-E5DA-66D0-1A4B-26AE503D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1176338"/>
              <a:ext cx="1069975" cy="28098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5">
              <a:extLst>
                <a:ext uri="{FF2B5EF4-FFF2-40B4-BE49-F238E27FC236}">
                  <a16:creationId xmlns:a16="http://schemas.microsoft.com/office/drawing/2014/main" id="{7D4A9B51-F482-6ED1-F817-4D1F10B75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475" y="1106488"/>
              <a:ext cx="631825" cy="185738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6">
              <a:extLst>
                <a:ext uri="{FF2B5EF4-FFF2-40B4-BE49-F238E27FC236}">
                  <a16:creationId xmlns:a16="http://schemas.microsoft.com/office/drawing/2014/main" id="{E701D484-AA64-3FD4-C38B-17F1E5D51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263" y="1290638"/>
              <a:ext cx="709613" cy="952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7">
              <a:extLst>
                <a:ext uri="{FF2B5EF4-FFF2-40B4-BE49-F238E27FC236}">
                  <a16:creationId xmlns:a16="http://schemas.microsoft.com/office/drawing/2014/main" id="{EC69DE93-D033-F73B-C03F-A614404B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" y="515938"/>
              <a:ext cx="620713" cy="684213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8">
              <a:extLst>
                <a:ext uri="{FF2B5EF4-FFF2-40B4-BE49-F238E27FC236}">
                  <a16:creationId xmlns:a16="http://schemas.microsoft.com/office/drawing/2014/main" id="{B489920B-1DF4-A7FA-0104-D2179B4C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75" y="788988"/>
              <a:ext cx="654050" cy="388938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9">
              <a:extLst>
                <a:ext uri="{FF2B5EF4-FFF2-40B4-BE49-F238E27FC236}">
                  <a16:creationId xmlns:a16="http://schemas.microsoft.com/office/drawing/2014/main" id="{EEE86EDB-DEF1-13E5-F967-5E8A7554F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75" y="257175"/>
              <a:ext cx="341313" cy="749300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0">
              <a:extLst>
                <a:ext uri="{FF2B5EF4-FFF2-40B4-BE49-F238E27FC236}">
                  <a16:creationId xmlns:a16="http://schemas.microsoft.com/office/drawing/2014/main" id="{C7F2ECE9-7DF9-1395-3D15-BB644D66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700" y="944563"/>
              <a:ext cx="569913" cy="252413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1">
              <a:extLst>
                <a:ext uri="{FF2B5EF4-FFF2-40B4-BE49-F238E27FC236}">
                  <a16:creationId xmlns:a16="http://schemas.microsoft.com/office/drawing/2014/main" id="{70419C5C-FA99-2F2B-3ED1-BC93FA512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3" y="222250"/>
              <a:ext cx="107950" cy="1320800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2">
              <a:extLst>
                <a:ext uri="{FF2B5EF4-FFF2-40B4-BE49-F238E27FC236}">
                  <a16:creationId xmlns:a16="http://schemas.microsoft.com/office/drawing/2014/main" id="{DA47F18E-288A-D476-5ED7-FF2D37127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265113"/>
              <a:ext cx="323850" cy="1106488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3">
              <a:extLst>
                <a:ext uri="{FF2B5EF4-FFF2-40B4-BE49-F238E27FC236}">
                  <a16:creationId xmlns:a16="http://schemas.microsoft.com/office/drawing/2014/main" id="{5F9EAA2A-61A9-8212-3A62-D2666FCBF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3" y="458788"/>
              <a:ext cx="411163" cy="46513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4">
              <a:extLst>
                <a:ext uri="{FF2B5EF4-FFF2-40B4-BE49-F238E27FC236}">
                  <a16:creationId xmlns:a16="http://schemas.microsoft.com/office/drawing/2014/main" id="{F04548D5-49DB-43CA-06B6-920E82BF4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9075"/>
              <a:ext cx="20638" cy="13160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5">
              <a:extLst>
                <a:ext uri="{FF2B5EF4-FFF2-40B4-BE49-F238E27FC236}">
                  <a16:creationId xmlns:a16="http://schemas.microsoft.com/office/drawing/2014/main" id="{54BE5908-C2D7-0B4F-271F-0836DA6A8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241300"/>
              <a:ext cx="174625" cy="563563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6">
              <a:extLst>
                <a:ext uri="{FF2B5EF4-FFF2-40B4-BE49-F238E27FC236}">
                  <a16:creationId xmlns:a16="http://schemas.microsoft.com/office/drawing/2014/main" id="{EA1D1752-A7C9-37D2-B7D2-CBA5ACEA4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88" y="1295400"/>
              <a:ext cx="741363" cy="184150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7">
              <a:extLst>
                <a:ext uri="{FF2B5EF4-FFF2-40B4-BE49-F238E27FC236}">
                  <a16:creationId xmlns:a16="http://schemas.microsoft.com/office/drawing/2014/main" id="{002456EE-1A55-58EC-3730-9B60ECC99A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12713"/>
              <a:ext cx="42863" cy="13779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8">
              <a:extLst>
                <a:ext uri="{FF2B5EF4-FFF2-40B4-BE49-F238E27FC236}">
                  <a16:creationId xmlns:a16="http://schemas.microsoft.com/office/drawing/2014/main" id="{05B9DA03-3610-5C76-8391-4FBD8B9AC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750" y="542925"/>
              <a:ext cx="122238" cy="138113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9">
              <a:extLst>
                <a:ext uri="{FF2B5EF4-FFF2-40B4-BE49-F238E27FC236}">
                  <a16:creationId xmlns:a16="http://schemas.microsoft.com/office/drawing/2014/main" id="{C5B18A91-FF50-E827-337B-24C3A162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8" y="79375"/>
              <a:ext cx="74613" cy="150813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0">
              <a:extLst>
                <a:ext uri="{FF2B5EF4-FFF2-40B4-BE49-F238E27FC236}">
                  <a16:creationId xmlns:a16="http://schemas.microsoft.com/office/drawing/2014/main" id="{EDAD0BC6-F9A4-E180-06BB-0F7D633A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575" y="382588"/>
              <a:ext cx="109538" cy="144463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1">
              <a:extLst>
                <a:ext uri="{FF2B5EF4-FFF2-40B4-BE49-F238E27FC236}">
                  <a16:creationId xmlns:a16="http://schemas.microsoft.com/office/drawing/2014/main" id="{4C304412-B009-418A-4842-7337EC263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700" y="1455738"/>
              <a:ext cx="138113" cy="82550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2">
              <a:extLst>
                <a:ext uri="{FF2B5EF4-FFF2-40B4-BE49-F238E27FC236}">
                  <a16:creationId xmlns:a16="http://schemas.microsoft.com/office/drawing/2014/main" id="{86293ACB-7833-804B-38A0-98B2FE4D8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13" y="82550"/>
              <a:ext cx="71438" cy="157163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3">
              <a:extLst>
                <a:ext uri="{FF2B5EF4-FFF2-40B4-BE49-F238E27FC236}">
                  <a16:creationId xmlns:a16="http://schemas.microsoft.com/office/drawing/2014/main" id="{E903EB09-D4F8-7DE0-E18C-02D8CD655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3" y="150813"/>
              <a:ext cx="88900" cy="134938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4">
              <a:extLst>
                <a:ext uri="{FF2B5EF4-FFF2-40B4-BE49-F238E27FC236}">
                  <a16:creationId xmlns:a16="http://schemas.microsoft.com/office/drawing/2014/main" id="{7B4F4A41-D1BE-635F-05C9-F680EBD04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050" y="754063"/>
              <a:ext cx="123825" cy="103188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5">
              <a:extLst>
                <a:ext uri="{FF2B5EF4-FFF2-40B4-BE49-F238E27FC236}">
                  <a16:creationId xmlns:a16="http://schemas.microsoft.com/office/drawing/2014/main" id="{78DB81D4-A40C-A487-0F93-2B64B789E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" y="241300"/>
              <a:ext cx="100013" cy="1285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6">
              <a:extLst>
                <a:ext uri="{FF2B5EF4-FFF2-40B4-BE49-F238E27FC236}">
                  <a16:creationId xmlns:a16="http://schemas.microsoft.com/office/drawing/2014/main" id="{C68DF210-0936-20CB-BC47-94CEFBF7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63" y="122238"/>
              <a:ext cx="74613" cy="136525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7">
              <a:extLst>
                <a:ext uri="{FF2B5EF4-FFF2-40B4-BE49-F238E27FC236}">
                  <a16:creationId xmlns:a16="http://schemas.microsoft.com/office/drawing/2014/main" id="{5EAD3D51-C677-410F-AB58-D4BA19EF1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300" y="1108075"/>
              <a:ext cx="131763" cy="74613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8">
              <a:extLst>
                <a:ext uri="{FF2B5EF4-FFF2-40B4-BE49-F238E27FC236}">
                  <a16:creationId xmlns:a16="http://schemas.microsoft.com/office/drawing/2014/main" id="{AD3B7EF6-333C-1B15-D0C1-F5778A8DE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75" y="1306513"/>
              <a:ext cx="131763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9">
              <a:extLst>
                <a:ext uri="{FF2B5EF4-FFF2-40B4-BE49-F238E27FC236}">
                  <a16:creationId xmlns:a16="http://schemas.microsoft.com/office/drawing/2014/main" id="{FB11D028-EC47-B916-E484-CBC0CD6C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219075"/>
              <a:ext cx="58738" cy="37147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6E63DA3E-6597-D85B-F007-71568163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88" y="566738"/>
              <a:ext cx="46038" cy="309563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1">
              <a:extLst>
                <a:ext uri="{FF2B5EF4-FFF2-40B4-BE49-F238E27FC236}">
                  <a16:creationId xmlns:a16="http://schemas.microsoft.com/office/drawing/2014/main" id="{1415A3F8-15D9-DCCF-1073-497D09607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" y="231775"/>
              <a:ext cx="57150" cy="376238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2">
              <a:extLst>
                <a:ext uri="{FF2B5EF4-FFF2-40B4-BE49-F238E27FC236}">
                  <a16:creationId xmlns:a16="http://schemas.microsoft.com/office/drawing/2014/main" id="{2660B790-FAC9-828A-E560-BAD24B3C5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134938"/>
              <a:ext cx="61913" cy="122238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3">
              <a:extLst>
                <a:ext uri="{FF2B5EF4-FFF2-40B4-BE49-F238E27FC236}">
                  <a16:creationId xmlns:a16="http://schemas.microsoft.com/office/drawing/2014/main" id="{864C6CAB-2506-AA24-02D0-2927CAD4F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350" y="1290638"/>
              <a:ext cx="125413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4">
              <a:extLst>
                <a:ext uri="{FF2B5EF4-FFF2-40B4-BE49-F238E27FC236}">
                  <a16:creationId xmlns:a16="http://schemas.microsoft.com/office/drawing/2014/main" id="{9B1D05CF-8A42-8292-7B1B-933DFE8D5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675" y="928688"/>
              <a:ext cx="130175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5">
              <a:extLst>
                <a:ext uri="{FF2B5EF4-FFF2-40B4-BE49-F238E27FC236}">
                  <a16:creationId xmlns:a16="http://schemas.microsoft.com/office/drawing/2014/main" id="{AA28A19C-E792-A98B-AD55-49E119636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1425" y="1106488"/>
              <a:ext cx="117475" cy="38100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6">
              <a:extLst>
                <a:ext uri="{FF2B5EF4-FFF2-40B4-BE49-F238E27FC236}">
                  <a16:creationId xmlns:a16="http://schemas.microsoft.com/office/drawing/2014/main" id="{05C23984-9632-01E9-60BE-93DB5736B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488" y="957263"/>
              <a:ext cx="117475" cy="85725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7">
              <a:extLst>
                <a:ext uri="{FF2B5EF4-FFF2-40B4-BE49-F238E27FC236}">
                  <a16:creationId xmlns:a16="http://schemas.microsoft.com/office/drawing/2014/main" id="{E3F1B0CB-4296-0346-67E2-2DCF91F7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117475"/>
              <a:ext cx="44450" cy="112713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8">
              <a:extLst>
                <a:ext uri="{FF2B5EF4-FFF2-40B4-BE49-F238E27FC236}">
                  <a16:creationId xmlns:a16="http://schemas.microsoft.com/office/drawing/2014/main" id="{55785EEB-60C7-B94B-6C7A-0E4A69707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563" y="161925"/>
              <a:ext cx="76200" cy="11112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9">
              <a:extLst>
                <a:ext uri="{FF2B5EF4-FFF2-40B4-BE49-F238E27FC236}">
                  <a16:creationId xmlns:a16="http://schemas.microsoft.com/office/drawing/2014/main" id="{F466C5EB-3CD8-A224-CD4A-E48CEA58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413" y="760413"/>
              <a:ext cx="106363" cy="619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0">
              <a:extLst>
                <a:ext uri="{FF2B5EF4-FFF2-40B4-BE49-F238E27FC236}">
                  <a16:creationId xmlns:a16="http://schemas.microsoft.com/office/drawing/2014/main" id="{027F75C2-70A4-37A6-82AB-7C38A1FB7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258763"/>
              <a:ext cx="77788" cy="90488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1">
              <a:extLst>
                <a:ext uri="{FF2B5EF4-FFF2-40B4-BE49-F238E27FC236}">
                  <a16:creationId xmlns:a16="http://schemas.microsoft.com/office/drawing/2014/main" id="{5B6FE1BD-8FAF-97B3-DB67-792E227D4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525" y="1435100"/>
              <a:ext cx="117475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2">
              <a:extLst>
                <a:ext uri="{FF2B5EF4-FFF2-40B4-BE49-F238E27FC236}">
                  <a16:creationId xmlns:a16="http://schemas.microsoft.com/office/drawing/2014/main" id="{4F43D05C-C3EF-4A0C-6BC9-9F3F88DFE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0" y="179388"/>
              <a:ext cx="6826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3">
              <a:extLst>
                <a:ext uri="{FF2B5EF4-FFF2-40B4-BE49-F238E27FC236}">
                  <a16:creationId xmlns:a16="http://schemas.microsoft.com/office/drawing/2014/main" id="{544C8E79-3C89-5FCB-1A81-70908C7E0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588" y="506413"/>
              <a:ext cx="77788" cy="71438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4">
              <a:extLst>
                <a:ext uri="{FF2B5EF4-FFF2-40B4-BE49-F238E27FC236}">
                  <a16:creationId xmlns:a16="http://schemas.microsoft.com/office/drawing/2014/main" id="{F8E3DA28-1A64-DAF4-A37D-E5956FBFC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363" y="1108075"/>
              <a:ext cx="84138" cy="39688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5">
              <a:extLst>
                <a:ext uri="{FF2B5EF4-FFF2-40B4-BE49-F238E27FC236}">
                  <a16:creationId xmlns:a16="http://schemas.microsoft.com/office/drawing/2014/main" id="{95811D6D-93C3-6360-8094-2B65CC32C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113" y="1352550"/>
              <a:ext cx="115888" cy="41275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0" name="Freeform 56">
              <a:extLst>
                <a:ext uri="{FF2B5EF4-FFF2-40B4-BE49-F238E27FC236}">
                  <a16:creationId xmlns:a16="http://schemas.microsoft.com/office/drawing/2014/main" id="{A4083BFB-A548-57F6-C8E0-7BC061AB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8" y="44450"/>
              <a:ext cx="47625" cy="936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1" name="Freeform 57">
              <a:extLst>
                <a:ext uri="{FF2B5EF4-FFF2-40B4-BE49-F238E27FC236}">
                  <a16:creationId xmlns:a16="http://schemas.microsoft.com/office/drawing/2014/main" id="{5C565B49-E302-D6CF-D700-CE8ADA73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75" y="1588"/>
              <a:ext cx="41275" cy="96838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2" name="Freeform 58">
              <a:extLst>
                <a:ext uri="{FF2B5EF4-FFF2-40B4-BE49-F238E27FC236}">
                  <a16:creationId xmlns:a16="http://schemas.microsoft.com/office/drawing/2014/main" id="{87FFB64D-A92D-D5E9-20EC-CBC536E82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731838"/>
              <a:ext cx="80963" cy="60325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3" name="Freeform 59">
              <a:extLst>
                <a:ext uri="{FF2B5EF4-FFF2-40B4-BE49-F238E27FC236}">
                  <a16:creationId xmlns:a16="http://schemas.microsoft.com/office/drawing/2014/main" id="{94A61431-E2F4-7997-7E0E-6C604EA82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175" y="403225"/>
              <a:ext cx="79375" cy="7778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4" name="Freeform 60">
              <a:extLst>
                <a:ext uri="{FF2B5EF4-FFF2-40B4-BE49-F238E27FC236}">
                  <a16:creationId xmlns:a16="http://schemas.microsoft.com/office/drawing/2014/main" id="{823E7531-A61B-0678-D9AC-06083965E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288" y="1466850"/>
              <a:ext cx="84138" cy="41275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5" name="Freeform 61">
              <a:extLst>
                <a:ext uri="{FF2B5EF4-FFF2-40B4-BE49-F238E27FC236}">
                  <a16:creationId xmlns:a16="http://schemas.microsoft.com/office/drawing/2014/main" id="{3BA4C979-A966-C2DD-CFD6-957D35127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525" y="1309688"/>
              <a:ext cx="9207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6" name="Freeform 62">
              <a:extLst>
                <a:ext uri="{FF2B5EF4-FFF2-40B4-BE49-F238E27FC236}">
                  <a16:creationId xmlns:a16="http://schemas.microsoft.com/office/drawing/2014/main" id="{8F8024E4-CBCF-FFDB-2113-D5BA84D22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125" y="334963"/>
              <a:ext cx="73025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7" name="Freeform 63">
              <a:extLst>
                <a:ext uri="{FF2B5EF4-FFF2-40B4-BE49-F238E27FC236}">
                  <a16:creationId xmlns:a16="http://schemas.microsoft.com/office/drawing/2014/main" id="{CF8C3EE4-0E58-89E2-DA7A-7CAA3650A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475" y="1150938"/>
              <a:ext cx="114300" cy="55563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8" name="Freeform 64">
              <a:extLst>
                <a:ext uri="{FF2B5EF4-FFF2-40B4-BE49-F238E27FC236}">
                  <a16:creationId xmlns:a16="http://schemas.microsoft.com/office/drawing/2014/main" id="{2129E47B-2F60-C621-D8E0-C4FB2E977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088" y="917575"/>
              <a:ext cx="8731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9" name="Freeform 65">
              <a:extLst>
                <a:ext uri="{FF2B5EF4-FFF2-40B4-BE49-F238E27FC236}">
                  <a16:creationId xmlns:a16="http://schemas.microsoft.com/office/drawing/2014/main" id="{1C60BE3C-C818-288A-5D5D-093591892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" y="3175"/>
              <a:ext cx="38100" cy="90488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0" name="Freeform 66">
              <a:extLst>
                <a:ext uri="{FF2B5EF4-FFF2-40B4-BE49-F238E27FC236}">
                  <a16:creationId xmlns:a16="http://schemas.microsoft.com/office/drawing/2014/main" id="{309000A8-A593-8B04-D853-994404216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38" y="80963"/>
              <a:ext cx="55563" cy="90488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1" name="Freeform 67">
              <a:extLst>
                <a:ext uri="{FF2B5EF4-FFF2-40B4-BE49-F238E27FC236}">
                  <a16:creationId xmlns:a16="http://schemas.microsoft.com/office/drawing/2014/main" id="{3B613F13-EF25-97A5-EBDA-243C08FD7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288" y="557213"/>
              <a:ext cx="85725" cy="635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2" name="Freeform 68">
              <a:extLst>
                <a:ext uri="{FF2B5EF4-FFF2-40B4-BE49-F238E27FC236}">
                  <a16:creationId xmlns:a16="http://schemas.microsoft.com/office/drawing/2014/main" id="{0D346C00-714F-1B3A-D325-ECE2FB4D0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1575" y="806450"/>
              <a:ext cx="88900" cy="73025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3" name="Freeform 69">
              <a:extLst>
                <a:ext uri="{FF2B5EF4-FFF2-40B4-BE49-F238E27FC236}">
                  <a16:creationId xmlns:a16="http://schemas.microsoft.com/office/drawing/2014/main" id="{9FB2AE38-62F2-4BE3-AE67-BDD5DD0AC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8" y="152400"/>
              <a:ext cx="36513" cy="119063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4" name="Freeform 70">
              <a:extLst>
                <a:ext uri="{FF2B5EF4-FFF2-40B4-BE49-F238E27FC236}">
                  <a16:creationId xmlns:a16="http://schemas.microsoft.com/office/drawing/2014/main" id="{92FB48DC-32B6-9F7F-D501-97273817E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63" y="287338"/>
              <a:ext cx="60325" cy="104775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7" name="Freeform 71">
              <a:extLst>
                <a:ext uri="{FF2B5EF4-FFF2-40B4-BE49-F238E27FC236}">
                  <a16:creationId xmlns:a16="http://schemas.microsoft.com/office/drawing/2014/main" id="{A6A8703D-EFE7-247D-F70D-081942777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" y="196850"/>
              <a:ext cx="47625" cy="104775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8" name="Freeform 72">
              <a:extLst>
                <a:ext uri="{FF2B5EF4-FFF2-40B4-BE49-F238E27FC236}">
                  <a16:creationId xmlns:a16="http://schemas.microsoft.com/office/drawing/2014/main" id="{7C3DBCFE-9983-9A4C-21D8-BF0709500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50" y="606425"/>
              <a:ext cx="42863" cy="234950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9" name="Freeform 73">
              <a:extLst>
                <a:ext uri="{FF2B5EF4-FFF2-40B4-BE49-F238E27FC236}">
                  <a16:creationId xmlns:a16="http://schemas.microsoft.com/office/drawing/2014/main" id="{689B0966-185B-A0A9-2E5E-AA8248CBC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213" y="1284288"/>
              <a:ext cx="109538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0" name="Freeform 74">
              <a:extLst>
                <a:ext uri="{FF2B5EF4-FFF2-40B4-BE49-F238E27FC236}">
                  <a16:creationId xmlns:a16="http://schemas.microsoft.com/office/drawing/2014/main" id="{D029D246-2579-492B-648F-53B4CFF8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4874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1" name="Freeform 75">
              <a:extLst>
                <a:ext uri="{FF2B5EF4-FFF2-40B4-BE49-F238E27FC236}">
                  <a16:creationId xmlns:a16="http://schemas.microsoft.com/office/drawing/2014/main" id="{F802A6FF-A09C-8BBD-001E-E16DD40F4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75" y="814388"/>
              <a:ext cx="919163" cy="5540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2" name="Freeform 76">
              <a:extLst>
                <a:ext uri="{FF2B5EF4-FFF2-40B4-BE49-F238E27FC236}">
                  <a16:creationId xmlns:a16="http://schemas.microsoft.com/office/drawing/2014/main" id="{135BDCA0-C2BD-3193-EF0F-468DE41B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75" y="827088"/>
              <a:ext cx="96838" cy="709613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3" name="Freeform 77">
              <a:extLst>
                <a:ext uri="{FF2B5EF4-FFF2-40B4-BE49-F238E27FC236}">
                  <a16:creationId xmlns:a16="http://schemas.microsoft.com/office/drawing/2014/main" id="{DEBAAFDB-F7C0-E21E-19B3-DB70A92B6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688" y="1092200"/>
              <a:ext cx="280988" cy="31750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4" name="Freeform 78">
              <a:extLst>
                <a:ext uri="{FF2B5EF4-FFF2-40B4-BE49-F238E27FC236}">
                  <a16:creationId xmlns:a16="http://schemas.microsoft.com/office/drawing/2014/main" id="{4918DBC5-FF6B-7ADB-C775-D42759809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138" y="933450"/>
              <a:ext cx="127000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5" name="Freeform 79">
              <a:extLst>
                <a:ext uri="{FF2B5EF4-FFF2-40B4-BE49-F238E27FC236}">
                  <a16:creationId xmlns:a16="http://schemas.microsoft.com/office/drawing/2014/main" id="{83AB0E91-012A-7DBA-B38F-01A77AF9D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968375"/>
              <a:ext cx="352425" cy="141288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6" name="Freeform 80">
              <a:extLst>
                <a:ext uri="{FF2B5EF4-FFF2-40B4-BE49-F238E27FC236}">
                  <a16:creationId xmlns:a16="http://schemas.microsoft.com/office/drawing/2014/main" id="{D46E064B-081D-9E73-A190-CC123E3E8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8" y="1106488"/>
              <a:ext cx="319088" cy="123825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7" name="Freeform 81">
              <a:extLst>
                <a:ext uri="{FF2B5EF4-FFF2-40B4-BE49-F238E27FC236}">
                  <a16:creationId xmlns:a16="http://schemas.microsoft.com/office/drawing/2014/main" id="{F4A4EF94-B9D4-31B9-AC9C-659A99457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275" y="477838"/>
              <a:ext cx="650875" cy="746125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8" name="Freeform 82">
              <a:extLst>
                <a:ext uri="{FF2B5EF4-FFF2-40B4-BE49-F238E27FC236}">
                  <a16:creationId xmlns:a16="http://schemas.microsoft.com/office/drawing/2014/main" id="{2E97619D-7ECF-0CAB-6944-5C0058D08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75" y="350838"/>
              <a:ext cx="582613" cy="881063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9" name="Freeform 83">
              <a:extLst>
                <a:ext uri="{FF2B5EF4-FFF2-40B4-BE49-F238E27FC236}">
                  <a16:creationId xmlns:a16="http://schemas.microsoft.com/office/drawing/2014/main" id="{F56DF46A-6A0A-7366-D79D-498340655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38" y="476250"/>
              <a:ext cx="493713" cy="5445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0" name="Freeform 84">
              <a:extLst>
                <a:ext uri="{FF2B5EF4-FFF2-40B4-BE49-F238E27FC236}">
                  <a16:creationId xmlns:a16="http://schemas.microsoft.com/office/drawing/2014/main" id="{959A7A92-B13B-F216-A4B0-13B98261E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13" y="768350"/>
              <a:ext cx="463550" cy="5143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1" name="Freeform 85">
              <a:extLst>
                <a:ext uri="{FF2B5EF4-FFF2-40B4-BE49-F238E27FC236}">
                  <a16:creationId xmlns:a16="http://schemas.microsoft.com/office/drawing/2014/main" id="{ACB64DB5-8C4B-4A3B-6DB3-2BC2F39D5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1187450"/>
              <a:ext cx="128588" cy="149225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2" name="Freeform 86">
              <a:extLst>
                <a:ext uri="{FF2B5EF4-FFF2-40B4-BE49-F238E27FC236}">
                  <a16:creationId xmlns:a16="http://schemas.microsoft.com/office/drawing/2014/main" id="{31813ADF-0DBF-A0BD-0333-58394F6DE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3" y="1138238"/>
              <a:ext cx="952500" cy="26511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3" name="Freeform 87">
              <a:extLst>
                <a:ext uri="{FF2B5EF4-FFF2-40B4-BE49-F238E27FC236}">
                  <a16:creationId xmlns:a16="http://schemas.microsoft.com/office/drawing/2014/main" id="{7ABEFC71-0299-6FCF-F921-F9364A254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13" y="1489075"/>
              <a:ext cx="1089025" cy="317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4" name="Freeform 88">
              <a:extLst>
                <a:ext uri="{FF2B5EF4-FFF2-40B4-BE49-F238E27FC236}">
                  <a16:creationId xmlns:a16="http://schemas.microsoft.com/office/drawing/2014/main" id="{8C75FE66-AC93-9911-83DF-5FFB6A378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75" y="1497013"/>
              <a:ext cx="1165225" cy="22225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5" name="Freeform 89">
              <a:extLst>
                <a:ext uri="{FF2B5EF4-FFF2-40B4-BE49-F238E27FC236}">
                  <a16:creationId xmlns:a16="http://schemas.microsoft.com/office/drawing/2014/main" id="{CAF56FAA-B40A-51A8-B361-2DF4B87D1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677863"/>
              <a:ext cx="307975" cy="68897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6" name="Freeform 90">
              <a:extLst>
                <a:ext uri="{FF2B5EF4-FFF2-40B4-BE49-F238E27FC236}">
                  <a16:creationId xmlns:a16="http://schemas.microsoft.com/office/drawing/2014/main" id="{86F23302-904B-2178-3613-D98B82C6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3" y="284163"/>
              <a:ext cx="187325" cy="395288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7" name="Freeform 91">
              <a:extLst>
                <a:ext uri="{FF2B5EF4-FFF2-40B4-BE49-F238E27FC236}">
                  <a16:creationId xmlns:a16="http://schemas.microsoft.com/office/drawing/2014/main" id="{1D729571-6EFD-7DCC-7EA1-82362D7CA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1312863"/>
              <a:ext cx="1046163" cy="147638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8" name="Freeform 92">
              <a:extLst>
                <a:ext uri="{FF2B5EF4-FFF2-40B4-BE49-F238E27FC236}">
                  <a16:creationId xmlns:a16="http://schemas.microsoft.com/office/drawing/2014/main" id="{34DF1938-DBF7-3EAE-94A3-BA39557DC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" y="1468438"/>
              <a:ext cx="1179513" cy="4603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9" name="Freeform 93">
              <a:extLst>
                <a:ext uri="{FF2B5EF4-FFF2-40B4-BE49-F238E27FC236}">
                  <a16:creationId xmlns:a16="http://schemas.microsoft.com/office/drawing/2014/main" id="{27BF8915-F8E0-C002-B899-0AE10CA7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1462088"/>
              <a:ext cx="901700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0" name="Freeform 94">
              <a:extLst>
                <a:ext uri="{FF2B5EF4-FFF2-40B4-BE49-F238E27FC236}">
                  <a16:creationId xmlns:a16="http://schemas.microsoft.com/office/drawing/2014/main" id="{C30BA275-A6FF-0433-949B-64C25690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163" y="503238"/>
              <a:ext cx="282575" cy="314325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1" name="Freeform 95">
              <a:extLst>
                <a:ext uri="{FF2B5EF4-FFF2-40B4-BE49-F238E27FC236}">
                  <a16:creationId xmlns:a16="http://schemas.microsoft.com/office/drawing/2014/main" id="{36FBC84D-B577-6237-63EB-33A29CC19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269875"/>
              <a:ext cx="373063" cy="811213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2" name="Freeform 96">
              <a:extLst>
                <a:ext uri="{FF2B5EF4-FFF2-40B4-BE49-F238E27FC236}">
                  <a16:creationId xmlns:a16="http://schemas.microsoft.com/office/drawing/2014/main" id="{B87D4294-3699-D38B-D5D9-370A2CA96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8" y="1128713"/>
              <a:ext cx="33338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3" name="Freeform 97">
              <a:extLst>
                <a:ext uri="{FF2B5EF4-FFF2-40B4-BE49-F238E27FC236}">
                  <a16:creationId xmlns:a16="http://schemas.microsoft.com/office/drawing/2014/main" id="{52734FC6-1875-787C-25C1-EDD0B949E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" y="1106488"/>
              <a:ext cx="34925" cy="12700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4" name="Freeform 98">
              <a:extLst>
                <a:ext uri="{FF2B5EF4-FFF2-40B4-BE49-F238E27FC236}">
                  <a16:creationId xmlns:a16="http://schemas.microsoft.com/office/drawing/2014/main" id="{82EE491A-9649-C939-623E-A863436BD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" y="211138"/>
              <a:ext cx="55563" cy="1322388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5" name="Freeform 99">
              <a:extLst>
                <a:ext uri="{FF2B5EF4-FFF2-40B4-BE49-F238E27FC236}">
                  <a16:creationId xmlns:a16="http://schemas.microsoft.com/office/drawing/2014/main" id="{06F3530D-D5FC-9390-1B45-93414B08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88" y="212725"/>
              <a:ext cx="147638" cy="1158875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6" name="Freeform 100">
              <a:extLst>
                <a:ext uri="{FF2B5EF4-FFF2-40B4-BE49-F238E27FC236}">
                  <a16:creationId xmlns:a16="http://schemas.microsoft.com/office/drawing/2014/main" id="{54666A0B-0E62-579B-7513-AF402E854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220663"/>
              <a:ext cx="31750" cy="1320800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7" name="Freeform 101">
              <a:extLst>
                <a:ext uri="{FF2B5EF4-FFF2-40B4-BE49-F238E27FC236}">
                  <a16:creationId xmlns:a16="http://schemas.microsoft.com/office/drawing/2014/main" id="{401EA30E-252A-FEC2-7576-C48E9D950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88" y="222250"/>
              <a:ext cx="161925" cy="13081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8" name="Freeform 102">
              <a:extLst>
                <a:ext uri="{FF2B5EF4-FFF2-40B4-BE49-F238E27FC236}">
                  <a16:creationId xmlns:a16="http://schemas.microsoft.com/office/drawing/2014/main" id="{2CF7388C-635D-946E-153F-E8D3B96D7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223838"/>
              <a:ext cx="20638" cy="13144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9" name="Freeform 103">
              <a:extLst>
                <a:ext uri="{FF2B5EF4-FFF2-40B4-BE49-F238E27FC236}">
                  <a16:creationId xmlns:a16="http://schemas.microsoft.com/office/drawing/2014/main" id="{E6EF9962-E3C5-7B32-B19D-5B0C5AEB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88" y="222250"/>
              <a:ext cx="109538" cy="835025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0" name="Freeform 104">
              <a:extLst>
                <a:ext uri="{FF2B5EF4-FFF2-40B4-BE49-F238E27FC236}">
                  <a16:creationId xmlns:a16="http://schemas.microsoft.com/office/drawing/2014/main" id="{DBF43838-AD71-42F2-DC22-257B91E82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" y="266700"/>
              <a:ext cx="463550" cy="1038225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1" name="Freeform 105">
              <a:extLst>
                <a:ext uri="{FF2B5EF4-FFF2-40B4-BE49-F238E27FC236}">
                  <a16:creationId xmlns:a16="http://schemas.microsoft.com/office/drawing/2014/main" id="{62F7A04A-C03C-32B6-AFAA-AD56B4A7A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50" y="260350"/>
              <a:ext cx="288925" cy="1049338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2" name="Freeform 106">
              <a:extLst>
                <a:ext uri="{FF2B5EF4-FFF2-40B4-BE49-F238E27FC236}">
                  <a16:creationId xmlns:a16="http://schemas.microsoft.com/office/drawing/2014/main" id="{B43BD141-A3C5-2B17-9C07-3E6D6962E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88" y="831850"/>
              <a:ext cx="139700" cy="30638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3" name="Freeform 107">
              <a:extLst>
                <a:ext uri="{FF2B5EF4-FFF2-40B4-BE49-F238E27FC236}">
                  <a16:creationId xmlns:a16="http://schemas.microsoft.com/office/drawing/2014/main" id="{F9708A8B-BA61-F899-6330-0E48374E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3" y="247650"/>
              <a:ext cx="212725" cy="744538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4" name="Freeform 108">
              <a:extLst>
                <a:ext uri="{FF2B5EF4-FFF2-40B4-BE49-F238E27FC236}">
                  <a16:creationId xmlns:a16="http://schemas.microsoft.com/office/drawing/2014/main" id="{D76A013E-EE92-0071-7FD1-13F9B452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268288"/>
              <a:ext cx="257175" cy="563563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5" name="Freeform 109">
              <a:extLst>
                <a:ext uri="{FF2B5EF4-FFF2-40B4-BE49-F238E27FC236}">
                  <a16:creationId xmlns:a16="http://schemas.microsoft.com/office/drawing/2014/main" id="{B00FC645-CE8A-5EB7-140F-A48F0428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13" y="246063"/>
              <a:ext cx="258763" cy="892175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64" name="Grupo 1763">
            <a:extLst>
              <a:ext uri="{FF2B5EF4-FFF2-40B4-BE49-F238E27FC236}">
                <a16:creationId xmlns:a16="http://schemas.microsoft.com/office/drawing/2014/main" id="{531A13B8-59F4-23F1-AD41-D2F49EE5D124}"/>
              </a:ext>
            </a:extLst>
          </p:cNvPr>
          <p:cNvGrpSpPr/>
          <p:nvPr/>
        </p:nvGrpSpPr>
        <p:grpSpPr>
          <a:xfrm rot="16200000">
            <a:off x="7638636" y="3631855"/>
            <a:ext cx="1497013" cy="1541462"/>
            <a:chOff x="7648575" y="3602038"/>
            <a:chExt cx="1497013" cy="1541462"/>
          </a:xfrm>
        </p:grpSpPr>
        <p:sp>
          <p:nvSpPr>
            <p:cNvPr id="1659" name="Freeform 113">
              <a:extLst>
                <a:ext uri="{FF2B5EF4-FFF2-40B4-BE49-F238E27FC236}">
                  <a16:creationId xmlns:a16="http://schemas.microsoft.com/office/drawing/2014/main" id="{1A520B06-A0B4-72A4-183C-B196DBAF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9225" y="4198938"/>
              <a:ext cx="966787" cy="876300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0" name="Freeform 114">
              <a:extLst>
                <a:ext uri="{FF2B5EF4-FFF2-40B4-BE49-F238E27FC236}">
                  <a16:creationId xmlns:a16="http://schemas.microsoft.com/office/drawing/2014/main" id="{EAAA11BF-F0E7-C9B8-1157-F8A24F2E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0" y="4460875"/>
              <a:ext cx="1114425" cy="6143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1" name="Freeform 115">
              <a:extLst>
                <a:ext uri="{FF2B5EF4-FFF2-40B4-BE49-F238E27FC236}">
                  <a16:creationId xmlns:a16="http://schemas.microsoft.com/office/drawing/2014/main" id="{0E7B9947-7CCF-25E6-8737-9309ED67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0813" y="3962400"/>
              <a:ext cx="717550" cy="1098550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2" name="Freeform 116">
              <a:extLst>
                <a:ext uri="{FF2B5EF4-FFF2-40B4-BE49-F238E27FC236}">
                  <a16:creationId xmlns:a16="http://schemas.microsoft.com/office/drawing/2014/main" id="{F48BE9AC-1A55-14ED-C509-2AA52139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3932238"/>
              <a:ext cx="536575" cy="81915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3" name="Freeform 117">
              <a:extLst>
                <a:ext uri="{FF2B5EF4-FFF2-40B4-BE49-F238E27FC236}">
                  <a16:creationId xmlns:a16="http://schemas.microsoft.com/office/drawing/2014/main" id="{EFAD21B7-2EC0-CEBF-ACA2-EFFBF9F88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38" y="4613275"/>
              <a:ext cx="1085850" cy="455613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118">
              <a:extLst>
                <a:ext uri="{FF2B5EF4-FFF2-40B4-BE49-F238E27FC236}">
                  <a16:creationId xmlns:a16="http://schemas.microsoft.com/office/drawing/2014/main" id="{DF2B3536-3276-DECF-EEB3-208AB139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5108575"/>
              <a:ext cx="1216025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119">
              <a:extLst>
                <a:ext uri="{FF2B5EF4-FFF2-40B4-BE49-F238E27FC236}">
                  <a16:creationId xmlns:a16="http://schemas.microsoft.com/office/drawing/2014/main" id="{46B9F361-FAAA-C405-DFD0-B4F3D14C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6050" y="3894138"/>
              <a:ext cx="528637" cy="1166813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120">
              <a:extLst>
                <a:ext uri="{FF2B5EF4-FFF2-40B4-BE49-F238E27FC236}">
                  <a16:creationId xmlns:a16="http://schemas.microsoft.com/office/drawing/2014/main" id="{C37CE5F5-F247-8C67-AD37-12F1659B7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4960938"/>
              <a:ext cx="1173162" cy="138113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121">
              <a:extLst>
                <a:ext uri="{FF2B5EF4-FFF2-40B4-BE49-F238E27FC236}">
                  <a16:creationId xmlns:a16="http://schemas.microsoft.com/office/drawing/2014/main" id="{3D5F55D2-874C-532B-A7AB-6C210CA83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463" y="5030788"/>
              <a:ext cx="7969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122">
              <a:extLst>
                <a:ext uri="{FF2B5EF4-FFF2-40B4-BE49-F238E27FC236}">
                  <a16:creationId xmlns:a16="http://schemas.microsoft.com/office/drawing/2014/main" id="{08496CC6-91C7-2182-931D-B462CCF82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776788"/>
              <a:ext cx="1069975" cy="28098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123">
              <a:extLst>
                <a:ext uri="{FF2B5EF4-FFF2-40B4-BE49-F238E27FC236}">
                  <a16:creationId xmlns:a16="http://schemas.microsoft.com/office/drawing/2014/main" id="{294FA8F1-160B-1130-7745-767E9629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2463" y="4706938"/>
              <a:ext cx="631825" cy="185738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124">
              <a:extLst>
                <a:ext uri="{FF2B5EF4-FFF2-40B4-BE49-F238E27FC236}">
                  <a16:creationId xmlns:a16="http://schemas.microsoft.com/office/drawing/2014/main" id="{4072BE25-7AD4-9F26-CFFD-E8CA9D495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0" y="4891088"/>
              <a:ext cx="709612" cy="952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125">
              <a:extLst>
                <a:ext uri="{FF2B5EF4-FFF2-40B4-BE49-F238E27FC236}">
                  <a16:creationId xmlns:a16="http://schemas.microsoft.com/office/drawing/2014/main" id="{913D9474-E735-F998-49F9-0769264FF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888" y="4116388"/>
              <a:ext cx="620712" cy="684213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126">
              <a:extLst>
                <a:ext uri="{FF2B5EF4-FFF2-40B4-BE49-F238E27FC236}">
                  <a16:creationId xmlns:a16="http://schemas.microsoft.com/office/drawing/2014/main" id="{3EB55E66-7F5F-C4F0-8499-5B39D8CD2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463" y="4389438"/>
              <a:ext cx="654050" cy="388938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127">
              <a:extLst>
                <a:ext uri="{FF2B5EF4-FFF2-40B4-BE49-F238E27FC236}">
                  <a16:creationId xmlns:a16="http://schemas.microsoft.com/office/drawing/2014/main" id="{C5F74119-5934-72E6-D4CF-8A92102C3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1463" y="3857625"/>
              <a:ext cx="341312" cy="749300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128">
              <a:extLst>
                <a:ext uri="{FF2B5EF4-FFF2-40B4-BE49-F238E27FC236}">
                  <a16:creationId xmlns:a16="http://schemas.microsoft.com/office/drawing/2014/main" id="{FA903882-14EF-7F97-E6B1-698F44916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4688" y="4545013"/>
              <a:ext cx="569912" cy="252413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129">
              <a:extLst>
                <a:ext uri="{FF2B5EF4-FFF2-40B4-BE49-F238E27FC236}">
                  <a16:creationId xmlns:a16="http://schemas.microsoft.com/office/drawing/2014/main" id="{CBEB2B21-B908-3B36-0E86-D28A6F16B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0" y="3822700"/>
              <a:ext cx="107950" cy="1320800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130">
              <a:extLst>
                <a:ext uri="{FF2B5EF4-FFF2-40B4-BE49-F238E27FC236}">
                  <a16:creationId xmlns:a16="http://schemas.microsoft.com/office/drawing/2014/main" id="{2E05C63F-BF87-EC53-1429-81E7063ED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3988" y="3865563"/>
              <a:ext cx="323850" cy="1106488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131">
              <a:extLst>
                <a:ext uri="{FF2B5EF4-FFF2-40B4-BE49-F238E27FC236}">
                  <a16:creationId xmlns:a16="http://schemas.microsoft.com/office/drawing/2014/main" id="{BF2CBB15-A679-0A41-B419-207CE11D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0700" y="4059238"/>
              <a:ext cx="411162" cy="46513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132">
              <a:extLst>
                <a:ext uri="{FF2B5EF4-FFF2-40B4-BE49-F238E27FC236}">
                  <a16:creationId xmlns:a16="http://schemas.microsoft.com/office/drawing/2014/main" id="{E1FDECAA-4CD5-8B83-419A-9C4E0E2C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575" y="3819525"/>
              <a:ext cx="20637" cy="13160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133">
              <a:extLst>
                <a:ext uri="{FF2B5EF4-FFF2-40B4-BE49-F238E27FC236}">
                  <a16:creationId xmlns:a16="http://schemas.microsoft.com/office/drawing/2014/main" id="{4C2E4F31-7F65-8D9F-CA9E-86F4F6DB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3841750"/>
              <a:ext cx="174625" cy="563563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134">
              <a:extLst>
                <a:ext uri="{FF2B5EF4-FFF2-40B4-BE49-F238E27FC236}">
                  <a16:creationId xmlns:a16="http://schemas.microsoft.com/office/drawing/2014/main" id="{88367319-4A8F-6595-5D11-3D49FF2D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4895850"/>
              <a:ext cx="741362" cy="184150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135">
              <a:extLst>
                <a:ext uri="{FF2B5EF4-FFF2-40B4-BE49-F238E27FC236}">
                  <a16:creationId xmlns:a16="http://schemas.microsoft.com/office/drawing/2014/main" id="{674CD994-85E9-7FB4-13AD-825BE6D5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575" y="3713163"/>
              <a:ext cx="42862" cy="13779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136">
              <a:extLst>
                <a:ext uri="{FF2B5EF4-FFF2-40B4-BE49-F238E27FC236}">
                  <a16:creationId xmlns:a16="http://schemas.microsoft.com/office/drawing/2014/main" id="{D1C857AE-875E-90C9-C5AA-2568C9990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4143375"/>
              <a:ext cx="122237" cy="138113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137">
              <a:extLst>
                <a:ext uri="{FF2B5EF4-FFF2-40B4-BE49-F238E27FC236}">
                  <a16:creationId xmlns:a16="http://schemas.microsoft.com/office/drawing/2014/main" id="{AD7B09E5-66AC-E5C1-B5C1-D957F15F1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3975" y="3679825"/>
              <a:ext cx="74612" cy="150813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138">
              <a:extLst>
                <a:ext uri="{FF2B5EF4-FFF2-40B4-BE49-F238E27FC236}">
                  <a16:creationId xmlns:a16="http://schemas.microsoft.com/office/drawing/2014/main" id="{633CD4CB-003C-2B8D-1CB0-6071974B7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4563" y="3983038"/>
              <a:ext cx="109537" cy="144463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139">
              <a:extLst>
                <a:ext uri="{FF2B5EF4-FFF2-40B4-BE49-F238E27FC236}">
                  <a16:creationId xmlns:a16="http://schemas.microsoft.com/office/drawing/2014/main" id="{6AFDF05C-8287-4CE9-98F7-556C97685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9688" y="5056188"/>
              <a:ext cx="138112" cy="82550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140">
              <a:extLst>
                <a:ext uri="{FF2B5EF4-FFF2-40B4-BE49-F238E27FC236}">
                  <a16:creationId xmlns:a16="http://schemas.microsoft.com/office/drawing/2014/main" id="{A674B85B-53F5-5C05-27E9-185BA1C9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8600" y="3683000"/>
              <a:ext cx="71437" cy="157163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141">
              <a:extLst>
                <a:ext uri="{FF2B5EF4-FFF2-40B4-BE49-F238E27FC236}">
                  <a16:creationId xmlns:a16="http://schemas.microsoft.com/office/drawing/2014/main" id="{F394CFB6-0ACF-20EB-CE1D-BC180C0B3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5950" y="3751263"/>
              <a:ext cx="88900" cy="134938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142">
              <a:extLst>
                <a:ext uri="{FF2B5EF4-FFF2-40B4-BE49-F238E27FC236}">
                  <a16:creationId xmlns:a16="http://schemas.microsoft.com/office/drawing/2014/main" id="{17581E19-B764-9EA1-C978-63742ACDE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9038" y="4354513"/>
              <a:ext cx="123825" cy="103188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143">
              <a:extLst>
                <a:ext uri="{FF2B5EF4-FFF2-40B4-BE49-F238E27FC236}">
                  <a16:creationId xmlns:a16="http://schemas.microsoft.com/office/drawing/2014/main" id="{C8DDB96E-3A2A-4A22-FD13-B561E48FC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7563" y="3841750"/>
              <a:ext cx="100012" cy="1285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144">
              <a:extLst>
                <a:ext uri="{FF2B5EF4-FFF2-40B4-BE49-F238E27FC236}">
                  <a16:creationId xmlns:a16="http://schemas.microsoft.com/office/drawing/2014/main" id="{A1937D17-B02E-0500-6CC1-75F084323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3722688"/>
              <a:ext cx="74612" cy="136525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145">
              <a:extLst>
                <a:ext uri="{FF2B5EF4-FFF2-40B4-BE49-F238E27FC236}">
                  <a16:creationId xmlns:a16="http://schemas.microsoft.com/office/drawing/2014/main" id="{4990DC26-AD33-CA98-07D6-99824A50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4288" y="4708525"/>
              <a:ext cx="131762" cy="74613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146">
              <a:extLst>
                <a:ext uri="{FF2B5EF4-FFF2-40B4-BE49-F238E27FC236}">
                  <a16:creationId xmlns:a16="http://schemas.microsoft.com/office/drawing/2014/main" id="{7F741BAA-DDF8-A252-6297-9071E4606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863" y="4906963"/>
              <a:ext cx="131762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147">
              <a:extLst>
                <a:ext uri="{FF2B5EF4-FFF2-40B4-BE49-F238E27FC236}">
                  <a16:creationId xmlns:a16="http://schemas.microsoft.com/office/drawing/2014/main" id="{BBB60EA4-D96F-8F91-6AFB-7B7070EC1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819525"/>
              <a:ext cx="58737" cy="37147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148">
              <a:extLst>
                <a:ext uri="{FF2B5EF4-FFF2-40B4-BE49-F238E27FC236}">
                  <a16:creationId xmlns:a16="http://schemas.microsoft.com/office/drawing/2014/main" id="{B5DC209F-AEF3-043A-C0EA-13F00B219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4167188"/>
              <a:ext cx="46037" cy="309563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149">
              <a:extLst>
                <a:ext uri="{FF2B5EF4-FFF2-40B4-BE49-F238E27FC236}">
                  <a16:creationId xmlns:a16="http://schemas.microsoft.com/office/drawing/2014/main" id="{082976A2-6FDE-7C8C-D3D1-124A24B3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2888" y="3832225"/>
              <a:ext cx="57150" cy="376238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150">
              <a:extLst>
                <a:ext uri="{FF2B5EF4-FFF2-40B4-BE49-F238E27FC236}">
                  <a16:creationId xmlns:a16="http://schemas.microsoft.com/office/drawing/2014/main" id="{BF6C12FE-120A-ACE1-7335-A0509FD34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4175" y="3735388"/>
              <a:ext cx="61912" cy="122238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151">
              <a:extLst>
                <a:ext uri="{FF2B5EF4-FFF2-40B4-BE49-F238E27FC236}">
                  <a16:creationId xmlns:a16="http://schemas.microsoft.com/office/drawing/2014/main" id="{3B9B6FD3-F8D5-3176-0415-97F66D4C8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3338" y="4891088"/>
              <a:ext cx="125412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152">
              <a:extLst>
                <a:ext uri="{FF2B5EF4-FFF2-40B4-BE49-F238E27FC236}">
                  <a16:creationId xmlns:a16="http://schemas.microsoft.com/office/drawing/2014/main" id="{B1F68371-680A-ABC3-2223-6AE65862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663" y="4529138"/>
              <a:ext cx="130175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153">
              <a:extLst>
                <a:ext uri="{FF2B5EF4-FFF2-40B4-BE49-F238E27FC236}">
                  <a16:creationId xmlns:a16="http://schemas.microsoft.com/office/drawing/2014/main" id="{F9F68DF4-3523-BF4E-DE69-673227926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4706938"/>
              <a:ext cx="117475" cy="38100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154">
              <a:extLst>
                <a:ext uri="{FF2B5EF4-FFF2-40B4-BE49-F238E27FC236}">
                  <a16:creationId xmlns:a16="http://schemas.microsoft.com/office/drawing/2014/main" id="{C563A566-E2D9-CC68-20A8-CF238DF80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0475" y="4557713"/>
              <a:ext cx="117475" cy="85725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155">
              <a:extLst>
                <a:ext uri="{FF2B5EF4-FFF2-40B4-BE49-F238E27FC236}">
                  <a16:creationId xmlns:a16="http://schemas.microsoft.com/office/drawing/2014/main" id="{3C6A75F5-9330-EA99-CFE1-C824ECEBF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3200" y="3717925"/>
              <a:ext cx="44450" cy="112713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156">
              <a:extLst>
                <a:ext uri="{FF2B5EF4-FFF2-40B4-BE49-F238E27FC236}">
                  <a16:creationId xmlns:a16="http://schemas.microsoft.com/office/drawing/2014/main" id="{876940F4-96FF-5FEA-964A-A676D7082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0550" y="3762375"/>
              <a:ext cx="76200" cy="11112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157">
              <a:extLst>
                <a:ext uri="{FF2B5EF4-FFF2-40B4-BE49-F238E27FC236}">
                  <a16:creationId xmlns:a16="http://schemas.microsoft.com/office/drawing/2014/main" id="{BD108A86-776C-D42C-BD17-0B120E1F0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8400" y="4360863"/>
              <a:ext cx="106362" cy="619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158">
              <a:extLst>
                <a:ext uri="{FF2B5EF4-FFF2-40B4-BE49-F238E27FC236}">
                  <a16:creationId xmlns:a16="http://schemas.microsoft.com/office/drawing/2014/main" id="{73164DB4-BE13-308E-89A4-6D7B0CBA5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8988" y="3859213"/>
              <a:ext cx="77787" cy="90488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159">
              <a:extLst>
                <a:ext uri="{FF2B5EF4-FFF2-40B4-BE49-F238E27FC236}">
                  <a16:creationId xmlns:a16="http://schemas.microsoft.com/office/drawing/2014/main" id="{D290BD1A-89E6-78DE-4BA0-940AE91E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6513" y="5035550"/>
              <a:ext cx="117475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160">
              <a:extLst>
                <a:ext uri="{FF2B5EF4-FFF2-40B4-BE49-F238E27FC236}">
                  <a16:creationId xmlns:a16="http://schemas.microsoft.com/office/drawing/2014/main" id="{C9700384-3D2D-9AF8-1425-BE22A2B35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4238" y="3779838"/>
              <a:ext cx="68262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161">
              <a:extLst>
                <a:ext uri="{FF2B5EF4-FFF2-40B4-BE49-F238E27FC236}">
                  <a16:creationId xmlns:a16="http://schemas.microsoft.com/office/drawing/2014/main" id="{7847989A-E50B-BA6F-27DB-90F15299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575" y="4106863"/>
              <a:ext cx="77787" cy="71438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162">
              <a:extLst>
                <a:ext uri="{FF2B5EF4-FFF2-40B4-BE49-F238E27FC236}">
                  <a16:creationId xmlns:a16="http://schemas.microsoft.com/office/drawing/2014/main" id="{2A1044F1-6DF5-A771-4F95-0CB26A504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3350" y="4708525"/>
              <a:ext cx="84137" cy="39688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163">
              <a:extLst>
                <a:ext uri="{FF2B5EF4-FFF2-40B4-BE49-F238E27FC236}">
                  <a16:creationId xmlns:a16="http://schemas.microsoft.com/office/drawing/2014/main" id="{C6167E03-4DE1-2B68-B284-6ED84797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8100" y="4953000"/>
              <a:ext cx="115887" cy="41275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164">
              <a:extLst>
                <a:ext uri="{FF2B5EF4-FFF2-40B4-BE49-F238E27FC236}">
                  <a16:creationId xmlns:a16="http://schemas.microsoft.com/office/drawing/2014/main" id="{C1B369EF-A257-0C6B-55AD-D6F0C6C9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7675" y="3644900"/>
              <a:ext cx="47625" cy="936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165">
              <a:extLst>
                <a:ext uri="{FF2B5EF4-FFF2-40B4-BE49-F238E27FC236}">
                  <a16:creationId xmlns:a16="http://schemas.microsoft.com/office/drawing/2014/main" id="{6C7D98CF-78D5-C4CD-3461-6515F756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6063" y="3602038"/>
              <a:ext cx="41275" cy="96838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166">
              <a:extLst>
                <a:ext uri="{FF2B5EF4-FFF2-40B4-BE49-F238E27FC236}">
                  <a16:creationId xmlns:a16="http://schemas.microsoft.com/office/drawing/2014/main" id="{54D298B8-68A1-E5D0-D220-24B4EF0A1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4332288"/>
              <a:ext cx="80962" cy="60325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167">
              <a:extLst>
                <a:ext uri="{FF2B5EF4-FFF2-40B4-BE49-F238E27FC236}">
                  <a16:creationId xmlns:a16="http://schemas.microsoft.com/office/drawing/2014/main" id="{BED8A8F9-E5AE-524F-4E57-9072B4D01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9163" y="4003675"/>
              <a:ext cx="79375" cy="7778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168">
              <a:extLst>
                <a:ext uri="{FF2B5EF4-FFF2-40B4-BE49-F238E27FC236}">
                  <a16:creationId xmlns:a16="http://schemas.microsoft.com/office/drawing/2014/main" id="{6F6A4ECE-121B-CBA6-C9DE-B9EB4C13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8275" y="5067300"/>
              <a:ext cx="84137" cy="41275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169">
              <a:extLst>
                <a:ext uri="{FF2B5EF4-FFF2-40B4-BE49-F238E27FC236}">
                  <a16:creationId xmlns:a16="http://schemas.microsoft.com/office/drawing/2014/main" id="{1A524401-7DF7-A184-AD6B-849FFDE55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3513" y="4910138"/>
              <a:ext cx="9207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170">
              <a:extLst>
                <a:ext uri="{FF2B5EF4-FFF2-40B4-BE49-F238E27FC236}">
                  <a16:creationId xmlns:a16="http://schemas.microsoft.com/office/drawing/2014/main" id="{33D87AED-6E59-71F3-0395-B7ED5BDD0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7113" y="3935413"/>
              <a:ext cx="73025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171">
              <a:extLst>
                <a:ext uri="{FF2B5EF4-FFF2-40B4-BE49-F238E27FC236}">
                  <a16:creationId xmlns:a16="http://schemas.microsoft.com/office/drawing/2014/main" id="{7069342E-7979-E4A1-5496-CBC5BB1E0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7463" y="4751388"/>
              <a:ext cx="114300" cy="55563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172">
              <a:extLst>
                <a:ext uri="{FF2B5EF4-FFF2-40B4-BE49-F238E27FC236}">
                  <a16:creationId xmlns:a16="http://schemas.microsoft.com/office/drawing/2014/main" id="{2ACB6C55-1D77-53BC-217A-C9A917D82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2075" y="4518025"/>
              <a:ext cx="87312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173">
              <a:extLst>
                <a:ext uri="{FF2B5EF4-FFF2-40B4-BE49-F238E27FC236}">
                  <a16:creationId xmlns:a16="http://schemas.microsoft.com/office/drawing/2014/main" id="{23465423-96C8-0305-8917-53D10FA4C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3603625"/>
              <a:ext cx="38100" cy="90488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174">
              <a:extLst>
                <a:ext uri="{FF2B5EF4-FFF2-40B4-BE49-F238E27FC236}">
                  <a16:creationId xmlns:a16="http://schemas.microsoft.com/office/drawing/2014/main" id="{9FC4775C-85EC-5517-3F77-AB4D381B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9925" y="3681413"/>
              <a:ext cx="55562" cy="90488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175">
              <a:extLst>
                <a:ext uri="{FF2B5EF4-FFF2-40B4-BE49-F238E27FC236}">
                  <a16:creationId xmlns:a16="http://schemas.microsoft.com/office/drawing/2014/main" id="{7BDF24C8-1986-FF03-A013-534FFD93A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7275" y="4157663"/>
              <a:ext cx="85725" cy="635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176">
              <a:extLst>
                <a:ext uri="{FF2B5EF4-FFF2-40B4-BE49-F238E27FC236}">
                  <a16:creationId xmlns:a16="http://schemas.microsoft.com/office/drawing/2014/main" id="{8E7F1808-3798-69C6-B62A-4B46F41F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8563" y="4406900"/>
              <a:ext cx="88900" cy="73025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177">
              <a:extLst>
                <a:ext uri="{FF2B5EF4-FFF2-40B4-BE49-F238E27FC236}">
                  <a16:creationId xmlns:a16="http://schemas.microsoft.com/office/drawing/2014/main" id="{EB3E522A-055E-DCD1-3284-C39F261E7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7675" y="3752850"/>
              <a:ext cx="36512" cy="119063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178">
              <a:extLst>
                <a:ext uri="{FF2B5EF4-FFF2-40B4-BE49-F238E27FC236}">
                  <a16:creationId xmlns:a16="http://schemas.microsoft.com/office/drawing/2014/main" id="{5090E683-9C61-3FEB-000C-1ACFF2B7C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4550" y="3887788"/>
              <a:ext cx="60325" cy="104775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179">
              <a:extLst>
                <a:ext uri="{FF2B5EF4-FFF2-40B4-BE49-F238E27FC236}">
                  <a16:creationId xmlns:a16="http://schemas.microsoft.com/office/drawing/2014/main" id="{4DAA6C3A-8A60-5B67-E928-3F2C82650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9288" y="3797300"/>
              <a:ext cx="47625" cy="104775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180">
              <a:extLst>
                <a:ext uri="{FF2B5EF4-FFF2-40B4-BE49-F238E27FC236}">
                  <a16:creationId xmlns:a16="http://schemas.microsoft.com/office/drawing/2014/main" id="{E2F3F366-BFF1-6ABF-C6BA-A70FEB8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1138" y="4206875"/>
              <a:ext cx="42862" cy="234950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181">
              <a:extLst>
                <a:ext uri="{FF2B5EF4-FFF2-40B4-BE49-F238E27FC236}">
                  <a16:creationId xmlns:a16="http://schemas.microsoft.com/office/drawing/2014/main" id="{19E0AFCE-3E58-180A-7270-DF75158AA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8200" y="4884738"/>
              <a:ext cx="109537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182">
              <a:extLst>
                <a:ext uri="{FF2B5EF4-FFF2-40B4-BE49-F238E27FC236}">
                  <a16:creationId xmlns:a16="http://schemas.microsoft.com/office/drawing/2014/main" id="{CD45F689-0BD8-7C05-9ADB-0A166B1D7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8575" y="508793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183">
              <a:extLst>
                <a:ext uri="{FF2B5EF4-FFF2-40B4-BE49-F238E27FC236}">
                  <a16:creationId xmlns:a16="http://schemas.microsoft.com/office/drawing/2014/main" id="{8C82D064-4B79-4CF2-208C-FAFFCDF9F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4163" y="4414838"/>
              <a:ext cx="919162" cy="5540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184">
              <a:extLst>
                <a:ext uri="{FF2B5EF4-FFF2-40B4-BE49-F238E27FC236}">
                  <a16:creationId xmlns:a16="http://schemas.microsoft.com/office/drawing/2014/main" id="{F45D5060-DCDE-35FE-F4B7-2FE080CC6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1763" y="4427538"/>
              <a:ext cx="96837" cy="709613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185">
              <a:extLst>
                <a:ext uri="{FF2B5EF4-FFF2-40B4-BE49-F238E27FC236}">
                  <a16:creationId xmlns:a16="http://schemas.microsoft.com/office/drawing/2014/main" id="{F43DEE3B-AF27-0CE5-7047-B90247AA58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4692650"/>
              <a:ext cx="280987" cy="31750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186">
              <a:extLst>
                <a:ext uri="{FF2B5EF4-FFF2-40B4-BE49-F238E27FC236}">
                  <a16:creationId xmlns:a16="http://schemas.microsoft.com/office/drawing/2014/main" id="{01F5C257-70D7-3F32-F9D9-0EA3C1BF7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4125" y="4533900"/>
              <a:ext cx="127000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187">
              <a:extLst>
                <a:ext uri="{FF2B5EF4-FFF2-40B4-BE49-F238E27FC236}">
                  <a16:creationId xmlns:a16="http://schemas.microsoft.com/office/drawing/2014/main" id="{B631C1C9-CA6E-AF42-95C9-854AB9EF5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6938" y="4568825"/>
              <a:ext cx="352425" cy="141288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188">
              <a:extLst>
                <a:ext uri="{FF2B5EF4-FFF2-40B4-BE49-F238E27FC236}">
                  <a16:creationId xmlns:a16="http://schemas.microsoft.com/office/drawing/2014/main" id="{674B5FAF-8C69-E078-F9A8-22135DAB0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3725" y="4706938"/>
              <a:ext cx="319087" cy="123825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189">
              <a:extLst>
                <a:ext uri="{FF2B5EF4-FFF2-40B4-BE49-F238E27FC236}">
                  <a16:creationId xmlns:a16="http://schemas.microsoft.com/office/drawing/2014/main" id="{D88E2089-9F15-7933-9472-F4C392956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2263" y="4078288"/>
              <a:ext cx="650875" cy="746125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190">
              <a:extLst>
                <a:ext uri="{FF2B5EF4-FFF2-40B4-BE49-F238E27FC236}">
                  <a16:creationId xmlns:a16="http://schemas.microsoft.com/office/drawing/2014/main" id="{06387E68-318A-9E8E-D318-E57EA5C6F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8763" y="3951288"/>
              <a:ext cx="582612" cy="881063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191">
              <a:extLst>
                <a:ext uri="{FF2B5EF4-FFF2-40B4-BE49-F238E27FC236}">
                  <a16:creationId xmlns:a16="http://schemas.microsoft.com/office/drawing/2014/main" id="{A046D01A-6210-F6A6-3B56-5240E7E30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025" y="4076700"/>
              <a:ext cx="493712" cy="5445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192">
              <a:extLst>
                <a:ext uri="{FF2B5EF4-FFF2-40B4-BE49-F238E27FC236}">
                  <a16:creationId xmlns:a16="http://schemas.microsoft.com/office/drawing/2014/main" id="{081D38C8-B813-9552-85E5-FFD2178FA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9400" y="4368800"/>
              <a:ext cx="463550" cy="5143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193">
              <a:extLst>
                <a:ext uri="{FF2B5EF4-FFF2-40B4-BE49-F238E27FC236}">
                  <a16:creationId xmlns:a16="http://schemas.microsoft.com/office/drawing/2014/main" id="{1D7C9586-F2DF-0FE8-6309-D3EF04E27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5" y="4787900"/>
              <a:ext cx="128587" cy="149225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194">
              <a:extLst>
                <a:ext uri="{FF2B5EF4-FFF2-40B4-BE49-F238E27FC236}">
                  <a16:creationId xmlns:a16="http://schemas.microsoft.com/office/drawing/2014/main" id="{83ED2D73-9407-DDC7-5303-01A1A3CD8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2900" y="4738688"/>
              <a:ext cx="952500" cy="26511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195">
              <a:extLst>
                <a:ext uri="{FF2B5EF4-FFF2-40B4-BE49-F238E27FC236}">
                  <a16:creationId xmlns:a16="http://schemas.microsoft.com/office/drawing/2014/main" id="{2D8CFEF3-5B1D-DF94-6E5C-A3795C522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8600" y="5089525"/>
              <a:ext cx="1089025" cy="317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196">
              <a:extLst>
                <a:ext uri="{FF2B5EF4-FFF2-40B4-BE49-F238E27FC236}">
                  <a16:creationId xmlns:a16="http://schemas.microsoft.com/office/drawing/2014/main" id="{C874AB30-F6E5-D789-7A23-8569E7A3D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5097463"/>
              <a:ext cx="1165225" cy="22225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197">
              <a:extLst>
                <a:ext uri="{FF2B5EF4-FFF2-40B4-BE49-F238E27FC236}">
                  <a16:creationId xmlns:a16="http://schemas.microsoft.com/office/drawing/2014/main" id="{C0F00FB4-8C15-4DAD-AB02-36D221DF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9863" y="4278313"/>
              <a:ext cx="307975" cy="68897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198">
              <a:extLst>
                <a:ext uri="{FF2B5EF4-FFF2-40B4-BE49-F238E27FC236}">
                  <a16:creationId xmlns:a16="http://schemas.microsoft.com/office/drawing/2014/main" id="{B1A959D4-9CD7-37B1-0350-1E476D00E8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9900" y="3884613"/>
              <a:ext cx="187325" cy="395288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199">
              <a:extLst>
                <a:ext uri="{FF2B5EF4-FFF2-40B4-BE49-F238E27FC236}">
                  <a16:creationId xmlns:a16="http://schemas.microsoft.com/office/drawing/2014/main" id="{DA2C08A8-C731-BB71-4482-9F364295B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4913313"/>
              <a:ext cx="1046162" cy="147638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200">
              <a:extLst>
                <a:ext uri="{FF2B5EF4-FFF2-40B4-BE49-F238E27FC236}">
                  <a16:creationId xmlns:a16="http://schemas.microsoft.com/office/drawing/2014/main" id="{A3DFC55F-0D99-8361-B00D-2509DA037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5068888"/>
              <a:ext cx="1179512" cy="4603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201">
              <a:extLst>
                <a:ext uri="{FF2B5EF4-FFF2-40B4-BE49-F238E27FC236}">
                  <a16:creationId xmlns:a16="http://schemas.microsoft.com/office/drawing/2014/main" id="{34B1353E-5FDE-A47B-F095-061A61B24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5925" y="5062538"/>
              <a:ext cx="901700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202">
              <a:extLst>
                <a:ext uri="{FF2B5EF4-FFF2-40B4-BE49-F238E27FC236}">
                  <a16:creationId xmlns:a16="http://schemas.microsoft.com/office/drawing/2014/main" id="{9C8CDC02-DCFF-F7E3-DD05-1089E204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0" y="4103688"/>
              <a:ext cx="282575" cy="314325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9" name="Freeform 203">
              <a:extLst>
                <a:ext uri="{FF2B5EF4-FFF2-40B4-BE49-F238E27FC236}">
                  <a16:creationId xmlns:a16="http://schemas.microsoft.com/office/drawing/2014/main" id="{441E8F82-82CF-636A-CE34-7C7B68D6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3870325"/>
              <a:ext cx="373062" cy="811213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0" name="Freeform 204">
              <a:extLst>
                <a:ext uri="{FF2B5EF4-FFF2-40B4-BE49-F238E27FC236}">
                  <a16:creationId xmlns:a16="http://schemas.microsoft.com/office/drawing/2014/main" id="{911EC51E-E602-64DE-2A40-63079E53A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3275" y="4729163"/>
              <a:ext cx="33337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1" name="Freeform 205">
              <a:extLst>
                <a:ext uri="{FF2B5EF4-FFF2-40B4-BE49-F238E27FC236}">
                  <a16:creationId xmlns:a16="http://schemas.microsoft.com/office/drawing/2014/main" id="{7E8C0C1A-A8FE-FA71-59D0-FED3EC48D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2013" y="4706938"/>
              <a:ext cx="34925" cy="12700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2" name="Freeform 206">
              <a:extLst>
                <a:ext uri="{FF2B5EF4-FFF2-40B4-BE49-F238E27FC236}">
                  <a16:creationId xmlns:a16="http://schemas.microsoft.com/office/drawing/2014/main" id="{FB11F9EF-8B5D-B632-3397-BC20E3BD0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8738" y="3811588"/>
              <a:ext cx="55562" cy="1322388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207">
              <a:extLst>
                <a:ext uri="{FF2B5EF4-FFF2-40B4-BE49-F238E27FC236}">
                  <a16:creationId xmlns:a16="http://schemas.microsoft.com/office/drawing/2014/main" id="{BC2B6DF9-0A44-9411-9EC2-4B839A0F4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3813175"/>
              <a:ext cx="147637" cy="1158875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208">
              <a:extLst>
                <a:ext uri="{FF2B5EF4-FFF2-40B4-BE49-F238E27FC236}">
                  <a16:creationId xmlns:a16="http://schemas.microsoft.com/office/drawing/2014/main" id="{B6602E9E-A13C-8D60-6827-6E55C6660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3821113"/>
              <a:ext cx="31750" cy="1320800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209">
              <a:extLst>
                <a:ext uri="{FF2B5EF4-FFF2-40B4-BE49-F238E27FC236}">
                  <a16:creationId xmlns:a16="http://schemas.microsoft.com/office/drawing/2014/main" id="{B330CB29-4FC8-B055-3C25-645E9246B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3822700"/>
              <a:ext cx="161925" cy="13081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210">
              <a:extLst>
                <a:ext uri="{FF2B5EF4-FFF2-40B4-BE49-F238E27FC236}">
                  <a16:creationId xmlns:a16="http://schemas.microsoft.com/office/drawing/2014/main" id="{8228623E-0918-8FC1-7C7C-8FE70F42C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3824288"/>
              <a:ext cx="20637" cy="13144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211">
              <a:extLst>
                <a:ext uri="{FF2B5EF4-FFF2-40B4-BE49-F238E27FC236}">
                  <a16:creationId xmlns:a16="http://schemas.microsoft.com/office/drawing/2014/main" id="{E41A6DAD-82A1-67C5-F50D-6F1D03BC1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3822700"/>
              <a:ext cx="109537" cy="835025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212">
              <a:extLst>
                <a:ext uri="{FF2B5EF4-FFF2-40B4-BE49-F238E27FC236}">
                  <a16:creationId xmlns:a16="http://schemas.microsoft.com/office/drawing/2014/main" id="{BBDEFC46-27C9-C780-6CE1-A017085FF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38" y="3867150"/>
              <a:ext cx="463550" cy="1038225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213">
              <a:extLst>
                <a:ext uri="{FF2B5EF4-FFF2-40B4-BE49-F238E27FC236}">
                  <a16:creationId xmlns:a16="http://schemas.microsoft.com/office/drawing/2014/main" id="{8B3E6869-5972-FF85-A504-AE30AD0FE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3860800"/>
              <a:ext cx="288925" cy="1049338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0" name="Freeform 214">
              <a:extLst>
                <a:ext uri="{FF2B5EF4-FFF2-40B4-BE49-F238E27FC236}">
                  <a16:creationId xmlns:a16="http://schemas.microsoft.com/office/drawing/2014/main" id="{9B07A014-D0E1-8565-C5A5-5A50BCA49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1775" y="4432300"/>
              <a:ext cx="139700" cy="30638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1" name="Freeform 215">
              <a:extLst>
                <a:ext uri="{FF2B5EF4-FFF2-40B4-BE49-F238E27FC236}">
                  <a16:creationId xmlns:a16="http://schemas.microsoft.com/office/drawing/2014/main" id="{0C0CDFA3-D288-3219-DC20-9AD2BD89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9550" y="3848100"/>
              <a:ext cx="212725" cy="744538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2" name="Freeform 216">
              <a:extLst>
                <a:ext uri="{FF2B5EF4-FFF2-40B4-BE49-F238E27FC236}">
                  <a16:creationId xmlns:a16="http://schemas.microsoft.com/office/drawing/2014/main" id="{43824A66-5D4A-34A5-2F43-2E251905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3868738"/>
              <a:ext cx="257175" cy="563563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3" name="Freeform 217">
              <a:extLst>
                <a:ext uri="{FF2B5EF4-FFF2-40B4-BE49-F238E27FC236}">
                  <a16:creationId xmlns:a16="http://schemas.microsoft.com/office/drawing/2014/main" id="{658FA7D1-6BD9-52A2-0C9C-4D6A3C57A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0500" y="3846513"/>
              <a:ext cx="258762" cy="892175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noFill/>
        <a:effectLst/>
      </p:bgPr>
    </p:bg>
    <p:spTree>
      <p:nvGrpSpPr>
        <p:cNvPr id="1" name="Shape 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" name="Google Shape;409;p39"/>
          <p:cNvSpPr txBox="1">
            <a:spLocks noGrp="1"/>
          </p:cNvSpPr>
          <p:nvPr>
            <p:ph type="title" idx="15"/>
          </p:nvPr>
        </p:nvSpPr>
        <p:spPr>
          <a:xfrm>
            <a:off x="402959" y="307440"/>
            <a:ext cx="4522785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 b="1" dirty="0">
                <a:solidFill>
                  <a:srgbClr val="FFC000"/>
                </a:solidFill>
              </a:rPr>
              <a:t>Table of contents</a:t>
            </a:r>
            <a:endParaRPr sz="4800" b="1" dirty="0">
              <a:solidFill>
                <a:srgbClr val="FFC000"/>
              </a:solidFill>
            </a:endParaRPr>
          </a:p>
        </p:txBody>
      </p:sp>
      <p:sp>
        <p:nvSpPr>
          <p:cNvPr id="410" name="Google Shape;410;p39"/>
          <p:cNvSpPr txBox="1">
            <a:spLocks noGrp="1"/>
          </p:cNvSpPr>
          <p:nvPr>
            <p:ph type="title" idx="2"/>
          </p:nvPr>
        </p:nvSpPr>
        <p:spPr>
          <a:xfrm>
            <a:off x="1088000" y="1835847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6214E"/>
                </a:solidFill>
              </a:rPr>
              <a:t>Overview</a:t>
            </a:r>
            <a:endParaRPr dirty="0">
              <a:solidFill>
                <a:srgbClr val="E6214E"/>
              </a:solidFill>
            </a:endParaRPr>
          </a:p>
        </p:txBody>
      </p:sp>
      <p:sp>
        <p:nvSpPr>
          <p:cNvPr id="411" name="Google Shape;411;p39"/>
          <p:cNvSpPr txBox="1">
            <a:spLocks noGrp="1"/>
          </p:cNvSpPr>
          <p:nvPr>
            <p:ph type="title" idx="3"/>
          </p:nvPr>
        </p:nvSpPr>
        <p:spPr>
          <a:xfrm>
            <a:off x="0" y="1835850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01</a:t>
            </a:r>
            <a:endParaRPr dirty="0">
              <a:solidFill>
                <a:srgbClr val="0EAAA3"/>
              </a:solidFill>
            </a:endParaRPr>
          </a:p>
        </p:txBody>
      </p:sp>
      <p:sp>
        <p:nvSpPr>
          <p:cNvPr id="412" name="Google Shape;412;p39"/>
          <p:cNvSpPr txBox="1">
            <a:spLocks noGrp="1"/>
          </p:cNvSpPr>
          <p:nvPr>
            <p:ph type="title"/>
          </p:nvPr>
        </p:nvSpPr>
        <p:spPr>
          <a:xfrm>
            <a:off x="4316800" y="1835847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6214E"/>
                </a:solidFill>
              </a:rPr>
              <a:t>Assignment</a:t>
            </a:r>
            <a:endParaRPr>
              <a:solidFill>
                <a:srgbClr val="E6214E"/>
              </a:solidFill>
            </a:endParaRPr>
          </a:p>
        </p:txBody>
      </p:sp>
      <p:sp>
        <p:nvSpPr>
          <p:cNvPr id="413" name="Google Shape;413;p39"/>
          <p:cNvSpPr txBox="1">
            <a:spLocks noGrp="1"/>
          </p:cNvSpPr>
          <p:nvPr>
            <p:ph type="title" idx="4"/>
          </p:nvPr>
        </p:nvSpPr>
        <p:spPr>
          <a:xfrm>
            <a:off x="3228800" y="1835850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AAA3"/>
                </a:solidFill>
              </a:rPr>
              <a:t>03</a:t>
            </a:r>
            <a:endParaRPr>
              <a:solidFill>
                <a:srgbClr val="0EAAA3"/>
              </a:solidFill>
            </a:endParaRPr>
          </a:p>
        </p:txBody>
      </p:sp>
      <p:sp>
        <p:nvSpPr>
          <p:cNvPr id="414" name="Google Shape;414;p39"/>
          <p:cNvSpPr txBox="1">
            <a:spLocks noGrp="1"/>
          </p:cNvSpPr>
          <p:nvPr>
            <p:ph type="title" idx="5"/>
          </p:nvPr>
        </p:nvSpPr>
        <p:spPr>
          <a:xfrm>
            <a:off x="1088000" y="3341294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E6214E"/>
                </a:solidFill>
              </a:rPr>
              <a:t>Features </a:t>
            </a:r>
            <a:endParaRPr dirty="0">
              <a:solidFill>
                <a:srgbClr val="E6214E"/>
              </a:solidFill>
            </a:endParaRPr>
          </a:p>
        </p:txBody>
      </p:sp>
      <p:sp>
        <p:nvSpPr>
          <p:cNvPr id="415" name="Google Shape;415;p39"/>
          <p:cNvSpPr txBox="1">
            <a:spLocks noGrp="1"/>
          </p:cNvSpPr>
          <p:nvPr>
            <p:ph type="title" idx="6"/>
          </p:nvPr>
        </p:nvSpPr>
        <p:spPr>
          <a:xfrm>
            <a:off x="0" y="3341294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AAA3"/>
                </a:solidFill>
              </a:rPr>
              <a:t>02</a:t>
            </a:r>
            <a:endParaRPr>
              <a:solidFill>
                <a:srgbClr val="0EAAA3"/>
              </a:solidFill>
            </a:endParaRPr>
          </a:p>
        </p:txBody>
      </p:sp>
      <p:sp>
        <p:nvSpPr>
          <p:cNvPr id="416" name="Google Shape;416;p39"/>
          <p:cNvSpPr txBox="1">
            <a:spLocks noGrp="1"/>
          </p:cNvSpPr>
          <p:nvPr>
            <p:ph type="title" idx="7"/>
          </p:nvPr>
        </p:nvSpPr>
        <p:spPr>
          <a:xfrm>
            <a:off x="4316800" y="3341294"/>
            <a:ext cx="21408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E6214E"/>
                </a:solidFill>
              </a:rPr>
              <a:t>About </a:t>
            </a:r>
            <a:endParaRPr>
              <a:solidFill>
                <a:srgbClr val="E6214E"/>
              </a:solidFill>
            </a:endParaRPr>
          </a:p>
        </p:txBody>
      </p:sp>
      <p:sp>
        <p:nvSpPr>
          <p:cNvPr id="417" name="Google Shape;417;p39"/>
          <p:cNvSpPr txBox="1">
            <a:spLocks noGrp="1"/>
          </p:cNvSpPr>
          <p:nvPr>
            <p:ph type="title" idx="8"/>
          </p:nvPr>
        </p:nvSpPr>
        <p:spPr>
          <a:xfrm>
            <a:off x="3228800" y="3341294"/>
            <a:ext cx="1352400" cy="735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0EAAA3"/>
                </a:solidFill>
              </a:rPr>
              <a:t>04</a:t>
            </a:r>
            <a:endParaRPr>
              <a:solidFill>
                <a:srgbClr val="0EAAA3"/>
              </a:solidFill>
            </a:endParaRPr>
          </a:p>
        </p:txBody>
      </p:sp>
      <p:sp>
        <p:nvSpPr>
          <p:cNvPr id="418" name="Google Shape;418;p39"/>
          <p:cNvSpPr txBox="1">
            <a:spLocks noGrp="1"/>
          </p:cNvSpPr>
          <p:nvPr>
            <p:ph type="subTitle" idx="9"/>
          </p:nvPr>
        </p:nvSpPr>
        <p:spPr>
          <a:xfrm>
            <a:off x="1088000" y="2434885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Mercury is the closest one</a:t>
            </a:r>
            <a:endParaRPr dirty="0"/>
          </a:p>
        </p:txBody>
      </p:sp>
      <p:sp>
        <p:nvSpPr>
          <p:cNvPr id="419" name="Google Shape;419;p39"/>
          <p:cNvSpPr txBox="1">
            <a:spLocks noGrp="1"/>
          </p:cNvSpPr>
          <p:nvPr>
            <p:ph type="subTitle" idx="13"/>
          </p:nvPr>
        </p:nvSpPr>
        <p:spPr>
          <a:xfrm>
            <a:off x="1178192" y="2959100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Saturn is the ringed one</a:t>
            </a:r>
            <a:endParaRPr dirty="0"/>
          </a:p>
        </p:txBody>
      </p:sp>
      <p:sp>
        <p:nvSpPr>
          <p:cNvPr id="420" name="Google Shape;420;p39"/>
          <p:cNvSpPr txBox="1">
            <a:spLocks noGrp="1"/>
          </p:cNvSpPr>
          <p:nvPr>
            <p:ph type="subTitle" idx="1"/>
          </p:nvPr>
        </p:nvSpPr>
        <p:spPr>
          <a:xfrm>
            <a:off x="4316800" y="2434885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Despite being red, Mars is cold </a:t>
            </a:r>
            <a:endParaRPr/>
          </a:p>
        </p:txBody>
      </p:sp>
      <p:sp>
        <p:nvSpPr>
          <p:cNvPr id="421" name="Google Shape;421;p39"/>
          <p:cNvSpPr txBox="1">
            <a:spLocks noGrp="1"/>
          </p:cNvSpPr>
          <p:nvPr>
            <p:ph type="subTitle" idx="14"/>
          </p:nvPr>
        </p:nvSpPr>
        <p:spPr>
          <a:xfrm>
            <a:off x="4189641" y="3047922"/>
            <a:ext cx="1591200" cy="562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Venus has a beautiful name</a:t>
            </a:r>
            <a:endParaRPr dirty="0"/>
          </a:p>
        </p:txBody>
      </p:sp>
      <p:grpSp>
        <p:nvGrpSpPr>
          <p:cNvPr id="26" name="Grupo 25">
            <a:extLst>
              <a:ext uri="{FF2B5EF4-FFF2-40B4-BE49-F238E27FC236}">
                <a16:creationId xmlns:a16="http://schemas.microsoft.com/office/drawing/2014/main" id="{D70B7141-A62D-4419-BFBC-F4BDB752DA60}"/>
              </a:ext>
            </a:extLst>
          </p:cNvPr>
          <p:cNvGrpSpPr/>
          <p:nvPr/>
        </p:nvGrpSpPr>
        <p:grpSpPr>
          <a:xfrm rot="16200000">
            <a:off x="6320025" y="2319526"/>
            <a:ext cx="5143500" cy="504450"/>
            <a:chOff x="-2" y="4305167"/>
            <a:chExt cx="10242445" cy="846911"/>
          </a:xfrm>
        </p:grpSpPr>
        <p:pic>
          <p:nvPicPr>
            <p:cNvPr id="27" name="Imagen 26">
              <a:extLst>
                <a:ext uri="{FF2B5EF4-FFF2-40B4-BE49-F238E27FC236}">
                  <a16:creationId xmlns:a16="http://schemas.microsoft.com/office/drawing/2014/main" id="{175470F3-56B3-4D87-A538-3DA224CB51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-2" y="4305167"/>
              <a:ext cx="5044777" cy="841663"/>
            </a:xfrm>
            <a:prstGeom prst="rect">
              <a:avLst/>
            </a:prstGeom>
          </p:spPr>
        </p:pic>
        <p:pic>
          <p:nvPicPr>
            <p:cNvPr id="28" name="Imagen 27">
              <a:extLst>
                <a:ext uri="{FF2B5EF4-FFF2-40B4-BE49-F238E27FC236}">
                  <a16:creationId xmlns:a16="http://schemas.microsoft.com/office/drawing/2014/main" id="{C62FFC2A-0609-43C3-BF92-AE3EFFFE763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5197666" y="4310415"/>
              <a:ext cx="5044777" cy="841663"/>
            </a:xfrm>
            <a:prstGeom prst="rect">
              <a:avLst/>
            </a:prstGeom>
          </p:spPr>
        </p:pic>
      </p:grpSp>
      <p:grpSp>
        <p:nvGrpSpPr>
          <p:cNvPr id="462" name="Grupo 461">
            <a:extLst>
              <a:ext uri="{FF2B5EF4-FFF2-40B4-BE49-F238E27FC236}">
                <a16:creationId xmlns:a16="http://schemas.microsoft.com/office/drawing/2014/main" id="{B30BC685-F84C-40D6-D0C1-62323933054C}"/>
              </a:ext>
            </a:extLst>
          </p:cNvPr>
          <p:cNvGrpSpPr/>
          <p:nvPr/>
        </p:nvGrpSpPr>
        <p:grpSpPr>
          <a:xfrm rot="10800000">
            <a:off x="-14395" y="4431965"/>
            <a:ext cx="8496301" cy="762072"/>
            <a:chOff x="-6350" y="3863976"/>
            <a:chExt cx="8496301" cy="1284287"/>
          </a:xfrm>
        </p:grpSpPr>
        <p:sp>
          <p:nvSpPr>
            <p:cNvPr id="424" name="Freeform 87">
              <a:extLst>
                <a:ext uri="{FF2B5EF4-FFF2-40B4-BE49-F238E27FC236}">
                  <a16:creationId xmlns:a16="http://schemas.microsoft.com/office/drawing/2014/main" id="{03B49561-E4BB-D08A-8B2E-A73F34905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0" y="3917951"/>
              <a:ext cx="260350" cy="1082674"/>
            </a:xfrm>
            <a:custGeom>
              <a:avLst/>
              <a:gdLst>
                <a:gd name="T0" fmla="*/ 5 w 53"/>
                <a:gd name="T1" fmla="*/ 210 h 219"/>
                <a:gd name="T2" fmla="*/ 2 w 53"/>
                <a:gd name="T3" fmla="*/ 151 h 219"/>
                <a:gd name="T4" fmla="*/ 1 w 53"/>
                <a:gd name="T5" fmla="*/ 15 h 219"/>
                <a:gd name="T6" fmla="*/ 14 w 53"/>
                <a:gd name="T7" fmla="*/ 1 h 219"/>
                <a:gd name="T8" fmla="*/ 53 w 53"/>
                <a:gd name="T9" fmla="*/ 40 h 219"/>
                <a:gd name="T10" fmla="*/ 53 w 53"/>
                <a:gd name="T11" fmla="*/ 209 h 219"/>
                <a:gd name="T12" fmla="*/ 5 w 53"/>
                <a:gd name="T13" fmla="*/ 21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19">
                  <a:moveTo>
                    <a:pt x="5" y="210"/>
                  </a:moveTo>
                  <a:cubicBezTo>
                    <a:pt x="0" y="190"/>
                    <a:pt x="3" y="170"/>
                    <a:pt x="2" y="151"/>
                  </a:cubicBezTo>
                  <a:cubicBezTo>
                    <a:pt x="2" y="105"/>
                    <a:pt x="2" y="60"/>
                    <a:pt x="1" y="15"/>
                  </a:cubicBezTo>
                  <a:cubicBezTo>
                    <a:pt x="1" y="5"/>
                    <a:pt x="4" y="2"/>
                    <a:pt x="14" y="1"/>
                  </a:cubicBezTo>
                  <a:cubicBezTo>
                    <a:pt x="53" y="1"/>
                    <a:pt x="53" y="0"/>
                    <a:pt x="53" y="40"/>
                  </a:cubicBezTo>
                  <a:cubicBezTo>
                    <a:pt x="53" y="96"/>
                    <a:pt x="53" y="153"/>
                    <a:pt x="53" y="209"/>
                  </a:cubicBezTo>
                  <a:cubicBezTo>
                    <a:pt x="37" y="219"/>
                    <a:pt x="21" y="218"/>
                    <a:pt x="5" y="210"/>
                  </a:cubicBezTo>
                  <a:close/>
                </a:path>
              </a:pathLst>
            </a:custGeom>
            <a:solidFill>
              <a:srgbClr val="9D2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5" name="Freeform 88">
              <a:extLst>
                <a:ext uri="{FF2B5EF4-FFF2-40B4-BE49-F238E27FC236}">
                  <a16:creationId xmlns:a16="http://schemas.microsoft.com/office/drawing/2014/main" id="{E74DB8EA-32B5-8B26-96EE-93D931E91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5313" y="3917951"/>
              <a:ext cx="274638" cy="1082674"/>
            </a:xfrm>
            <a:custGeom>
              <a:avLst/>
              <a:gdLst>
                <a:gd name="T0" fmla="*/ 5 w 56"/>
                <a:gd name="T1" fmla="*/ 209 h 219"/>
                <a:gd name="T2" fmla="*/ 1 w 56"/>
                <a:gd name="T3" fmla="*/ 192 h 219"/>
                <a:gd name="T4" fmla="*/ 1 w 56"/>
                <a:gd name="T5" fmla="*/ 17 h 219"/>
                <a:gd name="T6" fmla="*/ 18 w 56"/>
                <a:gd name="T7" fmla="*/ 1 h 219"/>
                <a:gd name="T8" fmla="*/ 53 w 56"/>
                <a:gd name="T9" fmla="*/ 36 h 219"/>
                <a:gd name="T10" fmla="*/ 52 w 56"/>
                <a:gd name="T11" fmla="*/ 189 h 219"/>
                <a:gd name="T12" fmla="*/ 49 w 56"/>
                <a:gd name="T13" fmla="*/ 209 h 219"/>
                <a:gd name="T14" fmla="*/ 5 w 56"/>
                <a:gd name="T15" fmla="*/ 20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19">
                  <a:moveTo>
                    <a:pt x="5" y="209"/>
                  </a:moveTo>
                  <a:cubicBezTo>
                    <a:pt x="0" y="204"/>
                    <a:pt x="1" y="198"/>
                    <a:pt x="1" y="192"/>
                  </a:cubicBezTo>
                  <a:cubicBezTo>
                    <a:pt x="1" y="134"/>
                    <a:pt x="2" y="75"/>
                    <a:pt x="1" y="17"/>
                  </a:cubicBezTo>
                  <a:cubicBezTo>
                    <a:pt x="1" y="3"/>
                    <a:pt x="5" y="0"/>
                    <a:pt x="18" y="1"/>
                  </a:cubicBezTo>
                  <a:cubicBezTo>
                    <a:pt x="53" y="1"/>
                    <a:pt x="53" y="0"/>
                    <a:pt x="53" y="36"/>
                  </a:cubicBezTo>
                  <a:cubicBezTo>
                    <a:pt x="53" y="87"/>
                    <a:pt x="53" y="138"/>
                    <a:pt x="52" y="189"/>
                  </a:cubicBezTo>
                  <a:cubicBezTo>
                    <a:pt x="52" y="196"/>
                    <a:pt x="56" y="204"/>
                    <a:pt x="49" y="209"/>
                  </a:cubicBezTo>
                  <a:cubicBezTo>
                    <a:pt x="34" y="219"/>
                    <a:pt x="19" y="218"/>
                    <a:pt x="5" y="209"/>
                  </a:cubicBezTo>
                  <a:close/>
                </a:path>
              </a:pathLst>
            </a:custGeom>
            <a:solidFill>
              <a:srgbClr val="192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6" name="Freeform 89">
              <a:extLst>
                <a:ext uri="{FF2B5EF4-FFF2-40B4-BE49-F238E27FC236}">
                  <a16:creationId xmlns:a16="http://schemas.microsoft.com/office/drawing/2014/main" id="{87FFD5BD-3163-AF4D-8D59-CB8BCEF4F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0600" y="3917951"/>
              <a:ext cx="254000" cy="1052512"/>
            </a:xfrm>
            <a:custGeom>
              <a:avLst/>
              <a:gdLst>
                <a:gd name="T0" fmla="*/ 4 w 52"/>
                <a:gd name="T1" fmla="*/ 209 h 213"/>
                <a:gd name="T2" fmla="*/ 1 w 52"/>
                <a:gd name="T3" fmla="*/ 196 h 213"/>
                <a:gd name="T4" fmla="*/ 1 w 52"/>
                <a:gd name="T5" fmla="*/ 16 h 213"/>
                <a:gd name="T6" fmla="*/ 18 w 52"/>
                <a:gd name="T7" fmla="*/ 1 h 213"/>
                <a:gd name="T8" fmla="*/ 52 w 52"/>
                <a:gd name="T9" fmla="*/ 33 h 213"/>
                <a:gd name="T10" fmla="*/ 52 w 52"/>
                <a:gd name="T11" fmla="*/ 206 h 213"/>
                <a:gd name="T12" fmla="*/ 4 w 52"/>
                <a:gd name="T13" fmla="*/ 20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13">
                  <a:moveTo>
                    <a:pt x="4" y="209"/>
                  </a:moveTo>
                  <a:cubicBezTo>
                    <a:pt x="1" y="205"/>
                    <a:pt x="1" y="200"/>
                    <a:pt x="1" y="196"/>
                  </a:cubicBezTo>
                  <a:cubicBezTo>
                    <a:pt x="1" y="136"/>
                    <a:pt x="1" y="76"/>
                    <a:pt x="1" y="16"/>
                  </a:cubicBezTo>
                  <a:cubicBezTo>
                    <a:pt x="0" y="2"/>
                    <a:pt x="6" y="0"/>
                    <a:pt x="18" y="1"/>
                  </a:cubicBezTo>
                  <a:cubicBezTo>
                    <a:pt x="52" y="1"/>
                    <a:pt x="52" y="0"/>
                    <a:pt x="52" y="33"/>
                  </a:cubicBezTo>
                  <a:cubicBezTo>
                    <a:pt x="52" y="91"/>
                    <a:pt x="52" y="148"/>
                    <a:pt x="52" y="206"/>
                  </a:cubicBezTo>
                  <a:cubicBezTo>
                    <a:pt x="36" y="213"/>
                    <a:pt x="20" y="213"/>
                    <a:pt x="4" y="209"/>
                  </a:cubicBezTo>
                  <a:close/>
                </a:path>
              </a:pathLst>
            </a:custGeom>
            <a:solidFill>
              <a:srgbClr val="398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7" name="Freeform 90">
              <a:extLst>
                <a:ext uri="{FF2B5EF4-FFF2-40B4-BE49-F238E27FC236}">
                  <a16:creationId xmlns:a16="http://schemas.microsoft.com/office/drawing/2014/main" id="{332ABC41-B785-F561-7B2F-E23030259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988" y="3913189"/>
              <a:ext cx="254000" cy="1062037"/>
            </a:xfrm>
            <a:custGeom>
              <a:avLst/>
              <a:gdLst>
                <a:gd name="T0" fmla="*/ 1 w 52"/>
                <a:gd name="T1" fmla="*/ 207 h 215"/>
                <a:gd name="T2" fmla="*/ 0 w 52"/>
                <a:gd name="T3" fmla="*/ 16 h 215"/>
                <a:gd name="T4" fmla="*/ 14 w 52"/>
                <a:gd name="T5" fmla="*/ 2 h 215"/>
                <a:gd name="T6" fmla="*/ 52 w 52"/>
                <a:gd name="T7" fmla="*/ 38 h 215"/>
                <a:gd name="T8" fmla="*/ 51 w 52"/>
                <a:gd name="T9" fmla="*/ 207 h 215"/>
                <a:gd name="T10" fmla="*/ 1 w 52"/>
                <a:gd name="T11" fmla="*/ 2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15">
                  <a:moveTo>
                    <a:pt x="1" y="207"/>
                  </a:moveTo>
                  <a:cubicBezTo>
                    <a:pt x="1" y="143"/>
                    <a:pt x="0" y="79"/>
                    <a:pt x="0" y="16"/>
                  </a:cubicBezTo>
                  <a:cubicBezTo>
                    <a:pt x="0" y="5"/>
                    <a:pt x="4" y="2"/>
                    <a:pt x="14" y="2"/>
                  </a:cubicBezTo>
                  <a:cubicBezTo>
                    <a:pt x="52" y="0"/>
                    <a:pt x="52" y="0"/>
                    <a:pt x="52" y="38"/>
                  </a:cubicBezTo>
                  <a:cubicBezTo>
                    <a:pt x="52" y="94"/>
                    <a:pt x="51" y="150"/>
                    <a:pt x="51" y="207"/>
                  </a:cubicBezTo>
                  <a:cubicBezTo>
                    <a:pt x="34" y="215"/>
                    <a:pt x="18" y="215"/>
                    <a:pt x="1" y="207"/>
                  </a:cubicBezTo>
                  <a:close/>
                </a:path>
              </a:pathLst>
            </a:custGeom>
            <a:solidFill>
              <a:srgbClr val="F6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8" name="Freeform 91">
              <a:extLst>
                <a:ext uri="{FF2B5EF4-FFF2-40B4-BE49-F238E27FC236}">
                  <a16:creationId xmlns:a16="http://schemas.microsoft.com/office/drawing/2014/main" id="{377A8955-7301-078B-37A7-374D252B1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738" y="3897314"/>
              <a:ext cx="366713" cy="1098549"/>
            </a:xfrm>
            <a:custGeom>
              <a:avLst/>
              <a:gdLst>
                <a:gd name="T0" fmla="*/ 7 w 75"/>
                <a:gd name="T1" fmla="*/ 210 h 222"/>
                <a:gd name="T2" fmla="*/ 9 w 75"/>
                <a:gd name="T3" fmla="*/ 160 h 222"/>
                <a:gd name="T4" fmla="*/ 20 w 75"/>
                <a:gd name="T5" fmla="*/ 17 h 222"/>
                <a:gd name="T6" fmla="*/ 36 w 75"/>
                <a:gd name="T7" fmla="*/ 4 h 222"/>
                <a:gd name="T8" fmla="*/ 44 w 75"/>
                <a:gd name="T9" fmla="*/ 5 h 222"/>
                <a:gd name="T10" fmla="*/ 70 w 75"/>
                <a:gd name="T11" fmla="*/ 41 h 222"/>
                <a:gd name="T12" fmla="*/ 56 w 75"/>
                <a:gd name="T13" fmla="*/ 197 h 222"/>
                <a:gd name="T14" fmla="*/ 52 w 75"/>
                <a:gd name="T15" fmla="*/ 214 h 222"/>
                <a:gd name="T16" fmla="*/ 7 w 75"/>
                <a:gd name="T17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222">
                  <a:moveTo>
                    <a:pt x="7" y="210"/>
                  </a:moveTo>
                  <a:cubicBezTo>
                    <a:pt x="0" y="193"/>
                    <a:pt x="8" y="176"/>
                    <a:pt x="9" y="160"/>
                  </a:cubicBezTo>
                  <a:cubicBezTo>
                    <a:pt x="11" y="112"/>
                    <a:pt x="16" y="64"/>
                    <a:pt x="20" y="17"/>
                  </a:cubicBezTo>
                  <a:cubicBezTo>
                    <a:pt x="21" y="6"/>
                    <a:pt x="24" y="0"/>
                    <a:pt x="36" y="4"/>
                  </a:cubicBezTo>
                  <a:cubicBezTo>
                    <a:pt x="39" y="4"/>
                    <a:pt x="41" y="5"/>
                    <a:pt x="44" y="5"/>
                  </a:cubicBezTo>
                  <a:cubicBezTo>
                    <a:pt x="75" y="9"/>
                    <a:pt x="73" y="9"/>
                    <a:pt x="70" y="41"/>
                  </a:cubicBezTo>
                  <a:cubicBezTo>
                    <a:pt x="64" y="93"/>
                    <a:pt x="61" y="145"/>
                    <a:pt x="56" y="197"/>
                  </a:cubicBezTo>
                  <a:cubicBezTo>
                    <a:pt x="55" y="203"/>
                    <a:pt x="58" y="210"/>
                    <a:pt x="52" y="214"/>
                  </a:cubicBezTo>
                  <a:cubicBezTo>
                    <a:pt x="36" y="222"/>
                    <a:pt x="22" y="217"/>
                    <a:pt x="7" y="210"/>
                  </a:cubicBezTo>
                  <a:close/>
                </a:path>
              </a:pathLst>
            </a:custGeom>
            <a:solidFill>
              <a:srgbClr val="F5B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9" name="Freeform 92">
              <a:extLst>
                <a:ext uri="{FF2B5EF4-FFF2-40B4-BE49-F238E27FC236}">
                  <a16:creationId xmlns:a16="http://schemas.microsoft.com/office/drawing/2014/main" id="{339D57DC-5DD9-5018-5FA2-8DF1151A8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88" y="3897314"/>
              <a:ext cx="498475" cy="1077912"/>
            </a:xfrm>
            <a:custGeom>
              <a:avLst/>
              <a:gdLst>
                <a:gd name="T0" fmla="*/ 55 w 102"/>
                <a:gd name="T1" fmla="*/ 214 h 218"/>
                <a:gd name="T2" fmla="*/ 2 w 102"/>
                <a:gd name="T3" fmla="*/ 27 h 218"/>
                <a:gd name="T4" fmla="*/ 11 w 102"/>
                <a:gd name="T5" fmla="*/ 12 h 218"/>
                <a:gd name="T6" fmla="*/ 58 w 102"/>
                <a:gd name="T7" fmla="*/ 37 h 218"/>
                <a:gd name="T8" fmla="*/ 100 w 102"/>
                <a:gd name="T9" fmla="*/ 190 h 218"/>
                <a:gd name="T10" fmla="*/ 102 w 102"/>
                <a:gd name="T11" fmla="*/ 202 h 218"/>
                <a:gd name="T12" fmla="*/ 55 w 102"/>
                <a:gd name="T13" fmla="*/ 2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218">
                  <a:moveTo>
                    <a:pt x="55" y="214"/>
                  </a:moveTo>
                  <a:cubicBezTo>
                    <a:pt x="37" y="152"/>
                    <a:pt x="20" y="89"/>
                    <a:pt x="2" y="27"/>
                  </a:cubicBezTo>
                  <a:cubicBezTo>
                    <a:pt x="0" y="19"/>
                    <a:pt x="1" y="15"/>
                    <a:pt x="11" y="12"/>
                  </a:cubicBezTo>
                  <a:cubicBezTo>
                    <a:pt x="48" y="0"/>
                    <a:pt x="48" y="0"/>
                    <a:pt x="58" y="37"/>
                  </a:cubicBezTo>
                  <a:cubicBezTo>
                    <a:pt x="72" y="88"/>
                    <a:pt x="86" y="139"/>
                    <a:pt x="100" y="190"/>
                  </a:cubicBezTo>
                  <a:cubicBezTo>
                    <a:pt x="101" y="194"/>
                    <a:pt x="101" y="198"/>
                    <a:pt x="102" y="202"/>
                  </a:cubicBezTo>
                  <a:cubicBezTo>
                    <a:pt x="88" y="215"/>
                    <a:pt x="72" y="218"/>
                    <a:pt x="55" y="214"/>
                  </a:cubicBezTo>
                  <a:close/>
                </a:path>
              </a:pathLst>
            </a:custGeom>
            <a:solidFill>
              <a:srgbClr val="F6D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0" name="Freeform 93">
              <a:extLst>
                <a:ext uri="{FF2B5EF4-FFF2-40B4-BE49-F238E27FC236}">
                  <a16:creationId xmlns:a16="http://schemas.microsoft.com/office/drawing/2014/main" id="{9BBB545E-D688-4434-4087-78DFC1DC2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387" y="3903664"/>
              <a:ext cx="465138" cy="1092199"/>
            </a:xfrm>
            <a:custGeom>
              <a:avLst/>
              <a:gdLst>
                <a:gd name="T0" fmla="*/ 0 w 95"/>
                <a:gd name="T1" fmla="*/ 204 h 221"/>
                <a:gd name="T2" fmla="*/ 29 w 95"/>
                <a:gd name="T3" fmla="*/ 67 h 221"/>
                <a:gd name="T4" fmla="*/ 41 w 95"/>
                <a:gd name="T5" fmla="*/ 15 h 221"/>
                <a:gd name="T6" fmla="*/ 58 w 95"/>
                <a:gd name="T7" fmla="*/ 3 h 221"/>
                <a:gd name="T8" fmla="*/ 86 w 95"/>
                <a:gd name="T9" fmla="*/ 47 h 221"/>
                <a:gd name="T10" fmla="*/ 48 w 95"/>
                <a:gd name="T11" fmla="*/ 212 h 221"/>
                <a:gd name="T12" fmla="*/ 0 w 95"/>
                <a:gd name="T13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21">
                  <a:moveTo>
                    <a:pt x="0" y="204"/>
                  </a:moveTo>
                  <a:cubicBezTo>
                    <a:pt x="6" y="158"/>
                    <a:pt x="21" y="113"/>
                    <a:pt x="29" y="67"/>
                  </a:cubicBezTo>
                  <a:cubicBezTo>
                    <a:pt x="33" y="50"/>
                    <a:pt x="37" y="32"/>
                    <a:pt x="41" y="15"/>
                  </a:cubicBezTo>
                  <a:cubicBezTo>
                    <a:pt x="43" y="6"/>
                    <a:pt x="45" y="0"/>
                    <a:pt x="58" y="3"/>
                  </a:cubicBezTo>
                  <a:cubicBezTo>
                    <a:pt x="94" y="12"/>
                    <a:pt x="95" y="11"/>
                    <a:pt x="86" y="47"/>
                  </a:cubicBezTo>
                  <a:cubicBezTo>
                    <a:pt x="73" y="102"/>
                    <a:pt x="61" y="157"/>
                    <a:pt x="48" y="212"/>
                  </a:cubicBezTo>
                  <a:cubicBezTo>
                    <a:pt x="30" y="221"/>
                    <a:pt x="15" y="212"/>
                    <a:pt x="0" y="204"/>
                  </a:cubicBezTo>
                  <a:close/>
                </a:path>
              </a:pathLst>
            </a:custGeom>
            <a:solidFill>
              <a:srgbClr val="F2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1" name="Freeform 94">
              <a:extLst>
                <a:ext uri="{FF2B5EF4-FFF2-40B4-BE49-F238E27FC236}">
                  <a16:creationId xmlns:a16="http://schemas.microsoft.com/office/drawing/2014/main" id="{D0239935-74E1-4C57-5609-94B544E2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425" y="3913189"/>
              <a:ext cx="490538" cy="1077912"/>
            </a:xfrm>
            <a:custGeom>
              <a:avLst/>
              <a:gdLst>
                <a:gd name="T0" fmla="*/ 0 w 100"/>
                <a:gd name="T1" fmla="*/ 201 h 218"/>
                <a:gd name="T2" fmla="*/ 33 w 100"/>
                <a:gd name="T3" fmla="*/ 64 h 218"/>
                <a:gd name="T4" fmla="*/ 47 w 100"/>
                <a:gd name="T5" fmla="*/ 10 h 218"/>
                <a:gd name="T6" fmla="*/ 62 w 100"/>
                <a:gd name="T7" fmla="*/ 2 h 218"/>
                <a:gd name="T8" fmla="*/ 90 w 100"/>
                <a:gd name="T9" fmla="*/ 47 h 218"/>
                <a:gd name="T10" fmla="*/ 48 w 100"/>
                <a:gd name="T11" fmla="*/ 211 h 218"/>
                <a:gd name="T12" fmla="*/ 0 w 100"/>
                <a:gd name="T13" fmla="*/ 20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8">
                  <a:moveTo>
                    <a:pt x="0" y="201"/>
                  </a:moveTo>
                  <a:cubicBezTo>
                    <a:pt x="7" y="155"/>
                    <a:pt x="23" y="110"/>
                    <a:pt x="33" y="64"/>
                  </a:cubicBezTo>
                  <a:cubicBezTo>
                    <a:pt x="37" y="46"/>
                    <a:pt x="43" y="28"/>
                    <a:pt x="47" y="10"/>
                  </a:cubicBezTo>
                  <a:cubicBezTo>
                    <a:pt x="49" y="0"/>
                    <a:pt x="53" y="0"/>
                    <a:pt x="62" y="2"/>
                  </a:cubicBezTo>
                  <a:cubicBezTo>
                    <a:pt x="100" y="10"/>
                    <a:pt x="100" y="10"/>
                    <a:pt x="90" y="47"/>
                  </a:cubicBezTo>
                  <a:cubicBezTo>
                    <a:pt x="76" y="102"/>
                    <a:pt x="62" y="156"/>
                    <a:pt x="48" y="211"/>
                  </a:cubicBezTo>
                  <a:cubicBezTo>
                    <a:pt x="30" y="218"/>
                    <a:pt x="15" y="211"/>
                    <a:pt x="0" y="201"/>
                  </a:cubicBezTo>
                  <a:close/>
                </a:path>
              </a:pathLst>
            </a:custGeom>
            <a:solidFill>
              <a:srgbClr val="86A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2" name="Freeform 95">
              <a:extLst>
                <a:ext uri="{FF2B5EF4-FFF2-40B4-BE49-F238E27FC236}">
                  <a16:creationId xmlns:a16="http://schemas.microsoft.com/office/drawing/2014/main" id="{3220A85F-A14A-97A2-BDE1-6189FA47D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3908426"/>
              <a:ext cx="390525" cy="1077912"/>
            </a:xfrm>
            <a:custGeom>
              <a:avLst/>
              <a:gdLst>
                <a:gd name="T0" fmla="*/ 32 w 80"/>
                <a:gd name="T1" fmla="*/ 212 h 218"/>
                <a:gd name="T2" fmla="*/ 17 w 80"/>
                <a:gd name="T3" fmla="*/ 123 h 218"/>
                <a:gd name="T4" fmla="*/ 2 w 80"/>
                <a:gd name="T5" fmla="*/ 20 h 218"/>
                <a:gd name="T6" fmla="*/ 13 w 80"/>
                <a:gd name="T7" fmla="*/ 5 h 218"/>
                <a:gd name="T8" fmla="*/ 43 w 80"/>
                <a:gd name="T9" fmla="*/ 1 h 218"/>
                <a:gd name="T10" fmla="*/ 52 w 80"/>
                <a:gd name="T11" fmla="*/ 8 h 218"/>
                <a:gd name="T12" fmla="*/ 79 w 80"/>
                <a:gd name="T13" fmla="*/ 201 h 218"/>
                <a:gd name="T14" fmla="*/ 76 w 80"/>
                <a:gd name="T15" fmla="*/ 208 h 218"/>
                <a:gd name="T16" fmla="*/ 32 w 80"/>
                <a:gd name="T17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218">
                  <a:moveTo>
                    <a:pt x="32" y="212"/>
                  </a:moveTo>
                  <a:cubicBezTo>
                    <a:pt x="23" y="183"/>
                    <a:pt x="22" y="152"/>
                    <a:pt x="17" y="123"/>
                  </a:cubicBezTo>
                  <a:cubicBezTo>
                    <a:pt x="11" y="89"/>
                    <a:pt x="8" y="54"/>
                    <a:pt x="2" y="20"/>
                  </a:cubicBezTo>
                  <a:cubicBezTo>
                    <a:pt x="0" y="9"/>
                    <a:pt x="4" y="6"/>
                    <a:pt x="13" y="5"/>
                  </a:cubicBezTo>
                  <a:cubicBezTo>
                    <a:pt x="23" y="4"/>
                    <a:pt x="33" y="2"/>
                    <a:pt x="43" y="1"/>
                  </a:cubicBezTo>
                  <a:cubicBezTo>
                    <a:pt x="49" y="0"/>
                    <a:pt x="51" y="2"/>
                    <a:pt x="52" y="8"/>
                  </a:cubicBezTo>
                  <a:cubicBezTo>
                    <a:pt x="61" y="72"/>
                    <a:pt x="70" y="136"/>
                    <a:pt x="79" y="201"/>
                  </a:cubicBezTo>
                  <a:cubicBezTo>
                    <a:pt x="80" y="203"/>
                    <a:pt x="77" y="205"/>
                    <a:pt x="76" y="208"/>
                  </a:cubicBezTo>
                  <a:cubicBezTo>
                    <a:pt x="62" y="215"/>
                    <a:pt x="47" y="218"/>
                    <a:pt x="32" y="212"/>
                  </a:cubicBezTo>
                  <a:close/>
                </a:path>
              </a:pathLst>
            </a:custGeom>
            <a:solidFill>
              <a:srgbClr val="649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3" name="Freeform 96">
              <a:extLst>
                <a:ext uri="{FF2B5EF4-FFF2-40B4-BE49-F238E27FC236}">
                  <a16:creationId xmlns:a16="http://schemas.microsoft.com/office/drawing/2014/main" id="{474E231C-BE35-D8D4-6EB2-EA76E1FD4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3908426"/>
              <a:ext cx="512763" cy="1077912"/>
            </a:xfrm>
            <a:custGeom>
              <a:avLst/>
              <a:gdLst>
                <a:gd name="T0" fmla="*/ 5 w 105"/>
                <a:gd name="T1" fmla="*/ 204 h 218"/>
                <a:gd name="T2" fmla="*/ 3 w 105"/>
                <a:gd name="T3" fmla="*/ 194 h 218"/>
                <a:gd name="T4" fmla="*/ 52 w 105"/>
                <a:gd name="T5" fmla="*/ 14 h 218"/>
                <a:gd name="T6" fmla="*/ 68 w 105"/>
                <a:gd name="T7" fmla="*/ 3 h 218"/>
                <a:gd name="T8" fmla="*/ 95 w 105"/>
                <a:gd name="T9" fmla="*/ 48 h 218"/>
                <a:gd name="T10" fmla="*/ 50 w 105"/>
                <a:gd name="T11" fmla="*/ 212 h 218"/>
                <a:gd name="T12" fmla="*/ 5 w 105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18">
                  <a:moveTo>
                    <a:pt x="5" y="204"/>
                  </a:moveTo>
                  <a:cubicBezTo>
                    <a:pt x="0" y="201"/>
                    <a:pt x="2" y="198"/>
                    <a:pt x="3" y="194"/>
                  </a:cubicBezTo>
                  <a:cubicBezTo>
                    <a:pt x="20" y="134"/>
                    <a:pt x="36" y="74"/>
                    <a:pt x="52" y="14"/>
                  </a:cubicBezTo>
                  <a:cubicBezTo>
                    <a:pt x="54" y="4"/>
                    <a:pt x="56" y="0"/>
                    <a:pt x="68" y="3"/>
                  </a:cubicBezTo>
                  <a:cubicBezTo>
                    <a:pt x="104" y="13"/>
                    <a:pt x="105" y="12"/>
                    <a:pt x="95" y="48"/>
                  </a:cubicBezTo>
                  <a:cubicBezTo>
                    <a:pt x="80" y="103"/>
                    <a:pt x="65" y="157"/>
                    <a:pt x="50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26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4" name="Freeform 97">
              <a:extLst>
                <a:ext uri="{FF2B5EF4-FFF2-40B4-BE49-F238E27FC236}">
                  <a16:creationId xmlns:a16="http://schemas.microsoft.com/office/drawing/2014/main" id="{56E6A599-6280-0142-FBCA-4ADE0B03F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3908426"/>
              <a:ext cx="460375" cy="1071562"/>
            </a:xfrm>
            <a:custGeom>
              <a:avLst/>
              <a:gdLst>
                <a:gd name="T0" fmla="*/ 46 w 94"/>
                <a:gd name="T1" fmla="*/ 212 h 217"/>
                <a:gd name="T2" fmla="*/ 10 w 94"/>
                <a:gd name="T3" fmla="*/ 62 h 217"/>
                <a:gd name="T4" fmla="*/ 6 w 94"/>
                <a:gd name="T5" fmla="*/ 39 h 217"/>
                <a:gd name="T6" fmla="*/ 29 w 94"/>
                <a:gd name="T7" fmla="*/ 4 h 217"/>
                <a:gd name="T8" fmla="*/ 53 w 94"/>
                <a:gd name="T9" fmla="*/ 17 h 217"/>
                <a:gd name="T10" fmla="*/ 92 w 94"/>
                <a:gd name="T11" fmla="*/ 195 h 217"/>
                <a:gd name="T12" fmla="*/ 91 w 94"/>
                <a:gd name="T13" fmla="*/ 204 h 217"/>
                <a:gd name="T14" fmla="*/ 46 w 94"/>
                <a:gd name="T15" fmla="*/ 21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17">
                  <a:moveTo>
                    <a:pt x="46" y="212"/>
                  </a:moveTo>
                  <a:cubicBezTo>
                    <a:pt x="31" y="163"/>
                    <a:pt x="23" y="112"/>
                    <a:pt x="10" y="62"/>
                  </a:cubicBezTo>
                  <a:cubicBezTo>
                    <a:pt x="8" y="55"/>
                    <a:pt x="7" y="47"/>
                    <a:pt x="6" y="39"/>
                  </a:cubicBezTo>
                  <a:cubicBezTo>
                    <a:pt x="0" y="10"/>
                    <a:pt x="0" y="11"/>
                    <a:pt x="29" y="4"/>
                  </a:cubicBezTo>
                  <a:cubicBezTo>
                    <a:pt x="43" y="0"/>
                    <a:pt x="49" y="1"/>
                    <a:pt x="53" y="17"/>
                  </a:cubicBezTo>
                  <a:cubicBezTo>
                    <a:pt x="65" y="77"/>
                    <a:pt x="79" y="136"/>
                    <a:pt x="92" y="195"/>
                  </a:cubicBezTo>
                  <a:cubicBezTo>
                    <a:pt x="93" y="198"/>
                    <a:pt x="94" y="201"/>
                    <a:pt x="91" y="204"/>
                  </a:cubicBezTo>
                  <a:cubicBezTo>
                    <a:pt x="77" y="213"/>
                    <a:pt x="62" y="217"/>
                    <a:pt x="46" y="212"/>
                  </a:cubicBezTo>
                  <a:close/>
                </a:path>
              </a:pathLst>
            </a:custGeom>
            <a:solidFill>
              <a:srgbClr val="F9C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5" name="Freeform 98">
              <a:extLst>
                <a:ext uri="{FF2B5EF4-FFF2-40B4-BE49-F238E27FC236}">
                  <a16:creationId xmlns:a16="http://schemas.microsoft.com/office/drawing/2014/main" id="{47164EF4-4601-CEA1-3627-BEBAA64A4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3908426"/>
              <a:ext cx="333375" cy="1092199"/>
            </a:xfrm>
            <a:custGeom>
              <a:avLst/>
              <a:gdLst>
                <a:gd name="T0" fmla="*/ 0 w 68"/>
                <a:gd name="T1" fmla="*/ 208 h 221"/>
                <a:gd name="T2" fmla="*/ 11 w 68"/>
                <a:gd name="T3" fmla="*/ 69 h 221"/>
                <a:gd name="T4" fmla="*/ 15 w 68"/>
                <a:gd name="T5" fmla="*/ 12 h 221"/>
                <a:gd name="T6" fmla="*/ 30 w 68"/>
                <a:gd name="T7" fmla="*/ 1 h 221"/>
                <a:gd name="T8" fmla="*/ 64 w 68"/>
                <a:gd name="T9" fmla="*/ 46 h 221"/>
                <a:gd name="T10" fmla="*/ 47 w 68"/>
                <a:gd name="T11" fmla="*/ 212 h 221"/>
                <a:gd name="T12" fmla="*/ 0 w 68"/>
                <a:gd name="T13" fmla="*/ 20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221">
                  <a:moveTo>
                    <a:pt x="0" y="208"/>
                  </a:moveTo>
                  <a:cubicBezTo>
                    <a:pt x="0" y="161"/>
                    <a:pt x="6" y="115"/>
                    <a:pt x="11" y="69"/>
                  </a:cubicBezTo>
                  <a:cubicBezTo>
                    <a:pt x="13" y="50"/>
                    <a:pt x="12" y="31"/>
                    <a:pt x="15" y="12"/>
                  </a:cubicBezTo>
                  <a:cubicBezTo>
                    <a:pt x="17" y="2"/>
                    <a:pt x="20" y="0"/>
                    <a:pt x="30" y="1"/>
                  </a:cubicBezTo>
                  <a:cubicBezTo>
                    <a:pt x="67" y="6"/>
                    <a:pt x="68" y="6"/>
                    <a:pt x="64" y="46"/>
                  </a:cubicBezTo>
                  <a:cubicBezTo>
                    <a:pt x="58" y="101"/>
                    <a:pt x="53" y="157"/>
                    <a:pt x="47" y="212"/>
                  </a:cubicBezTo>
                  <a:cubicBezTo>
                    <a:pt x="31" y="221"/>
                    <a:pt x="15" y="215"/>
                    <a:pt x="0" y="208"/>
                  </a:cubicBezTo>
                  <a:close/>
                </a:path>
              </a:pathLst>
            </a:custGeom>
            <a:solidFill>
              <a:srgbClr val="F8E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6" name="Freeform 99">
              <a:extLst>
                <a:ext uri="{FF2B5EF4-FFF2-40B4-BE49-F238E27FC236}">
                  <a16:creationId xmlns:a16="http://schemas.microsoft.com/office/drawing/2014/main" id="{E8DD1E9D-A4EC-DB83-986A-6FF61839A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0" y="3903664"/>
              <a:ext cx="361950" cy="1092199"/>
            </a:xfrm>
            <a:custGeom>
              <a:avLst/>
              <a:gdLst>
                <a:gd name="T0" fmla="*/ 26 w 74"/>
                <a:gd name="T1" fmla="*/ 213 h 221"/>
                <a:gd name="T2" fmla="*/ 6 w 74"/>
                <a:gd name="T3" fmla="*/ 57 h 221"/>
                <a:gd name="T4" fmla="*/ 2 w 74"/>
                <a:gd name="T5" fmla="*/ 20 h 221"/>
                <a:gd name="T6" fmla="*/ 15 w 74"/>
                <a:gd name="T7" fmla="*/ 5 h 221"/>
                <a:gd name="T8" fmla="*/ 55 w 74"/>
                <a:gd name="T9" fmla="*/ 39 h 221"/>
                <a:gd name="T10" fmla="*/ 73 w 74"/>
                <a:gd name="T11" fmla="*/ 186 h 221"/>
                <a:gd name="T12" fmla="*/ 74 w 74"/>
                <a:gd name="T13" fmla="*/ 208 h 221"/>
                <a:gd name="T14" fmla="*/ 26 w 74"/>
                <a:gd name="T15" fmla="*/ 21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221">
                  <a:moveTo>
                    <a:pt x="26" y="213"/>
                  </a:moveTo>
                  <a:cubicBezTo>
                    <a:pt x="20" y="161"/>
                    <a:pt x="13" y="109"/>
                    <a:pt x="6" y="57"/>
                  </a:cubicBezTo>
                  <a:cubicBezTo>
                    <a:pt x="4" y="45"/>
                    <a:pt x="4" y="32"/>
                    <a:pt x="2" y="20"/>
                  </a:cubicBezTo>
                  <a:cubicBezTo>
                    <a:pt x="0" y="8"/>
                    <a:pt x="5" y="6"/>
                    <a:pt x="15" y="5"/>
                  </a:cubicBezTo>
                  <a:cubicBezTo>
                    <a:pt x="51" y="0"/>
                    <a:pt x="50" y="0"/>
                    <a:pt x="55" y="39"/>
                  </a:cubicBezTo>
                  <a:cubicBezTo>
                    <a:pt x="60" y="88"/>
                    <a:pt x="67" y="137"/>
                    <a:pt x="73" y="186"/>
                  </a:cubicBezTo>
                  <a:cubicBezTo>
                    <a:pt x="74" y="194"/>
                    <a:pt x="73" y="201"/>
                    <a:pt x="74" y="208"/>
                  </a:cubicBezTo>
                  <a:cubicBezTo>
                    <a:pt x="58" y="216"/>
                    <a:pt x="43" y="221"/>
                    <a:pt x="26" y="213"/>
                  </a:cubicBezTo>
                  <a:close/>
                </a:path>
              </a:pathLst>
            </a:custGeom>
            <a:solidFill>
              <a:srgbClr val="E73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dirty="0"/>
            </a:p>
          </p:txBody>
        </p:sp>
        <p:sp>
          <p:nvSpPr>
            <p:cNvPr id="437" name="Freeform 100">
              <a:extLst>
                <a:ext uri="{FF2B5EF4-FFF2-40B4-BE49-F238E27FC236}">
                  <a16:creationId xmlns:a16="http://schemas.microsoft.com/office/drawing/2014/main" id="{E22A4760-73A1-0D0B-4C52-E305AAF5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675" y="3908426"/>
              <a:ext cx="503238" cy="1077912"/>
            </a:xfrm>
            <a:custGeom>
              <a:avLst/>
              <a:gdLst>
                <a:gd name="T0" fmla="*/ 5 w 103"/>
                <a:gd name="T1" fmla="*/ 204 h 218"/>
                <a:gd name="T2" fmla="*/ 3 w 103"/>
                <a:gd name="T3" fmla="*/ 192 h 218"/>
                <a:gd name="T4" fmla="*/ 51 w 103"/>
                <a:gd name="T5" fmla="*/ 13 h 218"/>
                <a:gd name="T6" fmla="*/ 68 w 103"/>
                <a:gd name="T7" fmla="*/ 3 h 218"/>
                <a:gd name="T8" fmla="*/ 94 w 103"/>
                <a:gd name="T9" fmla="*/ 47 h 218"/>
                <a:gd name="T10" fmla="*/ 49 w 103"/>
                <a:gd name="T11" fmla="*/ 212 h 218"/>
                <a:gd name="T12" fmla="*/ 5 w 103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18">
                  <a:moveTo>
                    <a:pt x="5" y="204"/>
                  </a:moveTo>
                  <a:cubicBezTo>
                    <a:pt x="0" y="201"/>
                    <a:pt x="2" y="196"/>
                    <a:pt x="3" y="192"/>
                  </a:cubicBezTo>
                  <a:cubicBezTo>
                    <a:pt x="19" y="132"/>
                    <a:pt x="35" y="73"/>
                    <a:pt x="51" y="13"/>
                  </a:cubicBezTo>
                  <a:cubicBezTo>
                    <a:pt x="53" y="3"/>
                    <a:pt x="57" y="0"/>
                    <a:pt x="68" y="3"/>
                  </a:cubicBezTo>
                  <a:cubicBezTo>
                    <a:pt x="103" y="12"/>
                    <a:pt x="103" y="12"/>
                    <a:pt x="94" y="47"/>
                  </a:cubicBezTo>
                  <a:cubicBezTo>
                    <a:pt x="79" y="102"/>
                    <a:pt x="64" y="157"/>
                    <a:pt x="49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ED6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dirty="0"/>
            </a:p>
          </p:txBody>
        </p:sp>
        <p:sp>
          <p:nvSpPr>
            <p:cNvPr id="438" name="Freeform 101">
              <a:extLst>
                <a:ext uri="{FF2B5EF4-FFF2-40B4-BE49-F238E27FC236}">
                  <a16:creationId xmlns:a16="http://schemas.microsoft.com/office/drawing/2014/main" id="{29D07BB9-3601-3B3E-6E85-8A8CFF95C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62" y="3903664"/>
              <a:ext cx="481013" cy="1066799"/>
            </a:xfrm>
            <a:custGeom>
              <a:avLst/>
              <a:gdLst>
                <a:gd name="T0" fmla="*/ 2 w 98"/>
                <a:gd name="T1" fmla="*/ 204 h 216"/>
                <a:gd name="T2" fmla="*/ 18 w 98"/>
                <a:gd name="T3" fmla="*/ 125 h 216"/>
                <a:gd name="T4" fmla="*/ 45 w 98"/>
                <a:gd name="T5" fmla="*/ 16 h 216"/>
                <a:gd name="T6" fmla="*/ 65 w 98"/>
                <a:gd name="T7" fmla="*/ 4 h 216"/>
                <a:gd name="T8" fmla="*/ 90 w 98"/>
                <a:gd name="T9" fmla="*/ 46 h 216"/>
                <a:gd name="T10" fmla="*/ 49 w 98"/>
                <a:gd name="T11" fmla="*/ 207 h 216"/>
                <a:gd name="T12" fmla="*/ 46 w 98"/>
                <a:gd name="T13" fmla="*/ 214 h 216"/>
                <a:gd name="T14" fmla="*/ 2 w 98"/>
                <a:gd name="T15" fmla="*/ 2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2" y="204"/>
                  </a:moveTo>
                  <a:cubicBezTo>
                    <a:pt x="0" y="176"/>
                    <a:pt x="13" y="151"/>
                    <a:pt x="18" y="125"/>
                  </a:cubicBezTo>
                  <a:cubicBezTo>
                    <a:pt x="26" y="88"/>
                    <a:pt x="36" y="52"/>
                    <a:pt x="45" y="16"/>
                  </a:cubicBezTo>
                  <a:cubicBezTo>
                    <a:pt x="48" y="5"/>
                    <a:pt x="50" y="0"/>
                    <a:pt x="65" y="4"/>
                  </a:cubicBezTo>
                  <a:cubicBezTo>
                    <a:pt x="98" y="14"/>
                    <a:pt x="98" y="12"/>
                    <a:pt x="90" y="46"/>
                  </a:cubicBezTo>
                  <a:cubicBezTo>
                    <a:pt x="76" y="100"/>
                    <a:pt x="63" y="154"/>
                    <a:pt x="49" y="207"/>
                  </a:cubicBezTo>
                  <a:cubicBezTo>
                    <a:pt x="49" y="209"/>
                    <a:pt x="47" y="211"/>
                    <a:pt x="46" y="214"/>
                  </a:cubicBezTo>
                  <a:cubicBezTo>
                    <a:pt x="30" y="216"/>
                    <a:pt x="15" y="213"/>
                    <a:pt x="2" y="204"/>
                  </a:cubicBezTo>
                  <a:close/>
                </a:path>
              </a:pathLst>
            </a:custGeom>
            <a:solidFill>
              <a:srgbClr val="75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9" name="Freeform 102">
              <a:extLst>
                <a:ext uri="{FF2B5EF4-FFF2-40B4-BE49-F238E27FC236}">
                  <a16:creationId xmlns:a16="http://schemas.microsoft.com/office/drawing/2014/main" id="{B85449C8-6376-43DA-1560-42970D5B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75" y="3903664"/>
              <a:ext cx="504825" cy="1087437"/>
            </a:xfrm>
            <a:custGeom>
              <a:avLst/>
              <a:gdLst>
                <a:gd name="T0" fmla="*/ 54 w 103"/>
                <a:gd name="T1" fmla="*/ 212 h 220"/>
                <a:gd name="T2" fmla="*/ 4 w 103"/>
                <a:gd name="T3" fmla="*/ 29 h 220"/>
                <a:gd name="T4" fmla="*/ 14 w 103"/>
                <a:gd name="T5" fmla="*/ 10 h 220"/>
                <a:gd name="T6" fmla="*/ 58 w 103"/>
                <a:gd name="T7" fmla="*/ 35 h 220"/>
                <a:gd name="T8" fmla="*/ 99 w 103"/>
                <a:gd name="T9" fmla="*/ 184 h 220"/>
                <a:gd name="T10" fmla="*/ 102 w 103"/>
                <a:gd name="T11" fmla="*/ 201 h 220"/>
                <a:gd name="T12" fmla="*/ 54 w 103"/>
                <a:gd name="T13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20">
                  <a:moveTo>
                    <a:pt x="54" y="212"/>
                  </a:moveTo>
                  <a:cubicBezTo>
                    <a:pt x="37" y="151"/>
                    <a:pt x="21" y="89"/>
                    <a:pt x="4" y="29"/>
                  </a:cubicBezTo>
                  <a:cubicBezTo>
                    <a:pt x="0" y="16"/>
                    <a:pt x="4" y="13"/>
                    <a:pt x="14" y="10"/>
                  </a:cubicBezTo>
                  <a:cubicBezTo>
                    <a:pt x="48" y="1"/>
                    <a:pt x="48" y="0"/>
                    <a:pt x="58" y="35"/>
                  </a:cubicBezTo>
                  <a:cubicBezTo>
                    <a:pt x="71" y="85"/>
                    <a:pt x="85" y="135"/>
                    <a:pt x="99" y="184"/>
                  </a:cubicBezTo>
                  <a:cubicBezTo>
                    <a:pt x="101" y="190"/>
                    <a:pt x="103" y="195"/>
                    <a:pt x="102" y="201"/>
                  </a:cubicBezTo>
                  <a:cubicBezTo>
                    <a:pt x="87" y="213"/>
                    <a:pt x="72" y="220"/>
                    <a:pt x="54" y="212"/>
                  </a:cubicBezTo>
                  <a:close/>
                </a:path>
              </a:pathLst>
            </a:custGeom>
            <a:solidFill>
              <a:srgbClr val="C8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0" name="Freeform 103">
              <a:extLst>
                <a:ext uri="{FF2B5EF4-FFF2-40B4-BE49-F238E27FC236}">
                  <a16:creationId xmlns:a16="http://schemas.microsoft.com/office/drawing/2014/main" id="{326C54C5-CD68-E61C-F0BC-A28EFD953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950" y="3903664"/>
              <a:ext cx="284163" cy="1076324"/>
            </a:xfrm>
            <a:custGeom>
              <a:avLst/>
              <a:gdLst>
                <a:gd name="T0" fmla="*/ 1 w 58"/>
                <a:gd name="T1" fmla="*/ 209 h 218"/>
                <a:gd name="T2" fmla="*/ 1 w 58"/>
                <a:gd name="T3" fmla="*/ 19 h 218"/>
                <a:gd name="T4" fmla="*/ 15 w 58"/>
                <a:gd name="T5" fmla="*/ 4 h 218"/>
                <a:gd name="T6" fmla="*/ 50 w 58"/>
                <a:gd name="T7" fmla="*/ 37 h 218"/>
                <a:gd name="T8" fmla="*/ 48 w 58"/>
                <a:gd name="T9" fmla="*/ 212 h 218"/>
                <a:gd name="T10" fmla="*/ 1 w 58"/>
                <a:gd name="T11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218">
                  <a:moveTo>
                    <a:pt x="1" y="209"/>
                  </a:moveTo>
                  <a:cubicBezTo>
                    <a:pt x="1" y="146"/>
                    <a:pt x="1" y="82"/>
                    <a:pt x="1" y="19"/>
                  </a:cubicBezTo>
                  <a:cubicBezTo>
                    <a:pt x="0" y="8"/>
                    <a:pt x="3" y="4"/>
                    <a:pt x="15" y="4"/>
                  </a:cubicBezTo>
                  <a:cubicBezTo>
                    <a:pt x="58" y="5"/>
                    <a:pt x="50" y="0"/>
                    <a:pt x="50" y="37"/>
                  </a:cubicBezTo>
                  <a:cubicBezTo>
                    <a:pt x="49" y="95"/>
                    <a:pt x="52" y="154"/>
                    <a:pt x="48" y="212"/>
                  </a:cubicBezTo>
                  <a:cubicBezTo>
                    <a:pt x="32" y="218"/>
                    <a:pt x="16" y="216"/>
                    <a:pt x="1" y="209"/>
                  </a:cubicBezTo>
                  <a:close/>
                </a:path>
              </a:pathLst>
            </a:custGeom>
            <a:solidFill>
              <a:srgbClr val="F5A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1" name="Freeform 104">
              <a:extLst>
                <a:ext uri="{FF2B5EF4-FFF2-40B4-BE49-F238E27FC236}">
                  <a16:creationId xmlns:a16="http://schemas.microsoft.com/office/drawing/2014/main" id="{4FB8F95C-5016-0A75-913D-C5325633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4400" y="3908426"/>
              <a:ext cx="263525" cy="1077912"/>
            </a:xfrm>
            <a:custGeom>
              <a:avLst/>
              <a:gdLst>
                <a:gd name="T0" fmla="*/ 2 w 54"/>
                <a:gd name="T1" fmla="*/ 4 h 218"/>
                <a:gd name="T2" fmla="*/ 51 w 54"/>
                <a:gd name="T3" fmla="*/ 48 h 218"/>
                <a:gd name="T4" fmla="*/ 51 w 54"/>
                <a:gd name="T5" fmla="*/ 191 h 218"/>
                <a:gd name="T6" fmla="*/ 47 w 54"/>
                <a:gd name="T7" fmla="*/ 212 h 218"/>
                <a:gd name="T8" fmla="*/ 39 w 54"/>
                <a:gd name="T9" fmla="*/ 213 h 218"/>
                <a:gd name="T10" fmla="*/ 1 w 54"/>
                <a:gd name="T11" fmla="*/ 180 h 218"/>
                <a:gd name="T12" fmla="*/ 2 w 54"/>
                <a:gd name="T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18">
                  <a:moveTo>
                    <a:pt x="2" y="4"/>
                  </a:moveTo>
                  <a:cubicBezTo>
                    <a:pt x="51" y="0"/>
                    <a:pt x="51" y="0"/>
                    <a:pt x="51" y="48"/>
                  </a:cubicBezTo>
                  <a:cubicBezTo>
                    <a:pt x="51" y="96"/>
                    <a:pt x="51" y="143"/>
                    <a:pt x="51" y="191"/>
                  </a:cubicBezTo>
                  <a:cubicBezTo>
                    <a:pt x="51" y="198"/>
                    <a:pt x="54" y="206"/>
                    <a:pt x="47" y="212"/>
                  </a:cubicBezTo>
                  <a:cubicBezTo>
                    <a:pt x="44" y="212"/>
                    <a:pt x="42" y="213"/>
                    <a:pt x="39" y="213"/>
                  </a:cubicBezTo>
                  <a:cubicBezTo>
                    <a:pt x="6" y="218"/>
                    <a:pt x="1" y="213"/>
                    <a:pt x="1" y="180"/>
                  </a:cubicBezTo>
                  <a:cubicBezTo>
                    <a:pt x="1" y="122"/>
                    <a:pt x="0" y="63"/>
                    <a:pt x="2" y="4"/>
                  </a:cubicBezTo>
                  <a:close/>
                </a:path>
              </a:pathLst>
            </a:custGeom>
            <a:solidFill>
              <a:srgbClr val="C99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2" name="Freeform 105">
              <a:extLst>
                <a:ext uri="{FF2B5EF4-FFF2-40B4-BE49-F238E27FC236}">
                  <a16:creationId xmlns:a16="http://schemas.microsoft.com/office/drawing/2014/main" id="{117845E3-5844-4B74-B3CD-6B95599BC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" y="3887789"/>
              <a:ext cx="244475" cy="1073149"/>
            </a:xfrm>
            <a:custGeom>
              <a:avLst/>
              <a:gdLst>
                <a:gd name="T0" fmla="*/ 50 w 50"/>
                <a:gd name="T1" fmla="*/ 4 h 217"/>
                <a:gd name="T2" fmla="*/ 50 w 50"/>
                <a:gd name="T3" fmla="*/ 208 h 217"/>
                <a:gd name="T4" fmla="*/ 33 w 50"/>
                <a:gd name="T5" fmla="*/ 214 h 217"/>
                <a:gd name="T6" fmla="*/ 0 w 50"/>
                <a:gd name="T7" fmla="*/ 185 h 217"/>
                <a:gd name="T8" fmla="*/ 0 w 50"/>
                <a:gd name="T9" fmla="*/ 21 h 217"/>
                <a:gd name="T10" fmla="*/ 20 w 50"/>
                <a:gd name="T11" fmla="*/ 2 h 217"/>
                <a:gd name="T12" fmla="*/ 50 w 50"/>
                <a:gd name="T1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17">
                  <a:moveTo>
                    <a:pt x="50" y="4"/>
                  </a:moveTo>
                  <a:cubicBezTo>
                    <a:pt x="50" y="72"/>
                    <a:pt x="50" y="140"/>
                    <a:pt x="50" y="208"/>
                  </a:cubicBezTo>
                  <a:cubicBezTo>
                    <a:pt x="45" y="211"/>
                    <a:pt x="39" y="213"/>
                    <a:pt x="33" y="214"/>
                  </a:cubicBezTo>
                  <a:cubicBezTo>
                    <a:pt x="6" y="217"/>
                    <a:pt x="0" y="212"/>
                    <a:pt x="0" y="185"/>
                  </a:cubicBezTo>
                  <a:cubicBezTo>
                    <a:pt x="0" y="130"/>
                    <a:pt x="1" y="76"/>
                    <a:pt x="0" y="21"/>
                  </a:cubicBezTo>
                  <a:cubicBezTo>
                    <a:pt x="0" y="5"/>
                    <a:pt x="5" y="0"/>
                    <a:pt x="20" y="2"/>
                  </a:cubicBezTo>
                  <a:cubicBezTo>
                    <a:pt x="30" y="3"/>
                    <a:pt x="40" y="0"/>
                    <a:pt x="50" y="4"/>
                  </a:cubicBezTo>
                  <a:close/>
                </a:path>
              </a:pathLst>
            </a:custGeom>
            <a:solidFill>
              <a:srgbClr val="4B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3" name="Freeform 106">
              <a:extLst>
                <a:ext uri="{FF2B5EF4-FFF2-40B4-BE49-F238E27FC236}">
                  <a16:creationId xmlns:a16="http://schemas.microsoft.com/office/drawing/2014/main" id="{E2E033E1-23D9-7021-7D1A-7D9469919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-6350" y="3863976"/>
              <a:ext cx="258763" cy="1220786"/>
            </a:xfrm>
            <a:custGeom>
              <a:avLst/>
              <a:gdLst>
                <a:gd name="T0" fmla="*/ 53 w 53"/>
                <a:gd name="T1" fmla="*/ 9 h 247"/>
                <a:gd name="T2" fmla="*/ 4 w 53"/>
                <a:gd name="T3" fmla="*/ 56 h 247"/>
                <a:gd name="T4" fmla="*/ 4 w 53"/>
                <a:gd name="T5" fmla="*/ 196 h 247"/>
                <a:gd name="T6" fmla="*/ 21 w 53"/>
                <a:gd name="T7" fmla="*/ 214 h 247"/>
                <a:gd name="T8" fmla="*/ 53 w 53"/>
                <a:gd name="T9" fmla="*/ 213 h 247"/>
                <a:gd name="T10" fmla="*/ 49 w 53"/>
                <a:gd name="T11" fmla="*/ 219 h 247"/>
                <a:gd name="T12" fmla="*/ 27 w 53"/>
                <a:gd name="T13" fmla="*/ 241 h 247"/>
                <a:gd name="T14" fmla="*/ 0 w 53"/>
                <a:gd name="T15" fmla="*/ 199 h 247"/>
                <a:gd name="T16" fmla="*/ 0 w 53"/>
                <a:gd name="T17" fmla="*/ 22 h 247"/>
                <a:gd name="T18" fmla="*/ 19 w 53"/>
                <a:gd name="T19" fmla="*/ 5 h 247"/>
                <a:gd name="T20" fmla="*/ 53 w 53"/>
                <a:gd name="T21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247">
                  <a:moveTo>
                    <a:pt x="53" y="9"/>
                  </a:moveTo>
                  <a:cubicBezTo>
                    <a:pt x="4" y="8"/>
                    <a:pt x="4" y="8"/>
                    <a:pt x="4" y="56"/>
                  </a:cubicBezTo>
                  <a:cubicBezTo>
                    <a:pt x="4" y="103"/>
                    <a:pt x="5" y="150"/>
                    <a:pt x="4" y="196"/>
                  </a:cubicBezTo>
                  <a:cubicBezTo>
                    <a:pt x="4" y="210"/>
                    <a:pt x="7" y="216"/>
                    <a:pt x="21" y="214"/>
                  </a:cubicBezTo>
                  <a:cubicBezTo>
                    <a:pt x="32" y="213"/>
                    <a:pt x="43" y="213"/>
                    <a:pt x="53" y="213"/>
                  </a:cubicBezTo>
                  <a:cubicBezTo>
                    <a:pt x="52" y="215"/>
                    <a:pt x="51" y="218"/>
                    <a:pt x="49" y="219"/>
                  </a:cubicBezTo>
                  <a:cubicBezTo>
                    <a:pt x="41" y="227"/>
                    <a:pt x="36" y="247"/>
                    <a:pt x="27" y="241"/>
                  </a:cubicBezTo>
                  <a:cubicBezTo>
                    <a:pt x="14" y="233"/>
                    <a:pt x="0" y="220"/>
                    <a:pt x="0" y="199"/>
                  </a:cubicBezTo>
                  <a:cubicBezTo>
                    <a:pt x="1" y="140"/>
                    <a:pt x="1" y="81"/>
                    <a:pt x="0" y="22"/>
                  </a:cubicBezTo>
                  <a:cubicBezTo>
                    <a:pt x="0" y="8"/>
                    <a:pt x="5" y="3"/>
                    <a:pt x="19" y="5"/>
                  </a:cubicBezTo>
                  <a:cubicBezTo>
                    <a:pt x="30" y="6"/>
                    <a:pt x="42" y="0"/>
                    <a:pt x="53" y="9"/>
                  </a:cubicBezTo>
                  <a:close/>
                </a:path>
              </a:pathLst>
            </a:custGeom>
            <a:solidFill>
              <a:srgbClr val="DA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4" name="Freeform 107">
              <a:extLst>
                <a:ext uri="{FF2B5EF4-FFF2-40B4-BE49-F238E27FC236}">
                  <a16:creationId xmlns:a16="http://schemas.microsoft.com/office/drawing/2014/main" id="{CFA9D983-C022-40F9-E2D7-3E2E76A48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3763" y="3927476"/>
              <a:ext cx="250825" cy="1201736"/>
            </a:xfrm>
            <a:custGeom>
              <a:avLst/>
              <a:gdLst>
                <a:gd name="T0" fmla="*/ 6 w 51"/>
                <a:gd name="T1" fmla="*/ 0 h 243"/>
                <a:gd name="T2" fmla="*/ 6 w 51"/>
                <a:gd name="T3" fmla="*/ 181 h 243"/>
                <a:gd name="T4" fmla="*/ 30 w 51"/>
                <a:gd name="T5" fmla="*/ 205 h 243"/>
                <a:gd name="T6" fmla="*/ 51 w 51"/>
                <a:gd name="T7" fmla="*/ 208 h 243"/>
                <a:gd name="T8" fmla="*/ 33 w 51"/>
                <a:gd name="T9" fmla="*/ 243 h 243"/>
                <a:gd name="T10" fmla="*/ 2 w 51"/>
                <a:gd name="T11" fmla="*/ 152 h 243"/>
                <a:gd name="T12" fmla="*/ 3 w 51"/>
                <a:gd name="T13" fmla="*/ 19 h 243"/>
                <a:gd name="T14" fmla="*/ 6 w 51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43">
                  <a:moveTo>
                    <a:pt x="6" y="0"/>
                  </a:moveTo>
                  <a:cubicBezTo>
                    <a:pt x="6" y="60"/>
                    <a:pt x="7" y="121"/>
                    <a:pt x="6" y="181"/>
                  </a:cubicBezTo>
                  <a:cubicBezTo>
                    <a:pt x="5" y="200"/>
                    <a:pt x="11" y="207"/>
                    <a:pt x="30" y="205"/>
                  </a:cubicBezTo>
                  <a:cubicBezTo>
                    <a:pt x="37" y="204"/>
                    <a:pt x="45" y="202"/>
                    <a:pt x="51" y="208"/>
                  </a:cubicBezTo>
                  <a:cubicBezTo>
                    <a:pt x="47" y="221"/>
                    <a:pt x="33" y="228"/>
                    <a:pt x="33" y="243"/>
                  </a:cubicBezTo>
                  <a:cubicBezTo>
                    <a:pt x="5" y="218"/>
                    <a:pt x="0" y="187"/>
                    <a:pt x="2" y="152"/>
                  </a:cubicBezTo>
                  <a:cubicBezTo>
                    <a:pt x="4" y="107"/>
                    <a:pt x="2" y="63"/>
                    <a:pt x="3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E0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5" name="Freeform 108">
              <a:extLst>
                <a:ext uri="{FF2B5EF4-FFF2-40B4-BE49-F238E27FC236}">
                  <a16:creationId xmlns:a16="http://schemas.microsoft.com/office/drawing/2014/main" id="{179974C7-A62A-FA25-D193-1BA8FB3EA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0" y="4935538"/>
              <a:ext cx="244475" cy="212725"/>
            </a:xfrm>
            <a:custGeom>
              <a:avLst/>
              <a:gdLst>
                <a:gd name="T0" fmla="*/ 0 w 50"/>
                <a:gd name="T1" fmla="*/ 0 h 43"/>
                <a:gd name="T2" fmla="*/ 50 w 50"/>
                <a:gd name="T3" fmla="*/ 0 h 43"/>
                <a:gd name="T4" fmla="*/ 29 w 50"/>
                <a:gd name="T5" fmla="*/ 43 h 43"/>
                <a:gd name="T6" fmla="*/ 0 w 5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3">
                  <a:moveTo>
                    <a:pt x="0" y="0"/>
                  </a:moveTo>
                  <a:cubicBezTo>
                    <a:pt x="17" y="0"/>
                    <a:pt x="33" y="0"/>
                    <a:pt x="50" y="0"/>
                  </a:cubicBezTo>
                  <a:cubicBezTo>
                    <a:pt x="44" y="13"/>
                    <a:pt x="29" y="22"/>
                    <a:pt x="29" y="43"/>
                  </a:cubicBezTo>
                  <a:cubicBezTo>
                    <a:pt x="18" y="26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E2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6" name="Freeform 109">
              <a:extLst>
                <a:ext uri="{FF2B5EF4-FFF2-40B4-BE49-F238E27FC236}">
                  <a16:creationId xmlns:a16="http://schemas.microsoft.com/office/drawing/2014/main" id="{0C4A891E-C636-C41A-DE05-835FFCAE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7712" y="4926013"/>
              <a:ext cx="230188" cy="207962"/>
            </a:xfrm>
            <a:custGeom>
              <a:avLst/>
              <a:gdLst>
                <a:gd name="T0" fmla="*/ 0 w 47"/>
                <a:gd name="T1" fmla="*/ 2 h 42"/>
                <a:gd name="T2" fmla="*/ 47 w 47"/>
                <a:gd name="T3" fmla="*/ 5 h 42"/>
                <a:gd name="T4" fmla="*/ 24 w 47"/>
                <a:gd name="T5" fmla="*/ 42 h 42"/>
                <a:gd name="T6" fmla="*/ 0 w 47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2">
                  <a:moveTo>
                    <a:pt x="0" y="2"/>
                  </a:moveTo>
                  <a:cubicBezTo>
                    <a:pt x="16" y="2"/>
                    <a:pt x="32" y="0"/>
                    <a:pt x="47" y="5"/>
                  </a:cubicBezTo>
                  <a:cubicBezTo>
                    <a:pt x="40" y="18"/>
                    <a:pt x="28" y="27"/>
                    <a:pt x="24" y="42"/>
                  </a:cubicBezTo>
                  <a:cubicBezTo>
                    <a:pt x="22" y="24"/>
                    <a:pt x="5" y="17"/>
                    <a:pt x="0" y="2"/>
                  </a:cubicBezTo>
                  <a:close/>
                </a:path>
              </a:pathLst>
            </a:custGeom>
            <a:solidFill>
              <a:srgbClr val="E2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7" name="Freeform 110">
              <a:extLst>
                <a:ext uri="{FF2B5EF4-FFF2-40B4-BE49-F238E27FC236}">
                  <a16:creationId xmlns:a16="http://schemas.microsoft.com/office/drawing/2014/main" id="{406C2CB2-1942-390F-D528-179577F70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50" y="4935538"/>
              <a:ext cx="234950" cy="173037"/>
            </a:xfrm>
            <a:custGeom>
              <a:avLst/>
              <a:gdLst>
                <a:gd name="T0" fmla="*/ 0 w 48"/>
                <a:gd name="T1" fmla="*/ 3 h 35"/>
                <a:gd name="T2" fmla="*/ 48 w 48"/>
                <a:gd name="T3" fmla="*/ 0 h 35"/>
                <a:gd name="T4" fmla="*/ 26 w 48"/>
                <a:gd name="T5" fmla="*/ 35 h 35"/>
                <a:gd name="T6" fmla="*/ 0 w 48"/>
                <a:gd name="T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5">
                  <a:moveTo>
                    <a:pt x="0" y="3"/>
                  </a:moveTo>
                  <a:cubicBezTo>
                    <a:pt x="16" y="2"/>
                    <a:pt x="32" y="1"/>
                    <a:pt x="48" y="0"/>
                  </a:cubicBezTo>
                  <a:cubicBezTo>
                    <a:pt x="42" y="13"/>
                    <a:pt x="29" y="20"/>
                    <a:pt x="26" y="35"/>
                  </a:cubicBezTo>
                  <a:cubicBezTo>
                    <a:pt x="14" y="26"/>
                    <a:pt x="7" y="14"/>
                    <a:pt x="0" y="3"/>
                  </a:cubicBezTo>
                  <a:close/>
                </a:path>
              </a:pathLst>
            </a:custGeom>
            <a:solidFill>
              <a:srgbClr val="E3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111">
              <a:extLst>
                <a:ext uri="{FF2B5EF4-FFF2-40B4-BE49-F238E27FC236}">
                  <a16:creationId xmlns:a16="http://schemas.microsoft.com/office/drawing/2014/main" id="{56D0A15A-DAF5-610C-D690-E58FB52D7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935538"/>
              <a:ext cx="230188" cy="212725"/>
            </a:xfrm>
            <a:custGeom>
              <a:avLst/>
              <a:gdLst>
                <a:gd name="T0" fmla="*/ 0 w 47"/>
                <a:gd name="T1" fmla="*/ 0 h 43"/>
                <a:gd name="T2" fmla="*/ 47 w 47"/>
                <a:gd name="T3" fmla="*/ 4 h 43"/>
                <a:gd name="T4" fmla="*/ 20 w 47"/>
                <a:gd name="T5" fmla="*/ 43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0"/>
                  </a:moveTo>
                  <a:cubicBezTo>
                    <a:pt x="16" y="1"/>
                    <a:pt x="32" y="3"/>
                    <a:pt x="47" y="4"/>
                  </a:cubicBezTo>
                  <a:cubicBezTo>
                    <a:pt x="40" y="17"/>
                    <a:pt x="25" y="23"/>
                    <a:pt x="20" y="43"/>
                  </a:cubicBezTo>
                  <a:cubicBezTo>
                    <a:pt x="16" y="24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1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9" name="Freeform 112">
              <a:extLst>
                <a:ext uri="{FF2B5EF4-FFF2-40B4-BE49-F238E27FC236}">
                  <a16:creationId xmlns:a16="http://schemas.microsoft.com/office/drawing/2014/main" id="{42A96F87-4E5D-BB46-0A38-AA9C71670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400" y="4916488"/>
              <a:ext cx="220663" cy="203200"/>
            </a:xfrm>
            <a:custGeom>
              <a:avLst/>
              <a:gdLst>
                <a:gd name="T0" fmla="*/ 0 w 45"/>
                <a:gd name="T1" fmla="*/ 8 h 41"/>
                <a:gd name="T2" fmla="*/ 45 w 45"/>
                <a:gd name="T3" fmla="*/ 0 h 41"/>
                <a:gd name="T4" fmla="*/ 32 w 45"/>
                <a:gd name="T5" fmla="*/ 41 h 41"/>
                <a:gd name="T6" fmla="*/ 0 w 45"/>
                <a:gd name="T7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5" y="5"/>
                    <a:pt x="30" y="3"/>
                    <a:pt x="45" y="0"/>
                  </a:cubicBezTo>
                  <a:cubicBezTo>
                    <a:pt x="42" y="14"/>
                    <a:pt x="31" y="25"/>
                    <a:pt x="32" y="41"/>
                  </a:cubicBezTo>
                  <a:cubicBezTo>
                    <a:pt x="26" y="25"/>
                    <a:pt x="7" y="22"/>
                    <a:pt x="0" y="8"/>
                  </a:cubicBezTo>
                  <a:close/>
                </a:path>
              </a:pathLst>
            </a:custGeom>
            <a:solidFill>
              <a:srgbClr val="E2B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0" name="Freeform 113">
              <a:extLst>
                <a:ext uri="{FF2B5EF4-FFF2-40B4-BE49-F238E27FC236}">
                  <a16:creationId xmlns:a16="http://schemas.microsoft.com/office/drawing/2014/main" id="{14C8B3E9-0E3E-5CE5-6AEB-6C100F008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9400" y="4895850"/>
              <a:ext cx="234950" cy="207962"/>
            </a:xfrm>
            <a:custGeom>
              <a:avLst/>
              <a:gdLst>
                <a:gd name="T0" fmla="*/ 0 w 48"/>
                <a:gd name="T1" fmla="*/ 11 h 42"/>
                <a:gd name="T2" fmla="*/ 48 w 48"/>
                <a:gd name="T3" fmla="*/ 0 h 42"/>
                <a:gd name="T4" fmla="*/ 39 w 48"/>
                <a:gd name="T5" fmla="*/ 33 h 42"/>
                <a:gd name="T6" fmla="*/ 29 w 48"/>
                <a:gd name="T7" fmla="*/ 35 h 42"/>
                <a:gd name="T8" fmla="*/ 0 w 48"/>
                <a:gd name="T9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2">
                  <a:moveTo>
                    <a:pt x="0" y="11"/>
                  </a:moveTo>
                  <a:cubicBezTo>
                    <a:pt x="17" y="12"/>
                    <a:pt x="32" y="3"/>
                    <a:pt x="48" y="0"/>
                  </a:cubicBezTo>
                  <a:cubicBezTo>
                    <a:pt x="48" y="12"/>
                    <a:pt x="39" y="21"/>
                    <a:pt x="39" y="33"/>
                  </a:cubicBezTo>
                  <a:cubicBezTo>
                    <a:pt x="38" y="42"/>
                    <a:pt x="32" y="36"/>
                    <a:pt x="29" y="35"/>
                  </a:cubicBezTo>
                  <a:cubicBezTo>
                    <a:pt x="19" y="27"/>
                    <a:pt x="10" y="19"/>
                    <a:pt x="0" y="11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114">
              <a:extLst>
                <a:ext uri="{FF2B5EF4-FFF2-40B4-BE49-F238E27FC236}">
                  <a16:creationId xmlns:a16="http://schemas.microsoft.com/office/drawing/2014/main" id="{009CBB87-E577-AC32-EB98-AA68C18E6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1763" y="4895850"/>
              <a:ext cx="228600" cy="193675"/>
            </a:xfrm>
            <a:custGeom>
              <a:avLst/>
              <a:gdLst>
                <a:gd name="T0" fmla="*/ 0 w 47"/>
                <a:gd name="T1" fmla="*/ 12 h 39"/>
                <a:gd name="T2" fmla="*/ 47 w 47"/>
                <a:gd name="T3" fmla="*/ 0 h 39"/>
                <a:gd name="T4" fmla="*/ 32 w 47"/>
                <a:gd name="T5" fmla="*/ 39 h 39"/>
                <a:gd name="T6" fmla="*/ 0 w 47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9">
                  <a:moveTo>
                    <a:pt x="0" y="12"/>
                  </a:moveTo>
                  <a:cubicBezTo>
                    <a:pt x="15" y="8"/>
                    <a:pt x="31" y="4"/>
                    <a:pt x="47" y="0"/>
                  </a:cubicBezTo>
                  <a:cubicBezTo>
                    <a:pt x="44" y="14"/>
                    <a:pt x="38" y="25"/>
                    <a:pt x="32" y="39"/>
                  </a:cubicBezTo>
                  <a:cubicBezTo>
                    <a:pt x="20" y="29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E1B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115">
              <a:extLst>
                <a:ext uri="{FF2B5EF4-FFF2-40B4-BE49-F238E27FC236}">
                  <a16:creationId xmlns:a16="http://schemas.microsoft.com/office/drawing/2014/main" id="{AE1B2F0D-3C8C-40D8-6456-E121F531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425" y="4906963"/>
              <a:ext cx="234950" cy="192087"/>
            </a:xfrm>
            <a:custGeom>
              <a:avLst/>
              <a:gdLst>
                <a:gd name="T0" fmla="*/ 0 w 48"/>
                <a:gd name="T1" fmla="*/ 0 h 39"/>
                <a:gd name="T2" fmla="*/ 48 w 48"/>
                <a:gd name="T3" fmla="*/ 10 h 39"/>
                <a:gd name="T4" fmla="*/ 15 w 48"/>
                <a:gd name="T5" fmla="*/ 39 h 39"/>
                <a:gd name="T6" fmla="*/ 0 w 48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9">
                  <a:moveTo>
                    <a:pt x="0" y="0"/>
                  </a:moveTo>
                  <a:cubicBezTo>
                    <a:pt x="16" y="3"/>
                    <a:pt x="32" y="7"/>
                    <a:pt x="48" y="10"/>
                  </a:cubicBezTo>
                  <a:cubicBezTo>
                    <a:pt x="37" y="19"/>
                    <a:pt x="27" y="28"/>
                    <a:pt x="15" y="39"/>
                  </a:cubicBezTo>
                  <a:cubicBezTo>
                    <a:pt x="10" y="25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116">
              <a:extLst>
                <a:ext uri="{FF2B5EF4-FFF2-40B4-BE49-F238E27FC236}">
                  <a16:creationId xmlns:a16="http://schemas.microsoft.com/office/drawing/2014/main" id="{0B154607-AD16-BEC5-D968-5E1997CC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" y="4911725"/>
              <a:ext cx="214313" cy="212725"/>
            </a:xfrm>
            <a:custGeom>
              <a:avLst/>
              <a:gdLst>
                <a:gd name="T0" fmla="*/ 0 w 44"/>
                <a:gd name="T1" fmla="*/ 0 h 43"/>
                <a:gd name="T2" fmla="*/ 44 w 44"/>
                <a:gd name="T3" fmla="*/ 10 h 43"/>
                <a:gd name="T4" fmla="*/ 19 w 44"/>
                <a:gd name="T5" fmla="*/ 43 h 43"/>
                <a:gd name="T6" fmla="*/ 0 w 4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3">
                  <a:moveTo>
                    <a:pt x="0" y="0"/>
                  </a:moveTo>
                  <a:cubicBezTo>
                    <a:pt x="15" y="0"/>
                    <a:pt x="29" y="6"/>
                    <a:pt x="44" y="10"/>
                  </a:cubicBezTo>
                  <a:cubicBezTo>
                    <a:pt x="37" y="21"/>
                    <a:pt x="19" y="22"/>
                    <a:pt x="19" y="43"/>
                  </a:cubicBezTo>
                  <a:cubicBezTo>
                    <a:pt x="9" y="2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117">
              <a:extLst>
                <a:ext uri="{FF2B5EF4-FFF2-40B4-BE49-F238E27FC236}">
                  <a16:creationId xmlns:a16="http://schemas.microsoft.com/office/drawing/2014/main" id="{34BFC2DC-071C-7B37-620F-74C4E6124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387" y="4911725"/>
              <a:ext cx="234950" cy="196850"/>
            </a:xfrm>
            <a:custGeom>
              <a:avLst/>
              <a:gdLst>
                <a:gd name="T0" fmla="*/ 0 w 48"/>
                <a:gd name="T1" fmla="*/ 0 h 40"/>
                <a:gd name="T2" fmla="*/ 48 w 48"/>
                <a:gd name="T3" fmla="*/ 8 h 40"/>
                <a:gd name="T4" fmla="*/ 14 w 48"/>
                <a:gd name="T5" fmla="*/ 40 h 40"/>
                <a:gd name="T6" fmla="*/ 0 w 4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7" y="0"/>
                    <a:pt x="31" y="10"/>
                    <a:pt x="48" y="8"/>
                  </a:cubicBezTo>
                  <a:cubicBezTo>
                    <a:pt x="37" y="18"/>
                    <a:pt x="27" y="27"/>
                    <a:pt x="14" y="40"/>
                  </a:cubicBezTo>
                  <a:cubicBezTo>
                    <a:pt x="12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118">
              <a:extLst>
                <a:ext uri="{FF2B5EF4-FFF2-40B4-BE49-F238E27FC236}">
                  <a16:creationId xmlns:a16="http://schemas.microsoft.com/office/drawing/2014/main" id="{34323C9A-5ACE-531F-6AB9-9E9B3211B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750" y="4930775"/>
              <a:ext cx="234950" cy="207962"/>
            </a:xfrm>
            <a:custGeom>
              <a:avLst/>
              <a:gdLst>
                <a:gd name="T0" fmla="*/ 0 w 48"/>
                <a:gd name="T1" fmla="*/ 5 h 42"/>
                <a:gd name="T2" fmla="*/ 48 w 48"/>
                <a:gd name="T3" fmla="*/ 0 h 42"/>
                <a:gd name="T4" fmla="*/ 0 w 48"/>
                <a:gd name="T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2">
                  <a:moveTo>
                    <a:pt x="0" y="5"/>
                  </a:moveTo>
                  <a:cubicBezTo>
                    <a:pt x="16" y="3"/>
                    <a:pt x="32" y="2"/>
                    <a:pt x="48" y="0"/>
                  </a:cubicBezTo>
                  <a:cubicBezTo>
                    <a:pt x="25" y="40"/>
                    <a:pt x="34" y="42"/>
                    <a:pt x="0" y="5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119">
              <a:extLst>
                <a:ext uri="{FF2B5EF4-FFF2-40B4-BE49-F238E27FC236}">
                  <a16:creationId xmlns:a16="http://schemas.microsoft.com/office/drawing/2014/main" id="{182B914A-D161-1066-0974-B25A9DA1D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4902200"/>
              <a:ext cx="220663" cy="187325"/>
            </a:xfrm>
            <a:custGeom>
              <a:avLst/>
              <a:gdLst>
                <a:gd name="T0" fmla="*/ 0 w 45"/>
                <a:gd name="T1" fmla="*/ 3 h 38"/>
                <a:gd name="T2" fmla="*/ 45 w 45"/>
                <a:gd name="T3" fmla="*/ 11 h 38"/>
                <a:gd name="T4" fmla="*/ 9 w 45"/>
                <a:gd name="T5" fmla="*/ 38 h 38"/>
                <a:gd name="T6" fmla="*/ 0 w 45"/>
                <a:gd name="T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8">
                  <a:moveTo>
                    <a:pt x="0" y="3"/>
                  </a:moveTo>
                  <a:cubicBezTo>
                    <a:pt x="16" y="0"/>
                    <a:pt x="29" y="11"/>
                    <a:pt x="45" y="11"/>
                  </a:cubicBezTo>
                  <a:cubicBezTo>
                    <a:pt x="34" y="21"/>
                    <a:pt x="24" y="31"/>
                    <a:pt x="9" y="38"/>
                  </a:cubicBezTo>
                  <a:cubicBezTo>
                    <a:pt x="10" y="24"/>
                    <a:pt x="1" y="15"/>
                    <a:pt x="0" y="3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120">
              <a:extLst>
                <a:ext uri="{FF2B5EF4-FFF2-40B4-BE49-F238E27FC236}">
                  <a16:creationId xmlns:a16="http://schemas.microsoft.com/office/drawing/2014/main" id="{B7374846-8E4A-7C62-0634-EF8ECBB6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6275" y="4926013"/>
              <a:ext cx="215900" cy="198437"/>
            </a:xfrm>
            <a:custGeom>
              <a:avLst/>
              <a:gdLst>
                <a:gd name="T0" fmla="*/ 0 w 44"/>
                <a:gd name="T1" fmla="*/ 6 h 40"/>
                <a:gd name="T2" fmla="*/ 44 w 44"/>
                <a:gd name="T3" fmla="*/ 2 h 40"/>
                <a:gd name="T4" fmla="*/ 0 w 44"/>
                <a:gd name="T5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0">
                  <a:moveTo>
                    <a:pt x="0" y="6"/>
                  </a:moveTo>
                  <a:cubicBezTo>
                    <a:pt x="15" y="5"/>
                    <a:pt x="29" y="0"/>
                    <a:pt x="44" y="2"/>
                  </a:cubicBezTo>
                  <a:cubicBezTo>
                    <a:pt x="30" y="40"/>
                    <a:pt x="28" y="40"/>
                    <a:pt x="0" y="6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121">
              <a:extLst>
                <a:ext uri="{FF2B5EF4-FFF2-40B4-BE49-F238E27FC236}">
                  <a16:creationId xmlns:a16="http://schemas.microsoft.com/office/drawing/2014/main" id="{A6E57AC6-4E4A-7B09-9C7B-302E883A9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940300"/>
              <a:ext cx="215900" cy="203200"/>
            </a:xfrm>
            <a:custGeom>
              <a:avLst/>
              <a:gdLst>
                <a:gd name="T0" fmla="*/ 0 w 44"/>
                <a:gd name="T1" fmla="*/ 2 h 41"/>
                <a:gd name="T2" fmla="*/ 44 w 44"/>
                <a:gd name="T3" fmla="*/ 2 h 41"/>
                <a:gd name="T4" fmla="*/ 26 w 44"/>
                <a:gd name="T5" fmla="*/ 32 h 41"/>
                <a:gd name="T6" fmla="*/ 16 w 44"/>
                <a:gd name="T7" fmla="*/ 30 h 41"/>
                <a:gd name="T8" fmla="*/ 0 w 44"/>
                <a:gd name="T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1">
                  <a:moveTo>
                    <a:pt x="0" y="2"/>
                  </a:moveTo>
                  <a:cubicBezTo>
                    <a:pt x="15" y="1"/>
                    <a:pt x="29" y="0"/>
                    <a:pt x="44" y="2"/>
                  </a:cubicBezTo>
                  <a:cubicBezTo>
                    <a:pt x="43" y="15"/>
                    <a:pt x="28" y="20"/>
                    <a:pt x="26" y="32"/>
                  </a:cubicBezTo>
                  <a:cubicBezTo>
                    <a:pt x="26" y="35"/>
                    <a:pt x="18" y="41"/>
                    <a:pt x="16" y="30"/>
                  </a:cubicBezTo>
                  <a:cubicBezTo>
                    <a:pt x="14" y="1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E3B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122">
              <a:extLst>
                <a:ext uri="{FF2B5EF4-FFF2-40B4-BE49-F238E27FC236}">
                  <a16:creationId xmlns:a16="http://schemas.microsoft.com/office/drawing/2014/main" id="{036D1263-377D-42D8-45F5-EC7A2D8CF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77900" y="4951413"/>
              <a:ext cx="234950" cy="168275"/>
            </a:xfrm>
            <a:custGeom>
              <a:avLst/>
              <a:gdLst>
                <a:gd name="T0" fmla="*/ 0 w 48"/>
                <a:gd name="T1" fmla="*/ 1 h 34"/>
                <a:gd name="T2" fmla="*/ 48 w 48"/>
                <a:gd name="T3" fmla="*/ 0 h 34"/>
                <a:gd name="T4" fmla="*/ 24 w 48"/>
                <a:gd name="T5" fmla="*/ 34 h 34"/>
                <a:gd name="T6" fmla="*/ 0 w 48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4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  <a:cubicBezTo>
                    <a:pt x="40" y="11"/>
                    <a:pt x="33" y="21"/>
                    <a:pt x="24" y="34"/>
                  </a:cubicBezTo>
                  <a:cubicBezTo>
                    <a:pt x="16" y="22"/>
                    <a:pt x="8" y="12"/>
                    <a:pt x="0" y="1"/>
                  </a:cubicBezTo>
                  <a:close/>
                </a:path>
              </a:pathLst>
            </a:custGeom>
            <a:solidFill>
              <a:srgbClr val="E2B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123">
              <a:extLst>
                <a:ext uri="{FF2B5EF4-FFF2-40B4-BE49-F238E27FC236}">
                  <a16:creationId xmlns:a16="http://schemas.microsoft.com/office/drawing/2014/main" id="{A291668C-3ABD-73AF-733A-E1A8C184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487" y="4906963"/>
              <a:ext cx="215900" cy="187325"/>
            </a:xfrm>
            <a:custGeom>
              <a:avLst/>
              <a:gdLst>
                <a:gd name="T0" fmla="*/ 0 w 44"/>
                <a:gd name="T1" fmla="*/ 2 h 38"/>
                <a:gd name="T2" fmla="*/ 44 w 44"/>
                <a:gd name="T3" fmla="*/ 10 h 38"/>
                <a:gd name="T4" fmla="*/ 36 w 44"/>
                <a:gd name="T5" fmla="*/ 18 h 38"/>
                <a:gd name="T6" fmla="*/ 0 w 44"/>
                <a:gd name="T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8">
                  <a:moveTo>
                    <a:pt x="0" y="2"/>
                  </a:moveTo>
                  <a:cubicBezTo>
                    <a:pt x="15" y="0"/>
                    <a:pt x="29" y="10"/>
                    <a:pt x="44" y="10"/>
                  </a:cubicBezTo>
                  <a:cubicBezTo>
                    <a:pt x="41" y="12"/>
                    <a:pt x="39" y="15"/>
                    <a:pt x="36" y="18"/>
                  </a:cubicBezTo>
                  <a:cubicBezTo>
                    <a:pt x="8" y="38"/>
                    <a:pt x="8" y="38"/>
                    <a:pt x="0" y="2"/>
                  </a:cubicBezTo>
                  <a:close/>
                </a:path>
              </a:pathLst>
            </a:custGeom>
            <a:solidFill>
              <a:srgbClr val="E1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124">
              <a:extLst>
                <a:ext uri="{FF2B5EF4-FFF2-40B4-BE49-F238E27FC236}">
                  <a16:creationId xmlns:a16="http://schemas.microsoft.com/office/drawing/2014/main" id="{9AF6C1F9-EA07-8284-3DC5-C0C56E45F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3075" y="4921250"/>
              <a:ext cx="220663" cy="192087"/>
            </a:xfrm>
            <a:custGeom>
              <a:avLst/>
              <a:gdLst>
                <a:gd name="T0" fmla="*/ 0 w 45"/>
                <a:gd name="T1" fmla="*/ 3 h 39"/>
                <a:gd name="T2" fmla="*/ 45 w 45"/>
                <a:gd name="T3" fmla="*/ 7 h 39"/>
                <a:gd name="T4" fmla="*/ 43 w 45"/>
                <a:gd name="T5" fmla="*/ 11 h 39"/>
                <a:gd name="T6" fmla="*/ 0 w 45"/>
                <a:gd name="T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9">
                  <a:moveTo>
                    <a:pt x="0" y="3"/>
                  </a:moveTo>
                  <a:cubicBezTo>
                    <a:pt x="15" y="0"/>
                    <a:pt x="30" y="7"/>
                    <a:pt x="45" y="7"/>
                  </a:cubicBezTo>
                  <a:cubicBezTo>
                    <a:pt x="44" y="8"/>
                    <a:pt x="44" y="10"/>
                    <a:pt x="43" y="11"/>
                  </a:cubicBezTo>
                  <a:cubicBezTo>
                    <a:pt x="18" y="39"/>
                    <a:pt x="16" y="39"/>
                    <a:pt x="0" y="3"/>
                  </a:cubicBezTo>
                  <a:close/>
                </a:path>
              </a:pathLst>
            </a:custGeom>
            <a:solidFill>
              <a:srgbClr val="E0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96" name="Grupo 495">
            <a:extLst>
              <a:ext uri="{FF2B5EF4-FFF2-40B4-BE49-F238E27FC236}">
                <a16:creationId xmlns:a16="http://schemas.microsoft.com/office/drawing/2014/main" id="{E1DBBA12-274B-E719-B832-098267ABA296}"/>
              </a:ext>
            </a:extLst>
          </p:cNvPr>
          <p:cNvGrpSpPr/>
          <p:nvPr/>
        </p:nvGrpSpPr>
        <p:grpSpPr>
          <a:xfrm>
            <a:off x="6383338" y="767061"/>
            <a:ext cx="2001838" cy="4384376"/>
            <a:chOff x="6383338" y="767061"/>
            <a:chExt cx="2001838" cy="4384376"/>
          </a:xfrm>
        </p:grpSpPr>
        <p:sp>
          <p:nvSpPr>
            <p:cNvPr id="38" name="Google Shape;154;p16">
              <a:extLst>
                <a:ext uri="{FF2B5EF4-FFF2-40B4-BE49-F238E27FC236}">
                  <a16:creationId xmlns:a16="http://schemas.microsoft.com/office/drawing/2014/main" id="{4A75EFE9-DF2D-44B2-94B4-FA3D3558EF30}"/>
                </a:ext>
              </a:extLst>
            </p:cNvPr>
            <p:cNvSpPr/>
            <p:nvPr/>
          </p:nvSpPr>
          <p:spPr>
            <a:xfrm rot="18697641">
              <a:off x="8031451" y="1299292"/>
              <a:ext cx="77227" cy="59827"/>
            </a:xfrm>
            <a:custGeom>
              <a:avLst/>
              <a:gdLst/>
              <a:ahLst/>
              <a:cxnLst/>
              <a:rect l="l" t="t" r="r" b="b"/>
              <a:pathLst>
                <a:path w="3089" h="2393" extrusionOk="0">
                  <a:moveTo>
                    <a:pt x="1566" y="0"/>
                  </a:moveTo>
                  <a:cubicBezTo>
                    <a:pt x="1" y="0"/>
                    <a:pt x="1" y="2392"/>
                    <a:pt x="1566" y="2392"/>
                  </a:cubicBezTo>
                  <a:cubicBezTo>
                    <a:pt x="3089" y="2392"/>
                    <a:pt x="3089" y="0"/>
                    <a:pt x="15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57;p16">
              <a:extLst>
                <a:ext uri="{FF2B5EF4-FFF2-40B4-BE49-F238E27FC236}">
                  <a16:creationId xmlns:a16="http://schemas.microsoft.com/office/drawing/2014/main" id="{F35E3024-8D39-43B7-9CD9-E31629DB951E}"/>
                </a:ext>
              </a:extLst>
            </p:cNvPr>
            <p:cNvSpPr/>
            <p:nvPr/>
          </p:nvSpPr>
          <p:spPr>
            <a:xfrm rot="18697641">
              <a:off x="7660349" y="771411"/>
              <a:ext cx="29376" cy="20676"/>
            </a:xfrm>
            <a:custGeom>
              <a:avLst/>
              <a:gdLst/>
              <a:ahLst/>
              <a:cxnLst/>
              <a:rect l="l" t="t" r="r" b="b"/>
              <a:pathLst>
                <a:path w="1175" h="827" extrusionOk="0">
                  <a:moveTo>
                    <a:pt x="566" y="0"/>
                  </a:moveTo>
                  <a:cubicBezTo>
                    <a:pt x="0" y="0"/>
                    <a:pt x="0" y="826"/>
                    <a:pt x="566" y="826"/>
                  </a:cubicBezTo>
                  <a:cubicBezTo>
                    <a:pt x="1174" y="826"/>
                    <a:pt x="1174" y="0"/>
                    <a:pt x="56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Freeform 128">
              <a:extLst>
                <a:ext uri="{FF2B5EF4-FFF2-40B4-BE49-F238E27FC236}">
                  <a16:creationId xmlns:a16="http://schemas.microsoft.com/office/drawing/2014/main" id="{FD18EB55-5BBF-7E7D-BFD9-4F1C8E60F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0" y="3290888"/>
              <a:ext cx="1474788" cy="1852612"/>
            </a:xfrm>
            <a:custGeom>
              <a:avLst/>
              <a:gdLst>
                <a:gd name="T0" fmla="*/ 175 w 190"/>
                <a:gd name="T1" fmla="*/ 155 h 240"/>
                <a:gd name="T2" fmla="*/ 141 w 190"/>
                <a:gd name="T3" fmla="*/ 227 h 240"/>
                <a:gd name="T4" fmla="*/ 129 w 190"/>
                <a:gd name="T5" fmla="*/ 239 h 240"/>
                <a:gd name="T6" fmla="*/ 120 w 190"/>
                <a:gd name="T7" fmla="*/ 240 h 240"/>
                <a:gd name="T8" fmla="*/ 70 w 190"/>
                <a:gd name="T9" fmla="*/ 240 h 240"/>
                <a:gd name="T10" fmla="*/ 61 w 190"/>
                <a:gd name="T11" fmla="*/ 237 h 240"/>
                <a:gd name="T12" fmla="*/ 52 w 190"/>
                <a:gd name="T13" fmla="*/ 228 h 240"/>
                <a:gd name="T14" fmla="*/ 30 w 190"/>
                <a:gd name="T15" fmla="*/ 193 h 240"/>
                <a:gd name="T16" fmla="*/ 7 w 190"/>
                <a:gd name="T17" fmla="*/ 114 h 240"/>
                <a:gd name="T18" fmla="*/ 1 w 190"/>
                <a:gd name="T19" fmla="*/ 25 h 240"/>
                <a:gd name="T20" fmla="*/ 2 w 190"/>
                <a:gd name="T21" fmla="*/ 6 h 240"/>
                <a:gd name="T22" fmla="*/ 5 w 190"/>
                <a:gd name="T23" fmla="*/ 3 h 240"/>
                <a:gd name="T24" fmla="*/ 11 w 190"/>
                <a:gd name="T25" fmla="*/ 2 h 240"/>
                <a:gd name="T26" fmla="*/ 23 w 190"/>
                <a:gd name="T27" fmla="*/ 2 h 240"/>
                <a:gd name="T28" fmla="*/ 29 w 190"/>
                <a:gd name="T29" fmla="*/ 2 h 240"/>
                <a:gd name="T30" fmla="*/ 42 w 190"/>
                <a:gd name="T31" fmla="*/ 3 h 240"/>
                <a:gd name="T32" fmla="*/ 50 w 190"/>
                <a:gd name="T33" fmla="*/ 3 h 240"/>
                <a:gd name="T34" fmla="*/ 55 w 190"/>
                <a:gd name="T35" fmla="*/ 2 h 240"/>
                <a:gd name="T36" fmla="*/ 74 w 190"/>
                <a:gd name="T37" fmla="*/ 2 h 240"/>
                <a:gd name="T38" fmla="*/ 76 w 190"/>
                <a:gd name="T39" fmla="*/ 2 h 240"/>
                <a:gd name="T40" fmla="*/ 98 w 190"/>
                <a:gd name="T41" fmla="*/ 2 h 240"/>
                <a:gd name="T42" fmla="*/ 101 w 190"/>
                <a:gd name="T43" fmla="*/ 3 h 240"/>
                <a:gd name="T44" fmla="*/ 115 w 190"/>
                <a:gd name="T45" fmla="*/ 3 h 240"/>
                <a:gd name="T46" fmla="*/ 127 w 190"/>
                <a:gd name="T47" fmla="*/ 2 h 240"/>
                <a:gd name="T48" fmla="*/ 134 w 190"/>
                <a:gd name="T49" fmla="*/ 2 h 240"/>
                <a:gd name="T50" fmla="*/ 155 w 190"/>
                <a:gd name="T51" fmla="*/ 2 h 240"/>
                <a:gd name="T52" fmla="*/ 161 w 190"/>
                <a:gd name="T53" fmla="*/ 3 h 240"/>
                <a:gd name="T54" fmla="*/ 186 w 190"/>
                <a:gd name="T55" fmla="*/ 3 h 240"/>
                <a:gd name="T56" fmla="*/ 189 w 190"/>
                <a:gd name="T57" fmla="*/ 6 h 240"/>
                <a:gd name="T58" fmla="*/ 190 w 190"/>
                <a:gd name="T59" fmla="*/ 17 h 240"/>
                <a:gd name="T60" fmla="*/ 190 w 190"/>
                <a:gd name="T61" fmla="*/ 33 h 240"/>
                <a:gd name="T62" fmla="*/ 190 w 190"/>
                <a:gd name="T63" fmla="*/ 56 h 240"/>
                <a:gd name="T64" fmla="*/ 190 w 190"/>
                <a:gd name="T65" fmla="*/ 61 h 240"/>
                <a:gd name="T66" fmla="*/ 189 w 190"/>
                <a:gd name="T67" fmla="*/ 70 h 240"/>
                <a:gd name="T68" fmla="*/ 189 w 190"/>
                <a:gd name="T69" fmla="*/ 69 h 240"/>
                <a:gd name="T70" fmla="*/ 189 w 190"/>
                <a:gd name="T71" fmla="*/ 69 h 240"/>
                <a:gd name="T72" fmla="*/ 188 w 190"/>
                <a:gd name="T73" fmla="*/ 82 h 240"/>
                <a:gd name="T74" fmla="*/ 175 w 190"/>
                <a:gd name="T75" fmla="*/ 151 h 240"/>
                <a:gd name="T76" fmla="*/ 175 w 190"/>
                <a:gd name="T77" fmla="*/ 15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0" h="240">
                  <a:moveTo>
                    <a:pt x="175" y="155"/>
                  </a:moveTo>
                  <a:cubicBezTo>
                    <a:pt x="168" y="181"/>
                    <a:pt x="158" y="205"/>
                    <a:pt x="141" y="227"/>
                  </a:cubicBezTo>
                  <a:cubicBezTo>
                    <a:pt x="137" y="231"/>
                    <a:pt x="134" y="236"/>
                    <a:pt x="129" y="239"/>
                  </a:cubicBezTo>
                  <a:cubicBezTo>
                    <a:pt x="126" y="240"/>
                    <a:pt x="123" y="240"/>
                    <a:pt x="120" y="240"/>
                  </a:cubicBezTo>
                  <a:cubicBezTo>
                    <a:pt x="104" y="240"/>
                    <a:pt x="87" y="240"/>
                    <a:pt x="70" y="240"/>
                  </a:cubicBezTo>
                  <a:cubicBezTo>
                    <a:pt x="66" y="240"/>
                    <a:pt x="64" y="239"/>
                    <a:pt x="61" y="237"/>
                  </a:cubicBezTo>
                  <a:cubicBezTo>
                    <a:pt x="58" y="234"/>
                    <a:pt x="56" y="230"/>
                    <a:pt x="52" y="228"/>
                  </a:cubicBezTo>
                  <a:cubicBezTo>
                    <a:pt x="42" y="218"/>
                    <a:pt x="36" y="205"/>
                    <a:pt x="30" y="193"/>
                  </a:cubicBezTo>
                  <a:cubicBezTo>
                    <a:pt x="18" y="168"/>
                    <a:pt x="12" y="141"/>
                    <a:pt x="7" y="114"/>
                  </a:cubicBezTo>
                  <a:cubicBezTo>
                    <a:pt x="2" y="85"/>
                    <a:pt x="0" y="55"/>
                    <a:pt x="1" y="25"/>
                  </a:cubicBezTo>
                  <a:cubicBezTo>
                    <a:pt x="1" y="19"/>
                    <a:pt x="1" y="12"/>
                    <a:pt x="2" y="6"/>
                  </a:cubicBezTo>
                  <a:cubicBezTo>
                    <a:pt x="2" y="4"/>
                    <a:pt x="2" y="2"/>
                    <a:pt x="5" y="3"/>
                  </a:cubicBezTo>
                  <a:cubicBezTo>
                    <a:pt x="7" y="1"/>
                    <a:pt x="9" y="2"/>
                    <a:pt x="11" y="2"/>
                  </a:cubicBezTo>
                  <a:cubicBezTo>
                    <a:pt x="15" y="2"/>
                    <a:pt x="19" y="2"/>
                    <a:pt x="23" y="2"/>
                  </a:cubicBezTo>
                  <a:cubicBezTo>
                    <a:pt x="25" y="1"/>
                    <a:pt x="27" y="2"/>
                    <a:pt x="29" y="2"/>
                  </a:cubicBezTo>
                  <a:cubicBezTo>
                    <a:pt x="33" y="2"/>
                    <a:pt x="38" y="1"/>
                    <a:pt x="42" y="3"/>
                  </a:cubicBezTo>
                  <a:cubicBezTo>
                    <a:pt x="44" y="3"/>
                    <a:pt x="47" y="3"/>
                    <a:pt x="50" y="3"/>
                  </a:cubicBezTo>
                  <a:cubicBezTo>
                    <a:pt x="51" y="2"/>
                    <a:pt x="53" y="2"/>
                    <a:pt x="55" y="2"/>
                  </a:cubicBezTo>
                  <a:cubicBezTo>
                    <a:pt x="61" y="2"/>
                    <a:pt x="68" y="1"/>
                    <a:pt x="74" y="2"/>
                  </a:cubicBezTo>
                  <a:cubicBezTo>
                    <a:pt x="75" y="2"/>
                    <a:pt x="75" y="2"/>
                    <a:pt x="76" y="2"/>
                  </a:cubicBezTo>
                  <a:cubicBezTo>
                    <a:pt x="83" y="1"/>
                    <a:pt x="90" y="2"/>
                    <a:pt x="98" y="2"/>
                  </a:cubicBezTo>
                  <a:cubicBezTo>
                    <a:pt x="99" y="2"/>
                    <a:pt x="100" y="2"/>
                    <a:pt x="101" y="3"/>
                  </a:cubicBezTo>
                  <a:cubicBezTo>
                    <a:pt x="106" y="3"/>
                    <a:pt x="110" y="3"/>
                    <a:pt x="115" y="3"/>
                  </a:cubicBezTo>
                  <a:cubicBezTo>
                    <a:pt x="119" y="0"/>
                    <a:pt x="123" y="2"/>
                    <a:pt x="127" y="2"/>
                  </a:cubicBezTo>
                  <a:cubicBezTo>
                    <a:pt x="130" y="1"/>
                    <a:pt x="132" y="1"/>
                    <a:pt x="134" y="2"/>
                  </a:cubicBezTo>
                  <a:cubicBezTo>
                    <a:pt x="141" y="1"/>
                    <a:pt x="148" y="2"/>
                    <a:pt x="155" y="2"/>
                  </a:cubicBezTo>
                  <a:cubicBezTo>
                    <a:pt x="157" y="2"/>
                    <a:pt x="159" y="1"/>
                    <a:pt x="161" y="3"/>
                  </a:cubicBezTo>
                  <a:cubicBezTo>
                    <a:pt x="169" y="3"/>
                    <a:pt x="178" y="3"/>
                    <a:pt x="186" y="3"/>
                  </a:cubicBezTo>
                  <a:cubicBezTo>
                    <a:pt x="188" y="3"/>
                    <a:pt x="189" y="3"/>
                    <a:pt x="189" y="6"/>
                  </a:cubicBezTo>
                  <a:cubicBezTo>
                    <a:pt x="189" y="9"/>
                    <a:pt x="190" y="13"/>
                    <a:pt x="190" y="17"/>
                  </a:cubicBezTo>
                  <a:cubicBezTo>
                    <a:pt x="189" y="22"/>
                    <a:pt x="189" y="27"/>
                    <a:pt x="190" y="33"/>
                  </a:cubicBezTo>
                  <a:cubicBezTo>
                    <a:pt x="190" y="40"/>
                    <a:pt x="189" y="48"/>
                    <a:pt x="190" y="56"/>
                  </a:cubicBezTo>
                  <a:cubicBezTo>
                    <a:pt x="190" y="58"/>
                    <a:pt x="189" y="59"/>
                    <a:pt x="190" y="61"/>
                  </a:cubicBezTo>
                  <a:cubicBezTo>
                    <a:pt x="190" y="64"/>
                    <a:pt x="190" y="67"/>
                    <a:pt x="189" y="70"/>
                  </a:cubicBezTo>
                  <a:cubicBezTo>
                    <a:pt x="189" y="70"/>
                    <a:pt x="189" y="69"/>
                    <a:pt x="189" y="69"/>
                  </a:cubicBezTo>
                  <a:cubicBezTo>
                    <a:pt x="189" y="69"/>
                    <a:pt x="189" y="69"/>
                    <a:pt x="189" y="69"/>
                  </a:cubicBezTo>
                  <a:cubicBezTo>
                    <a:pt x="189" y="74"/>
                    <a:pt x="188" y="78"/>
                    <a:pt x="188" y="82"/>
                  </a:cubicBezTo>
                  <a:cubicBezTo>
                    <a:pt x="186" y="106"/>
                    <a:pt x="182" y="128"/>
                    <a:pt x="175" y="151"/>
                  </a:cubicBezTo>
                  <a:cubicBezTo>
                    <a:pt x="175" y="152"/>
                    <a:pt x="175" y="153"/>
                    <a:pt x="175" y="155"/>
                  </a:cubicBezTo>
                  <a:close/>
                </a:path>
              </a:pathLst>
            </a:custGeom>
            <a:solidFill>
              <a:srgbClr val="162A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129">
              <a:extLst>
                <a:ext uri="{FF2B5EF4-FFF2-40B4-BE49-F238E27FC236}">
                  <a16:creationId xmlns:a16="http://schemas.microsoft.com/office/drawing/2014/main" id="{6605EF3D-C014-4FCE-BA93-F63E76620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7263" y="1270000"/>
              <a:ext cx="481013" cy="2044700"/>
            </a:xfrm>
            <a:custGeom>
              <a:avLst/>
              <a:gdLst>
                <a:gd name="T0" fmla="*/ 26 w 62"/>
                <a:gd name="T1" fmla="*/ 265 h 265"/>
                <a:gd name="T2" fmla="*/ 0 w 62"/>
                <a:gd name="T3" fmla="*/ 265 h 265"/>
                <a:gd name="T4" fmla="*/ 1 w 62"/>
                <a:gd name="T5" fmla="*/ 263 h 265"/>
                <a:gd name="T6" fmla="*/ 3 w 62"/>
                <a:gd name="T7" fmla="*/ 246 h 265"/>
                <a:gd name="T8" fmla="*/ 14 w 62"/>
                <a:gd name="T9" fmla="*/ 167 h 265"/>
                <a:gd name="T10" fmla="*/ 25 w 62"/>
                <a:gd name="T11" fmla="*/ 89 h 265"/>
                <a:gd name="T12" fmla="*/ 35 w 62"/>
                <a:gd name="T13" fmla="*/ 12 h 265"/>
                <a:gd name="T14" fmla="*/ 37 w 62"/>
                <a:gd name="T15" fmla="*/ 0 h 265"/>
                <a:gd name="T16" fmla="*/ 57 w 62"/>
                <a:gd name="T17" fmla="*/ 3 h 265"/>
                <a:gd name="T18" fmla="*/ 62 w 62"/>
                <a:gd name="T19" fmla="*/ 3 h 265"/>
                <a:gd name="T20" fmla="*/ 53 w 62"/>
                <a:gd name="T21" fmla="*/ 67 h 265"/>
                <a:gd name="T22" fmla="*/ 44 w 62"/>
                <a:gd name="T23" fmla="*/ 138 h 265"/>
                <a:gd name="T24" fmla="*/ 33 w 62"/>
                <a:gd name="T25" fmla="*/ 215 h 265"/>
                <a:gd name="T26" fmla="*/ 26 w 62"/>
                <a:gd name="T27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" h="265">
                  <a:moveTo>
                    <a:pt x="26" y="265"/>
                  </a:moveTo>
                  <a:cubicBezTo>
                    <a:pt x="18" y="265"/>
                    <a:pt x="9" y="265"/>
                    <a:pt x="0" y="265"/>
                  </a:cubicBezTo>
                  <a:cubicBezTo>
                    <a:pt x="0" y="264"/>
                    <a:pt x="0" y="264"/>
                    <a:pt x="1" y="263"/>
                  </a:cubicBezTo>
                  <a:cubicBezTo>
                    <a:pt x="3" y="258"/>
                    <a:pt x="2" y="252"/>
                    <a:pt x="3" y="246"/>
                  </a:cubicBezTo>
                  <a:cubicBezTo>
                    <a:pt x="7" y="220"/>
                    <a:pt x="11" y="193"/>
                    <a:pt x="14" y="167"/>
                  </a:cubicBezTo>
                  <a:cubicBezTo>
                    <a:pt x="18" y="141"/>
                    <a:pt x="21" y="115"/>
                    <a:pt x="25" y="89"/>
                  </a:cubicBezTo>
                  <a:cubicBezTo>
                    <a:pt x="28" y="64"/>
                    <a:pt x="32" y="38"/>
                    <a:pt x="35" y="12"/>
                  </a:cubicBezTo>
                  <a:cubicBezTo>
                    <a:pt x="36" y="8"/>
                    <a:pt x="36" y="4"/>
                    <a:pt x="37" y="0"/>
                  </a:cubicBezTo>
                  <a:cubicBezTo>
                    <a:pt x="44" y="1"/>
                    <a:pt x="50" y="2"/>
                    <a:pt x="57" y="3"/>
                  </a:cubicBezTo>
                  <a:cubicBezTo>
                    <a:pt x="58" y="3"/>
                    <a:pt x="60" y="3"/>
                    <a:pt x="62" y="3"/>
                  </a:cubicBezTo>
                  <a:cubicBezTo>
                    <a:pt x="59" y="25"/>
                    <a:pt x="56" y="46"/>
                    <a:pt x="53" y="67"/>
                  </a:cubicBezTo>
                  <a:cubicBezTo>
                    <a:pt x="50" y="91"/>
                    <a:pt x="47" y="114"/>
                    <a:pt x="44" y="138"/>
                  </a:cubicBezTo>
                  <a:cubicBezTo>
                    <a:pt x="40" y="164"/>
                    <a:pt x="37" y="189"/>
                    <a:pt x="33" y="215"/>
                  </a:cubicBezTo>
                  <a:cubicBezTo>
                    <a:pt x="31" y="231"/>
                    <a:pt x="29" y="248"/>
                    <a:pt x="26" y="265"/>
                  </a:cubicBezTo>
                  <a:close/>
                </a:path>
              </a:pathLst>
            </a:custGeom>
            <a:solidFill>
              <a:srgbClr val="057B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130">
              <a:extLst>
                <a:ext uri="{FF2B5EF4-FFF2-40B4-BE49-F238E27FC236}">
                  <a16:creationId xmlns:a16="http://schemas.microsoft.com/office/drawing/2014/main" id="{1A341C9E-3A52-AE91-C059-1430465DC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1354138"/>
              <a:ext cx="195263" cy="1960562"/>
            </a:xfrm>
            <a:custGeom>
              <a:avLst/>
              <a:gdLst>
                <a:gd name="T0" fmla="*/ 25 w 25"/>
                <a:gd name="T1" fmla="*/ 254 h 254"/>
                <a:gd name="T2" fmla="*/ 0 w 25"/>
                <a:gd name="T3" fmla="*/ 254 h 254"/>
                <a:gd name="T4" fmla="*/ 0 w 25"/>
                <a:gd name="T5" fmla="*/ 253 h 254"/>
                <a:gd name="T6" fmla="*/ 1 w 25"/>
                <a:gd name="T7" fmla="*/ 248 h 254"/>
                <a:gd name="T8" fmla="*/ 1 w 25"/>
                <a:gd name="T9" fmla="*/ 8 h 254"/>
                <a:gd name="T10" fmla="*/ 2 w 25"/>
                <a:gd name="T11" fmla="*/ 2 h 254"/>
                <a:gd name="T12" fmla="*/ 8 w 25"/>
                <a:gd name="T13" fmla="*/ 1 h 254"/>
                <a:gd name="T14" fmla="*/ 19 w 25"/>
                <a:gd name="T15" fmla="*/ 1 h 254"/>
                <a:gd name="T16" fmla="*/ 25 w 25"/>
                <a:gd name="T17" fmla="*/ 4 h 254"/>
                <a:gd name="T18" fmla="*/ 25 w 25"/>
                <a:gd name="T19" fmla="*/ 14 h 254"/>
                <a:gd name="T20" fmla="*/ 25 w 25"/>
                <a:gd name="T21" fmla="*/ 252 h 254"/>
                <a:gd name="T22" fmla="*/ 25 w 25"/>
                <a:gd name="T23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254">
                  <a:moveTo>
                    <a:pt x="25" y="254"/>
                  </a:moveTo>
                  <a:cubicBezTo>
                    <a:pt x="17" y="254"/>
                    <a:pt x="8" y="254"/>
                    <a:pt x="0" y="254"/>
                  </a:cubicBezTo>
                  <a:cubicBezTo>
                    <a:pt x="0" y="254"/>
                    <a:pt x="0" y="253"/>
                    <a:pt x="0" y="253"/>
                  </a:cubicBezTo>
                  <a:cubicBezTo>
                    <a:pt x="1" y="251"/>
                    <a:pt x="1" y="249"/>
                    <a:pt x="1" y="248"/>
                  </a:cubicBezTo>
                  <a:cubicBezTo>
                    <a:pt x="1" y="168"/>
                    <a:pt x="1" y="88"/>
                    <a:pt x="1" y="8"/>
                  </a:cubicBezTo>
                  <a:cubicBezTo>
                    <a:pt x="1" y="6"/>
                    <a:pt x="0" y="4"/>
                    <a:pt x="2" y="2"/>
                  </a:cubicBezTo>
                  <a:cubicBezTo>
                    <a:pt x="4" y="1"/>
                    <a:pt x="6" y="0"/>
                    <a:pt x="8" y="1"/>
                  </a:cubicBezTo>
                  <a:cubicBezTo>
                    <a:pt x="12" y="2"/>
                    <a:pt x="15" y="0"/>
                    <a:pt x="19" y="1"/>
                  </a:cubicBezTo>
                  <a:cubicBezTo>
                    <a:pt x="21" y="1"/>
                    <a:pt x="24" y="1"/>
                    <a:pt x="25" y="4"/>
                  </a:cubicBezTo>
                  <a:cubicBezTo>
                    <a:pt x="25" y="7"/>
                    <a:pt x="25" y="10"/>
                    <a:pt x="25" y="14"/>
                  </a:cubicBezTo>
                  <a:cubicBezTo>
                    <a:pt x="25" y="93"/>
                    <a:pt x="25" y="173"/>
                    <a:pt x="25" y="252"/>
                  </a:cubicBezTo>
                  <a:cubicBezTo>
                    <a:pt x="25" y="253"/>
                    <a:pt x="25" y="253"/>
                    <a:pt x="25" y="254"/>
                  </a:cubicBezTo>
                  <a:close/>
                </a:path>
              </a:pathLst>
            </a:custGeom>
            <a:solidFill>
              <a:srgbClr val="265E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131">
              <a:extLst>
                <a:ext uri="{FF2B5EF4-FFF2-40B4-BE49-F238E27FC236}">
                  <a16:creationId xmlns:a16="http://schemas.microsoft.com/office/drawing/2014/main" id="{91D6AD7E-F8CF-56AA-0C97-A442BC6A7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6525" y="1801813"/>
              <a:ext cx="628650" cy="1512887"/>
            </a:xfrm>
            <a:custGeom>
              <a:avLst/>
              <a:gdLst>
                <a:gd name="T0" fmla="*/ 28 w 81"/>
                <a:gd name="T1" fmla="*/ 196 h 196"/>
                <a:gd name="T2" fmla="*/ 1 w 81"/>
                <a:gd name="T3" fmla="*/ 196 h 196"/>
                <a:gd name="T4" fmla="*/ 1 w 81"/>
                <a:gd name="T5" fmla="*/ 191 h 196"/>
                <a:gd name="T6" fmla="*/ 13 w 81"/>
                <a:gd name="T7" fmla="*/ 150 h 196"/>
                <a:gd name="T8" fmla="*/ 15 w 81"/>
                <a:gd name="T9" fmla="*/ 146 h 196"/>
                <a:gd name="T10" fmla="*/ 26 w 81"/>
                <a:gd name="T11" fmla="*/ 108 h 196"/>
                <a:gd name="T12" fmla="*/ 56 w 81"/>
                <a:gd name="T13" fmla="*/ 1 h 196"/>
                <a:gd name="T14" fmla="*/ 57 w 81"/>
                <a:gd name="T15" fmla="*/ 0 h 196"/>
                <a:gd name="T16" fmla="*/ 75 w 81"/>
                <a:gd name="T17" fmla="*/ 6 h 196"/>
                <a:gd name="T18" fmla="*/ 81 w 81"/>
                <a:gd name="T19" fmla="*/ 7 h 196"/>
                <a:gd name="T20" fmla="*/ 57 w 81"/>
                <a:gd name="T21" fmla="*/ 90 h 196"/>
                <a:gd name="T22" fmla="*/ 28 w 81"/>
                <a:gd name="T23" fmla="*/ 194 h 196"/>
                <a:gd name="T24" fmla="*/ 28 w 81"/>
                <a:gd name="T2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196">
                  <a:moveTo>
                    <a:pt x="28" y="196"/>
                  </a:moveTo>
                  <a:cubicBezTo>
                    <a:pt x="19" y="196"/>
                    <a:pt x="10" y="196"/>
                    <a:pt x="1" y="196"/>
                  </a:cubicBezTo>
                  <a:cubicBezTo>
                    <a:pt x="0" y="194"/>
                    <a:pt x="0" y="193"/>
                    <a:pt x="1" y="191"/>
                  </a:cubicBezTo>
                  <a:cubicBezTo>
                    <a:pt x="5" y="177"/>
                    <a:pt x="9" y="164"/>
                    <a:pt x="13" y="150"/>
                  </a:cubicBezTo>
                  <a:cubicBezTo>
                    <a:pt x="13" y="148"/>
                    <a:pt x="14" y="147"/>
                    <a:pt x="15" y="146"/>
                  </a:cubicBezTo>
                  <a:cubicBezTo>
                    <a:pt x="19" y="133"/>
                    <a:pt x="22" y="121"/>
                    <a:pt x="26" y="108"/>
                  </a:cubicBezTo>
                  <a:cubicBezTo>
                    <a:pt x="36" y="73"/>
                    <a:pt x="46" y="37"/>
                    <a:pt x="56" y="1"/>
                  </a:cubicBezTo>
                  <a:cubicBezTo>
                    <a:pt x="57" y="1"/>
                    <a:pt x="57" y="1"/>
                    <a:pt x="57" y="0"/>
                  </a:cubicBezTo>
                  <a:cubicBezTo>
                    <a:pt x="63" y="2"/>
                    <a:pt x="69" y="5"/>
                    <a:pt x="75" y="6"/>
                  </a:cubicBezTo>
                  <a:cubicBezTo>
                    <a:pt x="77" y="6"/>
                    <a:pt x="80" y="6"/>
                    <a:pt x="81" y="7"/>
                  </a:cubicBezTo>
                  <a:cubicBezTo>
                    <a:pt x="73" y="35"/>
                    <a:pt x="65" y="63"/>
                    <a:pt x="57" y="90"/>
                  </a:cubicBezTo>
                  <a:cubicBezTo>
                    <a:pt x="48" y="125"/>
                    <a:pt x="38" y="159"/>
                    <a:pt x="28" y="194"/>
                  </a:cubicBezTo>
                  <a:cubicBezTo>
                    <a:pt x="28" y="194"/>
                    <a:pt x="28" y="195"/>
                    <a:pt x="28" y="196"/>
                  </a:cubicBezTo>
                  <a:close/>
                </a:path>
              </a:pathLst>
            </a:custGeom>
            <a:solidFill>
              <a:srgbClr val="9DA4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132">
              <a:extLst>
                <a:ext uri="{FF2B5EF4-FFF2-40B4-BE49-F238E27FC236}">
                  <a16:creationId xmlns:a16="http://schemas.microsoft.com/office/drawing/2014/main" id="{3B7CC1F3-0F34-7F43-53CE-D5A66E46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6825" y="1933575"/>
              <a:ext cx="373063" cy="1381125"/>
            </a:xfrm>
            <a:custGeom>
              <a:avLst/>
              <a:gdLst>
                <a:gd name="T0" fmla="*/ 33 w 48"/>
                <a:gd name="T1" fmla="*/ 129 h 179"/>
                <a:gd name="T2" fmla="*/ 21 w 48"/>
                <a:gd name="T3" fmla="*/ 173 h 179"/>
                <a:gd name="T4" fmla="*/ 19 w 48"/>
                <a:gd name="T5" fmla="*/ 179 h 179"/>
                <a:gd name="T6" fmla="*/ 0 w 48"/>
                <a:gd name="T7" fmla="*/ 179 h 179"/>
                <a:gd name="T8" fmla="*/ 6 w 48"/>
                <a:gd name="T9" fmla="*/ 135 h 179"/>
                <a:gd name="T10" fmla="*/ 13 w 48"/>
                <a:gd name="T11" fmla="*/ 84 h 179"/>
                <a:gd name="T12" fmla="*/ 21 w 48"/>
                <a:gd name="T13" fmla="*/ 26 h 179"/>
                <a:gd name="T14" fmla="*/ 32 w 48"/>
                <a:gd name="T15" fmla="*/ 0 h 179"/>
                <a:gd name="T16" fmla="*/ 31 w 48"/>
                <a:gd name="T17" fmla="*/ 5 h 179"/>
                <a:gd name="T18" fmla="*/ 25 w 48"/>
                <a:gd name="T19" fmla="*/ 16 h 179"/>
                <a:gd name="T20" fmla="*/ 27 w 48"/>
                <a:gd name="T21" fmla="*/ 20 h 179"/>
                <a:gd name="T22" fmla="*/ 45 w 48"/>
                <a:gd name="T23" fmla="*/ 23 h 179"/>
                <a:gd name="T24" fmla="*/ 47 w 48"/>
                <a:gd name="T25" fmla="*/ 25 h 179"/>
                <a:gd name="T26" fmla="*/ 41 w 48"/>
                <a:gd name="T27" fmla="*/ 70 h 179"/>
                <a:gd name="T28" fmla="*/ 34 w 48"/>
                <a:gd name="T29" fmla="*/ 121 h 179"/>
                <a:gd name="T30" fmla="*/ 33 w 48"/>
                <a:gd name="T31" fmla="*/ 12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179">
                  <a:moveTo>
                    <a:pt x="33" y="129"/>
                  </a:moveTo>
                  <a:cubicBezTo>
                    <a:pt x="29" y="143"/>
                    <a:pt x="25" y="158"/>
                    <a:pt x="21" y="173"/>
                  </a:cubicBezTo>
                  <a:cubicBezTo>
                    <a:pt x="20" y="175"/>
                    <a:pt x="20" y="177"/>
                    <a:pt x="19" y="179"/>
                  </a:cubicBezTo>
                  <a:cubicBezTo>
                    <a:pt x="13" y="179"/>
                    <a:pt x="6" y="179"/>
                    <a:pt x="0" y="179"/>
                  </a:cubicBezTo>
                  <a:cubicBezTo>
                    <a:pt x="2" y="164"/>
                    <a:pt x="4" y="149"/>
                    <a:pt x="6" y="135"/>
                  </a:cubicBezTo>
                  <a:cubicBezTo>
                    <a:pt x="8" y="118"/>
                    <a:pt x="10" y="101"/>
                    <a:pt x="13" y="84"/>
                  </a:cubicBezTo>
                  <a:cubicBezTo>
                    <a:pt x="15" y="65"/>
                    <a:pt x="19" y="46"/>
                    <a:pt x="21" y="26"/>
                  </a:cubicBezTo>
                  <a:cubicBezTo>
                    <a:pt x="22" y="16"/>
                    <a:pt x="27" y="8"/>
                    <a:pt x="32" y="0"/>
                  </a:cubicBezTo>
                  <a:cubicBezTo>
                    <a:pt x="33" y="1"/>
                    <a:pt x="32" y="3"/>
                    <a:pt x="31" y="5"/>
                  </a:cubicBezTo>
                  <a:cubicBezTo>
                    <a:pt x="30" y="8"/>
                    <a:pt x="27" y="12"/>
                    <a:pt x="25" y="16"/>
                  </a:cubicBezTo>
                  <a:cubicBezTo>
                    <a:pt x="24" y="18"/>
                    <a:pt x="24" y="19"/>
                    <a:pt x="27" y="20"/>
                  </a:cubicBezTo>
                  <a:cubicBezTo>
                    <a:pt x="33" y="22"/>
                    <a:pt x="39" y="22"/>
                    <a:pt x="45" y="23"/>
                  </a:cubicBezTo>
                  <a:cubicBezTo>
                    <a:pt x="47" y="24"/>
                    <a:pt x="48" y="24"/>
                    <a:pt x="47" y="25"/>
                  </a:cubicBezTo>
                  <a:cubicBezTo>
                    <a:pt x="45" y="40"/>
                    <a:pt x="43" y="55"/>
                    <a:pt x="41" y="70"/>
                  </a:cubicBezTo>
                  <a:cubicBezTo>
                    <a:pt x="39" y="87"/>
                    <a:pt x="36" y="104"/>
                    <a:pt x="34" y="121"/>
                  </a:cubicBezTo>
                  <a:cubicBezTo>
                    <a:pt x="34" y="124"/>
                    <a:pt x="33" y="126"/>
                    <a:pt x="33" y="129"/>
                  </a:cubicBezTo>
                  <a:close/>
                </a:path>
              </a:pathLst>
            </a:custGeom>
            <a:solidFill>
              <a:srgbClr val="F39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133">
              <a:extLst>
                <a:ext uri="{FF2B5EF4-FFF2-40B4-BE49-F238E27FC236}">
                  <a16:creationId xmlns:a16="http://schemas.microsoft.com/office/drawing/2014/main" id="{B2E7D44F-D32E-5C77-C0FE-C300FE701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6863" y="2125663"/>
              <a:ext cx="381000" cy="787400"/>
            </a:xfrm>
            <a:custGeom>
              <a:avLst/>
              <a:gdLst>
                <a:gd name="T0" fmla="*/ 4 w 49"/>
                <a:gd name="T1" fmla="*/ 6 h 102"/>
                <a:gd name="T2" fmla="*/ 5 w 49"/>
                <a:gd name="T3" fmla="*/ 5 h 102"/>
                <a:gd name="T4" fmla="*/ 17 w 49"/>
                <a:gd name="T5" fmla="*/ 2 h 102"/>
                <a:gd name="T6" fmla="*/ 23 w 49"/>
                <a:gd name="T7" fmla="*/ 1 h 102"/>
                <a:gd name="T8" fmla="*/ 31 w 49"/>
                <a:gd name="T9" fmla="*/ 0 h 102"/>
                <a:gd name="T10" fmla="*/ 36 w 49"/>
                <a:gd name="T11" fmla="*/ 2 h 102"/>
                <a:gd name="T12" fmla="*/ 42 w 49"/>
                <a:gd name="T13" fmla="*/ 17 h 102"/>
                <a:gd name="T14" fmla="*/ 49 w 49"/>
                <a:gd name="T15" fmla="*/ 86 h 102"/>
                <a:gd name="T16" fmla="*/ 46 w 49"/>
                <a:gd name="T17" fmla="*/ 96 h 102"/>
                <a:gd name="T18" fmla="*/ 34 w 49"/>
                <a:gd name="T19" fmla="*/ 100 h 102"/>
                <a:gd name="T20" fmla="*/ 27 w 49"/>
                <a:gd name="T21" fmla="*/ 100 h 102"/>
                <a:gd name="T22" fmla="*/ 15 w 49"/>
                <a:gd name="T23" fmla="*/ 101 h 102"/>
                <a:gd name="T24" fmla="*/ 9 w 49"/>
                <a:gd name="T25" fmla="*/ 90 h 102"/>
                <a:gd name="T26" fmla="*/ 6 w 49"/>
                <a:gd name="T27" fmla="*/ 65 h 102"/>
                <a:gd name="T28" fmla="*/ 1 w 49"/>
                <a:gd name="T29" fmla="*/ 14 h 102"/>
                <a:gd name="T30" fmla="*/ 4 w 49"/>
                <a:gd name="T31" fmla="*/ 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02">
                  <a:moveTo>
                    <a:pt x="4" y="6"/>
                  </a:moveTo>
                  <a:cubicBezTo>
                    <a:pt x="4" y="6"/>
                    <a:pt x="5" y="5"/>
                    <a:pt x="5" y="5"/>
                  </a:cubicBezTo>
                  <a:cubicBezTo>
                    <a:pt x="9" y="2"/>
                    <a:pt x="13" y="2"/>
                    <a:pt x="17" y="2"/>
                  </a:cubicBezTo>
                  <a:cubicBezTo>
                    <a:pt x="19" y="2"/>
                    <a:pt x="21" y="1"/>
                    <a:pt x="23" y="1"/>
                  </a:cubicBezTo>
                  <a:cubicBezTo>
                    <a:pt x="26" y="1"/>
                    <a:pt x="28" y="1"/>
                    <a:pt x="31" y="0"/>
                  </a:cubicBezTo>
                  <a:cubicBezTo>
                    <a:pt x="33" y="0"/>
                    <a:pt x="35" y="0"/>
                    <a:pt x="36" y="2"/>
                  </a:cubicBezTo>
                  <a:cubicBezTo>
                    <a:pt x="43" y="5"/>
                    <a:pt x="41" y="12"/>
                    <a:pt x="42" y="17"/>
                  </a:cubicBezTo>
                  <a:cubicBezTo>
                    <a:pt x="44" y="40"/>
                    <a:pt x="46" y="63"/>
                    <a:pt x="49" y="86"/>
                  </a:cubicBezTo>
                  <a:cubicBezTo>
                    <a:pt x="49" y="90"/>
                    <a:pt x="49" y="94"/>
                    <a:pt x="46" y="96"/>
                  </a:cubicBezTo>
                  <a:cubicBezTo>
                    <a:pt x="43" y="100"/>
                    <a:pt x="38" y="99"/>
                    <a:pt x="34" y="100"/>
                  </a:cubicBezTo>
                  <a:cubicBezTo>
                    <a:pt x="32" y="100"/>
                    <a:pt x="29" y="100"/>
                    <a:pt x="27" y="100"/>
                  </a:cubicBezTo>
                  <a:cubicBezTo>
                    <a:pt x="23" y="101"/>
                    <a:pt x="19" y="102"/>
                    <a:pt x="15" y="101"/>
                  </a:cubicBezTo>
                  <a:cubicBezTo>
                    <a:pt x="10" y="99"/>
                    <a:pt x="9" y="95"/>
                    <a:pt x="9" y="90"/>
                  </a:cubicBezTo>
                  <a:cubicBezTo>
                    <a:pt x="8" y="82"/>
                    <a:pt x="7" y="73"/>
                    <a:pt x="6" y="65"/>
                  </a:cubicBezTo>
                  <a:cubicBezTo>
                    <a:pt x="4" y="48"/>
                    <a:pt x="2" y="31"/>
                    <a:pt x="1" y="14"/>
                  </a:cubicBezTo>
                  <a:cubicBezTo>
                    <a:pt x="1" y="11"/>
                    <a:pt x="0" y="8"/>
                    <a:pt x="4" y="6"/>
                  </a:cubicBezTo>
                  <a:close/>
                </a:path>
              </a:pathLst>
            </a:custGeom>
            <a:solidFill>
              <a:srgbClr val="D226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134">
              <a:extLst>
                <a:ext uri="{FF2B5EF4-FFF2-40B4-BE49-F238E27FC236}">
                  <a16:creationId xmlns:a16="http://schemas.microsoft.com/office/drawing/2014/main" id="{E0B99BA0-5636-2410-880A-21493A6FF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3338" y="1755775"/>
              <a:ext cx="434975" cy="1558925"/>
            </a:xfrm>
            <a:custGeom>
              <a:avLst/>
              <a:gdLst>
                <a:gd name="T0" fmla="*/ 38 w 56"/>
                <a:gd name="T1" fmla="*/ 54 h 202"/>
                <a:gd name="T2" fmla="*/ 36 w 56"/>
                <a:gd name="T3" fmla="*/ 62 h 202"/>
                <a:gd name="T4" fmla="*/ 44 w 56"/>
                <a:gd name="T5" fmla="*/ 138 h 202"/>
                <a:gd name="T6" fmla="*/ 49 w 56"/>
                <a:gd name="T7" fmla="*/ 148 h 202"/>
                <a:gd name="T8" fmla="*/ 52 w 56"/>
                <a:gd name="T9" fmla="*/ 165 h 202"/>
                <a:gd name="T10" fmla="*/ 55 w 56"/>
                <a:gd name="T11" fmla="*/ 197 h 202"/>
                <a:gd name="T12" fmla="*/ 55 w 56"/>
                <a:gd name="T13" fmla="*/ 202 h 202"/>
                <a:gd name="T14" fmla="*/ 49 w 56"/>
                <a:gd name="T15" fmla="*/ 202 h 202"/>
                <a:gd name="T16" fmla="*/ 30 w 56"/>
                <a:gd name="T17" fmla="*/ 128 h 202"/>
                <a:gd name="T18" fmla="*/ 1 w 56"/>
                <a:gd name="T19" fmla="*/ 9 h 202"/>
                <a:gd name="T20" fmla="*/ 0 w 56"/>
                <a:gd name="T21" fmla="*/ 6 h 202"/>
                <a:gd name="T22" fmla="*/ 20 w 56"/>
                <a:gd name="T23" fmla="*/ 2 h 202"/>
                <a:gd name="T24" fmla="*/ 25 w 56"/>
                <a:gd name="T25" fmla="*/ 1 h 202"/>
                <a:gd name="T26" fmla="*/ 38 w 56"/>
                <a:gd name="T27" fmla="*/ 5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6" h="202">
                  <a:moveTo>
                    <a:pt x="38" y="54"/>
                  </a:moveTo>
                  <a:cubicBezTo>
                    <a:pt x="36" y="56"/>
                    <a:pt x="36" y="59"/>
                    <a:pt x="36" y="62"/>
                  </a:cubicBezTo>
                  <a:cubicBezTo>
                    <a:pt x="39" y="87"/>
                    <a:pt x="41" y="113"/>
                    <a:pt x="44" y="138"/>
                  </a:cubicBezTo>
                  <a:cubicBezTo>
                    <a:pt x="44" y="142"/>
                    <a:pt x="45" y="146"/>
                    <a:pt x="49" y="148"/>
                  </a:cubicBezTo>
                  <a:cubicBezTo>
                    <a:pt x="52" y="153"/>
                    <a:pt x="51" y="159"/>
                    <a:pt x="52" y="165"/>
                  </a:cubicBezTo>
                  <a:cubicBezTo>
                    <a:pt x="53" y="176"/>
                    <a:pt x="55" y="186"/>
                    <a:pt x="55" y="197"/>
                  </a:cubicBezTo>
                  <a:cubicBezTo>
                    <a:pt x="55" y="199"/>
                    <a:pt x="56" y="200"/>
                    <a:pt x="55" y="202"/>
                  </a:cubicBezTo>
                  <a:cubicBezTo>
                    <a:pt x="53" y="202"/>
                    <a:pt x="51" y="202"/>
                    <a:pt x="49" y="202"/>
                  </a:cubicBezTo>
                  <a:cubicBezTo>
                    <a:pt x="43" y="177"/>
                    <a:pt x="36" y="153"/>
                    <a:pt x="30" y="128"/>
                  </a:cubicBezTo>
                  <a:cubicBezTo>
                    <a:pt x="20" y="88"/>
                    <a:pt x="11" y="49"/>
                    <a:pt x="1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6" y="4"/>
                    <a:pt x="13" y="4"/>
                    <a:pt x="20" y="2"/>
                  </a:cubicBezTo>
                  <a:cubicBezTo>
                    <a:pt x="21" y="2"/>
                    <a:pt x="23" y="0"/>
                    <a:pt x="25" y="1"/>
                  </a:cubicBezTo>
                  <a:cubicBezTo>
                    <a:pt x="29" y="18"/>
                    <a:pt x="34" y="36"/>
                    <a:pt x="38" y="54"/>
                  </a:cubicBezTo>
                  <a:close/>
                </a:path>
              </a:pathLst>
            </a:custGeom>
            <a:solidFill>
              <a:srgbClr val="8A31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135">
              <a:extLst>
                <a:ext uri="{FF2B5EF4-FFF2-40B4-BE49-F238E27FC236}">
                  <a16:creationId xmlns:a16="http://schemas.microsoft.com/office/drawing/2014/main" id="{2A63D937-0E21-C00F-0D71-88F4616C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1439863"/>
              <a:ext cx="239713" cy="407987"/>
            </a:xfrm>
            <a:custGeom>
              <a:avLst/>
              <a:gdLst>
                <a:gd name="T0" fmla="*/ 0 w 31"/>
                <a:gd name="T1" fmla="*/ 51 h 53"/>
                <a:gd name="T2" fmla="*/ 8 w 31"/>
                <a:gd name="T3" fmla="*/ 12 h 53"/>
                <a:gd name="T4" fmla="*/ 8 w 31"/>
                <a:gd name="T5" fmla="*/ 4 h 53"/>
                <a:gd name="T6" fmla="*/ 10 w 31"/>
                <a:gd name="T7" fmla="*/ 1 h 53"/>
                <a:gd name="T8" fmla="*/ 12 w 31"/>
                <a:gd name="T9" fmla="*/ 3 h 53"/>
                <a:gd name="T10" fmla="*/ 29 w 31"/>
                <a:gd name="T11" fmla="*/ 43 h 53"/>
                <a:gd name="T12" fmla="*/ 31 w 31"/>
                <a:gd name="T13" fmla="*/ 48 h 53"/>
                <a:gd name="T14" fmla="*/ 18 w 31"/>
                <a:gd name="T15" fmla="*/ 52 h 53"/>
                <a:gd name="T16" fmla="*/ 12 w 31"/>
                <a:gd name="T17" fmla="*/ 52 h 53"/>
                <a:gd name="T18" fmla="*/ 0 w 31"/>
                <a:gd name="T19" fmla="*/ 5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53">
                  <a:moveTo>
                    <a:pt x="0" y="51"/>
                  </a:moveTo>
                  <a:cubicBezTo>
                    <a:pt x="3" y="38"/>
                    <a:pt x="5" y="25"/>
                    <a:pt x="8" y="12"/>
                  </a:cubicBezTo>
                  <a:cubicBezTo>
                    <a:pt x="9" y="9"/>
                    <a:pt x="9" y="6"/>
                    <a:pt x="8" y="4"/>
                  </a:cubicBezTo>
                  <a:cubicBezTo>
                    <a:pt x="8" y="2"/>
                    <a:pt x="8" y="1"/>
                    <a:pt x="10" y="1"/>
                  </a:cubicBezTo>
                  <a:cubicBezTo>
                    <a:pt x="11" y="0"/>
                    <a:pt x="12" y="1"/>
                    <a:pt x="12" y="3"/>
                  </a:cubicBezTo>
                  <a:cubicBezTo>
                    <a:pt x="15" y="17"/>
                    <a:pt x="23" y="29"/>
                    <a:pt x="29" y="43"/>
                  </a:cubicBezTo>
                  <a:cubicBezTo>
                    <a:pt x="29" y="45"/>
                    <a:pt x="30" y="46"/>
                    <a:pt x="31" y="48"/>
                  </a:cubicBezTo>
                  <a:cubicBezTo>
                    <a:pt x="27" y="52"/>
                    <a:pt x="22" y="51"/>
                    <a:pt x="18" y="52"/>
                  </a:cubicBezTo>
                  <a:cubicBezTo>
                    <a:pt x="16" y="52"/>
                    <a:pt x="14" y="52"/>
                    <a:pt x="12" y="52"/>
                  </a:cubicBezTo>
                  <a:cubicBezTo>
                    <a:pt x="8" y="52"/>
                    <a:pt x="4" y="53"/>
                    <a:pt x="0" y="51"/>
                  </a:cubicBezTo>
                  <a:close/>
                </a:path>
              </a:pathLst>
            </a:custGeom>
            <a:solidFill>
              <a:srgbClr val="71A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136">
              <a:extLst>
                <a:ext uri="{FF2B5EF4-FFF2-40B4-BE49-F238E27FC236}">
                  <a16:creationId xmlns:a16="http://schemas.microsoft.com/office/drawing/2014/main" id="{AEDE013A-6245-0BEF-07C2-89CE9BA4E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8163" y="2867025"/>
              <a:ext cx="161925" cy="447675"/>
            </a:xfrm>
            <a:custGeom>
              <a:avLst/>
              <a:gdLst>
                <a:gd name="T0" fmla="*/ 2 w 21"/>
                <a:gd name="T1" fmla="*/ 2 h 58"/>
                <a:gd name="T2" fmla="*/ 15 w 21"/>
                <a:gd name="T3" fmla="*/ 0 h 58"/>
                <a:gd name="T4" fmla="*/ 21 w 21"/>
                <a:gd name="T5" fmla="*/ 56 h 58"/>
                <a:gd name="T6" fmla="*/ 21 w 21"/>
                <a:gd name="T7" fmla="*/ 58 h 58"/>
                <a:gd name="T8" fmla="*/ 8 w 21"/>
                <a:gd name="T9" fmla="*/ 58 h 58"/>
                <a:gd name="T10" fmla="*/ 5 w 21"/>
                <a:gd name="T11" fmla="*/ 47 h 58"/>
                <a:gd name="T12" fmla="*/ 1 w 21"/>
                <a:gd name="T13" fmla="*/ 11 h 58"/>
                <a:gd name="T14" fmla="*/ 2 w 21"/>
                <a:gd name="T15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58">
                  <a:moveTo>
                    <a:pt x="2" y="2"/>
                  </a:moveTo>
                  <a:cubicBezTo>
                    <a:pt x="7" y="2"/>
                    <a:pt x="11" y="2"/>
                    <a:pt x="15" y="0"/>
                  </a:cubicBezTo>
                  <a:cubicBezTo>
                    <a:pt x="16" y="19"/>
                    <a:pt x="19" y="37"/>
                    <a:pt x="21" y="56"/>
                  </a:cubicBezTo>
                  <a:cubicBezTo>
                    <a:pt x="21" y="57"/>
                    <a:pt x="21" y="57"/>
                    <a:pt x="21" y="58"/>
                  </a:cubicBezTo>
                  <a:cubicBezTo>
                    <a:pt x="16" y="58"/>
                    <a:pt x="12" y="58"/>
                    <a:pt x="8" y="58"/>
                  </a:cubicBezTo>
                  <a:cubicBezTo>
                    <a:pt x="5" y="55"/>
                    <a:pt x="6" y="51"/>
                    <a:pt x="5" y="47"/>
                  </a:cubicBezTo>
                  <a:cubicBezTo>
                    <a:pt x="4" y="35"/>
                    <a:pt x="3" y="23"/>
                    <a:pt x="1" y="11"/>
                  </a:cubicBezTo>
                  <a:cubicBezTo>
                    <a:pt x="1" y="8"/>
                    <a:pt x="0" y="5"/>
                    <a:pt x="2" y="2"/>
                  </a:cubicBezTo>
                  <a:close/>
                </a:path>
              </a:pathLst>
            </a:custGeom>
            <a:solidFill>
              <a:srgbClr val="83C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137">
              <a:extLst>
                <a:ext uri="{FF2B5EF4-FFF2-40B4-BE49-F238E27FC236}">
                  <a16:creationId xmlns:a16="http://schemas.microsoft.com/office/drawing/2014/main" id="{ACAC330C-3DBD-DD97-1888-15B5D3226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1108075"/>
              <a:ext cx="201613" cy="2206625"/>
            </a:xfrm>
            <a:custGeom>
              <a:avLst/>
              <a:gdLst>
                <a:gd name="T0" fmla="*/ 24 w 26"/>
                <a:gd name="T1" fmla="*/ 34 h 286"/>
                <a:gd name="T2" fmla="*/ 15 w 26"/>
                <a:gd name="T3" fmla="*/ 34 h 286"/>
                <a:gd name="T4" fmla="*/ 8 w 26"/>
                <a:gd name="T5" fmla="*/ 34 h 286"/>
                <a:gd name="T6" fmla="*/ 4 w 26"/>
                <a:gd name="T7" fmla="*/ 34 h 286"/>
                <a:gd name="T8" fmla="*/ 0 w 26"/>
                <a:gd name="T9" fmla="*/ 32 h 286"/>
                <a:gd name="T10" fmla="*/ 11 w 26"/>
                <a:gd name="T11" fmla="*/ 2 h 286"/>
                <a:gd name="T12" fmla="*/ 14 w 26"/>
                <a:gd name="T13" fmla="*/ 2 h 286"/>
                <a:gd name="T14" fmla="*/ 25 w 26"/>
                <a:gd name="T15" fmla="*/ 32 h 286"/>
                <a:gd name="T16" fmla="*/ 26 w 26"/>
                <a:gd name="T17" fmla="*/ 35 h 286"/>
                <a:gd name="T18" fmla="*/ 26 w 26"/>
                <a:gd name="T19" fmla="*/ 282 h 286"/>
                <a:gd name="T20" fmla="*/ 26 w 26"/>
                <a:gd name="T21" fmla="*/ 284 h 286"/>
                <a:gd name="T22" fmla="*/ 25 w 26"/>
                <a:gd name="T23" fmla="*/ 286 h 286"/>
                <a:gd name="T24" fmla="*/ 25 w 26"/>
                <a:gd name="T25" fmla="*/ 286 h 286"/>
                <a:gd name="T26" fmla="*/ 25 w 26"/>
                <a:gd name="T27" fmla="*/ 285 h 286"/>
                <a:gd name="T28" fmla="*/ 24 w 26"/>
                <a:gd name="T29" fmla="*/ 280 h 286"/>
                <a:gd name="T30" fmla="*/ 24 w 26"/>
                <a:gd name="T31" fmla="*/ 39 h 286"/>
                <a:gd name="T32" fmla="*/ 24 w 26"/>
                <a:gd name="T33" fmla="*/ 34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6">
                  <a:moveTo>
                    <a:pt x="24" y="34"/>
                  </a:moveTo>
                  <a:cubicBezTo>
                    <a:pt x="21" y="34"/>
                    <a:pt x="18" y="35"/>
                    <a:pt x="15" y="34"/>
                  </a:cubicBezTo>
                  <a:cubicBezTo>
                    <a:pt x="12" y="33"/>
                    <a:pt x="10" y="37"/>
                    <a:pt x="8" y="34"/>
                  </a:cubicBezTo>
                  <a:cubicBezTo>
                    <a:pt x="6" y="32"/>
                    <a:pt x="5" y="34"/>
                    <a:pt x="4" y="34"/>
                  </a:cubicBezTo>
                  <a:cubicBezTo>
                    <a:pt x="1" y="36"/>
                    <a:pt x="1" y="34"/>
                    <a:pt x="0" y="32"/>
                  </a:cubicBezTo>
                  <a:cubicBezTo>
                    <a:pt x="3" y="22"/>
                    <a:pt x="7" y="12"/>
                    <a:pt x="11" y="2"/>
                  </a:cubicBezTo>
                  <a:cubicBezTo>
                    <a:pt x="12" y="0"/>
                    <a:pt x="13" y="1"/>
                    <a:pt x="14" y="2"/>
                  </a:cubicBezTo>
                  <a:cubicBezTo>
                    <a:pt x="18" y="12"/>
                    <a:pt x="22" y="22"/>
                    <a:pt x="25" y="32"/>
                  </a:cubicBezTo>
                  <a:cubicBezTo>
                    <a:pt x="26" y="33"/>
                    <a:pt x="26" y="34"/>
                    <a:pt x="26" y="35"/>
                  </a:cubicBezTo>
                  <a:cubicBezTo>
                    <a:pt x="26" y="117"/>
                    <a:pt x="26" y="199"/>
                    <a:pt x="26" y="282"/>
                  </a:cubicBezTo>
                  <a:cubicBezTo>
                    <a:pt x="26" y="282"/>
                    <a:pt x="26" y="283"/>
                    <a:pt x="26" y="284"/>
                  </a:cubicBezTo>
                  <a:cubicBezTo>
                    <a:pt x="25" y="285"/>
                    <a:pt x="25" y="285"/>
                    <a:pt x="25" y="286"/>
                  </a:cubicBezTo>
                  <a:cubicBezTo>
                    <a:pt x="25" y="286"/>
                    <a:pt x="25" y="286"/>
                    <a:pt x="25" y="286"/>
                  </a:cubicBezTo>
                  <a:cubicBezTo>
                    <a:pt x="25" y="285"/>
                    <a:pt x="25" y="285"/>
                    <a:pt x="25" y="285"/>
                  </a:cubicBezTo>
                  <a:cubicBezTo>
                    <a:pt x="24" y="283"/>
                    <a:pt x="24" y="281"/>
                    <a:pt x="24" y="280"/>
                  </a:cubicBezTo>
                  <a:cubicBezTo>
                    <a:pt x="24" y="200"/>
                    <a:pt x="24" y="119"/>
                    <a:pt x="24" y="39"/>
                  </a:cubicBezTo>
                  <a:cubicBezTo>
                    <a:pt x="24" y="38"/>
                    <a:pt x="25" y="36"/>
                    <a:pt x="24" y="34"/>
                  </a:cubicBezTo>
                  <a:close/>
                </a:path>
              </a:pathLst>
            </a:custGeom>
            <a:solidFill>
              <a:srgbClr val="F8B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138">
              <a:extLst>
                <a:ext uri="{FF2B5EF4-FFF2-40B4-BE49-F238E27FC236}">
                  <a16:creationId xmlns:a16="http://schemas.microsoft.com/office/drawing/2014/main" id="{CC8C4A68-B8F7-2AEF-705C-8ACEACB1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8625" y="1809750"/>
              <a:ext cx="147638" cy="339725"/>
            </a:xfrm>
            <a:custGeom>
              <a:avLst/>
              <a:gdLst>
                <a:gd name="T0" fmla="*/ 2 w 19"/>
                <a:gd name="T1" fmla="*/ 3 h 44"/>
                <a:gd name="T2" fmla="*/ 15 w 19"/>
                <a:gd name="T3" fmla="*/ 0 h 44"/>
                <a:gd name="T4" fmla="*/ 19 w 19"/>
                <a:gd name="T5" fmla="*/ 43 h 44"/>
                <a:gd name="T6" fmla="*/ 6 w 19"/>
                <a:gd name="T7" fmla="*/ 43 h 44"/>
                <a:gd name="T8" fmla="*/ 4 w 19"/>
                <a:gd name="T9" fmla="*/ 39 h 44"/>
                <a:gd name="T10" fmla="*/ 1 w 19"/>
                <a:gd name="T11" fmla="*/ 9 h 44"/>
                <a:gd name="T12" fmla="*/ 2 w 19"/>
                <a:gd name="T13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44">
                  <a:moveTo>
                    <a:pt x="2" y="3"/>
                  </a:moveTo>
                  <a:cubicBezTo>
                    <a:pt x="6" y="2"/>
                    <a:pt x="10" y="1"/>
                    <a:pt x="15" y="0"/>
                  </a:cubicBezTo>
                  <a:cubicBezTo>
                    <a:pt x="16" y="14"/>
                    <a:pt x="18" y="29"/>
                    <a:pt x="19" y="43"/>
                  </a:cubicBezTo>
                  <a:cubicBezTo>
                    <a:pt x="15" y="41"/>
                    <a:pt x="10" y="44"/>
                    <a:pt x="6" y="43"/>
                  </a:cubicBezTo>
                  <a:cubicBezTo>
                    <a:pt x="4" y="42"/>
                    <a:pt x="4" y="40"/>
                    <a:pt x="4" y="39"/>
                  </a:cubicBezTo>
                  <a:cubicBezTo>
                    <a:pt x="3" y="29"/>
                    <a:pt x="2" y="19"/>
                    <a:pt x="1" y="9"/>
                  </a:cubicBezTo>
                  <a:cubicBezTo>
                    <a:pt x="1" y="7"/>
                    <a:pt x="0" y="5"/>
                    <a:pt x="2" y="3"/>
                  </a:cubicBezTo>
                  <a:close/>
                </a:path>
              </a:pathLst>
            </a:custGeom>
            <a:solidFill>
              <a:srgbClr val="83C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139">
              <a:extLst>
                <a:ext uri="{FF2B5EF4-FFF2-40B4-BE49-F238E27FC236}">
                  <a16:creationId xmlns:a16="http://schemas.microsoft.com/office/drawing/2014/main" id="{BFEBBD14-88D7-E53A-E284-CF6EC5675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4800" y="1833563"/>
              <a:ext cx="139700" cy="331787"/>
            </a:xfrm>
            <a:custGeom>
              <a:avLst/>
              <a:gdLst>
                <a:gd name="T0" fmla="*/ 0 w 18"/>
                <a:gd name="T1" fmla="*/ 0 h 43"/>
                <a:gd name="T2" fmla="*/ 12 w 18"/>
                <a:gd name="T3" fmla="*/ 0 h 43"/>
                <a:gd name="T4" fmla="*/ 15 w 18"/>
                <a:gd name="T5" fmla="*/ 14 h 43"/>
                <a:gd name="T6" fmla="*/ 17 w 18"/>
                <a:gd name="T7" fmla="*/ 35 h 43"/>
                <a:gd name="T8" fmla="*/ 16 w 18"/>
                <a:gd name="T9" fmla="*/ 41 h 43"/>
                <a:gd name="T10" fmla="*/ 4 w 18"/>
                <a:gd name="T11" fmla="*/ 43 h 43"/>
                <a:gd name="T12" fmla="*/ 0 w 18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43">
                  <a:moveTo>
                    <a:pt x="0" y="0"/>
                  </a:moveTo>
                  <a:cubicBezTo>
                    <a:pt x="4" y="0"/>
                    <a:pt x="8" y="0"/>
                    <a:pt x="12" y="0"/>
                  </a:cubicBezTo>
                  <a:cubicBezTo>
                    <a:pt x="15" y="4"/>
                    <a:pt x="14" y="9"/>
                    <a:pt x="15" y="14"/>
                  </a:cubicBezTo>
                  <a:cubicBezTo>
                    <a:pt x="16" y="21"/>
                    <a:pt x="16" y="28"/>
                    <a:pt x="17" y="35"/>
                  </a:cubicBezTo>
                  <a:cubicBezTo>
                    <a:pt x="18" y="37"/>
                    <a:pt x="18" y="39"/>
                    <a:pt x="16" y="41"/>
                  </a:cubicBezTo>
                  <a:cubicBezTo>
                    <a:pt x="12" y="41"/>
                    <a:pt x="8" y="42"/>
                    <a:pt x="4" y="43"/>
                  </a:cubicBezTo>
                  <a:cubicBezTo>
                    <a:pt x="3" y="28"/>
                    <a:pt x="1" y="14"/>
                    <a:pt x="0" y="0"/>
                  </a:cubicBezTo>
                  <a:close/>
                </a:path>
              </a:pathLst>
            </a:custGeom>
            <a:solidFill>
              <a:srgbClr val="83C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140">
              <a:extLst>
                <a:ext uri="{FF2B5EF4-FFF2-40B4-BE49-F238E27FC236}">
                  <a16:creationId xmlns:a16="http://schemas.microsoft.com/office/drawing/2014/main" id="{9C9C849F-35BA-DAA8-F0E6-09836DE31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593850"/>
              <a:ext cx="185738" cy="277812"/>
            </a:xfrm>
            <a:custGeom>
              <a:avLst/>
              <a:gdLst>
                <a:gd name="T0" fmla="*/ 24 w 24"/>
                <a:gd name="T1" fmla="*/ 34 h 36"/>
                <a:gd name="T2" fmla="*/ 18 w 24"/>
                <a:gd name="T3" fmla="*/ 34 h 36"/>
                <a:gd name="T4" fmla="*/ 5 w 24"/>
                <a:gd name="T5" fmla="*/ 30 h 36"/>
                <a:gd name="T6" fmla="*/ 0 w 24"/>
                <a:gd name="T7" fmla="*/ 27 h 36"/>
                <a:gd name="T8" fmla="*/ 17 w 24"/>
                <a:gd name="T9" fmla="*/ 3 h 36"/>
                <a:gd name="T10" fmla="*/ 19 w 24"/>
                <a:gd name="T11" fmla="*/ 0 h 36"/>
                <a:gd name="T12" fmla="*/ 22 w 24"/>
                <a:gd name="T13" fmla="*/ 2 h 36"/>
                <a:gd name="T14" fmla="*/ 24 w 24"/>
                <a:gd name="T1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6">
                  <a:moveTo>
                    <a:pt x="24" y="34"/>
                  </a:moveTo>
                  <a:cubicBezTo>
                    <a:pt x="22" y="35"/>
                    <a:pt x="21" y="36"/>
                    <a:pt x="18" y="34"/>
                  </a:cubicBezTo>
                  <a:cubicBezTo>
                    <a:pt x="15" y="32"/>
                    <a:pt x="9" y="33"/>
                    <a:pt x="5" y="30"/>
                  </a:cubicBezTo>
                  <a:cubicBezTo>
                    <a:pt x="4" y="29"/>
                    <a:pt x="2" y="28"/>
                    <a:pt x="0" y="27"/>
                  </a:cubicBezTo>
                  <a:cubicBezTo>
                    <a:pt x="5" y="18"/>
                    <a:pt x="12" y="11"/>
                    <a:pt x="17" y="3"/>
                  </a:cubicBezTo>
                  <a:cubicBezTo>
                    <a:pt x="18" y="2"/>
                    <a:pt x="18" y="1"/>
                    <a:pt x="19" y="0"/>
                  </a:cubicBezTo>
                  <a:cubicBezTo>
                    <a:pt x="20" y="0"/>
                    <a:pt x="21" y="1"/>
                    <a:pt x="22" y="2"/>
                  </a:cubicBezTo>
                  <a:cubicBezTo>
                    <a:pt x="22" y="12"/>
                    <a:pt x="24" y="23"/>
                    <a:pt x="24" y="34"/>
                  </a:cubicBezTo>
                  <a:close/>
                </a:path>
              </a:pathLst>
            </a:custGeom>
            <a:solidFill>
              <a:srgbClr val="F9B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141">
              <a:extLst>
                <a:ext uri="{FF2B5EF4-FFF2-40B4-BE49-F238E27FC236}">
                  <a16:creationId xmlns:a16="http://schemas.microsoft.com/office/drawing/2014/main" id="{25FA34CD-1814-6A8B-2BC6-F13786CE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3338" y="1547813"/>
              <a:ext cx="193675" cy="277812"/>
            </a:xfrm>
            <a:custGeom>
              <a:avLst/>
              <a:gdLst>
                <a:gd name="T0" fmla="*/ 25 w 25"/>
                <a:gd name="T1" fmla="*/ 28 h 36"/>
                <a:gd name="T2" fmla="*/ 16 w 25"/>
                <a:gd name="T3" fmla="*/ 31 h 36"/>
                <a:gd name="T4" fmla="*/ 6 w 25"/>
                <a:gd name="T5" fmla="*/ 33 h 36"/>
                <a:gd name="T6" fmla="*/ 0 w 25"/>
                <a:gd name="T7" fmla="*/ 33 h 36"/>
                <a:gd name="T8" fmla="*/ 3 w 25"/>
                <a:gd name="T9" fmla="*/ 1 h 36"/>
                <a:gd name="T10" fmla="*/ 6 w 25"/>
                <a:gd name="T11" fmla="*/ 0 h 36"/>
                <a:gd name="T12" fmla="*/ 23 w 25"/>
                <a:gd name="T13" fmla="*/ 25 h 36"/>
                <a:gd name="T14" fmla="*/ 25 w 25"/>
                <a:gd name="T15" fmla="*/ 2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" h="36">
                  <a:moveTo>
                    <a:pt x="25" y="28"/>
                  </a:moveTo>
                  <a:cubicBezTo>
                    <a:pt x="23" y="32"/>
                    <a:pt x="18" y="31"/>
                    <a:pt x="16" y="31"/>
                  </a:cubicBezTo>
                  <a:cubicBezTo>
                    <a:pt x="13" y="32"/>
                    <a:pt x="10" y="36"/>
                    <a:pt x="6" y="33"/>
                  </a:cubicBezTo>
                  <a:cubicBezTo>
                    <a:pt x="4" y="35"/>
                    <a:pt x="2" y="34"/>
                    <a:pt x="0" y="33"/>
                  </a:cubicBezTo>
                  <a:cubicBezTo>
                    <a:pt x="1" y="23"/>
                    <a:pt x="2" y="12"/>
                    <a:pt x="3" y="1"/>
                  </a:cubicBezTo>
                  <a:cubicBezTo>
                    <a:pt x="4" y="0"/>
                    <a:pt x="4" y="0"/>
                    <a:pt x="6" y="0"/>
                  </a:cubicBezTo>
                  <a:cubicBezTo>
                    <a:pt x="12" y="8"/>
                    <a:pt x="17" y="17"/>
                    <a:pt x="23" y="25"/>
                  </a:cubicBezTo>
                  <a:cubicBezTo>
                    <a:pt x="24" y="26"/>
                    <a:pt x="25" y="26"/>
                    <a:pt x="25" y="28"/>
                  </a:cubicBezTo>
                  <a:close/>
                </a:path>
              </a:pathLst>
            </a:custGeom>
            <a:solidFill>
              <a:srgbClr val="F9B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142">
              <a:extLst>
                <a:ext uri="{FF2B5EF4-FFF2-40B4-BE49-F238E27FC236}">
                  <a16:creationId xmlns:a16="http://schemas.microsoft.com/office/drawing/2014/main" id="{D7691FCA-D0C6-19D0-A0B1-892703737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3013" y="1046163"/>
              <a:ext cx="195263" cy="277812"/>
            </a:xfrm>
            <a:custGeom>
              <a:avLst/>
              <a:gdLst>
                <a:gd name="T0" fmla="*/ 25 w 25"/>
                <a:gd name="T1" fmla="*/ 32 h 36"/>
                <a:gd name="T2" fmla="*/ 15 w 25"/>
                <a:gd name="T3" fmla="*/ 33 h 36"/>
                <a:gd name="T4" fmla="*/ 3 w 25"/>
                <a:gd name="T5" fmla="*/ 31 h 36"/>
                <a:gd name="T6" fmla="*/ 0 w 25"/>
                <a:gd name="T7" fmla="*/ 29 h 36"/>
                <a:gd name="T8" fmla="*/ 15 w 25"/>
                <a:gd name="T9" fmla="*/ 0 h 36"/>
                <a:gd name="T10" fmla="*/ 18 w 25"/>
                <a:gd name="T11" fmla="*/ 0 h 36"/>
                <a:gd name="T12" fmla="*/ 25 w 25"/>
                <a:gd name="T13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36">
                  <a:moveTo>
                    <a:pt x="25" y="32"/>
                  </a:moveTo>
                  <a:cubicBezTo>
                    <a:pt x="22" y="36"/>
                    <a:pt x="19" y="33"/>
                    <a:pt x="15" y="33"/>
                  </a:cubicBezTo>
                  <a:cubicBezTo>
                    <a:pt x="12" y="33"/>
                    <a:pt x="7" y="31"/>
                    <a:pt x="3" y="31"/>
                  </a:cubicBezTo>
                  <a:cubicBezTo>
                    <a:pt x="2" y="31"/>
                    <a:pt x="1" y="29"/>
                    <a:pt x="0" y="29"/>
                  </a:cubicBezTo>
                  <a:cubicBezTo>
                    <a:pt x="5" y="19"/>
                    <a:pt x="9" y="9"/>
                    <a:pt x="15" y="0"/>
                  </a:cubicBezTo>
                  <a:cubicBezTo>
                    <a:pt x="16" y="0"/>
                    <a:pt x="17" y="0"/>
                    <a:pt x="18" y="0"/>
                  </a:cubicBezTo>
                  <a:cubicBezTo>
                    <a:pt x="20" y="11"/>
                    <a:pt x="23" y="21"/>
                    <a:pt x="25" y="32"/>
                  </a:cubicBezTo>
                  <a:close/>
                </a:path>
              </a:pathLst>
            </a:custGeom>
            <a:solidFill>
              <a:srgbClr val="F9BD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143">
              <a:extLst>
                <a:ext uri="{FF2B5EF4-FFF2-40B4-BE49-F238E27FC236}">
                  <a16:creationId xmlns:a16="http://schemas.microsoft.com/office/drawing/2014/main" id="{BB2C06C8-7F33-E05F-EB0F-0AA918D00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75" y="1855788"/>
              <a:ext cx="201613" cy="269875"/>
            </a:xfrm>
            <a:custGeom>
              <a:avLst/>
              <a:gdLst>
                <a:gd name="T0" fmla="*/ 25 w 26"/>
                <a:gd name="T1" fmla="*/ 35 h 35"/>
                <a:gd name="T2" fmla="*/ 20 w 26"/>
                <a:gd name="T3" fmla="*/ 34 h 35"/>
                <a:gd name="T4" fmla="*/ 11 w 26"/>
                <a:gd name="T5" fmla="*/ 33 h 35"/>
                <a:gd name="T6" fmla="*/ 2 w 26"/>
                <a:gd name="T7" fmla="*/ 31 h 35"/>
                <a:gd name="T8" fmla="*/ 2 w 26"/>
                <a:gd name="T9" fmla="*/ 27 h 35"/>
                <a:gd name="T10" fmla="*/ 8 w 26"/>
                <a:gd name="T11" fmla="*/ 14 h 35"/>
                <a:gd name="T12" fmla="*/ 10 w 26"/>
                <a:gd name="T13" fmla="*/ 10 h 35"/>
                <a:gd name="T14" fmla="*/ 10 w 26"/>
                <a:gd name="T15" fmla="*/ 10 h 35"/>
                <a:gd name="T16" fmla="*/ 14 w 26"/>
                <a:gd name="T17" fmla="*/ 2 h 35"/>
                <a:gd name="T18" fmla="*/ 15 w 26"/>
                <a:gd name="T19" fmla="*/ 0 h 35"/>
                <a:gd name="T20" fmla="*/ 18 w 26"/>
                <a:gd name="T21" fmla="*/ 1 h 35"/>
                <a:gd name="T22" fmla="*/ 22 w 26"/>
                <a:gd name="T23" fmla="*/ 15 h 35"/>
                <a:gd name="T24" fmla="*/ 25 w 26"/>
                <a:gd name="T25" fmla="*/ 32 h 35"/>
                <a:gd name="T26" fmla="*/ 25 w 26"/>
                <a:gd name="T2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35">
                  <a:moveTo>
                    <a:pt x="25" y="35"/>
                  </a:moveTo>
                  <a:cubicBezTo>
                    <a:pt x="24" y="33"/>
                    <a:pt x="21" y="35"/>
                    <a:pt x="20" y="34"/>
                  </a:cubicBezTo>
                  <a:cubicBezTo>
                    <a:pt x="17" y="34"/>
                    <a:pt x="14" y="33"/>
                    <a:pt x="11" y="33"/>
                  </a:cubicBezTo>
                  <a:cubicBezTo>
                    <a:pt x="8" y="34"/>
                    <a:pt x="5" y="31"/>
                    <a:pt x="2" y="31"/>
                  </a:cubicBezTo>
                  <a:cubicBezTo>
                    <a:pt x="0" y="31"/>
                    <a:pt x="1" y="28"/>
                    <a:pt x="2" y="27"/>
                  </a:cubicBezTo>
                  <a:cubicBezTo>
                    <a:pt x="4" y="22"/>
                    <a:pt x="6" y="18"/>
                    <a:pt x="8" y="14"/>
                  </a:cubicBezTo>
                  <a:cubicBezTo>
                    <a:pt x="9" y="12"/>
                    <a:pt x="10" y="11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2" y="7"/>
                    <a:pt x="13" y="5"/>
                    <a:pt x="14" y="2"/>
                  </a:cubicBezTo>
                  <a:cubicBezTo>
                    <a:pt x="14" y="1"/>
                    <a:pt x="14" y="1"/>
                    <a:pt x="15" y="0"/>
                  </a:cubicBezTo>
                  <a:cubicBezTo>
                    <a:pt x="16" y="0"/>
                    <a:pt x="17" y="0"/>
                    <a:pt x="18" y="1"/>
                  </a:cubicBezTo>
                  <a:cubicBezTo>
                    <a:pt x="19" y="6"/>
                    <a:pt x="21" y="11"/>
                    <a:pt x="22" y="15"/>
                  </a:cubicBezTo>
                  <a:cubicBezTo>
                    <a:pt x="22" y="21"/>
                    <a:pt x="24" y="26"/>
                    <a:pt x="25" y="32"/>
                  </a:cubicBezTo>
                  <a:cubicBezTo>
                    <a:pt x="26" y="33"/>
                    <a:pt x="26" y="34"/>
                    <a:pt x="25" y="35"/>
                  </a:cubicBezTo>
                  <a:close/>
                </a:path>
              </a:pathLst>
            </a:custGeom>
            <a:solidFill>
              <a:srgbClr val="F9B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144">
              <a:extLst>
                <a:ext uri="{FF2B5EF4-FFF2-40B4-BE49-F238E27FC236}">
                  <a16:creationId xmlns:a16="http://schemas.microsoft.com/office/drawing/2014/main" id="{FA9A6F70-F30F-6AE4-F4E7-157D9D072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1354138"/>
              <a:ext cx="31750" cy="1952625"/>
            </a:xfrm>
            <a:custGeom>
              <a:avLst/>
              <a:gdLst>
                <a:gd name="T0" fmla="*/ 0 w 4"/>
                <a:gd name="T1" fmla="*/ 0 h 253"/>
                <a:gd name="T2" fmla="*/ 4 w 4"/>
                <a:gd name="T3" fmla="*/ 2 h 253"/>
                <a:gd name="T4" fmla="*/ 1 w 4"/>
                <a:gd name="T5" fmla="*/ 9 h 253"/>
                <a:gd name="T6" fmla="*/ 1 w 4"/>
                <a:gd name="T7" fmla="*/ 247 h 253"/>
                <a:gd name="T8" fmla="*/ 0 w 4"/>
                <a:gd name="T9" fmla="*/ 253 h 253"/>
                <a:gd name="T10" fmla="*/ 0 w 4"/>
                <a:gd name="T11" fmla="*/ 252 h 253"/>
                <a:gd name="T12" fmla="*/ 0 w 4"/>
                <a:gd name="T13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253">
                  <a:moveTo>
                    <a:pt x="0" y="0"/>
                  </a:moveTo>
                  <a:cubicBezTo>
                    <a:pt x="1" y="1"/>
                    <a:pt x="2" y="2"/>
                    <a:pt x="4" y="2"/>
                  </a:cubicBezTo>
                  <a:cubicBezTo>
                    <a:pt x="1" y="4"/>
                    <a:pt x="1" y="6"/>
                    <a:pt x="1" y="9"/>
                  </a:cubicBezTo>
                  <a:cubicBezTo>
                    <a:pt x="1" y="88"/>
                    <a:pt x="1" y="168"/>
                    <a:pt x="1" y="247"/>
                  </a:cubicBezTo>
                  <a:cubicBezTo>
                    <a:pt x="1" y="249"/>
                    <a:pt x="2" y="251"/>
                    <a:pt x="0" y="253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168"/>
                    <a:pt x="0" y="84"/>
                    <a:pt x="0" y="0"/>
                  </a:cubicBezTo>
                  <a:close/>
                </a:path>
              </a:pathLst>
            </a:custGeom>
            <a:solidFill>
              <a:srgbClr val="1936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145">
              <a:extLst>
                <a:ext uri="{FF2B5EF4-FFF2-40B4-BE49-F238E27FC236}">
                  <a16:creationId xmlns:a16="http://schemas.microsoft.com/office/drawing/2014/main" id="{B0058280-78B0-0798-80C8-4EF5A4195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025" y="3800475"/>
              <a:ext cx="125413" cy="687387"/>
            </a:xfrm>
            <a:custGeom>
              <a:avLst/>
              <a:gdLst>
                <a:gd name="T0" fmla="*/ 1 w 16"/>
                <a:gd name="T1" fmla="*/ 89 h 89"/>
                <a:gd name="T2" fmla="*/ 1 w 16"/>
                <a:gd name="T3" fmla="*/ 84 h 89"/>
                <a:gd name="T4" fmla="*/ 12 w 16"/>
                <a:gd name="T5" fmla="*/ 23 h 89"/>
                <a:gd name="T6" fmla="*/ 15 w 16"/>
                <a:gd name="T7" fmla="*/ 0 h 89"/>
                <a:gd name="T8" fmla="*/ 15 w 16"/>
                <a:gd name="T9" fmla="*/ 4 h 89"/>
                <a:gd name="T10" fmla="*/ 2 w 16"/>
                <a:gd name="T11" fmla="*/ 85 h 89"/>
                <a:gd name="T12" fmla="*/ 1 w 16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89">
                  <a:moveTo>
                    <a:pt x="1" y="89"/>
                  </a:moveTo>
                  <a:cubicBezTo>
                    <a:pt x="0" y="87"/>
                    <a:pt x="0" y="86"/>
                    <a:pt x="1" y="84"/>
                  </a:cubicBezTo>
                  <a:cubicBezTo>
                    <a:pt x="7" y="64"/>
                    <a:pt x="10" y="44"/>
                    <a:pt x="12" y="23"/>
                  </a:cubicBezTo>
                  <a:cubicBezTo>
                    <a:pt x="13" y="15"/>
                    <a:pt x="14" y="8"/>
                    <a:pt x="15" y="0"/>
                  </a:cubicBezTo>
                  <a:cubicBezTo>
                    <a:pt x="16" y="1"/>
                    <a:pt x="15" y="3"/>
                    <a:pt x="15" y="4"/>
                  </a:cubicBezTo>
                  <a:cubicBezTo>
                    <a:pt x="14" y="31"/>
                    <a:pt x="10" y="58"/>
                    <a:pt x="2" y="85"/>
                  </a:cubicBezTo>
                  <a:cubicBezTo>
                    <a:pt x="2" y="86"/>
                    <a:pt x="2" y="87"/>
                    <a:pt x="1" y="89"/>
                  </a:cubicBezTo>
                  <a:close/>
                </a:path>
              </a:pathLst>
            </a:custGeom>
            <a:solidFill>
              <a:srgbClr val="161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146">
              <a:extLst>
                <a:ext uri="{FF2B5EF4-FFF2-40B4-BE49-F238E27FC236}">
                  <a16:creationId xmlns:a16="http://schemas.microsoft.com/office/drawing/2014/main" id="{3E8A29AB-2EF9-A1BC-5DE4-AD7724AA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75" y="5051425"/>
              <a:ext cx="598488" cy="100012"/>
            </a:xfrm>
            <a:custGeom>
              <a:avLst/>
              <a:gdLst>
                <a:gd name="T0" fmla="*/ 0 w 77"/>
                <a:gd name="T1" fmla="*/ 0 h 13"/>
                <a:gd name="T2" fmla="*/ 5 w 77"/>
                <a:gd name="T3" fmla="*/ 4 h 13"/>
                <a:gd name="T4" fmla="*/ 25 w 77"/>
                <a:gd name="T5" fmla="*/ 12 h 13"/>
                <a:gd name="T6" fmla="*/ 60 w 77"/>
                <a:gd name="T7" fmla="*/ 12 h 13"/>
                <a:gd name="T8" fmla="*/ 77 w 77"/>
                <a:gd name="T9" fmla="*/ 11 h 13"/>
                <a:gd name="T10" fmla="*/ 71 w 77"/>
                <a:gd name="T11" fmla="*/ 13 h 13"/>
                <a:gd name="T12" fmla="*/ 18 w 77"/>
                <a:gd name="T13" fmla="*/ 13 h 13"/>
                <a:gd name="T14" fmla="*/ 8 w 77"/>
                <a:gd name="T15" fmla="*/ 9 h 13"/>
                <a:gd name="T16" fmla="*/ 0 w 77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3">
                  <a:moveTo>
                    <a:pt x="0" y="0"/>
                  </a:moveTo>
                  <a:cubicBezTo>
                    <a:pt x="3" y="0"/>
                    <a:pt x="4" y="2"/>
                    <a:pt x="5" y="4"/>
                  </a:cubicBezTo>
                  <a:cubicBezTo>
                    <a:pt x="10" y="10"/>
                    <a:pt x="16" y="13"/>
                    <a:pt x="25" y="12"/>
                  </a:cubicBezTo>
                  <a:cubicBezTo>
                    <a:pt x="36" y="11"/>
                    <a:pt x="48" y="12"/>
                    <a:pt x="60" y="12"/>
                  </a:cubicBezTo>
                  <a:cubicBezTo>
                    <a:pt x="65" y="12"/>
                    <a:pt x="71" y="12"/>
                    <a:pt x="77" y="11"/>
                  </a:cubicBezTo>
                  <a:cubicBezTo>
                    <a:pt x="75" y="12"/>
                    <a:pt x="73" y="13"/>
                    <a:pt x="71" y="13"/>
                  </a:cubicBezTo>
                  <a:cubicBezTo>
                    <a:pt x="53" y="13"/>
                    <a:pt x="36" y="13"/>
                    <a:pt x="18" y="13"/>
                  </a:cubicBezTo>
                  <a:cubicBezTo>
                    <a:pt x="14" y="13"/>
                    <a:pt x="11" y="12"/>
                    <a:pt x="8" y="9"/>
                  </a:cubicBezTo>
                  <a:cubicBezTo>
                    <a:pt x="5" y="6"/>
                    <a:pt x="2" y="3"/>
                    <a:pt x="0" y="0"/>
                  </a:cubicBezTo>
                  <a:close/>
                </a:path>
              </a:pathLst>
            </a:custGeom>
            <a:solidFill>
              <a:srgbClr val="0D0F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147">
              <a:extLst>
                <a:ext uri="{FF2B5EF4-FFF2-40B4-BE49-F238E27FC236}">
                  <a16:creationId xmlns:a16="http://schemas.microsoft.com/office/drawing/2014/main" id="{7ACDAA04-3E13-F4A9-19D8-22C163B9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1500" y="3422650"/>
              <a:ext cx="15875" cy="339725"/>
            </a:xfrm>
            <a:custGeom>
              <a:avLst/>
              <a:gdLst>
                <a:gd name="T0" fmla="*/ 1 w 2"/>
                <a:gd name="T1" fmla="*/ 44 h 44"/>
                <a:gd name="T2" fmla="*/ 1 w 2"/>
                <a:gd name="T3" fmla="*/ 0 h 44"/>
                <a:gd name="T4" fmla="*/ 1 w 2"/>
                <a:gd name="T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4">
                  <a:moveTo>
                    <a:pt x="1" y="44"/>
                  </a:moveTo>
                  <a:cubicBezTo>
                    <a:pt x="0" y="29"/>
                    <a:pt x="0" y="14"/>
                    <a:pt x="1" y="0"/>
                  </a:cubicBezTo>
                  <a:cubicBezTo>
                    <a:pt x="2" y="14"/>
                    <a:pt x="2" y="29"/>
                    <a:pt x="1" y="44"/>
                  </a:cubicBezTo>
                  <a:close/>
                </a:path>
              </a:pathLst>
            </a:custGeom>
            <a:solidFill>
              <a:srgbClr val="0809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5" name="Freeform 148">
              <a:extLst>
                <a:ext uri="{FF2B5EF4-FFF2-40B4-BE49-F238E27FC236}">
                  <a16:creationId xmlns:a16="http://schemas.microsoft.com/office/drawing/2014/main" id="{2A8611ED-7798-C706-0A23-61E64C487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0200" y="1971675"/>
              <a:ext cx="39688" cy="131762"/>
            </a:xfrm>
            <a:custGeom>
              <a:avLst/>
              <a:gdLst>
                <a:gd name="T0" fmla="*/ 4 w 5"/>
                <a:gd name="T1" fmla="*/ 17 h 17"/>
                <a:gd name="T2" fmla="*/ 1 w 5"/>
                <a:gd name="T3" fmla="*/ 0 h 17"/>
                <a:gd name="T4" fmla="*/ 4 w 5"/>
                <a:gd name="T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7">
                  <a:moveTo>
                    <a:pt x="4" y="17"/>
                  </a:moveTo>
                  <a:cubicBezTo>
                    <a:pt x="2" y="11"/>
                    <a:pt x="0" y="6"/>
                    <a:pt x="1" y="0"/>
                  </a:cubicBezTo>
                  <a:cubicBezTo>
                    <a:pt x="2" y="6"/>
                    <a:pt x="5" y="11"/>
                    <a:pt x="4" y="17"/>
                  </a:cubicBezTo>
                  <a:close/>
                </a:path>
              </a:pathLst>
            </a:custGeom>
            <a:solidFill>
              <a:srgbClr val="F59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6" name="Freeform 149">
              <a:extLst>
                <a:ext uri="{FF2B5EF4-FFF2-40B4-BE49-F238E27FC236}">
                  <a16:creationId xmlns:a16="http://schemas.microsoft.com/office/drawing/2014/main" id="{51911A8C-6714-1620-C3DA-23AD9E20A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4163" y="1793875"/>
              <a:ext cx="23813" cy="77787"/>
            </a:xfrm>
            <a:custGeom>
              <a:avLst/>
              <a:gdLst>
                <a:gd name="T0" fmla="*/ 3 w 3"/>
                <a:gd name="T1" fmla="*/ 9 h 10"/>
                <a:gd name="T2" fmla="*/ 0 w 3"/>
                <a:gd name="T3" fmla="*/ 8 h 10"/>
                <a:gd name="T4" fmla="*/ 2 w 3"/>
                <a:gd name="T5" fmla="*/ 0 h 10"/>
                <a:gd name="T6" fmla="*/ 3 w 3"/>
                <a:gd name="T7" fmla="*/ 0 h 10"/>
                <a:gd name="T8" fmla="*/ 3 w 3"/>
                <a:gd name="T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0">
                  <a:moveTo>
                    <a:pt x="3" y="9"/>
                  </a:moveTo>
                  <a:cubicBezTo>
                    <a:pt x="2" y="10"/>
                    <a:pt x="1" y="9"/>
                    <a:pt x="0" y="8"/>
                  </a:cubicBezTo>
                  <a:cubicBezTo>
                    <a:pt x="1" y="6"/>
                    <a:pt x="1" y="3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3"/>
                    <a:pt x="3" y="6"/>
                    <a:pt x="3" y="9"/>
                  </a:cubicBezTo>
                  <a:close/>
                </a:path>
              </a:pathLst>
            </a:custGeom>
            <a:solidFill>
              <a:srgbClr val="3A38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7" name="Freeform 150">
              <a:extLst>
                <a:ext uri="{FF2B5EF4-FFF2-40B4-BE49-F238E27FC236}">
                  <a16:creationId xmlns:a16="http://schemas.microsoft.com/office/drawing/2014/main" id="{F4FE9C60-3AF3-35F2-46A8-4B9224801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1485900"/>
              <a:ext cx="30163" cy="69850"/>
            </a:xfrm>
            <a:custGeom>
              <a:avLst/>
              <a:gdLst>
                <a:gd name="T0" fmla="*/ 4 w 4"/>
                <a:gd name="T1" fmla="*/ 8 h 9"/>
                <a:gd name="T2" fmla="*/ 1 w 4"/>
                <a:gd name="T3" fmla="*/ 9 h 9"/>
                <a:gd name="T4" fmla="*/ 0 w 4"/>
                <a:gd name="T5" fmla="*/ 0 h 9"/>
                <a:gd name="T6" fmla="*/ 4 w 4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9">
                  <a:moveTo>
                    <a:pt x="4" y="8"/>
                  </a:moveTo>
                  <a:cubicBezTo>
                    <a:pt x="3" y="9"/>
                    <a:pt x="2" y="9"/>
                    <a:pt x="1" y="9"/>
                  </a:cubicBezTo>
                  <a:cubicBezTo>
                    <a:pt x="0" y="6"/>
                    <a:pt x="1" y="3"/>
                    <a:pt x="0" y="0"/>
                  </a:cubicBezTo>
                  <a:cubicBezTo>
                    <a:pt x="2" y="3"/>
                    <a:pt x="3" y="5"/>
                    <a:pt x="4" y="8"/>
                  </a:cubicBezTo>
                  <a:close/>
                </a:path>
              </a:pathLst>
            </a:custGeom>
            <a:solidFill>
              <a:srgbClr val="3E3A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8" name="Freeform 151">
              <a:extLst>
                <a:ext uri="{FF2B5EF4-FFF2-40B4-BE49-F238E27FC236}">
                  <a16:creationId xmlns:a16="http://schemas.microsoft.com/office/drawing/2014/main" id="{F9F8FFF3-9715-BB60-60CD-1A183BD15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725" y="1046163"/>
              <a:ext cx="23813" cy="76200"/>
            </a:xfrm>
            <a:custGeom>
              <a:avLst/>
              <a:gdLst>
                <a:gd name="T0" fmla="*/ 3 w 3"/>
                <a:gd name="T1" fmla="*/ 10 h 10"/>
                <a:gd name="T2" fmla="*/ 0 w 3"/>
                <a:gd name="T3" fmla="*/ 10 h 10"/>
                <a:gd name="T4" fmla="*/ 2 w 3"/>
                <a:gd name="T5" fmla="*/ 0 h 10"/>
                <a:gd name="T6" fmla="*/ 3 w 3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0">
                  <a:moveTo>
                    <a:pt x="3" y="10"/>
                  </a:moveTo>
                  <a:cubicBezTo>
                    <a:pt x="2" y="10"/>
                    <a:pt x="1" y="10"/>
                    <a:pt x="0" y="10"/>
                  </a:cubicBezTo>
                  <a:cubicBezTo>
                    <a:pt x="0" y="7"/>
                    <a:pt x="0" y="4"/>
                    <a:pt x="2" y="0"/>
                  </a:cubicBezTo>
                  <a:cubicBezTo>
                    <a:pt x="2" y="4"/>
                    <a:pt x="2" y="7"/>
                    <a:pt x="3" y="10"/>
                  </a:cubicBezTo>
                  <a:close/>
                </a:path>
              </a:pathLst>
            </a:custGeom>
            <a:solidFill>
              <a:srgbClr val="1D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9" name="Freeform 152">
              <a:extLst>
                <a:ext uri="{FF2B5EF4-FFF2-40B4-BE49-F238E27FC236}">
                  <a16:creationId xmlns:a16="http://schemas.microsoft.com/office/drawing/2014/main" id="{F4B7F1DA-A2CE-B86B-0799-9401B3953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7075" y="1539875"/>
              <a:ext cx="30163" cy="69850"/>
            </a:xfrm>
            <a:custGeom>
              <a:avLst/>
              <a:gdLst>
                <a:gd name="T0" fmla="*/ 3 w 4"/>
                <a:gd name="T1" fmla="*/ 9 h 9"/>
                <a:gd name="T2" fmla="*/ 0 w 4"/>
                <a:gd name="T3" fmla="*/ 7 h 9"/>
                <a:gd name="T4" fmla="*/ 3 w 4"/>
                <a:gd name="T5" fmla="*/ 0 h 9"/>
                <a:gd name="T6" fmla="*/ 4 w 4"/>
                <a:gd name="T7" fmla="*/ 0 h 9"/>
                <a:gd name="T8" fmla="*/ 3 w 4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9">
                  <a:moveTo>
                    <a:pt x="3" y="9"/>
                  </a:moveTo>
                  <a:cubicBezTo>
                    <a:pt x="1" y="9"/>
                    <a:pt x="1" y="8"/>
                    <a:pt x="0" y="7"/>
                  </a:cubicBezTo>
                  <a:cubicBezTo>
                    <a:pt x="1" y="5"/>
                    <a:pt x="2" y="2"/>
                    <a:pt x="3" y="0"/>
                  </a:cubicBezTo>
                  <a:cubicBezTo>
                    <a:pt x="3" y="0"/>
                    <a:pt x="4" y="0"/>
                    <a:pt x="4" y="0"/>
                  </a:cubicBezTo>
                  <a:cubicBezTo>
                    <a:pt x="3" y="3"/>
                    <a:pt x="3" y="6"/>
                    <a:pt x="3" y="9"/>
                  </a:cubicBezTo>
                  <a:close/>
                </a:path>
              </a:pathLst>
            </a:custGeom>
            <a:solidFill>
              <a:srgbClr val="262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0" name="Freeform 153">
              <a:extLst>
                <a:ext uri="{FF2B5EF4-FFF2-40B4-BE49-F238E27FC236}">
                  <a16:creationId xmlns:a16="http://schemas.microsoft.com/office/drawing/2014/main" id="{A697C525-F59D-FB2F-2B2B-C7B9049F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0488" y="984250"/>
              <a:ext cx="22225" cy="61912"/>
            </a:xfrm>
            <a:custGeom>
              <a:avLst/>
              <a:gdLst>
                <a:gd name="T0" fmla="*/ 3 w 3"/>
                <a:gd name="T1" fmla="*/ 8 h 8"/>
                <a:gd name="T2" fmla="*/ 0 w 3"/>
                <a:gd name="T3" fmla="*/ 8 h 8"/>
                <a:gd name="T4" fmla="*/ 3 w 3"/>
                <a:gd name="T5" fmla="*/ 0 h 8"/>
                <a:gd name="T6" fmla="*/ 3 w 3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8">
                  <a:moveTo>
                    <a:pt x="3" y="8"/>
                  </a:moveTo>
                  <a:cubicBezTo>
                    <a:pt x="2" y="8"/>
                    <a:pt x="1" y="8"/>
                    <a:pt x="0" y="8"/>
                  </a:cubicBezTo>
                  <a:cubicBezTo>
                    <a:pt x="0" y="5"/>
                    <a:pt x="1" y="3"/>
                    <a:pt x="3" y="0"/>
                  </a:cubicBezTo>
                  <a:cubicBezTo>
                    <a:pt x="3" y="3"/>
                    <a:pt x="3" y="5"/>
                    <a:pt x="3" y="8"/>
                  </a:cubicBezTo>
                  <a:close/>
                </a:path>
              </a:pathLst>
            </a:custGeom>
            <a:solidFill>
              <a:srgbClr val="1513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1" name="Freeform 154">
              <a:extLst>
                <a:ext uri="{FF2B5EF4-FFF2-40B4-BE49-F238E27FC236}">
                  <a16:creationId xmlns:a16="http://schemas.microsoft.com/office/drawing/2014/main" id="{8AA9BFBD-A4CE-0456-0DBB-4A98E82B8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475" y="1871663"/>
              <a:ext cx="31750" cy="61912"/>
            </a:xfrm>
            <a:custGeom>
              <a:avLst/>
              <a:gdLst>
                <a:gd name="T0" fmla="*/ 4 w 4"/>
                <a:gd name="T1" fmla="*/ 0 h 8"/>
                <a:gd name="T2" fmla="*/ 0 w 4"/>
                <a:gd name="T3" fmla="*/ 8 h 8"/>
                <a:gd name="T4" fmla="*/ 4 w 4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8">
                  <a:moveTo>
                    <a:pt x="4" y="0"/>
                  </a:moveTo>
                  <a:cubicBezTo>
                    <a:pt x="4" y="3"/>
                    <a:pt x="2" y="5"/>
                    <a:pt x="0" y="8"/>
                  </a:cubicBezTo>
                  <a:cubicBezTo>
                    <a:pt x="0" y="5"/>
                    <a:pt x="3" y="2"/>
                    <a:pt x="4" y="0"/>
                  </a:cubicBezTo>
                  <a:close/>
                </a:path>
              </a:pathLst>
            </a:custGeom>
            <a:solidFill>
              <a:srgbClr val="F392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2" name="Freeform 155">
              <a:extLst>
                <a:ext uri="{FF2B5EF4-FFF2-40B4-BE49-F238E27FC236}">
                  <a16:creationId xmlns:a16="http://schemas.microsoft.com/office/drawing/2014/main" id="{1FB7E724-AD09-0A0F-B401-49F7AA798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2750" y="2890838"/>
              <a:ext cx="147638" cy="423862"/>
            </a:xfrm>
            <a:custGeom>
              <a:avLst/>
              <a:gdLst>
                <a:gd name="T0" fmla="*/ 6 w 19"/>
                <a:gd name="T1" fmla="*/ 55 h 55"/>
                <a:gd name="T2" fmla="*/ 0 w 19"/>
                <a:gd name="T3" fmla="*/ 1 h 55"/>
                <a:gd name="T4" fmla="*/ 12 w 19"/>
                <a:gd name="T5" fmla="*/ 0 h 55"/>
                <a:gd name="T6" fmla="*/ 15 w 19"/>
                <a:gd name="T7" fmla="*/ 13 h 55"/>
                <a:gd name="T8" fmla="*/ 19 w 19"/>
                <a:gd name="T9" fmla="*/ 49 h 55"/>
                <a:gd name="T10" fmla="*/ 18 w 19"/>
                <a:gd name="T11" fmla="*/ 55 h 55"/>
                <a:gd name="T12" fmla="*/ 6 w 19"/>
                <a:gd name="T13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55">
                  <a:moveTo>
                    <a:pt x="6" y="55"/>
                  </a:moveTo>
                  <a:cubicBezTo>
                    <a:pt x="4" y="37"/>
                    <a:pt x="2" y="19"/>
                    <a:pt x="0" y="1"/>
                  </a:cubicBezTo>
                  <a:cubicBezTo>
                    <a:pt x="4" y="2"/>
                    <a:pt x="8" y="0"/>
                    <a:pt x="12" y="0"/>
                  </a:cubicBezTo>
                  <a:cubicBezTo>
                    <a:pt x="16" y="4"/>
                    <a:pt x="15" y="9"/>
                    <a:pt x="15" y="13"/>
                  </a:cubicBezTo>
                  <a:cubicBezTo>
                    <a:pt x="16" y="25"/>
                    <a:pt x="17" y="37"/>
                    <a:pt x="19" y="49"/>
                  </a:cubicBezTo>
                  <a:cubicBezTo>
                    <a:pt x="19" y="51"/>
                    <a:pt x="19" y="53"/>
                    <a:pt x="18" y="55"/>
                  </a:cubicBezTo>
                  <a:cubicBezTo>
                    <a:pt x="14" y="55"/>
                    <a:pt x="10" y="55"/>
                    <a:pt x="6" y="55"/>
                  </a:cubicBezTo>
                  <a:close/>
                </a:path>
              </a:pathLst>
            </a:custGeom>
            <a:solidFill>
              <a:srgbClr val="83CF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3" name="Freeform 156">
              <a:extLst>
                <a:ext uri="{FF2B5EF4-FFF2-40B4-BE49-F238E27FC236}">
                  <a16:creationId xmlns:a16="http://schemas.microsoft.com/office/drawing/2014/main" id="{59A53FEE-4E7B-18BA-F6AA-85D7D7321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6413" y="2882900"/>
              <a:ext cx="93663" cy="431800"/>
            </a:xfrm>
            <a:custGeom>
              <a:avLst/>
              <a:gdLst>
                <a:gd name="T0" fmla="*/ 6 w 12"/>
                <a:gd name="T1" fmla="*/ 56 h 56"/>
                <a:gd name="T2" fmla="*/ 0 w 12"/>
                <a:gd name="T3" fmla="*/ 1 h 56"/>
                <a:gd name="T4" fmla="*/ 6 w 12"/>
                <a:gd name="T5" fmla="*/ 0 h 56"/>
                <a:gd name="T6" fmla="*/ 8 w 12"/>
                <a:gd name="T7" fmla="*/ 25 h 56"/>
                <a:gd name="T8" fmla="*/ 12 w 12"/>
                <a:gd name="T9" fmla="*/ 56 h 56"/>
                <a:gd name="T10" fmla="*/ 6 w 12"/>
                <a:gd name="T1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6">
                  <a:moveTo>
                    <a:pt x="6" y="56"/>
                  </a:moveTo>
                  <a:cubicBezTo>
                    <a:pt x="4" y="38"/>
                    <a:pt x="2" y="19"/>
                    <a:pt x="0" y="1"/>
                  </a:cubicBezTo>
                  <a:cubicBezTo>
                    <a:pt x="2" y="1"/>
                    <a:pt x="4" y="1"/>
                    <a:pt x="6" y="0"/>
                  </a:cubicBezTo>
                  <a:cubicBezTo>
                    <a:pt x="6" y="9"/>
                    <a:pt x="8" y="17"/>
                    <a:pt x="8" y="25"/>
                  </a:cubicBezTo>
                  <a:cubicBezTo>
                    <a:pt x="9" y="35"/>
                    <a:pt x="11" y="45"/>
                    <a:pt x="12" y="56"/>
                  </a:cubicBezTo>
                  <a:cubicBezTo>
                    <a:pt x="10" y="56"/>
                    <a:pt x="8" y="56"/>
                    <a:pt x="6" y="56"/>
                  </a:cubicBezTo>
                  <a:close/>
                </a:path>
              </a:pathLst>
            </a:custGeom>
            <a:solidFill>
              <a:srgbClr val="F19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4" name="Freeform 157">
              <a:extLst>
                <a:ext uri="{FF2B5EF4-FFF2-40B4-BE49-F238E27FC236}">
                  <a16:creationId xmlns:a16="http://schemas.microsoft.com/office/drawing/2014/main" id="{FB6E44B3-2F77-F9D0-F725-8B757711C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1388" y="1362075"/>
              <a:ext cx="15875" cy="1944687"/>
            </a:xfrm>
            <a:custGeom>
              <a:avLst/>
              <a:gdLst>
                <a:gd name="T0" fmla="*/ 1 w 2"/>
                <a:gd name="T1" fmla="*/ 1 h 252"/>
                <a:gd name="T2" fmla="*/ 2 w 2"/>
                <a:gd name="T3" fmla="*/ 2 h 252"/>
                <a:gd name="T4" fmla="*/ 2 w 2"/>
                <a:gd name="T5" fmla="*/ 9 h 252"/>
                <a:gd name="T6" fmla="*/ 2 w 2"/>
                <a:gd name="T7" fmla="*/ 240 h 252"/>
                <a:gd name="T8" fmla="*/ 2 w 2"/>
                <a:gd name="T9" fmla="*/ 252 h 252"/>
                <a:gd name="T10" fmla="*/ 1 w 2"/>
                <a:gd name="T11" fmla="*/ 247 h 252"/>
                <a:gd name="T12" fmla="*/ 1 w 2"/>
                <a:gd name="T13" fmla="*/ 12 h 252"/>
                <a:gd name="T14" fmla="*/ 1 w 2"/>
                <a:gd name="T15" fmla="*/ 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252">
                  <a:moveTo>
                    <a:pt x="1" y="1"/>
                  </a:moveTo>
                  <a:cubicBezTo>
                    <a:pt x="1" y="0"/>
                    <a:pt x="2" y="1"/>
                    <a:pt x="2" y="2"/>
                  </a:cubicBezTo>
                  <a:cubicBezTo>
                    <a:pt x="2" y="4"/>
                    <a:pt x="2" y="7"/>
                    <a:pt x="2" y="9"/>
                  </a:cubicBezTo>
                  <a:cubicBezTo>
                    <a:pt x="2" y="86"/>
                    <a:pt x="2" y="163"/>
                    <a:pt x="2" y="240"/>
                  </a:cubicBezTo>
                  <a:cubicBezTo>
                    <a:pt x="2" y="244"/>
                    <a:pt x="2" y="248"/>
                    <a:pt x="2" y="252"/>
                  </a:cubicBezTo>
                  <a:cubicBezTo>
                    <a:pt x="0" y="250"/>
                    <a:pt x="1" y="248"/>
                    <a:pt x="1" y="247"/>
                  </a:cubicBezTo>
                  <a:cubicBezTo>
                    <a:pt x="1" y="168"/>
                    <a:pt x="1" y="90"/>
                    <a:pt x="1" y="12"/>
                  </a:cubicBezTo>
                  <a:cubicBezTo>
                    <a:pt x="1" y="8"/>
                    <a:pt x="1" y="5"/>
                    <a:pt x="1" y="1"/>
                  </a:cubicBezTo>
                  <a:close/>
                </a:path>
              </a:pathLst>
            </a:custGeom>
            <a:solidFill>
              <a:srgbClr val="183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5" name="Freeform 158">
              <a:extLst>
                <a:ext uri="{FF2B5EF4-FFF2-40B4-BE49-F238E27FC236}">
                  <a16:creationId xmlns:a16="http://schemas.microsoft.com/office/drawing/2014/main" id="{64077F42-1ECD-5E7D-5E7C-72EC28B3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8463" y="1833563"/>
              <a:ext cx="76200" cy="315912"/>
            </a:xfrm>
            <a:custGeom>
              <a:avLst/>
              <a:gdLst>
                <a:gd name="T0" fmla="*/ 4 w 10"/>
                <a:gd name="T1" fmla="*/ 41 h 41"/>
                <a:gd name="T2" fmla="*/ 1 w 10"/>
                <a:gd name="T3" fmla="*/ 5 h 41"/>
                <a:gd name="T4" fmla="*/ 0 w 10"/>
                <a:gd name="T5" fmla="*/ 0 h 41"/>
                <a:gd name="T6" fmla="*/ 6 w 10"/>
                <a:gd name="T7" fmla="*/ 0 h 41"/>
                <a:gd name="T8" fmla="*/ 10 w 10"/>
                <a:gd name="T9" fmla="*/ 40 h 41"/>
                <a:gd name="T10" fmla="*/ 4 w 10"/>
                <a:gd name="T1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41">
                  <a:moveTo>
                    <a:pt x="4" y="41"/>
                  </a:moveTo>
                  <a:cubicBezTo>
                    <a:pt x="3" y="29"/>
                    <a:pt x="2" y="17"/>
                    <a:pt x="1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7" y="13"/>
                    <a:pt x="9" y="27"/>
                    <a:pt x="10" y="40"/>
                  </a:cubicBezTo>
                  <a:cubicBezTo>
                    <a:pt x="8" y="41"/>
                    <a:pt x="6" y="41"/>
                    <a:pt x="4" y="41"/>
                  </a:cubicBezTo>
                  <a:close/>
                </a:path>
              </a:pathLst>
            </a:custGeom>
            <a:solidFill>
              <a:srgbClr val="F19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" name="Google Shape;1675;p60"/>
          <p:cNvSpPr/>
          <p:nvPr/>
        </p:nvSpPr>
        <p:spPr>
          <a:xfrm rot="4249524">
            <a:off x="906535" y="-419972"/>
            <a:ext cx="4581896" cy="5623910"/>
          </a:xfrm>
          <a:custGeom>
            <a:avLst/>
            <a:gdLst/>
            <a:ahLst/>
            <a:cxnLst/>
            <a:rect l="l" t="t" r="r" b="b"/>
            <a:pathLst>
              <a:path w="24514" h="26393" extrusionOk="0">
                <a:moveTo>
                  <a:pt x="6367" y="0"/>
                </a:moveTo>
                <a:cubicBezTo>
                  <a:pt x="5749" y="1143"/>
                  <a:pt x="0" y="21592"/>
                  <a:pt x="131" y="22322"/>
                </a:cubicBezTo>
                <a:cubicBezTo>
                  <a:pt x="188" y="22734"/>
                  <a:pt x="600" y="22809"/>
                  <a:pt x="1068" y="22978"/>
                </a:cubicBezTo>
                <a:cubicBezTo>
                  <a:pt x="2004" y="23315"/>
                  <a:pt x="2959" y="23596"/>
                  <a:pt x="3933" y="23783"/>
                </a:cubicBezTo>
                <a:cubicBezTo>
                  <a:pt x="5450" y="24064"/>
                  <a:pt x="6854" y="24495"/>
                  <a:pt x="8353" y="24851"/>
                </a:cubicBezTo>
                <a:cubicBezTo>
                  <a:pt x="10469" y="25356"/>
                  <a:pt x="12660" y="25618"/>
                  <a:pt x="14794" y="26068"/>
                </a:cubicBezTo>
                <a:cubicBezTo>
                  <a:pt x="15934" y="26287"/>
                  <a:pt x="17097" y="26392"/>
                  <a:pt x="18265" y="26392"/>
                </a:cubicBezTo>
                <a:cubicBezTo>
                  <a:pt x="18594" y="26392"/>
                  <a:pt x="18923" y="26384"/>
                  <a:pt x="19251" y="26367"/>
                </a:cubicBezTo>
                <a:cubicBezTo>
                  <a:pt x="19457" y="24719"/>
                  <a:pt x="24514" y="3933"/>
                  <a:pt x="24457" y="3184"/>
                </a:cubicBezTo>
                <a:cubicBezTo>
                  <a:pt x="23147" y="2397"/>
                  <a:pt x="6386" y="0"/>
                  <a:pt x="6367" y="0"/>
                </a:cubicBezTo>
                <a:close/>
              </a:path>
            </a:pathLst>
          </a:custGeom>
          <a:solidFill>
            <a:srgbClr val="DCF0C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76" name="Google Shape;1676;p60"/>
          <p:cNvSpPr txBox="1">
            <a:spLocks noGrp="1"/>
          </p:cNvSpPr>
          <p:nvPr>
            <p:ph type="subTitle" idx="1"/>
          </p:nvPr>
        </p:nvSpPr>
        <p:spPr>
          <a:xfrm>
            <a:off x="1557225" y="1984876"/>
            <a:ext cx="3816900" cy="2523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Mercury is the closest planet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Saturn is the ringed one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Mars is a very cold place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Jupiter is the biggest planet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Neptune is the farthest one</a:t>
            </a:r>
            <a:endParaRPr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AutoNum type="arabicPeriod"/>
            </a:pPr>
            <a:r>
              <a:rPr lang="en"/>
              <a:t>Venus has a beautiful name</a:t>
            </a:r>
            <a:endParaRPr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endParaRPr/>
          </a:p>
        </p:txBody>
      </p:sp>
      <p:sp>
        <p:nvSpPr>
          <p:cNvPr id="1677" name="Google Shape;1677;p60"/>
          <p:cNvSpPr txBox="1">
            <a:spLocks noGrp="1"/>
          </p:cNvSpPr>
          <p:nvPr>
            <p:ph type="title"/>
          </p:nvPr>
        </p:nvSpPr>
        <p:spPr>
          <a:xfrm>
            <a:off x="1557225" y="1051351"/>
            <a:ext cx="3816900" cy="735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Make a list!</a:t>
            </a:r>
            <a:endParaRPr/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171198B0-3C92-4489-AA7C-8DD75D4F6D8E}"/>
              </a:ext>
            </a:extLst>
          </p:cNvPr>
          <p:cNvGrpSpPr/>
          <p:nvPr/>
        </p:nvGrpSpPr>
        <p:grpSpPr>
          <a:xfrm>
            <a:off x="4996005" y="596516"/>
            <a:ext cx="3894138" cy="3419476"/>
            <a:chOff x="4996005" y="596516"/>
            <a:chExt cx="3894138" cy="3419476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ECFFEF1B-7243-461A-B8F1-DB20AA07D2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96005" y="596516"/>
              <a:ext cx="3894138" cy="3419476"/>
            </a:xfrm>
            <a:custGeom>
              <a:avLst/>
              <a:gdLst>
                <a:gd name="T0" fmla="*/ 591 w 808"/>
                <a:gd name="T1" fmla="*/ 58 h 709"/>
                <a:gd name="T2" fmla="*/ 640 w 808"/>
                <a:gd name="T3" fmla="*/ 122 h 709"/>
                <a:gd name="T4" fmla="*/ 720 w 808"/>
                <a:gd name="T5" fmla="*/ 97 h 709"/>
                <a:gd name="T6" fmla="*/ 745 w 808"/>
                <a:gd name="T7" fmla="*/ 181 h 709"/>
                <a:gd name="T8" fmla="*/ 786 w 808"/>
                <a:gd name="T9" fmla="*/ 219 h 709"/>
                <a:gd name="T10" fmla="*/ 718 w 808"/>
                <a:gd name="T11" fmla="*/ 331 h 709"/>
                <a:gd name="T12" fmla="*/ 130 w 808"/>
                <a:gd name="T13" fmla="*/ 651 h 709"/>
                <a:gd name="T14" fmla="*/ 6 w 808"/>
                <a:gd name="T15" fmla="*/ 562 h 709"/>
                <a:gd name="T16" fmla="*/ 339 w 808"/>
                <a:gd name="T17" fmla="*/ 172 h 709"/>
                <a:gd name="T18" fmla="*/ 469 w 808"/>
                <a:gd name="T19" fmla="*/ 47 h 709"/>
                <a:gd name="T20" fmla="*/ 567 w 808"/>
                <a:gd name="T21" fmla="*/ 0 h 709"/>
                <a:gd name="T22" fmla="*/ 404 w 808"/>
                <a:gd name="T23" fmla="*/ 641 h 709"/>
                <a:gd name="T24" fmla="*/ 698 w 808"/>
                <a:gd name="T25" fmla="*/ 263 h 709"/>
                <a:gd name="T26" fmla="*/ 34 w 808"/>
                <a:gd name="T27" fmla="*/ 538 h 709"/>
                <a:gd name="T28" fmla="*/ 587 w 808"/>
                <a:gd name="T29" fmla="*/ 483 h 709"/>
                <a:gd name="T30" fmla="*/ 675 w 808"/>
                <a:gd name="T31" fmla="*/ 315 h 709"/>
                <a:gd name="T32" fmla="*/ 399 w 808"/>
                <a:gd name="T33" fmla="*/ 665 h 709"/>
                <a:gd name="T34" fmla="*/ 37 w 808"/>
                <a:gd name="T35" fmla="*/ 625 h 709"/>
                <a:gd name="T36" fmla="*/ 393 w 808"/>
                <a:gd name="T37" fmla="*/ 669 h 709"/>
                <a:gd name="T38" fmla="*/ 403 w 808"/>
                <a:gd name="T39" fmla="*/ 195 h 709"/>
                <a:gd name="T40" fmla="*/ 496 w 808"/>
                <a:gd name="T41" fmla="*/ 67 h 709"/>
                <a:gd name="T42" fmla="*/ 613 w 808"/>
                <a:gd name="T43" fmla="*/ 238 h 709"/>
                <a:gd name="T44" fmla="*/ 680 w 808"/>
                <a:gd name="T45" fmla="*/ 128 h 709"/>
                <a:gd name="T46" fmla="*/ 567 w 808"/>
                <a:gd name="T47" fmla="*/ 136 h 709"/>
                <a:gd name="T48" fmla="*/ 517 w 808"/>
                <a:gd name="T49" fmla="*/ 219 h 709"/>
                <a:gd name="T50" fmla="*/ 617 w 808"/>
                <a:gd name="T51" fmla="*/ 156 h 709"/>
                <a:gd name="T52" fmla="*/ 400 w 808"/>
                <a:gd name="T53" fmla="*/ 113 h 709"/>
                <a:gd name="T54" fmla="*/ 385 w 808"/>
                <a:gd name="T55" fmla="*/ 191 h 709"/>
                <a:gd name="T56" fmla="*/ 632 w 808"/>
                <a:gd name="T57" fmla="*/ 242 h 709"/>
                <a:gd name="T58" fmla="*/ 722 w 808"/>
                <a:gd name="T59" fmla="*/ 181 h 709"/>
                <a:gd name="T60" fmla="*/ 673 w 808"/>
                <a:gd name="T61" fmla="*/ 190 h 709"/>
                <a:gd name="T62" fmla="*/ 773 w 808"/>
                <a:gd name="T63" fmla="*/ 230 h 709"/>
                <a:gd name="T64" fmla="*/ 748 w 808"/>
                <a:gd name="T65" fmla="*/ 197 h 709"/>
                <a:gd name="T66" fmla="*/ 716 w 808"/>
                <a:gd name="T67" fmla="*/ 268 h 709"/>
                <a:gd name="T68" fmla="*/ 544 w 808"/>
                <a:gd name="T69" fmla="*/ 82 h 709"/>
                <a:gd name="T70" fmla="*/ 532 w 808"/>
                <a:gd name="T71" fmla="*/ 32 h 709"/>
                <a:gd name="T72" fmla="*/ 605 w 808"/>
                <a:gd name="T73" fmla="*/ 135 h 709"/>
                <a:gd name="T74" fmla="*/ 626 w 808"/>
                <a:gd name="T75" fmla="*/ 105 h 709"/>
                <a:gd name="T76" fmla="*/ 596 w 808"/>
                <a:gd name="T77" fmla="*/ 136 h 709"/>
                <a:gd name="T78" fmla="*/ 708 w 808"/>
                <a:gd name="T79" fmla="*/ 88 h 709"/>
                <a:gd name="T80" fmla="*/ 684 w 808"/>
                <a:gd name="T81" fmla="*/ 118 h 709"/>
                <a:gd name="T82" fmla="*/ 455 w 808"/>
                <a:gd name="T83" fmla="*/ 111 h 709"/>
                <a:gd name="T84" fmla="*/ 403 w 808"/>
                <a:gd name="T85" fmla="*/ 110 h 709"/>
                <a:gd name="T86" fmla="*/ 556 w 808"/>
                <a:gd name="T87" fmla="*/ 124 h 709"/>
                <a:gd name="T88" fmla="*/ 561 w 808"/>
                <a:gd name="T89" fmla="*/ 85 h 709"/>
                <a:gd name="T90" fmla="*/ 726 w 808"/>
                <a:gd name="T91" fmla="*/ 137 h 709"/>
                <a:gd name="T92" fmla="*/ 769 w 808"/>
                <a:gd name="T93" fmla="*/ 195 h 709"/>
                <a:gd name="T94" fmla="*/ 793 w 808"/>
                <a:gd name="T95" fmla="*/ 175 h 709"/>
                <a:gd name="T96" fmla="*/ 769 w 808"/>
                <a:gd name="T97" fmla="*/ 195 h 709"/>
                <a:gd name="T98" fmla="*/ 635 w 808"/>
                <a:gd name="T99" fmla="*/ 103 h 709"/>
                <a:gd name="T100" fmla="*/ 558 w 808"/>
                <a:gd name="T101" fmla="*/ 30 h 709"/>
                <a:gd name="T102" fmla="*/ 752 w 808"/>
                <a:gd name="T103" fmla="*/ 120 h 709"/>
                <a:gd name="T104" fmla="*/ 461 w 808"/>
                <a:gd name="T105" fmla="*/ 79 h 709"/>
                <a:gd name="T106" fmla="*/ 719 w 808"/>
                <a:gd name="T107" fmla="*/ 64 h 709"/>
                <a:gd name="T108" fmla="*/ 581 w 808"/>
                <a:gd name="T109" fmla="*/ 69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8" h="709">
                  <a:moveTo>
                    <a:pt x="567" y="0"/>
                  </a:moveTo>
                  <a:cubicBezTo>
                    <a:pt x="564" y="26"/>
                    <a:pt x="561" y="51"/>
                    <a:pt x="558" y="78"/>
                  </a:cubicBezTo>
                  <a:cubicBezTo>
                    <a:pt x="567" y="71"/>
                    <a:pt x="577" y="64"/>
                    <a:pt x="587" y="57"/>
                  </a:cubicBezTo>
                  <a:cubicBezTo>
                    <a:pt x="588" y="57"/>
                    <a:pt x="589" y="58"/>
                    <a:pt x="591" y="58"/>
                  </a:cubicBezTo>
                  <a:cubicBezTo>
                    <a:pt x="588" y="76"/>
                    <a:pt x="586" y="94"/>
                    <a:pt x="584" y="114"/>
                  </a:cubicBezTo>
                  <a:cubicBezTo>
                    <a:pt x="606" y="101"/>
                    <a:pt x="621" y="79"/>
                    <a:pt x="643" y="69"/>
                  </a:cubicBezTo>
                  <a:cubicBezTo>
                    <a:pt x="645" y="70"/>
                    <a:pt x="646" y="71"/>
                    <a:pt x="647" y="71"/>
                  </a:cubicBezTo>
                  <a:cubicBezTo>
                    <a:pt x="645" y="89"/>
                    <a:pt x="642" y="107"/>
                    <a:pt x="640" y="122"/>
                  </a:cubicBezTo>
                  <a:cubicBezTo>
                    <a:pt x="653" y="111"/>
                    <a:pt x="666" y="99"/>
                    <a:pt x="680" y="87"/>
                  </a:cubicBezTo>
                  <a:cubicBezTo>
                    <a:pt x="694" y="76"/>
                    <a:pt x="706" y="62"/>
                    <a:pt x="723" y="54"/>
                  </a:cubicBezTo>
                  <a:cubicBezTo>
                    <a:pt x="724" y="55"/>
                    <a:pt x="725" y="56"/>
                    <a:pt x="727" y="56"/>
                  </a:cubicBezTo>
                  <a:cubicBezTo>
                    <a:pt x="725" y="70"/>
                    <a:pt x="723" y="84"/>
                    <a:pt x="720" y="97"/>
                  </a:cubicBezTo>
                  <a:cubicBezTo>
                    <a:pt x="718" y="110"/>
                    <a:pt x="714" y="123"/>
                    <a:pt x="709" y="138"/>
                  </a:cubicBezTo>
                  <a:cubicBezTo>
                    <a:pt x="727" y="128"/>
                    <a:pt x="739" y="113"/>
                    <a:pt x="761" y="107"/>
                  </a:cubicBezTo>
                  <a:cubicBezTo>
                    <a:pt x="755" y="133"/>
                    <a:pt x="749" y="156"/>
                    <a:pt x="743" y="179"/>
                  </a:cubicBezTo>
                  <a:cubicBezTo>
                    <a:pt x="744" y="179"/>
                    <a:pt x="745" y="180"/>
                    <a:pt x="745" y="181"/>
                  </a:cubicBezTo>
                  <a:cubicBezTo>
                    <a:pt x="765" y="166"/>
                    <a:pt x="784" y="151"/>
                    <a:pt x="804" y="136"/>
                  </a:cubicBezTo>
                  <a:cubicBezTo>
                    <a:pt x="805" y="136"/>
                    <a:pt x="806" y="137"/>
                    <a:pt x="807" y="137"/>
                  </a:cubicBezTo>
                  <a:cubicBezTo>
                    <a:pt x="807" y="143"/>
                    <a:pt x="808" y="149"/>
                    <a:pt x="806" y="154"/>
                  </a:cubicBezTo>
                  <a:cubicBezTo>
                    <a:pt x="800" y="176"/>
                    <a:pt x="793" y="197"/>
                    <a:pt x="786" y="219"/>
                  </a:cubicBezTo>
                  <a:cubicBezTo>
                    <a:pt x="785" y="223"/>
                    <a:pt x="782" y="227"/>
                    <a:pt x="780" y="231"/>
                  </a:cubicBezTo>
                  <a:cubicBezTo>
                    <a:pt x="762" y="253"/>
                    <a:pt x="745" y="275"/>
                    <a:pt x="727" y="298"/>
                  </a:cubicBezTo>
                  <a:cubicBezTo>
                    <a:pt x="722" y="304"/>
                    <a:pt x="719" y="311"/>
                    <a:pt x="721" y="320"/>
                  </a:cubicBezTo>
                  <a:cubicBezTo>
                    <a:pt x="722" y="323"/>
                    <a:pt x="720" y="328"/>
                    <a:pt x="718" y="331"/>
                  </a:cubicBezTo>
                  <a:cubicBezTo>
                    <a:pt x="641" y="426"/>
                    <a:pt x="563" y="522"/>
                    <a:pt x="485" y="617"/>
                  </a:cubicBezTo>
                  <a:cubicBezTo>
                    <a:pt x="461" y="647"/>
                    <a:pt x="436" y="675"/>
                    <a:pt x="412" y="703"/>
                  </a:cubicBezTo>
                  <a:cubicBezTo>
                    <a:pt x="409" y="706"/>
                    <a:pt x="404" y="709"/>
                    <a:pt x="401" y="708"/>
                  </a:cubicBezTo>
                  <a:cubicBezTo>
                    <a:pt x="310" y="689"/>
                    <a:pt x="220" y="670"/>
                    <a:pt x="130" y="651"/>
                  </a:cubicBezTo>
                  <a:cubicBezTo>
                    <a:pt x="97" y="644"/>
                    <a:pt x="64" y="638"/>
                    <a:pt x="31" y="632"/>
                  </a:cubicBezTo>
                  <a:cubicBezTo>
                    <a:pt x="22" y="630"/>
                    <a:pt x="17" y="626"/>
                    <a:pt x="15" y="617"/>
                  </a:cubicBezTo>
                  <a:cubicBezTo>
                    <a:pt x="12" y="605"/>
                    <a:pt x="7" y="592"/>
                    <a:pt x="3" y="580"/>
                  </a:cubicBezTo>
                  <a:cubicBezTo>
                    <a:pt x="0" y="573"/>
                    <a:pt x="1" y="568"/>
                    <a:pt x="6" y="562"/>
                  </a:cubicBezTo>
                  <a:cubicBezTo>
                    <a:pt x="63" y="491"/>
                    <a:pt x="121" y="420"/>
                    <a:pt x="178" y="349"/>
                  </a:cubicBezTo>
                  <a:cubicBezTo>
                    <a:pt x="221" y="295"/>
                    <a:pt x="263" y="240"/>
                    <a:pt x="305" y="185"/>
                  </a:cubicBezTo>
                  <a:cubicBezTo>
                    <a:pt x="311" y="178"/>
                    <a:pt x="315" y="175"/>
                    <a:pt x="324" y="179"/>
                  </a:cubicBezTo>
                  <a:cubicBezTo>
                    <a:pt x="331" y="182"/>
                    <a:pt x="335" y="178"/>
                    <a:pt x="339" y="172"/>
                  </a:cubicBezTo>
                  <a:cubicBezTo>
                    <a:pt x="353" y="154"/>
                    <a:pt x="367" y="135"/>
                    <a:pt x="381" y="116"/>
                  </a:cubicBezTo>
                  <a:cubicBezTo>
                    <a:pt x="386" y="110"/>
                    <a:pt x="393" y="105"/>
                    <a:pt x="399" y="100"/>
                  </a:cubicBezTo>
                  <a:cubicBezTo>
                    <a:pt x="417" y="85"/>
                    <a:pt x="435" y="70"/>
                    <a:pt x="454" y="56"/>
                  </a:cubicBezTo>
                  <a:cubicBezTo>
                    <a:pt x="458" y="52"/>
                    <a:pt x="464" y="50"/>
                    <a:pt x="469" y="47"/>
                  </a:cubicBezTo>
                  <a:cubicBezTo>
                    <a:pt x="470" y="48"/>
                    <a:pt x="471" y="49"/>
                    <a:pt x="472" y="50"/>
                  </a:cubicBezTo>
                  <a:cubicBezTo>
                    <a:pt x="470" y="64"/>
                    <a:pt x="467" y="79"/>
                    <a:pt x="465" y="94"/>
                  </a:cubicBezTo>
                  <a:cubicBezTo>
                    <a:pt x="492" y="56"/>
                    <a:pt x="525" y="26"/>
                    <a:pt x="563" y="0"/>
                  </a:cubicBezTo>
                  <a:cubicBezTo>
                    <a:pt x="564" y="0"/>
                    <a:pt x="565" y="0"/>
                    <a:pt x="567" y="0"/>
                  </a:cubicBezTo>
                  <a:close/>
                  <a:moveTo>
                    <a:pt x="8" y="568"/>
                  </a:moveTo>
                  <a:cubicBezTo>
                    <a:pt x="17" y="570"/>
                    <a:pt x="23" y="572"/>
                    <a:pt x="30" y="574"/>
                  </a:cubicBezTo>
                  <a:cubicBezTo>
                    <a:pt x="148" y="594"/>
                    <a:pt x="264" y="618"/>
                    <a:pt x="379" y="650"/>
                  </a:cubicBezTo>
                  <a:cubicBezTo>
                    <a:pt x="391" y="653"/>
                    <a:pt x="398" y="649"/>
                    <a:pt x="404" y="641"/>
                  </a:cubicBezTo>
                  <a:cubicBezTo>
                    <a:pt x="457" y="577"/>
                    <a:pt x="510" y="513"/>
                    <a:pt x="562" y="449"/>
                  </a:cubicBezTo>
                  <a:cubicBezTo>
                    <a:pt x="601" y="400"/>
                    <a:pt x="639" y="350"/>
                    <a:pt x="678" y="301"/>
                  </a:cubicBezTo>
                  <a:cubicBezTo>
                    <a:pt x="687" y="289"/>
                    <a:pt x="696" y="278"/>
                    <a:pt x="706" y="266"/>
                  </a:cubicBezTo>
                  <a:cubicBezTo>
                    <a:pt x="702" y="264"/>
                    <a:pt x="700" y="263"/>
                    <a:pt x="698" y="263"/>
                  </a:cubicBezTo>
                  <a:cubicBezTo>
                    <a:pt x="573" y="237"/>
                    <a:pt x="449" y="211"/>
                    <a:pt x="325" y="185"/>
                  </a:cubicBezTo>
                  <a:cubicBezTo>
                    <a:pt x="319" y="184"/>
                    <a:pt x="315" y="185"/>
                    <a:pt x="311" y="191"/>
                  </a:cubicBezTo>
                  <a:cubicBezTo>
                    <a:pt x="264" y="250"/>
                    <a:pt x="217" y="310"/>
                    <a:pt x="169" y="369"/>
                  </a:cubicBezTo>
                  <a:cubicBezTo>
                    <a:pt x="124" y="426"/>
                    <a:pt x="79" y="482"/>
                    <a:pt x="34" y="538"/>
                  </a:cubicBezTo>
                  <a:cubicBezTo>
                    <a:pt x="26" y="548"/>
                    <a:pt x="18" y="557"/>
                    <a:pt x="8" y="568"/>
                  </a:cubicBezTo>
                  <a:close/>
                  <a:moveTo>
                    <a:pt x="405" y="700"/>
                  </a:moveTo>
                  <a:cubicBezTo>
                    <a:pt x="408" y="697"/>
                    <a:pt x="410" y="695"/>
                    <a:pt x="412" y="693"/>
                  </a:cubicBezTo>
                  <a:cubicBezTo>
                    <a:pt x="470" y="623"/>
                    <a:pt x="529" y="553"/>
                    <a:pt x="587" y="483"/>
                  </a:cubicBezTo>
                  <a:cubicBezTo>
                    <a:pt x="626" y="435"/>
                    <a:pt x="665" y="386"/>
                    <a:pt x="704" y="338"/>
                  </a:cubicBezTo>
                  <a:cubicBezTo>
                    <a:pt x="708" y="333"/>
                    <a:pt x="714" y="328"/>
                    <a:pt x="714" y="323"/>
                  </a:cubicBezTo>
                  <a:cubicBezTo>
                    <a:pt x="715" y="307"/>
                    <a:pt x="713" y="290"/>
                    <a:pt x="711" y="274"/>
                  </a:cubicBezTo>
                  <a:cubicBezTo>
                    <a:pt x="697" y="287"/>
                    <a:pt x="686" y="301"/>
                    <a:pt x="675" y="315"/>
                  </a:cubicBezTo>
                  <a:cubicBezTo>
                    <a:pt x="639" y="362"/>
                    <a:pt x="603" y="408"/>
                    <a:pt x="567" y="454"/>
                  </a:cubicBezTo>
                  <a:cubicBezTo>
                    <a:pt x="536" y="492"/>
                    <a:pt x="504" y="530"/>
                    <a:pt x="473" y="567"/>
                  </a:cubicBezTo>
                  <a:cubicBezTo>
                    <a:pt x="450" y="595"/>
                    <a:pt x="426" y="622"/>
                    <a:pt x="403" y="650"/>
                  </a:cubicBezTo>
                  <a:cubicBezTo>
                    <a:pt x="400" y="654"/>
                    <a:pt x="398" y="660"/>
                    <a:pt x="399" y="665"/>
                  </a:cubicBezTo>
                  <a:cubicBezTo>
                    <a:pt x="400" y="676"/>
                    <a:pt x="403" y="687"/>
                    <a:pt x="405" y="700"/>
                  </a:cubicBezTo>
                  <a:close/>
                  <a:moveTo>
                    <a:pt x="10" y="577"/>
                  </a:moveTo>
                  <a:cubicBezTo>
                    <a:pt x="15" y="591"/>
                    <a:pt x="19" y="602"/>
                    <a:pt x="22" y="613"/>
                  </a:cubicBezTo>
                  <a:cubicBezTo>
                    <a:pt x="24" y="620"/>
                    <a:pt x="29" y="623"/>
                    <a:pt x="37" y="625"/>
                  </a:cubicBezTo>
                  <a:cubicBezTo>
                    <a:pt x="92" y="635"/>
                    <a:pt x="146" y="646"/>
                    <a:pt x="201" y="658"/>
                  </a:cubicBezTo>
                  <a:cubicBezTo>
                    <a:pt x="247" y="667"/>
                    <a:pt x="293" y="678"/>
                    <a:pt x="339" y="688"/>
                  </a:cubicBezTo>
                  <a:cubicBezTo>
                    <a:pt x="358" y="692"/>
                    <a:pt x="377" y="695"/>
                    <a:pt x="398" y="699"/>
                  </a:cubicBezTo>
                  <a:cubicBezTo>
                    <a:pt x="396" y="688"/>
                    <a:pt x="393" y="679"/>
                    <a:pt x="393" y="669"/>
                  </a:cubicBezTo>
                  <a:cubicBezTo>
                    <a:pt x="393" y="659"/>
                    <a:pt x="388" y="656"/>
                    <a:pt x="379" y="654"/>
                  </a:cubicBezTo>
                  <a:cubicBezTo>
                    <a:pt x="280" y="633"/>
                    <a:pt x="182" y="611"/>
                    <a:pt x="84" y="590"/>
                  </a:cubicBezTo>
                  <a:cubicBezTo>
                    <a:pt x="60" y="585"/>
                    <a:pt x="36" y="582"/>
                    <a:pt x="10" y="577"/>
                  </a:cubicBezTo>
                  <a:close/>
                  <a:moveTo>
                    <a:pt x="403" y="195"/>
                  </a:moveTo>
                  <a:cubicBezTo>
                    <a:pt x="412" y="197"/>
                    <a:pt x="420" y="198"/>
                    <a:pt x="427" y="201"/>
                  </a:cubicBezTo>
                  <a:cubicBezTo>
                    <a:pt x="446" y="208"/>
                    <a:pt x="456" y="200"/>
                    <a:pt x="466" y="186"/>
                  </a:cubicBezTo>
                  <a:cubicBezTo>
                    <a:pt x="491" y="152"/>
                    <a:pt x="517" y="121"/>
                    <a:pt x="541" y="90"/>
                  </a:cubicBezTo>
                  <a:cubicBezTo>
                    <a:pt x="530" y="75"/>
                    <a:pt x="512" y="73"/>
                    <a:pt x="496" y="67"/>
                  </a:cubicBezTo>
                  <a:cubicBezTo>
                    <a:pt x="465" y="109"/>
                    <a:pt x="435" y="151"/>
                    <a:pt x="403" y="195"/>
                  </a:cubicBezTo>
                  <a:close/>
                  <a:moveTo>
                    <a:pt x="653" y="122"/>
                  </a:moveTo>
                  <a:cubicBezTo>
                    <a:pt x="627" y="157"/>
                    <a:pt x="601" y="193"/>
                    <a:pt x="575" y="230"/>
                  </a:cubicBezTo>
                  <a:cubicBezTo>
                    <a:pt x="589" y="233"/>
                    <a:pt x="601" y="235"/>
                    <a:pt x="613" y="238"/>
                  </a:cubicBezTo>
                  <a:cubicBezTo>
                    <a:pt x="620" y="240"/>
                    <a:pt x="625" y="239"/>
                    <a:pt x="630" y="233"/>
                  </a:cubicBezTo>
                  <a:cubicBezTo>
                    <a:pt x="652" y="205"/>
                    <a:pt x="674" y="177"/>
                    <a:pt x="697" y="149"/>
                  </a:cubicBezTo>
                  <a:cubicBezTo>
                    <a:pt x="702" y="142"/>
                    <a:pt x="699" y="139"/>
                    <a:pt x="693" y="136"/>
                  </a:cubicBezTo>
                  <a:cubicBezTo>
                    <a:pt x="688" y="134"/>
                    <a:pt x="684" y="131"/>
                    <a:pt x="680" y="128"/>
                  </a:cubicBezTo>
                  <a:cubicBezTo>
                    <a:pt x="678" y="127"/>
                    <a:pt x="677" y="125"/>
                    <a:pt x="675" y="125"/>
                  </a:cubicBezTo>
                  <a:cubicBezTo>
                    <a:pt x="668" y="124"/>
                    <a:pt x="661" y="123"/>
                    <a:pt x="653" y="122"/>
                  </a:cubicBezTo>
                  <a:close/>
                  <a:moveTo>
                    <a:pt x="509" y="217"/>
                  </a:moveTo>
                  <a:cubicBezTo>
                    <a:pt x="529" y="189"/>
                    <a:pt x="549" y="162"/>
                    <a:pt x="567" y="136"/>
                  </a:cubicBezTo>
                  <a:cubicBezTo>
                    <a:pt x="554" y="129"/>
                    <a:pt x="540" y="123"/>
                    <a:pt x="528" y="118"/>
                  </a:cubicBezTo>
                  <a:cubicBezTo>
                    <a:pt x="505" y="147"/>
                    <a:pt x="482" y="176"/>
                    <a:pt x="459" y="207"/>
                  </a:cubicBezTo>
                  <a:cubicBezTo>
                    <a:pt x="477" y="210"/>
                    <a:pt x="493" y="214"/>
                    <a:pt x="509" y="217"/>
                  </a:cubicBezTo>
                  <a:close/>
                  <a:moveTo>
                    <a:pt x="517" y="219"/>
                  </a:moveTo>
                  <a:cubicBezTo>
                    <a:pt x="533" y="222"/>
                    <a:pt x="546" y="225"/>
                    <a:pt x="559" y="227"/>
                  </a:cubicBezTo>
                  <a:cubicBezTo>
                    <a:pt x="563" y="227"/>
                    <a:pt x="568" y="226"/>
                    <a:pt x="570" y="223"/>
                  </a:cubicBezTo>
                  <a:cubicBezTo>
                    <a:pt x="585" y="204"/>
                    <a:pt x="599" y="184"/>
                    <a:pt x="613" y="165"/>
                  </a:cubicBezTo>
                  <a:cubicBezTo>
                    <a:pt x="615" y="162"/>
                    <a:pt x="616" y="158"/>
                    <a:pt x="617" y="156"/>
                  </a:cubicBezTo>
                  <a:cubicBezTo>
                    <a:pt x="602" y="151"/>
                    <a:pt x="593" y="136"/>
                    <a:pt x="575" y="138"/>
                  </a:cubicBezTo>
                  <a:cubicBezTo>
                    <a:pt x="557" y="163"/>
                    <a:pt x="537" y="190"/>
                    <a:pt x="517" y="219"/>
                  </a:cubicBezTo>
                  <a:close/>
                  <a:moveTo>
                    <a:pt x="444" y="125"/>
                  </a:moveTo>
                  <a:cubicBezTo>
                    <a:pt x="426" y="126"/>
                    <a:pt x="416" y="110"/>
                    <a:pt x="400" y="113"/>
                  </a:cubicBezTo>
                  <a:cubicBezTo>
                    <a:pt x="396" y="114"/>
                    <a:pt x="392" y="114"/>
                    <a:pt x="390" y="117"/>
                  </a:cubicBezTo>
                  <a:cubicBezTo>
                    <a:pt x="375" y="136"/>
                    <a:pt x="360" y="155"/>
                    <a:pt x="345" y="175"/>
                  </a:cubicBezTo>
                  <a:cubicBezTo>
                    <a:pt x="344" y="177"/>
                    <a:pt x="343" y="179"/>
                    <a:pt x="341" y="182"/>
                  </a:cubicBezTo>
                  <a:cubicBezTo>
                    <a:pt x="356" y="185"/>
                    <a:pt x="371" y="188"/>
                    <a:pt x="385" y="191"/>
                  </a:cubicBezTo>
                  <a:cubicBezTo>
                    <a:pt x="392" y="193"/>
                    <a:pt x="397" y="191"/>
                    <a:pt x="401" y="185"/>
                  </a:cubicBezTo>
                  <a:cubicBezTo>
                    <a:pt x="413" y="169"/>
                    <a:pt x="425" y="153"/>
                    <a:pt x="437" y="138"/>
                  </a:cubicBezTo>
                  <a:cubicBezTo>
                    <a:pt x="439" y="134"/>
                    <a:pt x="441" y="130"/>
                    <a:pt x="444" y="125"/>
                  </a:cubicBezTo>
                  <a:close/>
                  <a:moveTo>
                    <a:pt x="632" y="242"/>
                  </a:moveTo>
                  <a:cubicBezTo>
                    <a:pt x="645" y="245"/>
                    <a:pt x="656" y="246"/>
                    <a:pt x="666" y="249"/>
                  </a:cubicBezTo>
                  <a:cubicBezTo>
                    <a:pt x="678" y="253"/>
                    <a:pt x="687" y="253"/>
                    <a:pt x="695" y="240"/>
                  </a:cubicBezTo>
                  <a:cubicBezTo>
                    <a:pt x="704" y="224"/>
                    <a:pt x="717" y="210"/>
                    <a:pt x="728" y="195"/>
                  </a:cubicBezTo>
                  <a:cubicBezTo>
                    <a:pt x="734" y="188"/>
                    <a:pt x="731" y="183"/>
                    <a:pt x="722" y="181"/>
                  </a:cubicBezTo>
                  <a:cubicBezTo>
                    <a:pt x="718" y="180"/>
                    <a:pt x="715" y="177"/>
                    <a:pt x="711" y="174"/>
                  </a:cubicBezTo>
                  <a:cubicBezTo>
                    <a:pt x="710" y="173"/>
                    <a:pt x="709" y="171"/>
                    <a:pt x="707" y="171"/>
                  </a:cubicBezTo>
                  <a:cubicBezTo>
                    <a:pt x="693" y="166"/>
                    <a:pt x="689" y="168"/>
                    <a:pt x="681" y="180"/>
                  </a:cubicBezTo>
                  <a:cubicBezTo>
                    <a:pt x="678" y="183"/>
                    <a:pt x="676" y="186"/>
                    <a:pt x="673" y="190"/>
                  </a:cubicBezTo>
                  <a:cubicBezTo>
                    <a:pt x="660" y="207"/>
                    <a:pt x="646" y="224"/>
                    <a:pt x="632" y="242"/>
                  </a:cubicBezTo>
                  <a:close/>
                  <a:moveTo>
                    <a:pt x="720" y="297"/>
                  </a:moveTo>
                  <a:cubicBezTo>
                    <a:pt x="722" y="295"/>
                    <a:pt x="723" y="294"/>
                    <a:pt x="724" y="293"/>
                  </a:cubicBezTo>
                  <a:cubicBezTo>
                    <a:pt x="740" y="272"/>
                    <a:pt x="757" y="252"/>
                    <a:pt x="773" y="230"/>
                  </a:cubicBezTo>
                  <a:cubicBezTo>
                    <a:pt x="776" y="226"/>
                    <a:pt x="777" y="221"/>
                    <a:pt x="780" y="216"/>
                  </a:cubicBezTo>
                  <a:cubicBezTo>
                    <a:pt x="779" y="216"/>
                    <a:pt x="777" y="217"/>
                    <a:pt x="776" y="217"/>
                  </a:cubicBezTo>
                  <a:cubicBezTo>
                    <a:pt x="771" y="211"/>
                    <a:pt x="765" y="206"/>
                    <a:pt x="758" y="199"/>
                  </a:cubicBezTo>
                  <a:cubicBezTo>
                    <a:pt x="756" y="199"/>
                    <a:pt x="751" y="199"/>
                    <a:pt x="748" y="197"/>
                  </a:cubicBezTo>
                  <a:cubicBezTo>
                    <a:pt x="740" y="192"/>
                    <a:pt x="737" y="196"/>
                    <a:pt x="733" y="201"/>
                  </a:cubicBezTo>
                  <a:cubicBezTo>
                    <a:pt x="726" y="209"/>
                    <a:pt x="719" y="217"/>
                    <a:pt x="713" y="226"/>
                  </a:cubicBezTo>
                  <a:cubicBezTo>
                    <a:pt x="706" y="235"/>
                    <a:pt x="699" y="245"/>
                    <a:pt x="693" y="254"/>
                  </a:cubicBezTo>
                  <a:cubicBezTo>
                    <a:pt x="701" y="259"/>
                    <a:pt x="714" y="255"/>
                    <a:pt x="716" y="268"/>
                  </a:cubicBezTo>
                  <a:cubicBezTo>
                    <a:pt x="718" y="277"/>
                    <a:pt x="719" y="286"/>
                    <a:pt x="720" y="297"/>
                  </a:cubicBezTo>
                  <a:close/>
                  <a:moveTo>
                    <a:pt x="529" y="68"/>
                  </a:moveTo>
                  <a:cubicBezTo>
                    <a:pt x="530" y="70"/>
                    <a:pt x="532" y="74"/>
                    <a:pt x="534" y="77"/>
                  </a:cubicBezTo>
                  <a:cubicBezTo>
                    <a:pt x="537" y="79"/>
                    <a:pt x="541" y="82"/>
                    <a:pt x="544" y="82"/>
                  </a:cubicBezTo>
                  <a:cubicBezTo>
                    <a:pt x="546" y="82"/>
                    <a:pt x="549" y="77"/>
                    <a:pt x="550" y="73"/>
                  </a:cubicBezTo>
                  <a:cubicBezTo>
                    <a:pt x="552" y="64"/>
                    <a:pt x="554" y="55"/>
                    <a:pt x="554" y="46"/>
                  </a:cubicBezTo>
                  <a:cubicBezTo>
                    <a:pt x="554" y="41"/>
                    <a:pt x="550" y="35"/>
                    <a:pt x="546" y="32"/>
                  </a:cubicBezTo>
                  <a:cubicBezTo>
                    <a:pt x="543" y="30"/>
                    <a:pt x="535" y="30"/>
                    <a:pt x="532" y="32"/>
                  </a:cubicBezTo>
                  <a:cubicBezTo>
                    <a:pt x="523" y="39"/>
                    <a:pt x="515" y="47"/>
                    <a:pt x="506" y="55"/>
                  </a:cubicBezTo>
                  <a:cubicBezTo>
                    <a:pt x="500" y="61"/>
                    <a:pt x="503" y="65"/>
                    <a:pt x="509" y="67"/>
                  </a:cubicBezTo>
                  <a:cubicBezTo>
                    <a:pt x="515" y="68"/>
                    <a:pt x="522" y="67"/>
                    <a:pt x="529" y="68"/>
                  </a:cubicBezTo>
                  <a:close/>
                  <a:moveTo>
                    <a:pt x="605" y="135"/>
                  </a:moveTo>
                  <a:cubicBezTo>
                    <a:pt x="607" y="145"/>
                    <a:pt x="612" y="152"/>
                    <a:pt x="621" y="149"/>
                  </a:cubicBezTo>
                  <a:cubicBezTo>
                    <a:pt x="630" y="147"/>
                    <a:pt x="633" y="139"/>
                    <a:pt x="632" y="130"/>
                  </a:cubicBezTo>
                  <a:cubicBezTo>
                    <a:pt x="632" y="127"/>
                    <a:pt x="632" y="124"/>
                    <a:pt x="632" y="121"/>
                  </a:cubicBezTo>
                  <a:cubicBezTo>
                    <a:pt x="635" y="113"/>
                    <a:pt x="632" y="107"/>
                    <a:pt x="626" y="105"/>
                  </a:cubicBezTo>
                  <a:cubicBezTo>
                    <a:pt x="620" y="103"/>
                    <a:pt x="612" y="102"/>
                    <a:pt x="607" y="105"/>
                  </a:cubicBezTo>
                  <a:cubicBezTo>
                    <a:pt x="600" y="109"/>
                    <a:pt x="595" y="116"/>
                    <a:pt x="589" y="122"/>
                  </a:cubicBezTo>
                  <a:cubicBezTo>
                    <a:pt x="587" y="124"/>
                    <a:pt x="586" y="128"/>
                    <a:pt x="584" y="131"/>
                  </a:cubicBezTo>
                  <a:cubicBezTo>
                    <a:pt x="588" y="133"/>
                    <a:pt x="592" y="135"/>
                    <a:pt x="596" y="136"/>
                  </a:cubicBezTo>
                  <a:cubicBezTo>
                    <a:pt x="599" y="137"/>
                    <a:pt x="601" y="136"/>
                    <a:pt x="605" y="135"/>
                  </a:cubicBezTo>
                  <a:close/>
                  <a:moveTo>
                    <a:pt x="704" y="129"/>
                  </a:moveTo>
                  <a:cubicBezTo>
                    <a:pt x="707" y="120"/>
                    <a:pt x="711" y="110"/>
                    <a:pt x="713" y="100"/>
                  </a:cubicBezTo>
                  <a:cubicBezTo>
                    <a:pt x="714" y="96"/>
                    <a:pt x="711" y="90"/>
                    <a:pt x="708" y="88"/>
                  </a:cubicBezTo>
                  <a:cubicBezTo>
                    <a:pt x="704" y="85"/>
                    <a:pt x="697" y="83"/>
                    <a:pt x="694" y="85"/>
                  </a:cubicBezTo>
                  <a:cubicBezTo>
                    <a:pt x="682" y="94"/>
                    <a:pt x="671" y="104"/>
                    <a:pt x="660" y="114"/>
                  </a:cubicBezTo>
                  <a:cubicBezTo>
                    <a:pt x="660" y="115"/>
                    <a:pt x="661" y="116"/>
                    <a:pt x="661" y="118"/>
                  </a:cubicBezTo>
                  <a:cubicBezTo>
                    <a:pt x="669" y="118"/>
                    <a:pt x="676" y="118"/>
                    <a:pt x="684" y="118"/>
                  </a:cubicBezTo>
                  <a:cubicBezTo>
                    <a:pt x="689" y="131"/>
                    <a:pt x="689" y="131"/>
                    <a:pt x="704" y="129"/>
                  </a:cubicBezTo>
                  <a:close/>
                  <a:moveTo>
                    <a:pt x="424" y="105"/>
                  </a:moveTo>
                  <a:cubicBezTo>
                    <a:pt x="424" y="124"/>
                    <a:pt x="438" y="117"/>
                    <a:pt x="447" y="118"/>
                  </a:cubicBezTo>
                  <a:cubicBezTo>
                    <a:pt x="450" y="118"/>
                    <a:pt x="454" y="114"/>
                    <a:pt x="455" y="111"/>
                  </a:cubicBezTo>
                  <a:cubicBezTo>
                    <a:pt x="457" y="104"/>
                    <a:pt x="458" y="98"/>
                    <a:pt x="458" y="91"/>
                  </a:cubicBezTo>
                  <a:cubicBezTo>
                    <a:pt x="458" y="81"/>
                    <a:pt x="444" y="73"/>
                    <a:pt x="437" y="78"/>
                  </a:cubicBezTo>
                  <a:cubicBezTo>
                    <a:pt x="425" y="87"/>
                    <a:pt x="413" y="97"/>
                    <a:pt x="401" y="107"/>
                  </a:cubicBezTo>
                  <a:cubicBezTo>
                    <a:pt x="402" y="108"/>
                    <a:pt x="403" y="109"/>
                    <a:pt x="403" y="110"/>
                  </a:cubicBezTo>
                  <a:cubicBezTo>
                    <a:pt x="409" y="108"/>
                    <a:pt x="416" y="107"/>
                    <a:pt x="424" y="105"/>
                  </a:cubicBezTo>
                  <a:close/>
                  <a:moveTo>
                    <a:pt x="529" y="113"/>
                  </a:moveTo>
                  <a:cubicBezTo>
                    <a:pt x="536" y="115"/>
                    <a:pt x="540" y="117"/>
                    <a:pt x="544" y="117"/>
                  </a:cubicBezTo>
                  <a:cubicBezTo>
                    <a:pt x="549" y="117"/>
                    <a:pt x="553" y="117"/>
                    <a:pt x="556" y="124"/>
                  </a:cubicBezTo>
                  <a:cubicBezTo>
                    <a:pt x="557" y="126"/>
                    <a:pt x="565" y="127"/>
                    <a:pt x="570" y="127"/>
                  </a:cubicBezTo>
                  <a:cubicBezTo>
                    <a:pt x="573" y="127"/>
                    <a:pt x="578" y="123"/>
                    <a:pt x="578" y="121"/>
                  </a:cubicBezTo>
                  <a:cubicBezTo>
                    <a:pt x="579" y="113"/>
                    <a:pt x="579" y="106"/>
                    <a:pt x="579" y="99"/>
                  </a:cubicBezTo>
                  <a:cubicBezTo>
                    <a:pt x="579" y="90"/>
                    <a:pt x="566" y="80"/>
                    <a:pt x="561" y="85"/>
                  </a:cubicBezTo>
                  <a:cubicBezTo>
                    <a:pt x="550" y="93"/>
                    <a:pt x="541" y="102"/>
                    <a:pt x="529" y="113"/>
                  </a:cubicBezTo>
                  <a:close/>
                  <a:moveTo>
                    <a:pt x="735" y="179"/>
                  </a:moveTo>
                  <a:cubicBezTo>
                    <a:pt x="738" y="170"/>
                    <a:pt x="740" y="162"/>
                    <a:pt x="742" y="155"/>
                  </a:cubicBezTo>
                  <a:cubicBezTo>
                    <a:pt x="744" y="146"/>
                    <a:pt x="734" y="134"/>
                    <a:pt x="726" y="137"/>
                  </a:cubicBezTo>
                  <a:cubicBezTo>
                    <a:pt x="713" y="142"/>
                    <a:pt x="702" y="150"/>
                    <a:pt x="694" y="165"/>
                  </a:cubicBezTo>
                  <a:cubicBezTo>
                    <a:pt x="702" y="165"/>
                    <a:pt x="708" y="165"/>
                    <a:pt x="715" y="165"/>
                  </a:cubicBezTo>
                  <a:cubicBezTo>
                    <a:pt x="715" y="178"/>
                    <a:pt x="728" y="174"/>
                    <a:pt x="735" y="179"/>
                  </a:cubicBezTo>
                  <a:close/>
                  <a:moveTo>
                    <a:pt x="769" y="195"/>
                  </a:moveTo>
                  <a:cubicBezTo>
                    <a:pt x="769" y="197"/>
                    <a:pt x="769" y="199"/>
                    <a:pt x="770" y="201"/>
                  </a:cubicBezTo>
                  <a:cubicBezTo>
                    <a:pt x="772" y="204"/>
                    <a:pt x="775" y="206"/>
                    <a:pt x="777" y="209"/>
                  </a:cubicBezTo>
                  <a:cubicBezTo>
                    <a:pt x="780" y="206"/>
                    <a:pt x="784" y="204"/>
                    <a:pt x="785" y="201"/>
                  </a:cubicBezTo>
                  <a:cubicBezTo>
                    <a:pt x="788" y="193"/>
                    <a:pt x="791" y="184"/>
                    <a:pt x="793" y="175"/>
                  </a:cubicBezTo>
                  <a:cubicBezTo>
                    <a:pt x="795" y="167"/>
                    <a:pt x="786" y="159"/>
                    <a:pt x="781" y="163"/>
                  </a:cubicBezTo>
                  <a:cubicBezTo>
                    <a:pt x="769" y="170"/>
                    <a:pt x="758" y="180"/>
                    <a:pt x="747" y="188"/>
                  </a:cubicBezTo>
                  <a:cubicBezTo>
                    <a:pt x="748" y="190"/>
                    <a:pt x="748" y="191"/>
                    <a:pt x="748" y="192"/>
                  </a:cubicBezTo>
                  <a:cubicBezTo>
                    <a:pt x="755" y="193"/>
                    <a:pt x="761" y="194"/>
                    <a:pt x="769" y="195"/>
                  </a:cubicBezTo>
                  <a:close/>
                  <a:moveTo>
                    <a:pt x="639" y="82"/>
                  </a:moveTo>
                  <a:cubicBezTo>
                    <a:pt x="639" y="82"/>
                    <a:pt x="638" y="81"/>
                    <a:pt x="637" y="81"/>
                  </a:cubicBezTo>
                  <a:cubicBezTo>
                    <a:pt x="631" y="85"/>
                    <a:pt x="625" y="90"/>
                    <a:pt x="619" y="95"/>
                  </a:cubicBezTo>
                  <a:cubicBezTo>
                    <a:pt x="625" y="98"/>
                    <a:pt x="629" y="100"/>
                    <a:pt x="635" y="103"/>
                  </a:cubicBezTo>
                  <a:cubicBezTo>
                    <a:pt x="637" y="95"/>
                    <a:pt x="638" y="89"/>
                    <a:pt x="639" y="82"/>
                  </a:cubicBezTo>
                  <a:close/>
                  <a:moveTo>
                    <a:pt x="561" y="8"/>
                  </a:moveTo>
                  <a:cubicBezTo>
                    <a:pt x="553" y="14"/>
                    <a:pt x="548" y="18"/>
                    <a:pt x="541" y="23"/>
                  </a:cubicBezTo>
                  <a:cubicBezTo>
                    <a:pt x="548" y="26"/>
                    <a:pt x="553" y="28"/>
                    <a:pt x="558" y="30"/>
                  </a:cubicBezTo>
                  <a:cubicBezTo>
                    <a:pt x="559" y="23"/>
                    <a:pt x="560" y="17"/>
                    <a:pt x="561" y="8"/>
                  </a:cubicBezTo>
                  <a:close/>
                  <a:moveTo>
                    <a:pt x="732" y="130"/>
                  </a:moveTo>
                  <a:cubicBezTo>
                    <a:pt x="737" y="134"/>
                    <a:pt x="741" y="136"/>
                    <a:pt x="746" y="139"/>
                  </a:cubicBezTo>
                  <a:cubicBezTo>
                    <a:pt x="748" y="133"/>
                    <a:pt x="750" y="126"/>
                    <a:pt x="752" y="120"/>
                  </a:cubicBezTo>
                  <a:cubicBezTo>
                    <a:pt x="751" y="120"/>
                    <a:pt x="750" y="119"/>
                    <a:pt x="749" y="119"/>
                  </a:cubicBezTo>
                  <a:cubicBezTo>
                    <a:pt x="744" y="123"/>
                    <a:pt x="738" y="126"/>
                    <a:pt x="732" y="130"/>
                  </a:cubicBezTo>
                  <a:close/>
                  <a:moveTo>
                    <a:pt x="446" y="70"/>
                  </a:moveTo>
                  <a:cubicBezTo>
                    <a:pt x="452" y="74"/>
                    <a:pt x="455" y="76"/>
                    <a:pt x="461" y="79"/>
                  </a:cubicBezTo>
                  <a:cubicBezTo>
                    <a:pt x="462" y="72"/>
                    <a:pt x="462" y="66"/>
                    <a:pt x="464" y="57"/>
                  </a:cubicBezTo>
                  <a:cubicBezTo>
                    <a:pt x="457" y="62"/>
                    <a:pt x="452" y="66"/>
                    <a:pt x="446" y="70"/>
                  </a:cubicBezTo>
                  <a:close/>
                  <a:moveTo>
                    <a:pt x="716" y="86"/>
                  </a:moveTo>
                  <a:cubicBezTo>
                    <a:pt x="717" y="78"/>
                    <a:pt x="718" y="73"/>
                    <a:pt x="719" y="64"/>
                  </a:cubicBezTo>
                  <a:cubicBezTo>
                    <a:pt x="712" y="70"/>
                    <a:pt x="708" y="74"/>
                    <a:pt x="702" y="78"/>
                  </a:cubicBezTo>
                  <a:cubicBezTo>
                    <a:pt x="707" y="81"/>
                    <a:pt x="711" y="83"/>
                    <a:pt x="716" y="86"/>
                  </a:cubicBezTo>
                  <a:close/>
                  <a:moveTo>
                    <a:pt x="584" y="70"/>
                  </a:moveTo>
                  <a:cubicBezTo>
                    <a:pt x="583" y="70"/>
                    <a:pt x="582" y="69"/>
                    <a:pt x="581" y="69"/>
                  </a:cubicBezTo>
                  <a:cubicBezTo>
                    <a:pt x="578" y="72"/>
                    <a:pt x="574" y="75"/>
                    <a:pt x="568" y="79"/>
                  </a:cubicBezTo>
                  <a:cubicBezTo>
                    <a:pt x="573" y="82"/>
                    <a:pt x="577" y="83"/>
                    <a:pt x="581" y="86"/>
                  </a:cubicBezTo>
                  <a:cubicBezTo>
                    <a:pt x="582" y="80"/>
                    <a:pt x="583" y="75"/>
                    <a:pt x="584" y="70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46835026-D78D-408E-AA76-8A74002740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99318" y="1734753"/>
              <a:ext cx="1947863" cy="825500"/>
            </a:xfrm>
            <a:custGeom>
              <a:avLst/>
              <a:gdLst>
                <a:gd name="T0" fmla="*/ 84 w 404"/>
                <a:gd name="T1" fmla="*/ 0 h 171"/>
                <a:gd name="T2" fmla="*/ 154 w 404"/>
                <a:gd name="T3" fmla="*/ 13 h 171"/>
                <a:gd name="T4" fmla="*/ 335 w 404"/>
                <a:gd name="T5" fmla="*/ 50 h 171"/>
                <a:gd name="T6" fmla="*/ 381 w 404"/>
                <a:gd name="T7" fmla="*/ 62 h 171"/>
                <a:gd name="T8" fmla="*/ 393 w 404"/>
                <a:gd name="T9" fmla="*/ 94 h 171"/>
                <a:gd name="T10" fmla="*/ 342 w 404"/>
                <a:gd name="T11" fmla="*/ 159 h 171"/>
                <a:gd name="T12" fmla="*/ 314 w 404"/>
                <a:gd name="T13" fmla="*/ 168 h 171"/>
                <a:gd name="T14" fmla="*/ 213 w 404"/>
                <a:gd name="T15" fmla="*/ 146 h 171"/>
                <a:gd name="T16" fmla="*/ 32 w 404"/>
                <a:gd name="T17" fmla="*/ 103 h 171"/>
                <a:gd name="T18" fmla="*/ 18 w 404"/>
                <a:gd name="T19" fmla="*/ 63 h 171"/>
                <a:gd name="T20" fmla="*/ 50 w 404"/>
                <a:gd name="T21" fmla="*/ 20 h 171"/>
                <a:gd name="T22" fmla="*/ 84 w 404"/>
                <a:gd name="T23" fmla="*/ 0 h 171"/>
                <a:gd name="T24" fmla="*/ 62 w 404"/>
                <a:gd name="T25" fmla="*/ 105 h 171"/>
                <a:gd name="T26" fmla="*/ 110 w 404"/>
                <a:gd name="T27" fmla="*/ 117 h 171"/>
                <a:gd name="T28" fmla="*/ 120 w 404"/>
                <a:gd name="T29" fmla="*/ 114 h 171"/>
                <a:gd name="T30" fmla="*/ 182 w 404"/>
                <a:gd name="T31" fmla="*/ 26 h 171"/>
                <a:gd name="T32" fmla="*/ 148 w 404"/>
                <a:gd name="T33" fmla="*/ 18 h 171"/>
                <a:gd name="T34" fmla="*/ 118 w 404"/>
                <a:gd name="T35" fmla="*/ 29 h 171"/>
                <a:gd name="T36" fmla="*/ 62 w 404"/>
                <a:gd name="T37" fmla="*/ 105 h 171"/>
                <a:gd name="T38" fmla="*/ 126 w 404"/>
                <a:gd name="T39" fmla="*/ 121 h 171"/>
                <a:gd name="T40" fmla="*/ 170 w 404"/>
                <a:gd name="T41" fmla="*/ 131 h 171"/>
                <a:gd name="T42" fmla="*/ 180 w 404"/>
                <a:gd name="T43" fmla="*/ 126 h 171"/>
                <a:gd name="T44" fmla="*/ 222 w 404"/>
                <a:gd name="T45" fmla="*/ 68 h 171"/>
                <a:gd name="T46" fmla="*/ 243 w 404"/>
                <a:gd name="T47" fmla="*/ 37 h 171"/>
                <a:gd name="T48" fmla="*/ 193 w 404"/>
                <a:gd name="T49" fmla="*/ 28 h 171"/>
                <a:gd name="T50" fmla="*/ 185 w 404"/>
                <a:gd name="T51" fmla="*/ 32 h 171"/>
                <a:gd name="T52" fmla="*/ 132 w 404"/>
                <a:gd name="T53" fmla="*/ 108 h 171"/>
                <a:gd name="T54" fmla="*/ 126 w 404"/>
                <a:gd name="T55" fmla="*/ 121 h 171"/>
                <a:gd name="T56" fmla="*/ 181 w 404"/>
                <a:gd name="T57" fmla="*/ 134 h 171"/>
                <a:gd name="T58" fmla="*/ 221 w 404"/>
                <a:gd name="T59" fmla="*/ 142 h 171"/>
                <a:gd name="T60" fmla="*/ 237 w 404"/>
                <a:gd name="T61" fmla="*/ 137 h 171"/>
                <a:gd name="T62" fmla="*/ 270 w 404"/>
                <a:gd name="T63" fmla="*/ 92 h 171"/>
                <a:gd name="T64" fmla="*/ 301 w 404"/>
                <a:gd name="T65" fmla="*/ 48 h 171"/>
                <a:gd name="T66" fmla="*/ 266 w 404"/>
                <a:gd name="T67" fmla="*/ 41 h 171"/>
                <a:gd name="T68" fmla="*/ 239 w 404"/>
                <a:gd name="T69" fmla="*/ 52 h 171"/>
                <a:gd name="T70" fmla="*/ 181 w 404"/>
                <a:gd name="T71" fmla="*/ 134 h 171"/>
                <a:gd name="T72" fmla="*/ 122 w 404"/>
                <a:gd name="T73" fmla="*/ 14 h 171"/>
                <a:gd name="T74" fmla="*/ 105 w 404"/>
                <a:gd name="T75" fmla="*/ 10 h 171"/>
                <a:gd name="T76" fmla="*/ 62 w 404"/>
                <a:gd name="T77" fmla="*/ 17 h 171"/>
                <a:gd name="T78" fmla="*/ 48 w 404"/>
                <a:gd name="T79" fmla="*/ 33 h 171"/>
                <a:gd name="T80" fmla="*/ 16 w 404"/>
                <a:gd name="T81" fmla="*/ 76 h 171"/>
                <a:gd name="T82" fmla="*/ 23 w 404"/>
                <a:gd name="T83" fmla="*/ 95 h 171"/>
                <a:gd name="T84" fmla="*/ 52 w 404"/>
                <a:gd name="T85" fmla="*/ 102 h 171"/>
                <a:gd name="T86" fmla="*/ 59 w 404"/>
                <a:gd name="T87" fmla="*/ 98 h 171"/>
                <a:gd name="T88" fmla="*/ 122 w 404"/>
                <a:gd name="T89" fmla="*/ 14 h 171"/>
                <a:gd name="T90" fmla="*/ 351 w 404"/>
                <a:gd name="T91" fmla="*/ 59 h 171"/>
                <a:gd name="T92" fmla="*/ 319 w 404"/>
                <a:gd name="T93" fmla="*/ 52 h 171"/>
                <a:gd name="T94" fmla="*/ 299 w 404"/>
                <a:gd name="T95" fmla="*/ 60 h 171"/>
                <a:gd name="T96" fmla="*/ 284 w 404"/>
                <a:gd name="T97" fmla="*/ 80 h 171"/>
                <a:gd name="T98" fmla="*/ 238 w 404"/>
                <a:gd name="T99" fmla="*/ 146 h 171"/>
                <a:gd name="T100" fmla="*/ 271 w 404"/>
                <a:gd name="T101" fmla="*/ 153 h 171"/>
                <a:gd name="T102" fmla="*/ 287 w 404"/>
                <a:gd name="T103" fmla="*/ 148 h 171"/>
                <a:gd name="T104" fmla="*/ 322 w 404"/>
                <a:gd name="T105" fmla="*/ 101 h 171"/>
                <a:gd name="T106" fmla="*/ 351 w 404"/>
                <a:gd name="T107" fmla="*/ 59 h 171"/>
                <a:gd name="T108" fmla="*/ 287 w 404"/>
                <a:gd name="T109" fmla="*/ 157 h 171"/>
                <a:gd name="T110" fmla="*/ 319 w 404"/>
                <a:gd name="T111" fmla="*/ 162 h 171"/>
                <a:gd name="T112" fmla="*/ 337 w 404"/>
                <a:gd name="T113" fmla="*/ 157 h 171"/>
                <a:gd name="T114" fmla="*/ 391 w 404"/>
                <a:gd name="T115" fmla="*/ 88 h 171"/>
                <a:gd name="T116" fmla="*/ 383 w 404"/>
                <a:gd name="T117" fmla="*/ 67 h 171"/>
                <a:gd name="T118" fmla="*/ 343 w 404"/>
                <a:gd name="T119" fmla="*/ 81 h 171"/>
                <a:gd name="T120" fmla="*/ 339 w 404"/>
                <a:gd name="T121" fmla="*/ 87 h 171"/>
                <a:gd name="T122" fmla="*/ 287 w 404"/>
                <a:gd name="T123" fmla="*/ 157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4" h="171">
                  <a:moveTo>
                    <a:pt x="84" y="0"/>
                  </a:moveTo>
                  <a:cubicBezTo>
                    <a:pt x="107" y="4"/>
                    <a:pt x="130" y="9"/>
                    <a:pt x="154" y="13"/>
                  </a:cubicBezTo>
                  <a:cubicBezTo>
                    <a:pt x="214" y="26"/>
                    <a:pt x="275" y="38"/>
                    <a:pt x="335" y="50"/>
                  </a:cubicBezTo>
                  <a:cubicBezTo>
                    <a:pt x="351" y="53"/>
                    <a:pt x="366" y="57"/>
                    <a:pt x="381" y="62"/>
                  </a:cubicBezTo>
                  <a:cubicBezTo>
                    <a:pt x="399" y="67"/>
                    <a:pt x="404" y="79"/>
                    <a:pt x="393" y="94"/>
                  </a:cubicBezTo>
                  <a:cubicBezTo>
                    <a:pt x="377" y="116"/>
                    <a:pt x="359" y="137"/>
                    <a:pt x="342" y="159"/>
                  </a:cubicBezTo>
                  <a:cubicBezTo>
                    <a:pt x="335" y="168"/>
                    <a:pt x="325" y="171"/>
                    <a:pt x="314" y="168"/>
                  </a:cubicBezTo>
                  <a:cubicBezTo>
                    <a:pt x="280" y="161"/>
                    <a:pt x="246" y="154"/>
                    <a:pt x="213" y="146"/>
                  </a:cubicBezTo>
                  <a:cubicBezTo>
                    <a:pt x="152" y="132"/>
                    <a:pt x="92" y="118"/>
                    <a:pt x="32" y="103"/>
                  </a:cubicBezTo>
                  <a:cubicBezTo>
                    <a:pt x="3" y="96"/>
                    <a:pt x="0" y="87"/>
                    <a:pt x="18" y="63"/>
                  </a:cubicBezTo>
                  <a:cubicBezTo>
                    <a:pt x="29" y="49"/>
                    <a:pt x="39" y="34"/>
                    <a:pt x="50" y="20"/>
                  </a:cubicBezTo>
                  <a:cubicBezTo>
                    <a:pt x="59" y="9"/>
                    <a:pt x="69" y="1"/>
                    <a:pt x="84" y="0"/>
                  </a:cubicBezTo>
                  <a:close/>
                  <a:moveTo>
                    <a:pt x="62" y="105"/>
                  </a:moveTo>
                  <a:cubicBezTo>
                    <a:pt x="80" y="110"/>
                    <a:pt x="95" y="114"/>
                    <a:pt x="110" y="117"/>
                  </a:cubicBezTo>
                  <a:cubicBezTo>
                    <a:pt x="113" y="118"/>
                    <a:pt x="118" y="116"/>
                    <a:pt x="120" y="114"/>
                  </a:cubicBezTo>
                  <a:cubicBezTo>
                    <a:pt x="140" y="85"/>
                    <a:pt x="160" y="56"/>
                    <a:pt x="182" y="26"/>
                  </a:cubicBezTo>
                  <a:cubicBezTo>
                    <a:pt x="169" y="23"/>
                    <a:pt x="158" y="21"/>
                    <a:pt x="148" y="18"/>
                  </a:cubicBezTo>
                  <a:cubicBezTo>
                    <a:pt x="135" y="14"/>
                    <a:pt x="126" y="17"/>
                    <a:pt x="118" y="29"/>
                  </a:cubicBezTo>
                  <a:cubicBezTo>
                    <a:pt x="101" y="55"/>
                    <a:pt x="82" y="78"/>
                    <a:pt x="62" y="105"/>
                  </a:cubicBezTo>
                  <a:close/>
                  <a:moveTo>
                    <a:pt x="126" y="121"/>
                  </a:moveTo>
                  <a:cubicBezTo>
                    <a:pt x="141" y="125"/>
                    <a:pt x="155" y="128"/>
                    <a:pt x="170" y="131"/>
                  </a:cubicBezTo>
                  <a:cubicBezTo>
                    <a:pt x="173" y="131"/>
                    <a:pt x="178" y="128"/>
                    <a:pt x="180" y="126"/>
                  </a:cubicBezTo>
                  <a:cubicBezTo>
                    <a:pt x="194" y="107"/>
                    <a:pt x="208" y="88"/>
                    <a:pt x="222" y="68"/>
                  </a:cubicBezTo>
                  <a:cubicBezTo>
                    <a:pt x="229" y="58"/>
                    <a:pt x="235" y="48"/>
                    <a:pt x="243" y="37"/>
                  </a:cubicBezTo>
                  <a:cubicBezTo>
                    <a:pt x="225" y="34"/>
                    <a:pt x="209" y="31"/>
                    <a:pt x="193" y="28"/>
                  </a:cubicBezTo>
                  <a:cubicBezTo>
                    <a:pt x="191" y="28"/>
                    <a:pt x="186" y="30"/>
                    <a:pt x="185" y="32"/>
                  </a:cubicBezTo>
                  <a:cubicBezTo>
                    <a:pt x="167" y="57"/>
                    <a:pt x="150" y="83"/>
                    <a:pt x="132" y="108"/>
                  </a:cubicBezTo>
                  <a:cubicBezTo>
                    <a:pt x="130" y="112"/>
                    <a:pt x="128" y="116"/>
                    <a:pt x="126" y="121"/>
                  </a:cubicBezTo>
                  <a:close/>
                  <a:moveTo>
                    <a:pt x="181" y="134"/>
                  </a:moveTo>
                  <a:cubicBezTo>
                    <a:pt x="196" y="137"/>
                    <a:pt x="209" y="139"/>
                    <a:pt x="221" y="142"/>
                  </a:cubicBezTo>
                  <a:cubicBezTo>
                    <a:pt x="229" y="144"/>
                    <a:pt x="233" y="143"/>
                    <a:pt x="237" y="137"/>
                  </a:cubicBezTo>
                  <a:cubicBezTo>
                    <a:pt x="248" y="121"/>
                    <a:pt x="259" y="107"/>
                    <a:pt x="270" y="92"/>
                  </a:cubicBezTo>
                  <a:cubicBezTo>
                    <a:pt x="280" y="78"/>
                    <a:pt x="290" y="64"/>
                    <a:pt x="301" y="48"/>
                  </a:cubicBezTo>
                  <a:cubicBezTo>
                    <a:pt x="288" y="46"/>
                    <a:pt x="277" y="44"/>
                    <a:pt x="266" y="41"/>
                  </a:cubicBezTo>
                  <a:cubicBezTo>
                    <a:pt x="253" y="37"/>
                    <a:pt x="247" y="42"/>
                    <a:pt x="239" y="52"/>
                  </a:cubicBezTo>
                  <a:cubicBezTo>
                    <a:pt x="221" y="79"/>
                    <a:pt x="202" y="105"/>
                    <a:pt x="181" y="134"/>
                  </a:cubicBezTo>
                  <a:close/>
                  <a:moveTo>
                    <a:pt x="122" y="14"/>
                  </a:moveTo>
                  <a:cubicBezTo>
                    <a:pt x="116" y="12"/>
                    <a:pt x="111" y="11"/>
                    <a:pt x="105" y="10"/>
                  </a:cubicBezTo>
                  <a:cubicBezTo>
                    <a:pt x="90" y="7"/>
                    <a:pt x="75" y="6"/>
                    <a:pt x="62" y="17"/>
                  </a:cubicBezTo>
                  <a:cubicBezTo>
                    <a:pt x="57" y="22"/>
                    <a:pt x="52" y="27"/>
                    <a:pt x="48" y="33"/>
                  </a:cubicBezTo>
                  <a:cubicBezTo>
                    <a:pt x="37" y="47"/>
                    <a:pt x="26" y="61"/>
                    <a:pt x="16" y="76"/>
                  </a:cubicBezTo>
                  <a:cubicBezTo>
                    <a:pt x="10" y="86"/>
                    <a:pt x="12" y="91"/>
                    <a:pt x="23" y="95"/>
                  </a:cubicBezTo>
                  <a:cubicBezTo>
                    <a:pt x="32" y="98"/>
                    <a:pt x="42" y="100"/>
                    <a:pt x="52" y="102"/>
                  </a:cubicBezTo>
                  <a:cubicBezTo>
                    <a:pt x="54" y="102"/>
                    <a:pt x="58" y="100"/>
                    <a:pt x="59" y="98"/>
                  </a:cubicBezTo>
                  <a:cubicBezTo>
                    <a:pt x="80" y="71"/>
                    <a:pt x="101" y="43"/>
                    <a:pt x="122" y="14"/>
                  </a:cubicBezTo>
                  <a:close/>
                  <a:moveTo>
                    <a:pt x="351" y="59"/>
                  </a:moveTo>
                  <a:cubicBezTo>
                    <a:pt x="340" y="57"/>
                    <a:pt x="329" y="55"/>
                    <a:pt x="319" y="52"/>
                  </a:cubicBezTo>
                  <a:cubicBezTo>
                    <a:pt x="310" y="49"/>
                    <a:pt x="304" y="52"/>
                    <a:pt x="299" y="60"/>
                  </a:cubicBezTo>
                  <a:cubicBezTo>
                    <a:pt x="295" y="67"/>
                    <a:pt x="289" y="73"/>
                    <a:pt x="284" y="80"/>
                  </a:cubicBezTo>
                  <a:cubicBezTo>
                    <a:pt x="269" y="101"/>
                    <a:pt x="254" y="123"/>
                    <a:pt x="238" y="146"/>
                  </a:cubicBezTo>
                  <a:cubicBezTo>
                    <a:pt x="250" y="148"/>
                    <a:pt x="261" y="150"/>
                    <a:pt x="271" y="153"/>
                  </a:cubicBezTo>
                  <a:cubicBezTo>
                    <a:pt x="278" y="155"/>
                    <a:pt x="283" y="154"/>
                    <a:pt x="287" y="148"/>
                  </a:cubicBezTo>
                  <a:cubicBezTo>
                    <a:pt x="298" y="132"/>
                    <a:pt x="310" y="116"/>
                    <a:pt x="322" y="101"/>
                  </a:cubicBezTo>
                  <a:cubicBezTo>
                    <a:pt x="331" y="87"/>
                    <a:pt x="341" y="74"/>
                    <a:pt x="351" y="59"/>
                  </a:cubicBezTo>
                  <a:close/>
                  <a:moveTo>
                    <a:pt x="287" y="157"/>
                  </a:moveTo>
                  <a:cubicBezTo>
                    <a:pt x="300" y="159"/>
                    <a:pt x="309" y="162"/>
                    <a:pt x="319" y="162"/>
                  </a:cubicBezTo>
                  <a:cubicBezTo>
                    <a:pt x="325" y="162"/>
                    <a:pt x="333" y="161"/>
                    <a:pt x="337" y="157"/>
                  </a:cubicBezTo>
                  <a:cubicBezTo>
                    <a:pt x="356" y="135"/>
                    <a:pt x="374" y="111"/>
                    <a:pt x="391" y="88"/>
                  </a:cubicBezTo>
                  <a:cubicBezTo>
                    <a:pt x="398" y="79"/>
                    <a:pt x="393" y="71"/>
                    <a:pt x="383" y="67"/>
                  </a:cubicBezTo>
                  <a:cubicBezTo>
                    <a:pt x="358" y="59"/>
                    <a:pt x="358" y="59"/>
                    <a:pt x="343" y="81"/>
                  </a:cubicBezTo>
                  <a:cubicBezTo>
                    <a:pt x="342" y="83"/>
                    <a:pt x="340" y="85"/>
                    <a:pt x="339" y="87"/>
                  </a:cubicBezTo>
                  <a:cubicBezTo>
                    <a:pt x="322" y="110"/>
                    <a:pt x="305" y="132"/>
                    <a:pt x="287" y="157"/>
                  </a:cubicBezTo>
                  <a:close/>
                </a:path>
              </a:pathLst>
            </a:custGeom>
            <a:solidFill>
              <a:srgbClr val="A966A6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36" name="Grupo 1935">
            <a:extLst>
              <a:ext uri="{FF2B5EF4-FFF2-40B4-BE49-F238E27FC236}">
                <a16:creationId xmlns:a16="http://schemas.microsoft.com/office/drawing/2014/main" id="{AC1F8920-1839-BA07-81ED-D475A8C2B2AA}"/>
              </a:ext>
            </a:extLst>
          </p:cNvPr>
          <p:cNvGrpSpPr/>
          <p:nvPr/>
        </p:nvGrpSpPr>
        <p:grpSpPr>
          <a:xfrm rot="10800000">
            <a:off x="4561301" y="4121564"/>
            <a:ext cx="4584701" cy="1031875"/>
            <a:chOff x="4551362" y="4111625"/>
            <a:chExt cx="4584701" cy="1031875"/>
          </a:xfrm>
        </p:grpSpPr>
        <p:grpSp>
          <p:nvGrpSpPr>
            <p:cNvPr id="4" name="Group 205">
              <a:extLst>
                <a:ext uri="{FF2B5EF4-FFF2-40B4-BE49-F238E27FC236}">
                  <a16:creationId xmlns:a16="http://schemas.microsoft.com/office/drawing/2014/main" id="{FD8D5126-8B2B-ABE2-24F4-0D09BFA964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51362" y="4111625"/>
              <a:ext cx="4584701" cy="1031875"/>
              <a:chOff x="2867" y="2590"/>
              <a:chExt cx="2888" cy="650"/>
            </a:xfrm>
          </p:grpSpPr>
          <p:sp>
            <p:nvSpPr>
              <p:cNvPr id="1736" name="Freeform 5">
                <a:extLst>
                  <a:ext uri="{FF2B5EF4-FFF2-40B4-BE49-F238E27FC236}">
                    <a16:creationId xmlns:a16="http://schemas.microsoft.com/office/drawing/2014/main" id="{5B2B4CBC-121E-5A93-F35B-EF8868E8F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5" y="2593"/>
                <a:ext cx="90" cy="447"/>
              </a:xfrm>
              <a:custGeom>
                <a:avLst/>
                <a:gdLst>
                  <a:gd name="T0" fmla="*/ 35 w 78"/>
                  <a:gd name="T1" fmla="*/ 0 h 395"/>
                  <a:gd name="T2" fmla="*/ 55 w 78"/>
                  <a:gd name="T3" fmla="*/ 0 h 395"/>
                  <a:gd name="T4" fmla="*/ 57 w 78"/>
                  <a:gd name="T5" fmla="*/ 17 h 395"/>
                  <a:gd name="T6" fmla="*/ 33 w 78"/>
                  <a:gd name="T7" fmla="*/ 152 h 395"/>
                  <a:gd name="T8" fmla="*/ 47 w 78"/>
                  <a:gd name="T9" fmla="*/ 224 h 395"/>
                  <a:gd name="T10" fmla="*/ 47 w 78"/>
                  <a:gd name="T11" fmla="*/ 244 h 395"/>
                  <a:gd name="T12" fmla="*/ 55 w 78"/>
                  <a:gd name="T13" fmla="*/ 228 h 395"/>
                  <a:gd name="T14" fmla="*/ 76 w 78"/>
                  <a:gd name="T15" fmla="*/ 209 h 395"/>
                  <a:gd name="T16" fmla="*/ 77 w 78"/>
                  <a:gd name="T17" fmla="*/ 382 h 395"/>
                  <a:gd name="T18" fmla="*/ 65 w 78"/>
                  <a:gd name="T19" fmla="*/ 393 h 395"/>
                  <a:gd name="T20" fmla="*/ 18 w 78"/>
                  <a:gd name="T21" fmla="*/ 394 h 395"/>
                  <a:gd name="T22" fmla="*/ 5 w 78"/>
                  <a:gd name="T23" fmla="*/ 381 h 395"/>
                  <a:gd name="T24" fmla="*/ 2 w 78"/>
                  <a:gd name="T25" fmla="*/ 310 h 395"/>
                  <a:gd name="T26" fmla="*/ 5 w 78"/>
                  <a:gd name="T27" fmla="*/ 279 h 395"/>
                  <a:gd name="T28" fmla="*/ 1 w 78"/>
                  <a:gd name="T29" fmla="*/ 237 h 395"/>
                  <a:gd name="T30" fmla="*/ 1 w 78"/>
                  <a:gd name="T31" fmla="*/ 66 h 395"/>
                  <a:gd name="T32" fmla="*/ 15 w 78"/>
                  <a:gd name="T33" fmla="*/ 0 h 395"/>
                  <a:gd name="T34" fmla="*/ 27 w 78"/>
                  <a:gd name="T35" fmla="*/ 0 h 395"/>
                  <a:gd name="T36" fmla="*/ 29 w 78"/>
                  <a:gd name="T37" fmla="*/ 19 h 395"/>
                  <a:gd name="T38" fmla="*/ 35 w 78"/>
                  <a:gd name="T39" fmla="*/ 0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8" h="395">
                    <a:moveTo>
                      <a:pt x="35" y="0"/>
                    </a:moveTo>
                    <a:cubicBezTo>
                      <a:pt x="42" y="0"/>
                      <a:pt x="48" y="0"/>
                      <a:pt x="55" y="0"/>
                    </a:cubicBezTo>
                    <a:cubicBezTo>
                      <a:pt x="59" y="5"/>
                      <a:pt x="58" y="11"/>
                      <a:pt x="57" y="17"/>
                    </a:cubicBezTo>
                    <a:cubicBezTo>
                      <a:pt x="49" y="62"/>
                      <a:pt x="41" y="107"/>
                      <a:pt x="33" y="152"/>
                    </a:cubicBezTo>
                    <a:cubicBezTo>
                      <a:pt x="30" y="177"/>
                      <a:pt x="44" y="200"/>
                      <a:pt x="47" y="224"/>
                    </a:cubicBezTo>
                    <a:cubicBezTo>
                      <a:pt x="48" y="231"/>
                      <a:pt x="48" y="237"/>
                      <a:pt x="47" y="244"/>
                    </a:cubicBezTo>
                    <a:cubicBezTo>
                      <a:pt x="51" y="239"/>
                      <a:pt x="52" y="233"/>
                      <a:pt x="55" y="228"/>
                    </a:cubicBezTo>
                    <a:cubicBezTo>
                      <a:pt x="62" y="221"/>
                      <a:pt x="61" y="207"/>
                      <a:pt x="76" y="209"/>
                    </a:cubicBezTo>
                    <a:cubicBezTo>
                      <a:pt x="78" y="266"/>
                      <a:pt x="76" y="324"/>
                      <a:pt x="77" y="382"/>
                    </a:cubicBezTo>
                    <a:cubicBezTo>
                      <a:pt x="77" y="390"/>
                      <a:pt x="73" y="395"/>
                      <a:pt x="65" y="393"/>
                    </a:cubicBezTo>
                    <a:cubicBezTo>
                      <a:pt x="49" y="391"/>
                      <a:pt x="34" y="391"/>
                      <a:pt x="18" y="394"/>
                    </a:cubicBezTo>
                    <a:cubicBezTo>
                      <a:pt x="9" y="395"/>
                      <a:pt x="5" y="391"/>
                      <a:pt x="5" y="381"/>
                    </a:cubicBezTo>
                    <a:cubicBezTo>
                      <a:pt x="5" y="358"/>
                      <a:pt x="6" y="334"/>
                      <a:pt x="2" y="310"/>
                    </a:cubicBezTo>
                    <a:cubicBezTo>
                      <a:pt x="4" y="300"/>
                      <a:pt x="6" y="290"/>
                      <a:pt x="5" y="279"/>
                    </a:cubicBezTo>
                    <a:cubicBezTo>
                      <a:pt x="4" y="265"/>
                      <a:pt x="0" y="251"/>
                      <a:pt x="1" y="237"/>
                    </a:cubicBezTo>
                    <a:cubicBezTo>
                      <a:pt x="1" y="180"/>
                      <a:pt x="1" y="123"/>
                      <a:pt x="1" y="66"/>
                    </a:cubicBezTo>
                    <a:cubicBezTo>
                      <a:pt x="1" y="43"/>
                      <a:pt x="2" y="20"/>
                      <a:pt x="15" y="0"/>
                    </a:cubicBezTo>
                    <a:cubicBezTo>
                      <a:pt x="19" y="0"/>
                      <a:pt x="23" y="0"/>
                      <a:pt x="27" y="0"/>
                    </a:cubicBezTo>
                    <a:cubicBezTo>
                      <a:pt x="32" y="5"/>
                      <a:pt x="27" y="12"/>
                      <a:pt x="29" y="19"/>
                    </a:cubicBezTo>
                    <a:cubicBezTo>
                      <a:pt x="35" y="13"/>
                      <a:pt x="31" y="5"/>
                      <a:pt x="35" y="0"/>
                    </a:cubicBezTo>
                    <a:close/>
                  </a:path>
                </a:pathLst>
              </a:custGeom>
              <a:solidFill>
                <a:srgbClr val="1E20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7" name="Freeform 6">
                <a:extLst>
                  <a:ext uri="{FF2B5EF4-FFF2-40B4-BE49-F238E27FC236}">
                    <a16:creationId xmlns:a16="http://schemas.microsoft.com/office/drawing/2014/main" id="{B5251087-46F6-A0CB-B31C-62486559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1" y="2593"/>
                <a:ext cx="125" cy="443"/>
              </a:xfrm>
              <a:custGeom>
                <a:avLst/>
                <a:gdLst>
                  <a:gd name="T0" fmla="*/ 66 w 109"/>
                  <a:gd name="T1" fmla="*/ 0 h 392"/>
                  <a:gd name="T2" fmla="*/ 98 w 109"/>
                  <a:gd name="T3" fmla="*/ 0 h 392"/>
                  <a:gd name="T4" fmla="*/ 109 w 109"/>
                  <a:gd name="T5" fmla="*/ 26 h 392"/>
                  <a:gd name="T6" fmla="*/ 53 w 109"/>
                  <a:gd name="T7" fmla="*/ 340 h 392"/>
                  <a:gd name="T8" fmla="*/ 41 w 109"/>
                  <a:gd name="T9" fmla="*/ 390 h 392"/>
                  <a:gd name="T10" fmla="*/ 0 w 109"/>
                  <a:gd name="T11" fmla="*/ 382 h 392"/>
                  <a:gd name="T12" fmla="*/ 12 w 109"/>
                  <a:gd name="T13" fmla="*/ 301 h 392"/>
                  <a:gd name="T14" fmla="*/ 33 w 109"/>
                  <a:gd name="T15" fmla="*/ 173 h 392"/>
                  <a:gd name="T16" fmla="*/ 45 w 109"/>
                  <a:gd name="T17" fmla="*/ 107 h 392"/>
                  <a:gd name="T18" fmla="*/ 48 w 109"/>
                  <a:gd name="T19" fmla="*/ 81 h 392"/>
                  <a:gd name="T20" fmla="*/ 61 w 109"/>
                  <a:gd name="T21" fmla="*/ 16 h 392"/>
                  <a:gd name="T22" fmla="*/ 66 w 109"/>
                  <a:gd name="T23" fmla="*/ 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392">
                    <a:moveTo>
                      <a:pt x="66" y="0"/>
                    </a:moveTo>
                    <a:cubicBezTo>
                      <a:pt x="77" y="0"/>
                      <a:pt x="88" y="0"/>
                      <a:pt x="98" y="0"/>
                    </a:cubicBezTo>
                    <a:cubicBezTo>
                      <a:pt x="105" y="7"/>
                      <a:pt x="109" y="16"/>
                      <a:pt x="109" y="26"/>
                    </a:cubicBezTo>
                    <a:cubicBezTo>
                      <a:pt x="92" y="131"/>
                      <a:pt x="72" y="236"/>
                      <a:pt x="53" y="340"/>
                    </a:cubicBezTo>
                    <a:cubicBezTo>
                      <a:pt x="50" y="357"/>
                      <a:pt x="51" y="375"/>
                      <a:pt x="41" y="390"/>
                    </a:cubicBezTo>
                    <a:cubicBezTo>
                      <a:pt x="27" y="392"/>
                      <a:pt x="14" y="387"/>
                      <a:pt x="0" y="382"/>
                    </a:cubicBezTo>
                    <a:cubicBezTo>
                      <a:pt x="0" y="354"/>
                      <a:pt x="8" y="328"/>
                      <a:pt x="12" y="301"/>
                    </a:cubicBezTo>
                    <a:cubicBezTo>
                      <a:pt x="19" y="258"/>
                      <a:pt x="28" y="216"/>
                      <a:pt x="33" y="173"/>
                    </a:cubicBezTo>
                    <a:cubicBezTo>
                      <a:pt x="37" y="151"/>
                      <a:pt x="42" y="129"/>
                      <a:pt x="45" y="107"/>
                    </a:cubicBezTo>
                    <a:cubicBezTo>
                      <a:pt x="44" y="98"/>
                      <a:pt x="45" y="90"/>
                      <a:pt x="48" y="81"/>
                    </a:cubicBezTo>
                    <a:cubicBezTo>
                      <a:pt x="56" y="60"/>
                      <a:pt x="56" y="38"/>
                      <a:pt x="61" y="16"/>
                    </a:cubicBezTo>
                    <a:cubicBezTo>
                      <a:pt x="62" y="10"/>
                      <a:pt x="62" y="4"/>
                      <a:pt x="66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8" name="Freeform 7">
                <a:extLst>
                  <a:ext uri="{FF2B5EF4-FFF2-40B4-BE49-F238E27FC236}">
                    <a16:creationId xmlns:a16="http://schemas.microsoft.com/office/drawing/2014/main" id="{4CCC193B-B7DD-44A8-053C-FC8253142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5" y="2593"/>
                <a:ext cx="130" cy="441"/>
              </a:xfrm>
              <a:custGeom>
                <a:avLst/>
                <a:gdLst>
                  <a:gd name="T0" fmla="*/ 66 w 113"/>
                  <a:gd name="T1" fmla="*/ 0 h 390"/>
                  <a:gd name="T2" fmla="*/ 102 w 113"/>
                  <a:gd name="T3" fmla="*/ 0 h 390"/>
                  <a:gd name="T4" fmla="*/ 112 w 113"/>
                  <a:gd name="T5" fmla="*/ 26 h 390"/>
                  <a:gd name="T6" fmla="*/ 54 w 113"/>
                  <a:gd name="T7" fmla="*/ 361 h 390"/>
                  <a:gd name="T8" fmla="*/ 45 w 113"/>
                  <a:gd name="T9" fmla="*/ 387 h 390"/>
                  <a:gd name="T10" fmla="*/ 4 w 113"/>
                  <a:gd name="T11" fmla="*/ 382 h 390"/>
                  <a:gd name="T12" fmla="*/ 5 w 113"/>
                  <a:gd name="T13" fmla="*/ 357 h 390"/>
                  <a:gd name="T14" fmla="*/ 36 w 113"/>
                  <a:gd name="T15" fmla="*/ 186 h 390"/>
                  <a:gd name="T16" fmla="*/ 37 w 113"/>
                  <a:gd name="T17" fmla="*/ 172 h 390"/>
                  <a:gd name="T18" fmla="*/ 49 w 113"/>
                  <a:gd name="T19" fmla="*/ 101 h 390"/>
                  <a:gd name="T20" fmla="*/ 54 w 113"/>
                  <a:gd name="T21" fmla="*/ 72 h 390"/>
                  <a:gd name="T22" fmla="*/ 63 w 113"/>
                  <a:gd name="T23" fmla="*/ 9 h 390"/>
                  <a:gd name="T24" fmla="*/ 66 w 113"/>
                  <a:gd name="T25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" h="390">
                    <a:moveTo>
                      <a:pt x="66" y="0"/>
                    </a:moveTo>
                    <a:cubicBezTo>
                      <a:pt x="78" y="0"/>
                      <a:pt x="90" y="0"/>
                      <a:pt x="102" y="0"/>
                    </a:cubicBezTo>
                    <a:cubicBezTo>
                      <a:pt x="109" y="7"/>
                      <a:pt x="113" y="16"/>
                      <a:pt x="112" y="26"/>
                    </a:cubicBezTo>
                    <a:cubicBezTo>
                      <a:pt x="93" y="138"/>
                      <a:pt x="72" y="250"/>
                      <a:pt x="54" y="361"/>
                    </a:cubicBezTo>
                    <a:cubicBezTo>
                      <a:pt x="52" y="370"/>
                      <a:pt x="52" y="380"/>
                      <a:pt x="45" y="387"/>
                    </a:cubicBezTo>
                    <a:cubicBezTo>
                      <a:pt x="31" y="390"/>
                      <a:pt x="17" y="388"/>
                      <a:pt x="4" y="382"/>
                    </a:cubicBezTo>
                    <a:cubicBezTo>
                      <a:pt x="0" y="374"/>
                      <a:pt x="4" y="365"/>
                      <a:pt x="5" y="357"/>
                    </a:cubicBezTo>
                    <a:cubicBezTo>
                      <a:pt x="15" y="300"/>
                      <a:pt x="25" y="243"/>
                      <a:pt x="36" y="186"/>
                    </a:cubicBezTo>
                    <a:cubicBezTo>
                      <a:pt x="37" y="182"/>
                      <a:pt x="36" y="177"/>
                      <a:pt x="37" y="172"/>
                    </a:cubicBezTo>
                    <a:cubicBezTo>
                      <a:pt x="40" y="148"/>
                      <a:pt x="46" y="125"/>
                      <a:pt x="49" y="101"/>
                    </a:cubicBezTo>
                    <a:cubicBezTo>
                      <a:pt x="51" y="91"/>
                      <a:pt x="53" y="82"/>
                      <a:pt x="54" y="72"/>
                    </a:cubicBezTo>
                    <a:cubicBezTo>
                      <a:pt x="58" y="51"/>
                      <a:pt x="64" y="30"/>
                      <a:pt x="63" y="9"/>
                    </a:cubicBezTo>
                    <a:cubicBezTo>
                      <a:pt x="63" y="5"/>
                      <a:pt x="64" y="2"/>
                      <a:pt x="66" y="0"/>
                    </a:cubicBezTo>
                    <a:close/>
                  </a:path>
                </a:pathLst>
              </a:custGeom>
              <a:solidFill>
                <a:srgbClr val="F8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9" name="Freeform 8">
                <a:extLst>
                  <a:ext uri="{FF2B5EF4-FFF2-40B4-BE49-F238E27FC236}">
                    <a16:creationId xmlns:a16="http://schemas.microsoft.com/office/drawing/2014/main" id="{28A1EA67-FDC3-D33D-C341-0AC3A4532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6" y="2593"/>
                <a:ext cx="117" cy="356"/>
              </a:xfrm>
              <a:custGeom>
                <a:avLst/>
                <a:gdLst>
                  <a:gd name="T0" fmla="*/ 6 w 102"/>
                  <a:gd name="T1" fmla="*/ 0 h 315"/>
                  <a:gd name="T2" fmla="*/ 46 w 102"/>
                  <a:gd name="T3" fmla="*/ 0 h 315"/>
                  <a:gd name="T4" fmla="*/ 55 w 102"/>
                  <a:gd name="T5" fmla="*/ 28 h 315"/>
                  <a:gd name="T6" fmla="*/ 67 w 102"/>
                  <a:gd name="T7" fmla="*/ 96 h 315"/>
                  <a:gd name="T8" fmla="*/ 87 w 102"/>
                  <a:gd name="T9" fmla="*/ 207 h 315"/>
                  <a:gd name="T10" fmla="*/ 99 w 102"/>
                  <a:gd name="T11" fmla="*/ 282 h 315"/>
                  <a:gd name="T12" fmla="*/ 99 w 102"/>
                  <a:gd name="T13" fmla="*/ 303 h 315"/>
                  <a:gd name="T14" fmla="*/ 61 w 102"/>
                  <a:gd name="T15" fmla="*/ 312 h 315"/>
                  <a:gd name="T16" fmla="*/ 52 w 102"/>
                  <a:gd name="T17" fmla="*/ 291 h 315"/>
                  <a:gd name="T18" fmla="*/ 5 w 102"/>
                  <a:gd name="T19" fmla="*/ 27 h 315"/>
                  <a:gd name="T20" fmla="*/ 6 w 102"/>
                  <a:gd name="T2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315">
                    <a:moveTo>
                      <a:pt x="6" y="0"/>
                    </a:moveTo>
                    <a:cubicBezTo>
                      <a:pt x="19" y="0"/>
                      <a:pt x="33" y="0"/>
                      <a:pt x="46" y="0"/>
                    </a:cubicBezTo>
                    <a:cubicBezTo>
                      <a:pt x="53" y="8"/>
                      <a:pt x="54" y="18"/>
                      <a:pt x="55" y="28"/>
                    </a:cubicBezTo>
                    <a:cubicBezTo>
                      <a:pt x="58" y="51"/>
                      <a:pt x="65" y="73"/>
                      <a:pt x="67" y="96"/>
                    </a:cubicBezTo>
                    <a:cubicBezTo>
                      <a:pt x="71" y="133"/>
                      <a:pt x="80" y="170"/>
                      <a:pt x="87" y="207"/>
                    </a:cubicBezTo>
                    <a:cubicBezTo>
                      <a:pt x="91" y="232"/>
                      <a:pt x="93" y="257"/>
                      <a:pt x="99" y="282"/>
                    </a:cubicBezTo>
                    <a:cubicBezTo>
                      <a:pt x="101" y="289"/>
                      <a:pt x="102" y="296"/>
                      <a:pt x="99" y="303"/>
                    </a:cubicBezTo>
                    <a:cubicBezTo>
                      <a:pt x="87" y="310"/>
                      <a:pt x="75" y="315"/>
                      <a:pt x="61" y="312"/>
                    </a:cubicBezTo>
                    <a:cubicBezTo>
                      <a:pt x="54" y="307"/>
                      <a:pt x="53" y="298"/>
                      <a:pt x="52" y="291"/>
                    </a:cubicBezTo>
                    <a:cubicBezTo>
                      <a:pt x="36" y="203"/>
                      <a:pt x="22" y="115"/>
                      <a:pt x="5" y="27"/>
                    </a:cubicBezTo>
                    <a:cubicBezTo>
                      <a:pt x="4" y="18"/>
                      <a:pt x="0" y="9"/>
                      <a:pt x="6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0" name="Freeform 9">
                <a:extLst>
                  <a:ext uri="{FF2B5EF4-FFF2-40B4-BE49-F238E27FC236}">
                    <a16:creationId xmlns:a16="http://schemas.microsoft.com/office/drawing/2014/main" id="{AE2B0E50-A6E4-38E4-B72F-EAFC25E7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3" y="2593"/>
                <a:ext cx="119" cy="341"/>
              </a:xfrm>
              <a:custGeom>
                <a:avLst/>
                <a:gdLst>
                  <a:gd name="T0" fmla="*/ 47 w 103"/>
                  <a:gd name="T1" fmla="*/ 0 h 301"/>
                  <a:gd name="T2" fmla="*/ 95 w 103"/>
                  <a:gd name="T3" fmla="*/ 0 h 301"/>
                  <a:gd name="T4" fmla="*/ 97 w 103"/>
                  <a:gd name="T5" fmla="*/ 28 h 301"/>
                  <a:gd name="T6" fmla="*/ 76 w 103"/>
                  <a:gd name="T7" fmla="*/ 154 h 301"/>
                  <a:gd name="T8" fmla="*/ 71 w 103"/>
                  <a:gd name="T9" fmla="*/ 170 h 301"/>
                  <a:gd name="T10" fmla="*/ 53 w 103"/>
                  <a:gd name="T11" fmla="*/ 278 h 301"/>
                  <a:gd name="T12" fmla="*/ 42 w 103"/>
                  <a:gd name="T13" fmla="*/ 300 h 301"/>
                  <a:gd name="T14" fmla="*/ 5 w 103"/>
                  <a:gd name="T15" fmla="*/ 294 h 301"/>
                  <a:gd name="T16" fmla="*/ 9 w 103"/>
                  <a:gd name="T17" fmla="*/ 251 h 301"/>
                  <a:gd name="T18" fmla="*/ 29 w 103"/>
                  <a:gd name="T19" fmla="*/ 137 h 301"/>
                  <a:gd name="T20" fmla="*/ 34 w 103"/>
                  <a:gd name="T21" fmla="*/ 107 h 301"/>
                  <a:gd name="T22" fmla="*/ 44 w 103"/>
                  <a:gd name="T23" fmla="*/ 36 h 301"/>
                  <a:gd name="T24" fmla="*/ 47 w 103"/>
                  <a:gd name="T25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301">
                    <a:moveTo>
                      <a:pt x="47" y="0"/>
                    </a:moveTo>
                    <a:cubicBezTo>
                      <a:pt x="63" y="0"/>
                      <a:pt x="79" y="0"/>
                      <a:pt x="95" y="0"/>
                    </a:cubicBezTo>
                    <a:cubicBezTo>
                      <a:pt x="103" y="9"/>
                      <a:pt x="99" y="19"/>
                      <a:pt x="97" y="28"/>
                    </a:cubicBezTo>
                    <a:cubicBezTo>
                      <a:pt x="90" y="70"/>
                      <a:pt x="81" y="111"/>
                      <a:pt x="76" y="154"/>
                    </a:cubicBezTo>
                    <a:cubicBezTo>
                      <a:pt x="75" y="159"/>
                      <a:pt x="73" y="164"/>
                      <a:pt x="71" y="170"/>
                    </a:cubicBezTo>
                    <a:cubicBezTo>
                      <a:pt x="66" y="206"/>
                      <a:pt x="58" y="241"/>
                      <a:pt x="53" y="278"/>
                    </a:cubicBezTo>
                    <a:cubicBezTo>
                      <a:pt x="52" y="286"/>
                      <a:pt x="50" y="295"/>
                      <a:pt x="42" y="300"/>
                    </a:cubicBezTo>
                    <a:cubicBezTo>
                      <a:pt x="29" y="301"/>
                      <a:pt x="17" y="299"/>
                      <a:pt x="5" y="294"/>
                    </a:cubicBezTo>
                    <a:cubicBezTo>
                      <a:pt x="0" y="279"/>
                      <a:pt x="6" y="265"/>
                      <a:pt x="9" y="251"/>
                    </a:cubicBezTo>
                    <a:cubicBezTo>
                      <a:pt x="15" y="213"/>
                      <a:pt x="20" y="175"/>
                      <a:pt x="29" y="137"/>
                    </a:cubicBezTo>
                    <a:cubicBezTo>
                      <a:pt x="35" y="127"/>
                      <a:pt x="34" y="117"/>
                      <a:pt x="34" y="107"/>
                    </a:cubicBezTo>
                    <a:cubicBezTo>
                      <a:pt x="32" y="83"/>
                      <a:pt x="46" y="61"/>
                      <a:pt x="44" y="36"/>
                    </a:cubicBezTo>
                    <a:cubicBezTo>
                      <a:pt x="45" y="24"/>
                      <a:pt x="38" y="11"/>
                      <a:pt x="47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1" name="Freeform 10">
                <a:extLst>
                  <a:ext uri="{FF2B5EF4-FFF2-40B4-BE49-F238E27FC236}">
                    <a16:creationId xmlns:a16="http://schemas.microsoft.com/office/drawing/2014/main" id="{3B2FC315-26B2-3EA9-DF9C-8185303F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8" y="2593"/>
                <a:ext cx="115" cy="344"/>
              </a:xfrm>
              <a:custGeom>
                <a:avLst/>
                <a:gdLst>
                  <a:gd name="T0" fmla="*/ 45 w 100"/>
                  <a:gd name="T1" fmla="*/ 0 h 304"/>
                  <a:gd name="T2" fmla="*/ 93 w 100"/>
                  <a:gd name="T3" fmla="*/ 0 h 304"/>
                  <a:gd name="T4" fmla="*/ 95 w 100"/>
                  <a:gd name="T5" fmla="*/ 26 h 304"/>
                  <a:gd name="T6" fmla="*/ 73 w 100"/>
                  <a:gd name="T7" fmla="*/ 154 h 304"/>
                  <a:gd name="T8" fmla="*/ 68 w 100"/>
                  <a:gd name="T9" fmla="*/ 170 h 304"/>
                  <a:gd name="T10" fmla="*/ 51 w 100"/>
                  <a:gd name="T11" fmla="*/ 277 h 304"/>
                  <a:gd name="T12" fmla="*/ 43 w 100"/>
                  <a:gd name="T13" fmla="*/ 299 h 304"/>
                  <a:gd name="T14" fmla="*/ 3 w 100"/>
                  <a:gd name="T15" fmla="*/ 294 h 304"/>
                  <a:gd name="T16" fmla="*/ 1 w 100"/>
                  <a:gd name="T17" fmla="*/ 283 h 304"/>
                  <a:gd name="T18" fmla="*/ 28 w 100"/>
                  <a:gd name="T19" fmla="*/ 136 h 304"/>
                  <a:gd name="T20" fmla="*/ 31 w 100"/>
                  <a:gd name="T21" fmla="*/ 107 h 304"/>
                  <a:gd name="T22" fmla="*/ 43 w 100"/>
                  <a:gd name="T23" fmla="*/ 32 h 304"/>
                  <a:gd name="T24" fmla="*/ 45 w 100"/>
                  <a:gd name="T25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0" h="304">
                    <a:moveTo>
                      <a:pt x="45" y="0"/>
                    </a:moveTo>
                    <a:cubicBezTo>
                      <a:pt x="61" y="0"/>
                      <a:pt x="77" y="0"/>
                      <a:pt x="93" y="0"/>
                    </a:cubicBezTo>
                    <a:cubicBezTo>
                      <a:pt x="100" y="8"/>
                      <a:pt x="96" y="17"/>
                      <a:pt x="95" y="26"/>
                    </a:cubicBezTo>
                    <a:cubicBezTo>
                      <a:pt x="88" y="69"/>
                      <a:pt x="79" y="111"/>
                      <a:pt x="73" y="154"/>
                    </a:cubicBezTo>
                    <a:cubicBezTo>
                      <a:pt x="72" y="159"/>
                      <a:pt x="70" y="164"/>
                      <a:pt x="68" y="170"/>
                    </a:cubicBezTo>
                    <a:cubicBezTo>
                      <a:pt x="63" y="206"/>
                      <a:pt x="56" y="242"/>
                      <a:pt x="51" y="277"/>
                    </a:cubicBezTo>
                    <a:cubicBezTo>
                      <a:pt x="49" y="285"/>
                      <a:pt x="49" y="293"/>
                      <a:pt x="43" y="299"/>
                    </a:cubicBezTo>
                    <a:cubicBezTo>
                      <a:pt x="29" y="304"/>
                      <a:pt x="16" y="298"/>
                      <a:pt x="3" y="294"/>
                    </a:cubicBezTo>
                    <a:cubicBezTo>
                      <a:pt x="1" y="291"/>
                      <a:pt x="0" y="287"/>
                      <a:pt x="1" y="283"/>
                    </a:cubicBezTo>
                    <a:cubicBezTo>
                      <a:pt x="9" y="234"/>
                      <a:pt x="16" y="184"/>
                      <a:pt x="28" y="136"/>
                    </a:cubicBezTo>
                    <a:cubicBezTo>
                      <a:pt x="32" y="127"/>
                      <a:pt x="30" y="117"/>
                      <a:pt x="31" y="107"/>
                    </a:cubicBezTo>
                    <a:cubicBezTo>
                      <a:pt x="31" y="82"/>
                      <a:pt x="45" y="58"/>
                      <a:pt x="43" y="32"/>
                    </a:cubicBezTo>
                    <a:cubicBezTo>
                      <a:pt x="42" y="22"/>
                      <a:pt x="36" y="10"/>
                      <a:pt x="45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2" name="Freeform 11">
                <a:extLst>
                  <a:ext uri="{FF2B5EF4-FFF2-40B4-BE49-F238E27FC236}">
                    <a16:creationId xmlns:a16="http://schemas.microsoft.com/office/drawing/2014/main" id="{F62484A3-BF6A-E5C1-CC3F-21B6FB78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645"/>
                <a:ext cx="92" cy="382"/>
              </a:xfrm>
              <a:custGeom>
                <a:avLst/>
                <a:gdLst>
                  <a:gd name="T0" fmla="*/ 0 w 80"/>
                  <a:gd name="T1" fmla="*/ 322 h 338"/>
                  <a:gd name="T2" fmla="*/ 0 w 80"/>
                  <a:gd name="T3" fmla="*/ 210 h 338"/>
                  <a:gd name="T4" fmla="*/ 5 w 80"/>
                  <a:gd name="T5" fmla="*/ 164 h 338"/>
                  <a:gd name="T6" fmla="*/ 9 w 80"/>
                  <a:gd name="T7" fmla="*/ 137 h 338"/>
                  <a:gd name="T8" fmla="*/ 22 w 80"/>
                  <a:gd name="T9" fmla="*/ 64 h 338"/>
                  <a:gd name="T10" fmla="*/ 23 w 80"/>
                  <a:gd name="T11" fmla="*/ 59 h 338"/>
                  <a:gd name="T12" fmla="*/ 34 w 80"/>
                  <a:gd name="T13" fmla="*/ 4 h 338"/>
                  <a:gd name="T14" fmla="*/ 38 w 80"/>
                  <a:gd name="T15" fmla="*/ 1 h 338"/>
                  <a:gd name="T16" fmla="*/ 75 w 80"/>
                  <a:gd name="T17" fmla="*/ 21 h 338"/>
                  <a:gd name="T18" fmla="*/ 67 w 80"/>
                  <a:gd name="T19" fmla="*/ 85 h 338"/>
                  <a:gd name="T20" fmla="*/ 51 w 80"/>
                  <a:gd name="T21" fmla="*/ 181 h 338"/>
                  <a:gd name="T22" fmla="*/ 47 w 80"/>
                  <a:gd name="T23" fmla="*/ 199 h 338"/>
                  <a:gd name="T24" fmla="*/ 27 w 80"/>
                  <a:gd name="T25" fmla="*/ 311 h 338"/>
                  <a:gd name="T26" fmla="*/ 28 w 80"/>
                  <a:gd name="T27" fmla="*/ 330 h 338"/>
                  <a:gd name="T28" fmla="*/ 0 w 80"/>
                  <a:gd name="T29" fmla="*/ 322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338">
                    <a:moveTo>
                      <a:pt x="0" y="322"/>
                    </a:moveTo>
                    <a:cubicBezTo>
                      <a:pt x="0" y="284"/>
                      <a:pt x="0" y="247"/>
                      <a:pt x="0" y="210"/>
                    </a:cubicBezTo>
                    <a:cubicBezTo>
                      <a:pt x="4" y="195"/>
                      <a:pt x="3" y="179"/>
                      <a:pt x="5" y="164"/>
                    </a:cubicBezTo>
                    <a:cubicBezTo>
                      <a:pt x="10" y="155"/>
                      <a:pt x="12" y="146"/>
                      <a:pt x="9" y="137"/>
                    </a:cubicBezTo>
                    <a:cubicBezTo>
                      <a:pt x="10" y="112"/>
                      <a:pt x="21" y="89"/>
                      <a:pt x="22" y="64"/>
                    </a:cubicBezTo>
                    <a:cubicBezTo>
                      <a:pt x="22" y="62"/>
                      <a:pt x="23" y="60"/>
                      <a:pt x="23" y="59"/>
                    </a:cubicBezTo>
                    <a:cubicBezTo>
                      <a:pt x="30" y="41"/>
                      <a:pt x="27" y="21"/>
                      <a:pt x="34" y="4"/>
                    </a:cubicBezTo>
                    <a:cubicBezTo>
                      <a:pt x="35" y="2"/>
                      <a:pt x="37" y="0"/>
                      <a:pt x="38" y="1"/>
                    </a:cubicBezTo>
                    <a:cubicBezTo>
                      <a:pt x="48" y="13"/>
                      <a:pt x="61" y="18"/>
                      <a:pt x="75" y="21"/>
                    </a:cubicBezTo>
                    <a:cubicBezTo>
                      <a:pt x="80" y="43"/>
                      <a:pt x="70" y="64"/>
                      <a:pt x="67" y="85"/>
                    </a:cubicBezTo>
                    <a:cubicBezTo>
                      <a:pt x="62" y="117"/>
                      <a:pt x="56" y="149"/>
                      <a:pt x="51" y="181"/>
                    </a:cubicBezTo>
                    <a:cubicBezTo>
                      <a:pt x="50" y="187"/>
                      <a:pt x="49" y="193"/>
                      <a:pt x="47" y="199"/>
                    </a:cubicBezTo>
                    <a:cubicBezTo>
                      <a:pt x="39" y="236"/>
                      <a:pt x="36" y="274"/>
                      <a:pt x="27" y="311"/>
                    </a:cubicBezTo>
                    <a:cubicBezTo>
                      <a:pt x="25" y="318"/>
                      <a:pt x="29" y="324"/>
                      <a:pt x="28" y="330"/>
                    </a:cubicBezTo>
                    <a:cubicBezTo>
                      <a:pt x="16" y="338"/>
                      <a:pt x="8" y="330"/>
                      <a:pt x="0" y="322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3" name="Freeform 12">
                <a:extLst>
                  <a:ext uri="{FF2B5EF4-FFF2-40B4-BE49-F238E27FC236}">
                    <a16:creationId xmlns:a16="http://schemas.microsoft.com/office/drawing/2014/main" id="{64517949-8EC0-3CAB-37D5-4E83A9B27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2593"/>
                <a:ext cx="111" cy="329"/>
              </a:xfrm>
              <a:custGeom>
                <a:avLst/>
                <a:gdLst>
                  <a:gd name="T0" fmla="*/ 51 w 96"/>
                  <a:gd name="T1" fmla="*/ 0 h 291"/>
                  <a:gd name="T2" fmla="*/ 91 w 96"/>
                  <a:gd name="T3" fmla="*/ 0 h 291"/>
                  <a:gd name="T4" fmla="*/ 94 w 96"/>
                  <a:gd name="T5" fmla="*/ 19 h 291"/>
                  <a:gd name="T6" fmla="*/ 49 w 96"/>
                  <a:gd name="T7" fmla="*/ 273 h 291"/>
                  <a:gd name="T8" fmla="*/ 46 w 96"/>
                  <a:gd name="T9" fmla="*/ 282 h 291"/>
                  <a:gd name="T10" fmla="*/ 5 w 96"/>
                  <a:gd name="T11" fmla="*/ 279 h 291"/>
                  <a:gd name="T12" fmla="*/ 5 w 96"/>
                  <a:gd name="T13" fmla="*/ 250 h 291"/>
                  <a:gd name="T14" fmla="*/ 37 w 96"/>
                  <a:gd name="T15" fmla="*/ 72 h 291"/>
                  <a:gd name="T16" fmla="*/ 38 w 96"/>
                  <a:gd name="T17" fmla="*/ 56 h 291"/>
                  <a:gd name="T18" fmla="*/ 51 w 96"/>
                  <a:gd name="T1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291">
                    <a:moveTo>
                      <a:pt x="51" y="0"/>
                    </a:moveTo>
                    <a:cubicBezTo>
                      <a:pt x="65" y="0"/>
                      <a:pt x="78" y="0"/>
                      <a:pt x="91" y="0"/>
                    </a:cubicBezTo>
                    <a:cubicBezTo>
                      <a:pt x="96" y="5"/>
                      <a:pt x="96" y="12"/>
                      <a:pt x="94" y="19"/>
                    </a:cubicBezTo>
                    <a:cubicBezTo>
                      <a:pt x="79" y="103"/>
                      <a:pt x="66" y="189"/>
                      <a:pt x="49" y="273"/>
                    </a:cubicBezTo>
                    <a:cubicBezTo>
                      <a:pt x="48" y="276"/>
                      <a:pt x="47" y="279"/>
                      <a:pt x="46" y="282"/>
                    </a:cubicBezTo>
                    <a:cubicBezTo>
                      <a:pt x="31" y="291"/>
                      <a:pt x="19" y="282"/>
                      <a:pt x="5" y="279"/>
                    </a:cubicBezTo>
                    <a:cubicBezTo>
                      <a:pt x="0" y="269"/>
                      <a:pt x="3" y="259"/>
                      <a:pt x="5" y="250"/>
                    </a:cubicBezTo>
                    <a:cubicBezTo>
                      <a:pt x="16" y="191"/>
                      <a:pt x="26" y="131"/>
                      <a:pt x="37" y="72"/>
                    </a:cubicBezTo>
                    <a:cubicBezTo>
                      <a:pt x="38" y="67"/>
                      <a:pt x="38" y="61"/>
                      <a:pt x="38" y="56"/>
                    </a:cubicBezTo>
                    <a:cubicBezTo>
                      <a:pt x="42" y="37"/>
                      <a:pt x="40" y="17"/>
                      <a:pt x="51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4" name="Freeform 13">
                <a:extLst>
                  <a:ext uri="{FF2B5EF4-FFF2-40B4-BE49-F238E27FC236}">
                    <a16:creationId xmlns:a16="http://schemas.microsoft.com/office/drawing/2014/main" id="{6D58B964-3AE9-38E0-4D53-98063949E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7" y="2593"/>
                <a:ext cx="154" cy="171"/>
              </a:xfrm>
              <a:custGeom>
                <a:avLst/>
                <a:gdLst>
                  <a:gd name="T0" fmla="*/ 30 w 134"/>
                  <a:gd name="T1" fmla="*/ 0 h 151"/>
                  <a:gd name="T2" fmla="*/ 98 w 134"/>
                  <a:gd name="T3" fmla="*/ 0 h 151"/>
                  <a:gd name="T4" fmla="*/ 105 w 134"/>
                  <a:gd name="T5" fmla="*/ 45 h 151"/>
                  <a:gd name="T6" fmla="*/ 133 w 134"/>
                  <a:gd name="T7" fmla="*/ 120 h 151"/>
                  <a:gd name="T8" fmla="*/ 131 w 134"/>
                  <a:gd name="T9" fmla="*/ 132 h 151"/>
                  <a:gd name="T10" fmla="*/ 94 w 134"/>
                  <a:gd name="T11" fmla="*/ 145 h 151"/>
                  <a:gd name="T12" fmla="*/ 81 w 134"/>
                  <a:gd name="T13" fmla="*/ 50 h 151"/>
                  <a:gd name="T14" fmla="*/ 75 w 134"/>
                  <a:gd name="T15" fmla="*/ 89 h 151"/>
                  <a:gd name="T16" fmla="*/ 63 w 134"/>
                  <a:gd name="T17" fmla="*/ 136 h 151"/>
                  <a:gd name="T18" fmla="*/ 2 w 134"/>
                  <a:gd name="T19" fmla="*/ 124 h 151"/>
                  <a:gd name="T20" fmla="*/ 0 w 134"/>
                  <a:gd name="T21" fmla="*/ 119 h 151"/>
                  <a:gd name="T22" fmla="*/ 19 w 134"/>
                  <a:gd name="T23" fmla="*/ 24 h 151"/>
                  <a:gd name="T24" fmla="*/ 30 w 134"/>
                  <a:gd name="T2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4" h="151">
                    <a:moveTo>
                      <a:pt x="30" y="0"/>
                    </a:moveTo>
                    <a:cubicBezTo>
                      <a:pt x="52" y="0"/>
                      <a:pt x="75" y="0"/>
                      <a:pt x="98" y="0"/>
                    </a:cubicBezTo>
                    <a:cubicBezTo>
                      <a:pt x="108" y="14"/>
                      <a:pt x="101" y="30"/>
                      <a:pt x="105" y="45"/>
                    </a:cubicBezTo>
                    <a:cubicBezTo>
                      <a:pt x="108" y="72"/>
                      <a:pt x="124" y="94"/>
                      <a:pt x="133" y="120"/>
                    </a:cubicBezTo>
                    <a:cubicBezTo>
                      <a:pt x="134" y="124"/>
                      <a:pt x="134" y="128"/>
                      <a:pt x="131" y="132"/>
                    </a:cubicBezTo>
                    <a:cubicBezTo>
                      <a:pt x="121" y="142"/>
                      <a:pt x="110" y="151"/>
                      <a:pt x="94" y="145"/>
                    </a:cubicBezTo>
                    <a:cubicBezTo>
                      <a:pt x="92" y="113"/>
                      <a:pt x="84" y="82"/>
                      <a:pt x="81" y="50"/>
                    </a:cubicBezTo>
                    <a:cubicBezTo>
                      <a:pt x="79" y="63"/>
                      <a:pt x="77" y="76"/>
                      <a:pt x="75" y="89"/>
                    </a:cubicBezTo>
                    <a:cubicBezTo>
                      <a:pt x="70" y="104"/>
                      <a:pt x="75" y="122"/>
                      <a:pt x="63" y="136"/>
                    </a:cubicBezTo>
                    <a:cubicBezTo>
                      <a:pt x="42" y="137"/>
                      <a:pt x="23" y="124"/>
                      <a:pt x="2" y="124"/>
                    </a:cubicBezTo>
                    <a:cubicBezTo>
                      <a:pt x="1" y="124"/>
                      <a:pt x="0" y="121"/>
                      <a:pt x="0" y="119"/>
                    </a:cubicBezTo>
                    <a:cubicBezTo>
                      <a:pt x="10" y="88"/>
                      <a:pt x="12" y="56"/>
                      <a:pt x="19" y="24"/>
                    </a:cubicBezTo>
                    <a:cubicBezTo>
                      <a:pt x="21" y="15"/>
                      <a:pt x="22" y="6"/>
                      <a:pt x="30" y="0"/>
                    </a:cubicBezTo>
                    <a:close/>
                  </a:path>
                </a:pathLst>
              </a:custGeom>
              <a:solidFill>
                <a:srgbClr val="47A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5" name="Freeform 14">
                <a:extLst>
                  <a:ext uri="{FF2B5EF4-FFF2-40B4-BE49-F238E27FC236}">
                    <a16:creationId xmlns:a16="http://schemas.microsoft.com/office/drawing/2014/main" id="{62F296D6-E76F-2E46-D781-E12E4DF32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2" y="2593"/>
                <a:ext cx="109" cy="300"/>
              </a:xfrm>
              <a:custGeom>
                <a:avLst/>
                <a:gdLst>
                  <a:gd name="T0" fmla="*/ 50 w 94"/>
                  <a:gd name="T1" fmla="*/ 0 h 265"/>
                  <a:gd name="T2" fmla="*/ 86 w 94"/>
                  <a:gd name="T3" fmla="*/ 0 h 265"/>
                  <a:gd name="T4" fmla="*/ 87 w 94"/>
                  <a:gd name="T5" fmla="*/ 33 h 265"/>
                  <a:gd name="T6" fmla="*/ 50 w 94"/>
                  <a:gd name="T7" fmla="*/ 239 h 265"/>
                  <a:gd name="T8" fmla="*/ 40 w 94"/>
                  <a:gd name="T9" fmla="*/ 264 h 265"/>
                  <a:gd name="T10" fmla="*/ 5 w 94"/>
                  <a:gd name="T11" fmla="*/ 255 h 265"/>
                  <a:gd name="T12" fmla="*/ 2 w 94"/>
                  <a:gd name="T13" fmla="*/ 228 h 265"/>
                  <a:gd name="T14" fmla="*/ 40 w 94"/>
                  <a:gd name="T15" fmla="*/ 23 h 265"/>
                  <a:gd name="T16" fmla="*/ 50 w 94"/>
                  <a:gd name="T17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265">
                    <a:moveTo>
                      <a:pt x="50" y="0"/>
                    </a:moveTo>
                    <a:cubicBezTo>
                      <a:pt x="62" y="0"/>
                      <a:pt x="74" y="0"/>
                      <a:pt x="86" y="0"/>
                    </a:cubicBezTo>
                    <a:cubicBezTo>
                      <a:pt x="94" y="11"/>
                      <a:pt x="89" y="22"/>
                      <a:pt x="87" y="33"/>
                    </a:cubicBezTo>
                    <a:cubicBezTo>
                      <a:pt x="73" y="101"/>
                      <a:pt x="64" y="170"/>
                      <a:pt x="50" y="239"/>
                    </a:cubicBezTo>
                    <a:cubicBezTo>
                      <a:pt x="49" y="248"/>
                      <a:pt x="49" y="257"/>
                      <a:pt x="40" y="264"/>
                    </a:cubicBezTo>
                    <a:cubicBezTo>
                      <a:pt x="27" y="265"/>
                      <a:pt x="16" y="262"/>
                      <a:pt x="5" y="255"/>
                    </a:cubicBezTo>
                    <a:cubicBezTo>
                      <a:pt x="0" y="247"/>
                      <a:pt x="0" y="237"/>
                      <a:pt x="2" y="228"/>
                    </a:cubicBezTo>
                    <a:cubicBezTo>
                      <a:pt x="16" y="160"/>
                      <a:pt x="27" y="91"/>
                      <a:pt x="40" y="23"/>
                    </a:cubicBezTo>
                    <a:cubicBezTo>
                      <a:pt x="41" y="14"/>
                      <a:pt x="43" y="6"/>
                      <a:pt x="50" y="0"/>
                    </a:cubicBezTo>
                    <a:close/>
                  </a:path>
                </a:pathLst>
              </a:custGeom>
              <a:solidFill>
                <a:srgbClr val="EA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6" name="Freeform 15">
                <a:extLst>
                  <a:ext uri="{FF2B5EF4-FFF2-40B4-BE49-F238E27FC236}">
                    <a16:creationId xmlns:a16="http://schemas.microsoft.com/office/drawing/2014/main" id="{6A33A5E3-44FB-7B42-857B-F3CFFDBC4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7" y="2593"/>
                <a:ext cx="100" cy="258"/>
              </a:xfrm>
              <a:custGeom>
                <a:avLst/>
                <a:gdLst>
                  <a:gd name="T0" fmla="*/ 4 w 87"/>
                  <a:gd name="T1" fmla="*/ 0 h 228"/>
                  <a:gd name="T2" fmla="*/ 44 w 87"/>
                  <a:gd name="T3" fmla="*/ 0 h 228"/>
                  <a:gd name="T4" fmla="*/ 57 w 87"/>
                  <a:gd name="T5" fmla="*/ 32 h 228"/>
                  <a:gd name="T6" fmla="*/ 58 w 87"/>
                  <a:gd name="T7" fmla="*/ 55 h 228"/>
                  <a:gd name="T8" fmla="*/ 83 w 87"/>
                  <a:gd name="T9" fmla="*/ 189 h 228"/>
                  <a:gd name="T10" fmla="*/ 81 w 87"/>
                  <a:gd name="T11" fmla="*/ 216 h 228"/>
                  <a:gd name="T12" fmla="*/ 43 w 87"/>
                  <a:gd name="T13" fmla="*/ 224 h 228"/>
                  <a:gd name="T14" fmla="*/ 19 w 87"/>
                  <a:gd name="T15" fmla="*/ 107 h 228"/>
                  <a:gd name="T16" fmla="*/ 16 w 87"/>
                  <a:gd name="T17" fmla="*/ 93 h 228"/>
                  <a:gd name="T18" fmla="*/ 14 w 87"/>
                  <a:gd name="T19" fmla="*/ 80 h 228"/>
                  <a:gd name="T20" fmla="*/ 2 w 87"/>
                  <a:gd name="T21" fmla="*/ 13 h 228"/>
                  <a:gd name="T22" fmla="*/ 4 w 87"/>
                  <a:gd name="T2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228">
                    <a:moveTo>
                      <a:pt x="4" y="0"/>
                    </a:moveTo>
                    <a:cubicBezTo>
                      <a:pt x="17" y="0"/>
                      <a:pt x="30" y="0"/>
                      <a:pt x="44" y="0"/>
                    </a:cubicBezTo>
                    <a:cubicBezTo>
                      <a:pt x="52" y="9"/>
                      <a:pt x="54" y="21"/>
                      <a:pt x="57" y="32"/>
                    </a:cubicBezTo>
                    <a:cubicBezTo>
                      <a:pt x="57" y="40"/>
                      <a:pt x="57" y="47"/>
                      <a:pt x="58" y="55"/>
                    </a:cubicBezTo>
                    <a:cubicBezTo>
                      <a:pt x="67" y="99"/>
                      <a:pt x="73" y="145"/>
                      <a:pt x="83" y="189"/>
                    </a:cubicBezTo>
                    <a:cubicBezTo>
                      <a:pt x="85" y="198"/>
                      <a:pt x="87" y="208"/>
                      <a:pt x="81" y="216"/>
                    </a:cubicBezTo>
                    <a:cubicBezTo>
                      <a:pt x="69" y="221"/>
                      <a:pt x="57" y="228"/>
                      <a:pt x="43" y="224"/>
                    </a:cubicBezTo>
                    <a:cubicBezTo>
                      <a:pt x="29" y="186"/>
                      <a:pt x="26" y="146"/>
                      <a:pt x="19" y="107"/>
                    </a:cubicBezTo>
                    <a:cubicBezTo>
                      <a:pt x="18" y="102"/>
                      <a:pt x="18" y="98"/>
                      <a:pt x="16" y="93"/>
                    </a:cubicBezTo>
                    <a:cubicBezTo>
                      <a:pt x="15" y="89"/>
                      <a:pt x="14" y="85"/>
                      <a:pt x="14" y="80"/>
                    </a:cubicBezTo>
                    <a:cubicBezTo>
                      <a:pt x="8" y="58"/>
                      <a:pt x="7" y="35"/>
                      <a:pt x="2" y="13"/>
                    </a:cubicBezTo>
                    <a:cubicBezTo>
                      <a:pt x="1" y="8"/>
                      <a:pt x="0" y="4"/>
                      <a:pt x="4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7" name="Freeform 16">
                <a:extLst>
                  <a:ext uri="{FF2B5EF4-FFF2-40B4-BE49-F238E27FC236}">
                    <a16:creationId xmlns:a16="http://schemas.microsoft.com/office/drawing/2014/main" id="{865A4DA8-5A7D-52B8-5AC3-BC43CA352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2" y="2593"/>
                <a:ext cx="95" cy="191"/>
              </a:xfrm>
              <a:custGeom>
                <a:avLst/>
                <a:gdLst>
                  <a:gd name="T0" fmla="*/ 67 w 82"/>
                  <a:gd name="T1" fmla="*/ 84 h 169"/>
                  <a:gd name="T2" fmla="*/ 67 w 82"/>
                  <a:gd name="T3" fmla="*/ 103 h 169"/>
                  <a:gd name="T4" fmla="*/ 57 w 82"/>
                  <a:gd name="T5" fmla="*/ 146 h 169"/>
                  <a:gd name="T6" fmla="*/ 47 w 82"/>
                  <a:gd name="T7" fmla="*/ 166 h 169"/>
                  <a:gd name="T8" fmla="*/ 26 w 82"/>
                  <a:gd name="T9" fmla="*/ 159 h 169"/>
                  <a:gd name="T10" fmla="*/ 5 w 82"/>
                  <a:gd name="T11" fmla="*/ 112 h 169"/>
                  <a:gd name="T12" fmla="*/ 21 w 82"/>
                  <a:gd name="T13" fmla="*/ 14 h 169"/>
                  <a:gd name="T14" fmla="*/ 27 w 82"/>
                  <a:gd name="T15" fmla="*/ 0 h 169"/>
                  <a:gd name="T16" fmla="*/ 78 w 82"/>
                  <a:gd name="T17" fmla="*/ 0 h 169"/>
                  <a:gd name="T18" fmla="*/ 67 w 82"/>
                  <a:gd name="T19" fmla="*/ 84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169">
                    <a:moveTo>
                      <a:pt x="67" y="84"/>
                    </a:moveTo>
                    <a:cubicBezTo>
                      <a:pt x="67" y="90"/>
                      <a:pt x="67" y="97"/>
                      <a:pt x="67" y="103"/>
                    </a:cubicBezTo>
                    <a:cubicBezTo>
                      <a:pt x="61" y="117"/>
                      <a:pt x="58" y="131"/>
                      <a:pt x="57" y="146"/>
                    </a:cubicBezTo>
                    <a:cubicBezTo>
                      <a:pt x="56" y="154"/>
                      <a:pt x="54" y="161"/>
                      <a:pt x="47" y="166"/>
                    </a:cubicBezTo>
                    <a:cubicBezTo>
                      <a:pt x="38" y="169"/>
                      <a:pt x="32" y="165"/>
                      <a:pt x="26" y="159"/>
                    </a:cubicBezTo>
                    <a:cubicBezTo>
                      <a:pt x="0" y="145"/>
                      <a:pt x="0" y="145"/>
                      <a:pt x="5" y="112"/>
                    </a:cubicBezTo>
                    <a:cubicBezTo>
                      <a:pt x="9" y="79"/>
                      <a:pt x="15" y="47"/>
                      <a:pt x="21" y="14"/>
                    </a:cubicBezTo>
                    <a:cubicBezTo>
                      <a:pt x="22" y="9"/>
                      <a:pt x="23" y="4"/>
                      <a:pt x="27" y="0"/>
                    </a:cubicBezTo>
                    <a:cubicBezTo>
                      <a:pt x="44" y="0"/>
                      <a:pt x="61" y="0"/>
                      <a:pt x="78" y="0"/>
                    </a:cubicBezTo>
                    <a:cubicBezTo>
                      <a:pt x="82" y="29"/>
                      <a:pt x="71" y="56"/>
                      <a:pt x="67" y="84"/>
                    </a:cubicBezTo>
                    <a:close/>
                  </a:path>
                </a:pathLst>
              </a:custGeom>
              <a:solidFill>
                <a:srgbClr val="223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8" name="Freeform 17">
                <a:extLst>
                  <a:ext uri="{FF2B5EF4-FFF2-40B4-BE49-F238E27FC236}">
                    <a16:creationId xmlns:a16="http://schemas.microsoft.com/office/drawing/2014/main" id="{2578453D-3592-ADA7-858C-F32A44C72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2593"/>
                <a:ext cx="94" cy="188"/>
              </a:xfrm>
              <a:custGeom>
                <a:avLst/>
                <a:gdLst>
                  <a:gd name="T0" fmla="*/ 81 w 82"/>
                  <a:gd name="T1" fmla="*/ 0 h 166"/>
                  <a:gd name="T2" fmla="*/ 82 w 82"/>
                  <a:gd name="T3" fmla="*/ 6 h 166"/>
                  <a:gd name="T4" fmla="*/ 73 w 82"/>
                  <a:gd name="T5" fmla="*/ 68 h 166"/>
                  <a:gd name="T6" fmla="*/ 67 w 82"/>
                  <a:gd name="T7" fmla="*/ 100 h 166"/>
                  <a:gd name="T8" fmla="*/ 59 w 82"/>
                  <a:gd name="T9" fmla="*/ 148 h 166"/>
                  <a:gd name="T10" fmla="*/ 50 w 82"/>
                  <a:gd name="T11" fmla="*/ 163 h 166"/>
                  <a:gd name="T12" fmla="*/ 27 w 82"/>
                  <a:gd name="T13" fmla="*/ 159 h 166"/>
                  <a:gd name="T14" fmla="*/ 6 w 82"/>
                  <a:gd name="T15" fmla="*/ 114 h 166"/>
                  <a:gd name="T16" fmla="*/ 22 w 82"/>
                  <a:gd name="T17" fmla="*/ 22 h 166"/>
                  <a:gd name="T18" fmla="*/ 29 w 82"/>
                  <a:gd name="T19" fmla="*/ 0 h 166"/>
                  <a:gd name="T20" fmla="*/ 81 w 82"/>
                  <a:gd name="T21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166">
                    <a:moveTo>
                      <a:pt x="81" y="0"/>
                    </a:moveTo>
                    <a:cubicBezTo>
                      <a:pt x="81" y="2"/>
                      <a:pt x="81" y="4"/>
                      <a:pt x="82" y="6"/>
                    </a:cubicBezTo>
                    <a:cubicBezTo>
                      <a:pt x="81" y="27"/>
                      <a:pt x="75" y="48"/>
                      <a:pt x="73" y="68"/>
                    </a:cubicBezTo>
                    <a:cubicBezTo>
                      <a:pt x="71" y="79"/>
                      <a:pt x="68" y="89"/>
                      <a:pt x="67" y="100"/>
                    </a:cubicBezTo>
                    <a:cubicBezTo>
                      <a:pt x="65" y="116"/>
                      <a:pt x="60" y="132"/>
                      <a:pt x="59" y="148"/>
                    </a:cubicBezTo>
                    <a:cubicBezTo>
                      <a:pt x="58" y="154"/>
                      <a:pt x="56" y="160"/>
                      <a:pt x="50" y="163"/>
                    </a:cubicBezTo>
                    <a:cubicBezTo>
                      <a:pt x="41" y="166"/>
                      <a:pt x="34" y="163"/>
                      <a:pt x="27" y="159"/>
                    </a:cubicBezTo>
                    <a:cubicBezTo>
                      <a:pt x="0" y="145"/>
                      <a:pt x="0" y="145"/>
                      <a:pt x="6" y="114"/>
                    </a:cubicBezTo>
                    <a:cubicBezTo>
                      <a:pt x="11" y="83"/>
                      <a:pt x="17" y="53"/>
                      <a:pt x="22" y="22"/>
                    </a:cubicBezTo>
                    <a:cubicBezTo>
                      <a:pt x="23" y="14"/>
                      <a:pt x="23" y="6"/>
                      <a:pt x="29" y="0"/>
                    </a:cubicBezTo>
                    <a:cubicBezTo>
                      <a:pt x="46" y="0"/>
                      <a:pt x="64" y="0"/>
                      <a:pt x="81" y="0"/>
                    </a:cubicBezTo>
                    <a:close/>
                  </a:path>
                </a:pathLst>
              </a:custGeom>
              <a:solidFill>
                <a:srgbClr val="23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9" name="Freeform 18">
                <a:extLst>
                  <a:ext uri="{FF2B5EF4-FFF2-40B4-BE49-F238E27FC236}">
                    <a16:creationId xmlns:a16="http://schemas.microsoft.com/office/drawing/2014/main" id="{DE7402F9-F24F-CB15-CCBF-4A7872745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65" y="2593"/>
                <a:ext cx="95" cy="231"/>
              </a:xfrm>
              <a:custGeom>
                <a:avLst/>
                <a:gdLst>
                  <a:gd name="T0" fmla="*/ 36 w 83"/>
                  <a:gd name="T1" fmla="*/ 0 h 204"/>
                  <a:gd name="T2" fmla="*/ 72 w 83"/>
                  <a:gd name="T3" fmla="*/ 0 h 204"/>
                  <a:gd name="T4" fmla="*/ 80 w 83"/>
                  <a:gd name="T5" fmla="*/ 19 h 204"/>
                  <a:gd name="T6" fmla="*/ 50 w 83"/>
                  <a:gd name="T7" fmla="*/ 179 h 204"/>
                  <a:gd name="T8" fmla="*/ 41 w 83"/>
                  <a:gd name="T9" fmla="*/ 201 h 204"/>
                  <a:gd name="T10" fmla="*/ 6 w 83"/>
                  <a:gd name="T11" fmla="*/ 193 h 204"/>
                  <a:gd name="T12" fmla="*/ 2 w 83"/>
                  <a:gd name="T13" fmla="*/ 172 h 204"/>
                  <a:gd name="T14" fmla="*/ 31 w 83"/>
                  <a:gd name="T15" fmla="*/ 10 h 204"/>
                  <a:gd name="T16" fmla="*/ 36 w 83"/>
                  <a:gd name="T17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204">
                    <a:moveTo>
                      <a:pt x="36" y="0"/>
                    </a:moveTo>
                    <a:cubicBezTo>
                      <a:pt x="48" y="0"/>
                      <a:pt x="60" y="0"/>
                      <a:pt x="72" y="0"/>
                    </a:cubicBezTo>
                    <a:cubicBezTo>
                      <a:pt x="79" y="4"/>
                      <a:pt x="83" y="10"/>
                      <a:pt x="80" y="19"/>
                    </a:cubicBezTo>
                    <a:cubicBezTo>
                      <a:pt x="67" y="72"/>
                      <a:pt x="61" y="126"/>
                      <a:pt x="50" y="179"/>
                    </a:cubicBezTo>
                    <a:cubicBezTo>
                      <a:pt x="48" y="187"/>
                      <a:pt x="48" y="195"/>
                      <a:pt x="41" y="201"/>
                    </a:cubicBezTo>
                    <a:cubicBezTo>
                      <a:pt x="28" y="204"/>
                      <a:pt x="17" y="197"/>
                      <a:pt x="6" y="193"/>
                    </a:cubicBezTo>
                    <a:cubicBezTo>
                      <a:pt x="0" y="187"/>
                      <a:pt x="0" y="180"/>
                      <a:pt x="2" y="172"/>
                    </a:cubicBezTo>
                    <a:cubicBezTo>
                      <a:pt x="12" y="119"/>
                      <a:pt x="20" y="64"/>
                      <a:pt x="31" y="10"/>
                    </a:cubicBezTo>
                    <a:cubicBezTo>
                      <a:pt x="31" y="6"/>
                      <a:pt x="33" y="3"/>
                      <a:pt x="36" y="0"/>
                    </a:cubicBezTo>
                    <a:close/>
                  </a:path>
                </a:pathLst>
              </a:custGeom>
              <a:solidFill>
                <a:srgbClr val="4CB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0" name="Freeform 19">
                <a:extLst>
                  <a:ext uri="{FF2B5EF4-FFF2-40B4-BE49-F238E27FC236}">
                    <a16:creationId xmlns:a16="http://schemas.microsoft.com/office/drawing/2014/main" id="{A4141C62-A8A8-6892-9F02-5A1DE0A0F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9" y="2593"/>
                <a:ext cx="94" cy="225"/>
              </a:xfrm>
              <a:custGeom>
                <a:avLst/>
                <a:gdLst>
                  <a:gd name="T0" fmla="*/ 27 w 82"/>
                  <a:gd name="T1" fmla="*/ 0 h 199"/>
                  <a:gd name="T2" fmla="*/ 75 w 82"/>
                  <a:gd name="T3" fmla="*/ 0 h 199"/>
                  <a:gd name="T4" fmla="*/ 73 w 82"/>
                  <a:gd name="T5" fmla="*/ 50 h 199"/>
                  <a:gd name="T6" fmla="*/ 69 w 82"/>
                  <a:gd name="T7" fmla="*/ 71 h 199"/>
                  <a:gd name="T8" fmla="*/ 52 w 82"/>
                  <a:gd name="T9" fmla="*/ 168 h 199"/>
                  <a:gd name="T10" fmla="*/ 41 w 82"/>
                  <a:gd name="T11" fmla="*/ 197 h 199"/>
                  <a:gd name="T12" fmla="*/ 6 w 82"/>
                  <a:gd name="T13" fmla="*/ 188 h 199"/>
                  <a:gd name="T14" fmla="*/ 5 w 82"/>
                  <a:gd name="T15" fmla="*/ 155 h 199"/>
                  <a:gd name="T16" fmla="*/ 25 w 82"/>
                  <a:gd name="T17" fmla="*/ 32 h 199"/>
                  <a:gd name="T18" fmla="*/ 27 w 82"/>
                  <a:gd name="T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199">
                    <a:moveTo>
                      <a:pt x="27" y="0"/>
                    </a:moveTo>
                    <a:cubicBezTo>
                      <a:pt x="43" y="0"/>
                      <a:pt x="59" y="0"/>
                      <a:pt x="75" y="0"/>
                    </a:cubicBezTo>
                    <a:cubicBezTo>
                      <a:pt x="82" y="17"/>
                      <a:pt x="76" y="33"/>
                      <a:pt x="73" y="50"/>
                    </a:cubicBezTo>
                    <a:cubicBezTo>
                      <a:pt x="70" y="57"/>
                      <a:pt x="70" y="64"/>
                      <a:pt x="69" y="71"/>
                    </a:cubicBezTo>
                    <a:cubicBezTo>
                      <a:pt x="63" y="103"/>
                      <a:pt x="57" y="136"/>
                      <a:pt x="52" y="168"/>
                    </a:cubicBezTo>
                    <a:cubicBezTo>
                      <a:pt x="50" y="178"/>
                      <a:pt x="50" y="189"/>
                      <a:pt x="41" y="197"/>
                    </a:cubicBezTo>
                    <a:cubicBezTo>
                      <a:pt x="28" y="199"/>
                      <a:pt x="16" y="195"/>
                      <a:pt x="6" y="188"/>
                    </a:cubicBezTo>
                    <a:cubicBezTo>
                      <a:pt x="0" y="177"/>
                      <a:pt x="3" y="166"/>
                      <a:pt x="5" y="155"/>
                    </a:cubicBezTo>
                    <a:cubicBezTo>
                      <a:pt x="11" y="114"/>
                      <a:pt x="22" y="73"/>
                      <a:pt x="25" y="32"/>
                    </a:cubicBezTo>
                    <a:cubicBezTo>
                      <a:pt x="31" y="21"/>
                      <a:pt x="29" y="11"/>
                      <a:pt x="27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1" name="Freeform 20">
                <a:extLst>
                  <a:ext uri="{FF2B5EF4-FFF2-40B4-BE49-F238E27FC236}">
                    <a16:creationId xmlns:a16="http://schemas.microsoft.com/office/drawing/2014/main" id="{278F5B23-AE4B-E328-5AC6-426E5CEC8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3" y="2593"/>
                <a:ext cx="141" cy="146"/>
              </a:xfrm>
              <a:custGeom>
                <a:avLst/>
                <a:gdLst>
                  <a:gd name="T0" fmla="*/ 29 w 122"/>
                  <a:gd name="T1" fmla="*/ 120 h 129"/>
                  <a:gd name="T2" fmla="*/ 0 w 122"/>
                  <a:gd name="T3" fmla="*/ 49 h 129"/>
                  <a:gd name="T4" fmla="*/ 19 w 122"/>
                  <a:gd name="T5" fmla="*/ 38 h 129"/>
                  <a:gd name="T6" fmla="*/ 24 w 122"/>
                  <a:gd name="T7" fmla="*/ 36 h 129"/>
                  <a:gd name="T8" fmla="*/ 63 w 122"/>
                  <a:gd name="T9" fmla="*/ 41 h 129"/>
                  <a:gd name="T10" fmla="*/ 68 w 122"/>
                  <a:gd name="T11" fmla="*/ 19 h 129"/>
                  <a:gd name="T12" fmla="*/ 83 w 122"/>
                  <a:gd name="T13" fmla="*/ 16 h 129"/>
                  <a:gd name="T14" fmla="*/ 104 w 122"/>
                  <a:gd name="T15" fmla="*/ 0 h 129"/>
                  <a:gd name="T16" fmla="*/ 116 w 122"/>
                  <a:gd name="T17" fmla="*/ 0 h 129"/>
                  <a:gd name="T18" fmla="*/ 119 w 122"/>
                  <a:gd name="T19" fmla="*/ 19 h 129"/>
                  <a:gd name="T20" fmla="*/ 106 w 122"/>
                  <a:gd name="T21" fmla="*/ 93 h 129"/>
                  <a:gd name="T22" fmla="*/ 90 w 122"/>
                  <a:gd name="T23" fmla="*/ 108 h 129"/>
                  <a:gd name="T24" fmla="*/ 75 w 122"/>
                  <a:gd name="T25" fmla="*/ 100 h 129"/>
                  <a:gd name="T26" fmla="*/ 63 w 122"/>
                  <a:gd name="T27" fmla="*/ 94 h 129"/>
                  <a:gd name="T28" fmla="*/ 60 w 122"/>
                  <a:gd name="T29" fmla="*/ 108 h 129"/>
                  <a:gd name="T30" fmla="*/ 58 w 122"/>
                  <a:gd name="T31" fmla="*/ 127 h 129"/>
                  <a:gd name="T32" fmla="*/ 53 w 122"/>
                  <a:gd name="T33" fmla="*/ 129 h 129"/>
                  <a:gd name="T34" fmla="*/ 37 w 122"/>
                  <a:gd name="T35" fmla="*/ 122 h 129"/>
                  <a:gd name="T36" fmla="*/ 29 w 122"/>
                  <a:gd name="T37" fmla="*/ 12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2" h="129">
                    <a:moveTo>
                      <a:pt x="29" y="120"/>
                    </a:moveTo>
                    <a:cubicBezTo>
                      <a:pt x="18" y="97"/>
                      <a:pt x="2" y="76"/>
                      <a:pt x="0" y="49"/>
                    </a:cubicBezTo>
                    <a:cubicBezTo>
                      <a:pt x="5" y="42"/>
                      <a:pt x="13" y="43"/>
                      <a:pt x="19" y="38"/>
                    </a:cubicBezTo>
                    <a:cubicBezTo>
                      <a:pt x="20" y="37"/>
                      <a:pt x="22" y="37"/>
                      <a:pt x="24" y="36"/>
                    </a:cubicBezTo>
                    <a:cubicBezTo>
                      <a:pt x="37" y="33"/>
                      <a:pt x="49" y="43"/>
                      <a:pt x="63" y="41"/>
                    </a:cubicBezTo>
                    <a:cubicBezTo>
                      <a:pt x="65" y="34"/>
                      <a:pt x="62" y="25"/>
                      <a:pt x="68" y="19"/>
                    </a:cubicBezTo>
                    <a:cubicBezTo>
                      <a:pt x="72" y="15"/>
                      <a:pt x="78" y="15"/>
                      <a:pt x="83" y="16"/>
                    </a:cubicBezTo>
                    <a:cubicBezTo>
                      <a:pt x="97" y="19"/>
                      <a:pt x="104" y="15"/>
                      <a:pt x="104" y="0"/>
                    </a:cubicBezTo>
                    <a:cubicBezTo>
                      <a:pt x="108" y="0"/>
                      <a:pt x="112" y="0"/>
                      <a:pt x="116" y="0"/>
                    </a:cubicBezTo>
                    <a:cubicBezTo>
                      <a:pt x="122" y="6"/>
                      <a:pt x="120" y="12"/>
                      <a:pt x="119" y="19"/>
                    </a:cubicBezTo>
                    <a:cubicBezTo>
                      <a:pt x="116" y="44"/>
                      <a:pt x="111" y="69"/>
                      <a:pt x="106" y="93"/>
                    </a:cubicBezTo>
                    <a:cubicBezTo>
                      <a:pt x="104" y="102"/>
                      <a:pt x="103" y="111"/>
                      <a:pt x="90" y="108"/>
                    </a:cubicBezTo>
                    <a:cubicBezTo>
                      <a:pt x="84" y="108"/>
                      <a:pt x="79" y="104"/>
                      <a:pt x="75" y="100"/>
                    </a:cubicBezTo>
                    <a:cubicBezTo>
                      <a:pt x="72" y="97"/>
                      <a:pt x="69" y="92"/>
                      <a:pt x="63" y="94"/>
                    </a:cubicBezTo>
                    <a:cubicBezTo>
                      <a:pt x="57" y="97"/>
                      <a:pt x="60" y="103"/>
                      <a:pt x="60" y="108"/>
                    </a:cubicBezTo>
                    <a:cubicBezTo>
                      <a:pt x="61" y="115"/>
                      <a:pt x="62" y="121"/>
                      <a:pt x="58" y="127"/>
                    </a:cubicBezTo>
                    <a:cubicBezTo>
                      <a:pt x="56" y="129"/>
                      <a:pt x="55" y="129"/>
                      <a:pt x="53" y="129"/>
                    </a:cubicBezTo>
                    <a:cubicBezTo>
                      <a:pt x="48" y="125"/>
                      <a:pt x="48" y="109"/>
                      <a:pt x="37" y="122"/>
                    </a:cubicBezTo>
                    <a:cubicBezTo>
                      <a:pt x="34" y="123"/>
                      <a:pt x="31" y="122"/>
                      <a:pt x="29" y="120"/>
                    </a:cubicBezTo>
                    <a:close/>
                  </a:path>
                </a:pathLst>
              </a:custGeom>
              <a:solidFill>
                <a:srgbClr val="D6AF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2" name="Freeform 21">
                <a:extLst>
                  <a:ext uri="{FF2B5EF4-FFF2-40B4-BE49-F238E27FC236}">
                    <a16:creationId xmlns:a16="http://schemas.microsoft.com/office/drawing/2014/main" id="{C4733007-6FF6-2DA7-F560-D5FD5D03B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6" y="2620"/>
                <a:ext cx="87" cy="421"/>
              </a:xfrm>
              <a:custGeom>
                <a:avLst/>
                <a:gdLst>
                  <a:gd name="T0" fmla="*/ 0 w 76"/>
                  <a:gd name="T1" fmla="*/ 366 h 372"/>
                  <a:gd name="T2" fmla="*/ 31 w 76"/>
                  <a:gd name="T3" fmla="*/ 190 h 372"/>
                  <a:gd name="T4" fmla="*/ 66 w 76"/>
                  <a:gd name="T5" fmla="*/ 0 h 372"/>
                  <a:gd name="T6" fmla="*/ 75 w 76"/>
                  <a:gd name="T7" fmla="*/ 12 h 372"/>
                  <a:gd name="T8" fmla="*/ 75 w 76"/>
                  <a:gd name="T9" fmla="*/ 64 h 372"/>
                  <a:gd name="T10" fmla="*/ 67 w 76"/>
                  <a:gd name="T11" fmla="*/ 116 h 372"/>
                  <a:gd name="T12" fmla="*/ 57 w 76"/>
                  <a:gd name="T13" fmla="*/ 167 h 372"/>
                  <a:gd name="T14" fmla="*/ 39 w 76"/>
                  <a:gd name="T15" fmla="*/ 274 h 372"/>
                  <a:gd name="T16" fmla="*/ 28 w 76"/>
                  <a:gd name="T17" fmla="*/ 315 h 372"/>
                  <a:gd name="T18" fmla="*/ 19 w 76"/>
                  <a:gd name="T19" fmla="*/ 364 h 372"/>
                  <a:gd name="T20" fmla="*/ 0 w 76"/>
                  <a:gd name="T21" fmla="*/ 366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372">
                    <a:moveTo>
                      <a:pt x="0" y="366"/>
                    </a:moveTo>
                    <a:cubicBezTo>
                      <a:pt x="10" y="307"/>
                      <a:pt x="20" y="249"/>
                      <a:pt x="31" y="190"/>
                    </a:cubicBezTo>
                    <a:cubicBezTo>
                      <a:pt x="44" y="127"/>
                      <a:pt x="51" y="63"/>
                      <a:pt x="66" y="0"/>
                    </a:cubicBezTo>
                    <a:cubicBezTo>
                      <a:pt x="73" y="1"/>
                      <a:pt x="72" y="9"/>
                      <a:pt x="75" y="12"/>
                    </a:cubicBezTo>
                    <a:cubicBezTo>
                      <a:pt x="75" y="29"/>
                      <a:pt x="75" y="46"/>
                      <a:pt x="75" y="64"/>
                    </a:cubicBezTo>
                    <a:cubicBezTo>
                      <a:pt x="67" y="80"/>
                      <a:pt x="76" y="100"/>
                      <a:pt x="67" y="116"/>
                    </a:cubicBezTo>
                    <a:cubicBezTo>
                      <a:pt x="64" y="133"/>
                      <a:pt x="64" y="150"/>
                      <a:pt x="57" y="167"/>
                    </a:cubicBezTo>
                    <a:cubicBezTo>
                      <a:pt x="54" y="203"/>
                      <a:pt x="44" y="238"/>
                      <a:pt x="39" y="274"/>
                    </a:cubicBezTo>
                    <a:cubicBezTo>
                      <a:pt x="34" y="287"/>
                      <a:pt x="36" y="303"/>
                      <a:pt x="28" y="315"/>
                    </a:cubicBezTo>
                    <a:cubicBezTo>
                      <a:pt x="21" y="331"/>
                      <a:pt x="23" y="348"/>
                      <a:pt x="19" y="364"/>
                    </a:cubicBezTo>
                    <a:cubicBezTo>
                      <a:pt x="13" y="372"/>
                      <a:pt x="7" y="371"/>
                      <a:pt x="0" y="366"/>
                    </a:cubicBezTo>
                    <a:close/>
                  </a:path>
                </a:pathLst>
              </a:custGeom>
              <a:solidFill>
                <a:srgbClr val="D29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3" name="Freeform 22">
                <a:extLst>
                  <a:ext uri="{FF2B5EF4-FFF2-40B4-BE49-F238E27FC236}">
                    <a16:creationId xmlns:a16="http://schemas.microsoft.com/office/drawing/2014/main" id="{35DB6470-EA9C-EFB4-C857-730AF8769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593"/>
                <a:ext cx="85" cy="189"/>
              </a:xfrm>
              <a:custGeom>
                <a:avLst/>
                <a:gdLst>
                  <a:gd name="T0" fmla="*/ 29 w 73"/>
                  <a:gd name="T1" fmla="*/ 0 h 167"/>
                  <a:gd name="T2" fmla="*/ 69 w 73"/>
                  <a:gd name="T3" fmla="*/ 0 h 167"/>
                  <a:gd name="T4" fmla="*/ 71 w 73"/>
                  <a:gd name="T5" fmla="*/ 19 h 167"/>
                  <a:gd name="T6" fmla="*/ 47 w 73"/>
                  <a:gd name="T7" fmla="*/ 149 h 167"/>
                  <a:gd name="T8" fmla="*/ 42 w 73"/>
                  <a:gd name="T9" fmla="*/ 160 h 167"/>
                  <a:gd name="T10" fmla="*/ 3 w 73"/>
                  <a:gd name="T11" fmla="*/ 152 h 167"/>
                  <a:gd name="T12" fmla="*/ 1 w 73"/>
                  <a:gd name="T13" fmla="*/ 137 h 167"/>
                  <a:gd name="T14" fmla="*/ 22 w 73"/>
                  <a:gd name="T15" fmla="*/ 14 h 167"/>
                  <a:gd name="T16" fmla="*/ 29 w 73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67">
                    <a:moveTo>
                      <a:pt x="29" y="0"/>
                    </a:moveTo>
                    <a:cubicBezTo>
                      <a:pt x="42" y="0"/>
                      <a:pt x="55" y="0"/>
                      <a:pt x="69" y="0"/>
                    </a:cubicBezTo>
                    <a:cubicBezTo>
                      <a:pt x="73" y="6"/>
                      <a:pt x="72" y="13"/>
                      <a:pt x="71" y="19"/>
                    </a:cubicBezTo>
                    <a:cubicBezTo>
                      <a:pt x="62" y="62"/>
                      <a:pt x="55" y="106"/>
                      <a:pt x="47" y="149"/>
                    </a:cubicBezTo>
                    <a:cubicBezTo>
                      <a:pt x="46" y="153"/>
                      <a:pt x="45" y="157"/>
                      <a:pt x="42" y="160"/>
                    </a:cubicBezTo>
                    <a:cubicBezTo>
                      <a:pt x="27" y="167"/>
                      <a:pt x="16" y="157"/>
                      <a:pt x="3" y="152"/>
                    </a:cubicBezTo>
                    <a:cubicBezTo>
                      <a:pt x="0" y="147"/>
                      <a:pt x="0" y="142"/>
                      <a:pt x="1" y="137"/>
                    </a:cubicBezTo>
                    <a:cubicBezTo>
                      <a:pt x="7" y="96"/>
                      <a:pt x="15" y="55"/>
                      <a:pt x="22" y="14"/>
                    </a:cubicBezTo>
                    <a:cubicBezTo>
                      <a:pt x="23" y="9"/>
                      <a:pt x="25" y="4"/>
                      <a:pt x="29" y="0"/>
                    </a:cubicBezTo>
                    <a:close/>
                  </a:path>
                </a:pathLst>
              </a:custGeom>
              <a:solidFill>
                <a:srgbClr val="F9E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4" name="Freeform 23">
                <a:extLst>
                  <a:ext uri="{FF2B5EF4-FFF2-40B4-BE49-F238E27FC236}">
                    <a16:creationId xmlns:a16="http://schemas.microsoft.com/office/drawing/2014/main" id="{391CF315-DA1E-D924-AD85-EBDD431A2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" y="2593"/>
                <a:ext cx="91" cy="361"/>
              </a:xfrm>
              <a:custGeom>
                <a:avLst/>
                <a:gdLst>
                  <a:gd name="T0" fmla="*/ 23 w 79"/>
                  <a:gd name="T1" fmla="*/ 0 h 319"/>
                  <a:gd name="T2" fmla="*/ 63 w 79"/>
                  <a:gd name="T3" fmla="*/ 224 h 319"/>
                  <a:gd name="T4" fmla="*/ 79 w 79"/>
                  <a:gd name="T5" fmla="*/ 311 h 319"/>
                  <a:gd name="T6" fmla="*/ 62 w 79"/>
                  <a:gd name="T7" fmla="*/ 316 h 319"/>
                  <a:gd name="T8" fmla="*/ 54 w 79"/>
                  <a:gd name="T9" fmla="*/ 275 h 319"/>
                  <a:gd name="T10" fmla="*/ 42 w 79"/>
                  <a:gd name="T11" fmla="*/ 249 h 319"/>
                  <a:gd name="T12" fmla="*/ 21 w 79"/>
                  <a:gd name="T13" fmla="*/ 115 h 319"/>
                  <a:gd name="T14" fmla="*/ 10 w 79"/>
                  <a:gd name="T15" fmla="*/ 63 h 319"/>
                  <a:gd name="T16" fmla="*/ 3 w 79"/>
                  <a:gd name="T17" fmla="*/ 24 h 319"/>
                  <a:gd name="T18" fmla="*/ 7 w 79"/>
                  <a:gd name="T19" fmla="*/ 0 h 319"/>
                  <a:gd name="T20" fmla="*/ 23 w 79"/>
                  <a:gd name="T21" fmla="*/ 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319">
                    <a:moveTo>
                      <a:pt x="23" y="0"/>
                    </a:moveTo>
                    <a:cubicBezTo>
                      <a:pt x="36" y="74"/>
                      <a:pt x="50" y="149"/>
                      <a:pt x="63" y="224"/>
                    </a:cubicBezTo>
                    <a:cubicBezTo>
                      <a:pt x="68" y="253"/>
                      <a:pt x="73" y="282"/>
                      <a:pt x="79" y="311"/>
                    </a:cubicBezTo>
                    <a:cubicBezTo>
                      <a:pt x="74" y="317"/>
                      <a:pt x="69" y="319"/>
                      <a:pt x="62" y="316"/>
                    </a:cubicBezTo>
                    <a:cubicBezTo>
                      <a:pt x="59" y="303"/>
                      <a:pt x="57" y="289"/>
                      <a:pt x="54" y="275"/>
                    </a:cubicBezTo>
                    <a:cubicBezTo>
                      <a:pt x="55" y="264"/>
                      <a:pt x="44" y="259"/>
                      <a:pt x="42" y="249"/>
                    </a:cubicBezTo>
                    <a:cubicBezTo>
                      <a:pt x="39" y="204"/>
                      <a:pt x="28" y="160"/>
                      <a:pt x="21" y="115"/>
                    </a:cubicBezTo>
                    <a:cubicBezTo>
                      <a:pt x="17" y="98"/>
                      <a:pt x="15" y="80"/>
                      <a:pt x="10" y="63"/>
                    </a:cubicBezTo>
                    <a:cubicBezTo>
                      <a:pt x="7" y="50"/>
                      <a:pt x="5" y="37"/>
                      <a:pt x="3" y="24"/>
                    </a:cubicBezTo>
                    <a:cubicBezTo>
                      <a:pt x="1" y="16"/>
                      <a:pt x="0" y="7"/>
                      <a:pt x="7" y="0"/>
                    </a:cubicBezTo>
                    <a:cubicBezTo>
                      <a:pt x="12" y="0"/>
                      <a:pt x="18" y="0"/>
                      <a:pt x="23" y="0"/>
                    </a:cubicBezTo>
                    <a:close/>
                  </a:path>
                </a:pathLst>
              </a:custGeom>
              <a:solidFill>
                <a:srgbClr val="D2A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5" name="Freeform 24">
                <a:extLst>
                  <a:ext uri="{FF2B5EF4-FFF2-40B4-BE49-F238E27FC236}">
                    <a16:creationId xmlns:a16="http://schemas.microsoft.com/office/drawing/2014/main" id="{F05584C9-A883-0466-4571-5079AB7ED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593"/>
                <a:ext cx="84" cy="173"/>
              </a:xfrm>
              <a:custGeom>
                <a:avLst/>
                <a:gdLst>
                  <a:gd name="T0" fmla="*/ 32 w 73"/>
                  <a:gd name="T1" fmla="*/ 0 h 153"/>
                  <a:gd name="T2" fmla="*/ 60 w 73"/>
                  <a:gd name="T3" fmla="*/ 0 h 153"/>
                  <a:gd name="T4" fmla="*/ 72 w 73"/>
                  <a:gd name="T5" fmla="*/ 33 h 153"/>
                  <a:gd name="T6" fmla="*/ 68 w 73"/>
                  <a:gd name="T7" fmla="*/ 51 h 153"/>
                  <a:gd name="T8" fmla="*/ 53 w 73"/>
                  <a:gd name="T9" fmla="*/ 127 h 153"/>
                  <a:gd name="T10" fmla="*/ 41 w 73"/>
                  <a:gd name="T11" fmla="*/ 153 h 153"/>
                  <a:gd name="T12" fmla="*/ 6 w 73"/>
                  <a:gd name="T13" fmla="*/ 143 h 153"/>
                  <a:gd name="T14" fmla="*/ 6 w 73"/>
                  <a:gd name="T15" fmla="*/ 114 h 153"/>
                  <a:gd name="T16" fmla="*/ 21 w 73"/>
                  <a:gd name="T17" fmla="*/ 23 h 153"/>
                  <a:gd name="T18" fmla="*/ 32 w 73"/>
                  <a:gd name="T1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53">
                    <a:moveTo>
                      <a:pt x="32" y="0"/>
                    </a:moveTo>
                    <a:cubicBezTo>
                      <a:pt x="41" y="0"/>
                      <a:pt x="50" y="0"/>
                      <a:pt x="60" y="0"/>
                    </a:cubicBezTo>
                    <a:cubicBezTo>
                      <a:pt x="62" y="11"/>
                      <a:pt x="71" y="20"/>
                      <a:pt x="72" y="33"/>
                    </a:cubicBezTo>
                    <a:cubicBezTo>
                      <a:pt x="73" y="39"/>
                      <a:pt x="71" y="45"/>
                      <a:pt x="68" y="51"/>
                    </a:cubicBezTo>
                    <a:cubicBezTo>
                      <a:pt x="60" y="76"/>
                      <a:pt x="58" y="101"/>
                      <a:pt x="53" y="127"/>
                    </a:cubicBezTo>
                    <a:cubicBezTo>
                      <a:pt x="51" y="136"/>
                      <a:pt x="50" y="146"/>
                      <a:pt x="41" y="153"/>
                    </a:cubicBezTo>
                    <a:cubicBezTo>
                      <a:pt x="28" y="152"/>
                      <a:pt x="16" y="151"/>
                      <a:pt x="6" y="143"/>
                    </a:cubicBezTo>
                    <a:cubicBezTo>
                      <a:pt x="0" y="134"/>
                      <a:pt x="4" y="124"/>
                      <a:pt x="6" y="114"/>
                    </a:cubicBezTo>
                    <a:cubicBezTo>
                      <a:pt x="9" y="83"/>
                      <a:pt x="17" y="53"/>
                      <a:pt x="21" y="23"/>
                    </a:cubicBezTo>
                    <a:cubicBezTo>
                      <a:pt x="22" y="14"/>
                      <a:pt x="24" y="6"/>
                      <a:pt x="32" y="0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6" name="Freeform 25">
                <a:extLst>
                  <a:ext uri="{FF2B5EF4-FFF2-40B4-BE49-F238E27FC236}">
                    <a16:creationId xmlns:a16="http://schemas.microsoft.com/office/drawing/2014/main" id="{42E4A886-D468-848A-C939-6FC57AF3B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593"/>
                <a:ext cx="135" cy="270"/>
              </a:xfrm>
              <a:custGeom>
                <a:avLst/>
                <a:gdLst>
                  <a:gd name="T0" fmla="*/ 115 w 117"/>
                  <a:gd name="T1" fmla="*/ 63 h 239"/>
                  <a:gd name="T2" fmla="*/ 115 w 117"/>
                  <a:gd name="T3" fmla="*/ 239 h 239"/>
                  <a:gd name="T4" fmla="*/ 105 w 117"/>
                  <a:gd name="T5" fmla="*/ 222 h 239"/>
                  <a:gd name="T6" fmla="*/ 107 w 117"/>
                  <a:gd name="T7" fmla="*/ 100 h 239"/>
                  <a:gd name="T8" fmla="*/ 96 w 117"/>
                  <a:gd name="T9" fmla="*/ 108 h 239"/>
                  <a:gd name="T10" fmla="*/ 80 w 117"/>
                  <a:gd name="T11" fmla="*/ 88 h 239"/>
                  <a:gd name="T12" fmla="*/ 72 w 117"/>
                  <a:gd name="T13" fmla="*/ 103 h 239"/>
                  <a:gd name="T14" fmla="*/ 57 w 117"/>
                  <a:gd name="T15" fmla="*/ 129 h 239"/>
                  <a:gd name="T16" fmla="*/ 42 w 117"/>
                  <a:gd name="T17" fmla="*/ 121 h 239"/>
                  <a:gd name="T18" fmla="*/ 28 w 117"/>
                  <a:gd name="T19" fmla="*/ 96 h 239"/>
                  <a:gd name="T20" fmla="*/ 17 w 117"/>
                  <a:gd name="T21" fmla="*/ 70 h 239"/>
                  <a:gd name="T22" fmla="*/ 14 w 117"/>
                  <a:gd name="T23" fmla="*/ 89 h 239"/>
                  <a:gd name="T24" fmla="*/ 4 w 117"/>
                  <a:gd name="T25" fmla="*/ 87 h 239"/>
                  <a:gd name="T26" fmla="*/ 2 w 117"/>
                  <a:gd name="T27" fmla="*/ 17 h 239"/>
                  <a:gd name="T28" fmla="*/ 8 w 117"/>
                  <a:gd name="T29" fmla="*/ 0 h 239"/>
                  <a:gd name="T30" fmla="*/ 16 w 117"/>
                  <a:gd name="T31" fmla="*/ 0 h 239"/>
                  <a:gd name="T32" fmla="*/ 21 w 117"/>
                  <a:gd name="T33" fmla="*/ 30 h 239"/>
                  <a:gd name="T34" fmla="*/ 34 w 117"/>
                  <a:gd name="T35" fmla="*/ 38 h 239"/>
                  <a:gd name="T36" fmla="*/ 85 w 117"/>
                  <a:gd name="T37" fmla="*/ 46 h 239"/>
                  <a:gd name="T38" fmla="*/ 115 w 117"/>
                  <a:gd name="T39" fmla="*/ 63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" h="239">
                    <a:moveTo>
                      <a:pt x="115" y="63"/>
                    </a:moveTo>
                    <a:cubicBezTo>
                      <a:pt x="116" y="122"/>
                      <a:pt x="117" y="180"/>
                      <a:pt x="115" y="239"/>
                    </a:cubicBezTo>
                    <a:cubicBezTo>
                      <a:pt x="105" y="237"/>
                      <a:pt x="105" y="229"/>
                      <a:pt x="105" y="222"/>
                    </a:cubicBezTo>
                    <a:cubicBezTo>
                      <a:pt x="109" y="182"/>
                      <a:pt x="105" y="141"/>
                      <a:pt x="107" y="100"/>
                    </a:cubicBezTo>
                    <a:cubicBezTo>
                      <a:pt x="102" y="103"/>
                      <a:pt x="101" y="107"/>
                      <a:pt x="96" y="108"/>
                    </a:cubicBezTo>
                    <a:cubicBezTo>
                      <a:pt x="83" y="108"/>
                      <a:pt x="87" y="95"/>
                      <a:pt x="80" y="88"/>
                    </a:cubicBezTo>
                    <a:cubicBezTo>
                      <a:pt x="74" y="91"/>
                      <a:pt x="75" y="98"/>
                      <a:pt x="72" y="103"/>
                    </a:cubicBezTo>
                    <a:cubicBezTo>
                      <a:pt x="64" y="110"/>
                      <a:pt x="68" y="123"/>
                      <a:pt x="57" y="129"/>
                    </a:cubicBezTo>
                    <a:cubicBezTo>
                      <a:pt x="52" y="127"/>
                      <a:pt x="47" y="124"/>
                      <a:pt x="42" y="121"/>
                    </a:cubicBezTo>
                    <a:cubicBezTo>
                      <a:pt x="36" y="114"/>
                      <a:pt x="32" y="105"/>
                      <a:pt x="28" y="96"/>
                    </a:cubicBezTo>
                    <a:cubicBezTo>
                      <a:pt x="25" y="88"/>
                      <a:pt x="21" y="79"/>
                      <a:pt x="17" y="70"/>
                    </a:cubicBezTo>
                    <a:cubicBezTo>
                      <a:pt x="16" y="77"/>
                      <a:pt x="17" y="83"/>
                      <a:pt x="14" y="89"/>
                    </a:cubicBezTo>
                    <a:cubicBezTo>
                      <a:pt x="10" y="95"/>
                      <a:pt x="7" y="93"/>
                      <a:pt x="4" y="87"/>
                    </a:cubicBezTo>
                    <a:cubicBezTo>
                      <a:pt x="0" y="64"/>
                      <a:pt x="3" y="40"/>
                      <a:pt x="2" y="17"/>
                    </a:cubicBezTo>
                    <a:cubicBezTo>
                      <a:pt x="2" y="11"/>
                      <a:pt x="4" y="5"/>
                      <a:pt x="8" y="0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24" y="9"/>
                      <a:pt x="20" y="20"/>
                      <a:pt x="21" y="30"/>
                    </a:cubicBezTo>
                    <a:cubicBezTo>
                      <a:pt x="22" y="40"/>
                      <a:pt x="26" y="41"/>
                      <a:pt x="34" y="38"/>
                    </a:cubicBezTo>
                    <a:cubicBezTo>
                      <a:pt x="52" y="32"/>
                      <a:pt x="69" y="38"/>
                      <a:pt x="85" y="46"/>
                    </a:cubicBezTo>
                    <a:cubicBezTo>
                      <a:pt x="94" y="71"/>
                      <a:pt x="94" y="71"/>
                      <a:pt x="115" y="63"/>
                    </a:cubicBezTo>
                    <a:close/>
                  </a:path>
                </a:pathLst>
              </a:custGeom>
              <a:solidFill>
                <a:srgbClr val="DFB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7" name="Freeform 26">
                <a:extLst>
                  <a:ext uri="{FF2B5EF4-FFF2-40B4-BE49-F238E27FC236}">
                    <a16:creationId xmlns:a16="http://schemas.microsoft.com/office/drawing/2014/main" id="{1745891F-696A-1784-A251-B8E2BD7A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8" y="2593"/>
                <a:ext cx="89" cy="333"/>
              </a:xfrm>
              <a:custGeom>
                <a:avLst/>
                <a:gdLst>
                  <a:gd name="T0" fmla="*/ 0 w 77"/>
                  <a:gd name="T1" fmla="*/ 284 h 294"/>
                  <a:gd name="T2" fmla="*/ 43 w 77"/>
                  <a:gd name="T3" fmla="*/ 39 h 294"/>
                  <a:gd name="T4" fmla="*/ 49 w 77"/>
                  <a:gd name="T5" fmla="*/ 0 h 294"/>
                  <a:gd name="T6" fmla="*/ 69 w 77"/>
                  <a:gd name="T7" fmla="*/ 0 h 294"/>
                  <a:gd name="T8" fmla="*/ 69 w 77"/>
                  <a:gd name="T9" fmla="*/ 31 h 294"/>
                  <a:gd name="T10" fmla="*/ 59 w 77"/>
                  <a:gd name="T11" fmla="*/ 81 h 294"/>
                  <a:gd name="T12" fmla="*/ 41 w 77"/>
                  <a:gd name="T13" fmla="*/ 187 h 294"/>
                  <a:gd name="T14" fmla="*/ 35 w 77"/>
                  <a:gd name="T15" fmla="*/ 228 h 294"/>
                  <a:gd name="T16" fmla="*/ 30 w 77"/>
                  <a:gd name="T17" fmla="*/ 244 h 294"/>
                  <a:gd name="T18" fmla="*/ 29 w 77"/>
                  <a:gd name="T19" fmla="*/ 244 h 294"/>
                  <a:gd name="T20" fmla="*/ 18 w 77"/>
                  <a:gd name="T21" fmla="*/ 292 h 294"/>
                  <a:gd name="T22" fmla="*/ 0 w 77"/>
                  <a:gd name="T23" fmla="*/ 28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294">
                    <a:moveTo>
                      <a:pt x="0" y="284"/>
                    </a:moveTo>
                    <a:cubicBezTo>
                      <a:pt x="15" y="202"/>
                      <a:pt x="29" y="121"/>
                      <a:pt x="43" y="39"/>
                    </a:cubicBezTo>
                    <a:cubicBezTo>
                      <a:pt x="46" y="26"/>
                      <a:pt x="47" y="13"/>
                      <a:pt x="49" y="0"/>
                    </a:cubicBezTo>
                    <a:cubicBezTo>
                      <a:pt x="56" y="0"/>
                      <a:pt x="63" y="0"/>
                      <a:pt x="69" y="0"/>
                    </a:cubicBezTo>
                    <a:cubicBezTo>
                      <a:pt x="77" y="10"/>
                      <a:pt x="71" y="21"/>
                      <a:pt x="69" y="31"/>
                    </a:cubicBezTo>
                    <a:cubicBezTo>
                      <a:pt x="66" y="48"/>
                      <a:pt x="59" y="64"/>
                      <a:pt x="59" y="81"/>
                    </a:cubicBezTo>
                    <a:cubicBezTo>
                      <a:pt x="54" y="117"/>
                      <a:pt x="45" y="151"/>
                      <a:pt x="41" y="187"/>
                    </a:cubicBezTo>
                    <a:cubicBezTo>
                      <a:pt x="34" y="200"/>
                      <a:pt x="35" y="214"/>
                      <a:pt x="35" y="228"/>
                    </a:cubicBezTo>
                    <a:cubicBezTo>
                      <a:pt x="35" y="234"/>
                      <a:pt x="33" y="239"/>
                      <a:pt x="30" y="244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21" y="259"/>
                      <a:pt x="31" y="278"/>
                      <a:pt x="18" y="292"/>
                    </a:cubicBezTo>
                    <a:cubicBezTo>
                      <a:pt x="10" y="294"/>
                      <a:pt x="3" y="293"/>
                      <a:pt x="0" y="284"/>
                    </a:cubicBezTo>
                    <a:close/>
                  </a:path>
                </a:pathLst>
              </a:custGeom>
              <a:solidFill>
                <a:srgbClr val="D39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8" name="Freeform 27">
                <a:extLst>
                  <a:ext uri="{FF2B5EF4-FFF2-40B4-BE49-F238E27FC236}">
                    <a16:creationId xmlns:a16="http://schemas.microsoft.com/office/drawing/2014/main" id="{FEEBE4CB-5F8D-7CBC-D2B4-7D50C5640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9" y="2593"/>
                <a:ext cx="82" cy="165"/>
              </a:xfrm>
              <a:custGeom>
                <a:avLst/>
                <a:gdLst>
                  <a:gd name="T0" fmla="*/ 29 w 71"/>
                  <a:gd name="T1" fmla="*/ 0 h 146"/>
                  <a:gd name="T2" fmla="*/ 65 w 71"/>
                  <a:gd name="T3" fmla="*/ 0 h 146"/>
                  <a:gd name="T4" fmla="*/ 70 w 71"/>
                  <a:gd name="T5" fmla="*/ 18 h 146"/>
                  <a:gd name="T6" fmla="*/ 49 w 71"/>
                  <a:gd name="T7" fmla="*/ 134 h 146"/>
                  <a:gd name="T8" fmla="*/ 44 w 71"/>
                  <a:gd name="T9" fmla="*/ 144 h 146"/>
                  <a:gd name="T10" fmla="*/ 5 w 71"/>
                  <a:gd name="T11" fmla="*/ 139 h 146"/>
                  <a:gd name="T12" fmla="*/ 0 w 71"/>
                  <a:gd name="T13" fmla="*/ 131 h 146"/>
                  <a:gd name="T14" fmla="*/ 20 w 71"/>
                  <a:gd name="T15" fmla="*/ 26 h 146"/>
                  <a:gd name="T16" fmla="*/ 29 w 71"/>
                  <a:gd name="T1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46">
                    <a:moveTo>
                      <a:pt x="29" y="0"/>
                    </a:moveTo>
                    <a:cubicBezTo>
                      <a:pt x="41" y="0"/>
                      <a:pt x="53" y="0"/>
                      <a:pt x="65" y="0"/>
                    </a:cubicBezTo>
                    <a:cubicBezTo>
                      <a:pt x="70" y="5"/>
                      <a:pt x="71" y="12"/>
                      <a:pt x="70" y="18"/>
                    </a:cubicBezTo>
                    <a:cubicBezTo>
                      <a:pt x="63" y="57"/>
                      <a:pt x="57" y="95"/>
                      <a:pt x="49" y="134"/>
                    </a:cubicBezTo>
                    <a:cubicBezTo>
                      <a:pt x="49" y="137"/>
                      <a:pt x="47" y="141"/>
                      <a:pt x="44" y="144"/>
                    </a:cubicBezTo>
                    <a:cubicBezTo>
                      <a:pt x="30" y="146"/>
                      <a:pt x="18" y="140"/>
                      <a:pt x="5" y="139"/>
                    </a:cubicBezTo>
                    <a:cubicBezTo>
                      <a:pt x="2" y="137"/>
                      <a:pt x="0" y="135"/>
                      <a:pt x="0" y="131"/>
                    </a:cubicBezTo>
                    <a:cubicBezTo>
                      <a:pt x="9" y="96"/>
                      <a:pt x="13" y="61"/>
                      <a:pt x="20" y="26"/>
                    </a:cubicBezTo>
                    <a:cubicBezTo>
                      <a:pt x="22" y="17"/>
                      <a:pt x="22" y="7"/>
                      <a:pt x="29" y="0"/>
                    </a:cubicBezTo>
                    <a:close/>
                  </a:path>
                </a:pathLst>
              </a:custGeom>
              <a:solidFill>
                <a:srgbClr val="F9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9" name="Freeform 28">
                <a:extLst>
                  <a:ext uri="{FF2B5EF4-FFF2-40B4-BE49-F238E27FC236}">
                    <a16:creationId xmlns:a16="http://schemas.microsoft.com/office/drawing/2014/main" id="{129A4C00-B67E-F108-D370-2404FF880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" y="2593"/>
                <a:ext cx="79" cy="156"/>
              </a:xfrm>
              <a:custGeom>
                <a:avLst/>
                <a:gdLst>
                  <a:gd name="T0" fmla="*/ 29 w 69"/>
                  <a:gd name="T1" fmla="*/ 0 h 138"/>
                  <a:gd name="T2" fmla="*/ 65 w 69"/>
                  <a:gd name="T3" fmla="*/ 0 h 138"/>
                  <a:gd name="T4" fmla="*/ 65 w 69"/>
                  <a:gd name="T5" fmla="*/ 39 h 138"/>
                  <a:gd name="T6" fmla="*/ 52 w 69"/>
                  <a:gd name="T7" fmla="*/ 117 h 138"/>
                  <a:gd name="T8" fmla="*/ 43 w 69"/>
                  <a:gd name="T9" fmla="*/ 136 h 138"/>
                  <a:gd name="T10" fmla="*/ 7 w 69"/>
                  <a:gd name="T11" fmla="*/ 130 h 138"/>
                  <a:gd name="T12" fmla="*/ 2 w 69"/>
                  <a:gd name="T13" fmla="*/ 112 h 138"/>
                  <a:gd name="T14" fmla="*/ 20 w 69"/>
                  <a:gd name="T15" fmla="*/ 15 h 138"/>
                  <a:gd name="T16" fmla="*/ 29 w 69"/>
                  <a:gd name="T1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138">
                    <a:moveTo>
                      <a:pt x="29" y="0"/>
                    </a:moveTo>
                    <a:cubicBezTo>
                      <a:pt x="41" y="0"/>
                      <a:pt x="53" y="0"/>
                      <a:pt x="65" y="0"/>
                    </a:cubicBezTo>
                    <a:cubicBezTo>
                      <a:pt x="69" y="13"/>
                      <a:pt x="67" y="26"/>
                      <a:pt x="65" y="39"/>
                    </a:cubicBezTo>
                    <a:cubicBezTo>
                      <a:pt x="61" y="65"/>
                      <a:pt x="57" y="91"/>
                      <a:pt x="52" y="117"/>
                    </a:cubicBezTo>
                    <a:cubicBezTo>
                      <a:pt x="50" y="124"/>
                      <a:pt x="49" y="131"/>
                      <a:pt x="43" y="136"/>
                    </a:cubicBezTo>
                    <a:cubicBezTo>
                      <a:pt x="30" y="138"/>
                      <a:pt x="19" y="133"/>
                      <a:pt x="7" y="130"/>
                    </a:cubicBezTo>
                    <a:cubicBezTo>
                      <a:pt x="0" y="126"/>
                      <a:pt x="1" y="119"/>
                      <a:pt x="2" y="112"/>
                    </a:cubicBezTo>
                    <a:cubicBezTo>
                      <a:pt x="9" y="80"/>
                      <a:pt x="14" y="47"/>
                      <a:pt x="20" y="15"/>
                    </a:cubicBezTo>
                    <a:cubicBezTo>
                      <a:pt x="21" y="9"/>
                      <a:pt x="24" y="4"/>
                      <a:pt x="29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0" name="Freeform 29">
                <a:extLst>
                  <a:ext uri="{FF2B5EF4-FFF2-40B4-BE49-F238E27FC236}">
                    <a16:creationId xmlns:a16="http://schemas.microsoft.com/office/drawing/2014/main" id="{92DD4F22-930C-CDA6-6E4C-EA356577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46" y="2593"/>
                <a:ext cx="80" cy="316"/>
              </a:xfrm>
              <a:custGeom>
                <a:avLst/>
                <a:gdLst>
                  <a:gd name="T0" fmla="*/ 0 w 69"/>
                  <a:gd name="T1" fmla="*/ 263 h 279"/>
                  <a:gd name="T2" fmla="*/ 24 w 69"/>
                  <a:gd name="T3" fmla="*/ 142 h 279"/>
                  <a:gd name="T4" fmla="*/ 48 w 69"/>
                  <a:gd name="T5" fmla="*/ 0 h 279"/>
                  <a:gd name="T6" fmla="*/ 64 w 69"/>
                  <a:gd name="T7" fmla="*/ 0 h 279"/>
                  <a:gd name="T8" fmla="*/ 69 w 69"/>
                  <a:gd name="T9" fmla="*/ 14 h 279"/>
                  <a:gd name="T10" fmla="*/ 63 w 69"/>
                  <a:gd name="T11" fmla="*/ 60 h 279"/>
                  <a:gd name="T12" fmla="*/ 59 w 69"/>
                  <a:gd name="T13" fmla="*/ 78 h 279"/>
                  <a:gd name="T14" fmla="*/ 30 w 69"/>
                  <a:gd name="T15" fmla="*/ 243 h 279"/>
                  <a:gd name="T16" fmla="*/ 25 w 69"/>
                  <a:gd name="T17" fmla="*/ 266 h 279"/>
                  <a:gd name="T18" fmla="*/ 0 w 69"/>
                  <a:gd name="T19" fmla="*/ 26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279">
                    <a:moveTo>
                      <a:pt x="0" y="263"/>
                    </a:moveTo>
                    <a:cubicBezTo>
                      <a:pt x="12" y="224"/>
                      <a:pt x="16" y="182"/>
                      <a:pt x="24" y="142"/>
                    </a:cubicBezTo>
                    <a:cubicBezTo>
                      <a:pt x="33" y="95"/>
                      <a:pt x="40" y="47"/>
                      <a:pt x="48" y="0"/>
                    </a:cubicBezTo>
                    <a:cubicBezTo>
                      <a:pt x="54" y="0"/>
                      <a:pt x="59" y="0"/>
                      <a:pt x="64" y="0"/>
                    </a:cubicBezTo>
                    <a:cubicBezTo>
                      <a:pt x="68" y="4"/>
                      <a:pt x="69" y="9"/>
                      <a:pt x="69" y="14"/>
                    </a:cubicBezTo>
                    <a:cubicBezTo>
                      <a:pt x="68" y="30"/>
                      <a:pt x="63" y="44"/>
                      <a:pt x="63" y="60"/>
                    </a:cubicBezTo>
                    <a:cubicBezTo>
                      <a:pt x="62" y="66"/>
                      <a:pt x="61" y="72"/>
                      <a:pt x="59" y="78"/>
                    </a:cubicBezTo>
                    <a:cubicBezTo>
                      <a:pt x="48" y="133"/>
                      <a:pt x="40" y="188"/>
                      <a:pt x="30" y="243"/>
                    </a:cubicBezTo>
                    <a:cubicBezTo>
                      <a:pt x="29" y="251"/>
                      <a:pt x="28" y="259"/>
                      <a:pt x="25" y="266"/>
                    </a:cubicBezTo>
                    <a:cubicBezTo>
                      <a:pt x="15" y="279"/>
                      <a:pt x="8" y="271"/>
                      <a:pt x="0" y="263"/>
                    </a:cubicBezTo>
                    <a:close/>
                  </a:path>
                </a:pathLst>
              </a:custGeom>
              <a:solidFill>
                <a:srgbClr val="E53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1" name="Freeform 30">
                <a:extLst>
                  <a:ext uri="{FF2B5EF4-FFF2-40B4-BE49-F238E27FC236}">
                    <a16:creationId xmlns:a16="http://schemas.microsoft.com/office/drawing/2014/main" id="{2B831B0F-AD97-AE8C-8DFB-83D0AD03F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1" y="2593"/>
                <a:ext cx="79" cy="303"/>
              </a:xfrm>
              <a:custGeom>
                <a:avLst/>
                <a:gdLst>
                  <a:gd name="T0" fmla="*/ 20 w 69"/>
                  <a:gd name="T1" fmla="*/ 104 h 268"/>
                  <a:gd name="T2" fmla="*/ 34 w 69"/>
                  <a:gd name="T3" fmla="*/ 91 h 268"/>
                  <a:gd name="T4" fmla="*/ 49 w 69"/>
                  <a:gd name="T5" fmla="*/ 0 h 268"/>
                  <a:gd name="T6" fmla="*/ 69 w 69"/>
                  <a:gd name="T7" fmla="*/ 0 h 268"/>
                  <a:gd name="T8" fmla="*/ 34 w 69"/>
                  <a:gd name="T9" fmla="*/ 196 h 268"/>
                  <a:gd name="T10" fmla="*/ 25 w 69"/>
                  <a:gd name="T11" fmla="*/ 256 h 268"/>
                  <a:gd name="T12" fmla="*/ 6 w 69"/>
                  <a:gd name="T13" fmla="*/ 261 h 268"/>
                  <a:gd name="T14" fmla="*/ 3 w 69"/>
                  <a:gd name="T15" fmla="*/ 241 h 268"/>
                  <a:gd name="T16" fmla="*/ 13 w 69"/>
                  <a:gd name="T17" fmla="*/ 188 h 268"/>
                  <a:gd name="T18" fmla="*/ 20 w 69"/>
                  <a:gd name="T19" fmla="*/ 10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268">
                    <a:moveTo>
                      <a:pt x="20" y="104"/>
                    </a:moveTo>
                    <a:cubicBezTo>
                      <a:pt x="28" y="103"/>
                      <a:pt x="33" y="102"/>
                      <a:pt x="34" y="91"/>
                    </a:cubicBezTo>
                    <a:cubicBezTo>
                      <a:pt x="38" y="61"/>
                      <a:pt x="44" y="30"/>
                      <a:pt x="49" y="0"/>
                    </a:cubicBezTo>
                    <a:cubicBezTo>
                      <a:pt x="56" y="0"/>
                      <a:pt x="63" y="0"/>
                      <a:pt x="69" y="0"/>
                    </a:cubicBezTo>
                    <a:cubicBezTo>
                      <a:pt x="57" y="65"/>
                      <a:pt x="45" y="130"/>
                      <a:pt x="34" y="196"/>
                    </a:cubicBezTo>
                    <a:cubicBezTo>
                      <a:pt x="30" y="216"/>
                      <a:pt x="23" y="235"/>
                      <a:pt x="25" y="256"/>
                    </a:cubicBezTo>
                    <a:cubicBezTo>
                      <a:pt x="22" y="268"/>
                      <a:pt x="14" y="264"/>
                      <a:pt x="6" y="261"/>
                    </a:cubicBezTo>
                    <a:cubicBezTo>
                      <a:pt x="0" y="255"/>
                      <a:pt x="2" y="248"/>
                      <a:pt x="3" y="241"/>
                    </a:cubicBezTo>
                    <a:cubicBezTo>
                      <a:pt x="5" y="223"/>
                      <a:pt x="8" y="205"/>
                      <a:pt x="13" y="188"/>
                    </a:cubicBezTo>
                    <a:cubicBezTo>
                      <a:pt x="20" y="160"/>
                      <a:pt x="19" y="132"/>
                      <a:pt x="20" y="104"/>
                    </a:cubicBezTo>
                    <a:close/>
                  </a:path>
                </a:pathLst>
              </a:custGeom>
              <a:solidFill>
                <a:srgbClr val="DC2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2" name="Freeform 31">
                <a:extLst>
                  <a:ext uri="{FF2B5EF4-FFF2-40B4-BE49-F238E27FC236}">
                    <a16:creationId xmlns:a16="http://schemas.microsoft.com/office/drawing/2014/main" id="{689DDB9F-215E-E33D-696E-E3F18B700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7" y="2593"/>
                <a:ext cx="108" cy="214"/>
              </a:xfrm>
              <a:custGeom>
                <a:avLst/>
                <a:gdLst>
                  <a:gd name="T0" fmla="*/ 11 w 94"/>
                  <a:gd name="T1" fmla="*/ 0 h 189"/>
                  <a:gd name="T2" fmla="*/ 15 w 94"/>
                  <a:gd name="T3" fmla="*/ 0 h 189"/>
                  <a:gd name="T4" fmla="*/ 17 w 94"/>
                  <a:gd name="T5" fmla="*/ 3 h 189"/>
                  <a:gd name="T6" fmla="*/ 24 w 94"/>
                  <a:gd name="T7" fmla="*/ 36 h 189"/>
                  <a:gd name="T8" fmla="*/ 58 w 94"/>
                  <a:gd name="T9" fmla="*/ 37 h 189"/>
                  <a:gd name="T10" fmla="*/ 73 w 94"/>
                  <a:gd name="T11" fmla="*/ 24 h 189"/>
                  <a:gd name="T12" fmla="*/ 79 w 94"/>
                  <a:gd name="T13" fmla="*/ 0 h 189"/>
                  <a:gd name="T14" fmla="*/ 83 w 94"/>
                  <a:gd name="T15" fmla="*/ 0 h 189"/>
                  <a:gd name="T16" fmla="*/ 81 w 94"/>
                  <a:gd name="T17" fmla="*/ 61 h 189"/>
                  <a:gd name="T18" fmla="*/ 62 w 94"/>
                  <a:gd name="T19" fmla="*/ 130 h 189"/>
                  <a:gd name="T20" fmla="*/ 58 w 94"/>
                  <a:gd name="T21" fmla="*/ 136 h 189"/>
                  <a:gd name="T22" fmla="*/ 46 w 94"/>
                  <a:gd name="T23" fmla="*/ 128 h 189"/>
                  <a:gd name="T24" fmla="*/ 35 w 94"/>
                  <a:gd name="T25" fmla="*/ 189 h 189"/>
                  <a:gd name="T26" fmla="*/ 17 w 94"/>
                  <a:gd name="T27" fmla="*/ 164 h 189"/>
                  <a:gd name="T28" fmla="*/ 26 w 94"/>
                  <a:gd name="T29" fmla="*/ 125 h 189"/>
                  <a:gd name="T30" fmla="*/ 21 w 94"/>
                  <a:gd name="T31" fmla="*/ 98 h 189"/>
                  <a:gd name="T32" fmla="*/ 6 w 94"/>
                  <a:gd name="T33" fmla="*/ 59 h 189"/>
                  <a:gd name="T34" fmla="*/ 11 w 94"/>
                  <a:gd name="T35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189">
                    <a:moveTo>
                      <a:pt x="11" y="0"/>
                    </a:moveTo>
                    <a:cubicBezTo>
                      <a:pt x="12" y="0"/>
                      <a:pt x="13" y="0"/>
                      <a:pt x="15" y="0"/>
                    </a:cubicBezTo>
                    <a:cubicBezTo>
                      <a:pt x="16" y="1"/>
                      <a:pt x="16" y="2"/>
                      <a:pt x="17" y="3"/>
                    </a:cubicBezTo>
                    <a:cubicBezTo>
                      <a:pt x="23" y="14"/>
                      <a:pt x="14" y="29"/>
                      <a:pt x="24" y="36"/>
                    </a:cubicBezTo>
                    <a:cubicBezTo>
                      <a:pt x="33" y="43"/>
                      <a:pt x="47" y="32"/>
                      <a:pt x="58" y="37"/>
                    </a:cubicBezTo>
                    <a:cubicBezTo>
                      <a:pt x="69" y="40"/>
                      <a:pt x="72" y="33"/>
                      <a:pt x="73" y="24"/>
                    </a:cubicBezTo>
                    <a:cubicBezTo>
                      <a:pt x="74" y="16"/>
                      <a:pt x="72" y="7"/>
                      <a:pt x="79" y="0"/>
                    </a:cubicBezTo>
                    <a:cubicBezTo>
                      <a:pt x="80" y="0"/>
                      <a:pt x="81" y="0"/>
                      <a:pt x="83" y="0"/>
                    </a:cubicBezTo>
                    <a:cubicBezTo>
                      <a:pt x="94" y="21"/>
                      <a:pt x="87" y="42"/>
                      <a:pt x="81" y="61"/>
                    </a:cubicBezTo>
                    <a:cubicBezTo>
                      <a:pt x="75" y="84"/>
                      <a:pt x="65" y="106"/>
                      <a:pt x="62" y="130"/>
                    </a:cubicBezTo>
                    <a:cubicBezTo>
                      <a:pt x="62" y="133"/>
                      <a:pt x="60" y="135"/>
                      <a:pt x="58" y="136"/>
                    </a:cubicBezTo>
                    <a:cubicBezTo>
                      <a:pt x="52" y="137"/>
                      <a:pt x="51" y="130"/>
                      <a:pt x="46" y="128"/>
                    </a:cubicBezTo>
                    <a:cubicBezTo>
                      <a:pt x="41" y="149"/>
                      <a:pt x="47" y="171"/>
                      <a:pt x="35" y="189"/>
                    </a:cubicBezTo>
                    <a:cubicBezTo>
                      <a:pt x="17" y="189"/>
                      <a:pt x="17" y="177"/>
                      <a:pt x="17" y="164"/>
                    </a:cubicBezTo>
                    <a:cubicBezTo>
                      <a:pt x="31" y="154"/>
                      <a:pt x="31" y="140"/>
                      <a:pt x="26" y="125"/>
                    </a:cubicBezTo>
                    <a:cubicBezTo>
                      <a:pt x="23" y="116"/>
                      <a:pt x="22" y="107"/>
                      <a:pt x="21" y="98"/>
                    </a:cubicBezTo>
                    <a:cubicBezTo>
                      <a:pt x="18" y="84"/>
                      <a:pt x="12" y="72"/>
                      <a:pt x="6" y="59"/>
                    </a:cubicBezTo>
                    <a:cubicBezTo>
                      <a:pt x="5" y="39"/>
                      <a:pt x="0" y="19"/>
                      <a:pt x="11" y="0"/>
                    </a:cubicBezTo>
                    <a:close/>
                  </a:path>
                </a:pathLst>
              </a:custGeom>
              <a:solidFill>
                <a:srgbClr val="D3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3" name="Freeform 32">
                <a:extLst>
                  <a:ext uri="{FF2B5EF4-FFF2-40B4-BE49-F238E27FC236}">
                    <a16:creationId xmlns:a16="http://schemas.microsoft.com/office/drawing/2014/main" id="{1CE7B975-A533-DD4A-F3F4-E3BA2024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593"/>
                <a:ext cx="76" cy="143"/>
              </a:xfrm>
              <a:custGeom>
                <a:avLst/>
                <a:gdLst>
                  <a:gd name="T0" fmla="*/ 22 w 66"/>
                  <a:gd name="T1" fmla="*/ 0 h 126"/>
                  <a:gd name="T2" fmla="*/ 62 w 66"/>
                  <a:gd name="T3" fmla="*/ 0 h 126"/>
                  <a:gd name="T4" fmla="*/ 65 w 66"/>
                  <a:gd name="T5" fmla="*/ 9 h 126"/>
                  <a:gd name="T6" fmla="*/ 44 w 66"/>
                  <a:gd name="T7" fmla="*/ 119 h 126"/>
                  <a:gd name="T8" fmla="*/ 3 w 66"/>
                  <a:gd name="T9" fmla="*/ 114 h 126"/>
                  <a:gd name="T10" fmla="*/ 1 w 66"/>
                  <a:gd name="T11" fmla="*/ 99 h 126"/>
                  <a:gd name="T12" fmla="*/ 22 w 66"/>
                  <a:gd name="T1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126">
                    <a:moveTo>
                      <a:pt x="22" y="0"/>
                    </a:moveTo>
                    <a:cubicBezTo>
                      <a:pt x="35" y="0"/>
                      <a:pt x="48" y="0"/>
                      <a:pt x="62" y="0"/>
                    </a:cubicBezTo>
                    <a:cubicBezTo>
                      <a:pt x="64" y="2"/>
                      <a:pt x="66" y="6"/>
                      <a:pt x="65" y="9"/>
                    </a:cubicBezTo>
                    <a:cubicBezTo>
                      <a:pt x="58" y="46"/>
                      <a:pt x="56" y="83"/>
                      <a:pt x="44" y="119"/>
                    </a:cubicBezTo>
                    <a:cubicBezTo>
                      <a:pt x="29" y="126"/>
                      <a:pt x="17" y="118"/>
                      <a:pt x="3" y="114"/>
                    </a:cubicBezTo>
                    <a:cubicBezTo>
                      <a:pt x="1" y="109"/>
                      <a:pt x="0" y="104"/>
                      <a:pt x="1" y="99"/>
                    </a:cubicBezTo>
                    <a:cubicBezTo>
                      <a:pt x="7" y="66"/>
                      <a:pt x="7" y="31"/>
                      <a:pt x="22" y="0"/>
                    </a:cubicBezTo>
                    <a:close/>
                  </a:path>
                </a:pathLst>
              </a:custGeom>
              <a:solidFill>
                <a:srgbClr val="7EC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4" name="Freeform 33">
                <a:extLst>
                  <a:ext uri="{FF2B5EF4-FFF2-40B4-BE49-F238E27FC236}">
                    <a16:creationId xmlns:a16="http://schemas.microsoft.com/office/drawing/2014/main" id="{5E000A1F-74D3-538E-4B03-C0C9E50B5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593"/>
                <a:ext cx="76" cy="128"/>
              </a:xfrm>
              <a:custGeom>
                <a:avLst/>
                <a:gdLst>
                  <a:gd name="T0" fmla="*/ 5 w 66"/>
                  <a:gd name="T1" fmla="*/ 0 h 113"/>
                  <a:gd name="T2" fmla="*/ 41 w 66"/>
                  <a:gd name="T3" fmla="*/ 0 h 113"/>
                  <a:gd name="T4" fmla="*/ 51 w 66"/>
                  <a:gd name="T5" fmla="*/ 23 h 113"/>
                  <a:gd name="T6" fmla="*/ 59 w 66"/>
                  <a:gd name="T7" fmla="*/ 103 h 113"/>
                  <a:gd name="T8" fmla="*/ 24 w 66"/>
                  <a:gd name="T9" fmla="*/ 112 h 113"/>
                  <a:gd name="T10" fmla="*/ 14 w 66"/>
                  <a:gd name="T11" fmla="*/ 97 h 113"/>
                  <a:gd name="T12" fmla="*/ 1 w 66"/>
                  <a:gd name="T13" fmla="*/ 13 h 113"/>
                  <a:gd name="T14" fmla="*/ 5 w 66"/>
                  <a:gd name="T1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13">
                    <a:moveTo>
                      <a:pt x="5" y="0"/>
                    </a:moveTo>
                    <a:cubicBezTo>
                      <a:pt x="17" y="0"/>
                      <a:pt x="29" y="0"/>
                      <a:pt x="41" y="0"/>
                    </a:cubicBezTo>
                    <a:cubicBezTo>
                      <a:pt x="48" y="6"/>
                      <a:pt x="50" y="14"/>
                      <a:pt x="51" y="23"/>
                    </a:cubicBezTo>
                    <a:cubicBezTo>
                      <a:pt x="54" y="50"/>
                      <a:pt x="66" y="76"/>
                      <a:pt x="59" y="103"/>
                    </a:cubicBezTo>
                    <a:cubicBezTo>
                      <a:pt x="49" y="111"/>
                      <a:pt x="37" y="113"/>
                      <a:pt x="24" y="112"/>
                    </a:cubicBezTo>
                    <a:cubicBezTo>
                      <a:pt x="19" y="108"/>
                      <a:pt x="15" y="103"/>
                      <a:pt x="14" y="97"/>
                    </a:cubicBezTo>
                    <a:cubicBezTo>
                      <a:pt x="11" y="69"/>
                      <a:pt x="3" y="41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5" name="Freeform 34">
                <a:extLst>
                  <a:ext uri="{FF2B5EF4-FFF2-40B4-BE49-F238E27FC236}">
                    <a16:creationId xmlns:a16="http://schemas.microsoft.com/office/drawing/2014/main" id="{771AA0C7-8FBF-D489-EA65-2BA4184F9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2593"/>
                <a:ext cx="61" cy="135"/>
              </a:xfrm>
              <a:custGeom>
                <a:avLst/>
                <a:gdLst>
                  <a:gd name="T0" fmla="*/ 11 w 53"/>
                  <a:gd name="T1" fmla="*/ 0 h 119"/>
                  <a:gd name="T2" fmla="*/ 39 w 53"/>
                  <a:gd name="T3" fmla="*/ 0 h 119"/>
                  <a:gd name="T4" fmla="*/ 49 w 53"/>
                  <a:gd name="T5" fmla="*/ 32 h 119"/>
                  <a:gd name="T6" fmla="*/ 50 w 53"/>
                  <a:gd name="T7" fmla="*/ 82 h 119"/>
                  <a:gd name="T8" fmla="*/ 20 w 53"/>
                  <a:gd name="T9" fmla="*/ 112 h 119"/>
                  <a:gd name="T10" fmla="*/ 18 w 53"/>
                  <a:gd name="T11" fmla="*/ 112 h 119"/>
                  <a:gd name="T12" fmla="*/ 19 w 53"/>
                  <a:gd name="T13" fmla="*/ 115 h 119"/>
                  <a:gd name="T14" fmla="*/ 7 w 53"/>
                  <a:gd name="T15" fmla="*/ 115 h 119"/>
                  <a:gd name="T16" fmla="*/ 1 w 53"/>
                  <a:gd name="T17" fmla="*/ 92 h 119"/>
                  <a:gd name="T18" fmla="*/ 1 w 53"/>
                  <a:gd name="T19" fmla="*/ 20 h 119"/>
                  <a:gd name="T20" fmla="*/ 11 w 53"/>
                  <a:gd name="T2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119">
                    <a:moveTo>
                      <a:pt x="11" y="0"/>
                    </a:moveTo>
                    <a:cubicBezTo>
                      <a:pt x="20" y="0"/>
                      <a:pt x="29" y="0"/>
                      <a:pt x="39" y="0"/>
                    </a:cubicBezTo>
                    <a:cubicBezTo>
                      <a:pt x="46" y="9"/>
                      <a:pt x="48" y="21"/>
                      <a:pt x="49" y="32"/>
                    </a:cubicBezTo>
                    <a:cubicBezTo>
                      <a:pt x="47" y="49"/>
                      <a:pt x="48" y="65"/>
                      <a:pt x="50" y="82"/>
                    </a:cubicBezTo>
                    <a:cubicBezTo>
                      <a:pt x="53" y="110"/>
                      <a:pt x="49" y="114"/>
                      <a:pt x="20" y="112"/>
                    </a:cubicBezTo>
                    <a:cubicBezTo>
                      <a:pt x="18" y="112"/>
                      <a:pt x="21" y="112"/>
                      <a:pt x="18" y="112"/>
                    </a:cubicBezTo>
                    <a:cubicBezTo>
                      <a:pt x="18" y="112"/>
                      <a:pt x="18" y="113"/>
                      <a:pt x="19" y="115"/>
                    </a:cubicBezTo>
                    <a:cubicBezTo>
                      <a:pt x="15" y="119"/>
                      <a:pt x="11" y="118"/>
                      <a:pt x="7" y="115"/>
                    </a:cubicBezTo>
                    <a:cubicBezTo>
                      <a:pt x="1" y="108"/>
                      <a:pt x="1" y="100"/>
                      <a:pt x="1" y="92"/>
                    </a:cubicBezTo>
                    <a:cubicBezTo>
                      <a:pt x="0" y="68"/>
                      <a:pt x="1" y="44"/>
                      <a:pt x="1" y="20"/>
                    </a:cubicBezTo>
                    <a:cubicBezTo>
                      <a:pt x="1" y="12"/>
                      <a:pt x="2" y="4"/>
                      <a:pt x="11" y="0"/>
                    </a:cubicBezTo>
                    <a:close/>
                  </a:path>
                </a:pathLst>
              </a:custGeom>
              <a:solidFill>
                <a:srgbClr val="26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6" name="Freeform 35">
                <a:extLst>
                  <a:ext uri="{FF2B5EF4-FFF2-40B4-BE49-F238E27FC236}">
                    <a16:creationId xmlns:a16="http://schemas.microsoft.com/office/drawing/2014/main" id="{EC3CC533-02F8-7412-485D-D6C927DE1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3" y="2593"/>
                <a:ext cx="79" cy="110"/>
              </a:xfrm>
              <a:custGeom>
                <a:avLst/>
                <a:gdLst>
                  <a:gd name="T0" fmla="*/ 0 w 68"/>
                  <a:gd name="T1" fmla="*/ 0 h 97"/>
                  <a:gd name="T2" fmla="*/ 52 w 68"/>
                  <a:gd name="T3" fmla="*/ 0 h 97"/>
                  <a:gd name="T4" fmla="*/ 66 w 68"/>
                  <a:gd name="T5" fmla="*/ 64 h 97"/>
                  <a:gd name="T6" fmla="*/ 45 w 68"/>
                  <a:gd name="T7" fmla="*/ 80 h 97"/>
                  <a:gd name="T8" fmla="*/ 15 w 68"/>
                  <a:gd name="T9" fmla="*/ 87 h 97"/>
                  <a:gd name="T10" fmla="*/ 0 w 6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97">
                    <a:moveTo>
                      <a:pt x="0" y="0"/>
                    </a:moveTo>
                    <a:cubicBezTo>
                      <a:pt x="17" y="0"/>
                      <a:pt x="35" y="0"/>
                      <a:pt x="52" y="0"/>
                    </a:cubicBezTo>
                    <a:cubicBezTo>
                      <a:pt x="64" y="20"/>
                      <a:pt x="64" y="42"/>
                      <a:pt x="66" y="64"/>
                    </a:cubicBezTo>
                    <a:cubicBezTo>
                      <a:pt x="68" y="79"/>
                      <a:pt x="51" y="73"/>
                      <a:pt x="45" y="80"/>
                    </a:cubicBezTo>
                    <a:cubicBezTo>
                      <a:pt x="36" y="87"/>
                      <a:pt x="28" y="97"/>
                      <a:pt x="15" y="87"/>
                    </a:cubicBezTo>
                    <a:cubicBezTo>
                      <a:pt x="9" y="58"/>
                      <a:pt x="1" y="30"/>
                      <a:pt x="0" y="0"/>
                    </a:cubicBezTo>
                    <a:close/>
                  </a:path>
                </a:pathLst>
              </a:custGeom>
              <a:solidFill>
                <a:srgbClr val="253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7" name="Freeform 36">
                <a:extLst>
                  <a:ext uri="{FF2B5EF4-FFF2-40B4-BE49-F238E27FC236}">
                    <a16:creationId xmlns:a16="http://schemas.microsoft.com/office/drawing/2014/main" id="{CA5AEBBF-B83A-CA2C-D14F-47511A6C3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4" y="2805"/>
                <a:ext cx="58" cy="169"/>
              </a:xfrm>
              <a:custGeom>
                <a:avLst/>
                <a:gdLst>
                  <a:gd name="T0" fmla="*/ 10 w 50"/>
                  <a:gd name="T1" fmla="*/ 116 h 150"/>
                  <a:gd name="T2" fmla="*/ 28 w 50"/>
                  <a:gd name="T3" fmla="*/ 1 h 150"/>
                  <a:gd name="T4" fmla="*/ 43 w 50"/>
                  <a:gd name="T5" fmla="*/ 22 h 150"/>
                  <a:gd name="T6" fmla="*/ 50 w 50"/>
                  <a:gd name="T7" fmla="*/ 85 h 150"/>
                  <a:gd name="T8" fmla="*/ 50 w 50"/>
                  <a:gd name="T9" fmla="*/ 133 h 150"/>
                  <a:gd name="T10" fmla="*/ 40 w 50"/>
                  <a:gd name="T11" fmla="*/ 138 h 150"/>
                  <a:gd name="T12" fmla="*/ 8 w 50"/>
                  <a:gd name="T13" fmla="*/ 142 h 150"/>
                  <a:gd name="T14" fmla="*/ 10 w 50"/>
                  <a:gd name="T15" fmla="*/ 116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150">
                    <a:moveTo>
                      <a:pt x="10" y="116"/>
                    </a:moveTo>
                    <a:cubicBezTo>
                      <a:pt x="13" y="77"/>
                      <a:pt x="22" y="39"/>
                      <a:pt x="28" y="1"/>
                    </a:cubicBezTo>
                    <a:cubicBezTo>
                      <a:pt x="44" y="0"/>
                      <a:pt x="41" y="14"/>
                      <a:pt x="43" y="22"/>
                    </a:cubicBezTo>
                    <a:cubicBezTo>
                      <a:pt x="47" y="43"/>
                      <a:pt x="46" y="64"/>
                      <a:pt x="50" y="85"/>
                    </a:cubicBezTo>
                    <a:cubicBezTo>
                      <a:pt x="50" y="101"/>
                      <a:pt x="50" y="117"/>
                      <a:pt x="50" y="133"/>
                    </a:cubicBezTo>
                    <a:cubicBezTo>
                      <a:pt x="47" y="135"/>
                      <a:pt x="44" y="137"/>
                      <a:pt x="40" y="138"/>
                    </a:cubicBezTo>
                    <a:cubicBezTo>
                      <a:pt x="29" y="141"/>
                      <a:pt x="18" y="150"/>
                      <a:pt x="8" y="142"/>
                    </a:cubicBezTo>
                    <a:cubicBezTo>
                      <a:pt x="0" y="135"/>
                      <a:pt x="11" y="125"/>
                      <a:pt x="10" y="116"/>
                    </a:cubicBezTo>
                    <a:close/>
                  </a:path>
                </a:pathLst>
              </a:custGeom>
              <a:solidFill>
                <a:srgbClr val="80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8" name="Freeform 37">
                <a:extLst>
                  <a:ext uri="{FF2B5EF4-FFF2-40B4-BE49-F238E27FC236}">
                    <a16:creationId xmlns:a16="http://schemas.microsoft.com/office/drawing/2014/main" id="{6250C187-9FA5-1CC3-C5BD-38DF459C7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6" y="2593"/>
                <a:ext cx="60" cy="132"/>
              </a:xfrm>
              <a:custGeom>
                <a:avLst/>
                <a:gdLst>
                  <a:gd name="T0" fmla="*/ 46 w 52"/>
                  <a:gd name="T1" fmla="*/ 0 h 117"/>
                  <a:gd name="T2" fmla="*/ 46 w 52"/>
                  <a:gd name="T3" fmla="*/ 64 h 117"/>
                  <a:gd name="T4" fmla="*/ 40 w 52"/>
                  <a:gd name="T5" fmla="*/ 111 h 117"/>
                  <a:gd name="T6" fmla="*/ 0 w 52"/>
                  <a:gd name="T7" fmla="*/ 106 h 117"/>
                  <a:gd name="T8" fmla="*/ 22 w 52"/>
                  <a:gd name="T9" fmla="*/ 0 h 117"/>
                  <a:gd name="T10" fmla="*/ 46 w 52"/>
                  <a:gd name="T1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17">
                    <a:moveTo>
                      <a:pt x="46" y="0"/>
                    </a:moveTo>
                    <a:cubicBezTo>
                      <a:pt x="46" y="21"/>
                      <a:pt x="46" y="42"/>
                      <a:pt x="46" y="64"/>
                    </a:cubicBezTo>
                    <a:cubicBezTo>
                      <a:pt x="52" y="81"/>
                      <a:pt x="47" y="96"/>
                      <a:pt x="40" y="111"/>
                    </a:cubicBezTo>
                    <a:cubicBezTo>
                      <a:pt x="26" y="117"/>
                      <a:pt x="13" y="110"/>
                      <a:pt x="0" y="106"/>
                    </a:cubicBezTo>
                    <a:cubicBezTo>
                      <a:pt x="2" y="70"/>
                      <a:pt x="2" y="33"/>
                      <a:pt x="22" y="0"/>
                    </a:cubicBezTo>
                    <a:cubicBezTo>
                      <a:pt x="30" y="0"/>
                      <a:pt x="38" y="0"/>
                      <a:pt x="46" y="0"/>
                    </a:cubicBezTo>
                    <a:close/>
                  </a:path>
                </a:pathLst>
              </a:custGeom>
              <a:solidFill>
                <a:srgbClr val="F9E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9" name="Freeform 38">
                <a:extLst>
                  <a:ext uri="{FF2B5EF4-FFF2-40B4-BE49-F238E27FC236}">
                    <a16:creationId xmlns:a16="http://schemas.microsoft.com/office/drawing/2014/main" id="{C5D1CCA2-56E1-899E-6711-C4F71DC59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2" y="2593"/>
                <a:ext cx="104" cy="94"/>
              </a:xfrm>
              <a:custGeom>
                <a:avLst/>
                <a:gdLst>
                  <a:gd name="T0" fmla="*/ 68 w 90"/>
                  <a:gd name="T1" fmla="*/ 64 h 83"/>
                  <a:gd name="T2" fmla="*/ 33 w 90"/>
                  <a:gd name="T3" fmla="*/ 49 h 83"/>
                  <a:gd name="T4" fmla="*/ 19 w 90"/>
                  <a:gd name="T5" fmla="*/ 37 h 83"/>
                  <a:gd name="T6" fmla="*/ 6 w 90"/>
                  <a:gd name="T7" fmla="*/ 16 h 83"/>
                  <a:gd name="T8" fmla="*/ 5 w 90"/>
                  <a:gd name="T9" fmla="*/ 0 h 83"/>
                  <a:gd name="T10" fmla="*/ 85 w 90"/>
                  <a:gd name="T11" fmla="*/ 0 h 83"/>
                  <a:gd name="T12" fmla="*/ 85 w 90"/>
                  <a:gd name="T13" fmla="*/ 18 h 83"/>
                  <a:gd name="T14" fmla="*/ 68 w 90"/>
                  <a:gd name="T15" fmla="*/ 6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0" h="83">
                    <a:moveTo>
                      <a:pt x="68" y="64"/>
                    </a:moveTo>
                    <a:cubicBezTo>
                      <a:pt x="46" y="83"/>
                      <a:pt x="44" y="57"/>
                      <a:pt x="33" y="49"/>
                    </a:cubicBezTo>
                    <a:cubicBezTo>
                      <a:pt x="26" y="47"/>
                      <a:pt x="23" y="42"/>
                      <a:pt x="19" y="37"/>
                    </a:cubicBezTo>
                    <a:cubicBezTo>
                      <a:pt x="15" y="29"/>
                      <a:pt x="11" y="22"/>
                      <a:pt x="6" y="16"/>
                    </a:cubicBezTo>
                    <a:cubicBezTo>
                      <a:pt x="4" y="11"/>
                      <a:pt x="0" y="5"/>
                      <a:pt x="5" y="0"/>
                    </a:cubicBezTo>
                    <a:cubicBezTo>
                      <a:pt x="32" y="0"/>
                      <a:pt x="58" y="0"/>
                      <a:pt x="85" y="0"/>
                    </a:cubicBezTo>
                    <a:cubicBezTo>
                      <a:pt x="90" y="6"/>
                      <a:pt x="86" y="12"/>
                      <a:pt x="85" y="18"/>
                    </a:cubicBezTo>
                    <a:cubicBezTo>
                      <a:pt x="79" y="33"/>
                      <a:pt x="83" y="52"/>
                      <a:pt x="68" y="64"/>
                    </a:cubicBezTo>
                    <a:close/>
                  </a:path>
                </a:pathLst>
              </a:custGeom>
              <a:solidFill>
                <a:srgbClr val="D6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0" name="Freeform 39">
                <a:extLst>
                  <a:ext uri="{FF2B5EF4-FFF2-40B4-BE49-F238E27FC236}">
                    <a16:creationId xmlns:a16="http://schemas.microsoft.com/office/drawing/2014/main" id="{AEAAF5C3-075F-9F5D-33FC-282423AEC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3" y="2593"/>
                <a:ext cx="77" cy="241"/>
              </a:xfrm>
              <a:custGeom>
                <a:avLst/>
                <a:gdLst>
                  <a:gd name="T0" fmla="*/ 42 w 67"/>
                  <a:gd name="T1" fmla="*/ 131 h 213"/>
                  <a:gd name="T2" fmla="*/ 45 w 67"/>
                  <a:gd name="T3" fmla="*/ 136 h 213"/>
                  <a:gd name="T4" fmla="*/ 53 w 67"/>
                  <a:gd name="T5" fmla="*/ 210 h 213"/>
                  <a:gd name="T6" fmla="*/ 35 w 67"/>
                  <a:gd name="T7" fmla="*/ 205 h 213"/>
                  <a:gd name="T8" fmla="*/ 7 w 67"/>
                  <a:gd name="T9" fmla="*/ 47 h 213"/>
                  <a:gd name="T10" fmla="*/ 2 w 67"/>
                  <a:gd name="T11" fmla="*/ 29 h 213"/>
                  <a:gd name="T12" fmla="*/ 13 w 67"/>
                  <a:gd name="T13" fmla="*/ 0 h 213"/>
                  <a:gd name="T14" fmla="*/ 21 w 67"/>
                  <a:gd name="T15" fmla="*/ 0 h 213"/>
                  <a:gd name="T16" fmla="*/ 33 w 67"/>
                  <a:gd name="T17" fmla="*/ 29 h 213"/>
                  <a:gd name="T18" fmla="*/ 39 w 67"/>
                  <a:gd name="T19" fmla="*/ 71 h 213"/>
                  <a:gd name="T20" fmla="*/ 42 w 67"/>
                  <a:gd name="T21" fmla="*/ 13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213">
                    <a:moveTo>
                      <a:pt x="42" y="131"/>
                    </a:moveTo>
                    <a:cubicBezTo>
                      <a:pt x="43" y="133"/>
                      <a:pt x="44" y="135"/>
                      <a:pt x="45" y="136"/>
                    </a:cubicBezTo>
                    <a:cubicBezTo>
                      <a:pt x="59" y="160"/>
                      <a:pt x="67" y="183"/>
                      <a:pt x="53" y="210"/>
                    </a:cubicBezTo>
                    <a:cubicBezTo>
                      <a:pt x="46" y="213"/>
                      <a:pt x="40" y="213"/>
                      <a:pt x="35" y="205"/>
                    </a:cubicBezTo>
                    <a:cubicBezTo>
                      <a:pt x="26" y="152"/>
                      <a:pt x="15" y="100"/>
                      <a:pt x="7" y="47"/>
                    </a:cubicBezTo>
                    <a:cubicBezTo>
                      <a:pt x="6" y="41"/>
                      <a:pt x="4" y="35"/>
                      <a:pt x="2" y="29"/>
                    </a:cubicBezTo>
                    <a:cubicBezTo>
                      <a:pt x="0" y="17"/>
                      <a:pt x="5" y="8"/>
                      <a:pt x="13" y="0"/>
                    </a:cubicBezTo>
                    <a:cubicBezTo>
                      <a:pt x="16" y="0"/>
                      <a:pt x="18" y="0"/>
                      <a:pt x="21" y="0"/>
                    </a:cubicBezTo>
                    <a:cubicBezTo>
                      <a:pt x="31" y="7"/>
                      <a:pt x="29" y="19"/>
                      <a:pt x="33" y="29"/>
                    </a:cubicBezTo>
                    <a:cubicBezTo>
                      <a:pt x="35" y="43"/>
                      <a:pt x="38" y="57"/>
                      <a:pt x="39" y="71"/>
                    </a:cubicBezTo>
                    <a:cubicBezTo>
                      <a:pt x="43" y="91"/>
                      <a:pt x="49" y="111"/>
                      <a:pt x="42" y="131"/>
                    </a:cubicBezTo>
                    <a:close/>
                  </a:path>
                </a:pathLst>
              </a:custGeom>
              <a:solidFill>
                <a:srgbClr val="DF7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1" name="Freeform 40">
                <a:extLst>
                  <a:ext uri="{FF2B5EF4-FFF2-40B4-BE49-F238E27FC236}">
                    <a16:creationId xmlns:a16="http://schemas.microsoft.com/office/drawing/2014/main" id="{6413CEB7-0850-56C1-ED67-2C46D37D3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593"/>
                <a:ext cx="67" cy="106"/>
              </a:xfrm>
              <a:custGeom>
                <a:avLst/>
                <a:gdLst>
                  <a:gd name="T0" fmla="*/ 11 w 58"/>
                  <a:gd name="T1" fmla="*/ 0 h 94"/>
                  <a:gd name="T2" fmla="*/ 47 w 58"/>
                  <a:gd name="T3" fmla="*/ 0 h 94"/>
                  <a:gd name="T4" fmla="*/ 51 w 58"/>
                  <a:gd name="T5" fmla="*/ 78 h 94"/>
                  <a:gd name="T6" fmla="*/ 38 w 58"/>
                  <a:gd name="T7" fmla="*/ 89 h 94"/>
                  <a:gd name="T8" fmla="*/ 9 w 58"/>
                  <a:gd name="T9" fmla="*/ 87 h 94"/>
                  <a:gd name="T10" fmla="*/ 11 w 58"/>
                  <a:gd name="T1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94">
                    <a:moveTo>
                      <a:pt x="11" y="0"/>
                    </a:moveTo>
                    <a:cubicBezTo>
                      <a:pt x="23" y="0"/>
                      <a:pt x="35" y="0"/>
                      <a:pt x="47" y="0"/>
                    </a:cubicBezTo>
                    <a:cubicBezTo>
                      <a:pt x="58" y="25"/>
                      <a:pt x="52" y="52"/>
                      <a:pt x="51" y="78"/>
                    </a:cubicBezTo>
                    <a:cubicBezTo>
                      <a:pt x="50" y="84"/>
                      <a:pt x="44" y="87"/>
                      <a:pt x="38" y="89"/>
                    </a:cubicBezTo>
                    <a:cubicBezTo>
                      <a:pt x="28" y="89"/>
                      <a:pt x="18" y="94"/>
                      <a:pt x="9" y="87"/>
                    </a:cubicBezTo>
                    <a:cubicBezTo>
                      <a:pt x="3" y="57"/>
                      <a:pt x="0" y="28"/>
                      <a:pt x="11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2" name="Freeform 41">
                <a:extLst>
                  <a:ext uri="{FF2B5EF4-FFF2-40B4-BE49-F238E27FC236}">
                    <a16:creationId xmlns:a16="http://schemas.microsoft.com/office/drawing/2014/main" id="{7C442DAA-C2B4-C0FB-33E1-02E6D3C0D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93"/>
                <a:ext cx="60" cy="113"/>
              </a:xfrm>
              <a:custGeom>
                <a:avLst/>
                <a:gdLst>
                  <a:gd name="T0" fmla="*/ 14 w 52"/>
                  <a:gd name="T1" fmla="*/ 0 h 100"/>
                  <a:gd name="T2" fmla="*/ 34 w 52"/>
                  <a:gd name="T3" fmla="*/ 0 h 100"/>
                  <a:gd name="T4" fmla="*/ 52 w 52"/>
                  <a:gd name="T5" fmla="*/ 94 h 100"/>
                  <a:gd name="T6" fmla="*/ 12 w 52"/>
                  <a:gd name="T7" fmla="*/ 100 h 100"/>
                  <a:gd name="T8" fmla="*/ 0 w 52"/>
                  <a:gd name="T9" fmla="*/ 59 h 100"/>
                  <a:gd name="T10" fmla="*/ 14 w 52"/>
                  <a:gd name="T1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00">
                    <a:moveTo>
                      <a:pt x="14" y="0"/>
                    </a:moveTo>
                    <a:cubicBezTo>
                      <a:pt x="20" y="0"/>
                      <a:pt x="27" y="0"/>
                      <a:pt x="34" y="0"/>
                    </a:cubicBezTo>
                    <a:cubicBezTo>
                      <a:pt x="49" y="29"/>
                      <a:pt x="49" y="62"/>
                      <a:pt x="52" y="94"/>
                    </a:cubicBezTo>
                    <a:cubicBezTo>
                      <a:pt x="39" y="100"/>
                      <a:pt x="25" y="98"/>
                      <a:pt x="12" y="100"/>
                    </a:cubicBezTo>
                    <a:cubicBezTo>
                      <a:pt x="1" y="89"/>
                      <a:pt x="4" y="73"/>
                      <a:pt x="0" y="59"/>
                    </a:cubicBezTo>
                    <a:cubicBezTo>
                      <a:pt x="0" y="38"/>
                      <a:pt x="2" y="18"/>
                      <a:pt x="14" y="0"/>
                    </a:cubicBezTo>
                    <a:close/>
                  </a:path>
                </a:pathLst>
              </a:custGeom>
              <a:solidFill>
                <a:srgbClr val="80C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3" name="Freeform 42">
                <a:extLst>
                  <a:ext uri="{FF2B5EF4-FFF2-40B4-BE49-F238E27FC236}">
                    <a16:creationId xmlns:a16="http://schemas.microsoft.com/office/drawing/2014/main" id="{0E99D32A-746D-392D-E286-ABF25437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593"/>
                <a:ext cx="69" cy="102"/>
              </a:xfrm>
              <a:custGeom>
                <a:avLst/>
                <a:gdLst>
                  <a:gd name="T0" fmla="*/ 16 w 60"/>
                  <a:gd name="T1" fmla="*/ 0 h 90"/>
                  <a:gd name="T2" fmla="*/ 44 w 60"/>
                  <a:gd name="T3" fmla="*/ 0 h 90"/>
                  <a:gd name="T4" fmla="*/ 54 w 60"/>
                  <a:gd name="T5" fmla="*/ 76 h 90"/>
                  <a:gd name="T6" fmla="*/ 21 w 60"/>
                  <a:gd name="T7" fmla="*/ 87 h 90"/>
                  <a:gd name="T8" fmla="*/ 0 w 60"/>
                  <a:gd name="T9" fmla="*/ 73 h 90"/>
                  <a:gd name="T10" fmla="*/ 16 w 60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90">
                    <a:moveTo>
                      <a:pt x="16" y="0"/>
                    </a:moveTo>
                    <a:cubicBezTo>
                      <a:pt x="25" y="0"/>
                      <a:pt x="35" y="0"/>
                      <a:pt x="44" y="0"/>
                    </a:cubicBezTo>
                    <a:cubicBezTo>
                      <a:pt x="51" y="25"/>
                      <a:pt x="60" y="49"/>
                      <a:pt x="54" y="76"/>
                    </a:cubicBezTo>
                    <a:cubicBezTo>
                      <a:pt x="44" y="83"/>
                      <a:pt x="32" y="84"/>
                      <a:pt x="21" y="87"/>
                    </a:cubicBezTo>
                    <a:cubicBezTo>
                      <a:pt x="10" y="90"/>
                      <a:pt x="2" y="85"/>
                      <a:pt x="0" y="73"/>
                    </a:cubicBezTo>
                    <a:cubicBezTo>
                      <a:pt x="3" y="48"/>
                      <a:pt x="2" y="22"/>
                      <a:pt x="16" y="0"/>
                    </a:cubicBezTo>
                    <a:close/>
                  </a:path>
                </a:pathLst>
              </a:custGeom>
              <a:solidFill>
                <a:srgbClr val="82CA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4" name="Freeform 43">
                <a:extLst>
                  <a:ext uri="{FF2B5EF4-FFF2-40B4-BE49-F238E27FC236}">
                    <a16:creationId xmlns:a16="http://schemas.microsoft.com/office/drawing/2014/main" id="{984D0180-05E8-4660-139E-D24965FC7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0" y="2593"/>
                <a:ext cx="63" cy="160"/>
              </a:xfrm>
              <a:custGeom>
                <a:avLst/>
                <a:gdLst>
                  <a:gd name="T0" fmla="*/ 1 w 55"/>
                  <a:gd name="T1" fmla="*/ 16 h 141"/>
                  <a:gd name="T2" fmla="*/ 0 w 55"/>
                  <a:gd name="T3" fmla="*/ 0 h 141"/>
                  <a:gd name="T4" fmla="*/ 48 w 55"/>
                  <a:gd name="T5" fmla="*/ 0 h 141"/>
                  <a:gd name="T6" fmla="*/ 51 w 55"/>
                  <a:gd name="T7" fmla="*/ 22 h 141"/>
                  <a:gd name="T8" fmla="*/ 44 w 55"/>
                  <a:gd name="T9" fmla="*/ 35 h 141"/>
                  <a:gd name="T10" fmla="*/ 29 w 55"/>
                  <a:gd name="T11" fmla="*/ 128 h 141"/>
                  <a:gd name="T12" fmla="*/ 19 w 55"/>
                  <a:gd name="T13" fmla="*/ 140 h 141"/>
                  <a:gd name="T14" fmla="*/ 15 w 55"/>
                  <a:gd name="T15" fmla="*/ 109 h 141"/>
                  <a:gd name="T16" fmla="*/ 1 w 55"/>
                  <a:gd name="T17" fmla="*/ 1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41">
                    <a:moveTo>
                      <a:pt x="1" y="16"/>
                    </a:moveTo>
                    <a:cubicBezTo>
                      <a:pt x="1" y="11"/>
                      <a:pt x="0" y="5"/>
                      <a:pt x="0" y="0"/>
                    </a:cubicBezTo>
                    <a:cubicBezTo>
                      <a:pt x="16" y="0"/>
                      <a:pt x="32" y="0"/>
                      <a:pt x="48" y="0"/>
                    </a:cubicBezTo>
                    <a:cubicBezTo>
                      <a:pt x="53" y="7"/>
                      <a:pt x="55" y="14"/>
                      <a:pt x="51" y="22"/>
                    </a:cubicBezTo>
                    <a:cubicBezTo>
                      <a:pt x="46" y="25"/>
                      <a:pt x="45" y="29"/>
                      <a:pt x="44" y="35"/>
                    </a:cubicBezTo>
                    <a:cubicBezTo>
                      <a:pt x="41" y="66"/>
                      <a:pt x="33" y="97"/>
                      <a:pt x="29" y="128"/>
                    </a:cubicBezTo>
                    <a:cubicBezTo>
                      <a:pt x="28" y="134"/>
                      <a:pt x="29" y="141"/>
                      <a:pt x="19" y="140"/>
                    </a:cubicBezTo>
                    <a:cubicBezTo>
                      <a:pt x="13" y="130"/>
                      <a:pt x="15" y="119"/>
                      <a:pt x="15" y="109"/>
                    </a:cubicBezTo>
                    <a:cubicBezTo>
                      <a:pt x="12" y="78"/>
                      <a:pt x="3" y="47"/>
                      <a:pt x="1" y="16"/>
                    </a:cubicBezTo>
                    <a:close/>
                  </a:path>
                </a:pathLst>
              </a:custGeom>
              <a:solidFill>
                <a:srgbClr val="78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5" name="Freeform 44">
                <a:extLst>
                  <a:ext uri="{FF2B5EF4-FFF2-40B4-BE49-F238E27FC236}">
                    <a16:creationId xmlns:a16="http://schemas.microsoft.com/office/drawing/2014/main" id="{F78FDB52-C35E-B93C-4252-F6C1BA4E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6" y="2593"/>
                <a:ext cx="50" cy="189"/>
              </a:xfrm>
              <a:custGeom>
                <a:avLst/>
                <a:gdLst>
                  <a:gd name="T0" fmla="*/ 41 w 43"/>
                  <a:gd name="T1" fmla="*/ 0 h 167"/>
                  <a:gd name="T2" fmla="*/ 20 w 43"/>
                  <a:gd name="T3" fmla="*/ 128 h 167"/>
                  <a:gd name="T4" fmla="*/ 34 w 43"/>
                  <a:gd name="T5" fmla="*/ 148 h 167"/>
                  <a:gd name="T6" fmla="*/ 43 w 43"/>
                  <a:gd name="T7" fmla="*/ 156 h 167"/>
                  <a:gd name="T8" fmla="*/ 1 w 43"/>
                  <a:gd name="T9" fmla="*/ 156 h 167"/>
                  <a:gd name="T10" fmla="*/ 13 w 43"/>
                  <a:gd name="T11" fmla="*/ 72 h 167"/>
                  <a:gd name="T12" fmla="*/ 25 w 43"/>
                  <a:gd name="T13" fmla="*/ 0 h 167"/>
                  <a:gd name="T14" fmla="*/ 41 w 43"/>
                  <a:gd name="T15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67">
                    <a:moveTo>
                      <a:pt x="41" y="0"/>
                    </a:moveTo>
                    <a:cubicBezTo>
                      <a:pt x="38" y="43"/>
                      <a:pt x="28" y="86"/>
                      <a:pt x="20" y="128"/>
                    </a:cubicBezTo>
                    <a:cubicBezTo>
                      <a:pt x="18" y="142"/>
                      <a:pt x="16" y="150"/>
                      <a:pt x="34" y="148"/>
                    </a:cubicBezTo>
                    <a:cubicBezTo>
                      <a:pt x="39" y="148"/>
                      <a:pt x="43" y="151"/>
                      <a:pt x="43" y="156"/>
                    </a:cubicBezTo>
                    <a:cubicBezTo>
                      <a:pt x="29" y="155"/>
                      <a:pt x="15" y="167"/>
                      <a:pt x="1" y="156"/>
                    </a:cubicBezTo>
                    <a:cubicBezTo>
                      <a:pt x="0" y="127"/>
                      <a:pt x="10" y="100"/>
                      <a:pt x="13" y="72"/>
                    </a:cubicBezTo>
                    <a:cubicBezTo>
                      <a:pt x="16" y="48"/>
                      <a:pt x="21" y="24"/>
                      <a:pt x="25" y="0"/>
                    </a:cubicBezTo>
                    <a:cubicBezTo>
                      <a:pt x="30" y="0"/>
                      <a:pt x="35" y="0"/>
                      <a:pt x="41" y="0"/>
                    </a:cubicBezTo>
                    <a:close/>
                  </a:path>
                </a:pathLst>
              </a:custGeom>
              <a:solidFill>
                <a:srgbClr val="2D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6" name="Freeform 45">
                <a:extLst>
                  <a:ext uri="{FF2B5EF4-FFF2-40B4-BE49-F238E27FC236}">
                    <a16:creationId xmlns:a16="http://schemas.microsoft.com/office/drawing/2014/main" id="{FC16CC41-C8D9-2274-5CCA-C73ED4E00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93"/>
                <a:ext cx="51" cy="196"/>
              </a:xfrm>
              <a:custGeom>
                <a:avLst/>
                <a:gdLst>
                  <a:gd name="T0" fmla="*/ 45 w 45"/>
                  <a:gd name="T1" fmla="*/ 0 h 173"/>
                  <a:gd name="T2" fmla="*/ 36 w 45"/>
                  <a:gd name="T3" fmla="*/ 60 h 173"/>
                  <a:gd name="T4" fmla="*/ 34 w 45"/>
                  <a:gd name="T5" fmla="*/ 104 h 173"/>
                  <a:gd name="T6" fmla="*/ 34 w 45"/>
                  <a:gd name="T7" fmla="*/ 116 h 173"/>
                  <a:gd name="T8" fmla="*/ 32 w 45"/>
                  <a:gd name="T9" fmla="*/ 121 h 173"/>
                  <a:gd name="T10" fmla="*/ 24 w 45"/>
                  <a:gd name="T11" fmla="*/ 153 h 173"/>
                  <a:gd name="T12" fmla="*/ 15 w 45"/>
                  <a:gd name="T13" fmla="*/ 173 h 173"/>
                  <a:gd name="T14" fmla="*/ 0 w 45"/>
                  <a:gd name="T15" fmla="*/ 160 h 173"/>
                  <a:gd name="T16" fmla="*/ 29 w 45"/>
                  <a:gd name="T17" fmla="*/ 0 h 173"/>
                  <a:gd name="T18" fmla="*/ 45 w 45"/>
                  <a:gd name="T1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173">
                    <a:moveTo>
                      <a:pt x="45" y="0"/>
                    </a:moveTo>
                    <a:cubicBezTo>
                      <a:pt x="45" y="20"/>
                      <a:pt x="34" y="39"/>
                      <a:pt x="36" y="60"/>
                    </a:cubicBezTo>
                    <a:cubicBezTo>
                      <a:pt x="33" y="74"/>
                      <a:pt x="34" y="89"/>
                      <a:pt x="34" y="104"/>
                    </a:cubicBezTo>
                    <a:cubicBezTo>
                      <a:pt x="35" y="108"/>
                      <a:pt x="35" y="112"/>
                      <a:pt x="34" y="116"/>
                    </a:cubicBezTo>
                    <a:cubicBezTo>
                      <a:pt x="34" y="117"/>
                      <a:pt x="33" y="119"/>
                      <a:pt x="32" y="121"/>
                    </a:cubicBezTo>
                    <a:cubicBezTo>
                      <a:pt x="25" y="131"/>
                      <a:pt x="27" y="143"/>
                      <a:pt x="24" y="153"/>
                    </a:cubicBezTo>
                    <a:cubicBezTo>
                      <a:pt x="22" y="160"/>
                      <a:pt x="23" y="168"/>
                      <a:pt x="15" y="173"/>
                    </a:cubicBezTo>
                    <a:cubicBezTo>
                      <a:pt x="8" y="171"/>
                      <a:pt x="4" y="165"/>
                      <a:pt x="0" y="160"/>
                    </a:cubicBezTo>
                    <a:cubicBezTo>
                      <a:pt x="10" y="107"/>
                      <a:pt x="19" y="53"/>
                      <a:pt x="29" y="0"/>
                    </a:cubicBezTo>
                    <a:cubicBezTo>
                      <a:pt x="34" y="0"/>
                      <a:pt x="39" y="0"/>
                      <a:pt x="45" y="0"/>
                    </a:cubicBezTo>
                    <a:close/>
                  </a:path>
                </a:pathLst>
              </a:custGeom>
              <a:solidFill>
                <a:srgbClr val="D39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7" name="Freeform 46">
                <a:extLst>
                  <a:ext uri="{FF2B5EF4-FFF2-40B4-BE49-F238E27FC236}">
                    <a16:creationId xmlns:a16="http://schemas.microsoft.com/office/drawing/2014/main" id="{16F365F6-C53A-0867-F492-9A54297AA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33" y="2593"/>
                <a:ext cx="48" cy="190"/>
              </a:xfrm>
              <a:custGeom>
                <a:avLst/>
                <a:gdLst>
                  <a:gd name="T0" fmla="*/ 42 w 42"/>
                  <a:gd name="T1" fmla="*/ 0 h 168"/>
                  <a:gd name="T2" fmla="*/ 22 w 42"/>
                  <a:gd name="T3" fmla="*/ 128 h 168"/>
                  <a:gd name="T4" fmla="*/ 36 w 42"/>
                  <a:gd name="T5" fmla="*/ 148 h 168"/>
                  <a:gd name="T6" fmla="*/ 41 w 42"/>
                  <a:gd name="T7" fmla="*/ 155 h 168"/>
                  <a:gd name="T8" fmla="*/ 3 w 42"/>
                  <a:gd name="T9" fmla="*/ 156 h 168"/>
                  <a:gd name="T10" fmla="*/ 13 w 42"/>
                  <a:gd name="T11" fmla="*/ 82 h 168"/>
                  <a:gd name="T12" fmla="*/ 26 w 42"/>
                  <a:gd name="T13" fmla="*/ 0 h 168"/>
                  <a:gd name="T14" fmla="*/ 42 w 42"/>
                  <a:gd name="T15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68">
                    <a:moveTo>
                      <a:pt x="42" y="0"/>
                    </a:moveTo>
                    <a:cubicBezTo>
                      <a:pt x="40" y="43"/>
                      <a:pt x="29" y="86"/>
                      <a:pt x="22" y="128"/>
                    </a:cubicBezTo>
                    <a:cubicBezTo>
                      <a:pt x="20" y="141"/>
                      <a:pt x="17" y="151"/>
                      <a:pt x="36" y="148"/>
                    </a:cubicBezTo>
                    <a:cubicBezTo>
                      <a:pt x="40" y="148"/>
                      <a:pt x="41" y="151"/>
                      <a:pt x="41" y="155"/>
                    </a:cubicBezTo>
                    <a:cubicBezTo>
                      <a:pt x="29" y="155"/>
                      <a:pt x="16" y="168"/>
                      <a:pt x="3" y="156"/>
                    </a:cubicBezTo>
                    <a:cubicBezTo>
                      <a:pt x="0" y="130"/>
                      <a:pt x="10" y="106"/>
                      <a:pt x="13" y="82"/>
                    </a:cubicBezTo>
                    <a:cubicBezTo>
                      <a:pt x="16" y="54"/>
                      <a:pt x="22" y="27"/>
                      <a:pt x="26" y="0"/>
                    </a:cubicBezTo>
                    <a:cubicBezTo>
                      <a:pt x="31" y="0"/>
                      <a:pt x="37" y="0"/>
                      <a:pt x="42" y="0"/>
                    </a:cubicBezTo>
                    <a:close/>
                  </a:path>
                </a:pathLst>
              </a:custGeom>
              <a:solidFill>
                <a:srgbClr val="2A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8" name="Freeform 47">
                <a:extLst>
                  <a:ext uri="{FF2B5EF4-FFF2-40B4-BE49-F238E27FC236}">
                    <a16:creationId xmlns:a16="http://schemas.microsoft.com/office/drawing/2014/main" id="{DAF0D1A7-DCA0-4FA9-53D7-33AD54008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593"/>
                <a:ext cx="83" cy="75"/>
              </a:xfrm>
              <a:custGeom>
                <a:avLst/>
                <a:gdLst>
                  <a:gd name="T0" fmla="*/ 72 w 72"/>
                  <a:gd name="T1" fmla="*/ 0 h 66"/>
                  <a:gd name="T2" fmla="*/ 65 w 72"/>
                  <a:gd name="T3" fmla="*/ 56 h 66"/>
                  <a:gd name="T4" fmla="*/ 59 w 72"/>
                  <a:gd name="T5" fmla="*/ 65 h 66"/>
                  <a:gd name="T6" fmla="*/ 45 w 72"/>
                  <a:gd name="T7" fmla="*/ 60 h 66"/>
                  <a:gd name="T8" fmla="*/ 32 w 72"/>
                  <a:gd name="T9" fmla="*/ 52 h 66"/>
                  <a:gd name="T10" fmla="*/ 16 w 72"/>
                  <a:gd name="T11" fmla="*/ 0 h 66"/>
                  <a:gd name="T12" fmla="*/ 72 w 72"/>
                  <a:gd name="T1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0"/>
                    </a:moveTo>
                    <a:cubicBezTo>
                      <a:pt x="70" y="18"/>
                      <a:pt x="67" y="37"/>
                      <a:pt x="65" y="56"/>
                    </a:cubicBezTo>
                    <a:cubicBezTo>
                      <a:pt x="61" y="58"/>
                      <a:pt x="63" y="63"/>
                      <a:pt x="59" y="65"/>
                    </a:cubicBezTo>
                    <a:cubicBezTo>
                      <a:pt x="54" y="66"/>
                      <a:pt x="49" y="63"/>
                      <a:pt x="45" y="60"/>
                    </a:cubicBezTo>
                    <a:cubicBezTo>
                      <a:pt x="41" y="57"/>
                      <a:pt x="36" y="54"/>
                      <a:pt x="32" y="52"/>
                    </a:cubicBezTo>
                    <a:cubicBezTo>
                      <a:pt x="4" y="40"/>
                      <a:pt x="0" y="28"/>
                      <a:pt x="16" y="0"/>
                    </a:cubicBezTo>
                    <a:cubicBezTo>
                      <a:pt x="35" y="0"/>
                      <a:pt x="54" y="0"/>
                      <a:pt x="72" y="0"/>
                    </a:cubicBezTo>
                    <a:close/>
                  </a:path>
                </a:pathLst>
              </a:custGeom>
              <a:solidFill>
                <a:srgbClr val="273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9" name="Freeform 48">
                <a:extLst>
                  <a:ext uri="{FF2B5EF4-FFF2-40B4-BE49-F238E27FC236}">
                    <a16:creationId xmlns:a16="http://schemas.microsoft.com/office/drawing/2014/main" id="{E8346209-5974-66D3-4832-B4D2362B5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593"/>
                <a:ext cx="49" cy="186"/>
              </a:xfrm>
              <a:custGeom>
                <a:avLst/>
                <a:gdLst>
                  <a:gd name="T0" fmla="*/ 42 w 42"/>
                  <a:gd name="T1" fmla="*/ 0 h 164"/>
                  <a:gd name="T2" fmla="*/ 20 w 42"/>
                  <a:gd name="T3" fmla="*/ 135 h 164"/>
                  <a:gd name="T4" fmla="*/ 18 w 42"/>
                  <a:gd name="T5" fmla="*/ 152 h 164"/>
                  <a:gd name="T6" fmla="*/ 0 w 42"/>
                  <a:gd name="T7" fmla="*/ 152 h 164"/>
                  <a:gd name="T8" fmla="*/ 26 w 42"/>
                  <a:gd name="T9" fmla="*/ 0 h 164"/>
                  <a:gd name="T10" fmla="*/ 42 w 42"/>
                  <a:gd name="T1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64">
                    <a:moveTo>
                      <a:pt x="42" y="0"/>
                    </a:moveTo>
                    <a:cubicBezTo>
                      <a:pt x="38" y="45"/>
                      <a:pt x="26" y="90"/>
                      <a:pt x="20" y="135"/>
                    </a:cubicBezTo>
                    <a:cubicBezTo>
                      <a:pt x="19" y="140"/>
                      <a:pt x="19" y="146"/>
                      <a:pt x="18" y="152"/>
                    </a:cubicBezTo>
                    <a:cubicBezTo>
                      <a:pt x="12" y="164"/>
                      <a:pt x="6" y="156"/>
                      <a:pt x="0" y="152"/>
                    </a:cubicBezTo>
                    <a:cubicBezTo>
                      <a:pt x="9" y="101"/>
                      <a:pt x="17" y="50"/>
                      <a:pt x="26" y="0"/>
                    </a:cubicBezTo>
                    <a:cubicBezTo>
                      <a:pt x="31" y="0"/>
                      <a:pt x="36" y="0"/>
                      <a:pt x="42" y="0"/>
                    </a:cubicBezTo>
                    <a:close/>
                  </a:path>
                </a:pathLst>
              </a:custGeom>
              <a:solidFill>
                <a:srgbClr val="D18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0" name="Freeform 49">
                <a:extLst>
                  <a:ext uri="{FF2B5EF4-FFF2-40B4-BE49-F238E27FC236}">
                    <a16:creationId xmlns:a16="http://schemas.microsoft.com/office/drawing/2014/main" id="{78DFB3C4-91B3-C3C4-75EC-F34A58BCB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" y="2593"/>
                <a:ext cx="81" cy="58"/>
              </a:xfrm>
              <a:custGeom>
                <a:avLst/>
                <a:gdLst>
                  <a:gd name="T0" fmla="*/ 70 w 70"/>
                  <a:gd name="T1" fmla="*/ 0 h 51"/>
                  <a:gd name="T2" fmla="*/ 69 w 70"/>
                  <a:gd name="T3" fmla="*/ 16 h 51"/>
                  <a:gd name="T4" fmla="*/ 43 w 70"/>
                  <a:gd name="T5" fmla="*/ 40 h 51"/>
                  <a:gd name="T6" fmla="*/ 39 w 70"/>
                  <a:gd name="T7" fmla="*/ 40 h 51"/>
                  <a:gd name="T8" fmla="*/ 9 w 70"/>
                  <a:gd name="T9" fmla="*/ 44 h 51"/>
                  <a:gd name="T10" fmla="*/ 6 w 70"/>
                  <a:gd name="T11" fmla="*/ 6 h 51"/>
                  <a:gd name="T12" fmla="*/ 6 w 70"/>
                  <a:gd name="T13" fmla="*/ 0 h 51"/>
                  <a:gd name="T14" fmla="*/ 70 w 70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51">
                    <a:moveTo>
                      <a:pt x="70" y="0"/>
                    </a:moveTo>
                    <a:cubicBezTo>
                      <a:pt x="70" y="5"/>
                      <a:pt x="69" y="10"/>
                      <a:pt x="69" y="16"/>
                    </a:cubicBezTo>
                    <a:cubicBezTo>
                      <a:pt x="69" y="43"/>
                      <a:pt x="69" y="43"/>
                      <a:pt x="43" y="40"/>
                    </a:cubicBezTo>
                    <a:cubicBezTo>
                      <a:pt x="41" y="40"/>
                      <a:pt x="40" y="40"/>
                      <a:pt x="39" y="40"/>
                    </a:cubicBezTo>
                    <a:cubicBezTo>
                      <a:pt x="28" y="41"/>
                      <a:pt x="15" y="51"/>
                      <a:pt x="9" y="44"/>
                    </a:cubicBezTo>
                    <a:cubicBezTo>
                      <a:pt x="0" y="35"/>
                      <a:pt x="7" y="19"/>
                      <a:pt x="6" y="6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27" y="0"/>
                      <a:pt x="48" y="0"/>
                      <a:pt x="70" y="0"/>
                    </a:cubicBezTo>
                    <a:close/>
                  </a:path>
                </a:pathLst>
              </a:custGeom>
              <a:solidFill>
                <a:srgbClr val="ED8C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1" name="Freeform 50">
                <a:extLst>
                  <a:ext uri="{FF2B5EF4-FFF2-40B4-BE49-F238E27FC236}">
                    <a16:creationId xmlns:a16="http://schemas.microsoft.com/office/drawing/2014/main" id="{9F0FF80B-71C7-3AF3-D6A3-1D0663FB9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6" y="2593"/>
                <a:ext cx="60" cy="227"/>
              </a:xfrm>
              <a:custGeom>
                <a:avLst/>
                <a:gdLst>
                  <a:gd name="T0" fmla="*/ 12 w 52"/>
                  <a:gd name="T1" fmla="*/ 135 h 201"/>
                  <a:gd name="T2" fmla="*/ 40 w 52"/>
                  <a:gd name="T3" fmla="*/ 0 h 201"/>
                  <a:gd name="T4" fmla="*/ 52 w 52"/>
                  <a:gd name="T5" fmla="*/ 0 h 201"/>
                  <a:gd name="T6" fmla="*/ 34 w 52"/>
                  <a:gd name="T7" fmla="*/ 115 h 201"/>
                  <a:gd name="T8" fmla="*/ 23 w 52"/>
                  <a:gd name="T9" fmla="*/ 193 h 201"/>
                  <a:gd name="T10" fmla="*/ 1 w 52"/>
                  <a:gd name="T11" fmla="*/ 182 h 201"/>
                  <a:gd name="T12" fmla="*/ 2 w 52"/>
                  <a:gd name="T13" fmla="*/ 155 h 201"/>
                  <a:gd name="T14" fmla="*/ 12 w 52"/>
                  <a:gd name="T15" fmla="*/ 135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201">
                    <a:moveTo>
                      <a:pt x="12" y="135"/>
                    </a:moveTo>
                    <a:cubicBezTo>
                      <a:pt x="17" y="89"/>
                      <a:pt x="47" y="48"/>
                      <a:pt x="40" y="0"/>
                    </a:cubicBezTo>
                    <a:cubicBezTo>
                      <a:pt x="44" y="0"/>
                      <a:pt x="48" y="0"/>
                      <a:pt x="52" y="0"/>
                    </a:cubicBezTo>
                    <a:cubicBezTo>
                      <a:pt x="49" y="39"/>
                      <a:pt x="39" y="77"/>
                      <a:pt x="34" y="115"/>
                    </a:cubicBezTo>
                    <a:cubicBezTo>
                      <a:pt x="31" y="141"/>
                      <a:pt x="20" y="166"/>
                      <a:pt x="23" y="193"/>
                    </a:cubicBezTo>
                    <a:cubicBezTo>
                      <a:pt x="10" y="201"/>
                      <a:pt x="1" y="196"/>
                      <a:pt x="1" y="182"/>
                    </a:cubicBezTo>
                    <a:cubicBezTo>
                      <a:pt x="2" y="173"/>
                      <a:pt x="2" y="164"/>
                      <a:pt x="2" y="155"/>
                    </a:cubicBezTo>
                    <a:cubicBezTo>
                      <a:pt x="3" y="147"/>
                      <a:pt x="0" y="138"/>
                      <a:pt x="12" y="135"/>
                    </a:cubicBezTo>
                    <a:close/>
                  </a:path>
                </a:pathLst>
              </a:custGeom>
              <a:solidFill>
                <a:srgbClr val="298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2" name="Freeform 51">
                <a:extLst>
                  <a:ext uri="{FF2B5EF4-FFF2-40B4-BE49-F238E27FC236}">
                    <a16:creationId xmlns:a16="http://schemas.microsoft.com/office/drawing/2014/main" id="{57A69669-EE64-7482-6FF0-D0FB1E833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7" y="2593"/>
                <a:ext cx="50" cy="173"/>
              </a:xfrm>
              <a:custGeom>
                <a:avLst/>
                <a:gdLst>
                  <a:gd name="T0" fmla="*/ 43 w 43"/>
                  <a:gd name="T1" fmla="*/ 0 h 153"/>
                  <a:gd name="T2" fmla="*/ 30 w 43"/>
                  <a:gd name="T3" fmla="*/ 75 h 153"/>
                  <a:gd name="T4" fmla="*/ 28 w 43"/>
                  <a:gd name="T5" fmla="*/ 96 h 153"/>
                  <a:gd name="T6" fmla="*/ 18 w 43"/>
                  <a:gd name="T7" fmla="*/ 144 h 153"/>
                  <a:gd name="T8" fmla="*/ 0 w 43"/>
                  <a:gd name="T9" fmla="*/ 144 h 153"/>
                  <a:gd name="T10" fmla="*/ 23 w 43"/>
                  <a:gd name="T11" fmla="*/ 0 h 153"/>
                  <a:gd name="T12" fmla="*/ 43 w 43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53">
                    <a:moveTo>
                      <a:pt x="43" y="0"/>
                    </a:moveTo>
                    <a:cubicBezTo>
                      <a:pt x="39" y="25"/>
                      <a:pt x="34" y="50"/>
                      <a:pt x="30" y="75"/>
                    </a:cubicBezTo>
                    <a:cubicBezTo>
                      <a:pt x="28" y="82"/>
                      <a:pt x="35" y="90"/>
                      <a:pt x="28" y="96"/>
                    </a:cubicBezTo>
                    <a:cubicBezTo>
                      <a:pt x="25" y="112"/>
                      <a:pt x="21" y="128"/>
                      <a:pt x="18" y="144"/>
                    </a:cubicBezTo>
                    <a:cubicBezTo>
                      <a:pt x="12" y="153"/>
                      <a:pt x="6" y="149"/>
                      <a:pt x="0" y="144"/>
                    </a:cubicBezTo>
                    <a:cubicBezTo>
                      <a:pt x="8" y="96"/>
                      <a:pt x="19" y="48"/>
                      <a:pt x="23" y="0"/>
                    </a:cubicBezTo>
                    <a:cubicBezTo>
                      <a:pt x="30" y="0"/>
                      <a:pt x="36" y="0"/>
                      <a:pt x="43" y="0"/>
                    </a:cubicBezTo>
                    <a:close/>
                  </a:path>
                </a:pathLst>
              </a:custGeom>
              <a:solidFill>
                <a:srgbClr val="D2A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3" name="Freeform 52">
                <a:extLst>
                  <a:ext uri="{FF2B5EF4-FFF2-40B4-BE49-F238E27FC236}">
                    <a16:creationId xmlns:a16="http://schemas.microsoft.com/office/drawing/2014/main" id="{68612249-12E1-573B-F110-51B3E80F5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4" y="2593"/>
                <a:ext cx="54" cy="156"/>
              </a:xfrm>
              <a:custGeom>
                <a:avLst/>
                <a:gdLst>
                  <a:gd name="T0" fmla="*/ 47 w 47"/>
                  <a:gd name="T1" fmla="*/ 0 h 138"/>
                  <a:gd name="T2" fmla="*/ 24 w 47"/>
                  <a:gd name="T3" fmla="*/ 121 h 138"/>
                  <a:gd name="T4" fmla="*/ 27 w 47"/>
                  <a:gd name="T5" fmla="*/ 128 h 138"/>
                  <a:gd name="T6" fmla="*/ 11 w 47"/>
                  <a:gd name="T7" fmla="*/ 134 h 138"/>
                  <a:gd name="T8" fmla="*/ 4 w 47"/>
                  <a:gd name="T9" fmla="*/ 104 h 138"/>
                  <a:gd name="T10" fmla="*/ 10 w 47"/>
                  <a:gd name="T11" fmla="*/ 77 h 138"/>
                  <a:gd name="T12" fmla="*/ 11 w 47"/>
                  <a:gd name="T13" fmla="*/ 68 h 138"/>
                  <a:gd name="T14" fmla="*/ 11 w 47"/>
                  <a:gd name="T15" fmla="*/ 0 h 138"/>
                  <a:gd name="T16" fmla="*/ 47 w 47"/>
                  <a:gd name="T1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138">
                    <a:moveTo>
                      <a:pt x="47" y="0"/>
                    </a:moveTo>
                    <a:cubicBezTo>
                      <a:pt x="39" y="40"/>
                      <a:pt x="31" y="81"/>
                      <a:pt x="24" y="121"/>
                    </a:cubicBezTo>
                    <a:cubicBezTo>
                      <a:pt x="23" y="123"/>
                      <a:pt x="26" y="126"/>
                      <a:pt x="27" y="128"/>
                    </a:cubicBezTo>
                    <a:cubicBezTo>
                      <a:pt x="25" y="138"/>
                      <a:pt x="17" y="135"/>
                      <a:pt x="11" y="134"/>
                    </a:cubicBezTo>
                    <a:cubicBezTo>
                      <a:pt x="0" y="126"/>
                      <a:pt x="1" y="115"/>
                      <a:pt x="4" y="104"/>
                    </a:cubicBezTo>
                    <a:cubicBezTo>
                      <a:pt x="6" y="95"/>
                      <a:pt x="9" y="87"/>
                      <a:pt x="10" y="77"/>
                    </a:cubicBezTo>
                    <a:cubicBezTo>
                      <a:pt x="10" y="74"/>
                      <a:pt x="10" y="71"/>
                      <a:pt x="11" y="68"/>
                    </a:cubicBezTo>
                    <a:cubicBezTo>
                      <a:pt x="17" y="45"/>
                      <a:pt x="18" y="23"/>
                      <a:pt x="11" y="0"/>
                    </a:cubicBezTo>
                    <a:cubicBezTo>
                      <a:pt x="23" y="0"/>
                      <a:pt x="35" y="0"/>
                      <a:pt x="47" y="0"/>
                    </a:cubicBezTo>
                    <a:close/>
                  </a:path>
                </a:pathLst>
              </a:custGeom>
              <a:solidFill>
                <a:srgbClr val="DF7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4" name="Freeform 53">
                <a:extLst>
                  <a:ext uri="{FF2B5EF4-FFF2-40B4-BE49-F238E27FC236}">
                    <a16:creationId xmlns:a16="http://schemas.microsoft.com/office/drawing/2014/main" id="{FEE141ED-58E6-AE3E-6905-6586A5022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93"/>
                <a:ext cx="56" cy="175"/>
              </a:xfrm>
              <a:custGeom>
                <a:avLst/>
                <a:gdLst>
                  <a:gd name="T0" fmla="*/ 48 w 48"/>
                  <a:gd name="T1" fmla="*/ 0 h 155"/>
                  <a:gd name="T2" fmla="*/ 24 w 48"/>
                  <a:gd name="T3" fmla="*/ 144 h 155"/>
                  <a:gd name="T4" fmla="*/ 8 w 48"/>
                  <a:gd name="T5" fmla="*/ 146 h 155"/>
                  <a:gd name="T6" fmla="*/ 5 w 48"/>
                  <a:gd name="T7" fmla="*/ 112 h 155"/>
                  <a:gd name="T8" fmla="*/ 10 w 48"/>
                  <a:gd name="T9" fmla="*/ 89 h 155"/>
                  <a:gd name="T10" fmla="*/ 17 w 48"/>
                  <a:gd name="T11" fmla="*/ 33 h 155"/>
                  <a:gd name="T12" fmla="*/ 32 w 48"/>
                  <a:gd name="T13" fmla="*/ 0 h 155"/>
                  <a:gd name="T14" fmla="*/ 48 w 48"/>
                  <a:gd name="T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55">
                    <a:moveTo>
                      <a:pt x="48" y="0"/>
                    </a:moveTo>
                    <a:cubicBezTo>
                      <a:pt x="39" y="48"/>
                      <a:pt x="28" y="95"/>
                      <a:pt x="24" y="144"/>
                    </a:cubicBezTo>
                    <a:cubicBezTo>
                      <a:pt x="20" y="155"/>
                      <a:pt x="14" y="148"/>
                      <a:pt x="8" y="146"/>
                    </a:cubicBezTo>
                    <a:cubicBezTo>
                      <a:pt x="0" y="135"/>
                      <a:pt x="2" y="123"/>
                      <a:pt x="5" y="112"/>
                    </a:cubicBezTo>
                    <a:cubicBezTo>
                      <a:pt x="7" y="104"/>
                      <a:pt x="10" y="97"/>
                      <a:pt x="10" y="89"/>
                    </a:cubicBezTo>
                    <a:cubicBezTo>
                      <a:pt x="10" y="70"/>
                      <a:pt x="16" y="52"/>
                      <a:pt x="17" y="33"/>
                    </a:cubicBezTo>
                    <a:cubicBezTo>
                      <a:pt x="23" y="22"/>
                      <a:pt x="20" y="8"/>
                      <a:pt x="32" y="0"/>
                    </a:cubicBezTo>
                    <a:cubicBezTo>
                      <a:pt x="37" y="0"/>
                      <a:pt x="42" y="0"/>
                      <a:pt x="48" y="0"/>
                    </a:cubicBezTo>
                    <a:close/>
                  </a:path>
                </a:pathLst>
              </a:custGeom>
              <a:solidFill>
                <a:srgbClr val="DE7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5" name="Freeform 54">
                <a:extLst>
                  <a:ext uri="{FF2B5EF4-FFF2-40B4-BE49-F238E27FC236}">
                    <a16:creationId xmlns:a16="http://schemas.microsoft.com/office/drawing/2014/main" id="{61F93739-45F1-75E1-ACC4-EF21940CB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593"/>
                <a:ext cx="86" cy="54"/>
              </a:xfrm>
              <a:custGeom>
                <a:avLst/>
                <a:gdLst>
                  <a:gd name="T0" fmla="*/ 60 w 75"/>
                  <a:gd name="T1" fmla="*/ 48 h 48"/>
                  <a:gd name="T2" fmla="*/ 12 w 75"/>
                  <a:gd name="T3" fmla="*/ 43 h 48"/>
                  <a:gd name="T4" fmla="*/ 9 w 75"/>
                  <a:gd name="T5" fmla="*/ 0 h 48"/>
                  <a:gd name="T6" fmla="*/ 65 w 75"/>
                  <a:gd name="T7" fmla="*/ 0 h 48"/>
                  <a:gd name="T8" fmla="*/ 60 w 75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48">
                    <a:moveTo>
                      <a:pt x="60" y="48"/>
                    </a:moveTo>
                    <a:cubicBezTo>
                      <a:pt x="44" y="47"/>
                      <a:pt x="30" y="35"/>
                      <a:pt x="12" y="43"/>
                    </a:cubicBezTo>
                    <a:cubicBezTo>
                      <a:pt x="1" y="35"/>
                      <a:pt x="0" y="21"/>
                      <a:pt x="9" y="0"/>
                    </a:cubicBezTo>
                    <a:cubicBezTo>
                      <a:pt x="28" y="0"/>
                      <a:pt x="46" y="0"/>
                      <a:pt x="65" y="0"/>
                    </a:cubicBezTo>
                    <a:cubicBezTo>
                      <a:pt x="75" y="21"/>
                      <a:pt x="73" y="38"/>
                      <a:pt x="60" y="48"/>
                    </a:cubicBezTo>
                    <a:close/>
                  </a:path>
                </a:pathLst>
              </a:custGeom>
              <a:solidFill>
                <a:srgbClr val="77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6" name="Freeform 55">
                <a:extLst>
                  <a:ext uri="{FF2B5EF4-FFF2-40B4-BE49-F238E27FC236}">
                    <a16:creationId xmlns:a16="http://schemas.microsoft.com/office/drawing/2014/main" id="{7253A42E-4BA3-AAB6-2B2E-B18CA5AEE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98" y="2936"/>
                <a:ext cx="54" cy="109"/>
              </a:xfrm>
              <a:custGeom>
                <a:avLst/>
                <a:gdLst>
                  <a:gd name="T0" fmla="*/ 7 w 47"/>
                  <a:gd name="T1" fmla="*/ 0 h 97"/>
                  <a:gd name="T2" fmla="*/ 32 w 47"/>
                  <a:gd name="T3" fmla="*/ 18 h 97"/>
                  <a:gd name="T4" fmla="*/ 47 w 47"/>
                  <a:gd name="T5" fmla="*/ 17 h 97"/>
                  <a:gd name="T6" fmla="*/ 47 w 47"/>
                  <a:gd name="T7" fmla="*/ 97 h 97"/>
                  <a:gd name="T8" fmla="*/ 0 w 47"/>
                  <a:gd name="T9" fmla="*/ 36 h 97"/>
                  <a:gd name="T10" fmla="*/ 7 w 47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97">
                    <a:moveTo>
                      <a:pt x="7" y="0"/>
                    </a:moveTo>
                    <a:cubicBezTo>
                      <a:pt x="7" y="25"/>
                      <a:pt x="7" y="24"/>
                      <a:pt x="32" y="18"/>
                    </a:cubicBezTo>
                    <a:cubicBezTo>
                      <a:pt x="37" y="16"/>
                      <a:pt x="42" y="17"/>
                      <a:pt x="47" y="17"/>
                    </a:cubicBezTo>
                    <a:cubicBezTo>
                      <a:pt x="47" y="43"/>
                      <a:pt x="47" y="70"/>
                      <a:pt x="47" y="97"/>
                    </a:cubicBezTo>
                    <a:cubicBezTo>
                      <a:pt x="29" y="79"/>
                      <a:pt x="17" y="55"/>
                      <a:pt x="0" y="36"/>
                    </a:cubicBezTo>
                    <a:cubicBezTo>
                      <a:pt x="0" y="23"/>
                      <a:pt x="0" y="11"/>
                      <a:pt x="7" y="0"/>
                    </a:cubicBezTo>
                    <a:close/>
                  </a:path>
                </a:pathLst>
              </a:custGeom>
              <a:solidFill>
                <a:srgbClr val="CFAE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7" name="Freeform 56">
                <a:extLst>
                  <a:ext uri="{FF2B5EF4-FFF2-40B4-BE49-F238E27FC236}">
                    <a16:creationId xmlns:a16="http://schemas.microsoft.com/office/drawing/2014/main" id="{3A85B7E0-773D-AF92-66AC-53932610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9" y="2593"/>
                <a:ext cx="53" cy="85"/>
              </a:xfrm>
              <a:custGeom>
                <a:avLst/>
                <a:gdLst>
                  <a:gd name="T0" fmla="*/ 5 w 46"/>
                  <a:gd name="T1" fmla="*/ 48 h 75"/>
                  <a:gd name="T2" fmla="*/ 10 w 46"/>
                  <a:gd name="T3" fmla="*/ 0 h 75"/>
                  <a:gd name="T4" fmla="*/ 46 w 46"/>
                  <a:gd name="T5" fmla="*/ 0 h 75"/>
                  <a:gd name="T6" fmla="*/ 37 w 46"/>
                  <a:gd name="T7" fmla="*/ 63 h 75"/>
                  <a:gd name="T8" fmla="*/ 15 w 46"/>
                  <a:gd name="T9" fmla="*/ 73 h 75"/>
                  <a:gd name="T10" fmla="*/ 5 w 46"/>
                  <a:gd name="T11" fmla="*/ 4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75">
                    <a:moveTo>
                      <a:pt x="5" y="48"/>
                    </a:moveTo>
                    <a:cubicBezTo>
                      <a:pt x="14" y="33"/>
                      <a:pt x="6" y="16"/>
                      <a:pt x="10" y="0"/>
                    </a:cubicBezTo>
                    <a:cubicBezTo>
                      <a:pt x="22" y="0"/>
                      <a:pt x="34" y="0"/>
                      <a:pt x="46" y="0"/>
                    </a:cubicBezTo>
                    <a:cubicBezTo>
                      <a:pt x="44" y="21"/>
                      <a:pt x="36" y="42"/>
                      <a:pt x="37" y="63"/>
                    </a:cubicBezTo>
                    <a:cubicBezTo>
                      <a:pt x="33" y="74"/>
                      <a:pt x="25" y="75"/>
                      <a:pt x="15" y="73"/>
                    </a:cubicBezTo>
                    <a:cubicBezTo>
                      <a:pt x="0" y="69"/>
                      <a:pt x="9" y="56"/>
                      <a:pt x="5" y="48"/>
                    </a:cubicBezTo>
                    <a:close/>
                  </a:path>
                </a:pathLst>
              </a:custGeom>
              <a:solidFill>
                <a:srgbClr val="E05B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8" name="Freeform 57">
                <a:extLst>
                  <a:ext uri="{FF2B5EF4-FFF2-40B4-BE49-F238E27FC236}">
                    <a16:creationId xmlns:a16="http://schemas.microsoft.com/office/drawing/2014/main" id="{FE183EE4-C151-735B-F27D-88338A27F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2593"/>
                <a:ext cx="53" cy="145"/>
              </a:xfrm>
              <a:custGeom>
                <a:avLst/>
                <a:gdLst>
                  <a:gd name="T0" fmla="*/ 0 w 46"/>
                  <a:gd name="T1" fmla="*/ 120 h 128"/>
                  <a:gd name="T2" fmla="*/ 21 w 46"/>
                  <a:gd name="T3" fmla="*/ 0 h 128"/>
                  <a:gd name="T4" fmla="*/ 37 w 46"/>
                  <a:gd name="T5" fmla="*/ 0 h 128"/>
                  <a:gd name="T6" fmla="*/ 34 w 46"/>
                  <a:gd name="T7" fmla="*/ 59 h 128"/>
                  <a:gd name="T8" fmla="*/ 31 w 46"/>
                  <a:gd name="T9" fmla="*/ 99 h 128"/>
                  <a:gd name="T10" fmla="*/ 17 w 46"/>
                  <a:gd name="T11" fmla="*/ 125 h 128"/>
                  <a:gd name="T12" fmla="*/ 0 w 46"/>
                  <a:gd name="T13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128">
                    <a:moveTo>
                      <a:pt x="0" y="120"/>
                    </a:moveTo>
                    <a:cubicBezTo>
                      <a:pt x="7" y="80"/>
                      <a:pt x="14" y="40"/>
                      <a:pt x="21" y="0"/>
                    </a:cubicBezTo>
                    <a:cubicBezTo>
                      <a:pt x="26" y="0"/>
                      <a:pt x="31" y="0"/>
                      <a:pt x="37" y="0"/>
                    </a:cubicBezTo>
                    <a:cubicBezTo>
                      <a:pt x="46" y="20"/>
                      <a:pt x="35" y="39"/>
                      <a:pt x="34" y="59"/>
                    </a:cubicBezTo>
                    <a:cubicBezTo>
                      <a:pt x="28" y="72"/>
                      <a:pt x="35" y="86"/>
                      <a:pt x="31" y="99"/>
                    </a:cubicBezTo>
                    <a:cubicBezTo>
                      <a:pt x="22" y="105"/>
                      <a:pt x="23" y="117"/>
                      <a:pt x="17" y="125"/>
                    </a:cubicBezTo>
                    <a:cubicBezTo>
                      <a:pt x="10" y="128"/>
                      <a:pt x="5" y="126"/>
                      <a:pt x="0" y="120"/>
                    </a:cubicBezTo>
                    <a:close/>
                  </a:path>
                </a:pathLst>
              </a:custGeom>
              <a:solidFill>
                <a:srgbClr val="51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9" name="Freeform 58">
                <a:extLst>
                  <a:ext uri="{FF2B5EF4-FFF2-40B4-BE49-F238E27FC236}">
                    <a16:creationId xmlns:a16="http://schemas.microsoft.com/office/drawing/2014/main" id="{D6D862BD-6116-F496-4D6D-FCCC10C68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3" y="2593"/>
                <a:ext cx="39" cy="148"/>
              </a:xfrm>
              <a:custGeom>
                <a:avLst/>
                <a:gdLst>
                  <a:gd name="T0" fmla="*/ 7 w 34"/>
                  <a:gd name="T1" fmla="*/ 131 h 131"/>
                  <a:gd name="T2" fmla="*/ 0 w 34"/>
                  <a:gd name="T3" fmla="*/ 73 h 131"/>
                  <a:gd name="T4" fmla="*/ 8 w 34"/>
                  <a:gd name="T5" fmla="*/ 21 h 131"/>
                  <a:gd name="T6" fmla="*/ 18 w 34"/>
                  <a:gd name="T7" fmla="*/ 0 h 131"/>
                  <a:gd name="T8" fmla="*/ 34 w 34"/>
                  <a:gd name="T9" fmla="*/ 0 h 131"/>
                  <a:gd name="T10" fmla="*/ 13 w 34"/>
                  <a:gd name="T11" fmla="*/ 127 h 131"/>
                  <a:gd name="T12" fmla="*/ 7 w 34"/>
                  <a:gd name="T13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31">
                    <a:moveTo>
                      <a:pt x="7" y="131"/>
                    </a:moveTo>
                    <a:cubicBezTo>
                      <a:pt x="5" y="112"/>
                      <a:pt x="2" y="92"/>
                      <a:pt x="0" y="73"/>
                    </a:cubicBezTo>
                    <a:cubicBezTo>
                      <a:pt x="4" y="56"/>
                      <a:pt x="4" y="38"/>
                      <a:pt x="8" y="21"/>
                    </a:cubicBezTo>
                    <a:cubicBezTo>
                      <a:pt x="10" y="13"/>
                      <a:pt x="11" y="5"/>
                      <a:pt x="18" y="0"/>
                    </a:cubicBezTo>
                    <a:cubicBezTo>
                      <a:pt x="23" y="0"/>
                      <a:pt x="29" y="0"/>
                      <a:pt x="34" y="0"/>
                    </a:cubicBezTo>
                    <a:cubicBezTo>
                      <a:pt x="27" y="42"/>
                      <a:pt x="20" y="85"/>
                      <a:pt x="13" y="127"/>
                    </a:cubicBezTo>
                    <a:cubicBezTo>
                      <a:pt x="13" y="129"/>
                      <a:pt x="9" y="130"/>
                      <a:pt x="7" y="131"/>
                    </a:cubicBezTo>
                    <a:close/>
                  </a:path>
                </a:pathLst>
              </a:custGeom>
              <a:solidFill>
                <a:srgbClr val="D1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0" name="Freeform 59">
                <a:extLst>
                  <a:ext uri="{FF2B5EF4-FFF2-40B4-BE49-F238E27FC236}">
                    <a16:creationId xmlns:a16="http://schemas.microsoft.com/office/drawing/2014/main" id="{10CD7D02-8A3A-F979-C18A-EF6B280D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593"/>
                <a:ext cx="44" cy="138"/>
              </a:xfrm>
              <a:custGeom>
                <a:avLst/>
                <a:gdLst>
                  <a:gd name="T0" fmla="*/ 38 w 38"/>
                  <a:gd name="T1" fmla="*/ 0 h 122"/>
                  <a:gd name="T2" fmla="*/ 24 w 38"/>
                  <a:gd name="T3" fmla="*/ 87 h 122"/>
                  <a:gd name="T4" fmla="*/ 22 w 38"/>
                  <a:gd name="T5" fmla="*/ 114 h 122"/>
                  <a:gd name="T6" fmla="*/ 0 w 38"/>
                  <a:gd name="T7" fmla="*/ 109 h 122"/>
                  <a:gd name="T8" fmla="*/ 10 w 38"/>
                  <a:gd name="T9" fmla="*/ 48 h 122"/>
                  <a:gd name="T10" fmla="*/ 14 w 38"/>
                  <a:gd name="T11" fmla="*/ 31 h 122"/>
                  <a:gd name="T12" fmla="*/ 22 w 38"/>
                  <a:gd name="T13" fmla="*/ 0 h 122"/>
                  <a:gd name="T14" fmla="*/ 38 w 38"/>
                  <a:gd name="T1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22">
                    <a:moveTo>
                      <a:pt x="38" y="0"/>
                    </a:moveTo>
                    <a:cubicBezTo>
                      <a:pt x="36" y="29"/>
                      <a:pt x="28" y="58"/>
                      <a:pt x="24" y="87"/>
                    </a:cubicBezTo>
                    <a:cubicBezTo>
                      <a:pt x="22" y="96"/>
                      <a:pt x="22" y="105"/>
                      <a:pt x="22" y="114"/>
                    </a:cubicBezTo>
                    <a:cubicBezTo>
                      <a:pt x="12" y="122"/>
                      <a:pt x="5" y="120"/>
                      <a:pt x="0" y="109"/>
                    </a:cubicBezTo>
                    <a:cubicBezTo>
                      <a:pt x="1" y="88"/>
                      <a:pt x="9" y="69"/>
                      <a:pt x="10" y="48"/>
                    </a:cubicBezTo>
                    <a:cubicBezTo>
                      <a:pt x="15" y="43"/>
                      <a:pt x="14" y="37"/>
                      <a:pt x="14" y="31"/>
                    </a:cubicBezTo>
                    <a:cubicBezTo>
                      <a:pt x="14" y="20"/>
                      <a:pt x="11" y="8"/>
                      <a:pt x="22" y="0"/>
                    </a:cubicBezTo>
                    <a:cubicBezTo>
                      <a:pt x="27" y="0"/>
                      <a:pt x="32" y="0"/>
                      <a:pt x="38" y="0"/>
                    </a:cubicBezTo>
                    <a:close/>
                  </a:path>
                </a:pathLst>
              </a:custGeom>
              <a:solidFill>
                <a:srgbClr val="5F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1" name="Freeform 60">
                <a:extLst>
                  <a:ext uri="{FF2B5EF4-FFF2-40B4-BE49-F238E27FC236}">
                    <a16:creationId xmlns:a16="http://schemas.microsoft.com/office/drawing/2014/main" id="{11A00746-8BCE-C25B-470F-3CE111450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2593"/>
                <a:ext cx="43" cy="165"/>
              </a:xfrm>
              <a:custGeom>
                <a:avLst/>
                <a:gdLst>
                  <a:gd name="T0" fmla="*/ 0 w 37"/>
                  <a:gd name="T1" fmla="*/ 136 h 146"/>
                  <a:gd name="T2" fmla="*/ 24 w 37"/>
                  <a:gd name="T3" fmla="*/ 0 h 146"/>
                  <a:gd name="T4" fmla="*/ 28 w 37"/>
                  <a:gd name="T5" fmla="*/ 0 h 146"/>
                  <a:gd name="T6" fmla="*/ 35 w 37"/>
                  <a:gd name="T7" fmla="*/ 64 h 146"/>
                  <a:gd name="T8" fmla="*/ 26 w 37"/>
                  <a:gd name="T9" fmla="*/ 128 h 146"/>
                  <a:gd name="T10" fmla="*/ 18 w 37"/>
                  <a:gd name="T11" fmla="*/ 145 h 146"/>
                  <a:gd name="T12" fmla="*/ 0 w 37"/>
                  <a:gd name="T13" fmla="*/ 13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46">
                    <a:moveTo>
                      <a:pt x="0" y="136"/>
                    </a:moveTo>
                    <a:cubicBezTo>
                      <a:pt x="10" y="91"/>
                      <a:pt x="19" y="46"/>
                      <a:pt x="24" y="0"/>
                    </a:cubicBezTo>
                    <a:cubicBezTo>
                      <a:pt x="25" y="0"/>
                      <a:pt x="27" y="0"/>
                      <a:pt x="28" y="0"/>
                    </a:cubicBezTo>
                    <a:cubicBezTo>
                      <a:pt x="25" y="22"/>
                      <a:pt x="37" y="42"/>
                      <a:pt x="35" y="64"/>
                    </a:cubicBezTo>
                    <a:cubicBezTo>
                      <a:pt x="34" y="85"/>
                      <a:pt x="32" y="107"/>
                      <a:pt x="26" y="128"/>
                    </a:cubicBezTo>
                    <a:cubicBezTo>
                      <a:pt x="24" y="134"/>
                      <a:pt x="25" y="142"/>
                      <a:pt x="18" y="145"/>
                    </a:cubicBezTo>
                    <a:cubicBezTo>
                      <a:pt x="10" y="146"/>
                      <a:pt x="2" y="146"/>
                      <a:pt x="0" y="136"/>
                    </a:cubicBezTo>
                    <a:close/>
                  </a:path>
                </a:pathLst>
              </a:custGeom>
              <a:solidFill>
                <a:srgbClr val="E47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2" name="Freeform 61">
                <a:extLst>
                  <a:ext uri="{FF2B5EF4-FFF2-40B4-BE49-F238E27FC236}">
                    <a16:creationId xmlns:a16="http://schemas.microsoft.com/office/drawing/2014/main" id="{AB279E38-A389-B2ED-44D1-969068F57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5" y="2593"/>
                <a:ext cx="80" cy="56"/>
              </a:xfrm>
              <a:custGeom>
                <a:avLst/>
                <a:gdLst>
                  <a:gd name="T0" fmla="*/ 65 w 70"/>
                  <a:gd name="T1" fmla="*/ 0 h 49"/>
                  <a:gd name="T2" fmla="*/ 67 w 70"/>
                  <a:gd name="T3" fmla="*/ 35 h 49"/>
                  <a:gd name="T4" fmla="*/ 59 w 70"/>
                  <a:gd name="T5" fmla="*/ 39 h 49"/>
                  <a:gd name="T6" fmla="*/ 16 w 70"/>
                  <a:gd name="T7" fmla="*/ 47 h 49"/>
                  <a:gd name="T8" fmla="*/ 5 w 70"/>
                  <a:gd name="T9" fmla="*/ 45 h 49"/>
                  <a:gd name="T10" fmla="*/ 4 w 70"/>
                  <a:gd name="T11" fmla="*/ 8 h 49"/>
                  <a:gd name="T12" fmla="*/ 9 w 70"/>
                  <a:gd name="T13" fmla="*/ 0 h 49"/>
                  <a:gd name="T14" fmla="*/ 65 w 7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49">
                    <a:moveTo>
                      <a:pt x="65" y="0"/>
                    </a:moveTo>
                    <a:cubicBezTo>
                      <a:pt x="63" y="12"/>
                      <a:pt x="70" y="23"/>
                      <a:pt x="67" y="35"/>
                    </a:cubicBezTo>
                    <a:cubicBezTo>
                      <a:pt x="65" y="37"/>
                      <a:pt x="62" y="40"/>
                      <a:pt x="59" y="39"/>
                    </a:cubicBezTo>
                    <a:cubicBezTo>
                      <a:pt x="44" y="38"/>
                      <a:pt x="29" y="40"/>
                      <a:pt x="16" y="47"/>
                    </a:cubicBezTo>
                    <a:cubicBezTo>
                      <a:pt x="12" y="49"/>
                      <a:pt x="8" y="47"/>
                      <a:pt x="5" y="45"/>
                    </a:cubicBezTo>
                    <a:cubicBezTo>
                      <a:pt x="16" y="32"/>
                      <a:pt x="0" y="20"/>
                      <a:pt x="4" y="8"/>
                    </a:cubicBezTo>
                    <a:cubicBezTo>
                      <a:pt x="5" y="5"/>
                      <a:pt x="7" y="2"/>
                      <a:pt x="9" y="0"/>
                    </a:cubicBezTo>
                    <a:cubicBezTo>
                      <a:pt x="27" y="0"/>
                      <a:pt x="46" y="0"/>
                      <a:pt x="65" y="0"/>
                    </a:cubicBezTo>
                    <a:close/>
                  </a:path>
                </a:pathLst>
              </a:custGeom>
              <a:solidFill>
                <a:srgbClr val="4FA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3" name="Freeform 62">
                <a:extLst>
                  <a:ext uri="{FF2B5EF4-FFF2-40B4-BE49-F238E27FC236}">
                    <a16:creationId xmlns:a16="http://schemas.microsoft.com/office/drawing/2014/main" id="{05C3D80D-B63F-4895-50C2-D0C8BBE22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1" y="2593"/>
                <a:ext cx="51" cy="139"/>
              </a:xfrm>
              <a:custGeom>
                <a:avLst/>
                <a:gdLst>
                  <a:gd name="T0" fmla="*/ 44 w 44"/>
                  <a:gd name="T1" fmla="*/ 0 h 123"/>
                  <a:gd name="T2" fmla="*/ 24 w 44"/>
                  <a:gd name="T3" fmla="*/ 107 h 123"/>
                  <a:gd name="T4" fmla="*/ 16 w 44"/>
                  <a:gd name="T5" fmla="*/ 120 h 123"/>
                  <a:gd name="T6" fmla="*/ 6 w 44"/>
                  <a:gd name="T7" fmla="*/ 119 h 123"/>
                  <a:gd name="T8" fmla="*/ 4 w 44"/>
                  <a:gd name="T9" fmla="*/ 85 h 123"/>
                  <a:gd name="T10" fmla="*/ 15 w 44"/>
                  <a:gd name="T11" fmla="*/ 28 h 123"/>
                  <a:gd name="T12" fmla="*/ 24 w 44"/>
                  <a:gd name="T13" fmla="*/ 0 h 123"/>
                  <a:gd name="T14" fmla="*/ 44 w 44"/>
                  <a:gd name="T15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123">
                    <a:moveTo>
                      <a:pt x="44" y="0"/>
                    </a:moveTo>
                    <a:cubicBezTo>
                      <a:pt x="37" y="36"/>
                      <a:pt x="30" y="71"/>
                      <a:pt x="24" y="107"/>
                    </a:cubicBezTo>
                    <a:cubicBezTo>
                      <a:pt x="23" y="113"/>
                      <a:pt x="24" y="119"/>
                      <a:pt x="16" y="120"/>
                    </a:cubicBezTo>
                    <a:cubicBezTo>
                      <a:pt x="12" y="123"/>
                      <a:pt x="9" y="122"/>
                      <a:pt x="6" y="119"/>
                    </a:cubicBezTo>
                    <a:cubicBezTo>
                      <a:pt x="0" y="108"/>
                      <a:pt x="2" y="97"/>
                      <a:pt x="4" y="85"/>
                    </a:cubicBezTo>
                    <a:cubicBezTo>
                      <a:pt x="11" y="67"/>
                      <a:pt x="12" y="47"/>
                      <a:pt x="15" y="28"/>
                    </a:cubicBezTo>
                    <a:cubicBezTo>
                      <a:pt x="17" y="18"/>
                      <a:pt x="17" y="8"/>
                      <a:pt x="24" y="0"/>
                    </a:cubicBezTo>
                    <a:cubicBezTo>
                      <a:pt x="30" y="0"/>
                      <a:pt x="37" y="0"/>
                      <a:pt x="44" y="0"/>
                    </a:cubicBezTo>
                    <a:close/>
                  </a:path>
                </a:pathLst>
              </a:custGeom>
              <a:solidFill>
                <a:srgbClr val="1E8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4" name="Freeform 63">
                <a:extLst>
                  <a:ext uri="{FF2B5EF4-FFF2-40B4-BE49-F238E27FC236}">
                    <a16:creationId xmlns:a16="http://schemas.microsoft.com/office/drawing/2014/main" id="{9C0E8D71-E0DF-4617-7568-34D9B8747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590"/>
                <a:ext cx="36" cy="135"/>
              </a:xfrm>
              <a:custGeom>
                <a:avLst/>
                <a:gdLst>
                  <a:gd name="T0" fmla="*/ 10 w 32"/>
                  <a:gd name="T1" fmla="*/ 3 h 120"/>
                  <a:gd name="T2" fmla="*/ 15 w 32"/>
                  <a:gd name="T3" fmla="*/ 19 h 120"/>
                  <a:gd name="T4" fmla="*/ 26 w 32"/>
                  <a:gd name="T5" fmla="*/ 60 h 120"/>
                  <a:gd name="T6" fmla="*/ 28 w 32"/>
                  <a:gd name="T7" fmla="*/ 110 h 120"/>
                  <a:gd name="T8" fmla="*/ 26 w 32"/>
                  <a:gd name="T9" fmla="*/ 111 h 120"/>
                  <a:gd name="T10" fmla="*/ 2 w 32"/>
                  <a:gd name="T11" fmla="*/ 111 h 120"/>
                  <a:gd name="T12" fmla="*/ 2 w 32"/>
                  <a:gd name="T13" fmla="*/ 13 h 120"/>
                  <a:gd name="T14" fmla="*/ 10 w 32"/>
                  <a:gd name="T15" fmla="*/ 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20">
                    <a:moveTo>
                      <a:pt x="10" y="3"/>
                    </a:moveTo>
                    <a:cubicBezTo>
                      <a:pt x="12" y="8"/>
                      <a:pt x="13" y="13"/>
                      <a:pt x="15" y="19"/>
                    </a:cubicBezTo>
                    <a:cubicBezTo>
                      <a:pt x="20" y="32"/>
                      <a:pt x="23" y="46"/>
                      <a:pt x="26" y="60"/>
                    </a:cubicBezTo>
                    <a:cubicBezTo>
                      <a:pt x="31" y="77"/>
                      <a:pt x="32" y="93"/>
                      <a:pt x="28" y="110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18" y="120"/>
                      <a:pt x="10" y="119"/>
                      <a:pt x="2" y="111"/>
                    </a:cubicBezTo>
                    <a:cubicBezTo>
                      <a:pt x="2" y="78"/>
                      <a:pt x="2" y="45"/>
                      <a:pt x="2" y="13"/>
                    </a:cubicBezTo>
                    <a:cubicBezTo>
                      <a:pt x="2" y="8"/>
                      <a:pt x="0" y="0"/>
                      <a:pt x="10" y="3"/>
                    </a:cubicBezTo>
                    <a:close/>
                  </a:path>
                </a:pathLst>
              </a:custGeom>
              <a:solidFill>
                <a:srgbClr val="3BA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5" name="Freeform 64">
                <a:extLst>
                  <a:ext uri="{FF2B5EF4-FFF2-40B4-BE49-F238E27FC236}">
                    <a16:creationId xmlns:a16="http://schemas.microsoft.com/office/drawing/2014/main" id="{1B948619-50E2-7DA6-2A37-3BEE6A542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2" y="2593"/>
                <a:ext cx="42" cy="134"/>
              </a:xfrm>
              <a:custGeom>
                <a:avLst/>
                <a:gdLst>
                  <a:gd name="T0" fmla="*/ 17 w 37"/>
                  <a:gd name="T1" fmla="*/ 0 h 118"/>
                  <a:gd name="T2" fmla="*/ 37 w 37"/>
                  <a:gd name="T3" fmla="*/ 111 h 118"/>
                  <a:gd name="T4" fmla="*/ 17 w 37"/>
                  <a:gd name="T5" fmla="*/ 114 h 118"/>
                  <a:gd name="T6" fmla="*/ 1 w 37"/>
                  <a:gd name="T7" fmla="*/ 50 h 118"/>
                  <a:gd name="T8" fmla="*/ 1 w 37"/>
                  <a:gd name="T9" fmla="*/ 30 h 118"/>
                  <a:gd name="T10" fmla="*/ 5 w 37"/>
                  <a:gd name="T11" fmla="*/ 0 h 118"/>
                  <a:gd name="T12" fmla="*/ 17 w 37"/>
                  <a:gd name="T1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18">
                    <a:moveTo>
                      <a:pt x="17" y="0"/>
                    </a:moveTo>
                    <a:cubicBezTo>
                      <a:pt x="22" y="37"/>
                      <a:pt x="25" y="75"/>
                      <a:pt x="37" y="111"/>
                    </a:cubicBezTo>
                    <a:cubicBezTo>
                      <a:pt x="32" y="118"/>
                      <a:pt x="25" y="117"/>
                      <a:pt x="17" y="114"/>
                    </a:cubicBezTo>
                    <a:cubicBezTo>
                      <a:pt x="2" y="95"/>
                      <a:pt x="6" y="72"/>
                      <a:pt x="1" y="50"/>
                    </a:cubicBezTo>
                    <a:cubicBezTo>
                      <a:pt x="0" y="44"/>
                      <a:pt x="1" y="37"/>
                      <a:pt x="1" y="30"/>
                    </a:cubicBezTo>
                    <a:cubicBezTo>
                      <a:pt x="2" y="20"/>
                      <a:pt x="4" y="10"/>
                      <a:pt x="5" y="0"/>
                    </a:cubicBezTo>
                    <a:cubicBezTo>
                      <a:pt x="9" y="0"/>
                      <a:pt x="13" y="0"/>
                      <a:pt x="17" y="0"/>
                    </a:cubicBezTo>
                    <a:close/>
                  </a:path>
                </a:pathLst>
              </a:custGeom>
              <a:solidFill>
                <a:srgbClr val="E57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6" name="Freeform 65">
                <a:extLst>
                  <a:ext uri="{FF2B5EF4-FFF2-40B4-BE49-F238E27FC236}">
                    <a16:creationId xmlns:a16="http://schemas.microsoft.com/office/drawing/2014/main" id="{E5C938E4-6134-646E-E626-24A37E38F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2593"/>
                <a:ext cx="51" cy="128"/>
              </a:xfrm>
              <a:custGeom>
                <a:avLst/>
                <a:gdLst>
                  <a:gd name="T0" fmla="*/ 44 w 44"/>
                  <a:gd name="T1" fmla="*/ 0 h 113"/>
                  <a:gd name="T2" fmla="*/ 24 w 44"/>
                  <a:gd name="T3" fmla="*/ 107 h 113"/>
                  <a:gd name="T4" fmla="*/ 6 w 44"/>
                  <a:gd name="T5" fmla="*/ 104 h 113"/>
                  <a:gd name="T6" fmla="*/ 7 w 44"/>
                  <a:gd name="T7" fmla="*/ 64 h 113"/>
                  <a:gd name="T8" fmla="*/ 15 w 44"/>
                  <a:gd name="T9" fmla="*/ 9 h 113"/>
                  <a:gd name="T10" fmla="*/ 20 w 44"/>
                  <a:gd name="T11" fmla="*/ 0 h 113"/>
                  <a:gd name="T12" fmla="*/ 44 w 4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113">
                    <a:moveTo>
                      <a:pt x="44" y="0"/>
                    </a:moveTo>
                    <a:cubicBezTo>
                      <a:pt x="35" y="35"/>
                      <a:pt x="30" y="71"/>
                      <a:pt x="24" y="107"/>
                    </a:cubicBezTo>
                    <a:cubicBezTo>
                      <a:pt x="17" y="113"/>
                      <a:pt x="12" y="109"/>
                      <a:pt x="6" y="104"/>
                    </a:cubicBezTo>
                    <a:cubicBezTo>
                      <a:pt x="0" y="91"/>
                      <a:pt x="8" y="77"/>
                      <a:pt x="7" y="64"/>
                    </a:cubicBezTo>
                    <a:cubicBezTo>
                      <a:pt x="13" y="46"/>
                      <a:pt x="15" y="28"/>
                      <a:pt x="15" y="9"/>
                    </a:cubicBezTo>
                    <a:cubicBezTo>
                      <a:pt x="16" y="5"/>
                      <a:pt x="18" y="3"/>
                      <a:pt x="20" y="0"/>
                    </a:cubicBezTo>
                    <a:cubicBezTo>
                      <a:pt x="28" y="0"/>
                      <a:pt x="36" y="0"/>
                      <a:pt x="44" y="0"/>
                    </a:cubicBezTo>
                    <a:close/>
                  </a:path>
                </a:pathLst>
              </a:custGeom>
              <a:solidFill>
                <a:srgbClr val="CF89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7" name="Freeform 66">
                <a:extLst>
                  <a:ext uri="{FF2B5EF4-FFF2-40B4-BE49-F238E27FC236}">
                    <a16:creationId xmlns:a16="http://schemas.microsoft.com/office/drawing/2014/main" id="{37A2B238-06E9-4F2D-C080-814A2E1C5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0" y="2593"/>
                <a:ext cx="65" cy="60"/>
              </a:xfrm>
              <a:custGeom>
                <a:avLst/>
                <a:gdLst>
                  <a:gd name="T0" fmla="*/ 56 w 56"/>
                  <a:gd name="T1" fmla="*/ 0 h 53"/>
                  <a:gd name="T2" fmla="*/ 55 w 56"/>
                  <a:gd name="T3" fmla="*/ 7 h 53"/>
                  <a:gd name="T4" fmla="*/ 43 w 56"/>
                  <a:gd name="T5" fmla="*/ 34 h 53"/>
                  <a:gd name="T6" fmla="*/ 24 w 56"/>
                  <a:gd name="T7" fmla="*/ 53 h 53"/>
                  <a:gd name="T8" fmla="*/ 10 w 56"/>
                  <a:gd name="T9" fmla="*/ 49 h 53"/>
                  <a:gd name="T10" fmla="*/ 6 w 56"/>
                  <a:gd name="T11" fmla="*/ 32 h 53"/>
                  <a:gd name="T12" fmla="*/ 0 w 56"/>
                  <a:gd name="T13" fmla="*/ 0 h 53"/>
                  <a:gd name="T14" fmla="*/ 56 w 56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53">
                    <a:moveTo>
                      <a:pt x="56" y="0"/>
                    </a:moveTo>
                    <a:cubicBezTo>
                      <a:pt x="56" y="2"/>
                      <a:pt x="56" y="5"/>
                      <a:pt x="55" y="7"/>
                    </a:cubicBezTo>
                    <a:cubicBezTo>
                      <a:pt x="53" y="17"/>
                      <a:pt x="47" y="25"/>
                      <a:pt x="43" y="34"/>
                    </a:cubicBezTo>
                    <a:cubicBezTo>
                      <a:pt x="38" y="41"/>
                      <a:pt x="34" y="50"/>
                      <a:pt x="24" y="53"/>
                    </a:cubicBezTo>
                    <a:cubicBezTo>
                      <a:pt x="19" y="53"/>
                      <a:pt x="14" y="52"/>
                      <a:pt x="10" y="49"/>
                    </a:cubicBezTo>
                    <a:cubicBezTo>
                      <a:pt x="5" y="44"/>
                      <a:pt x="5" y="38"/>
                      <a:pt x="6" y="32"/>
                    </a:cubicBezTo>
                    <a:cubicBezTo>
                      <a:pt x="4" y="21"/>
                      <a:pt x="2" y="11"/>
                      <a:pt x="0" y="0"/>
                    </a:cubicBezTo>
                    <a:cubicBezTo>
                      <a:pt x="18" y="0"/>
                      <a:pt x="37" y="0"/>
                      <a:pt x="56" y="0"/>
                    </a:cubicBezTo>
                    <a:close/>
                  </a:path>
                </a:pathLst>
              </a:custGeom>
              <a:solidFill>
                <a:srgbClr val="C18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8" name="Freeform 67">
                <a:extLst>
                  <a:ext uri="{FF2B5EF4-FFF2-40B4-BE49-F238E27FC236}">
                    <a16:creationId xmlns:a16="http://schemas.microsoft.com/office/drawing/2014/main" id="{9D77FEAC-67AB-7DD4-AF40-53DFB11BD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2593"/>
                <a:ext cx="34" cy="116"/>
              </a:xfrm>
              <a:custGeom>
                <a:avLst/>
                <a:gdLst>
                  <a:gd name="T0" fmla="*/ 29 w 29"/>
                  <a:gd name="T1" fmla="*/ 0 h 102"/>
                  <a:gd name="T2" fmla="*/ 29 w 29"/>
                  <a:gd name="T3" fmla="*/ 87 h 102"/>
                  <a:gd name="T4" fmla="*/ 6 w 29"/>
                  <a:gd name="T5" fmla="*/ 92 h 102"/>
                  <a:gd name="T6" fmla="*/ 9 w 29"/>
                  <a:gd name="T7" fmla="*/ 14 h 102"/>
                  <a:gd name="T8" fmla="*/ 13 w 29"/>
                  <a:gd name="T9" fmla="*/ 0 h 102"/>
                  <a:gd name="T10" fmla="*/ 29 w 29"/>
                  <a:gd name="T1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02">
                    <a:moveTo>
                      <a:pt x="29" y="0"/>
                    </a:moveTo>
                    <a:cubicBezTo>
                      <a:pt x="29" y="29"/>
                      <a:pt x="29" y="58"/>
                      <a:pt x="29" y="87"/>
                    </a:cubicBezTo>
                    <a:cubicBezTo>
                      <a:pt x="23" y="97"/>
                      <a:pt x="16" y="102"/>
                      <a:pt x="6" y="92"/>
                    </a:cubicBezTo>
                    <a:cubicBezTo>
                      <a:pt x="0" y="66"/>
                      <a:pt x="7" y="40"/>
                      <a:pt x="9" y="14"/>
                    </a:cubicBezTo>
                    <a:cubicBezTo>
                      <a:pt x="10" y="9"/>
                      <a:pt x="12" y="4"/>
                      <a:pt x="13" y="0"/>
                    </a:cubicBezTo>
                    <a:cubicBezTo>
                      <a:pt x="18" y="0"/>
                      <a:pt x="24" y="0"/>
                      <a:pt x="29" y="0"/>
                    </a:cubicBezTo>
                    <a:close/>
                  </a:path>
                </a:pathLst>
              </a:custGeom>
              <a:solidFill>
                <a:srgbClr val="E1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9" name="Freeform 68">
                <a:extLst>
                  <a:ext uri="{FF2B5EF4-FFF2-40B4-BE49-F238E27FC236}">
                    <a16:creationId xmlns:a16="http://schemas.microsoft.com/office/drawing/2014/main" id="{6936DAFC-8AB4-F164-58AD-4C2CFF6B4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4" y="2593"/>
                <a:ext cx="41" cy="113"/>
              </a:xfrm>
              <a:custGeom>
                <a:avLst/>
                <a:gdLst>
                  <a:gd name="T0" fmla="*/ 16 w 35"/>
                  <a:gd name="T1" fmla="*/ 94 h 100"/>
                  <a:gd name="T2" fmla="*/ 0 w 35"/>
                  <a:gd name="T3" fmla="*/ 0 h 100"/>
                  <a:gd name="T4" fmla="*/ 20 w 35"/>
                  <a:gd name="T5" fmla="*/ 0 h 100"/>
                  <a:gd name="T6" fmla="*/ 23 w 35"/>
                  <a:gd name="T7" fmla="*/ 5 h 100"/>
                  <a:gd name="T8" fmla="*/ 34 w 35"/>
                  <a:gd name="T9" fmla="*/ 87 h 100"/>
                  <a:gd name="T10" fmla="*/ 16 w 35"/>
                  <a:gd name="T11" fmla="*/ 9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00">
                    <a:moveTo>
                      <a:pt x="16" y="94"/>
                    </a:moveTo>
                    <a:cubicBezTo>
                      <a:pt x="10" y="63"/>
                      <a:pt x="5" y="31"/>
                      <a:pt x="0" y="0"/>
                    </a:cubicBezTo>
                    <a:cubicBezTo>
                      <a:pt x="6" y="0"/>
                      <a:pt x="13" y="0"/>
                      <a:pt x="20" y="0"/>
                    </a:cubicBezTo>
                    <a:cubicBezTo>
                      <a:pt x="21" y="2"/>
                      <a:pt x="22" y="3"/>
                      <a:pt x="23" y="5"/>
                    </a:cubicBezTo>
                    <a:cubicBezTo>
                      <a:pt x="30" y="32"/>
                      <a:pt x="35" y="59"/>
                      <a:pt x="34" y="87"/>
                    </a:cubicBezTo>
                    <a:cubicBezTo>
                      <a:pt x="30" y="96"/>
                      <a:pt x="25" y="100"/>
                      <a:pt x="16" y="94"/>
                    </a:cubicBezTo>
                    <a:close/>
                  </a:path>
                </a:pathLst>
              </a:custGeom>
              <a:solidFill>
                <a:srgbClr val="5A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0" name="Freeform 69">
                <a:extLst>
                  <a:ext uri="{FF2B5EF4-FFF2-40B4-BE49-F238E27FC236}">
                    <a16:creationId xmlns:a16="http://schemas.microsoft.com/office/drawing/2014/main" id="{00FE0258-0354-F55F-AB5D-A41AD0B1E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3" y="2593"/>
                <a:ext cx="50" cy="123"/>
              </a:xfrm>
              <a:custGeom>
                <a:avLst/>
                <a:gdLst>
                  <a:gd name="T0" fmla="*/ 16 w 44"/>
                  <a:gd name="T1" fmla="*/ 103 h 109"/>
                  <a:gd name="T2" fmla="*/ 0 w 44"/>
                  <a:gd name="T3" fmla="*/ 0 h 109"/>
                  <a:gd name="T4" fmla="*/ 16 w 44"/>
                  <a:gd name="T5" fmla="*/ 0 h 109"/>
                  <a:gd name="T6" fmla="*/ 28 w 44"/>
                  <a:gd name="T7" fmla="*/ 33 h 109"/>
                  <a:gd name="T8" fmla="*/ 33 w 44"/>
                  <a:gd name="T9" fmla="*/ 105 h 109"/>
                  <a:gd name="T10" fmla="*/ 16 w 44"/>
                  <a:gd name="T11" fmla="*/ 10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09">
                    <a:moveTo>
                      <a:pt x="16" y="103"/>
                    </a:moveTo>
                    <a:cubicBezTo>
                      <a:pt x="15" y="68"/>
                      <a:pt x="6" y="34"/>
                      <a:pt x="0" y="0"/>
                    </a:cubicBezTo>
                    <a:cubicBezTo>
                      <a:pt x="6" y="0"/>
                      <a:pt x="11" y="0"/>
                      <a:pt x="16" y="0"/>
                    </a:cubicBezTo>
                    <a:cubicBezTo>
                      <a:pt x="24" y="10"/>
                      <a:pt x="22" y="23"/>
                      <a:pt x="28" y="33"/>
                    </a:cubicBezTo>
                    <a:cubicBezTo>
                      <a:pt x="34" y="57"/>
                      <a:pt x="44" y="80"/>
                      <a:pt x="33" y="105"/>
                    </a:cubicBezTo>
                    <a:cubicBezTo>
                      <a:pt x="27" y="108"/>
                      <a:pt x="21" y="109"/>
                      <a:pt x="16" y="103"/>
                    </a:cubicBezTo>
                    <a:close/>
                  </a:path>
                </a:pathLst>
              </a:custGeom>
              <a:solidFill>
                <a:srgbClr val="DF7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1" name="Freeform 70">
                <a:extLst>
                  <a:ext uri="{FF2B5EF4-FFF2-40B4-BE49-F238E27FC236}">
                    <a16:creationId xmlns:a16="http://schemas.microsoft.com/office/drawing/2014/main" id="{1EB47D3E-7FC2-E35C-F3B9-8B394CC24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593"/>
                <a:ext cx="39" cy="113"/>
              </a:xfrm>
              <a:custGeom>
                <a:avLst/>
                <a:gdLst>
                  <a:gd name="T0" fmla="*/ 1 w 34"/>
                  <a:gd name="T1" fmla="*/ 60 h 100"/>
                  <a:gd name="T2" fmla="*/ 9 w 34"/>
                  <a:gd name="T3" fmla="*/ 0 h 100"/>
                  <a:gd name="T4" fmla="*/ 25 w 34"/>
                  <a:gd name="T5" fmla="*/ 0 h 100"/>
                  <a:gd name="T6" fmla="*/ 32 w 34"/>
                  <a:gd name="T7" fmla="*/ 85 h 100"/>
                  <a:gd name="T8" fmla="*/ 14 w 34"/>
                  <a:gd name="T9" fmla="*/ 100 h 100"/>
                  <a:gd name="T10" fmla="*/ 2 w 34"/>
                  <a:gd name="T11" fmla="*/ 86 h 100"/>
                  <a:gd name="T12" fmla="*/ 1 w 34"/>
                  <a:gd name="T13" fmla="*/ 6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00">
                    <a:moveTo>
                      <a:pt x="1" y="60"/>
                    </a:moveTo>
                    <a:cubicBezTo>
                      <a:pt x="2" y="40"/>
                      <a:pt x="9" y="20"/>
                      <a:pt x="9" y="0"/>
                    </a:cubicBezTo>
                    <a:cubicBezTo>
                      <a:pt x="14" y="0"/>
                      <a:pt x="19" y="0"/>
                      <a:pt x="25" y="0"/>
                    </a:cubicBezTo>
                    <a:cubicBezTo>
                      <a:pt x="27" y="28"/>
                      <a:pt x="24" y="57"/>
                      <a:pt x="32" y="85"/>
                    </a:cubicBezTo>
                    <a:cubicBezTo>
                      <a:pt x="34" y="94"/>
                      <a:pt x="24" y="100"/>
                      <a:pt x="14" y="100"/>
                    </a:cubicBezTo>
                    <a:cubicBezTo>
                      <a:pt x="5" y="100"/>
                      <a:pt x="4" y="93"/>
                      <a:pt x="2" y="86"/>
                    </a:cubicBezTo>
                    <a:cubicBezTo>
                      <a:pt x="0" y="77"/>
                      <a:pt x="5" y="68"/>
                      <a:pt x="1" y="60"/>
                    </a:cubicBezTo>
                    <a:close/>
                  </a:path>
                </a:pathLst>
              </a:custGeom>
              <a:solidFill>
                <a:srgbClr val="263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2" name="Freeform 71">
                <a:extLst>
                  <a:ext uri="{FF2B5EF4-FFF2-40B4-BE49-F238E27FC236}">
                    <a16:creationId xmlns:a16="http://schemas.microsoft.com/office/drawing/2014/main" id="{AB546404-F28A-26AD-B908-911CD97B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2" y="2593"/>
                <a:ext cx="58" cy="61"/>
              </a:xfrm>
              <a:custGeom>
                <a:avLst/>
                <a:gdLst>
                  <a:gd name="T0" fmla="*/ 49 w 50"/>
                  <a:gd name="T1" fmla="*/ 0 h 54"/>
                  <a:gd name="T2" fmla="*/ 45 w 50"/>
                  <a:gd name="T3" fmla="*/ 27 h 54"/>
                  <a:gd name="T4" fmla="*/ 30 w 50"/>
                  <a:gd name="T5" fmla="*/ 52 h 54"/>
                  <a:gd name="T6" fmla="*/ 25 w 50"/>
                  <a:gd name="T7" fmla="*/ 54 h 54"/>
                  <a:gd name="T8" fmla="*/ 14 w 50"/>
                  <a:gd name="T9" fmla="*/ 51 h 54"/>
                  <a:gd name="T10" fmla="*/ 10 w 50"/>
                  <a:gd name="T11" fmla="*/ 47 h 54"/>
                  <a:gd name="T12" fmla="*/ 6 w 50"/>
                  <a:gd name="T13" fmla="*/ 38 h 54"/>
                  <a:gd name="T14" fmla="*/ 9 w 50"/>
                  <a:gd name="T15" fmla="*/ 0 h 54"/>
                  <a:gd name="T16" fmla="*/ 49 w 50"/>
                  <a:gd name="T1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54">
                    <a:moveTo>
                      <a:pt x="49" y="0"/>
                    </a:moveTo>
                    <a:cubicBezTo>
                      <a:pt x="50" y="9"/>
                      <a:pt x="47" y="18"/>
                      <a:pt x="45" y="27"/>
                    </a:cubicBezTo>
                    <a:cubicBezTo>
                      <a:pt x="40" y="35"/>
                      <a:pt x="38" y="45"/>
                      <a:pt x="30" y="52"/>
                    </a:cubicBezTo>
                    <a:cubicBezTo>
                      <a:pt x="29" y="53"/>
                      <a:pt x="27" y="54"/>
                      <a:pt x="25" y="54"/>
                    </a:cubicBezTo>
                    <a:cubicBezTo>
                      <a:pt x="21" y="53"/>
                      <a:pt x="18" y="52"/>
                      <a:pt x="14" y="51"/>
                    </a:cubicBezTo>
                    <a:cubicBezTo>
                      <a:pt x="12" y="50"/>
                      <a:pt x="11" y="48"/>
                      <a:pt x="10" y="47"/>
                    </a:cubicBezTo>
                    <a:cubicBezTo>
                      <a:pt x="8" y="44"/>
                      <a:pt x="7" y="41"/>
                      <a:pt x="6" y="38"/>
                    </a:cubicBezTo>
                    <a:cubicBezTo>
                      <a:pt x="3" y="25"/>
                      <a:pt x="0" y="12"/>
                      <a:pt x="9" y="0"/>
                    </a:cubicBezTo>
                    <a:cubicBezTo>
                      <a:pt x="22" y="0"/>
                      <a:pt x="35" y="0"/>
                      <a:pt x="49" y="0"/>
                    </a:cubicBezTo>
                    <a:close/>
                  </a:path>
                </a:pathLst>
              </a:custGeom>
              <a:solidFill>
                <a:srgbClr val="D5B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3" name="Freeform 72">
                <a:extLst>
                  <a:ext uri="{FF2B5EF4-FFF2-40B4-BE49-F238E27FC236}">
                    <a16:creationId xmlns:a16="http://schemas.microsoft.com/office/drawing/2014/main" id="{C2DBB075-EBD8-869F-DCC6-C67A3C3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6" y="2593"/>
                <a:ext cx="42" cy="100"/>
              </a:xfrm>
              <a:custGeom>
                <a:avLst/>
                <a:gdLst>
                  <a:gd name="T0" fmla="*/ 0 w 36"/>
                  <a:gd name="T1" fmla="*/ 76 h 88"/>
                  <a:gd name="T2" fmla="*/ 16 w 36"/>
                  <a:gd name="T3" fmla="*/ 64 h 88"/>
                  <a:gd name="T4" fmla="*/ 11 w 36"/>
                  <a:gd name="T5" fmla="*/ 35 h 88"/>
                  <a:gd name="T6" fmla="*/ 6 w 36"/>
                  <a:gd name="T7" fmla="*/ 0 h 88"/>
                  <a:gd name="T8" fmla="*/ 22 w 36"/>
                  <a:gd name="T9" fmla="*/ 0 h 88"/>
                  <a:gd name="T10" fmla="*/ 36 w 36"/>
                  <a:gd name="T11" fmla="*/ 80 h 88"/>
                  <a:gd name="T12" fmla="*/ 0 w 36"/>
                  <a:gd name="T13" fmla="*/ 7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8">
                    <a:moveTo>
                      <a:pt x="0" y="76"/>
                    </a:moveTo>
                    <a:cubicBezTo>
                      <a:pt x="0" y="65"/>
                      <a:pt x="19" y="80"/>
                      <a:pt x="16" y="64"/>
                    </a:cubicBezTo>
                    <a:cubicBezTo>
                      <a:pt x="14" y="54"/>
                      <a:pt x="12" y="44"/>
                      <a:pt x="11" y="35"/>
                    </a:cubicBezTo>
                    <a:cubicBezTo>
                      <a:pt x="9" y="23"/>
                      <a:pt x="7" y="11"/>
                      <a:pt x="6" y="0"/>
                    </a:cubicBezTo>
                    <a:cubicBezTo>
                      <a:pt x="11" y="0"/>
                      <a:pt x="16" y="0"/>
                      <a:pt x="22" y="0"/>
                    </a:cubicBezTo>
                    <a:cubicBezTo>
                      <a:pt x="28" y="26"/>
                      <a:pt x="33" y="53"/>
                      <a:pt x="36" y="80"/>
                    </a:cubicBezTo>
                    <a:cubicBezTo>
                      <a:pt x="22" y="88"/>
                      <a:pt x="11" y="84"/>
                      <a:pt x="0" y="76"/>
                    </a:cubicBezTo>
                    <a:close/>
                  </a:path>
                </a:pathLst>
              </a:custGeom>
              <a:solidFill>
                <a:srgbClr val="2F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4" name="Freeform 73">
                <a:extLst>
                  <a:ext uri="{FF2B5EF4-FFF2-40B4-BE49-F238E27FC236}">
                    <a16:creationId xmlns:a16="http://schemas.microsoft.com/office/drawing/2014/main" id="{6DAABF9D-028E-7359-67BF-7DFA33B19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7" y="2748"/>
                <a:ext cx="25" cy="153"/>
              </a:xfrm>
              <a:custGeom>
                <a:avLst/>
                <a:gdLst>
                  <a:gd name="T0" fmla="*/ 22 w 22"/>
                  <a:gd name="T1" fmla="*/ 135 h 135"/>
                  <a:gd name="T2" fmla="*/ 7 w 22"/>
                  <a:gd name="T3" fmla="*/ 62 h 135"/>
                  <a:gd name="T4" fmla="*/ 0 w 22"/>
                  <a:gd name="T5" fmla="*/ 51 h 135"/>
                  <a:gd name="T6" fmla="*/ 11 w 22"/>
                  <a:gd name="T7" fmla="*/ 0 h 135"/>
                  <a:gd name="T8" fmla="*/ 22 w 22"/>
                  <a:gd name="T9" fmla="*/ 23 h 135"/>
                  <a:gd name="T10" fmla="*/ 22 w 22"/>
                  <a:gd name="T1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5">
                    <a:moveTo>
                      <a:pt x="22" y="135"/>
                    </a:moveTo>
                    <a:cubicBezTo>
                      <a:pt x="12" y="111"/>
                      <a:pt x="13" y="86"/>
                      <a:pt x="7" y="62"/>
                    </a:cubicBezTo>
                    <a:cubicBezTo>
                      <a:pt x="6" y="57"/>
                      <a:pt x="6" y="52"/>
                      <a:pt x="0" y="51"/>
                    </a:cubicBezTo>
                    <a:cubicBezTo>
                      <a:pt x="7" y="34"/>
                      <a:pt x="3" y="16"/>
                      <a:pt x="11" y="0"/>
                    </a:cubicBezTo>
                    <a:cubicBezTo>
                      <a:pt x="22" y="4"/>
                      <a:pt x="17" y="16"/>
                      <a:pt x="22" y="23"/>
                    </a:cubicBezTo>
                    <a:cubicBezTo>
                      <a:pt x="22" y="60"/>
                      <a:pt x="22" y="97"/>
                      <a:pt x="22" y="135"/>
                    </a:cubicBezTo>
                    <a:close/>
                  </a:path>
                </a:pathLst>
              </a:custGeom>
              <a:solidFill>
                <a:srgbClr val="56B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5" name="Freeform 74">
                <a:extLst>
                  <a:ext uri="{FF2B5EF4-FFF2-40B4-BE49-F238E27FC236}">
                    <a16:creationId xmlns:a16="http://schemas.microsoft.com/office/drawing/2014/main" id="{F74D4C19-947C-A1D7-3802-9D755E36C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" y="2593"/>
                <a:ext cx="59" cy="58"/>
              </a:xfrm>
              <a:custGeom>
                <a:avLst/>
                <a:gdLst>
                  <a:gd name="T0" fmla="*/ 49 w 51"/>
                  <a:gd name="T1" fmla="*/ 0 h 51"/>
                  <a:gd name="T2" fmla="*/ 41 w 51"/>
                  <a:gd name="T3" fmla="*/ 28 h 51"/>
                  <a:gd name="T4" fmla="*/ 31 w 51"/>
                  <a:gd name="T5" fmla="*/ 49 h 51"/>
                  <a:gd name="T6" fmla="*/ 15 w 51"/>
                  <a:gd name="T7" fmla="*/ 48 h 51"/>
                  <a:gd name="T8" fmla="*/ 8 w 51"/>
                  <a:gd name="T9" fmla="*/ 24 h 51"/>
                  <a:gd name="T10" fmla="*/ 1 w 51"/>
                  <a:gd name="T11" fmla="*/ 0 h 51"/>
                  <a:gd name="T12" fmla="*/ 49 w 51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51">
                    <a:moveTo>
                      <a:pt x="49" y="0"/>
                    </a:moveTo>
                    <a:cubicBezTo>
                      <a:pt x="51" y="11"/>
                      <a:pt x="39" y="17"/>
                      <a:pt x="41" y="28"/>
                    </a:cubicBezTo>
                    <a:cubicBezTo>
                      <a:pt x="42" y="37"/>
                      <a:pt x="38" y="44"/>
                      <a:pt x="31" y="49"/>
                    </a:cubicBezTo>
                    <a:cubicBezTo>
                      <a:pt x="26" y="50"/>
                      <a:pt x="20" y="51"/>
                      <a:pt x="15" y="48"/>
                    </a:cubicBezTo>
                    <a:cubicBezTo>
                      <a:pt x="10" y="41"/>
                      <a:pt x="7" y="33"/>
                      <a:pt x="8" y="24"/>
                    </a:cubicBezTo>
                    <a:cubicBezTo>
                      <a:pt x="7" y="16"/>
                      <a:pt x="0" y="9"/>
                      <a:pt x="1" y="0"/>
                    </a:cubicBezTo>
                    <a:cubicBezTo>
                      <a:pt x="17" y="0"/>
                      <a:pt x="33" y="0"/>
                      <a:pt x="49" y="0"/>
                    </a:cubicBezTo>
                    <a:close/>
                  </a:path>
                </a:pathLst>
              </a:custGeom>
              <a:solidFill>
                <a:srgbClr val="E0B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6" name="Freeform 75">
                <a:extLst>
                  <a:ext uri="{FF2B5EF4-FFF2-40B4-BE49-F238E27FC236}">
                    <a16:creationId xmlns:a16="http://schemas.microsoft.com/office/drawing/2014/main" id="{8507CDDD-9CDF-4EE9-F5CD-F6A84EFA5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715"/>
                <a:ext cx="33" cy="90"/>
              </a:xfrm>
              <a:custGeom>
                <a:avLst/>
                <a:gdLst>
                  <a:gd name="T0" fmla="*/ 0 w 29"/>
                  <a:gd name="T1" fmla="*/ 0 h 79"/>
                  <a:gd name="T2" fmla="*/ 24 w 29"/>
                  <a:gd name="T3" fmla="*/ 0 h 79"/>
                  <a:gd name="T4" fmla="*/ 12 w 29"/>
                  <a:gd name="T5" fmla="*/ 75 h 79"/>
                  <a:gd name="T6" fmla="*/ 0 w 29"/>
                  <a:gd name="T7" fmla="*/ 76 h 79"/>
                  <a:gd name="T8" fmla="*/ 0 w 29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79">
                    <a:moveTo>
                      <a:pt x="0" y="0"/>
                    </a:moveTo>
                    <a:cubicBezTo>
                      <a:pt x="8" y="2"/>
                      <a:pt x="16" y="2"/>
                      <a:pt x="24" y="0"/>
                    </a:cubicBezTo>
                    <a:cubicBezTo>
                      <a:pt x="29" y="27"/>
                      <a:pt x="16" y="50"/>
                      <a:pt x="12" y="75"/>
                    </a:cubicBezTo>
                    <a:cubicBezTo>
                      <a:pt x="8" y="79"/>
                      <a:pt x="4" y="79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lose/>
                  </a:path>
                </a:pathLst>
              </a:custGeom>
              <a:solidFill>
                <a:srgbClr val="DBB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7" name="Freeform 76">
                <a:extLst>
                  <a:ext uri="{FF2B5EF4-FFF2-40B4-BE49-F238E27FC236}">
                    <a16:creationId xmlns:a16="http://schemas.microsoft.com/office/drawing/2014/main" id="{7CB1B2AF-6E48-FAAF-80CE-75509B268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6" y="2593"/>
                <a:ext cx="32" cy="146"/>
              </a:xfrm>
              <a:custGeom>
                <a:avLst/>
                <a:gdLst>
                  <a:gd name="T0" fmla="*/ 28 w 28"/>
                  <a:gd name="T1" fmla="*/ 0 h 129"/>
                  <a:gd name="T2" fmla="*/ 28 w 28"/>
                  <a:gd name="T3" fmla="*/ 117 h 129"/>
                  <a:gd name="T4" fmla="*/ 5 w 28"/>
                  <a:gd name="T5" fmla="*/ 121 h 129"/>
                  <a:gd name="T6" fmla="*/ 4 w 28"/>
                  <a:gd name="T7" fmla="*/ 58 h 129"/>
                  <a:gd name="T8" fmla="*/ 11 w 28"/>
                  <a:gd name="T9" fmla="*/ 24 h 129"/>
                  <a:gd name="T10" fmla="*/ 20 w 28"/>
                  <a:gd name="T11" fmla="*/ 0 h 129"/>
                  <a:gd name="T12" fmla="*/ 28 w 28"/>
                  <a:gd name="T1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29">
                    <a:moveTo>
                      <a:pt x="28" y="0"/>
                    </a:moveTo>
                    <a:cubicBezTo>
                      <a:pt x="22" y="39"/>
                      <a:pt x="20" y="78"/>
                      <a:pt x="28" y="117"/>
                    </a:cubicBezTo>
                    <a:cubicBezTo>
                      <a:pt x="22" y="127"/>
                      <a:pt x="14" y="129"/>
                      <a:pt x="5" y="121"/>
                    </a:cubicBezTo>
                    <a:cubicBezTo>
                      <a:pt x="0" y="101"/>
                      <a:pt x="1" y="79"/>
                      <a:pt x="4" y="58"/>
                    </a:cubicBezTo>
                    <a:cubicBezTo>
                      <a:pt x="12" y="48"/>
                      <a:pt x="9" y="36"/>
                      <a:pt x="11" y="24"/>
                    </a:cubicBezTo>
                    <a:cubicBezTo>
                      <a:pt x="12" y="15"/>
                      <a:pt x="13" y="7"/>
                      <a:pt x="20" y="0"/>
                    </a:cubicBezTo>
                    <a:cubicBezTo>
                      <a:pt x="22" y="0"/>
                      <a:pt x="25" y="0"/>
                      <a:pt x="28" y="0"/>
                    </a:cubicBezTo>
                    <a:close/>
                  </a:path>
                </a:pathLst>
              </a:custGeom>
              <a:solidFill>
                <a:srgbClr val="171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8" name="Freeform 77">
                <a:extLst>
                  <a:ext uri="{FF2B5EF4-FFF2-40B4-BE49-F238E27FC236}">
                    <a16:creationId xmlns:a16="http://schemas.microsoft.com/office/drawing/2014/main" id="{67E5E7A6-68E8-C5F0-DA9F-F78F10C4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593"/>
                <a:ext cx="69" cy="53"/>
              </a:xfrm>
              <a:custGeom>
                <a:avLst/>
                <a:gdLst>
                  <a:gd name="T0" fmla="*/ 9 w 60"/>
                  <a:gd name="T1" fmla="*/ 0 h 47"/>
                  <a:gd name="T2" fmla="*/ 44 w 60"/>
                  <a:gd name="T3" fmla="*/ 0 h 47"/>
                  <a:gd name="T4" fmla="*/ 56 w 60"/>
                  <a:gd name="T5" fmla="*/ 33 h 47"/>
                  <a:gd name="T6" fmla="*/ 39 w 60"/>
                  <a:gd name="T7" fmla="*/ 41 h 47"/>
                  <a:gd name="T8" fmla="*/ 13 w 60"/>
                  <a:gd name="T9" fmla="*/ 41 h 47"/>
                  <a:gd name="T10" fmla="*/ 13 w 60"/>
                  <a:gd name="T11" fmla="*/ 41 h 47"/>
                  <a:gd name="T12" fmla="*/ 3 w 60"/>
                  <a:gd name="T13" fmla="*/ 34 h 47"/>
                  <a:gd name="T14" fmla="*/ 9 w 60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9" y="0"/>
                    </a:moveTo>
                    <a:cubicBezTo>
                      <a:pt x="20" y="0"/>
                      <a:pt x="32" y="0"/>
                      <a:pt x="44" y="0"/>
                    </a:cubicBezTo>
                    <a:cubicBezTo>
                      <a:pt x="52" y="10"/>
                      <a:pt x="53" y="22"/>
                      <a:pt x="56" y="33"/>
                    </a:cubicBezTo>
                    <a:cubicBezTo>
                      <a:pt x="60" y="47"/>
                      <a:pt x="45" y="43"/>
                      <a:pt x="39" y="41"/>
                    </a:cubicBezTo>
                    <a:cubicBezTo>
                      <a:pt x="30" y="39"/>
                      <a:pt x="22" y="35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43"/>
                      <a:pt x="3" y="40"/>
                      <a:pt x="3" y="34"/>
                    </a:cubicBezTo>
                    <a:cubicBezTo>
                      <a:pt x="3" y="22"/>
                      <a:pt x="0" y="10"/>
                      <a:pt x="9" y="0"/>
                    </a:cubicBezTo>
                    <a:close/>
                  </a:path>
                </a:pathLst>
              </a:custGeom>
              <a:solidFill>
                <a:srgbClr val="262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9" name="Freeform 78">
                <a:extLst>
                  <a:ext uri="{FF2B5EF4-FFF2-40B4-BE49-F238E27FC236}">
                    <a16:creationId xmlns:a16="http://schemas.microsoft.com/office/drawing/2014/main" id="{4B8201C0-DD93-1F70-5760-492FAECC9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593"/>
                <a:ext cx="39" cy="93"/>
              </a:xfrm>
              <a:custGeom>
                <a:avLst/>
                <a:gdLst>
                  <a:gd name="T0" fmla="*/ 31 w 34"/>
                  <a:gd name="T1" fmla="*/ 70 h 82"/>
                  <a:gd name="T2" fmla="*/ 30 w 34"/>
                  <a:gd name="T3" fmla="*/ 76 h 82"/>
                  <a:gd name="T4" fmla="*/ 11 w 34"/>
                  <a:gd name="T5" fmla="*/ 75 h 82"/>
                  <a:gd name="T6" fmla="*/ 3 w 34"/>
                  <a:gd name="T7" fmla="*/ 0 h 82"/>
                  <a:gd name="T8" fmla="*/ 19 w 34"/>
                  <a:gd name="T9" fmla="*/ 0 h 82"/>
                  <a:gd name="T10" fmla="*/ 31 w 34"/>
                  <a:gd name="T11" fmla="*/ 7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82">
                    <a:moveTo>
                      <a:pt x="31" y="70"/>
                    </a:moveTo>
                    <a:cubicBezTo>
                      <a:pt x="31" y="72"/>
                      <a:pt x="31" y="74"/>
                      <a:pt x="30" y="76"/>
                    </a:cubicBezTo>
                    <a:cubicBezTo>
                      <a:pt x="24" y="81"/>
                      <a:pt x="17" y="82"/>
                      <a:pt x="11" y="75"/>
                    </a:cubicBezTo>
                    <a:cubicBezTo>
                      <a:pt x="12" y="50"/>
                      <a:pt x="0" y="26"/>
                      <a:pt x="3" y="0"/>
                    </a:cubicBezTo>
                    <a:cubicBezTo>
                      <a:pt x="8" y="0"/>
                      <a:pt x="14" y="0"/>
                      <a:pt x="19" y="0"/>
                    </a:cubicBezTo>
                    <a:cubicBezTo>
                      <a:pt x="34" y="21"/>
                      <a:pt x="29" y="46"/>
                      <a:pt x="31" y="70"/>
                    </a:cubicBezTo>
                    <a:close/>
                  </a:path>
                </a:pathLst>
              </a:custGeom>
              <a:solidFill>
                <a:srgbClr val="4EA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0" name="Freeform 79">
                <a:extLst>
                  <a:ext uri="{FF2B5EF4-FFF2-40B4-BE49-F238E27FC236}">
                    <a16:creationId xmlns:a16="http://schemas.microsoft.com/office/drawing/2014/main" id="{BEB525CB-E0BF-B269-A4D4-0C337DE1D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93"/>
                <a:ext cx="54" cy="51"/>
              </a:xfrm>
              <a:custGeom>
                <a:avLst/>
                <a:gdLst>
                  <a:gd name="T0" fmla="*/ 9 w 47"/>
                  <a:gd name="T1" fmla="*/ 32 h 45"/>
                  <a:gd name="T2" fmla="*/ 1 w 47"/>
                  <a:gd name="T3" fmla="*/ 0 h 45"/>
                  <a:gd name="T4" fmla="*/ 41 w 47"/>
                  <a:gd name="T5" fmla="*/ 0 h 45"/>
                  <a:gd name="T6" fmla="*/ 42 w 47"/>
                  <a:gd name="T7" fmla="*/ 35 h 45"/>
                  <a:gd name="T8" fmla="*/ 9 w 47"/>
                  <a:gd name="T9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9" y="32"/>
                    </a:moveTo>
                    <a:cubicBezTo>
                      <a:pt x="0" y="23"/>
                      <a:pt x="2" y="11"/>
                      <a:pt x="1" y="0"/>
                    </a:cubicBezTo>
                    <a:cubicBezTo>
                      <a:pt x="15" y="0"/>
                      <a:pt x="28" y="0"/>
                      <a:pt x="41" y="0"/>
                    </a:cubicBezTo>
                    <a:cubicBezTo>
                      <a:pt x="40" y="12"/>
                      <a:pt x="47" y="23"/>
                      <a:pt x="42" y="35"/>
                    </a:cubicBezTo>
                    <a:cubicBezTo>
                      <a:pt x="30" y="45"/>
                      <a:pt x="19" y="40"/>
                      <a:pt x="9" y="32"/>
                    </a:cubicBezTo>
                    <a:close/>
                  </a:path>
                </a:pathLst>
              </a:custGeom>
              <a:solidFill>
                <a:srgbClr val="49A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1" name="Freeform 80">
                <a:extLst>
                  <a:ext uri="{FF2B5EF4-FFF2-40B4-BE49-F238E27FC236}">
                    <a16:creationId xmlns:a16="http://schemas.microsoft.com/office/drawing/2014/main" id="{94ADE0CC-76A6-8D8E-83C2-9EBF1E2FD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3008"/>
                <a:ext cx="41" cy="78"/>
              </a:xfrm>
              <a:custGeom>
                <a:avLst/>
                <a:gdLst>
                  <a:gd name="T0" fmla="*/ 0 w 36"/>
                  <a:gd name="T1" fmla="*/ 1 h 69"/>
                  <a:gd name="T2" fmla="*/ 28 w 36"/>
                  <a:gd name="T3" fmla="*/ 7 h 69"/>
                  <a:gd name="T4" fmla="*/ 36 w 36"/>
                  <a:gd name="T5" fmla="*/ 12 h 69"/>
                  <a:gd name="T6" fmla="*/ 0 w 36"/>
                  <a:gd name="T7" fmla="*/ 69 h 69"/>
                  <a:gd name="T8" fmla="*/ 0 w 36"/>
                  <a:gd name="T9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69">
                    <a:moveTo>
                      <a:pt x="0" y="1"/>
                    </a:moveTo>
                    <a:cubicBezTo>
                      <a:pt x="10" y="0"/>
                      <a:pt x="16" y="13"/>
                      <a:pt x="28" y="7"/>
                    </a:cubicBezTo>
                    <a:cubicBezTo>
                      <a:pt x="32" y="6"/>
                      <a:pt x="34" y="9"/>
                      <a:pt x="36" y="12"/>
                    </a:cubicBezTo>
                    <a:cubicBezTo>
                      <a:pt x="30" y="34"/>
                      <a:pt x="13" y="50"/>
                      <a:pt x="0" y="69"/>
                    </a:cubicBezTo>
                    <a:cubicBezTo>
                      <a:pt x="0" y="46"/>
                      <a:pt x="0" y="23"/>
                      <a:pt x="0" y="1"/>
                    </a:cubicBezTo>
                    <a:close/>
                  </a:path>
                </a:pathLst>
              </a:custGeom>
              <a:solidFill>
                <a:srgbClr val="D2A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2" name="Freeform 81">
                <a:extLst>
                  <a:ext uri="{FF2B5EF4-FFF2-40B4-BE49-F238E27FC236}">
                    <a16:creationId xmlns:a16="http://schemas.microsoft.com/office/drawing/2014/main" id="{57B1527F-A347-2D49-5566-631B9D737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2593"/>
                <a:ext cx="64" cy="53"/>
              </a:xfrm>
              <a:custGeom>
                <a:avLst/>
                <a:gdLst>
                  <a:gd name="T0" fmla="*/ 12 w 56"/>
                  <a:gd name="T1" fmla="*/ 0 h 47"/>
                  <a:gd name="T2" fmla="*/ 48 w 56"/>
                  <a:gd name="T3" fmla="*/ 0 h 47"/>
                  <a:gd name="T4" fmla="*/ 45 w 56"/>
                  <a:gd name="T5" fmla="*/ 40 h 47"/>
                  <a:gd name="T6" fmla="*/ 6 w 56"/>
                  <a:gd name="T7" fmla="*/ 32 h 47"/>
                  <a:gd name="T8" fmla="*/ 12 w 5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7">
                    <a:moveTo>
                      <a:pt x="12" y="0"/>
                    </a:moveTo>
                    <a:cubicBezTo>
                      <a:pt x="24" y="0"/>
                      <a:pt x="36" y="0"/>
                      <a:pt x="48" y="0"/>
                    </a:cubicBezTo>
                    <a:cubicBezTo>
                      <a:pt x="56" y="14"/>
                      <a:pt x="50" y="27"/>
                      <a:pt x="45" y="40"/>
                    </a:cubicBezTo>
                    <a:cubicBezTo>
                      <a:pt x="30" y="47"/>
                      <a:pt x="19" y="37"/>
                      <a:pt x="6" y="32"/>
                    </a:cubicBezTo>
                    <a:cubicBezTo>
                      <a:pt x="0" y="20"/>
                      <a:pt x="2" y="9"/>
                      <a:pt x="12" y="0"/>
                    </a:cubicBezTo>
                    <a:close/>
                  </a:path>
                </a:pathLst>
              </a:custGeom>
              <a:solidFill>
                <a:srgbClr val="F8E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3" name="Freeform 82">
                <a:extLst>
                  <a:ext uri="{FF2B5EF4-FFF2-40B4-BE49-F238E27FC236}">
                    <a16:creationId xmlns:a16="http://schemas.microsoft.com/office/drawing/2014/main" id="{002F185F-7BE7-F087-A817-05756E8C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2593"/>
                <a:ext cx="33" cy="108"/>
              </a:xfrm>
              <a:custGeom>
                <a:avLst/>
                <a:gdLst>
                  <a:gd name="T0" fmla="*/ 0 w 28"/>
                  <a:gd name="T1" fmla="*/ 84 h 95"/>
                  <a:gd name="T2" fmla="*/ 12 w 28"/>
                  <a:gd name="T3" fmla="*/ 69 h 95"/>
                  <a:gd name="T4" fmla="*/ 12 w 28"/>
                  <a:gd name="T5" fmla="*/ 0 h 95"/>
                  <a:gd name="T6" fmla="*/ 28 w 28"/>
                  <a:gd name="T7" fmla="*/ 0 h 95"/>
                  <a:gd name="T8" fmla="*/ 28 w 28"/>
                  <a:gd name="T9" fmla="*/ 16 h 95"/>
                  <a:gd name="T10" fmla="*/ 26 w 28"/>
                  <a:gd name="T11" fmla="*/ 77 h 95"/>
                  <a:gd name="T12" fmla="*/ 19 w 28"/>
                  <a:gd name="T13" fmla="*/ 91 h 95"/>
                  <a:gd name="T14" fmla="*/ 0 w 28"/>
                  <a:gd name="T15" fmla="*/ 8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95">
                    <a:moveTo>
                      <a:pt x="0" y="84"/>
                    </a:moveTo>
                    <a:cubicBezTo>
                      <a:pt x="12" y="85"/>
                      <a:pt x="12" y="77"/>
                      <a:pt x="12" y="69"/>
                    </a:cubicBezTo>
                    <a:cubicBezTo>
                      <a:pt x="12" y="46"/>
                      <a:pt x="12" y="23"/>
                      <a:pt x="12" y="0"/>
                    </a:cubicBezTo>
                    <a:cubicBezTo>
                      <a:pt x="17" y="0"/>
                      <a:pt x="23" y="0"/>
                      <a:pt x="28" y="0"/>
                    </a:cubicBezTo>
                    <a:cubicBezTo>
                      <a:pt x="28" y="5"/>
                      <a:pt x="28" y="11"/>
                      <a:pt x="28" y="16"/>
                    </a:cubicBezTo>
                    <a:cubicBezTo>
                      <a:pt x="24" y="36"/>
                      <a:pt x="27" y="56"/>
                      <a:pt x="26" y="77"/>
                    </a:cubicBezTo>
                    <a:cubicBezTo>
                      <a:pt x="26" y="83"/>
                      <a:pt x="26" y="89"/>
                      <a:pt x="19" y="91"/>
                    </a:cubicBezTo>
                    <a:cubicBezTo>
                      <a:pt x="11" y="93"/>
                      <a:pt x="3" y="95"/>
                      <a:pt x="0" y="84"/>
                    </a:cubicBezTo>
                    <a:close/>
                  </a:path>
                </a:pathLst>
              </a:custGeom>
              <a:solidFill>
                <a:srgbClr val="E1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4" name="Freeform 83">
                <a:extLst>
                  <a:ext uri="{FF2B5EF4-FFF2-40B4-BE49-F238E27FC236}">
                    <a16:creationId xmlns:a16="http://schemas.microsoft.com/office/drawing/2014/main" id="{018D39B9-53A0-838A-B7E1-242B1234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2593"/>
                <a:ext cx="64" cy="67"/>
              </a:xfrm>
              <a:custGeom>
                <a:avLst/>
                <a:gdLst>
                  <a:gd name="T0" fmla="*/ 23 w 55"/>
                  <a:gd name="T1" fmla="*/ 0 h 59"/>
                  <a:gd name="T2" fmla="*/ 22 w 55"/>
                  <a:gd name="T3" fmla="*/ 14 h 59"/>
                  <a:gd name="T4" fmla="*/ 39 w 55"/>
                  <a:gd name="T5" fmla="*/ 47 h 59"/>
                  <a:gd name="T6" fmla="*/ 55 w 55"/>
                  <a:gd name="T7" fmla="*/ 59 h 59"/>
                  <a:gd name="T8" fmla="*/ 0 w 55"/>
                  <a:gd name="T9" fmla="*/ 53 h 59"/>
                  <a:gd name="T10" fmla="*/ 7 w 55"/>
                  <a:gd name="T11" fmla="*/ 0 h 59"/>
                  <a:gd name="T12" fmla="*/ 23 w 55"/>
                  <a:gd name="T1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9">
                    <a:moveTo>
                      <a:pt x="23" y="0"/>
                    </a:moveTo>
                    <a:cubicBezTo>
                      <a:pt x="23" y="4"/>
                      <a:pt x="24" y="9"/>
                      <a:pt x="22" y="14"/>
                    </a:cubicBezTo>
                    <a:cubicBezTo>
                      <a:pt x="17" y="30"/>
                      <a:pt x="15" y="44"/>
                      <a:pt x="39" y="47"/>
                    </a:cubicBezTo>
                    <a:cubicBezTo>
                      <a:pt x="45" y="47"/>
                      <a:pt x="54" y="50"/>
                      <a:pt x="55" y="59"/>
                    </a:cubicBezTo>
                    <a:cubicBezTo>
                      <a:pt x="37" y="58"/>
                      <a:pt x="18" y="56"/>
                      <a:pt x="0" y="53"/>
                    </a:cubicBezTo>
                    <a:cubicBezTo>
                      <a:pt x="3" y="35"/>
                      <a:pt x="5" y="18"/>
                      <a:pt x="7" y="0"/>
                    </a:cubicBezTo>
                    <a:cubicBezTo>
                      <a:pt x="13" y="0"/>
                      <a:pt x="18" y="0"/>
                      <a:pt x="23" y="0"/>
                    </a:cubicBezTo>
                    <a:close/>
                  </a:path>
                </a:pathLst>
              </a:custGeom>
              <a:solidFill>
                <a:srgbClr val="313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5" name="Freeform 84">
                <a:extLst>
                  <a:ext uri="{FF2B5EF4-FFF2-40B4-BE49-F238E27FC236}">
                    <a16:creationId xmlns:a16="http://schemas.microsoft.com/office/drawing/2014/main" id="{E94CCE2D-86D9-D355-568D-D2A49FA3C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1" y="2593"/>
                <a:ext cx="33" cy="83"/>
              </a:xfrm>
              <a:custGeom>
                <a:avLst/>
                <a:gdLst>
                  <a:gd name="T0" fmla="*/ 28 w 28"/>
                  <a:gd name="T1" fmla="*/ 0 h 73"/>
                  <a:gd name="T2" fmla="*/ 17 w 28"/>
                  <a:gd name="T3" fmla="*/ 60 h 73"/>
                  <a:gd name="T4" fmla="*/ 10 w 28"/>
                  <a:gd name="T5" fmla="*/ 73 h 73"/>
                  <a:gd name="T6" fmla="*/ 3 w 28"/>
                  <a:gd name="T7" fmla="*/ 28 h 73"/>
                  <a:gd name="T8" fmla="*/ 12 w 28"/>
                  <a:gd name="T9" fmla="*/ 0 h 73"/>
                  <a:gd name="T10" fmla="*/ 28 w 28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73">
                    <a:moveTo>
                      <a:pt x="28" y="0"/>
                    </a:moveTo>
                    <a:cubicBezTo>
                      <a:pt x="24" y="20"/>
                      <a:pt x="20" y="40"/>
                      <a:pt x="17" y="60"/>
                    </a:cubicBezTo>
                    <a:cubicBezTo>
                      <a:pt x="16" y="65"/>
                      <a:pt x="16" y="71"/>
                      <a:pt x="10" y="73"/>
                    </a:cubicBezTo>
                    <a:cubicBezTo>
                      <a:pt x="8" y="58"/>
                      <a:pt x="5" y="43"/>
                      <a:pt x="3" y="28"/>
                    </a:cubicBezTo>
                    <a:cubicBezTo>
                      <a:pt x="0" y="17"/>
                      <a:pt x="5" y="8"/>
                      <a:pt x="12" y="0"/>
                    </a:cubicBezTo>
                    <a:cubicBezTo>
                      <a:pt x="17" y="0"/>
                      <a:pt x="23" y="0"/>
                      <a:pt x="28" y="0"/>
                    </a:cubicBezTo>
                    <a:close/>
                  </a:path>
                </a:pathLst>
              </a:custGeom>
              <a:solidFill>
                <a:srgbClr val="2E2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6" name="Freeform 85">
                <a:extLst>
                  <a:ext uri="{FF2B5EF4-FFF2-40B4-BE49-F238E27FC236}">
                    <a16:creationId xmlns:a16="http://schemas.microsoft.com/office/drawing/2014/main" id="{210EF2B7-3324-0E3E-7975-321094DA8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593"/>
                <a:ext cx="54" cy="125"/>
              </a:xfrm>
              <a:custGeom>
                <a:avLst/>
                <a:gdLst>
                  <a:gd name="T0" fmla="*/ 6 w 47"/>
                  <a:gd name="T1" fmla="*/ 60 h 110"/>
                  <a:gd name="T2" fmla="*/ 10 w 47"/>
                  <a:gd name="T3" fmla="*/ 83 h 110"/>
                  <a:gd name="T4" fmla="*/ 22 w 47"/>
                  <a:gd name="T5" fmla="*/ 96 h 110"/>
                  <a:gd name="T6" fmla="*/ 32 w 47"/>
                  <a:gd name="T7" fmla="*/ 79 h 110"/>
                  <a:gd name="T8" fmla="*/ 30 w 47"/>
                  <a:gd name="T9" fmla="*/ 0 h 110"/>
                  <a:gd name="T10" fmla="*/ 34 w 47"/>
                  <a:gd name="T11" fmla="*/ 0 h 110"/>
                  <a:gd name="T12" fmla="*/ 36 w 47"/>
                  <a:gd name="T13" fmla="*/ 32 h 110"/>
                  <a:gd name="T14" fmla="*/ 40 w 47"/>
                  <a:gd name="T15" fmla="*/ 69 h 110"/>
                  <a:gd name="T16" fmla="*/ 12 w 47"/>
                  <a:gd name="T17" fmla="*/ 110 h 110"/>
                  <a:gd name="T18" fmla="*/ 4 w 47"/>
                  <a:gd name="T19" fmla="*/ 104 h 110"/>
                  <a:gd name="T20" fmla="*/ 4 w 47"/>
                  <a:gd name="T21" fmla="*/ 98 h 110"/>
                  <a:gd name="T22" fmla="*/ 6 w 47"/>
                  <a:gd name="T23" fmla="*/ 6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6" y="60"/>
                    </a:moveTo>
                    <a:cubicBezTo>
                      <a:pt x="13" y="66"/>
                      <a:pt x="9" y="75"/>
                      <a:pt x="10" y="83"/>
                    </a:cubicBezTo>
                    <a:cubicBezTo>
                      <a:pt x="10" y="91"/>
                      <a:pt x="12" y="97"/>
                      <a:pt x="22" y="96"/>
                    </a:cubicBezTo>
                    <a:cubicBezTo>
                      <a:pt x="33" y="95"/>
                      <a:pt x="36" y="87"/>
                      <a:pt x="32" y="79"/>
                    </a:cubicBezTo>
                    <a:cubicBezTo>
                      <a:pt x="21" y="53"/>
                      <a:pt x="22" y="26"/>
                      <a:pt x="30" y="0"/>
                    </a:cubicBezTo>
                    <a:cubicBezTo>
                      <a:pt x="31" y="0"/>
                      <a:pt x="32" y="0"/>
                      <a:pt x="34" y="0"/>
                    </a:cubicBezTo>
                    <a:cubicBezTo>
                      <a:pt x="42" y="10"/>
                      <a:pt x="37" y="21"/>
                      <a:pt x="36" y="32"/>
                    </a:cubicBezTo>
                    <a:cubicBezTo>
                      <a:pt x="34" y="44"/>
                      <a:pt x="37" y="57"/>
                      <a:pt x="40" y="69"/>
                    </a:cubicBezTo>
                    <a:cubicBezTo>
                      <a:pt x="47" y="97"/>
                      <a:pt x="41" y="106"/>
                      <a:pt x="12" y="110"/>
                    </a:cubicBezTo>
                    <a:cubicBezTo>
                      <a:pt x="8" y="109"/>
                      <a:pt x="6" y="107"/>
                      <a:pt x="4" y="104"/>
                    </a:cubicBezTo>
                    <a:cubicBezTo>
                      <a:pt x="3" y="102"/>
                      <a:pt x="3" y="100"/>
                      <a:pt x="4" y="98"/>
                    </a:cubicBezTo>
                    <a:cubicBezTo>
                      <a:pt x="5" y="85"/>
                      <a:pt x="0" y="73"/>
                      <a:pt x="6" y="60"/>
                    </a:cubicBezTo>
                    <a:close/>
                  </a:path>
                </a:pathLst>
              </a:custGeom>
              <a:solidFill>
                <a:srgbClr val="3D3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7" name="Freeform 86">
                <a:extLst>
                  <a:ext uri="{FF2B5EF4-FFF2-40B4-BE49-F238E27FC236}">
                    <a16:creationId xmlns:a16="http://schemas.microsoft.com/office/drawing/2014/main" id="{D16C7D8D-D1F4-32B9-D1E5-3C271BBED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5" y="2593"/>
                <a:ext cx="33" cy="59"/>
              </a:xfrm>
              <a:custGeom>
                <a:avLst/>
                <a:gdLst>
                  <a:gd name="T0" fmla="*/ 24 w 28"/>
                  <a:gd name="T1" fmla="*/ 0 h 52"/>
                  <a:gd name="T2" fmla="*/ 28 w 28"/>
                  <a:gd name="T3" fmla="*/ 41 h 52"/>
                  <a:gd name="T4" fmla="*/ 7 w 28"/>
                  <a:gd name="T5" fmla="*/ 49 h 52"/>
                  <a:gd name="T6" fmla="*/ 4 w 28"/>
                  <a:gd name="T7" fmla="*/ 0 h 52"/>
                  <a:gd name="T8" fmla="*/ 24 w 28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24" y="0"/>
                    </a:moveTo>
                    <a:cubicBezTo>
                      <a:pt x="26" y="13"/>
                      <a:pt x="16" y="28"/>
                      <a:pt x="28" y="41"/>
                    </a:cubicBezTo>
                    <a:cubicBezTo>
                      <a:pt x="25" y="52"/>
                      <a:pt x="14" y="45"/>
                      <a:pt x="7" y="49"/>
                    </a:cubicBezTo>
                    <a:cubicBezTo>
                      <a:pt x="0" y="33"/>
                      <a:pt x="7" y="16"/>
                      <a:pt x="4" y="0"/>
                    </a:cubicBezTo>
                    <a:cubicBezTo>
                      <a:pt x="10" y="0"/>
                      <a:pt x="17" y="0"/>
                      <a:pt x="24" y="0"/>
                    </a:cubicBezTo>
                    <a:close/>
                  </a:path>
                </a:pathLst>
              </a:custGeom>
              <a:solidFill>
                <a:srgbClr val="152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8" name="Freeform 87">
                <a:extLst>
                  <a:ext uri="{FF2B5EF4-FFF2-40B4-BE49-F238E27FC236}">
                    <a16:creationId xmlns:a16="http://schemas.microsoft.com/office/drawing/2014/main" id="{3C751986-4851-2B36-7D3C-32EC62E43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" y="2593"/>
                <a:ext cx="46" cy="42"/>
              </a:xfrm>
              <a:custGeom>
                <a:avLst/>
                <a:gdLst>
                  <a:gd name="T0" fmla="*/ 40 w 40"/>
                  <a:gd name="T1" fmla="*/ 0 h 37"/>
                  <a:gd name="T2" fmla="*/ 40 w 40"/>
                  <a:gd name="T3" fmla="*/ 8 h 37"/>
                  <a:gd name="T4" fmla="*/ 17 w 40"/>
                  <a:gd name="T5" fmla="*/ 37 h 37"/>
                  <a:gd name="T6" fmla="*/ 8 w 40"/>
                  <a:gd name="T7" fmla="*/ 32 h 37"/>
                  <a:gd name="T8" fmla="*/ 0 w 40"/>
                  <a:gd name="T9" fmla="*/ 0 h 37"/>
                  <a:gd name="T10" fmla="*/ 40 w 4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7">
                    <a:moveTo>
                      <a:pt x="40" y="0"/>
                    </a:moveTo>
                    <a:cubicBezTo>
                      <a:pt x="40" y="3"/>
                      <a:pt x="40" y="6"/>
                      <a:pt x="40" y="8"/>
                    </a:cubicBezTo>
                    <a:cubicBezTo>
                      <a:pt x="34" y="19"/>
                      <a:pt x="31" y="33"/>
                      <a:pt x="17" y="37"/>
                    </a:cubicBezTo>
                    <a:cubicBezTo>
                      <a:pt x="13" y="37"/>
                      <a:pt x="10" y="34"/>
                      <a:pt x="8" y="32"/>
                    </a:cubicBezTo>
                    <a:cubicBezTo>
                      <a:pt x="5" y="21"/>
                      <a:pt x="2" y="11"/>
                      <a:pt x="0" y="0"/>
                    </a:cubicBezTo>
                    <a:cubicBezTo>
                      <a:pt x="13" y="0"/>
                      <a:pt x="26" y="0"/>
                      <a:pt x="40" y="0"/>
                    </a:cubicBezTo>
                    <a:close/>
                  </a:path>
                </a:pathLst>
              </a:custGeom>
              <a:solidFill>
                <a:srgbClr val="D6B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9" name="Freeform 88">
                <a:extLst>
                  <a:ext uri="{FF2B5EF4-FFF2-40B4-BE49-F238E27FC236}">
                    <a16:creationId xmlns:a16="http://schemas.microsoft.com/office/drawing/2014/main" id="{95A6491D-79AD-DEE0-FB3A-5CFCF0B8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593"/>
                <a:ext cx="61" cy="56"/>
              </a:xfrm>
              <a:custGeom>
                <a:avLst/>
                <a:gdLst>
                  <a:gd name="T0" fmla="*/ 0 w 53"/>
                  <a:gd name="T1" fmla="*/ 41 h 49"/>
                  <a:gd name="T2" fmla="*/ 42 w 53"/>
                  <a:gd name="T3" fmla="*/ 37 h 49"/>
                  <a:gd name="T4" fmla="*/ 31 w 53"/>
                  <a:gd name="T5" fmla="*/ 0 h 49"/>
                  <a:gd name="T6" fmla="*/ 47 w 53"/>
                  <a:gd name="T7" fmla="*/ 0 h 49"/>
                  <a:gd name="T8" fmla="*/ 49 w 53"/>
                  <a:gd name="T9" fmla="*/ 19 h 49"/>
                  <a:gd name="T10" fmla="*/ 15 w 53"/>
                  <a:gd name="T11" fmla="*/ 41 h 49"/>
                  <a:gd name="T12" fmla="*/ 0 w 53"/>
                  <a:gd name="T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9">
                    <a:moveTo>
                      <a:pt x="0" y="41"/>
                    </a:moveTo>
                    <a:cubicBezTo>
                      <a:pt x="12" y="27"/>
                      <a:pt x="27" y="45"/>
                      <a:pt x="42" y="37"/>
                    </a:cubicBezTo>
                    <a:cubicBezTo>
                      <a:pt x="28" y="27"/>
                      <a:pt x="32" y="13"/>
                      <a:pt x="31" y="0"/>
                    </a:cubicBezTo>
                    <a:cubicBezTo>
                      <a:pt x="37" y="0"/>
                      <a:pt x="42" y="0"/>
                      <a:pt x="47" y="0"/>
                    </a:cubicBezTo>
                    <a:cubicBezTo>
                      <a:pt x="52" y="6"/>
                      <a:pt x="53" y="12"/>
                      <a:pt x="49" y="19"/>
                    </a:cubicBezTo>
                    <a:cubicBezTo>
                      <a:pt x="47" y="49"/>
                      <a:pt x="47" y="49"/>
                      <a:pt x="15" y="41"/>
                    </a:cubicBezTo>
                    <a:cubicBezTo>
                      <a:pt x="10" y="40"/>
                      <a:pt x="5" y="41"/>
                      <a:pt x="0" y="41"/>
                    </a:cubicBezTo>
                    <a:close/>
                  </a:path>
                </a:pathLst>
              </a:custGeom>
              <a:solidFill>
                <a:srgbClr val="21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0" name="Freeform 89">
                <a:extLst>
                  <a:ext uri="{FF2B5EF4-FFF2-40B4-BE49-F238E27FC236}">
                    <a16:creationId xmlns:a16="http://schemas.microsoft.com/office/drawing/2014/main" id="{293574F1-6A4D-56A0-71E1-744DE8907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2" y="2593"/>
                <a:ext cx="49" cy="28"/>
              </a:xfrm>
              <a:custGeom>
                <a:avLst/>
                <a:gdLst>
                  <a:gd name="T0" fmla="*/ 2 w 43"/>
                  <a:gd name="T1" fmla="*/ 19 h 25"/>
                  <a:gd name="T2" fmla="*/ 0 w 43"/>
                  <a:gd name="T3" fmla="*/ 0 h 25"/>
                  <a:gd name="T4" fmla="*/ 36 w 43"/>
                  <a:gd name="T5" fmla="*/ 0 h 25"/>
                  <a:gd name="T6" fmla="*/ 16 w 43"/>
                  <a:gd name="T7" fmla="*/ 20 h 25"/>
                  <a:gd name="T8" fmla="*/ 2 w 43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2" y="19"/>
                    </a:moveTo>
                    <a:cubicBezTo>
                      <a:pt x="2" y="13"/>
                      <a:pt x="1" y="6"/>
                      <a:pt x="0" y="0"/>
                    </a:cubicBezTo>
                    <a:cubicBezTo>
                      <a:pt x="12" y="0"/>
                      <a:pt x="24" y="0"/>
                      <a:pt x="36" y="0"/>
                    </a:cubicBezTo>
                    <a:cubicBezTo>
                      <a:pt x="43" y="24"/>
                      <a:pt x="41" y="25"/>
                      <a:pt x="16" y="20"/>
                    </a:cubicBezTo>
                    <a:cubicBezTo>
                      <a:pt x="11" y="19"/>
                      <a:pt x="7" y="19"/>
                      <a:pt x="2" y="19"/>
                    </a:cubicBezTo>
                    <a:close/>
                  </a:path>
                </a:pathLst>
              </a:custGeom>
              <a:solidFill>
                <a:srgbClr val="D6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1" name="Freeform 90">
                <a:extLst>
                  <a:ext uri="{FF2B5EF4-FFF2-40B4-BE49-F238E27FC236}">
                    <a16:creationId xmlns:a16="http://schemas.microsoft.com/office/drawing/2014/main" id="{E9A7B374-DDCE-2415-DE90-3EB12B28C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7" y="2593"/>
                <a:ext cx="34" cy="79"/>
              </a:xfrm>
              <a:custGeom>
                <a:avLst/>
                <a:gdLst>
                  <a:gd name="T0" fmla="*/ 12 w 29"/>
                  <a:gd name="T1" fmla="*/ 70 h 70"/>
                  <a:gd name="T2" fmla="*/ 0 w 29"/>
                  <a:gd name="T3" fmla="*/ 0 h 70"/>
                  <a:gd name="T4" fmla="*/ 8 w 29"/>
                  <a:gd name="T5" fmla="*/ 0 h 70"/>
                  <a:gd name="T6" fmla="*/ 12 w 29"/>
                  <a:gd name="T7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70">
                    <a:moveTo>
                      <a:pt x="12" y="70"/>
                    </a:moveTo>
                    <a:cubicBezTo>
                      <a:pt x="8" y="46"/>
                      <a:pt x="4" y="2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29" y="22"/>
                      <a:pt x="17" y="46"/>
                      <a:pt x="12" y="70"/>
                    </a:cubicBezTo>
                    <a:close/>
                  </a:path>
                </a:pathLst>
              </a:custGeom>
              <a:solidFill>
                <a:srgbClr val="29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2" name="Freeform 91">
                <a:extLst>
                  <a:ext uri="{FF2B5EF4-FFF2-40B4-BE49-F238E27FC236}">
                    <a16:creationId xmlns:a16="http://schemas.microsoft.com/office/drawing/2014/main" id="{1DA3FD88-C0D4-06C6-0559-8AB28999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593"/>
                <a:ext cx="27" cy="56"/>
              </a:xfrm>
              <a:custGeom>
                <a:avLst/>
                <a:gdLst>
                  <a:gd name="T0" fmla="*/ 0 w 23"/>
                  <a:gd name="T1" fmla="*/ 40 h 49"/>
                  <a:gd name="T2" fmla="*/ 5 w 23"/>
                  <a:gd name="T3" fmla="*/ 0 h 49"/>
                  <a:gd name="T4" fmla="*/ 21 w 23"/>
                  <a:gd name="T5" fmla="*/ 0 h 49"/>
                  <a:gd name="T6" fmla="*/ 23 w 23"/>
                  <a:gd name="T7" fmla="*/ 39 h 49"/>
                  <a:gd name="T8" fmla="*/ 12 w 23"/>
                  <a:gd name="T9" fmla="*/ 49 h 49"/>
                  <a:gd name="T10" fmla="*/ 0 w 23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0" y="40"/>
                    </a:moveTo>
                    <a:cubicBezTo>
                      <a:pt x="1" y="27"/>
                      <a:pt x="3" y="13"/>
                      <a:pt x="5" y="0"/>
                    </a:cubicBezTo>
                    <a:cubicBezTo>
                      <a:pt x="10" y="0"/>
                      <a:pt x="15" y="0"/>
                      <a:pt x="21" y="0"/>
                    </a:cubicBezTo>
                    <a:cubicBezTo>
                      <a:pt x="21" y="13"/>
                      <a:pt x="22" y="26"/>
                      <a:pt x="23" y="39"/>
                    </a:cubicBezTo>
                    <a:cubicBezTo>
                      <a:pt x="20" y="44"/>
                      <a:pt x="16" y="47"/>
                      <a:pt x="12" y="49"/>
                    </a:cubicBezTo>
                    <a:cubicBezTo>
                      <a:pt x="6" y="49"/>
                      <a:pt x="2" y="46"/>
                      <a:pt x="0" y="40"/>
                    </a:cubicBezTo>
                    <a:close/>
                  </a:path>
                </a:pathLst>
              </a:custGeom>
              <a:solidFill>
                <a:srgbClr val="CC96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3" name="Freeform 92">
                <a:extLst>
                  <a:ext uri="{FF2B5EF4-FFF2-40B4-BE49-F238E27FC236}">
                    <a16:creationId xmlns:a16="http://schemas.microsoft.com/office/drawing/2014/main" id="{63022DEF-34F9-AD05-EF18-FCDBDB50A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2593"/>
                <a:ext cx="24" cy="60"/>
              </a:xfrm>
              <a:custGeom>
                <a:avLst/>
                <a:gdLst>
                  <a:gd name="T0" fmla="*/ 18 w 21"/>
                  <a:gd name="T1" fmla="*/ 0 h 53"/>
                  <a:gd name="T2" fmla="*/ 21 w 21"/>
                  <a:gd name="T3" fmla="*/ 43 h 53"/>
                  <a:gd name="T4" fmla="*/ 1 w 21"/>
                  <a:gd name="T5" fmla="*/ 30 h 53"/>
                  <a:gd name="T6" fmla="*/ 2 w 21"/>
                  <a:gd name="T7" fmla="*/ 0 h 53"/>
                  <a:gd name="T8" fmla="*/ 18 w 21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3">
                    <a:moveTo>
                      <a:pt x="18" y="0"/>
                    </a:moveTo>
                    <a:cubicBezTo>
                      <a:pt x="20" y="14"/>
                      <a:pt x="13" y="29"/>
                      <a:pt x="21" y="43"/>
                    </a:cubicBezTo>
                    <a:cubicBezTo>
                      <a:pt x="5" y="53"/>
                      <a:pt x="0" y="47"/>
                      <a:pt x="1" y="30"/>
                    </a:cubicBezTo>
                    <a:cubicBezTo>
                      <a:pt x="2" y="20"/>
                      <a:pt x="2" y="10"/>
                      <a:pt x="2" y="0"/>
                    </a:cubicBezTo>
                    <a:cubicBezTo>
                      <a:pt x="7" y="0"/>
                      <a:pt x="13" y="0"/>
                      <a:pt x="18" y="0"/>
                    </a:cubicBezTo>
                    <a:close/>
                  </a:path>
                </a:pathLst>
              </a:custGeom>
              <a:solidFill>
                <a:srgbClr val="4E2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4" name="Freeform 93">
                <a:extLst>
                  <a:ext uri="{FF2B5EF4-FFF2-40B4-BE49-F238E27FC236}">
                    <a16:creationId xmlns:a16="http://schemas.microsoft.com/office/drawing/2014/main" id="{7B02C52E-0C23-E389-8987-AC4402E80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7" y="2593"/>
                <a:ext cx="43" cy="32"/>
              </a:xfrm>
              <a:custGeom>
                <a:avLst/>
                <a:gdLst>
                  <a:gd name="T0" fmla="*/ 36 w 37"/>
                  <a:gd name="T1" fmla="*/ 0 h 28"/>
                  <a:gd name="T2" fmla="*/ 31 w 37"/>
                  <a:gd name="T3" fmla="*/ 24 h 28"/>
                  <a:gd name="T4" fmla="*/ 16 w 37"/>
                  <a:gd name="T5" fmla="*/ 27 h 28"/>
                  <a:gd name="T6" fmla="*/ 7 w 37"/>
                  <a:gd name="T7" fmla="*/ 16 h 28"/>
                  <a:gd name="T8" fmla="*/ 0 w 37"/>
                  <a:gd name="T9" fmla="*/ 0 h 28"/>
                  <a:gd name="T10" fmla="*/ 36 w 3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28">
                    <a:moveTo>
                      <a:pt x="36" y="0"/>
                    </a:moveTo>
                    <a:cubicBezTo>
                      <a:pt x="37" y="8"/>
                      <a:pt x="33" y="16"/>
                      <a:pt x="31" y="24"/>
                    </a:cubicBezTo>
                    <a:cubicBezTo>
                      <a:pt x="26" y="28"/>
                      <a:pt x="21" y="28"/>
                      <a:pt x="16" y="27"/>
                    </a:cubicBezTo>
                    <a:cubicBezTo>
                      <a:pt x="11" y="25"/>
                      <a:pt x="6" y="23"/>
                      <a:pt x="7" y="16"/>
                    </a:cubicBezTo>
                    <a:cubicBezTo>
                      <a:pt x="5" y="11"/>
                      <a:pt x="2" y="5"/>
                      <a:pt x="0" y="0"/>
                    </a:cubicBezTo>
                    <a:cubicBezTo>
                      <a:pt x="12" y="0"/>
                      <a:pt x="24" y="0"/>
                      <a:pt x="36" y="0"/>
                    </a:cubicBezTo>
                    <a:close/>
                  </a:path>
                </a:pathLst>
              </a:custGeom>
              <a:solidFill>
                <a:srgbClr val="D1B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5" name="Freeform 94">
                <a:extLst>
                  <a:ext uri="{FF2B5EF4-FFF2-40B4-BE49-F238E27FC236}">
                    <a16:creationId xmlns:a16="http://schemas.microsoft.com/office/drawing/2014/main" id="{3388DB1C-5BA9-95D2-FBC5-49134275A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593"/>
                <a:ext cx="27" cy="47"/>
              </a:xfrm>
              <a:custGeom>
                <a:avLst/>
                <a:gdLst>
                  <a:gd name="T0" fmla="*/ 0 w 23"/>
                  <a:gd name="T1" fmla="*/ 31 h 41"/>
                  <a:gd name="T2" fmla="*/ 3 w 23"/>
                  <a:gd name="T3" fmla="*/ 0 h 41"/>
                  <a:gd name="T4" fmla="*/ 23 w 23"/>
                  <a:gd name="T5" fmla="*/ 0 h 41"/>
                  <a:gd name="T6" fmla="*/ 18 w 23"/>
                  <a:gd name="T7" fmla="*/ 32 h 41"/>
                  <a:gd name="T8" fmla="*/ 0 w 23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0" y="31"/>
                    </a:moveTo>
                    <a:cubicBezTo>
                      <a:pt x="1" y="21"/>
                      <a:pt x="2" y="10"/>
                      <a:pt x="3" y="0"/>
                    </a:cubicBezTo>
                    <a:cubicBezTo>
                      <a:pt x="9" y="0"/>
                      <a:pt x="16" y="0"/>
                      <a:pt x="23" y="0"/>
                    </a:cubicBezTo>
                    <a:cubicBezTo>
                      <a:pt x="21" y="11"/>
                      <a:pt x="19" y="21"/>
                      <a:pt x="18" y="32"/>
                    </a:cubicBezTo>
                    <a:cubicBezTo>
                      <a:pt x="11" y="41"/>
                      <a:pt x="6" y="37"/>
                      <a:pt x="0" y="31"/>
                    </a:cubicBezTo>
                    <a:close/>
                  </a:path>
                </a:pathLst>
              </a:custGeom>
              <a:solidFill>
                <a:srgbClr val="D086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6" name="Freeform 95">
                <a:extLst>
                  <a:ext uri="{FF2B5EF4-FFF2-40B4-BE49-F238E27FC236}">
                    <a16:creationId xmlns:a16="http://schemas.microsoft.com/office/drawing/2014/main" id="{4A38DDD1-B998-1ACA-FA05-170EE3DE2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6" y="2693"/>
                <a:ext cx="16" cy="81"/>
              </a:xfrm>
              <a:custGeom>
                <a:avLst/>
                <a:gdLst>
                  <a:gd name="T0" fmla="*/ 14 w 14"/>
                  <a:gd name="T1" fmla="*/ 72 h 72"/>
                  <a:gd name="T2" fmla="*/ 3 w 14"/>
                  <a:gd name="T3" fmla="*/ 49 h 72"/>
                  <a:gd name="T4" fmla="*/ 14 w 14"/>
                  <a:gd name="T5" fmla="*/ 0 h 72"/>
                  <a:gd name="T6" fmla="*/ 14 w 14"/>
                  <a:gd name="T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2">
                    <a:moveTo>
                      <a:pt x="14" y="72"/>
                    </a:moveTo>
                    <a:cubicBezTo>
                      <a:pt x="6" y="66"/>
                      <a:pt x="8" y="56"/>
                      <a:pt x="3" y="49"/>
                    </a:cubicBezTo>
                    <a:cubicBezTo>
                      <a:pt x="9" y="33"/>
                      <a:pt x="0" y="14"/>
                      <a:pt x="14" y="0"/>
                    </a:cubicBezTo>
                    <a:cubicBezTo>
                      <a:pt x="14" y="24"/>
                      <a:pt x="14" y="48"/>
                      <a:pt x="14" y="72"/>
                    </a:cubicBezTo>
                    <a:close/>
                  </a:path>
                </a:pathLst>
              </a:custGeom>
              <a:solidFill>
                <a:srgbClr val="DB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7" name="Freeform 96">
                <a:extLst>
                  <a:ext uri="{FF2B5EF4-FFF2-40B4-BE49-F238E27FC236}">
                    <a16:creationId xmlns:a16="http://schemas.microsoft.com/office/drawing/2014/main" id="{B6200DD0-78C0-27EA-1910-2727624B1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93"/>
                <a:ext cx="37" cy="36"/>
              </a:xfrm>
              <a:custGeom>
                <a:avLst/>
                <a:gdLst>
                  <a:gd name="T0" fmla="*/ 0 w 32"/>
                  <a:gd name="T1" fmla="*/ 3 h 32"/>
                  <a:gd name="T2" fmla="*/ 0 w 32"/>
                  <a:gd name="T3" fmla="*/ 0 h 32"/>
                  <a:gd name="T4" fmla="*/ 32 w 32"/>
                  <a:gd name="T5" fmla="*/ 0 h 32"/>
                  <a:gd name="T6" fmla="*/ 21 w 32"/>
                  <a:gd name="T7" fmla="*/ 32 h 32"/>
                  <a:gd name="T8" fmla="*/ 0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0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0" y="0"/>
                      <a:pt x="21" y="0"/>
                      <a:pt x="32" y="0"/>
                    </a:cubicBezTo>
                    <a:cubicBezTo>
                      <a:pt x="25" y="10"/>
                      <a:pt x="30" y="23"/>
                      <a:pt x="21" y="32"/>
                    </a:cubicBezTo>
                    <a:cubicBezTo>
                      <a:pt x="6" y="28"/>
                      <a:pt x="4" y="15"/>
                      <a:pt x="0" y="3"/>
                    </a:cubicBezTo>
                    <a:close/>
                  </a:path>
                </a:pathLst>
              </a:custGeom>
              <a:solidFill>
                <a:srgbClr val="E6B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8" name="Freeform 97">
                <a:extLst>
                  <a:ext uri="{FF2B5EF4-FFF2-40B4-BE49-F238E27FC236}">
                    <a16:creationId xmlns:a16="http://schemas.microsoft.com/office/drawing/2014/main" id="{82939FD7-5138-565F-8B8C-471C91E82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9" y="2593"/>
                <a:ext cx="25" cy="110"/>
              </a:xfrm>
              <a:custGeom>
                <a:avLst/>
                <a:gdLst>
                  <a:gd name="T0" fmla="*/ 4 w 22"/>
                  <a:gd name="T1" fmla="*/ 0 h 97"/>
                  <a:gd name="T2" fmla="*/ 20 w 22"/>
                  <a:gd name="T3" fmla="*/ 89 h 97"/>
                  <a:gd name="T4" fmla="*/ 21 w 22"/>
                  <a:gd name="T5" fmla="*/ 96 h 97"/>
                  <a:gd name="T6" fmla="*/ 17 w 22"/>
                  <a:gd name="T7" fmla="*/ 96 h 97"/>
                  <a:gd name="T8" fmla="*/ 0 w 22"/>
                  <a:gd name="T9" fmla="*/ 0 h 97"/>
                  <a:gd name="T10" fmla="*/ 4 w 22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7">
                    <a:moveTo>
                      <a:pt x="4" y="0"/>
                    </a:moveTo>
                    <a:cubicBezTo>
                      <a:pt x="9" y="30"/>
                      <a:pt x="15" y="60"/>
                      <a:pt x="20" y="89"/>
                    </a:cubicBezTo>
                    <a:cubicBezTo>
                      <a:pt x="22" y="91"/>
                      <a:pt x="22" y="94"/>
                      <a:pt x="21" y="96"/>
                    </a:cubicBezTo>
                    <a:cubicBezTo>
                      <a:pt x="20" y="97"/>
                      <a:pt x="18" y="97"/>
                      <a:pt x="17" y="96"/>
                    </a:cubicBezTo>
                    <a:cubicBezTo>
                      <a:pt x="11" y="64"/>
                      <a:pt x="6" y="3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392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9" name="Freeform 98">
                <a:extLst>
                  <a:ext uri="{FF2B5EF4-FFF2-40B4-BE49-F238E27FC236}">
                    <a16:creationId xmlns:a16="http://schemas.microsoft.com/office/drawing/2014/main" id="{66C36C11-C830-C12F-DA74-38B48A35A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8" y="2593"/>
                <a:ext cx="19" cy="95"/>
              </a:xfrm>
              <a:custGeom>
                <a:avLst/>
                <a:gdLst>
                  <a:gd name="T0" fmla="*/ 1 w 16"/>
                  <a:gd name="T1" fmla="*/ 84 h 84"/>
                  <a:gd name="T2" fmla="*/ 10 w 16"/>
                  <a:gd name="T3" fmla="*/ 21 h 84"/>
                  <a:gd name="T4" fmla="*/ 12 w 16"/>
                  <a:gd name="T5" fmla="*/ 0 h 84"/>
                  <a:gd name="T6" fmla="*/ 16 w 16"/>
                  <a:gd name="T7" fmla="*/ 0 h 84"/>
                  <a:gd name="T8" fmla="*/ 1 w 16"/>
                  <a:gd name="T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4">
                    <a:moveTo>
                      <a:pt x="1" y="84"/>
                    </a:moveTo>
                    <a:cubicBezTo>
                      <a:pt x="0" y="63"/>
                      <a:pt x="7" y="42"/>
                      <a:pt x="10" y="21"/>
                    </a:cubicBezTo>
                    <a:cubicBezTo>
                      <a:pt x="12" y="14"/>
                      <a:pt x="12" y="7"/>
                      <a:pt x="12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29"/>
                      <a:pt x="12" y="57"/>
                      <a:pt x="1" y="84"/>
                    </a:cubicBezTo>
                    <a:close/>
                  </a:path>
                </a:pathLst>
              </a:custGeom>
              <a:solidFill>
                <a:srgbClr val="352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0" name="Freeform 99">
                <a:extLst>
                  <a:ext uri="{FF2B5EF4-FFF2-40B4-BE49-F238E27FC236}">
                    <a16:creationId xmlns:a16="http://schemas.microsoft.com/office/drawing/2014/main" id="{58B9B742-C304-35C1-8B04-BA0EBDABA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32" y="2591"/>
                <a:ext cx="23" cy="43"/>
              </a:xfrm>
              <a:custGeom>
                <a:avLst/>
                <a:gdLst>
                  <a:gd name="T0" fmla="*/ 17 w 20"/>
                  <a:gd name="T1" fmla="*/ 38 h 38"/>
                  <a:gd name="T2" fmla="*/ 8 w 20"/>
                  <a:gd name="T3" fmla="*/ 26 h 38"/>
                  <a:gd name="T4" fmla="*/ 1 w 20"/>
                  <a:gd name="T5" fmla="*/ 2 h 38"/>
                  <a:gd name="T6" fmla="*/ 18 w 20"/>
                  <a:gd name="T7" fmla="*/ 17 h 38"/>
                  <a:gd name="T8" fmla="*/ 17 w 20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8">
                    <a:moveTo>
                      <a:pt x="17" y="38"/>
                    </a:moveTo>
                    <a:cubicBezTo>
                      <a:pt x="12" y="36"/>
                      <a:pt x="10" y="31"/>
                      <a:pt x="8" y="26"/>
                    </a:cubicBezTo>
                    <a:cubicBezTo>
                      <a:pt x="7" y="18"/>
                      <a:pt x="0" y="11"/>
                      <a:pt x="1" y="2"/>
                    </a:cubicBezTo>
                    <a:cubicBezTo>
                      <a:pt x="13" y="0"/>
                      <a:pt x="20" y="2"/>
                      <a:pt x="18" y="17"/>
                    </a:cubicBezTo>
                    <a:cubicBezTo>
                      <a:pt x="16" y="24"/>
                      <a:pt x="17" y="31"/>
                      <a:pt x="17" y="38"/>
                    </a:cubicBezTo>
                    <a:close/>
                  </a:path>
                </a:pathLst>
              </a:custGeom>
              <a:solidFill>
                <a:srgbClr val="E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1" name="Freeform 100">
                <a:extLst>
                  <a:ext uri="{FF2B5EF4-FFF2-40B4-BE49-F238E27FC236}">
                    <a16:creationId xmlns:a16="http://schemas.microsoft.com/office/drawing/2014/main" id="{B344C2F7-9529-E895-85E8-B083F5D7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593"/>
                <a:ext cx="21" cy="35"/>
              </a:xfrm>
              <a:custGeom>
                <a:avLst/>
                <a:gdLst>
                  <a:gd name="T0" fmla="*/ 13 w 18"/>
                  <a:gd name="T1" fmla="*/ 0 h 31"/>
                  <a:gd name="T2" fmla="*/ 16 w 18"/>
                  <a:gd name="T3" fmla="*/ 9 h 31"/>
                  <a:gd name="T4" fmla="*/ 9 w 18"/>
                  <a:gd name="T5" fmla="*/ 28 h 31"/>
                  <a:gd name="T6" fmla="*/ 3 w 18"/>
                  <a:gd name="T7" fmla="*/ 28 h 31"/>
                  <a:gd name="T8" fmla="*/ 2 w 18"/>
                  <a:gd name="T9" fmla="*/ 9 h 31"/>
                  <a:gd name="T10" fmla="*/ 5 w 18"/>
                  <a:gd name="T11" fmla="*/ 0 h 31"/>
                  <a:gd name="T12" fmla="*/ 13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13" y="0"/>
                    </a:moveTo>
                    <a:cubicBezTo>
                      <a:pt x="14" y="3"/>
                      <a:pt x="16" y="6"/>
                      <a:pt x="16" y="9"/>
                    </a:cubicBezTo>
                    <a:cubicBezTo>
                      <a:pt x="18" y="17"/>
                      <a:pt x="14" y="23"/>
                      <a:pt x="9" y="28"/>
                    </a:cubicBezTo>
                    <a:cubicBezTo>
                      <a:pt x="7" y="30"/>
                      <a:pt x="4" y="31"/>
                      <a:pt x="3" y="28"/>
                    </a:cubicBezTo>
                    <a:cubicBezTo>
                      <a:pt x="0" y="22"/>
                      <a:pt x="1" y="16"/>
                      <a:pt x="2" y="9"/>
                    </a:cubicBezTo>
                    <a:cubicBezTo>
                      <a:pt x="3" y="6"/>
                      <a:pt x="4" y="3"/>
                      <a:pt x="5" y="0"/>
                    </a:cubicBezTo>
                    <a:cubicBezTo>
                      <a:pt x="8" y="0"/>
                      <a:pt x="10" y="0"/>
                      <a:pt x="13" y="0"/>
                    </a:cubicBezTo>
                    <a:close/>
                  </a:path>
                </a:pathLst>
              </a:custGeom>
              <a:solidFill>
                <a:srgbClr val="303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2" name="Freeform 101">
                <a:extLst>
                  <a:ext uri="{FF2B5EF4-FFF2-40B4-BE49-F238E27FC236}">
                    <a16:creationId xmlns:a16="http://schemas.microsoft.com/office/drawing/2014/main" id="{D1F6DE47-4E07-A84A-C962-E7365D048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800"/>
                <a:ext cx="24" cy="28"/>
              </a:xfrm>
              <a:custGeom>
                <a:avLst/>
                <a:gdLst>
                  <a:gd name="T0" fmla="*/ 0 w 21"/>
                  <a:gd name="T1" fmla="*/ 1 h 25"/>
                  <a:gd name="T2" fmla="*/ 12 w 21"/>
                  <a:gd name="T3" fmla="*/ 0 h 25"/>
                  <a:gd name="T4" fmla="*/ 9 w 21"/>
                  <a:gd name="T5" fmla="*/ 25 h 25"/>
                  <a:gd name="T6" fmla="*/ 0 w 21"/>
                  <a:gd name="T7" fmla="*/ 17 h 25"/>
                  <a:gd name="T8" fmla="*/ 0 w 21"/>
                  <a:gd name="T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5" y="9"/>
                      <a:pt x="21" y="18"/>
                      <a:pt x="9" y="25"/>
                    </a:cubicBezTo>
                    <a:cubicBezTo>
                      <a:pt x="3" y="25"/>
                      <a:pt x="3" y="19"/>
                      <a:pt x="0" y="17"/>
                    </a:cubicBezTo>
                    <a:cubicBezTo>
                      <a:pt x="0" y="11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6CA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3" name="Freeform 102">
                <a:extLst>
                  <a:ext uri="{FF2B5EF4-FFF2-40B4-BE49-F238E27FC236}">
                    <a16:creationId xmlns:a16="http://schemas.microsoft.com/office/drawing/2014/main" id="{5408362A-6B47-2B21-445D-6C9D36C27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2819"/>
                <a:ext cx="10" cy="64"/>
              </a:xfrm>
              <a:custGeom>
                <a:avLst/>
                <a:gdLst>
                  <a:gd name="T0" fmla="*/ 0 w 9"/>
                  <a:gd name="T1" fmla="*/ 0 h 56"/>
                  <a:gd name="T2" fmla="*/ 9 w 9"/>
                  <a:gd name="T3" fmla="*/ 8 h 56"/>
                  <a:gd name="T4" fmla="*/ 0 w 9"/>
                  <a:gd name="T5" fmla="*/ 56 h 56"/>
                  <a:gd name="T6" fmla="*/ 0 w 9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4" y="1"/>
                      <a:pt x="7" y="3"/>
                      <a:pt x="9" y="8"/>
                    </a:cubicBezTo>
                    <a:cubicBezTo>
                      <a:pt x="8" y="24"/>
                      <a:pt x="7" y="40"/>
                      <a:pt x="0" y="56"/>
                    </a:cubicBezTo>
                    <a:cubicBezTo>
                      <a:pt x="0" y="37"/>
                      <a:pt x="0" y="18"/>
                      <a:pt x="0" y="0"/>
                    </a:cubicBezTo>
                    <a:close/>
                  </a:path>
                </a:pathLst>
              </a:custGeom>
              <a:solidFill>
                <a:srgbClr val="CB3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4" name="Freeform 103">
                <a:extLst>
                  <a:ext uri="{FF2B5EF4-FFF2-40B4-BE49-F238E27FC236}">
                    <a16:creationId xmlns:a16="http://schemas.microsoft.com/office/drawing/2014/main" id="{BFA38721-78B1-D04E-65CD-EDEAB06AD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2" y="2593"/>
                <a:ext cx="21" cy="35"/>
              </a:xfrm>
              <a:custGeom>
                <a:avLst/>
                <a:gdLst>
                  <a:gd name="T0" fmla="*/ 19 w 19"/>
                  <a:gd name="T1" fmla="*/ 0 h 31"/>
                  <a:gd name="T2" fmla="*/ 11 w 19"/>
                  <a:gd name="T3" fmla="*/ 31 h 31"/>
                  <a:gd name="T4" fmla="*/ 3 w 19"/>
                  <a:gd name="T5" fmla="*/ 0 h 31"/>
                  <a:gd name="T6" fmla="*/ 19 w 19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9" y="0"/>
                    </a:moveTo>
                    <a:cubicBezTo>
                      <a:pt x="16" y="10"/>
                      <a:pt x="14" y="21"/>
                      <a:pt x="11" y="31"/>
                    </a:cubicBezTo>
                    <a:cubicBezTo>
                      <a:pt x="8" y="21"/>
                      <a:pt x="0" y="12"/>
                      <a:pt x="3" y="0"/>
                    </a:cubicBezTo>
                    <a:cubicBezTo>
                      <a:pt x="8" y="0"/>
                      <a:pt x="13" y="0"/>
                      <a:pt x="19" y="0"/>
                    </a:cubicBezTo>
                    <a:close/>
                  </a:path>
                </a:pathLst>
              </a:custGeom>
              <a:solidFill>
                <a:srgbClr val="DE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5" name="Freeform 104">
                <a:extLst>
                  <a:ext uri="{FF2B5EF4-FFF2-40B4-BE49-F238E27FC236}">
                    <a16:creationId xmlns:a16="http://schemas.microsoft.com/office/drawing/2014/main" id="{E01FF436-F14D-B49E-9E18-64E9CC559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593"/>
                <a:ext cx="23" cy="33"/>
              </a:xfrm>
              <a:custGeom>
                <a:avLst/>
                <a:gdLst>
                  <a:gd name="T0" fmla="*/ 4 w 20"/>
                  <a:gd name="T1" fmla="*/ 24 h 29"/>
                  <a:gd name="T2" fmla="*/ 2 w 20"/>
                  <a:gd name="T3" fmla="*/ 0 h 29"/>
                  <a:gd name="T4" fmla="*/ 6 w 20"/>
                  <a:gd name="T5" fmla="*/ 0 h 29"/>
                  <a:gd name="T6" fmla="*/ 7 w 20"/>
                  <a:gd name="T7" fmla="*/ 29 h 29"/>
                  <a:gd name="T8" fmla="*/ 4 w 20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9">
                    <a:moveTo>
                      <a:pt x="4" y="24"/>
                    </a:moveTo>
                    <a:cubicBezTo>
                      <a:pt x="2" y="16"/>
                      <a:pt x="0" y="8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6" y="9"/>
                      <a:pt x="20" y="19"/>
                      <a:pt x="7" y="29"/>
                    </a:cubicBezTo>
                    <a:cubicBezTo>
                      <a:pt x="5" y="29"/>
                      <a:pt x="4" y="27"/>
                      <a:pt x="4" y="24"/>
                    </a:cubicBezTo>
                    <a:close/>
                  </a:path>
                </a:pathLst>
              </a:custGeom>
              <a:solidFill>
                <a:srgbClr val="7CA1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6" name="Freeform 105">
                <a:extLst>
                  <a:ext uri="{FF2B5EF4-FFF2-40B4-BE49-F238E27FC236}">
                    <a16:creationId xmlns:a16="http://schemas.microsoft.com/office/drawing/2014/main" id="{03CEB331-0C3A-6435-9AEE-EBE17404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593"/>
                <a:ext cx="21" cy="32"/>
              </a:xfrm>
              <a:custGeom>
                <a:avLst/>
                <a:gdLst>
                  <a:gd name="T0" fmla="*/ 16 w 18"/>
                  <a:gd name="T1" fmla="*/ 0 h 28"/>
                  <a:gd name="T2" fmla="*/ 7 w 18"/>
                  <a:gd name="T3" fmla="*/ 28 h 28"/>
                  <a:gd name="T4" fmla="*/ 0 w 18"/>
                  <a:gd name="T5" fmla="*/ 0 h 28"/>
                  <a:gd name="T6" fmla="*/ 16 w 18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8">
                    <a:moveTo>
                      <a:pt x="16" y="0"/>
                    </a:moveTo>
                    <a:cubicBezTo>
                      <a:pt x="18" y="11"/>
                      <a:pt x="6" y="17"/>
                      <a:pt x="7" y="28"/>
                    </a:cubicBezTo>
                    <a:cubicBezTo>
                      <a:pt x="5" y="19"/>
                      <a:pt x="2" y="9"/>
                      <a:pt x="0" y="0"/>
                    </a:cubicBezTo>
                    <a:cubicBezTo>
                      <a:pt x="5" y="0"/>
                      <a:pt x="11" y="0"/>
                      <a:pt x="16" y="0"/>
                    </a:cubicBezTo>
                    <a:close/>
                  </a:path>
                </a:pathLst>
              </a:custGeom>
              <a:solidFill>
                <a:srgbClr val="342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7" name="Freeform 106">
                <a:extLst>
                  <a:ext uri="{FF2B5EF4-FFF2-40B4-BE49-F238E27FC236}">
                    <a16:creationId xmlns:a16="http://schemas.microsoft.com/office/drawing/2014/main" id="{2FB880FA-4237-B000-8A32-4551AED48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" y="2798"/>
                <a:ext cx="237" cy="184"/>
              </a:xfrm>
              <a:custGeom>
                <a:avLst/>
                <a:gdLst>
                  <a:gd name="T0" fmla="*/ 4 w 206"/>
                  <a:gd name="T1" fmla="*/ 78 h 163"/>
                  <a:gd name="T2" fmla="*/ 23 w 206"/>
                  <a:gd name="T3" fmla="*/ 75 h 163"/>
                  <a:gd name="T4" fmla="*/ 55 w 206"/>
                  <a:gd name="T5" fmla="*/ 82 h 163"/>
                  <a:gd name="T6" fmla="*/ 75 w 206"/>
                  <a:gd name="T7" fmla="*/ 89 h 163"/>
                  <a:gd name="T8" fmla="*/ 135 w 206"/>
                  <a:gd name="T9" fmla="*/ 71 h 163"/>
                  <a:gd name="T10" fmla="*/ 129 w 206"/>
                  <a:gd name="T11" fmla="*/ 8 h 163"/>
                  <a:gd name="T12" fmla="*/ 151 w 206"/>
                  <a:gd name="T13" fmla="*/ 8 h 163"/>
                  <a:gd name="T14" fmla="*/ 183 w 206"/>
                  <a:gd name="T15" fmla="*/ 14 h 163"/>
                  <a:gd name="T16" fmla="*/ 200 w 206"/>
                  <a:gd name="T17" fmla="*/ 17 h 163"/>
                  <a:gd name="T18" fmla="*/ 196 w 206"/>
                  <a:gd name="T19" fmla="*/ 43 h 163"/>
                  <a:gd name="T20" fmla="*/ 168 w 206"/>
                  <a:gd name="T21" fmla="*/ 84 h 163"/>
                  <a:gd name="T22" fmla="*/ 161 w 206"/>
                  <a:gd name="T23" fmla="*/ 89 h 163"/>
                  <a:gd name="T24" fmla="*/ 147 w 206"/>
                  <a:gd name="T25" fmla="*/ 90 h 163"/>
                  <a:gd name="T26" fmla="*/ 127 w 206"/>
                  <a:gd name="T27" fmla="*/ 154 h 163"/>
                  <a:gd name="T28" fmla="*/ 118 w 206"/>
                  <a:gd name="T29" fmla="*/ 163 h 163"/>
                  <a:gd name="T30" fmla="*/ 81 w 206"/>
                  <a:gd name="T31" fmla="*/ 107 h 163"/>
                  <a:gd name="T32" fmla="*/ 65 w 206"/>
                  <a:gd name="T33" fmla="*/ 108 h 163"/>
                  <a:gd name="T34" fmla="*/ 32 w 206"/>
                  <a:gd name="T35" fmla="*/ 154 h 163"/>
                  <a:gd name="T36" fmla="*/ 20 w 206"/>
                  <a:gd name="T37" fmla="*/ 154 h 163"/>
                  <a:gd name="T38" fmla="*/ 15 w 206"/>
                  <a:gd name="T39" fmla="*/ 131 h 163"/>
                  <a:gd name="T40" fmla="*/ 2 w 206"/>
                  <a:gd name="T41" fmla="*/ 90 h 163"/>
                  <a:gd name="T42" fmla="*/ 4 w 206"/>
                  <a:gd name="T43" fmla="*/ 7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6" h="163">
                    <a:moveTo>
                      <a:pt x="4" y="78"/>
                    </a:moveTo>
                    <a:cubicBezTo>
                      <a:pt x="11" y="78"/>
                      <a:pt x="18" y="81"/>
                      <a:pt x="23" y="75"/>
                    </a:cubicBezTo>
                    <a:cubicBezTo>
                      <a:pt x="35" y="74"/>
                      <a:pt x="46" y="75"/>
                      <a:pt x="55" y="82"/>
                    </a:cubicBezTo>
                    <a:cubicBezTo>
                      <a:pt x="62" y="85"/>
                      <a:pt x="69" y="87"/>
                      <a:pt x="75" y="89"/>
                    </a:cubicBezTo>
                    <a:cubicBezTo>
                      <a:pt x="93" y="74"/>
                      <a:pt x="113" y="68"/>
                      <a:pt x="135" y="71"/>
                    </a:cubicBezTo>
                    <a:cubicBezTo>
                      <a:pt x="136" y="49"/>
                      <a:pt x="122" y="30"/>
                      <a:pt x="129" y="8"/>
                    </a:cubicBezTo>
                    <a:cubicBezTo>
                      <a:pt x="136" y="0"/>
                      <a:pt x="144" y="4"/>
                      <a:pt x="151" y="8"/>
                    </a:cubicBezTo>
                    <a:cubicBezTo>
                      <a:pt x="163" y="5"/>
                      <a:pt x="173" y="11"/>
                      <a:pt x="183" y="14"/>
                    </a:cubicBezTo>
                    <a:cubicBezTo>
                      <a:pt x="190" y="11"/>
                      <a:pt x="195" y="11"/>
                      <a:pt x="200" y="17"/>
                    </a:cubicBezTo>
                    <a:cubicBezTo>
                      <a:pt x="206" y="27"/>
                      <a:pt x="201" y="35"/>
                      <a:pt x="196" y="43"/>
                    </a:cubicBezTo>
                    <a:cubicBezTo>
                      <a:pt x="187" y="57"/>
                      <a:pt x="178" y="71"/>
                      <a:pt x="168" y="84"/>
                    </a:cubicBezTo>
                    <a:cubicBezTo>
                      <a:pt x="166" y="86"/>
                      <a:pt x="163" y="88"/>
                      <a:pt x="161" y="89"/>
                    </a:cubicBezTo>
                    <a:cubicBezTo>
                      <a:pt x="155" y="83"/>
                      <a:pt x="152" y="92"/>
                      <a:pt x="147" y="90"/>
                    </a:cubicBezTo>
                    <a:cubicBezTo>
                      <a:pt x="136" y="110"/>
                      <a:pt x="134" y="133"/>
                      <a:pt x="127" y="154"/>
                    </a:cubicBezTo>
                    <a:cubicBezTo>
                      <a:pt x="124" y="157"/>
                      <a:pt x="123" y="162"/>
                      <a:pt x="118" y="163"/>
                    </a:cubicBezTo>
                    <a:cubicBezTo>
                      <a:pt x="109" y="142"/>
                      <a:pt x="92" y="126"/>
                      <a:pt x="81" y="107"/>
                    </a:cubicBezTo>
                    <a:cubicBezTo>
                      <a:pt x="75" y="98"/>
                      <a:pt x="71" y="99"/>
                      <a:pt x="65" y="108"/>
                    </a:cubicBezTo>
                    <a:cubicBezTo>
                      <a:pt x="54" y="123"/>
                      <a:pt x="43" y="139"/>
                      <a:pt x="32" y="154"/>
                    </a:cubicBezTo>
                    <a:cubicBezTo>
                      <a:pt x="28" y="155"/>
                      <a:pt x="24" y="157"/>
                      <a:pt x="20" y="154"/>
                    </a:cubicBezTo>
                    <a:cubicBezTo>
                      <a:pt x="18" y="147"/>
                      <a:pt x="17" y="139"/>
                      <a:pt x="15" y="131"/>
                    </a:cubicBezTo>
                    <a:cubicBezTo>
                      <a:pt x="0" y="121"/>
                      <a:pt x="3" y="105"/>
                      <a:pt x="2" y="90"/>
                    </a:cubicBezTo>
                    <a:cubicBezTo>
                      <a:pt x="2" y="86"/>
                      <a:pt x="1" y="82"/>
                      <a:pt x="4" y="78"/>
                    </a:cubicBezTo>
                    <a:close/>
                  </a:path>
                </a:pathLst>
              </a:custGeom>
              <a:solidFill>
                <a:srgbClr val="D4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8" name="Freeform 107">
                <a:extLst>
                  <a:ext uri="{FF2B5EF4-FFF2-40B4-BE49-F238E27FC236}">
                    <a16:creationId xmlns:a16="http://schemas.microsoft.com/office/drawing/2014/main" id="{696EEEDE-AFDC-E172-117F-0394DFD69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7" y="2817"/>
                <a:ext cx="74" cy="240"/>
              </a:xfrm>
              <a:custGeom>
                <a:avLst/>
                <a:gdLst>
                  <a:gd name="T0" fmla="*/ 64 w 64"/>
                  <a:gd name="T1" fmla="*/ 6 h 212"/>
                  <a:gd name="T2" fmla="*/ 64 w 64"/>
                  <a:gd name="T3" fmla="*/ 205 h 212"/>
                  <a:gd name="T4" fmla="*/ 46 w 64"/>
                  <a:gd name="T5" fmla="*/ 210 h 212"/>
                  <a:gd name="T6" fmla="*/ 9 w 64"/>
                  <a:gd name="T7" fmla="*/ 203 h 212"/>
                  <a:gd name="T8" fmla="*/ 2 w 64"/>
                  <a:gd name="T9" fmla="*/ 186 h 212"/>
                  <a:gd name="T10" fmla="*/ 3 w 64"/>
                  <a:gd name="T11" fmla="*/ 105 h 212"/>
                  <a:gd name="T12" fmla="*/ 7 w 64"/>
                  <a:gd name="T13" fmla="*/ 98 h 212"/>
                  <a:gd name="T14" fmla="*/ 21 w 64"/>
                  <a:gd name="T15" fmla="*/ 85 h 212"/>
                  <a:gd name="T16" fmla="*/ 23 w 64"/>
                  <a:gd name="T17" fmla="*/ 80 h 212"/>
                  <a:gd name="T18" fmla="*/ 33 w 64"/>
                  <a:gd name="T19" fmla="*/ 51 h 212"/>
                  <a:gd name="T20" fmla="*/ 48 w 64"/>
                  <a:gd name="T21" fmla="*/ 15 h 212"/>
                  <a:gd name="T22" fmla="*/ 64 w 64"/>
                  <a:gd name="T23" fmla="*/ 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212">
                    <a:moveTo>
                      <a:pt x="64" y="6"/>
                    </a:moveTo>
                    <a:cubicBezTo>
                      <a:pt x="64" y="72"/>
                      <a:pt x="64" y="139"/>
                      <a:pt x="64" y="205"/>
                    </a:cubicBezTo>
                    <a:cubicBezTo>
                      <a:pt x="59" y="211"/>
                      <a:pt x="52" y="212"/>
                      <a:pt x="46" y="210"/>
                    </a:cubicBezTo>
                    <a:cubicBezTo>
                      <a:pt x="33" y="206"/>
                      <a:pt x="21" y="207"/>
                      <a:pt x="9" y="203"/>
                    </a:cubicBezTo>
                    <a:cubicBezTo>
                      <a:pt x="4" y="198"/>
                      <a:pt x="2" y="192"/>
                      <a:pt x="2" y="186"/>
                    </a:cubicBezTo>
                    <a:cubicBezTo>
                      <a:pt x="2" y="159"/>
                      <a:pt x="0" y="132"/>
                      <a:pt x="3" y="105"/>
                    </a:cubicBezTo>
                    <a:cubicBezTo>
                      <a:pt x="4" y="102"/>
                      <a:pt x="6" y="98"/>
                      <a:pt x="7" y="98"/>
                    </a:cubicBezTo>
                    <a:cubicBezTo>
                      <a:pt x="22" y="104"/>
                      <a:pt x="19" y="92"/>
                      <a:pt x="21" y="85"/>
                    </a:cubicBezTo>
                    <a:cubicBezTo>
                      <a:pt x="21" y="83"/>
                      <a:pt x="22" y="81"/>
                      <a:pt x="23" y="80"/>
                    </a:cubicBezTo>
                    <a:cubicBezTo>
                      <a:pt x="29" y="71"/>
                      <a:pt x="30" y="61"/>
                      <a:pt x="33" y="51"/>
                    </a:cubicBezTo>
                    <a:cubicBezTo>
                      <a:pt x="38" y="39"/>
                      <a:pt x="42" y="27"/>
                      <a:pt x="48" y="15"/>
                    </a:cubicBezTo>
                    <a:cubicBezTo>
                      <a:pt x="51" y="9"/>
                      <a:pt x="54" y="0"/>
                      <a:pt x="64" y="6"/>
                    </a:cubicBezTo>
                    <a:close/>
                  </a:path>
                </a:pathLst>
              </a:custGeom>
              <a:solidFill>
                <a:srgbClr val="E86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9" name="Freeform 108">
                <a:extLst>
                  <a:ext uri="{FF2B5EF4-FFF2-40B4-BE49-F238E27FC236}">
                    <a16:creationId xmlns:a16="http://schemas.microsoft.com/office/drawing/2014/main" id="{A8FAFFC8-753D-0871-8A75-7F4783941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911"/>
                <a:ext cx="148" cy="150"/>
              </a:xfrm>
              <a:custGeom>
                <a:avLst/>
                <a:gdLst>
                  <a:gd name="T0" fmla="*/ 87 w 128"/>
                  <a:gd name="T1" fmla="*/ 90 h 133"/>
                  <a:gd name="T2" fmla="*/ 68 w 128"/>
                  <a:gd name="T3" fmla="*/ 50 h 133"/>
                  <a:gd name="T4" fmla="*/ 35 w 128"/>
                  <a:gd name="T5" fmla="*/ 133 h 133"/>
                  <a:gd name="T6" fmla="*/ 0 w 128"/>
                  <a:gd name="T7" fmla="*/ 51 h 133"/>
                  <a:gd name="T8" fmla="*/ 7 w 128"/>
                  <a:gd name="T9" fmla="*/ 41 h 133"/>
                  <a:gd name="T10" fmla="*/ 16 w 128"/>
                  <a:gd name="T11" fmla="*/ 35 h 133"/>
                  <a:gd name="T12" fmla="*/ 31 w 128"/>
                  <a:gd name="T13" fmla="*/ 31 h 133"/>
                  <a:gd name="T14" fmla="*/ 57 w 128"/>
                  <a:gd name="T15" fmla="*/ 14 h 133"/>
                  <a:gd name="T16" fmla="*/ 77 w 128"/>
                  <a:gd name="T17" fmla="*/ 6 h 133"/>
                  <a:gd name="T18" fmla="*/ 128 w 128"/>
                  <a:gd name="T19" fmla="*/ 15 h 133"/>
                  <a:gd name="T20" fmla="*/ 112 w 128"/>
                  <a:gd name="T21" fmla="*/ 59 h 133"/>
                  <a:gd name="T22" fmla="*/ 97 w 128"/>
                  <a:gd name="T23" fmla="*/ 94 h 133"/>
                  <a:gd name="T24" fmla="*/ 87 w 128"/>
                  <a:gd name="T25" fmla="*/ 9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8" h="133">
                    <a:moveTo>
                      <a:pt x="87" y="90"/>
                    </a:moveTo>
                    <a:cubicBezTo>
                      <a:pt x="82" y="79"/>
                      <a:pt x="76" y="68"/>
                      <a:pt x="68" y="50"/>
                    </a:cubicBezTo>
                    <a:cubicBezTo>
                      <a:pt x="58" y="82"/>
                      <a:pt x="40" y="104"/>
                      <a:pt x="35" y="133"/>
                    </a:cubicBezTo>
                    <a:cubicBezTo>
                      <a:pt x="23" y="106"/>
                      <a:pt x="11" y="78"/>
                      <a:pt x="0" y="51"/>
                    </a:cubicBezTo>
                    <a:cubicBezTo>
                      <a:pt x="1" y="47"/>
                      <a:pt x="4" y="44"/>
                      <a:pt x="7" y="41"/>
                    </a:cubicBezTo>
                    <a:cubicBezTo>
                      <a:pt x="10" y="38"/>
                      <a:pt x="13" y="37"/>
                      <a:pt x="16" y="35"/>
                    </a:cubicBezTo>
                    <a:cubicBezTo>
                      <a:pt x="21" y="33"/>
                      <a:pt x="27" y="29"/>
                      <a:pt x="31" y="31"/>
                    </a:cubicBezTo>
                    <a:cubicBezTo>
                      <a:pt x="49" y="38"/>
                      <a:pt x="54" y="28"/>
                      <a:pt x="57" y="14"/>
                    </a:cubicBezTo>
                    <a:cubicBezTo>
                      <a:pt x="62" y="8"/>
                      <a:pt x="71" y="10"/>
                      <a:pt x="77" y="6"/>
                    </a:cubicBezTo>
                    <a:cubicBezTo>
                      <a:pt x="95" y="0"/>
                      <a:pt x="112" y="3"/>
                      <a:pt x="128" y="15"/>
                    </a:cubicBezTo>
                    <a:cubicBezTo>
                      <a:pt x="128" y="31"/>
                      <a:pt x="118" y="44"/>
                      <a:pt x="112" y="59"/>
                    </a:cubicBezTo>
                    <a:cubicBezTo>
                      <a:pt x="107" y="71"/>
                      <a:pt x="102" y="82"/>
                      <a:pt x="97" y="94"/>
                    </a:cubicBezTo>
                    <a:cubicBezTo>
                      <a:pt x="93" y="95"/>
                      <a:pt x="91" y="90"/>
                      <a:pt x="87" y="90"/>
                    </a:cubicBezTo>
                    <a:close/>
                  </a:path>
                </a:pathLst>
              </a:custGeom>
              <a:solidFill>
                <a:srgbClr val="D2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0" name="Freeform 109">
                <a:extLst>
                  <a:ext uri="{FF2B5EF4-FFF2-40B4-BE49-F238E27FC236}">
                    <a16:creationId xmlns:a16="http://schemas.microsoft.com/office/drawing/2014/main" id="{8FF13F08-C111-FA3B-C64A-40FCF977B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5" y="2975"/>
                <a:ext cx="162" cy="160"/>
              </a:xfrm>
              <a:custGeom>
                <a:avLst/>
                <a:gdLst>
                  <a:gd name="T0" fmla="*/ 41 w 141"/>
                  <a:gd name="T1" fmla="*/ 81 h 141"/>
                  <a:gd name="T2" fmla="*/ 0 w 141"/>
                  <a:gd name="T3" fmla="*/ 18 h 141"/>
                  <a:gd name="T4" fmla="*/ 17 w 141"/>
                  <a:gd name="T5" fmla="*/ 5 h 141"/>
                  <a:gd name="T6" fmla="*/ 52 w 141"/>
                  <a:gd name="T7" fmla="*/ 0 h 141"/>
                  <a:gd name="T8" fmla="*/ 73 w 141"/>
                  <a:gd name="T9" fmla="*/ 7 h 141"/>
                  <a:gd name="T10" fmla="*/ 74 w 141"/>
                  <a:gd name="T11" fmla="*/ 30 h 141"/>
                  <a:gd name="T12" fmla="*/ 86 w 141"/>
                  <a:gd name="T13" fmla="*/ 41 h 141"/>
                  <a:gd name="T14" fmla="*/ 94 w 141"/>
                  <a:gd name="T15" fmla="*/ 38 h 141"/>
                  <a:gd name="T16" fmla="*/ 125 w 141"/>
                  <a:gd name="T17" fmla="*/ 46 h 141"/>
                  <a:gd name="T18" fmla="*/ 139 w 141"/>
                  <a:gd name="T19" fmla="*/ 56 h 141"/>
                  <a:gd name="T20" fmla="*/ 136 w 141"/>
                  <a:gd name="T21" fmla="*/ 70 h 141"/>
                  <a:gd name="T22" fmla="*/ 105 w 141"/>
                  <a:gd name="T23" fmla="*/ 141 h 141"/>
                  <a:gd name="T24" fmla="*/ 97 w 141"/>
                  <a:gd name="T25" fmla="*/ 122 h 141"/>
                  <a:gd name="T26" fmla="*/ 62 w 141"/>
                  <a:gd name="T27" fmla="*/ 48 h 141"/>
                  <a:gd name="T28" fmla="*/ 56 w 141"/>
                  <a:gd name="T29" fmla="*/ 77 h 141"/>
                  <a:gd name="T30" fmla="*/ 41 w 141"/>
                  <a:gd name="T31" fmla="*/ 8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41">
                    <a:moveTo>
                      <a:pt x="41" y="81"/>
                    </a:moveTo>
                    <a:cubicBezTo>
                      <a:pt x="28" y="60"/>
                      <a:pt x="8" y="43"/>
                      <a:pt x="0" y="18"/>
                    </a:cubicBezTo>
                    <a:cubicBezTo>
                      <a:pt x="3" y="10"/>
                      <a:pt x="11" y="9"/>
                      <a:pt x="17" y="5"/>
                    </a:cubicBezTo>
                    <a:cubicBezTo>
                      <a:pt x="28" y="0"/>
                      <a:pt x="40" y="0"/>
                      <a:pt x="52" y="0"/>
                    </a:cubicBezTo>
                    <a:cubicBezTo>
                      <a:pt x="60" y="0"/>
                      <a:pt x="67" y="1"/>
                      <a:pt x="73" y="7"/>
                    </a:cubicBezTo>
                    <a:cubicBezTo>
                      <a:pt x="78" y="14"/>
                      <a:pt x="74" y="22"/>
                      <a:pt x="74" y="30"/>
                    </a:cubicBezTo>
                    <a:cubicBezTo>
                      <a:pt x="74" y="38"/>
                      <a:pt x="75" y="44"/>
                      <a:pt x="86" y="41"/>
                    </a:cubicBezTo>
                    <a:cubicBezTo>
                      <a:pt x="89" y="40"/>
                      <a:pt x="91" y="39"/>
                      <a:pt x="94" y="38"/>
                    </a:cubicBezTo>
                    <a:cubicBezTo>
                      <a:pt x="106" y="35"/>
                      <a:pt x="115" y="42"/>
                      <a:pt x="125" y="46"/>
                    </a:cubicBezTo>
                    <a:cubicBezTo>
                      <a:pt x="129" y="50"/>
                      <a:pt x="134" y="53"/>
                      <a:pt x="139" y="56"/>
                    </a:cubicBezTo>
                    <a:cubicBezTo>
                      <a:pt x="141" y="62"/>
                      <a:pt x="141" y="66"/>
                      <a:pt x="136" y="70"/>
                    </a:cubicBezTo>
                    <a:cubicBezTo>
                      <a:pt x="122" y="92"/>
                      <a:pt x="111" y="116"/>
                      <a:pt x="105" y="141"/>
                    </a:cubicBezTo>
                    <a:cubicBezTo>
                      <a:pt x="100" y="136"/>
                      <a:pt x="103" y="127"/>
                      <a:pt x="97" y="122"/>
                    </a:cubicBezTo>
                    <a:cubicBezTo>
                      <a:pt x="86" y="98"/>
                      <a:pt x="74" y="74"/>
                      <a:pt x="62" y="48"/>
                    </a:cubicBezTo>
                    <a:cubicBezTo>
                      <a:pt x="60" y="59"/>
                      <a:pt x="58" y="68"/>
                      <a:pt x="56" y="77"/>
                    </a:cubicBezTo>
                    <a:cubicBezTo>
                      <a:pt x="52" y="82"/>
                      <a:pt x="48" y="87"/>
                      <a:pt x="41" y="81"/>
                    </a:cubicBezTo>
                    <a:close/>
                  </a:path>
                </a:pathLst>
              </a:custGeom>
              <a:solidFill>
                <a:srgbClr val="D3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1" name="Freeform 110">
                <a:extLst>
                  <a:ext uri="{FF2B5EF4-FFF2-40B4-BE49-F238E27FC236}">
                    <a16:creationId xmlns:a16="http://schemas.microsoft.com/office/drawing/2014/main" id="{38041F1F-9CE0-9D9A-63AC-CE7BAAF5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626"/>
                <a:ext cx="112" cy="172"/>
              </a:xfrm>
              <a:custGeom>
                <a:avLst/>
                <a:gdLst>
                  <a:gd name="T0" fmla="*/ 25 w 97"/>
                  <a:gd name="T1" fmla="*/ 2 h 152"/>
                  <a:gd name="T2" fmla="*/ 43 w 97"/>
                  <a:gd name="T3" fmla="*/ 3 h 152"/>
                  <a:gd name="T4" fmla="*/ 79 w 97"/>
                  <a:gd name="T5" fmla="*/ 11 h 152"/>
                  <a:gd name="T6" fmla="*/ 91 w 97"/>
                  <a:gd name="T7" fmla="*/ 19 h 152"/>
                  <a:gd name="T8" fmla="*/ 90 w 97"/>
                  <a:gd name="T9" fmla="*/ 36 h 152"/>
                  <a:gd name="T10" fmla="*/ 76 w 97"/>
                  <a:gd name="T11" fmla="*/ 85 h 152"/>
                  <a:gd name="T12" fmla="*/ 72 w 97"/>
                  <a:gd name="T13" fmla="*/ 125 h 152"/>
                  <a:gd name="T14" fmla="*/ 67 w 97"/>
                  <a:gd name="T15" fmla="*/ 139 h 152"/>
                  <a:gd name="T16" fmla="*/ 61 w 97"/>
                  <a:gd name="T17" fmla="*/ 125 h 152"/>
                  <a:gd name="T18" fmla="*/ 55 w 97"/>
                  <a:gd name="T19" fmla="*/ 143 h 152"/>
                  <a:gd name="T20" fmla="*/ 46 w 97"/>
                  <a:gd name="T21" fmla="*/ 150 h 152"/>
                  <a:gd name="T22" fmla="*/ 33 w 97"/>
                  <a:gd name="T23" fmla="*/ 131 h 152"/>
                  <a:gd name="T24" fmla="*/ 27 w 97"/>
                  <a:gd name="T25" fmla="*/ 134 h 152"/>
                  <a:gd name="T26" fmla="*/ 21 w 97"/>
                  <a:gd name="T27" fmla="*/ 131 h 152"/>
                  <a:gd name="T28" fmla="*/ 4 w 97"/>
                  <a:gd name="T29" fmla="*/ 92 h 152"/>
                  <a:gd name="T30" fmla="*/ 5 w 97"/>
                  <a:gd name="T31" fmla="*/ 80 h 152"/>
                  <a:gd name="T32" fmla="*/ 26 w 97"/>
                  <a:gd name="T33" fmla="*/ 27 h 152"/>
                  <a:gd name="T34" fmla="*/ 25 w 97"/>
                  <a:gd name="T35" fmla="*/ 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52">
                    <a:moveTo>
                      <a:pt x="25" y="2"/>
                    </a:moveTo>
                    <a:cubicBezTo>
                      <a:pt x="31" y="2"/>
                      <a:pt x="37" y="7"/>
                      <a:pt x="43" y="3"/>
                    </a:cubicBezTo>
                    <a:cubicBezTo>
                      <a:pt x="56" y="0"/>
                      <a:pt x="67" y="9"/>
                      <a:pt x="79" y="11"/>
                    </a:cubicBezTo>
                    <a:cubicBezTo>
                      <a:pt x="83" y="13"/>
                      <a:pt x="87" y="16"/>
                      <a:pt x="91" y="19"/>
                    </a:cubicBezTo>
                    <a:cubicBezTo>
                      <a:pt x="97" y="25"/>
                      <a:pt x="94" y="31"/>
                      <a:pt x="90" y="36"/>
                    </a:cubicBezTo>
                    <a:cubicBezTo>
                      <a:pt x="78" y="50"/>
                      <a:pt x="74" y="67"/>
                      <a:pt x="76" y="85"/>
                    </a:cubicBezTo>
                    <a:cubicBezTo>
                      <a:pt x="74" y="98"/>
                      <a:pt x="70" y="111"/>
                      <a:pt x="72" y="125"/>
                    </a:cubicBezTo>
                    <a:cubicBezTo>
                      <a:pt x="73" y="130"/>
                      <a:pt x="72" y="135"/>
                      <a:pt x="67" y="139"/>
                    </a:cubicBezTo>
                    <a:cubicBezTo>
                      <a:pt x="65" y="135"/>
                      <a:pt x="64" y="131"/>
                      <a:pt x="61" y="125"/>
                    </a:cubicBezTo>
                    <a:cubicBezTo>
                      <a:pt x="59" y="132"/>
                      <a:pt x="57" y="137"/>
                      <a:pt x="55" y="143"/>
                    </a:cubicBezTo>
                    <a:cubicBezTo>
                      <a:pt x="52" y="145"/>
                      <a:pt x="52" y="152"/>
                      <a:pt x="46" y="150"/>
                    </a:cubicBezTo>
                    <a:cubicBezTo>
                      <a:pt x="42" y="144"/>
                      <a:pt x="38" y="137"/>
                      <a:pt x="33" y="131"/>
                    </a:cubicBezTo>
                    <a:cubicBezTo>
                      <a:pt x="29" y="126"/>
                      <a:pt x="29" y="132"/>
                      <a:pt x="27" y="134"/>
                    </a:cubicBezTo>
                    <a:cubicBezTo>
                      <a:pt x="24" y="135"/>
                      <a:pt x="22" y="134"/>
                      <a:pt x="21" y="131"/>
                    </a:cubicBezTo>
                    <a:cubicBezTo>
                      <a:pt x="18" y="117"/>
                      <a:pt x="11" y="104"/>
                      <a:pt x="4" y="92"/>
                    </a:cubicBezTo>
                    <a:cubicBezTo>
                      <a:pt x="1" y="88"/>
                      <a:pt x="0" y="83"/>
                      <a:pt x="5" y="80"/>
                    </a:cubicBezTo>
                    <a:cubicBezTo>
                      <a:pt x="35" y="64"/>
                      <a:pt x="35" y="64"/>
                      <a:pt x="26" y="27"/>
                    </a:cubicBezTo>
                    <a:cubicBezTo>
                      <a:pt x="23" y="19"/>
                      <a:pt x="20" y="10"/>
                      <a:pt x="25" y="2"/>
                    </a:cubicBezTo>
                    <a:close/>
                  </a:path>
                </a:pathLst>
              </a:custGeom>
              <a:solidFill>
                <a:srgbClr val="D3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2" name="Freeform 111">
                <a:extLst>
                  <a:ext uri="{FF2B5EF4-FFF2-40B4-BE49-F238E27FC236}">
                    <a16:creationId xmlns:a16="http://schemas.microsoft.com/office/drawing/2014/main" id="{BFA6F1FF-00BD-1044-EF42-A5F6EC458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2" y="2706"/>
                <a:ext cx="106" cy="187"/>
              </a:xfrm>
              <a:custGeom>
                <a:avLst/>
                <a:gdLst>
                  <a:gd name="T0" fmla="*/ 7 w 92"/>
                  <a:gd name="T1" fmla="*/ 5 h 165"/>
                  <a:gd name="T2" fmla="*/ 23 w 92"/>
                  <a:gd name="T3" fmla="*/ 7 h 165"/>
                  <a:gd name="T4" fmla="*/ 59 w 92"/>
                  <a:gd name="T5" fmla="*/ 12 h 165"/>
                  <a:gd name="T6" fmla="*/ 72 w 92"/>
                  <a:gd name="T7" fmla="*/ 15 h 165"/>
                  <a:gd name="T8" fmla="*/ 70 w 92"/>
                  <a:gd name="T9" fmla="*/ 34 h 165"/>
                  <a:gd name="T10" fmla="*/ 75 w 92"/>
                  <a:gd name="T11" fmla="*/ 64 h 165"/>
                  <a:gd name="T12" fmla="*/ 90 w 92"/>
                  <a:gd name="T13" fmla="*/ 88 h 165"/>
                  <a:gd name="T14" fmla="*/ 85 w 92"/>
                  <a:gd name="T15" fmla="*/ 161 h 165"/>
                  <a:gd name="T16" fmla="*/ 80 w 92"/>
                  <a:gd name="T17" fmla="*/ 165 h 165"/>
                  <a:gd name="T18" fmla="*/ 63 w 92"/>
                  <a:gd name="T19" fmla="*/ 140 h 165"/>
                  <a:gd name="T20" fmla="*/ 32 w 92"/>
                  <a:gd name="T21" fmla="*/ 95 h 165"/>
                  <a:gd name="T22" fmla="*/ 16 w 92"/>
                  <a:gd name="T23" fmla="*/ 77 h 165"/>
                  <a:gd name="T24" fmla="*/ 2 w 92"/>
                  <a:gd name="T25" fmla="*/ 19 h 165"/>
                  <a:gd name="T26" fmla="*/ 7 w 92"/>
                  <a:gd name="T27" fmla="*/ 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165">
                    <a:moveTo>
                      <a:pt x="7" y="5"/>
                    </a:moveTo>
                    <a:cubicBezTo>
                      <a:pt x="13" y="5"/>
                      <a:pt x="18" y="6"/>
                      <a:pt x="23" y="7"/>
                    </a:cubicBezTo>
                    <a:cubicBezTo>
                      <a:pt x="36" y="0"/>
                      <a:pt x="47" y="9"/>
                      <a:pt x="59" y="12"/>
                    </a:cubicBezTo>
                    <a:cubicBezTo>
                      <a:pt x="64" y="9"/>
                      <a:pt x="68" y="12"/>
                      <a:pt x="72" y="15"/>
                    </a:cubicBezTo>
                    <a:cubicBezTo>
                      <a:pt x="76" y="22"/>
                      <a:pt x="75" y="29"/>
                      <a:pt x="70" y="34"/>
                    </a:cubicBezTo>
                    <a:cubicBezTo>
                      <a:pt x="59" y="46"/>
                      <a:pt x="63" y="55"/>
                      <a:pt x="75" y="64"/>
                    </a:cubicBezTo>
                    <a:cubicBezTo>
                      <a:pt x="81" y="71"/>
                      <a:pt x="75" y="87"/>
                      <a:pt x="90" y="88"/>
                    </a:cubicBezTo>
                    <a:cubicBezTo>
                      <a:pt x="92" y="113"/>
                      <a:pt x="88" y="137"/>
                      <a:pt x="85" y="161"/>
                    </a:cubicBezTo>
                    <a:cubicBezTo>
                      <a:pt x="84" y="163"/>
                      <a:pt x="82" y="164"/>
                      <a:pt x="80" y="165"/>
                    </a:cubicBezTo>
                    <a:cubicBezTo>
                      <a:pt x="71" y="159"/>
                      <a:pt x="77" y="143"/>
                      <a:pt x="63" y="140"/>
                    </a:cubicBezTo>
                    <a:cubicBezTo>
                      <a:pt x="55" y="123"/>
                      <a:pt x="44" y="109"/>
                      <a:pt x="32" y="95"/>
                    </a:cubicBezTo>
                    <a:cubicBezTo>
                      <a:pt x="28" y="88"/>
                      <a:pt x="21" y="84"/>
                      <a:pt x="16" y="77"/>
                    </a:cubicBezTo>
                    <a:cubicBezTo>
                      <a:pt x="9" y="58"/>
                      <a:pt x="7" y="38"/>
                      <a:pt x="2" y="19"/>
                    </a:cubicBezTo>
                    <a:cubicBezTo>
                      <a:pt x="0" y="13"/>
                      <a:pt x="0" y="7"/>
                      <a:pt x="7" y="5"/>
                    </a:cubicBezTo>
                    <a:close/>
                  </a:path>
                </a:pathLst>
              </a:custGeom>
              <a:solidFill>
                <a:srgbClr val="D6B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3" name="Freeform 112">
                <a:extLst>
                  <a:ext uri="{FF2B5EF4-FFF2-40B4-BE49-F238E27FC236}">
                    <a16:creationId xmlns:a16="http://schemas.microsoft.com/office/drawing/2014/main" id="{4579431A-C51B-C15C-E29F-E28BB9ED5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2702"/>
                <a:ext cx="102" cy="423"/>
              </a:xfrm>
              <a:custGeom>
                <a:avLst/>
                <a:gdLst>
                  <a:gd name="T0" fmla="*/ 70 w 89"/>
                  <a:gd name="T1" fmla="*/ 0 h 374"/>
                  <a:gd name="T2" fmla="*/ 84 w 89"/>
                  <a:gd name="T3" fmla="*/ 24 h 374"/>
                  <a:gd name="T4" fmla="*/ 88 w 89"/>
                  <a:gd name="T5" fmla="*/ 39 h 374"/>
                  <a:gd name="T6" fmla="*/ 74 w 89"/>
                  <a:gd name="T7" fmla="*/ 116 h 374"/>
                  <a:gd name="T8" fmla="*/ 64 w 89"/>
                  <a:gd name="T9" fmla="*/ 166 h 374"/>
                  <a:gd name="T10" fmla="*/ 40 w 89"/>
                  <a:gd name="T11" fmla="*/ 300 h 374"/>
                  <a:gd name="T12" fmla="*/ 30 w 89"/>
                  <a:gd name="T13" fmla="*/ 331 h 374"/>
                  <a:gd name="T14" fmla="*/ 22 w 89"/>
                  <a:gd name="T15" fmla="*/ 372 h 374"/>
                  <a:gd name="T16" fmla="*/ 4 w 89"/>
                  <a:gd name="T17" fmla="*/ 366 h 374"/>
                  <a:gd name="T18" fmla="*/ 4 w 89"/>
                  <a:gd name="T19" fmla="*/ 343 h 374"/>
                  <a:gd name="T20" fmla="*/ 57 w 89"/>
                  <a:gd name="T21" fmla="*/ 41 h 374"/>
                  <a:gd name="T22" fmla="*/ 70 w 89"/>
                  <a:gd name="T23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374">
                    <a:moveTo>
                      <a:pt x="70" y="0"/>
                    </a:moveTo>
                    <a:cubicBezTo>
                      <a:pt x="75" y="8"/>
                      <a:pt x="79" y="16"/>
                      <a:pt x="84" y="24"/>
                    </a:cubicBezTo>
                    <a:cubicBezTo>
                      <a:pt x="87" y="29"/>
                      <a:pt x="89" y="33"/>
                      <a:pt x="88" y="39"/>
                    </a:cubicBezTo>
                    <a:cubicBezTo>
                      <a:pt x="82" y="64"/>
                      <a:pt x="79" y="90"/>
                      <a:pt x="74" y="116"/>
                    </a:cubicBezTo>
                    <a:cubicBezTo>
                      <a:pt x="70" y="132"/>
                      <a:pt x="67" y="149"/>
                      <a:pt x="64" y="166"/>
                    </a:cubicBezTo>
                    <a:cubicBezTo>
                      <a:pt x="55" y="210"/>
                      <a:pt x="50" y="255"/>
                      <a:pt x="40" y="300"/>
                    </a:cubicBezTo>
                    <a:cubicBezTo>
                      <a:pt x="40" y="311"/>
                      <a:pt x="32" y="320"/>
                      <a:pt x="30" y="331"/>
                    </a:cubicBezTo>
                    <a:cubicBezTo>
                      <a:pt x="28" y="344"/>
                      <a:pt x="25" y="358"/>
                      <a:pt x="22" y="372"/>
                    </a:cubicBezTo>
                    <a:cubicBezTo>
                      <a:pt x="15" y="374"/>
                      <a:pt x="9" y="372"/>
                      <a:pt x="4" y="366"/>
                    </a:cubicBezTo>
                    <a:cubicBezTo>
                      <a:pt x="0" y="358"/>
                      <a:pt x="2" y="351"/>
                      <a:pt x="4" y="343"/>
                    </a:cubicBezTo>
                    <a:cubicBezTo>
                      <a:pt x="22" y="242"/>
                      <a:pt x="40" y="142"/>
                      <a:pt x="57" y="41"/>
                    </a:cubicBezTo>
                    <a:cubicBezTo>
                      <a:pt x="59" y="27"/>
                      <a:pt x="59" y="12"/>
                      <a:pt x="70" y="0"/>
                    </a:cubicBezTo>
                    <a:close/>
                  </a:path>
                </a:pathLst>
              </a:custGeom>
              <a:solidFill>
                <a:srgbClr val="D39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4" name="Freeform 113">
                <a:extLst>
                  <a:ext uri="{FF2B5EF4-FFF2-40B4-BE49-F238E27FC236}">
                    <a16:creationId xmlns:a16="http://schemas.microsoft.com/office/drawing/2014/main" id="{27BC6932-C421-CBA3-0ED3-51454A14B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3" y="2620"/>
                <a:ext cx="97" cy="428"/>
              </a:xfrm>
              <a:custGeom>
                <a:avLst/>
                <a:gdLst>
                  <a:gd name="T0" fmla="*/ 67 w 84"/>
                  <a:gd name="T1" fmla="*/ 0 h 378"/>
                  <a:gd name="T2" fmla="*/ 78 w 84"/>
                  <a:gd name="T3" fmla="*/ 23 h 378"/>
                  <a:gd name="T4" fmla="*/ 83 w 84"/>
                  <a:gd name="T5" fmla="*/ 37 h 378"/>
                  <a:gd name="T6" fmla="*/ 69 w 84"/>
                  <a:gd name="T7" fmla="*/ 113 h 378"/>
                  <a:gd name="T8" fmla="*/ 58 w 84"/>
                  <a:gd name="T9" fmla="*/ 163 h 378"/>
                  <a:gd name="T10" fmla="*/ 37 w 84"/>
                  <a:gd name="T11" fmla="*/ 291 h 378"/>
                  <a:gd name="T12" fmla="*/ 28 w 84"/>
                  <a:gd name="T13" fmla="*/ 315 h 378"/>
                  <a:gd name="T14" fmla="*/ 20 w 84"/>
                  <a:gd name="T15" fmla="*/ 361 h 378"/>
                  <a:gd name="T16" fmla="*/ 0 w 84"/>
                  <a:gd name="T17" fmla="*/ 364 h 378"/>
                  <a:gd name="T18" fmla="*/ 20 w 84"/>
                  <a:gd name="T19" fmla="*/ 251 h 378"/>
                  <a:gd name="T20" fmla="*/ 67 w 84"/>
                  <a:gd name="T21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378">
                    <a:moveTo>
                      <a:pt x="67" y="0"/>
                    </a:moveTo>
                    <a:cubicBezTo>
                      <a:pt x="71" y="8"/>
                      <a:pt x="74" y="15"/>
                      <a:pt x="78" y="23"/>
                    </a:cubicBezTo>
                    <a:cubicBezTo>
                      <a:pt x="82" y="27"/>
                      <a:pt x="84" y="32"/>
                      <a:pt x="83" y="37"/>
                    </a:cubicBezTo>
                    <a:cubicBezTo>
                      <a:pt x="78" y="63"/>
                      <a:pt x="74" y="88"/>
                      <a:pt x="69" y="113"/>
                    </a:cubicBezTo>
                    <a:cubicBezTo>
                      <a:pt x="63" y="129"/>
                      <a:pt x="66" y="147"/>
                      <a:pt x="58" y="163"/>
                    </a:cubicBezTo>
                    <a:cubicBezTo>
                      <a:pt x="51" y="206"/>
                      <a:pt x="45" y="249"/>
                      <a:pt x="37" y="291"/>
                    </a:cubicBezTo>
                    <a:cubicBezTo>
                      <a:pt x="32" y="299"/>
                      <a:pt x="35" y="309"/>
                      <a:pt x="28" y="315"/>
                    </a:cubicBezTo>
                    <a:cubicBezTo>
                      <a:pt x="26" y="330"/>
                      <a:pt x="23" y="345"/>
                      <a:pt x="20" y="361"/>
                    </a:cubicBezTo>
                    <a:cubicBezTo>
                      <a:pt x="15" y="371"/>
                      <a:pt x="9" y="378"/>
                      <a:pt x="0" y="364"/>
                    </a:cubicBezTo>
                    <a:cubicBezTo>
                      <a:pt x="7" y="327"/>
                      <a:pt x="13" y="289"/>
                      <a:pt x="20" y="251"/>
                    </a:cubicBezTo>
                    <a:cubicBezTo>
                      <a:pt x="37" y="168"/>
                      <a:pt x="47" y="83"/>
                      <a:pt x="67" y="0"/>
                    </a:cubicBezTo>
                    <a:close/>
                  </a:path>
                </a:pathLst>
              </a:custGeom>
              <a:solidFill>
                <a:srgbClr val="D29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5" name="Freeform 114">
                <a:extLst>
                  <a:ext uri="{FF2B5EF4-FFF2-40B4-BE49-F238E27FC236}">
                    <a16:creationId xmlns:a16="http://schemas.microsoft.com/office/drawing/2014/main" id="{BC4ED933-0786-6C36-5AEC-1CDD880EB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0" y="2850"/>
                <a:ext cx="111" cy="153"/>
              </a:xfrm>
              <a:custGeom>
                <a:avLst/>
                <a:gdLst>
                  <a:gd name="T0" fmla="*/ 86 w 96"/>
                  <a:gd name="T1" fmla="*/ 26 h 135"/>
                  <a:gd name="T2" fmla="*/ 94 w 96"/>
                  <a:gd name="T3" fmla="*/ 48 h 135"/>
                  <a:gd name="T4" fmla="*/ 83 w 96"/>
                  <a:gd name="T5" fmla="*/ 47 h 135"/>
                  <a:gd name="T6" fmla="*/ 51 w 96"/>
                  <a:gd name="T7" fmla="*/ 105 h 135"/>
                  <a:gd name="T8" fmla="*/ 36 w 96"/>
                  <a:gd name="T9" fmla="*/ 113 h 135"/>
                  <a:gd name="T10" fmla="*/ 36 w 96"/>
                  <a:gd name="T11" fmla="*/ 125 h 135"/>
                  <a:gd name="T12" fmla="*/ 32 w 96"/>
                  <a:gd name="T13" fmla="*/ 133 h 135"/>
                  <a:gd name="T14" fmla="*/ 19 w 96"/>
                  <a:gd name="T15" fmla="*/ 133 h 135"/>
                  <a:gd name="T16" fmla="*/ 5 w 96"/>
                  <a:gd name="T17" fmla="*/ 69 h 135"/>
                  <a:gd name="T18" fmla="*/ 6 w 96"/>
                  <a:gd name="T19" fmla="*/ 33 h 135"/>
                  <a:gd name="T20" fmla="*/ 15 w 96"/>
                  <a:gd name="T21" fmla="*/ 43 h 135"/>
                  <a:gd name="T22" fmla="*/ 20 w 96"/>
                  <a:gd name="T23" fmla="*/ 0 h 135"/>
                  <a:gd name="T24" fmla="*/ 39 w 96"/>
                  <a:gd name="T25" fmla="*/ 11 h 135"/>
                  <a:gd name="T26" fmla="*/ 86 w 96"/>
                  <a:gd name="T27" fmla="*/ 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135">
                    <a:moveTo>
                      <a:pt x="86" y="26"/>
                    </a:moveTo>
                    <a:cubicBezTo>
                      <a:pt x="94" y="32"/>
                      <a:pt x="96" y="39"/>
                      <a:pt x="94" y="48"/>
                    </a:cubicBezTo>
                    <a:cubicBezTo>
                      <a:pt x="91" y="41"/>
                      <a:pt x="87" y="37"/>
                      <a:pt x="83" y="47"/>
                    </a:cubicBezTo>
                    <a:cubicBezTo>
                      <a:pt x="74" y="67"/>
                      <a:pt x="66" y="88"/>
                      <a:pt x="51" y="105"/>
                    </a:cubicBezTo>
                    <a:cubicBezTo>
                      <a:pt x="43" y="102"/>
                      <a:pt x="33" y="96"/>
                      <a:pt x="36" y="113"/>
                    </a:cubicBezTo>
                    <a:cubicBezTo>
                      <a:pt x="37" y="117"/>
                      <a:pt x="37" y="121"/>
                      <a:pt x="36" y="125"/>
                    </a:cubicBezTo>
                    <a:cubicBezTo>
                      <a:pt x="34" y="128"/>
                      <a:pt x="33" y="130"/>
                      <a:pt x="32" y="133"/>
                    </a:cubicBezTo>
                    <a:cubicBezTo>
                      <a:pt x="27" y="133"/>
                      <a:pt x="23" y="135"/>
                      <a:pt x="19" y="133"/>
                    </a:cubicBezTo>
                    <a:cubicBezTo>
                      <a:pt x="14" y="111"/>
                      <a:pt x="10" y="90"/>
                      <a:pt x="5" y="69"/>
                    </a:cubicBezTo>
                    <a:cubicBezTo>
                      <a:pt x="2" y="57"/>
                      <a:pt x="0" y="44"/>
                      <a:pt x="6" y="33"/>
                    </a:cubicBezTo>
                    <a:cubicBezTo>
                      <a:pt x="10" y="35"/>
                      <a:pt x="11" y="39"/>
                      <a:pt x="15" y="43"/>
                    </a:cubicBezTo>
                    <a:cubicBezTo>
                      <a:pt x="18" y="28"/>
                      <a:pt x="9" y="12"/>
                      <a:pt x="20" y="0"/>
                    </a:cubicBezTo>
                    <a:cubicBezTo>
                      <a:pt x="28" y="1"/>
                      <a:pt x="29" y="13"/>
                      <a:pt x="39" y="11"/>
                    </a:cubicBezTo>
                    <a:cubicBezTo>
                      <a:pt x="58" y="5"/>
                      <a:pt x="71" y="18"/>
                      <a:pt x="86" y="26"/>
                    </a:cubicBezTo>
                    <a:close/>
                  </a:path>
                </a:pathLst>
              </a:custGeom>
              <a:solidFill>
                <a:srgbClr val="D6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6" name="Freeform 115">
                <a:extLst>
                  <a:ext uri="{FF2B5EF4-FFF2-40B4-BE49-F238E27FC236}">
                    <a16:creationId xmlns:a16="http://schemas.microsoft.com/office/drawing/2014/main" id="{DA84C82B-6190-EC65-A75D-5BBFC42DE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6" y="2678"/>
                <a:ext cx="92" cy="140"/>
              </a:xfrm>
              <a:custGeom>
                <a:avLst/>
                <a:gdLst>
                  <a:gd name="T0" fmla="*/ 54 w 80"/>
                  <a:gd name="T1" fmla="*/ 0 h 124"/>
                  <a:gd name="T2" fmla="*/ 73 w 80"/>
                  <a:gd name="T3" fmla="*/ 1 h 124"/>
                  <a:gd name="T4" fmla="*/ 69 w 80"/>
                  <a:gd name="T5" fmla="*/ 27 h 124"/>
                  <a:gd name="T6" fmla="*/ 70 w 80"/>
                  <a:gd name="T7" fmla="*/ 56 h 124"/>
                  <a:gd name="T8" fmla="*/ 77 w 80"/>
                  <a:gd name="T9" fmla="*/ 99 h 124"/>
                  <a:gd name="T10" fmla="*/ 59 w 80"/>
                  <a:gd name="T11" fmla="*/ 123 h 124"/>
                  <a:gd name="T12" fmla="*/ 50 w 80"/>
                  <a:gd name="T13" fmla="*/ 124 h 124"/>
                  <a:gd name="T14" fmla="*/ 31 w 80"/>
                  <a:gd name="T15" fmla="*/ 101 h 124"/>
                  <a:gd name="T16" fmla="*/ 3 w 80"/>
                  <a:gd name="T17" fmla="*/ 21 h 124"/>
                  <a:gd name="T18" fmla="*/ 5 w 80"/>
                  <a:gd name="T19" fmla="*/ 0 h 124"/>
                  <a:gd name="T20" fmla="*/ 24 w 80"/>
                  <a:gd name="T21" fmla="*/ 7 h 124"/>
                  <a:gd name="T22" fmla="*/ 54 w 80"/>
                  <a:gd name="T2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124">
                    <a:moveTo>
                      <a:pt x="54" y="0"/>
                    </a:moveTo>
                    <a:cubicBezTo>
                      <a:pt x="61" y="0"/>
                      <a:pt x="67" y="0"/>
                      <a:pt x="73" y="1"/>
                    </a:cubicBezTo>
                    <a:cubicBezTo>
                      <a:pt x="75" y="10"/>
                      <a:pt x="74" y="18"/>
                      <a:pt x="69" y="27"/>
                    </a:cubicBezTo>
                    <a:cubicBezTo>
                      <a:pt x="64" y="37"/>
                      <a:pt x="64" y="47"/>
                      <a:pt x="70" y="56"/>
                    </a:cubicBezTo>
                    <a:cubicBezTo>
                      <a:pt x="70" y="71"/>
                      <a:pt x="80" y="84"/>
                      <a:pt x="77" y="99"/>
                    </a:cubicBezTo>
                    <a:cubicBezTo>
                      <a:pt x="73" y="108"/>
                      <a:pt x="67" y="117"/>
                      <a:pt x="59" y="123"/>
                    </a:cubicBezTo>
                    <a:cubicBezTo>
                      <a:pt x="56" y="124"/>
                      <a:pt x="53" y="124"/>
                      <a:pt x="50" y="124"/>
                    </a:cubicBezTo>
                    <a:cubicBezTo>
                      <a:pt x="38" y="121"/>
                      <a:pt x="43" y="104"/>
                      <a:pt x="31" y="101"/>
                    </a:cubicBezTo>
                    <a:cubicBezTo>
                      <a:pt x="31" y="71"/>
                      <a:pt x="20" y="45"/>
                      <a:pt x="3" y="21"/>
                    </a:cubicBezTo>
                    <a:cubicBezTo>
                      <a:pt x="3" y="14"/>
                      <a:pt x="0" y="7"/>
                      <a:pt x="5" y="0"/>
                    </a:cubicBezTo>
                    <a:cubicBezTo>
                      <a:pt x="10" y="8"/>
                      <a:pt x="16" y="13"/>
                      <a:pt x="24" y="7"/>
                    </a:cubicBezTo>
                    <a:cubicBezTo>
                      <a:pt x="34" y="0"/>
                      <a:pt x="44" y="1"/>
                      <a:pt x="54" y="0"/>
                    </a:cubicBezTo>
                    <a:close/>
                  </a:path>
                </a:pathLst>
              </a:custGeom>
              <a:solidFill>
                <a:srgbClr val="D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7" name="Freeform 116">
                <a:extLst>
                  <a:ext uri="{FF2B5EF4-FFF2-40B4-BE49-F238E27FC236}">
                    <a16:creationId xmlns:a16="http://schemas.microsoft.com/office/drawing/2014/main" id="{1E93728E-7154-B80A-E9F6-AC3CF4AFD6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793"/>
                <a:ext cx="111" cy="328"/>
              </a:xfrm>
              <a:custGeom>
                <a:avLst/>
                <a:gdLst>
                  <a:gd name="T0" fmla="*/ 13 w 96"/>
                  <a:gd name="T1" fmla="*/ 131 h 290"/>
                  <a:gd name="T2" fmla="*/ 12 w 96"/>
                  <a:gd name="T3" fmla="*/ 200 h 290"/>
                  <a:gd name="T4" fmla="*/ 29 w 96"/>
                  <a:gd name="T5" fmla="*/ 212 h 290"/>
                  <a:gd name="T6" fmla="*/ 61 w 96"/>
                  <a:gd name="T7" fmla="*/ 210 h 290"/>
                  <a:gd name="T8" fmla="*/ 82 w 96"/>
                  <a:gd name="T9" fmla="*/ 195 h 290"/>
                  <a:gd name="T10" fmla="*/ 82 w 96"/>
                  <a:gd name="T11" fmla="*/ 50 h 290"/>
                  <a:gd name="T12" fmla="*/ 77 w 96"/>
                  <a:gd name="T13" fmla="*/ 32 h 290"/>
                  <a:gd name="T14" fmla="*/ 86 w 96"/>
                  <a:gd name="T15" fmla="*/ 4 h 290"/>
                  <a:gd name="T16" fmla="*/ 93 w 96"/>
                  <a:gd name="T17" fmla="*/ 11 h 290"/>
                  <a:gd name="T18" fmla="*/ 85 w 96"/>
                  <a:gd name="T19" fmla="*/ 36 h 290"/>
                  <a:gd name="T20" fmla="*/ 86 w 96"/>
                  <a:gd name="T21" fmla="*/ 162 h 290"/>
                  <a:gd name="T22" fmla="*/ 53 w 96"/>
                  <a:gd name="T23" fmla="*/ 286 h 290"/>
                  <a:gd name="T24" fmla="*/ 41 w 96"/>
                  <a:gd name="T25" fmla="*/ 287 h 290"/>
                  <a:gd name="T26" fmla="*/ 20 w 96"/>
                  <a:gd name="T27" fmla="*/ 240 h 290"/>
                  <a:gd name="T28" fmla="*/ 9 w 96"/>
                  <a:gd name="T29" fmla="*/ 154 h 290"/>
                  <a:gd name="T30" fmla="*/ 13 w 96"/>
                  <a:gd name="T31" fmla="*/ 131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290">
                    <a:moveTo>
                      <a:pt x="13" y="131"/>
                    </a:moveTo>
                    <a:cubicBezTo>
                      <a:pt x="13" y="154"/>
                      <a:pt x="14" y="177"/>
                      <a:pt x="12" y="200"/>
                    </a:cubicBezTo>
                    <a:cubicBezTo>
                      <a:pt x="12" y="216"/>
                      <a:pt x="23" y="215"/>
                      <a:pt x="29" y="212"/>
                    </a:cubicBezTo>
                    <a:cubicBezTo>
                      <a:pt x="40" y="206"/>
                      <a:pt x="49" y="206"/>
                      <a:pt x="61" y="210"/>
                    </a:cubicBezTo>
                    <a:cubicBezTo>
                      <a:pt x="74" y="216"/>
                      <a:pt x="83" y="214"/>
                      <a:pt x="82" y="195"/>
                    </a:cubicBezTo>
                    <a:cubicBezTo>
                      <a:pt x="81" y="146"/>
                      <a:pt x="82" y="98"/>
                      <a:pt x="82" y="50"/>
                    </a:cubicBezTo>
                    <a:cubicBezTo>
                      <a:pt x="82" y="44"/>
                      <a:pt x="85" y="36"/>
                      <a:pt x="77" y="32"/>
                    </a:cubicBezTo>
                    <a:cubicBezTo>
                      <a:pt x="69" y="19"/>
                      <a:pt x="76" y="10"/>
                      <a:pt x="86" y="4"/>
                    </a:cubicBezTo>
                    <a:cubicBezTo>
                      <a:pt x="92" y="0"/>
                      <a:pt x="96" y="3"/>
                      <a:pt x="93" y="11"/>
                    </a:cubicBezTo>
                    <a:cubicBezTo>
                      <a:pt x="87" y="18"/>
                      <a:pt x="85" y="27"/>
                      <a:pt x="85" y="36"/>
                    </a:cubicBezTo>
                    <a:cubicBezTo>
                      <a:pt x="86" y="78"/>
                      <a:pt x="83" y="120"/>
                      <a:pt x="86" y="162"/>
                    </a:cubicBezTo>
                    <a:cubicBezTo>
                      <a:pt x="90" y="208"/>
                      <a:pt x="75" y="248"/>
                      <a:pt x="53" y="286"/>
                    </a:cubicBezTo>
                    <a:cubicBezTo>
                      <a:pt x="49" y="290"/>
                      <a:pt x="45" y="290"/>
                      <a:pt x="41" y="287"/>
                    </a:cubicBezTo>
                    <a:cubicBezTo>
                      <a:pt x="34" y="271"/>
                      <a:pt x="28" y="255"/>
                      <a:pt x="20" y="240"/>
                    </a:cubicBezTo>
                    <a:cubicBezTo>
                      <a:pt x="4" y="213"/>
                      <a:pt x="11" y="183"/>
                      <a:pt x="9" y="154"/>
                    </a:cubicBezTo>
                    <a:cubicBezTo>
                      <a:pt x="3" y="145"/>
                      <a:pt x="0" y="137"/>
                      <a:pt x="13" y="131"/>
                    </a:cubicBezTo>
                    <a:close/>
                  </a:path>
                </a:pathLst>
              </a:custGeom>
              <a:solidFill>
                <a:srgbClr val="D2B1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8" name="Freeform 117">
                <a:extLst>
                  <a:ext uri="{FF2B5EF4-FFF2-40B4-BE49-F238E27FC236}">
                    <a16:creationId xmlns:a16="http://schemas.microsoft.com/office/drawing/2014/main" id="{729D9AB2-9848-6059-9566-C1496A06C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6" y="2808"/>
                <a:ext cx="85" cy="121"/>
              </a:xfrm>
              <a:custGeom>
                <a:avLst/>
                <a:gdLst>
                  <a:gd name="T0" fmla="*/ 66 w 74"/>
                  <a:gd name="T1" fmla="*/ 106 h 107"/>
                  <a:gd name="T2" fmla="*/ 14 w 74"/>
                  <a:gd name="T3" fmla="*/ 102 h 107"/>
                  <a:gd name="T4" fmla="*/ 12 w 74"/>
                  <a:gd name="T5" fmla="*/ 102 h 107"/>
                  <a:gd name="T6" fmla="*/ 9 w 74"/>
                  <a:gd name="T7" fmla="*/ 7 h 107"/>
                  <a:gd name="T8" fmla="*/ 23 w 74"/>
                  <a:gd name="T9" fmla="*/ 6 h 107"/>
                  <a:gd name="T10" fmla="*/ 33 w 74"/>
                  <a:gd name="T11" fmla="*/ 28 h 107"/>
                  <a:gd name="T12" fmla="*/ 34 w 74"/>
                  <a:gd name="T13" fmla="*/ 46 h 107"/>
                  <a:gd name="T14" fmla="*/ 40 w 74"/>
                  <a:gd name="T15" fmla="*/ 32 h 107"/>
                  <a:gd name="T16" fmla="*/ 54 w 74"/>
                  <a:gd name="T17" fmla="*/ 11 h 107"/>
                  <a:gd name="T18" fmla="*/ 69 w 74"/>
                  <a:gd name="T19" fmla="*/ 9 h 107"/>
                  <a:gd name="T20" fmla="*/ 71 w 74"/>
                  <a:gd name="T21" fmla="*/ 68 h 107"/>
                  <a:gd name="T22" fmla="*/ 67 w 74"/>
                  <a:gd name="T23" fmla="*/ 82 h 107"/>
                  <a:gd name="T24" fmla="*/ 66 w 74"/>
                  <a:gd name="T25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107">
                    <a:moveTo>
                      <a:pt x="66" y="106"/>
                    </a:moveTo>
                    <a:cubicBezTo>
                      <a:pt x="48" y="107"/>
                      <a:pt x="32" y="90"/>
                      <a:pt x="14" y="102"/>
                    </a:cubicBezTo>
                    <a:cubicBezTo>
                      <a:pt x="14" y="102"/>
                      <a:pt x="13" y="102"/>
                      <a:pt x="12" y="102"/>
                    </a:cubicBezTo>
                    <a:cubicBezTo>
                      <a:pt x="3" y="89"/>
                      <a:pt x="0" y="20"/>
                      <a:pt x="9" y="7"/>
                    </a:cubicBezTo>
                    <a:cubicBezTo>
                      <a:pt x="13" y="0"/>
                      <a:pt x="18" y="1"/>
                      <a:pt x="23" y="6"/>
                    </a:cubicBezTo>
                    <a:cubicBezTo>
                      <a:pt x="30" y="12"/>
                      <a:pt x="31" y="20"/>
                      <a:pt x="33" y="28"/>
                    </a:cubicBezTo>
                    <a:cubicBezTo>
                      <a:pt x="35" y="33"/>
                      <a:pt x="34" y="39"/>
                      <a:pt x="34" y="46"/>
                    </a:cubicBezTo>
                    <a:cubicBezTo>
                      <a:pt x="37" y="41"/>
                      <a:pt x="37" y="36"/>
                      <a:pt x="40" y="32"/>
                    </a:cubicBezTo>
                    <a:cubicBezTo>
                      <a:pt x="44" y="25"/>
                      <a:pt x="48" y="17"/>
                      <a:pt x="54" y="11"/>
                    </a:cubicBezTo>
                    <a:cubicBezTo>
                      <a:pt x="58" y="7"/>
                      <a:pt x="63" y="0"/>
                      <a:pt x="69" y="9"/>
                    </a:cubicBezTo>
                    <a:cubicBezTo>
                      <a:pt x="74" y="29"/>
                      <a:pt x="70" y="49"/>
                      <a:pt x="71" y="68"/>
                    </a:cubicBezTo>
                    <a:cubicBezTo>
                      <a:pt x="71" y="73"/>
                      <a:pt x="70" y="78"/>
                      <a:pt x="67" y="82"/>
                    </a:cubicBezTo>
                    <a:cubicBezTo>
                      <a:pt x="66" y="90"/>
                      <a:pt x="66" y="98"/>
                      <a:pt x="66" y="106"/>
                    </a:cubicBezTo>
                    <a:close/>
                  </a:path>
                </a:pathLst>
              </a:custGeom>
              <a:solidFill>
                <a:srgbClr val="25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9" name="Freeform 118">
                <a:extLst>
                  <a:ext uri="{FF2B5EF4-FFF2-40B4-BE49-F238E27FC236}">
                    <a16:creationId xmlns:a16="http://schemas.microsoft.com/office/drawing/2014/main" id="{A715DA24-CEF7-576A-3596-1AC800C37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762"/>
                <a:ext cx="90" cy="207"/>
              </a:xfrm>
              <a:custGeom>
                <a:avLst/>
                <a:gdLst>
                  <a:gd name="T0" fmla="*/ 62 w 78"/>
                  <a:gd name="T1" fmla="*/ 39 h 183"/>
                  <a:gd name="T2" fmla="*/ 55 w 78"/>
                  <a:gd name="T3" fmla="*/ 36 h 183"/>
                  <a:gd name="T4" fmla="*/ 46 w 78"/>
                  <a:gd name="T5" fmla="*/ 60 h 183"/>
                  <a:gd name="T6" fmla="*/ 32 w 78"/>
                  <a:gd name="T7" fmla="*/ 82 h 183"/>
                  <a:gd name="T8" fmla="*/ 19 w 78"/>
                  <a:gd name="T9" fmla="*/ 79 h 183"/>
                  <a:gd name="T10" fmla="*/ 4 w 78"/>
                  <a:gd name="T11" fmla="*/ 3 h 183"/>
                  <a:gd name="T12" fmla="*/ 22 w 78"/>
                  <a:gd name="T13" fmla="*/ 3 h 183"/>
                  <a:gd name="T14" fmla="*/ 57 w 78"/>
                  <a:gd name="T15" fmla="*/ 11 h 183"/>
                  <a:gd name="T16" fmla="*/ 72 w 78"/>
                  <a:gd name="T17" fmla="*/ 20 h 183"/>
                  <a:gd name="T18" fmla="*/ 75 w 78"/>
                  <a:gd name="T19" fmla="*/ 31 h 183"/>
                  <a:gd name="T20" fmla="*/ 77 w 78"/>
                  <a:gd name="T21" fmla="*/ 168 h 183"/>
                  <a:gd name="T22" fmla="*/ 78 w 78"/>
                  <a:gd name="T23" fmla="*/ 175 h 183"/>
                  <a:gd name="T24" fmla="*/ 70 w 78"/>
                  <a:gd name="T25" fmla="*/ 183 h 183"/>
                  <a:gd name="T26" fmla="*/ 66 w 78"/>
                  <a:gd name="T27" fmla="*/ 162 h 183"/>
                  <a:gd name="T28" fmla="*/ 65 w 78"/>
                  <a:gd name="T29" fmla="*/ 57 h 183"/>
                  <a:gd name="T30" fmla="*/ 62 w 78"/>
                  <a:gd name="T31" fmla="*/ 3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183">
                    <a:moveTo>
                      <a:pt x="62" y="39"/>
                    </a:moveTo>
                    <a:cubicBezTo>
                      <a:pt x="61" y="34"/>
                      <a:pt x="60" y="31"/>
                      <a:pt x="55" y="36"/>
                    </a:cubicBezTo>
                    <a:cubicBezTo>
                      <a:pt x="49" y="42"/>
                      <a:pt x="45" y="50"/>
                      <a:pt x="46" y="60"/>
                    </a:cubicBezTo>
                    <a:cubicBezTo>
                      <a:pt x="42" y="67"/>
                      <a:pt x="37" y="75"/>
                      <a:pt x="32" y="82"/>
                    </a:cubicBezTo>
                    <a:cubicBezTo>
                      <a:pt x="27" y="84"/>
                      <a:pt x="23" y="83"/>
                      <a:pt x="19" y="79"/>
                    </a:cubicBezTo>
                    <a:cubicBezTo>
                      <a:pt x="13" y="54"/>
                      <a:pt x="0" y="30"/>
                      <a:pt x="4" y="3"/>
                    </a:cubicBezTo>
                    <a:cubicBezTo>
                      <a:pt x="10" y="2"/>
                      <a:pt x="16" y="9"/>
                      <a:pt x="22" y="3"/>
                    </a:cubicBezTo>
                    <a:cubicBezTo>
                      <a:pt x="35" y="0"/>
                      <a:pt x="45" y="10"/>
                      <a:pt x="57" y="11"/>
                    </a:cubicBezTo>
                    <a:cubicBezTo>
                      <a:pt x="64" y="11"/>
                      <a:pt x="69" y="15"/>
                      <a:pt x="72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6" y="77"/>
                      <a:pt x="74" y="122"/>
                      <a:pt x="77" y="168"/>
                    </a:cubicBezTo>
                    <a:cubicBezTo>
                      <a:pt x="77" y="170"/>
                      <a:pt x="78" y="172"/>
                      <a:pt x="78" y="175"/>
                    </a:cubicBezTo>
                    <a:cubicBezTo>
                      <a:pt x="78" y="180"/>
                      <a:pt x="75" y="183"/>
                      <a:pt x="70" y="183"/>
                    </a:cubicBezTo>
                    <a:cubicBezTo>
                      <a:pt x="63" y="177"/>
                      <a:pt x="66" y="169"/>
                      <a:pt x="66" y="162"/>
                    </a:cubicBezTo>
                    <a:cubicBezTo>
                      <a:pt x="65" y="127"/>
                      <a:pt x="66" y="92"/>
                      <a:pt x="65" y="57"/>
                    </a:cubicBezTo>
                    <a:cubicBezTo>
                      <a:pt x="65" y="51"/>
                      <a:pt x="68" y="44"/>
                      <a:pt x="62" y="39"/>
                    </a:cubicBezTo>
                    <a:close/>
                  </a:path>
                </a:pathLst>
              </a:custGeom>
              <a:solidFill>
                <a:srgbClr val="E0B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0" name="Freeform 119">
                <a:extLst>
                  <a:ext uri="{FF2B5EF4-FFF2-40B4-BE49-F238E27FC236}">
                    <a16:creationId xmlns:a16="http://schemas.microsoft.com/office/drawing/2014/main" id="{1A04AD74-9299-0B7D-33FB-78F30B03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" y="2729"/>
                <a:ext cx="91" cy="174"/>
              </a:xfrm>
              <a:custGeom>
                <a:avLst/>
                <a:gdLst>
                  <a:gd name="T0" fmla="*/ 9 w 79"/>
                  <a:gd name="T1" fmla="*/ 0 h 154"/>
                  <a:gd name="T2" fmla="*/ 17 w 79"/>
                  <a:gd name="T3" fmla="*/ 0 h 154"/>
                  <a:gd name="T4" fmla="*/ 75 w 79"/>
                  <a:gd name="T5" fmla="*/ 16 h 154"/>
                  <a:gd name="T6" fmla="*/ 75 w 79"/>
                  <a:gd name="T7" fmla="*/ 28 h 154"/>
                  <a:gd name="T8" fmla="*/ 66 w 79"/>
                  <a:gd name="T9" fmla="*/ 64 h 154"/>
                  <a:gd name="T10" fmla="*/ 67 w 79"/>
                  <a:gd name="T11" fmla="*/ 147 h 154"/>
                  <a:gd name="T12" fmla="*/ 59 w 79"/>
                  <a:gd name="T13" fmla="*/ 152 h 154"/>
                  <a:gd name="T14" fmla="*/ 56 w 79"/>
                  <a:gd name="T15" fmla="*/ 54 h 154"/>
                  <a:gd name="T16" fmla="*/ 34 w 79"/>
                  <a:gd name="T17" fmla="*/ 82 h 154"/>
                  <a:gd name="T18" fmla="*/ 20 w 79"/>
                  <a:gd name="T19" fmla="*/ 80 h 154"/>
                  <a:gd name="T20" fmla="*/ 7 w 79"/>
                  <a:gd name="T21" fmla="*/ 42 h 154"/>
                  <a:gd name="T22" fmla="*/ 1 w 79"/>
                  <a:gd name="T23" fmla="*/ 19 h 154"/>
                  <a:gd name="T24" fmla="*/ 9 w 79"/>
                  <a:gd name="T2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154">
                    <a:moveTo>
                      <a:pt x="9" y="0"/>
                    </a:moveTo>
                    <a:cubicBezTo>
                      <a:pt x="11" y="0"/>
                      <a:pt x="14" y="0"/>
                      <a:pt x="17" y="0"/>
                    </a:cubicBezTo>
                    <a:cubicBezTo>
                      <a:pt x="38" y="0"/>
                      <a:pt x="57" y="4"/>
                      <a:pt x="75" y="16"/>
                    </a:cubicBezTo>
                    <a:cubicBezTo>
                      <a:pt x="79" y="20"/>
                      <a:pt x="77" y="24"/>
                      <a:pt x="75" y="28"/>
                    </a:cubicBezTo>
                    <a:cubicBezTo>
                      <a:pt x="68" y="39"/>
                      <a:pt x="66" y="51"/>
                      <a:pt x="66" y="64"/>
                    </a:cubicBezTo>
                    <a:cubicBezTo>
                      <a:pt x="66" y="92"/>
                      <a:pt x="66" y="120"/>
                      <a:pt x="67" y="147"/>
                    </a:cubicBezTo>
                    <a:cubicBezTo>
                      <a:pt x="65" y="151"/>
                      <a:pt x="64" y="154"/>
                      <a:pt x="59" y="152"/>
                    </a:cubicBezTo>
                    <a:cubicBezTo>
                      <a:pt x="54" y="120"/>
                      <a:pt x="59" y="88"/>
                      <a:pt x="56" y="54"/>
                    </a:cubicBezTo>
                    <a:cubicBezTo>
                      <a:pt x="45" y="61"/>
                      <a:pt x="39" y="72"/>
                      <a:pt x="34" y="82"/>
                    </a:cubicBezTo>
                    <a:cubicBezTo>
                      <a:pt x="29" y="82"/>
                      <a:pt x="24" y="83"/>
                      <a:pt x="20" y="80"/>
                    </a:cubicBezTo>
                    <a:cubicBezTo>
                      <a:pt x="11" y="69"/>
                      <a:pt x="11" y="55"/>
                      <a:pt x="7" y="42"/>
                    </a:cubicBezTo>
                    <a:cubicBezTo>
                      <a:pt x="5" y="34"/>
                      <a:pt x="3" y="26"/>
                      <a:pt x="1" y="19"/>
                    </a:cubicBezTo>
                    <a:cubicBezTo>
                      <a:pt x="0" y="11"/>
                      <a:pt x="0" y="4"/>
                      <a:pt x="9" y="0"/>
                    </a:cubicBezTo>
                    <a:close/>
                  </a:path>
                </a:pathLst>
              </a:custGeom>
              <a:solidFill>
                <a:srgbClr val="D2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1" name="Freeform 120">
                <a:extLst>
                  <a:ext uri="{FF2B5EF4-FFF2-40B4-BE49-F238E27FC236}">
                    <a16:creationId xmlns:a16="http://schemas.microsoft.com/office/drawing/2014/main" id="{B0A196B9-F0B7-1264-6BB5-365D347B0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8" y="2761"/>
                <a:ext cx="83" cy="124"/>
              </a:xfrm>
              <a:custGeom>
                <a:avLst/>
                <a:gdLst>
                  <a:gd name="T0" fmla="*/ 7 w 72"/>
                  <a:gd name="T1" fmla="*/ 8 h 110"/>
                  <a:gd name="T2" fmla="*/ 46 w 72"/>
                  <a:gd name="T3" fmla="*/ 7 h 110"/>
                  <a:gd name="T4" fmla="*/ 66 w 72"/>
                  <a:gd name="T5" fmla="*/ 12 h 110"/>
                  <a:gd name="T6" fmla="*/ 72 w 72"/>
                  <a:gd name="T7" fmla="*/ 25 h 110"/>
                  <a:gd name="T8" fmla="*/ 47 w 72"/>
                  <a:gd name="T9" fmla="*/ 83 h 110"/>
                  <a:gd name="T10" fmla="*/ 38 w 72"/>
                  <a:gd name="T11" fmla="*/ 78 h 110"/>
                  <a:gd name="T12" fmla="*/ 20 w 72"/>
                  <a:gd name="T13" fmla="*/ 110 h 110"/>
                  <a:gd name="T14" fmla="*/ 11 w 72"/>
                  <a:gd name="T15" fmla="*/ 68 h 110"/>
                  <a:gd name="T16" fmla="*/ 2 w 72"/>
                  <a:gd name="T17" fmla="*/ 20 h 110"/>
                  <a:gd name="T18" fmla="*/ 7 w 72"/>
                  <a:gd name="T19" fmla="*/ 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110">
                    <a:moveTo>
                      <a:pt x="7" y="8"/>
                    </a:moveTo>
                    <a:cubicBezTo>
                      <a:pt x="20" y="13"/>
                      <a:pt x="32" y="0"/>
                      <a:pt x="46" y="7"/>
                    </a:cubicBezTo>
                    <a:cubicBezTo>
                      <a:pt x="51" y="14"/>
                      <a:pt x="59" y="11"/>
                      <a:pt x="66" y="12"/>
                    </a:cubicBezTo>
                    <a:cubicBezTo>
                      <a:pt x="72" y="14"/>
                      <a:pt x="72" y="20"/>
                      <a:pt x="72" y="25"/>
                    </a:cubicBezTo>
                    <a:cubicBezTo>
                      <a:pt x="65" y="45"/>
                      <a:pt x="61" y="66"/>
                      <a:pt x="47" y="83"/>
                    </a:cubicBezTo>
                    <a:cubicBezTo>
                      <a:pt x="45" y="81"/>
                      <a:pt x="49" y="67"/>
                      <a:pt x="38" y="78"/>
                    </a:cubicBezTo>
                    <a:cubicBezTo>
                      <a:pt x="29" y="86"/>
                      <a:pt x="28" y="100"/>
                      <a:pt x="20" y="110"/>
                    </a:cubicBezTo>
                    <a:cubicBezTo>
                      <a:pt x="13" y="96"/>
                      <a:pt x="27" y="78"/>
                      <a:pt x="11" y="68"/>
                    </a:cubicBezTo>
                    <a:cubicBezTo>
                      <a:pt x="0" y="53"/>
                      <a:pt x="3" y="36"/>
                      <a:pt x="2" y="20"/>
                    </a:cubicBezTo>
                    <a:cubicBezTo>
                      <a:pt x="4" y="16"/>
                      <a:pt x="5" y="12"/>
                      <a:pt x="7" y="8"/>
                    </a:cubicBezTo>
                    <a:close/>
                  </a:path>
                </a:pathLst>
              </a:custGeom>
              <a:solidFill>
                <a:srgbClr val="D4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2" name="Freeform 121">
                <a:extLst>
                  <a:ext uri="{FF2B5EF4-FFF2-40B4-BE49-F238E27FC236}">
                    <a16:creationId xmlns:a16="http://schemas.microsoft.com/office/drawing/2014/main" id="{086AC6D7-7229-3120-BF01-A308EB997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4" y="3017"/>
                <a:ext cx="96" cy="103"/>
              </a:xfrm>
              <a:custGeom>
                <a:avLst/>
                <a:gdLst>
                  <a:gd name="T0" fmla="*/ 62 w 83"/>
                  <a:gd name="T1" fmla="*/ 15 h 91"/>
                  <a:gd name="T2" fmla="*/ 81 w 83"/>
                  <a:gd name="T3" fmla="*/ 13 h 91"/>
                  <a:gd name="T4" fmla="*/ 61 w 83"/>
                  <a:gd name="T5" fmla="*/ 50 h 91"/>
                  <a:gd name="T6" fmla="*/ 38 w 83"/>
                  <a:gd name="T7" fmla="*/ 84 h 91"/>
                  <a:gd name="T8" fmla="*/ 20 w 83"/>
                  <a:gd name="T9" fmla="*/ 89 h 91"/>
                  <a:gd name="T10" fmla="*/ 14 w 83"/>
                  <a:gd name="T11" fmla="*/ 82 h 91"/>
                  <a:gd name="T12" fmla="*/ 3 w 83"/>
                  <a:gd name="T13" fmla="*/ 6 h 91"/>
                  <a:gd name="T14" fmla="*/ 8 w 83"/>
                  <a:gd name="T15" fmla="*/ 2 h 91"/>
                  <a:gd name="T16" fmla="*/ 26 w 83"/>
                  <a:gd name="T17" fmla="*/ 7 h 91"/>
                  <a:gd name="T18" fmla="*/ 62 w 83"/>
                  <a:gd name="T19" fmla="*/ 1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91">
                    <a:moveTo>
                      <a:pt x="62" y="15"/>
                    </a:moveTo>
                    <a:cubicBezTo>
                      <a:pt x="68" y="13"/>
                      <a:pt x="75" y="18"/>
                      <a:pt x="81" y="13"/>
                    </a:cubicBezTo>
                    <a:cubicBezTo>
                      <a:pt x="83" y="30"/>
                      <a:pt x="68" y="38"/>
                      <a:pt x="61" y="50"/>
                    </a:cubicBezTo>
                    <a:cubicBezTo>
                      <a:pt x="54" y="62"/>
                      <a:pt x="46" y="73"/>
                      <a:pt x="38" y="84"/>
                    </a:cubicBezTo>
                    <a:cubicBezTo>
                      <a:pt x="32" y="87"/>
                      <a:pt x="26" y="91"/>
                      <a:pt x="20" y="89"/>
                    </a:cubicBezTo>
                    <a:cubicBezTo>
                      <a:pt x="17" y="87"/>
                      <a:pt x="15" y="85"/>
                      <a:pt x="14" y="82"/>
                    </a:cubicBezTo>
                    <a:cubicBezTo>
                      <a:pt x="8" y="57"/>
                      <a:pt x="0" y="32"/>
                      <a:pt x="3" y="6"/>
                    </a:cubicBezTo>
                    <a:cubicBezTo>
                      <a:pt x="4" y="4"/>
                      <a:pt x="6" y="3"/>
                      <a:pt x="8" y="2"/>
                    </a:cubicBezTo>
                    <a:cubicBezTo>
                      <a:pt x="15" y="0"/>
                      <a:pt x="21" y="3"/>
                      <a:pt x="26" y="7"/>
                    </a:cubicBezTo>
                    <a:cubicBezTo>
                      <a:pt x="40" y="2"/>
                      <a:pt x="51" y="7"/>
                      <a:pt x="62" y="15"/>
                    </a:cubicBezTo>
                    <a:close/>
                  </a:path>
                </a:pathLst>
              </a:custGeom>
              <a:solidFill>
                <a:srgbClr val="DEBB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3" name="Freeform 122">
                <a:extLst>
                  <a:ext uri="{FF2B5EF4-FFF2-40B4-BE49-F238E27FC236}">
                    <a16:creationId xmlns:a16="http://schemas.microsoft.com/office/drawing/2014/main" id="{29DF2B68-EAE2-2513-12C4-11DC4288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" y="2844"/>
                <a:ext cx="84" cy="121"/>
              </a:xfrm>
              <a:custGeom>
                <a:avLst/>
                <a:gdLst>
                  <a:gd name="T0" fmla="*/ 2 w 73"/>
                  <a:gd name="T1" fmla="*/ 22 h 107"/>
                  <a:gd name="T2" fmla="*/ 5 w 73"/>
                  <a:gd name="T3" fmla="*/ 8 h 107"/>
                  <a:gd name="T4" fmla="*/ 12 w 73"/>
                  <a:gd name="T5" fmla="*/ 2 h 107"/>
                  <a:gd name="T6" fmla="*/ 73 w 73"/>
                  <a:gd name="T7" fmla="*/ 21 h 107"/>
                  <a:gd name="T8" fmla="*/ 46 w 73"/>
                  <a:gd name="T9" fmla="*/ 81 h 107"/>
                  <a:gd name="T10" fmla="*/ 39 w 73"/>
                  <a:gd name="T11" fmla="*/ 76 h 107"/>
                  <a:gd name="T12" fmla="*/ 20 w 73"/>
                  <a:gd name="T13" fmla="*/ 107 h 107"/>
                  <a:gd name="T14" fmla="*/ 10 w 73"/>
                  <a:gd name="T15" fmla="*/ 66 h 107"/>
                  <a:gd name="T16" fmla="*/ 2 w 73"/>
                  <a:gd name="T17" fmla="*/ 2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07">
                    <a:moveTo>
                      <a:pt x="2" y="22"/>
                    </a:moveTo>
                    <a:cubicBezTo>
                      <a:pt x="2" y="17"/>
                      <a:pt x="1" y="12"/>
                      <a:pt x="5" y="8"/>
                    </a:cubicBezTo>
                    <a:cubicBezTo>
                      <a:pt x="6" y="4"/>
                      <a:pt x="9" y="3"/>
                      <a:pt x="12" y="2"/>
                    </a:cubicBezTo>
                    <a:cubicBezTo>
                      <a:pt x="35" y="0"/>
                      <a:pt x="57" y="0"/>
                      <a:pt x="73" y="21"/>
                    </a:cubicBezTo>
                    <a:cubicBezTo>
                      <a:pt x="67" y="42"/>
                      <a:pt x="58" y="62"/>
                      <a:pt x="46" y="81"/>
                    </a:cubicBezTo>
                    <a:cubicBezTo>
                      <a:pt x="43" y="80"/>
                      <a:pt x="49" y="65"/>
                      <a:pt x="39" y="76"/>
                    </a:cubicBezTo>
                    <a:cubicBezTo>
                      <a:pt x="32" y="84"/>
                      <a:pt x="27" y="95"/>
                      <a:pt x="20" y="107"/>
                    </a:cubicBezTo>
                    <a:cubicBezTo>
                      <a:pt x="14" y="92"/>
                      <a:pt x="23" y="76"/>
                      <a:pt x="10" y="66"/>
                    </a:cubicBezTo>
                    <a:cubicBezTo>
                      <a:pt x="0" y="53"/>
                      <a:pt x="2" y="37"/>
                      <a:pt x="2" y="22"/>
                    </a:cubicBezTo>
                    <a:close/>
                  </a:path>
                </a:pathLst>
              </a:custGeom>
              <a:solidFill>
                <a:srgbClr val="D3A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4" name="Freeform 123">
                <a:extLst>
                  <a:ext uri="{FF2B5EF4-FFF2-40B4-BE49-F238E27FC236}">
                    <a16:creationId xmlns:a16="http://schemas.microsoft.com/office/drawing/2014/main" id="{E05E79D9-771F-785B-7E7C-08443DAB9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7" y="2823"/>
                <a:ext cx="90" cy="126"/>
              </a:xfrm>
              <a:custGeom>
                <a:avLst/>
                <a:gdLst>
                  <a:gd name="T0" fmla="*/ 18 w 78"/>
                  <a:gd name="T1" fmla="*/ 20 h 112"/>
                  <a:gd name="T2" fmla="*/ 53 w 78"/>
                  <a:gd name="T3" fmla="*/ 13 h 112"/>
                  <a:gd name="T4" fmla="*/ 67 w 78"/>
                  <a:gd name="T5" fmla="*/ 2 h 112"/>
                  <a:gd name="T6" fmla="*/ 71 w 78"/>
                  <a:gd name="T7" fmla="*/ 0 h 112"/>
                  <a:gd name="T8" fmla="*/ 67 w 78"/>
                  <a:gd name="T9" fmla="*/ 45 h 112"/>
                  <a:gd name="T10" fmla="*/ 58 w 78"/>
                  <a:gd name="T11" fmla="*/ 105 h 112"/>
                  <a:gd name="T12" fmla="*/ 50 w 78"/>
                  <a:gd name="T13" fmla="*/ 112 h 112"/>
                  <a:gd name="T14" fmla="*/ 45 w 78"/>
                  <a:gd name="T15" fmla="*/ 97 h 112"/>
                  <a:gd name="T16" fmla="*/ 25 w 78"/>
                  <a:gd name="T17" fmla="*/ 77 h 112"/>
                  <a:gd name="T18" fmla="*/ 0 w 78"/>
                  <a:gd name="T19" fmla="*/ 28 h 112"/>
                  <a:gd name="T20" fmla="*/ 18 w 78"/>
                  <a:gd name="T21" fmla="*/ 2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8" h="112">
                    <a:moveTo>
                      <a:pt x="18" y="20"/>
                    </a:moveTo>
                    <a:cubicBezTo>
                      <a:pt x="29" y="17"/>
                      <a:pt x="40" y="9"/>
                      <a:pt x="53" y="13"/>
                    </a:cubicBezTo>
                    <a:cubicBezTo>
                      <a:pt x="59" y="11"/>
                      <a:pt x="63" y="7"/>
                      <a:pt x="67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78" y="16"/>
                      <a:pt x="70" y="30"/>
                      <a:pt x="67" y="45"/>
                    </a:cubicBezTo>
                    <a:cubicBezTo>
                      <a:pt x="63" y="64"/>
                      <a:pt x="55" y="84"/>
                      <a:pt x="58" y="105"/>
                    </a:cubicBezTo>
                    <a:cubicBezTo>
                      <a:pt x="59" y="111"/>
                      <a:pt x="57" y="112"/>
                      <a:pt x="50" y="112"/>
                    </a:cubicBezTo>
                    <a:cubicBezTo>
                      <a:pt x="52" y="106"/>
                      <a:pt x="53" y="100"/>
                      <a:pt x="45" y="97"/>
                    </a:cubicBezTo>
                    <a:cubicBezTo>
                      <a:pt x="38" y="91"/>
                      <a:pt x="40" y="76"/>
                      <a:pt x="25" y="77"/>
                    </a:cubicBezTo>
                    <a:cubicBezTo>
                      <a:pt x="13" y="62"/>
                      <a:pt x="4" y="46"/>
                      <a:pt x="0" y="28"/>
                    </a:cubicBezTo>
                    <a:cubicBezTo>
                      <a:pt x="4" y="19"/>
                      <a:pt x="9" y="15"/>
                      <a:pt x="18" y="20"/>
                    </a:cubicBezTo>
                    <a:close/>
                  </a:path>
                </a:pathLst>
              </a:custGeom>
              <a:solidFill>
                <a:srgbClr val="D6B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5" name="Freeform 124">
                <a:extLst>
                  <a:ext uri="{FF2B5EF4-FFF2-40B4-BE49-F238E27FC236}">
                    <a16:creationId xmlns:a16="http://schemas.microsoft.com/office/drawing/2014/main" id="{D468D85B-5D01-6119-628D-C0030FEEF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9" y="3051"/>
                <a:ext cx="82" cy="108"/>
              </a:xfrm>
              <a:custGeom>
                <a:avLst/>
                <a:gdLst>
                  <a:gd name="T0" fmla="*/ 71 w 71"/>
                  <a:gd name="T1" fmla="*/ 13 h 95"/>
                  <a:gd name="T2" fmla="*/ 49 w 71"/>
                  <a:gd name="T3" fmla="*/ 70 h 95"/>
                  <a:gd name="T4" fmla="*/ 34 w 71"/>
                  <a:gd name="T5" fmla="*/ 95 h 95"/>
                  <a:gd name="T6" fmla="*/ 22 w 71"/>
                  <a:gd name="T7" fmla="*/ 70 h 95"/>
                  <a:gd name="T8" fmla="*/ 0 w 71"/>
                  <a:gd name="T9" fmla="*/ 14 h 95"/>
                  <a:gd name="T10" fmla="*/ 21 w 71"/>
                  <a:gd name="T11" fmla="*/ 5 h 95"/>
                  <a:gd name="T12" fmla="*/ 52 w 71"/>
                  <a:gd name="T13" fmla="*/ 5 h 95"/>
                  <a:gd name="T14" fmla="*/ 71 w 71"/>
                  <a:gd name="T15" fmla="*/ 1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95">
                    <a:moveTo>
                      <a:pt x="71" y="13"/>
                    </a:moveTo>
                    <a:cubicBezTo>
                      <a:pt x="70" y="35"/>
                      <a:pt x="58" y="52"/>
                      <a:pt x="49" y="70"/>
                    </a:cubicBezTo>
                    <a:cubicBezTo>
                      <a:pt x="45" y="79"/>
                      <a:pt x="47" y="95"/>
                      <a:pt x="34" y="95"/>
                    </a:cubicBezTo>
                    <a:cubicBezTo>
                      <a:pt x="21" y="95"/>
                      <a:pt x="26" y="79"/>
                      <a:pt x="22" y="70"/>
                    </a:cubicBezTo>
                    <a:cubicBezTo>
                      <a:pt x="14" y="52"/>
                      <a:pt x="1" y="35"/>
                      <a:pt x="0" y="14"/>
                    </a:cubicBezTo>
                    <a:cubicBezTo>
                      <a:pt x="4" y="5"/>
                      <a:pt x="14" y="10"/>
                      <a:pt x="21" y="5"/>
                    </a:cubicBezTo>
                    <a:cubicBezTo>
                      <a:pt x="31" y="0"/>
                      <a:pt x="42" y="3"/>
                      <a:pt x="52" y="5"/>
                    </a:cubicBezTo>
                    <a:cubicBezTo>
                      <a:pt x="59" y="6"/>
                      <a:pt x="67" y="6"/>
                      <a:pt x="71" y="13"/>
                    </a:cubicBezTo>
                    <a:close/>
                  </a:path>
                </a:pathLst>
              </a:custGeom>
              <a:solidFill>
                <a:srgbClr val="D3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6" name="Freeform 125">
                <a:extLst>
                  <a:ext uri="{FF2B5EF4-FFF2-40B4-BE49-F238E27FC236}">
                    <a16:creationId xmlns:a16="http://schemas.microsoft.com/office/drawing/2014/main" id="{65842627-9D20-2910-D899-25CB147E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902"/>
                <a:ext cx="87" cy="121"/>
              </a:xfrm>
              <a:custGeom>
                <a:avLst/>
                <a:gdLst>
                  <a:gd name="T0" fmla="*/ 68 w 76"/>
                  <a:gd name="T1" fmla="*/ 35 h 107"/>
                  <a:gd name="T2" fmla="*/ 64 w 76"/>
                  <a:gd name="T3" fmla="*/ 58 h 107"/>
                  <a:gd name="T4" fmla="*/ 54 w 76"/>
                  <a:gd name="T5" fmla="*/ 107 h 107"/>
                  <a:gd name="T6" fmla="*/ 5 w 76"/>
                  <a:gd name="T7" fmla="*/ 31 h 107"/>
                  <a:gd name="T8" fmla="*/ 2 w 76"/>
                  <a:gd name="T9" fmla="*/ 19 h 107"/>
                  <a:gd name="T10" fmla="*/ 17 w 76"/>
                  <a:gd name="T11" fmla="*/ 9 h 107"/>
                  <a:gd name="T12" fmla="*/ 50 w 76"/>
                  <a:gd name="T13" fmla="*/ 2 h 107"/>
                  <a:gd name="T14" fmla="*/ 71 w 76"/>
                  <a:gd name="T15" fmla="*/ 7 h 107"/>
                  <a:gd name="T16" fmla="*/ 68 w 76"/>
                  <a:gd name="T17" fmla="*/ 3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07">
                    <a:moveTo>
                      <a:pt x="68" y="35"/>
                    </a:moveTo>
                    <a:cubicBezTo>
                      <a:pt x="60" y="42"/>
                      <a:pt x="65" y="51"/>
                      <a:pt x="64" y="58"/>
                    </a:cubicBezTo>
                    <a:cubicBezTo>
                      <a:pt x="56" y="74"/>
                      <a:pt x="56" y="90"/>
                      <a:pt x="54" y="107"/>
                    </a:cubicBezTo>
                    <a:cubicBezTo>
                      <a:pt x="42" y="79"/>
                      <a:pt x="20" y="57"/>
                      <a:pt x="5" y="31"/>
                    </a:cubicBezTo>
                    <a:cubicBezTo>
                      <a:pt x="0" y="28"/>
                      <a:pt x="1" y="24"/>
                      <a:pt x="2" y="19"/>
                    </a:cubicBezTo>
                    <a:cubicBezTo>
                      <a:pt x="5" y="13"/>
                      <a:pt x="11" y="11"/>
                      <a:pt x="17" y="9"/>
                    </a:cubicBezTo>
                    <a:cubicBezTo>
                      <a:pt x="28" y="4"/>
                      <a:pt x="38" y="0"/>
                      <a:pt x="50" y="2"/>
                    </a:cubicBezTo>
                    <a:cubicBezTo>
                      <a:pt x="56" y="5"/>
                      <a:pt x="65" y="1"/>
                      <a:pt x="71" y="7"/>
                    </a:cubicBezTo>
                    <a:cubicBezTo>
                      <a:pt x="76" y="17"/>
                      <a:pt x="71" y="26"/>
                      <a:pt x="68" y="35"/>
                    </a:cubicBezTo>
                    <a:close/>
                  </a:path>
                </a:pathLst>
              </a:custGeom>
              <a:solidFill>
                <a:srgbClr val="ED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7" name="Freeform 126">
                <a:extLst>
                  <a:ext uri="{FF2B5EF4-FFF2-40B4-BE49-F238E27FC236}">
                    <a16:creationId xmlns:a16="http://schemas.microsoft.com/office/drawing/2014/main" id="{56338DA8-B1CD-348C-F9BC-D18574145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5" y="3061"/>
                <a:ext cx="86" cy="121"/>
              </a:xfrm>
              <a:custGeom>
                <a:avLst/>
                <a:gdLst>
                  <a:gd name="T0" fmla="*/ 74 w 74"/>
                  <a:gd name="T1" fmla="*/ 14 h 107"/>
                  <a:gd name="T2" fmla="*/ 49 w 74"/>
                  <a:gd name="T3" fmla="*/ 60 h 107"/>
                  <a:gd name="T4" fmla="*/ 21 w 74"/>
                  <a:gd name="T5" fmla="*/ 107 h 107"/>
                  <a:gd name="T6" fmla="*/ 3 w 74"/>
                  <a:gd name="T7" fmla="*/ 2 h 107"/>
                  <a:gd name="T8" fmla="*/ 23 w 74"/>
                  <a:gd name="T9" fmla="*/ 3 h 107"/>
                  <a:gd name="T10" fmla="*/ 51 w 74"/>
                  <a:gd name="T11" fmla="*/ 7 h 107"/>
                  <a:gd name="T12" fmla="*/ 74 w 74"/>
                  <a:gd name="T13" fmla="*/ 1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107">
                    <a:moveTo>
                      <a:pt x="74" y="14"/>
                    </a:moveTo>
                    <a:cubicBezTo>
                      <a:pt x="73" y="33"/>
                      <a:pt x="58" y="45"/>
                      <a:pt x="49" y="60"/>
                    </a:cubicBezTo>
                    <a:cubicBezTo>
                      <a:pt x="40" y="75"/>
                      <a:pt x="24" y="87"/>
                      <a:pt x="21" y="107"/>
                    </a:cubicBezTo>
                    <a:cubicBezTo>
                      <a:pt x="23" y="70"/>
                      <a:pt x="0" y="38"/>
                      <a:pt x="3" y="2"/>
                    </a:cubicBezTo>
                    <a:cubicBezTo>
                      <a:pt x="10" y="1"/>
                      <a:pt x="16" y="4"/>
                      <a:pt x="23" y="3"/>
                    </a:cubicBezTo>
                    <a:cubicBezTo>
                      <a:pt x="32" y="2"/>
                      <a:pt x="42" y="0"/>
                      <a:pt x="51" y="7"/>
                    </a:cubicBezTo>
                    <a:cubicBezTo>
                      <a:pt x="57" y="14"/>
                      <a:pt x="66" y="10"/>
                      <a:pt x="74" y="14"/>
                    </a:cubicBezTo>
                    <a:close/>
                  </a:path>
                </a:pathLst>
              </a:custGeom>
              <a:solidFill>
                <a:srgbClr val="D3AF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8" name="Freeform 127">
                <a:extLst>
                  <a:ext uri="{FF2B5EF4-FFF2-40B4-BE49-F238E27FC236}">
                    <a16:creationId xmlns:a16="http://schemas.microsoft.com/office/drawing/2014/main" id="{2AF605AA-B044-96B7-25FC-F49885D5C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0" y="2737"/>
                <a:ext cx="84" cy="116"/>
              </a:xfrm>
              <a:custGeom>
                <a:avLst/>
                <a:gdLst>
                  <a:gd name="T0" fmla="*/ 10 w 73"/>
                  <a:gd name="T1" fmla="*/ 50 h 103"/>
                  <a:gd name="T2" fmla="*/ 3 w 73"/>
                  <a:gd name="T3" fmla="*/ 25 h 103"/>
                  <a:gd name="T4" fmla="*/ 6 w 73"/>
                  <a:gd name="T5" fmla="*/ 4 h 103"/>
                  <a:gd name="T6" fmla="*/ 22 w 73"/>
                  <a:gd name="T7" fmla="*/ 1 h 103"/>
                  <a:gd name="T8" fmla="*/ 54 w 73"/>
                  <a:gd name="T9" fmla="*/ 9 h 103"/>
                  <a:gd name="T10" fmla="*/ 70 w 73"/>
                  <a:gd name="T11" fmla="*/ 17 h 103"/>
                  <a:gd name="T12" fmla="*/ 72 w 73"/>
                  <a:gd name="T13" fmla="*/ 29 h 103"/>
                  <a:gd name="T14" fmla="*/ 54 w 73"/>
                  <a:gd name="T15" fmla="*/ 61 h 103"/>
                  <a:gd name="T16" fmla="*/ 48 w 73"/>
                  <a:gd name="T17" fmla="*/ 57 h 103"/>
                  <a:gd name="T18" fmla="*/ 34 w 73"/>
                  <a:gd name="T19" fmla="*/ 81 h 103"/>
                  <a:gd name="T20" fmla="*/ 23 w 73"/>
                  <a:gd name="T21" fmla="*/ 102 h 103"/>
                  <a:gd name="T22" fmla="*/ 16 w 73"/>
                  <a:gd name="T23" fmla="*/ 98 h 103"/>
                  <a:gd name="T24" fmla="*/ 10 w 73"/>
                  <a:gd name="T25" fmla="*/ 5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103">
                    <a:moveTo>
                      <a:pt x="10" y="50"/>
                    </a:moveTo>
                    <a:cubicBezTo>
                      <a:pt x="12" y="40"/>
                      <a:pt x="7" y="33"/>
                      <a:pt x="3" y="25"/>
                    </a:cubicBezTo>
                    <a:cubicBezTo>
                      <a:pt x="0" y="19"/>
                      <a:pt x="2" y="11"/>
                      <a:pt x="6" y="4"/>
                    </a:cubicBezTo>
                    <a:cubicBezTo>
                      <a:pt x="12" y="4"/>
                      <a:pt x="18" y="6"/>
                      <a:pt x="22" y="1"/>
                    </a:cubicBezTo>
                    <a:cubicBezTo>
                      <a:pt x="33" y="1"/>
                      <a:pt x="45" y="0"/>
                      <a:pt x="54" y="9"/>
                    </a:cubicBezTo>
                    <a:cubicBezTo>
                      <a:pt x="59" y="12"/>
                      <a:pt x="64" y="15"/>
                      <a:pt x="70" y="17"/>
                    </a:cubicBezTo>
                    <a:cubicBezTo>
                      <a:pt x="73" y="21"/>
                      <a:pt x="73" y="25"/>
                      <a:pt x="72" y="29"/>
                    </a:cubicBezTo>
                    <a:cubicBezTo>
                      <a:pt x="62" y="37"/>
                      <a:pt x="68" y="55"/>
                      <a:pt x="54" y="61"/>
                    </a:cubicBezTo>
                    <a:cubicBezTo>
                      <a:pt x="53" y="59"/>
                      <a:pt x="54" y="53"/>
                      <a:pt x="48" y="57"/>
                    </a:cubicBezTo>
                    <a:cubicBezTo>
                      <a:pt x="39" y="62"/>
                      <a:pt x="39" y="73"/>
                      <a:pt x="34" y="81"/>
                    </a:cubicBezTo>
                    <a:cubicBezTo>
                      <a:pt x="27" y="87"/>
                      <a:pt x="31" y="97"/>
                      <a:pt x="23" y="102"/>
                    </a:cubicBezTo>
                    <a:cubicBezTo>
                      <a:pt x="20" y="103"/>
                      <a:pt x="16" y="101"/>
                      <a:pt x="16" y="98"/>
                    </a:cubicBezTo>
                    <a:cubicBezTo>
                      <a:pt x="13" y="82"/>
                      <a:pt x="6" y="66"/>
                      <a:pt x="10" y="50"/>
                    </a:cubicBezTo>
                    <a:close/>
                  </a:path>
                </a:pathLst>
              </a:custGeom>
              <a:solidFill>
                <a:srgbClr val="ECC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9" name="Freeform 128">
                <a:extLst>
                  <a:ext uri="{FF2B5EF4-FFF2-40B4-BE49-F238E27FC236}">
                    <a16:creationId xmlns:a16="http://schemas.microsoft.com/office/drawing/2014/main" id="{11145011-CC71-B12E-74E3-675777C18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9" y="2918"/>
                <a:ext cx="83" cy="123"/>
              </a:xfrm>
              <a:custGeom>
                <a:avLst/>
                <a:gdLst>
                  <a:gd name="T0" fmla="*/ 19 w 72"/>
                  <a:gd name="T1" fmla="*/ 7 h 109"/>
                  <a:gd name="T2" fmla="*/ 52 w 72"/>
                  <a:gd name="T3" fmla="*/ 11 h 109"/>
                  <a:gd name="T4" fmla="*/ 72 w 72"/>
                  <a:gd name="T5" fmla="*/ 17 h 109"/>
                  <a:gd name="T6" fmla="*/ 45 w 72"/>
                  <a:gd name="T7" fmla="*/ 64 h 109"/>
                  <a:gd name="T8" fmla="*/ 28 w 72"/>
                  <a:gd name="T9" fmla="*/ 92 h 109"/>
                  <a:gd name="T10" fmla="*/ 23 w 72"/>
                  <a:gd name="T11" fmla="*/ 104 h 109"/>
                  <a:gd name="T12" fmla="*/ 17 w 72"/>
                  <a:gd name="T13" fmla="*/ 105 h 109"/>
                  <a:gd name="T14" fmla="*/ 0 w 72"/>
                  <a:gd name="T15" fmla="*/ 5 h 109"/>
                  <a:gd name="T16" fmla="*/ 2 w 72"/>
                  <a:gd name="T17" fmla="*/ 0 h 109"/>
                  <a:gd name="T18" fmla="*/ 19 w 72"/>
                  <a:gd name="T19" fmla="*/ 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109">
                    <a:moveTo>
                      <a:pt x="19" y="7"/>
                    </a:moveTo>
                    <a:cubicBezTo>
                      <a:pt x="31" y="2"/>
                      <a:pt x="41" y="7"/>
                      <a:pt x="52" y="11"/>
                    </a:cubicBezTo>
                    <a:cubicBezTo>
                      <a:pt x="60" y="8"/>
                      <a:pt x="67" y="9"/>
                      <a:pt x="72" y="17"/>
                    </a:cubicBezTo>
                    <a:cubicBezTo>
                      <a:pt x="69" y="36"/>
                      <a:pt x="54" y="49"/>
                      <a:pt x="45" y="64"/>
                    </a:cubicBezTo>
                    <a:cubicBezTo>
                      <a:pt x="39" y="73"/>
                      <a:pt x="33" y="82"/>
                      <a:pt x="28" y="92"/>
                    </a:cubicBezTo>
                    <a:cubicBezTo>
                      <a:pt x="19" y="94"/>
                      <a:pt x="21" y="99"/>
                      <a:pt x="23" y="104"/>
                    </a:cubicBezTo>
                    <a:cubicBezTo>
                      <a:pt x="21" y="108"/>
                      <a:pt x="16" y="109"/>
                      <a:pt x="17" y="105"/>
                    </a:cubicBezTo>
                    <a:cubicBezTo>
                      <a:pt x="19" y="70"/>
                      <a:pt x="4" y="39"/>
                      <a:pt x="0" y="5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9" y="0"/>
                      <a:pt x="14" y="3"/>
                      <a:pt x="19" y="7"/>
                    </a:cubicBezTo>
                    <a:close/>
                  </a:path>
                </a:pathLst>
              </a:custGeom>
              <a:solidFill>
                <a:srgbClr val="D4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0" name="Freeform 129">
                <a:extLst>
                  <a:ext uri="{FF2B5EF4-FFF2-40B4-BE49-F238E27FC236}">
                    <a16:creationId xmlns:a16="http://schemas.microsoft.com/office/drawing/2014/main" id="{70ED9673-7DB5-433C-8746-EA8CAB88F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8" y="2877"/>
                <a:ext cx="86" cy="121"/>
              </a:xfrm>
              <a:custGeom>
                <a:avLst/>
                <a:gdLst>
                  <a:gd name="T0" fmla="*/ 0 w 75"/>
                  <a:gd name="T1" fmla="*/ 21 h 107"/>
                  <a:gd name="T2" fmla="*/ 6 w 75"/>
                  <a:gd name="T3" fmla="*/ 18 h 107"/>
                  <a:gd name="T4" fmla="*/ 21 w 75"/>
                  <a:gd name="T5" fmla="*/ 9 h 107"/>
                  <a:gd name="T6" fmla="*/ 65 w 75"/>
                  <a:gd name="T7" fmla="*/ 14 h 107"/>
                  <a:gd name="T8" fmla="*/ 72 w 75"/>
                  <a:gd name="T9" fmla="*/ 21 h 107"/>
                  <a:gd name="T10" fmla="*/ 66 w 75"/>
                  <a:gd name="T11" fmla="*/ 44 h 107"/>
                  <a:gd name="T12" fmla="*/ 41 w 75"/>
                  <a:gd name="T13" fmla="*/ 97 h 107"/>
                  <a:gd name="T14" fmla="*/ 33 w 75"/>
                  <a:gd name="T15" fmla="*/ 106 h 107"/>
                  <a:gd name="T16" fmla="*/ 29 w 75"/>
                  <a:gd name="T17" fmla="*/ 97 h 107"/>
                  <a:gd name="T18" fmla="*/ 0 w 75"/>
                  <a:gd name="T19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07">
                    <a:moveTo>
                      <a:pt x="0" y="21"/>
                    </a:moveTo>
                    <a:cubicBezTo>
                      <a:pt x="2" y="20"/>
                      <a:pt x="4" y="19"/>
                      <a:pt x="6" y="18"/>
                    </a:cubicBezTo>
                    <a:cubicBezTo>
                      <a:pt x="8" y="11"/>
                      <a:pt x="15" y="12"/>
                      <a:pt x="21" y="9"/>
                    </a:cubicBezTo>
                    <a:cubicBezTo>
                      <a:pt x="37" y="0"/>
                      <a:pt x="50" y="10"/>
                      <a:pt x="65" y="14"/>
                    </a:cubicBezTo>
                    <a:cubicBezTo>
                      <a:pt x="68" y="16"/>
                      <a:pt x="70" y="18"/>
                      <a:pt x="72" y="21"/>
                    </a:cubicBezTo>
                    <a:cubicBezTo>
                      <a:pt x="75" y="30"/>
                      <a:pt x="74" y="38"/>
                      <a:pt x="66" y="44"/>
                    </a:cubicBezTo>
                    <a:cubicBezTo>
                      <a:pt x="56" y="61"/>
                      <a:pt x="47" y="78"/>
                      <a:pt x="41" y="97"/>
                    </a:cubicBezTo>
                    <a:cubicBezTo>
                      <a:pt x="40" y="101"/>
                      <a:pt x="40" y="107"/>
                      <a:pt x="33" y="106"/>
                    </a:cubicBezTo>
                    <a:cubicBezTo>
                      <a:pt x="28" y="106"/>
                      <a:pt x="30" y="100"/>
                      <a:pt x="29" y="97"/>
                    </a:cubicBezTo>
                    <a:cubicBezTo>
                      <a:pt x="25" y="69"/>
                      <a:pt x="7" y="48"/>
                      <a:pt x="0" y="21"/>
                    </a:cubicBezTo>
                    <a:close/>
                  </a:path>
                </a:pathLst>
              </a:custGeom>
              <a:solidFill>
                <a:srgbClr val="D2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1" name="Freeform 130">
                <a:extLst>
                  <a:ext uri="{FF2B5EF4-FFF2-40B4-BE49-F238E27FC236}">
                    <a16:creationId xmlns:a16="http://schemas.microsoft.com/office/drawing/2014/main" id="{BFBA23FF-8ABD-E540-474B-0A2FEAB0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6" y="2993"/>
                <a:ext cx="89" cy="110"/>
              </a:xfrm>
              <a:custGeom>
                <a:avLst/>
                <a:gdLst>
                  <a:gd name="T0" fmla="*/ 71 w 77"/>
                  <a:gd name="T1" fmla="*/ 38 h 97"/>
                  <a:gd name="T2" fmla="*/ 56 w 77"/>
                  <a:gd name="T3" fmla="*/ 86 h 97"/>
                  <a:gd name="T4" fmla="*/ 45 w 77"/>
                  <a:gd name="T5" fmla="*/ 91 h 97"/>
                  <a:gd name="T6" fmla="*/ 1 w 77"/>
                  <a:gd name="T7" fmla="*/ 25 h 97"/>
                  <a:gd name="T8" fmla="*/ 0 w 77"/>
                  <a:gd name="T9" fmla="*/ 17 h 97"/>
                  <a:gd name="T10" fmla="*/ 13 w 77"/>
                  <a:gd name="T11" fmla="*/ 13 h 97"/>
                  <a:gd name="T12" fmla="*/ 53 w 77"/>
                  <a:gd name="T13" fmla="*/ 2 h 97"/>
                  <a:gd name="T14" fmla="*/ 76 w 77"/>
                  <a:gd name="T15" fmla="*/ 26 h 97"/>
                  <a:gd name="T16" fmla="*/ 71 w 77"/>
                  <a:gd name="T17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97">
                    <a:moveTo>
                      <a:pt x="71" y="38"/>
                    </a:moveTo>
                    <a:cubicBezTo>
                      <a:pt x="60" y="52"/>
                      <a:pt x="60" y="70"/>
                      <a:pt x="56" y="86"/>
                    </a:cubicBezTo>
                    <a:cubicBezTo>
                      <a:pt x="54" y="95"/>
                      <a:pt x="49" y="97"/>
                      <a:pt x="45" y="91"/>
                    </a:cubicBezTo>
                    <a:cubicBezTo>
                      <a:pt x="29" y="69"/>
                      <a:pt x="15" y="47"/>
                      <a:pt x="1" y="25"/>
                    </a:cubicBezTo>
                    <a:cubicBezTo>
                      <a:pt x="0" y="23"/>
                      <a:pt x="0" y="20"/>
                      <a:pt x="0" y="17"/>
                    </a:cubicBezTo>
                    <a:cubicBezTo>
                      <a:pt x="4" y="15"/>
                      <a:pt x="9" y="16"/>
                      <a:pt x="13" y="13"/>
                    </a:cubicBezTo>
                    <a:cubicBezTo>
                      <a:pt x="26" y="7"/>
                      <a:pt x="37" y="0"/>
                      <a:pt x="53" y="2"/>
                    </a:cubicBezTo>
                    <a:cubicBezTo>
                      <a:pt x="70" y="4"/>
                      <a:pt x="77" y="10"/>
                      <a:pt x="76" y="26"/>
                    </a:cubicBezTo>
                    <a:cubicBezTo>
                      <a:pt x="76" y="31"/>
                      <a:pt x="75" y="35"/>
                      <a:pt x="71" y="38"/>
                    </a:cubicBezTo>
                    <a:close/>
                  </a:path>
                </a:pathLst>
              </a:custGeom>
              <a:solidFill>
                <a:srgbClr val="D6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2" name="Freeform 131">
                <a:extLst>
                  <a:ext uri="{FF2B5EF4-FFF2-40B4-BE49-F238E27FC236}">
                    <a16:creationId xmlns:a16="http://schemas.microsoft.com/office/drawing/2014/main" id="{5E63732B-71CC-6757-0B98-2759690CF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6" y="3111"/>
                <a:ext cx="87" cy="101"/>
              </a:xfrm>
              <a:custGeom>
                <a:avLst/>
                <a:gdLst>
                  <a:gd name="T0" fmla="*/ 69 w 75"/>
                  <a:gd name="T1" fmla="*/ 1 h 89"/>
                  <a:gd name="T2" fmla="*/ 72 w 75"/>
                  <a:gd name="T3" fmla="*/ 6 h 89"/>
                  <a:gd name="T4" fmla="*/ 72 w 75"/>
                  <a:gd name="T5" fmla="*/ 17 h 89"/>
                  <a:gd name="T6" fmla="*/ 55 w 75"/>
                  <a:gd name="T7" fmla="*/ 86 h 89"/>
                  <a:gd name="T8" fmla="*/ 43 w 75"/>
                  <a:gd name="T9" fmla="*/ 86 h 89"/>
                  <a:gd name="T10" fmla="*/ 0 w 75"/>
                  <a:gd name="T11" fmla="*/ 21 h 89"/>
                  <a:gd name="T12" fmla="*/ 18 w 75"/>
                  <a:gd name="T13" fmla="*/ 10 h 89"/>
                  <a:gd name="T14" fmla="*/ 47 w 75"/>
                  <a:gd name="T15" fmla="*/ 2 h 89"/>
                  <a:gd name="T16" fmla="*/ 69 w 75"/>
                  <a:gd name="T17" fmla="*/ 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9">
                    <a:moveTo>
                      <a:pt x="69" y="1"/>
                    </a:moveTo>
                    <a:cubicBezTo>
                      <a:pt x="70" y="3"/>
                      <a:pt x="71" y="4"/>
                      <a:pt x="72" y="6"/>
                    </a:cubicBezTo>
                    <a:cubicBezTo>
                      <a:pt x="75" y="10"/>
                      <a:pt x="75" y="14"/>
                      <a:pt x="72" y="17"/>
                    </a:cubicBezTo>
                    <a:cubicBezTo>
                      <a:pt x="66" y="40"/>
                      <a:pt x="60" y="63"/>
                      <a:pt x="55" y="86"/>
                    </a:cubicBezTo>
                    <a:cubicBezTo>
                      <a:pt x="51" y="89"/>
                      <a:pt x="47" y="88"/>
                      <a:pt x="43" y="86"/>
                    </a:cubicBezTo>
                    <a:cubicBezTo>
                      <a:pt x="27" y="66"/>
                      <a:pt x="9" y="46"/>
                      <a:pt x="0" y="21"/>
                    </a:cubicBezTo>
                    <a:cubicBezTo>
                      <a:pt x="3" y="14"/>
                      <a:pt x="12" y="13"/>
                      <a:pt x="18" y="10"/>
                    </a:cubicBezTo>
                    <a:cubicBezTo>
                      <a:pt x="26" y="3"/>
                      <a:pt x="36" y="0"/>
                      <a:pt x="47" y="2"/>
                    </a:cubicBezTo>
                    <a:cubicBezTo>
                      <a:pt x="54" y="4"/>
                      <a:pt x="61" y="3"/>
                      <a:pt x="69" y="1"/>
                    </a:cubicBezTo>
                    <a:close/>
                  </a:path>
                </a:pathLst>
              </a:custGeom>
              <a:solidFill>
                <a:srgbClr val="D7B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3" name="Freeform 132">
                <a:extLst>
                  <a:ext uri="{FF2B5EF4-FFF2-40B4-BE49-F238E27FC236}">
                    <a16:creationId xmlns:a16="http://schemas.microsoft.com/office/drawing/2014/main" id="{D06A61F0-FC18-5C65-A230-493932F3F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4" y="2937"/>
                <a:ext cx="94" cy="106"/>
              </a:xfrm>
              <a:custGeom>
                <a:avLst/>
                <a:gdLst>
                  <a:gd name="T0" fmla="*/ 0 w 81"/>
                  <a:gd name="T1" fmla="*/ 36 h 94"/>
                  <a:gd name="T2" fmla="*/ 3 w 81"/>
                  <a:gd name="T3" fmla="*/ 27 h 94"/>
                  <a:gd name="T4" fmla="*/ 19 w 81"/>
                  <a:gd name="T5" fmla="*/ 18 h 94"/>
                  <a:gd name="T6" fmla="*/ 53 w 81"/>
                  <a:gd name="T7" fmla="*/ 12 h 94"/>
                  <a:gd name="T8" fmla="*/ 72 w 81"/>
                  <a:gd name="T9" fmla="*/ 0 h 94"/>
                  <a:gd name="T10" fmla="*/ 75 w 81"/>
                  <a:gd name="T11" fmla="*/ 45 h 94"/>
                  <a:gd name="T12" fmla="*/ 61 w 81"/>
                  <a:gd name="T13" fmla="*/ 89 h 94"/>
                  <a:gd name="T14" fmla="*/ 44 w 81"/>
                  <a:gd name="T15" fmla="*/ 94 h 94"/>
                  <a:gd name="T16" fmla="*/ 30 w 81"/>
                  <a:gd name="T17" fmla="*/ 81 h 94"/>
                  <a:gd name="T18" fmla="*/ 0 w 81"/>
                  <a:gd name="T19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94">
                    <a:moveTo>
                      <a:pt x="0" y="36"/>
                    </a:moveTo>
                    <a:cubicBezTo>
                      <a:pt x="1" y="33"/>
                      <a:pt x="2" y="30"/>
                      <a:pt x="3" y="27"/>
                    </a:cubicBezTo>
                    <a:cubicBezTo>
                      <a:pt x="8" y="23"/>
                      <a:pt x="13" y="20"/>
                      <a:pt x="19" y="18"/>
                    </a:cubicBezTo>
                    <a:cubicBezTo>
                      <a:pt x="30" y="14"/>
                      <a:pt x="40" y="9"/>
                      <a:pt x="53" y="12"/>
                    </a:cubicBezTo>
                    <a:cubicBezTo>
                      <a:pt x="64" y="16"/>
                      <a:pt x="66" y="5"/>
                      <a:pt x="72" y="0"/>
                    </a:cubicBezTo>
                    <a:cubicBezTo>
                      <a:pt x="81" y="14"/>
                      <a:pt x="70" y="30"/>
                      <a:pt x="75" y="45"/>
                    </a:cubicBezTo>
                    <a:cubicBezTo>
                      <a:pt x="70" y="59"/>
                      <a:pt x="73" y="76"/>
                      <a:pt x="61" y="89"/>
                    </a:cubicBezTo>
                    <a:cubicBezTo>
                      <a:pt x="56" y="92"/>
                      <a:pt x="50" y="94"/>
                      <a:pt x="44" y="94"/>
                    </a:cubicBezTo>
                    <a:cubicBezTo>
                      <a:pt x="37" y="93"/>
                      <a:pt x="34" y="86"/>
                      <a:pt x="30" y="81"/>
                    </a:cubicBezTo>
                    <a:cubicBezTo>
                      <a:pt x="20" y="66"/>
                      <a:pt x="10" y="51"/>
                      <a:pt x="0" y="36"/>
                    </a:cubicBezTo>
                    <a:close/>
                  </a:path>
                </a:pathLst>
              </a:custGeom>
              <a:solidFill>
                <a:srgbClr val="E1B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4" name="Freeform 133">
                <a:extLst>
                  <a:ext uri="{FF2B5EF4-FFF2-40B4-BE49-F238E27FC236}">
                    <a16:creationId xmlns:a16="http://schemas.microsoft.com/office/drawing/2014/main" id="{3BE34CDD-10D5-8274-AEDF-B61B946C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5" y="2710"/>
                <a:ext cx="89" cy="120"/>
              </a:xfrm>
              <a:custGeom>
                <a:avLst/>
                <a:gdLst>
                  <a:gd name="T0" fmla="*/ 57 w 77"/>
                  <a:gd name="T1" fmla="*/ 0 h 106"/>
                  <a:gd name="T2" fmla="*/ 73 w 77"/>
                  <a:gd name="T3" fmla="*/ 1 h 106"/>
                  <a:gd name="T4" fmla="*/ 77 w 77"/>
                  <a:gd name="T5" fmla="*/ 23 h 106"/>
                  <a:gd name="T6" fmla="*/ 77 w 77"/>
                  <a:gd name="T7" fmla="*/ 29 h 106"/>
                  <a:gd name="T8" fmla="*/ 66 w 77"/>
                  <a:gd name="T9" fmla="*/ 92 h 106"/>
                  <a:gd name="T10" fmla="*/ 54 w 77"/>
                  <a:gd name="T11" fmla="*/ 106 h 106"/>
                  <a:gd name="T12" fmla="*/ 27 w 77"/>
                  <a:gd name="T13" fmla="*/ 49 h 106"/>
                  <a:gd name="T14" fmla="*/ 10 w 77"/>
                  <a:gd name="T15" fmla="*/ 25 h 106"/>
                  <a:gd name="T16" fmla="*/ 6 w 77"/>
                  <a:gd name="T17" fmla="*/ 9 h 106"/>
                  <a:gd name="T18" fmla="*/ 25 w 77"/>
                  <a:gd name="T19" fmla="*/ 8 h 106"/>
                  <a:gd name="T20" fmla="*/ 57 w 77"/>
                  <a:gd name="T2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106">
                    <a:moveTo>
                      <a:pt x="57" y="0"/>
                    </a:moveTo>
                    <a:cubicBezTo>
                      <a:pt x="62" y="0"/>
                      <a:pt x="68" y="1"/>
                      <a:pt x="73" y="1"/>
                    </a:cubicBezTo>
                    <a:cubicBezTo>
                      <a:pt x="73" y="8"/>
                      <a:pt x="72" y="16"/>
                      <a:pt x="77" y="23"/>
                    </a:cubicBezTo>
                    <a:cubicBezTo>
                      <a:pt x="77" y="25"/>
                      <a:pt x="77" y="27"/>
                      <a:pt x="77" y="29"/>
                    </a:cubicBezTo>
                    <a:cubicBezTo>
                      <a:pt x="75" y="50"/>
                      <a:pt x="67" y="71"/>
                      <a:pt x="66" y="92"/>
                    </a:cubicBezTo>
                    <a:cubicBezTo>
                      <a:pt x="65" y="99"/>
                      <a:pt x="62" y="105"/>
                      <a:pt x="54" y="106"/>
                    </a:cubicBezTo>
                    <a:cubicBezTo>
                      <a:pt x="54" y="82"/>
                      <a:pt x="39" y="66"/>
                      <a:pt x="27" y="49"/>
                    </a:cubicBezTo>
                    <a:cubicBezTo>
                      <a:pt x="21" y="41"/>
                      <a:pt x="16" y="33"/>
                      <a:pt x="10" y="25"/>
                    </a:cubicBezTo>
                    <a:cubicBezTo>
                      <a:pt x="4" y="21"/>
                      <a:pt x="0" y="16"/>
                      <a:pt x="6" y="9"/>
                    </a:cubicBezTo>
                    <a:cubicBezTo>
                      <a:pt x="13" y="9"/>
                      <a:pt x="19" y="8"/>
                      <a:pt x="25" y="8"/>
                    </a:cubicBezTo>
                    <a:cubicBezTo>
                      <a:pt x="35" y="0"/>
                      <a:pt x="46" y="0"/>
                      <a:pt x="57" y="0"/>
                    </a:cubicBezTo>
                    <a:close/>
                  </a:path>
                </a:pathLst>
              </a:custGeom>
              <a:solidFill>
                <a:srgbClr val="ED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5" name="Freeform 134">
                <a:extLst>
                  <a:ext uri="{FF2B5EF4-FFF2-40B4-BE49-F238E27FC236}">
                    <a16:creationId xmlns:a16="http://schemas.microsoft.com/office/drawing/2014/main" id="{E09DAC01-6F82-19AD-A3CB-199329CEA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065"/>
                <a:ext cx="87" cy="101"/>
              </a:xfrm>
              <a:custGeom>
                <a:avLst/>
                <a:gdLst>
                  <a:gd name="T0" fmla="*/ 73 w 75"/>
                  <a:gd name="T1" fmla="*/ 6 h 90"/>
                  <a:gd name="T2" fmla="*/ 57 w 75"/>
                  <a:gd name="T3" fmla="*/ 82 h 90"/>
                  <a:gd name="T4" fmla="*/ 49 w 75"/>
                  <a:gd name="T5" fmla="*/ 90 h 90"/>
                  <a:gd name="T6" fmla="*/ 9 w 75"/>
                  <a:gd name="T7" fmla="*/ 34 h 90"/>
                  <a:gd name="T8" fmla="*/ 2 w 75"/>
                  <a:gd name="T9" fmla="*/ 11 h 90"/>
                  <a:gd name="T10" fmla="*/ 19 w 75"/>
                  <a:gd name="T11" fmla="*/ 9 h 90"/>
                  <a:gd name="T12" fmla="*/ 37 w 75"/>
                  <a:gd name="T13" fmla="*/ 2 h 90"/>
                  <a:gd name="T14" fmla="*/ 48 w 75"/>
                  <a:gd name="T15" fmla="*/ 0 h 90"/>
                  <a:gd name="T16" fmla="*/ 73 w 75"/>
                  <a:gd name="T17" fmla="*/ 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90">
                    <a:moveTo>
                      <a:pt x="73" y="6"/>
                    </a:moveTo>
                    <a:cubicBezTo>
                      <a:pt x="75" y="33"/>
                      <a:pt x="65" y="57"/>
                      <a:pt x="57" y="82"/>
                    </a:cubicBezTo>
                    <a:cubicBezTo>
                      <a:pt x="54" y="85"/>
                      <a:pt x="53" y="90"/>
                      <a:pt x="49" y="90"/>
                    </a:cubicBezTo>
                    <a:cubicBezTo>
                      <a:pt x="36" y="72"/>
                      <a:pt x="22" y="53"/>
                      <a:pt x="9" y="34"/>
                    </a:cubicBezTo>
                    <a:cubicBezTo>
                      <a:pt x="4" y="27"/>
                      <a:pt x="0" y="20"/>
                      <a:pt x="2" y="11"/>
                    </a:cubicBezTo>
                    <a:cubicBezTo>
                      <a:pt x="8" y="12"/>
                      <a:pt x="14" y="13"/>
                      <a:pt x="19" y="9"/>
                    </a:cubicBezTo>
                    <a:cubicBezTo>
                      <a:pt x="25" y="7"/>
                      <a:pt x="30" y="3"/>
                      <a:pt x="37" y="2"/>
                    </a:cubicBezTo>
                    <a:cubicBezTo>
                      <a:pt x="40" y="1"/>
                      <a:pt x="44" y="0"/>
                      <a:pt x="48" y="0"/>
                    </a:cubicBezTo>
                    <a:cubicBezTo>
                      <a:pt x="56" y="2"/>
                      <a:pt x="66" y="0"/>
                      <a:pt x="73" y="6"/>
                    </a:cubicBezTo>
                    <a:close/>
                  </a:path>
                </a:pathLst>
              </a:custGeom>
              <a:solidFill>
                <a:srgbClr val="D6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6" name="Freeform 135">
                <a:extLst>
                  <a:ext uri="{FF2B5EF4-FFF2-40B4-BE49-F238E27FC236}">
                    <a16:creationId xmlns:a16="http://schemas.microsoft.com/office/drawing/2014/main" id="{CCBE406A-A83E-A512-0E32-EF0C34DB4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8" y="3025"/>
                <a:ext cx="92" cy="105"/>
              </a:xfrm>
              <a:custGeom>
                <a:avLst/>
                <a:gdLst>
                  <a:gd name="T0" fmla="*/ 2 w 80"/>
                  <a:gd name="T1" fmla="*/ 45 h 93"/>
                  <a:gd name="T2" fmla="*/ 8 w 80"/>
                  <a:gd name="T3" fmla="*/ 16 h 93"/>
                  <a:gd name="T4" fmla="*/ 60 w 80"/>
                  <a:gd name="T5" fmla="*/ 8 h 93"/>
                  <a:gd name="T6" fmla="*/ 76 w 80"/>
                  <a:gd name="T7" fmla="*/ 10 h 93"/>
                  <a:gd name="T8" fmla="*/ 66 w 80"/>
                  <a:gd name="T9" fmla="*/ 64 h 93"/>
                  <a:gd name="T10" fmla="*/ 61 w 80"/>
                  <a:gd name="T11" fmla="*/ 85 h 93"/>
                  <a:gd name="T12" fmla="*/ 49 w 80"/>
                  <a:gd name="T13" fmla="*/ 89 h 93"/>
                  <a:gd name="T14" fmla="*/ 14 w 80"/>
                  <a:gd name="T15" fmla="*/ 42 h 93"/>
                  <a:gd name="T16" fmla="*/ 2 w 80"/>
                  <a:gd name="T17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93">
                    <a:moveTo>
                      <a:pt x="2" y="45"/>
                    </a:moveTo>
                    <a:cubicBezTo>
                      <a:pt x="0" y="34"/>
                      <a:pt x="7" y="25"/>
                      <a:pt x="8" y="16"/>
                    </a:cubicBezTo>
                    <a:cubicBezTo>
                      <a:pt x="25" y="15"/>
                      <a:pt x="41" y="0"/>
                      <a:pt x="60" y="8"/>
                    </a:cubicBezTo>
                    <a:cubicBezTo>
                      <a:pt x="65" y="8"/>
                      <a:pt x="71" y="6"/>
                      <a:pt x="76" y="10"/>
                    </a:cubicBezTo>
                    <a:cubicBezTo>
                      <a:pt x="80" y="29"/>
                      <a:pt x="69" y="46"/>
                      <a:pt x="66" y="64"/>
                    </a:cubicBezTo>
                    <a:cubicBezTo>
                      <a:pt x="65" y="71"/>
                      <a:pt x="63" y="78"/>
                      <a:pt x="61" y="85"/>
                    </a:cubicBezTo>
                    <a:cubicBezTo>
                      <a:pt x="58" y="89"/>
                      <a:pt x="55" y="93"/>
                      <a:pt x="49" y="89"/>
                    </a:cubicBezTo>
                    <a:cubicBezTo>
                      <a:pt x="38" y="74"/>
                      <a:pt x="25" y="59"/>
                      <a:pt x="14" y="42"/>
                    </a:cubicBezTo>
                    <a:cubicBezTo>
                      <a:pt x="6" y="30"/>
                      <a:pt x="6" y="43"/>
                      <a:pt x="2" y="45"/>
                    </a:cubicBezTo>
                    <a:close/>
                  </a:path>
                </a:pathLst>
              </a:custGeom>
              <a:solidFill>
                <a:srgbClr val="D5B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7" name="Freeform 136">
                <a:extLst>
                  <a:ext uri="{FF2B5EF4-FFF2-40B4-BE49-F238E27FC236}">
                    <a16:creationId xmlns:a16="http://schemas.microsoft.com/office/drawing/2014/main" id="{04F74C43-959F-E98C-746B-C61E206D1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1" y="2990"/>
                <a:ext cx="87" cy="109"/>
              </a:xfrm>
              <a:custGeom>
                <a:avLst/>
                <a:gdLst>
                  <a:gd name="T0" fmla="*/ 69 w 75"/>
                  <a:gd name="T1" fmla="*/ 0 h 96"/>
                  <a:gd name="T2" fmla="*/ 72 w 75"/>
                  <a:gd name="T3" fmla="*/ 30 h 96"/>
                  <a:gd name="T4" fmla="*/ 56 w 75"/>
                  <a:gd name="T5" fmla="*/ 93 h 96"/>
                  <a:gd name="T6" fmla="*/ 44 w 75"/>
                  <a:gd name="T7" fmla="*/ 93 h 96"/>
                  <a:gd name="T8" fmla="*/ 0 w 75"/>
                  <a:gd name="T9" fmla="*/ 29 h 96"/>
                  <a:gd name="T10" fmla="*/ 19 w 75"/>
                  <a:gd name="T11" fmla="*/ 19 h 96"/>
                  <a:gd name="T12" fmla="*/ 51 w 75"/>
                  <a:gd name="T13" fmla="*/ 11 h 96"/>
                  <a:gd name="T14" fmla="*/ 69 w 75"/>
                  <a:gd name="T1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96">
                    <a:moveTo>
                      <a:pt x="69" y="0"/>
                    </a:moveTo>
                    <a:cubicBezTo>
                      <a:pt x="75" y="10"/>
                      <a:pt x="74" y="20"/>
                      <a:pt x="72" y="30"/>
                    </a:cubicBezTo>
                    <a:cubicBezTo>
                      <a:pt x="67" y="51"/>
                      <a:pt x="61" y="72"/>
                      <a:pt x="56" y="93"/>
                    </a:cubicBezTo>
                    <a:cubicBezTo>
                      <a:pt x="52" y="96"/>
                      <a:pt x="48" y="96"/>
                      <a:pt x="44" y="93"/>
                    </a:cubicBezTo>
                    <a:cubicBezTo>
                      <a:pt x="27" y="74"/>
                      <a:pt x="11" y="53"/>
                      <a:pt x="0" y="29"/>
                    </a:cubicBezTo>
                    <a:cubicBezTo>
                      <a:pt x="4" y="22"/>
                      <a:pt x="12" y="21"/>
                      <a:pt x="19" y="19"/>
                    </a:cubicBezTo>
                    <a:cubicBezTo>
                      <a:pt x="29" y="13"/>
                      <a:pt x="39" y="11"/>
                      <a:pt x="51" y="11"/>
                    </a:cubicBezTo>
                    <a:cubicBezTo>
                      <a:pt x="60" y="13"/>
                      <a:pt x="64" y="5"/>
                      <a:pt x="69" y="0"/>
                    </a:cubicBezTo>
                    <a:close/>
                  </a:path>
                </a:pathLst>
              </a:custGeom>
              <a:solidFill>
                <a:srgbClr val="D7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8" name="Freeform 137">
                <a:extLst>
                  <a:ext uri="{FF2B5EF4-FFF2-40B4-BE49-F238E27FC236}">
                    <a16:creationId xmlns:a16="http://schemas.microsoft.com/office/drawing/2014/main" id="{F6812132-487D-3B35-0B3A-D4F64F7B1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8" y="2930"/>
                <a:ext cx="88" cy="97"/>
              </a:xfrm>
              <a:custGeom>
                <a:avLst/>
                <a:gdLst>
                  <a:gd name="T0" fmla="*/ 0 w 77"/>
                  <a:gd name="T1" fmla="*/ 18 h 86"/>
                  <a:gd name="T2" fmla="*/ 17 w 77"/>
                  <a:gd name="T3" fmla="*/ 13 h 86"/>
                  <a:gd name="T4" fmla="*/ 52 w 77"/>
                  <a:gd name="T5" fmla="*/ 5 h 86"/>
                  <a:gd name="T6" fmla="*/ 71 w 77"/>
                  <a:gd name="T7" fmla="*/ 5 h 86"/>
                  <a:gd name="T8" fmla="*/ 76 w 77"/>
                  <a:gd name="T9" fmla="*/ 22 h 86"/>
                  <a:gd name="T10" fmla="*/ 61 w 77"/>
                  <a:gd name="T11" fmla="*/ 62 h 86"/>
                  <a:gd name="T12" fmla="*/ 56 w 77"/>
                  <a:gd name="T13" fmla="*/ 81 h 86"/>
                  <a:gd name="T14" fmla="*/ 40 w 77"/>
                  <a:gd name="T15" fmla="*/ 82 h 86"/>
                  <a:gd name="T16" fmla="*/ 0 w 77"/>
                  <a:gd name="T17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86">
                    <a:moveTo>
                      <a:pt x="0" y="18"/>
                    </a:moveTo>
                    <a:cubicBezTo>
                      <a:pt x="6" y="17"/>
                      <a:pt x="11" y="15"/>
                      <a:pt x="17" y="13"/>
                    </a:cubicBezTo>
                    <a:cubicBezTo>
                      <a:pt x="28" y="8"/>
                      <a:pt x="39" y="4"/>
                      <a:pt x="52" y="5"/>
                    </a:cubicBezTo>
                    <a:cubicBezTo>
                      <a:pt x="58" y="3"/>
                      <a:pt x="65" y="0"/>
                      <a:pt x="71" y="5"/>
                    </a:cubicBezTo>
                    <a:cubicBezTo>
                      <a:pt x="76" y="10"/>
                      <a:pt x="77" y="16"/>
                      <a:pt x="76" y="22"/>
                    </a:cubicBezTo>
                    <a:cubicBezTo>
                      <a:pt x="71" y="35"/>
                      <a:pt x="73" y="51"/>
                      <a:pt x="61" y="62"/>
                    </a:cubicBezTo>
                    <a:cubicBezTo>
                      <a:pt x="55" y="67"/>
                      <a:pt x="58" y="75"/>
                      <a:pt x="56" y="81"/>
                    </a:cubicBezTo>
                    <a:cubicBezTo>
                      <a:pt x="51" y="86"/>
                      <a:pt x="45" y="85"/>
                      <a:pt x="40" y="82"/>
                    </a:cubicBezTo>
                    <a:cubicBezTo>
                      <a:pt x="26" y="62"/>
                      <a:pt x="8" y="43"/>
                      <a:pt x="0" y="18"/>
                    </a:cubicBezTo>
                    <a:close/>
                  </a:path>
                </a:pathLst>
              </a:custGeom>
              <a:solidFill>
                <a:srgbClr val="DFB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9" name="Freeform 138">
                <a:extLst>
                  <a:ext uri="{FF2B5EF4-FFF2-40B4-BE49-F238E27FC236}">
                    <a16:creationId xmlns:a16="http://schemas.microsoft.com/office/drawing/2014/main" id="{C4BF2376-F8DC-B9A4-178C-6E11BD2DC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48" y="3016"/>
                <a:ext cx="88" cy="100"/>
              </a:xfrm>
              <a:custGeom>
                <a:avLst/>
                <a:gdLst>
                  <a:gd name="T0" fmla="*/ 57 w 77"/>
                  <a:gd name="T1" fmla="*/ 14 h 88"/>
                  <a:gd name="T2" fmla="*/ 77 w 77"/>
                  <a:gd name="T3" fmla="*/ 11 h 88"/>
                  <a:gd name="T4" fmla="*/ 50 w 77"/>
                  <a:gd name="T5" fmla="*/ 62 h 88"/>
                  <a:gd name="T6" fmla="*/ 33 w 77"/>
                  <a:gd name="T7" fmla="*/ 85 h 88"/>
                  <a:gd name="T8" fmla="*/ 21 w 77"/>
                  <a:gd name="T9" fmla="*/ 81 h 88"/>
                  <a:gd name="T10" fmla="*/ 4 w 77"/>
                  <a:gd name="T11" fmla="*/ 20 h 88"/>
                  <a:gd name="T12" fmla="*/ 5 w 77"/>
                  <a:gd name="T13" fmla="*/ 6 h 88"/>
                  <a:gd name="T14" fmla="*/ 21 w 77"/>
                  <a:gd name="T15" fmla="*/ 8 h 88"/>
                  <a:gd name="T16" fmla="*/ 57 w 77"/>
                  <a:gd name="T17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88">
                    <a:moveTo>
                      <a:pt x="57" y="14"/>
                    </a:moveTo>
                    <a:cubicBezTo>
                      <a:pt x="65" y="22"/>
                      <a:pt x="71" y="17"/>
                      <a:pt x="77" y="11"/>
                    </a:cubicBezTo>
                    <a:cubicBezTo>
                      <a:pt x="76" y="32"/>
                      <a:pt x="59" y="45"/>
                      <a:pt x="50" y="62"/>
                    </a:cubicBezTo>
                    <a:cubicBezTo>
                      <a:pt x="45" y="70"/>
                      <a:pt x="38" y="77"/>
                      <a:pt x="33" y="85"/>
                    </a:cubicBezTo>
                    <a:cubicBezTo>
                      <a:pt x="27" y="88"/>
                      <a:pt x="24" y="84"/>
                      <a:pt x="21" y="81"/>
                    </a:cubicBezTo>
                    <a:cubicBezTo>
                      <a:pt x="15" y="61"/>
                      <a:pt x="10" y="40"/>
                      <a:pt x="4" y="20"/>
                    </a:cubicBezTo>
                    <a:cubicBezTo>
                      <a:pt x="3" y="15"/>
                      <a:pt x="0" y="10"/>
                      <a:pt x="5" y="6"/>
                    </a:cubicBezTo>
                    <a:cubicBezTo>
                      <a:pt x="11" y="0"/>
                      <a:pt x="16" y="5"/>
                      <a:pt x="21" y="8"/>
                    </a:cubicBezTo>
                    <a:cubicBezTo>
                      <a:pt x="34" y="5"/>
                      <a:pt x="46" y="7"/>
                      <a:pt x="57" y="14"/>
                    </a:cubicBezTo>
                    <a:close/>
                  </a:path>
                </a:pathLst>
              </a:custGeom>
              <a:solidFill>
                <a:srgbClr val="DE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0" name="Freeform 139">
                <a:extLst>
                  <a:ext uri="{FF2B5EF4-FFF2-40B4-BE49-F238E27FC236}">
                    <a16:creationId xmlns:a16="http://schemas.microsoft.com/office/drawing/2014/main" id="{0694F146-BF33-F3F2-434E-BCFC28417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3" y="2876"/>
                <a:ext cx="89" cy="102"/>
              </a:xfrm>
              <a:custGeom>
                <a:avLst/>
                <a:gdLst>
                  <a:gd name="T0" fmla="*/ 0 w 77"/>
                  <a:gd name="T1" fmla="*/ 22 h 90"/>
                  <a:gd name="T2" fmla="*/ 0 w 77"/>
                  <a:gd name="T3" fmla="*/ 10 h 90"/>
                  <a:gd name="T4" fmla="*/ 4 w 77"/>
                  <a:gd name="T5" fmla="*/ 6 h 90"/>
                  <a:gd name="T6" fmla="*/ 19 w 77"/>
                  <a:gd name="T7" fmla="*/ 5 h 90"/>
                  <a:gd name="T8" fmla="*/ 74 w 77"/>
                  <a:gd name="T9" fmla="*/ 18 h 90"/>
                  <a:gd name="T10" fmla="*/ 70 w 77"/>
                  <a:gd name="T11" fmla="*/ 39 h 90"/>
                  <a:gd name="T12" fmla="*/ 31 w 77"/>
                  <a:gd name="T13" fmla="*/ 85 h 90"/>
                  <a:gd name="T14" fmla="*/ 16 w 77"/>
                  <a:gd name="T15" fmla="*/ 82 h 90"/>
                  <a:gd name="T16" fmla="*/ 0 w 77"/>
                  <a:gd name="T17" fmla="*/ 2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90">
                    <a:moveTo>
                      <a:pt x="0" y="22"/>
                    </a:moveTo>
                    <a:cubicBezTo>
                      <a:pt x="0" y="18"/>
                      <a:pt x="0" y="14"/>
                      <a:pt x="0" y="10"/>
                    </a:cubicBezTo>
                    <a:cubicBezTo>
                      <a:pt x="1" y="8"/>
                      <a:pt x="3" y="7"/>
                      <a:pt x="4" y="6"/>
                    </a:cubicBezTo>
                    <a:cubicBezTo>
                      <a:pt x="9" y="5"/>
                      <a:pt x="14" y="5"/>
                      <a:pt x="19" y="5"/>
                    </a:cubicBezTo>
                    <a:cubicBezTo>
                      <a:pt x="39" y="0"/>
                      <a:pt x="56" y="11"/>
                      <a:pt x="74" y="18"/>
                    </a:cubicBezTo>
                    <a:cubicBezTo>
                      <a:pt x="76" y="25"/>
                      <a:pt x="77" y="33"/>
                      <a:pt x="70" y="39"/>
                    </a:cubicBezTo>
                    <a:cubicBezTo>
                      <a:pt x="51" y="50"/>
                      <a:pt x="44" y="70"/>
                      <a:pt x="31" y="85"/>
                    </a:cubicBezTo>
                    <a:cubicBezTo>
                      <a:pt x="24" y="90"/>
                      <a:pt x="19" y="89"/>
                      <a:pt x="16" y="82"/>
                    </a:cubicBezTo>
                    <a:cubicBezTo>
                      <a:pt x="11" y="62"/>
                      <a:pt x="8" y="41"/>
                      <a:pt x="0" y="22"/>
                    </a:cubicBezTo>
                    <a:close/>
                  </a:path>
                </a:pathLst>
              </a:custGeom>
              <a:solidFill>
                <a:srgbClr val="D5B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1" name="Freeform 140">
                <a:extLst>
                  <a:ext uri="{FF2B5EF4-FFF2-40B4-BE49-F238E27FC236}">
                    <a16:creationId xmlns:a16="http://schemas.microsoft.com/office/drawing/2014/main" id="{7CDA0343-3893-E2BA-768E-30BD3848A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5" y="3035"/>
                <a:ext cx="86" cy="110"/>
              </a:xfrm>
              <a:custGeom>
                <a:avLst/>
                <a:gdLst>
                  <a:gd name="T0" fmla="*/ 22 w 74"/>
                  <a:gd name="T1" fmla="*/ 9 h 97"/>
                  <a:gd name="T2" fmla="*/ 74 w 74"/>
                  <a:gd name="T3" fmla="*/ 12 h 97"/>
                  <a:gd name="T4" fmla="*/ 54 w 74"/>
                  <a:gd name="T5" fmla="*/ 65 h 97"/>
                  <a:gd name="T6" fmla="*/ 43 w 74"/>
                  <a:gd name="T7" fmla="*/ 89 h 97"/>
                  <a:gd name="T8" fmla="*/ 33 w 74"/>
                  <a:gd name="T9" fmla="*/ 97 h 97"/>
                  <a:gd name="T10" fmla="*/ 7 w 74"/>
                  <a:gd name="T11" fmla="*/ 31 h 97"/>
                  <a:gd name="T12" fmla="*/ 2 w 74"/>
                  <a:gd name="T13" fmla="*/ 12 h 97"/>
                  <a:gd name="T14" fmla="*/ 22 w 74"/>
                  <a:gd name="T15" fmla="*/ 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97">
                    <a:moveTo>
                      <a:pt x="22" y="9"/>
                    </a:moveTo>
                    <a:cubicBezTo>
                      <a:pt x="40" y="0"/>
                      <a:pt x="56" y="17"/>
                      <a:pt x="74" y="12"/>
                    </a:cubicBezTo>
                    <a:cubicBezTo>
                      <a:pt x="73" y="32"/>
                      <a:pt x="61" y="48"/>
                      <a:pt x="54" y="65"/>
                    </a:cubicBezTo>
                    <a:cubicBezTo>
                      <a:pt x="51" y="73"/>
                      <a:pt x="47" y="81"/>
                      <a:pt x="43" y="89"/>
                    </a:cubicBezTo>
                    <a:cubicBezTo>
                      <a:pt x="38" y="89"/>
                      <a:pt x="38" y="96"/>
                      <a:pt x="33" y="97"/>
                    </a:cubicBezTo>
                    <a:cubicBezTo>
                      <a:pt x="28" y="73"/>
                      <a:pt x="16" y="53"/>
                      <a:pt x="7" y="31"/>
                    </a:cubicBezTo>
                    <a:cubicBezTo>
                      <a:pt x="4" y="25"/>
                      <a:pt x="0" y="19"/>
                      <a:pt x="2" y="12"/>
                    </a:cubicBezTo>
                    <a:cubicBezTo>
                      <a:pt x="8" y="6"/>
                      <a:pt x="15" y="10"/>
                      <a:pt x="22" y="9"/>
                    </a:cubicBezTo>
                    <a:close/>
                  </a:path>
                </a:pathLst>
              </a:custGeom>
              <a:solidFill>
                <a:srgbClr val="D3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2" name="Freeform 141">
                <a:extLst>
                  <a:ext uri="{FF2B5EF4-FFF2-40B4-BE49-F238E27FC236}">
                    <a16:creationId xmlns:a16="http://schemas.microsoft.com/office/drawing/2014/main" id="{2BF9EEFF-46AD-9CE1-813C-883EEAF26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2945"/>
                <a:ext cx="84" cy="99"/>
              </a:xfrm>
              <a:custGeom>
                <a:avLst/>
                <a:gdLst>
                  <a:gd name="T0" fmla="*/ 2 w 73"/>
                  <a:gd name="T1" fmla="*/ 28 h 88"/>
                  <a:gd name="T2" fmla="*/ 5 w 73"/>
                  <a:gd name="T3" fmla="*/ 7 h 88"/>
                  <a:gd name="T4" fmla="*/ 56 w 73"/>
                  <a:gd name="T5" fmla="*/ 3 h 88"/>
                  <a:gd name="T6" fmla="*/ 73 w 73"/>
                  <a:gd name="T7" fmla="*/ 8 h 88"/>
                  <a:gd name="T8" fmla="*/ 58 w 73"/>
                  <a:gd name="T9" fmla="*/ 81 h 88"/>
                  <a:gd name="T10" fmla="*/ 45 w 73"/>
                  <a:gd name="T11" fmla="*/ 85 h 88"/>
                  <a:gd name="T12" fmla="*/ 2 w 73"/>
                  <a:gd name="T13" fmla="*/ 2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3" h="88">
                    <a:moveTo>
                      <a:pt x="2" y="28"/>
                    </a:moveTo>
                    <a:cubicBezTo>
                      <a:pt x="3" y="21"/>
                      <a:pt x="0" y="13"/>
                      <a:pt x="5" y="7"/>
                    </a:cubicBezTo>
                    <a:cubicBezTo>
                      <a:pt x="23" y="15"/>
                      <a:pt x="38" y="0"/>
                      <a:pt x="56" y="3"/>
                    </a:cubicBezTo>
                    <a:cubicBezTo>
                      <a:pt x="62" y="3"/>
                      <a:pt x="68" y="4"/>
                      <a:pt x="73" y="8"/>
                    </a:cubicBezTo>
                    <a:cubicBezTo>
                      <a:pt x="73" y="33"/>
                      <a:pt x="64" y="57"/>
                      <a:pt x="58" y="81"/>
                    </a:cubicBezTo>
                    <a:cubicBezTo>
                      <a:pt x="54" y="84"/>
                      <a:pt x="51" y="88"/>
                      <a:pt x="45" y="85"/>
                    </a:cubicBezTo>
                    <a:cubicBezTo>
                      <a:pt x="31" y="66"/>
                      <a:pt x="17" y="47"/>
                      <a:pt x="2" y="28"/>
                    </a:cubicBezTo>
                    <a:close/>
                  </a:path>
                </a:pathLst>
              </a:custGeom>
              <a:solidFill>
                <a:srgbClr val="D6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3" name="Freeform 142">
                <a:extLst>
                  <a:ext uri="{FF2B5EF4-FFF2-40B4-BE49-F238E27FC236}">
                    <a16:creationId xmlns:a16="http://schemas.microsoft.com/office/drawing/2014/main" id="{849769B3-7B38-35B3-6AD8-1A6311879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7" y="2849"/>
                <a:ext cx="88" cy="99"/>
              </a:xfrm>
              <a:custGeom>
                <a:avLst/>
                <a:gdLst>
                  <a:gd name="T0" fmla="*/ 45 w 76"/>
                  <a:gd name="T1" fmla="*/ 86 h 88"/>
                  <a:gd name="T2" fmla="*/ 7 w 76"/>
                  <a:gd name="T3" fmla="*/ 31 h 88"/>
                  <a:gd name="T4" fmla="*/ 2 w 76"/>
                  <a:gd name="T5" fmla="*/ 13 h 88"/>
                  <a:gd name="T6" fmla="*/ 22 w 76"/>
                  <a:gd name="T7" fmla="*/ 8 h 88"/>
                  <a:gd name="T8" fmla="*/ 52 w 76"/>
                  <a:gd name="T9" fmla="*/ 2 h 88"/>
                  <a:gd name="T10" fmla="*/ 73 w 76"/>
                  <a:gd name="T11" fmla="*/ 5 h 88"/>
                  <a:gd name="T12" fmla="*/ 61 w 76"/>
                  <a:gd name="T13" fmla="*/ 64 h 88"/>
                  <a:gd name="T14" fmla="*/ 57 w 76"/>
                  <a:gd name="T15" fmla="*/ 86 h 88"/>
                  <a:gd name="T16" fmla="*/ 45 w 76"/>
                  <a:gd name="T17" fmla="*/ 8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88">
                    <a:moveTo>
                      <a:pt x="45" y="86"/>
                    </a:moveTo>
                    <a:cubicBezTo>
                      <a:pt x="33" y="68"/>
                      <a:pt x="20" y="49"/>
                      <a:pt x="7" y="31"/>
                    </a:cubicBezTo>
                    <a:cubicBezTo>
                      <a:pt x="4" y="26"/>
                      <a:pt x="0" y="20"/>
                      <a:pt x="2" y="13"/>
                    </a:cubicBezTo>
                    <a:cubicBezTo>
                      <a:pt x="8" y="10"/>
                      <a:pt x="15" y="10"/>
                      <a:pt x="22" y="8"/>
                    </a:cubicBezTo>
                    <a:cubicBezTo>
                      <a:pt x="31" y="4"/>
                      <a:pt x="41" y="0"/>
                      <a:pt x="52" y="2"/>
                    </a:cubicBezTo>
                    <a:cubicBezTo>
                      <a:pt x="59" y="4"/>
                      <a:pt x="66" y="1"/>
                      <a:pt x="73" y="5"/>
                    </a:cubicBezTo>
                    <a:cubicBezTo>
                      <a:pt x="76" y="26"/>
                      <a:pt x="65" y="45"/>
                      <a:pt x="61" y="64"/>
                    </a:cubicBezTo>
                    <a:cubicBezTo>
                      <a:pt x="60" y="72"/>
                      <a:pt x="59" y="79"/>
                      <a:pt x="57" y="86"/>
                    </a:cubicBezTo>
                    <a:cubicBezTo>
                      <a:pt x="53" y="88"/>
                      <a:pt x="49" y="86"/>
                      <a:pt x="45" y="86"/>
                    </a:cubicBezTo>
                    <a:close/>
                  </a:path>
                </a:pathLst>
              </a:custGeom>
              <a:solidFill>
                <a:srgbClr val="D2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4" name="Freeform 143">
                <a:extLst>
                  <a:ext uri="{FF2B5EF4-FFF2-40B4-BE49-F238E27FC236}">
                    <a16:creationId xmlns:a16="http://schemas.microsoft.com/office/drawing/2014/main" id="{D88CC996-8E7E-CA1A-F5C9-67B1B34E8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867"/>
                <a:ext cx="68" cy="249"/>
              </a:xfrm>
              <a:custGeom>
                <a:avLst/>
                <a:gdLst>
                  <a:gd name="T0" fmla="*/ 26 w 59"/>
                  <a:gd name="T1" fmla="*/ 61 h 220"/>
                  <a:gd name="T2" fmla="*/ 49 w 59"/>
                  <a:gd name="T3" fmla="*/ 1 h 220"/>
                  <a:gd name="T4" fmla="*/ 56 w 59"/>
                  <a:gd name="T5" fmla="*/ 3 h 220"/>
                  <a:gd name="T6" fmla="*/ 58 w 59"/>
                  <a:gd name="T7" fmla="*/ 20 h 220"/>
                  <a:gd name="T8" fmla="*/ 26 w 59"/>
                  <a:gd name="T9" fmla="*/ 195 h 220"/>
                  <a:gd name="T10" fmla="*/ 18 w 59"/>
                  <a:gd name="T11" fmla="*/ 215 h 220"/>
                  <a:gd name="T12" fmla="*/ 1 w 59"/>
                  <a:gd name="T13" fmla="*/ 205 h 220"/>
                  <a:gd name="T14" fmla="*/ 26 w 59"/>
                  <a:gd name="T15" fmla="*/ 6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220">
                    <a:moveTo>
                      <a:pt x="26" y="61"/>
                    </a:moveTo>
                    <a:cubicBezTo>
                      <a:pt x="28" y="39"/>
                      <a:pt x="43" y="21"/>
                      <a:pt x="49" y="1"/>
                    </a:cubicBezTo>
                    <a:cubicBezTo>
                      <a:pt x="52" y="0"/>
                      <a:pt x="54" y="1"/>
                      <a:pt x="56" y="3"/>
                    </a:cubicBezTo>
                    <a:cubicBezTo>
                      <a:pt x="59" y="8"/>
                      <a:pt x="59" y="14"/>
                      <a:pt x="58" y="20"/>
                    </a:cubicBezTo>
                    <a:cubicBezTo>
                      <a:pt x="48" y="78"/>
                      <a:pt x="37" y="137"/>
                      <a:pt x="26" y="195"/>
                    </a:cubicBezTo>
                    <a:cubicBezTo>
                      <a:pt x="25" y="202"/>
                      <a:pt x="24" y="210"/>
                      <a:pt x="18" y="215"/>
                    </a:cubicBezTo>
                    <a:cubicBezTo>
                      <a:pt x="9" y="218"/>
                      <a:pt x="0" y="220"/>
                      <a:pt x="1" y="205"/>
                    </a:cubicBezTo>
                    <a:cubicBezTo>
                      <a:pt x="10" y="157"/>
                      <a:pt x="18" y="109"/>
                      <a:pt x="26" y="61"/>
                    </a:cubicBezTo>
                    <a:close/>
                  </a:path>
                </a:pathLst>
              </a:custGeom>
              <a:solidFill>
                <a:srgbClr val="D28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5" name="Freeform 144">
                <a:extLst>
                  <a:ext uri="{FF2B5EF4-FFF2-40B4-BE49-F238E27FC236}">
                    <a16:creationId xmlns:a16="http://schemas.microsoft.com/office/drawing/2014/main" id="{D037FFA5-2163-B56F-ECA6-B79712E9D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2" y="3030"/>
                <a:ext cx="85" cy="103"/>
              </a:xfrm>
              <a:custGeom>
                <a:avLst/>
                <a:gdLst>
                  <a:gd name="T0" fmla="*/ 74 w 74"/>
                  <a:gd name="T1" fmla="*/ 18 h 91"/>
                  <a:gd name="T2" fmla="*/ 34 w 74"/>
                  <a:gd name="T3" fmla="*/ 85 h 91"/>
                  <a:gd name="T4" fmla="*/ 19 w 74"/>
                  <a:gd name="T5" fmla="*/ 82 h 91"/>
                  <a:gd name="T6" fmla="*/ 4 w 74"/>
                  <a:gd name="T7" fmla="*/ 2 h 91"/>
                  <a:gd name="T8" fmla="*/ 26 w 74"/>
                  <a:gd name="T9" fmla="*/ 4 h 91"/>
                  <a:gd name="T10" fmla="*/ 46 w 74"/>
                  <a:gd name="T11" fmla="*/ 7 h 91"/>
                  <a:gd name="T12" fmla="*/ 74 w 74"/>
                  <a:gd name="T13" fmla="*/ 1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91">
                    <a:moveTo>
                      <a:pt x="74" y="18"/>
                    </a:moveTo>
                    <a:cubicBezTo>
                      <a:pt x="68" y="45"/>
                      <a:pt x="47" y="63"/>
                      <a:pt x="34" y="85"/>
                    </a:cubicBezTo>
                    <a:cubicBezTo>
                      <a:pt x="27" y="91"/>
                      <a:pt x="22" y="88"/>
                      <a:pt x="19" y="82"/>
                    </a:cubicBezTo>
                    <a:cubicBezTo>
                      <a:pt x="15" y="55"/>
                      <a:pt x="0" y="30"/>
                      <a:pt x="4" y="2"/>
                    </a:cubicBezTo>
                    <a:cubicBezTo>
                      <a:pt x="11" y="0"/>
                      <a:pt x="18" y="6"/>
                      <a:pt x="26" y="4"/>
                    </a:cubicBezTo>
                    <a:cubicBezTo>
                      <a:pt x="33" y="5"/>
                      <a:pt x="40" y="4"/>
                      <a:pt x="46" y="7"/>
                    </a:cubicBezTo>
                    <a:cubicBezTo>
                      <a:pt x="55" y="13"/>
                      <a:pt x="66" y="10"/>
                      <a:pt x="74" y="18"/>
                    </a:cubicBezTo>
                    <a:close/>
                  </a:path>
                </a:pathLst>
              </a:custGeom>
              <a:solidFill>
                <a:srgbClr val="D2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6" name="Freeform 145">
                <a:extLst>
                  <a:ext uri="{FF2B5EF4-FFF2-40B4-BE49-F238E27FC236}">
                    <a16:creationId xmlns:a16="http://schemas.microsoft.com/office/drawing/2014/main" id="{BD9A9C60-EA8D-D4B9-70C7-7215C002F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9" y="2712"/>
                <a:ext cx="69" cy="251"/>
              </a:xfrm>
              <a:custGeom>
                <a:avLst/>
                <a:gdLst>
                  <a:gd name="T0" fmla="*/ 59 w 60"/>
                  <a:gd name="T1" fmla="*/ 199 h 222"/>
                  <a:gd name="T2" fmla="*/ 43 w 60"/>
                  <a:gd name="T3" fmla="*/ 215 h 222"/>
                  <a:gd name="T4" fmla="*/ 34 w 60"/>
                  <a:gd name="T5" fmla="*/ 191 h 222"/>
                  <a:gd name="T6" fmla="*/ 4 w 60"/>
                  <a:gd name="T7" fmla="*/ 22 h 222"/>
                  <a:gd name="T8" fmla="*/ 6 w 60"/>
                  <a:gd name="T9" fmla="*/ 0 h 222"/>
                  <a:gd name="T10" fmla="*/ 12 w 60"/>
                  <a:gd name="T11" fmla="*/ 4 h 222"/>
                  <a:gd name="T12" fmla="*/ 17 w 60"/>
                  <a:gd name="T13" fmla="*/ 18 h 222"/>
                  <a:gd name="T14" fmla="*/ 34 w 60"/>
                  <a:gd name="T15" fmla="*/ 58 h 222"/>
                  <a:gd name="T16" fmla="*/ 59 w 60"/>
                  <a:gd name="T17" fmla="*/ 19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222">
                    <a:moveTo>
                      <a:pt x="59" y="199"/>
                    </a:moveTo>
                    <a:cubicBezTo>
                      <a:pt x="58" y="209"/>
                      <a:pt x="60" y="222"/>
                      <a:pt x="43" y="215"/>
                    </a:cubicBezTo>
                    <a:cubicBezTo>
                      <a:pt x="37" y="208"/>
                      <a:pt x="36" y="199"/>
                      <a:pt x="34" y="191"/>
                    </a:cubicBezTo>
                    <a:cubicBezTo>
                      <a:pt x="24" y="135"/>
                      <a:pt x="14" y="78"/>
                      <a:pt x="4" y="22"/>
                    </a:cubicBezTo>
                    <a:cubicBezTo>
                      <a:pt x="2" y="14"/>
                      <a:pt x="0" y="6"/>
                      <a:pt x="6" y="0"/>
                    </a:cubicBezTo>
                    <a:cubicBezTo>
                      <a:pt x="8" y="1"/>
                      <a:pt x="10" y="2"/>
                      <a:pt x="12" y="4"/>
                    </a:cubicBezTo>
                    <a:cubicBezTo>
                      <a:pt x="10" y="9"/>
                      <a:pt x="13" y="15"/>
                      <a:pt x="17" y="18"/>
                    </a:cubicBezTo>
                    <a:cubicBezTo>
                      <a:pt x="29" y="29"/>
                      <a:pt x="29" y="44"/>
                      <a:pt x="34" y="58"/>
                    </a:cubicBezTo>
                    <a:cubicBezTo>
                      <a:pt x="43" y="105"/>
                      <a:pt x="51" y="152"/>
                      <a:pt x="59" y="199"/>
                    </a:cubicBezTo>
                    <a:close/>
                  </a:path>
                </a:pathLst>
              </a:custGeom>
              <a:solidFill>
                <a:srgbClr val="D28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7" name="Freeform 146">
                <a:extLst>
                  <a:ext uri="{FF2B5EF4-FFF2-40B4-BE49-F238E27FC236}">
                    <a16:creationId xmlns:a16="http://schemas.microsoft.com/office/drawing/2014/main" id="{B7D05BD8-CC47-699F-4A21-206F9969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" y="3098"/>
                <a:ext cx="85" cy="99"/>
              </a:xfrm>
              <a:custGeom>
                <a:avLst/>
                <a:gdLst>
                  <a:gd name="T0" fmla="*/ 5 w 74"/>
                  <a:gd name="T1" fmla="*/ 1 h 88"/>
                  <a:gd name="T2" fmla="*/ 22 w 74"/>
                  <a:gd name="T3" fmla="*/ 9 h 88"/>
                  <a:gd name="T4" fmla="*/ 58 w 74"/>
                  <a:gd name="T5" fmla="*/ 16 h 88"/>
                  <a:gd name="T6" fmla="*/ 74 w 74"/>
                  <a:gd name="T7" fmla="*/ 22 h 88"/>
                  <a:gd name="T8" fmla="*/ 34 w 74"/>
                  <a:gd name="T9" fmla="*/ 86 h 88"/>
                  <a:gd name="T10" fmla="*/ 19 w 74"/>
                  <a:gd name="T11" fmla="*/ 85 h 88"/>
                  <a:gd name="T12" fmla="*/ 5 w 74"/>
                  <a:gd name="T13" fmla="*/ 20 h 88"/>
                  <a:gd name="T14" fmla="*/ 5 w 74"/>
                  <a:gd name="T15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88">
                    <a:moveTo>
                      <a:pt x="5" y="1"/>
                    </a:moveTo>
                    <a:cubicBezTo>
                      <a:pt x="8" y="11"/>
                      <a:pt x="15" y="10"/>
                      <a:pt x="22" y="9"/>
                    </a:cubicBezTo>
                    <a:cubicBezTo>
                      <a:pt x="37" y="0"/>
                      <a:pt x="48" y="6"/>
                      <a:pt x="58" y="16"/>
                    </a:cubicBezTo>
                    <a:cubicBezTo>
                      <a:pt x="63" y="18"/>
                      <a:pt x="69" y="20"/>
                      <a:pt x="74" y="22"/>
                    </a:cubicBezTo>
                    <a:cubicBezTo>
                      <a:pt x="67" y="47"/>
                      <a:pt x="47" y="64"/>
                      <a:pt x="34" y="86"/>
                    </a:cubicBezTo>
                    <a:cubicBezTo>
                      <a:pt x="29" y="88"/>
                      <a:pt x="24" y="88"/>
                      <a:pt x="19" y="85"/>
                    </a:cubicBezTo>
                    <a:cubicBezTo>
                      <a:pt x="14" y="63"/>
                      <a:pt x="10" y="41"/>
                      <a:pt x="5" y="20"/>
                    </a:cubicBezTo>
                    <a:cubicBezTo>
                      <a:pt x="3" y="14"/>
                      <a:pt x="0" y="7"/>
                      <a:pt x="5" y="1"/>
                    </a:cubicBezTo>
                    <a:close/>
                  </a:path>
                </a:pathLst>
              </a:custGeom>
              <a:solidFill>
                <a:srgbClr val="DFB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8" name="Freeform 147">
                <a:extLst>
                  <a:ext uri="{FF2B5EF4-FFF2-40B4-BE49-F238E27FC236}">
                    <a16:creationId xmlns:a16="http://schemas.microsoft.com/office/drawing/2014/main" id="{9D51C6B8-CA63-2B1A-4EE0-50DA6BDD1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1" y="2938"/>
                <a:ext cx="84" cy="101"/>
              </a:xfrm>
              <a:custGeom>
                <a:avLst/>
                <a:gdLst>
                  <a:gd name="T0" fmla="*/ 19 w 73"/>
                  <a:gd name="T1" fmla="*/ 85 h 89"/>
                  <a:gd name="T2" fmla="*/ 3 w 73"/>
                  <a:gd name="T3" fmla="*/ 23 h 89"/>
                  <a:gd name="T4" fmla="*/ 5 w 73"/>
                  <a:gd name="T5" fmla="*/ 0 h 89"/>
                  <a:gd name="T6" fmla="*/ 23 w 73"/>
                  <a:gd name="T7" fmla="*/ 7 h 89"/>
                  <a:gd name="T8" fmla="*/ 54 w 73"/>
                  <a:gd name="T9" fmla="*/ 11 h 89"/>
                  <a:gd name="T10" fmla="*/ 73 w 73"/>
                  <a:gd name="T11" fmla="*/ 23 h 89"/>
                  <a:gd name="T12" fmla="*/ 32 w 73"/>
                  <a:gd name="T13" fmla="*/ 87 h 89"/>
                  <a:gd name="T14" fmla="*/ 19 w 73"/>
                  <a:gd name="T15" fmla="*/ 8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89">
                    <a:moveTo>
                      <a:pt x="19" y="85"/>
                    </a:moveTo>
                    <a:cubicBezTo>
                      <a:pt x="14" y="65"/>
                      <a:pt x="8" y="44"/>
                      <a:pt x="3" y="23"/>
                    </a:cubicBezTo>
                    <a:cubicBezTo>
                      <a:pt x="1" y="15"/>
                      <a:pt x="0" y="8"/>
                      <a:pt x="5" y="0"/>
                    </a:cubicBezTo>
                    <a:cubicBezTo>
                      <a:pt x="11" y="2"/>
                      <a:pt x="15" y="10"/>
                      <a:pt x="23" y="7"/>
                    </a:cubicBezTo>
                    <a:cubicBezTo>
                      <a:pt x="35" y="1"/>
                      <a:pt x="44" y="7"/>
                      <a:pt x="54" y="11"/>
                    </a:cubicBezTo>
                    <a:cubicBezTo>
                      <a:pt x="61" y="14"/>
                      <a:pt x="69" y="16"/>
                      <a:pt x="73" y="23"/>
                    </a:cubicBezTo>
                    <a:cubicBezTo>
                      <a:pt x="65" y="48"/>
                      <a:pt x="46" y="66"/>
                      <a:pt x="32" y="87"/>
                    </a:cubicBezTo>
                    <a:cubicBezTo>
                      <a:pt x="28" y="87"/>
                      <a:pt x="23" y="89"/>
                      <a:pt x="19" y="85"/>
                    </a:cubicBezTo>
                    <a:close/>
                  </a:path>
                </a:pathLst>
              </a:custGeom>
              <a:solidFill>
                <a:srgbClr val="C08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9" name="Freeform 148">
                <a:extLst>
                  <a:ext uri="{FF2B5EF4-FFF2-40B4-BE49-F238E27FC236}">
                    <a16:creationId xmlns:a16="http://schemas.microsoft.com/office/drawing/2014/main" id="{5F84C920-6428-BBC3-34BE-15ABF239D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831"/>
                <a:ext cx="82" cy="98"/>
              </a:xfrm>
              <a:custGeom>
                <a:avLst/>
                <a:gdLst>
                  <a:gd name="T0" fmla="*/ 0 w 71"/>
                  <a:gd name="T1" fmla="*/ 34 h 87"/>
                  <a:gd name="T2" fmla="*/ 0 w 71"/>
                  <a:gd name="T3" fmla="*/ 18 h 87"/>
                  <a:gd name="T4" fmla="*/ 15 w 71"/>
                  <a:gd name="T5" fmla="*/ 7 h 87"/>
                  <a:gd name="T6" fmla="*/ 52 w 71"/>
                  <a:gd name="T7" fmla="*/ 0 h 87"/>
                  <a:gd name="T8" fmla="*/ 68 w 71"/>
                  <a:gd name="T9" fmla="*/ 6 h 87"/>
                  <a:gd name="T10" fmla="*/ 54 w 71"/>
                  <a:gd name="T11" fmla="*/ 77 h 87"/>
                  <a:gd name="T12" fmla="*/ 39 w 71"/>
                  <a:gd name="T13" fmla="*/ 82 h 87"/>
                  <a:gd name="T14" fmla="*/ 0 w 71"/>
                  <a:gd name="T15" fmla="*/ 3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7">
                    <a:moveTo>
                      <a:pt x="0" y="34"/>
                    </a:moveTo>
                    <a:cubicBezTo>
                      <a:pt x="0" y="29"/>
                      <a:pt x="0" y="23"/>
                      <a:pt x="0" y="18"/>
                    </a:cubicBezTo>
                    <a:cubicBezTo>
                      <a:pt x="2" y="10"/>
                      <a:pt x="9" y="9"/>
                      <a:pt x="15" y="7"/>
                    </a:cubicBezTo>
                    <a:cubicBezTo>
                      <a:pt x="26" y="0"/>
                      <a:pt x="39" y="0"/>
                      <a:pt x="52" y="0"/>
                    </a:cubicBezTo>
                    <a:cubicBezTo>
                      <a:pt x="58" y="0"/>
                      <a:pt x="63" y="2"/>
                      <a:pt x="68" y="6"/>
                    </a:cubicBezTo>
                    <a:cubicBezTo>
                      <a:pt x="71" y="31"/>
                      <a:pt x="56" y="53"/>
                      <a:pt x="54" y="77"/>
                    </a:cubicBezTo>
                    <a:cubicBezTo>
                      <a:pt x="50" y="82"/>
                      <a:pt x="46" y="87"/>
                      <a:pt x="39" y="82"/>
                    </a:cubicBezTo>
                    <a:cubicBezTo>
                      <a:pt x="25" y="67"/>
                      <a:pt x="18" y="46"/>
                      <a:pt x="0" y="34"/>
                    </a:cubicBezTo>
                    <a:close/>
                  </a:path>
                </a:pathLst>
              </a:custGeom>
              <a:solidFill>
                <a:srgbClr val="D4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0" name="Freeform 149">
                <a:extLst>
                  <a:ext uri="{FF2B5EF4-FFF2-40B4-BE49-F238E27FC236}">
                    <a16:creationId xmlns:a16="http://schemas.microsoft.com/office/drawing/2014/main" id="{EFD931DA-07B4-AFE4-5E75-B32126DCF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3" y="2785"/>
                <a:ext cx="60" cy="240"/>
              </a:xfrm>
              <a:custGeom>
                <a:avLst/>
                <a:gdLst>
                  <a:gd name="T0" fmla="*/ 16 w 52"/>
                  <a:gd name="T1" fmla="*/ 212 h 212"/>
                  <a:gd name="T2" fmla="*/ 0 w 52"/>
                  <a:gd name="T3" fmla="*/ 210 h 212"/>
                  <a:gd name="T4" fmla="*/ 25 w 52"/>
                  <a:gd name="T5" fmla="*/ 61 h 212"/>
                  <a:gd name="T6" fmla="*/ 49 w 52"/>
                  <a:gd name="T7" fmla="*/ 0 h 212"/>
                  <a:gd name="T8" fmla="*/ 50 w 52"/>
                  <a:gd name="T9" fmla="*/ 0 h 212"/>
                  <a:gd name="T10" fmla="*/ 51 w 52"/>
                  <a:gd name="T11" fmla="*/ 1 h 212"/>
                  <a:gd name="T12" fmla="*/ 39 w 52"/>
                  <a:gd name="T13" fmla="*/ 89 h 212"/>
                  <a:gd name="T14" fmla="*/ 16 w 52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212">
                    <a:moveTo>
                      <a:pt x="16" y="212"/>
                    </a:moveTo>
                    <a:cubicBezTo>
                      <a:pt x="11" y="211"/>
                      <a:pt x="5" y="210"/>
                      <a:pt x="0" y="210"/>
                    </a:cubicBezTo>
                    <a:cubicBezTo>
                      <a:pt x="8" y="160"/>
                      <a:pt x="16" y="111"/>
                      <a:pt x="25" y="61"/>
                    </a:cubicBezTo>
                    <a:cubicBezTo>
                      <a:pt x="28" y="39"/>
                      <a:pt x="40" y="20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2" y="31"/>
                      <a:pt x="43" y="60"/>
                      <a:pt x="39" y="89"/>
                    </a:cubicBezTo>
                    <a:cubicBezTo>
                      <a:pt x="33" y="131"/>
                      <a:pt x="24" y="171"/>
                      <a:pt x="16" y="212"/>
                    </a:cubicBezTo>
                    <a:close/>
                  </a:path>
                </a:pathLst>
              </a:custGeom>
              <a:solidFill>
                <a:srgbClr val="D18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1" name="Freeform 150">
                <a:extLst>
                  <a:ext uri="{FF2B5EF4-FFF2-40B4-BE49-F238E27FC236}">
                    <a16:creationId xmlns:a16="http://schemas.microsoft.com/office/drawing/2014/main" id="{9F626F01-6CBF-8C42-5698-62701775C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66" y="2746"/>
                <a:ext cx="72" cy="134"/>
              </a:xfrm>
              <a:custGeom>
                <a:avLst/>
                <a:gdLst>
                  <a:gd name="T0" fmla="*/ 47 w 62"/>
                  <a:gd name="T1" fmla="*/ 69 h 119"/>
                  <a:gd name="T2" fmla="*/ 30 w 62"/>
                  <a:gd name="T3" fmla="*/ 94 h 119"/>
                  <a:gd name="T4" fmla="*/ 19 w 62"/>
                  <a:gd name="T5" fmla="*/ 116 h 119"/>
                  <a:gd name="T6" fmla="*/ 11 w 62"/>
                  <a:gd name="T7" fmla="*/ 118 h 119"/>
                  <a:gd name="T8" fmla="*/ 15 w 62"/>
                  <a:gd name="T9" fmla="*/ 73 h 119"/>
                  <a:gd name="T10" fmla="*/ 12 w 62"/>
                  <a:gd name="T11" fmla="*/ 22 h 119"/>
                  <a:gd name="T12" fmla="*/ 7 w 62"/>
                  <a:gd name="T13" fmla="*/ 1 h 119"/>
                  <a:gd name="T14" fmla="*/ 44 w 62"/>
                  <a:gd name="T15" fmla="*/ 9 h 119"/>
                  <a:gd name="T16" fmla="*/ 62 w 62"/>
                  <a:gd name="T17" fmla="*/ 9 h 119"/>
                  <a:gd name="T18" fmla="*/ 47 w 62"/>
                  <a:gd name="T19" fmla="*/ 6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19">
                    <a:moveTo>
                      <a:pt x="47" y="69"/>
                    </a:moveTo>
                    <a:cubicBezTo>
                      <a:pt x="33" y="72"/>
                      <a:pt x="35" y="85"/>
                      <a:pt x="30" y="94"/>
                    </a:cubicBezTo>
                    <a:cubicBezTo>
                      <a:pt x="25" y="101"/>
                      <a:pt x="22" y="109"/>
                      <a:pt x="19" y="116"/>
                    </a:cubicBezTo>
                    <a:cubicBezTo>
                      <a:pt x="16" y="119"/>
                      <a:pt x="14" y="119"/>
                      <a:pt x="11" y="118"/>
                    </a:cubicBezTo>
                    <a:cubicBezTo>
                      <a:pt x="10" y="102"/>
                      <a:pt x="0" y="86"/>
                      <a:pt x="15" y="73"/>
                    </a:cubicBezTo>
                    <a:cubicBezTo>
                      <a:pt x="20" y="55"/>
                      <a:pt x="15" y="39"/>
                      <a:pt x="12" y="22"/>
                    </a:cubicBezTo>
                    <a:cubicBezTo>
                      <a:pt x="11" y="15"/>
                      <a:pt x="9" y="8"/>
                      <a:pt x="7" y="1"/>
                    </a:cubicBezTo>
                    <a:cubicBezTo>
                      <a:pt x="20" y="0"/>
                      <a:pt x="33" y="1"/>
                      <a:pt x="44" y="9"/>
                    </a:cubicBezTo>
                    <a:cubicBezTo>
                      <a:pt x="50" y="9"/>
                      <a:pt x="56" y="13"/>
                      <a:pt x="62" y="9"/>
                    </a:cubicBezTo>
                    <a:cubicBezTo>
                      <a:pt x="57" y="29"/>
                      <a:pt x="46" y="48"/>
                      <a:pt x="47" y="69"/>
                    </a:cubicBezTo>
                    <a:close/>
                  </a:path>
                </a:pathLst>
              </a:custGeom>
              <a:solidFill>
                <a:srgbClr val="DBB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2" name="Freeform 151">
                <a:extLst>
                  <a:ext uri="{FF2B5EF4-FFF2-40B4-BE49-F238E27FC236}">
                    <a16:creationId xmlns:a16="http://schemas.microsoft.com/office/drawing/2014/main" id="{4C8A8FD1-B291-E329-FBE6-D289DFB3D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3" y="2900"/>
                <a:ext cx="89" cy="103"/>
              </a:xfrm>
              <a:custGeom>
                <a:avLst/>
                <a:gdLst>
                  <a:gd name="T0" fmla="*/ 77 w 77"/>
                  <a:gd name="T1" fmla="*/ 21 h 91"/>
                  <a:gd name="T2" fmla="*/ 34 w 77"/>
                  <a:gd name="T3" fmla="*/ 88 h 91"/>
                  <a:gd name="T4" fmla="*/ 22 w 77"/>
                  <a:gd name="T5" fmla="*/ 89 h 91"/>
                  <a:gd name="T6" fmla="*/ 15 w 77"/>
                  <a:gd name="T7" fmla="*/ 65 h 91"/>
                  <a:gd name="T8" fmla="*/ 1 w 77"/>
                  <a:gd name="T9" fmla="*/ 26 h 91"/>
                  <a:gd name="T10" fmla="*/ 4 w 77"/>
                  <a:gd name="T11" fmla="*/ 2 h 91"/>
                  <a:gd name="T12" fmla="*/ 10 w 77"/>
                  <a:gd name="T13" fmla="*/ 0 h 91"/>
                  <a:gd name="T14" fmla="*/ 16 w 77"/>
                  <a:gd name="T15" fmla="*/ 16 h 91"/>
                  <a:gd name="T16" fmla="*/ 26 w 77"/>
                  <a:gd name="T17" fmla="*/ 7 h 91"/>
                  <a:gd name="T18" fmla="*/ 77 w 77"/>
                  <a:gd name="T19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" h="91">
                    <a:moveTo>
                      <a:pt x="77" y="21"/>
                    </a:moveTo>
                    <a:cubicBezTo>
                      <a:pt x="70" y="48"/>
                      <a:pt x="50" y="67"/>
                      <a:pt x="34" y="88"/>
                    </a:cubicBezTo>
                    <a:cubicBezTo>
                      <a:pt x="30" y="91"/>
                      <a:pt x="26" y="91"/>
                      <a:pt x="22" y="89"/>
                    </a:cubicBezTo>
                    <a:cubicBezTo>
                      <a:pt x="20" y="81"/>
                      <a:pt x="17" y="73"/>
                      <a:pt x="15" y="65"/>
                    </a:cubicBezTo>
                    <a:cubicBezTo>
                      <a:pt x="4" y="54"/>
                      <a:pt x="5" y="39"/>
                      <a:pt x="1" y="26"/>
                    </a:cubicBezTo>
                    <a:cubicBezTo>
                      <a:pt x="1" y="18"/>
                      <a:pt x="0" y="9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5" y="4"/>
                      <a:pt x="13" y="11"/>
                      <a:pt x="16" y="16"/>
                    </a:cubicBezTo>
                    <a:cubicBezTo>
                      <a:pt x="22" y="16"/>
                      <a:pt x="22" y="8"/>
                      <a:pt x="26" y="7"/>
                    </a:cubicBezTo>
                    <a:cubicBezTo>
                      <a:pt x="46" y="1"/>
                      <a:pt x="60" y="18"/>
                      <a:pt x="77" y="21"/>
                    </a:cubicBezTo>
                    <a:close/>
                  </a:path>
                </a:pathLst>
              </a:custGeom>
              <a:solidFill>
                <a:srgbClr val="D4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3" name="Freeform 152">
                <a:extLst>
                  <a:ext uri="{FF2B5EF4-FFF2-40B4-BE49-F238E27FC236}">
                    <a16:creationId xmlns:a16="http://schemas.microsoft.com/office/drawing/2014/main" id="{20E7EAB5-A628-A905-289E-03336AC8F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7" y="2813"/>
                <a:ext cx="81" cy="118"/>
              </a:xfrm>
              <a:custGeom>
                <a:avLst/>
                <a:gdLst>
                  <a:gd name="T0" fmla="*/ 67 w 71"/>
                  <a:gd name="T1" fmla="*/ 14 h 105"/>
                  <a:gd name="T2" fmla="*/ 63 w 71"/>
                  <a:gd name="T3" fmla="*/ 58 h 105"/>
                  <a:gd name="T4" fmla="*/ 60 w 71"/>
                  <a:gd name="T5" fmla="*/ 85 h 105"/>
                  <a:gd name="T6" fmla="*/ 58 w 71"/>
                  <a:gd name="T7" fmla="*/ 85 h 105"/>
                  <a:gd name="T8" fmla="*/ 40 w 71"/>
                  <a:gd name="T9" fmla="*/ 93 h 105"/>
                  <a:gd name="T10" fmla="*/ 28 w 71"/>
                  <a:gd name="T11" fmla="*/ 71 h 105"/>
                  <a:gd name="T12" fmla="*/ 4 w 71"/>
                  <a:gd name="T13" fmla="*/ 34 h 105"/>
                  <a:gd name="T14" fmla="*/ 1 w 71"/>
                  <a:gd name="T15" fmla="*/ 23 h 105"/>
                  <a:gd name="T16" fmla="*/ 21 w 71"/>
                  <a:gd name="T17" fmla="*/ 13 h 105"/>
                  <a:gd name="T18" fmla="*/ 51 w 71"/>
                  <a:gd name="T19" fmla="*/ 10 h 105"/>
                  <a:gd name="T20" fmla="*/ 67 w 71"/>
                  <a:gd name="T21" fmla="*/ 1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105">
                    <a:moveTo>
                      <a:pt x="67" y="14"/>
                    </a:moveTo>
                    <a:cubicBezTo>
                      <a:pt x="57" y="28"/>
                      <a:pt x="71" y="44"/>
                      <a:pt x="63" y="58"/>
                    </a:cubicBezTo>
                    <a:cubicBezTo>
                      <a:pt x="69" y="68"/>
                      <a:pt x="62" y="76"/>
                      <a:pt x="60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5" y="94"/>
                      <a:pt x="52" y="105"/>
                      <a:pt x="40" y="93"/>
                    </a:cubicBezTo>
                    <a:cubicBezTo>
                      <a:pt x="33" y="87"/>
                      <a:pt x="30" y="79"/>
                      <a:pt x="28" y="71"/>
                    </a:cubicBezTo>
                    <a:cubicBezTo>
                      <a:pt x="20" y="58"/>
                      <a:pt x="12" y="46"/>
                      <a:pt x="4" y="34"/>
                    </a:cubicBezTo>
                    <a:cubicBezTo>
                      <a:pt x="0" y="31"/>
                      <a:pt x="0" y="27"/>
                      <a:pt x="1" y="23"/>
                    </a:cubicBezTo>
                    <a:cubicBezTo>
                      <a:pt x="6" y="16"/>
                      <a:pt x="15" y="18"/>
                      <a:pt x="21" y="13"/>
                    </a:cubicBezTo>
                    <a:cubicBezTo>
                      <a:pt x="31" y="9"/>
                      <a:pt x="40" y="0"/>
                      <a:pt x="51" y="10"/>
                    </a:cubicBezTo>
                    <a:cubicBezTo>
                      <a:pt x="55" y="16"/>
                      <a:pt x="62" y="13"/>
                      <a:pt x="67" y="14"/>
                    </a:cubicBezTo>
                    <a:close/>
                  </a:path>
                </a:pathLst>
              </a:custGeom>
              <a:solidFill>
                <a:srgbClr val="EF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4" name="Freeform 153">
                <a:extLst>
                  <a:ext uri="{FF2B5EF4-FFF2-40B4-BE49-F238E27FC236}">
                    <a16:creationId xmlns:a16="http://schemas.microsoft.com/office/drawing/2014/main" id="{6F4A680F-6DC8-D655-5C2C-A84AAA995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6" y="2773"/>
                <a:ext cx="63" cy="223"/>
              </a:xfrm>
              <a:custGeom>
                <a:avLst/>
                <a:gdLst>
                  <a:gd name="T0" fmla="*/ 51 w 55"/>
                  <a:gd name="T1" fmla="*/ 189 h 197"/>
                  <a:gd name="T2" fmla="*/ 34 w 55"/>
                  <a:gd name="T3" fmla="*/ 197 h 197"/>
                  <a:gd name="T4" fmla="*/ 19 w 55"/>
                  <a:gd name="T5" fmla="*/ 116 h 197"/>
                  <a:gd name="T6" fmla="*/ 2 w 55"/>
                  <a:gd name="T7" fmla="*/ 56 h 197"/>
                  <a:gd name="T8" fmla="*/ 0 w 55"/>
                  <a:gd name="T9" fmla="*/ 44 h 197"/>
                  <a:gd name="T10" fmla="*/ 6 w 55"/>
                  <a:gd name="T11" fmla="*/ 17 h 197"/>
                  <a:gd name="T12" fmla="*/ 17 w 55"/>
                  <a:gd name="T13" fmla="*/ 0 h 197"/>
                  <a:gd name="T14" fmla="*/ 26 w 55"/>
                  <a:gd name="T15" fmla="*/ 19 h 197"/>
                  <a:gd name="T16" fmla="*/ 53 w 55"/>
                  <a:gd name="T17" fmla="*/ 172 h 197"/>
                  <a:gd name="T18" fmla="*/ 51 w 55"/>
                  <a:gd name="T19" fmla="*/ 18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97">
                    <a:moveTo>
                      <a:pt x="51" y="189"/>
                    </a:moveTo>
                    <a:cubicBezTo>
                      <a:pt x="45" y="192"/>
                      <a:pt x="39" y="195"/>
                      <a:pt x="34" y="197"/>
                    </a:cubicBezTo>
                    <a:cubicBezTo>
                      <a:pt x="29" y="170"/>
                      <a:pt x="24" y="143"/>
                      <a:pt x="19" y="116"/>
                    </a:cubicBezTo>
                    <a:cubicBezTo>
                      <a:pt x="4" y="99"/>
                      <a:pt x="7" y="77"/>
                      <a:pt x="2" y="56"/>
                    </a:cubicBezTo>
                    <a:cubicBezTo>
                      <a:pt x="1" y="52"/>
                      <a:pt x="0" y="48"/>
                      <a:pt x="0" y="44"/>
                    </a:cubicBezTo>
                    <a:cubicBezTo>
                      <a:pt x="2" y="35"/>
                      <a:pt x="5" y="26"/>
                      <a:pt x="6" y="17"/>
                    </a:cubicBezTo>
                    <a:cubicBezTo>
                      <a:pt x="7" y="10"/>
                      <a:pt x="8" y="2"/>
                      <a:pt x="17" y="0"/>
                    </a:cubicBezTo>
                    <a:cubicBezTo>
                      <a:pt x="24" y="4"/>
                      <a:pt x="25" y="12"/>
                      <a:pt x="26" y="19"/>
                    </a:cubicBezTo>
                    <a:cubicBezTo>
                      <a:pt x="35" y="70"/>
                      <a:pt x="44" y="121"/>
                      <a:pt x="53" y="172"/>
                    </a:cubicBezTo>
                    <a:cubicBezTo>
                      <a:pt x="54" y="178"/>
                      <a:pt x="55" y="184"/>
                      <a:pt x="51" y="189"/>
                    </a:cubicBezTo>
                    <a:close/>
                  </a:path>
                </a:pathLst>
              </a:custGeom>
              <a:solidFill>
                <a:srgbClr val="D48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5" name="Freeform 154">
                <a:extLst>
                  <a:ext uri="{FF2B5EF4-FFF2-40B4-BE49-F238E27FC236}">
                    <a16:creationId xmlns:a16="http://schemas.microsoft.com/office/drawing/2014/main" id="{C1EE0057-671F-CD67-DC3A-290F444DF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762"/>
                <a:ext cx="66" cy="205"/>
              </a:xfrm>
              <a:custGeom>
                <a:avLst/>
                <a:gdLst>
                  <a:gd name="T0" fmla="*/ 22 w 57"/>
                  <a:gd name="T1" fmla="*/ 140 h 182"/>
                  <a:gd name="T2" fmla="*/ 21 w 57"/>
                  <a:gd name="T3" fmla="*/ 117 h 182"/>
                  <a:gd name="T4" fmla="*/ 5 w 57"/>
                  <a:gd name="T5" fmla="*/ 45 h 182"/>
                  <a:gd name="T6" fmla="*/ 14 w 57"/>
                  <a:gd name="T7" fmla="*/ 5 h 182"/>
                  <a:gd name="T8" fmla="*/ 24 w 57"/>
                  <a:gd name="T9" fmla="*/ 4 h 182"/>
                  <a:gd name="T10" fmla="*/ 42 w 57"/>
                  <a:gd name="T11" fmla="*/ 89 h 182"/>
                  <a:gd name="T12" fmla="*/ 54 w 57"/>
                  <a:gd name="T13" fmla="*/ 156 h 182"/>
                  <a:gd name="T14" fmla="*/ 51 w 57"/>
                  <a:gd name="T15" fmla="*/ 179 h 182"/>
                  <a:gd name="T16" fmla="*/ 34 w 57"/>
                  <a:gd name="T17" fmla="*/ 182 h 182"/>
                  <a:gd name="T18" fmla="*/ 22 w 57"/>
                  <a:gd name="T19" fmla="*/ 14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182">
                    <a:moveTo>
                      <a:pt x="22" y="140"/>
                    </a:moveTo>
                    <a:cubicBezTo>
                      <a:pt x="22" y="132"/>
                      <a:pt x="24" y="124"/>
                      <a:pt x="21" y="117"/>
                    </a:cubicBezTo>
                    <a:cubicBezTo>
                      <a:pt x="9" y="94"/>
                      <a:pt x="10" y="69"/>
                      <a:pt x="5" y="45"/>
                    </a:cubicBezTo>
                    <a:cubicBezTo>
                      <a:pt x="3" y="31"/>
                      <a:pt x="0" y="16"/>
                      <a:pt x="14" y="5"/>
                    </a:cubicBezTo>
                    <a:cubicBezTo>
                      <a:pt x="17" y="3"/>
                      <a:pt x="20" y="0"/>
                      <a:pt x="24" y="4"/>
                    </a:cubicBezTo>
                    <a:cubicBezTo>
                      <a:pt x="36" y="31"/>
                      <a:pt x="36" y="61"/>
                      <a:pt x="42" y="89"/>
                    </a:cubicBezTo>
                    <a:cubicBezTo>
                      <a:pt x="46" y="111"/>
                      <a:pt x="49" y="134"/>
                      <a:pt x="54" y="156"/>
                    </a:cubicBezTo>
                    <a:cubicBezTo>
                      <a:pt x="55" y="164"/>
                      <a:pt x="57" y="172"/>
                      <a:pt x="51" y="179"/>
                    </a:cubicBezTo>
                    <a:cubicBezTo>
                      <a:pt x="46" y="180"/>
                      <a:pt x="40" y="181"/>
                      <a:pt x="34" y="182"/>
                    </a:cubicBezTo>
                    <a:cubicBezTo>
                      <a:pt x="26" y="170"/>
                      <a:pt x="26" y="154"/>
                      <a:pt x="22" y="140"/>
                    </a:cubicBezTo>
                    <a:close/>
                  </a:path>
                </a:pathLst>
              </a:custGeom>
              <a:solidFill>
                <a:srgbClr val="D19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6" name="Freeform 155">
                <a:extLst>
                  <a:ext uri="{FF2B5EF4-FFF2-40B4-BE49-F238E27FC236}">
                    <a16:creationId xmlns:a16="http://schemas.microsoft.com/office/drawing/2014/main" id="{5545BA41-BDBC-1C6F-91D9-C3AEB145E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0" y="2627"/>
                <a:ext cx="51" cy="210"/>
              </a:xfrm>
              <a:custGeom>
                <a:avLst/>
                <a:gdLst>
                  <a:gd name="T0" fmla="*/ 44 w 44"/>
                  <a:gd name="T1" fmla="*/ 186 h 186"/>
                  <a:gd name="T2" fmla="*/ 27 w 44"/>
                  <a:gd name="T3" fmla="*/ 186 h 186"/>
                  <a:gd name="T4" fmla="*/ 18 w 44"/>
                  <a:gd name="T5" fmla="*/ 168 h 186"/>
                  <a:gd name="T6" fmla="*/ 0 w 44"/>
                  <a:gd name="T7" fmla="*/ 50 h 186"/>
                  <a:gd name="T8" fmla="*/ 11 w 44"/>
                  <a:gd name="T9" fmla="*/ 0 h 186"/>
                  <a:gd name="T10" fmla="*/ 23 w 44"/>
                  <a:gd name="T11" fmla="*/ 62 h 186"/>
                  <a:gd name="T12" fmla="*/ 28 w 44"/>
                  <a:gd name="T13" fmla="*/ 82 h 186"/>
                  <a:gd name="T14" fmla="*/ 32 w 44"/>
                  <a:gd name="T15" fmla="*/ 98 h 186"/>
                  <a:gd name="T16" fmla="*/ 44 w 44"/>
                  <a:gd name="T17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86">
                    <a:moveTo>
                      <a:pt x="44" y="186"/>
                    </a:moveTo>
                    <a:cubicBezTo>
                      <a:pt x="38" y="186"/>
                      <a:pt x="33" y="186"/>
                      <a:pt x="27" y="186"/>
                    </a:cubicBezTo>
                    <a:cubicBezTo>
                      <a:pt x="22" y="181"/>
                      <a:pt x="19" y="175"/>
                      <a:pt x="18" y="168"/>
                    </a:cubicBezTo>
                    <a:cubicBezTo>
                      <a:pt x="13" y="129"/>
                      <a:pt x="1" y="90"/>
                      <a:pt x="0" y="50"/>
                    </a:cubicBezTo>
                    <a:cubicBezTo>
                      <a:pt x="0" y="33"/>
                      <a:pt x="7" y="17"/>
                      <a:pt x="11" y="0"/>
                    </a:cubicBezTo>
                    <a:cubicBezTo>
                      <a:pt x="17" y="20"/>
                      <a:pt x="20" y="41"/>
                      <a:pt x="23" y="62"/>
                    </a:cubicBezTo>
                    <a:cubicBezTo>
                      <a:pt x="25" y="69"/>
                      <a:pt x="23" y="76"/>
                      <a:pt x="28" y="82"/>
                    </a:cubicBezTo>
                    <a:cubicBezTo>
                      <a:pt x="30" y="87"/>
                      <a:pt x="31" y="92"/>
                      <a:pt x="32" y="98"/>
                    </a:cubicBezTo>
                    <a:cubicBezTo>
                      <a:pt x="31" y="128"/>
                      <a:pt x="43" y="156"/>
                      <a:pt x="44" y="186"/>
                    </a:cubicBezTo>
                    <a:close/>
                  </a:path>
                </a:pathLst>
              </a:custGeom>
              <a:solidFill>
                <a:srgbClr val="57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7" name="Freeform 156">
                <a:extLst>
                  <a:ext uri="{FF2B5EF4-FFF2-40B4-BE49-F238E27FC236}">
                    <a16:creationId xmlns:a16="http://schemas.microsoft.com/office/drawing/2014/main" id="{DF0823BF-ED9B-2324-4816-97E577D5F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4" y="2830"/>
                <a:ext cx="51" cy="212"/>
              </a:xfrm>
              <a:custGeom>
                <a:avLst/>
                <a:gdLst>
                  <a:gd name="T0" fmla="*/ 45 w 45"/>
                  <a:gd name="T1" fmla="*/ 183 h 188"/>
                  <a:gd name="T2" fmla="*/ 27 w 45"/>
                  <a:gd name="T3" fmla="*/ 185 h 188"/>
                  <a:gd name="T4" fmla="*/ 18 w 45"/>
                  <a:gd name="T5" fmla="*/ 159 h 188"/>
                  <a:gd name="T6" fmla="*/ 0 w 45"/>
                  <a:gd name="T7" fmla="*/ 51 h 188"/>
                  <a:gd name="T8" fmla="*/ 11 w 45"/>
                  <a:gd name="T9" fmla="*/ 0 h 188"/>
                  <a:gd name="T10" fmla="*/ 28 w 45"/>
                  <a:gd name="T11" fmla="*/ 46 h 188"/>
                  <a:gd name="T12" fmla="*/ 31 w 45"/>
                  <a:gd name="T13" fmla="*/ 83 h 188"/>
                  <a:gd name="T14" fmla="*/ 32 w 45"/>
                  <a:gd name="T15" fmla="*/ 95 h 188"/>
                  <a:gd name="T16" fmla="*/ 45 w 45"/>
                  <a:gd name="T17" fmla="*/ 183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88">
                    <a:moveTo>
                      <a:pt x="45" y="183"/>
                    </a:moveTo>
                    <a:cubicBezTo>
                      <a:pt x="39" y="184"/>
                      <a:pt x="33" y="188"/>
                      <a:pt x="27" y="185"/>
                    </a:cubicBezTo>
                    <a:cubicBezTo>
                      <a:pt x="20" y="177"/>
                      <a:pt x="19" y="168"/>
                      <a:pt x="18" y="159"/>
                    </a:cubicBezTo>
                    <a:cubicBezTo>
                      <a:pt x="12" y="123"/>
                      <a:pt x="4" y="87"/>
                      <a:pt x="0" y="51"/>
                    </a:cubicBezTo>
                    <a:cubicBezTo>
                      <a:pt x="4" y="34"/>
                      <a:pt x="7" y="17"/>
                      <a:pt x="11" y="0"/>
                    </a:cubicBezTo>
                    <a:cubicBezTo>
                      <a:pt x="26" y="12"/>
                      <a:pt x="24" y="30"/>
                      <a:pt x="28" y="46"/>
                    </a:cubicBezTo>
                    <a:cubicBezTo>
                      <a:pt x="30" y="58"/>
                      <a:pt x="31" y="71"/>
                      <a:pt x="31" y="83"/>
                    </a:cubicBezTo>
                    <a:cubicBezTo>
                      <a:pt x="32" y="87"/>
                      <a:pt x="32" y="91"/>
                      <a:pt x="32" y="95"/>
                    </a:cubicBezTo>
                    <a:cubicBezTo>
                      <a:pt x="32" y="125"/>
                      <a:pt x="42" y="153"/>
                      <a:pt x="45" y="183"/>
                    </a:cubicBezTo>
                    <a:close/>
                  </a:path>
                </a:pathLst>
              </a:custGeom>
              <a:solidFill>
                <a:srgbClr val="5AB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8" name="Freeform 157">
                <a:extLst>
                  <a:ext uri="{FF2B5EF4-FFF2-40B4-BE49-F238E27FC236}">
                    <a16:creationId xmlns:a16="http://schemas.microsoft.com/office/drawing/2014/main" id="{0D07D35D-B552-C113-85D1-B4E44E00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5" y="2746"/>
                <a:ext cx="52" cy="208"/>
              </a:xfrm>
              <a:custGeom>
                <a:avLst/>
                <a:gdLst>
                  <a:gd name="T0" fmla="*/ 31 w 45"/>
                  <a:gd name="T1" fmla="*/ 82 h 184"/>
                  <a:gd name="T2" fmla="*/ 31 w 45"/>
                  <a:gd name="T3" fmla="*/ 93 h 184"/>
                  <a:gd name="T4" fmla="*/ 45 w 45"/>
                  <a:gd name="T5" fmla="*/ 184 h 184"/>
                  <a:gd name="T6" fmla="*/ 26 w 45"/>
                  <a:gd name="T7" fmla="*/ 184 h 184"/>
                  <a:gd name="T8" fmla="*/ 9 w 45"/>
                  <a:gd name="T9" fmla="*/ 114 h 184"/>
                  <a:gd name="T10" fmla="*/ 0 w 45"/>
                  <a:gd name="T11" fmla="*/ 49 h 184"/>
                  <a:gd name="T12" fmla="*/ 11 w 45"/>
                  <a:gd name="T13" fmla="*/ 0 h 184"/>
                  <a:gd name="T14" fmla="*/ 20 w 45"/>
                  <a:gd name="T15" fmla="*/ 14 h 184"/>
                  <a:gd name="T16" fmla="*/ 31 w 45"/>
                  <a:gd name="T17" fmla="*/ 8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84">
                    <a:moveTo>
                      <a:pt x="31" y="82"/>
                    </a:moveTo>
                    <a:cubicBezTo>
                      <a:pt x="31" y="85"/>
                      <a:pt x="31" y="89"/>
                      <a:pt x="31" y="93"/>
                    </a:cubicBezTo>
                    <a:cubicBezTo>
                      <a:pt x="36" y="123"/>
                      <a:pt x="41" y="154"/>
                      <a:pt x="45" y="184"/>
                    </a:cubicBezTo>
                    <a:cubicBezTo>
                      <a:pt x="39" y="184"/>
                      <a:pt x="33" y="184"/>
                      <a:pt x="26" y="184"/>
                    </a:cubicBezTo>
                    <a:cubicBezTo>
                      <a:pt x="15" y="162"/>
                      <a:pt x="15" y="137"/>
                      <a:pt x="9" y="114"/>
                    </a:cubicBezTo>
                    <a:cubicBezTo>
                      <a:pt x="5" y="92"/>
                      <a:pt x="3" y="71"/>
                      <a:pt x="0" y="49"/>
                    </a:cubicBezTo>
                    <a:cubicBezTo>
                      <a:pt x="4" y="33"/>
                      <a:pt x="7" y="16"/>
                      <a:pt x="11" y="0"/>
                    </a:cubicBezTo>
                    <a:cubicBezTo>
                      <a:pt x="18" y="1"/>
                      <a:pt x="18" y="8"/>
                      <a:pt x="20" y="14"/>
                    </a:cubicBezTo>
                    <a:cubicBezTo>
                      <a:pt x="27" y="36"/>
                      <a:pt x="30" y="58"/>
                      <a:pt x="31" y="82"/>
                    </a:cubicBezTo>
                    <a:close/>
                  </a:path>
                </a:pathLst>
              </a:custGeom>
              <a:solidFill>
                <a:srgbClr val="51B6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9" name="Freeform 158">
                <a:extLst>
                  <a:ext uri="{FF2B5EF4-FFF2-40B4-BE49-F238E27FC236}">
                    <a16:creationId xmlns:a16="http://schemas.microsoft.com/office/drawing/2014/main" id="{C2280086-6D83-9008-6512-9500E8A59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9" y="2871"/>
                <a:ext cx="55" cy="203"/>
              </a:xfrm>
              <a:custGeom>
                <a:avLst/>
                <a:gdLst>
                  <a:gd name="T0" fmla="*/ 19 w 48"/>
                  <a:gd name="T1" fmla="*/ 173 h 179"/>
                  <a:gd name="T2" fmla="*/ 0 w 48"/>
                  <a:gd name="T3" fmla="*/ 170 h 179"/>
                  <a:gd name="T4" fmla="*/ 30 w 48"/>
                  <a:gd name="T5" fmla="*/ 0 h 179"/>
                  <a:gd name="T6" fmla="*/ 47 w 48"/>
                  <a:gd name="T7" fmla="*/ 17 h 179"/>
                  <a:gd name="T8" fmla="*/ 46 w 48"/>
                  <a:gd name="T9" fmla="*/ 20 h 179"/>
                  <a:gd name="T10" fmla="*/ 47 w 48"/>
                  <a:gd name="T11" fmla="*/ 33 h 179"/>
                  <a:gd name="T12" fmla="*/ 26 w 48"/>
                  <a:gd name="T13" fmla="*/ 157 h 179"/>
                  <a:gd name="T14" fmla="*/ 19 w 48"/>
                  <a:gd name="T15" fmla="*/ 1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79">
                    <a:moveTo>
                      <a:pt x="19" y="173"/>
                    </a:moveTo>
                    <a:cubicBezTo>
                      <a:pt x="11" y="179"/>
                      <a:pt x="5" y="175"/>
                      <a:pt x="0" y="170"/>
                    </a:cubicBezTo>
                    <a:cubicBezTo>
                      <a:pt x="10" y="113"/>
                      <a:pt x="20" y="57"/>
                      <a:pt x="30" y="0"/>
                    </a:cubicBezTo>
                    <a:cubicBezTo>
                      <a:pt x="39" y="3"/>
                      <a:pt x="42" y="11"/>
                      <a:pt x="47" y="17"/>
                    </a:cubicBezTo>
                    <a:cubicBezTo>
                      <a:pt x="46" y="18"/>
                      <a:pt x="46" y="19"/>
                      <a:pt x="46" y="20"/>
                    </a:cubicBezTo>
                    <a:cubicBezTo>
                      <a:pt x="48" y="24"/>
                      <a:pt x="48" y="29"/>
                      <a:pt x="47" y="33"/>
                    </a:cubicBezTo>
                    <a:cubicBezTo>
                      <a:pt x="40" y="75"/>
                      <a:pt x="34" y="116"/>
                      <a:pt x="26" y="157"/>
                    </a:cubicBezTo>
                    <a:cubicBezTo>
                      <a:pt x="24" y="163"/>
                      <a:pt x="24" y="169"/>
                      <a:pt x="19" y="173"/>
                    </a:cubicBezTo>
                    <a:close/>
                  </a:path>
                </a:pathLst>
              </a:custGeom>
              <a:solidFill>
                <a:srgbClr val="E77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0" name="Freeform 159">
                <a:extLst>
                  <a:ext uri="{FF2B5EF4-FFF2-40B4-BE49-F238E27FC236}">
                    <a16:creationId xmlns:a16="http://schemas.microsoft.com/office/drawing/2014/main" id="{23B81E6E-6ED5-0E9E-CBE1-C18DB2062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6" y="2849"/>
                <a:ext cx="57" cy="193"/>
              </a:xfrm>
              <a:custGeom>
                <a:avLst/>
                <a:gdLst>
                  <a:gd name="T0" fmla="*/ 18 w 49"/>
                  <a:gd name="T1" fmla="*/ 169 h 171"/>
                  <a:gd name="T2" fmla="*/ 0 w 49"/>
                  <a:gd name="T3" fmla="*/ 162 h 171"/>
                  <a:gd name="T4" fmla="*/ 15 w 49"/>
                  <a:gd name="T5" fmla="*/ 69 h 171"/>
                  <a:gd name="T6" fmla="*/ 18 w 49"/>
                  <a:gd name="T7" fmla="*/ 47 h 171"/>
                  <a:gd name="T8" fmla="*/ 19 w 49"/>
                  <a:gd name="T9" fmla="*/ 29 h 171"/>
                  <a:gd name="T10" fmla="*/ 29 w 49"/>
                  <a:gd name="T11" fmla="*/ 1 h 171"/>
                  <a:gd name="T12" fmla="*/ 35 w 49"/>
                  <a:gd name="T13" fmla="*/ 1 h 171"/>
                  <a:gd name="T14" fmla="*/ 49 w 49"/>
                  <a:gd name="T15" fmla="*/ 17 h 171"/>
                  <a:gd name="T16" fmla="*/ 24 w 49"/>
                  <a:gd name="T17" fmla="*/ 158 h 171"/>
                  <a:gd name="T18" fmla="*/ 18 w 49"/>
                  <a:gd name="T19" fmla="*/ 16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71">
                    <a:moveTo>
                      <a:pt x="18" y="169"/>
                    </a:moveTo>
                    <a:cubicBezTo>
                      <a:pt x="11" y="171"/>
                      <a:pt x="5" y="166"/>
                      <a:pt x="0" y="162"/>
                    </a:cubicBezTo>
                    <a:cubicBezTo>
                      <a:pt x="5" y="131"/>
                      <a:pt x="10" y="100"/>
                      <a:pt x="15" y="69"/>
                    </a:cubicBezTo>
                    <a:cubicBezTo>
                      <a:pt x="17" y="61"/>
                      <a:pt x="20" y="54"/>
                      <a:pt x="18" y="47"/>
                    </a:cubicBezTo>
                    <a:cubicBezTo>
                      <a:pt x="18" y="41"/>
                      <a:pt x="18" y="35"/>
                      <a:pt x="19" y="29"/>
                    </a:cubicBezTo>
                    <a:cubicBezTo>
                      <a:pt x="23" y="20"/>
                      <a:pt x="20" y="9"/>
                      <a:pt x="29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40" y="5"/>
                      <a:pt x="47" y="9"/>
                      <a:pt x="49" y="17"/>
                    </a:cubicBezTo>
                    <a:cubicBezTo>
                      <a:pt x="42" y="64"/>
                      <a:pt x="32" y="111"/>
                      <a:pt x="24" y="158"/>
                    </a:cubicBezTo>
                    <a:cubicBezTo>
                      <a:pt x="23" y="162"/>
                      <a:pt x="22" y="166"/>
                      <a:pt x="18" y="169"/>
                    </a:cubicBezTo>
                    <a:close/>
                  </a:path>
                </a:pathLst>
              </a:custGeom>
              <a:solidFill>
                <a:srgbClr val="E77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1" name="Freeform 160">
                <a:extLst>
                  <a:ext uri="{FF2B5EF4-FFF2-40B4-BE49-F238E27FC236}">
                    <a16:creationId xmlns:a16="http://schemas.microsoft.com/office/drawing/2014/main" id="{23D18D24-9F2E-3B9B-9112-ADBE8CB05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833"/>
                <a:ext cx="68" cy="94"/>
              </a:xfrm>
              <a:custGeom>
                <a:avLst/>
                <a:gdLst>
                  <a:gd name="T0" fmla="*/ 45 w 59"/>
                  <a:gd name="T1" fmla="*/ 0 h 83"/>
                  <a:gd name="T2" fmla="*/ 59 w 59"/>
                  <a:gd name="T3" fmla="*/ 63 h 83"/>
                  <a:gd name="T4" fmla="*/ 54 w 59"/>
                  <a:gd name="T5" fmla="*/ 80 h 83"/>
                  <a:gd name="T6" fmla="*/ 28 w 59"/>
                  <a:gd name="T7" fmla="*/ 75 h 83"/>
                  <a:gd name="T8" fmla="*/ 4 w 59"/>
                  <a:gd name="T9" fmla="*/ 68 h 83"/>
                  <a:gd name="T10" fmla="*/ 0 w 59"/>
                  <a:gd name="T11" fmla="*/ 61 h 83"/>
                  <a:gd name="T12" fmla="*/ 45 w 5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83">
                    <a:moveTo>
                      <a:pt x="45" y="0"/>
                    </a:moveTo>
                    <a:cubicBezTo>
                      <a:pt x="50" y="21"/>
                      <a:pt x="54" y="42"/>
                      <a:pt x="59" y="63"/>
                    </a:cubicBezTo>
                    <a:cubicBezTo>
                      <a:pt x="55" y="68"/>
                      <a:pt x="56" y="74"/>
                      <a:pt x="54" y="80"/>
                    </a:cubicBezTo>
                    <a:cubicBezTo>
                      <a:pt x="45" y="83"/>
                      <a:pt x="36" y="81"/>
                      <a:pt x="28" y="75"/>
                    </a:cubicBezTo>
                    <a:cubicBezTo>
                      <a:pt x="21" y="70"/>
                      <a:pt x="13" y="67"/>
                      <a:pt x="4" y="68"/>
                    </a:cubicBezTo>
                    <a:cubicBezTo>
                      <a:pt x="1" y="67"/>
                      <a:pt x="0" y="64"/>
                      <a:pt x="0" y="61"/>
                    </a:cubicBezTo>
                    <a:cubicBezTo>
                      <a:pt x="11" y="38"/>
                      <a:pt x="21" y="13"/>
                      <a:pt x="45" y="0"/>
                    </a:cubicBezTo>
                    <a:close/>
                  </a:path>
                </a:pathLst>
              </a:custGeom>
              <a:solidFill>
                <a:srgbClr val="E84F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2" name="Freeform 161">
                <a:extLst>
                  <a:ext uri="{FF2B5EF4-FFF2-40B4-BE49-F238E27FC236}">
                    <a16:creationId xmlns:a16="http://schemas.microsoft.com/office/drawing/2014/main" id="{4E8EA971-894D-53F4-935F-172971969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2" y="2735"/>
                <a:ext cx="50" cy="192"/>
              </a:xfrm>
              <a:custGeom>
                <a:avLst/>
                <a:gdLst>
                  <a:gd name="T0" fmla="*/ 14 w 44"/>
                  <a:gd name="T1" fmla="*/ 84 h 170"/>
                  <a:gd name="T2" fmla="*/ 20 w 44"/>
                  <a:gd name="T3" fmla="*/ 74 h 170"/>
                  <a:gd name="T4" fmla="*/ 34 w 44"/>
                  <a:gd name="T5" fmla="*/ 3 h 170"/>
                  <a:gd name="T6" fmla="*/ 42 w 44"/>
                  <a:gd name="T7" fmla="*/ 11 h 170"/>
                  <a:gd name="T8" fmla="*/ 24 w 44"/>
                  <a:gd name="T9" fmla="*/ 130 h 170"/>
                  <a:gd name="T10" fmla="*/ 17 w 44"/>
                  <a:gd name="T11" fmla="*/ 169 h 170"/>
                  <a:gd name="T12" fmla="*/ 0 w 44"/>
                  <a:gd name="T13" fmla="*/ 162 h 170"/>
                  <a:gd name="T14" fmla="*/ 14 w 44"/>
                  <a:gd name="T15" fmla="*/ 84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170">
                    <a:moveTo>
                      <a:pt x="14" y="84"/>
                    </a:moveTo>
                    <a:cubicBezTo>
                      <a:pt x="18" y="82"/>
                      <a:pt x="21" y="79"/>
                      <a:pt x="20" y="74"/>
                    </a:cubicBezTo>
                    <a:cubicBezTo>
                      <a:pt x="19" y="49"/>
                      <a:pt x="29" y="27"/>
                      <a:pt x="34" y="3"/>
                    </a:cubicBezTo>
                    <a:cubicBezTo>
                      <a:pt x="42" y="0"/>
                      <a:pt x="44" y="4"/>
                      <a:pt x="42" y="11"/>
                    </a:cubicBezTo>
                    <a:cubicBezTo>
                      <a:pt x="39" y="51"/>
                      <a:pt x="29" y="90"/>
                      <a:pt x="24" y="130"/>
                    </a:cubicBezTo>
                    <a:cubicBezTo>
                      <a:pt x="22" y="143"/>
                      <a:pt x="19" y="156"/>
                      <a:pt x="17" y="169"/>
                    </a:cubicBezTo>
                    <a:cubicBezTo>
                      <a:pt x="10" y="170"/>
                      <a:pt x="4" y="169"/>
                      <a:pt x="0" y="162"/>
                    </a:cubicBezTo>
                    <a:cubicBezTo>
                      <a:pt x="5" y="136"/>
                      <a:pt x="9" y="110"/>
                      <a:pt x="14" y="84"/>
                    </a:cubicBezTo>
                    <a:close/>
                  </a:path>
                </a:pathLst>
              </a:custGeom>
              <a:solidFill>
                <a:srgbClr val="CC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3" name="Freeform 162">
                <a:extLst>
                  <a:ext uri="{FF2B5EF4-FFF2-40B4-BE49-F238E27FC236}">
                    <a16:creationId xmlns:a16="http://schemas.microsoft.com/office/drawing/2014/main" id="{21DAC01B-4435-3093-6FF8-DD6891273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5" y="2869"/>
                <a:ext cx="26" cy="197"/>
              </a:xfrm>
              <a:custGeom>
                <a:avLst/>
                <a:gdLst>
                  <a:gd name="T0" fmla="*/ 23 w 23"/>
                  <a:gd name="T1" fmla="*/ 174 h 174"/>
                  <a:gd name="T2" fmla="*/ 3 w 23"/>
                  <a:gd name="T3" fmla="*/ 172 h 174"/>
                  <a:gd name="T4" fmla="*/ 1 w 23"/>
                  <a:gd name="T5" fmla="*/ 96 h 174"/>
                  <a:gd name="T6" fmla="*/ 0 w 23"/>
                  <a:gd name="T7" fmla="*/ 67 h 174"/>
                  <a:gd name="T8" fmla="*/ 10 w 23"/>
                  <a:gd name="T9" fmla="*/ 47 h 174"/>
                  <a:gd name="T10" fmla="*/ 23 w 23"/>
                  <a:gd name="T11" fmla="*/ 0 h 174"/>
                  <a:gd name="T12" fmla="*/ 23 w 23"/>
                  <a:gd name="T1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74">
                    <a:moveTo>
                      <a:pt x="23" y="174"/>
                    </a:moveTo>
                    <a:cubicBezTo>
                      <a:pt x="16" y="174"/>
                      <a:pt x="10" y="173"/>
                      <a:pt x="3" y="172"/>
                    </a:cubicBezTo>
                    <a:cubicBezTo>
                      <a:pt x="0" y="147"/>
                      <a:pt x="2" y="121"/>
                      <a:pt x="1" y="96"/>
                    </a:cubicBezTo>
                    <a:cubicBezTo>
                      <a:pt x="1" y="86"/>
                      <a:pt x="0" y="76"/>
                      <a:pt x="0" y="67"/>
                    </a:cubicBezTo>
                    <a:cubicBezTo>
                      <a:pt x="0" y="58"/>
                      <a:pt x="3" y="52"/>
                      <a:pt x="10" y="47"/>
                    </a:cubicBezTo>
                    <a:cubicBezTo>
                      <a:pt x="18" y="32"/>
                      <a:pt x="10" y="13"/>
                      <a:pt x="23" y="0"/>
                    </a:cubicBezTo>
                    <a:cubicBezTo>
                      <a:pt x="23" y="58"/>
                      <a:pt x="23" y="116"/>
                      <a:pt x="23" y="174"/>
                    </a:cubicBezTo>
                    <a:close/>
                  </a:path>
                </a:pathLst>
              </a:custGeom>
              <a:solidFill>
                <a:srgbClr val="D22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4" name="Freeform 163">
                <a:extLst>
                  <a:ext uri="{FF2B5EF4-FFF2-40B4-BE49-F238E27FC236}">
                    <a16:creationId xmlns:a16="http://schemas.microsoft.com/office/drawing/2014/main" id="{F155D922-C53B-B66E-6CE0-2A495D2DF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56" y="2781"/>
                <a:ext cx="49" cy="176"/>
              </a:xfrm>
              <a:custGeom>
                <a:avLst/>
                <a:gdLst>
                  <a:gd name="T0" fmla="*/ 17 w 42"/>
                  <a:gd name="T1" fmla="*/ 149 h 156"/>
                  <a:gd name="T2" fmla="*/ 0 w 42"/>
                  <a:gd name="T3" fmla="*/ 139 h 156"/>
                  <a:gd name="T4" fmla="*/ 22 w 42"/>
                  <a:gd name="T5" fmla="*/ 10 h 156"/>
                  <a:gd name="T6" fmla="*/ 30 w 42"/>
                  <a:gd name="T7" fmla="*/ 7 h 156"/>
                  <a:gd name="T8" fmla="*/ 41 w 42"/>
                  <a:gd name="T9" fmla="*/ 30 h 156"/>
                  <a:gd name="T10" fmla="*/ 42 w 42"/>
                  <a:gd name="T11" fmla="*/ 36 h 156"/>
                  <a:gd name="T12" fmla="*/ 26 w 42"/>
                  <a:gd name="T13" fmla="*/ 117 h 156"/>
                  <a:gd name="T14" fmla="*/ 17 w 42"/>
                  <a:gd name="T15" fmla="*/ 14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56">
                    <a:moveTo>
                      <a:pt x="17" y="149"/>
                    </a:moveTo>
                    <a:cubicBezTo>
                      <a:pt x="6" y="156"/>
                      <a:pt x="2" y="149"/>
                      <a:pt x="0" y="139"/>
                    </a:cubicBezTo>
                    <a:cubicBezTo>
                      <a:pt x="7" y="96"/>
                      <a:pt x="15" y="53"/>
                      <a:pt x="22" y="10"/>
                    </a:cubicBezTo>
                    <a:cubicBezTo>
                      <a:pt x="25" y="10"/>
                      <a:pt x="25" y="0"/>
                      <a:pt x="30" y="7"/>
                    </a:cubicBezTo>
                    <a:cubicBezTo>
                      <a:pt x="34" y="15"/>
                      <a:pt x="37" y="22"/>
                      <a:pt x="41" y="30"/>
                    </a:cubicBezTo>
                    <a:cubicBezTo>
                      <a:pt x="42" y="32"/>
                      <a:pt x="42" y="34"/>
                      <a:pt x="42" y="36"/>
                    </a:cubicBezTo>
                    <a:cubicBezTo>
                      <a:pt x="34" y="63"/>
                      <a:pt x="31" y="90"/>
                      <a:pt x="26" y="117"/>
                    </a:cubicBezTo>
                    <a:cubicBezTo>
                      <a:pt x="24" y="128"/>
                      <a:pt x="25" y="140"/>
                      <a:pt x="17" y="149"/>
                    </a:cubicBezTo>
                    <a:close/>
                  </a:path>
                </a:pathLst>
              </a:custGeom>
              <a:solidFill>
                <a:srgbClr val="1B8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5" name="Freeform 164">
                <a:extLst>
                  <a:ext uri="{FF2B5EF4-FFF2-40B4-BE49-F238E27FC236}">
                    <a16:creationId xmlns:a16="http://schemas.microsoft.com/office/drawing/2014/main" id="{A69DA616-645F-7C55-46F5-864AC981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6" y="2892"/>
                <a:ext cx="54" cy="163"/>
              </a:xfrm>
              <a:custGeom>
                <a:avLst/>
                <a:gdLst>
                  <a:gd name="T0" fmla="*/ 27 w 47"/>
                  <a:gd name="T1" fmla="*/ 140 h 144"/>
                  <a:gd name="T2" fmla="*/ 0 w 47"/>
                  <a:gd name="T3" fmla="*/ 131 h 144"/>
                  <a:gd name="T4" fmla="*/ 18 w 47"/>
                  <a:gd name="T5" fmla="*/ 63 h 144"/>
                  <a:gd name="T6" fmla="*/ 26 w 47"/>
                  <a:gd name="T7" fmla="*/ 16 h 144"/>
                  <a:gd name="T8" fmla="*/ 39 w 47"/>
                  <a:gd name="T9" fmla="*/ 4 h 144"/>
                  <a:gd name="T10" fmla="*/ 47 w 47"/>
                  <a:gd name="T11" fmla="*/ 48 h 144"/>
                  <a:gd name="T12" fmla="*/ 32 w 47"/>
                  <a:gd name="T13" fmla="*/ 112 h 144"/>
                  <a:gd name="T14" fmla="*/ 27 w 47"/>
                  <a:gd name="T15" fmla="*/ 14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44">
                    <a:moveTo>
                      <a:pt x="27" y="140"/>
                    </a:moveTo>
                    <a:cubicBezTo>
                      <a:pt x="18" y="138"/>
                      <a:pt x="6" y="144"/>
                      <a:pt x="0" y="131"/>
                    </a:cubicBezTo>
                    <a:cubicBezTo>
                      <a:pt x="13" y="110"/>
                      <a:pt x="13" y="86"/>
                      <a:pt x="18" y="63"/>
                    </a:cubicBezTo>
                    <a:cubicBezTo>
                      <a:pt x="21" y="47"/>
                      <a:pt x="22" y="31"/>
                      <a:pt x="26" y="16"/>
                    </a:cubicBezTo>
                    <a:cubicBezTo>
                      <a:pt x="27" y="10"/>
                      <a:pt x="27" y="0"/>
                      <a:pt x="39" y="4"/>
                    </a:cubicBezTo>
                    <a:cubicBezTo>
                      <a:pt x="39" y="19"/>
                      <a:pt x="40" y="34"/>
                      <a:pt x="47" y="48"/>
                    </a:cubicBezTo>
                    <a:cubicBezTo>
                      <a:pt x="35" y="68"/>
                      <a:pt x="39" y="91"/>
                      <a:pt x="32" y="112"/>
                    </a:cubicBezTo>
                    <a:cubicBezTo>
                      <a:pt x="30" y="121"/>
                      <a:pt x="29" y="130"/>
                      <a:pt x="27" y="140"/>
                    </a:cubicBezTo>
                    <a:close/>
                  </a:path>
                </a:pathLst>
              </a:custGeom>
              <a:solidFill>
                <a:srgbClr val="E18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6" name="Freeform 165">
                <a:extLst>
                  <a:ext uri="{FF2B5EF4-FFF2-40B4-BE49-F238E27FC236}">
                    <a16:creationId xmlns:a16="http://schemas.microsoft.com/office/drawing/2014/main" id="{63EF88CE-4601-7F9B-EF56-68ED71E29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2" y="2845"/>
                <a:ext cx="60" cy="168"/>
              </a:xfrm>
              <a:custGeom>
                <a:avLst/>
                <a:gdLst>
                  <a:gd name="T0" fmla="*/ 51 w 52"/>
                  <a:gd name="T1" fmla="*/ 128 h 148"/>
                  <a:gd name="T2" fmla="*/ 34 w 52"/>
                  <a:gd name="T3" fmla="*/ 145 h 148"/>
                  <a:gd name="T4" fmla="*/ 14 w 52"/>
                  <a:gd name="T5" fmla="*/ 47 h 148"/>
                  <a:gd name="T6" fmla="*/ 10 w 52"/>
                  <a:gd name="T7" fmla="*/ 1 h 148"/>
                  <a:gd name="T8" fmla="*/ 15 w 52"/>
                  <a:gd name="T9" fmla="*/ 10 h 148"/>
                  <a:gd name="T10" fmla="*/ 38 w 52"/>
                  <a:gd name="T11" fmla="*/ 57 h 148"/>
                  <a:gd name="T12" fmla="*/ 51 w 52"/>
                  <a:gd name="T13" fmla="*/ 12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48">
                    <a:moveTo>
                      <a:pt x="51" y="128"/>
                    </a:moveTo>
                    <a:cubicBezTo>
                      <a:pt x="52" y="140"/>
                      <a:pt x="48" y="148"/>
                      <a:pt x="34" y="145"/>
                    </a:cubicBezTo>
                    <a:cubicBezTo>
                      <a:pt x="20" y="114"/>
                      <a:pt x="18" y="80"/>
                      <a:pt x="14" y="47"/>
                    </a:cubicBezTo>
                    <a:cubicBezTo>
                      <a:pt x="12" y="32"/>
                      <a:pt x="0" y="17"/>
                      <a:pt x="10" y="1"/>
                    </a:cubicBezTo>
                    <a:cubicBezTo>
                      <a:pt x="18" y="0"/>
                      <a:pt x="17" y="4"/>
                      <a:pt x="15" y="10"/>
                    </a:cubicBezTo>
                    <a:cubicBezTo>
                      <a:pt x="22" y="26"/>
                      <a:pt x="36" y="38"/>
                      <a:pt x="38" y="57"/>
                    </a:cubicBezTo>
                    <a:cubicBezTo>
                      <a:pt x="43" y="80"/>
                      <a:pt x="47" y="104"/>
                      <a:pt x="51" y="128"/>
                    </a:cubicBezTo>
                    <a:close/>
                  </a:path>
                </a:pathLst>
              </a:custGeom>
              <a:solidFill>
                <a:srgbClr val="D32B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7" name="Freeform 166">
                <a:extLst>
                  <a:ext uri="{FF2B5EF4-FFF2-40B4-BE49-F238E27FC236}">
                    <a16:creationId xmlns:a16="http://schemas.microsoft.com/office/drawing/2014/main" id="{A77588CB-6D57-BD58-1796-5F89B6F90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3" y="2928"/>
                <a:ext cx="47" cy="157"/>
              </a:xfrm>
              <a:custGeom>
                <a:avLst/>
                <a:gdLst>
                  <a:gd name="T0" fmla="*/ 31 w 41"/>
                  <a:gd name="T1" fmla="*/ 0 h 139"/>
                  <a:gd name="T2" fmla="*/ 41 w 41"/>
                  <a:gd name="T3" fmla="*/ 40 h 139"/>
                  <a:gd name="T4" fmla="*/ 24 w 41"/>
                  <a:gd name="T5" fmla="*/ 132 h 139"/>
                  <a:gd name="T6" fmla="*/ 0 w 41"/>
                  <a:gd name="T7" fmla="*/ 127 h 139"/>
                  <a:gd name="T8" fmla="*/ 22 w 41"/>
                  <a:gd name="T9" fmla="*/ 17 h 139"/>
                  <a:gd name="T10" fmla="*/ 31 w 41"/>
                  <a:gd name="T1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39">
                    <a:moveTo>
                      <a:pt x="31" y="0"/>
                    </a:moveTo>
                    <a:cubicBezTo>
                      <a:pt x="34" y="13"/>
                      <a:pt x="37" y="27"/>
                      <a:pt x="41" y="40"/>
                    </a:cubicBezTo>
                    <a:cubicBezTo>
                      <a:pt x="35" y="71"/>
                      <a:pt x="29" y="101"/>
                      <a:pt x="24" y="132"/>
                    </a:cubicBezTo>
                    <a:cubicBezTo>
                      <a:pt x="15" y="136"/>
                      <a:pt x="6" y="139"/>
                      <a:pt x="0" y="127"/>
                    </a:cubicBezTo>
                    <a:cubicBezTo>
                      <a:pt x="9" y="91"/>
                      <a:pt x="13" y="53"/>
                      <a:pt x="22" y="17"/>
                    </a:cubicBezTo>
                    <a:cubicBezTo>
                      <a:pt x="23" y="10"/>
                      <a:pt x="21" y="1"/>
                      <a:pt x="31" y="0"/>
                    </a:cubicBezTo>
                    <a:close/>
                  </a:path>
                </a:pathLst>
              </a:custGeom>
              <a:solidFill>
                <a:srgbClr val="E07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8" name="Freeform 167">
                <a:extLst>
                  <a:ext uri="{FF2B5EF4-FFF2-40B4-BE49-F238E27FC236}">
                    <a16:creationId xmlns:a16="http://schemas.microsoft.com/office/drawing/2014/main" id="{4EA4464C-8EBB-611A-49BD-FCD3292DB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8" y="2893"/>
                <a:ext cx="23" cy="160"/>
              </a:xfrm>
              <a:custGeom>
                <a:avLst/>
                <a:gdLst>
                  <a:gd name="T0" fmla="*/ 1 w 20"/>
                  <a:gd name="T1" fmla="*/ 0 h 142"/>
                  <a:gd name="T2" fmla="*/ 16 w 20"/>
                  <a:gd name="T3" fmla="*/ 19 h 142"/>
                  <a:gd name="T4" fmla="*/ 17 w 20"/>
                  <a:gd name="T5" fmla="*/ 31 h 142"/>
                  <a:gd name="T6" fmla="*/ 16 w 20"/>
                  <a:gd name="T7" fmla="*/ 122 h 142"/>
                  <a:gd name="T8" fmla="*/ 20 w 20"/>
                  <a:gd name="T9" fmla="*/ 135 h 142"/>
                  <a:gd name="T10" fmla="*/ 0 w 20"/>
                  <a:gd name="T11" fmla="*/ 138 h 142"/>
                  <a:gd name="T12" fmla="*/ 1 w 20"/>
                  <a:gd name="T13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2">
                    <a:moveTo>
                      <a:pt x="1" y="0"/>
                    </a:moveTo>
                    <a:cubicBezTo>
                      <a:pt x="6" y="6"/>
                      <a:pt x="11" y="12"/>
                      <a:pt x="16" y="19"/>
                    </a:cubicBezTo>
                    <a:cubicBezTo>
                      <a:pt x="19" y="22"/>
                      <a:pt x="19" y="26"/>
                      <a:pt x="17" y="31"/>
                    </a:cubicBezTo>
                    <a:cubicBezTo>
                      <a:pt x="17" y="61"/>
                      <a:pt x="16" y="92"/>
                      <a:pt x="16" y="122"/>
                    </a:cubicBezTo>
                    <a:cubicBezTo>
                      <a:pt x="16" y="127"/>
                      <a:pt x="16" y="132"/>
                      <a:pt x="20" y="135"/>
                    </a:cubicBezTo>
                    <a:cubicBezTo>
                      <a:pt x="14" y="142"/>
                      <a:pt x="7" y="137"/>
                      <a:pt x="0" y="138"/>
                    </a:cubicBezTo>
                    <a:cubicBezTo>
                      <a:pt x="0" y="92"/>
                      <a:pt x="0" y="46"/>
                      <a:pt x="1" y="0"/>
                    </a:cubicBezTo>
                    <a:close/>
                  </a:path>
                </a:pathLst>
              </a:custGeom>
              <a:solidFill>
                <a:srgbClr val="CA3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9" name="Freeform 168">
                <a:extLst>
                  <a:ext uri="{FF2B5EF4-FFF2-40B4-BE49-F238E27FC236}">
                    <a16:creationId xmlns:a16="http://schemas.microsoft.com/office/drawing/2014/main" id="{D7C508AE-B2B7-1E49-84E7-813772038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9" y="2783"/>
                <a:ext cx="42" cy="154"/>
              </a:xfrm>
              <a:custGeom>
                <a:avLst/>
                <a:gdLst>
                  <a:gd name="T0" fmla="*/ 20 w 36"/>
                  <a:gd name="T1" fmla="*/ 136 h 136"/>
                  <a:gd name="T2" fmla="*/ 0 w 36"/>
                  <a:gd name="T3" fmla="*/ 130 h 136"/>
                  <a:gd name="T4" fmla="*/ 15 w 36"/>
                  <a:gd name="T5" fmla="*/ 61 h 136"/>
                  <a:gd name="T6" fmla="*/ 27 w 36"/>
                  <a:gd name="T7" fmla="*/ 0 h 136"/>
                  <a:gd name="T8" fmla="*/ 36 w 36"/>
                  <a:gd name="T9" fmla="*/ 48 h 136"/>
                  <a:gd name="T10" fmla="*/ 20 w 36"/>
                  <a:gd name="T1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36">
                    <a:moveTo>
                      <a:pt x="20" y="136"/>
                    </a:moveTo>
                    <a:cubicBezTo>
                      <a:pt x="13" y="134"/>
                      <a:pt x="6" y="132"/>
                      <a:pt x="0" y="130"/>
                    </a:cubicBezTo>
                    <a:cubicBezTo>
                      <a:pt x="13" y="109"/>
                      <a:pt x="9" y="84"/>
                      <a:pt x="15" y="61"/>
                    </a:cubicBezTo>
                    <a:cubicBezTo>
                      <a:pt x="20" y="41"/>
                      <a:pt x="23" y="20"/>
                      <a:pt x="27" y="0"/>
                    </a:cubicBezTo>
                    <a:cubicBezTo>
                      <a:pt x="33" y="16"/>
                      <a:pt x="36" y="31"/>
                      <a:pt x="36" y="48"/>
                    </a:cubicBezTo>
                    <a:cubicBezTo>
                      <a:pt x="30" y="77"/>
                      <a:pt x="25" y="107"/>
                      <a:pt x="20" y="136"/>
                    </a:cubicBezTo>
                    <a:close/>
                  </a:path>
                </a:pathLst>
              </a:custGeom>
              <a:solidFill>
                <a:srgbClr val="DB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0" name="Freeform 169">
                <a:extLst>
                  <a:ext uri="{FF2B5EF4-FFF2-40B4-BE49-F238E27FC236}">
                    <a16:creationId xmlns:a16="http://schemas.microsoft.com/office/drawing/2014/main" id="{BF80B5C1-6722-E4E4-B097-345BF382B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1" y="2720"/>
                <a:ext cx="43" cy="149"/>
              </a:xfrm>
              <a:custGeom>
                <a:avLst/>
                <a:gdLst>
                  <a:gd name="T0" fmla="*/ 35 w 37"/>
                  <a:gd name="T1" fmla="*/ 127 h 132"/>
                  <a:gd name="T2" fmla="*/ 16 w 37"/>
                  <a:gd name="T3" fmla="*/ 127 h 132"/>
                  <a:gd name="T4" fmla="*/ 3 w 37"/>
                  <a:gd name="T5" fmla="*/ 56 h 132"/>
                  <a:gd name="T6" fmla="*/ 8 w 37"/>
                  <a:gd name="T7" fmla="*/ 0 h 132"/>
                  <a:gd name="T8" fmla="*/ 19 w 37"/>
                  <a:gd name="T9" fmla="*/ 12 h 132"/>
                  <a:gd name="T10" fmla="*/ 37 w 37"/>
                  <a:gd name="T11" fmla="*/ 119 h 132"/>
                  <a:gd name="T12" fmla="*/ 35 w 37"/>
                  <a:gd name="T13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32">
                    <a:moveTo>
                      <a:pt x="35" y="127"/>
                    </a:moveTo>
                    <a:cubicBezTo>
                      <a:pt x="29" y="128"/>
                      <a:pt x="22" y="132"/>
                      <a:pt x="16" y="127"/>
                    </a:cubicBezTo>
                    <a:cubicBezTo>
                      <a:pt x="12" y="103"/>
                      <a:pt x="7" y="80"/>
                      <a:pt x="3" y="56"/>
                    </a:cubicBezTo>
                    <a:cubicBezTo>
                      <a:pt x="2" y="37"/>
                      <a:pt x="0" y="18"/>
                      <a:pt x="8" y="0"/>
                    </a:cubicBezTo>
                    <a:cubicBezTo>
                      <a:pt x="16" y="0"/>
                      <a:pt x="18" y="7"/>
                      <a:pt x="19" y="12"/>
                    </a:cubicBezTo>
                    <a:cubicBezTo>
                      <a:pt x="26" y="48"/>
                      <a:pt x="33" y="83"/>
                      <a:pt x="37" y="119"/>
                    </a:cubicBezTo>
                    <a:cubicBezTo>
                      <a:pt x="37" y="122"/>
                      <a:pt x="36" y="124"/>
                      <a:pt x="35" y="127"/>
                    </a:cubicBezTo>
                    <a:close/>
                  </a:path>
                </a:pathLst>
              </a:custGeom>
              <a:solidFill>
                <a:srgbClr val="DC50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1" name="Freeform 170">
                <a:extLst>
                  <a:ext uri="{FF2B5EF4-FFF2-40B4-BE49-F238E27FC236}">
                    <a16:creationId xmlns:a16="http://schemas.microsoft.com/office/drawing/2014/main" id="{7CAEAEEB-5D78-EDA3-2614-41086FBC1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2869"/>
                <a:ext cx="42" cy="153"/>
              </a:xfrm>
              <a:custGeom>
                <a:avLst/>
                <a:gdLst>
                  <a:gd name="T0" fmla="*/ 27 w 36"/>
                  <a:gd name="T1" fmla="*/ 0 h 135"/>
                  <a:gd name="T2" fmla="*/ 35 w 36"/>
                  <a:gd name="T3" fmla="*/ 44 h 135"/>
                  <a:gd name="T4" fmla="*/ 19 w 36"/>
                  <a:gd name="T5" fmla="*/ 135 h 135"/>
                  <a:gd name="T6" fmla="*/ 11 w 36"/>
                  <a:gd name="T7" fmla="*/ 130 h 135"/>
                  <a:gd name="T8" fmla="*/ 2 w 36"/>
                  <a:gd name="T9" fmla="*/ 120 h 135"/>
                  <a:gd name="T10" fmla="*/ 25 w 36"/>
                  <a:gd name="T11" fmla="*/ 1 h 135"/>
                  <a:gd name="T12" fmla="*/ 27 w 36"/>
                  <a:gd name="T1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35">
                    <a:moveTo>
                      <a:pt x="27" y="0"/>
                    </a:moveTo>
                    <a:cubicBezTo>
                      <a:pt x="31" y="14"/>
                      <a:pt x="36" y="28"/>
                      <a:pt x="35" y="44"/>
                    </a:cubicBezTo>
                    <a:cubicBezTo>
                      <a:pt x="30" y="74"/>
                      <a:pt x="24" y="104"/>
                      <a:pt x="19" y="135"/>
                    </a:cubicBezTo>
                    <a:cubicBezTo>
                      <a:pt x="16" y="133"/>
                      <a:pt x="13" y="132"/>
                      <a:pt x="11" y="130"/>
                    </a:cubicBezTo>
                    <a:cubicBezTo>
                      <a:pt x="9" y="126"/>
                      <a:pt x="0" y="129"/>
                      <a:pt x="2" y="120"/>
                    </a:cubicBezTo>
                    <a:cubicBezTo>
                      <a:pt x="11" y="81"/>
                      <a:pt x="18" y="41"/>
                      <a:pt x="25" y="1"/>
                    </a:cubicBezTo>
                    <a:cubicBezTo>
                      <a:pt x="25" y="1"/>
                      <a:pt x="26" y="0"/>
                      <a:pt x="27" y="0"/>
                    </a:cubicBezTo>
                    <a:close/>
                  </a:path>
                </a:pathLst>
              </a:custGeom>
              <a:solidFill>
                <a:srgbClr val="DA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2" name="Freeform 171">
                <a:extLst>
                  <a:ext uri="{FF2B5EF4-FFF2-40B4-BE49-F238E27FC236}">
                    <a16:creationId xmlns:a16="http://schemas.microsoft.com/office/drawing/2014/main" id="{3C3ADFF6-6DF9-05D5-FE50-6E90BE86F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2" y="2828"/>
                <a:ext cx="47" cy="136"/>
              </a:xfrm>
              <a:custGeom>
                <a:avLst/>
                <a:gdLst>
                  <a:gd name="T0" fmla="*/ 20 w 41"/>
                  <a:gd name="T1" fmla="*/ 120 h 120"/>
                  <a:gd name="T2" fmla="*/ 0 w 41"/>
                  <a:gd name="T3" fmla="*/ 112 h 120"/>
                  <a:gd name="T4" fmla="*/ 14 w 41"/>
                  <a:gd name="T5" fmla="*/ 22 h 120"/>
                  <a:gd name="T6" fmla="*/ 31 w 41"/>
                  <a:gd name="T7" fmla="*/ 20 h 120"/>
                  <a:gd name="T8" fmla="*/ 41 w 41"/>
                  <a:gd name="T9" fmla="*/ 0 h 120"/>
                  <a:gd name="T10" fmla="*/ 20 w 41"/>
                  <a:gd name="T1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20">
                    <a:moveTo>
                      <a:pt x="20" y="120"/>
                    </a:moveTo>
                    <a:cubicBezTo>
                      <a:pt x="13" y="117"/>
                      <a:pt x="7" y="115"/>
                      <a:pt x="0" y="112"/>
                    </a:cubicBezTo>
                    <a:cubicBezTo>
                      <a:pt x="0" y="82"/>
                      <a:pt x="10" y="52"/>
                      <a:pt x="14" y="22"/>
                    </a:cubicBezTo>
                    <a:cubicBezTo>
                      <a:pt x="16" y="6"/>
                      <a:pt x="26" y="27"/>
                      <a:pt x="31" y="20"/>
                    </a:cubicBezTo>
                    <a:cubicBezTo>
                      <a:pt x="34" y="14"/>
                      <a:pt x="31" y="4"/>
                      <a:pt x="41" y="0"/>
                    </a:cubicBezTo>
                    <a:cubicBezTo>
                      <a:pt x="34" y="40"/>
                      <a:pt x="27" y="80"/>
                      <a:pt x="20" y="120"/>
                    </a:cubicBezTo>
                    <a:close/>
                  </a:path>
                </a:pathLst>
              </a:custGeom>
              <a:solidFill>
                <a:srgbClr val="1F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3" name="Freeform 172">
                <a:extLst>
                  <a:ext uri="{FF2B5EF4-FFF2-40B4-BE49-F238E27FC236}">
                    <a16:creationId xmlns:a16="http://schemas.microsoft.com/office/drawing/2014/main" id="{D686C3BB-C815-F46F-E354-7823DFD4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6" y="3006"/>
                <a:ext cx="44" cy="129"/>
              </a:xfrm>
              <a:custGeom>
                <a:avLst/>
                <a:gdLst>
                  <a:gd name="T0" fmla="*/ 38 w 38"/>
                  <a:gd name="T1" fmla="*/ 106 h 114"/>
                  <a:gd name="T2" fmla="*/ 18 w 38"/>
                  <a:gd name="T3" fmla="*/ 114 h 114"/>
                  <a:gd name="T4" fmla="*/ 5 w 38"/>
                  <a:gd name="T5" fmla="*/ 43 h 114"/>
                  <a:gd name="T6" fmla="*/ 5 w 38"/>
                  <a:gd name="T7" fmla="*/ 27 h 114"/>
                  <a:gd name="T8" fmla="*/ 6 w 38"/>
                  <a:gd name="T9" fmla="*/ 5 h 114"/>
                  <a:gd name="T10" fmla="*/ 15 w 38"/>
                  <a:gd name="T11" fmla="*/ 1 h 114"/>
                  <a:gd name="T12" fmla="*/ 21 w 38"/>
                  <a:gd name="T13" fmla="*/ 7 h 114"/>
                  <a:gd name="T14" fmla="*/ 38 w 38"/>
                  <a:gd name="T15" fmla="*/ 10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14">
                    <a:moveTo>
                      <a:pt x="38" y="106"/>
                    </a:moveTo>
                    <a:cubicBezTo>
                      <a:pt x="31" y="109"/>
                      <a:pt x="24" y="112"/>
                      <a:pt x="18" y="114"/>
                    </a:cubicBezTo>
                    <a:cubicBezTo>
                      <a:pt x="13" y="91"/>
                      <a:pt x="9" y="67"/>
                      <a:pt x="5" y="43"/>
                    </a:cubicBezTo>
                    <a:cubicBezTo>
                      <a:pt x="5" y="38"/>
                      <a:pt x="5" y="32"/>
                      <a:pt x="5" y="27"/>
                    </a:cubicBezTo>
                    <a:cubicBezTo>
                      <a:pt x="0" y="19"/>
                      <a:pt x="1" y="12"/>
                      <a:pt x="6" y="5"/>
                    </a:cubicBezTo>
                    <a:cubicBezTo>
                      <a:pt x="9" y="2"/>
                      <a:pt x="11" y="0"/>
                      <a:pt x="15" y="1"/>
                    </a:cubicBezTo>
                    <a:cubicBezTo>
                      <a:pt x="18" y="2"/>
                      <a:pt x="20" y="4"/>
                      <a:pt x="21" y="7"/>
                    </a:cubicBezTo>
                    <a:cubicBezTo>
                      <a:pt x="29" y="39"/>
                      <a:pt x="36" y="72"/>
                      <a:pt x="38" y="106"/>
                    </a:cubicBezTo>
                    <a:close/>
                  </a:path>
                </a:pathLst>
              </a:custGeom>
              <a:solidFill>
                <a:srgbClr val="56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4" name="Freeform 173">
                <a:extLst>
                  <a:ext uri="{FF2B5EF4-FFF2-40B4-BE49-F238E27FC236}">
                    <a16:creationId xmlns:a16="http://schemas.microsoft.com/office/drawing/2014/main" id="{58620C0A-5087-7666-EDAF-00E5C3041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6" y="2892"/>
                <a:ext cx="47" cy="127"/>
              </a:xfrm>
              <a:custGeom>
                <a:avLst/>
                <a:gdLst>
                  <a:gd name="T0" fmla="*/ 25 w 41"/>
                  <a:gd name="T1" fmla="*/ 107 h 113"/>
                  <a:gd name="T2" fmla="*/ 18 w 41"/>
                  <a:gd name="T3" fmla="*/ 107 h 113"/>
                  <a:gd name="T4" fmla="*/ 5 w 41"/>
                  <a:gd name="T5" fmla="*/ 28 h 113"/>
                  <a:gd name="T6" fmla="*/ 10 w 41"/>
                  <a:gd name="T7" fmla="*/ 4 h 113"/>
                  <a:gd name="T8" fmla="*/ 14 w 41"/>
                  <a:gd name="T9" fmla="*/ 0 h 113"/>
                  <a:gd name="T10" fmla="*/ 25 w 41"/>
                  <a:gd name="T11" fmla="*/ 12 h 113"/>
                  <a:gd name="T12" fmla="*/ 39 w 41"/>
                  <a:gd name="T13" fmla="*/ 89 h 113"/>
                  <a:gd name="T14" fmla="*/ 25 w 41"/>
                  <a:gd name="T15" fmla="*/ 10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13">
                    <a:moveTo>
                      <a:pt x="25" y="107"/>
                    </a:moveTo>
                    <a:cubicBezTo>
                      <a:pt x="23" y="113"/>
                      <a:pt x="20" y="107"/>
                      <a:pt x="18" y="107"/>
                    </a:cubicBezTo>
                    <a:cubicBezTo>
                      <a:pt x="14" y="81"/>
                      <a:pt x="9" y="54"/>
                      <a:pt x="5" y="28"/>
                    </a:cubicBezTo>
                    <a:cubicBezTo>
                      <a:pt x="0" y="18"/>
                      <a:pt x="3" y="10"/>
                      <a:pt x="10" y="4"/>
                    </a:cubicBezTo>
                    <a:cubicBezTo>
                      <a:pt x="11" y="2"/>
                      <a:pt x="13" y="1"/>
                      <a:pt x="14" y="0"/>
                    </a:cubicBezTo>
                    <a:cubicBezTo>
                      <a:pt x="22" y="0"/>
                      <a:pt x="23" y="7"/>
                      <a:pt x="25" y="12"/>
                    </a:cubicBezTo>
                    <a:cubicBezTo>
                      <a:pt x="30" y="38"/>
                      <a:pt x="36" y="63"/>
                      <a:pt x="39" y="89"/>
                    </a:cubicBezTo>
                    <a:cubicBezTo>
                      <a:pt x="41" y="100"/>
                      <a:pt x="37" y="106"/>
                      <a:pt x="25" y="107"/>
                    </a:cubicBezTo>
                    <a:close/>
                  </a:path>
                </a:pathLst>
              </a:custGeom>
              <a:solidFill>
                <a:srgbClr val="562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5" name="Freeform 174">
                <a:extLst>
                  <a:ext uri="{FF2B5EF4-FFF2-40B4-BE49-F238E27FC236}">
                    <a16:creationId xmlns:a16="http://schemas.microsoft.com/office/drawing/2014/main" id="{B6420117-950E-F0F5-C8A5-06D8C5781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2" y="2978"/>
                <a:ext cx="51" cy="110"/>
              </a:xfrm>
              <a:custGeom>
                <a:avLst/>
                <a:gdLst>
                  <a:gd name="T0" fmla="*/ 38 w 44"/>
                  <a:gd name="T1" fmla="*/ 91 h 98"/>
                  <a:gd name="T2" fmla="*/ 18 w 44"/>
                  <a:gd name="T3" fmla="*/ 88 h 98"/>
                  <a:gd name="T4" fmla="*/ 2 w 44"/>
                  <a:gd name="T5" fmla="*/ 12 h 98"/>
                  <a:gd name="T6" fmla="*/ 2 w 44"/>
                  <a:gd name="T7" fmla="*/ 0 h 98"/>
                  <a:gd name="T8" fmla="*/ 35 w 44"/>
                  <a:gd name="T9" fmla="*/ 43 h 98"/>
                  <a:gd name="T10" fmla="*/ 38 w 44"/>
                  <a:gd name="T11" fmla="*/ 9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98">
                    <a:moveTo>
                      <a:pt x="38" y="91"/>
                    </a:moveTo>
                    <a:cubicBezTo>
                      <a:pt x="31" y="90"/>
                      <a:pt x="23" y="98"/>
                      <a:pt x="18" y="88"/>
                    </a:cubicBezTo>
                    <a:cubicBezTo>
                      <a:pt x="13" y="62"/>
                      <a:pt x="13" y="36"/>
                      <a:pt x="2" y="12"/>
                    </a:cubicBezTo>
                    <a:cubicBezTo>
                      <a:pt x="0" y="9"/>
                      <a:pt x="2" y="4"/>
                      <a:pt x="2" y="0"/>
                    </a:cubicBezTo>
                    <a:cubicBezTo>
                      <a:pt x="18" y="10"/>
                      <a:pt x="25" y="28"/>
                      <a:pt x="35" y="43"/>
                    </a:cubicBezTo>
                    <a:cubicBezTo>
                      <a:pt x="32" y="59"/>
                      <a:pt x="44" y="75"/>
                      <a:pt x="38" y="91"/>
                    </a:cubicBezTo>
                    <a:close/>
                  </a:path>
                </a:pathLst>
              </a:custGeom>
              <a:solidFill>
                <a:srgbClr val="BB2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6" name="Freeform 175">
                <a:extLst>
                  <a:ext uri="{FF2B5EF4-FFF2-40B4-BE49-F238E27FC236}">
                    <a16:creationId xmlns:a16="http://schemas.microsoft.com/office/drawing/2014/main" id="{4DEF4023-2FBE-B300-46CE-F6D2DA2B6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4" y="2988"/>
                <a:ext cx="40" cy="88"/>
              </a:xfrm>
              <a:custGeom>
                <a:avLst/>
                <a:gdLst>
                  <a:gd name="T0" fmla="*/ 35 w 35"/>
                  <a:gd name="T1" fmla="*/ 74 h 78"/>
                  <a:gd name="T2" fmla="*/ 7 w 35"/>
                  <a:gd name="T3" fmla="*/ 71 h 78"/>
                  <a:gd name="T4" fmla="*/ 7 w 35"/>
                  <a:gd name="T5" fmla="*/ 43 h 78"/>
                  <a:gd name="T6" fmla="*/ 23 w 35"/>
                  <a:gd name="T7" fmla="*/ 0 h 78"/>
                  <a:gd name="T8" fmla="*/ 35 w 35"/>
                  <a:gd name="T9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78">
                    <a:moveTo>
                      <a:pt x="35" y="74"/>
                    </a:moveTo>
                    <a:cubicBezTo>
                      <a:pt x="26" y="74"/>
                      <a:pt x="16" y="78"/>
                      <a:pt x="7" y="71"/>
                    </a:cubicBezTo>
                    <a:cubicBezTo>
                      <a:pt x="0" y="62"/>
                      <a:pt x="1" y="52"/>
                      <a:pt x="7" y="43"/>
                    </a:cubicBezTo>
                    <a:cubicBezTo>
                      <a:pt x="14" y="29"/>
                      <a:pt x="13" y="12"/>
                      <a:pt x="23" y="0"/>
                    </a:cubicBezTo>
                    <a:cubicBezTo>
                      <a:pt x="27" y="24"/>
                      <a:pt x="31" y="49"/>
                      <a:pt x="35" y="74"/>
                    </a:cubicBezTo>
                    <a:close/>
                  </a:path>
                </a:pathLst>
              </a:custGeom>
              <a:solidFill>
                <a:srgbClr val="CC3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7" name="Freeform 176">
                <a:extLst>
                  <a:ext uri="{FF2B5EF4-FFF2-40B4-BE49-F238E27FC236}">
                    <a16:creationId xmlns:a16="http://schemas.microsoft.com/office/drawing/2014/main" id="{2EF7422B-E6C2-16EC-2A80-D2C61B675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2" y="2767"/>
                <a:ext cx="44" cy="144"/>
              </a:xfrm>
              <a:custGeom>
                <a:avLst/>
                <a:gdLst>
                  <a:gd name="T0" fmla="*/ 17 w 38"/>
                  <a:gd name="T1" fmla="*/ 34 h 127"/>
                  <a:gd name="T2" fmla="*/ 32 w 38"/>
                  <a:gd name="T3" fmla="*/ 0 h 127"/>
                  <a:gd name="T4" fmla="*/ 35 w 38"/>
                  <a:gd name="T5" fmla="*/ 16 h 127"/>
                  <a:gd name="T6" fmla="*/ 21 w 38"/>
                  <a:gd name="T7" fmla="*/ 74 h 127"/>
                  <a:gd name="T8" fmla="*/ 19 w 38"/>
                  <a:gd name="T9" fmla="*/ 105 h 127"/>
                  <a:gd name="T10" fmla="*/ 18 w 38"/>
                  <a:gd name="T11" fmla="*/ 125 h 127"/>
                  <a:gd name="T12" fmla="*/ 9 w 38"/>
                  <a:gd name="T13" fmla="*/ 125 h 127"/>
                  <a:gd name="T14" fmla="*/ 4 w 38"/>
                  <a:gd name="T15" fmla="*/ 106 h 127"/>
                  <a:gd name="T16" fmla="*/ 17 w 38"/>
                  <a:gd name="T17" fmla="*/ 3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27">
                    <a:moveTo>
                      <a:pt x="17" y="34"/>
                    </a:moveTo>
                    <a:cubicBezTo>
                      <a:pt x="22" y="23"/>
                      <a:pt x="20" y="8"/>
                      <a:pt x="32" y="0"/>
                    </a:cubicBezTo>
                    <a:cubicBezTo>
                      <a:pt x="38" y="5"/>
                      <a:pt x="36" y="11"/>
                      <a:pt x="35" y="16"/>
                    </a:cubicBezTo>
                    <a:cubicBezTo>
                      <a:pt x="30" y="36"/>
                      <a:pt x="31" y="56"/>
                      <a:pt x="21" y="74"/>
                    </a:cubicBezTo>
                    <a:cubicBezTo>
                      <a:pt x="16" y="84"/>
                      <a:pt x="16" y="94"/>
                      <a:pt x="19" y="105"/>
                    </a:cubicBezTo>
                    <a:cubicBezTo>
                      <a:pt x="21" y="112"/>
                      <a:pt x="24" y="119"/>
                      <a:pt x="18" y="125"/>
                    </a:cubicBezTo>
                    <a:cubicBezTo>
                      <a:pt x="17" y="127"/>
                      <a:pt x="12" y="126"/>
                      <a:pt x="9" y="125"/>
                    </a:cubicBezTo>
                    <a:cubicBezTo>
                      <a:pt x="0" y="121"/>
                      <a:pt x="7" y="112"/>
                      <a:pt x="4" y="106"/>
                    </a:cubicBezTo>
                    <a:cubicBezTo>
                      <a:pt x="9" y="82"/>
                      <a:pt x="13" y="58"/>
                      <a:pt x="17" y="34"/>
                    </a:cubicBezTo>
                    <a:close/>
                  </a:path>
                </a:pathLst>
              </a:custGeom>
              <a:solidFill>
                <a:srgbClr val="A5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8" name="Freeform 177">
                <a:extLst>
                  <a:ext uri="{FF2B5EF4-FFF2-40B4-BE49-F238E27FC236}">
                    <a16:creationId xmlns:a16="http://schemas.microsoft.com/office/drawing/2014/main" id="{8F3F8799-E6D4-DFE2-6FA0-3E8F5088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3" y="2953"/>
                <a:ext cx="33" cy="70"/>
              </a:xfrm>
              <a:custGeom>
                <a:avLst/>
                <a:gdLst>
                  <a:gd name="T0" fmla="*/ 4 w 28"/>
                  <a:gd name="T1" fmla="*/ 42 h 62"/>
                  <a:gd name="T2" fmla="*/ 15 w 28"/>
                  <a:gd name="T3" fmla="*/ 0 h 62"/>
                  <a:gd name="T4" fmla="*/ 28 w 28"/>
                  <a:gd name="T5" fmla="*/ 57 h 62"/>
                  <a:gd name="T6" fmla="*/ 7 w 28"/>
                  <a:gd name="T7" fmla="*/ 62 h 62"/>
                  <a:gd name="T8" fmla="*/ 4 w 28"/>
                  <a:gd name="T9" fmla="*/ 4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2">
                    <a:moveTo>
                      <a:pt x="4" y="42"/>
                    </a:moveTo>
                    <a:cubicBezTo>
                      <a:pt x="8" y="28"/>
                      <a:pt x="9" y="13"/>
                      <a:pt x="15" y="0"/>
                    </a:cubicBezTo>
                    <a:cubicBezTo>
                      <a:pt x="27" y="17"/>
                      <a:pt x="27" y="37"/>
                      <a:pt x="28" y="57"/>
                    </a:cubicBezTo>
                    <a:cubicBezTo>
                      <a:pt x="21" y="59"/>
                      <a:pt x="14" y="61"/>
                      <a:pt x="7" y="62"/>
                    </a:cubicBezTo>
                    <a:cubicBezTo>
                      <a:pt x="0" y="56"/>
                      <a:pt x="5" y="49"/>
                      <a:pt x="4" y="42"/>
                    </a:cubicBezTo>
                    <a:close/>
                  </a:path>
                </a:pathLst>
              </a:custGeom>
              <a:solidFill>
                <a:srgbClr val="B91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9" name="Freeform 178">
                <a:extLst>
                  <a:ext uri="{FF2B5EF4-FFF2-40B4-BE49-F238E27FC236}">
                    <a16:creationId xmlns:a16="http://schemas.microsoft.com/office/drawing/2014/main" id="{47B55745-C500-B1EE-E2CE-872741C53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997"/>
                <a:ext cx="30" cy="73"/>
              </a:xfrm>
              <a:custGeom>
                <a:avLst/>
                <a:gdLst>
                  <a:gd name="T0" fmla="*/ 0 w 26"/>
                  <a:gd name="T1" fmla="*/ 35 h 65"/>
                  <a:gd name="T2" fmla="*/ 1 w 26"/>
                  <a:gd name="T3" fmla="*/ 22 h 65"/>
                  <a:gd name="T4" fmla="*/ 4 w 26"/>
                  <a:gd name="T5" fmla="*/ 19 h 65"/>
                  <a:gd name="T6" fmla="*/ 21 w 26"/>
                  <a:gd name="T7" fmla="*/ 3 h 65"/>
                  <a:gd name="T8" fmla="*/ 20 w 26"/>
                  <a:gd name="T9" fmla="*/ 59 h 65"/>
                  <a:gd name="T10" fmla="*/ 1 w 26"/>
                  <a:gd name="T11" fmla="*/ 62 h 65"/>
                  <a:gd name="T12" fmla="*/ 0 w 26"/>
                  <a:gd name="T13" fmla="*/ 3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0" y="35"/>
                    </a:moveTo>
                    <a:cubicBezTo>
                      <a:pt x="0" y="30"/>
                      <a:pt x="0" y="26"/>
                      <a:pt x="1" y="22"/>
                    </a:cubicBezTo>
                    <a:cubicBezTo>
                      <a:pt x="2" y="21"/>
                      <a:pt x="3" y="20"/>
                      <a:pt x="4" y="19"/>
                    </a:cubicBezTo>
                    <a:cubicBezTo>
                      <a:pt x="12" y="16"/>
                      <a:pt x="7" y="0"/>
                      <a:pt x="21" y="3"/>
                    </a:cubicBezTo>
                    <a:cubicBezTo>
                      <a:pt x="26" y="22"/>
                      <a:pt x="21" y="40"/>
                      <a:pt x="20" y="59"/>
                    </a:cubicBezTo>
                    <a:cubicBezTo>
                      <a:pt x="15" y="65"/>
                      <a:pt x="7" y="57"/>
                      <a:pt x="1" y="62"/>
                    </a:cubicBezTo>
                    <a:cubicBezTo>
                      <a:pt x="0" y="53"/>
                      <a:pt x="0" y="44"/>
                      <a:pt x="0" y="35"/>
                    </a:cubicBezTo>
                    <a:close/>
                  </a:path>
                </a:pathLst>
              </a:custGeom>
              <a:solidFill>
                <a:srgbClr val="B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0" name="Freeform 179">
                <a:extLst>
                  <a:ext uri="{FF2B5EF4-FFF2-40B4-BE49-F238E27FC236}">
                    <a16:creationId xmlns:a16="http://schemas.microsoft.com/office/drawing/2014/main" id="{99DEAD15-FBFC-8BF8-1174-6173C6D99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" y="2774"/>
                <a:ext cx="36" cy="87"/>
              </a:xfrm>
              <a:custGeom>
                <a:avLst/>
                <a:gdLst>
                  <a:gd name="T0" fmla="*/ 31 w 31"/>
                  <a:gd name="T1" fmla="*/ 71 h 77"/>
                  <a:gd name="T2" fmla="*/ 12 w 31"/>
                  <a:gd name="T3" fmla="*/ 72 h 77"/>
                  <a:gd name="T4" fmla="*/ 0 w 31"/>
                  <a:gd name="T5" fmla="*/ 8 h 77"/>
                  <a:gd name="T6" fmla="*/ 6 w 31"/>
                  <a:gd name="T7" fmla="*/ 0 h 77"/>
                  <a:gd name="T8" fmla="*/ 18 w 31"/>
                  <a:gd name="T9" fmla="*/ 40 h 77"/>
                  <a:gd name="T10" fmla="*/ 28 w 31"/>
                  <a:gd name="T11" fmla="*/ 56 h 77"/>
                  <a:gd name="T12" fmla="*/ 31 w 31"/>
                  <a:gd name="T13" fmla="*/ 7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77">
                    <a:moveTo>
                      <a:pt x="31" y="71"/>
                    </a:moveTo>
                    <a:cubicBezTo>
                      <a:pt x="25" y="71"/>
                      <a:pt x="18" y="77"/>
                      <a:pt x="12" y="72"/>
                    </a:cubicBezTo>
                    <a:cubicBezTo>
                      <a:pt x="1" y="52"/>
                      <a:pt x="2" y="30"/>
                      <a:pt x="0" y="8"/>
                    </a:cubicBezTo>
                    <a:cubicBezTo>
                      <a:pt x="0" y="5"/>
                      <a:pt x="1" y="1"/>
                      <a:pt x="6" y="0"/>
                    </a:cubicBezTo>
                    <a:cubicBezTo>
                      <a:pt x="10" y="13"/>
                      <a:pt x="14" y="26"/>
                      <a:pt x="18" y="40"/>
                    </a:cubicBezTo>
                    <a:cubicBezTo>
                      <a:pt x="26" y="43"/>
                      <a:pt x="22" y="52"/>
                      <a:pt x="28" y="56"/>
                    </a:cubicBezTo>
                    <a:cubicBezTo>
                      <a:pt x="28" y="62"/>
                      <a:pt x="28" y="67"/>
                      <a:pt x="31" y="71"/>
                    </a:cubicBezTo>
                    <a:close/>
                  </a:path>
                </a:pathLst>
              </a:custGeom>
              <a:solidFill>
                <a:srgbClr val="AF4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1" name="Freeform 180">
                <a:extLst>
                  <a:ext uri="{FF2B5EF4-FFF2-40B4-BE49-F238E27FC236}">
                    <a16:creationId xmlns:a16="http://schemas.microsoft.com/office/drawing/2014/main" id="{6A94E44B-4DE0-C6F5-71E4-69BFC4DE7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949"/>
                <a:ext cx="27" cy="42"/>
              </a:xfrm>
              <a:custGeom>
                <a:avLst/>
                <a:gdLst>
                  <a:gd name="T0" fmla="*/ 8 w 23"/>
                  <a:gd name="T1" fmla="*/ 37 h 37"/>
                  <a:gd name="T2" fmla="*/ 3 w 23"/>
                  <a:gd name="T3" fmla="*/ 22 h 37"/>
                  <a:gd name="T4" fmla="*/ 10 w 23"/>
                  <a:gd name="T5" fmla="*/ 3 h 37"/>
                  <a:gd name="T6" fmla="*/ 23 w 23"/>
                  <a:gd name="T7" fmla="*/ 17 h 37"/>
                  <a:gd name="T8" fmla="*/ 8 w 23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8" y="37"/>
                    </a:moveTo>
                    <a:cubicBezTo>
                      <a:pt x="5" y="32"/>
                      <a:pt x="2" y="28"/>
                      <a:pt x="3" y="22"/>
                    </a:cubicBezTo>
                    <a:cubicBezTo>
                      <a:pt x="4" y="15"/>
                      <a:pt x="0" y="5"/>
                      <a:pt x="10" y="3"/>
                    </a:cubicBezTo>
                    <a:cubicBezTo>
                      <a:pt x="20" y="0"/>
                      <a:pt x="17" y="13"/>
                      <a:pt x="23" y="17"/>
                    </a:cubicBezTo>
                    <a:cubicBezTo>
                      <a:pt x="18" y="23"/>
                      <a:pt x="13" y="30"/>
                      <a:pt x="8" y="37"/>
                    </a:cubicBezTo>
                    <a:close/>
                  </a:path>
                </a:pathLst>
              </a:custGeom>
              <a:solidFill>
                <a:srgbClr val="A8C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2" name="Freeform 181">
                <a:extLst>
                  <a:ext uri="{FF2B5EF4-FFF2-40B4-BE49-F238E27FC236}">
                    <a16:creationId xmlns:a16="http://schemas.microsoft.com/office/drawing/2014/main" id="{0118C7F0-FDE5-91EF-D9F4-14A7C49F9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4" y="3022"/>
                <a:ext cx="25" cy="30"/>
              </a:xfrm>
              <a:custGeom>
                <a:avLst/>
                <a:gdLst>
                  <a:gd name="T0" fmla="*/ 0 w 22"/>
                  <a:gd name="T1" fmla="*/ 1 h 27"/>
                  <a:gd name="T2" fmla="*/ 16 w 22"/>
                  <a:gd name="T3" fmla="*/ 0 h 27"/>
                  <a:gd name="T4" fmla="*/ 12 w 22"/>
                  <a:gd name="T5" fmla="*/ 26 h 27"/>
                  <a:gd name="T6" fmla="*/ 0 w 22"/>
                  <a:gd name="T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1"/>
                    </a:moveTo>
                    <a:cubicBezTo>
                      <a:pt x="5" y="1"/>
                      <a:pt x="11" y="0"/>
                      <a:pt x="16" y="0"/>
                    </a:cubicBezTo>
                    <a:cubicBezTo>
                      <a:pt x="16" y="9"/>
                      <a:pt x="22" y="25"/>
                      <a:pt x="12" y="26"/>
                    </a:cubicBezTo>
                    <a:cubicBezTo>
                      <a:pt x="0" y="27"/>
                      <a:pt x="1" y="11"/>
                      <a:pt x="0" y="1"/>
                    </a:cubicBezTo>
                    <a:close/>
                  </a:path>
                </a:pathLst>
              </a:custGeom>
              <a:solidFill>
                <a:srgbClr val="F3E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3" name="Freeform 182">
                <a:extLst>
                  <a:ext uri="{FF2B5EF4-FFF2-40B4-BE49-F238E27FC236}">
                    <a16:creationId xmlns:a16="http://schemas.microsoft.com/office/drawing/2014/main" id="{6D30597F-9CAF-BB9E-890A-50D50A97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3189"/>
                <a:ext cx="23" cy="33"/>
              </a:xfrm>
              <a:custGeom>
                <a:avLst/>
                <a:gdLst>
                  <a:gd name="T0" fmla="*/ 5 w 20"/>
                  <a:gd name="T1" fmla="*/ 4 h 29"/>
                  <a:gd name="T2" fmla="*/ 20 w 20"/>
                  <a:gd name="T3" fmla="*/ 5 h 29"/>
                  <a:gd name="T4" fmla="*/ 9 w 20"/>
                  <a:gd name="T5" fmla="*/ 28 h 29"/>
                  <a:gd name="T6" fmla="*/ 5 w 20"/>
                  <a:gd name="T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5" y="4"/>
                    </a:moveTo>
                    <a:cubicBezTo>
                      <a:pt x="10" y="0"/>
                      <a:pt x="15" y="1"/>
                      <a:pt x="20" y="5"/>
                    </a:cubicBezTo>
                    <a:cubicBezTo>
                      <a:pt x="18" y="14"/>
                      <a:pt x="20" y="29"/>
                      <a:pt x="9" y="28"/>
                    </a:cubicBezTo>
                    <a:cubicBezTo>
                      <a:pt x="0" y="27"/>
                      <a:pt x="5" y="13"/>
                      <a:pt x="5" y="4"/>
                    </a:cubicBezTo>
                    <a:close/>
                  </a:path>
                </a:pathLst>
              </a:custGeom>
              <a:solidFill>
                <a:srgbClr val="F6E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4" name="Freeform 183">
                <a:extLst>
                  <a:ext uri="{FF2B5EF4-FFF2-40B4-BE49-F238E27FC236}">
                    <a16:creationId xmlns:a16="http://schemas.microsoft.com/office/drawing/2014/main" id="{039E8537-3376-8940-50ED-4DBF2BEA4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2" y="3062"/>
                <a:ext cx="21" cy="38"/>
              </a:xfrm>
              <a:custGeom>
                <a:avLst/>
                <a:gdLst>
                  <a:gd name="T0" fmla="*/ 0 w 18"/>
                  <a:gd name="T1" fmla="*/ 4 h 33"/>
                  <a:gd name="T2" fmla="*/ 15 w 18"/>
                  <a:gd name="T3" fmla="*/ 0 h 33"/>
                  <a:gd name="T4" fmla="*/ 13 w 18"/>
                  <a:gd name="T5" fmla="*/ 33 h 33"/>
                  <a:gd name="T6" fmla="*/ 0 w 18"/>
                  <a:gd name="T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4"/>
                    </a:moveTo>
                    <a:cubicBezTo>
                      <a:pt x="5" y="3"/>
                      <a:pt x="10" y="2"/>
                      <a:pt x="15" y="0"/>
                    </a:cubicBezTo>
                    <a:cubicBezTo>
                      <a:pt x="16" y="10"/>
                      <a:pt x="18" y="20"/>
                      <a:pt x="13" y="33"/>
                    </a:cubicBezTo>
                    <a:cubicBezTo>
                      <a:pt x="4" y="23"/>
                      <a:pt x="0" y="15"/>
                      <a:pt x="0" y="4"/>
                    </a:cubicBezTo>
                    <a:close/>
                  </a:path>
                </a:pathLst>
              </a:custGeom>
              <a:solidFill>
                <a:srgbClr val="F6E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5" name="Freeform 184">
                <a:extLst>
                  <a:ext uri="{FF2B5EF4-FFF2-40B4-BE49-F238E27FC236}">
                    <a16:creationId xmlns:a16="http://schemas.microsoft.com/office/drawing/2014/main" id="{7FF9177A-E58C-2BEC-DD2D-58416777A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4" y="2797"/>
                <a:ext cx="31" cy="38"/>
              </a:xfrm>
              <a:custGeom>
                <a:avLst/>
                <a:gdLst>
                  <a:gd name="T0" fmla="*/ 11 w 27"/>
                  <a:gd name="T1" fmla="*/ 0 h 34"/>
                  <a:gd name="T2" fmla="*/ 22 w 27"/>
                  <a:gd name="T3" fmla="*/ 15 h 34"/>
                  <a:gd name="T4" fmla="*/ 22 w 27"/>
                  <a:gd name="T5" fmla="*/ 23 h 34"/>
                  <a:gd name="T6" fmla="*/ 20 w 27"/>
                  <a:gd name="T7" fmla="*/ 24 h 34"/>
                  <a:gd name="T8" fmla="*/ 12 w 27"/>
                  <a:gd name="T9" fmla="*/ 33 h 34"/>
                  <a:gd name="T10" fmla="*/ 7 w 27"/>
                  <a:gd name="T11" fmla="*/ 24 h 34"/>
                  <a:gd name="T12" fmla="*/ 11 w 27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4">
                    <a:moveTo>
                      <a:pt x="11" y="0"/>
                    </a:moveTo>
                    <a:cubicBezTo>
                      <a:pt x="22" y="0"/>
                      <a:pt x="27" y="4"/>
                      <a:pt x="22" y="15"/>
                    </a:cubicBezTo>
                    <a:cubicBezTo>
                      <a:pt x="22" y="18"/>
                      <a:pt x="22" y="21"/>
                      <a:pt x="22" y="23"/>
                    </a:cubicBezTo>
                    <a:cubicBezTo>
                      <a:pt x="21" y="23"/>
                      <a:pt x="21" y="23"/>
                      <a:pt x="20" y="24"/>
                    </a:cubicBezTo>
                    <a:cubicBezTo>
                      <a:pt x="18" y="28"/>
                      <a:pt x="19" y="34"/>
                      <a:pt x="12" y="33"/>
                    </a:cubicBezTo>
                    <a:cubicBezTo>
                      <a:pt x="7" y="32"/>
                      <a:pt x="6" y="27"/>
                      <a:pt x="7" y="24"/>
                    </a:cubicBezTo>
                    <a:cubicBezTo>
                      <a:pt x="9" y="16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ED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6" name="Freeform 185">
                <a:extLst>
                  <a:ext uri="{FF2B5EF4-FFF2-40B4-BE49-F238E27FC236}">
                    <a16:creationId xmlns:a16="http://schemas.microsoft.com/office/drawing/2014/main" id="{23ADF2DA-6C5C-41B2-8F83-E9A1765BC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7" y="2918"/>
                <a:ext cx="21" cy="37"/>
              </a:xfrm>
              <a:custGeom>
                <a:avLst/>
                <a:gdLst>
                  <a:gd name="T0" fmla="*/ 0 w 18"/>
                  <a:gd name="T1" fmla="*/ 5 h 33"/>
                  <a:gd name="T2" fmla="*/ 15 w 18"/>
                  <a:gd name="T3" fmla="*/ 0 h 33"/>
                  <a:gd name="T4" fmla="*/ 14 w 18"/>
                  <a:gd name="T5" fmla="*/ 33 h 33"/>
                  <a:gd name="T6" fmla="*/ 0 w 18"/>
                  <a:gd name="T7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5"/>
                    </a:moveTo>
                    <a:cubicBezTo>
                      <a:pt x="5" y="3"/>
                      <a:pt x="10" y="2"/>
                      <a:pt x="15" y="0"/>
                    </a:cubicBezTo>
                    <a:cubicBezTo>
                      <a:pt x="16" y="11"/>
                      <a:pt x="18" y="21"/>
                      <a:pt x="14" y="33"/>
                    </a:cubicBezTo>
                    <a:cubicBezTo>
                      <a:pt x="4" y="24"/>
                      <a:pt x="5" y="13"/>
                      <a:pt x="0" y="5"/>
                    </a:cubicBezTo>
                    <a:close/>
                  </a:path>
                </a:pathLst>
              </a:custGeom>
              <a:solidFill>
                <a:srgbClr val="AE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7" name="Freeform 186">
                <a:extLst>
                  <a:ext uri="{FF2B5EF4-FFF2-40B4-BE49-F238E27FC236}">
                    <a16:creationId xmlns:a16="http://schemas.microsoft.com/office/drawing/2014/main" id="{4C078CA6-4748-2839-19DF-B0E734ACC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969"/>
                <a:ext cx="21" cy="38"/>
              </a:xfrm>
              <a:custGeom>
                <a:avLst/>
                <a:gdLst>
                  <a:gd name="T0" fmla="*/ 3 w 18"/>
                  <a:gd name="T1" fmla="*/ 0 h 34"/>
                  <a:gd name="T2" fmla="*/ 18 w 18"/>
                  <a:gd name="T3" fmla="*/ 3 h 34"/>
                  <a:gd name="T4" fmla="*/ 6 w 18"/>
                  <a:gd name="T5" fmla="*/ 34 h 34"/>
                  <a:gd name="T6" fmla="*/ 3 w 18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3" y="0"/>
                    </a:moveTo>
                    <a:cubicBezTo>
                      <a:pt x="8" y="1"/>
                      <a:pt x="13" y="2"/>
                      <a:pt x="18" y="3"/>
                    </a:cubicBezTo>
                    <a:cubicBezTo>
                      <a:pt x="14" y="12"/>
                      <a:pt x="11" y="21"/>
                      <a:pt x="6" y="34"/>
                    </a:cubicBezTo>
                    <a:cubicBezTo>
                      <a:pt x="0" y="20"/>
                      <a:pt x="2" y="10"/>
                      <a:pt x="3" y="0"/>
                    </a:cubicBezTo>
                    <a:close/>
                  </a:path>
                </a:pathLst>
              </a:custGeom>
              <a:solidFill>
                <a:srgbClr val="ACD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8" name="Freeform 187">
                <a:extLst>
                  <a:ext uri="{FF2B5EF4-FFF2-40B4-BE49-F238E27FC236}">
                    <a16:creationId xmlns:a16="http://schemas.microsoft.com/office/drawing/2014/main" id="{670B419F-4120-5065-837E-7400C13F8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3" y="2858"/>
                <a:ext cx="20" cy="33"/>
              </a:xfrm>
              <a:custGeom>
                <a:avLst/>
                <a:gdLst>
                  <a:gd name="T0" fmla="*/ 17 w 17"/>
                  <a:gd name="T1" fmla="*/ 29 h 29"/>
                  <a:gd name="T2" fmla="*/ 0 w 17"/>
                  <a:gd name="T3" fmla="*/ 12 h 29"/>
                  <a:gd name="T4" fmla="*/ 1 w 17"/>
                  <a:gd name="T5" fmla="*/ 6 h 29"/>
                  <a:gd name="T6" fmla="*/ 16 w 17"/>
                  <a:gd name="T7" fmla="*/ 11 h 29"/>
                  <a:gd name="T8" fmla="*/ 17 w 17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9">
                    <a:moveTo>
                      <a:pt x="17" y="29"/>
                    </a:moveTo>
                    <a:cubicBezTo>
                      <a:pt x="9" y="26"/>
                      <a:pt x="3" y="20"/>
                      <a:pt x="0" y="12"/>
                    </a:cubicBezTo>
                    <a:cubicBezTo>
                      <a:pt x="1" y="10"/>
                      <a:pt x="1" y="8"/>
                      <a:pt x="1" y="6"/>
                    </a:cubicBezTo>
                    <a:cubicBezTo>
                      <a:pt x="9" y="0"/>
                      <a:pt x="15" y="1"/>
                      <a:pt x="16" y="11"/>
                    </a:cubicBezTo>
                    <a:cubicBezTo>
                      <a:pt x="17" y="17"/>
                      <a:pt x="17" y="23"/>
                      <a:pt x="17" y="29"/>
                    </a:cubicBezTo>
                    <a:close/>
                  </a:path>
                </a:pathLst>
              </a:custGeom>
              <a:solidFill>
                <a:srgbClr val="8E9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9" name="Freeform 188">
                <a:extLst>
                  <a:ext uri="{FF2B5EF4-FFF2-40B4-BE49-F238E27FC236}">
                    <a16:creationId xmlns:a16="http://schemas.microsoft.com/office/drawing/2014/main" id="{2E939158-33EF-9E00-4252-10F8FEAD42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3107"/>
                <a:ext cx="19" cy="39"/>
              </a:xfrm>
              <a:custGeom>
                <a:avLst/>
                <a:gdLst>
                  <a:gd name="T0" fmla="*/ 0 w 16"/>
                  <a:gd name="T1" fmla="*/ 21 h 35"/>
                  <a:gd name="T2" fmla="*/ 0 w 16"/>
                  <a:gd name="T3" fmla="*/ 10 h 35"/>
                  <a:gd name="T4" fmla="*/ 16 w 16"/>
                  <a:gd name="T5" fmla="*/ 5 h 35"/>
                  <a:gd name="T6" fmla="*/ 12 w 16"/>
                  <a:gd name="T7" fmla="*/ 22 h 35"/>
                  <a:gd name="T8" fmla="*/ 0 w 16"/>
                  <a:gd name="T9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0" y="21"/>
                    </a:moveTo>
                    <a:cubicBezTo>
                      <a:pt x="0" y="18"/>
                      <a:pt x="0" y="14"/>
                      <a:pt x="0" y="10"/>
                    </a:cubicBezTo>
                    <a:cubicBezTo>
                      <a:pt x="4" y="3"/>
                      <a:pt x="9" y="0"/>
                      <a:pt x="16" y="5"/>
                    </a:cubicBezTo>
                    <a:cubicBezTo>
                      <a:pt x="15" y="11"/>
                      <a:pt x="14" y="16"/>
                      <a:pt x="12" y="22"/>
                    </a:cubicBezTo>
                    <a:cubicBezTo>
                      <a:pt x="8" y="35"/>
                      <a:pt x="4" y="25"/>
                      <a:pt x="0" y="21"/>
                    </a:cubicBezTo>
                    <a:close/>
                  </a:path>
                </a:pathLst>
              </a:custGeom>
              <a:solidFill>
                <a:srgbClr val="F0E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0" name="Freeform 189">
                <a:extLst>
                  <a:ext uri="{FF2B5EF4-FFF2-40B4-BE49-F238E27FC236}">
                    <a16:creationId xmlns:a16="http://schemas.microsoft.com/office/drawing/2014/main" id="{54783041-0AFD-9D6A-10C2-2FFFC35F3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2" y="3032"/>
                <a:ext cx="15" cy="34"/>
              </a:xfrm>
              <a:custGeom>
                <a:avLst/>
                <a:gdLst>
                  <a:gd name="T0" fmla="*/ 0 w 13"/>
                  <a:gd name="T1" fmla="*/ 2 h 30"/>
                  <a:gd name="T2" fmla="*/ 13 w 13"/>
                  <a:gd name="T3" fmla="*/ 4 h 30"/>
                  <a:gd name="T4" fmla="*/ 0 w 13"/>
                  <a:gd name="T5" fmla="*/ 30 h 30"/>
                  <a:gd name="T6" fmla="*/ 0 w 13"/>
                  <a:gd name="T7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0" y="2"/>
                    </a:moveTo>
                    <a:cubicBezTo>
                      <a:pt x="5" y="1"/>
                      <a:pt x="9" y="0"/>
                      <a:pt x="13" y="4"/>
                    </a:cubicBezTo>
                    <a:cubicBezTo>
                      <a:pt x="11" y="13"/>
                      <a:pt x="11" y="23"/>
                      <a:pt x="0" y="30"/>
                    </a:cubicBezTo>
                    <a:cubicBezTo>
                      <a:pt x="0" y="20"/>
                      <a:pt x="0" y="11"/>
                      <a:pt x="0" y="2"/>
                    </a:cubicBezTo>
                    <a:close/>
                  </a:path>
                </a:pathLst>
              </a:custGeom>
              <a:solidFill>
                <a:srgbClr val="79B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1" name="Freeform 190">
                <a:extLst>
                  <a:ext uri="{FF2B5EF4-FFF2-40B4-BE49-F238E27FC236}">
                    <a16:creationId xmlns:a16="http://schemas.microsoft.com/office/drawing/2014/main" id="{B11A2ECE-3C11-1A62-F196-D4E057485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4" y="3122"/>
                <a:ext cx="17" cy="34"/>
              </a:xfrm>
              <a:custGeom>
                <a:avLst/>
                <a:gdLst>
                  <a:gd name="T0" fmla="*/ 0 w 15"/>
                  <a:gd name="T1" fmla="*/ 0 h 30"/>
                  <a:gd name="T2" fmla="*/ 15 w 15"/>
                  <a:gd name="T3" fmla="*/ 3 h 30"/>
                  <a:gd name="T4" fmla="*/ 0 w 15"/>
                  <a:gd name="T5" fmla="*/ 30 h 30"/>
                  <a:gd name="T6" fmla="*/ 0 w 15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4" y="2"/>
                      <a:pt x="9" y="4"/>
                      <a:pt x="15" y="3"/>
                    </a:cubicBezTo>
                    <a:cubicBezTo>
                      <a:pt x="11" y="12"/>
                      <a:pt x="11" y="23"/>
                      <a:pt x="0" y="30"/>
                    </a:cubicBezTo>
                    <a:cubicBezTo>
                      <a:pt x="0" y="19"/>
                      <a:pt x="0" y="9"/>
                      <a:pt x="0" y="0"/>
                    </a:cubicBezTo>
                    <a:close/>
                  </a:path>
                </a:pathLst>
              </a:custGeom>
              <a:solidFill>
                <a:srgbClr val="E7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2" name="Freeform 191">
                <a:extLst>
                  <a:ext uri="{FF2B5EF4-FFF2-40B4-BE49-F238E27FC236}">
                    <a16:creationId xmlns:a16="http://schemas.microsoft.com/office/drawing/2014/main" id="{AB0D6B3B-FB98-34EE-EB50-3400E9F4A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5" y="3036"/>
                <a:ext cx="15" cy="36"/>
              </a:xfrm>
              <a:custGeom>
                <a:avLst/>
                <a:gdLst>
                  <a:gd name="T0" fmla="*/ 0 w 13"/>
                  <a:gd name="T1" fmla="*/ 4 h 31"/>
                  <a:gd name="T2" fmla="*/ 13 w 13"/>
                  <a:gd name="T3" fmla="*/ 0 h 31"/>
                  <a:gd name="T4" fmla="*/ 13 w 13"/>
                  <a:gd name="T5" fmla="*/ 31 h 31"/>
                  <a:gd name="T6" fmla="*/ 0 w 13"/>
                  <a:gd name="T7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0" y="4"/>
                    </a:moveTo>
                    <a:cubicBezTo>
                      <a:pt x="5" y="2"/>
                      <a:pt x="9" y="1"/>
                      <a:pt x="13" y="0"/>
                    </a:cubicBezTo>
                    <a:cubicBezTo>
                      <a:pt x="13" y="9"/>
                      <a:pt x="13" y="18"/>
                      <a:pt x="13" y="31"/>
                    </a:cubicBezTo>
                    <a:cubicBezTo>
                      <a:pt x="4" y="21"/>
                      <a:pt x="2" y="13"/>
                      <a:pt x="0" y="4"/>
                    </a:cubicBezTo>
                    <a:close/>
                  </a:path>
                </a:pathLst>
              </a:custGeom>
              <a:solidFill>
                <a:srgbClr val="A2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3" name="Freeform 192">
                <a:extLst>
                  <a:ext uri="{FF2B5EF4-FFF2-40B4-BE49-F238E27FC236}">
                    <a16:creationId xmlns:a16="http://schemas.microsoft.com/office/drawing/2014/main" id="{60283C03-4990-7216-A50B-CF240841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7" y="2891"/>
                <a:ext cx="20" cy="32"/>
              </a:xfrm>
              <a:custGeom>
                <a:avLst/>
                <a:gdLst>
                  <a:gd name="T0" fmla="*/ 18 w 18"/>
                  <a:gd name="T1" fmla="*/ 5 h 29"/>
                  <a:gd name="T2" fmla="*/ 13 w 18"/>
                  <a:gd name="T3" fmla="*/ 29 h 29"/>
                  <a:gd name="T4" fmla="*/ 5 w 18"/>
                  <a:gd name="T5" fmla="*/ 8 h 29"/>
                  <a:gd name="T6" fmla="*/ 18 w 18"/>
                  <a:gd name="T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18" y="5"/>
                    </a:moveTo>
                    <a:cubicBezTo>
                      <a:pt x="16" y="13"/>
                      <a:pt x="14" y="21"/>
                      <a:pt x="13" y="29"/>
                    </a:cubicBezTo>
                    <a:cubicBezTo>
                      <a:pt x="0" y="26"/>
                      <a:pt x="7" y="15"/>
                      <a:pt x="5" y="8"/>
                    </a:cubicBezTo>
                    <a:cubicBezTo>
                      <a:pt x="9" y="5"/>
                      <a:pt x="12" y="0"/>
                      <a:pt x="18" y="5"/>
                    </a:cubicBezTo>
                    <a:close/>
                  </a:path>
                </a:pathLst>
              </a:custGeom>
              <a:solidFill>
                <a:srgbClr val="C97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4" name="Freeform 193">
                <a:extLst>
                  <a:ext uri="{FF2B5EF4-FFF2-40B4-BE49-F238E27FC236}">
                    <a16:creationId xmlns:a16="http://schemas.microsoft.com/office/drawing/2014/main" id="{79439E1F-B275-1CAA-ABBA-E33AD939E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4" y="3121"/>
                <a:ext cx="14" cy="32"/>
              </a:xfrm>
              <a:custGeom>
                <a:avLst/>
                <a:gdLst>
                  <a:gd name="T0" fmla="*/ 0 w 12"/>
                  <a:gd name="T1" fmla="*/ 4 h 28"/>
                  <a:gd name="T2" fmla="*/ 12 w 12"/>
                  <a:gd name="T3" fmla="*/ 0 h 28"/>
                  <a:gd name="T4" fmla="*/ 12 w 12"/>
                  <a:gd name="T5" fmla="*/ 28 h 28"/>
                  <a:gd name="T6" fmla="*/ 0 w 12"/>
                  <a:gd name="T7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4"/>
                    </a:moveTo>
                    <a:cubicBezTo>
                      <a:pt x="4" y="3"/>
                      <a:pt x="8" y="2"/>
                      <a:pt x="12" y="0"/>
                    </a:cubicBezTo>
                    <a:cubicBezTo>
                      <a:pt x="12" y="9"/>
                      <a:pt x="12" y="17"/>
                      <a:pt x="12" y="28"/>
                    </a:cubicBezTo>
                    <a:cubicBezTo>
                      <a:pt x="3" y="21"/>
                      <a:pt x="3" y="12"/>
                      <a:pt x="0" y="4"/>
                    </a:cubicBezTo>
                    <a:close/>
                  </a:path>
                </a:pathLst>
              </a:custGeom>
              <a:solidFill>
                <a:srgbClr val="9DD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5" name="Freeform 194">
                <a:extLst>
                  <a:ext uri="{FF2B5EF4-FFF2-40B4-BE49-F238E27FC236}">
                    <a16:creationId xmlns:a16="http://schemas.microsoft.com/office/drawing/2014/main" id="{2FF04695-8C16-C97C-C100-4D59186D6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9" y="2939"/>
                <a:ext cx="15" cy="33"/>
              </a:xfrm>
              <a:custGeom>
                <a:avLst/>
                <a:gdLst>
                  <a:gd name="T0" fmla="*/ 0 w 13"/>
                  <a:gd name="T1" fmla="*/ 6 h 29"/>
                  <a:gd name="T2" fmla="*/ 12 w 13"/>
                  <a:gd name="T3" fmla="*/ 6 h 29"/>
                  <a:gd name="T4" fmla="*/ 13 w 13"/>
                  <a:gd name="T5" fmla="*/ 29 h 29"/>
                  <a:gd name="T6" fmla="*/ 0 w 13"/>
                  <a:gd name="T7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0" y="6"/>
                    </a:moveTo>
                    <a:cubicBezTo>
                      <a:pt x="4" y="0"/>
                      <a:pt x="8" y="4"/>
                      <a:pt x="12" y="6"/>
                    </a:cubicBezTo>
                    <a:cubicBezTo>
                      <a:pt x="12" y="13"/>
                      <a:pt x="13" y="20"/>
                      <a:pt x="13" y="29"/>
                    </a:cubicBezTo>
                    <a:cubicBezTo>
                      <a:pt x="3" y="23"/>
                      <a:pt x="2" y="14"/>
                      <a:pt x="0" y="6"/>
                    </a:cubicBezTo>
                    <a:close/>
                  </a:path>
                </a:pathLst>
              </a:custGeom>
              <a:solidFill>
                <a:srgbClr val="D18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6" name="Freeform 195">
                <a:extLst>
                  <a:ext uri="{FF2B5EF4-FFF2-40B4-BE49-F238E27FC236}">
                    <a16:creationId xmlns:a16="http://schemas.microsoft.com/office/drawing/2014/main" id="{288A9254-B188-4B74-BD76-77E58FE0B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7" y="2997"/>
                <a:ext cx="15" cy="36"/>
              </a:xfrm>
              <a:custGeom>
                <a:avLst/>
                <a:gdLst>
                  <a:gd name="T0" fmla="*/ 1 w 13"/>
                  <a:gd name="T1" fmla="*/ 3 h 32"/>
                  <a:gd name="T2" fmla="*/ 13 w 13"/>
                  <a:gd name="T3" fmla="*/ 2 h 32"/>
                  <a:gd name="T4" fmla="*/ 0 w 13"/>
                  <a:gd name="T5" fmla="*/ 32 h 32"/>
                  <a:gd name="T6" fmla="*/ 1 w 13"/>
                  <a:gd name="T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1" y="3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1" y="11"/>
                      <a:pt x="9" y="20"/>
                      <a:pt x="0" y="32"/>
                    </a:cubicBezTo>
                    <a:cubicBezTo>
                      <a:pt x="1" y="19"/>
                      <a:pt x="1" y="11"/>
                      <a:pt x="1" y="3"/>
                    </a:cubicBezTo>
                    <a:close/>
                  </a:path>
                </a:pathLst>
              </a:custGeom>
              <a:solidFill>
                <a:srgbClr val="C86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7" name="Freeform 196">
                <a:extLst>
                  <a:ext uri="{FF2B5EF4-FFF2-40B4-BE49-F238E27FC236}">
                    <a16:creationId xmlns:a16="http://schemas.microsoft.com/office/drawing/2014/main" id="{6DE265CF-5E32-3DF3-26D8-C1B60EF9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04" y="2966"/>
                <a:ext cx="16" cy="33"/>
              </a:xfrm>
              <a:custGeom>
                <a:avLst/>
                <a:gdLst>
                  <a:gd name="T0" fmla="*/ 2 w 14"/>
                  <a:gd name="T1" fmla="*/ 5 h 29"/>
                  <a:gd name="T2" fmla="*/ 14 w 14"/>
                  <a:gd name="T3" fmla="*/ 5 h 29"/>
                  <a:gd name="T4" fmla="*/ 3 w 14"/>
                  <a:gd name="T5" fmla="*/ 29 h 29"/>
                  <a:gd name="T6" fmla="*/ 2 w 14"/>
                  <a:gd name="T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2" y="5"/>
                    </a:moveTo>
                    <a:cubicBezTo>
                      <a:pt x="6" y="4"/>
                      <a:pt x="10" y="0"/>
                      <a:pt x="14" y="5"/>
                    </a:cubicBezTo>
                    <a:cubicBezTo>
                      <a:pt x="12" y="13"/>
                      <a:pt x="11" y="21"/>
                      <a:pt x="3" y="29"/>
                    </a:cubicBezTo>
                    <a:cubicBezTo>
                      <a:pt x="0" y="20"/>
                      <a:pt x="2" y="13"/>
                      <a:pt x="2" y="5"/>
                    </a:cubicBezTo>
                    <a:close/>
                  </a:path>
                </a:pathLst>
              </a:custGeom>
              <a:solidFill>
                <a:srgbClr val="D17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8" name="Freeform 197">
                <a:extLst>
                  <a:ext uri="{FF2B5EF4-FFF2-40B4-BE49-F238E27FC236}">
                    <a16:creationId xmlns:a16="http://schemas.microsoft.com/office/drawing/2014/main" id="{E491C965-4781-0B28-B871-554C5F68A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2992"/>
                <a:ext cx="17" cy="33"/>
              </a:xfrm>
              <a:custGeom>
                <a:avLst/>
                <a:gdLst>
                  <a:gd name="T0" fmla="*/ 2 w 15"/>
                  <a:gd name="T1" fmla="*/ 7 h 29"/>
                  <a:gd name="T2" fmla="*/ 15 w 15"/>
                  <a:gd name="T3" fmla="*/ 7 h 29"/>
                  <a:gd name="T4" fmla="*/ 4 w 15"/>
                  <a:gd name="T5" fmla="*/ 29 h 29"/>
                  <a:gd name="T6" fmla="*/ 2 w 15"/>
                  <a:gd name="T7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2" y="7"/>
                    </a:moveTo>
                    <a:cubicBezTo>
                      <a:pt x="6" y="4"/>
                      <a:pt x="11" y="0"/>
                      <a:pt x="15" y="7"/>
                    </a:cubicBezTo>
                    <a:cubicBezTo>
                      <a:pt x="13" y="14"/>
                      <a:pt x="11" y="22"/>
                      <a:pt x="4" y="29"/>
                    </a:cubicBezTo>
                    <a:cubicBezTo>
                      <a:pt x="0" y="21"/>
                      <a:pt x="2" y="14"/>
                      <a:pt x="2" y="7"/>
                    </a:cubicBezTo>
                    <a:close/>
                  </a:path>
                </a:pathLst>
              </a:custGeom>
              <a:solidFill>
                <a:srgbClr val="D4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9" name="Freeform 198">
                <a:extLst>
                  <a:ext uri="{FF2B5EF4-FFF2-40B4-BE49-F238E27FC236}">
                    <a16:creationId xmlns:a16="http://schemas.microsoft.com/office/drawing/2014/main" id="{97B346EF-389A-C96D-E859-DA1C7BDB5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2" y="3095"/>
                <a:ext cx="17" cy="31"/>
              </a:xfrm>
              <a:custGeom>
                <a:avLst/>
                <a:gdLst>
                  <a:gd name="T0" fmla="*/ 0 w 15"/>
                  <a:gd name="T1" fmla="*/ 0 h 27"/>
                  <a:gd name="T2" fmla="*/ 12 w 15"/>
                  <a:gd name="T3" fmla="*/ 0 h 27"/>
                  <a:gd name="T4" fmla="*/ 11 w 15"/>
                  <a:gd name="T5" fmla="*/ 27 h 27"/>
                  <a:gd name="T6" fmla="*/ 0 w 15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8"/>
                      <a:pt x="15" y="17"/>
                      <a:pt x="11" y="27"/>
                    </a:cubicBezTo>
                    <a:cubicBezTo>
                      <a:pt x="4" y="18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C85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0" name="Freeform 199">
                <a:extLst>
                  <a:ext uri="{FF2B5EF4-FFF2-40B4-BE49-F238E27FC236}">
                    <a16:creationId xmlns:a16="http://schemas.microsoft.com/office/drawing/2014/main" id="{4C52A96A-D97A-A5D3-717D-D710A8AFA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6" y="3208"/>
                <a:ext cx="15" cy="32"/>
              </a:xfrm>
              <a:custGeom>
                <a:avLst/>
                <a:gdLst>
                  <a:gd name="T0" fmla="*/ 0 w 13"/>
                  <a:gd name="T1" fmla="*/ 0 h 28"/>
                  <a:gd name="T2" fmla="*/ 12 w 13"/>
                  <a:gd name="T3" fmla="*/ 0 h 28"/>
                  <a:gd name="T4" fmla="*/ 13 w 13"/>
                  <a:gd name="T5" fmla="*/ 28 h 28"/>
                  <a:gd name="T6" fmla="*/ 0 w 13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8"/>
                      <a:pt x="13" y="16"/>
                      <a:pt x="13" y="28"/>
                    </a:cubicBezTo>
                    <a:cubicBezTo>
                      <a:pt x="5" y="17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654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1" name="Freeform 200">
                <a:extLst>
                  <a:ext uri="{FF2B5EF4-FFF2-40B4-BE49-F238E27FC236}">
                    <a16:creationId xmlns:a16="http://schemas.microsoft.com/office/drawing/2014/main" id="{165F77DD-47BA-BDFD-70A4-66D74AB3B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9" y="3108"/>
                <a:ext cx="17" cy="30"/>
              </a:xfrm>
              <a:custGeom>
                <a:avLst/>
                <a:gdLst>
                  <a:gd name="T0" fmla="*/ 2 w 14"/>
                  <a:gd name="T1" fmla="*/ 0 h 27"/>
                  <a:gd name="T2" fmla="*/ 14 w 14"/>
                  <a:gd name="T3" fmla="*/ 4 h 27"/>
                  <a:gd name="T4" fmla="*/ 4 w 14"/>
                  <a:gd name="T5" fmla="*/ 27 h 27"/>
                  <a:gd name="T6" fmla="*/ 2 w 14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2" y="0"/>
                    </a:moveTo>
                    <a:cubicBezTo>
                      <a:pt x="6" y="2"/>
                      <a:pt x="10" y="3"/>
                      <a:pt x="14" y="4"/>
                    </a:cubicBezTo>
                    <a:cubicBezTo>
                      <a:pt x="10" y="11"/>
                      <a:pt x="13" y="20"/>
                      <a:pt x="4" y="27"/>
                    </a:cubicBezTo>
                    <a:cubicBezTo>
                      <a:pt x="0" y="18"/>
                      <a:pt x="2" y="9"/>
                      <a:pt x="2" y="0"/>
                    </a:cubicBezTo>
                    <a:close/>
                  </a:path>
                </a:pathLst>
              </a:custGeom>
              <a:solidFill>
                <a:srgbClr val="EBE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2" name="Freeform 201">
                <a:extLst>
                  <a:ext uri="{FF2B5EF4-FFF2-40B4-BE49-F238E27FC236}">
                    <a16:creationId xmlns:a16="http://schemas.microsoft.com/office/drawing/2014/main" id="{F042EC73-D254-D06C-9A65-9CF77AAB5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117"/>
                <a:ext cx="15" cy="31"/>
              </a:xfrm>
              <a:custGeom>
                <a:avLst/>
                <a:gdLst>
                  <a:gd name="T0" fmla="*/ 1 w 13"/>
                  <a:gd name="T1" fmla="*/ 1 h 28"/>
                  <a:gd name="T2" fmla="*/ 13 w 13"/>
                  <a:gd name="T3" fmla="*/ 0 h 28"/>
                  <a:gd name="T4" fmla="*/ 8 w 13"/>
                  <a:gd name="T5" fmla="*/ 28 h 28"/>
                  <a:gd name="T6" fmla="*/ 1 w 13"/>
                  <a:gd name="T7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1" y="1"/>
                    </a:moveTo>
                    <a:cubicBezTo>
                      <a:pt x="5" y="1"/>
                      <a:pt x="9" y="1"/>
                      <a:pt x="13" y="0"/>
                    </a:cubicBezTo>
                    <a:cubicBezTo>
                      <a:pt x="11" y="9"/>
                      <a:pt x="10" y="18"/>
                      <a:pt x="8" y="28"/>
                    </a:cubicBezTo>
                    <a:cubicBezTo>
                      <a:pt x="1" y="18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444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3" name="Freeform 202">
                <a:extLst>
                  <a:ext uri="{FF2B5EF4-FFF2-40B4-BE49-F238E27FC236}">
                    <a16:creationId xmlns:a16="http://schemas.microsoft.com/office/drawing/2014/main" id="{47F00012-F5C4-F929-2AF9-5CC3BC799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0" y="2787"/>
                <a:ext cx="14" cy="32"/>
              </a:xfrm>
              <a:custGeom>
                <a:avLst/>
                <a:gdLst>
                  <a:gd name="T0" fmla="*/ 0 w 12"/>
                  <a:gd name="T1" fmla="*/ 8 h 29"/>
                  <a:gd name="T2" fmla="*/ 9 w 12"/>
                  <a:gd name="T3" fmla="*/ 1 h 29"/>
                  <a:gd name="T4" fmla="*/ 7 w 12"/>
                  <a:gd name="T5" fmla="*/ 29 h 29"/>
                  <a:gd name="T6" fmla="*/ 0 w 12"/>
                  <a:gd name="T7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0" y="8"/>
                    </a:moveTo>
                    <a:cubicBezTo>
                      <a:pt x="0" y="2"/>
                      <a:pt x="3" y="0"/>
                      <a:pt x="9" y="1"/>
                    </a:cubicBezTo>
                    <a:cubicBezTo>
                      <a:pt x="9" y="9"/>
                      <a:pt x="12" y="17"/>
                      <a:pt x="7" y="29"/>
                    </a:cubicBezTo>
                    <a:cubicBezTo>
                      <a:pt x="4" y="20"/>
                      <a:pt x="2" y="14"/>
                      <a:pt x="0" y="8"/>
                    </a:cubicBezTo>
                    <a:close/>
                  </a:path>
                </a:pathLst>
              </a:custGeom>
              <a:solidFill>
                <a:srgbClr val="3D3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4" name="Freeform 203">
                <a:extLst>
                  <a:ext uri="{FF2B5EF4-FFF2-40B4-BE49-F238E27FC236}">
                    <a16:creationId xmlns:a16="http://schemas.microsoft.com/office/drawing/2014/main" id="{A65978B6-EEEF-0EDA-070C-93C5E1D90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1" y="3126"/>
                <a:ext cx="14" cy="31"/>
              </a:xfrm>
              <a:custGeom>
                <a:avLst/>
                <a:gdLst>
                  <a:gd name="T0" fmla="*/ 2 w 12"/>
                  <a:gd name="T1" fmla="*/ 17 h 28"/>
                  <a:gd name="T2" fmla="*/ 12 w 12"/>
                  <a:gd name="T3" fmla="*/ 9 h 28"/>
                  <a:gd name="T4" fmla="*/ 11 w 12"/>
                  <a:gd name="T5" fmla="*/ 19 h 28"/>
                  <a:gd name="T6" fmla="*/ 5 w 12"/>
                  <a:gd name="T7" fmla="*/ 27 h 28"/>
                  <a:gd name="T8" fmla="*/ 2 w 12"/>
                  <a:gd name="T9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2" y="17"/>
                    </a:moveTo>
                    <a:cubicBezTo>
                      <a:pt x="5" y="13"/>
                      <a:pt x="0" y="0"/>
                      <a:pt x="12" y="9"/>
                    </a:cubicBezTo>
                    <a:cubicBezTo>
                      <a:pt x="12" y="12"/>
                      <a:pt x="12" y="15"/>
                      <a:pt x="11" y="19"/>
                    </a:cubicBezTo>
                    <a:cubicBezTo>
                      <a:pt x="10" y="22"/>
                      <a:pt x="11" y="28"/>
                      <a:pt x="5" y="27"/>
                    </a:cubicBezTo>
                    <a:cubicBezTo>
                      <a:pt x="4" y="27"/>
                      <a:pt x="3" y="20"/>
                      <a:pt x="2" y="17"/>
                    </a:cubicBezTo>
                    <a:close/>
                  </a:path>
                </a:pathLst>
              </a:custGeom>
              <a:solidFill>
                <a:srgbClr val="D87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5" name="Freeform 204">
                <a:extLst>
                  <a:ext uri="{FF2B5EF4-FFF2-40B4-BE49-F238E27FC236}">
                    <a16:creationId xmlns:a16="http://schemas.microsoft.com/office/drawing/2014/main" id="{730130EA-52B5-4B8C-2014-C6D65261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003"/>
                <a:ext cx="14" cy="32"/>
              </a:xfrm>
              <a:custGeom>
                <a:avLst/>
                <a:gdLst>
                  <a:gd name="T0" fmla="*/ 2 w 12"/>
                  <a:gd name="T1" fmla="*/ 9 h 29"/>
                  <a:gd name="T2" fmla="*/ 12 w 12"/>
                  <a:gd name="T3" fmla="*/ 13 h 29"/>
                  <a:gd name="T4" fmla="*/ 9 w 12"/>
                  <a:gd name="T5" fmla="*/ 29 h 29"/>
                  <a:gd name="T6" fmla="*/ 2 w 12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2" y="9"/>
                    </a:moveTo>
                    <a:cubicBezTo>
                      <a:pt x="9" y="0"/>
                      <a:pt x="10" y="7"/>
                      <a:pt x="12" y="13"/>
                    </a:cubicBezTo>
                    <a:cubicBezTo>
                      <a:pt x="11" y="18"/>
                      <a:pt x="10" y="24"/>
                      <a:pt x="9" y="29"/>
                    </a:cubicBezTo>
                    <a:cubicBezTo>
                      <a:pt x="0" y="24"/>
                      <a:pt x="4" y="16"/>
                      <a:pt x="2" y="9"/>
                    </a:cubicBezTo>
                    <a:close/>
                  </a:path>
                </a:pathLst>
              </a:custGeom>
              <a:solidFill>
                <a:srgbClr val="3938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5" name="Freeform 206">
              <a:extLst>
                <a:ext uri="{FF2B5EF4-FFF2-40B4-BE49-F238E27FC236}">
                  <a16:creationId xmlns:a16="http://schemas.microsoft.com/office/drawing/2014/main" id="{FF83BB1E-53E4-C91E-96FC-BB48DB3B0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4363" y="5011738"/>
              <a:ext cx="14288" cy="53975"/>
            </a:xfrm>
            <a:custGeom>
              <a:avLst/>
              <a:gdLst>
                <a:gd name="T0" fmla="*/ 0 w 8"/>
                <a:gd name="T1" fmla="*/ 8 h 30"/>
                <a:gd name="T2" fmla="*/ 8 w 8"/>
                <a:gd name="T3" fmla="*/ 0 h 30"/>
                <a:gd name="T4" fmla="*/ 8 w 8"/>
                <a:gd name="T5" fmla="*/ 30 h 30"/>
                <a:gd name="T6" fmla="*/ 0 w 8"/>
                <a:gd name="T7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0">
                  <a:moveTo>
                    <a:pt x="0" y="8"/>
                  </a:moveTo>
                  <a:cubicBezTo>
                    <a:pt x="1" y="4"/>
                    <a:pt x="3" y="0"/>
                    <a:pt x="8" y="0"/>
                  </a:cubicBezTo>
                  <a:cubicBezTo>
                    <a:pt x="8" y="9"/>
                    <a:pt x="8" y="17"/>
                    <a:pt x="8" y="30"/>
                  </a:cubicBezTo>
                  <a:cubicBezTo>
                    <a:pt x="4" y="20"/>
                    <a:pt x="2" y="14"/>
                    <a:pt x="0" y="8"/>
                  </a:cubicBezTo>
                  <a:close/>
                </a:path>
              </a:pathLst>
            </a:custGeom>
            <a:solidFill>
              <a:srgbClr val="B43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207">
              <a:extLst>
                <a:ext uri="{FF2B5EF4-FFF2-40B4-BE49-F238E27FC236}">
                  <a16:creationId xmlns:a16="http://schemas.microsoft.com/office/drawing/2014/main" id="{85276D51-0C54-5A70-34BF-44B786897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0" y="4781550"/>
              <a:ext cx="17463" cy="36513"/>
            </a:xfrm>
            <a:custGeom>
              <a:avLst/>
              <a:gdLst>
                <a:gd name="T0" fmla="*/ 5 w 10"/>
                <a:gd name="T1" fmla="*/ 21 h 21"/>
                <a:gd name="T2" fmla="*/ 1 w 10"/>
                <a:gd name="T3" fmla="*/ 7 h 21"/>
                <a:gd name="T4" fmla="*/ 5 w 10"/>
                <a:gd name="T5" fmla="*/ 0 h 21"/>
                <a:gd name="T6" fmla="*/ 10 w 10"/>
                <a:gd name="T7" fmla="*/ 9 h 21"/>
                <a:gd name="T8" fmla="*/ 5 w 10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5" y="21"/>
                  </a:moveTo>
                  <a:cubicBezTo>
                    <a:pt x="0" y="18"/>
                    <a:pt x="1" y="12"/>
                    <a:pt x="1" y="7"/>
                  </a:cubicBezTo>
                  <a:cubicBezTo>
                    <a:pt x="1" y="4"/>
                    <a:pt x="1" y="0"/>
                    <a:pt x="5" y="0"/>
                  </a:cubicBezTo>
                  <a:cubicBezTo>
                    <a:pt x="10" y="0"/>
                    <a:pt x="8" y="6"/>
                    <a:pt x="10" y="9"/>
                  </a:cubicBezTo>
                  <a:cubicBezTo>
                    <a:pt x="8" y="13"/>
                    <a:pt x="7" y="17"/>
                    <a:pt x="5" y="21"/>
                  </a:cubicBezTo>
                  <a:close/>
                </a:path>
              </a:pathLst>
            </a:custGeom>
            <a:solidFill>
              <a:srgbClr val="D06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208">
              <a:extLst>
                <a:ext uri="{FF2B5EF4-FFF2-40B4-BE49-F238E27FC236}">
                  <a16:creationId xmlns:a16="http://schemas.microsoft.com/office/drawing/2014/main" id="{A4AD2B09-1602-E0FD-9B16-E6731642C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4941888"/>
              <a:ext cx="30163" cy="52388"/>
            </a:xfrm>
            <a:custGeom>
              <a:avLst/>
              <a:gdLst>
                <a:gd name="T0" fmla="*/ 0 w 17"/>
                <a:gd name="T1" fmla="*/ 0 h 29"/>
                <a:gd name="T2" fmla="*/ 8 w 17"/>
                <a:gd name="T3" fmla="*/ 19 h 29"/>
                <a:gd name="T4" fmla="*/ 4 w 17"/>
                <a:gd name="T5" fmla="*/ 23 h 29"/>
                <a:gd name="T6" fmla="*/ 0 w 17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17" y="1"/>
                    <a:pt x="4" y="14"/>
                    <a:pt x="8" y="19"/>
                  </a:cubicBezTo>
                  <a:cubicBezTo>
                    <a:pt x="7" y="21"/>
                    <a:pt x="7" y="29"/>
                    <a:pt x="4" y="23"/>
                  </a:cubicBezTo>
                  <a:cubicBezTo>
                    <a:pt x="0" y="17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3A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209">
              <a:extLst>
                <a:ext uri="{FF2B5EF4-FFF2-40B4-BE49-F238E27FC236}">
                  <a16:creationId xmlns:a16="http://schemas.microsoft.com/office/drawing/2014/main" id="{B3DE8146-1E55-00A5-7391-A1912883B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0163" y="4714875"/>
              <a:ext cx="15875" cy="44450"/>
            </a:xfrm>
            <a:custGeom>
              <a:avLst/>
              <a:gdLst>
                <a:gd name="T0" fmla="*/ 0 w 9"/>
                <a:gd name="T1" fmla="*/ 11 h 25"/>
                <a:gd name="T2" fmla="*/ 9 w 9"/>
                <a:gd name="T3" fmla="*/ 2 h 25"/>
                <a:gd name="T4" fmla="*/ 9 w 9"/>
                <a:gd name="T5" fmla="*/ 25 h 25"/>
                <a:gd name="T6" fmla="*/ 7 w 9"/>
                <a:gd name="T7" fmla="*/ 25 h 25"/>
                <a:gd name="T8" fmla="*/ 0 w 9"/>
                <a:gd name="T9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5">
                  <a:moveTo>
                    <a:pt x="0" y="11"/>
                  </a:moveTo>
                  <a:cubicBezTo>
                    <a:pt x="1" y="5"/>
                    <a:pt x="2" y="0"/>
                    <a:pt x="9" y="2"/>
                  </a:cubicBezTo>
                  <a:cubicBezTo>
                    <a:pt x="9" y="10"/>
                    <a:pt x="9" y="17"/>
                    <a:pt x="9" y="25"/>
                  </a:cubicBezTo>
                  <a:cubicBezTo>
                    <a:pt x="9" y="25"/>
                    <a:pt x="8" y="25"/>
                    <a:pt x="7" y="25"/>
                  </a:cubicBezTo>
                  <a:cubicBezTo>
                    <a:pt x="5" y="20"/>
                    <a:pt x="3" y="15"/>
                    <a:pt x="0" y="1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210">
              <a:extLst>
                <a:ext uri="{FF2B5EF4-FFF2-40B4-BE49-F238E27FC236}">
                  <a16:creationId xmlns:a16="http://schemas.microsoft.com/office/drawing/2014/main" id="{9B2B36F7-ABE9-9F9A-62FF-5EF109C8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4635500"/>
              <a:ext cx="22225" cy="46038"/>
            </a:xfrm>
            <a:custGeom>
              <a:avLst/>
              <a:gdLst>
                <a:gd name="T0" fmla="*/ 0 w 12"/>
                <a:gd name="T1" fmla="*/ 11 h 26"/>
                <a:gd name="T2" fmla="*/ 8 w 12"/>
                <a:gd name="T3" fmla="*/ 8 h 26"/>
                <a:gd name="T4" fmla="*/ 5 w 12"/>
                <a:gd name="T5" fmla="*/ 26 h 26"/>
                <a:gd name="T6" fmla="*/ 0 w 12"/>
                <a:gd name="T7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0" y="11"/>
                  </a:moveTo>
                  <a:cubicBezTo>
                    <a:pt x="2" y="7"/>
                    <a:pt x="4" y="0"/>
                    <a:pt x="8" y="8"/>
                  </a:cubicBezTo>
                  <a:cubicBezTo>
                    <a:pt x="11" y="13"/>
                    <a:pt x="12" y="21"/>
                    <a:pt x="5" y="26"/>
                  </a:cubicBezTo>
                  <a:cubicBezTo>
                    <a:pt x="4" y="21"/>
                    <a:pt x="2" y="16"/>
                    <a:pt x="0" y="11"/>
                  </a:cubicBezTo>
                  <a:close/>
                </a:path>
              </a:pathLst>
            </a:custGeom>
            <a:solidFill>
              <a:srgbClr val="C36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211">
              <a:extLst>
                <a:ext uri="{FF2B5EF4-FFF2-40B4-BE49-F238E27FC236}">
                  <a16:creationId xmlns:a16="http://schemas.microsoft.com/office/drawing/2014/main" id="{A548512D-CB53-BE00-FDE4-D336E6869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5813" y="4465638"/>
              <a:ext cx="22225" cy="38100"/>
            </a:xfrm>
            <a:custGeom>
              <a:avLst/>
              <a:gdLst>
                <a:gd name="T0" fmla="*/ 11 w 12"/>
                <a:gd name="T1" fmla="*/ 22 h 22"/>
                <a:gd name="T2" fmla="*/ 1 w 12"/>
                <a:gd name="T3" fmla="*/ 6 h 22"/>
                <a:gd name="T4" fmla="*/ 12 w 12"/>
                <a:gd name="T5" fmla="*/ 8 h 22"/>
                <a:gd name="T6" fmla="*/ 11 w 12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2">
                  <a:moveTo>
                    <a:pt x="11" y="22"/>
                  </a:moveTo>
                  <a:cubicBezTo>
                    <a:pt x="0" y="21"/>
                    <a:pt x="1" y="13"/>
                    <a:pt x="1" y="6"/>
                  </a:cubicBezTo>
                  <a:cubicBezTo>
                    <a:pt x="7" y="0"/>
                    <a:pt x="10" y="3"/>
                    <a:pt x="12" y="8"/>
                  </a:cubicBezTo>
                  <a:cubicBezTo>
                    <a:pt x="11" y="13"/>
                    <a:pt x="11" y="18"/>
                    <a:pt x="11" y="22"/>
                  </a:cubicBezTo>
                  <a:close/>
                </a:path>
              </a:pathLst>
            </a:custGeom>
            <a:solidFill>
              <a:srgbClr val="69A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212">
              <a:extLst>
                <a:ext uri="{FF2B5EF4-FFF2-40B4-BE49-F238E27FC236}">
                  <a16:creationId xmlns:a16="http://schemas.microsoft.com/office/drawing/2014/main" id="{DD0644E7-C368-F2FF-0E24-B11F5E141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825" y="4257675"/>
              <a:ext cx="93663" cy="368300"/>
            </a:xfrm>
            <a:custGeom>
              <a:avLst/>
              <a:gdLst>
                <a:gd name="T0" fmla="*/ 51 w 51"/>
                <a:gd name="T1" fmla="*/ 201 h 205"/>
                <a:gd name="T2" fmla="*/ 32 w 51"/>
                <a:gd name="T3" fmla="*/ 200 h 205"/>
                <a:gd name="T4" fmla="*/ 7 w 51"/>
                <a:gd name="T5" fmla="*/ 70 h 205"/>
                <a:gd name="T6" fmla="*/ 0 w 51"/>
                <a:gd name="T7" fmla="*/ 21 h 205"/>
                <a:gd name="T8" fmla="*/ 11 w 51"/>
                <a:gd name="T9" fmla="*/ 0 h 205"/>
                <a:gd name="T10" fmla="*/ 22 w 51"/>
                <a:gd name="T11" fmla="*/ 22 h 205"/>
                <a:gd name="T12" fmla="*/ 24 w 51"/>
                <a:gd name="T13" fmla="*/ 29 h 205"/>
                <a:gd name="T14" fmla="*/ 41 w 51"/>
                <a:gd name="T15" fmla="*/ 144 h 205"/>
                <a:gd name="T16" fmla="*/ 47 w 51"/>
                <a:gd name="T17" fmla="*/ 160 h 205"/>
                <a:gd name="T18" fmla="*/ 51 w 51"/>
                <a:gd name="T19" fmla="*/ 20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05">
                  <a:moveTo>
                    <a:pt x="51" y="201"/>
                  </a:moveTo>
                  <a:cubicBezTo>
                    <a:pt x="45" y="200"/>
                    <a:pt x="38" y="205"/>
                    <a:pt x="32" y="200"/>
                  </a:cubicBezTo>
                  <a:cubicBezTo>
                    <a:pt x="19" y="158"/>
                    <a:pt x="15" y="113"/>
                    <a:pt x="7" y="70"/>
                  </a:cubicBezTo>
                  <a:cubicBezTo>
                    <a:pt x="3" y="54"/>
                    <a:pt x="0" y="38"/>
                    <a:pt x="0" y="21"/>
                  </a:cubicBezTo>
                  <a:cubicBezTo>
                    <a:pt x="4" y="14"/>
                    <a:pt x="3" y="0"/>
                    <a:pt x="11" y="0"/>
                  </a:cubicBezTo>
                  <a:cubicBezTo>
                    <a:pt x="22" y="0"/>
                    <a:pt x="18" y="14"/>
                    <a:pt x="22" y="22"/>
                  </a:cubicBezTo>
                  <a:cubicBezTo>
                    <a:pt x="23" y="24"/>
                    <a:pt x="24" y="27"/>
                    <a:pt x="24" y="29"/>
                  </a:cubicBezTo>
                  <a:cubicBezTo>
                    <a:pt x="38" y="66"/>
                    <a:pt x="41" y="105"/>
                    <a:pt x="41" y="144"/>
                  </a:cubicBezTo>
                  <a:cubicBezTo>
                    <a:pt x="40" y="150"/>
                    <a:pt x="43" y="155"/>
                    <a:pt x="47" y="160"/>
                  </a:cubicBezTo>
                  <a:cubicBezTo>
                    <a:pt x="48" y="174"/>
                    <a:pt x="50" y="187"/>
                    <a:pt x="51" y="201"/>
                  </a:cubicBezTo>
                  <a:close/>
                </a:path>
              </a:pathLst>
            </a:custGeom>
            <a:solidFill>
              <a:srgbClr val="DF7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213">
              <a:extLst>
                <a:ext uri="{FF2B5EF4-FFF2-40B4-BE49-F238E27FC236}">
                  <a16:creationId xmlns:a16="http://schemas.microsoft.com/office/drawing/2014/main" id="{8A378298-8ACF-85E6-9D6F-6874027B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4524375"/>
              <a:ext cx="23813" cy="60325"/>
            </a:xfrm>
            <a:custGeom>
              <a:avLst/>
              <a:gdLst>
                <a:gd name="T0" fmla="*/ 0 w 13"/>
                <a:gd name="T1" fmla="*/ 1 h 34"/>
                <a:gd name="T2" fmla="*/ 13 w 13"/>
                <a:gd name="T3" fmla="*/ 4 h 34"/>
                <a:gd name="T4" fmla="*/ 0 w 13"/>
                <a:gd name="T5" fmla="*/ 34 h 34"/>
                <a:gd name="T6" fmla="*/ 0 w 13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4">
                  <a:moveTo>
                    <a:pt x="0" y="1"/>
                  </a:moveTo>
                  <a:cubicBezTo>
                    <a:pt x="5" y="0"/>
                    <a:pt x="9" y="1"/>
                    <a:pt x="13" y="4"/>
                  </a:cubicBezTo>
                  <a:cubicBezTo>
                    <a:pt x="10" y="13"/>
                    <a:pt x="9" y="23"/>
                    <a:pt x="0" y="34"/>
                  </a:cubicBezTo>
                  <a:cubicBezTo>
                    <a:pt x="0" y="20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D2C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214">
              <a:extLst>
                <a:ext uri="{FF2B5EF4-FFF2-40B4-BE49-F238E27FC236}">
                  <a16:creationId xmlns:a16="http://schemas.microsoft.com/office/drawing/2014/main" id="{9F3B03A9-1AF9-A6E5-9E1D-9F0A8BA4F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4421188"/>
              <a:ext cx="103188" cy="381000"/>
            </a:xfrm>
            <a:custGeom>
              <a:avLst/>
              <a:gdLst>
                <a:gd name="T0" fmla="*/ 22 w 57"/>
                <a:gd name="T1" fmla="*/ 212 h 212"/>
                <a:gd name="T2" fmla="*/ 5 w 57"/>
                <a:gd name="T3" fmla="*/ 210 h 212"/>
                <a:gd name="T4" fmla="*/ 1 w 57"/>
                <a:gd name="T5" fmla="*/ 191 h 212"/>
                <a:gd name="T6" fmla="*/ 29 w 57"/>
                <a:gd name="T7" fmla="*/ 49 h 212"/>
                <a:gd name="T8" fmla="*/ 51 w 57"/>
                <a:gd name="T9" fmla="*/ 2 h 212"/>
                <a:gd name="T10" fmla="*/ 57 w 57"/>
                <a:gd name="T11" fmla="*/ 1 h 212"/>
                <a:gd name="T12" fmla="*/ 36 w 57"/>
                <a:gd name="T13" fmla="*/ 134 h 212"/>
                <a:gd name="T14" fmla="*/ 22 w 57"/>
                <a:gd name="T1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12">
                  <a:moveTo>
                    <a:pt x="22" y="212"/>
                  </a:moveTo>
                  <a:cubicBezTo>
                    <a:pt x="17" y="211"/>
                    <a:pt x="11" y="210"/>
                    <a:pt x="5" y="210"/>
                  </a:cubicBezTo>
                  <a:cubicBezTo>
                    <a:pt x="0" y="204"/>
                    <a:pt x="0" y="197"/>
                    <a:pt x="1" y="191"/>
                  </a:cubicBezTo>
                  <a:cubicBezTo>
                    <a:pt x="13" y="144"/>
                    <a:pt x="18" y="96"/>
                    <a:pt x="29" y="49"/>
                  </a:cubicBezTo>
                  <a:cubicBezTo>
                    <a:pt x="33" y="32"/>
                    <a:pt x="40" y="16"/>
                    <a:pt x="51" y="2"/>
                  </a:cubicBezTo>
                  <a:cubicBezTo>
                    <a:pt x="53" y="1"/>
                    <a:pt x="55" y="0"/>
                    <a:pt x="57" y="1"/>
                  </a:cubicBezTo>
                  <a:cubicBezTo>
                    <a:pt x="55" y="46"/>
                    <a:pt x="43" y="90"/>
                    <a:pt x="36" y="134"/>
                  </a:cubicBezTo>
                  <a:cubicBezTo>
                    <a:pt x="33" y="160"/>
                    <a:pt x="27" y="186"/>
                    <a:pt x="22" y="212"/>
                  </a:cubicBezTo>
                  <a:close/>
                </a:path>
              </a:pathLst>
            </a:custGeom>
            <a:solidFill>
              <a:srgbClr val="D18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15">
              <a:extLst>
                <a:ext uri="{FF2B5EF4-FFF2-40B4-BE49-F238E27FC236}">
                  <a16:creationId xmlns:a16="http://schemas.microsoft.com/office/drawing/2014/main" id="{AF75970B-0640-E30D-CD3A-5120986FC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0488" y="4302125"/>
              <a:ext cx="34925" cy="122238"/>
            </a:xfrm>
            <a:custGeom>
              <a:avLst/>
              <a:gdLst>
                <a:gd name="T0" fmla="*/ 6 w 19"/>
                <a:gd name="T1" fmla="*/ 68 h 68"/>
                <a:gd name="T2" fmla="*/ 5 w 19"/>
                <a:gd name="T3" fmla="*/ 68 h 68"/>
                <a:gd name="T4" fmla="*/ 4 w 19"/>
                <a:gd name="T5" fmla="*/ 68 h 68"/>
                <a:gd name="T6" fmla="*/ 0 w 19"/>
                <a:gd name="T7" fmla="*/ 61 h 68"/>
                <a:gd name="T8" fmla="*/ 10 w 19"/>
                <a:gd name="T9" fmla="*/ 19 h 68"/>
                <a:gd name="T10" fmla="*/ 19 w 19"/>
                <a:gd name="T11" fmla="*/ 0 h 68"/>
                <a:gd name="T12" fmla="*/ 6 w 19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8">
                  <a:moveTo>
                    <a:pt x="6" y="68"/>
                  </a:move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0" y="67"/>
                    <a:pt x="0" y="64"/>
                    <a:pt x="0" y="61"/>
                  </a:cubicBezTo>
                  <a:cubicBezTo>
                    <a:pt x="8" y="48"/>
                    <a:pt x="6" y="33"/>
                    <a:pt x="10" y="19"/>
                  </a:cubicBezTo>
                  <a:cubicBezTo>
                    <a:pt x="12" y="12"/>
                    <a:pt x="12" y="5"/>
                    <a:pt x="19" y="0"/>
                  </a:cubicBezTo>
                  <a:cubicBezTo>
                    <a:pt x="17" y="23"/>
                    <a:pt x="12" y="46"/>
                    <a:pt x="6" y="68"/>
                  </a:cubicBezTo>
                  <a:close/>
                </a:path>
              </a:pathLst>
            </a:custGeom>
            <a:solidFill>
              <a:srgbClr val="3E3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6">
              <a:extLst>
                <a:ext uri="{FF2B5EF4-FFF2-40B4-BE49-F238E27FC236}">
                  <a16:creationId xmlns:a16="http://schemas.microsoft.com/office/drawing/2014/main" id="{308D524C-AD9A-2682-8ECC-6DA6C1E11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100" y="4292600"/>
              <a:ext cx="36513" cy="131763"/>
            </a:xfrm>
            <a:custGeom>
              <a:avLst/>
              <a:gdLst>
                <a:gd name="T0" fmla="*/ 7 w 20"/>
                <a:gd name="T1" fmla="*/ 73 h 73"/>
                <a:gd name="T2" fmla="*/ 5 w 20"/>
                <a:gd name="T3" fmla="*/ 72 h 73"/>
                <a:gd name="T4" fmla="*/ 0 w 20"/>
                <a:gd name="T5" fmla="*/ 62 h 73"/>
                <a:gd name="T6" fmla="*/ 10 w 20"/>
                <a:gd name="T7" fmla="*/ 30 h 73"/>
                <a:gd name="T8" fmla="*/ 17 w 20"/>
                <a:gd name="T9" fmla="*/ 2 h 73"/>
                <a:gd name="T10" fmla="*/ 20 w 20"/>
                <a:gd name="T11" fmla="*/ 2 h 73"/>
                <a:gd name="T12" fmla="*/ 7 w 20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3">
                  <a:moveTo>
                    <a:pt x="7" y="73"/>
                  </a:moveTo>
                  <a:cubicBezTo>
                    <a:pt x="7" y="73"/>
                    <a:pt x="6" y="72"/>
                    <a:pt x="5" y="72"/>
                  </a:cubicBezTo>
                  <a:cubicBezTo>
                    <a:pt x="3" y="69"/>
                    <a:pt x="1" y="66"/>
                    <a:pt x="0" y="62"/>
                  </a:cubicBezTo>
                  <a:cubicBezTo>
                    <a:pt x="11" y="54"/>
                    <a:pt x="6" y="41"/>
                    <a:pt x="10" y="30"/>
                  </a:cubicBezTo>
                  <a:cubicBezTo>
                    <a:pt x="12" y="21"/>
                    <a:pt x="14" y="11"/>
                    <a:pt x="17" y="2"/>
                  </a:cubicBezTo>
                  <a:cubicBezTo>
                    <a:pt x="18" y="0"/>
                    <a:pt x="19" y="0"/>
                    <a:pt x="20" y="2"/>
                  </a:cubicBezTo>
                  <a:cubicBezTo>
                    <a:pt x="16" y="26"/>
                    <a:pt x="12" y="50"/>
                    <a:pt x="7" y="73"/>
                  </a:cubicBezTo>
                  <a:close/>
                </a:path>
              </a:pathLst>
            </a:custGeom>
            <a:solidFill>
              <a:srgbClr val="292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17">
              <a:extLst>
                <a:ext uri="{FF2B5EF4-FFF2-40B4-BE49-F238E27FC236}">
                  <a16:creationId xmlns:a16="http://schemas.microsoft.com/office/drawing/2014/main" id="{A61DBC6F-0650-A693-81F2-12C301F9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8200" y="4127500"/>
              <a:ext cx="33338" cy="120650"/>
            </a:xfrm>
            <a:custGeom>
              <a:avLst/>
              <a:gdLst>
                <a:gd name="T0" fmla="*/ 0 w 18"/>
                <a:gd name="T1" fmla="*/ 62 h 67"/>
                <a:gd name="T2" fmla="*/ 12 w 18"/>
                <a:gd name="T3" fmla="*/ 0 h 67"/>
                <a:gd name="T4" fmla="*/ 4 w 18"/>
                <a:gd name="T5" fmla="*/ 67 h 67"/>
                <a:gd name="T6" fmla="*/ 0 w 18"/>
                <a:gd name="T7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67">
                  <a:moveTo>
                    <a:pt x="0" y="62"/>
                  </a:moveTo>
                  <a:cubicBezTo>
                    <a:pt x="5" y="42"/>
                    <a:pt x="4" y="20"/>
                    <a:pt x="12" y="0"/>
                  </a:cubicBezTo>
                  <a:cubicBezTo>
                    <a:pt x="18" y="24"/>
                    <a:pt x="7" y="45"/>
                    <a:pt x="4" y="67"/>
                  </a:cubicBezTo>
                  <a:cubicBezTo>
                    <a:pt x="1" y="66"/>
                    <a:pt x="1" y="64"/>
                    <a:pt x="0" y="62"/>
                  </a:cubicBezTo>
                  <a:close/>
                </a:path>
              </a:pathLst>
            </a:custGeom>
            <a:solidFill>
              <a:srgbClr val="2F2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8">
              <a:extLst>
                <a:ext uri="{FF2B5EF4-FFF2-40B4-BE49-F238E27FC236}">
                  <a16:creationId xmlns:a16="http://schemas.microsoft.com/office/drawing/2014/main" id="{2D1E2BB5-2850-A666-3B14-4678D7AD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7088" y="4238625"/>
              <a:ext cx="19050" cy="57150"/>
            </a:xfrm>
            <a:custGeom>
              <a:avLst/>
              <a:gdLst>
                <a:gd name="T0" fmla="*/ 6 w 10"/>
                <a:gd name="T1" fmla="*/ 0 h 32"/>
                <a:gd name="T2" fmla="*/ 10 w 10"/>
                <a:gd name="T3" fmla="*/ 5 h 32"/>
                <a:gd name="T4" fmla="*/ 5 w 10"/>
                <a:gd name="T5" fmla="*/ 32 h 32"/>
                <a:gd name="T6" fmla="*/ 2 w 10"/>
                <a:gd name="T7" fmla="*/ 32 h 32"/>
                <a:gd name="T8" fmla="*/ 6 w 10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6" y="0"/>
                  </a:moveTo>
                  <a:cubicBezTo>
                    <a:pt x="7" y="2"/>
                    <a:pt x="8" y="3"/>
                    <a:pt x="10" y="5"/>
                  </a:cubicBezTo>
                  <a:cubicBezTo>
                    <a:pt x="8" y="14"/>
                    <a:pt x="6" y="23"/>
                    <a:pt x="5" y="32"/>
                  </a:cubicBezTo>
                  <a:cubicBezTo>
                    <a:pt x="4" y="32"/>
                    <a:pt x="3" y="32"/>
                    <a:pt x="2" y="32"/>
                  </a:cubicBezTo>
                  <a:cubicBezTo>
                    <a:pt x="0" y="21"/>
                    <a:pt x="5" y="11"/>
                    <a:pt x="6" y="0"/>
                  </a:cubicBezTo>
                  <a:close/>
                </a:path>
              </a:pathLst>
            </a:custGeom>
            <a:solidFill>
              <a:srgbClr val="251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9">
              <a:extLst>
                <a:ext uri="{FF2B5EF4-FFF2-40B4-BE49-F238E27FC236}">
                  <a16:creationId xmlns:a16="http://schemas.microsoft.com/office/drawing/2014/main" id="{01C6B357-3D58-0670-D231-10868F87D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2738" y="4289425"/>
              <a:ext cx="104775" cy="379413"/>
            </a:xfrm>
            <a:custGeom>
              <a:avLst/>
              <a:gdLst>
                <a:gd name="T0" fmla="*/ 51 w 57"/>
                <a:gd name="T1" fmla="*/ 208 h 212"/>
                <a:gd name="T2" fmla="*/ 35 w 57"/>
                <a:gd name="T3" fmla="*/ 207 h 212"/>
                <a:gd name="T4" fmla="*/ 1 w 57"/>
                <a:gd name="T5" fmla="*/ 16 h 212"/>
                <a:gd name="T6" fmla="*/ 1 w 57"/>
                <a:gd name="T7" fmla="*/ 0 h 212"/>
                <a:gd name="T8" fmla="*/ 2 w 57"/>
                <a:gd name="T9" fmla="*/ 0 h 212"/>
                <a:gd name="T10" fmla="*/ 31 w 57"/>
                <a:gd name="T11" fmla="*/ 46 h 212"/>
                <a:gd name="T12" fmla="*/ 50 w 57"/>
                <a:gd name="T13" fmla="*/ 154 h 212"/>
                <a:gd name="T14" fmla="*/ 51 w 57"/>
                <a:gd name="T15" fmla="*/ 20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12">
                  <a:moveTo>
                    <a:pt x="51" y="208"/>
                  </a:moveTo>
                  <a:cubicBezTo>
                    <a:pt x="46" y="206"/>
                    <a:pt x="40" y="212"/>
                    <a:pt x="35" y="207"/>
                  </a:cubicBezTo>
                  <a:cubicBezTo>
                    <a:pt x="24" y="144"/>
                    <a:pt x="12" y="80"/>
                    <a:pt x="1" y="16"/>
                  </a:cubicBezTo>
                  <a:cubicBezTo>
                    <a:pt x="0" y="11"/>
                    <a:pt x="1" y="5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6" y="13"/>
                    <a:pt x="29" y="26"/>
                    <a:pt x="31" y="46"/>
                  </a:cubicBezTo>
                  <a:cubicBezTo>
                    <a:pt x="36" y="82"/>
                    <a:pt x="43" y="118"/>
                    <a:pt x="50" y="154"/>
                  </a:cubicBezTo>
                  <a:cubicBezTo>
                    <a:pt x="53" y="172"/>
                    <a:pt x="57" y="190"/>
                    <a:pt x="51" y="208"/>
                  </a:cubicBezTo>
                  <a:close/>
                </a:path>
              </a:pathLst>
            </a:custGeom>
            <a:solidFill>
              <a:srgbClr val="D78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0">
              <a:extLst>
                <a:ext uri="{FF2B5EF4-FFF2-40B4-BE49-F238E27FC236}">
                  <a16:creationId xmlns:a16="http://schemas.microsoft.com/office/drawing/2014/main" id="{39457E69-FAC6-AEFE-63A8-42F49774C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200" y="4173538"/>
              <a:ext cx="76200" cy="165100"/>
            </a:xfrm>
            <a:custGeom>
              <a:avLst/>
              <a:gdLst>
                <a:gd name="T0" fmla="*/ 10 w 42"/>
                <a:gd name="T1" fmla="*/ 92 h 92"/>
                <a:gd name="T2" fmla="*/ 10 w 42"/>
                <a:gd name="T3" fmla="*/ 72 h 92"/>
                <a:gd name="T4" fmla="*/ 2 w 42"/>
                <a:gd name="T5" fmla="*/ 0 h 92"/>
                <a:gd name="T6" fmla="*/ 35 w 42"/>
                <a:gd name="T7" fmla="*/ 3 h 92"/>
                <a:gd name="T8" fmla="*/ 32 w 42"/>
                <a:gd name="T9" fmla="*/ 39 h 92"/>
                <a:gd name="T10" fmla="*/ 24 w 42"/>
                <a:gd name="T11" fmla="*/ 76 h 92"/>
                <a:gd name="T12" fmla="*/ 10 w 42"/>
                <a:gd name="T1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92">
                  <a:moveTo>
                    <a:pt x="10" y="92"/>
                  </a:moveTo>
                  <a:cubicBezTo>
                    <a:pt x="0" y="85"/>
                    <a:pt x="6" y="78"/>
                    <a:pt x="10" y="72"/>
                  </a:cubicBezTo>
                  <a:cubicBezTo>
                    <a:pt x="13" y="47"/>
                    <a:pt x="6" y="24"/>
                    <a:pt x="2" y="0"/>
                  </a:cubicBezTo>
                  <a:cubicBezTo>
                    <a:pt x="13" y="0"/>
                    <a:pt x="24" y="6"/>
                    <a:pt x="35" y="3"/>
                  </a:cubicBezTo>
                  <a:cubicBezTo>
                    <a:pt x="42" y="16"/>
                    <a:pt x="33" y="27"/>
                    <a:pt x="32" y="39"/>
                  </a:cubicBezTo>
                  <a:cubicBezTo>
                    <a:pt x="31" y="52"/>
                    <a:pt x="27" y="64"/>
                    <a:pt x="24" y="76"/>
                  </a:cubicBezTo>
                  <a:cubicBezTo>
                    <a:pt x="23" y="84"/>
                    <a:pt x="17" y="89"/>
                    <a:pt x="10" y="92"/>
                  </a:cubicBezTo>
                  <a:close/>
                </a:path>
              </a:pathLst>
            </a:custGeom>
            <a:solidFill>
              <a:srgbClr val="DBB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21">
              <a:extLst>
                <a:ext uri="{FF2B5EF4-FFF2-40B4-BE49-F238E27FC236}">
                  <a16:creationId xmlns:a16="http://schemas.microsoft.com/office/drawing/2014/main" id="{C064E515-0CB4-323B-1E3E-AC89B283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250" y="4310063"/>
              <a:ext cx="39688" cy="50800"/>
            </a:xfrm>
            <a:custGeom>
              <a:avLst/>
              <a:gdLst>
                <a:gd name="T0" fmla="*/ 0 w 22"/>
                <a:gd name="T1" fmla="*/ 16 h 28"/>
                <a:gd name="T2" fmla="*/ 14 w 22"/>
                <a:gd name="T3" fmla="*/ 0 h 28"/>
                <a:gd name="T4" fmla="*/ 9 w 22"/>
                <a:gd name="T5" fmla="*/ 28 h 28"/>
                <a:gd name="T6" fmla="*/ 1 w 22"/>
                <a:gd name="T7" fmla="*/ 20 h 28"/>
                <a:gd name="T8" fmla="*/ 0 w 22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8">
                  <a:moveTo>
                    <a:pt x="0" y="16"/>
                  </a:moveTo>
                  <a:cubicBezTo>
                    <a:pt x="3" y="9"/>
                    <a:pt x="6" y="2"/>
                    <a:pt x="14" y="0"/>
                  </a:cubicBezTo>
                  <a:cubicBezTo>
                    <a:pt x="16" y="10"/>
                    <a:pt x="22" y="21"/>
                    <a:pt x="9" y="28"/>
                  </a:cubicBezTo>
                  <a:cubicBezTo>
                    <a:pt x="8" y="23"/>
                    <a:pt x="6" y="20"/>
                    <a:pt x="1" y="20"/>
                  </a:cubicBezTo>
                  <a:cubicBezTo>
                    <a:pt x="0" y="18"/>
                    <a:pt x="0" y="17"/>
                    <a:pt x="0" y="16"/>
                  </a:cubicBezTo>
                  <a:close/>
                </a:path>
              </a:pathLst>
            </a:custGeom>
            <a:solidFill>
              <a:srgbClr val="889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22">
              <a:extLst>
                <a:ext uri="{FF2B5EF4-FFF2-40B4-BE49-F238E27FC236}">
                  <a16:creationId xmlns:a16="http://schemas.microsoft.com/office/drawing/2014/main" id="{7D4911E1-2EEA-10F7-B9CF-7BB10A20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8250" y="4379913"/>
              <a:ext cx="130175" cy="163513"/>
            </a:xfrm>
            <a:custGeom>
              <a:avLst/>
              <a:gdLst>
                <a:gd name="T0" fmla="*/ 67 w 71"/>
                <a:gd name="T1" fmla="*/ 17 h 91"/>
                <a:gd name="T2" fmla="*/ 71 w 71"/>
                <a:gd name="T3" fmla="*/ 24 h 91"/>
                <a:gd name="T4" fmla="*/ 50 w 71"/>
                <a:gd name="T5" fmla="*/ 68 h 91"/>
                <a:gd name="T6" fmla="*/ 46 w 71"/>
                <a:gd name="T7" fmla="*/ 73 h 91"/>
                <a:gd name="T8" fmla="*/ 28 w 71"/>
                <a:gd name="T9" fmla="*/ 91 h 91"/>
                <a:gd name="T10" fmla="*/ 13 w 71"/>
                <a:gd name="T11" fmla="*/ 73 h 91"/>
                <a:gd name="T12" fmla="*/ 7 w 71"/>
                <a:gd name="T13" fmla="*/ 66 h 91"/>
                <a:gd name="T14" fmla="*/ 1 w 71"/>
                <a:gd name="T15" fmla="*/ 21 h 91"/>
                <a:gd name="T16" fmla="*/ 6 w 71"/>
                <a:gd name="T17" fmla="*/ 9 h 91"/>
                <a:gd name="T18" fmla="*/ 48 w 71"/>
                <a:gd name="T19" fmla="*/ 9 h 91"/>
                <a:gd name="T20" fmla="*/ 67 w 71"/>
                <a:gd name="T21" fmla="*/ 1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91">
                  <a:moveTo>
                    <a:pt x="67" y="17"/>
                  </a:moveTo>
                  <a:cubicBezTo>
                    <a:pt x="68" y="19"/>
                    <a:pt x="70" y="22"/>
                    <a:pt x="71" y="24"/>
                  </a:cubicBezTo>
                  <a:cubicBezTo>
                    <a:pt x="64" y="39"/>
                    <a:pt x="57" y="54"/>
                    <a:pt x="50" y="68"/>
                  </a:cubicBezTo>
                  <a:cubicBezTo>
                    <a:pt x="48" y="69"/>
                    <a:pt x="47" y="71"/>
                    <a:pt x="46" y="73"/>
                  </a:cubicBezTo>
                  <a:cubicBezTo>
                    <a:pt x="42" y="81"/>
                    <a:pt x="39" y="91"/>
                    <a:pt x="28" y="91"/>
                  </a:cubicBezTo>
                  <a:cubicBezTo>
                    <a:pt x="17" y="91"/>
                    <a:pt x="16" y="81"/>
                    <a:pt x="13" y="73"/>
                  </a:cubicBezTo>
                  <a:cubicBezTo>
                    <a:pt x="11" y="70"/>
                    <a:pt x="8" y="69"/>
                    <a:pt x="7" y="66"/>
                  </a:cubicBezTo>
                  <a:cubicBezTo>
                    <a:pt x="4" y="51"/>
                    <a:pt x="0" y="36"/>
                    <a:pt x="1" y="21"/>
                  </a:cubicBezTo>
                  <a:cubicBezTo>
                    <a:pt x="3" y="17"/>
                    <a:pt x="5" y="13"/>
                    <a:pt x="6" y="9"/>
                  </a:cubicBezTo>
                  <a:cubicBezTo>
                    <a:pt x="20" y="13"/>
                    <a:pt x="34" y="0"/>
                    <a:pt x="48" y="9"/>
                  </a:cubicBezTo>
                  <a:cubicBezTo>
                    <a:pt x="52" y="17"/>
                    <a:pt x="60" y="16"/>
                    <a:pt x="67" y="17"/>
                  </a:cubicBezTo>
                  <a:close/>
                </a:path>
              </a:pathLst>
            </a:custGeom>
            <a:solidFill>
              <a:srgbClr val="D2A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23">
              <a:extLst>
                <a:ext uri="{FF2B5EF4-FFF2-40B4-BE49-F238E27FC236}">
                  <a16:creationId xmlns:a16="http://schemas.microsoft.com/office/drawing/2014/main" id="{8F393145-F450-E88B-FF1C-2610F5940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4632325"/>
              <a:ext cx="147638" cy="155575"/>
            </a:xfrm>
            <a:custGeom>
              <a:avLst/>
              <a:gdLst>
                <a:gd name="T0" fmla="*/ 40 w 81"/>
                <a:gd name="T1" fmla="*/ 80 h 87"/>
                <a:gd name="T2" fmla="*/ 36 w 81"/>
                <a:gd name="T3" fmla="*/ 84 h 87"/>
                <a:gd name="T4" fmla="*/ 19 w 81"/>
                <a:gd name="T5" fmla="*/ 81 h 87"/>
                <a:gd name="T6" fmla="*/ 15 w 81"/>
                <a:gd name="T7" fmla="*/ 73 h 87"/>
                <a:gd name="T8" fmla="*/ 1 w 81"/>
                <a:gd name="T9" fmla="*/ 20 h 87"/>
                <a:gd name="T10" fmla="*/ 7 w 81"/>
                <a:gd name="T11" fmla="*/ 3 h 87"/>
                <a:gd name="T12" fmla="*/ 25 w 81"/>
                <a:gd name="T13" fmla="*/ 7 h 87"/>
                <a:gd name="T14" fmla="*/ 60 w 81"/>
                <a:gd name="T15" fmla="*/ 13 h 87"/>
                <a:gd name="T16" fmla="*/ 77 w 81"/>
                <a:gd name="T17" fmla="*/ 15 h 87"/>
                <a:gd name="T18" fmla="*/ 79 w 81"/>
                <a:gd name="T19" fmla="*/ 27 h 87"/>
                <a:gd name="T20" fmla="*/ 40 w 81"/>
                <a:gd name="T21" fmla="*/ 8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87">
                  <a:moveTo>
                    <a:pt x="40" y="80"/>
                  </a:moveTo>
                  <a:cubicBezTo>
                    <a:pt x="39" y="82"/>
                    <a:pt x="37" y="83"/>
                    <a:pt x="36" y="84"/>
                  </a:cubicBezTo>
                  <a:cubicBezTo>
                    <a:pt x="30" y="87"/>
                    <a:pt x="24" y="85"/>
                    <a:pt x="19" y="81"/>
                  </a:cubicBezTo>
                  <a:cubicBezTo>
                    <a:pt x="17" y="79"/>
                    <a:pt x="16" y="76"/>
                    <a:pt x="15" y="73"/>
                  </a:cubicBezTo>
                  <a:cubicBezTo>
                    <a:pt x="9" y="56"/>
                    <a:pt x="6" y="37"/>
                    <a:pt x="1" y="20"/>
                  </a:cubicBezTo>
                  <a:cubicBezTo>
                    <a:pt x="0" y="13"/>
                    <a:pt x="0" y="7"/>
                    <a:pt x="7" y="3"/>
                  </a:cubicBezTo>
                  <a:cubicBezTo>
                    <a:pt x="14" y="0"/>
                    <a:pt x="19" y="3"/>
                    <a:pt x="25" y="7"/>
                  </a:cubicBezTo>
                  <a:cubicBezTo>
                    <a:pt x="38" y="0"/>
                    <a:pt x="49" y="9"/>
                    <a:pt x="60" y="13"/>
                  </a:cubicBezTo>
                  <a:cubicBezTo>
                    <a:pt x="67" y="8"/>
                    <a:pt x="72" y="11"/>
                    <a:pt x="77" y="15"/>
                  </a:cubicBezTo>
                  <a:cubicBezTo>
                    <a:pt x="80" y="19"/>
                    <a:pt x="81" y="23"/>
                    <a:pt x="79" y="27"/>
                  </a:cubicBezTo>
                  <a:cubicBezTo>
                    <a:pt x="68" y="46"/>
                    <a:pt x="59" y="67"/>
                    <a:pt x="40" y="80"/>
                  </a:cubicBezTo>
                  <a:close/>
                </a:path>
              </a:pathLst>
            </a:custGeom>
            <a:solidFill>
              <a:srgbClr val="D4A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24">
              <a:extLst>
                <a:ext uri="{FF2B5EF4-FFF2-40B4-BE49-F238E27FC236}">
                  <a16:creationId xmlns:a16="http://schemas.microsoft.com/office/drawing/2014/main" id="{62B3D9C4-414D-1D25-9410-BF909F5ED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171950"/>
              <a:ext cx="136525" cy="149225"/>
            </a:xfrm>
            <a:custGeom>
              <a:avLst/>
              <a:gdLst>
                <a:gd name="T0" fmla="*/ 9 w 75"/>
                <a:gd name="T1" fmla="*/ 12 h 83"/>
                <a:gd name="T2" fmla="*/ 17 w 75"/>
                <a:gd name="T3" fmla="*/ 12 h 83"/>
                <a:gd name="T4" fmla="*/ 71 w 75"/>
                <a:gd name="T5" fmla="*/ 4 h 83"/>
                <a:gd name="T6" fmla="*/ 59 w 75"/>
                <a:gd name="T7" fmla="*/ 76 h 83"/>
                <a:gd name="T8" fmla="*/ 44 w 75"/>
                <a:gd name="T9" fmla="*/ 83 h 83"/>
                <a:gd name="T10" fmla="*/ 21 w 75"/>
                <a:gd name="T11" fmla="*/ 55 h 83"/>
                <a:gd name="T12" fmla="*/ 2 w 75"/>
                <a:gd name="T13" fmla="*/ 27 h 83"/>
                <a:gd name="T14" fmla="*/ 3 w 75"/>
                <a:gd name="T15" fmla="*/ 13 h 83"/>
                <a:gd name="T16" fmla="*/ 9 w 75"/>
                <a:gd name="T17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83">
                  <a:moveTo>
                    <a:pt x="9" y="12"/>
                  </a:moveTo>
                  <a:cubicBezTo>
                    <a:pt x="12" y="12"/>
                    <a:pt x="15" y="13"/>
                    <a:pt x="17" y="12"/>
                  </a:cubicBezTo>
                  <a:cubicBezTo>
                    <a:pt x="34" y="0"/>
                    <a:pt x="53" y="3"/>
                    <a:pt x="71" y="4"/>
                  </a:cubicBezTo>
                  <a:cubicBezTo>
                    <a:pt x="75" y="29"/>
                    <a:pt x="61" y="52"/>
                    <a:pt x="59" y="76"/>
                  </a:cubicBezTo>
                  <a:cubicBezTo>
                    <a:pt x="55" y="82"/>
                    <a:pt x="50" y="83"/>
                    <a:pt x="44" y="83"/>
                  </a:cubicBezTo>
                  <a:cubicBezTo>
                    <a:pt x="32" y="77"/>
                    <a:pt x="28" y="65"/>
                    <a:pt x="21" y="55"/>
                  </a:cubicBezTo>
                  <a:cubicBezTo>
                    <a:pt x="15" y="46"/>
                    <a:pt x="7" y="37"/>
                    <a:pt x="2" y="27"/>
                  </a:cubicBezTo>
                  <a:cubicBezTo>
                    <a:pt x="0" y="22"/>
                    <a:pt x="0" y="17"/>
                    <a:pt x="3" y="13"/>
                  </a:cubicBezTo>
                  <a:cubicBezTo>
                    <a:pt x="5" y="11"/>
                    <a:pt x="7" y="11"/>
                    <a:pt x="9" y="12"/>
                  </a:cubicBezTo>
                  <a:close/>
                </a:path>
              </a:pathLst>
            </a:custGeom>
            <a:solidFill>
              <a:srgbClr val="D6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25">
              <a:extLst>
                <a:ext uri="{FF2B5EF4-FFF2-40B4-BE49-F238E27FC236}">
                  <a16:creationId xmlns:a16="http://schemas.microsoft.com/office/drawing/2014/main" id="{D8DC2651-AF86-A98B-C0F9-467916650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2200" y="4330700"/>
              <a:ext cx="90488" cy="314325"/>
            </a:xfrm>
            <a:custGeom>
              <a:avLst/>
              <a:gdLst>
                <a:gd name="T0" fmla="*/ 22 w 49"/>
                <a:gd name="T1" fmla="*/ 175 h 175"/>
                <a:gd name="T2" fmla="*/ 6 w 49"/>
                <a:gd name="T3" fmla="*/ 172 h 175"/>
                <a:gd name="T4" fmla="*/ 2 w 49"/>
                <a:gd name="T5" fmla="*/ 152 h 175"/>
                <a:gd name="T6" fmla="*/ 25 w 49"/>
                <a:gd name="T7" fmla="*/ 17 h 175"/>
                <a:gd name="T8" fmla="*/ 34 w 49"/>
                <a:gd name="T9" fmla="*/ 0 h 175"/>
                <a:gd name="T10" fmla="*/ 49 w 49"/>
                <a:gd name="T11" fmla="*/ 19 h 175"/>
                <a:gd name="T12" fmla="*/ 22 w 49"/>
                <a:gd name="T1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75">
                  <a:moveTo>
                    <a:pt x="22" y="175"/>
                  </a:moveTo>
                  <a:cubicBezTo>
                    <a:pt x="16" y="174"/>
                    <a:pt x="11" y="173"/>
                    <a:pt x="6" y="172"/>
                  </a:cubicBezTo>
                  <a:cubicBezTo>
                    <a:pt x="0" y="166"/>
                    <a:pt x="0" y="159"/>
                    <a:pt x="2" y="152"/>
                  </a:cubicBezTo>
                  <a:cubicBezTo>
                    <a:pt x="12" y="107"/>
                    <a:pt x="18" y="62"/>
                    <a:pt x="25" y="17"/>
                  </a:cubicBezTo>
                  <a:cubicBezTo>
                    <a:pt x="26" y="10"/>
                    <a:pt x="28" y="4"/>
                    <a:pt x="34" y="0"/>
                  </a:cubicBezTo>
                  <a:cubicBezTo>
                    <a:pt x="46" y="0"/>
                    <a:pt x="49" y="9"/>
                    <a:pt x="49" y="19"/>
                  </a:cubicBezTo>
                  <a:cubicBezTo>
                    <a:pt x="40" y="71"/>
                    <a:pt x="31" y="123"/>
                    <a:pt x="22" y="175"/>
                  </a:cubicBezTo>
                  <a:close/>
                </a:path>
              </a:pathLst>
            </a:custGeom>
            <a:solidFill>
              <a:srgbClr val="C63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26">
              <a:extLst>
                <a:ext uri="{FF2B5EF4-FFF2-40B4-BE49-F238E27FC236}">
                  <a16:creationId xmlns:a16="http://schemas.microsoft.com/office/drawing/2014/main" id="{D55494D4-1026-4608-3EE1-4433091CA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6975" y="4418013"/>
              <a:ext cx="69850" cy="246063"/>
            </a:xfrm>
            <a:custGeom>
              <a:avLst/>
              <a:gdLst>
                <a:gd name="T0" fmla="*/ 16 w 38"/>
                <a:gd name="T1" fmla="*/ 137 h 137"/>
                <a:gd name="T2" fmla="*/ 0 w 38"/>
                <a:gd name="T3" fmla="*/ 132 h 137"/>
                <a:gd name="T4" fmla="*/ 21 w 38"/>
                <a:gd name="T5" fmla="*/ 11 h 137"/>
                <a:gd name="T6" fmla="*/ 24 w 38"/>
                <a:gd name="T7" fmla="*/ 0 h 137"/>
                <a:gd name="T8" fmla="*/ 33 w 38"/>
                <a:gd name="T9" fmla="*/ 48 h 137"/>
                <a:gd name="T10" fmla="*/ 29 w 38"/>
                <a:gd name="T11" fmla="*/ 98 h 137"/>
                <a:gd name="T12" fmla="*/ 27 w 38"/>
                <a:gd name="T13" fmla="*/ 120 h 137"/>
                <a:gd name="T14" fmla="*/ 16 w 38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37">
                  <a:moveTo>
                    <a:pt x="16" y="137"/>
                  </a:moveTo>
                  <a:cubicBezTo>
                    <a:pt x="11" y="135"/>
                    <a:pt x="6" y="133"/>
                    <a:pt x="0" y="132"/>
                  </a:cubicBezTo>
                  <a:cubicBezTo>
                    <a:pt x="7" y="91"/>
                    <a:pt x="14" y="51"/>
                    <a:pt x="21" y="11"/>
                  </a:cubicBezTo>
                  <a:cubicBezTo>
                    <a:pt x="21" y="7"/>
                    <a:pt x="21" y="3"/>
                    <a:pt x="24" y="0"/>
                  </a:cubicBezTo>
                  <a:cubicBezTo>
                    <a:pt x="29" y="16"/>
                    <a:pt x="35" y="31"/>
                    <a:pt x="33" y="48"/>
                  </a:cubicBezTo>
                  <a:cubicBezTo>
                    <a:pt x="38" y="65"/>
                    <a:pt x="32" y="82"/>
                    <a:pt x="29" y="98"/>
                  </a:cubicBezTo>
                  <a:cubicBezTo>
                    <a:pt x="28" y="105"/>
                    <a:pt x="28" y="112"/>
                    <a:pt x="27" y="120"/>
                  </a:cubicBezTo>
                  <a:cubicBezTo>
                    <a:pt x="25" y="126"/>
                    <a:pt x="27" y="136"/>
                    <a:pt x="16" y="137"/>
                  </a:cubicBezTo>
                  <a:close/>
                </a:path>
              </a:pathLst>
            </a:custGeom>
            <a:solidFill>
              <a:srgbClr val="DA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27">
              <a:extLst>
                <a:ext uri="{FF2B5EF4-FFF2-40B4-BE49-F238E27FC236}">
                  <a16:creationId xmlns:a16="http://schemas.microsoft.com/office/drawing/2014/main" id="{55FD8450-99F6-7EFB-F7DD-6B98A6D7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4308475"/>
              <a:ext cx="41275" cy="55563"/>
            </a:xfrm>
            <a:custGeom>
              <a:avLst/>
              <a:gdLst>
                <a:gd name="T0" fmla="*/ 14 w 22"/>
                <a:gd name="T1" fmla="*/ 31 h 31"/>
                <a:gd name="T2" fmla="*/ 3 w 22"/>
                <a:gd name="T3" fmla="*/ 13 h 31"/>
                <a:gd name="T4" fmla="*/ 2 w 22"/>
                <a:gd name="T5" fmla="*/ 5 h 31"/>
                <a:gd name="T6" fmla="*/ 17 w 22"/>
                <a:gd name="T7" fmla="*/ 0 h 31"/>
                <a:gd name="T8" fmla="*/ 14 w 22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14" y="31"/>
                  </a:moveTo>
                  <a:cubicBezTo>
                    <a:pt x="10" y="25"/>
                    <a:pt x="7" y="19"/>
                    <a:pt x="3" y="13"/>
                  </a:cubicBezTo>
                  <a:cubicBezTo>
                    <a:pt x="0" y="11"/>
                    <a:pt x="0" y="8"/>
                    <a:pt x="2" y="5"/>
                  </a:cubicBezTo>
                  <a:cubicBezTo>
                    <a:pt x="7" y="4"/>
                    <a:pt x="12" y="2"/>
                    <a:pt x="17" y="0"/>
                  </a:cubicBezTo>
                  <a:cubicBezTo>
                    <a:pt x="19" y="11"/>
                    <a:pt x="22" y="21"/>
                    <a:pt x="14" y="31"/>
                  </a:cubicBezTo>
                  <a:close/>
                </a:path>
              </a:pathLst>
            </a:custGeom>
            <a:solidFill>
              <a:srgbClr val="8F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28">
              <a:extLst>
                <a:ext uri="{FF2B5EF4-FFF2-40B4-BE49-F238E27FC236}">
                  <a16:creationId xmlns:a16="http://schemas.microsoft.com/office/drawing/2014/main" id="{8739EF28-3177-3F57-A5C1-8C63BD324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675" y="4141788"/>
              <a:ext cx="73025" cy="387350"/>
            </a:xfrm>
            <a:custGeom>
              <a:avLst/>
              <a:gdLst>
                <a:gd name="T0" fmla="*/ 9 w 40"/>
                <a:gd name="T1" fmla="*/ 214 h 216"/>
                <a:gd name="T2" fmla="*/ 1 w 40"/>
                <a:gd name="T3" fmla="*/ 216 h 216"/>
                <a:gd name="T4" fmla="*/ 14 w 40"/>
                <a:gd name="T5" fmla="*/ 124 h 216"/>
                <a:gd name="T6" fmla="*/ 25 w 40"/>
                <a:gd name="T7" fmla="*/ 50 h 216"/>
                <a:gd name="T8" fmla="*/ 38 w 40"/>
                <a:gd name="T9" fmla="*/ 0 h 216"/>
                <a:gd name="T10" fmla="*/ 40 w 40"/>
                <a:gd name="T11" fmla="*/ 81 h 216"/>
                <a:gd name="T12" fmla="*/ 40 w 40"/>
                <a:gd name="T13" fmla="*/ 87 h 216"/>
                <a:gd name="T14" fmla="*/ 32 w 40"/>
                <a:gd name="T15" fmla="*/ 72 h 216"/>
                <a:gd name="T16" fmla="*/ 14 w 40"/>
                <a:gd name="T17" fmla="*/ 211 h 216"/>
                <a:gd name="T18" fmla="*/ 13 w 40"/>
                <a:gd name="T19" fmla="*/ 215 h 216"/>
                <a:gd name="T20" fmla="*/ 9 w 40"/>
                <a:gd name="T21" fmla="*/ 21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216">
                  <a:moveTo>
                    <a:pt x="9" y="214"/>
                  </a:moveTo>
                  <a:cubicBezTo>
                    <a:pt x="7" y="214"/>
                    <a:pt x="4" y="215"/>
                    <a:pt x="1" y="216"/>
                  </a:cubicBezTo>
                  <a:cubicBezTo>
                    <a:pt x="0" y="184"/>
                    <a:pt x="10" y="155"/>
                    <a:pt x="14" y="124"/>
                  </a:cubicBezTo>
                  <a:cubicBezTo>
                    <a:pt x="17" y="100"/>
                    <a:pt x="25" y="76"/>
                    <a:pt x="25" y="50"/>
                  </a:cubicBezTo>
                  <a:cubicBezTo>
                    <a:pt x="32" y="34"/>
                    <a:pt x="30" y="16"/>
                    <a:pt x="38" y="0"/>
                  </a:cubicBezTo>
                  <a:cubicBezTo>
                    <a:pt x="39" y="27"/>
                    <a:pt x="39" y="54"/>
                    <a:pt x="40" y="81"/>
                  </a:cubicBezTo>
                  <a:cubicBezTo>
                    <a:pt x="40" y="83"/>
                    <a:pt x="40" y="85"/>
                    <a:pt x="40" y="87"/>
                  </a:cubicBezTo>
                  <a:cubicBezTo>
                    <a:pt x="22" y="86"/>
                    <a:pt x="39" y="75"/>
                    <a:pt x="32" y="72"/>
                  </a:cubicBezTo>
                  <a:cubicBezTo>
                    <a:pt x="32" y="117"/>
                    <a:pt x="14" y="163"/>
                    <a:pt x="14" y="211"/>
                  </a:cubicBezTo>
                  <a:cubicBezTo>
                    <a:pt x="14" y="213"/>
                    <a:pt x="14" y="214"/>
                    <a:pt x="13" y="215"/>
                  </a:cubicBezTo>
                  <a:cubicBezTo>
                    <a:pt x="12" y="215"/>
                    <a:pt x="10" y="215"/>
                    <a:pt x="9" y="214"/>
                  </a:cubicBezTo>
                  <a:close/>
                </a:path>
              </a:pathLst>
            </a:custGeom>
            <a:solidFill>
              <a:srgbClr val="361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29">
              <a:extLst>
                <a:ext uri="{FF2B5EF4-FFF2-40B4-BE49-F238E27FC236}">
                  <a16:creationId xmlns:a16="http://schemas.microsoft.com/office/drawing/2014/main" id="{4EC9DE6D-484B-5F38-583F-14993AF1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75" y="4181475"/>
              <a:ext cx="34925" cy="127000"/>
            </a:xfrm>
            <a:custGeom>
              <a:avLst/>
              <a:gdLst>
                <a:gd name="T0" fmla="*/ 8 w 19"/>
                <a:gd name="T1" fmla="*/ 71 h 71"/>
                <a:gd name="T2" fmla="*/ 1 w 19"/>
                <a:gd name="T3" fmla="*/ 20 h 71"/>
                <a:gd name="T4" fmla="*/ 6 w 19"/>
                <a:gd name="T5" fmla="*/ 0 h 71"/>
                <a:gd name="T6" fmla="*/ 18 w 19"/>
                <a:gd name="T7" fmla="*/ 13 h 71"/>
                <a:gd name="T8" fmla="*/ 14 w 19"/>
                <a:gd name="T9" fmla="*/ 65 h 71"/>
                <a:gd name="T10" fmla="*/ 8 w 19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71">
                  <a:moveTo>
                    <a:pt x="8" y="71"/>
                  </a:moveTo>
                  <a:cubicBezTo>
                    <a:pt x="5" y="54"/>
                    <a:pt x="3" y="37"/>
                    <a:pt x="1" y="20"/>
                  </a:cubicBezTo>
                  <a:cubicBezTo>
                    <a:pt x="2" y="13"/>
                    <a:pt x="0" y="6"/>
                    <a:pt x="6" y="0"/>
                  </a:cubicBezTo>
                  <a:cubicBezTo>
                    <a:pt x="13" y="2"/>
                    <a:pt x="14" y="8"/>
                    <a:pt x="18" y="13"/>
                  </a:cubicBezTo>
                  <a:cubicBezTo>
                    <a:pt x="19" y="30"/>
                    <a:pt x="12" y="47"/>
                    <a:pt x="14" y="65"/>
                  </a:cubicBezTo>
                  <a:cubicBezTo>
                    <a:pt x="14" y="69"/>
                    <a:pt x="12" y="71"/>
                    <a:pt x="8" y="71"/>
                  </a:cubicBezTo>
                  <a:close/>
                </a:path>
              </a:pathLst>
            </a:custGeom>
            <a:solidFill>
              <a:srgbClr val="B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30">
              <a:extLst>
                <a:ext uri="{FF2B5EF4-FFF2-40B4-BE49-F238E27FC236}">
                  <a16:creationId xmlns:a16="http://schemas.microsoft.com/office/drawing/2014/main" id="{1D648C49-4168-C18F-2BA1-08DBBE8B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5900" y="4581525"/>
              <a:ext cx="142875" cy="174625"/>
            </a:xfrm>
            <a:custGeom>
              <a:avLst/>
              <a:gdLst>
                <a:gd name="T0" fmla="*/ 78 w 78"/>
                <a:gd name="T1" fmla="*/ 32 h 97"/>
                <a:gd name="T2" fmla="*/ 71 w 78"/>
                <a:gd name="T3" fmla="*/ 49 h 97"/>
                <a:gd name="T4" fmla="*/ 39 w 78"/>
                <a:gd name="T5" fmla="*/ 96 h 97"/>
                <a:gd name="T6" fmla="*/ 23 w 78"/>
                <a:gd name="T7" fmla="*/ 96 h 97"/>
                <a:gd name="T8" fmla="*/ 10 w 78"/>
                <a:gd name="T9" fmla="*/ 81 h 97"/>
                <a:gd name="T10" fmla="*/ 0 w 78"/>
                <a:gd name="T11" fmla="*/ 14 h 97"/>
                <a:gd name="T12" fmla="*/ 9 w 78"/>
                <a:gd name="T13" fmla="*/ 0 h 97"/>
                <a:gd name="T14" fmla="*/ 27 w 78"/>
                <a:gd name="T15" fmla="*/ 19 h 97"/>
                <a:gd name="T16" fmla="*/ 62 w 78"/>
                <a:gd name="T17" fmla="*/ 25 h 97"/>
                <a:gd name="T18" fmla="*/ 78 w 78"/>
                <a:gd name="T19" fmla="*/ 3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97">
                  <a:moveTo>
                    <a:pt x="78" y="32"/>
                  </a:moveTo>
                  <a:cubicBezTo>
                    <a:pt x="76" y="38"/>
                    <a:pt x="74" y="43"/>
                    <a:pt x="71" y="49"/>
                  </a:cubicBezTo>
                  <a:cubicBezTo>
                    <a:pt x="64" y="67"/>
                    <a:pt x="56" y="85"/>
                    <a:pt x="39" y="96"/>
                  </a:cubicBezTo>
                  <a:cubicBezTo>
                    <a:pt x="33" y="97"/>
                    <a:pt x="28" y="97"/>
                    <a:pt x="23" y="96"/>
                  </a:cubicBezTo>
                  <a:cubicBezTo>
                    <a:pt x="15" y="95"/>
                    <a:pt x="11" y="89"/>
                    <a:pt x="10" y="81"/>
                  </a:cubicBezTo>
                  <a:cubicBezTo>
                    <a:pt x="6" y="59"/>
                    <a:pt x="0" y="37"/>
                    <a:pt x="0" y="14"/>
                  </a:cubicBezTo>
                  <a:cubicBezTo>
                    <a:pt x="2" y="9"/>
                    <a:pt x="3" y="2"/>
                    <a:pt x="9" y="0"/>
                  </a:cubicBezTo>
                  <a:cubicBezTo>
                    <a:pt x="18" y="4"/>
                    <a:pt x="18" y="16"/>
                    <a:pt x="27" y="19"/>
                  </a:cubicBezTo>
                  <a:cubicBezTo>
                    <a:pt x="40" y="14"/>
                    <a:pt x="50" y="23"/>
                    <a:pt x="62" y="25"/>
                  </a:cubicBezTo>
                  <a:cubicBezTo>
                    <a:pt x="66" y="31"/>
                    <a:pt x="73" y="28"/>
                    <a:pt x="78" y="32"/>
                  </a:cubicBezTo>
                  <a:close/>
                </a:path>
              </a:pathLst>
            </a:custGeom>
            <a:solidFill>
              <a:srgbClr val="DFB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31">
              <a:extLst>
                <a:ext uri="{FF2B5EF4-FFF2-40B4-BE49-F238E27FC236}">
                  <a16:creationId xmlns:a16="http://schemas.microsoft.com/office/drawing/2014/main" id="{13C3003D-02FC-C495-D239-748ACDEB4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3838" y="4216400"/>
              <a:ext cx="109538" cy="407988"/>
            </a:xfrm>
            <a:custGeom>
              <a:avLst/>
              <a:gdLst>
                <a:gd name="T0" fmla="*/ 23 w 60"/>
                <a:gd name="T1" fmla="*/ 222 h 227"/>
                <a:gd name="T2" fmla="*/ 7 w 60"/>
                <a:gd name="T3" fmla="*/ 204 h 227"/>
                <a:gd name="T4" fmla="*/ 11 w 60"/>
                <a:gd name="T5" fmla="*/ 145 h 227"/>
                <a:gd name="T6" fmla="*/ 28 w 60"/>
                <a:gd name="T7" fmla="*/ 53 h 227"/>
                <a:gd name="T8" fmla="*/ 54 w 60"/>
                <a:gd name="T9" fmla="*/ 8 h 227"/>
                <a:gd name="T10" fmla="*/ 60 w 60"/>
                <a:gd name="T11" fmla="*/ 0 h 227"/>
                <a:gd name="T12" fmla="*/ 26 w 60"/>
                <a:gd name="T13" fmla="*/ 199 h 227"/>
                <a:gd name="T14" fmla="*/ 23 w 60"/>
                <a:gd name="T15" fmla="*/ 22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227">
                  <a:moveTo>
                    <a:pt x="23" y="222"/>
                  </a:moveTo>
                  <a:cubicBezTo>
                    <a:pt x="6" y="227"/>
                    <a:pt x="8" y="214"/>
                    <a:pt x="7" y="204"/>
                  </a:cubicBezTo>
                  <a:cubicBezTo>
                    <a:pt x="0" y="184"/>
                    <a:pt x="12" y="165"/>
                    <a:pt x="11" y="145"/>
                  </a:cubicBezTo>
                  <a:cubicBezTo>
                    <a:pt x="19" y="115"/>
                    <a:pt x="21" y="84"/>
                    <a:pt x="28" y="53"/>
                  </a:cubicBezTo>
                  <a:cubicBezTo>
                    <a:pt x="32" y="36"/>
                    <a:pt x="45" y="23"/>
                    <a:pt x="54" y="8"/>
                  </a:cubicBezTo>
                  <a:cubicBezTo>
                    <a:pt x="56" y="5"/>
                    <a:pt x="58" y="2"/>
                    <a:pt x="60" y="0"/>
                  </a:cubicBezTo>
                  <a:cubicBezTo>
                    <a:pt x="49" y="66"/>
                    <a:pt x="37" y="132"/>
                    <a:pt x="26" y="199"/>
                  </a:cubicBezTo>
                  <a:cubicBezTo>
                    <a:pt x="25" y="206"/>
                    <a:pt x="24" y="214"/>
                    <a:pt x="23" y="222"/>
                  </a:cubicBezTo>
                  <a:close/>
                </a:path>
              </a:pathLst>
            </a:custGeom>
            <a:solidFill>
              <a:srgbClr val="D68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32">
              <a:extLst>
                <a:ext uri="{FF2B5EF4-FFF2-40B4-BE49-F238E27FC236}">
                  <a16:creationId xmlns:a16="http://schemas.microsoft.com/office/drawing/2014/main" id="{DE93FAA0-D122-E067-B0F6-76C5F7FF8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4273550"/>
              <a:ext cx="117475" cy="330200"/>
            </a:xfrm>
            <a:custGeom>
              <a:avLst/>
              <a:gdLst>
                <a:gd name="T0" fmla="*/ 57 w 64"/>
                <a:gd name="T1" fmla="*/ 182 h 184"/>
                <a:gd name="T2" fmla="*/ 13 w 64"/>
                <a:gd name="T3" fmla="*/ 177 h 184"/>
                <a:gd name="T4" fmla="*/ 3 w 64"/>
                <a:gd name="T5" fmla="*/ 159 h 184"/>
                <a:gd name="T6" fmla="*/ 6 w 64"/>
                <a:gd name="T7" fmla="*/ 57 h 184"/>
                <a:gd name="T8" fmla="*/ 7 w 64"/>
                <a:gd name="T9" fmla="*/ 49 h 184"/>
                <a:gd name="T10" fmla="*/ 16 w 64"/>
                <a:gd name="T11" fmla="*/ 0 h 184"/>
                <a:gd name="T12" fmla="*/ 29 w 64"/>
                <a:gd name="T13" fmla="*/ 17 h 184"/>
                <a:gd name="T14" fmla="*/ 36 w 64"/>
                <a:gd name="T15" fmla="*/ 58 h 184"/>
                <a:gd name="T16" fmla="*/ 61 w 64"/>
                <a:gd name="T17" fmla="*/ 106 h 184"/>
                <a:gd name="T18" fmla="*/ 58 w 64"/>
                <a:gd name="T19" fmla="*/ 179 h 184"/>
                <a:gd name="T20" fmla="*/ 57 w 64"/>
                <a:gd name="T21" fmla="*/ 18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84">
                  <a:moveTo>
                    <a:pt x="57" y="182"/>
                  </a:moveTo>
                  <a:cubicBezTo>
                    <a:pt x="42" y="184"/>
                    <a:pt x="29" y="167"/>
                    <a:pt x="13" y="177"/>
                  </a:cubicBezTo>
                  <a:cubicBezTo>
                    <a:pt x="5" y="174"/>
                    <a:pt x="3" y="166"/>
                    <a:pt x="3" y="159"/>
                  </a:cubicBezTo>
                  <a:cubicBezTo>
                    <a:pt x="3" y="125"/>
                    <a:pt x="0" y="91"/>
                    <a:pt x="6" y="57"/>
                  </a:cubicBezTo>
                  <a:cubicBezTo>
                    <a:pt x="6" y="54"/>
                    <a:pt x="6" y="51"/>
                    <a:pt x="7" y="49"/>
                  </a:cubicBezTo>
                  <a:cubicBezTo>
                    <a:pt x="13" y="33"/>
                    <a:pt x="13" y="17"/>
                    <a:pt x="16" y="0"/>
                  </a:cubicBezTo>
                  <a:cubicBezTo>
                    <a:pt x="27" y="1"/>
                    <a:pt x="27" y="10"/>
                    <a:pt x="29" y="17"/>
                  </a:cubicBezTo>
                  <a:cubicBezTo>
                    <a:pt x="35" y="30"/>
                    <a:pt x="33" y="44"/>
                    <a:pt x="36" y="58"/>
                  </a:cubicBezTo>
                  <a:cubicBezTo>
                    <a:pt x="40" y="76"/>
                    <a:pt x="59" y="87"/>
                    <a:pt x="61" y="106"/>
                  </a:cubicBezTo>
                  <a:cubicBezTo>
                    <a:pt x="62" y="130"/>
                    <a:pt x="64" y="155"/>
                    <a:pt x="58" y="179"/>
                  </a:cubicBezTo>
                  <a:cubicBezTo>
                    <a:pt x="58" y="180"/>
                    <a:pt x="57" y="181"/>
                    <a:pt x="57" y="182"/>
                  </a:cubicBezTo>
                  <a:close/>
                </a:path>
              </a:pathLst>
            </a:custGeom>
            <a:solidFill>
              <a:srgbClr val="262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33">
              <a:extLst>
                <a:ext uri="{FF2B5EF4-FFF2-40B4-BE49-F238E27FC236}">
                  <a16:creationId xmlns:a16="http://schemas.microsoft.com/office/drawing/2014/main" id="{F6D672B1-FA53-94EF-DF81-DB8B02C48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4346575"/>
              <a:ext cx="141288" cy="203200"/>
            </a:xfrm>
            <a:custGeom>
              <a:avLst/>
              <a:gdLst>
                <a:gd name="T0" fmla="*/ 23 w 77"/>
                <a:gd name="T1" fmla="*/ 62 h 113"/>
                <a:gd name="T2" fmla="*/ 0 w 77"/>
                <a:gd name="T3" fmla="*/ 20 h 113"/>
                <a:gd name="T4" fmla="*/ 7 w 77"/>
                <a:gd name="T5" fmla="*/ 16 h 113"/>
                <a:gd name="T6" fmla="*/ 42 w 77"/>
                <a:gd name="T7" fmla="*/ 5 h 113"/>
                <a:gd name="T8" fmla="*/ 51 w 77"/>
                <a:gd name="T9" fmla="*/ 8 h 113"/>
                <a:gd name="T10" fmla="*/ 68 w 77"/>
                <a:gd name="T11" fmla="*/ 0 h 113"/>
                <a:gd name="T12" fmla="*/ 71 w 77"/>
                <a:gd name="T13" fmla="*/ 0 h 113"/>
                <a:gd name="T14" fmla="*/ 74 w 77"/>
                <a:gd name="T15" fmla="*/ 25 h 113"/>
                <a:gd name="T16" fmla="*/ 64 w 77"/>
                <a:gd name="T17" fmla="*/ 98 h 113"/>
                <a:gd name="T18" fmla="*/ 54 w 77"/>
                <a:gd name="T19" fmla="*/ 113 h 113"/>
                <a:gd name="T20" fmla="*/ 43 w 77"/>
                <a:gd name="T21" fmla="*/ 101 h 113"/>
                <a:gd name="T22" fmla="*/ 49 w 77"/>
                <a:gd name="T23" fmla="*/ 93 h 113"/>
                <a:gd name="T24" fmla="*/ 39 w 77"/>
                <a:gd name="T25" fmla="*/ 89 h 113"/>
                <a:gd name="T26" fmla="*/ 29 w 77"/>
                <a:gd name="T27" fmla="*/ 74 h 113"/>
                <a:gd name="T28" fmla="*/ 25 w 77"/>
                <a:gd name="T29" fmla="*/ 66 h 113"/>
                <a:gd name="T30" fmla="*/ 23 w 77"/>
                <a:gd name="T31" fmla="*/ 6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113">
                  <a:moveTo>
                    <a:pt x="23" y="62"/>
                  </a:moveTo>
                  <a:cubicBezTo>
                    <a:pt x="18" y="46"/>
                    <a:pt x="0" y="38"/>
                    <a:pt x="0" y="20"/>
                  </a:cubicBezTo>
                  <a:cubicBezTo>
                    <a:pt x="1" y="16"/>
                    <a:pt x="3" y="15"/>
                    <a:pt x="7" y="16"/>
                  </a:cubicBezTo>
                  <a:cubicBezTo>
                    <a:pt x="21" y="19"/>
                    <a:pt x="29" y="6"/>
                    <a:pt x="42" y="5"/>
                  </a:cubicBezTo>
                  <a:cubicBezTo>
                    <a:pt x="45" y="5"/>
                    <a:pt x="46" y="12"/>
                    <a:pt x="51" y="8"/>
                  </a:cubicBezTo>
                  <a:cubicBezTo>
                    <a:pt x="57" y="5"/>
                    <a:pt x="61" y="0"/>
                    <a:pt x="68" y="0"/>
                  </a:cubicBezTo>
                  <a:cubicBezTo>
                    <a:pt x="69" y="0"/>
                    <a:pt x="70" y="0"/>
                    <a:pt x="71" y="0"/>
                  </a:cubicBezTo>
                  <a:cubicBezTo>
                    <a:pt x="77" y="7"/>
                    <a:pt x="75" y="16"/>
                    <a:pt x="74" y="25"/>
                  </a:cubicBezTo>
                  <a:cubicBezTo>
                    <a:pt x="69" y="49"/>
                    <a:pt x="63" y="73"/>
                    <a:pt x="64" y="98"/>
                  </a:cubicBezTo>
                  <a:cubicBezTo>
                    <a:pt x="64" y="104"/>
                    <a:pt x="63" y="111"/>
                    <a:pt x="54" y="113"/>
                  </a:cubicBezTo>
                  <a:cubicBezTo>
                    <a:pt x="48" y="111"/>
                    <a:pt x="43" y="108"/>
                    <a:pt x="43" y="101"/>
                  </a:cubicBezTo>
                  <a:cubicBezTo>
                    <a:pt x="43" y="97"/>
                    <a:pt x="51" y="99"/>
                    <a:pt x="49" y="93"/>
                  </a:cubicBezTo>
                  <a:cubicBezTo>
                    <a:pt x="47" y="88"/>
                    <a:pt x="42" y="89"/>
                    <a:pt x="39" y="89"/>
                  </a:cubicBezTo>
                  <a:cubicBezTo>
                    <a:pt x="33" y="85"/>
                    <a:pt x="32" y="79"/>
                    <a:pt x="29" y="74"/>
                  </a:cubicBezTo>
                  <a:cubicBezTo>
                    <a:pt x="27" y="72"/>
                    <a:pt x="27" y="68"/>
                    <a:pt x="25" y="66"/>
                  </a:cubicBezTo>
                  <a:cubicBezTo>
                    <a:pt x="24" y="64"/>
                    <a:pt x="23" y="63"/>
                    <a:pt x="23" y="62"/>
                  </a:cubicBezTo>
                  <a:close/>
                </a:path>
              </a:pathLst>
            </a:custGeom>
            <a:solidFill>
              <a:srgbClr val="D4B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34">
              <a:extLst>
                <a:ext uri="{FF2B5EF4-FFF2-40B4-BE49-F238E27FC236}">
                  <a16:creationId xmlns:a16="http://schemas.microsoft.com/office/drawing/2014/main" id="{EAF590B6-ECA5-9007-A209-3BE49F2E7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113" y="4186238"/>
              <a:ext cx="53975" cy="196850"/>
            </a:xfrm>
            <a:custGeom>
              <a:avLst/>
              <a:gdLst>
                <a:gd name="T0" fmla="*/ 25 w 30"/>
                <a:gd name="T1" fmla="*/ 105 h 109"/>
                <a:gd name="T2" fmla="*/ 18 w 30"/>
                <a:gd name="T3" fmla="*/ 109 h 109"/>
                <a:gd name="T4" fmla="*/ 9 w 30"/>
                <a:gd name="T5" fmla="*/ 68 h 109"/>
                <a:gd name="T6" fmla="*/ 0 w 30"/>
                <a:gd name="T7" fmla="*/ 48 h 109"/>
                <a:gd name="T8" fmla="*/ 10 w 30"/>
                <a:gd name="T9" fmla="*/ 0 h 109"/>
                <a:gd name="T10" fmla="*/ 15 w 30"/>
                <a:gd name="T11" fmla="*/ 0 h 109"/>
                <a:gd name="T12" fmla="*/ 30 w 30"/>
                <a:gd name="T13" fmla="*/ 99 h 109"/>
                <a:gd name="T14" fmla="*/ 25 w 30"/>
                <a:gd name="T15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09">
                  <a:moveTo>
                    <a:pt x="25" y="105"/>
                  </a:moveTo>
                  <a:cubicBezTo>
                    <a:pt x="22" y="106"/>
                    <a:pt x="20" y="108"/>
                    <a:pt x="18" y="109"/>
                  </a:cubicBezTo>
                  <a:cubicBezTo>
                    <a:pt x="9" y="97"/>
                    <a:pt x="15" y="81"/>
                    <a:pt x="9" y="68"/>
                  </a:cubicBezTo>
                  <a:cubicBezTo>
                    <a:pt x="6" y="61"/>
                    <a:pt x="7" y="53"/>
                    <a:pt x="0" y="48"/>
                  </a:cubicBezTo>
                  <a:cubicBezTo>
                    <a:pt x="3" y="32"/>
                    <a:pt x="6" y="16"/>
                    <a:pt x="10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20" y="33"/>
                    <a:pt x="25" y="66"/>
                    <a:pt x="30" y="99"/>
                  </a:cubicBezTo>
                  <a:cubicBezTo>
                    <a:pt x="30" y="101"/>
                    <a:pt x="26" y="103"/>
                    <a:pt x="25" y="105"/>
                  </a:cubicBezTo>
                  <a:close/>
                </a:path>
              </a:pathLst>
            </a:custGeom>
            <a:solidFill>
              <a:srgbClr val="158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35">
              <a:extLst>
                <a:ext uri="{FF2B5EF4-FFF2-40B4-BE49-F238E27FC236}">
                  <a16:creationId xmlns:a16="http://schemas.microsoft.com/office/drawing/2014/main" id="{0B4F5B5D-27B2-6661-B027-B6A3C636D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9650" y="4332288"/>
              <a:ext cx="25400" cy="44450"/>
            </a:xfrm>
            <a:custGeom>
              <a:avLst/>
              <a:gdLst>
                <a:gd name="T0" fmla="*/ 9 w 14"/>
                <a:gd name="T1" fmla="*/ 19 h 25"/>
                <a:gd name="T2" fmla="*/ 6 w 14"/>
                <a:gd name="T3" fmla="*/ 25 h 25"/>
                <a:gd name="T4" fmla="*/ 0 w 14"/>
                <a:gd name="T5" fmla="*/ 13 h 25"/>
                <a:gd name="T6" fmla="*/ 1 w 14"/>
                <a:gd name="T7" fmla="*/ 0 h 25"/>
                <a:gd name="T8" fmla="*/ 8 w 14"/>
                <a:gd name="T9" fmla="*/ 0 h 25"/>
                <a:gd name="T10" fmla="*/ 9 w 14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8" y="21"/>
                    <a:pt x="7" y="25"/>
                    <a:pt x="6" y="25"/>
                  </a:cubicBezTo>
                  <a:cubicBezTo>
                    <a:pt x="0" y="23"/>
                    <a:pt x="2" y="17"/>
                    <a:pt x="0" y="13"/>
                  </a:cubicBezTo>
                  <a:cubicBezTo>
                    <a:pt x="0" y="8"/>
                    <a:pt x="1" y="4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4" y="6"/>
                    <a:pt x="13" y="12"/>
                    <a:pt x="9" y="19"/>
                  </a:cubicBezTo>
                  <a:close/>
                </a:path>
              </a:pathLst>
            </a:custGeom>
            <a:solidFill>
              <a:srgbClr val="484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36">
              <a:extLst>
                <a:ext uri="{FF2B5EF4-FFF2-40B4-BE49-F238E27FC236}">
                  <a16:creationId xmlns:a16="http://schemas.microsoft.com/office/drawing/2014/main" id="{EBD1B4BD-3E0D-88BB-EECB-17BE8FA91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5913" y="4252913"/>
              <a:ext cx="130175" cy="153988"/>
            </a:xfrm>
            <a:custGeom>
              <a:avLst/>
              <a:gdLst>
                <a:gd name="T0" fmla="*/ 26 w 71"/>
                <a:gd name="T1" fmla="*/ 63 h 86"/>
                <a:gd name="T2" fmla="*/ 0 w 71"/>
                <a:gd name="T3" fmla="*/ 20 h 86"/>
                <a:gd name="T4" fmla="*/ 2 w 71"/>
                <a:gd name="T5" fmla="*/ 13 h 86"/>
                <a:gd name="T6" fmla="*/ 32 w 71"/>
                <a:gd name="T7" fmla="*/ 0 h 86"/>
                <a:gd name="T8" fmla="*/ 68 w 71"/>
                <a:gd name="T9" fmla="*/ 4 h 86"/>
                <a:gd name="T10" fmla="*/ 70 w 71"/>
                <a:gd name="T11" fmla="*/ 16 h 86"/>
                <a:gd name="T12" fmla="*/ 62 w 71"/>
                <a:gd name="T13" fmla="*/ 67 h 86"/>
                <a:gd name="T14" fmla="*/ 55 w 71"/>
                <a:gd name="T15" fmla="*/ 80 h 86"/>
                <a:gd name="T16" fmla="*/ 38 w 71"/>
                <a:gd name="T17" fmla="*/ 85 h 86"/>
                <a:gd name="T18" fmla="*/ 26 w 71"/>
                <a:gd name="T19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86">
                  <a:moveTo>
                    <a:pt x="26" y="63"/>
                  </a:moveTo>
                  <a:cubicBezTo>
                    <a:pt x="21" y="47"/>
                    <a:pt x="6" y="36"/>
                    <a:pt x="0" y="20"/>
                  </a:cubicBezTo>
                  <a:cubicBezTo>
                    <a:pt x="1" y="18"/>
                    <a:pt x="2" y="16"/>
                    <a:pt x="2" y="13"/>
                  </a:cubicBezTo>
                  <a:cubicBezTo>
                    <a:pt x="13" y="11"/>
                    <a:pt x="23" y="7"/>
                    <a:pt x="32" y="0"/>
                  </a:cubicBezTo>
                  <a:cubicBezTo>
                    <a:pt x="44" y="1"/>
                    <a:pt x="56" y="3"/>
                    <a:pt x="68" y="4"/>
                  </a:cubicBezTo>
                  <a:cubicBezTo>
                    <a:pt x="68" y="8"/>
                    <a:pt x="69" y="12"/>
                    <a:pt x="70" y="16"/>
                  </a:cubicBezTo>
                  <a:cubicBezTo>
                    <a:pt x="71" y="34"/>
                    <a:pt x="67" y="50"/>
                    <a:pt x="62" y="67"/>
                  </a:cubicBezTo>
                  <a:cubicBezTo>
                    <a:pt x="60" y="71"/>
                    <a:pt x="58" y="76"/>
                    <a:pt x="55" y="80"/>
                  </a:cubicBezTo>
                  <a:cubicBezTo>
                    <a:pt x="50" y="84"/>
                    <a:pt x="45" y="86"/>
                    <a:pt x="38" y="85"/>
                  </a:cubicBezTo>
                  <a:cubicBezTo>
                    <a:pt x="31" y="79"/>
                    <a:pt x="26" y="73"/>
                    <a:pt x="26" y="63"/>
                  </a:cubicBezTo>
                  <a:close/>
                </a:path>
              </a:pathLst>
            </a:custGeom>
            <a:solidFill>
              <a:srgbClr val="D5A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37">
              <a:extLst>
                <a:ext uri="{FF2B5EF4-FFF2-40B4-BE49-F238E27FC236}">
                  <a16:creationId xmlns:a16="http://schemas.microsoft.com/office/drawing/2014/main" id="{FC5398C5-F51B-4E4F-7C99-FC0AF09AE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5925" y="4281488"/>
              <a:ext cx="73025" cy="254000"/>
            </a:xfrm>
            <a:custGeom>
              <a:avLst/>
              <a:gdLst>
                <a:gd name="T0" fmla="*/ 3 w 40"/>
                <a:gd name="T1" fmla="*/ 51 h 141"/>
                <a:gd name="T2" fmla="*/ 16 w 40"/>
                <a:gd name="T3" fmla="*/ 0 h 141"/>
                <a:gd name="T4" fmla="*/ 40 w 40"/>
                <a:gd name="T5" fmla="*/ 131 h 141"/>
                <a:gd name="T6" fmla="*/ 24 w 40"/>
                <a:gd name="T7" fmla="*/ 141 h 141"/>
                <a:gd name="T8" fmla="*/ 20 w 40"/>
                <a:gd name="T9" fmla="*/ 132 h 141"/>
                <a:gd name="T10" fmla="*/ 12 w 40"/>
                <a:gd name="T11" fmla="*/ 125 h 141"/>
                <a:gd name="T12" fmla="*/ 3 w 40"/>
                <a:gd name="T13" fmla="*/ 5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1">
                  <a:moveTo>
                    <a:pt x="3" y="51"/>
                  </a:moveTo>
                  <a:cubicBezTo>
                    <a:pt x="8" y="34"/>
                    <a:pt x="12" y="17"/>
                    <a:pt x="16" y="0"/>
                  </a:cubicBezTo>
                  <a:cubicBezTo>
                    <a:pt x="26" y="43"/>
                    <a:pt x="34" y="87"/>
                    <a:pt x="40" y="131"/>
                  </a:cubicBezTo>
                  <a:cubicBezTo>
                    <a:pt x="33" y="132"/>
                    <a:pt x="28" y="134"/>
                    <a:pt x="24" y="141"/>
                  </a:cubicBezTo>
                  <a:cubicBezTo>
                    <a:pt x="24" y="137"/>
                    <a:pt x="23" y="134"/>
                    <a:pt x="20" y="132"/>
                  </a:cubicBezTo>
                  <a:cubicBezTo>
                    <a:pt x="15" y="132"/>
                    <a:pt x="12" y="129"/>
                    <a:pt x="12" y="125"/>
                  </a:cubicBezTo>
                  <a:cubicBezTo>
                    <a:pt x="7" y="100"/>
                    <a:pt x="0" y="76"/>
                    <a:pt x="3" y="51"/>
                  </a:cubicBezTo>
                  <a:close/>
                </a:path>
              </a:pathLst>
            </a:custGeom>
            <a:solidFill>
              <a:srgbClr val="DD4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38">
              <a:extLst>
                <a:ext uri="{FF2B5EF4-FFF2-40B4-BE49-F238E27FC236}">
                  <a16:creationId xmlns:a16="http://schemas.microsoft.com/office/drawing/2014/main" id="{E44476A2-D010-9B87-C112-FBCB69E8F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3238" y="4181475"/>
              <a:ext cx="84138" cy="328613"/>
            </a:xfrm>
            <a:custGeom>
              <a:avLst/>
              <a:gdLst>
                <a:gd name="T0" fmla="*/ 34 w 46"/>
                <a:gd name="T1" fmla="*/ 144 h 183"/>
                <a:gd name="T2" fmla="*/ 33 w 46"/>
                <a:gd name="T3" fmla="*/ 167 h 183"/>
                <a:gd name="T4" fmla="*/ 43 w 46"/>
                <a:gd name="T5" fmla="*/ 168 h 183"/>
                <a:gd name="T6" fmla="*/ 27 w 46"/>
                <a:gd name="T7" fmla="*/ 180 h 183"/>
                <a:gd name="T8" fmla="*/ 6 w 46"/>
                <a:gd name="T9" fmla="*/ 48 h 183"/>
                <a:gd name="T10" fmla="*/ 0 w 46"/>
                <a:gd name="T11" fmla="*/ 21 h 183"/>
                <a:gd name="T12" fmla="*/ 8 w 46"/>
                <a:gd name="T13" fmla="*/ 6 h 183"/>
                <a:gd name="T14" fmla="*/ 20 w 46"/>
                <a:gd name="T15" fmla="*/ 13 h 183"/>
                <a:gd name="T16" fmla="*/ 24 w 46"/>
                <a:gd name="T17" fmla="*/ 29 h 183"/>
                <a:gd name="T18" fmla="*/ 20 w 46"/>
                <a:gd name="T19" fmla="*/ 69 h 183"/>
                <a:gd name="T20" fmla="*/ 23 w 46"/>
                <a:gd name="T21" fmla="*/ 104 h 183"/>
                <a:gd name="T22" fmla="*/ 34 w 46"/>
                <a:gd name="T23" fmla="*/ 14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183">
                  <a:moveTo>
                    <a:pt x="34" y="144"/>
                  </a:moveTo>
                  <a:cubicBezTo>
                    <a:pt x="33" y="152"/>
                    <a:pt x="32" y="160"/>
                    <a:pt x="33" y="167"/>
                  </a:cubicBezTo>
                  <a:cubicBezTo>
                    <a:pt x="35" y="183"/>
                    <a:pt x="40" y="167"/>
                    <a:pt x="43" y="168"/>
                  </a:cubicBezTo>
                  <a:cubicBezTo>
                    <a:pt x="46" y="182"/>
                    <a:pt x="37" y="182"/>
                    <a:pt x="27" y="180"/>
                  </a:cubicBezTo>
                  <a:cubicBezTo>
                    <a:pt x="25" y="135"/>
                    <a:pt x="12" y="92"/>
                    <a:pt x="6" y="48"/>
                  </a:cubicBezTo>
                  <a:cubicBezTo>
                    <a:pt x="4" y="38"/>
                    <a:pt x="2" y="30"/>
                    <a:pt x="0" y="21"/>
                  </a:cubicBezTo>
                  <a:cubicBezTo>
                    <a:pt x="4" y="17"/>
                    <a:pt x="3" y="10"/>
                    <a:pt x="8" y="6"/>
                  </a:cubicBezTo>
                  <a:cubicBezTo>
                    <a:pt x="16" y="0"/>
                    <a:pt x="19" y="6"/>
                    <a:pt x="20" y="13"/>
                  </a:cubicBezTo>
                  <a:cubicBezTo>
                    <a:pt x="21" y="18"/>
                    <a:pt x="19" y="25"/>
                    <a:pt x="24" y="29"/>
                  </a:cubicBezTo>
                  <a:cubicBezTo>
                    <a:pt x="23" y="42"/>
                    <a:pt x="22" y="55"/>
                    <a:pt x="20" y="69"/>
                  </a:cubicBezTo>
                  <a:cubicBezTo>
                    <a:pt x="12" y="81"/>
                    <a:pt x="21" y="93"/>
                    <a:pt x="23" y="104"/>
                  </a:cubicBezTo>
                  <a:cubicBezTo>
                    <a:pt x="26" y="118"/>
                    <a:pt x="30" y="131"/>
                    <a:pt x="34" y="144"/>
                  </a:cubicBezTo>
                  <a:close/>
                </a:path>
              </a:pathLst>
            </a:custGeom>
            <a:solidFill>
              <a:srgbClr val="C43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239">
              <a:extLst>
                <a:ext uri="{FF2B5EF4-FFF2-40B4-BE49-F238E27FC236}">
                  <a16:creationId xmlns:a16="http://schemas.microsoft.com/office/drawing/2014/main" id="{5628CF29-3212-801C-8574-638B51BAD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3238" y="4173538"/>
              <a:ext cx="19050" cy="46038"/>
            </a:xfrm>
            <a:custGeom>
              <a:avLst/>
              <a:gdLst>
                <a:gd name="T0" fmla="*/ 8 w 10"/>
                <a:gd name="T1" fmla="*/ 13 h 25"/>
                <a:gd name="T2" fmla="*/ 0 w 10"/>
                <a:gd name="T3" fmla="*/ 25 h 25"/>
                <a:gd name="T4" fmla="*/ 0 w 10"/>
                <a:gd name="T5" fmla="*/ 0 h 25"/>
                <a:gd name="T6" fmla="*/ 8 w 10"/>
                <a:gd name="T7" fmla="*/ 4 h 25"/>
                <a:gd name="T8" fmla="*/ 8 w 10"/>
                <a:gd name="T9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5">
                  <a:moveTo>
                    <a:pt x="8" y="13"/>
                  </a:moveTo>
                  <a:cubicBezTo>
                    <a:pt x="8" y="19"/>
                    <a:pt x="6" y="23"/>
                    <a:pt x="0" y="25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3" y="0"/>
                    <a:pt x="7" y="0"/>
                    <a:pt x="8" y="4"/>
                  </a:cubicBezTo>
                  <a:cubicBezTo>
                    <a:pt x="10" y="7"/>
                    <a:pt x="10" y="10"/>
                    <a:pt x="8" y="13"/>
                  </a:cubicBezTo>
                  <a:close/>
                </a:path>
              </a:pathLst>
            </a:custGeom>
            <a:solidFill>
              <a:srgbClr val="60A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240">
              <a:extLst>
                <a:ext uri="{FF2B5EF4-FFF2-40B4-BE49-F238E27FC236}">
                  <a16:creationId xmlns:a16="http://schemas.microsoft.com/office/drawing/2014/main" id="{7EFD5DB0-4AFF-3720-3CF9-A81217667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7388" y="4394200"/>
              <a:ext cx="155575" cy="215900"/>
            </a:xfrm>
            <a:custGeom>
              <a:avLst/>
              <a:gdLst>
                <a:gd name="T0" fmla="*/ 85 w 85"/>
                <a:gd name="T1" fmla="*/ 57 h 120"/>
                <a:gd name="T2" fmla="*/ 43 w 85"/>
                <a:gd name="T3" fmla="*/ 116 h 120"/>
                <a:gd name="T4" fmla="*/ 27 w 85"/>
                <a:gd name="T5" fmla="*/ 117 h 120"/>
                <a:gd name="T6" fmla="*/ 26 w 85"/>
                <a:gd name="T7" fmla="*/ 116 h 120"/>
                <a:gd name="T8" fmla="*/ 10 w 85"/>
                <a:gd name="T9" fmla="*/ 12 h 120"/>
                <a:gd name="T10" fmla="*/ 19 w 85"/>
                <a:gd name="T11" fmla="*/ 1 h 120"/>
                <a:gd name="T12" fmla="*/ 18 w 85"/>
                <a:gd name="T13" fmla="*/ 22 h 120"/>
                <a:gd name="T14" fmla="*/ 34 w 85"/>
                <a:gd name="T15" fmla="*/ 38 h 120"/>
                <a:gd name="T16" fmla="*/ 67 w 85"/>
                <a:gd name="T17" fmla="*/ 45 h 120"/>
                <a:gd name="T18" fmla="*/ 83 w 85"/>
                <a:gd name="T19" fmla="*/ 49 h 120"/>
                <a:gd name="T20" fmla="*/ 85 w 85"/>
                <a:gd name="T21" fmla="*/ 57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120">
                  <a:moveTo>
                    <a:pt x="85" y="57"/>
                  </a:moveTo>
                  <a:cubicBezTo>
                    <a:pt x="68" y="75"/>
                    <a:pt x="57" y="97"/>
                    <a:pt x="43" y="116"/>
                  </a:cubicBezTo>
                  <a:cubicBezTo>
                    <a:pt x="38" y="119"/>
                    <a:pt x="32" y="120"/>
                    <a:pt x="27" y="117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0" y="81"/>
                    <a:pt x="0" y="49"/>
                    <a:pt x="10" y="12"/>
                  </a:cubicBezTo>
                  <a:cubicBezTo>
                    <a:pt x="12" y="7"/>
                    <a:pt x="11" y="0"/>
                    <a:pt x="19" y="1"/>
                  </a:cubicBezTo>
                  <a:cubicBezTo>
                    <a:pt x="19" y="8"/>
                    <a:pt x="19" y="15"/>
                    <a:pt x="18" y="22"/>
                  </a:cubicBezTo>
                  <a:cubicBezTo>
                    <a:pt x="14" y="38"/>
                    <a:pt x="20" y="42"/>
                    <a:pt x="34" y="38"/>
                  </a:cubicBezTo>
                  <a:cubicBezTo>
                    <a:pt x="46" y="34"/>
                    <a:pt x="56" y="42"/>
                    <a:pt x="67" y="45"/>
                  </a:cubicBezTo>
                  <a:cubicBezTo>
                    <a:pt x="74" y="39"/>
                    <a:pt x="78" y="44"/>
                    <a:pt x="83" y="49"/>
                  </a:cubicBezTo>
                  <a:cubicBezTo>
                    <a:pt x="83" y="52"/>
                    <a:pt x="84" y="54"/>
                    <a:pt x="85" y="57"/>
                  </a:cubicBezTo>
                  <a:close/>
                </a:path>
              </a:pathLst>
            </a:custGeom>
            <a:solidFill>
              <a:srgbClr val="D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241">
              <a:extLst>
                <a:ext uri="{FF2B5EF4-FFF2-40B4-BE49-F238E27FC236}">
                  <a16:creationId xmlns:a16="http://schemas.microsoft.com/office/drawing/2014/main" id="{C5F11A21-A8CC-C58D-FCBD-FF7E03CAA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1213" y="4144963"/>
              <a:ext cx="101600" cy="338138"/>
            </a:xfrm>
            <a:custGeom>
              <a:avLst/>
              <a:gdLst>
                <a:gd name="T0" fmla="*/ 16 w 56"/>
                <a:gd name="T1" fmla="*/ 188 h 188"/>
                <a:gd name="T2" fmla="*/ 0 w 56"/>
                <a:gd name="T3" fmla="*/ 184 h 188"/>
                <a:gd name="T4" fmla="*/ 24 w 56"/>
                <a:gd name="T5" fmla="*/ 56 h 188"/>
                <a:gd name="T6" fmla="*/ 32 w 56"/>
                <a:gd name="T7" fmla="*/ 8 h 188"/>
                <a:gd name="T8" fmla="*/ 39 w 56"/>
                <a:gd name="T9" fmla="*/ 0 h 188"/>
                <a:gd name="T10" fmla="*/ 47 w 56"/>
                <a:gd name="T11" fmla="*/ 8 h 188"/>
                <a:gd name="T12" fmla="*/ 54 w 56"/>
                <a:gd name="T13" fmla="*/ 29 h 188"/>
                <a:gd name="T14" fmla="*/ 37 w 56"/>
                <a:gd name="T15" fmla="*/ 114 h 188"/>
                <a:gd name="T16" fmla="*/ 29 w 56"/>
                <a:gd name="T17" fmla="*/ 143 h 188"/>
                <a:gd name="T18" fmla="*/ 16 w 56"/>
                <a:gd name="T1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188">
                  <a:moveTo>
                    <a:pt x="16" y="188"/>
                  </a:moveTo>
                  <a:cubicBezTo>
                    <a:pt x="10" y="187"/>
                    <a:pt x="5" y="186"/>
                    <a:pt x="0" y="184"/>
                  </a:cubicBezTo>
                  <a:cubicBezTo>
                    <a:pt x="8" y="142"/>
                    <a:pt x="16" y="99"/>
                    <a:pt x="24" y="56"/>
                  </a:cubicBezTo>
                  <a:cubicBezTo>
                    <a:pt x="27" y="40"/>
                    <a:pt x="29" y="24"/>
                    <a:pt x="32" y="8"/>
                  </a:cubicBezTo>
                  <a:cubicBezTo>
                    <a:pt x="32" y="3"/>
                    <a:pt x="35" y="1"/>
                    <a:pt x="39" y="0"/>
                  </a:cubicBezTo>
                  <a:cubicBezTo>
                    <a:pt x="42" y="3"/>
                    <a:pt x="44" y="6"/>
                    <a:pt x="47" y="8"/>
                  </a:cubicBezTo>
                  <a:cubicBezTo>
                    <a:pt x="54" y="14"/>
                    <a:pt x="56" y="21"/>
                    <a:pt x="54" y="29"/>
                  </a:cubicBezTo>
                  <a:cubicBezTo>
                    <a:pt x="45" y="57"/>
                    <a:pt x="43" y="86"/>
                    <a:pt x="37" y="114"/>
                  </a:cubicBezTo>
                  <a:cubicBezTo>
                    <a:pt x="35" y="124"/>
                    <a:pt x="35" y="135"/>
                    <a:pt x="29" y="143"/>
                  </a:cubicBezTo>
                  <a:cubicBezTo>
                    <a:pt x="21" y="158"/>
                    <a:pt x="27" y="176"/>
                    <a:pt x="16" y="188"/>
                  </a:cubicBezTo>
                  <a:close/>
                </a:path>
              </a:pathLst>
            </a:custGeom>
            <a:solidFill>
              <a:srgbClr val="31A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242">
              <a:extLst>
                <a:ext uri="{FF2B5EF4-FFF2-40B4-BE49-F238E27FC236}">
                  <a16:creationId xmlns:a16="http://schemas.microsoft.com/office/drawing/2014/main" id="{AE87501D-EA7C-6850-BFCC-CF032EF75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500" y="4200525"/>
              <a:ext cx="131763" cy="171450"/>
            </a:xfrm>
            <a:custGeom>
              <a:avLst/>
              <a:gdLst>
                <a:gd name="T0" fmla="*/ 72 w 72"/>
                <a:gd name="T1" fmla="*/ 17 h 95"/>
                <a:gd name="T2" fmla="*/ 49 w 72"/>
                <a:gd name="T3" fmla="*/ 60 h 95"/>
                <a:gd name="T4" fmla="*/ 34 w 72"/>
                <a:gd name="T5" fmla="*/ 95 h 95"/>
                <a:gd name="T6" fmla="*/ 29 w 72"/>
                <a:gd name="T7" fmla="*/ 94 h 95"/>
                <a:gd name="T8" fmla="*/ 19 w 72"/>
                <a:gd name="T9" fmla="*/ 81 h 95"/>
                <a:gd name="T10" fmla="*/ 12 w 72"/>
                <a:gd name="T11" fmla="*/ 77 h 95"/>
                <a:gd name="T12" fmla="*/ 7 w 72"/>
                <a:gd name="T13" fmla="*/ 75 h 95"/>
                <a:gd name="T14" fmla="*/ 4 w 72"/>
                <a:gd name="T15" fmla="*/ 21 h 95"/>
                <a:gd name="T16" fmla="*/ 6 w 72"/>
                <a:gd name="T17" fmla="*/ 6 h 95"/>
                <a:gd name="T18" fmla="*/ 61 w 72"/>
                <a:gd name="T19" fmla="*/ 12 h 95"/>
                <a:gd name="T20" fmla="*/ 72 w 72"/>
                <a:gd name="T21" fmla="*/ 1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95">
                  <a:moveTo>
                    <a:pt x="72" y="17"/>
                  </a:moveTo>
                  <a:cubicBezTo>
                    <a:pt x="72" y="36"/>
                    <a:pt x="55" y="45"/>
                    <a:pt x="49" y="60"/>
                  </a:cubicBezTo>
                  <a:cubicBezTo>
                    <a:pt x="45" y="72"/>
                    <a:pt x="43" y="85"/>
                    <a:pt x="34" y="95"/>
                  </a:cubicBezTo>
                  <a:cubicBezTo>
                    <a:pt x="32" y="95"/>
                    <a:pt x="30" y="95"/>
                    <a:pt x="29" y="94"/>
                  </a:cubicBezTo>
                  <a:cubicBezTo>
                    <a:pt x="25" y="90"/>
                    <a:pt x="23" y="85"/>
                    <a:pt x="19" y="81"/>
                  </a:cubicBezTo>
                  <a:cubicBezTo>
                    <a:pt x="17" y="74"/>
                    <a:pt x="17" y="74"/>
                    <a:pt x="12" y="77"/>
                  </a:cubicBezTo>
                  <a:cubicBezTo>
                    <a:pt x="10" y="78"/>
                    <a:pt x="8" y="77"/>
                    <a:pt x="7" y="75"/>
                  </a:cubicBezTo>
                  <a:cubicBezTo>
                    <a:pt x="3" y="57"/>
                    <a:pt x="6" y="39"/>
                    <a:pt x="4" y="21"/>
                  </a:cubicBezTo>
                  <a:cubicBezTo>
                    <a:pt x="4" y="16"/>
                    <a:pt x="0" y="10"/>
                    <a:pt x="6" y="6"/>
                  </a:cubicBezTo>
                  <a:cubicBezTo>
                    <a:pt x="25" y="3"/>
                    <a:pt x="44" y="0"/>
                    <a:pt x="61" y="12"/>
                  </a:cubicBezTo>
                  <a:cubicBezTo>
                    <a:pt x="65" y="13"/>
                    <a:pt x="69" y="13"/>
                    <a:pt x="72" y="17"/>
                  </a:cubicBezTo>
                  <a:close/>
                </a:path>
              </a:pathLst>
            </a:custGeom>
            <a:solidFill>
              <a:srgbClr val="D3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243">
              <a:extLst>
                <a:ext uri="{FF2B5EF4-FFF2-40B4-BE49-F238E27FC236}">
                  <a16:creationId xmlns:a16="http://schemas.microsoft.com/office/drawing/2014/main" id="{3ED65184-E17E-923C-AD55-073A884F3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6038" y="4143375"/>
              <a:ext cx="95250" cy="323850"/>
            </a:xfrm>
            <a:custGeom>
              <a:avLst/>
              <a:gdLst>
                <a:gd name="T0" fmla="*/ 24 w 52"/>
                <a:gd name="T1" fmla="*/ 174 h 180"/>
                <a:gd name="T2" fmla="*/ 5 w 52"/>
                <a:gd name="T3" fmla="*/ 172 h 180"/>
                <a:gd name="T4" fmla="*/ 0 w 52"/>
                <a:gd name="T5" fmla="*/ 164 h 180"/>
                <a:gd name="T6" fmla="*/ 1 w 52"/>
                <a:gd name="T7" fmla="*/ 152 h 180"/>
                <a:gd name="T8" fmla="*/ 12 w 52"/>
                <a:gd name="T9" fmla="*/ 125 h 180"/>
                <a:gd name="T10" fmla="*/ 32 w 52"/>
                <a:gd name="T11" fmla="*/ 12 h 180"/>
                <a:gd name="T12" fmla="*/ 42 w 52"/>
                <a:gd name="T13" fmla="*/ 9 h 180"/>
                <a:gd name="T14" fmla="*/ 45 w 52"/>
                <a:gd name="T15" fmla="*/ 14 h 180"/>
                <a:gd name="T16" fmla="*/ 38 w 52"/>
                <a:gd name="T17" fmla="*/ 80 h 180"/>
                <a:gd name="T18" fmla="*/ 24 w 52"/>
                <a:gd name="T19" fmla="*/ 17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80">
                  <a:moveTo>
                    <a:pt x="24" y="174"/>
                  </a:moveTo>
                  <a:cubicBezTo>
                    <a:pt x="18" y="180"/>
                    <a:pt x="12" y="172"/>
                    <a:pt x="5" y="172"/>
                  </a:cubicBezTo>
                  <a:cubicBezTo>
                    <a:pt x="2" y="170"/>
                    <a:pt x="1" y="168"/>
                    <a:pt x="0" y="164"/>
                  </a:cubicBezTo>
                  <a:cubicBezTo>
                    <a:pt x="0" y="160"/>
                    <a:pt x="0" y="156"/>
                    <a:pt x="1" y="152"/>
                  </a:cubicBezTo>
                  <a:cubicBezTo>
                    <a:pt x="5" y="143"/>
                    <a:pt x="2" y="131"/>
                    <a:pt x="12" y="125"/>
                  </a:cubicBezTo>
                  <a:cubicBezTo>
                    <a:pt x="19" y="87"/>
                    <a:pt x="26" y="50"/>
                    <a:pt x="32" y="12"/>
                  </a:cubicBezTo>
                  <a:cubicBezTo>
                    <a:pt x="34" y="0"/>
                    <a:pt x="37" y="6"/>
                    <a:pt x="42" y="9"/>
                  </a:cubicBezTo>
                  <a:cubicBezTo>
                    <a:pt x="43" y="11"/>
                    <a:pt x="44" y="12"/>
                    <a:pt x="45" y="14"/>
                  </a:cubicBezTo>
                  <a:cubicBezTo>
                    <a:pt x="52" y="37"/>
                    <a:pt x="41" y="58"/>
                    <a:pt x="38" y="80"/>
                  </a:cubicBezTo>
                  <a:cubicBezTo>
                    <a:pt x="35" y="111"/>
                    <a:pt x="24" y="142"/>
                    <a:pt x="24" y="174"/>
                  </a:cubicBezTo>
                  <a:close/>
                </a:path>
              </a:pathLst>
            </a:custGeom>
            <a:solidFill>
              <a:srgbClr val="C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244">
              <a:extLst>
                <a:ext uri="{FF2B5EF4-FFF2-40B4-BE49-F238E27FC236}">
                  <a16:creationId xmlns:a16="http://schemas.microsoft.com/office/drawing/2014/main" id="{D6DF53E4-DCF8-7CA6-00D9-F19E3FF0B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9225" y="4238625"/>
              <a:ext cx="73025" cy="236538"/>
            </a:xfrm>
            <a:custGeom>
              <a:avLst/>
              <a:gdLst>
                <a:gd name="T0" fmla="*/ 27 w 40"/>
                <a:gd name="T1" fmla="*/ 0 h 132"/>
                <a:gd name="T2" fmla="*/ 33 w 40"/>
                <a:gd name="T3" fmla="*/ 56 h 132"/>
                <a:gd name="T4" fmla="*/ 28 w 40"/>
                <a:gd name="T5" fmla="*/ 111 h 132"/>
                <a:gd name="T6" fmla="*/ 16 w 40"/>
                <a:gd name="T7" fmla="*/ 132 h 132"/>
                <a:gd name="T8" fmla="*/ 0 w 40"/>
                <a:gd name="T9" fmla="*/ 127 h 132"/>
                <a:gd name="T10" fmla="*/ 24 w 40"/>
                <a:gd name="T11" fmla="*/ 7 h 132"/>
                <a:gd name="T12" fmla="*/ 27 w 40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32">
                  <a:moveTo>
                    <a:pt x="27" y="0"/>
                  </a:moveTo>
                  <a:cubicBezTo>
                    <a:pt x="35" y="18"/>
                    <a:pt x="34" y="37"/>
                    <a:pt x="33" y="56"/>
                  </a:cubicBezTo>
                  <a:cubicBezTo>
                    <a:pt x="40" y="75"/>
                    <a:pt x="28" y="92"/>
                    <a:pt x="28" y="111"/>
                  </a:cubicBezTo>
                  <a:cubicBezTo>
                    <a:pt x="24" y="118"/>
                    <a:pt x="28" y="130"/>
                    <a:pt x="16" y="132"/>
                  </a:cubicBezTo>
                  <a:cubicBezTo>
                    <a:pt x="11" y="131"/>
                    <a:pt x="6" y="129"/>
                    <a:pt x="0" y="127"/>
                  </a:cubicBezTo>
                  <a:cubicBezTo>
                    <a:pt x="12" y="88"/>
                    <a:pt x="15" y="47"/>
                    <a:pt x="24" y="7"/>
                  </a:cubicBezTo>
                  <a:cubicBezTo>
                    <a:pt x="25" y="5"/>
                    <a:pt x="26" y="2"/>
                    <a:pt x="27" y="0"/>
                  </a:cubicBezTo>
                  <a:close/>
                </a:path>
              </a:pathLst>
            </a:custGeom>
            <a:solidFill>
              <a:srgbClr val="DB5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245">
              <a:extLst>
                <a:ext uri="{FF2B5EF4-FFF2-40B4-BE49-F238E27FC236}">
                  <a16:creationId xmlns:a16="http://schemas.microsoft.com/office/drawing/2014/main" id="{A923E465-0856-E645-0C06-F9BB61534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9488" y="4264025"/>
              <a:ext cx="165100" cy="565150"/>
            </a:xfrm>
            <a:custGeom>
              <a:avLst/>
              <a:gdLst>
                <a:gd name="T0" fmla="*/ 28 w 90"/>
                <a:gd name="T1" fmla="*/ 159 h 315"/>
                <a:gd name="T2" fmla="*/ 32 w 90"/>
                <a:gd name="T3" fmla="*/ 154 h 315"/>
                <a:gd name="T4" fmla="*/ 45 w 90"/>
                <a:gd name="T5" fmla="*/ 46 h 315"/>
                <a:gd name="T6" fmla="*/ 43 w 90"/>
                <a:gd name="T7" fmla="*/ 24 h 315"/>
                <a:gd name="T8" fmla="*/ 49 w 90"/>
                <a:gd name="T9" fmla="*/ 4 h 315"/>
                <a:gd name="T10" fmla="*/ 65 w 90"/>
                <a:gd name="T11" fmla="*/ 13 h 315"/>
                <a:gd name="T12" fmla="*/ 75 w 90"/>
                <a:gd name="T13" fmla="*/ 22 h 315"/>
                <a:gd name="T14" fmla="*/ 70 w 90"/>
                <a:gd name="T15" fmla="*/ 121 h 315"/>
                <a:gd name="T16" fmla="*/ 61 w 90"/>
                <a:gd name="T17" fmla="*/ 177 h 315"/>
                <a:gd name="T18" fmla="*/ 64 w 90"/>
                <a:gd name="T19" fmla="*/ 186 h 315"/>
                <a:gd name="T20" fmla="*/ 53 w 90"/>
                <a:gd name="T21" fmla="*/ 215 h 315"/>
                <a:gd name="T22" fmla="*/ 40 w 90"/>
                <a:gd name="T23" fmla="*/ 297 h 315"/>
                <a:gd name="T24" fmla="*/ 25 w 90"/>
                <a:gd name="T25" fmla="*/ 313 h 315"/>
                <a:gd name="T26" fmla="*/ 0 w 90"/>
                <a:gd name="T27" fmla="*/ 313 h 315"/>
                <a:gd name="T28" fmla="*/ 28 w 90"/>
                <a:gd name="T29" fmla="*/ 159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315">
                  <a:moveTo>
                    <a:pt x="28" y="159"/>
                  </a:moveTo>
                  <a:cubicBezTo>
                    <a:pt x="29" y="157"/>
                    <a:pt x="32" y="156"/>
                    <a:pt x="32" y="154"/>
                  </a:cubicBezTo>
                  <a:cubicBezTo>
                    <a:pt x="29" y="117"/>
                    <a:pt x="42" y="82"/>
                    <a:pt x="45" y="46"/>
                  </a:cubicBezTo>
                  <a:cubicBezTo>
                    <a:pt x="44" y="39"/>
                    <a:pt x="45" y="31"/>
                    <a:pt x="43" y="24"/>
                  </a:cubicBezTo>
                  <a:cubicBezTo>
                    <a:pt x="40" y="15"/>
                    <a:pt x="41" y="8"/>
                    <a:pt x="49" y="4"/>
                  </a:cubicBezTo>
                  <a:cubicBezTo>
                    <a:pt x="58" y="0"/>
                    <a:pt x="60" y="9"/>
                    <a:pt x="65" y="13"/>
                  </a:cubicBezTo>
                  <a:cubicBezTo>
                    <a:pt x="68" y="15"/>
                    <a:pt x="69" y="21"/>
                    <a:pt x="75" y="22"/>
                  </a:cubicBezTo>
                  <a:cubicBezTo>
                    <a:pt x="90" y="55"/>
                    <a:pt x="74" y="88"/>
                    <a:pt x="70" y="121"/>
                  </a:cubicBezTo>
                  <a:cubicBezTo>
                    <a:pt x="68" y="140"/>
                    <a:pt x="64" y="158"/>
                    <a:pt x="61" y="177"/>
                  </a:cubicBezTo>
                  <a:cubicBezTo>
                    <a:pt x="62" y="180"/>
                    <a:pt x="63" y="183"/>
                    <a:pt x="64" y="186"/>
                  </a:cubicBezTo>
                  <a:cubicBezTo>
                    <a:pt x="51" y="192"/>
                    <a:pt x="55" y="205"/>
                    <a:pt x="53" y="215"/>
                  </a:cubicBezTo>
                  <a:cubicBezTo>
                    <a:pt x="48" y="242"/>
                    <a:pt x="45" y="270"/>
                    <a:pt x="40" y="297"/>
                  </a:cubicBezTo>
                  <a:cubicBezTo>
                    <a:pt x="38" y="304"/>
                    <a:pt x="38" y="315"/>
                    <a:pt x="25" y="313"/>
                  </a:cubicBezTo>
                  <a:cubicBezTo>
                    <a:pt x="17" y="313"/>
                    <a:pt x="9" y="313"/>
                    <a:pt x="0" y="313"/>
                  </a:cubicBezTo>
                  <a:cubicBezTo>
                    <a:pt x="7" y="261"/>
                    <a:pt x="15" y="209"/>
                    <a:pt x="28" y="159"/>
                  </a:cubicBezTo>
                  <a:close/>
                </a:path>
              </a:pathLst>
            </a:custGeom>
            <a:solidFill>
              <a:srgbClr val="F1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246">
              <a:extLst>
                <a:ext uri="{FF2B5EF4-FFF2-40B4-BE49-F238E27FC236}">
                  <a16:creationId xmlns:a16="http://schemas.microsoft.com/office/drawing/2014/main" id="{5075B1BE-9B27-C788-486C-A3575B042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3938" y="4306888"/>
              <a:ext cx="34925" cy="58738"/>
            </a:xfrm>
            <a:custGeom>
              <a:avLst/>
              <a:gdLst>
                <a:gd name="T0" fmla="*/ 1 w 19"/>
                <a:gd name="T1" fmla="*/ 33 h 33"/>
                <a:gd name="T2" fmla="*/ 0 w 19"/>
                <a:gd name="T3" fmla="*/ 14 h 33"/>
                <a:gd name="T4" fmla="*/ 11 w 19"/>
                <a:gd name="T5" fmla="*/ 0 h 33"/>
                <a:gd name="T6" fmla="*/ 18 w 19"/>
                <a:gd name="T7" fmla="*/ 22 h 33"/>
                <a:gd name="T8" fmla="*/ 1 w 19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" y="33"/>
                  </a:moveTo>
                  <a:cubicBezTo>
                    <a:pt x="1" y="26"/>
                    <a:pt x="1" y="20"/>
                    <a:pt x="0" y="14"/>
                  </a:cubicBezTo>
                  <a:cubicBezTo>
                    <a:pt x="4" y="9"/>
                    <a:pt x="7" y="5"/>
                    <a:pt x="11" y="0"/>
                  </a:cubicBezTo>
                  <a:cubicBezTo>
                    <a:pt x="19" y="6"/>
                    <a:pt x="16" y="15"/>
                    <a:pt x="18" y="22"/>
                  </a:cubicBezTo>
                  <a:cubicBezTo>
                    <a:pt x="16" y="31"/>
                    <a:pt x="8" y="30"/>
                    <a:pt x="1" y="33"/>
                  </a:cubicBezTo>
                  <a:close/>
                </a:path>
              </a:pathLst>
            </a:custGeom>
            <a:solidFill>
              <a:srgbClr val="569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247">
              <a:extLst>
                <a:ext uri="{FF2B5EF4-FFF2-40B4-BE49-F238E27FC236}">
                  <a16:creationId xmlns:a16="http://schemas.microsoft.com/office/drawing/2014/main" id="{2AEDF52D-C97A-E320-F9CF-9F62A80F6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5" y="4318000"/>
              <a:ext cx="96838" cy="257175"/>
            </a:xfrm>
            <a:custGeom>
              <a:avLst/>
              <a:gdLst>
                <a:gd name="T0" fmla="*/ 53 w 53"/>
                <a:gd name="T1" fmla="*/ 141 h 143"/>
                <a:gd name="T2" fmla="*/ 37 w 53"/>
                <a:gd name="T3" fmla="*/ 137 h 143"/>
                <a:gd name="T4" fmla="*/ 6 w 53"/>
                <a:gd name="T5" fmla="*/ 130 h 143"/>
                <a:gd name="T6" fmla="*/ 3 w 53"/>
                <a:gd name="T7" fmla="*/ 110 h 143"/>
                <a:gd name="T8" fmla="*/ 18 w 53"/>
                <a:gd name="T9" fmla="*/ 20 h 143"/>
                <a:gd name="T10" fmla="*/ 31 w 53"/>
                <a:gd name="T11" fmla="*/ 0 h 143"/>
                <a:gd name="T12" fmla="*/ 53 w 53"/>
                <a:gd name="T13" fmla="*/ 1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3">
                  <a:moveTo>
                    <a:pt x="53" y="141"/>
                  </a:moveTo>
                  <a:cubicBezTo>
                    <a:pt x="47" y="143"/>
                    <a:pt x="42" y="142"/>
                    <a:pt x="37" y="137"/>
                  </a:cubicBezTo>
                  <a:cubicBezTo>
                    <a:pt x="28" y="129"/>
                    <a:pt x="17" y="128"/>
                    <a:pt x="6" y="130"/>
                  </a:cubicBezTo>
                  <a:cubicBezTo>
                    <a:pt x="0" y="124"/>
                    <a:pt x="2" y="117"/>
                    <a:pt x="3" y="110"/>
                  </a:cubicBezTo>
                  <a:cubicBezTo>
                    <a:pt x="6" y="80"/>
                    <a:pt x="14" y="50"/>
                    <a:pt x="18" y="20"/>
                  </a:cubicBezTo>
                  <a:cubicBezTo>
                    <a:pt x="20" y="12"/>
                    <a:pt x="20" y="3"/>
                    <a:pt x="31" y="0"/>
                  </a:cubicBezTo>
                  <a:cubicBezTo>
                    <a:pt x="42" y="47"/>
                    <a:pt x="53" y="93"/>
                    <a:pt x="53" y="141"/>
                  </a:cubicBezTo>
                  <a:close/>
                </a:path>
              </a:pathLst>
            </a:custGeom>
            <a:solidFill>
              <a:srgbClr val="80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248">
              <a:extLst>
                <a:ext uri="{FF2B5EF4-FFF2-40B4-BE49-F238E27FC236}">
                  <a16:creationId xmlns:a16="http://schemas.microsoft.com/office/drawing/2014/main" id="{7BAA7CF5-8B16-2576-0835-4281D4DED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4938" y="4232275"/>
              <a:ext cx="77788" cy="327025"/>
            </a:xfrm>
            <a:custGeom>
              <a:avLst/>
              <a:gdLst>
                <a:gd name="T0" fmla="*/ 42 w 42"/>
                <a:gd name="T1" fmla="*/ 48 h 183"/>
                <a:gd name="T2" fmla="*/ 29 w 42"/>
                <a:gd name="T3" fmla="*/ 103 h 183"/>
                <a:gd name="T4" fmla="*/ 17 w 42"/>
                <a:gd name="T5" fmla="*/ 178 h 183"/>
                <a:gd name="T6" fmla="*/ 1 w 42"/>
                <a:gd name="T7" fmla="*/ 164 h 183"/>
                <a:gd name="T8" fmla="*/ 12 w 42"/>
                <a:gd name="T9" fmla="*/ 90 h 183"/>
                <a:gd name="T10" fmla="*/ 13 w 42"/>
                <a:gd name="T11" fmla="*/ 80 h 183"/>
                <a:gd name="T12" fmla="*/ 25 w 42"/>
                <a:gd name="T13" fmla="*/ 21 h 183"/>
                <a:gd name="T14" fmla="*/ 32 w 42"/>
                <a:gd name="T15" fmla="*/ 0 h 183"/>
                <a:gd name="T16" fmla="*/ 42 w 42"/>
                <a:gd name="T17" fmla="*/ 4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83">
                  <a:moveTo>
                    <a:pt x="42" y="48"/>
                  </a:moveTo>
                  <a:cubicBezTo>
                    <a:pt x="30" y="65"/>
                    <a:pt x="34" y="85"/>
                    <a:pt x="29" y="103"/>
                  </a:cubicBezTo>
                  <a:cubicBezTo>
                    <a:pt x="23" y="128"/>
                    <a:pt x="19" y="153"/>
                    <a:pt x="17" y="178"/>
                  </a:cubicBezTo>
                  <a:cubicBezTo>
                    <a:pt x="4" y="183"/>
                    <a:pt x="2" y="174"/>
                    <a:pt x="1" y="164"/>
                  </a:cubicBezTo>
                  <a:cubicBezTo>
                    <a:pt x="0" y="139"/>
                    <a:pt x="10" y="115"/>
                    <a:pt x="12" y="90"/>
                  </a:cubicBezTo>
                  <a:cubicBezTo>
                    <a:pt x="12" y="87"/>
                    <a:pt x="12" y="84"/>
                    <a:pt x="13" y="80"/>
                  </a:cubicBezTo>
                  <a:cubicBezTo>
                    <a:pt x="18" y="61"/>
                    <a:pt x="23" y="41"/>
                    <a:pt x="25" y="21"/>
                  </a:cubicBezTo>
                  <a:cubicBezTo>
                    <a:pt x="26" y="14"/>
                    <a:pt x="24" y="5"/>
                    <a:pt x="32" y="0"/>
                  </a:cubicBezTo>
                  <a:cubicBezTo>
                    <a:pt x="40" y="15"/>
                    <a:pt x="42" y="31"/>
                    <a:pt x="42" y="48"/>
                  </a:cubicBezTo>
                  <a:close/>
                </a:path>
              </a:pathLst>
            </a:custGeom>
            <a:solidFill>
              <a:srgbClr val="5C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249">
              <a:extLst>
                <a:ext uri="{FF2B5EF4-FFF2-40B4-BE49-F238E27FC236}">
                  <a16:creationId xmlns:a16="http://schemas.microsoft.com/office/drawing/2014/main" id="{A710CAE7-CE60-131B-9111-267AABD58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413" y="4373563"/>
              <a:ext cx="134938" cy="152400"/>
            </a:xfrm>
            <a:custGeom>
              <a:avLst/>
              <a:gdLst>
                <a:gd name="T0" fmla="*/ 19 w 74"/>
                <a:gd name="T1" fmla="*/ 77 h 85"/>
                <a:gd name="T2" fmla="*/ 11 w 74"/>
                <a:gd name="T3" fmla="*/ 55 h 85"/>
                <a:gd name="T4" fmla="*/ 2 w 74"/>
                <a:gd name="T5" fmla="*/ 25 h 85"/>
                <a:gd name="T6" fmla="*/ 11 w 74"/>
                <a:gd name="T7" fmla="*/ 2 h 85"/>
                <a:gd name="T8" fmla="*/ 23 w 74"/>
                <a:gd name="T9" fmla="*/ 1 h 85"/>
                <a:gd name="T10" fmla="*/ 55 w 74"/>
                <a:gd name="T11" fmla="*/ 9 h 85"/>
                <a:gd name="T12" fmla="*/ 70 w 74"/>
                <a:gd name="T13" fmla="*/ 11 h 85"/>
                <a:gd name="T14" fmla="*/ 73 w 74"/>
                <a:gd name="T15" fmla="*/ 25 h 85"/>
                <a:gd name="T16" fmla="*/ 72 w 74"/>
                <a:gd name="T17" fmla="*/ 31 h 85"/>
                <a:gd name="T18" fmla="*/ 55 w 74"/>
                <a:gd name="T19" fmla="*/ 53 h 85"/>
                <a:gd name="T20" fmla="*/ 32 w 74"/>
                <a:gd name="T21" fmla="*/ 81 h 85"/>
                <a:gd name="T22" fmla="*/ 19 w 74"/>
                <a:gd name="T23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85">
                  <a:moveTo>
                    <a:pt x="19" y="77"/>
                  </a:moveTo>
                  <a:cubicBezTo>
                    <a:pt x="17" y="70"/>
                    <a:pt x="14" y="63"/>
                    <a:pt x="11" y="55"/>
                  </a:cubicBezTo>
                  <a:cubicBezTo>
                    <a:pt x="6" y="46"/>
                    <a:pt x="1" y="36"/>
                    <a:pt x="2" y="25"/>
                  </a:cubicBezTo>
                  <a:cubicBezTo>
                    <a:pt x="2" y="16"/>
                    <a:pt x="0" y="6"/>
                    <a:pt x="11" y="2"/>
                  </a:cubicBezTo>
                  <a:cubicBezTo>
                    <a:pt x="15" y="2"/>
                    <a:pt x="19" y="7"/>
                    <a:pt x="23" y="1"/>
                  </a:cubicBezTo>
                  <a:cubicBezTo>
                    <a:pt x="34" y="0"/>
                    <a:pt x="46" y="0"/>
                    <a:pt x="55" y="9"/>
                  </a:cubicBezTo>
                  <a:cubicBezTo>
                    <a:pt x="60" y="8"/>
                    <a:pt x="65" y="8"/>
                    <a:pt x="70" y="11"/>
                  </a:cubicBezTo>
                  <a:cubicBezTo>
                    <a:pt x="74" y="15"/>
                    <a:pt x="72" y="21"/>
                    <a:pt x="73" y="25"/>
                  </a:cubicBezTo>
                  <a:cubicBezTo>
                    <a:pt x="73" y="27"/>
                    <a:pt x="73" y="29"/>
                    <a:pt x="72" y="31"/>
                  </a:cubicBezTo>
                  <a:cubicBezTo>
                    <a:pt x="68" y="39"/>
                    <a:pt x="63" y="47"/>
                    <a:pt x="55" y="53"/>
                  </a:cubicBezTo>
                  <a:cubicBezTo>
                    <a:pt x="44" y="60"/>
                    <a:pt x="41" y="73"/>
                    <a:pt x="32" y="81"/>
                  </a:cubicBezTo>
                  <a:cubicBezTo>
                    <a:pt x="27" y="85"/>
                    <a:pt x="22" y="83"/>
                    <a:pt x="19" y="77"/>
                  </a:cubicBezTo>
                  <a:close/>
                </a:path>
              </a:pathLst>
            </a:custGeom>
            <a:solidFill>
              <a:srgbClr val="EAC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250">
              <a:extLst>
                <a:ext uri="{FF2B5EF4-FFF2-40B4-BE49-F238E27FC236}">
                  <a16:creationId xmlns:a16="http://schemas.microsoft.com/office/drawing/2014/main" id="{693E7E2C-1C07-1139-67DF-ADF43751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425" y="4202113"/>
              <a:ext cx="49213" cy="196850"/>
            </a:xfrm>
            <a:custGeom>
              <a:avLst/>
              <a:gdLst>
                <a:gd name="T0" fmla="*/ 15 w 27"/>
                <a:gd name="T1" fmla="*/ 108 h 109"/>
                <a:gd name="T2" fmla="*/ 0 w 27"/>
                <a:gd name="T3" fmla="*/ 104 h 109"/>
                <a:gd name="T4" fmla="*/ 20 w 27"/>
                <a:gd name="T5" fmla="*/ 12 h 109"/>
                <a:gd name="T6" fmla="*/ 24 w 27"/>
                <a:gd name="T7" fmla="*/ 0 h 109"/>
                <a:gd name="T8" fmla="*/ 16 w 27"/>
                <a:gd name="T9" fmla="*/ 64 h 109"/>
                <a:gd name="T10" fmla="*/ 26 w 27"/>
                <a:gd name="T11" fmla="*/ 92 h 109"/>
                <a:gd name="T12" fmla="*/ 15 w 27"/>
                <a:gd name="T13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09">
                  <a:moveTo>
                    <a:pt x="15" y="108"/>
                  </a:moveTo>
                  <a:cubicBezTo>
                    <a:pt x="10" y="107"/>
                    <a:pt x="4" y="109"/>
                    <a:pt x="0" y="104"/>
                  </a:cubicBezTo>
                  <a:cubicBezTo>
                    <a:pt x="13" y="75"/>
                    <a:pt x="11" y="42"/>
                    <a:pt x="20" y="12"/>
                  </a:cubicBezTo>
                  <a:cubicBezTo>
                    <a:pt x="21" y="8"/>
                    <a:pt x="19" y="3"/>
                    <a:pt x="24" y="0"/>
                  </a:cubicBezTo>
                  <a:cubicBezTo>
                    <a:pt x="27" y="22"/>
                    <a:pt x="16" y="43"/>
                    <a:pt x="16" y="64"/>
                  </a:cubicBezTo>
                  <a:cubicBezTo>
                    <a:pt x="21" y="73"/>
                    <a:pt x="24" y="83"/>
                    <a:pt x="26" y="92"/>
                  </a:cubicBezTo>
                  <a:cubicBezTo>
                    <a:pt x="27" y="100"/>
                    <a:pt x="27" y="108"/>
                    <a:pt x="15" y="108"/>
                  </a:cubicBezTo>
                  <a:close/>
                </a:path>
              </a:pathLst>
            </a:custGeom>
            <a:solidFill>
              <a:srgbClr val="DF8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251">
              <a:extLst>
                <a:ext uri="{FF2B5EF4-FFF2-40B4-BE49-F238E27FC236}">
                  <a16:creationId xmlns:a16="http://schemas.microsoft.com/office/drawing/2014/main" id="{77D1AE81-4CFE-DE5B-3F83-41D1C0CA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588" y="4210050"/>
              <a:ext cx="182563" cy="736600"/>
            </a:xfrm>
            <a:custGeom>
              <a:avLst/>
              <a:gdLst>
                <a:gd name="T0" fmla="*/ 36 w 100"/>
                <a:gd name="T1" fmla="*/ 410 h 410"/>
                <a:gd name="T2" fmla="*/ 0 w 100"/>
                <a:gd name="T3" fmla="*/ 403 h 410"/>
                <a:gd name="T4" fmla="*/ 34 w 100"/>
                <a:gd name="T5" fmla="*/ 212 h 410"/>
                <a:gd name="T6" fmla="*/ 36 w 100"/>
                <a:gd name="T7" fmla="*/ 190 h 410"/>
                <a:gd name="T8" fmla="*/ 39 w 100"/>
                <a:gd name="T9" fmla="*/ 146 h 410"/>
                <a:gd name="T10" fmla="*/ 66 w 100"/>
                <a:gd name="T11" fmla="*/ 56 h 410"/>
                <a:gd name="T12" fmla="*/ 76 w 100"/>
                <a:gd name="T13" fmla="*/ 40 h 410"/>
                <a:gd name="T14" fmla="*/ 83 w 100"/>
                <a:gd name="T15" fmla="*/ 0 h 410"/>
                <a:gd name="T16" fmla="*/ 100 w 100"/>
                <a:gd name="T17" fmla="*/ 44 h 410"/>
                <a:gd name="T18" fmla="*/ 45 w 100"/>
                <a:gd name="T19" fmla="*/ 353 h 410"/>
                <a:gd name="T20" fmla="*/ 36 w 100"/>
                <a:gd name="T21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410">
                  <a:moveTo>
                    <a:pt x="36" y="410"/>
                  </a:moveTo>
                  <a:cubicBezTo>
                    <a:pt x="24" y="407"/>
                    <a:pt x="13" y="401"/>
                    <a:pt x="0" y="403"/>
                  </a:cubicBezTo>
                  <a:cubicBezTo>
                    <a:pt x="11" y="339"/>
                    <a:pt x="23" y="276"/>
                    <a:pt x="34" y="212"/>
                  </a:cubicBezTo>
                  <a:cubicBezTo>
                    <a:pt x="35" y="205"/>
                    <a:pt x="35" y="198"/>
                    <a:pt x="36" y="190"/>
                  </a:cubicBezTo>
                  <a:cubicBezTo>
                    <a:pt x="30" y="175"/>
                    <a:pt x="35" y="161"/>
                    <a:pt x="39" y="146"/>
                  </a:cubicBezTo>
                  <a:cubicBezTo>
                    <a:pt x="42" y="115"/>
                    <a:pt x="50" y="84"/>
                    <a:pt x="66" y="56"/>
                  </a:cubicBezTo>
                  <a:cubicBezTo>
                    <a:pt x="69" y="50"/>
                    <a:pt x="70" y="44"/>
                    <a:pt x="76" y="40"/>
                  </a:cubicBezTo>
                  <a:cubicBezTo>
                    <a:pt x="84" y="29"/>
                    <a:pt x="76" y="15"/>
                    <a:pt x="83" y="0"/>
                  </a:cubicBezTo>
                  <a:cubicBezTo>
                    <a:pt x="90" y="16"/>
                    <a:pt x="95" y="30"/>
                    <a:pt x="100" y="44"/>
                  </a:cubicBezTo>
                  <a:cubicBezTo>
                    <a:pt x="82" y="147"/>
                    <a:pt x="64" y="250"/>
                    <a:pt x="45" y="353"/>
                  </a:cubicBezTo>
                  <a:cubicBezTo>
                    <a:pt x="42" y="372"/>
                    <a:pt x="39" y="391"/>
                    <a:pt x="36" y="410"/>
                  </a:cubicBezTo>
                  <a:close/>
                </a:path>
              </a:pathLst>
            </a:custGeom>
            <a:solidFill>
              <a:srgbClr val="F8E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52">
              <a:extLst>
                <a:ext uri="{FF2B5EF4-FFF2-40B4-BE49-F238E27FC236}">
                  <a16:creationId xmlns:a16="http://schemas.microsoft.com/office/drawing/2014/main" id="{DAA03399-506E-F909-806D-E3815F5C4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0" y="4295775"/>
              <a:ext cx="117475" cy="336550"/>
            </a:xfrm>
            <a:custGeom>
              <a:avLst/>
              <a:gdLst>
                <a:gd name="T0" fmla="*/ 29 w 64"/>
                <a:gd name="T1" fmla="*/ 0 h 187"/>
                <a:gd name="T2" fmla="*/ 48 w 64"/>
                <a:gd name="T3" fmla="*/ 86 h 187"/>
                <a:gd name="T4" fmla="*/ 63 w 64"/>
                <a:gd name="T5" fmla="*/ 168 h 187"/>
                <a:gd name="T6" fmla="*/ 61 w 64"/>
                <a:gd name="T7" fmla="*/ 179 h 187"/>
                <a:gd name="T8" fmla="*/ 29 w 64"/>
                <a:gd name="T9" fmla="*/ 187 h 187"/>
                <a:gd name="T10" fmla="*/ 18 w 64"/>
                <a:gd name="T11" fmla="*/ 165 h 187"/>
                <a:gd name="T12" fmla="*/ 4 w 64"/>
                <a:gd name="T13" fmla="*/ 85 h 187"/>
                <a:gd name="T14" fmla="*/ 11 w 64"/>
                <a:gd name="T15" fmla="*/ 39 h 187"/>
                <a:gd name="T16" fmla="*/ 18 w 64"/>
                <a:gd name="T17" fmla="*/ 27 h 187"/>
                <a:gd name="T18" fmla="*/ 29 w 64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87">
                  <a:moveTo>
                    <a:pt x="29" y="0"/>
                  </a:moveTo>
                  <a:cubicBezTo>
                    <a:pt x="42" y="27"/>
                    <a:pt x="41" y="58"/>
                    <a:pt x="48" y="86"/>
                  </a:cubicBezTo>
                  <a:cubicBezTo>
                    <a:pt x="54" y="113"/>
                    <a:pt x="58" y="141"/>
                    <a:pt x="63" y="168"/>
                  </a:cubicBezTo>
                  <a:cubicBezTo>
                    <a:pt x="64" y="172"/>
                    <a:pt x="62" y="176"/>
                    <a:pt x="61" y="179"/>
                  </a:cubicBezTo>
                  <a:cubicBezTo>
                    <a:pt x="50" y="179"/>
                    <a:pt x="38" y="179"/>
                    <a:pt x="29" y="187"/>
                  </a:cubicBezTo>
                  <a:cubicBezTo>
                    <a:pt x="21" y="182"/>
                    <a:pt x="20" y="173"/>
                    <a:pt x="18" y="165"/>
                  </a:cubicBezTo>
                  <a:cubicBezTo>
                    <a:pt x="14" y="138"/>
                    <a:pt x="9" y="111"/>
                    <a:pt x="4" y="85"/>
                  </a:cubicBezTo>
                  <a:cubicBezTo>
                    <a:pt x="0" y="68"/>
                    <a:pt x="7" y="54"/>
                    <a:pt x="11" y="39"/>
                  </a:cubicBezTo>
                  <a:cubicBezTo>
                    <a:pt x="13" y="34"/>
                    <a:pt x="13" y="30"/>
                    <a:pt x="18" y="27"/>
                  </a:cubicBezTo>
                  <a:cubicBezTo>
                    <a:pt x="22" y="18"/>
                    <a:pt x="21" y="7"/>
                    <a:pt x="29" y="0"/>
                  </a:cubicBezTo>
                  <a:close/>
                </a:path>
              </a:pathLst>
            </a:custGeom>
            <a:solidFill>
              <a:srgbClr val="F1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53">
              <a:extLst>
                <a:ext uri="{FF2B5EF4-FFF2-40B4-BE49-F238E27FC236}">
                  <a16:creationId xmlns:a16="http://schemas.microsoft.com/office/drawing/2014/main" id="{79F13596-0BA9-A450-3AB4-D4BE34C25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5" y="4144963"/>
              <a:ext cx="131763" cy="325438"/>
            </a:xfrm>
            <a:custGeom>
              <a:avLst/>
              <a:gdLst>
                <a:gd name="T0" fmla="*/ 72 w 72"/>
                <a:gd name="T1" fmla="*/ 76 h 181"/>
                <a:gd name="T2" fmla="*/ 61 w 72"/>
                <a:gd name="T3" fmla="*/ 105 h 181"/>
                <a:gd name="T4" fmla="*/ 40 w 72"/>
                <a:gd name="T5" fmla="*/ 181 h 181"/>
                <a:gd name="T6" fmla="*/ 32 w 72"/>
                <a:gd name="T7" fmla="*/ 174 h 181"/>
                <a:gd name="T8" fmla="*/ 24 w 72"/>
                <a:gd name="T9" fmla="*/ 147 h 181"/>
                <a:gd name="T10" fmla="*/ 0 w 72"/>
                <a:gd name="T11" fmla="*/ 82 h 181"/>
                <a:gd name="T12" fmla="*/ 2 w 72"/>
                <a:gd name="T13" fmla="*/ 79 h 181"/>
                <a:gd name="T14" fmla="*/ 20 w 72"/>
                <a:gd name="T15" fmla="*/ 71 h 181"/>
                <a:gd name="T16" fmla="*/ 44 w 72"/>
                <a:gd name="T17" fmla="*/ 68 h 181"/>
                <a:gd name="T18" fmla="*/ 68 w 72"/>
                <a:gd name="T19" fmla="*/ 52 h 181"/>
                <a:gd name="T20" fmla="*/ 72 w 72"/>
                <a:gd name="T21" fmla="*/ 0 h 181"/>
                <a:gd name="T22" fmla="*/ 72 w 72"/>
                <a:gd name="T23" fmla="*/ 7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81">
                  <a:moveTo>
                    <a:pt x="72" y="76"/>
                  </a:moveTo>
                  <a:cubicBezTo>
                    <a:pt x="72" y="87"/>
                    <a:pt x="66" y="96"/>
                    <a:pt x="61" y="105"/>
                  </a:cubicBezTo>
                  <a:cubicBezTo>
                    <a:pt x="47" y="129"/>
                    <a:pt x="46" y="155"/>
                    <a:pt x="40" y="181"/>
                  </a:cubicBezTo>
                  <a:cubicBezTo>
                    <a:pt x="36" y="180"/>
                    <a:pt x="34" y="177"/>
                    <a:pt x="32" y="174"/>
                  </a:cubicBezTo>
                  <a:cubicBezTo>
                    <a:pt x="27" y="166"/>
                    <a:pt x="28" y="156"/>
                    <a:pt x="24" y="147"/>
                  </a:cubicBezTo>
                  <a:cubicBezTo>
                    <a:pt x="18" y="125"/>
                    <a:pt x="1" y="106"/>
                    <a:pt x="0" y="82"/>
                  </a:cubicBezTo>
                  <a:cubicBezTo>
                    <a:pt x="0" y="81"/>
                    <a:pt x="1" y="80"/>
                    <a:pt x="2" y="79"/>
                  </a:cubicBezTo>
                  <a:cubicBezTo>
                    <a:pt x="8" y="77"/>
                    <a:pt x="14" y="74"/>
                    <a:pt x="20" y="71"/>
                  </a:cubicBezTo>
                  <a:cubicBezTo>
                    <a:pt x="28" y="70"/>
                    <a:pt x="36" y="69"/>
                    <a:pt x="44" y="68"/>
                  </a:cubicBezTo>
                  <a:cubicBezTo>
                    <a:pt x="65" y="76"/>
                    <a:pt x="67" y="74"/>
                    <a:pt x="68" y="52"/>
                  </a:cubicBezTo>
                  <a:cubicBezTo>
                    <a:pt x="69" y="35"/>
                    <a:pt x="64" y="17"/>
                    <a:pt x="72" y="0"/>
                  </a:cubicBezTo>
                  <a:cubicBezTo>
                    <a:pt x="72" y="25"/>
                    <a:pt x="72" y="51"/>
                    <a:pt x="72" y="76"/>
                  </a:cubicBezTo>
                  <a:close/>
                </a:path>
              </a:pathLst>
            </a:custGeom>
            <a:solidFill>
              <a:srgbClr val="D5B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54">
              <a:extLst>
                <a:ext uri="{FF2B5EF4-FFF2-40B4-BE49-F238E27FC236}">
                  <a16:creationId xmlns:a16="http://schemas.microsoft.com/office/drawing/2014/main" id="{5DDA2D95-BE2A-BF0C-E722-CC931C7B7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6963" y="4329113"/>
              <a:ext cx="22225" cy="47625"/>
            </a:xfrm>
            <a:custGeom>
              <a:avLst/>
              <a:gdLst>
                <a:gd name="T0" fmla="*/ 12 w 12"/>
                <a:gd name="T1" fmla="*/ 9 h 27"/>
                <a:gd name="T2" fmla="*/ 10 w 12"/>
                <a:gd name="T3" fmla="*/ 21 h 27"/>
                <a:gd name="T4" fmla="*/ 4 w 12"/>
                <a:gd name="T5" fmla="*/ 26 h 27"/>
                <a:gd name="T6" fmla="*/ 2 w 12"/>
                <a:gd name="T7" fmla="*/ 16 h 27"/>
                <a:gd name="T8" fmla="*/ 1 w 12"/>
                <a:gd name="T9" fmla="*/ 2 h 27"/>
                <a:gd name="T10" fmla="*/ 12 w 12"/>
                <a:gd name="T11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7">
                  <a:moveTo>
                    <a:pt x="12" y="9"/>
                  </a:moveTo>
                  <a:cubicBezTo>
                    <a:pt x="11" y="13"/>
                    <a:pt x="11" y="17"/>
                    <a:pt x="10" y="21"/>
                  </a:cubicBezTo>
                  <a:cubicBezTo>
                    <a:pt x="9" y="24"/>
                    <a:pt x="7" y="27"/>
                    <a:pt x="4" y="26"/>
                  </a:cubicBezTo>
                  <a:cubicBezTo>
                    <a:pt x="0" y="24"/>
                    <a:pt x="1" y="19"/>
                    <a:pt x="2" y="16"/>
                  </a:cubicBezTo>
                  <a:cubicBezTo>
                    <a:pt x="1" y="11"/>
                    <a:pt x="1" y="7"/>
                    <a:pt x="1" y="2"/>
                  </a:cubicBezTo>
                  <a:cubicBezTo>
                    <a:pt x="7" y="0"/>
                    <a:pt x="11" y="2"/>
                    <a:pt x="12" y="9"/>
                  </a:cubicBezTo>
                  <a:close/>
                </a:path>
              </a:pathLst>
            </a:custGeom>
            <a:solidFill>
              <a:srgbClr val="8B3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55">
              <a:extLst>
                <a:ext uri="{FF2B5EF4-FFF2-40B4-BE49-F238E27FC236}">
                  <a16:creationId xmlns:a16="http://schemas.microsoft.com/office/drawing/2014/main" id="{908281CB-A3C1-023A-01D0-1DC929D8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7350" y="4260850"/>
              <a:ext cx="90488" cy="257175"/>
            </a:xfrm>
            <a:custGeom>
              <a:avLst/>
              <a:gdLst>
                <a:gd name="T0" fmla="*/ 23 w 50"/>
                <a:gd name="T1" fmla="*/ 0 h 144"/>
                <a:gd name="T2" fmla="*/ 50 w 50"/>
                <a:gd name="T3" fmla="*/ 136 h 144"/>
                <a:gd name="T4" fmla="*/ 14 w 50"/>
                <a:gd name="T5" fmla="*/ 144 h 144"/>
                <a:gd name="T6" fmla="*/ 6 w 50"/>
                <a:gd name="T7" fmla="*/ 107 h 144"/>
                <a:gd name="T8" fmla="*/ 23 w 50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144">
                  <a:moveTo>
                    <a:pt x="23" y="0"/>
                  </a:moveTo>
                  <a:cubicBezTo>
                    <a:pt x="37" y="44"/>
                    <a:pt x="40" y="91"/>
                    <a:pt x="50" y="136"/>
                  </a:cubicBezTo>
                  <a:cubicBezTo>
                    <a:pt x="38" y="136"/>
                    <a:pt x="24" y="134"/>
                    <a:pt x="14" y="144"/>
                  </a:cubicBezTo>
                  <a:cubicBezTo>
                    <a:pt x="0" y="134"/>
                    <a:pt x="6" y="120"/>
                    <a:pt x="6" y="107"/>
                  </a:cubicBezTo>
                  <a:cubicBezTo>
                    <a:pt x="7" y="71"/>
                    <a:pt x="16" y="36"/>
                    <a:pt x="23" y="0"/>
                  </a:cubicBezTo>
                  <a:close/>
                </a:path>
              </a:pathLst>
            </a:custGeom>
            <a:solidFill>
              <a:srgbClr val="81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56">
              <a:extLst>
                <a:ext uri="{FF2B5EF4-FFF2-40B4-BE49-F238E27FC236}">
                  <a16:creationId xmlns:a16="http://schemas.microsoft.com/office/drawing/2014/main" id="{F46BCC85-32F1-041B-B7AB-9C042C7B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9413" y="4452938"/>
              <a:ext cx="33338" cy="73025"/>
            </a:xfrm>
            <a:custGeom>
              <a:avLst/>
              <a:gdLst>
                <a:gd name="T0" fmla="*/ 10 w 18"/>
                <a:gd name="T1" fmla="*/ 0 h 41"/>
                <a:gd name="T2" fmla="*/ 18 w 18"/>
                <a:gd name="T3" fmla="*/ 37 h 41"/>
                <a:gd name="T4" fmla="*/ 3 w 18"/>
                <a:gd name="T5" fmla="*/ 41 h 41"/>
                <a:gd name="T6" fmla="*/ 10 w 18"/>
                <a:gd name="T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1">
                  <a:moveTo>
                    <a:pt x="10" y="0"/>
                  </a:moveTo>
                  <a:cubicBezTo>
                    <a:pt x="17" y="11"/>
                    <a:pt x="11" y="25"/>
                    <a:pt x="18" y="37"/>
                  </a:cubicBezTo>
                  <a:cubicBezTo>
                    <a:pt x="13" y="37"/>
                    <a:pt x="8" y="38"/>
                    <a:pt x="3" y="41"/>
                  </a:cubicBezTo>
                  <a:cubicBezTo>
                    <a:pt x="1" y="27"/>
                    <a:pt x="0" y="13"/>
                    <a:pt x="10" y="0"/>
                  </a:cubicBezTo>
                  <a:close/>
                </a:path>
              </a:pathLst>
            </a:custGeom>
            <a:solidFill>
              <a:srgbClr val="599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57">
              <a:extLst>
                <a:ext uri="{FF2B5EF4-FFF2-40B4-BE49-F238E27FC236}">
                  <a16:creationId xmlns:a16="http://schemas.microsoft.com/office/drawing/2014/main" id="{DC603DD9-7C67-E5AE-230E-006CA110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0788" y="4252913"/>
              <a:ext cx="123825" cy="347663"/>
            </a:xfrm>
            <a:custGeom>
              <a:avLst/>
              <a:gdLst>
                <a:gd name="T0" fmla="*/ 57 w 67"/>
                <a:gd name="T1" fmla="*/ 104 h 194"/>
                <a:gd name="T2" fmla="*/ 57 w 67"/>
                <a:gd name="T3" fmla="*/ 111 h 194"/>
                <a:gd name="T4" fmla="*/ 66 w 67"/>
                <a:gd name="T5" fmla="*/ 169 h 194"/>
                <a:gd name="T6" fmla="*/ 55 w 67"/>
                <a:gd name="T7" fmla="*/ 183 h 194"/>
                <a:gd name="T8" fmla="*/ 0 w 67"/>
                <a:gd name="T9" fmla="*/ 194 h 194"/>
                <a:gd name="T10" fmla="*/ 33 w 67"/>
                <a:gd name="T11" fmla="*/ 3 h 194"/>
                <a:gd name="T12" fmla="*/ 36 w 67"/>
                <a:gd name="T13" fmla="*/ 0 h 194"/>
                <a:gd name="T14" fmla="*/ 46 w 67"/>
                <a:gd name="T15" fmla="*/ 26 h 194"/>
                <a:gd name="T16" fmla="*/ 57 w 67"/>
                <a:gd name="T17" fmla="*/ 10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94">
                  <a:moveTo>
                    <a:pt x="57" y="104"/>
                  </a:moveTo>
                  <a:cubicBezTo>
                    <a:pt x="57" y="106"/>
                    <a:pt x="57" y="109"/>
                    <a:pt x="57" y="111"/>
                  </a:cubicBezTo>
                  <a:cubicBezTo>
                    <a:pt x="51" y="131"/>
                    <a:pt x="64" y="149"/>
                    <a:pt x="66" y="169"/>
                  </a:cubicBezTo>
                  <a:cubicBezTo>
                    <a:pt x="67" y="180"/>
                    <a:pt x="62" y="185"/>
                    <a:pt x="55" y="183"/>
                  </a:cubicBezTo>
                  <a:cubicBezTo>
                    <a:pt x="34" y="174"/>
                    <a:pt x="19" y="191"/>
                    <a:pt x="0" y="194"/>
                  </a:cubicBezTo>
                  <a:cubicBezTo>
                    <a:pt x="11" y="130"/>
                    <a:pt x="22" y="66"/>
                    <a:pt x="33" y="3"/>
                  </a:cubicBezTo>
                  <a:cubicBezTo>
                    <a:pt x="33" y="2"/>
                    <a:pt x="35" y="1"/>
                    <a:pt x="36" y="0"/>
                  </a:cubicBezTo>
                  <a:cubicBezTo>
                    <a:pt x="44" y="7"/>
                    <a:pt x="44" y="17"/>
                    <a:pt x="46" y="26"/>
                  </a:cubicBezTo>
                  <a:cubicBezTo>
                    <a:pt x="50" y="52"/>
                    <a:pt x="55" y="78"/>
                    <a:pt x="57" y="104"/>
                  </a:cubicBezTo>
                  <a:close/>
                </a:path>
              </a:pathLst>
            </a:custGeom>
            <a:solidFill>
              <a:srgbClr val="232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58">
              <a:extLst>
                <a:ext uri="{FF2B5EF4-FFF2-40B4-BE49-F238E27FC236}">
                  <a16:creationId xmlns:a16="http://schemas.microsoft.com/office/drawing/2014/main" id="{7D7530A7-2CEF-AAF9-6E9E-76884E495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463" y="4144963"/>
              <a:ext cx="53975" cy="273050"/>
            </a:xfrm>
            <a:custGeom>
              <a:avLst/>
              <a:gdLst>
                <a:gd name="T0" fmla="*/ 28 w 30"/>
                <a:gd name="T1" fmla="*/ 124 h 152"/>
                <a:gd name="T2" fmla="*/ 21 w 30"/>
                <a:gd name="T3" fmla="*/ 152 h 152"/>
                <a:gd name="T4" fmla="*/ 3 w 30"/>
                <a:gd name="T5" fmla="*/ 43 h 152"/>
                <a:gd name="T6" fmla="*/ 9 w 30"/>
                <a:gd name="T7" fmla="*/ 0 h 152"/>
                <a:gd name="T8" fmla="*/ 23 w 30"/>
                <a:gd name="T9" fmla="*/ 57 h 152"/>
                <a:gd name="T10" fmla="*/ 28 w 30"/>
                <a:gd name="T11" fmla="*/ 12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52">
                  <a:moveTo>
                    <a:pt x="28" y="124"/>
                  </a:moveTo>
                  <a:cubicBezTo>
                    <a:pt x="25" y="133"/>
                    <a:pt x="28" y="144"/>
                    <a:pt x="21" y="152"/>
                  </a:cubicBezTo>
                  <a:cubicBezTo>
                    <a:pt x="12" y="117"/>
                    <a:pt x="5" y="80"/>
                    <a:pt x="3" y="43"/>
                  </a:cubicBezTo>
                  <a:cubicBezTo>
                    <a:pt x="0" y="28"/>
                    <a:pt x="7" y="14"/>
                    <a:pt x="9" y="0"/>
                  </a:cubicBezTo>
                  <a:cubicBezTo>
                    <a:pt x="22" y="17"/>
                    <a:pt x="18" y="38"/>
                    <a:pt x="23" y="57"/>
                  </a:cubicBezTo>
                  <a:cubicBezTo>
                    <a:pt x="29" y="78"/>
                    <a:pt x="30" y="101"/>
                    <a:pt x="28" y="124"/>
                  </a:cubicBezTo>
                  <a:close/>
                </a:path>
              </a:pathLst>
            </a:custGeom>
            <a:solidFill>
              <a:srgbClr val="5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259">
              <a:extLst>
                <a:ext uri="{FF2B5EF4-FFF2-40B4-BE49-F238E27FC236}">
                  <a16:creationId xmlns:a16="http://schemas.microsoft.com/office/drawing/2014/main" id="{5F966C75-B548-E17C-0C09-37C07EACDA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4288" y="4222750"/>
              <a:ext cx="41275" cy="217488"/>
            </a:xfrm>
            <a:custGeom>
              <a:avLst/>
              <a:gdLst>
                <a:gd name="T0" fmla="*/ 5 w 23"/>
                <a:gd name="T1" fmla="*/ 0 h 121"/>
                <a:gd name="T2" fmla="*/ 23 w 23"/>
                <a:gd name="T3" fmla="*/ 109 h 121"/>
                <a:gd name="T4" fmla="*/ 23 w 23"/>
                <a:gd name="T5" fmla="*/ 121 h 121"/>
                <a:gd name="T6" fmla="*/ 2 w 23"/>
                <a:gd name="T7" fmla="*/ 17 h 121"/>
                <a:gd name="T8" fmla="*/ 5 w 23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1">
                  <a:moveTo>
                    <a:pt x="5" y="0"/>
                  </a:moveTo>
                  <a:cubicBezTo>
                    <a:pt x="11" y="37"/>
                    <a:pt x="17" y="73"/>
                    <a:pt x="23" y="109"/>
                  </a:cubicBezTo>
                  <a:cubicBezTo>
                    <a:pt x="23" y="113"/>
                    <a:pt x="23" y="117"/>
                    <a:pt x="23" y="121"/>
                  </a:cubicBezTo>
                  <a:cubicBezTo>
                    <a:pt x="11" y="87"/>
                    <a:pt x="9" y="52"/>
                    <a:pt x="2" y="17"/>
                  </a:cubicBezTo>
                  <a:cubicBezTo>
                    <a:pt x="2" y="12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D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260">
              <a:extLst>
                <a:ext uri="{FF2B5EF4-FFF2-40B4-BE49-F238E27FC236}">
                  <a16:creationId xmlns:a16="http://schemas.microsoft.com/office/drawing/2014/main" id="{0874E87E-FCE2-3D6D-683A-D036E2891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324350"/>
              <a:ext cx="117475" cy="555625"/>
            </a:xfrm>
            <a:custGeom>
              <a:avLst/>
              <a:gdLst>
                <a:gd name="T0" fmla="*/ 56 w 64"/>
                <a:gd name="T1" fmla="*/ 40 h 309"/>
                <a:gd name="T2" fmla="*/ 59 w 64"/>
                <a:gd name="T3" fmla="*/ 116 h 309"/>
                <a:gd name="T4" fmla="*/ 63 w 64"/>
                <a:gd name="T5" fmla="*/ 155 h 309"/>
                <a:gd name="T6" fmla="*/ 59 w 64"/>
                <a:gd name="T7" fmla="*/ 180 h 309"/>
                <a:gd name="T8" fmla="*/ 39 w 64"/>
                <a:gd name="T9" fmla="*/ 282 h 309"/>
                <a:gd name="T10" fmla="*/ 28 w 64"/>
                <a:gd name="T11" fmla="*/ 307 h 309"/>
                <a:gd name="T12" fmla="*/ 0 w 64"/>
                <a:gd name="T13" fmla="*/ 303 h 309"/>
                <a:gd name="T14" fmla="*/ 27 w 64"/>
                <a:gd name="T15" fmla="*/ 150 h 309"/>
                <a:gd name="T16" fmla="*/ 32 w 64"/>
                <a:gd name="T17" fmla="*/ 134 h 309"/>
                <a:gd name="T18" fmla="*/ 39 w 64"/>
                <a:gd name="T19" fmla="*/ 72 h 309"/>
                <a:gd name="T20" fmla="*/ 44 w 64"/>
                <a:gd name="T21" fmla="*/ 19 h 309"/>
                <a:gd name="T22" fmla="*/ 50 w 64"/>
                <a:gd name="T23" fmla="*/ 1 h 309"/>
                <a:gd name="T24" fmla="*/ 60 w 64"/>
                <a:gd name="T25" fmla="*/ 19 h 309"/>
                <a:gd name="T26" fmla="*/ 56 w 64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309">
                  <a:moveTo>
                    <a:pt x="56" y="40"/>
                  </a:moveTo>
                  <a:cubicBezTo>
                    <a:pt x="40" y="66"/>
                    <a:pt x="51" y="92"/>
                    <a:pt x="59" y="116"/>
                  </a:cubicBezTo>
                  <a:cubicBezTo>
                    <a:pt x="63" y="130"/>
                    <a:pt x="64" y="142"/>
                    <a:pt x="63" y="155"/>
                  </a:cubicBezTo>
                  <a:cubicBezTo>
                    <a:pt x="57" y="163"/>
                    <a:pt x="61" y="172"/>
                    <a:pt x="59" y="180"/>
                  </a:cubicBezTo>
                  <a:cubicBezTo>
                    <a:pt x="50" y="213"/>
                    <a:pt x="47" y="248"/>
                    <a:pt x="39" y="282"/>
                  </a:cubicBezTo>
                  <a:cubicBezTo>
                    <a:pt x="37" y="291"/>
                    <a:pt x="41" y="303"/>
                    <a:pt x="28" y="307"/>
                  </a:cubicBezTo>
                  <a:cubicBezTo>
                    <a:pt x="20" y="300"/>
                    <a:pt x="9" y="309"/>
                    <a:pt x="0" y="303"/>
                  </a:cubicBezTo>
                  <a:cubicBezTo>
                    <a:pt x="7" y="252"/>
                    <a:pt x="14" y="200"/>
                    <a:pt x="27" y="150"/>
                  </a:cubicBezTo>
                  <a:cubicBezTo>
                    <a:pt x="32" y="146"/>
                    <a:pt x="32" y="139"/>
                    <a:pt x="32" y="134"/>
                  </a:cubicBezTo>
                  <a:cubicBezTo>
                    <a:pt x="30" y="112"/>
                    <a:pt x="33" y="92"/>
                    <a:pt x="39" y="72"/>
                  </a:cubicBezTo>
                  <a:cubicBezTo>
                    <a:pt x="40" y="54"/>
                    <a:pt x="46" y="37"/>
                    <a:pt x="44" y="19"/>
                  </a:cubicBezTo>
                  <a:cubicBezTo>
                    <a:pt x="43" y="13"/>
                    <a:pt x="39" y="2"/>
                    <a:pt x="50" y="1"/>
                  </a:cubicBezTo>
                  <a:cubicBezTo>
                    <a:pt x="62" y="0"/>
                    <a:pt x="58" y="12"/>
                    <a:pt x="60" y="19"/>
                  </a:cubicBezTo>
                  <a:cubicBezTo>
                    <a:pt x="54" y="25"/>
                    <a:pt x="57" y="33"/>
                    <a:pt x="56" y="40"/>
                  </a:cubicBezTo>
                  <a:close/>
                </a:path>
              </a:pathLst>
            </a:custGeom>
            <a:solidFill>
              <a:srgbClr val="F19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261">
              <a:extLst>
                <a:ext uri="{FF2B5EF4-FFF2-40B4-BE49-F238E27FC236}">
                  <a16:creationId xmlns:a16="http://schemas.microsoft.com/office/drawing/2014/main" id="{BECA6149-EE4E-1D7D-15A1-AFC6E5E37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1188" y="4289425"/>
              <a:ext cx="87313" cy="122238"/>
            </a:xfrm>
            <a:custGeom>
              <a:avLst/>
              <a:gdLst>
                <a:gd name="T0" fmla="*/ 29 w 48"/>
                <a:gd name="T1" fmla="*/ 68 h 68"/>
                <a:gd name="T2" fmla="*/ 24 w 48"/>
                <a:gd name="T3" fmla="*/ 65 h 68"/>
                <a:gd name="T4" fmla="*/ 16 w 48"/>
                <a:gd name="T5" fmla="*/ 43 h 68"/>
                <a:gd name="T6" fmla="*/ 25 w 48"/>
                <a:gd name="T7" fmla="*/ 20 h 68"/>
                <a:gd name="T8" fmla="*/ 35 w 48"/>
                <a:gd name="T9" fmla="*/ 0 h 68"/>
                <a:gd name="T10" fmla="*/ 45 w 48"/>
                <a:gd name="T11" fmla="*/ 48 h 68"/>
                <a:gd name="T12" fmla="*/ 29 w 48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8">
                  <a:moveTo>
                    <a:pt x="29" y="68"/>
                  </a:moveTo>
                  <a:cubicBezTo>
                    <a:pt x="27" y="67"/>
                    <a:pt x="25" y="65"/>
                    <a:pt x="24" y="65"/>
                  </a:cubicBezTo>
                  <a:cubicBezTo>
                    <a:pt x="0" y="65"/>
                    <a:pt x="6" y="55"/>
                    <a:pt x="16" y="43"/>
                  </a:cubicBezTo>
                  <a:cubicBezTo>
                    <a:pt x="21" y="37"/>
                    <a:pt x="26" y="30"/>
                    <a:pt x="25" y="20"/>
                  </a:cubicBezTo>
                  <a:cubicBezTo>
                    <a:pt x="25" y="12"/>
                    <a:pt x="22" y="2"/>
                    <a:pt x="35" y="0"/>
                  </a:cubicBezTo>
                  <a:cubicBezTo>
                    <a:pt x="38" y="16"/>
                    <a:pt x="42" y="32"/>
                    <a:pt x="45" y="48"/>
                  </a:cubicBezTo>
                  <a:cubicBezTo>
                    <a:pt x="48" y="61"/>
                    <a:pt x="43" y="68"/>
                    <a:pt x="29" y="68"/>
                  </a:cubicBezTo>
                  <a:close/>
                </a:path>
              </a:pathLst>
            </a:custGeom>
            <a:solidFill>
              <a:srgbClr val="69A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262">
              <a:extLst>
                <a:ext uri="{FF2B5EF4-FFF2-40B4-BE49-F238E27FC236}">
                  <a16:creationId xmlns:a16="http://schemas.microsoft.com/office/drawing/2014/main" id="{317D4B25-6454-88C8-22DC-9709C0F3D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00" y="4232275"/>
              <a:ext cx="39688" cy="92075"/>
            </a:xfrm>
            <a:custGeom>
              <a:avLst/>
              <a:gdLst>
                <a:gd name="T0" fmla="*/ 22 w 22"/>
                <a:gd name="T1" fmla="*/ 32 h 52"/>
                <a:gd name="T2" fmla="*/ 12 w 22"/>
                <a:gd name="T3" fmla="*/ 52 h 52"/>
                <a:gd name="T4" fmla="*/ 0 w 22"/>
                <a:gd name="T5" fmla="*/ 48 h 52"/>
                <a:gd name="T6" fmla="*/ 8 w 22"/>
                <a:gd name="T7" fmla="*/ 0 h 52"/>
                <a:gd name="T8" fmla="*/ 22 w 22"/>
                <a:gd name="T9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2">
                  <a:moveTo>
                    <a:pt x="22" y="32"/>
                  </a:moveTo>
                  <a:cubicBezTo>
                    <a:pt x="14" y="37"/>
                    <a:pt x="18" y="47"/>
                    <a:pt x="12" y="52"/>
                  </a:cubicBezTo>
                  <a:cubicBezTo>
                    <a:pt x="8" y="51"/>
                    <a:pt x="4" y="49"/>
                    <a:pt x="0" y="48"/>
                  </a:cubicBezTo>
                  <a:cubicBezTo>
                    <a:pt x="3" y="32"/>
                    <a:pt x="6" y="16"/>
                    <a:pt x="8" y="0"/>
                  </a:cubicBezTo>
                  <a:cubicBezTo>
                    <a:pt x="18" y="8"/>
                    <a:pt x="20" y="21"/>
                    <a:pt x="22" y="32"/>
                  </a:cubicBezTo>
                  <a:close/>
                </a:path>
              </a:pathLst>
            </a:custGeom>
            <a:solidFill>
              <a:srgbClr val="D0A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263">
              <a:extLst>
                <a:ext uri="{FF2B5EF4-FFF2-40B4-BE49-F238E27FC236}">
                  <a16:creationId xmlns:a16="http://schemas.microsoft.com/office/drawing/2014/main" id="{8BE31BD7-A7FD-7FC9-4BC7-D73A82C6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8300" y="4310063"/>
              <a:ext cx="153988" cy="152400"/>
            </a:xfrm>
            <a:custGeom>
              <a:avLst/>
              <a:gdLst>
                <a:gd name="T0" fmla="*/ 6 w 84"/>
                <a:gd name="T1" fmla="*/ 48 h 85"/>
                <a:gd name="T2" fmla="*/ 12 w 84"/>
                <a:gd name="T3" fmla="*/ 33 h 85"/>
                <a:gd name="T4" fmla="*/ 7 w 84"/>
                <a:gd name="T5" fmla="*/ 4 h 85"/>
                <a:gd name="T6" fmla="*/ 27 w 84"/>
                <a:gd name="T7" fmla="*/ 6 h 85"/>
                <a:gd name="T8" fmla="*/ 62 w 84"/>
                <a:gd name="T9" fmla="*/ 12 h 85"/>
                <a:gd name="T10" fmla="*/ 77 w 84"/>
                <a:gd name="T11" fmla="*/ 16 h 85"/>
                <a:gd name="T12" fmla="*/ 63 w 84"/>
                <a:gd name="T13" fmla="*/ 45 h 85"/>
                <a:gd name="T14" fmla="*/ 50 w 84"/>
                <a:gd name="T15" fmla="*/ 82 h 85"/>
                <a:gd name="T16" fmla="*/ 21 w 84"/>
                <a:gd name="T17" fmla="*/ 77 h 85"/>
                <a:gd name="T18" fmla="*/ 6 w 84"/>
                <a:gd name="T19" fmla="*/ 59 h 85"/>
                <a:gd name="T20" fmla="*/ 6 w 84"/>
                <a:gd name="T21" fmla="*/ 4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85">
                  <a:moveTo>
                    <a:pt x="6" y="48"/>
                  </a:moveTo>
                  <a:cubicBezTo>
                    <a:pt x="13" y="45"/>
                    <a:pt x="15" y="40"/>
                    <a:pt x="12" y="33"/>
                  </a:cubicBezTo>
                  <a:cubicBezTo>
                    <a:pt x="8" y="24"/>
                    <a:pt x="5" y="14"/>
                    <a:pt x="7" y="4"/>
                  </a:cubicBezTo>
                  <a:cubicBezTo>
                    <a:pt x="14" y="5"/>
                    <a:pt x="20" y="5"/>
                    <a:pt x="27" y="6"/>
                  </a:cubicBezTo>
                  <a:cubicBezTo>
                    <a:pt x="40" y="0"/>
                    <a:pt x="50" y="10"/>
                    <a:pt x="62" y="12"/>
                  </a:cubicBezTo>
                  <a:cubicBezTo>
                    <a:pt x="67" y="13"/>
                    <a:pt x="72" y="15"/>
                    <a:pt x="77" y="16"/>
                  </a:cubicBezTo>
                  <a:cubicBezTo>
                    <a:pt x="84" y="32"/>
                    <a:pt x="74" y="38"/>
                    <a:pt x="63" y="45"/>
                  </a:cubicBezTo>
                  <a:cubicBezTo>
                    <a:pt x="50" y="54"/>
                    <a:pt x="46" y="67"/>
                    <a:pt x="50" y="82"/>
                  </a:cubicBezTo>
                  <a:cubicBezTo>
                    <a:pt x="40" y="81"/>
                    <a:pt x="29" y="85"/>
                    <a:pt x="21" y="77"/>
                  </a:cubicBezTo>
                  <a:cubicBezTo>
                    <a:pt x="16" y="71"/>
                    <a:pt x="15" y="61"/>
                    <a:pt x="6" y="59"/>
                  </a:cubicBezTo>
                  <a:cubicBezTo>
                    <a:pt x="0" y="56"/>
                    <a:pt x="6" y="52"/>
                    <a:pt x="6" y="48"/>
                  </a:cubicBezTo>
                  <a:close/>
                </a:path>
              </a:pathLst>
            </a:custGeom>
            <a:solidFill>
              <a:srgbClr val="D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264">
              <a:extLst>
                <a:ext uri="{FF2B5EF4-FFF2-40B4-BE49-F238E27FC236}">
                  <a16:creationId xmlns:a16="http://schemas.microsoft.com/office/drawing/2014/main" id="{BA553673-0E03-7F6C-37F9-50C37AA2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5350" y="4314825"/>
              <a:ext cx="152400" cy="365125"/>
            </a:xfrm>
            <a:custGeom>
              <a:avLst/>
              <a:gdLst>
                <a:gd name="T0" fmla="*/ 11 w 84"/>
                <a:gd name="T1" fmla="*/ 13 h 204"/>
                <a:gd name="T2" fmla="*/ 30 w 84"/>
                <a:gd name="T3" fmla="*/ 7 h 204"/>
                <a:gd name="T4" fmla="*/ 38 w 84"/>
                <a:gd name="T5" fmla="*/ 2 h 204"/>
                <a:gd name="T6" fmla="*/ 84 w 84"/>
                <a:gd name="T7" fmla="*/ 21 h 204"/>
                <a:gd name="T8" fmla="*/ 76 w 84"/>
                <a:gd name="T9" fmla="*/ 153 h 204"/>
                <a:gd name="T10" fmla="*/ 72 w 84"/>
                <a:gd name="T11" fmla="*/ 200 h 204"/>
                <a:gd name="T12" fmla="*/ 58 w 84"/>
                <a:gd name="T13" fmla="*/ 187 h 204"/>
                <a:gd name="T14" fmla="*/ 61 w 84"/>
                <a:gd name="T15" fmla="*/ 78 h 204"/>
                <a:gd name="T16" fmla="*/ 51 w 84"/>
                <a:gd name="T17" fmla="*/ 84 h 204"/>
                <a:gd name="T18" fmla="*/ 39 w 84"/>
                <a:gd name="T19" fmla="*/ 85 h 204"/>
                <a:gd name="T20" fmla="*/ 18 w 84"/>
                <a:gd name="T21" fmla="*/ 50 h 204"/>
                <a:gd name="T22" fmla="*/ 11 w 84"/>
                <a:gd name="T23" fmla="*/ 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204">
                  <a:moveTo>
                    <a:pt x="11" y="13"/>
                  </a:moveTo>
                  <a:cubicBezTo>
                    <a:pt x="15" y="5"/>
                    <a:pt x="26" y="15"/>
                    <a:pt x="30" y="7"/>
                  </a:cubicBezTo>
                  <a:cubicBezTo>
                    <a:pt x="33" y="5"/>
                    <a:pt x="35" y="4"/>
                    <a:pt x="38" y="2"/>
                  </a:cubicBezTo>
                  <a:cubicBezTo>
                    <a:pt x="61" y="0"/>
                    <a:pt x="77" y="6"/>
                    <a:pt x="84" y="21"/>
                  </a:cubicBezTo>
                  <a:cubicBezTo>
                    <a:pt x="69" y="64"/>
                    <a:pt x="78" y="109"/>
                    <a:pt x="76" y="153"/>
                  </a:cubicBezTo>
                  <a:cubicBezTo>
                    <a:pt x="75" y="169"/>
                    <a:pt x="79" y="185"/>
                    <a:pt x="72" y="200"/>
                  </a:cubicBezTo>
                  <a:cubicBezTo>
                    <a:pt x="60" y="204"/>
                    <a:pt x="59" y="196"/>
                    <a:pt x="58" y="187"/>
                  </a:cubicBezTo>
                  <a:cubicBezTo>
                    <a:pt x="63" y="151"/>
                    <a:pt x="58" y="114"/>
                    <a:pt x="61" y="78"/>
                  </a:cubicBezTo>
                  <a:cubicBezTo>
                    <a:pt x="56" y="78"/>
                    <a:pt x="55" y="84"/>
                    <a:pt x="51" y="84"/>
                  </a:cubicBezTo>
                  <a:cubicBezTo>
                    <a:pt x="47" y="86"/>
                    <a:pt x="43" y="86"/>
                    <a:pt x="39" y="85"/>
                  </a:cubicBezTo>
                  <a:cubicBezTo>
                    <a:pt x="24" y="78"/>
                    <a:pt x="26" y="61"/>
                    <a:pt x="18" y="50"/>
                  </a:cubicBezTo>
                  <a:cubicBezTo>
                    <a:pt x="16" y="38"/>
                    <a:pt x="0" y="28"/>
                    <a:pt x="11" y="13"/>
                  </a:cubicBezTo>
                  <a:close/>
                </a:path>
              </a:pathLst>
            </a:custGeom>
            <a:solidFill>
              <a:srgbClr val="D1B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265">
              <a:extLst>
                <a:ext uri="{FF2B5EF4-FFF2-40B4-BE49-F238E27FC236}">
                  <a16:creationId xmlns:a16="http://schemas.microsoft.com/office/drawing/2014/main" id="{6472B298-9A2E-19B8-935F-42415E38F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3613" y="4171950"/>
              <a:ext cx="127000" cy="174625"/>
            </a:xfrm>
            <a:custGeom>
              <a:avLst/>
              <a:gdLst>
                <a:gd name="T0" fmla="*/ 43 w 69"/>
                <a:gd name="T1" fmla="*/ 97 h 97"/>
                <a:gd name="T2" fmla="*/ 0 w 69"/>
                <a:gd name="T3" fmla="*/ 81 h 97"/>
                <a:gd name="T4" fmla="*/ 23 w 69"/>
                <a:gd name="T5" fmla="*/ 79 h 97"/>
                <a:gd name="T6" fmla="*/ 26 w 69"/>
                <a:gd name="T7" fmla="*/ 1 h 97"/>
                <a:gd name="T8" fmla="*/ 32 w 69"/>
                <a:gd name="T9" fmla="*/ 17 h 97"/>
                <a:gd name="T10" fmla="*/ 35 w 69"/>
                <a:gd name="T11" fmla="*/ 41 h 97"/>
                <a:gd name="T12" fmla="*/ 45 w 69"/>
                <a:gd name="T13" fmla="*/ 20 h 97"/>
                <a:gd name="T14" fmla="*/ 60 w 69"/>
                <a:gd name="T15" fmla="*/ 0 h 97"/>
                <a:gd name="T16" fmla="*/ 68 w 69"/>
                <a:gd name="T17" fmla="*/ 14 h 97"/>
                <a:gd name="T18" fmla="*/ 69 w 69"/>
                <a:gd name="T19" fmla="*/ 29 h 97"/>
                <a:gd name="T20" fmla="*/ 52 w 69"/>
                <a:gd name="T21" fmla="*/ 45 h 97"/>
                <a:gd name="T22" fmla="*/ 51 w 69"/>
                <a:gd name="T23" fmla="*/ 88 h 97"/>
                <a:gd name="T24" fmla="*/ 43 w 69"/>
                <a:gd name="T2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97">
                  <a:moveTo>
                    <a:pt x="43" y="97"/>
                  </a:moveTo>
                  <a:cubicBezTo>
                    <a:pt x="32" y="84"/>
                    <a:pt x="14" y="87"/>
                    <a:pt x="0" y="81"/>
                  </a:cubicBezTo>
                  <a:cubicBezTo>
                    <a:pt x="7" y="70"/>
                    <a:pt x="16" y="81"/>
                    <a:pt x="23" y="79"/>
                  </a:cubicBezTo>
                  <a:cubicBezTo>
                    <a:pt x="30" y="53"/>
                    <a:pt x="18" y="27"/>
                    <a:pt x="26" y="1"/>
                  </a:cubicBezTo>
                  <a:cubicBezTo>
                    <a:pt x="28" y="7"/>
                    <a:pt x="30" y="12"/>
                    <a:pt x="32" y="17"/>
                  </a:cubicBezTo>
                  <a:cubicBezTo>
                    <a:pt x="38" y="24"/>
                    <a:pt x="36" y="33"/>
                    <a:pt x="35" y="41"/>
                  </a:cubicBezTo>
                  <a:cubicBezTo>
                    <a:pt x="36" y="33"/>
                    <a:pt x="37" y="25"/>
                    <a:pt x="45" y="20"/>
                  </a:cubicBezTo>
                  <a:cubicBezTo>
                    <a:pt x="50" y="14"/>
                    <a:pt x="55" y="7"/>
                    <a:pt x="60" y="0"/>
                  </a:cubicBezTo>
                  <a:cubicBezTo>
                    <a:pt x="69" y="1"/>
                    <a:pt x="67" y="8"/>
                    <a:pt x="68" y="14"/>
                  </a:cubicBezTo>
                  <a:cubicBezTo>
                    <a:pt x="66" y="19"/>
                    <a:pt x="67" y="24"/>
                    <a:pt x="69" y="29"/>
                  </a:cubicBezTo>
                  <a:cubicBezTo>
                    <a:pt x="56" y="26"/>
                    <a:pt x="52" y="32"/>
                    <a:pt x="52" y="45"/>
                  </a:cubicBezTo>
                  <a:cubicBezTo>
                    <a:pt x="53" y="59"/>
                    <a:pt x="56" y="74"/>
                    <a:pt x="51" y="88"/>
                  </a:cubicBezTo>
                  <a:cubicBezTo>
                    <a:pt x="49" y="92"/>
                    <a:pt x="47" y="96"/>
                    <a:pt x="43" y="97"/>
                  </a:cubicBezTo>
                  <a:close/>
                </a:path>
              </a:pathLst>
            </a:custGeom>
            <a:solidFill>
              <a:srgbClr val="222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266">
              <a:extLst>
                <a:ext uri="{FF2B5EF4-FFF2-40B4-BE49-F238E27FC236}">
                  <a16:creationId xmlns:a16="http://schemas.microsoft.com/office/drawing/2014/main" id="{5CE93284-98A7-DE41-A8DE-17D8D71C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763" y="4144963"/>
              <a:ext cx="22225" cy="71438"/>
            </a:xfrm>
            <a:custGeom>
              <a:avLst/>
              <a:gdLst>
                <a:gd name="T0" fmla="*/ 12 w 12"/>
                <a:gd name="T1" fmla="*/ 20 h 40"/>
                <a:gd name="T2" fmla="*/ 7 w 12"/>
                <a:gd name="T3" fmla="*/ 40 h 40"/>
                <a:gd name="T4" fmla="*/ 1 w 12"/>
                <a:gd name="T5" fmla="*/ 0 h 40"/>
                <a:gd name="T6" fmla="*/ 12 w 12"/>
                <a:gd name="T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0">
                  <a:moveTo>
                    <a:pt x="12" y="20"/>
                  </a:moveTo>
                  <a:cubicBezTo>
                    <a:pt x="11" y="27"/>
                    <a:pt x="11" y="34"/>
                    <a:pt x="7" y="40"/>
                  </a:cubicBezTo>
                  <a:cubicBezTo>
                    <a:pt x="3" y="27"/>
                    <a:pt x="0" y="14"/>
                    <a:pt x="1" y="0"/>
                  </a:cubicBezTo>
                  <a:cubicBezTo>
                    <a:pt x="7" y="5"/>
                    <a:pt x="11" y="12"/>
                    <a:pt x="12" y="20"/>
                  </a:cubicBezTo>
                  <a:close/>
                </a:path>
              </a:pathLst>
            </a:custGeom>
            <a:solidFill>
              <a:srgbClr val="E4E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267">
              <a:extLst>
                <a:ext uri="{FF2B5EF4-FFF2-40B4-BE49-F238E27FC236}">
                  <a16:creationId xmlns:a16="http://schemas.microsoft.com/office/drawing/2014/main" id="{04C3F075-0CD9-8634-28D6-AB1524AE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738" y="4167188"/>
              <a:ext cx="114300" cy="330200"/>
            </a:xfrm>
            <a:custGeom>
              <a:avLst/>
              <a:gdLst>
                <a:gd name="T0" fmla="*/ 59 w 62"/>
                <a:gd name="T1" fmla="*/ 176 h 184"/>
                <a:gd name="T2" fmla="*/ 31 w 62"/>
                <a:gd name="T3" fmla="*/ 184 h 184"/>
                <a:gd name="T4" fmla="*/ 17 w 62"/>
                <a:gd name="T5" fmla="*/ 167 h 184"/>
                <a:gd name="T6" fmla="*/ 3 w 62"/>
                <a:gd name="T7" fmla="*/ 83 h 184"/>
                <a:gd name="T8" fmla="*/ 9 w 62"/>
                <a:gd name="T9" fmla="*/ 38 h 184"/>
                <a:gd name="T10" fmla="*/ 16 w 62"/>
                <a:gd name="T11" fmla="*/ 20 h 184"/>
                <a:gd name="T12" fmla="*/ 27 w 62"/>
                <a:gd name="T13" fmla="*/ 0 h 184"/>
                <a:gd name="T14" fmla="*/ 41 w 62"/>
                <a:gd name="T15" fmla="*/ 61 h 184"/>
                <a:gd name="T16" fmla="*/ 61 w 62"/>
                <a:gd name="T17" fmla="*/ 165 h 184"/>
                <a:gd name="T18" fmla="*/ 59 w 62"/>
                <a:gd name="T19" fmla="*/ 17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184">
                  <a:moveTo>
                    <a:pt x="59" y="176"/>
                  </a:moveTo>
                  <a:cubicBezTo>
                    <a:pt x="48" y="174"/>
                    <a:pt x="40" y="179"/>
                    <a:pt x="31" y="184"/>
                  </a:cubicBezTo>
                  <a:cubicBezTo>
                    <a:pt x="19" y="184"/>
                    <a:pt x="19" y="175"/>
                    <a:pt x="17" y="167"/>
                  </a:cubicBezTo>
                  <a:cubicBezTo>
                    <a:pt x="12" y="139"/>
                    <a:pt x="7" y="111"/>
                    <a:pt x="3" y="83"/>
                  </a:cubicBezTo>
                  <a:cubicBezTo>
                    <a:pt x="0" y="68"/>
                    <a:pt x="5" y="53"/>
                    <a:pt x="9" y="38"/>
                  </a:cubicBezTo>
                  <a:cubicBezTo>
                    <a:pt x="12" y="32"/>
                    <a:pt x="9" y="24"/>
                    <a:pt x="16" y="20"/>
                  </a:cubicBezTo>
                  <a:cubicBezTo>
                    <a:pt x="20" y="13"/>
                    <a:pt x="24" y="6"/>
                    <a:pt x="27" y="0"/>
                  </a:cubicBezTo>
                  <a:cubicBezTo>
                    <a:pt x="41" y="18"/>
                    <a:pt x="36" y="40"/>
                    <a:pt x="41" y="61"/>
                  </a:cubicBezTo>
                  <a:cubicBezTo>
                    <a:pt x="49" y="95"/>
                    <a:pt x="55" y="130"/>
                    <a:pt x="61" y="165"/>
                  </a:cubicBezTo>
                  <a:cubicBezTo>
                    <a:pt x="62" y="169"/>
                    <a:pt x="60" y="173"/>
                    <a:pt x="59" y="176"/>
                  </a:cubicBezTo>
                  <a:close/>
                </a:path>
              </a:pathLst>
            </a:custGeom>
            <a:solidFill>
              <a:srgbClr val="F1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268">
              <a:extLst>
                <a:ext uri="{FF2B5EF4-FFF2-40B4-BE49-F238E27FC236}">
                  <a16:creationId xmlns:a16="http://schemas.microsoft.com/office/drawing/2014/main" id="{EDBF2AC6-83D2-251B-AC95-3A9ACCD37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9225" y="4273550"/>
              <a:ext cx="134938" cy="157163"/>
            </a:xfrm>
            <a:custGeom>
              <a:avLst/>
              <a:gdLst>
                <a:gd name="T0" fmla="*/ 67 w 74"/>
                <a:gd name="T1" fmla="*/ 58 h 88"/>
                <a:gd name="T2" fmla="*/ 62 w 74"/>
                <a:gd name="T3" fmla="*/ 82 h 88"/>
                <a:gd name="T4" fmla="*/ 54 w 74"/>
                <a:gd name="T5" fmla="*/ 80 h 88"/>
                <a:gd name="T6" fmla="*/ 38 w 74"/>
                <a:gd name="T7" fmla="*/ 85 h 88"/>
                <a:gd name="T8" fmla="*/ 2 w 74"/>
                <a:gd name="T9" fmla="*/ 29 h 88"/>
                <a:gd name="T10" fmla="*/ 0 w 74"/>
                <a:gd name="T11" fmla="*/ 20 h 88"/>
                <a:gd name="T12" fmla="*/ 14 w 74"/>
                <a:gd name="T13" fmla="*/ 13 h 88"/>
                <a:gd name="T14" fmla="*/ 51 w 74"/>
                <a:gd name="T15" fmla="*/ 7 h 88"/>
                <a:gd name="T16" fmla="*/ 68 w 74"/>
                <a:gd name="T17" fmla="*/ 0 h 88"/>
                <a:gd name="T18" fmla="*/ 70 w 74"/>
                <a:gd name="T19" fmla="*/ 0 h 88"/>
                <a:gd name="T20" fmla="*/ 63 w 74"/>
                <a:gd name="T21" fmla="*/ 34 h 88"/>
                <a:gd name="T22" fmla="*/ 67 w 74"/>
                <a:gd name="T23" fmla="*/ 5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88">
                  <a:moveTo>
                    <a:pt x="67" y="58"/>
                  </a:moveTo>
                  <a:cubicBezTo>
                    <a:pt x="61" y="65"/>
                    <a:pt x="64" y="74"/>
                    <a:pt x="62" y="82"/>
                  </a:cubicBezTo>
                  <a:cubicBezTo>
                    <a:pt x="58" y="87"/>
                    <a:pt x="59" y="72"/>
                    <a:pt x="54" y="80"/>
                  </a:cubicBezTo>
                  <a:cubicBezTo>
                    <a:pt x="50" y="84"/>
                    <a:pt x="45" y="88"/>
                    <a:pt x="38" y="85"/>
                  </a:cubicBezTo>
                  <a:cubicBezTo>
                    <a:pt x="26" y="66"/>
                    <a:pt x="7" y="52"/>
                    <a:pt x="2" y="29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3" y="15"/>
                    <a:pt x="5" y="7"/>
                    <a:pt x="14" y="13"/>
                  </a:cubicBezTo>
                  <a:cubicBezTo>
                    <a:pt x="25" y="3"/>
                    <a:pt x="38" y="3"/>
                    <a:pt x="51" y="7"/>
                  </a:cubicBezTo>
                  <a:cubicBezTo>
                    <a:pt x="57" y="6"/>
                    <a:pt x="63" y="6"/>
                    <a:pt x="68" y="0"/>
                  </a:cubicBezTo>
                  <a:cubicBezTo>
                    <a:pt x="68" y="0"/>
                    <a:pt x="69" y="0"/>
                    <a:pt x="70" y="0"/>
                  </a:cubicBezTo>
                  <a:cubicBezTo>
                    <a:pt x="74" y="13"/>
                    <a:pt x="63" y="22"/>
                    <a:pt x="63" y="34"/>
                  </a:cubicBezTo>
                  <a:cubicBezTo>
                    <a:pt x="63" y="42"/>
                    <a:pt x="60" y="50"/>
                    <a:pt x="67" y="58"/>
                  </a:cubicBezTo>
                  <a:close/>
                </a:path>
              </a:pathLst>
            </a:custGeom>
            <a:solidFill>
              <a:srgbClr val="D6B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269">
              <a:extLst>
                <a:ext uri="{FF2B5EF4-FFF2-40B4-BE49-F238E27FC236}">
                  <a16:creationId xmlns:a16="http://schemas.microsoft.com/office/drawing/2014/main" id="{729C7A04-0E7C-C020-D1B5-5107C2488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463" y="4224338"/>
              <a:ext cx="30163" cy="84138"/>
            </a:xfrm>
            <a:custGeom>
              <a:avLst/>
              <a:gdLst>
                <a:gd name="T0" fmla="*/ 17 w 17"/>
                <a:gd name="T1" fmla="*/ 40 h 47"/>
                <a:gd name="T2" fmla="*/ 3 w 17"/>
                <a:gd name="T3" fmla="*/ 47 h 47"/>
                <a:gd name="T4" fmla="*/ 9 w 17"/>
                <a:gd name="T5" fmla="*/ 0 h 47"/>
                <a:gd name="T6" fmla="*/ 17 w 17"/>
                <a:gd name="T7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7">
                  <a:moveTo>
                    <a:pt x="17" y="40"/>
                  </a:moveTo>
                  <a:cubicBezTo>
                    <a:pt x="11" y="40"/>
                    <a:pt x="7" y="44"/>
                    <a:pt x="3" y="47"/>
                  </a:cubicBezTo>
                  <a:cubicBezTo>
                    <a:pt x="0" y="31"/>
                    <a:pt x="0" y="15"/>
                    <a:pt x="9" y="0"/>
                  </a:cubicBezTo>
                  <a:cubicBezTo>
                    <a:pt x="12" y="13"/>
                    <a:pt x="15" y="26"/>
                    <a:pt x="17" y="40"/>
                  </a:cubicBezTo>
                  <a:close/>
                </a:path>
              </a:pathLst>
            </a:custGeom>
            <a:solidFill>
              <a:srgbClr val="6EA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270">
              <a:extLst>
                <a:ext uri="{FF2B5EF4-FFF2-40B4-BE49-F238E27FC236}">
                  <a16:creationId xmlns:a16="http://schemas.microsoft.com/office/drawing/2014/main" id="{F414D6DC-31CC-EF17-7323-425B5E1B0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3350" y="4324350"/>
              <a:ext cx="103188" cy="376238"/>
            </a:xfrm>
            <a:custGeom>
              <a:avLst/>
              <a:gdLst>
                <a:gd name="T0" fmla="*/ 11 w 57"/>
                <a:gd name="T1" fmla="*/ 0 h 209"/>
                <a:gd name="T2" fmla="*/ 49 w 57"/>
                <a:gd name="T3" fmla="*/ 54 h 209"/>
                <a:gd name="T4" fmla="*/ 52 w 57"/>
                <a:gd name="T5" fmla="*/ 61 h 209"/>
                <a:gd name="T6" fmla="*/ 51 w 57"/>
                <a:gd name="T7" fmla="*/ 181 h 209"/>
                <a:gd name="T8" fmla="*/ 50 w 57"/>
                <a:gd name="T9" fmla="*/ 191 h 209"/>
                <a:gd name="T10" fmla="*/ 35 w 57"/>
                <a:gd name="T11" fmla="*/ 203 h 209"/>
                <a:gd name="T12" fmla="*/ 8 w 57"/>
                <a:gd name="T13" fmla="*/ 204 h 209"/>
                <a:gd name="T14" fmla="*/ 2 w 57"/>
                <a:gd name="T15" fmla="*/ 188 h 209"/>
                <a:gd name="T16" fmla="*/ 4 w 57"/>
                <a:gd name="T17" fmla="*/ 16 h 209"/>
                <a:gd name="T18" fmla="*/ 8 w 57"/>
                <a:gd name="T19" fmla="*/ 1 h 209"/>
                <a:gd name="T20" fmla="*/ 11 w 57"/>
                <a:gd name="T21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209">
                  <a:moveTo>
                    <a:pt x="11" y="0"/>
                  </a:moveTo>
                  <a:cubicBezTo>
                    <a:pt x="23" y="18"/>
                    <a:pt x="36" y="36"/>
                    <a:pt x="49" y="54"/>
                  </a:cubicBezTo>
                  <a:cubicBezTo>
                    <a:pt x="50" y="56"/>
                    <a:pt x="52" y="58"/>
                    <a:pt x="52" y="61"/>
                  </a:cubicBezTo>
                  <a:cubicBezTo>
                    <a:pt x="54" y="101"/>
                    <a:pt x="57" y="141"/>
                    <a:pt x="51" y="181"/>
                  </a:cubicBezTo>
                  <a:cubicBezTo>
                    <a:pt x="50" y="184"/>
                    <a:pt x="49" y="188"/>
                    <a:pt x="50" y="191"/>
                  </a:cubicBezTo>
                  <a:cubicBezTo>
                    <a:pt x="56" y="207"/>
                    <a:pt x="48" y="209"/>
                    <a:pt x="35" y="203"/>
                  </a:cubicBezTo>
                  <a:cubicBezTo>
                    <a:pt x="26" y="199"/>
                    <a:pt x="17" y="201"/>
                    <a:pt x="8" y="204"/>
                  </a:cubicBezTo>
                  <a:cubicBezTo>
                    <a:pt x="3" y="200"/>
                    <a:pt x="2" y="194"/>
                    <a:pt x="2" y="188"/>
                  </a:cubicBezTo>
                  <a:cubicBezTo>
                    <a:pt x="3" y="131"/>
                    <a:pt x="0" y="73"/>
                    <a:pt x="4" y="16"/>
                  </a:cubicBezTo>
                  <a:cubicBezTo>
                    <a:pt x="5" y="11"/>
                    <a:pt x="5" y="6"/>
                    <a:pt x="8" y="1"/>
                  </a:cubicBezTo>
                  <a:cubicBezTo>
                    <a:pt x="9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EC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271">
              <a:extLst>
                <a:ext uri="{FF2B5EF4-FFF2-40B4-BE49-F238E27FC236}">
                  <a16:creationId xmlns:a16="http://schemas.microsoft.com/office/drawing/2014/main" id="{3D031DEA-5E81-4B9D-87BF-23CB9C7F4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5888" y="4325938"/>
              <a:ext cx="31750" cy="373063"/>
            </a:xfrm>
            <a:custGeom>
              <a:avLst/>
              <a:gdLst>
                <a:gd name="T0" fmla="*/ 17 w 17"/>
                <a:gd name="T1" fmla="*/ 0 h 207"/>
                <a:gd name="T2" fmla="*/ 17 w 17"/>
                <a:gd name="T3" fmla="*/ 203 h 207"/>
                <a:gd name="T4" fmla="*/ 9 w 17"/>
                <a:gd name="T5" fmla="*/ 207 h 207"/>
                <a:gd name="T6" fmla="*/ 5 w 17"/>
                <a:gd name="T7" fmla="*/ 205 h 207"/>
                <a:gd name="T8" fmla="*/ 3 w 17"/>
                <a:gd name="T9" fmla="*/ 152 h 207"/>
                <a:gd name="T10" fmla="*/ 1 w 17"/>
                <a:gd name="T11" fmla="*/ 62 h 207"/>
                <a:gd name="T12" fmla="*/ 3 w 17"/>
                <a:gd name="T13" fmla="*/ 52 h 207"/>
                <a:gd name="T14" fmla="*/ 17 w 17"/>
                <a:gd name="T1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07">
                  <a:moveTo>
                    <a:pt x="17" y="0"/>
                  </a:moveTo>
                  <a:cubicBezTo>
                    <a:pt x="17" y="68"/>
                    <a:pt x="17" y="135"/>
                    <a:pt x="17" y="203"/>
                  </a:cubicBezTo>
                  <a:cubicBezTo>
                    <a:pt x="16" y="207"/>
                    <a:pt x="12" y="206"/>
                    <a:pt x="9" y="207"/>
                  </a:cubicBezTo>
                  <a:cubicBezTo>
                    <a:pt x="8" y="206"/>
                    <a:pt x="7" y="205"/>
                    <a:pt x="5" y="205"/>
                  </a:cubicBezTo>
                  <a:cubicBezTo>
                    <a:pt x="0" y="187"/>
                    <a:pt x="4" y="169"/>
                    <a:pt x="3" y="152"/>
                  </a:cubicBezTo>
                  <a:cubicBezTo>
                    <a:pt x="2" y="122"/>
                    <a:pt x="5" y="92"/>
                    <a:pt x="1" y="62"/>
                  </a:cubicBezTo>
                  <a:cubicBezTo>
                    <a:pt x="2" y="59"/>
                    <a:pt x="2" y="56"/>
                    <a:pt x="3" y="52"/>
                  </a:cubicBezTo>
                  <a:cubicBezTo>
                    <a:pt x="11" y="36"/>
                    <a:pt x="4" y="15"/>
                    <a:pt x="17" y="0"/>
                  </a:cubicBezTo>
                  <a:close/>
                </a:path>
              </a:pathLst>
            </a:custGeom>
            <a:solidFill>
              <a:srgbClr val="D73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272">
              <a:extLst>
                <a:ext uri="{FF2B5EF4-FFF2-40B4-BE49-F238E27FC236}">
                  <a16:creationId xmlns:a16="http://schemas.microsoft.com/office/drawing/2014/main" id="{42A276CB-3045-870E-4940-E84C978AB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29238" y="4122738"/>
              <a:ext cx="42863" cy="150813"/>
            </a:xfrm>
            <a:custGeom>
              <a:avLst/>
              <a:gdLst>
                <a:gd name="T0" fmla="*/ 15 w 23"/>
                <a:gd name="T1" fmla="*/ 84 h 84"/>
                <a:gd name="T2" fmla="*/ 14 w 23"/>
                <a:gd name="T3" fmla="*/ 84 h 84"/>
                <a:gd name="T4" fmla="*/ 13 w 23"/>
                <a:gd name="T5" fmla="*/ 84 h 84"/>
                <a:gd name="T6" fmla="*/ 0 w 23"/>
                <a:gd name="T7" fmla="*/ 0 h 84"/>
                <a:gd name="T8" fmla="*/ 21 w 23"/>
                <a:gd name="T9" fmla="*/ 29 h 84"/>
                <a:gd name="T10" fmla="*/ 15 w 23"/>
                <a:gd name="T1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84">
                  <a:moveTo>
                    <a:pt x="15" y="84"/>
                  </a:moveTo>
                  <a:cubicBezTo>
                    <a:pt x="14" y="84"/>
                    <a:pt x="14" y="84"/>
                    <a:pt x="14" y="84"/>
                  </a:cubicBezTo>
                  <a:cubicBezTo>
                    <a:pt x="14" y="84"/>
                    <a:pt x="13" y="84"/>
                    <a:pt x="13" y="84"/>
                  </a:cubicBezTo>
                  <a:cubicBezTo>
                    <a:pt x="10" y="56"/>
                    <a:pt x="0" y="29"/>
                    <a:pt x="0" y="0"/>
                  </a:cubicBezTo>
                  <a:cubicBezTo>
                    <a:pt x="7" y="10"/>
                    <a:pt x="14" y="20"/>
                    <a:pt x="21" y="29"/>
                  </a:cubicBezTo>
                  <a:cubicBezTo>
                    <a:pt x="23" y="48"/>
                    <a:pt x="15" y="66"/>
                    <a:pt x="15" y="84"/>
                  </a:cubicBezTo>
                  <a:close/>
                </a:path>
              </a:pathLst>
            </a:custGeom>
            <a:solidFill>
              <a:srgbClr val="292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273">
              <a:extLst>
                <a:ext uri="{FF2B5EF4-FFF2-40B4-BE49-F238E27FC236}">
                  <a16:creationId xmlns:a16="http://schemas.microsoft.com/office/drawing/2014/main" id="{EC7B38A0-A16E-069A-3458-31C26D0F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4188" y="4292600"/>
              <a:ext cx="117475" cy="412750"/>
            </a:xfrm>
            <a:custGeom>
              <a:avLst/>
              <a:gdLst>
                <a:gd name="T0" fmla="*/ 0 w 64"/>
                <a:gd name="T1" fmla="*/ 55 h 230"/>
                <a:gd name="T2" fmla="*/ 14 w 64"/>
                <a:gd name="T3" fmla="*/ 26 h 230"/>
                <a:gd name="T4" fmla="*/ 26 w 64"/>
                <a:gd name="T5" fmla="*/ 0 h 230"/>
                <a:gd name="T6" fmla="*/ 27 w 64"/>
                <a:gd name="T7" fmla="*/ 7 h 230"/>
                <a:gd name="T8" fmla="*/ 61 w 64"/>
                <a:gd name="T9" fmla="*/ 200 h 230"/>
                <a:gd name="T10" fmla="*/ 64 w 64"/>
                <a:gd name="T11" fmla="*/ 222 h 230"/>
                <a:gd name="T12" fmla="*/ 28 w 64"/>
                <a:gd name="T13" fmla="*/ 230 h 230"/>
                <a:gd name="T14" fmla="*/ 2 w 64"/>
                <a:gd name="T15" fmla="*/ 74 h 230"/>
                <a:gd name="T16" fmla="*/ 0 w 64"/>
                <a:gd name="T17" fmla="*/ 55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230">
                  <a:moveTo>
                    <a:pt x="0" y="55"/>
                  </a:moveTo>
                  <a:cubicBezTo>
                    <a:pt x="3" y="45"/>
                    <a:pt x="16" y="39"/>
                    <a:pt x="14" y="26"/>
                  </a:cubicBezTo>
                  <a:cubicBezTo>
                    <a:pt x="18" y="17"/>
                    <a:pt x="13" y="5"/>
                    <a:pt x="26" y="0"/>
                  </a:cubicBezTo>
                  <a:cubicBezTo>
                    <a:pt x="27" y="2"/>
                    <a:pt x="27" y="4"/>
                    <a:pt x="27" y="7"/>
                  </a:cubicBezTo>
                  <a:cubicBezTo>
                    <a:pt x="39" y="71"/>
                    <a:pt x="50" y="136"/>
                    <a:pt x="61" y="200"/>
                  </a:cubicBezTo>
                  <a:cubicBezTo>
                    <a:pt x="62" y="207"/>
                    <a:pt x="63" y="215"/>
                    <a:pt x="64" y="222"/>
                  </a:cubicBezTo>
                  <a:cubicBezTo>
                    <a:pt x="51" y="220"/>
                    <a:pt x="39" y="224"/>
                    <a:pt x="28" y="230"/>
                  </a:cubicBezTo>
                  <a:cubicBezTo>
                    <a:pt x="19" y="178"/>
                    <a:pt x="11" y="126"/>
                    <a:pt x="2" y="74"/>
                  </a:cubicBezTo>
                  <a:cubicBezTo>
                    <a:pt x="1" y="68"/>
                    <a:pt x="0" y="61"/>
                    <a:pt x="0" y="55"/>
                  </a:cubicBezTo>
                  <a:close/>
                </a:path>
              </a:pathLst>
            </a:custGeom>
            <a:solidFill>
              <a:srgbClr val="F8E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274">
              <a:extLst>
                <a:ext uri="{FF2B5EF4-FFF2-40B4-BE49-F238E27FC236}">
                  <a16:creationId xmlns:a16="http://schemas.microsoft.com/office/drawing/2014/main" id="{26E44E6D-F49D-7EEB-3230-318E87D0A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4738" y="4129088"/>
              <a:ext cx="41275" cy="68263"/>
            </a:xfrm>
            <a:custGeom>
              <a:avLst/>
              <a:gdLst>
                <a:gd name="T0" fmla="*/ 8 w 23"/>
                <a:gd name="T1" fmla="*/ 38 h 38"/>
                <a:gd name="T2" fmla="*/ 0 w 23"/>
                <a:gd name="T3" fmla="*/ 24 h 38"/>
                <a:gd name="T4" fmla="*/ 15 w 23"/>
                <a:gd name="T5" fmla="*/ 0 h 38"/>
                <a:gd name="T6" fmla="*/ 19 w 23"/>
                <a:gd name="T7" fmla="*/ 22 h 38"/>
                <a:gd name="T8" fmla="*/ 12 w 23"/>
                <a:gd name="T9" fmla="*/ 36 h 38"/>
                <a:gd name="T10" fmla="*/ 8 w 2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8" y="38"/>
                  </a:moveTo>
                  <a:cubicBezTo>
                    <a:pt x="5" y="34"/>
                    <a:pt x="2" y="29"/>
                    <a:pt x="0" y="24"/>
                  </a:cubicBezTo>
                  <a:cubicBezTo>
                    <a:pt x="2" y="14"/>
                    <a:pt x="10" y="8"/>
                    <a:pt x="15" y="0"/>
                  </a:cubicBezTo>
                  <a:cubicBezTo>
                    <a:pt x="17" y="8"/>
                    <a:pt x="17" y="15"/>
                    <a:pt x="19" y="22"/>
                  </a:cubicBezTo>
                  <a:cubicBezTo>
                    <a:pt x="23" y="30"/>
                    <a:pt x="18" y="33"/>
                    <a:pt x="12" y="36"/>
                  </a:cubicBezTo>
                  <a:cubicBezTo>
                    <a:pt x="11" y="37"/>
                    <a:pt x="9" y="37"/>
                    <a:pt x="8" y="38"/>
                  </a:cubicBezTo>
                  <a:close/>
                </a:path>
              </a:pathLst>
            </a:custGeom>
            <a:solidFill>
              <a:srgbClr val="358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275">
              <a:extLst>
                <a:ext uri="{FF2B5EF4-FFF2-40B4-BE49-F238E27FC236}">
                  <a16:creationId xmlns:a16="http://schemas.microsoft.com/office/drawing/2014/main" id="{12A752D4-A197-9B1A-6819-FB380FD2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3900" y="4210050"/>
              <a:ext cx="47625" cy="177800"/>
            </a:xfrm>
            <a:custGeom>
              <a:avLst/>
              <a:gdLst>
                <a:gd name="T0" fmla="*/ 21 w 26"/>
                <a:gd name="T1" fmla="*/ 68 h 99"/>
                <a:gd name="T2" fmla="*/ 17 w 26"/>
                <a:gd name="T3" fmla="*/ 87 h 99"/>
                <a:gd name="T4" fmla="*/ 9 w 26"/>
                <a:gd name="T5" fmla="*/ 86 h 99"/>
                <a:gd name="T6" fmla="*/ 4 w 26"/>
                <a:gd name="T7" fmla="*/ 57 h 99"/>
                <a:gd name="T8" fmla="*/ 0 w 26"/>
                <a:gd name="T9" fmla="*/ 27 h 99"/>
                <a:gd name="T10" fmla="*/ 4 w 26"/>
                <a:gd name="T11" fmla="*/ 14 h 99"/>
                <a:gd name="T12" fmla="*/ 15 w 26"/>
                <a:gd name="T13" fmla="*/ 0 h 99"/>
                <a:gd name="T14" fmla="*/ 16 w 26"/>
                <a:gd name="T15" fmla="*/ 0 h 99"/>
                <a:gd name="T16" fmla="*/ 22 w 26"/>
                <a:gd name="T17" fmla="*/ 32 h 99"/>
                <a:gd name="T18" fmla="*/ 21 w 26"/>
                <a:gd name="T19" fmla="*/ 6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9">
                  <a:moveTo>
                    <a:pt x="21" y="68"/>
                  </a:moveTo>
                  <a:cubicBezTo>
                    <a:pt x="15" y="73"/>
                    <a:pt x="17" y="80"/>
                    <a:pt x="17" y="87"/>
                  </a:cubicBezTo>
                  <a:cubicBezTo>
                    <a:pt x="13" y="99"/>
                    <a:pt x="10" y="89"/>
                    <a:pt x="9" y="86"/>
                  </a:cubicBezTo>
                  <a:cubicBezTo>
                    <a:pt x="6" y="77"/>
                    <a:pt x="6" y="66"/>
                    <a:pt x="4" y="57"/>
                  </a:cubicBezTo>
                  <a:cubicBezTo>
                    <a:pt x="3" y="47"/>
                    <a:pt x="0" y="37"/>
                    <a:pt x="0" y="27"/>
                  </a:cubicBezTo>
                  <a:cubicBezTo>
                    <a:pt x="1" y="23"/>
                    <a:pt x="2" y="18"/>
                    <a:pt x="4" y="14"/>
                  </a:cubicBezTo>
                  <a:cubicBezTo>
                    <a:pt x="7" y="9"/>
                    <a:pt x="7" y="1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9"/>
                    <a:pt x="23" y="21"/>
                    <a:pt x="22" y="32"/>
                  </a:cubicBezTo>
                  <a:cubicBezTo>
                    <a:pt x="22" y="44"/>
                    <a:pt x="21" y="56"/>
                    <a:pt x="21" y="68"/>
                  </a:cubicBezTo>
                  <a:close/>
                </a:path>
              </a:pathLst>
            </a:custGeom>
            <a:solidFill>
              <a:srgbClr val="B93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276">
              <a:extLst>
                <a:ext uri="{FF2B5EF4-FFF2-40B4-BE49-F238E27FC236}">
                  <a16:creationId xmlns:a16="http://schemas.microsoft.com/office/drawing/2014/main" id="{FB7F443D-8708-B01E-C989-3E0C92558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475" y="4165600"/>
              <a:ext cx="31750" cy="101600"/>
            </a:xfrm>
            <a:custGeom>
              <a:avLst/>
              <a:gdLst>
                <a:gd name="T0" fmla="*/ 6 w 17"/>
                <a:gd name="T1" fmla="*/ 57 h 57"/>
                <a:gd name="T2" fmla="*/ 0 w 17"/>
                <a:gd name="T3" fmla="*/ 25 h 57"/>
                <a:gd name="T4" fmla="*/ 17 w 17"/>
                <a:gd name="T5" fmla="*/ 0 h 57"/>
                <a:gd name="T6" fmla="*/ 6 w 17"/>
                <a:gd name="T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57">
                  <a:moveTo>
                    <a:pt x="6" y="57"/>
                  </a:moveTo>
                  <a:cubicBezTo>
                    <a:pt x="4" y="46"/>
                    <a:pt x="2" y="36"/>
                    <a:pt x="0" y="25"/>
                  </a:cubicBezTo>
                  <a:cubicBezTo>
                    <a:pt x="3" y="15"/>
                    <a:pt x="8" y="7"/>
                    <a:pt x="17" y="0"/>
                  </a:cubicBezTo>
                  <a:cubicBezTo>
                    <a:pt x="15" y="20"/>
                    <a:pt x="14" y="39"/>
                    <a:pt x="6" y="57"/>
                  </a:cubicBezTo>
                  <a:close/>
                </a:path>
              </a:pathLst>
            </a:custGeom>
            <a:solidFill>
              <a:srgbClr val="E3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277">
              <a:extLst>
                <a:ext uri="{FF2B5EF4-FFF2-40B4-BE49-F238E27FC236}">
                  <a16:creationId xmlns:a16="http://schemas.microsoft.com/office/drawing/2014/main" id="{CC291492-8161-E2CD-F0F3-0DF925EE9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7525" y="4130675"/>
              <a:ext cx="47625" cy="103188"/>
            </a:xfrm>
            <a:custGeom>
              <a:avLst/>
              <a:gdLst>
                <a:gd name="T0" fmla="*/ 0 w 26"/>
                <a:gd name="T1" fmla="*/ 37 h 57"/>
                <a:gd name="T2" fmla="*/ 0 w 26"/>
                <a:gd name="T3" fmla="*/ 28 h 57"/>
                <a:gd name="T4" fmla="*/ 24 w 26"/>
                <a:gd name="T5" fmla="*/ 0 h 57"/>
                <a:gd name="T6" fmla="*/ 16 w 26"/>
                <a:gd name="T7" fmla="*/ 57 h 57"/>
                <a:gd name="T8" fmla="*/ 8 w 26"/>
                <a:gd name="T9" fmla="*/ 42 h 57"/>
                <a:gd name="T10" fmla="*/ 0 w 26"/>
                <a:gd name="T11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7">
                  <a:moveTo>
                    <a:pt x="0" y="37"/>
                  </a:moveTo>
                  <a:cubicBezTo>
                    <a:pt x="0" y="34"/>
                    <a:pt x="0" y="31"/>
                    <a:pt x="0" y="28"/>
                  </a:cubicBezTo>
                  <a:cubicBezTo>
                    <a:pt x="8" y="19"/>
                    <a:pt x="16" y="10"/>
                    <a:pt x="24" y="0"/>
                  </a:cubicBezTo>
                  <a:cubicBezTo>
                    <a:pt x="26" y="20"/>
                    <a:pt x="23" y="39"/>
                    <a:pt x="16" y="57"/>
                  </a:cubicBezTo>
                  <a:cubicBezTo>
                    <a:pt x="7" y="55"/>
                    <a:pt x="9" y="48"/>
                    <a:pt x="8" y="42"/>
                  </a:cubicBezTo>
                  <a:cubicBezTo>
                    <a:pt x="7" y="38"/>
                    <a:pt x="7" y="32"/>
                    <a:pt x="0" y="37"/>
                  </a:cubicBezTo>
                  <a:close/>
                </a:path>
              </a:pathLst>
            </a:custGeom>
            <a:solidFill>
              <a:srgbClr val="548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278">
              <a:extLst>
                <a:ext uri="{FF2B5EF4-FFF2-40B4-BE49-F238E27FC236}">
                  <a16:creationId xmlns:a16="http://schemas.microsoft.com/office/drawing/2014/main" id="{2A4BAF7D-A876-C08E-5BE3-3DEC5097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2350" y="4202113"/>
              <a:ext cx="23813" cy="53975"/>
            </a:xfrm>
            <a:custGeom>
              <a:avLst/>
              <a:gdLst>
                <a:gd name="T0" fmla="*/ 13 w 13"/>
                <a:gd name="T1" fmla="*/ 3 h 30"/>
                <a:gd name="T2" fmla="*/ 0 w 13"/>
                <a:gd name="T3" fmla="*/ 30 h 30"/>
                <a:gd name="T4" fmla="*/ 0 w 13"/>
                <a:gd name="T5" fmla="*/ 0 h 30"/>
                <a:gd name="T6" fmla="*/ 13 w 13"/>
                <a:gd name="T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0">
                  <a:moveTo>
                    <a:pt x="13" y="3"/>
                  </a:moveTo>
                  <a:cubicBezTo>
                    <a:pt x="11" y="12"/>
                    <a:pt x="9" y="21"/>
                    <a:pt x="0" y="30"/>
                  </a:cubicBezTo>
                  <a:cubicBezTo>
                    <a:pt x="0" y="19"/>
                    <a:pt x="0" y="9"/>
                    <a:pt x="0" y="0"/>
                  </a:cubicBezTo>
                  <a:cubicBezTo>
                    <a:pt x="5" y="0"/>
                    <a:pt x="9" y="0"/>
                    <a:pt x="13" y="3"/>
                  </a:cubicBezTo>
                  <a:close/>
                </a:path>
              </a:pathLst>
            </a:custGeom>
            <a:solidFill>
              <a:srgbClr val="4C9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279">
              <a:extLst>
                <a:ext uri="{FF2B5EF4-FFF2-40B4-BE49-F238E27FC236}">
                  <a16:creationId xmlns:a16="http://schemas.microsoft.com/office/drawing/2014/main" id="{ECF9E805-A907-9DD7-A9A1-38746FE08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638" y="4186238"/>
              <a:ext cx="120650" cy="358775"/>
            </a:xfrm>
            <a:custGeom>
              <a:avLst/>
              <a:gdLst>
                <a:gd name="T0" fmla="*/ 41 w 66"/>
                <a:gd name="T1" fmla="*/ 37 h 200"/>
                <a:gd name="T2" fmla="*/ 50 w 66"/>
                <a:gd name="T3" fmla="*/ 99 h 200"/>
                <a:gd name="T4" fmla="*/ 51 w 66"/>
                <a:gd name="T5" fmla="*/ 101 h 200"/>
                <a:gd name="T6" fmla="*/ 54 w 66"/>
                <a:gd name="T7" fmla="*/ 100 h 200"/>
                <a:gd name="T8" fmla="*/ 60 w 66"/>
                <a:gd name="T9" fmla="*/ 121 h 200"/>
                <a:gd name="T10" fmla="*/ 63 w 66"/>
                <a:gd name="T11" fmla="*/ 160 h 200"/>
                <a:gd name="T12" fmla="*/ 66 w 66"/>
                <a:gd name="T13" fmla="*/ 193 h 200"/>
                <a:gd name="T14" fmla="*/ 33 w 66"/>
                <a:gd name="T15" fmla="*/ 200 h 200"/>
                <a:gd name="T16" fmla="*/ 14 w 66"/>
                <a:gd name="T17" fmla="*/ 97 h 200"/>
                <a:gd name="T18" fmla="*/ 6 w 66"/>
                <a:gd name="T19" fmla="*/ 73 h 200"/>
                <a:gd name="T20" fmla="*/ 22 w 66"/>
                <a:gd name="T21" fmla="*/ 21 h 200"/>
                <a:gd name="T22" fmla="*/ 25 w 66"/>
                <a:gd name="T23" fmla="*/ 9 h 200"/>
                <a:gd name="T24" fmla="*/ 36 w 66"/>
                <a:gd name="T25" fmla="*/ 0 h 200"/>
                <a:gd name="T26" fmla="*/ 38 w 66"/>
                <a:gd name="T27" fmla="*/ 8 h 200"/>
                <a:gd name="T28" fmla="*/ 41 w 66"/>
                <a:gd name="T29" fmla="*/ 37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6" h="200">
                  <a:moveTo>
                    <a:pt x="41" y="37"/>
                  </a:moveTo>
                  <a:cubicBezTo>
                    <a:pt x="45" y="58"/>
                    <a:pt x="50" y="78"/>
                    <a:pt x="50" y="99"/>
                  </a:cubicBezTo>
                  <a:cubicBezTo>
                    <a:pt x="50" y="100"/>
                    <a:pt x="51" y="101"/>
                    <a:pt x="51" y="101"/>
                  </a:cubicBezTo>
                  <a:cubicBezTo>
                    <a:pt x="52" y="100"/>
                    <a:pt x="53" y="100"/>
                    <a:pt x="54" y="100"/>
                  </a:cubicBezTo>
                  <a:cubicBezTo>
                    <a:pt x="59" y="106"/>
                    <a:pt x="58" y="114"/>
                    <a:pt x="60" y="121"/>
                  </a:cubicBezTo>
                  <a:cubicBezTo>
                    <a:pt x="53" y="134"/>
                    <a:pt x="64" y="147"/>
                    <a:pt x="63" y="160"/>
                  </a:cubicBezTo>
                  <a:cubicBezTo>
                    <a:pt x="62" y="171"/>
                    <a:pt x="65" y="182"/>
                    <a:pt x="66" y="193"/>
                  </a:cubicBezTo>
                  <a:cubicBezTo>
                    <a:pt x="54" y="190"/>
                    <a:pt x="44" y="196"/>
                    <a:pt x="33" y="200"/>
                  </a:cubicBezTo>
                  <a:cubicBezTo>
                    <a:pt x="24" y="166"/>
                    <a:pt x="21" y="131"/>
                    <a:pt x="14" y="97"/>
                  </a:cubicBezTo>
                  <a:cubicBezTo>
                    <a:pt x="12" y="89"/>
                    <a:pt x="11" y="80"/>
                    <a:pt x="6" y="73"/>
                  </a:cubicBezTo>
                  <a:cubicBezTo>
                    <a:pt x="0" y="52"/>
                    <a:pt x="7" y="36"/>
                    <a:pt x="22" y="21"/>
                  </a:cubicBezTo>
                  <a:cubicBezTo>
                    <a:pt x="25" y="18"/>
                    <a:pt x="25" y="13"/>
                    <a:pt x="25" y="9"/>
                  </a:cubicBezTo>
                  <a:cubicBezTo>
                    <a:pt x="26" y="2"/>
                    <a:pt x="30" y="1"/>
                    <a:pt x="36" y="0"/>
                  </a:cubicBezTo>
                  <a:cubicBezTo>
                    <a:pt x="36" y="3"/>
                    <a:pt x="37" y="6"/>
                    <a:pt x="38" y="8"/>
                  </a:cubicBezTo>
                  <a:cubicBezTo>
                    <a:pt x="39" y="18"/>
                    <a:pt x="38" y="28"/>
                    <a:pt x="41" y="37"/>
                  </a:cubicBezTo>
                  <a:close/>
                </a:path>
              </a:pathLst>
            </a:custGeom>
            <a:solidFill>
              <a:srgbClr val="EC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280">
              <a:extLst>
                <a:ext uri="{FF2B5EF4-FFF2-40B4-BE49-F238E27FC236}">
                  <a16:creationId xmlns:a16="http://schemas.microsoft.com/office/drawing/2014/main" id="{76EB38C8-4328-F064-6AD7-681E81E8F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202113"/>
              <a:ext cx="34925" cy="36513"/>
            </a:xfrm>
            <a:custGeom>
              <a:avLst/>
              <a:gdLst>
                <a:gd name="T0" fmla="*/ 19 w 19"/>
                <a:gd name="T1" fmla="*/ 4 h 20"/>
                <a:gd name="T2" fmla="*/ 11 w 19"/>
                <a:gd name="T3" fmla="*/ 20 h 20"/>
                <a:gd name="T4" fmla="*/ 8 w 19"/>
                <a:gd name="T5" fmla="*/ 1 h 20"/>
                <a:gd name="T6" fmla="*/ 19 w 19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19" y="4"/>
                  </a:moveTo>
                  <a:cubicBezTo>
                    <a:pt x="18" y="10"/>
                    <a:pt x="15" y="15"/>
                    <a:pt x="11" y="20"/>
                  </a:cubicBezTo>
                  <a:cubicBezTo>
                    <a:pt x="0" y="17"/>
                    <a:pt x="0" y="16"/>
                    <a:pt x="8" y="1"/>
                  </a:cubicBezTo>
                  <a:cubicBezTo>
                    <a:pt x="12" y="0"/>
                    <a:pt x="16" y="1"/>
                    <a:pt x="19" y="4"/>
                  </a:cubicBezTo>
                  <a:close/>
                </a:path>
              </a:pathLst>
            </a:custGeom>
            <a:solidFill>
              <a:srgbClr val="78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281">
              <a:extLst>
                <a:ext uri="{FF2B5EF4-FFF2-40B4-BE49-F238E27FC236}">
                  <a16:creationId xmlns:a16="http://schemas.microsoft.com/office/drawing/2014/main" id="{D86A4B13-1163-2CC0-CC4A-BB76A0348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1200" y="4200525"/>
              <a:ext cx="25400" cy="52388"/>
            </a:xfrm>
            <a:custGeom>
              <a:avLst/>
              <a:gdLst>
                <a:gd name="T0" fmla="*/ 11 w 14"/>
                <a:gd name="T1" fmla="*/ 2 h 29"/>
                <a:gd name="T2" fmla="*/ 14 w 14"/>
                <a:gd name="T3" fmla="*/ 21 h 29"/>
                <a:gd name="T4" fmla="*/ 11 w 14"/>
                <a:gd name="T5" fmla="*/ 29 h 29"/>
                <a:gd name="T6" fmla="*/ 8 w 14"/>
                <a:gd name="T7" fmla="*/ 0 h 29"/>
                <a:gd name="T8" fmla="*/ 11 w 14"/>
                <a:gd name="T9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9">
                  <a:moveTo>
                    <a:pt x="11" y="2"/>
                  </a:moveTo>
                  <a:cubicBezTo>
                    <a:pt x="12" y="9"/>
                    <a:pt x="3" y="17"/>
                    <a:pt x="14" y="21"/>
                  </a:cubicBezTo>
                  <a:cubicBezTo>
                    <a:pt x="13" y="24"/>
                    <a:pt x="12" y="27"/>
                    <a:pt x="11" y="29"/>
                  </a:cubicBezTo>
                  <a:cubicBezTo>
                    <a:pt x="0" y="21"/>
                    <a:pt x="1" y="11"/>
                    <a:pt x="8" y="0"/>
                  </a:cubicBezTo>
                  <a:cubicBezTo>
                    <a:pt x="9" y="1"/>
                    <a:pt x="10" y="2"/>
                    <a:pt x="11" y="2"/>
                  </a:cubicBezTo>
                  <a:close/>
                </a:path>
              </a:pathLst>
            </a:custGeom>
            <a:solidFill>
              <a:srgbClr val="CC96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282">
              <a:extLst>
                <a:ext uri="{FF2B5EF4-FFF2-40B4-BE49-F238E27FC236}">
                  <a16:creationId xmlns:a16="http://schemas.microsoft.com/office/drawing/2014/main" id="{C7797003-99C6-A141-3C3C-2ED555911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7263" y="4195763"/>
              <a:ext cx="20638" cy="50800"/>
            </a:xfrm>
            <a:custGeom>
              <a:avLst/>
              <a:gdLst>
                <a:gd name="T0" fmla="*/ 11 w 11"/>
                <a:gd name="T1" fmla="*/ 4 h 28"/>
                <a:gd name="T2" fmla="*/ 10 w 11"/>
                <a:gd name="T3" fmla="*/ 23 h 28"/>
                <a:gd name="T4" fmla="*/ 1 w 11"/>
                <a:gd name="T5" fmla="*/ 16 h 28"/>
                <a:gd name="T6" fmla="*/ 0 w 11"/>
                <a:gd name="T7" fmla="*/ 3 h 28"/>
                <a:gd name="T8" fmla="*/ 11 w 11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8">
                  <a:moveTo>
                    <a:pt x="11" y="4"/>
                  </a:moveTo>
                  <a:cubicBezTo>
                    <a:pt x="10" y="10"/>
                    <a:pt x="10" y="17"/>
                    <a:pt x="10" y="23"/>
                  </a:cubicBezTo>
                  <a:cubicBezTo>
                    <a:pt x="1" y="28"/>
                    <a:pt x="0" y="24"/>
                    <a:pt x="1" y="16"/>
                  </a:cubicBezTo>
                  <a:cubicBezTo>
                    <a:pt x="1" y="12"/>
                    <a:pt x="0" y="7"/>
                    <a:pt x="0" y="3"/>
                  </a:cubicBezTo>
                  <a:cubicBezTo>
                    <a:pt x="4" y="0"/>
                    <a:pt x="7" y="0"/>
                    <a:pt x="11" y="4"/>
                  </a:cubicBezTo>
                  <a:close/>
                </a:path>
              </a:pathLst>
            </a:custGeom>
            <a:solidFill>
              <a:srgbClr val="9E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283">
              <a:extLst>
                <a:ext uri="{FF2B5EF4-FFF2-40B4-BE49-F238E27FC236}">
                  <a16:creationId xmlns:a16="http://schemas.microsoft.com/office/drawing/2014/main" id="{266DA0DD-4E55-BBFA-E520-25C7137B8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600" y="4194175"/>
              <a:ext cx="141288" cy="547688"/>
            </a:xfrm>
            <a:custGeom>
              <a:avLst/>
              <a:gdLst>
                <a:gd name="T0" fmla="*/ 28 w 77"/>
                <a:gd name="T1" fmla="*/ 80 h 305"/>
                <a:gd name="T2" fmla="*/ 39 w 77"/>
                <a:gd name="T3" fmla="*/ 117 h 305"/>
                <a:gd name="T4" fmla="*/ 71 w 77"/>
                <a:gd name="T5" fmla="*/ 271 h 305"/>
                <a:gd name="T6" fmla="*/ 70 w 77"/>
                <a:gd name="T7" fmla="*/ 300 h 305"/>
                <a:gd name="T8" fmla="*/ 35 w 77"/>
                <a:gd name="T9" fmla="*/ 305 h 305"/>
                <a:gd name="T10" fmla="*/ 0 w 77"/>
                <a:gd name="T11" fmla="*/ 116 h 305"/>
                <a:gd name="T12" fmla="*/ 17 w 77"/>
                <a:gd name="T13" fmla="*/ 8 h 305"/>
                <a:gd name="T14" fmla="*/ 23 w 77"/>
                <a:gd name="T15" fmla="*/ 0 h 305"/>
                <a:gd name="T16" fmla="*/ 26 w 77"/>
                <a:gd name="T17" fmla="*/ 7 h 305"/>
                <a:gd name="T18" fmla="*/ 28 w 77"/>
                <a:gd name="T19" fmla="*/ 8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305">
                  <a:moveTo>
                    <a:pt x="28" y="80"/>
                  </a:moveTo>
                  <a:cubicBezTo>
                    <a:pt x="25" y="95"/>
                    <a:pt x="39" y="104"/>
                    <a:pt x="39" y="117"/>
                  </a:cubicBezTo>
                  <a:cubicBezTo>
                    <a:pt x="55" y="167"/>
                    <a:pt x="62" y="220"/>
                    <a:pt x="71" y="271"/>
                  </a:cubicBezTo>
                  <a:cubicBezTo>
                    <a:pt x="73" y="280"/>
                    <a:pt x="77" y="290"/>
                    <a:pt x="70" y="300"/>
                  </a:cubicBezTo>
                  <a:cubicBezTo>
                    <a:pt x="58" y="300"/>
                    <a:pt x="46" y="300"/>
                    <a:pt x="35" y="305"/>
                  </a:cubicBezTo>
                  <a:cubicBezTo>
                    <a:pt x="23" y="242"/>
                    <a:pt x="11" y="179"/>
                    <a:pt x="0" y="116"/>
                  </a:cubicBezTo>
                  <a:cubicBezTo>
                    <a:pt x="1" y="80"/>
                    <a:pt x="12" y="44"/>
                    <a:pt x="17" y="8"/>
                  </a:cubicBezTo>
                  <a:cubicBezTo>
                    <a:pt x="17" y="5"/>
                    <a:pt x="20" y="3"/>
                    <a:pt x="23" y="0"/>
                  </a:cubicBezTo>
                  <a:cubicBezTo>
                    <a:pt x="28" y="0"/>
                    <a:pt x="29" y="2"/>
                    <a:pt x="26" y="7"/>
                  </a:cubicBezTo>
                  <a:cubicBezTo>
                    <a:pt x="25" y="31"/>
                    <a:pt x="25" y="56"/>
                    <a:pt x="28" y="80"/>
                  </a:cubicBezTo>
                  <a:close/>
                </a:path>
              </a:pathLst>
            </a:custGeom>
            <a:solidFill>
              <a:srgbClr val="F7E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284">
              <a:extLst>
                <a:ext uri="{FF2B5EF4-FFF2-40B4-BE49-F238E27FC236}">
                  <a16:creationId xmlns:a16="http://schemas.microsoft.com/office/drawing/2014/main" id="{7ECB325D-5898-3DB8-F048-30FB03643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6938" y="4159250"/>
              <a:ext cx="30163" cy="60325"/>
            </a:xfrm>
            <a:custGeom>
              <a:avLst/>
              <a:gdLst>
                <a:gd name="T0" fmla="*/ 8 w 17"/>
                <a:gd name="T1" fmla="*/ 26 h 33"/>
                <a:gd name="T2" fmla="*/ 5 w 17"/>
                <a:gd name="T3" fmla="*/ 19 h 33"/>
                <a:gd name="T4" fmla="*/ 0 w 17"/>
                <a:gd name="T5" fmla="*/ 0 h 33"/>
                <a:gd name="T6" fmla="*/ 16 w 17"/>
                <a:gd name="T7" fmla="*/ 0 h 33"/>
                <a:gd name="T8" fmla="*/ 16 w 17"/>
                <a:gd name="T9" fmla="*/ 25 h 33"/>
                <a:gd name="T10" fmla="*/ 8 w 17"/>
                <a:gd name="T11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3">
                  <a:moveTo>
                    <a:pt x="8" y="26"/>
                  </a:moveTo>
                  <a:cubicBezTo>
                    <a:pt x="7" y="24"/>
                    <a:pt x="6" y="21"/>
                    <a:pt x="5" y="19"/>
                  </a:cubicBezTo>
                  <a:cubicBezTo>
                    <a:pt x="3" y="13"/>
                    <a:pt x="1" y="7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8"/>
                    <a:pt x="17" y="17"/>
                    <a:pt x="16" y="25"/>
                  </a:cubicBezTo>
                  <a:cubicBezTo>
                    <a:pt x="15" y="33"/>
                    <a:pt x="12" y="31"/>
                    <a:pt x="8" y="26"/>
                  </a:cubicBezTo>
                  <a:close/>
                </a:path>
              </a:pathLst>
            </a:custGeom>
            <a:solidFill>
              <a:srgbClr val="90C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285">
              <a:extLst>
                <a:ext uri="{FF2B5EF4-FFF2-40B4-BE49-F238E27FC236}">
                  <a16:creationId xmlns:a16="http://schemas.microsoft.com/office/drawing/2014/main" id="{B9F799C9-8B1C-037E-EF27-FC896064E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4300" y="4441825"/>
              <a:ext cx="157163" cy="355600"/>
            </a:xfrm>
            <a:custGeom>
              <a:avLst/>
              <a:gdLst>
                <a:gd name="T0" fmla="*/ 35 w 86"/>
                <a:gd name="T1" fmla="*/ 19 h 198"/>
                <a:gd name="T2" fmla="*/ 43 w 86"/>
                <a:gd name="T3" fmla="*/ 0 h 198"/>
                <a:gd name="T4" fmla="*/ 60 w 86"/>
                <a:gd name="T5" fmla="*/ 90 h 198"/>
                <a:gd name="T6" fmla="*/ 71 w 86"/>
                <a:gd name="T7" fmla="*/ 162 h 198"/>
                <a:gd name="T8" fmla="*/ 80 w 86"/>
                <a:gd name="T9" fmla="*/ 170 h 198"/>
                <a:gd name="T10" fmla="*/ 79 w 86"/>
                <a:gd name="T11" fmla="*/ 198 h 198"/>
                <a:gd name="T12" fmla="*/ 77 w 86"/>
                <a:gd name="T13" fmla="*/ 198 h 198"/>
                <a:gd name="T14" fmla="*/ 76 w 86"/>
                <a:gd name="T15" fmla="*/ 198 h 198"/>
                <a:gd name="T16" fmla="*/ 33 w 86"/>
                <a:gd name="T17" fmla="*/ 183 h 198"/>
                <a:gd name="T18" fmla="*/ 11 w 86"/>
                <a:gd name="T19" fmla="*/ 190 h 198"/>
                <a:gd name="T20" fmla="*/ 20 w 86"/>
                <a:gd name="T21" fmla="*/ 180 h 198"/>
                <a:gd name="T22" fmla="*/ 0 w 86"/>
                <a:gd name="T23" fmla="*/ 83 h 198"/>
                <a:gd name="T24" fmla="*/ 28 w 86"/>
                <a:gd name="T25" fmla="*/ 41 h 198"/>
                <a:gd name="T26" fmla="*/ 35 w 86"/>
                <a:gd name="T27" fmla="*/ 1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198">
                  <a:moveTo>
                    <a:pt x="35" y="19"/>
                  </a:moveTo>
                  <a:cubicBezTo>
                    <a:pt x="42" y="14"/>
                    <a:pt x="36" y="5"/>
                    <a:pt x="43" y="0"/>
                  </a:cubicBezTo>
                  <a:cubicBezTo>
                    <a:pt x="59" y="28"/>
                    <a:pt x="61" y="59"/>
                    <a:pt x="60" y="90"/>
                  </a:cubicBezTo>
                  <a:cubicBezTo>
                    <a:pt x="64" y="114"/>
                    <a:pt x="68" y="138"/>
                    <a:pt x="71" y="162"/>
                  </a:cubicBezTo>
                  <a:cubicBezTo>
                    <a:pt x="72" y="168"/>
                    <a:pt x="75" y="169"/>
                    <a:pt x="80" y="170"/>
                  </a:cubicBezTo>
                  <a:cubicBezTo>
                    <a:pt x="86" y="180"/>
                    <a:pt x="85" y="189"/>
                    <a:pt x="79" y="198"/>
                  </a:cubicBezTo>
                  <a:cubicBezTo>
                    <a:pt x="77" y="198"/>
                    <a:pt x="77" y="198"/>
                    <a:pt x="77" y="198"/>
                  </a:cubicBezTo>
                  <a:cubicBezTo>
                    <a:pt x="77" y="198"/>
                    <a:pt x="76" y="198"/>
                    <a:pt x="76" y="198"/>
                  </a:cubicBezTo>
                  <a:cubicBezTo>
                    <a:pt x="74" y="182"/>
                    <a:pt x="49" y="172"/>
                    <a:pt x="33" y="183"/>
                  </a:cubicBezTo>
                  <a:cubicBezTo>
                    <a:pt x="26" y="188"/>
                    <a:pt x="19" y="190"/>
                    <a:pt x="11" y="190"/>
                  </a:cubicBezTo>
                  <a:cubicBezTo>
                    <a:pt x="13" y="185"/>
                    <a:pt x="22" y="189"/>
                    <a:pt x="20" y="180"/>
                  </a:cubicBezTo>
                  <a:cubicBezTo>
                    <a:pt x="15" y="147"/>
                    <a:pt x="12" y="114"/>
                    <a:pt x="0" y="83"/>
                  </a:cubicBezTo>
                  <a:cubicBezTo>
                    <a:pt x="9" y="69"/>
                    <a:pt x="19" y="55"/>
                    <a:pt x="28" y="41"/>
                  </a:cubicBezTo>
                  <a:cubicBezTo>
                    <a:pt x="32" y="34"/>
                    <a:pt x="37" y="28"/>
                    <a:pt x="35" y="19"/>
                  </a:cubicBezTo>
                  <a:close/>
                </a:path>
              </a:pathLst>
            </a:custGeom>
            <a:solidFill>
              <a:srgbClr val="76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286">
              <a:extLst>
                <a:ext uri="{FF2B5EF4-FFF2-40B4-BE49-F238E27FC236}">
                  <a16:creationId xmlns:a16="http://schemas.microsoft.com/office/drawing/2014/main" id="{AE157830-E694-AA33-ED04-5C7276E9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400" y="4618038"/>
              <a:ext cx="34925" cy="57150"/>
            </a:xfrm>
            <a:custGeom>
              <a:avLst/>
              <a:gdLst>
                <a:gd name="T0" fmla="*/ 1 w 19"/>
                <a:gd name="T1" fmla="*/ 17 h 32"/>
                <a:gd name="T2" fmla="*/ 0 w 19"/>
                <a:gd name="T3" fmla="*/ 5 h 32"/>
                <a:gd name="T4" fmla="*/ 15 w 19"/>
                <a:gd name="T5" fmla="*/ 0 h 32"/>
                <a:gd name="T6" fmla="*/ 16 w 19"/>
                <a:gd name="T7" fmla="*/ 12 h 32"/>
                <a:gd name="T8" fmla="*/ 12 w 19"/>
                <a:gd name="T9" fmla="*/ 30 h 32"/>
                <a:gd name="T10" fmla="*/ 1 w 19"/>
                <a:gd name="T11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2">
                  <a:moveTo>
                    <a:pt x="1" y="17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8" y="14"/>
                    <a:pt x="10" y="2"/>
                    <a:pt x="15" y="0"/>
                  </a:cubicBezTo>
                  <a:cubicBezTo>
                    <a:pt x="15" y="4"/>
                    <a:pt x="16" y="8"/>
                    <a:pt x="16" y="12"/>
                  </a:cubicBezTo>
                  <a:cubicBezTo>
                    <a:pt x="15" y="18"/>
                    <a:pt x="19" y="28"/>
                    <a:pt x="12" y="30"/>
                  </a:cubicBezTo>
                  <a:cubicBezTo>
                    <a:pt x="4" y="32"/>
                    <a:pt x="6" y="20"/>
                    <a:pt x="1" y="17"/>
                  </a:cubicBezTo>
                  <a:close/>
                </a:path>
              </a:pathLst>
            </a:custGeom>
            <a:solidFill>
              <a:srgbClr val="EF8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287">
              <a:extLst>
                <a:ext uri="{FF2B5EF4-FFF2-40B4-BE49-F238E27FC236}">
                  <a16:creationId xmlns:a16="http://schemas.microsoft.com/office/drawing/2014/main" id="{8A664884-FDB6-30F8-CE1A-DFF4DC40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3150" y="4567238"/>
              <a:ext cx="23813" cy="50800"/>
            </a:xfrm>
            <a:custGeom>
              <a:avLst/>
              <a:gdLst>
                <a:gd name="T0" fmla="*/ 0 w 13"/>
                <a:gd name="T1" fmla="*/ 28 h 28"/>
                <a:gd name="T2" fmla="*/ 3 w 13"/>
                <a:gd name="T3" fmla="*/ 1 h 28"/>
                <a:gd name="T4" fmla="*/ 11 w 13"/>
                <a:gd name="T5" fmla="*/ 0 h 28"/>
                <a:gd name="T6" fmla="*/ 0 w 13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1" y="19"/>
                    <a:pt x="2" y="10"/>
                    <a:pt x="3" y="1"/>
                  </a:cubicBezTo>
                  <a:cubicBezTo>
                    <a:pt x="6" y="1"/>
                    <a:pt x="8" y="1"/>
                    <a:pt x="11" y="0"/>
                  </a:cubicBezTo>
                  <a:cubicBezTo>
                    <a:pt x="8" y="10"/>
                    <a:pt x="13" y="23"/>
                    <a:pt x="0" y="28"/>
                  </a:cubicBezTo>
                  <a:close/>
                </a:path>
              </a:pathLst>
            </a:custGeom>
            <a:solidFill>
              <a:srgbClr val="814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288">
              <a:extLst>
                <a:ext uri="{FF2B5EF4-FFF2-40B4-BE49-F238E27FC236}">
                  <a16:creationId xmlns:a16="http://schemas.microsoft.com/office/drawing/2014/main" id="{20671E8C-2635-B265-4CC2-F677110B8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4389438"/>
              <a:ext cx="58738" cy="265113"/>
            </a:xfrm>
            <a:custGeom>
              <a:avLst/>
              <a:gdLst>
                <a:gd name="T0" fmla="*/ 7 w 32"/>
                <a:gd name="T1" fmla="*/ 145 h 148"/>
                <a:gd name="T2" fmla="*/ 4 w 32"/>
                <a:gd name="T3" fmla="*/ 78 h 148"/>
                <a:gd name="T4" fmla="*/ 4 w 32"/>
                <a:gd name="T5" fmla="*/ 21 h 148"/>
                <a:gd name="T6" fmla="*/ 19 w 32"/>
                <a:gd name="T7" fmla="*/ 13 h 148"/>
                <a:gd name="T8" fmla="*/ 24 w 32"/>
                <a:gd name="T9" fmla="*/ 10 h 148"/>
                <a:gd name="T10" fmla="*/ 27 w 32"/>
                <a:gd name="T11" fmla="*/ 17 h 148"/>
                <a:gd name="T12" fmla="*/ 32 w 32"/>
                <a:gd name="T13" fmla="*/ 46 h 148"/>
                <a:gd name="T14" fmla="*/ 21 w 32"/>
                <a:gd name="T15" fmla="*/ 51 h 148"/>
                <a:gd name="T16" fmla="*/ 24 w 32"/>
                <a:gd name="T17" fmla="*/ 140 h 148"/>
                <a:gd name="T18" fmla="*/ 7 w 32"/>
                <a:gd name="T19" fmla="*/ 14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8">
                  <a:moveTo>
                    <a:pt x="7" y="145"/>
                  </a:moveTo>
                  <a:cubicBezTo>
                    <a:pt x="0" y="123"/>
                    <a:pt x="5" y="101"/>
                    <a:pt x="4" y="78"/>
                  </a:cubicBezTo>
                  <a:cubicBezTo>
                    <a:pt x="3" y="59"/>
                    <a:pt x="4" y="40"/>
                    <a:pt x="4" y="21"/>
                  </a:cubicBezTo>
                  <a:cubicBezTo>
                    <a:pt x="19" y="34"/>
                    <a:pt x="15" y="17"/>
                    <a:pt x="19" y="13"/>
                  </a:cubicBezTo>
                  <a:cubicBezTo>
                    <a:pt x="21" y="13"/>
                    <a:pt x="18" y="0"/>
                    <a:pt x="24" y="10"/>
                  </a:cubicBezTo>
                  <a:cubicBezTo>
                    <a:pt x="25" y="12"/>
                    <a:pt x="26" y="14"/>
                    <a:pt x="27" y="17"/>
                  </a:cubicBezTo>
                  <a:cubicBezTo>
                    <a:pt x="29" y="27"/>
                    <a:pt x="30" y="36"/>
                    <a:pt x="32" y="46"/>
                  </a:cubicBezTo>
                  <a:cubicBezTo>
                    <a:pt x="27" y="45"/>
                    <a:pt x="20" y="43"/>
                    <a:pt x="21" y="51"/>
                  </a:cubicBezTo>
                  <a:cubicBezTo>
                    <a:pt x="21" y="81"/>
                    <a:pt x="15" y="111"/>
                    <a:pt x="24" y="140"/>
                  </a:cubicBezTo>
                  <a:cubicBezTo>
                    <a:pt x="20" y="148"/>
                    <a:pt x="11" y="137"/>
                    <a:pt x="7" y="145"/>
                  </a:cubicBezTo>
                  <a:close/>
                </a:path>
              </a:pathLst>
            </a:custGeom>
            <a:solidFill>
              <a:srgbClr val="2317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289">
              <a:extLst>
                <a:ext uri="{FF2B5EF4-FFF2-40B4-BE49-F238E27FC236}">
                  <a16:creationId xmlns:a16="http://schemas.microsoft.com/office/drawing/2014/main" id="{1DEE6EEA-2F06-E7DC-ECDB-74ABA71ED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9813" y="4200525"/>
              <a:ext cx="95250" cy="604838"/>
            </a:xfrm>
            <a:custGeom>
              <a:avLst/>
              <a:gdLst>
                <a:gd name="T0" fmla="*/ 6 w 52"/>
                <a:gd name="T1" fmla="*/ 73 h 337"/>
                <a:gd name="T2" fmla="*/ 7 w 52"/>
                <a:gd name="T3" fmla="*/ 25 h 337"/>
                <a:gd name="T4" fmla="*/ 13 w 52"/>
                <a:gd name="T5" fmla="*/ 5 h 337"/>
                <a:gd name="T6" fmla="*/ 28 w 52"/>
                <a:gd name="T7" fmla="*/ 13 h 337"/>
                <a:gd name="T8" fmla="*/ 46 w 52"/>
                <a:gd name="T9" fmla="*/ 37 h 337"/>
                <a:gd name="T10" fmla="*/ 47 w 52"/>
                <a:gd name="T11" fmla="*/ 126 h 337"/>
                <a:gd name="T12" fmla="*/ 30 w 52"/>
                <a:gd name="T13" fmla="*/ 241 h 337"/>
                <a:gd name="T14" fmla="*/ 31 w 52"/>
                <a:gd name="T15" fmla="*/ 260 h 337"/>
                <a:gd name="T16" fmla="*/ 46 w 52"/>
                <a:gd name="T17" fmla="*/ 313 h 337"/>
                <a:gd name="T18" fmla="*/ 24 w 52"/>
                <a:gd name="T19" fmla="*/ 331 h 337"/>
                <a:gd name="T20" fmla="*/ 15 w 52"/>
                <a:gd name="T21" fmla="*/ 333 h 337"/>
                <a:gd name="T22" fmla="*/ 10 w 52"/>
                <a:gd name="T23" fmla="*/ 336 h 337"/>
                <a:gd name="T24" fmla="*/ 1 w 52"/>
                <a:gd name="T25" fmla="*/ 309 h 337"/>
                <a:gd name="T26" fmla="*/ 0 w 52"/>
                <a:gd name="T27" fmla="*/ 110 h 337"/>
                <a:gd name="T28" fmla="*/ 6 w 52"/>
                <a:gd name="T29" fmla="*/ 7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337">
                  <a:moveTo>
                    <a:pt x="6" y="73"/>
                  </a:moveTo>
                  <a:cubicBezTo>
                    <a:pt x="7" y="57"/>
                    <a:pt x="7" y="41"/>
                    <a:pt x="7" y="25"/>
                  </a:cubicBezTo>
                  <a:cubicBezTo>
                    <a:pt x="7" y="18"/>
                    <a:pt x="5" y="10"/>
                    <a:pt x="13" y="5"/>
                  </a:cubicBezTo>
                  <a:cubicBezTo>
                    <a:pt x="21" y="0"/>
                    <a:pt x="21" y="15"/>
                    <a:pt x="28" y="13"/>
                  </a:cubicBezTo>
                  <a:cubicBezTo>
                    <a:pt x="34" y="21"/>
                    <a:pt x="40" y="29"/>
                    <a:pt x="46" y="37"/>
                  </a:cubicBezTo>
                  <a:cubicBezTo>
                    <a:pt x="52" y="66"/>
                    <a:pt x="48" y="96"/>
                    <a:pt x="47" y="126"/>
                  </a:cubicBezTo>
                  <a:cubicBezTo>
                    <a:pt x="47" y="165"/>
                    <a:pt x="37" y="203"/>
                    <a:pt x="30" y="241"/>
                  </a:cubicBezTo>
                  <a:cubicBezTo>
                    <a:pt x="29" y="248"/>
                    <a:pt x="26" y="254"/>
                    <a:pt x="31" y="260"/>
                  </a:cubicBezTo>
                  <a:cubicBezTo>
                    <a:pt x="36" y="278"/>
                    <a:pt x="41" y="295"/>
                    <a:pt x="46" y="313"/>
                  </a:cubicBezTo>
                  <a:cubicBezTo>
                    <a:pt x="48" y="329"/>
                    <a:pt x="42" y="337"/>
                    <a:pt x="24" y="331"/>
                  </a:cubicBezTo>
                  <a:cubicBezTo>
                    <a:pt x="22" y="330"/>
                    <a:pt x="18" y="330"/>
                    <a:pt x="15" y="333"/>
                  </a:cubicBezTo>
                  <a:cubicBezTo>
                    <a:pt x="14" y="334"/>
                    <a:pt x="12" y="335"/>
                    <a:pt x="10" y="336"/>
                  </a:cubicBezTo>
                  <a:cubicBezTo>
                    <a:pt x="1" y="329"/>
                    <a:pt x="1" y="319"/>
                    <a:pt x="1" y="309"/>
                  </a:cubicBezTo>
                  <a:cubicBezTo>
                    <a:pt x="0" y="243"/>
                    <a:pt x="0" y="176"/>
                    <a:pt x="0" y="110"/>
                  </a:cubicBezTo>
                  <a:cubicBezTo>
                    <a:pt x="0" y="97"/>
                    <a:pt x="4" y="85"/>
                    <a:pt x="6" y="73"/>
                  </a:cubicBezTo>
                  <a:close/>
                </a:path>
              </a:pathLst>
            </a:custGeom>
            <a:solidFill>
              <a:srgbClr val="262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290">
              <a:extLst>
                <a:ext uri="{FF2B5EF4-FFF2-40B4-BE49-F238E27FC236}">
                  <a16:creationId xmlns:a16="http://schemas.microsoft.com/office/drawing/2014/main" id="{B569DB2C-2F5E-3557-A1BC-24BE1CD9A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6475" y="4332288"/>
              <a:ext cx="50800" cy="487363"/>
            </a:xfrm>
            <a:custGeom>
              <a:avLst/>
              <a:gdLst>
                <a:gd name="T0" fmla="*/ 24 w 28"/>
                <a:gd name="T1" fmla="*/ 0 h 272"/>
                <a:gd name="T2" fmla="*/ 24 w 28"/>
                <a:gd name="T3" fmla="*/ 234 h 272"/>
                <a:gd name="T4" fmla="*/ 28 w 28"/>
                <a:gd name="T5" fmla="*/ 263 h 272"/>
                <a:gd name="T6" fmla="*/ 8 w 28"/>
                <a:gd name="T7" fmla="*/ 253 h 272"/>
                <a:gd name="T8" fmla="*/ 10 w 28"/>
                <a:gd name="T9" fmla="*/ 226 h 272"/>
                <a:gd name="T10" fmla="*/ 7 w 28"/>
                <a:gd name="T11" fmla="*/ 192 h 272"/>
                <a:gd name="T12" fmla="*/ 8 w 28"/>
                <a:gd name="T13" fmla="*/ 57 h 272"/>
                <a:gd name="T14" fmla="*/ 20 w 28"/>
                <a:gd name="T15" fmla="*/ 8 h 272"/>
                <a:gd name="T16" fmla="*/ 24 w 28"/>
                <a:gd name="T1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72">
                  <a:moveTo>
                    <a:pt x="24" y="0"/>
                  </a:moveTo>
                  <a:cubicBezTo>
                    <a:pt x="25" y="78"/>
                    <a:pt x="25" y="156"/>
                    <a:pt x="24" y="234"/>
                  </a:cubicBezTo>
                  <a:cubicBezTo>
                    <a:pt x="24" y="244"/>
                    <a:pt x="25" y="253"/>
                    <a:pt x="28" y="263"/>
                  </a:cubicBezTo>
                  <a:cubicBezTo>
                    <a:pt x="15" y="272"/>
                    <a:pt x="7" y="270"/>
                    <a:pt x="8" y="253"/>
                  </a:cubicBezTo>
                  <a:cubicBezTo>
                    <a:pt x="8" y="244"/>
                    <a:pt x="9" y="235"/>
                    <a:pt x="10" y="226"/>
                  </a:cubicBezTo>
                  <a:cubicBezTo>
                    <a:pt x="3" y="215"/>
                    <a:pt x="0" y="204"/>
                    <a:pt x="7" y="192"/>
                  </a:cubicBezTo>
                  <a:cubicBezTo>
                    <a:pt x="8" y="147"/>
                    <a:pt x="9" y="102"/>
                    <a:pt x="8" y="57"/>
                  </a:cubicBezTo>
                  <a:cubicBezTo>
                    <a:pt x="8" y="39"/>
                    <a:pt x="11" y="23"/>
                    <a:pt x="20" y="8"/>
                  </a:cubicBezTo>
                  <a:cubicBezTo>
                    <a:pt x="21" y="5"/>
                    <a:pt x="21" y="2"/>
                    <a:pt x="24" y="0"/>
                  </a:cubicBezTo>
                  <a:close/>
                </a:path>
              </a:pathLst>
            </a:custGeom>
            <a:solidFill>
              <a:srgbClr val="1B1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291">
              <a:extLst>
                <a:ext uri="{FF2B5EF4-FFF2-40B4-BE49-F238E27FC236}">
                  <a16:creationId xmlns:a16="http://schemas.microsoft.com/office/drawing/2014/main" id="{AF30B99B-1DC1-52FA-F3DF-86DF85517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5038" y="4403725"/>
              <a:ext cx="88900" cy="333375"/>
            </a:xfrm>
            <a:custGeom>
              <a:avLst/>
              <a:gdLst>
                <a:gd name="T0" fmla="*/ 46 w 49"/>
                <a:gd name="T1" fmla="*/ 152 h 186"/>
                <a:gd name="T2" fmla="*/ 49 w 49"/>
                <a:gd name="T3" fmla="*/ 186 h 186"/>
                <a:gd name="T4" fmla="*/ 31 w 49"/>
                <a:gd name="T5" fmla="*/ 183 h 186"/>
                <a:gd name="T6" fmla="*/ 0 w 49"/>
                <a:gd name="T7" fmla="*/ 0 h 186"/>
                <a:gd name="T8" fmla="*/ 17 w 49"/>
                <a:gd name="T9" fmla="*/ 33 h 186"/>
                <a:gd name="T10" fmla="*/ 31 w 49"/>
                <a:gd name="T11" fmla="*/ 60 h 186"/>
                <a:gd name="T12" fmla="*/ 41 w 49"/>
                <a:gd name="T13" fmla="*/ 135 h 186"/>
                <a:gd name="T14" fmla="*/ 46 w 49"/>
                <a:gd name="T15" fmla="*/ 15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86">
                  <a:moveTo>
                    <a:pt x="46" y="152"/>
                  </a:moveTo>
                  <a:cubicBezTo>
                    <a:pt x="47" y="163"/>
                    <a:pt x="48" y="174"/>
                    <a:pt x="49" y="186"/>
                  </a:cubicBezTo>
                  <a:cubicBezTo>
                    <a:pt x="43" y="185"/>
                    <a:pt x="37" y="184"/>
                    <a:pt x="31" y="183"/>
                  </a:cubicBezTo>
                  <a:cubicBezTo>
                    <a:pt x="21" y="122"/>
                    <a:pt x="11" y="61"/>
                    <a:pt x="0" y="0"/>
                  </a:cubicBezTo>
                  <a:cubicBezTo>
                    <a:pt x="10" y="9"/>
                    <a:pt x="7" y="24"/>
                    <a:pt x="17" y="33"/>
                  </a:cubicBezTo>
                  <a:cubicBezTo>
                    <a:pt x="23" y="41"/>
                    <a:pt x="23" y="53"/>
                    <a:pt x="31" y="60"/>
                  </a:cubicBezTo>
                  <a:cubicBezTo>
                    <a:pt x="38" y="85"/>
                    <a:pt x="41" y="110"/>
                    <a:pt x="41" y="135"/>
                  </a:cubicBezTo>
                  <a:cubicBezTo>
                    <a:pt x="39" y="142"/>
                    <a:pt x="40" y="148"/>
                    <a:pt x="46" y="152"/>
                  </a:cubicBezTo>
                  <a:close/>
                </a:path>
              </a:pathLst>
            </a:custGeom>
            <a:solidFill>
              <a:srgbClr val="D19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292">
              <a:extLst>
                <a:ext uri="{FF2B5EF4-FFF2-40B4-BE49-F238E27FC236}">
                  <a16:creationId xmlns:a16="http://schemas.microsoft.com/office/drawing/2014/main" id="{C5908694-C8EF-FEB1-F8D8-DFBA01A86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6013" y="4776788"/>
              <a:ext cx="36513" cy="52388"/>
            </a:xfrm>
            <a:custGeom>
              <a:avLst/>
              <a:gdLst>
                <a:gd name="T0" fmla="*/ 6 w 20"/>
                <a:gd name="T1" fmla="*/ 0 h 29"/>
                <a:gd name="T2" fmla="*/ 20 w 20"/>
                <a:gd name="T3" fmla="*/ 3 h 29"/>
                <a:gd name="T4" fmla="*/ 16 w 20"/>
                <a:gd name="T5" fmla="*/ 24 h 29"/>
                <a:gd name="T6" fmla="*/ 4 w 20"/>
                <a:gd name="T7" fmla="*/ 19 h 29"/>
                <a:gd name="T8" fmla="*/ 6 w 2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9">
                  <a:moveTo>
                    <a:pt x="6" y="0"/>
                  </a:moveTo>
                  <a:cubicBezTo>
                    <a:pt x="11" y="1"/>
                    <a:pt x="16" y="2"/>
                    <a:pt x="20" y="3"/>
                  </a:cubicBezTo>
                  <a:cubicBezTo>
                    <a:pt x="18" y="10"/>
                    <a:pt x="15" y="17"/>
                    <a:pt x="16" y="24"/>
                  </a:cubicBezTo>
                  <a:cubicBezTo>
                    <a:pt x="9" y="29"/>
                    <a:pt x="8" y="20"/>
                    <a:pt x="4" y="19"/>
                  </a:cubicBezTo>
                  <a:cubicBezTo>
                    <a:pt x="2" y="12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C26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293">
              <a:extLst>
                <a:ext uri="{FF2B5EF4-FFF2-40B4-BE49-F238E27FC236}">
                  <a16:creationId xmlns:a16="http://schemas.microsoft.com/office/drawing/2014/main" id="{CD078A56-1E3F-D589-F54B-2EDB9AFFF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6800" y="4762500"/>
              <a:ext cx="60325" cy="49213"/>
            </a:xfrm>
            <a:custGeom>
              <a:avLst/>
              <a:gdLst>
                <a:gd name="T0" fmla="*/ 33 w 33"/>
                <a:gd name="T1" fmla="*/ 8 h 27"/>
                <a:gd name="T2" fmla="*/ 31 w 33"/>
                <a:gd name="T3" fmla="*/ 27 h 27"/>
                <a:gd name="T4" fmla="*/ 0 w 33"/>
                <a:gd name="T5" fmla="*/ 20 h 27"/>
                <a:gd name="T6" fmla="*/ 9 w 33"/>
                <a:gd name="T7" fmla="*/ 16 h 27"/>
                <a:gd name="T8" fmla="*/ 31 w 33"/>
                <a:gd name="T9" fmla="*/ 0 h 27"/>
                <a:gd name="T10" fmla="*/ 33 w 33"/>
                <a:gd name="T11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7">
                  <a:moveTo>
                    <a:pt x="33" y="8"/>
                  </a:moveTo>
                  <a:cubicBezTo>
                    <a:pt x="33" y="14"/>
                    <a:pt x="32" y="21"/>
                    <a:pt x="31" y="27"/>
                  </a:cubicBezTo>
                  <a:cubicBezTo>
                    <a:pt x="20" y="27"/>
                    <a:pt x="12" y="16"/>
                    <a:pt x="0" y="20"/>
                  </a:cubicBezTo>
                  <a:cubicBezTo>
                    <a:pt x="2" y="16"/>
                    <a:pt x="5" y="15"/>
                    <a:pt x="9" y="16"/>
                  </a:cubicBezTo>
                  <a:cubicBezTo>
                    <a:pt x="23" y="20"/>
                    <a:pt x="29" y="13"/>
                    <a:pt x="31" y="0"/>
                  </a:cubicBezTo>
                  <a:cubicBezTo>
                    <a:pt x="32" y="3"/>
                    <a:pt x="32" y="5"/>
                    <a:pt x="33" y="8"/>
                  </a:cubicBezTo>
                  <a:close/>
                </a:path>
              </a:pathLst>
            </a:custGeom>
            <a:solidFill>
              <a:srgbClr val="1B1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294">
              <a:extLst>
                <a:ext uri="{FF2B5EF4-FFF2-40B4-BE49-F238E27FC236}">
                  <a16:creationId xmlns:a16="http://schemas.microsoft.com/office/drawing/2014/main" id="{31248639-3A04-AA23-8617-5D89DDA3B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6900" y="4310063"/>
              <a:ext cx="33338" cy="49213"/>
            </a:xfrm>
            <a:custGeom>
              <a:avLst/>
              <a:gdLst>
                <a:gd name="T0" fmla="*/ 11 w 18"/>
                <a:gd name="T1" fmla="*/ 0 h 27"/>
                <a:gd name="T2" fmla="*/ 18 w 18"/>
                <a:gd name="T3" fmla="*/ 10 h 27"/>
                <a:gd name="T4" fmla="*/ 7 w 18"/>
                <a:gd name="T5" fmla="*/ 26 h 27"/>
                <a:gd name="T6" fmla="*/ 2 w 18"/>
                <a:gd name="T7" fmla="*/ 15 h 27"/>
                <a:gd name="T8" fmla="*/ 11 w 18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7">
                  <a:moveTo>
                    <a:pt x="11" y="0"/>
                  </a:moveTo>
                  <a:cubicBezTo>
                    <a:pt x="17" y="0"/>
                    <a:pt x="18" y="5"/>
                    <a:pt x="18" y="10"/>
                  </a:cubicBezTo>
                  <a:cubicBezTo>
                    <a:pt x="18" y="18"/>
                    <a:pt x="14" y="25"/>
                    <a:pt x="7" y="26"/>
                  </a:cubicBezTo>
                  <a:cubicBezTo>
                    <a:pt x="0" y="27"/>
                    <a:pt x="2" y="20"/>
                    <a:pt x="2" y="15"/>
                  </a:cubicBezTo>
                  <a:cubicBezTo>
                    <a:pt x="1" y="8"/>
                    <a:pt x="2" y="2"/>
                    <a:pt x="11" y="0"/>
                  </a:cubicBezTo>
                  <a:close/>
                </a:path>
              </a:pathLst>
            </a:custGeom>
            <a:solidFill>
              <a:srgbClr val="EAD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295">
              <a:extLst>
                <a:ext uri="{FF2B5EF4-FFF2-40B4-BE49-F238E27FC236}">
                  <a16:creationId xmlns:a16="http://schemas.microsoft.com/office/drawing/2014/main" id="{26FB3BAD-CB11-5ADE-7367-8682E64C2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238" y="4583113"/>
              <a:ext cx="92075" cy="260350"/>
            </a:xfrm>
            <a:custGeom>
              <a:avLst/>
              <a:gdLst>
                <a:gd name="T0" fmla="*/ 23 w 50"/>
                <a:gd name="T1" fmla="*/ 0 h 145"/>
                <a:gd name="T2" fmla="*/ 38 w 50"/>
                <a:gd name="T3" fmla="*/ 60 h 145"/>
                <a:gd name="T4" fmla="*/ 50 w 50"/>
                <a:gd name="T5" fmla="*/ 134 h 145"/>
                <a:gd name="T6" fmla="*/ 18 w 50"/>
                <a:gd name="T7" fmla="*/ 139 h 145"/>
                <a:gd name="T8" fmla="*/ 0 w 50"/>
                <a:gd name="T9" fmla="*/ 138 h 145"/>
                <a:gd name="T10" fmla="*/ 23 w 50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145">
                  <a:moveTo>
                    <a:pt x="23" y="0"/>
                  </a:moveTo>
                  <a:cubicBezTo>
                    <a:pt x="34" y="19"/>
                    <a:pt x="34" y="40"/>
                    <a:pt x="38" y="60"/>
                  </a:cubicBezTo>
                  <a:cubicBezTo>
                    <a:pt x="43" y="85"/>
                    <a:pt x="46" y="109"/>
                    <a:pt x="50" y="134"/>
                  </a:cubicBezTo>
                  <a:cubicBezTo>
                    <a:pt x="39" y="131"/>
                    <a:pt x="28" y="131"/>
                    <a:pt x="18" y="139"/>
                  </a:cubicBezTo>
                  <a:cubicBezTo>
                    <a:pt x="13" y="144"/>
                    <a:pt x="5" y="145"/>
                    <a:pt x="0" y="138"/>
                  </a:cubicBezTo>
                  <a:cubicBezTo>
                    <a:pt x="7" y="92"/>
                    <a:pt x="15" y="46"/>
                    <a:pt x="23" y="0"/>
                  </a:cubicBezTo>
                  <a:close/>
                </a:path>
              </a:pathLst>
            </a:custGeom>
            <a:solidFill>
              <a:srgbClr val="7F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296">
              <a:extLst>
                <a:ext uri="{FF2B5EF4-FFF2-40B4-BE49-F238E27FC236}">
                  <a16:creationId xmlns:a16="http://schemas.microsoft.com/office/drawing/2014/main" id="{9C6116F5-9C6C-E537-E04A-EE7DE1FE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4357688"/>
              <a:ext cx="66675" cy="282575"/>
            </a:xfrm>
            <a:custGeom>
              <a:avLst/>
              <a:gdLst>
                <a:gd name="T0" fmla="*/ 15 w 36"/>
                <a:gd name="T1" fmla="*/ 0 h 158"/>
                <a:gd name="T2" fmla="*/ 23 w 36"/>
                <a:gd name="T3" fmla="*/ 5 h 158"/>
                <a:gd name="T4" fmla="*/ 21 w 36"/>
                <a:gd name="T5" fmla="*/ 78 h 158"/>
                <a:gd name="T6" fmla="*/ 36 w 36"/>
                <a:gd name="T7" fmla="*/ 153 h 158"/>
                <a:gd name="T8" fmla="*/ 20 w 36"/>
                <a:gd name="T9" fmla="*/ 158 h 158"/>
                <a:gd name="T10" fmla="*/ 12 w 36"/>
                <a:gd name="T11" fmla="*/ 135 h 158"/>
                <a:gd name="T12" fmla="*/ 0 w 36"/>
                <a:gd name="T13" fmla="*/ 75 h 158"/>
                <a:gd name="T14" fmla="*/ 15 w 36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58">
                  <a:moveTo>
                    <a:pt x="15" y="0"/>
                  </a:moveTo>
                  <a:cubicBezTo>
                    <a:pt x="16" y="4"/>
                    <a:pt x="14" y="13"/>
                    <a:pt x="23" y="5"/>
                  </a:cubicBezTo>
                  <a:cubicBezTo>
                    <a:pt x="7" y="29"/>
                    <a:pt x="17" y="54"/>
                    <a:pt x="21" y="78"/>
                  </a:cubicBezTo>
                  <a:cubicBezTo>
                    <a:pt x="25" y="104"/>
                    <a:pt x="31" y="128"/>
                    <a:pt x="36" y="153"/>
                  </a:cubicBezTo>
                  <a:cubicBezTo>
                    <a:pt x="31" y="154"/>
                    <a:pt x="25" y="154"/>
                    <a:pt x="20" y="158"/>
                  </a:cubicBezTo>
                  <a:cubicBezTo>
                    <a:pt x="12" y="152"/>
                    <a:pt x="12" y="144"/>
                    <a:pt x="12" y="135"/>
                  </a:cubicBezTo>
                  <a:cubicBezTo>
                    <a:pt x="13" y="114"/>
                    <a:pt x="5" y="95"/>
                    <a:pt x="0" y="75"/>
                  </a:cubicBezTo>
                  <a:cubicBezTo>
                    <a:pt x="4" y="50"/>
                    <a:pt x="5" y="24"/>
                    <a:pt x="15" y="0"/>
                  </a:cubicBezTo>
                  <a:close/>
                </a:path>
              </a:pathLst>
            </a:custGeom>
            <a:solidFill>
              <a:srgbClr val="E4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297">
              <a:extLst>
                <a:ext uri="{FF2B5EF4-FFF2-40B4-BE49-F238E27FC236}">
                  <a16:creationId xmlns:a16="http://schemas.microsoft.com/office/drawing/2014/main" id="{ADC1E505-C014-48B2-AE60-97B61B005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1538" y="4446588"/>
              <a:ext cx="88900" cy="263525"/>
            </a:xfrm>
            <a:custGeom>
              <a:avLst/>
              <a:gdLst>
                <a:gd name="T0" fmla="*/ 23 w 49"/>
                <a:gd name="T1" fmla="*/ 0 h 147"/>
                <a:gd name="T2" fmla="*/ 35 w 49"/>
                <a:gd name="T3" fmla="*/ 47 h 147"/>
                <a:gd name="T4" fmla="*/ 49 w 49"/>
                <a:gd name="T5" fmla="*/ 135 h 147"/>
                <a:gd name="T6" fmla="*/ 19 w 49"/>
                <a:gd name="T7" fmla="*/ 142 h 147"/>
                <a:gd name="T8" fmla="*/ 0 w 49"/>
                <a:gd name="T9" fmla="*/ 134 h 147"/>
                <a:gd name="T10" fmla="*/ 23 w 49"/>
                <a:gd name="T1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47">
                  <a:moveTo>
                    <a:pt x="23" y="0"/>
                  </a:moveTo>
                  <a:cubicBezTo>
                    <a:pt x="34" y="14"/>
                    <a:pt x="32" y="32"/>
                    <a:pt x="35" y="47"/>
                  </a:cubicBezTo>
                  <a:cubicBezTo>
                    <a:pt x="39" y="77"/>
                    <a:pt x="49" y="105"/>
                    <a:pt x="49" y="135"/>
                  </a:cubicBezTo>
                  <a:cubicBezTo>
                    <a:pt x="39" y="136"/>
                    <a:pt x="29" y="135"/>
                    <a:pt x="19" y="142"/>
                  </a:cubicBezTo>
                  <a:cubicBezTo>
                    <a:pt x="12" y="147"/>
                    <a:pt x="2" y="146"/>
                    <a:pt x="0" y="134"/>
                  </a:cubicBezTo>
                  <a:cubicBezTo>
                    <a:pt x="8" y="89"/>
                    <a:pt x="15" y="45"/>
                    <a:pt x="23" y="0"/>
                  </a:cubicBezTo>
                  <a:close/>
                </a:path>
              </a:pathLst>
            </a:custGeom>
            <a:solidFill>
              <a:srgbClr val="80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298">
              <a:extLst>
                <a:ext uri="{FF2B5EF4-FFF2-40B4-BE49-F238E27FC236}">
                  <a16:creationId xmlns:a16="http://schemas.microsoft.com/office/drawing/2014/main" id="{31A24E51-09CE-B52D-258C-A1E8EDC1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3450" y="4224338"/>
              <a:ext cx="71438" cy="284163"/>
            </a:xfrm>
            <a:custGeom>
              <a:avLst/>
              <a:gdLst>
                <a:gd name="T0" fmla="*/ 14 w 39"/>
                <a:gd name="T1" fmla="*/ 0 h 158"/>
                <a:gd name="T2" fmla="*/ 23 w 39"/>
                <a:gd name="T3" fmla="*/ 7 h 158"/>
                <a:gd name="T4" fmla="*/ 19 w 39"/>
                <a:gd name="T5" fmla="*/ 70 h 158"/>
                <a:gd name="T6" fmla="*/ 31 w 39"/>
                <a:gd name="T7" fmla="*/ 143 h 158"/>
                <a:gd name="T8" fmla="*/ 39 w 39"/>
                <a:gd name="T9" fmla="*/ 152 h 158"/>
                <a:gd name="T10" fmla="*/ 20 w 39"/>
                <a:gd name="T11" fmla="*/ 157 h 158"/>
                <a:gd name="T12" fmla="*/ 3 w 39"/>
                <a:gd name="T13" fmla="*/ 86 h 158"/>
                <a:gd name="T14" fmla="*/ 0 w 39"/>
                <a:gd name="T15" fmla="*/ 75 h 158"/>
                <a:gd name="T16" fmla="*/ 14 w 39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58">
                  <a:moveTo>
                    <a:pt x="14" y="0"/>
                  </a:moveTo>
                  <a:cubicBezTo>
                    <a:pt x="15" y="5"/>
                    <a:pt x="17" y="9"/>
                    <a:pt x="23" y="7"/>
                  </a:cubicBezTo>
                  <a:cubicBezTo>
                    <a:pt x="9" y="28"/>
                    <a:pt x="16" y="49"/>
                    <a:pt x="19" y="70"/>
                  </a:cubicBezTo>
                  <a:cubicBezTo>
                    <a:pt x="23" y="95"/>
                    <a:pt x="27" y="119"/>
                    <a:pt x="31" y="143"/>
                  </a:cubicBezTo>
                  <a:cubicBezTo>
                    <a:pt x="32" y="147"/>
                    <a:pt x="35" y="150"/>
                    <a:pt x="39" y="152"/>
                  </a:cubicBezTo>
                  <a:cubicBezTo>
                    <a:pt x="34" y="158"/>
                    <a:pt x="26" y="154"/>
                    <a:pt x="20" y="157"/>
                  </a:cubicBezTo>
                  <a:cubicBezTo>
                    <a:pt x="7" y="135"/>
                    <a:pt x="13" y="109"/>
                    <a:pt x="3" y="86"/>
                  </a:cubicBezTo>
                  <a:cubicBezTo>
                    <a:pt x="2" y="83"/>
                    <a:pt x="1" y="79"/>
                    <a:pt x="0" y="75"/>
                  </a:cubicBezTo>
                  <a:cubicBezTo>
                    <a:pt x="5" y="50"/>
                    <a:pt x="6" y="24"/>
                    <a:pt x="14" y="0"/>
                  </a:cubicBezTo>
                  <a:close/>
                </a:path>
              </a:pathLst>
            </a:custGeom>
            <a:solidFill>
              <a:srgbClr val="E37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299">
              <a:extLst>
                <a:ext uri="{FF2B5EF4-FFF2-40B4-BE49-F238E27FC236}">
                  <a16:creationId xmlns:a16="http://schemas.microsoft.com/office/drawing/2014/main" id="{77D3452A-FD86-51E7-5ADA-38D760D5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0" y="4433888"/>
              <a:ext cx="112713" cy="257175"/>
            </a:xfrm>
            <a:custGeom>
              <a:avLst/>
              <a:gdLst>
                <a:gd name="T0" fmla="*/ 62 w 62"/>
                <a:gd name="T1" fmla="*/ 51 h 143"/>
                <a:gd name="T2" fmla="*/ 49 w 62"/>
                <a:gd name="T3" fmla="*/ 51 h 143"/>
                <a:gd name="T4" fmla="*/ 31 w 62"/>
                <a:gd name="T5" fmla="*/ 143 h 143"/>
                <a:gd name="T6" fmla="*/ 0 w 62"/>
                <a:gd name="T7" fmla="*/ 138 h 143"/>
                <a:gd name="T8" fmla="*/ 18 w 62"/>
                <a:gd name="T9" fmla="*/ 25 h 143"/>
                <a:gd name="T10" fmla="*/ 23 w 62"/>
                <a:gd name="T11" fmla="*/ 23 h 143"/>
                <a:gd name="T12" fmla="*/ 32 w 62"/>
                <a:gd name="T13" fmla="*/ 18 h 143"/>
                <a:gd name="T14" fmla="*/ 48 w 62"/>
                <a:gd name="T15" fmla="*/ 0 h 143"/>
                <a:gd name="T16" fmla="*/ 56 w 62"/>
                <a:gd name="T17" fmla="*/ 43 h 143"/>
                <a:gd name="T18" fmla="*/ 62 w 62"/>
                <a:gd name="T19" fmla="*/ 5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143">
                  <a:moveTo>
                    <a:pt x="62" y="51"/>
                  </a:moveTo>
                  <a:cubicBezTo>
                    <a:pt x="58" y="64"/>
                    <a:pt x="54" y="55"/>
                    <a:pt x="49" y="51"/>
                  </a:cubicBezTo>
                  <a:cubicBezTo>
                    <a:pt x="46" y="82"/>
                    <a:pt x="43" y="114"/>
                    <a:pt x="31" y="143"/>
                  </a:cubicBezTo>
                  <a:cubicBezTo>
                    <a:pt x="21" y="140"/>
                    <a:pt x="11" y="133"/>
                    <a:pt x="0" y="138"/>
                  </a:cubicBezTo>
                  <a:cubicBezTo>
                    <a:pt x="2" y="100"/>
                    <a:pt x="12" y="63"/>
                    <a:pt x="18" y="25"/>
                  </a:cubicBezTo>
                  <a:cubicBezTo>
                    <a:pt x="18" y="24"/>
                    <a:pt x="21" y="23"/>
                    <a:pt x="23" y="23"/>
                  </a:cubicBezTo>
                  <a:cubicBezTo>
                    <a:pt x="31" y="33"/>
                    <a:pt x="30" y="21"/>
                    <a:pt x="32" y="18"/>
                  </a:cubicBezTo>
                  <a:cubicBezTo>
                    <a:pt x="39" y="13"/>
                    <a:pt x="38" y="2"/>
                    <a:pt x="48" y="0"/>
                  </a:cubicBezTo>
                  <a:cubicBezTo>
                    <a:pt x="52" y="14"/>
                    <a:pt x="57" y="28"/>
                    <a:pt x="56" y="43"/>
                  </a:cubicBezTo>
                  <a:cubicBezTo>
                    <a:pt x="55" y="47"/>
                    <a:pt x="58" y="50"/>
                    <a:pt x="62" y="51"/>
                  </a:cubicBezTo>
                  <a:close/>
                </a:path>
              </a:pathLst>
            </a:custGeom>
            <a:solidFill>
              <a:srgbClr val="3DA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300">
              <a:extLst>
                <a:ext uri="{FF2B5EF4-FFF2-40B4-BE49-F238E27FC236}">
                  <a16:creationId xmlns:a16="http://schemas.microsoft.com/office/drawing/2014/main" id="{776CE7F0-3A8F-A5F3-1847-F17C179CD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4384675"/>
              <a:ext cx="28575" cy="46038"/>
            </a:xfrm>
            <a:custGeom>
              <a:avLst/>
              <a:gdLst>
                <a:gd name="T0" fmla="*/ 0 w 16"/>
                <a:gd name="T1" fmla="*/ 14 h 26"/>
                <a:gd name="T2" fmla="*/ 6 w 16"/>
                <a:gd name="T3" fmla="*/ 1 h 26"/>
                <a:gd name="T4" fmla="*/ 15 w 16"/>
                <a:gd name="T5" fmla="*/ 11 h 26"/>
                <a:gd name="T6" fmla="*/ 9 w 16"/>
                <a:gd name="T7" fmla="*/ 25 h 26"/>
                <a:gd name="T8" fmla="*/ 0 w 16"/>
                <a:gd name="T9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6">
                  <a:moveTo>
                    <a:pt x="0" y="14"/>
                  </a:moveTo>
                  <a:cubicBezTo>
                    <a:pt x="0" y="7"/>
                    <a:pt x="1" y="2"/>
                    <a:pt x="6" y="1"/>
                  </a:cubicBezTo>
                  <a:cubicBezTo>
                    <a:pt x="13" y="0"/>
                    <a:pt x="14" y="6"/>
                    <a:pt x="15" y="11"/>
                  </a:cubicBezTo>
                  <a:cubicBezTo>
                    <a:pt x="16" y="17"/>
                    <a:pt x="14" y="24"/>
                    <a:pt x="9" y="25"/>
                  </a:cubicBezTo>
                  <a:cubicBezTo>
                    <a:pt x="1" y="26"/>
                    <a:pt x="3" y="16"/>
                    <a:pt x="0" y="14"/>
                  </a:cubicBezTo>
                  <a:close/>
                </a:path>
              </a:pathLst>
            </a:custGeom>
            <a:solidFill>
              <a:srgbClr val="9E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301">
              <a:extLst>
                <a:ext uri="{FF2B5EF4-FFF2-40B4-BE49-F238E27FC236}">
                  <a16:creationId xmlns:a16="http://schemas.microsoft.com/office/drawing/2014/main" id="{A039809E-2C74-32D5-F634-F20F1ADBC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0" y="4467225"/>
              <a:ext cx="26988" cy="41275"/>
            </a:xfrm>
            <a:custGeom>
              <a:avLst/>
              <a:gdLst>
                <a:gd name="T0" fmla="*/ 11 w 15"/>
                <a:gd name="T1" fmla="*/ 0 h 23"/>
                <a:gd name="T2" fmla="*/ 11 w 15"/>
                <a:gd name="T3" fmla="*/ 23 h 23"/>
                <a:gd name="T4" fmla="*/ 2 w 15"/>
                <a:gd name="T5" fmla="*/ 5 h 23"/>
                <a:gd name="T6" fmla="*/ 3 w 15"/>
                <a:gd name="T7" fmla="*/ 1 h 23"/>
                <a:gd name="T8" fmla="*/ 11 w 1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11" y="0"/>
                  </a:moveTo>
                  <a:cubicBezTo>
                    <a:pt x="15" y="8"/>
                    <a:pt x="11" y="15"/>
                    <a:pt x="11" y="23"/>
                  </a:cubicBezTo>
                  <a:cubicBezTo>
                    <a:pt x="0" y="19"/>
                    <a:pt x="4" y="10"/>
                    <a:pt x="2" y="5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6" y="1"/>
                    <a:pt x="9" y="0"/>
                    <a:pt x="11" y="0"/>
                  </a:cubicBezTo>
                  <a:close/>
                </a:path>
              </a:pathLst>
            </a:custGeom>
            <a:solidFill>
              <a:srgbClr val="12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302">
              <a:extLst>
                <a:ext uri="{FF2B5EF4-FFF2-40B4-BE49-F238E27FC236}">
                  <a16:creationId xmlns:a16="http://schemas.microsoft.com/office/drawing/2014/main" id="{E9781093-B9EB-FCDC-7B6D-763C033D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425" y="4424363"/>
              <a:ext cx="38100" cy="158750"/>
            </a:xfrm>
            <a:custGeom>
              <a:avLst/>
              <a:gdLst>
                <a:gd name="T0" fmla="*/ 0 w 21"/>
                <a:gd name="T1" fmla="*/ 25 h 89"/>
                <a:gd name="T2" fmla="*/ 16 w 21"/>
                <a:gd name="T3" fmla="*/ 0 h 89"/>
                <a:gd name="T4" fmla="*/ 19 w 21"/>
                <a:gd name="T5" fmla="*/ 4 h 89"/>
                <a:gd name="T6" fmla="*/ 3 w 21"/>
                <a:gd name="T7" fmla="*/ 88 h 89"/>
                <a:gd name="T8" fmla="*/ 1 w 21"/>
                <a:gd name="T9" fmla="*/ 89 h 89"/>
                <a:gd name="T10" fmla="*/ 0 w 21"/>
                <a:gd name="T11" fmla="*/ 2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9">
                  <a:moveTo>
                    <a:pt x="0" y="25"/>
                  </a:moveTo>
                  <a:cubicBezTo>
                    <a:pt x="1" y="14"/>
                    <a:pt x="10" y="8"/>
                    <a:pt x="16" y="0"/>
                  </a:cubicBezTo>
                  <a:cubicBezTo>
                    <a:pt x="17" y="1"/>
                    <a:pt x="19" y="2"/>
                    <a:pt x="19" y="4"/>
                  </a:cubicBezTo>
                  <a:cubicBezTo>
                    <a:pt x="21" y="34"/>
                    <a:pt x="17" y="62"/>
                    <a:pt x="3" y="88"/>
                  </a:cubicBezTo>
                  <a:cubicBezTo>
                    <a:pt x="2" y="88"/>
                    <a:pt x="1" y="88"/>
                    <a:pt x="1" y="89"/>
                  </a:cubicBezTo>
                  <a:cubicBezTo>
                    <a:pt x="0" y="68"/>
                    <a:pt x="0" y="46"/>
                    <a:pt x="0" y="25"/>
                  </a:cubicBez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303">
              <a:extLst>
                <a:ext uri="{FF2B5EF4-FFF2-40B4-BE49-F238E27FC236}">
                  <a16:creationId xmlns:a16="http://schemas.microsoft.com/office/drawing/2014/main" id="{0DB53F5C-5598-85ED-E4EE-7F69CFEE9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338" y="4511675"/>
              <a:ext cx="22225" cy="60325"/>
            </a:xfrm>
            <a:custGeom>
              <a:avLst/>
              <a:gdLst>
                <a:gd name="T0" fmla="*/ 0 w 13"/>
                <a:gd name="T1" fmla="*/ 0 h 34"/>
                <a:gd name="T2" fmla="*/ 13 w 13"/>
                <a:gd name="T3" fmla="*/ 4 h 34"/>
                <a:gd name="T4" fmla="*/ 0 w 13"/>
                <a:gd name="T5" fmla="*/ 34 h 34"/>
                <a:gd name="T6" fmla="*/ 0 w 1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5" y="2"/>
                    <a:pt x="9" y="3"/>
                    <a:pt x="13" y="4"/>
                  </a:cubicBezTo>
                  <a:cubicBezTo>
                    <a:pt x="11" y="13"/>
                    <a:pt x="9" y="22"/>
                    <a:pt x="0" y="34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C8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304">
              <a:extLst>
                <a:ext uri="{FF2B5EF4-FFF2-40B4-BE49-F238E27FC236}">
                  <a16:creationId xmlns:a16="http://schemas.microsoft.com/office/drawing/2014/main" id="{EB4C4ACF-A578-8E2F-3329-DF2C2DC4F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25" y="4438650"/>
              <a:ext cx="17463" cy="255588"/>
            </a:xfrm>
            <a:custGeom>
              <a:avLst/>
              <a:gdLst>
                <a:gd name="T0" fmla="*/ 4 w 10"/>
                <a:gd name="T1" fmla="*/ 0 h 143"/>
                <a:gd name="T2" fmla="*/ 8 w 10"/>
                <a:gd name="T3" fmla="*/ 21 h 143"/>
                <a:gd name="T4" fmla="*/ 8 w 10"/>
                <a:gd name="T5" fmla="*/ 143 h 143"/>
                <a:gd name="T6" fmla="*/ 4 w 10"/>
                <a:gd name="T7" fmla="*/ 128 h 143"/>
                <a:gd name="T8" fmla="*/ 4 w 10"/>
                <a:gd name="T9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3">
                  <a:moveTo>
                    <a:pt x="4" y="0"/>
                  </a:moveTo>
                  <a:cubicBezTo>
                    <a:pt x="10" y="6"/>
                    <a:pt x="8" y="14"/>
                    <a:pt x="8" y="21"/>
                  </a:cubicBezTo>
                  <a:cubicBezTo>
                    <a:pt x="8" y="62"/>
                    <a:pt x="8" y="102"/>
                    <a:pt x="8" y="143"/>
                  </a:cubicBezTo>
                  <a:cubicBezTo>
                    <a:pt x="0" y="140"/>
                    <a:pt x="4" y="133"/>
                    <a:pt x="4" y="128"/>
                  </a:cubicBezTo>
                  <a:cubicBezTo>
                    <a:pt x="4" y="85"/>
                    <a:pt x="4" y="43"/>
                    <a:pt x="4" y="0"/>
                  </a:cubicBezTo>
                  <a:close/>
                </a:path>
              </a:pathLst>
            </a:custGeom>
            <a:solidFill>
              <a:srgbClr val="A01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305">
              <a:extLst>
                <a:ext uri="{FF2B5EF4-FFF2-40B4-BE49-F238E27FC236}">
                  <a16:creationId xmlns:a16="http://schemas.microsoft.com/office/drawing/2014/main" id="{DAEB8B94-6CDB-52CE-C2EE-0C346300F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9313" y="4375150"/>
              <a:ext cx="44450" cy="228600"/>
            </a:xfrm>
            <a:custGeom>
              <a:avLst/>
              <a:gdLst>
                <a:gd name="T0" fmla="*/ 17 w 24"/>
                <a:gd name="T1" fmla="*/ 0 h 127"/>
                <a:gd name="T2" fmla="*/ 20 w 24"/>
                <a:gd name="T3" fmla="*/ 95 h 127"/>
                <a:gd name="T4" fmla="*/ 24 w 24"/>
                <a:gd name="T5" fmla="*/ 120 h 127"/>
                <a:gd name="T6" fmla="*/ 8 w 24"/>
                <a:gd name="T7" fmla="*/ 125 h 127"/>
                <a:gd name="T8" fmla="*/ 4 w 24"/>
                <a:gd name="T9" fmla="*/ 95 h 127"/>
                <a:gd name="T10" fmla="*/ 3 w 24"/>
                <a:gd name="T11" fmla="*/ 37 h 127"/>
                <a:gd name="T12" fmla="*/ 17 w 24"/>
                <a:gd name="T1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7">
                  <a:moveTo>
                    <a:pt x="17" y="0"/>
                  </a:moveTo>
                  <a:cubicBezTo>
                    <a:pt x="23" y="31"/>
                    <a:pt x="18" y="63"/>
                    <a:pt x="20" y="95"/>
                  </a:cubicBezTo>
                  <a:cubicBezTo>
                    <a:pt x="20" y="104"/>
                    <a:pt x="19" y="112"/>
                    <a:pt x="24" y="120"/>
                  </a:cubicBezTo>
                  <a:cubicBezTo>
                    <a:pt x="20" y="127"/>
                    <a:pt x="12" y="121"/>
                    <a:pt x="8" y="125"/>
                  </a:cubicBezTo>
                  <a:cubicBezTo>
                    <a:pt x="0" y="116"/>
                    <a:pt x="4" y="105"/>
                    <a:pt x="4" y="95"/>
                  </a:cubicBezTo>
                  <a:cubicBezTo>
                    <a:pt x="3" y="76"/>
                    <a:pt x="5" y="56"/>
                    <a:pt x="3" y="37"/>
                  </a:cubicBezTo>
                  <a:cubicBezTo>
                    <a:pt x="2" y="22"/>
                    <a:pt x="6" y="10"/>
                    <a:pt x="17" y="0"/>
                  </a:cubicBezTo>
                  <a:close/>
                </a:path>
              </a:pathLst>
            </a:custGeom>
            <a:solidFill>
              <a:srgbClr val="1817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306">
              <a:extLst>
                <a:ext uri="{FF2B5EF4-FFF2-40B4-BE49-F238E27FC236}">
                  <a16:creationId xmlns:a16="http://schemas.microsoft.com/office/drawing/2014/main" id="{13D7C859-40F4-02EF-E78D-D0254FF24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0463" y="4630738"/>
              <a:ext cx="134938" cy="331788"/>
            </a:xfrm>
            <a:custGeom>
              <a:avLst/>
              <a:gdLst>
                <a:gd name="T0" fmla="*/ 36 w 74"/>
                <a:gd name="T1" fmla="*/ 19 h 185"/>
                <a:gd name="T2" fmla="*/ 43 w 74"/>
                <a:gd name="T3" fmla="*/ 0 h 185"/>
                <a:gd name="T4" fmla="*/ 53 w 74"/>
                <a:gd name="T5" fmla="*/ 20 h 185"/>
                <a:gd name="T6" fmla="*/ 61 w 74"/>
                <a:gd name="T7" fmla="*/ 93 h 185"/>
                <a:gd name="T8" fmla="*/ 74 w 74"/>
                <a:gd name="T9" fmla="*/ 173 h 185"/>
                <a:gd name="T10" fmla="*/ 55 w 74"/>
                <a:gd name="T11" fmla="*/ 180 h 185"/>
                <a:gd name="T12" fmla="*/ 25 w 74"/>
                <a:gd name="T13" fmla="*/ 185 h 185"/>
                <a:gd name="T14" fmla="*/ 5 w 74"/>
                <a:gd name="T15" fmla="*/ 92 h 185"/>
                <a:gd name="T16" fmla="*/ 0 w 74"/>
                <a:gd name="T17" fmla="*/ 81 h 185"/>
                <a:gd name="T18" fmla="*/ 29 w 74"/>
                <a:gd name="T19" fmla="*/ 37 h 185"/>
                <a:gd name="T20" fmla="*/ 36 w 74"/>
                <a:gd name="T21" fmla="*/ 19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85">
                  <a:moveTo>
                    <a:pt x="36" y="19"/>
                  </a:moveTo>
                  <a:cubicBezTo>
                    <a:pt x="42" y="14"/>
                    <a:pt x="39" y="6"/>
                    <a:pt x="43" y="0"/>
                  </a:cubicBezTo>
                  <a:cubicBezTo>
                    <a:pt x="52" y="4"/>
                    <a:pt x="51" y="13"/>
                    <a:pt x="53" y="20"/>
                  </a:cubicBezTo>
                  <a:cubicBezTo>
                    <a:pt x="57" y="45"/>
                    <a:pt x="62" y="69"/>
                    <a:pt x="61" y="93"/>
                  </a:cubicBezTo>
                  <a:cubicBezTo>
                    <a:pt x="62" y="121"/>
                    <a:pt x="69" y="147"/>
                    <a:pt x="74" y="173"/>
                  </a:cubicBezTo>
                  <a:cubicBezTo>
                    <a:pt x="70" y="184"/>
                    <a:pt x="61" y="183"/>
                    <a:pt x="55" y="180"/>
                  </a:cubicBezTo>
                  <a:cubicBezTo>
                    <a:pt x="43" y="174"/>
                    <a:pt x="34" y="180"/>
                    <a:pt x="25" y="185"/>
                  </a:cubicBezTo>
                  <a:cubicBezTo>
                    <a:pt x="12" y="155"/>
                    <a:pt x="13" y="123"/>
                    <a:pt x="5" y="92"/>
                  </a:cubicBezTo>
                  <a:cubicBezTo>
                    <a:pt x="4" y="88"/>
                    <a:pt x="4" y="84"/>
                    <a:pt x="0" y="81"/>
                  </a:cubicBezTo>
                  <a:cubicBezTo>
                    <a:pt x="10" y="66"/>
                    <a:pt x="19" y="51"/>
                    <a:pt x="29" y="37"/>
                  </a:cubicBezTo>
                  <a:cubicBezTo>
                    <a:pt x="33" y="31"/>
                    <a:pt x="37" y="26"/>
                    <a:pt x="36" y="19"/>
                  </a:cubicBezTo>
                  <a:close/>
                </a:path>
              </a:pathLst>
            </a:custGeom>
            <a:solidFill>
              <a:srgbClr val="75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307">
              <a:extLst>
                <a:ext uri="{FF2B5EF4-FFF2-40B4-BE49-F238E27FC236}">
                  <a16:creationId xmlns:a16="http://schemas.microsoft.com/office/drawing/2014/main" id="{59079172-5F70-EC86-E80D-17E5316AD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438" y="4257675"/>
              <a:ext cx="138113" cy="295275"/>
            </a:xfrm>
            <a:custGeom>
              <a:avLst/>
              <a:gdLst>
                <a:gd name="T0" fmla="*/ 35 w 75"/>
                <a:gd name="T1" fmla="*/ 19 h 164"/>
                <a:gd name="T2" fmla="*/ 64 w 75"/>
                <a:gd name="T3" fmla="*/ 84 h 164"/>
                <a:gd name="T4" fmla="*/ 55 w 75"/>
                <a:gd name="T5" fmla="*/ 84 h 164"/>
                <a:gd name="T6" fmla="*/ 36 w 75"/>
                <a:gd name="T7" fmla="*/ 45 h 164"/>
                <a:gd name="T8" fmla="*/ 24 w 75"/>
                <a:gd name="T9" fmla="*/ 119 h 164"/>
                <a:gd name="T10" fmla="*/ 48 w 75"/>
                <a:gd name="T11" fmla="*/ 144 h 164"/>
                <a:gd name="T12" fmla="*/ 62 w 75"/>
                <a:gd name="T13" fmla="*/ 127 h 164"/>
                <a:gd name="T14" fmla="*/ 71 w 75"/>
                <a:gd name="T15" fmla="*/ 112 h 164"/>
                <a:gd name="T16" fmla="*/ 75 w 75"/>
                <a:gd name="T17" fmla="*/ 118 h 164"/>
                <a:gd name="T18" fmla="*/ 67 w 75"/>
                <a:gd name="T19" fmla="*/ 163 h 164"/>
                <a:gd name="T20" fmla="*/ 62 w 75"/>
                <a:gd name="T21" fmla="*/ 164 h 164"/>
                <a:gd name="T22" fmla="*/ 13 w 75"/>
                <a:gd name="T23" fmla="*/ 152 h 164"/>
                <a:gd name="T24" fmla="*/ 6 w 75"/>
                <a:gd name="T25" fmla="*/ 149 h 164"/>
                <a:gd name="T26" fmla="*/ 13 w 75"/>
                <a:gd name="T27" fmla="*/ 85 h 164"/>
                <a:gd name="T28" fmla="*/ 29 w 75"/>
                <a:gd name="T29" fmla="*/ 0 h 164"/>
                <a:gd name="T30" fmla="*/ 31 w 75"/>
                <a:gd name="T31" fmla="*/ 19 h 164"/>
                <a:gd name="T32" fmla="*/ 32 w 75"/>
                <a:gd name="T33" fmla="*/ 20 h 164"/>
                <a:gd name="T34" fmla="*/ 35 w 75"/>
                <a:gd name="T35" fmla="*/ 1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5" h="164">
                  <a:moveTo>
                    <a:pt x="35" y="19"/>
                  </a:moveTo>
                  <a:cubicBezTo>
                    <a:pt x="46" y="40"/>
                    <a:pt x="56" y="61"/>
                    <a:pt x="64" y="84"/>
                  </a:cubicBezTo>
                  <a:cubicBezTo>
                    <a:pt x="61" y="94"/>
                    <a:pt x="57" y="88"/>
                    <a:pt x="55" y="84"/>
                  </a:cubicBezTo>
                  <a:cubicBezTo>
                    <a:pt x="48" y="71"/>
                    <a:pt x="42" y="58"/>
                    <a:pt x="36" y="45"/>
                  </a:cubicBezTo>
                  <a:cubicBezTo>
                    <a:pt x="34" y="70"/>
                    <a:pt x="28" y="94"/>
                    <a:pt x="24" y="119"/>
                  </a:cubicBezTo>
                  <a:cubicBezTo>
                    <a:pt x="22" y="135"/>
                    <a:pt x="27" y="141"/>
                    <a:pt x="48" y="144"/>
                  </a:cubicBezTo>
                  <a:cubicBezTo>
                    <a:pt x="63" y="146"/>
                    <a:pt x="60" y="135"/>
                    <a:pt x="62" y="127"/>
                  </a:cubicBezTo>
                  <a:cubicBezTo>
                    <a:pt x="63" y="121"/>
                    <a:pt x="61" y="114"/>
                    <a:pt x="71" y="112"/>
                  </a:cubicBezTo>
                  <a:cubicBezTo>
                    <a:pt x="75" y="112"/>
                    <a:pt x="74" y="116"/>
                    <a:pt x="75" y="118"/>
                  </a:cubicBezTo>
                  <a:cubicBezTo>
                    <a:pt x="73" y="133"/>
                    <a:pt x="70" y="148"/>
                    <a:pt x="67" y="163"/>
                  </a:cubicBezTo>
                  <a:cubicBezTo>
                    <a:pt x="65" y="164"/>
                    <a:pt x="64" y="164"/>
                    <a:pt x="62" y="164"/>
                  </a:cubicBezTo>
                  <a:cubicBezTo>
                    <a:pt x="46" y="158"/>
                    <a:pt x="33" y="140"/>
                    <a:pt x="13" y="152"/>
                  </a:cubicBezTo>
                  <a:cubicBezTo>
                    <a:pt x="11" y="153"/>
                    <a:pt x="8" y="150"/>
                    <a:pt x="6" y="149"/>
                  </a:cubicBezTo>
                  <a:cubicBezTo>
                    <a:pt x="0" y="127"/>
                    <a:pt x="11" y="106"/>
                    <a:pt x="13" y="85"/>
                  </a:cubicBezTo>
                  <a:cubicBezTo>
                    <a:pt x="15" y="57"/>
                    <a:pt x="23" y="29"/>
                    <a:pt x="29" y="0"/>
                  </a:cubicBezTo>
                  <a:cubicBezTo>
                    <a:pt x="34" y="6"/>
                    <a:pt x="30" y="13"/>
                    <a:pt x="31" y="19"/>
                  </a:cubicBezTo>
                  <a:cubicBezTo>
                    <a:pt x="31" y="20"/>
                    <a:pt x="32" y="21"/>
                    <a:pt x="32" y="20"/>
                  </a:cubicBezTo>
                  <a:cubicBezTo>
                    <a:pt x="33" y="20"/>
                    <a:pt x="34" y="20"/>
                    <a:pt x="35" y="19"/>
                  </a:cubicBezTo>
                  <a:close/>
                </a:path>
              </a:pathLst>
            </a:custGeom>
            <a:solidFill>
              <a:srgbClr val="283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308">
              <a:extLst>
                <a:ext uri="{FF2B5EF4-FFF2-40B4-BE49-F238E27FC236}">
                  <a16:creationId xmlns:a16="http://schemas.microsoft.com/office/drawing/2014/main" id="{77D9E567-D269-3F3A-078B-C1140738C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050" y="4668838"/>
              <a:ext cx="87313" cy="195263"/>
            </a:xfrm>
            <a:custGeom>
              <a:avLst/>
              <a:gdLst>
                <a:gd name="T0" fmla="*/ 8 w 48"/>
                <a:gd name="T1" fmla="*/ 44 h 108"/>
                <a:gd name="T2" fmla="*/ 40 w 48"/>
                <a:gd name="T3" fmla="*/ 0 h 108"/>
                <a:gd name="T4" fmla="*/ 40 w 48"/>
                <a:gd name="T5" fmla="*/ 108 h 108"/>
                <a:gd name="T6" fmla="*/ 8 w 48"/>
                <a:gd name="T7" fmla="*/ 108 h 108"/>
                <a:gd name="T8" fmla="*/ 6 w 48"/>
                <a:gd name="T9" fmla="*/ 69 h 108"/>
                <a:gd name="T10" fmla="*/ 6 w 48"/>
                <a:gd name="T11" fmla="*/ 52 h 108"/>
                <a:gd name="T12" fmla="*/ 8 w 48"/>
                <a:gd name="T13" fmla="*/ 4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8">
                  <a:moveTo>
                    <a:pt x="8" y="44"/>
                  </a:moveTo>
                  <a:cubicBezTo>
                    <a:pt x="19" y="30"/>
                    <a:pt x="29" y="15"/>
                    <a:pt x="40" y="0"/>
                  </a:cubicBezTo>
                  <a:cubicBezTo>
                    <a:pt x="45" y="36"/>
                    <a:pt x="48" y="72"/>
                    <a:pt x="40" y="108"/>
                  </a:cubicBezTo>
                  <a:cubicBezTo>
                    <a:pt x="29" y="105"/>
                    <a:pt x="19" y="101"/>
                    <a:pt x="8" y="108"/>
                  </a:cubicBezTo>
                  <a:cubicBezTo>
                    <a:pt x="2" y="95"/>
                    <a:pt x="4" y="82"/>
                    <a:pt x="6" y="69"/>
                  </a:cubicBezTo>
                  <a:cubicBezTo>
                    <a:pt x="7" y="63"/>
                    <a:pt x="10" y="57"/>
                    <a:pt x="6" y="52"/>
                  </a:cubicBezTo>
                  <a:cubicBezTo>
                    <a:pt x="0" y="48"/>
                    <a:pt x="5" y="46"/>
                    <a:pt x="8" y="44"/>
                  </a:cubicBezTo>
                  <a:close/>
                </a:path>
              </a:pathLst>
            </a:custGeom>
            <a:solidFill>
              <a:srgbClr val="E63B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309">
              <a:extLst>
                <a:ext uri="{FF2B5EF4-FFF2-40B4-BE49-F238E27FC236}">
                  <a16:creationId xmlns:a16="http://schemas.microsoft.com/office/drawing/2014/main" id="{D32E6A42-7D2B-5FE8-41E0-8147B1219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9963" y="4460875"/>
              <a:ext cx="31750" cy="146050"/>
            </a:xfrm>
            <a:custGeom>
              <a:avLst/>
              <a:gdLst>
                <a:gd name="T0" fmla="*/ 5 w 17"/>
                <a:gd name="T1" fmla="*/ 0 h 81"/>
                <a:gd name="T2" fmla="*/ 10 w 17"/>
                <a:gd name="T3" fmla="*/ 8 h 81"/>
                <a:gd name="T4" fmla="*/ 10 w 17"/>
                <a:gd name="T5" fmla="*/ 63 h 81"/>
                <a:gd name="T6" fmla="*/ 5 w 17"/>
                <a:gd name="T7" fmla="*/ 81 h 81"/>
                <a:gd name="T8" fmla="*/ 2 w 17"/>
                <a:gd name="T9" fmla="*/ 77 h 81"/>
                <a:gd name="T10" fmla="*/ 0 w 17"/>
                <a:gd name="T11" fmla="*/ 74 h 81"/>
                <a:gd name="T12" fmla="*/ 4 w 17"/>
                <a:gd name="T13" fmla="*/ 23 h 81"/>
                <a:gd name="T14" fmla="*/ 5 w 17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81">
                  <a:moveTo>
                    <a:pt x="5" y="0"/>
                  </a:moveTo>
                  <a:cubicBezTo>
                    <a:pt x="9" y="1"/>
                    <a:pt x="10" y="5"/>
                    <a:pt x="10" y="8"/>
                  </a:cubicBezTo>
                  <a:cubicBezTo>
                    <a:pt x="17" y="27"/>
                    <a:pt x="11" y="45"/>
                    <a:pt x="10" y="63"/>
                  </a:cubicBezTo>
                  <a:cubicBezTo>
                    <a:pt x="8" y="69"/>
                    <a:pt x="12" y="76"/>
                    <a:pt x="5" y="81"/>
                  </a:cubicBezTo>
                  <a:cubicBezTo>
                    <a:pt x="4" y="79"/>
                    <a:pt x="3" y="78"/>
                    <a:pt x="2" y="77"/>
                  </a:cubicBezTo>
                  <a:cubicBezTo>
                    <a:pt x="1" y="76"/>
                    <a:pt x="1" y="75"/>
                    <a:pt x="0" y="74"/>
                  </a:cubicBezTo>
                  <a:cubicBezTo>
                    <a:pt x="7" y="57"/>
                    <a:pt x="2" y="40"/>
                    <a:pt x="4" y="23"/>
                  </a:cubicBezTo>
                  <a:cubicBezTo>
                    <a:pt x="4" y="15"/>
                    <a:pt x="2" y="7"/>
                    <a:pt x="5" y="0"/>
                  </a:cubicBezTo>
                  <a:close/>
                </a:path>
              </a:pathLst>
            </a:custGeom>
            <a:solidFill>
              <a:srgbClr val="9B8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310">
              <a:extLst>
                <a:ext uri="{FF2B5EF4-FFF2-40B4-BE49-F238E27FC236}">
                  <a16:creationId xmlns:a16="http://schemas.microsoft.com/office/drawing/2014/main" id="{3C507CD0-571E-F003-8FF9-7C1DF735A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988" y="4803775"/>
              <a:ext cx="69850" cy="87313"/>
            </a:xfrm>
            <a:custGeom>
              <a:avLst/>
              <a:gdLst>
                <a:gd name="T0" fmla="*/ 16 w 38"/>
                <a:gd name="T1" fmla="*/ 48 h 48"/>
                <a:gd name="T2" fmla="*/ 13 w 38"/>
                <a:gd name="T3" fmla="*/ 0 h 48"/>
                <a:gd name="T4" fmla="*/ 24 w 38"/>
                <a:gd name="T5" fmla="*/ 13 h 48"/>
                <a:gd name="T6" fmla="*/ 31 w 38"/>
                <a:gd name="T7" fmla="*/ 40 h 48"/>
                <a:gd name="T8" fmla="*/ 16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6" y="48"/>
                  </a:moveTo>
                  <a:cubicBezTo>
                    <a:pt x="14" y="32"/>
                    <a:pt x="0" y="17"/>
                    <a:pt x="13" y="0"/>
                  </a:cubicBezTo>
                  <a:cubicBezTo>
                    <a:pt x="17" y="4"/>
                    <a:pt x="20" y="9"/>
                    <a:pt x="24" y="13"/>
                  </a:cubicBezTo>
                  <a:cubicBezTo>
                    <a:pt x="34" y="20"/>
                    <a:pt x="38" y="29"/>
                    <a:pt x="31" y="40"/>
                  </a:cubicBezTo>
                  <a:cubicBezTo>
                    <a:pt x="26" y="43"/>
                    <a:pt x="21" y="45"/>
                    <a:pt x="16" y="48"/>
                  </a:cubicBezTo>
                  <a:close/>
                </a:path>
              </a:pathLst>
            </a:custGeom>
            <a:solidFill>
              <a:srgbClr val="E1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311">
              <a:extLst>
                <a:ext uri="{FF2B5EF4-FFF2-40B4-BE49-F238E27FC236}">
                  <a16:creationId xmlns:a16="http://schemas.microsoft.com/office/drawing/2014/main" id="{276679E3-9675-7C54-167E-D457587A4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4818063"/>
              <a:ext cx="26988" cy="58738"/>
            </a:xfrm>
            <a:custGeom>
              <a:avLst/>
              <a:gdLst>
                <a:gd name="T0" fmla="*/ 7 w 15"/>
                <a:gd name="T1" fmla="*/ 32 h 32"/>
                <a:gd name="T2" fmla="*/ 0 w 15"/>
                <a:gd name="T3" fmla="*/ 5 h 32"/>
                <a:gd name="T4" fmla="*/ 15 w 15"/>
                <a:gd name="T5" fmla="*/ 1 h 32"/>
                <a:gd name="T6" fmla="*/ 15 w 15"/>
                <a:gd name="T7" fmla="*/ 29 h 32"/>
                <a:gd name="T8" fmla="*/ 7 w 15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7" y="32"/>
                  </a:moveTo>
                  <a:cubicBezTo>
                    <a:pt x="9" y="22"/>
                    <a:pt x="2" y="14"/>
                    <a:pt x="0" y="5"/>
                  </a:cubicBezTo>
                  <a:cubicBezTo>
                    <a:pt x="5" y="2"/>
                    <a:pt x="10" y="0"/>
                    <a:pt x="15" y="1"/>
                  </a:cubicBezTo>
                  <a:cubicBezTo>
                    <a:pt x="15" y="10"/>
                    <a:pt x="15" y="20"/>
                    <a:pt x="15" y="29"/>
                  </a:cubicBezTo>
                  <a:cubicBezTo>
                    <a:pt x="13" y="30"/>
                    <a:pt x="10" y="31"/>
                    <a:pt x="7" y="32"/>
                  </a:cubicBezTo>
                  <a:close/>
                </a:path>
              </a:pathLst>
            </a:custGeom>
            <a:solidFill>
              <a:srgbClr val="F8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312">
              <a:extLst>
                <a:ext uri="{FF2B5EF4-FFF2-40B4-BE49-F238E27FC236}">
                  <a16:creationId xmlns:a16="http://schemas.microsoft.com/office/drawing/2014/main" id="{D431E5A4-3D4E-D6A8-3445-C4BE8EAB2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2900" y="4365625"/>
              <a:ext cx="150813" cy="423863"/>
            </a:xfrm>
            <a:custGeom>
              <a:avLst/>
              <a:gdLst>
                <a:gd name="T0" fmla="*/ 43 w 83"/>
                <a:gd name="T1" fmla="*/ 4 h 236"/>
                <a:gd name="T2" fmla="*/ 60 w 83"/>
                <a:gd name="T3" fmla="*/ 85 h 236"/>
                <a:gd name="T4" fmla="*/ 77 w 83"/>
                <a:gd name="T5" fmla="*/ 188 h 236"/>
                <a:gd name="T6" fmla="*/ 83 w 83"/>
                <a:gd name="T7" fmla="*/ 229 h 236"/>
                <a:gd name="T8" fmla="*/ 52 w 83"/>
                <a:gd name="T9" fmla="*/ 236 h 236"/>
                <a:gd name="T10" fmla="*/ 39 w 83"/>
                <a:gd name="T11" fmla="*/ 179 h 236"/>
                <a:gd name="T12" fmla="*/ 35 w 83"/>
                <a:gd name="T13" fmla="*/ 165 h 236"/>
                <a:gd name="T14" fmla="*/ 16 w 83"/>
                <a:gd name="T15" fmla="*/ 35 h 236"/>
                <a:gd name="T16" fmla="*/ 12 w 83"/>
                <a:gd name="T17" fmla="*/ 0 h 236"/>
                <a:gd name="T18" fmla="*/ 25 w 83"/>
                <a:gd name="T19" fmla="*/ 19 h 236"/>
                <a:gd name="T20" fmla="*/ 39 w 83"/>
                <a:gd name="T21" fmla="*/ 16 h 236"/>
                <a:gd name="T22" fmla="*/ 43 w 83"/>
                <a:gd name="T23" fmla="*/ 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236">
                  <a:moveTo>
                    <a:pt x="43" y="4"/>
                  </a:moveTo>
                  <a:cubicBezTo>
                    <a:pt x="49" y="31"/>
                    <a:pt x="54" y="58"/>
                    <a:pt x="60" y="85"/>
                  </a:cubicBezTo>
                  <a:cubicBezTo>
                    <a:pt x="66" y="119"/>
                    <a:pt x="72" y="153"/>
                    <a:pt x="77" y="188"/>
                  </a:cubicBezTo>
                  <a:cubicBezTo>
                    <a:pt x="80" y="201"/>
                    <a:pt x="81" y="215"/>
                    <a:pt x="83" y="229"/>
                  </a:cubicBezTo>
                  <a:cubicBezTo>
                    <a:pt x="72" y="226"/>
                    <a:pt x="61" y="228"/>
                    <a:pt x="52" y="236"/>
                  </a:cubicBezTo>
                  <a:cubicBezTo>
                    <a:pt x="42" y="218"/>
                    <a:pt x="43" y="198"/>
                    <a:pt x="39" y="179"/>
                  </a:cubicBezTo>
                  <a:cubicBezTo>
                    <a:pt x="38" y="174"/>
                    <a:pt x="37" y="170"/>
                    <a:pt x="35" y="165"/>
                  </a:cubicBezTo>
                  <a:cubicBezTo>
                    <a:pt x="29" y="122"/>
                    <a:pt x="22" y="78"/>
                    <a:pt x="16" y="35"/>
                  </a:cubicBezTo>
                  <a:cubicBezTo>
                    <a:pt x="14" y="23"/>
                    <a:pt x="0" y="13"/>
                    <a:pt x="12" y="0"/>
                  </a:cubicBezTo>
                  <a:cubicBezTo>
                    <a:pt x="16" y="6"/>
                    <a:pt x="20" y="13"/>
                    <a:pt x="25" y="19"/>
                  </a:cubicBezTo>
                  <a:cubicBezTo>
                    <a:pt x="32" y="32"/>
                    <a:pt x="36" y="24"/>
                    <a:pt x="39" y="16"/>
                  </a:cubicBezTo>
                  <a:cubicBezTo>
                    <a:pt x="41" y="12"/>
                    <a:pt x="42" y="8"/>
                    <a:pt x="43" y="4"/>
                  </a:cubicBezTo>
                  <a:close/>
                </a:path>
              </a:pathLst>
            </a:custGeom>
            <a:solidFill>
              <a:srgbClr val="E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313">
              <a:extLst>
                <a:ext uri="{FF2B5EF4-FFF2-40B4-BE49-F238E27FC236}">
                  <a16:creationId xmlns:a16="http://schemas.microsoft.com/office/drawing/2014/main" id="{86AB6D80-F32F-2E7F-154D-99484C67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238" y="4433888"/>
              <a:ext cx="104775" cy="173038"/>
            </a:xfrm>
            <a:custGeom>
              <a:avLst/>
              <a:gdLst>
                <a:gd name="T0" fmla="*/ 19 w 57"/>
                <a:gd name="T1" fmla="*/ 7 h 96"/>
                <a:gd name="T2" fmla="*/ 31 w 57"/>
                <a:gd name="T3" fmla="*/ 8 h 96"/>
                <a:gd name="T4" fmla="*/ 46 w 57"/>
                <a:gd name="T5" fmla="*/ 13 h 96"/>
                <a:gd name="T6" fmla="*/ 57 w 57"/>
                <a:gd name="T7" fmla="*/ 89 h 96"/>
                <a:gd name="T8" fmla="*/ 40 w 57"/>
                <a:gd name="T9" fmla="*/ 88 h 96"/>
                <a:gd name="T10" fmla="*/ 7 w 57"/>
                <a:gd name="T11" fmla="*/ 82 h 96"/>
                <a:gd name="T12" fmla="*/ 19 w 57"/>
                <a:gd name="T13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96">
                  <a:moveTo>
                    <a:pt x="19" y="7"/>
                  </a:moveTo>
                  <a:cubicBezTo>
                    <a:pt x="23" y="8"/>
                    <a:pt x="27" y="13"/>
                    <a:pt x="31" y="8"/>
                  </a:cubicBezTo>
                  <a:cubicBezTo>
                    <a:pt x="39" y="0"/>
                    <a:pt x="41" y="9"/>
                    <a:pt x="46" y="13"/>
                  </a:cubicBezTo>
                  <a:cubicBezTo>
                    <a:pt x="49" y="38"/>
                    <a:pt x="53" y="63"/>
                    <a:pt x="57" y="89"/>
                  </a:cubicBezTo>
                  <a:cubicBezTo>
                    <a:pt x="51" y="96"/>
                    <a:pt x="43" y="92"/>
                    <a:pt x="40" y="88"/>
                  </a:cubicBezTo>
                  <a:cubicBezTo>
                    <a:pt x="29" y="79"/>
                    <a:pt x="18" y="81"/>
                    <a:pt x="7" y="82"/>
                  </a:cubicBezTo>
                  <a:cubicBezTo>
                    <a:pt x="0" y="55"/>
                    <a:pt x="9" y="31"/>
                    <a:pt x="19" y="7"/>
                  </a:cubicBezTo>
                  <a:close/>
                </a:path>
              </a:pathLst>
            </a:custGeom>
            <a:solidFill>
              <a:srgbClr val="7EC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314">
              <a:extLst>
                <a:ext uri="{FF2B5EF4-FFF2-40B4-BE49-F238E27FC236}">
                  <a16:creationId xmlns:a16="http://schemas.microsoft.com/office/drawing/2014/main" id="{AA781C73-9711-D3BD-7B0E-7878D6A3F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7188" y="4400550"/>
              <a:ext cx="53975" cy="180975"/>
            </a:xfrm>
            <a:custGeom>
              <a:avLst/>
              <a:gdLst>
                <a:gd name="T0" fmla="*/ 29 w 29"/>
                <a:gd name="T1" fmla="*/ 26 h 101"/>
                <a:gd name="T2" fmla="*/ 17 w 29"/>
                <a:gd name="T3" fmla="*/ 101 h 101"/>
                <a:gd name="T4" fmla="*/ 0 w 29"/>
                <a:gd name="T5" fmla="*/ 101 h 101"/>
                <a:gd name="T6" fmla="*/ 13 w 29"/>
                <a:gd name="T7" fmla="*/ 13 h 101"/>
                <a:gd name="T8" fmla="*/ 12 w 29"/>
                <a:gd name="T9" fmla="*/ 9 h 101"/>
                <a:gd name="T10" fmla="*/ 22 w 29"/>
                <a:gd name="T11" fmla="*/ 8 h 101"/>
                <a:gd name="T12" fmla="*/ 29 w 29"/>
                <a:gd name="T13" fmla="*/ 2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01">
                  <a:moveTo>
                    <a:pt x="29" y="26"/>
                  </a:moveTo>
                  <a:cubicBezTo>
                    <a:pt x="28" y="51"/>
                    <a:pt x="19" y="76"/>
                    <a:pt x="17" y="101"/>
                  </a:cubicBezTo>
                  <a:cubicBezTo>
                    <a:pt x="11" y="101"/>
                    <a:pt x="6" y="101"/>
                    <a:pt x="0" y="101"/>
                  </a:cubicBezTo>
                  <a:cubicBezTo>
                    <a:pt x="3" y="71"/>
                    <a:pt x="13" y="43"/>
                    <a:pt x="13" y="13"/>
                  </a:cubicBezTo>
                  <a:cubicBezTo>
                    <a:pt x="13" y="11"/>
                    <a:pt x="13" y="10"/>
                    <a:pt x="12" y="9"/>
                  </a:cubicBezTo>
                  <a:cubicBezTo>
                    <a:pt x="15" y="7"/>
                    <a:pt x="18" y="0"/>
                    <a:pt x="22" y="8"/>
                  </a:cubicBezTo>
                  <a:cubicBezTo>
                    <a:pt x="25" y="14"/>
                    <a:pt x="29" y="19"/>
                    <a:pt x="29" y="26"/>
                  </a:cubicBezTo>
                  <a:close/>
                </a:path>
              </a:pathLst>
            </a:custGeom>
            <a:solidFill>
              <a:srgbClr val="53B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315">
              <a:extLst>
                <a:ext uri="{FF2B5EF4-FFF2-40B4-BE49-F238E27FC236}">
                  <a16:creationId xmlns:a16="http://schemas.microsoft.com/office/drawing/2014/main" id="{DF461FFC-8ED6-05BC-89C3-862A86053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5" y="4597400"/>
              <a:ext cx="34925" cy="53975"/>
            </a:xfrm>
            <a:custGeom>
              <a:avLst/>
              <a:gdLst>
                <a:gd name="T0" fmla="*/ 2 w 19"/>
                <a:gd name="T1" fmla="*/ 4 h 30"/>
                <a:gd name="T2" fmla="*/ 18 w 19"/>
                <a:gd name="T3" fmla="*/ 3 h 30"/>
                <a:gd name="T4" fmla="*/ 19 w 19"/>
                <a:gd name="T5" fmla="*/ 12 h 30"/>
                <a:gd name="T6" fmla="*/ 7 w 19"/>
                <a:gd name="T7" fmla="*/ 30 h 30"/>
                <a:gd name="T8" fmla="*/ 2 w 19"/>
                <a:gd name="T9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0">
                  <a:moveTo>
                    <a:pt x="2" y="4"/>
                  </a:moveTo>
                  <a:cubicBezTo>
                    <a:pt x="7" y="2"/>
                    <a:pt x="12" y="0"/>
                    <a:pt x="18" y="3"/>
                  </a:cubicBezTo>
                  <a:cubicBezTo>
                    <a:pt x="18" y="6"/>
                    <a:pt x="19" y="9"/>
                    <a:pt x="19" y="12"/>
                  </a:cubicBezTo>
                  <a:cubicBezTo>
                    <a:pt x="15" y="18"/>
                    <a:pt x="15" y="26"/>
                    <a:pt x="7" y="30"/>
                  </a:cubicBezTo>
                  <a:cubicBezTo>
                    <a:pt x="0" y="22"/>
                    <a:pt x="2" y="13"/>
                    <a:pt x="2" y="4"/>
                  </a:cubicBezTo>
                  <a:close/>
                </a:path>
              </a:pathLst>
            </a:custGeom>
            <a:solidFill>
              <a:srgbClr val="84A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316">
              <a:extLst>
                <a:ext uri="{FF2B5EF4-FFF2-40B4-BE49-F238E27FC236}">
                  <a16:creationId xmlns:a16="http://schemas.microsoft.com/office/drawing/2014/main" id="{25148E4A-2892-C7BB-84DA-A1DDAA08B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9013" y="4475163"/>
              <a:ext cx="20638" cy="100013"/>
            </a:xfrm>
            <a:custGeom>
              <a:avLst/>
              <a:gdLst>
                <a:gd name="T0" fmla="*/ 0 w 11"/>
                <a:gd name="T1" fmla="*/ 55 h 55"/>
                <a:gd name="T2" fmla="*/ 0 w 11"/>
                <a:gd name="T3" fmla="*/ 0 h 55"/>
                <a:gd name="T4" fmla="*/ 8 w 11"/>
                <a:gd name="T5" fmla="*/ 16 h 55"/>
                <a:gd name="T6" fmla="*/ 7 w 11"/>
                <a:gd name="T7" fmla="*/ 26 h 55"/>
                <a:gd name="T8" fmla="*/ 0 w 11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5">
                  <a:moveTo>
                    <a:pt x="0" y="55"/>
                  </a:moveTo>
                  <a:cubicBezTo>
                    <a:pt x="0" y="37"/>
                    <a:pt x="0" y="19"/>
                    <a:pt x="0" y="0"/>
                  </a:cubicBezTo>
                  <a:cubicBezTo>
                    <a:pt x="5" y="4"/>
                    <a:pt x="7" y="10"/>
                    <a:pt x="8" y="16"/>
                  </a:cubicBezTo>
                  <a:cubicBezTo>
                    <a:pt x="11" y="20"/>
                    <a:pt x="11" y="23"/>
                    <a:pt x="7" y="26"/>
                  </a:cubicBezTo>
                  <a:cubicBezTo>
                    <a:pt x="2" y="35"/>
                    <a:pt x="6" y="47"/>
                    <a:pt x="0" y="55"/>
                  </a:cubicBezTo>
                  <a:close/>
                </a:path>
              </a:pathLst>
            </a:custGeom>
            <a:solidFill>
              <a:srgbClr val="FA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317">
              <a:extLst>
                <a:ext uri="{FF2B5EF4-FFF2-40B4-BE49-F238E27FC236}">
                  <a16:creationId xmlns:a16="http://schemas.microsoft.com/office/drawing/2014/main" id="{9EE9AD4E-50F0-505F-733E-C5ABC0FEA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4484688"/>
              <a:ext cx="34925" cy="58738"/>
            </a:xfrm>
            <a:custGeom>
              <a:avLst/>
              <a:gdLst>
                <a:gd name="T0" fmla="*/ 0 w 19"/>
                <a:gd name="T1" fmla="*/ 21 h 33"/>
                <a:gd name="T2" fmla="*/ 1 w 19"/>
                <a:gd name="T3" fmla="*/ 11 h 33"/>
                <a:gd name="T4" fmla="*/ 13 w 19"/>
                <a:gd name="T5" fmla="*/ 6 h 33"/>
                <a:gd name="T6" fmla="*/ 16 w 19"/>
                <a:gd name="T7" fmla="*/ 26 h 33"/>
                <a:gd name="T8" fmla="*/ 5 w 19"/>
                <a:gd name="T9" fmla="*/ 24 h 33"/>
                <a:gd name="T10" fmla="*/ 0 w 19"/>
                <a:gd name="T11" fmla="*/ 2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21"/>
                  </a:moveTo>
                  <a:cubicBezTo>
                    <a:pt x="1" y="18"/>
                    <a:pt x="1" y="15"/>
                    <a:pt x="1" y="11"/>
                  </a:cubicBezTo>
                  <a:cubicBezTo>
                    <a:pt x="5" y="8"/>
                    <a:pt x="6" y="0"/>
                    <a:pt x="13" y="6"/>
                  </a:cubicBezTo>
                  <a:cubicBezTo>
                    <a:pt x="19" y="11"/>
                    <a:pt x="19" y="20"/>
                    <a:pt x="16" y="26"/>
                  </a:cubicBezTo>
                  <a:cubicBezTo>
                    <a:pt x="13" y="33"/>
                    <a:pt x="9" y="23"/>
                    <a:pt x="5" y="24"/>
                  </a:cubicBezTo>
                  <a:cubicBezTo>
                    <a:pt x="3" y="23"/>
                    <a:pt x="2" y="22"/>
                    <a:pt x="0" y="21"/>
                  </a:cubicBezTo>
                  <a:close/>
                </a:path>
              </a:pathLst>
            </a:custGeom>
            <a:solidFill>
              <a:srgbClr val="8B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318">
              <a:extLst>
                <a:ext uri="{FF2B5EF4-FFF2-40B4-BE49-F238E27FC236}">
                  <a16:creationId xmlns:a16="http://schemas.microsoft.com/office/drawing/2014/main" id="{9457E902-D5B1-4E0F-6CAD-0236F9404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8763" y="4746625"/>
              <a:ext cx="28575" cy="50800"/>
            </a:xfrm>
            <a:custGeom>
              <a:avLst/>
              <a:gdLst>
                <a:gd name="T0" fmla="*/ 16 w 16"/>
                <a:gd name="T1" fmla="*/ 1 h 28"/>
                <a:gd name="T2" fmla="*/ 14 w 16"/>
                <a:gd name="T3" fmla="*/ 9 h 28"/>
                <a:gd name="T4" fmla="*/ 0 w 16"/>
                <a:gd name="T5" fmla="*/ 28 h 28"/>
                <a:gd name="T6" fmla="*/ 1 w 16"/>
                <a:gd name="T7" fmla="*/ 0 h 28"/>
                <a:gd name="T8" fmla="*/ 16 w 16"/>
                <a:gd name="T9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5" y="4"/>
                    <a:pt x="14" y="6"/>
                    <a:pt x="14" y="9"/>
                  </a:cubicBezTo>
                  <a:cubicBezTo>
                    <a:pt x="8" y="14"/>
                    <a:pt x="13" y="28"/>
                    <a:pt x="0" y="28"/>
                  </a:cubicBezTo>
                  <a:cubicBezTo>
                    <a:pt x="0" y="19"/>
                    <a:pt x="0" y="9"/>
                    <a:pt x="1" y="0"/>
                  </a:cubicBezTo>
                  <a:cubicBezTo>
                    <a:pt x="6" y="1"/>
                    <a:pt x="11" y="1"/>
                    <a:pt x="16" y="1"/>
                  </a:cubicBezTo>
                  <a:close/>
                </a:path>
              </a:pathLst>
            </a:custGeom>
            <a:solidFill>
              <a:srgbClr val="F8B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319">
              <a:extLst>
                <a:ext uri="{FF2B5EF4-FFF2-40B4-BE49-F238E27FC236}">
                  <a16:creationId xmlns:a16="http://schemas.microsoft.com/office/drawing/2014/main" id="{527422EC-0114-424A-0675-9DE7353AF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267200"/>
              <a:ext cx="82550" cy="400050"/>
            </a:xfrm>
            <a:custGeom>
              <a:avLst/>
              <a:gdLst>
                <a:gd name="T0" fmla="*/ 9 w 45"/>
                <a:gd name="T1" fmla="*/ 223 h 223"/>
                <a:gd name="T2" fmla="*/ 5 w 45"/>
                <a:gd name="T3" fmla="*/ 208 h 223"/>
                <a:gd name="T4" fmla="*/ 23 w 45"/>
                <a:gd name="T5" fmla="*/ 12 h 223"/>
                <a:gd name="T6" fmla="*/ 24 w 45"/>
                <a:gd name="T7" fmla="*/ 0 h 223"/>
                <a:gd name="T8" fmla="*/ 44 w 45"/>
                <a:gd name="T9" fmla="*/ 28 h 223"/>
                <a:gd name="T10" fmla="*/ 45 w 45"/>
                <a:gd name="T11" fmla="*/ 36 h 223"/>
                <a:gd name="T12" fmla="*/ 33 w 45"/>
                <a:gd name="T13" fmla="*/ 85 h 223"/>
                <a:gd name="T14" fmla="*/ 13 w 45"/>
                <a:gd name="T15" fmla="*/ 207 h 223"/>
                <a:gd name="T16" fmla="*/ 9 w 45"/>
                <a:gd name="T17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23">
                  <a:moveTo>
                    <a:pt x="9" y="223"/>
                  </a:moveTo>
                  <a:cubicBezTo>
                    <a:pt x="0" y="220"/>
                    <a:pt x="4" y="212"/>
                    <a:pt x="5" y="208"/>
                  </a:cubicBezTo>
                  <a:cubicBezTo>
                    <a:pt x="22" y="144"/>
                    <a:pt x="19" y="78"/>
                    <a:pt x="23" y="12"/>
                  </a:cubicBezTo>
                  <a:cubicBezTo>
                    <a:pt x="24" y="8"/>
                    <a:pt x="19" y="4"/>
                    <a:pt x="24" y="0"/>
                  </a:cubicBezTo>
                  <a:cubicBezTo>
                    <a:pt x="30" y="9"/>
                    <a:pt x="37" y="19"/>
                    <a:pt x="44" y="28"/>
                  </a:cubicBezTo>
                  <a:cubicBezTo>
                    <a:pt x="44" y="31"/>
                    <a:pt x="44" y="34"/>
                    <a:pt x="45" y="36"/>
                  </a:cubicBezTo>
                  <a:cubicBezTo>
                    <a:pt x="31" y="50"/>
                    <a:pt x="36" y="69"/>
                    <a:pt x="33" y="85"/>
                  </a:cubicBezTo>
                  <a:cubicBezTo>
                    <a:pt x="25" y="125"/>
                    <a:pt x="16" y="166"/>
                    <a:pt x="13" y="207"/>
                  </a:cubicBezTo>
                  <a:cubicBezTo>
                    <a:pt x="7" y="211"/>
                    <a:pt x="10" y="218"/>
                    <a:pt x="9" y="223"/>
                  </a:cubicBezTo>
                  <a:close/>
                </a:path>
              </a:pathLst>
            </a:custGeom>
            <a:solidFill>
              <a:srgbClr val="241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320">
              <a:extLst>
                <a:ext uri="{FF2B5EF4-FFF2-40B4-BE49-F238E27FC236}">
                  <a16:creationId xmlns:a16="http://schemas.microsoft.com/office/drawing/2014/main" id="{87A9084A-BEE8-9239-0EA6-3A3C08A43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2413" y="4308475"/>
              <a:ext cx="28575" cy="165100"/>
            </a:xfrm>
            <a:custGeom>
              <a:avLst/>
              <a:gdLst>
                <a:gd name="T0" fmla="*/ 0 w 15"/>
                <a:gd name="T1" fmla="*/ 92 h 92"/>
                <a:gd name="T2" fmla="*/ 0 w 15"/>
                <a:gd name="T3" fmla="*/ 33 h 92"/>
                <a:gd name="T4" fmla="*/ 15 w 15"/>
                <a:gd name="T5" fmla="*/ 0 h 92"/>
                <a:gd name="T6" fmla="*/ 0 w 15"/>
                <a:gd name="T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92">
                  <a:moveTo>
                    <a:pt x="0" y="92"/>
                  </a:moveTo>
                  <a:cubicBezTo>
                    <a:pt x="0" y="73"/>
                    <a:pt x="0" y="53"/>
                    <a:pt x="0" y="33"/>
                  </a:cubicBezTo>
                  <a:cubicBezTo>
                    <a:pt x="2" y="21"/>
                    <a:pt x="7" y="10"/>
                    <a:pt x="15" y="0"/>
                  </a:cubicBezTo>
                  <a:cubicBezTo>
                    <a:pt x="14" y="32"/>
                    <a:pt x="8" y="62"/>
                    <a:pt x="0" y="92"/>
                  </a:cubicBezTo>
                  <a:close/>
                </a:path>
              </a:pathLst>
            </a:custGeom>
            <a:solidFill>
              <a:srgbClr val="AC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321">
              <a:extLst>
                <a:ext uri="{FF2B5EF4-FFF2-40B4-BE49-F238E27FC236}">
                  <a16:creationId xmlns:a16="http://schemas.microsoft.com/office/drawing/2014/main" id="{06E76BFF-A9B2-EC5E-3E84-F218202F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9963" y="4457700"/>
              <a:ext cx="17463" cy="136525"/>
            </a:xfrm>
            <a:custGeom>
              <a:avLst/>
              <a:gdLst>
                <a:gd name="T0" fmla="*/ 5 w 9"/>
                <a:gd name="T1" fmla="*/ 2 h 76"/>
                <a:gd name="T2" fmla="*/ 5 w 9"/>
                <a:gd name="T3" fmla="*/ 66 h 76"/>
                <a:gd name="T4" fmla="*/ 0 w 9"/>
                <a:gd name="T5" fmla="*/ 76 h 76"/>
                <a:gd name="T6" fmla="*/ 2 w 9"/>
                <a:gd name="T7" fmla="*/ 0 h 76"/>
                <a:gd name="T8" fmla="*/ 5 w 9"/>
                <a:gd name="T9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6">
                  <a:moveTo>
                    <a:pt x="5" y="2"/>
                  </a:moveTo>
                  <a:cubicBezTo>
                    <a:pt x="5" y="23"/>
                    <a:pt x="6" y="45"/>
                    <a:pt x="5" y="66"/>
                  </a:cubicBezTo>
                  <a:cubicBezTo>
                    <a:pt x="5" y="70"/>
                    <a:pt x="9" y="76"/>
                    <a:pt x="0" y="76"/>
                  </a:cubicBezTo>
                  <a:cubicBezTo>
                    <a:pt x="1" y="50"/>
                    <a:pt x="1" y="25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0D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322">
              <a:extLst>
                <a:ext uri="{FF2B5EF4-FFF2-40B4-BE49-F238E27FC236}">
                  <a16:creationId xmlns:a16="http://schemas.microsoft.com/office/drawing/2014/main" id="{836A6D73-5249-0969-8DB3-65771CB46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7350" y="4394200"/>
              <a:ext cx="33338" cy="46038"/>
            </a:xfrm>
            <a:custGeom>
              <a:avLst/>
              <a:gdLst>
                <a:gd name="T0" fmla="*/ 14 w 18"/>
                <a:gd name="T1" fmla="*/ 0 h 25"/>
                <a:gd name="T2" fmla="*/ 12 w 18"/>
                <a:gd name="T3" fmla="*/ 25 h 25"/>
                <a:gd name="T4" fmla="*/ 0 w 18"/>
                <a:gd name="T5" fmla="*/ 3 h 25"/>
                <a:gd name="T6" fmla="*/ 14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4" y="0"/>
                  </a:moveTo>
                  <a:cubicBezTo>
                    <a:pt x="15" y="8"/>
                    <a:pt x="18" y="17"/>
                    <a:pt x="12" y="25"/>
                  </a:cubicBezTo>
                  <a:cubicBezTo>
                    <a:pt x="4" y="19"/>
                    <a:pt x="2" y="11"/>
                    <a:pt x="0" y="3"/>
                  </a:cubicBezTo>
                  <a:cubicBezTo>
                    <a:pt x="5" y="2"/>
                    <a:pt x="10" y="1"/>
                    <a:pt x="14" y="0"/>
                  </a:cubicBezTo>
                  <a:close/>
                </a:path>
              </a:pathLst>
            </a:custGeom>
            <a:solidFill>
              <a:srgbClr val="8634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323">
              <a:extLst>
                <a:ext uri="{FF2B5EF4-FFF2-40B4-BE49-F238E27FC236}">
                  <a16:creationId xmlns:a16="http://schemas.microsoft.com/office/drawing/2014/main" id="{5FFF0F00-1A4C-633B-BD56-8994E17AF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1775" y="4346575"/>
              <a:ext cx="15875" cy="53975"/>
            </a:xfrm>
            <a:custGeom>
              <a:avLst/>
              <a:gdLst>
                <a:gd name="T0" fmla="*/ 8 w 9"/>
                <a:gd name="T1" fmla="*/ 11 h 30"/>
                <a:gd name="T2" fmla="*/ 0 w 9"/>
                <a:gd name="T3" fmla="*/ 30 h 30"/>
                <a:gd name="T4" fmla="*/ 0 w 9"/>
                <a:gd name="T5" fmla="*/ 0 h 30"/>
                <a:gd name="T6" fmla="*/ 8 w 9"/>
                <a:gd name="T7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0">
                  <a:moveTo>
                    <a:pt x="8" y="11"/>
                  </a:moveTo>
                  <a:cubicBezTo>
                    <a:pt x="6" y="16"/>
                    <a:pt x="4" y="20"/>
                    <a:pt x="0" y="30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8" y="0"/>
                    <a:pt x="9" y="5"/>
                    <a:pt x="8" y="11"/>
                  </a:cubicBezTo>
                  <a:close/>
                </a:path>
              </a:pathLst>
            </a:custGeom>
            <a:solidFill>
              <a:srgbClr val="373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324">
              <a:extLst>
                <a:ext uri="{FF2B5EF4-FFF2-40B4-BE49-F238E27FC236}">
                  <a16:creationId xmlns:a16="http://schemas.microsoft.com/office/drawing/2014/main" id="{8758E5A1-EC7F-29E8-6C57-70AC56B7F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316413"/>
              <a:ext cx="114300" cy="223838"/>
            </a:xfrm>
            <a:custGeom>
              <a:avLst/>
              <a:gdLst>
                <a:gd name="T0" fmla="*/ 63 w 63"/>
                <a:gd name="T1" fmla="*/ 80 h 125"/>
                <a:gd name="T2" fmla="*/ 58 w 63"/>
                <a:gd name="T3" fmla="*/ 107 h 125"/>
                <a:gd name="T4" fmla="*/ 37 w 63"/>
                <a:gd name="T5" fmla="*/ 117 h 125"/>
                <a:gd name="T6" fmla="*/ 30 w 63"/>
                <a:gd name="T7" fmla="*/ 113 h 125"/>
                <a:gd name="T8" fmla="*/ 12 w 63"/>
                <a:gd name="T9" fmla="*/ 78 h 125"/>
                <a:gd name="T10" fmla="*/ 27 w 63"/>
                <a:gd name="T11" fmla="*/ 0 h 125"/>
                <a:gd name="T12" fmla="*/ 52 w 63"/>
                <a:gd name="T13" fmla="*/ 52 h 125"/>
                <a:gd name="T14" fmla="*/ 53 w 63"/>
                <a:gd name="T15" fmla="*/ 53 h 125"/>
                <a:gd name="T16" fmla="*/ 56 w 63"/>
                <a:gd name="T17" fmla="*/ 52 h 125"/>
                <a:gd name="T18" fmla="*/ 63 w 63"/>
                <a:gd name="T19" fmla="*/ 8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125">
                  <a:moveTo>
                    <a:pt x="63" y="80"/>
                  </a:moveTo>
                  <a:cubicBezTo>
                    <a:pt x="56" y="88"/>
                    <a:pt x="60" y="98"/>
                    <a:pt x="58" y="107"/>
                  </a:cubicBezTo>
                  <a:cubicBezTo>
                    <a:pt x="56" y="119"/>
                    <a:pt x="50" y="125"/>
                    <a:pt x="37" y="117"/>
                  </a:cubicBezTo>
                  <a:cubicBezTo>
                    <a:pt x="35" y="116"/>
                    <a:pt x="33" y="113"/>
                    <a:pt x="30" y="113"/>
                  </a:cubicBezTo>
                  <a:cubicBezTo>
                    <a:pt x="0" y="114"/>
                    <a:pt x="10" y="95"/>
                    <a:pt x="12" y="78"/>
                  </a:cubicBezTo>
                  <a:cubicBezTo>
                    <a:pt x="16" y="52"/>
                    <a:pt x="25" y="27"/>
                    <a:pt x="27" y="0"/>
                  </a:cubicBezTo>
                  <a:cubicBezTo>
                    <a:pt x="35" y="17"/>
                    <a:pt x="43" y="35"/>
                    <a:pt x="52" y="52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54" y="53"/>
                    <a:pt x="55" y="52"/>
                    <a:pt x="56" y="52"/>
                  </a:cubicBezTo>
                  <a:cubicBezTo>
                    <a:pt x="62" y="60"/>
                    <a:pt x="59" y="71"/>
                    <a:pt x="63" y="80"/>
                  </a:cubicBezTo>
                  <a:close/>
                </a:path>
              </a:pathLst>
            </a:custGeom>
            <a:solidFill>
              <a:srgbClr val="233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325">
              <a:extLst>
                <a:ext uri="{FF2B5EF4-FFF2-40B4-BE49-F238E27FC236}">
                  <a16:creationId xmlns:a16="http://schemas.microsoft.com/office/drawing/2014/main" id="{05C7C257-05AA-95B3-7BD5-E01B19339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3138" y="4416425"/>
              <a:ext cx="47625" cy="230188"/>
            </a:xfrm>
            <a:custGeom>
              <a:avLst/>
              <a:gdLst>
                <a:gd name="T0" fmla="*/ 20 w 26"/>
                <a:gd name="T1" fmla="*/ 128 h 128"/>
                <a:gd name="T2" fmla="*/ 5 w 26"/>
                <a:gd name="T3" fmla="*/ 50 h 128"/>
                <a:gd name="T4" fmla="*/ 6 w 26"/>
                <a:gd name="T5" fmla="*/ 25 h 128"/>
                <a:gd name="T6" fmla="*/ 23 w 26"/>
                <a:gd name="T7" fmla="*/ 0 h 128"/>
                <a:gd name="T8" fmla="*/ 20 w 26"/>
                <a:gd name="T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28">
                  <a:moveTo>
                    <a:pt x="20" y="128"/>
                  </a:moveTo>
                  <a:cubicBezTo>
                    <a:pt x="15" y="102"/>
                    <a:pt x="10" y="76"/>
                    <a:pt x="5" y="50"/>
                  </a:cubicBezTo>
                  <a:cubicBezTo>
                    <a:pt x="2" y="41"/>
                    <a:pt x="0" y="33"/>
                    <a:pt x="6" y="25"/>
                  </a:cubicBezTo>
                  <a:cubicBezTo>
                    <a:pt x="11" y="18"/>
                    <a:pt x="16" y="11"/>
                    <a:pt x="23" y="0"/>
                  </a:cubicBezTo>
                  <a:cubicBezTo>
                    <a:pt x="21" y="46"/>
                    <a:pt x="26" y="87"/>
                    <a:pt x="20" y="128"/>
                  </a:cubicBezTo>
                  <a:close/>
                </a:path>
              </a:pathLst>
            </a:custGeom>
            <a:solidFill>
              <a:srgbClr val="FC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326">
              <a:extLst>
                <a:ext uri="{FF2B5EF4-FFF2-40B4-BE49-F238E27FC236}">
                  <a16:creationId xmlns:a16="http://schemas.microsoft.com/office/drawing/2014/main" id="{FBD38FEC-6A65-00B1-8204-22B40234F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4460875"/>
              <a:ext cx="25400" cy="46038"/>
            </a:xfrm>
            <a:custGeom>
              <a:avLst/>
              <a:gdLst>
                <a:gd name="T0" fmla="*/ 14 w 14"/>
                <a:gd name="T1" fmla="*/ 0 h 25"/>
                <a:gd name="T2" fmla="*/ 13 w 14"/>
                <a:gd name="T3" fmla="*/ 25 h 25"/>
                <a:gd name="T4" fmla="*/ 4 w 14"/>
                <a:gd name="T5" fmla="*/ 1 h 25"/>
                <a:gd name="T6" fmla="*/ 14 w 1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4" y="8"/>
                    <a:pt x="14" y="17"/>
                    <a:pt x="13" y="25"/>
                  </a:cubicBezTo>
                  <a:cubicBezTo>
                    <a:pt x="0" y="21"/>
                    <a:pt x="6" y="9"/>
                    <a:pt x="4" y="1"/>
                  </a:cubicBezTo>
                  <a:cubicBezTo>
                    <a:pt x="8" y="0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5B4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327">
              <a:extLst>
                <a:ext uri="{FF2B5EF4-FFF2-40B4-BE49-F238E27FC236}">
                  <a16:creationId xmlns:a16="http://schemas.microsoft.com/office/drawing/2014/main" id="{17B499DC-28B3-8D90-537B-1119624B3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4413250"/>
              <a:ext cx="26988" cy="53975"/>
            </a:xfrm>
            <a:custGeom>
              <a:avLst/>
              <a:gdLst>
                <a:gd name="T0" fmla="*/ 15 w 15"/>
                <a:gd name="T1" fmla="*/ 0 h 30"/>
                <a:gd name="T2" fmla="*/ 15 w 15"/>
                <a:gd name="T3" fmla="*/ 30 h 30"/>
                <a:gd name="T4" fmla="*/ 0 w 15"/>
                <a:gd name="T5" fmla="*/ 8 h 30"/>
                <a:gd name="T6" fmla="*/ 1 w 15"/>
                <a:gd name="T7" fmla="*/ 5 h 30"/>
                <a:gd name="T8" fmla="*/ 15 w 15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9"/>
                    <a:pt x="15" y="19"/>
                    <a:pt x="15" y="30"/>
                  </a:cubicBezTo>
                  <a:cubicBezTo>
                    <a:pt x="4" y="26"/>
                    <a:pt x="6" y="14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5" y="3"/>
                    <a:pt x="10" y="1"/>
                    <a:pt x="15" y="0"/>
                  </a:cubicBezTo>
                  <a:close/>
                </a:path>
              </a:pathLst>
            </a:custGeom>
            <a:solidFill>
              <a:srgbClr val="7DB4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262" name="Grupo 2261">
            <a:extLst>
              <a:ext uri="{FF2B5EF4-FFF2-40B4-BE49-F238E27FC236}">
                <a16:creationId xmlns:a16="http://schemas.microsoft.com/office/drawing/2014/main" id="{BD0E32D4-A05A-C6BE-2313-BC7C779E2E52}"/>
              </a:ext>
            </a:extLst>
          </p:cNvPr>
          <p:cNvGrpSpPr/>
          <p:nvPr/>
        </p:nvGrpSpPr>
        <p:grpSpPr>
          <a:xfrm rot="10800000" flipH="1">
            <a:off x="9819" y="4124983"/>
            <a:ext cx="4564931" cy="1031875"/>
            <a:chOff x="-15876" y="4111625"/>
            <a:chExt cx="4584701" cy="1031875"/>
          </a:xfrm>
        </p:grpSpPr>
        <p:grpSp>
          <p:nvGrpSpPr>
            <p:cNvPr id="1939" name="Group 531">
              <a:extLst>
                <a:ext uri="{FF2B5EF4-FFF2-40B4-BE49-F238E27FC236}">
                  <a16:creationId xmlns:a16="http://schemas.microsoft.com/office/drawing/2014/main" id="{F25433A0-AD39-8079-EE03-5F9951085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5876" y="4111625"/>
              <a:ext cx="4584701" cy="1031875"/>
              <a:chOff x="-10" y="2590"/>
              <a:chExt cx="2888" cy="650"/>
            </a:xfrm>
          </p:grpSpPr>
          <p:sp>
            <p:nvSpPr>
              <p:cNvPr id="2062" name="Freeform 331">
                <a:extLst>
                  <a:ext uri="{FF2B5EF4-FFF2-40B4-BE49-F238E27FC236}">
                    <a16:creationId xmlns:a16="http://schemas.microsoft.com/office/drawing/2014/main" id="{D5491956-EDD6-6B1A-B92C-99BE681F2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" y="2593"/>
                <a:ext cx="90" cy="447"/>
              </a:xfrm>
              <a:custGeom>
                <a:avLst/>
                <a:gdLst>
                  <a:gd name="T0" fmla="*/ 35 w 78"/>
                  <a:gd name="T1" fmla="*/ 0 h 395"/>
                  <a:gd name="T2" fmla="*/ 55 w 78"/>
                  <a:gd name="T3" fmla="*/ 0 h 395"/>
                  <a:gd name="T4" fmla="*/ 57 w 78"/>
                  <a:gd name="T5" fmla="*/ 17 h 395"/>
                  <a:gd name="T6" fmla="*/ 33 w 78"/>
                  <a:gd name="T7" fmla="*/ 152 h 395"/>
                  <a:gd name="T8" fmla="*/ 47 w 78"/>
                  <a:gd name="T9" fmla="*/ 224 h 395"/>
                  <a:gd name="T10" fmla="*/ 47 w 78"/>
                  <a:gd name="T11" fmla="*/ 244 h 395"/>
                  <a:gd name="T12" fmla="*/ 55 w 78"/>
                  <a:gd name="T13" fmla="*/ 228 h 395"/>
                  <a:gd name="T14" fmla="*/ 76 w 78"/>
                  <a:gd name="T15" fmla="*/ 209 h 395"/>
                  <a:gd name="T16" fmla="*/ 77 w 78"/>
                  <a:gd name="T17" fmla="*/ 382 h 395"/>
                  <a:gd name="T18" fmla="*/ 65 w 78"/>
                  <a:gd name="T19" fmla="*/ 393 h 395"/>
                  <a:gd name="T20" fmla="*/ 18 w 78"/>
                  <a:gd name="T21" fmla="*/ 394 h 395"/>
                  <a:gd name="T22" fmla="*/ 5 w 78"/>
                  <a:gd name="T23" fmla="*/ 381 h 395"/>
                  <a:gd name="T24" fmla="*/ 2 w 78"/>
                  <a:gd name="T25" fmla="*/ 310 h 395"/>
                  <a:gd name="T26" fmla="*/ 5 w 78"/>
                  <a:gd name="T27" fmla="*/ 279 h 395"/>
                  <a:gd name="T28" fmla="*/ 1 w 78"/>
                  <a:gd name="T29" fmla="*/ 237 h 395"/>
                  <a:gd name="T30" fmla="*/ 1 w 78"/>
                  <a:gd name="T31" fmla="*/ 66 h 395"/>
                  <a:gd name="T32" fmla="*/ 15 w 78"/>
                  <a:gd name="T33" fmla="*/ 0 h 395"/>
                  <a:gd name="T34" fmla="*/ 27 w 78"/>
                  <a:gd name="T35" fmla="*/ 0 h 395"/>
                  <a:gd name="T36" fmla="*/ 29 w 78"/>
                  <a:gd name="T37" fmla="*/ 19 h 395"/>
                  <a:gd name="T38" fmla="*/ 35 w 78"/>
                  <a:gd name="T39" fmla="*/ 0 h 3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8" h="395">
                    <a:moveTo>
                      <a:pt x="35" y="0"/>
                    </a:moveTo>
                    <a:cubicBezTo>
                      <a:pt x="42" y="0"/>
                      <a:pt x="48" y="0"/>
                      <a:pt x="55" y="0"/>
                    </a:cubicBezTo>
                    <a:cubicBezTo>
                      <a:pt x="59" y="5"/>
                      <a:pt x="58" y="11"/>
                      <a:pt x="57" y="17"/>
                    </a:cubicBezTo>
                    <a:cubicBezTo>
                      <a:pt x="49" y="62"/>
                      <a:pt x="41" y="107"/>
                      <a:pt x="33" y="152"/>
                    </a:cubicBezTo>
                    <a:cubicBezTo>
                      <a:pt x="30" y="177"/>
                      <a:pt x="44" y="200"/>
                      <a:pt x="47" y="224"/>
                    </a:cubicBezTo>
                    <a:cubicBezTo>
                      <a:pt x="48" y="231"/>
                      <a:pt x="48" y="237"/>
                      <a:pt x="47" y="244"/>
                    </a:cubicBezTo>
                    <a:cubicBezTo>
                      <a:pt x="51" y="239"/>
                      <a:pt x="52" y="233"/>
                      <a:pt x="55" y="228"/>
                    </a:cubicBezTo>
                    <a:cubicBezTo>
                      <a:pt x="62" y="221"/>
                      <a:pt x="61" y="207"/>
                      <a:pt x="76" y="209"/>
                    </a:cubicBezTo>
                    <a:cubicBezTo>
                      <a:pt x="78" y="266"/>
                      <a:pt x="76" y="324"/>
                      <a:pt x="77" y="382"/>
                    </a:cubicBezTo>
                    <a:cubicBezTo>
                      <a:pt x="77" y="390"/>
                      <a:pt x="73" y="395"/>
                      <a:pt x="65" y="393"/>
                    </a:cubicBezTo>
                    <a:cubicBezTo>
                      <a:pt x="49" y="391"/>
                      <a:pt x="34" y="391"/>
                      <a:pt x="18" y="394"/>
                    </a:cubicBezTo>
                    <a:cubicBezTo>
                      <a:pt x="9" y="395"/>
                      <a:pt x="5" y="391"/>
                      <a:pt x="5" y="381"/>
                    </a:cubicBezTo>
                    <a:cubicBezTo>
                      <a:pt x="5" y="358"/>
                      <a:pt x="6" y="334"/>
                      <a:pt x="2" y="310"/>
                    </a:cubicBezTo>
                    <a:cubicBezTo>
                      <a:pt x="4" y="300"/>
                      <a:pt x="6" y="290"/>
                      <a:pt x="5" y="279"/>
                    </a:cubicBezTo>
                    <a:cubicBezTo>
                      <a:pt x="4" y="265"/>
                      <a:pt x="0" y="251"/>
                      <a:pt x="1" y="237"/>
                    </a:cubicBezTo>
                    <a:cubicBezTo>
                      <a:pt x="1" y="180"/>
                      <a:pt x="1" y="123"/>
                      <a:pt x="1" y="66"/>
                    </a:cubicBezTo>
                    <a:cubicBezTo>
                      <a:pt x="1" y="43"/>
                      <a:pt x="2" y="20"/>
                      <a:pt x="15" y="0"/>
                    </a:cubicBezTo>
                    <a:cubicBezTo>
                      <a:pt x="19" y="0"/>
                      <a:pt x="23" y="0"/>
                      <a:pt x="27" y="0"/>
                    </a:cubicBezTo>
                    <a:cubicBezTo>
                      <a:pt x="32" y="5"/>
                      <a:pt x="27" y="12"/>
                      <a:pt x="29" y="19"/>
                    </a:cubicBezTo>
                    <a:cubicBezTo>
                      <a:pt x="35" y="13"/>
                      <a:pt x="31" y="5"/>
                      <a:pt x="35" y="0"/>
                    </a:cubicBezTo>
                    <a:close/>
                  </a:path>
                </a:pathLst>
              </a:custGeom>
              <a:solidFill>
                <a:srgbClr val="1E20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3" name="Freeform 332">
                <a:extLst>
                  <a:ext uri="{FF2B5EF4-FFF2-40B4-BE49-F238E27FC236}">
                    <a16:creationId xmlns:a16="http://schemas.microsoft.com/office/drawing/2014/main" id="{414B5778-9251-3BEA-E3A5-3C8E0ADF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2593"/>
                <a:ext cx="125" cy="443"/>
              </a:xfrm>
              <a:custGeom>
                <a:avLst/>
                <a:gdLst>
                  <a:gd name="T0" fmla="*/ 66 w 109"/>
                  <a:gd name="T1" fmla="*/ 0 h 392"/>
                  <a:gd name="T2" fmla="*/ 98 w 109"/>
                  <a:gd name="T3" fmla="*/ 0 h 392"/>
                  <a:gd name="T4" fmla="*/ 109 w 109"/>
                  <a:gd name="T5" fmla="*/ 26 h 392"/>
                  <a:gd name="T6" fmla="*/ 53 w 109"/>
                  <a:gd name="T7" fmla="*/ 340 h 392"/>
                  <a:gd name="T8" fmla="*/ 41 w 109"/>
                  <a:gd name="T9" fmla="*/ 390 h 392"/>
                  <a:gd name="T10" fmla="*/ 0 w 109"/>
                  <a:gd name="T11" fmla="*/ 382 h 392"/>
                  <a:gd name="T12" fmla="*/ 12 w 109"/>
                  <a:gd name="T13" fmla="*/ 301 h 392"/>
                  <a:gd name="T14" fmla="*/ 33 w 109"/>
                  <a:gd name="T15" fmla="*/ 173 h 392"/>
                  <a:gd name="T16" fmla="*/ 45 w 109"/>
                  <a:gd name="T17" fmla="*/ 107 h 392"/>
                  <a:gd name="T18" fmla="*/ 48 w 109"/>
                  <a:gd name="T19" fmla="*/ 81 h 392"/>
                  <a:gd name="T20" fmla="*/ 61 w 109"/>
                  <a:gd name="T21" fmla="*/ 16 h 392"/>
                  <a:gd name="T22" fmla="*/ 66 w 109"/>
                  <a:gd name="T23" fmla="*/ 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392">
                    <a:moveTo>
                      <a:pt x="66" y="0"/>
                    </a:moveTo>
                    <a:cubicBezTo>
                      <a:pt x="77" y="0"/>
                      <a:pt x="88" y="0"/>
                      <a:pt x="98" y="0"/>
                    </a:cubicBezTo>
                    <a:cubicBezTo>
                      <a:pt x="105" y="7"/>
                      <a:pt x="109" y="16"/>
                      <a:pt x="109" y="26"/>
                    </a:cubicBezTo>
                    <a:cubicBezTo>
                      <a:pt x="92" y="131"/>
                      <a:pt x="72" y="236"/>
                      <a:pt x="53" y="340"/>
                    </a:cubicBezTo>
                    <a:cubicBezTo>
                      <a:pt x="50" y="357"/>
                      <a:pt x="51" y="375"/>
                      <a:pt x="41" y="390"/>
                    </a:cubicBezTo>
                    <a:cubicBezTo>
                      <a:pt x="27" y="392"/>
                      <a:pt x="14" y="387"/>
                      <a:pt x="0" y="382"/>
                    </a:cubicBezTo>
                    <a:cubicBezTo>
                      <a:pt x="0" y="354"/>
                      <a:pt x="8" y="328"/>
                      <a:pt x="12" y="301"/>
                    </a:cubicBezTo>
                    <a:cubicBezTo>
                      <a:pt x="19" y="258"/>
                      <a:pt x="28" y="216"/>
                      <a:pt x="33" y="173"/>
                    </a:cubicBezTo>
                    <a:cubicBezTo>
                      <a:pt x="37" y="151"/>
                      <a:pt x="42" y="129"/>
                      <a:pt x="45" y="107"/>
                    </a:cubicBezTo>
                    <a:cubicBezTo>
                      <a:pt x="44" y="98"/>
                      <a:pt x="45" y="90"/>
                      <a:pt x="48" y="81"/>
                    </a:cubicBezTo>
                    <a:cubicBezTo>
                      <a:pt x="56" y="60"/>
                      <a:pt x="56" y="38"/>
                      <a:pt x="61" y="16"/>
                    </a:cubicBezTo>
                    <a:cubicBezTo>
                      <a:pt x="62" y="10"/>
                      <a:pt x="62" y="4"/>
                      <a:pt x="66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4" name="Freeform 333">
                <a:extLst>
                  <a:ext uri="{FF2B5EF4-FFF2-40B4-BE49-F238E27FC236}">
                    <a16:creationId xmlns:a16="http://schemas.microsoft.com/office/drawing/2014/main" id="{FFC95662-7449-ADC2-7E0F-36F6CFCB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593"/>
                <a:ext cx="130" cy="441"/>
              </a:xfrm>
              <a:custGeom>
                <a:avLst/>
                <a:gdLst>
                  <a:gd name="T0" fmla="*/ 66 w 113"/>
                  <a:gd name="T1" fmla="*/ 0 h 390"/>
                  <a:gd name="T2" fmla="*/ 102 w 113"/>
                  <a:gd name="T3" fmla="*/ 0 h 390"/>
                  <a:gd name="T4" fmla="*/ 112 w 113"/>
                  <a:gd name="T5" fmla="*/ 26 h 390"/>
                  <a:gd name="T6" fmla="*/ 54 w 113"/>
                  <a:gd name="T7" fmla="*/ 361 h 390"/>
                  <a:gd name="T8" fmla="*/ 45 w 113"/>
                  <a:gd name="T9" fmla="*/ 387 h 390"/>
                  <a:gd name="T10" fmla="*/ 4 w 113"/>
                  <a:gd name="T11" fmla="*/ 382 h 390"/>
                  <a:gd name="T12" fmla="*/ 5 w 113"/>
                  <a:gd name="T13" fmla="*/ 357 h 390"/>
                  <a:gd name="T14" fmla="*/ 36 w 113"/>
                  <a:gd name="T15" fmla="*/ 186 h 390"/>
                  <a:gd name="T16" fmla="*/ 37 w 113"/>
                  <a:gd name="T17" fmla="*/ 172 h 390"/>
                  <a:gd name="T18" fmla="*/ 49 w 113"/>
                  <a:gd name="T19" fmla="*/ 101 h 390"/>
                  <a:gd name="T20" fmla="*/ 54 w 113"/>
                  <a:gd name="T21" fmla="*/ 72 h 390"/>
                  <a:gd name="T22" fmla="*/ 63 w 113"/>
                  <a:gd name="T23" fmla="*/ 9 h 390"/>
                  <a:gd name="T24" fmla="*/ 66 w 113"/>
                  <a:gd name="T25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3" h="390">
                    <a:moveTo>
                      <a:pt x="66" y="0"/>
                    </a:moveTo>
                    <a:cubicBezTo>
                      <a:pt x="78" y="0"/>
                      <a:pt x="90" y="0"/>
                      <a:pt x="102" y="0"/>
                    </a:cubicBezTo>
                    <a:cubicBezTo>
                      <a:pt x="109" y="7"/>
                      <a:pt x="113" y="16"/>
                      <a:pt x="112" y="26"/>
                    </a:cubicBezTo>
                    <a:cubicBezTo>
                      <a:pt x="93" y="138"/>
                      <a:pt x="72" y="250"/>
                      <a:pt x="54" y="361"/>
                    </a:cubicBezTo>
                    <a:cubicBezTo>
                      <a:pt x="52" y="370"/>
                      <a:pt x="52" y="380"/>
                      <a:pt x="45" y="387"/>
                    </a:cubicBezTo>
                    <a:cubicBezTo>
                      <a:pt x="31" y="390"/>
                      <a:pt x="17" y="388"/>
                      <a:pt x="4" y="382"/>
                    </a:cubicBezTo>
                    <a:cubicBezTo>
                      <a:pt x="0" y="374"/>
                      <a:pt x="4" y="365"/>
                      <a:pt x="5" y="357"/>
                    </a:cubicBezTo>
                    <a:cubicBezTo>
                      <a:pt x="15" y="300"/>
                      <a:pt x="25" y="243"/>
                      <a:pt x="36" y="186"/>
                    </a:cubicBezTo>
                    <a:cubicBezTo>
                      <a:pt x="37" y="182"/>
                      <a:pt x="36" y="177"/>
                      <a:pt x="37" y="172"/>
                    </a:cubicBezTo>
                    <a:cubicBezTo>
                      <a:pt x="40" y="148"/>
                      <a:pt x="46" y="125"/>
                      <a:pt x="49" y="101"/>
                    </a:cubicBezTo>
                    <a:cubicBezTo>
                      <a:pt x="51" y="91"/>
                      <a:pt x="53" y="82"/>
                      <a:pt x="54" y="72"/>
                    </a:cubicBezTo>
                    <a:cubicBezTo>
                      <a:pt x="58" y="51"/>
                      <a:pt x="64" y="30"/>
                      <a:pt x="63" y="9"/>
                    </a:cubicBezTo>
                    <a:cubicBezTo>
                      <a:pt x="63" y="5"/>
                      <a:pt x="64" y="2"/>
                      <a:pt x="66" y="0"/>
                    </a:cubicBezTo>
                    <a:close/>
                  </a:path>
                </a:pathLst>
              </a:custGeom>
              <a:solidFill>
                <a:srgbClr val="F8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5" name="Freeform 334">
                <a:extLst>
                  <a:ext uri="{FF2B5EF4-FFF2-40B4-BE49-F238E27FC236}">
                    <a16:creationId xmlns:a16="http://schemas.microsoft.com/office/drawing/2014/main" id="{85644C07-50EF-A176-731B-52CD528D1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9" y="2593"/>
                <a:ext cx="117" cy="356"/>
              </a:xfrm>
              <a:custGeom>
                <a:avLst/>
                <a:gdLst>
                  <a:gd name="T0" fmla="*/ 6 w 102"/>
                  <a:gd name="T1" fmla="*/ 0 h 315"/>
                  <a:gd name="T2" fmla="*/ 46 w 102"/>
                  <a:gd name="T3" fmla="*/ 0 h 315"/>
                  <a:gd name="T4" fmla="*/ 55 w 102"/>
                  <a:gd name="T5" fmla="*/ 28 h 315"/>
                  <a:gd name="T6" fmla="*/ 67 w 102"/>
                  <a:gd name="T7" fmla="*/ 96 h 315"/>
                  <a:gd name="T8" fmla="*/ 87 w 102"/>
                  <a:gd name="T9" fmla="*/ 207 h 315"/>
                  <a:gd name="T10" fmla="*/ 99 w 102"/>
                  <a:gd name="T11" fmla="*/ 282 h 315"/>
                  <a:gd name="T12" fmla="*/ 99 w 102"/>
                  <a:gd name="T13" fmla="*/ 303 h 315"/>
                  <a:gd name="T14" fmla="*/ 61 w 102"/>
                  <a:gd name="T15" fmla="*/ 312 h 315"/>
                  <a:gd name="T16" fmla="*/ 52 w 102"/>
                  <a:gd name="T17" fmla="*/ 291 h 315"/>
                  <a:gd name="T18" fmla="*/ 5 w 102"/>
                  <a:gd name="T19" fmla="*/ 27 h 315"/>
                  <a:gd name="T20" fmla="*/ 6 w 102"/>
                  <a:gd name="T21" fmla="*/ 0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315">
                    <a:moveTo>
                      <a:pt x="6" y="0"/>
                    </a:moveTo>
                    <a:cubicBezTo>
                      <a:pt x="19" y="0"/>
                      <a:pt x="33" y="0"/>
                      <a:pt x="46" y="0"/>
                    </a:cubicBezTo>
                    <a:cubicBezTo>
                      <a:pt x="53" y="8"/>
                      <a:pt x="54" y="18"/>
                      <a:pt x="55" y="28"/>
                    </a:cubicBezTo>
                    <a:cubicBezTo>
                      <a:pt x="58" y="51"/>
                      <a:pt x="65" y="73"/>
                      <a:pt x="67" y="96"/>
                    </a:cubicBezTo>
                    <a:cubicBezTo>
                      <a:pt x="71" y="133"/>
                      <a:pt x="80" y="170"/>
                      <a:pt x="87" y="207"/>
                    </a:cubicBezTo>
                    <a:cubicBezTo>
                      <a:pt x="91" y="232"/>
                      <a:pt x="93" y="257"/>
                      <a:pt x="99" y="282"/>
                    </a:cubicBezTo>
                    <a:cubicBezTo>
                      <a:pt x="101" y="289"/>
                      <a:pt x="102" y="296"/>
                      <a:pt x="99" y="303"/>
                    </a:cubicBezTo>
                    <a:cubicBezTo>
                      <a:pt x="87" y="310"/>
                      <a:pt x="75" y="315"/>
                      <a:pt x="61" y="312"/>
                    </a:cubicBezTo>
                    <a:cubicBezTo>
                      <a:pt x="54" y="307"/>
                      <a:pt x="53" y="298"/>
                      <a:pt x="52" y="291"/>
                    </a:cubicBezTo>
                    <a:cubicBezTo>
                      <a:pt x="36" y="203"/>
                      <a:pt x="22" y="115"/>
                      <a:pt x="5" y="27"/>
                    </a:cubicBezTo>
                    <a:cubicBezTo>
                      <a:pt x="4" y="18"/>
                      <a:pt x="0" y="9"/>
                      <a:pt x="6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6" name="Freeform 335">
                <a:extLst>
                  <a:ext uri="{FF2B5EF4-FFF2-40B4-BE49-F238E27FC236}">
                    <a16:creationId xmlns:a16="http://schemas.microsoft.com/office/drawing/2014/main" id="{5C25BF3B-20F9-5887-D2BC-D19BB0CFE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593"/>
                <a:ext cx="119" cy="341"/>
              </a:xfrm>
              <a:custGeom>
                <a:avLst/>
                <a:gdLst>
                  <a:gd name="T0" fmla="*/ 47 w 103"/>
                  <a:gd name="T1" fmla="*/ 0 h 301"/>
                  <a:gd name="T2" fmla="*/ 95 w 103"/>
                  <a:gd name="T3" fmla="*/ 0 h 301"/>
                  <a:gd name="T4" fmla="*/ 97 w 103"/>
                  <a:gd name="T5" fmla="*/ 28 h 301"/>
                  <a:gd name="T6" fmla="*/ 76 w 103"/>
                  <a:gd name="T7" fmla="*/ 154 h 301"/>
                  <a:gd name="T8" fmla="*/ 71 w 103"/>
                  <a:gd name="T9" fmla="*/ 170 h 301"/>
                  <a:gd name="T10" fmla="*/ 53 w 103"/>
                  <a:gd name="T11" fmla="*/ 278 h 301"/>
                  <a:gd name="T12" fmla="*/ 42 w 103"/>
                  <a:gd name="T13" fmla="*/ 300 h 301"/>
                  <a:gd name="T14" fmla="*/ 5 w 103"/>
                  <a:gd name="T15" fmla="*/ 294 h 301"/>
                  <a:gd name="T16" fmla="*/ 9 w 103"/>
                  <a:gd name="T17" fmla="*/ 251 h 301"/>
                  <a:gd name="T18" fmla="*/ 29 w 103"/>
                  <a:gd name="T19" fmla="*/ 137 h 301"/>
                  <a:gd name="T20" fmla="*/ 34 w 103"/>
                  <a:gd name="T21" fmla="*/ 107 h 301"/>
                  <a:gd name="T22" fmla="*/ 44 w 103"/>
                  <a:gd name="T23" fmla="*/ 36 h 301"/>
                  <a:gd name="T24" fmla="*/ 47 w 103"/>
                  <a:gd name="T25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" h="301">
                    <a:moveTo>
                      <a:pt x="47" y="0"/>
                    </a:moveTo>
                    <a:cubicBezTo>
                      <a:pt x="63" y="0"/>
                      <a:pt x="79" y="0"/>
                      <a:pt x="95" y="0"/>
                    </a:cubicBezTo>
                    <a:cubicBezTo>
                      <a:pt x="103" y="9"/>
                      <a:pt x="99" y="19"/>
                      <a:pt x="97" y="28"/>
                    </a:cubicBezTo>
                    <a:cubicBezTo>
                      <a:pt x="90" y="70"/>
                      <a:pt x="81" y="111"/>
                      <a:pt x="76" y="154"/>
                    </a:cubicBezTo>
                    <a:cubicBezTo>
                      <a:pt x="75" y="159"/>
                      <a:pt x="73" y="164"/>
                      <a:pt x="71" y="170"/>
                    </a:cubicBezTo>
                    <a:cubicBezTo>
                      <a:pt x="66" y="206"/>
                      <a:pt x="58" y="241"/>
                      <a:pt x="53" y="278"/>
                    </a:cubicBezTo>
                    <a:cubicBezTo>
                      <a:pt x="52" y="286"/>
                      <a:pt x="50" y="295"/>
                      <a:pt x="42" y="300"/>
                    </a:cubicBezTo>
                    <a:cubicBezTo>
                      <a:pt x="29" y="301"/>
                      <a:pt x="17" y="299"/>
                      <a:pt x="5" y="294"/>
                    </a:cubicBezTo>
                    <a:cubicBezTo>
                      <a:pt x="0" y="279"/>
                      <a:pt x="6" y="265"/>
                      <a:pt x="9" y="251"/>
                    </a:cubicBezTo>
                    <a:cubicBezTo>
                      <a:pt x="15" y="213"/>
                      <a:pt x="20" y="175"/>
                      <a:pt x="29" y="137"/>
                    </a:cubicBezTo>
                    <a:cubicBezTo>
                      <a:pt x="35" y="127"/>
                      <a:pt x="34" y="117"/>
                      <a:pt x="34" y="107"/>
                    </a:cubicBezTo>
                    <a:cubicBezTo>
                      <a:pt x="32" y="83"/>
                      <a:pt x="46" y="61"/>
                      <a:pt x="44" y="36"/>
                    </a:cubicBezTo>
                    <a:cubicBezTo>
                      <a:pt x="45" y="24"/>
                      <a:pt x="38" y="11"/>
                      <a:pt x="47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7" name="Freeform 336">
                <a:extLst>
                  <a:ext uri="{FF2B5EF4-FFF2-40B4-BE49-F238E27FC236}">
                    <a16:creationId xmlns:a16="http://schemas.microsoft.com/office/drawing/2014/main" id="{FC1062EA-BCF2-8B76-3C87-AAF0C8AE8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2593"/>
                <a:ext cx="115" cy="344"/>
              </a:xfrm>
              <a:custGeom>
                <a:avLst/>
                <a:gdLst>
                  <a:gd name="T0" fmla="*/ 45 w 100"/>
                  <a:gd name="T1" fmla="*/ 0 h 304"/>
                  <a:gd name="T2" fmla="*/ 93 w 100"/>
                  <a:gd name="T3" fmla="*/ 0 h 304"/>
                  <a:gd name="T4" fmla="*/ 95 w 100"/>
                  <a:gd name="T5" fmla="*/ 26 h 304"/>
                  <a:gd name="T6" fmla="*/ 73 w 100"/>
                  <a:gd name="T7" fmla="*/ 154 h 304"/>
                  <a:gd name="T8" fmla="*/ 68 w 100"/>
                  <a:gd name="T9" fmla="*/ 170 h 304"/>
                  <a:gd name="T10" fmla="*/ 51 w 100"/>
                  <a:gd name="T11" fmla="*/ 277 h 304"/>
                  <a:gd name="T12" fmla="*/ 43 w 100"/>
                  <a:gd name="T13" fmla="*/ 299 h 304"/>
                  <a:gd name="T14" fmla="*/ 3 w 100"/>
                  <a:gd name="T15" fmla="*/ 294 h 304"/>
                  <a:gd name="T16" fmla="*/ 1 w 100"/>
                  <a:gd name="T17" fmla="*/ 283 h 304"/>
                  <a:gd name="T18" fmla="*/ 28 w 100"/>
                  <a:gd name="T19" fmla="*/ 136 h 304"/>
                  <a:gd name="T20" fmla="*/ 31 w 100"/>
                  <a:gd name="T21" fmla="*/ 107 h 304"/>
                  <a:gd name="T22" fmla="*/ 43 w 100"/>
                  <a:gd name="T23" fmla="*/ 32 h 304"/>
                  <a:gd name="T24" fmla="*/ 45 w 100"/>
                  <a:gd name="T25" fmla="*/ 0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0" h="304">
                    <a:moveTo>
                      <a:pt x="45" y="0"/>
                    </a:moveTo>
                    <a:cubicBezTo>
                      <a:pt x="61" y="0"/>
                      <a:pt x="77" y="0"/>
                      <a:pt x="93" y="0"/>
                    </a:cubicBezTo>
                    <a:cubicBezTo>
                      <a:pt x="100" y="8"/>
                      <a:pt x="96" y="17"/>
                      <a:pt x="95" y="26"/>
                    </a:cubicBezTo>
                    <a:cubicBezTo>
                      <a:pt x="88" y="69"/>
                      <a:pt x="79" y="111"/>
                      <a:pt x="73" y="154"/>
                    </a:cubicBezTo>
                    <a:cubicBezTo>
                      <a:pt x="72" y="159"/>
                      <a:pt x="70" y="164"/>
                      <a:pt x="68" y="170"/>
                    </a:cubicBezTo>
                    <a:cubicBezTo>
                      <a:pt x="63" y="206"/>
                      <a:pt x="56" y="242"/>
                      <a:pt x="51" y="277"/>
                    </a:cubicBezTo>
                    <a:cubicBezTo>
                      <a:pt x="49" y="285"/>
                      <a:pt x="49" y="293"/>
                      <a:pt x="43" y="299"/>
                    </a:cubicBezTo>
                    <a:cubicBezTo>
                      <a:pt x="29" y="304"/>
                      <a:pt x="16" y="298"/>
                      <a:pt x="3" y="294"/>
                    </a:cubicBezTo>
                    <a:cubicBezTo>
                      <a:pt x="1" y="291"/>
                      <a:pt x="0" y="287"/>
                      <a:pt x="1" y="283"/>
                    </a:cubicBezTo>
                    <a:cubicBezTo>
                      <a:pt x="9" y="234"/>
                      <a:pt x="16" y="184"/>
                      <a:pt x="28" y="136"/>
                    </a:cubicBezTo>
                    <a:cubicBezTo>
                      <a:pt x="32" y="127"/>
                      <a:pt x="30" y="117"/>
                      <a:pt x="31" y="107"/>
                    </a:cubicBezTo>
                    <a:cubicBezTo>
                      <a:pt x="31" y="82"/>
                      <a:pt x="45" y="58"/>
                      <a:pt x="43" y="32"/>
                    </a:cubicBezTo>
                    <a:cubicBezTo>
                      <a:pt x="42" y="22"/>
                      <a:pt x="36" y="10"/>
                      <a:pt x="45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8" name="Freeform 337">
                <a:extLst>
                  <a:ext uri="{FF2B5EF4-FFF2-40B4-BE49-F238E27FC236}">
                    <a16:creationId xmlns:a16="http://schemas.microsoft.com/office/drawing/2014/main" id="{C02BE2B6-DE2C-3727-8411-93D4DFEBA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645"/>
                <a:ext cx="92" cy="382"/>
              </a:xfrm>
              <a:custGeom>
                <a:avLst/>
                <a:gdLst>
                  <a:gd name="T0" fmla="*/ 0 w 80"/>
                  <a:gd name="T1" fmla="*/ 322 h 338"/>
                  <a:gd name="T2" fmla="*/ 0 w 80"/>
                  <a:gd name="T3" fmla="*/ 210 h 338"/>
                  <a:gd name="T4" fmla="*/ 5 w 80"/>
                  <a:gd name="T5" fmla="*/ 164 h 338"/>
                  <a:gd name="T6" fmla="*/ 9 w 80"/>
                  <a:gd name="T7" fmla="*/ 137 h 338"/>
                  <a:gd name="T8" fmla="*/ 22 w 80"/>
                  <a:gd name="T9" fmla="*/ 64 h 338"/>
                  <a:gd name="T10" fmla="*/ 23 w 80"/>
                  <a:gd name="T11" fmla="*/ 59 h 338"/>
                  <a:gd name="T12" fmla="*/ 34 w 80"/>
                  <a:gd name="T13" fmla="*/ 4 h 338"/>
                  <a:gd name="T14" fmla="*/ 38 w 80"/>
                  <a:gd name="T15" fmla="*/ 1 h 338"/>
                  <a:gd name="T16" fmla="*/ 75 w 80"/>
                  <a:gd name="T17" fmla="*/ 21 h 338"/>
                  <a:gd name="T18" fmla="*/ 67 w 80"/>
                  <a:gd name="T19" fmla="*/ 85 h 338"/>
                  <a:gd name="T20" fmla="*/ 51 w 80"/>
                  <a:gd name="T21" fmla="*/ 181 h 338"/>
                  <a:gd name="T22" fmla="*/ 47 w 80"/>
                  <a:gd name="T23" fmla="*/ 199 h 338"/>
                  <a:gd name="T24" fmla="*/ 27 w 80"/>
                  <a:gd name="T25" fmla="*/ 311 h 338"/>
                  <a:gd name="T26" fmla="*/ 28 w 80"/>
                  <a:gd name="T27" fmla="*/ 330 h 338"/>
                  <a:gd name="T28" fmla="*/ 0 w 80"/>
                  <a:gd name="T29" fmla="*/ 322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0" h="338">
                    <a:moveTo>
                      <a:pt x="0" y="322"/>
                    </a:moveTo>
                    <a:cubicBezTo>
                      <a:pt x="0" y="284"/>
                      <a:pt x="0" y="247"/>
                      <a:pt x="0" y="210"/>
                    </a:cubicBezTo>
                    <a:cubicBezTo>
                      <a:pt x="4" y="195"/>
                      <a:pt x="3" y="179"/>
                      <a:pt x="5" y="164"/>
                    </a:cubicBezTo>
                    <a:cubicBezTo>
                      <a:pt x="10" y="155"/>
                      <a:pt x="12" y="146"/>
                      <a:pt x="9" y="137"/>
                    </a:cubicBezTo>
                    <a:cubicBezTo>
                      <a:pt x="10" y="112"/>
                      <a:pt x="21" y="89"/>
                      <a:pt x="22" y="64"/>
                    </a:cubicBezTo>
                    <a:cubicBezTo>
                      <a:pt x="22" y="62"/>
                      <a:pt x="23" y="60"/>
                      <a:pt x="23" y="59"/>
                    </a:cubicBezTo>
                    <a:cubicBezTo>
                      <a:pt x="30" y="41"/>
                      <a:pt x="27" y="21"/>
                      <a:pt x="34" y="4"/>
                    </a:cubicBezTo>
                    <a:cubicBezTo>
                      <a:pt x="35" y="2"/>
                      <a:pt x="37" y="0"/>
                      <a:pt x="38" y="1"/>
                    </a:cubicBezTo>
                    <a:cubicBezTo>
                      <a:pt x="48" y="13"/>
                      <a:pt x="61" y="18"/>
                      <a:pt x="75" y="21"/>
                    </a:cubicBezTo>
                    <a:cubicBezTo>
                      <a:pt x="80" y="43"/>
                      <a:pt x="70" y="64"/>
                      <a:pt x="67" y="85"/>
                    </a:cubicBezTo>
                    <a:cubicBezTo>
                      <a:pt x="62" y="117"/>
                      <a:pt x="56" y="149"/>
                      <a:pt x="51" y="181"/>
                    </a:cubicBezTo>
                    <a:cubicBezTo>
                      <a:pt x="50" y="187"/>
                      <a:pt x="49" y="193"/>
                      <a:pt x="47" y="199"/>
                    </a:cubicBezTo>
                    <a:cubicBezTo>
                      <a:pt x="39" y="236"/>
                      <a:pt x="36" y="274"/>
                      <a:pt x="27" y="311"/>
                    </a:cubicBezTo>
                    <a:cubicBezTo>
                      <a:pt x="25" y="318"/>
                      <a:pt x="29" y="324"/>
                      <a:pt x="28" y="330"/>
                    </a:cubicBezTo>
                    <a:cubicBezTo>
                      <a:pt x="16" y="338"/>
                      <a:pt x="8" y="330"/>
                      <a:pt x="0" y="322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9" name="Freeform 338">
                <a:extLst>
                  <a:ext uri="{FF2B5EF4-FFF2-40B4-BE49-F238E27FC236}">
                    <a16:creationId xmlns:a16="http://schemas.microsoft.com/office/drawing/2014/main" id="{B4817433-0637-4819-2957-1B9C9C2B9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2593"/>
                <a:ext cx="111" cy="329"/>
              </a:xfrm>
              <a:custGeom>
                <a:avLst/>
                <a:gdLst>
                  <a:gd name="T0" fmla="*/ 51 w 96"/>
                  <a:gd name="T1" fmla="*/ 0 h 291"/>
                  <a:gd name="T2" fmla="*/ 91 w 96"/>
                  <a:gd name="T3" fmla="*/ 0 h 291"/>
                  <a:gd name="T4" fmla="*/ 94 w 96"/>
                  <a:gd name="T5" fmla="*/ 19 h 291"/>
                  <a:gd name="T6" fmla="*/ 49 w 96"/>
                  <a:gd name="T7" fmla="*/ 273 h 291"/>
                  <a:gd name="T8" fmla="*/ 46 w 96"/>
                  <a:gd name="T9" fmla="*/ 282 h 291"/>
                  <a:gd name="T10" fmla="*/ 5 w 96"/>
                  <a:gd name="T11" fmla="*/ 279 h 291"/>
                  <a:gd name="T12" fmla="*/ 5 w 96"/>
                  <a:gd name="T13" fmla="*/ 250 h 291"/>
                  <a:gd name="T14" fmla="*/ 37 w 96"/>
                  <a:gd name="T15" fmla="*/ 72 h 291"/>
                  <a:gd name="T16" fmla="*/ 38 w 96"/>
                  <a:gd name="T17" fmla="*/ 56 h 291"/>
                  <a:gd name="T18" fmla="*/ 51 w 96"/>
                  <a:gd name="T1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" h="291">
                    <a:moveTo>
                      <a:pt x="51" y="0"/>
                    </a:moveTo>
                    <a:cubicBezTo>
                      <a:pt x="65" y="0"/>
                      <a:pt x="78" y="0"/>
                      <a:pt x="91" y="0"/>
                    </a:cubicBezTo>
                    <a:cubicBezTo>
                      <a:pt x="96" y="5"/>
                      <a:pt x="96" y="12"/>
                      <a:pt x="94" y="19"/>
                    </a:cubicBezTo>
                    <a:cubicBezTo>
                      <a:pt x="79" y="103"/>
                      <a:pt x="66" y="189"/>
                      <a:pt x="49" y="273"/>
                    </a:cubicBezTo>
                    <a:cubicBezTo>
                      <a:pt x="48" y="276"/>
                      <a:pt x="47" y="279"/>
                      <a:pt x="46" y="282"/>
                    </a:cubicBezTo>
                    <a:cubicBezTo>
                      <a:pt x="31" y="291"/>
                      <a:pt x="19" y="282"/>
                      <a:pt x="5" y="279"/>
                    </a:cubicBezTo>
                    <a:cubicBezTo>
                      <a:pt x="0" y="269"/>
                      <a:pt x="3" y="259"/>
                      <a:pt x="5" y="250"/>
                    </a:cubicBezTo>
                    <a:cubicBezTo>
                      <a:pt x="16" y="191"/>
                      <a:pt x="26" y="131"/>
                      <a:pt x="37" y="72"/>
                    </a:cubicBezTo>
                    <a:cubicBezTo>
                      <a:pt x="38" y="67"/>
                      <a:pt x="38" y="61"/>
                      <a:pt x="38" y="56"/>
                    </a:cubicBezTo>
                    <a:cubicBezTo>
                      <a:pt x="42" y="37"/>
                      <a:pt x="40" y="17"/>
                      <a:pt x="51" y="0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0" name="Freeform 339">
                <a:extLst>
                  <a:ext uri="{FF2B5EF4-FFF2-40B4-BE49-F238E27FC236}">
                    <a16:creationId xmlns:a16="http://schemas.microsoft.com/office/drawing/2014/main" id="{4526A4A6-2F3A-8D48-B0AF-7D2AA2EB3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2593"/>
                <a:ext cx="154" cy="171"/>
              </a:xfrm>
              <a:custGeom>
                <a:avLst/>
                <a:gdLst>
                  <a:gd name="T0" fmla="*/ 30 w 134"/>
                  <a:gd name="T1" fmla="*/ 0 h 151"/>
                  <a:gd name="T2" fmla="*/ 98 w 134"/>
                  <a:gd name="T3" fmla="*/ 0 h 151"/>
                  <a:gd name="T4" fmla="*/ 105 w 134"/>
                  <a:gd name="T5" fmla="*/ 45 h 151"/>
                  <a:gd name="T6" fmla="*/ 133 w 134"/>
                  <a:gd name="T7" fmla="*/ 120 h 151"/>
                  <a:gd name="T8" fmla="*/ 131 w 134"/>
                  <a:gd name="T9" fmla="*/ 132 h 151"/>
                  <a:gd name="T10" fmla="*/ 94 w 134"/>
                  <a:gd name="T11" fmla="*/ 145 h 151"/>
                  <a:gd name="T12" fmla="*/ 81 w 134"/>
                  <a:gd name="T13" fmla="*/ 50 h 151"/>
                  <a:gd name="T14" fmla="*/ 75 w 134"/>
                  <a:gd name="T15" fmla="*/ 89 h 151"/>
                  <a:gd name="T16" fmla="*/ 63 w 134"/>
                  <a:gd name="T17" fmla="*/ 136 h 151"/>
                  <a:gd name="T18" fmla="*/ 2 w 134"/>
                  <a:gd name="T19" fmla="*/ 124 h 151"/>
                  <a:gd name="T20" fmla="*/ 0 w 134"/>
                  <a:gd name="T21" fmla="*/ 119 h 151"/>
                  <a:gd name="T22" fmla="*/ 19 w 134"/>
                  <a:gd name="T23" fmla="*/ 24 h 151"/>
                  <a:gd name="T24" fmla="*/ 30 w 134"/>
                  <a:gd name="T25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34" h="151">
                    <a:moveTo>
                      <a:pt x="30" y="0"/>
                    </a:moveTo>
                    <a:cubicBezTo>
                      <a:pt x="52" y="0"/>
                      <a:pt x="75" y="0"/>
                      <a:pt x="98" y="0"/>
                    </a:cubicBezTo>
                    <a:cubicBezTo>
                      <a:pt x="108" y="14"/>
                      <a:pt x="101" y="30"/>
                      <a:pt x="105" y="45"/>
                    </a:cubicBezTo>
                    <a:cubicBezTo>
                      <a:pt x="108" y="72"/>
                      <a:pt x="124" y="94"/>
                      <a:pt x="133" y="120"/>
                    </a:cubicBezTo>
                    <a:cubicBezTo>
                      <a:pt x="134" y="124"/>
                      <a:pt x="134" y="128"/>
                      <a:pt x="131" y="132"/>
                    </a:cubicBezTo>
                    <a:cubicBezTo>
                      <a:pt x="121" y="142"/>
                      <a:pt x="110" y="151"/>
                      <a:pt x="94" y="145"/>
                    </a:cubicBezTo>
                    <a:cubicBezTo>
                      <a:pt x="92" y="113"/>
                      <a:pt x="84" y="82"/>
                      <a:pt x="81" y="50"/>
                    </a:cubicBezTo>
                    <a:cubicBezTo>
                      <a:pt x="79" y="63"/>
                      <a:pt x="77" y="76"/>
                      <a:pt x="75" y="89"/>
                    </a:cubicBezTo>
                    <a:cubicBezTo>
                      <a:pt x="70" y="104"/>
                      <a:pt x="75" y="122"/>
                      <a:pt x="63" y="136"/>
                    </a:cubicBezTo>
                    <a:cubicBezTo>
                      <a:pt x="42" y="137"/>
                      <a:pt x="23" y="124"/>
                      <a:pt x="2" y="124"/>
                    </a:cubicBezTo>
                    <a:cubicBezTo>
                      <a:pt x="1" y="124"/>
                      <a:pt x="0" y="121"/>
                      <a:pt x="0" y="119"/>
                    </a:cubicBezTo>
                    <a:cubicBezTo>
                      <a:pt x="10" y="88"/>
                      <a:pt x="12" y="56"/>
                      <a:pt x="19" y="24"/>
                    </a:cubicBezTo>
                    <a:cubicBezTo>
                      <a:pt x="21" y="15"/>
                      <a:pt x="22" y="6"/>
                      <a:pt x="30" y="0"/>
                    </a:cubicBezTo>
                    <a:close/>
                  </a:path>
                </a:pathLst>
              </a:custGeom>
              <a:solidFill>
                <a:srgbClr val="47A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1" name="Freeform 340">
                <a:extLst>
                  <a:ext uri="{FF2B5EF4-FFF2-40B4-BE49-F238E27FC236}">
                    <a16:creationId xmlns:a16="http://schemas.microsoft.com/office/drawing/2014/main" id="{BF57F5DC-8487-C64A-477E-D30AF0D7F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593"/>
                <a:ext cx="109" cy="300"/>
              </a:xfrm>
              <a:custGeom>
                <a:avLst/>
                <a:gdLst>
                  <a:gd name="T0" fmla="*/ 50 w 94"/>
                  <a:gd name="T1" fmla="*/ 0 h 265"/>
                  <a:gd name="T2" fmla="*/ 86 w 94"/>
                  <a:gd name="T3" fmla="*/ 0 h 265"/>
                  <a:gd name="T4" fmla="*/ 87 w 94"/>
                  <a:gd name="T5" fmla="*/ 33 h 265"/>
                  <a:gd name="T6" fmla="*/ 50 w 94"/>
                  <a:gd name="T7" fmla="*/ 239 h 265"/>
                  <a:gd name="T8" fmla="*/ 40 w 94"/>
                  <a:gd name="T9" fmla="*/ 264 h 265"/>
                  <a:gd name="T10" fmla="*/ 5 w 94"/>
                  <a:gd name="T11" fmla="*/ 255 h 265"/>
                  <a:gd name="T12" fmla="*/ 2 w 94"/>
                  <a:gd name="T13" fmla="*/ 228 h 265"/>
                  <a:gd name="T14" fmla="*/ 40 w 94"/>
                  <a:gd name="T15" fmla="*/ 23 h 265"/>
                  <a:gd name="T16" fmla="*/ 50 w 94"/>
                  <a:gd name="T17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4" h="265">
                    <a:moveTo>
                      <a:pt x="50" y="0"/>
                    </a:moveTo>
                    <a:cubicBezTo>
                      <a:pt x="62" y="0"/>
                      <a:pt x="74" y="0"/>
                      <a:pt x="86" y="0"/>
                    </a:cubicBezTo>
                    <a:cubicBezTo>
                      <a:pt x="94" y="11"/>
                      <a:pt x="89" y="22"/>
                      <a:pt x="87" y="33"/>
                    </a:cubicBezTo>
                    <a:cubicBezTo>
                      <a:pt x="73" y="101"/>
                      <a:pt x="64" y="170"/>
                      <a:pt x="50" y="239"/>
                    </a:cubicBezTo>
                    <a:cubicBezTo>
                      <a:pt x="49" y="248"/>
                      <a:pt x="49" y="257"/>
                      <a:pt x="40" y="264"/>
                    </a:cubicBezTo>
                    <a:cubicBezTo>
                      <a:pt x="27" y="265"/>
                      <a:pt x="16" y="262"/>
                      <a:pt x="5" y="255"/>
                    </a:cubicBezTo>
                    <a:cubicBezTo>
                      <a:pt x="0" y="247"/>
                      <a:pt x="0" y="237"/>
                      <a:pt x="2" y="228"/>
                    </a:cubicBezTo>
                    <a:cubicBezTo>
                      <a:pt x="16" y="160"/>
                      <a:pt x="27" y="91"/>
                      <a:pt x="40" y="23"/>
                    </a:cubicBezTo>
                    <a:cubicBezTo>
                      <a:pt x="41" y="14"/>
                      <a:pt x="43" y="6"/>
                      <a:pt x="50" y="0"/>
                    </a:cubicBezTo>
                    <a:close/>
                  </a:path>
                </a:pathLst>
              </a:custGeom>
              <a:solidFill>
                <a:srgbClr val="EA5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2" name="Freeform 341">
                <a:extLst>
                  <a:ext uri="{FF2B5EF4-FFF2-40B4-BE49-F238E27FC236}">
                    <a16:creationId xmlns:a16="http://schemas.microsoft.com/office/drawing/2014/main" id="{11CEDEDB-05F6-DA4D-E85F-5870A1A56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593"/>
                <a:ext cx="100" cy="258"/>
              </a:xfrm>
              <a:custGeom>
                <a:avLst/>
                <a:gdLst>
                  <a:gd name="T0" fmla="*/ 4 w 87"/>
                  <a:gd name="T1" fmla="*/ 0 h 228"/>
                  <a:gd name="T2" fmla="*/ 44 w 87"/>
                  <a:gd name="T3" fmla="*/ 0 h 228"/>
                  <a:gd name="T4" fmla="*/ 57 w 87"/>
                  <a:gd name="T5" fmla="*/ 32 h 228"/>
                  <a:gd name="T6" fmla="*/ 58 w 87"/>
                  <a:gd name="T7" fmla="*/ 55 h 228"/>
                  <a:gd name="T8" fmla="*/ 83 w 87"/>
                  <a:gd name="T9" fmla="*/ 189 h 228"/>
                  <a:gd name="T10" fmla="*/ 81 w 87"/>
                  <a:gd name="T11" fmla="*/ 216 h 228"/>
                  <a:gd name="T12" fmla="*/ 43 w 87"/>
                  <a:gd name="T13" fmla="*/ 224 h 228"/>
                  <a:gd name="T14" fmla="*/ 19 w 87"/>
                  <a:gd name="T15" fmla="*/ 107 h 228"/>
                  <a:gd name="T16" fmla="*/ 16 w 87"/>
                  <a:gd name="T17" fmla="*/ 93 h 228"/>
                  <a:gd name="T18" fmla="*/ 14 w 87"/>
                  <a:gd name="T19" fmla="*/ 80 h 228"/>
                  <a:gd name="T20" fmla="*/ 2 w 87"/>
                  <a:gd name="T21" fmla="*/ 13 h 228"/>
                  <a:gd name="T22" fmla="*/ 4 w 87"/>
                  <a:gd name="T2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7" h="228">
                    <a:moveTo>
                      <a:pt x="4" y="0"/>
                    </a:moveTo>
                    <a:cubicBezTo>
                      <a:pt x="17" y="0"/>
                      <a:pt x="30" y="0"/>
                      <a:pt x="44" y="0"/>
                    </a:cubicBezTo>
                    <a:cubicBezTo>
                      <a:pt x="52" y="9"/>
                      <a:pt x="54" y="21"/>
                      <a:pt x="57" y="32"/>
                    </a:cubicBezTo>
                    <a:cubicBezTo>
                      <a:pt x="57" y="40"/>
                      <a:pt x="57" y="47"/>
                      <a:pt x="58" y="55"/>
                    </a:cubicBezTo>
                    <a:cubicBezTo>
                      <a:pt x="67" y="99"/>
                      <a:pt x="73" y="145"/>
                      <a:pt x="83" y="189"/>
                    </a:cubicBezTo>
                    <a:cubicBezTo>
                      <a:pt x="85" y="198"/>
                      <a:pt x="87" y="208"/>
                      <a:pt x="81" y="216"/>
                    </a:cubicBezTo>
                    <a:cubicBezTo>
                      <a:pt x="69" y="221"/>
                      <a:pt x="57" y="228"/>
                      <a:pt x="43" y="224"/>
                    </a:cubicBezTo>
                    <a:cubicBezTo>
                      <a:pt x="29" y="186"/>
                      <a:pt x="26" y="146"/>
                      <a:pt x="19" y="107"/>
                    </a:cubicBezTo>
                    <a:cubicBezTo>
                      <a:pt x="18" y="102"/>
                      <a:pt x="18" y="98"/>
                      <a:pt x="16" y="93"/>
                    </a:cubicBezTo>
                    <a:cubicBezTo>
                      <a:pt x="15" y="89"/>
                      <a:pt x="14" y="85"/>
                      <a:pt x="14" y="80"/>
                    </a:cubicBezTo>
                    <a:cubicBezTo>
                      <a:pt x="8" y="58"/>
                      <a:pt x="7" y="35"/>
                      <a:pt x="2" y="13"/>
                    </a:cubicBezTo>
                    <a:cubicBezTo>
                      <a:pt x="1" y="8"/>
                      <a:pt x="0" y="4"/>
                      <a:pt x="4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3" name="Freeform 342">
                <a:extLst>
                  <a:ext uri="{FF2B5EF4-FFF2-40B4-BE49-F238E27FC236}">
                    <a16:creationId xmlns:a16="http://schemas.microsoft.com/office/drawing/2014/main" id="{5EED5545-BAB2-D172-BF06-732467EF0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2593"/>
                <a:ext cx="95" cy="191"/>
              </a:xfrm>
              <a:custGeom>
                <a:avLst/>
                <a:gdLst>
                  <a:gd name="T0" fmla="*/ 67 w 82"/>
                  <a:gd name="T1" fmla="*/ 84 h 169"/>
                  <a:gd name="T2" fmla="*/ 67 w 82"/>
                  <a:gd name="T3" fmla="*/ 103 h 169"/>
                  <a:gd name="T4" fmla="*/ 57 w 82"/>
                  <a:gd name="T5" fmla="*/ 146 h 169"/>
                  <a:gd name="T6" fmla="*/ 47 w 82"/>
                  <a:gd name="T7" fmla="*/ 166 h 169"/>
                  <a:gd name="T8" fmla="*/ 26 w 82"/>
                  <a:gd name="T9" fmla="*/ 159 h 169"/>
                  <a:gd name="T10" fmla="*/ 5 w 82"/>
                  <a:gd name="T11" fmla="*/ 112 h 169"/>
                  <a:gd name="T12" fmla="*/ 21 w 82"/>
                  <a:gd name="T13" fmla="*/ 14 h 169"/>
                  <a:gd name="T14" fmla="*/ 27 w 82"/>
                  <a:gd name="T15" fmla="*/ 0 h 169"/>
                  <a:gd name="T16" fmla="*/ 78 w 82"/>
                  <a:gd name="T17" fmla="*/ 0 h 169"/>
                  <a:gd name="T18" fmla="*/ 67 w 82"/>
                  <a:gd name="T19" fmla="*/ 84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169">
                    <a:moveTo>
                      <a:pt x="67" y="84"/>
                    </a:moveTo>
                    <a:cubicBezTo>
                      <a:pt x="67" y="90"/>
                      <a:pt x="67" y="97"/>
                      <a:pt x="67" y="103"/>
                    </a:cubicBezTo>
                    <a:cubicBezTo>
                      <a:pt x="61" y="117"/>
                      <a:pt x="58" y="131"/>
                      <a:pt x="57" y="146"/>
                    </a:cubicBezTo>
                    <a:cubicBezTo>
                      <a:pt x="56" y="154"/>
                      <a:pt x="54" y="161"/>
                      <a:pt x="47" y="166"/>
                    </a:cubicBezTo>
                    <a:cubicBezTo>
                      <a:pt x="38" y="169"/>
                      <a:pt x="32" y="165"/>
                      <a:pt x="26" y="159"/>
                    </a:cubicBezTo>
                    <a:cubicBezTo>
                      <a:pt x="0" y="145"/>
                      <a:pt x="0" y="145"/>
                      <a:pt x="5" y="112"/>
                    </a:cubicBezTo>
                    <a:cubicBezTo>
                      <a:pt x="9" y="79"/>
                      <a:pt x="15" y="47"/>
                      <a:pt x="21" y="14"/>
                    </a:cubicBezTo>
                    <a:cubicBezTo>
                      <a:pt x="22" y="9"/>
                      <a:pt x="23" y="4"/>
                      <a:pt x="27" y="0"/>
                    </a:cubicBezTo>
                    <a:cubicBezTo>
                      <a:pt x="44" y="0"/>
                      <a:pt x="61" y="0"/>
                      <a:pt x="78" y="0"/>
                    </a:cubicBezTo>
                    <a:cubicBezTo>
                      <a:pt x="82" y="29"/>
                      <a:pt x="71" y="56"/>
                      <a:pt x="67" y="84"/>
                    </a:cubicBezTo>
                    <a:close/>
                  </a:path>
                </a:pathLst>
              </a:custGeom>
              <a:solidFill>
                <a:srgbClr val="223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4" name="Freeform 343">
                <a:extLst>
                  <a:ext uri="{FF2B5EF4-FFF2-40B4-BE49-F238E27FC236}">
                    <a16:creationId xmlns:a16="http://schemas.microsoft.com/office/drawing/2014/main" id="{066B3BD1-316C-F66A-C032-0DFEF68DA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593"/>
                <a:ext cx="94" cy="188"/>
              </a:xfrm>
              <a:custGeom>
                <a:avLst/>
                <a:gdLst>
                  <a:gd name="T0" fmla="*/ 81 w 82"/>
                  <a:gd name="T1" fmla="*/ 0 h 166"/>
                  <a:gd name="T2" fmla="*/ 82 w 82"/>
                  <a:gd name="T3" fmla="*/ 6 h 166"/>
                  <a:gd name="T4" fmla="*/ 73 w 82"/>
                  <a:gd name="T5" fmla="*/ 68 h 166"/>
                  <a:gd name="T6" fmla="*/ 67 w 82"/>
                  <a:gd name="T7" fmla="*/ 100 h 166"/>
                  <a:gd name="T8" fmla="*/ 59 w 82"/>
                  <a:gd name="T9" fmla="*/ 148 h 166"/>
                  <a:gd name="T10" fmla="*/ 50 w 82"/>
                  <a:gd name="T11" fmla="*/ 163 h 166"/>
                  <a:gd name="T12" fmla="*/ 27 w 82"/>
                  <a:gd name="T13" fmla="*/ 159 h 166"/>
                  <a:gd name="T14" fmla="*/ 6 w 82"/>
                  <a:gd name="T15" fmla="*/ 114 h 166"/>
                  <a:gd name="T16" fmla="*/ 22 w 82"/>
                  <a:gd name="T17" fmla="*/ 22 h 166"/>
                  <a:gd name="T18" fmla="*/ 29 w 82"/>
                  <a:gd name="T19" fmla="*/ 0 h 166"/>
                  <a:gd name="T20" fmla="*/ 81 w 82"/>
                  <a:gd name="T21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2" h="166">
                    <a:moveTo>
                      <a:pt x="81" y="0"/>
                    </a:moveTo>
                    <a:cubicBezTo>
                      <a:pt x="81" y="2"/>
                      <a:pt x="81" y="4"/>
                      <a:pt x="82" y="6"/>
                    </a:cubicBezTo>
                    <a:cubicBezTo>
                      <a:pt x="81" y="27"/>
                      <a:pt x="75" y="48"/>
                      <a:pt x="73" y="68"/>
                    </a:cubicBezTo>
                    <a:cubicBezTo>
                      <a:pt x="71" y="79"/>
                      <a:pt x="68" y="89"/>
                      <a:pt x="67" y="100"/>
                    </a:cubicBezTo>
                    <a:cubicBezTo>
                      <a:pt x="65" y="116"/>
                      <a:pt x="60" y="132"/>
                      <a:pt x="59" y="148"/>
                    </a:cubicBezTo>
                    <a:cubicBezTo>
                      <a:pt x="58" y="154"/>
                      <a:pt x="56" y="160"/>
                      <a:pt x="50" y="163"/>
                    </a:cubicBezTo>
                    <a:cubicBezTo>
                      <a:pt x="41" y="166"/>
                      <a:pt x="34" y="163"/>
                      <a:pt x="27" y="159"/>
                    </a:cubicBezTo>
                    <a:cubicBezTo>
                      <a:pt x="0" y="145"/>
                      <a:pt x="0" y="145"/>
                      <a:pt x="6" y="114"/>
                    </a:cubicBezTo>
                    <a:cubicBezTo>
                      <a:pt x="11" y="83"/>
                      <a:pt x="17" y="53"/>
                      <a:pt x="22" y="22"/>
                    </a:cubicBezTo>
                    <a:cubicBezTo>
                      <a:pt x="23" y="14"/>
                      <a:pt x="23" y="6"/>
                      <a:pt x="29" y="0"/>
                    </a:cubicBezTo>
                    <a:cubicBezTo>
                      <a:pt x="46" y="0"/>
                      <a:pt x="64" y="0"/>
                      <a:pt x="81" y="0"/>
                    </a:cubicBezTo>
                    <a:close/>
                  </a:path>
                </a:pathLst>
              </a:custGeom>
              <a:solidFill>
                <a:srgbClr val="233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5" name="Freeform 344">
                <a:extLst>
                  <a:ext uri="{FF2B5EF4-FFF2-40B4-BE49-F238E27FC236}">
                    <a16:creationId xmlns:a16="http://schemas.microsoft.com/office/drawing/2014/main" id="{AE62B2E8-F701-6A9A-522F-E1CD23775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8" y="2593"/>
                <a:ext cx="95" cy="231"/>
              </a:xfrm>
              <a:custGeom>
                <a:avLst/>
                <a:gdLst>
                  <a:gd name="T0" fmla="*/ 36 w 83"/>
                  <a:gd name="T1" fmla="*/ 0 h 204"/>
                  <a:gd name="T2" fmla="*/ 72 w 83"/>
                  <a:gd name="T3" fmla="*/ 0 h 204"/>
                  <a:gd name="T4" fmla="*/ 80 w 83"/>
                  <a:gd name="T5" fmla="*/ 19 h 204"/>
                  <a:gd name="T6" fmla="*/ 50 w 83"/>
                  <a:gd name="T7" fmla="*/ 179 h 204"/>
                  <a:gd name="T8" fmla="*/ 41 w 83"/>
                  <a:gd name="T9" fmla="*/ 201 h 204"/>
                  <a:gd name="T10" fmla="*/ 6 w 83"/>
                  <a:gd name="T11" fmla="*/ 193 h 204"/>
                  <a:gd name="T12" fmla="*/ 2 w 83"/>
                  <a:gd name="T13" fmla="*/ 172 h 204"/>
                  <a:gd name="T14" fmla="*/ 31 w 83"/>
                  <a:gd name="T15" fmla="*/ 10 h 204"/>
                  <a:gd name="T16" fmla="*/ 36 w 83"/>
                  <a:gd name="T17" fmla="*/ 0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204">
                    <a:moveTo>
                      <a:pt x="36" y="0"/>
                    </a:moveTo>
                    <a:cubicBezTo>
                      <a:pt x="48" y="0"/>
                      <a:pt x="60" y="0"/>
                      <a:pt x="72" y="0"/>
                    </a:cubicBezTo>
                    <a:cubicBezTo>
                      <a:pt x="79" y="4"/>
                      <a:pt x="83" y="10"/>
                      <a:pt x="80" y="19"/>
                    </a:cubicBezTo>
                    <a:cubicBezTo>
                      <a:pt x="67" y="72"/>
                      <a:pt x="61" y="126"/>
                      <a:pt x="50" y="179"/>
                    </a:cubicBezTo>
                    <a:cubicBezTo>
                      <a:pt x="48" y="187"/>
                      <a:pt x="48" y="195"/>
                      <a:pt x="41" y="201"/>
                    </a:cubicBezTo>
                    <a:cubicBezTo>
                      <a:pt x="28" y="204"/>
                      <a:pt x="17" y="197"/>
                      <a:pt x="6" y="193"/>
                    </a:cubicBezTo>
                    <a:cubicBezTo>
                      <a:pt x="0" y="187"/>
                      <a:pt x="0" y="180"/>
                      <a:pt x="2" y="172"/>
                    </a:cubicBezTo>
                    <a:cubicBezTo>
                      <a:pt x="12" y="119"/>
                      <a:pt x="20" y="64"/>
                      <a:pt x="31" y="10"/>
                    </a:cubicBezTo>
                    <a:cubicBezTo>
                      <a:pt x="31" y="6"/>
                      <a:pt x="33" y="3"/>
                      <a:pt x="36" y="0"/>
                    </a:cubicBezTo>
                    <a:close/>
                  </a:path>
                </a:pathLst>
              </a:custGeom>
              <a:solidFill>
                <a:srgbClr val="4CB0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6" name="Freeform 345">
                <a:extLst>
                  <a:ext uri="{FF2B5EF4-FFF2-40B4-BE49-F238E27FC236}">
                    <a16:creationId xmlns:a16="http://schemas.microsoft.com/office/drawing/2014/main" id="{B30DEAF3-0E38-0528-F851-E15F1409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2" y="2593"/>
                <a:ext cx="94" cy="225"/>
              </a:xfrm>
              <a:custGeom>
                <a:avLst/>
                <a:gdLst>
                  <a:gd name="T0" fmla="*/ 27 w 82"/>
                  <a:gd name="T1" fmla="*/ 0 h 199"/>
                  <a:gd name="T2" fmla="*/ 75 w 82"/>
                  <a:gd name="T3" fmla="*/ 0 h 199"/>
                  <a:gd name="T4" fmla="*/ 73 w 82"/>
                  <a:gd name="T5" fmla="*/ 50 h 199"/>
                  <a:gd name="T6" fmla="*/ 69 w 82"/>
                  <a:gd name="T7" fmla="*/ 71 h 199"/>
                  <a:gd name="T8" fmla="*/ 52 w 82"/>
                  <a:gd name="T9" fmla="*/ 168 h 199"/>
                  <a:gd name="T10" fmla="*/ 41 w 82"/>
                  <a:gd name="T11" fmla="*/ 197 h 199"/>
                  <a:gd name="T12" fmla="*/ 6 w 82"/>
                  <a:gd name="T13" fmla="*/ 188 h 199"/>
                  <a:gd name="T14" fmla="*/ 5 w 82"/>
                  <a:gd name="T15" fmla="*/ 155 h 199"/>
                  <a:gd name="T16" fmla="*/ 25 w 82"/>
                  <a:gd name="T17" fmla="*/ 32 h 199"/>
                  <a:gd name="T18" fmla="*/ 27 w 82"/>
                  <a:gd name="T19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199">
                    <a:moveTo>
                      <a:pt x="27" y="0"/>
                    </a:moveTo>
                    <a:cubicBezTo>
                      <a:pt x="43" y="0"/>
                      <a:pt x="59" y="0"/>
                      <a:pt x="75" y="0"/>
                    </a:cubicBezTo>
                    <a:cubicBezTo>
                      <a:pt x="82" y="17"/>
                      <a:pt x="76" y="33"/>
                      <a:pt x="73" y="50"/>
                    </a:cubicBezTo>
                    <a:cubicBezTo>
                      <a:pt x="70" y="57"/>
                      <a:pt x="70" y="64"/>
                      <a:pt x="69" y="71"/>
                    </a:cubicBezTo>
                    <a:cubicBezTo>
                      <a:pt x="63" y="103"/>
                      <a:pt x="57" y="136"/>
                      <a:pt x="52" y="168"/>
                    </a:cubicBezTo>
                    <a:cubicBezTo>
                      <a:pt x="50" y="178"/>
                      <a:pt x="50" y="189"/>
                      <a:pt x="41" y="197"/>
                    </a:cubicBezTo>
                    <a:cubicBezTo>
                      <a:pt x="28" y="199"/>
                      <a:pt x="16" y="195"/>
                      <a:pt x="6" y="188"/>
                    </a:cubicBezTo>
                    <a:cubicBezTo>
                      <a:pt x="0" y="177"/>
                      <a:pt x="3" y="166"/>
                      <a:pt x="5" y="155"/>
                    </a:cubicBezTo>
                    <a:cubicBezTo>
                      <a:pt x="11" y="114"/>
                      <a:pt x="22" y="73"/>
                      <a:pt x="25" y="32"/>
                    </a:cubicBezTo>
                    <a:cubicBezTo>
                      <a:pt x="31" y="21"/>
                      <a:pt x="29" y="11"/>
                      <a:pt x="27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7" name="Freeform 346">
                <a:extLst>
                  <a:ext uri="{FF2B5EF4-FFF2-40B4-BE49-F238E27FC236}">
                    <a16:creationId xmlns:a16="http://schemas.microsoft.com/office/drawing/2014/main" id="{5D8A1A99-8043-9308-0049-6C14FF6B1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6" y="2593"/>
                <a:ext cx="141" cy="146"/>
              </a:xfrm>
              <a:custGeom>
                <a:avLst/>
                <a:gdLst>
                  <a:gd name="T0" fmla="*/ 29 w 122"/>
                  <a:gd name="T1" fmla="*/ 120 h 129"/>
                  <a:gd name="T2" fmla="*/ 0 w 122"/>
                  <a:gd name="T3" fmla="*/ 49 h 129"/>
                  <a:gd name="T4" fmla="*/ 19 w 122"/>
                  <a:gd name="T5" fmla="*/ 38 h 129"/>
                  <a:gd name="T6" fmla="*/ 24 w 122"/>
                  <a:gd name="T7" fmla="*/ 36 h 129"/>
                  <a:gd name="T8" fmla="*/ 63 w 122"/>
                  <a:gd name="T9" fmla="*/ 41 h 129"/>
                  <a:gd name="T10" fmla="*/ 68 w 122"/>
                  <a:gd name="T11" fmla="*/ 19 h 129"/>
                  <a:gd name="T12" fmla="*/ 83 w 122"/>
                  <a:gd name="T13" fmla="*/ 16 h 129"/>
                  <a:gd name="T14" fmla="*/ 104 w 122"/>
                  <a:gd name="T15" fmla="*/ 0 h 129"/>
                  <a:gd name="T16" fmla="*/ 116 w 122"/>
                  <a:gd name="T17" fmla="*/ 0 h 129"/>
                  <a:gd name="T18" fmla="*/ 119 w 122"/>
                  <a:gd name="T19" fmla="*/ 19 h 129"/>
                  <a:gd name="T20" fmla="*/ 106 w 122"/>
                  <a:gd name="T21" fmla="*/ 93 h 129"/>
                  <a:gd name="T22" fmla="*/ 90 w 122"/>
                  <a:gd name="T23" fmla="*/ 108 h 129"/>
                  <a:gd name="T24" fmla="*/ 75 w 122"/>
                  <a:gd name="T25" fmla="*/ 100 h 129"/>
                  <a:gd name="T26" fmla="*/ 63 w 122"/>
                  <a:gd name="T27" fmla="*/ 94 h 129"/>
                  <a:gd name="T28" fmla="*/ 60 w 122"/>
                  <a:gd name="T29" fmla="*/ 108 h 129"/>
                  <a:gd name="T30" fmla="*/ 58 w 122"/>
                  <a:gd name="T31" fmla="*/ 127 h 129"/>
                  <a:gd name="T32" fmla="*/ 53 w 122"/>
                  <a:gd name="T33" fmla="*/ 129 h 129"/>
                  <a:gd name="T34" fmla="*/ 37 w 122"/>
                  <a:gd name="T35" fmla="*/ 122 h 129"/>
                  <a:gd name="T36" fmla="*/ 29 w 122"/>
                  <a:gd name="T37" fmla="*/ 12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22" h="129">
                    <a:moveTo>
                      <a:pt x="29" y="120"/>
                    </a:moveTo>
                    <a:cubicBezTo>
                      <a:pt x="18" y="97"/>
                      <a:pt x="2" y="76"/>
                      <a:pt x="0" y="49"/>
                    </a:cubicBezTo>
                    <a:cubicBezTo>
                      <a:pt x="5" y="42"/>
                      <a:pt x="13" y="43"/>
                      <a:pt x="19" y="38"/>
                    </a:cubicBezTo>
                    <a:cubicBezTo>
                      <a:pt x="20" y="37"/>
                      <a:pt x="22" y="37"/>
                      <a:pt x="24" y="36"/>
                    </a:cubicBezTo>
                    <a:cubicBezTo>
                      <a:pt x="37" y="33"/>
                      <a:pt x="49" y="43"/>
                      <a:pt x="63" y="41"/>
                    </a:cubicBezTo>
                    <a:cubicBezTo>
                      <a:pt x="65" y="34"/>
                      <a:pt x="62" y="25"/>
                      <a:pt x="68" y="19"/>
                    </a:cubicBezTo>
                    <a:cubicBezTo>
                      <a:pt x="72" y="15"/>
                      <a:pt x="78" y="15"/>
                      <a:pt x="83" y="16"/>
                    </a:cubicBezTo>
                    <a:cubicBezTo>
                      <a:pt x="97" y="19"/>
                      <a:pt x="104" y="15"/>
                      <a:pt x="104" y="0"/>
                    </a:cubicBezTo>
                    <a:cubicBezTo>
                      <a:pt x="108" y="0"/>
                      <a:pt x="112" y="0"/>
                      <a:pt x="116" y="0"/>
                    </a:cubicBezTo>
                    <a:cubicBezTo>
                      <a:pt x="122" y="6"/>
                      <a:pt x="120" y="12"/>
                      <a:pt x="119" y="19"/>
                    </a:cubicBezTo>
                    <a:cubicBezTo>
                      <a:pt x="116" y="44"/>
                      <a:pt x="111" y="69"/>
                      <a:pt x="106" y="93"/>
                    </a:cubicBezTo>
                    <a:cubicBezTo>
                      <a:pt x="104" y="102"/>
                      <a:pt x="103" y="111"/>
                      <a:pt x="90" y="108"/>
                    </a:cubicBezTo>
                    <a:cubicBezTo>
                      <a:pt x="84" y="108"/>
                      <a:pt x="79" y="104"/>
                      <a:pt x="75" y="100"/>
                    </a:cubicBezTo>
                    <a:cubicBezTo>
                      <a:pt x="72" y="97"/>
                      <a:pt x="69" y="92"/>
                      <a:pt x="63" y="94"/>
                    </a:cubicBezTo>
                    <a:cubicBezTo>
                      <a:pt x="57" y="97"/>
                      <a:pt x="60" y="103"/>
                      <a:pt x="60" y="108"/>
                    </a:cubicBezTo>
                    <a:cubicBezTo>
                      <a:pt x="61" y="115"/>
                      <a:pt x="62" y="121"/>
                      <a:pt x="58" y="127"/>
                    </a:cubicBezTo>
                    <a:cubicBezTo>
                      <a:pt x="56" y="129"/>
                      <a:pt x="55" y="129"/>
                      <a:pt x="53" y="129"/>
                    </a:cubicBezTo>
                    <a:cubicBezTo>
                      <a:pt x="48" y="125"/>
                      <a:pt x="48" y="109"/>
                      <a:pt x="37" y="122"/>
                    </a:cubicBezTo>
                    <a:cubicBezTo>
                      <a:pt x="34" y="123"/>
                      <a:pt x="31" y="122"/>
                      <a:pt x="29" y="120"/>
                    </a:cubicBezTo>
                    <a:close/>
                  </a:path>
                </a:pathLst>
              </a:custGeom>
              <a:solidFill>
                <a:srgbClr val="D6AF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8" name="Freeform 347">
                <a:extLst>
                  <a:ext uri="{FF2B5EF4-FFF2-40B4-BE49-F238E27FC236}">
                    <a16:creationId xmlns:a16="http://schemas.microsoft.com/office/drawing/2014/main" id="{12809226-E950-E0FB-6B6D-9237C40A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2620"/>
                <a:ext cx="87" cy="421"/>
              </a:xfrm>
              <a:custGeom>
                <a:avLst/>
                <a:gdLst>
                  <a:gd name="T0" fmla="*/ 0 w 76"/>
                  <a:gd name="T1" fmla="*/ 366 h 372"/>
                  <a:gd name="T2" fmla="*/ 31 w 76"/>
                  <a:gd name="T3" fmla="*/ 190 h 372"/>
                  <a:gd name="T4" fmla="*/ 66 w 76"/>
                  <a:gd name="T5" fmla="*/ 0 h 372"/>
                  <a:gd name="T6" fmla="*/ 75 w 76"/>
                  <a:gd name="T7" fmla="*/ 12 h 372"/>
                  <a:gd name="T8" fmla="*/ 75 w 76"/>
                  <a:gd name="T9" fmla="*/ 64 h 372"/>
                  <a:gd name="T10" fmla="*/ 67 w 76"/>
                  <a:gd name="T11" fmla="*/ 116 h 372"/>
                  <a:gd name="T12" fmla="*/ 57 w 76"/>
                  <a:gd name="T13" fmla="*/ 167 h 372"/>
                  <a:gd name="T14" fmla="*/ 39 w 76"/>
                  <a:gd name="T15" fmla="*/ 274 h 372"/>
                  <a:gd name="T16" fmla="*/ 28 w 76"/>
                  <a:gd name="T17" fmla="*/ 315 h 372"/>
                  <a:gd name="T18" fmla="*/ 19 w 76"/>
                  <a:gd name="T19" fmla="*/ 364 h 372"/>
                  <a:gd name="T20" fmla="*/ 0 w 76"/>
                  <a:gd name="T21" fmla="*/ 366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372">
                    <a:moveTo>
                      <a:pt x="0" y="366"/>
                    </a:moveTo>
                    <a:cubicBezTo>
                      <a:pt x="10" y="307"/>
                      <a:pt x="20" y="249"/>
                      <a:pt x="31" y="190"/>
                    </a:cubicBezTo>
                    <a:cubicBezTo>
                      <a:pt x="44" y="127"/>
                      <a:pt x="51" y="63"/>
                      <a:pt x="66" y="0"/>
                    </a:cubicBezTo>
                    <a:cubicBezTo>
                      <a:pt x="73" y="1"/>
                      <a:pt x="72" y="9"/>
                      <a:pt x="75" y="12"/>
                    </a:cubicBezTo>
                    <a:cubicBezTo>
                      <a:pt x="75" y="29"/>
                      <a:pt x="75" y="46"/>
                      <a:pt x="75" y="64"/>
                    </a:cubicBezTo>
                    <a:cubicBezTo>
                      <a:pt x="67" y="80"/>
                      <a:pt x="76" y="100"/>
                      <a:pt x="67" y="116"/>
                    </a:cubicBezTo>
                    <a:cubicBezTo>
                      <a:pt x="64" y="133"/>
                      <a:pt x="64" y="150"/>
                      <a:pt x="57" y="167"/>
                    </a:cubicBezTo>
                    <a:cubicBezTo>
                      <a:pt x="54" y="203"/>
                      <a:pt x="44" y="238"/>
                      <a:pt x="39" y="274"/>
                    </a:cubicBezTo>
                    <a:cubicBezTo>
                      <a:pt x="34" y="287"/>
                      <a:pt x="36" y="303"/>
                      <a:pt x="28" y="315"/>
                    </a:cubicBezTo>
                    <a:cubicBezTo>
                      <a:pt x="21" y="331"/>
                      <a:pt x="23" y="348"/>
                      <a:pt x="19" y="364"/>
                    </a:cubicBezTo>
                    <a:cubicBezTo>
                      <a:pt x="13" y="372"/>
                      <a:pt x="7" y="371"/>
                      <a:pt x="0" y="366"/>
                    </a:cubicBezTo>
                    <a:close/>
                  </a:path>
                </a:pathLst>
              </a:custGeom>
              <a:solidFill>
                <a:srgbClr val="D29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9" name="Freeform 348">
                <a:extLst>
                  <a:ext uri="{FF2B5EF4-FFF2-40B4-BE49-F238E27FC236}">
                    <a16:creationId xmlns:a16="http://schemas.microsoft.com/office/drawing/2014/main" id="{95AFBBA3-499F-CEB1-594F-06777B93A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" y="2593"/>
                <a:ext cx="85" cy="189"/>
              </a:xfrm>
              <a:custGeom>
                <a:avLst/>
                <a:gdLst>
                  <a:gd name="T0" fmla="*/ 29 w 73"/>
                  <a:gd name="T1" fmla="*/ 0 h 167"/>
                  <a:gd name="T2" fmla="*/ 69 w 73"/>
                  <a:gd name="T3" fmla="*/ 0 h 167"/>
                  <a:gd name="T4" fmla="*/ 71 w 73"/>
                  <a:gd name="T5" fmla="*/ 19 h 167"/>
                  <a:gd name="T6" fmla="*/ 47 w 73"/>
                  <a:gd name="T7" fmla="*/ 149 h 167"/>
                  <a:gd name="T8" fmla="*/ 42 w 73"/>
                  <a:gd name="T9" fmla="*/ 160 h 167"/>
                  <a:gd name="T10" fmla="*/ 3 w 73"/>
                  <a:gd name="T11" fmla="*/ 152 h 167"/>
                  <a:gd name="T12" fmla="*/ 1 w 73"/>
                  <a:gd name="T13" fmla="*/ 137 h 167"/>
                  <a:gd name="T14" fmla="*/ 22 w 73"/>
                  <a:gd name="T15" fmla="*/ 14 h 167"/>
                  <a:gd name="T16" fmla="*/ 29 w 73"/>
                  <a:gd name="T1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67">
                    <a:moveTo>
                      <a:pt x="29" y="0"/>
                    </a:moveTo>
                    <a:cubicBezTo>
                      <a:pt x="42" y="0"/>
                      <a:pt x="55" y="0"/>
                      <a:pt x="69" y="0"/>
                    </a:cubicBezTo>
                    <a:cubicBezTo>
                      <a:pt x="73" y="6"/>
                      <a:pt x="72" y="13"/>
                      <a:pt x="71" y="19"/>
                    </a:cubicBezTo>
                    <a:cubicBezTo>
                      <a:pt x="62" y="62"/>
                      <a:pt x="55" y="106"/>
                      <a:pt x="47" y="149"/>
                    </a:cubicBezTo>
                    <a:cubicBezTo>
                      <a:pt x="46" y="153"/>
                      <a:pt x="45" y="157"/>
                      <a:pt x="42" y="160"/>
                    </a:cubicBezTo>
                    <a:cubicBezTo>
                      <a:pt x="27" y="167"/>
                      <a:pt x="16" y="157"/>
                      <a:pt x="3" y="152"/>
                    </a:cubicBezTo>
                    <a:cubicBezTo>
                      <a:pt x="0" y="147"/>
                      <a:pt x="0" y="142"/>
                      <a:pt x="1" y="137"/>
                    </a:cubicBezTo>
                    <a:cubicBezTo>
                      <a:pt x="7" y="96"/>
                      <a:pt x="15" y="55"/>
                      <a:pt x="22" y="14"/>
                    </a:cubicBezTo>
                    <a:cubicBezTo>
                      <a:pt x="23" y="9"/>
                      <a:pt x="25" y="4"/>
                      <a:pt x="29" y="0"/>
                    </a:cubicBezTo>
                    <a:close/>
                  </a:path>
                </a:pathLst>
              </a:custGeom>
              <a:solidFill>
                <a:srgbClr val="F9E9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0" name="Freeform 349">
                <a:extLst>
                  <a:ext uri="{FF2B5EF4-FFF2-40B4-BE49-F238E27FC236}">
                    <a16:creationId xmlns:a16="http://schemas.microsoft.com/office/drawing/2014/main" id="{D659D2B3-2FE4-7D6A-F6D4-C6515875F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2593"/>
                <a:ext cx="91" cy="361"/>
              </a:xfrm>
              <a:custGeom>
                <a:avLst/>
                <a:gdLst>
                  <a:gd name="T0" fmla="*/ 23 w 79"/>
                  <a:gd name="T1" fmla="*/ 0 h 319"/>
                  <a:gd name="T2" fmla="*/ 63 w 79"/>
                  <a:gd name="T3" fmla="*/ 224 h 319"/>
                  <a:gd name="T4" fmla="*/ 79 w 79"/>
                  <a:gd name="T5" fmla="*/ 311 h 319"/>
                  <a:gd name="T6" fmla="*/ 62 w 79"/>
                  <a:gd name="T7" fmla="*/ 316 h 319"/>
                  <a:gd name="T8" fmla="*/ 54 w 79"/>
                  <a:gd name="T9" fmla="*/ 275 h 319"/>
                  <a:gd name="T10" fmla="*/ 42 w 79"/>
                  <a:gd name="T11" fmla="*/ 249 h 319"/>
                  <a:gd name="T12" fmla="*/ 21 w 79"/>
                  <a:gd name="T13" fmla="*/ 115 h 319"/>
                  <a:gd name="T14" fmla="*/ 10 w 79"/>
                  <a:gd name="T15" fmla="*/ 63 h 319"/>
                  <a:gd name="T16" fmla="*/ 3 w 79"/>
                  <a:gd name="T17" fmla="*/ 24 h 319"/>
                  <a:gd name="T18" fmla="*/ 7 w 79"/>
                  <a:gd name="T19" fmla="*/ 0 h 319"/>
                  <a:gd name="T20" fmla="*/ 23 w 79"/>
                  <a:gd name="T21" fmla="*/ 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319">
                    <a:moveTo>
                      <a:pt x="23" y="0"/>
                    </a:moveTo>
                    <a:cubicBezTo>
                      <a:pt x="36" y="74"/>
                      <a:pt x="50" y="149"/>
                      <a:pt x="63" y="224"/>
                    </a:cubicBezTo>
                    <a:cubicBezTo>
                      <a:pt x="68" y="253"/>
                      <a:pt x="73" y="282"/>
                      <a:pt x="79" y="311"/>
                    </a:cubicBezTo>
                    <a:cubicBezTo>
                      <a:pt x="74" y="317"/>
                      <a:pt x="69" y="319"/>
                      <a:pt x="62" y="316"/>
                    </a:cubicBezTo>
                    <a:cubicBezTo>
                      <a:pt x="59" y="303"/>
                      <a:pt x="57" y="289"/>
                      <a:pt x="54" y="275"/>
                    </a:cubicBezTo>
                    <a:cubicBezTo>
                      <a:pt x="55" y="264"/>
                      <a:pt x="44" y="259"/>
                      <a:pt x="42" y="249"/>
                    </a:cubicBezTo>
                    <a:cubicBezTo>
                      <a:pt x="39" y="204"/>
                      <a:pt x="28" y="160"/>
                      <a:pt x="21" y="115"/>
                    </a:cubicBezTo>
                    <a:cubicBezTo>
                      <a:pt x="17" y="98"/>
                      <a:pt x="15" y="80"/>
                      <a:pt x="10" y="63"/>
                    </a:cubicBezTo>
                    <a:cubicBezTo>
                      <a:pt x="7" y="50"/>
                      <a:pt x="5" y="37"/>
                      <a:pt x="3" y="24"/>
                    </a:cubicBezTo>
                    <a:cubicBezTo>
                      <a:pt x="1" y="16"/>
                      <a:pt x="0" y="7"/>
                      <a:pt x="7" y="0"/>
                    </a:cubicBezTo>
                    <a:cubicBezTo>
                      <a:pt x="12" y="0"/>
                      <a:pt x="18" y="0"/>
                      <a:pt x="23" y="0"/>
                    </a:cubicBezTo>
                    <a:close/>
                  </a:path>
                </a:pathLst>
              </a:custGeom>
              <a:solidFill>
                <a:srgbClr val="D2A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1" name="Freeform 350">
                <a:extLst>
                  <a:ext uri="{FF2B5EF4-FFF2-40B4-BE49-F238E27FC236}">
                    <a16:creationId xmlns:a16="http://schemas.microsoft.com/office/drawing/2014/main" id="{A66F9DCD-98B0-C75C-B52F-83DE29CDA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" y="2593"/>
                <a:ext cx="84" cy="173"/>
              </a:xfrm>
              <a:custGeom>
                <a:avLst/>
                <a:gdLst>
                  <a:gd name="T0" fmla="*/ 32 w 73"/>
                  <a:gd name="T1" fmla="*/ 0 h 153"/>
                  <a:gd name="T2" fmla="*/ 60 w 73"/>
                  <a:gd name="T3" fmla="*/ 0 h 153"/>
                  <a:gd name="T4" fmla="*/ 72 w 73"/>
                  <a:gd name="T5" fmla="*/ 33 h 153"/>
                  <a:gd name="T6" fmla="*/ 68 w 73"/>
                  <a:gd name="T7" fmla="*/ 51 h 153"/>
                  <a:gd name="T8" fmla="*/ 53 w 73"/>
                  <a:gd name="T9" fmla="*/ 127 h 153"/>
                  <a:gd name="T10" fmla="*/ 41 w 73"/>
                  <a:gd name="T11" fmla="*/ 153 h 153"/>
                  <a:gd name="T12" fmla="*/ 6 w 73"/>
                  <a:gd name="T13" fmla="*/ 143 h 153"/>
                  <a:gd name="T14" fmla="*/ 6 w 73"/>
                  <a:gd name="T15" fmla="*/ 114 h 153"/>
                  <a:gd name="T16" fmla="*/ 21 w 73"/>
                  <a:gd name="T17" fmla="*/ 23 h 153"/>
                  <a:gd name="T18" fmla="*/ 32 w 73"/>
                  <a:gd name="T19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3" h="153">
                    <a:moveTo>
                      <a:pt x="32" y="0"/>
                    </a:moveTo>
                    <a:cubicBezTo>
                      <a:pt x="41" y="0"/>
                      <a:pt x="50" y="0"/>
                      <a:pt x="60" y="0"/>
                    </a:cubicBezTo>
                    <a:cubicBezTo>
                      <a:pt x="62" y="11"/>
                      <a:pt x="71" y="20"/>
                      <a:pt x="72" y="33"/>
                    </a:cubicBezTo>
                    <a:cubicBezTo>
                      <a:pt x="73" y="39"/>
                      <a:pt x="71" y="45"/>
                      <a:pt x="68" y="51"/>
                    </a:cubicBezTo>
                    <a:cubicBezTo>
                      <a:pt x="60" y="76"/>
                      <a:pt x="58" y="101"/>
                      <a:pt x="53" y="127"/>
                    </a:cubicBezTo>
                    <a:cubicBezTo>
                      <a:pt x="51" y="136"/>
                      <a:pt x="50" y="146"/>
                      <a:pt x="41" y="153"/>
                    </a:cubicBezTo>
                    <a:cubicBezTo>
                      <a:pt x="28" y="152"/>
                      <a:pt x="16" y="151"/>
                      <a:pt x="6" y="143"/>
                    </a:cubicBezTo>
                    <a:cubicBezTo>
                      <a:pt x="0" y="134"/>
                      <a:pt x="4" y="124"/>
                      <a:pt x="6" y="114"/>
                    </a:cubicBezTo>
                    <a:cubicBezTo>
                      <a:pt x="9" y="83"/>
                      <a:pt x="17" y="53"/>
                      <a:pt x="21" y="23"/>
                    </a:cubicBezTo>
                    <a:cubicBezTo>
                      <a:pt x="22" y="14"/>
                      <a:pt x="24" y="6"/>
                      <a:pt x="32" y="0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2" name="Freeform 351">
                <a:extLst>
                  <a:ext uri="{FF2B5EF4-FFF2-40B4-BE49-F238E27FC236}">
                    <a16:creationId xmlns:a16="http://schemas.microsoft.com/office/drawing/2014/main" id="{AB700F22-9AF8-FF6D-7493-76CF1520C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" y="2593"/>
                <a:ext cx="135" cy="270"/>
              </a:xfrm>
              <a:custGeom>
                <a:avLst/>
                <a:gdLst>
                  <a:gd name="T0" fmla="*/ 115 w 117"/>
                  <a:gd name="T1" fmla="*/ 63 h 239"/>
                  <a:gd name="T2" fmla="*/ 115 w 117"/>
                  <a:gd name="T3" fmla="*/ 239 h 239"/>
                  <a:gd name="T4" fmla="*/ 105 w 117"/>
                  <a:gd name="T5" fmla="*/ 222 h 239"/>
                  <a:gd name="T6" fmla="*/ 107 w 117"/>
                  <a:gd name="T7" fmla="*/ 100 h 239"/>
                  <a:gd name="T8" fmla="*/ 96 w 117"/>
                  <a:gd name="T9" fmla="*/ 108 h 239"/>
                  <a:gd name="T10" fmla="*/ 80 w 117"/>
                  <a:gd name="T11" fmla="*/ 88 h 239"/>
                  <a:gd name="T12" fmla="*/ 72 w 117"/>
                  <a:gd name="T13" fmla="*/ 103 h 239"/>
                  <a:gd name="T14" fmla="*/ 57 w 117"/>
                  <a:gd name="T15" fmla="*/ 129 h 239"/>
                  <a:gd name="T16" fmla="*/ 42 w 117"/>
                  <a:gd name="T17" fmla="*/ 121 h 239"/>
                  <a:gd name="T18" fmla="*/ 28 w 117"/>
                  <a:gd name="T19" fmla="*/ 96 h 239"/>
                  <a:gd name="T20" fmla="*/ 17 w 117"/>
                  <a:gd name="T21" fmla="*/ 70 h 239"/>
                  <a:gd name="T22" fmla="*/ 14 w 117"/>
                  <a:gd name="T23" fmla="*/ 89 h 239"/>
                  <a:gd name="T24" fmla="*/ 4 w 117"/>
                  <a:gd name="T25" fmla="*/ 87 h 239"/>
                  <a:gd name="T26" fmla="*/ 2 w 117"/>
                  <a:gd name="T27" fmla="*/ 17 h 239"/>
                  <a:gd name="T28" fmla="*/ 8 w 117"/>
                  <a:gd name="T29" fmla="*/ 0 h 239"/>
                  <a:gd name="T30" fmla="*/ 16 w 117"/>
                  <a:gd name="T31" fmla="*/ 0 h 239"/>
                  <a:gd name="T32" fmla="*/ 21 w 117"/>
                  <a:gd name="T33" fmla="*/ 30 h 239"/>
                  <a:gd name="T34" fmla="*/ 34 w 117"/>
                  <a:gd name="T35" fmla="*/ 38 h 239"/>
                  <a:gd name="T36" fmla="*/ 85 w 117"/>
                  <a:gd name="T37" fmla="*/ 46 h 239"/>
                  <a:gd name="T38" fmla="*/ 115 w 117"/>
                  <a:gd name="T39" fmla="*/ 63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7" h="239">
                    <a:moveTo>
                      <a:pt x="115" y="63"/>
                    </a:moveTo>
                    <a:cubicBezTo>
                      <a:pt x="116" y="122"/>
                      <a:pt x="117" y="180"/>
                      <a:pt x="115" y="239"/>
                    </a:cubicBezTo>
                    <a:cubicBezTo>
                      <a:pt x="105" y="237"/>
                      <a:pt x="105" y="229"/>
                      <a:pt x="105" y="222"/>
                    </a:cubicBezTo>
                    <a:cubicBezTo>
                      <a:pt x="109" y="182"/>
                      <a:pt x="105" y="141"/>
                      <a:pt x="107" y="100"/>
                    </a:cubicBezTo>
                    <a:cubicBezTo>
                      <a:pt x="102" y="103"/>
                      <a:pt x="101" y="107"/>
                      <a:pt x="96" y="108"/>
                    </a:cubicBezTo>
                    <a:cubicBezTo>
                      <a:pt x="83" y="108"/>
                      <a:pt x="87" y="95"/>
                      <a:pt x="80" y="88"/>
                    </a:cubicBezTo>
                    <a:cubicBezTo>
                      <a:pt x="74" y="91"/>
                      <a:pt x="75" y="98"/>
                      <a:pt x="72" y="103"/>
                    </a:cubicBezTo>
                    <a:cubicBezTo>
                      <a:pt x="64" y="110"/>
                      <a:pt x="68" y="123"/>
                      <a:pt x="57" y="129"/>
                    </a:cubicBezTo>
                    <a:cubicBezTo>
                      <a:pt x="52" y="127"/>
                      <a:pt x="47" y="124"/>
                      <a:pt x="42" y="121"/>
                    </a:cubicBezTo>
                    <a:cubicBezTo>
                      <a:pt x="36" y="114"/>
                      <a:pt x="32" y="105"/>
                      <a:pt x="28" y="96"/>
                    </a:cubicBezTo>
                    <a:cubicBezTo>
                      <a:pt x="25" y="88"/>
                      <a:pt x="21" y="79"/>
                      <a:pt x="17" y="70"/>
                    </a:cubicBezTo>
                    <a:cubicBezTo>
                      <a:pt x="16" y="77"/>
                      <a:pt x="17" y="83"/>
                      <a:pt x="14" y="89"/>
                    </a:cubicBezTo>
                    <a:cubicBezTo>
                      <a:pt x="10" y="95"/>
                      <a:pt x="7" y="93"/>
                      <a:pt x="4" y="87"/>
                    </a:cubicBezTo>
                    <a:cubicBezTo>
                      <a:pt x="0" y="64"/>
                      <a:pt x="3" y="40"/>
                      <a:pt x="2" y="17"/>
                    </a:cubicBezTo>
                    <a:cubicBezTo>
                      <a:pt x="2" y="11"/>
                      <a:pt x="4" y="5"/>
                      <a:pt x="8" y="0"/>
                    </a:cubicBezTo>
                    <a:cubicBezTo>
                      <a:pt x="11" y="0"/>
                      <a:pt x="13" y="0"/>
                      <a:pt x="16" y="0"/>
                    </a:cubicBezTo>
                    <a:cubicBezTo>
                      <a:pt x="24" y="9"/>
                      <a:pt x="20" y="20"/>
                      <a:pt x="21" y="30"/>
                    </a:cubicBezTo>
                    <a:cubicBezTo>
                      <a:pt x="22" y="40"/>
                      <a:pt x="26" y="41"/>
                      <a:pt x="34" y="38"/>
                    </a:cubicBezTo>
                    <a:cubicBezTo>
                      <a:pt x="52" y="32"/>
                      <a:pt x="69" y="38"/>
                      <a:pt x="85" y="46"/>
                    </a:cubicBezTo>
                    <a:cubicBezTo>
                      <a:pt x="94" y="71"/>
                      <a:pt x="94" y="71"/>
                      <a:pt x="115" y="63"/>
                    </a:cubicBezTo>
                    <a:close/>
                  </a:path>
                </a:pathLst>
              </a:custGeom>
              <a:solidFill>
                <a:srgbClr val="DFB7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3" name="Freeform 352">
                <a:extLst>
                  <a:ext uri="{FF2B5EF4-FFF2-40B4-BE49-F238E27FC236}">
                    <a16:creationId xmlns:a16="http://schemas.microsoft.com/office/drawing/2014/main" id="{CF1F1E7C-B049-AC21-DAF2-3A3D6FAAD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593"/>
                <a:ext cx="89" cy="333"/>
              </a:xfrm>
              <a:custGeom>
                <a:avLst/>
                <a:gdLst>
                  <a:gd name="T0" fmla="*/ 0 w 77"/>
                  <a:gd name="T1" fmla="*/ 284 h 294"/>
                  <a:gd name="T2" fmla="*/ 43 w 77"/>
                  <a:gd name="T3" fmla="*/ 39 h 294"/>
                  <a:gd name="T4" fmla="*/ 49 w 77"/>
                  <a:gd name="T5" fmla="*/ 0 h 294"/>
                  <a:gd name="T6" fmla="*/ 69 w 77"/>
                  <a:gd name="T7" fmla="*/ 0 h 294"/>
                  <a:gd name="T8" fmla="*/ 69 w 77"/>
                  <a:gd name="T9" fmla="*/ 31 h 294"/>
                  <a:gd name="T10" fmla="*/ 59 w 77"/>
                  <a:gd name="T11" fmla="*/ 81 h 294"/>
                  <a:gd name="T12" fmla="*/ 41 w 77"/>
                  <a:gd name="T13" fmla="*/ 187 h 294"/>
                  <a:gd name="T14" fmla="*/ 35 w 77"/>
                  <a:gd name="T15" fmla="*/ 228 h 294"/>
                  <a:gd name="T16" fmla="*/ 30 w 77"/>
                  <a:gd name="T17" fmla="*/ 244 h 294"/>
                  <a:gd name="T18" fmla="*/ 29 w 77"/>
                  <a:gd name="T19" fmla="*/ 244 h 294"/>
                  <a:gd name="T20" fmla="*/ 18 w 77"/>
                  <a:gd name="T21" fmla="*/ 292 h 294"/>
                  <a:gd name="T22" fmla="*/ 0 w 77"/>
                  <a:gd name="T23" fmla="*/ 28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7" h="294">
                    <a:moveTo>
                      <a:pt x="0" y="284"/>
                    </a:moveTo>
                    <a:cubicBezTo>
                      <a:pt x="15" y="202"/>
                      <a:pt x="29" y="121"/>
                      <a:pt x="43" y="39"/>
                    </a:cubicBezTo>
                    <a:cubicBezTo>
                      <a:pt x="46" y="26"/>
                      <a:pt x="47" y="13"/>
                      <a:pt x="49" y="0"/>
                    </a:cubicBezTo>
                    <a:cubicBezTo>
                      <a:pt x="56" y="0"/>
                      <a:pt x="63" y="0"/>
                      <a:pt x="69" y="0"/>
                    </a:cubicBezTo>
                    <a:cubicBezTo>
                      <a:pt x="77" y="10"/>
                      <a:pt x="71" y="21"/>
                      <a:pt x="69" y="31"/>
                    </a:cubicBezTo>
                    <a:cubicBezTo>
                      <a:pt x="66" y="48"/>
                      <a:pt x="59" y="64"/>
                      <a:pt x="59" y="81"/>
                    </a:cubicBezTo>
                    <a:cubicBezTo>
                      <a:pt x="54" y="117"/>
                      <a:pt x="45" y="151"/>
                      <a:pt x="41" y="187"/>
                    </a:cubicBezTo>
                    <a:cubicBezTo>
                      <a:pt x="34" y="200"/>
                      <a:pt x="35" y="214"/>
                      <a:pt x="35" y="228"/>
                    </a:cubicBezTo>
                    <a:cubicBezTo>
                      <a:pt x="35" y="234"/>
                      <a:pt x="33" y="239"/>
                      <a:pt x="30" y="244"/>
                    </a:cubicBezTo>
                    <a:cubicBezTo>
                      <a:pt x="29" y="244"/>
                      <a:pt x="29" y="244"/>
                      <a:pt x="29" y="244"/>
                    </a:cubicBezTo>
                    <a:cubicBezTo>
                      <a:pt x="21" y="259"/>
                      <a:pt x="31" y="278"/>
                      <a:pt x="18" y="292"/>
                    </a:cubicBezTo>
                    <a:cubicBezTo>
                      <a:pt x="10" y="294"/>
                      <a:pt x="3" y="293"/>
                      <a:pt x="0" y="284"/>
                    </a:cubicBezTo>
                    <a:close/>
                  </a:path>
                </a:pathLst>
              </a:custGeom>
              <a:solidFill>
                <a:srgbClr val="D39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4" name="Freeform 353">
                <a:extLst>
                  <a:ext uri="{FF2B5EF4-FFF2-40B4-BE49-F238E27FC236}">
                    <a16:creationId xmlns:a16="http://schemas.microsoft.com/office/drawing/2014/main" id="{FB72D613-4DEB-51F4-4097-B52D604A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2593"/>
                <a:ext cx="82" cy="165"/>
              </a:xfrm>
              <a:custGeom>
                <a:avLst/>
                <a:gdLst>
                  <a:gd name="T0" fmla="*/ 29 w 71"/>
                  <a:gd name="T1" fmla="*/ 0 h 146"/>
                  <a:gd name="T2" fmla="*/ 65 w 71"/>
                  <a:gd name="T3" fmla="*/ 0 h 146"/>
                  <a:gd name="T4" fmla="*/ 70 w 71"/>
                  <a:gd name="T5" fmla="*/ 18 h 146"/>
                  <a:gd name="T6" fmla="*/ 49 w 71"/>
                  <a:gd name="T7" fmla="*/ 134 h 146"/>
                  <a:gd name="T8" fmla="*/ 44 w 71"/>
                  <a:gd name="T9" fmla="*/ 144 h 146"/>
                  <a:gd name="T10" fmla="*/ 5 w 71"/>
                  <a:gd name="T11" fmla="*/ 139 h 146"/>
                  <a:gd name="T12" fmla="*/ 0 w 71"/>
                  <a:gd name="T13" fmla="*/ 131 h 146"/>
                  <a:gd name="T14" fmla="*/ 20 w 71"/>
                  <a:gd name="T15" fmla="*/ 26 h 146"/>
                  <a:gd name="T16" fmla="*/ 29 w 71"/>
                  <a:gd name="T17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1" h="146">
                    <a:moveTo>
                      <a:pt x="29" y="0"/>
                    </a:moveTo>
                    <a:cubicBezTo>
                      <a:pt x="41" y="0"/>
                      <a:pt x="53" y="0"/>
                      <a:pt x="65" y="0"/>
                    </a:cubicBezTo>
                    <a:cubicBezTo>
                      <a:pt x="70" y="5"/>
                      <a:pt x="71" y="12"/>
                      <a:pt x="70" y="18"/>
                    </a:cubicBezTo>
                    <a:cubicBezTo>
                      <a:pt x="63" y="57"/>
                      <a:pt x="57" y="95"/>
                      <a:pt x="49" y="134"/>
                    </a:cubicBezTo>
                    <a:cubicBezTo>
                      <a:pt x="49" y="137"/>
                      <a:pt x="47" y="141"/>
                      <a:pt x="44" y="144"/>
                    </a:cubicBezTo>
                    <a:cubicBezTo>
                      <a:pt x="30" y="146"/>
                      <a:pt x="18" y="140"/>
                      <a:pt x="5" y="139"/>
                    </a:cubicBezTo>
                    <a:cubicBezTo>
                      <a:pt x="2" y="137"/>
                      <a:pt x="0" y="135"/>
                      <a:pt x="0" y="131"/>
                    </a:cubicBezTo>
                    <a:cubicBezTo>
                      <a:pt x="9" y="96"/>
                      <a:pt x="13" y="61"/>
                      <a:pt x="20" y="26"/>
                    </a:cubicBezTo>
                    <a:cubicBezTo>
                      <a:pt x="22" y="17"/>
                      <a:pt x="22" y="7"/>
                      <a:pt x="29" y="0"/>
                    </a:cubicBezTo>
                    <a:close/>
                  </a:path>
                </a:pathLst>
              </a:custGeom>
              <a:solidFill>
                <a:srgbClr val="F9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5" name="Freeform 354">
                <a:extLst>
                  <a:ext uri="{FF2B5EF4-FFF2-40B4-BE49-F238E27FC236}">
                    <a16:creationId xmlns:a16="http://schemas.microsoft.com/office/drawing/2014/main" id="{F1088E39-1F67-BFF7-686B-EFBCBA0F8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2593"/>
                <a:ext cx="79" cy="156"/>
              </a:xfrm>
              <a:custGeom>
                <a:avLst/>
                <a:gdLst>
                  <a:gd name="T0" fmla="*/ 29 w 69"/>
                  <a:gd name="T1" fmla="*/ 0 h 138"/>
                  <a:gd name="T2" fmla="*/ 65 w 69"/>
                  <a:gd name="T3" fmla="*/ 0 h 138"/>
                  <a:gd name="T4" fmla="*/ 65 w 69"/>
                  <a:gd name="T5" fmla="*/ 39 h 138"/>
                  <a:gd name="T6" fmla="*/ 52 w 69"/>
                  <a:gd name="T7" fmla="*/ 117 h 138"/>
                  <a:gd name="T8" fmla="*/ 43 w 69"/>
                  <a:gd name="T9" fmla="*/ 136 h 138"/>
                  <a:gd name="T10" fmla="*/ 7 w 69"/>
                  <a:gd name="T11" fmla="*/ 130 h 138"/>
                  <a:gd name="T12" fmla="*/ 2 w 69"/>
                  <a:gd name="T13" fmla="*/ 112 h 138"/>
                  <a:gd name="T14" fmla="*/ 20 w 69"/>
                  <a:gd name="T15" fmla="*/ 15 h 138"/>
                  <a:gd name="T16" fmla="*/ 29 w 69"/>
                  <a:gd name="T1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138">
                    <a:moveTo>
                      <a:pt x="29" y="0"/>
                    </a:moveTo>
                    <a:cubicBezTo>
                      <a:pt x="41" y="0"/>
                      <a:pt x="53" y="0"/>
                      <a:pt x="65" y="0"/>
                    </a:cubicBezTo>
                    <a:cubicBezTo>
                      <a:pt x="69" y="13"/>
                      <a:pt x="67" y="26"/>
                      <a:pt x="65" y="39"/>
                    </a:cubicBezTo>
                    <a:cubicBezTo>
                      <a:pt x="61" y="65"/>
                      <a:pt x="57" y="91"/>
                      <a:pt x="52" y="117"/>
                    </a:cubicBezTo>
                    <a:cubicBezTo>
                      <a:pt x="50" y="124"/>
                      <a:pt x="49" y="131"/>
                      <a:pt x="43" y="136"/>
                    </a:cubicBezTo>
                    <a:cubicBezTo>
                      <a:pt x="30" y="138"/>
                      <a:pt x="19" y="133"/>
                      <a:pt x="7" y="130"/>
                    </a:cubicBezTo>
                    <a:cubicBezTo>
                      <a:pt x="0" y="126"/>
                      <a:pt x="1" y="119"/>
                      <a:pt x="2" y="112"/>
                    </a:cubicBezTo>
                    <a:cubicBezTo>
                      <a:pt x="9" y="80"/>
                      <a:pt x="14" y="47"/>
                      <a:pt x="20" y="15"/>
                    </a:cubicBezTo>
                    <a:cubicBezTo>
                      <a:pt x="21" y="9"/>
                      <a:pt x="24" y="4"/>
                      <a:pt x="29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6" name="Freeform 355">
                <a:extLst>
                  <a:ext uri="{FF2B5EF4-FFF2-40B4-BE49-F238E27FC236}">
                    <a16:creationId xmlns:a16="http://schemas.microsoft.com/office/drawing/2014/main" id="{CABCAD51-A18A-2C5B-D219-31122D2C4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9" y="2593"/>
                <a:ext cx="80" cy="316"/>
              </a:xfrm>
              <a:custGeom>
                <a:avLst/>
                <a:gdLst>
                  <a:gd name="T0" fmla="*/ 0 w 69"/>
                  <a:gd name="T1" fmla="*/ 263 h 279"/>
                  <a:gd name="T2" fmla="*/ 24 w 69"/>
                  <a:gd name="T3" fmla="*/ 142 h 279"/>
                  <a:gd name="T4" fmla="*/ 48 w 69"/>
                  <a:gd name="T5" fmla="*/ 0 h 279"/>
                  <a:gd name="T6" fmla="*/ 64 w 69"/>
                  <a:gd name="T7" fmla="*/ 0 h 279"/>
                  <a:gd name="T8" fmla="*/ 69 w 69"/>
                  <a:gd name="T9" fmla="*/ 14 h 279"/>
                  <a:gd name="T10" fmla="*/ 63 w 69"/>
                  <a:gd name="T11" fmla="*/ 60 h 279"/>
                  <a:gd name="T12" fmla="*/ 59 w 69"/>
                  <a:gd name="T13" fmla="*/ 78 h 279"/>
                  <a:gd name="T14" fmla="*/ 30 w 69"/>
                  <a:gd name="T15" fmla="*/ 243 h 279"/>
                  <a:gd name="T16" fmla="*/ 25 w 69"/>
                  <a:gd name="T17" fmla="*/ 266 h 279"/>
                  <a:gd name="T18" fmla="*/ 0 w 69"/>
                  <a:gd name="T19" fmla="*/ 26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279">
                    <a:moveTo>
                      <a:pt x="0" y="263"/>
                    </a:moveTo>
                    <a:cubicBezTo>
                      <a:pt x="12" y="224"/>
                      <a:pt x="16" y="182"/>
                      <a:pt x="24" y="142"/>
                    </a:cubicBezTo>
                    <a:cubicBezTo>
                      <a:pt x="33" y="95"/>
                      <a:pt x="40" y="47"/>
                      <a:pt x="48" y="0"/>
                    </a:cubicBezTo>
                    <a:cubicBezTo>
                      <a:pt x="54" y="0"/>
                      <a:pt x="59" y="0"/>
                      <a:pt x="64" y="0"/>
                    </a:cubicBezTo>
                    <a:cubicBezTo>
                      <a:pt x="68" y="4"/>
                      <a:pt x="69" y="9"/>
                      <a:pt x="69" y="14"/>
                    </a:cubicBezTo>
                    <a:cubicBezTo>
                      <a:pt x="68" y="30"/>
                      <a:pt x="63" y="44"/>
                      <a:pt x="63" y="60"/>
                    </a:cubicBezTo>
                    <a:cubicBezTo>
                      <a:pt x="62" y="66"/>
                      <a:pt x="61" y="72"/>
                      <a:pt x="59" y="78"/>
                    </a:cubicBezTo>
                    <a:cubicBezTo>
                      <a:pt x="48" y="133"/>
                      <a:pt x="40" y="188"/>
                      <a:pt x="30" y="243"/>
                    </a:cubicBezTo>
                    <a:cubicBezTo>
                      <a:pt x="29" y="251"/>
                      <a:pt x="28" y="259"/>
                      <a:pt x="25" y="266"/>
                    </a:cubicBezTo>
                    <a:cubicBezTo>
                      <a:pt x="15" y="279"/>
                      <a:pt x="8" y="271"/>
                      <a:pt x="0" y="263"/>
                    </a:cubicBezTo>
                    <a:close/>
                  </a:path>
                </a:pathLst>
              </a:custGeom>
              <a:solidFill>
                <a:srgbClr val="E539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7" name="Freeform 356">
                <a:extLst>
                  <a:ext uri="{FF2B5EF4-FFF2-40B4-BE49-F238E27FC236}">
                    <a16:creationId xmlns:a16="http://schemas.microsoft.com/office/drawing/2014/main" id="{7F67266A-68B9-A9ED-6B60-75CE85285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4" y="2593"/>
                <a:ext cx="79" cy="303"/>
              </a:xfrm>
              <a:custGeom>
                <a:avLst/>
                <a:gdLst>
                  <a:gd name="T0" fmla="*/ 20 w 69"/>
                  <a:gd name="T1" fmla="*/ 104 h 268"/>
                  <a:gd name="T2" fmla="*/ 34 w 69"/>
                  <a:gd name="T3" fmla="*/ 91 h 268"/>
                  <a:gd name="T4" fmla="*/ 49 w 69"/>
                  <a:gd name="T5" fmla="*/ 0 h 268"/>
                  <a:gd name="T6" fmla="*/ 69 w 69"/>
                  <a:gd name="T7" fmla="*/ 0 h 268"/>
                  <a:gd name="T8" fmla="*/ 34 w 69"/>
                  <a:gd name="T9" fmla="*/ 196 h 268"/>
                  <a:gd name="T10" fmla="*/ 25 w 69"/>
                  <a:gd name="T11" fmla="*/ 256 h 268"/>
                  <a:gd name="T12" fmla="*/ 6 w 69"/>
                  <a:gd name="T13" fmla="*/ 261 h 268"/>
                  <a:gd name="T14" fmla="*/ 3 w 69"/>
                  <a:gd name="T15" fmla="*/ 241 h 268"/>
                  <a:gd name="T16" fmla="*/ 13 w 69"/>
                  <a:gd name="T17" fmla="*/ 188 h 268"/>
                  <a:gd name="T18" fmla="*/ 20 w 69"/>
                  <a:gd name="T19" fmla="*/ 10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268">
                    <a:moveTo>
                      <a:pt x="20" y="104"/>
                    </a:moveTo>
                    <a:cubicBezTo>
                      <a:pt x="28" y="103"/>
                      <a:pt x="33" y="102"/>
                      <a:pt x="34" y="91"/>
                    </a:cubicBezTo>
                    <a:cubicBezTo>
                      <a:pt x="38" y="61"/>
                      <a:pt x="44" y="30"/>
                      <a:pt x="49" y="0"/>
                    </a:cubicBezTo>
                    <a:cubicBezTo>
                      <a:pt x="56" y="0"/>
                      <a:pt x="63" y="0"/>
                      <a:pt x="69" y="0"/>
                    </a:cubicBezTo>
                    <a:cubicBezTo>
                      <a:pt x="57" y="65"/>
                      <a:pt x="45" y="130"/>
                      <a:pt x="34" y="196"/>
                    </a:cubicBezTo>
                    <a:cubicBezTo>
                      <a:pt x="30" y="216"/>
                      <a:pt x="23" y="235"/>
                      <a:pt x="25" y="256"/>
                    </a:cubicBezTo>
                    <a:cubicBezTo>
                      <a:pt x="22" y="268"/>
                      <a:pt x="14" y="264"/>
                      <a:pt x="6" y="261"/>
                    </a:cubicBezTo>
                    <a:cubicBezTo>
                      <a:pt x="0" y="255"/>
                      <a:pt x="2" y="248"/>
                      <a:pt x="3" y="241"/>
                    </a:cubicBezTo>
                    <a:cubicBezTo>
                      <a:pt x="5" y="223"/>
                      <a:pt x="8" y="205"/>
                      <a:pt x="13" y="188"/>
                    </a:cubicBezTo>
                    <a:cubicBezTo>
                      <a:pt x="20" y="160"/>
                      <a:pt x="19" y="132"/>
                      <a:pt x="20" y="104"/>
                    </a:cubicBezTo>
                    <a:close/>
                  </a:path>
                </a:pathLst>
              </a:custGeom>
              <a:solidFill>
                <a:srgbClr val="DC2E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8" name="Freeform 357">
                <a:extLst>
                  <a:ext uri="{FF2B5EF4-FFF2-40B4-BE49-F238E27FC236}">
                    <a16:creationId xmlns:a16="http://schemas.microsoft.com/office/drawing/2014/main" id="{6C001591-1F42-6550-FBFF-7D6157DF7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0" y="2593"/>
                <a:ext cx="108" cy="214"/>
              </a:xfrm>
              <a:custGeom>
                <a:avLst/>
                <a:gdLst>
                  <a:gd name="T0" fmla="*/ 11 w 94"/>
                  <a:gd name="T1" fmla="*/ 0 h 189"/>
                  <a:gd name="T2" fmla="*/ 15 w 94"/>
                  <a:gd name="T3" fmla="*/ 0 h 189"/>
                  <a:gd name="T4" fmla="*/ 17 w 94"/>
                  <a:gd name="T5" fmla="*/ 3 h 189"/>
                  <a:gd name="T6" fmla="*/ 24 w 94"/>
                  <a:gd name="T7" fmla="*/ 36 h 189"/>
                  <a:gd name="T8" fmla="*/ 58 w 94"/>
                  <a:gd name="T9" fmla="*/ 37 h 189"/>
                  <a:gd name="T10" fmla="*/ 73 w 94"/>
                  <a:gd name="T11" fmla="*/ 24 h 189"/>
                  <a:gd name="T12" fmla="*/ 79 w 94"/>
                  <a:gd name="T13" fmla="*/ 0 h 189"/>
                  <a:gd name="T14" fmla="*/ 83 w 94"/>
                  <a:gd name="T15" fmla="*/ 0 h 189"/>
                  <a:gd name="T16" fmla="*/ 81 w 94"/>
                  <a:gd name="T17" fmla="*/ 61 h 189"/>
                  <a:gd name="T18" fmla="*/ 62 w 94"/>
                  <a:gd name="T19" fmla="*/ 130 h 189"/>
                  <a:gd name="T20" fmla="*/ 58 w 94"/>
                  <a:gd name="T21" fmla="*/ 136 h 189"/>
                  <a:gd name="T22" fmla="*/ 46 w 94"/>
                  <a:gd name="T23" fmla="*/ 128 h 189"/>
                  <a:gd name="T24" fmla="*/ 35 w 94"/>
                  <a:gd name="T25" fmla="*/ 189 h 189"/>
                  <a:gd name="T26" fmla="*/ 17 w 94"/>
                  <a:gd name="T27" fmla="*/ 164 h 189"/>
                  <a:gd name="T28" fmla="*/ 26 w 94"/>
                  <a:gd name="T29" fmla="*/ 125 h 189"/>
                  <a:gd name="T30" fmla="*/ 21 w 94"/>
                  <a:gd name="T31" fmla="*/ 98 h 189"/>
                  <a:gd name="T32" fmla="*/ 6 w 94"/>
                  <a:gd name="T33" fmla="*/ 59 h 189"/>
                  <a:gd name="T34" fmla="*/ 11 w 94"/>
                  <a:gd name="T35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4" h="189">
                    <a:moveTo>
                      <a:pt x="11" y="0"/>
                    </a:moveTo>
                    <a:cubicBezTo>
                      <a:pt x="12" y="0"/>
                      <a:pt x="13" y="0"/>
                      <a:pt x="15" y="0"/>
                    </a:cubicBezTo>
                    <a:cubicBezTo>
                      <a:pt x="16" y="1"/>
                      <a:pt x="16" y="2"/>
                      <a:pt x="17" y="3"/>
                    </a:cubicBezTo>
                    <a:cubicBezTo>
                      <a:pt x="23" y="14"/>
                      <a:pt x="14" y="29"/>
                      <a:pt x="24" y="36"/>
                    </a:cubicBezTo>
                    <a:cubicBezTo>
                      <a:pt x="33" y="43"/>
                      <a:pt x="47" y="32"/>
                      <a:pt x="58" y="37"/>
                    </a:cubicBezTo>
                    <a:cubicBezTo>
                      <a:pt x="69" y="40"/>
                      <a:pt x="72" y="33"/>
                      <a:pt x="73" y="24"/>
                    </a:cubicBezTo>
                    <a:cubicBezTo>
                      <a:pt x="74" y="16"/>
                      <a:pt x="72" y="7"/>
                      <a:pt x="79" y="0"/>
                    </a:cubicBezTo>
                    <a:cubicBezTo>
                      <a:pt x="80" y="0"/>
                      <a:pt x="81" y="0"/>
                      <a:pt x="83" y="0"/>
                    </a:cubicBezTo>
                    <a:cubicBezTo>
                      <a:pt x="94" y="21"/>
                      <a:pt x="87" y="42"/>
                      <a:pt x="81" y="61"/>
                    </a:cubicBezTo>
                    <a:cubicBezTo>
                      <a:pt x="75" y="84"/>
                      <a:pt x="65" y="106"/>
                      <a:pt x="62" y="130"/>
                    </a:cubicBezTo>
                    <a:cubicBezTo>
                      <a:pt x="62" y="133"/>
                      <a:pt x="60" y="135"/>
                      <a:pt x="58" y="136"/>
                    </a:cubicBezTo>
                    <a:cubicBezTo>
                      <a:pt x="52" y="137"/>
                      <a:pt x="51" y="130"/>
                      <a:pt x="46" y="128"/>
                    </a:cubicBezTo>
                    <a:cubicBezTo>
                      <a:pt x="41" y="149"/>
                      <a:pt x="47" y="171"/>
                      <a:pt x="35" y="189"/>
                    </a:cubicBezTo>
                    <a:cubicBezTo>
                      <a:pt x="17" y="189"/>
                      <a:pt x="17" y="177"/>
                      <a:pt x="17" y="164"/>
                    </a:cubicBezTo>
                    <a:cubicBezTo>
                      <a:pt x="31" y="154"/>
                      <a:pt x="31" y="140"/>
                      <a:pt x="26" y="125"/>
                    </a:cubicBezTo>
                    <a:cubicBezTo>
                      <a:pt x="23" y="116"/>
                      <a:pt x="22" y="107"/>
                      <a:pt x="21" y="98"/>
                    </a:cubicBezTo>
                    <a:cubicBezTo>
                      <a:pt x="18" y="84"/>
                      <a:pt x="12" y="72"/>
                      <a:pt x="6" y="59"/>
                    </a:cubicBezTo>
                    <a:cubicBezTo>
                      <a:pt x="5" y="39"/>
                      <a:pt x="0" y="19"/>
                      <a:pt x="11" y="0"/>
                    </a:cubicBezTo>
                    <a:close/>
                  </a:path>
                </a:pathLst>
              </a:custGeom>
              <a:solidFill>
                <a:srgbClr val="D3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9" name="Freeform 358">
                <a:extLst>
                  <a:ext uri="{FF2B5EF4-FFF2-40B4-BE49-F238E27FC236}">
                    <a16:creationId xmlns:a16="http://schemas.microsoft.com/office/drawing/2014/main" id="{6293442C-5595-A8EF-1A64-111AF2A33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" y="2593"/>
                <a:ext cx="76" cy="143"/>
              </a:xfrm>
              <a:custGeom>
                <a:avLst/>
                <a:gdLst>
                  <a:gd name="T0" fmla="*/ 22 w 66"/>
                  <a:gd name="T1" fmla="*/ 0 h 126"/>
                  <a:gd name="T2" fmla="*/ 62 w 66"/>
                  <a:gd name="T3" fmla="*/ 0 h 126"/>
                  <a:gd name="T4" fmla="*/ 65 w 66"/>
                  <a:gd name="T5" fmla="*/ 9 h 126"/>
                  <a:gd name="T6" fmla="*/ 44 w 66"/>
                  <a:gd name="T7" fmla="*/ 119 h 126"/>
                  <a:gd name="T8" fmla="*/ 3 w 66"/>
                  <a:gd name="T9" fmla="*/ 114 h 126"/>
                  <a:gd name="T10" fmla="*/ 1 w 66"/>
                  <a:gd name="T11" fmla="*/ 99 h 126"/>
                  <a:gd name="T12" fmla="*/ 22 w 66"/>
                  <a:gd name="T1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126">
                    <a:moveTo>
                      <a:pt x="22" y="0"/>
                    </a:moveTo>
                    <a:cubicBezTo>
                      <a:pt x="35" y="0"/>
                      <a:pt x="48" y="0"/>
                      <a:pt x="62" y="0"/>
                    </a:cubicBezTo>
                    <a:cubicBezTo>
                      <a:pt x="64" y="2"/>
                      <a:pt x="66" y="6"/>
                      <a:pt x="65" y="9"/>
                    </a:cubicBezTo>
                    <a:cubicBezTo>
                      <a:pt x="58" y="46"/>
                      <a:pt x="56" y="83"/>
                      <a:pt x="44" y="119"/>
                    </a:cubicBezTo>
                    <a:cubicBezTo>
                      <a:pt x="29" y="126"/>
                      <a:pt x="17" y="118"/>
                      <a:pt x="3" y="114"/>
                    </a:cubicBezTo>
                    <a:cubicBezTo>
                      <a:pt x="1" y="109"/>
                      <a:pt x="0" y="104"/>
                      <a:pt x="1" y="99"/>
                    </a:cubicBezTo>
                    <a:cubicBezTo>
                      <a:pt x="7" y="66"/>
                      <a:pt x="7" y="31"/>
                      <a:pt x="22" y="0"/>
                    </a:cubicBezTo>
                    <a:close/>
                  </a:path>
                </a:pathLst>
              </a:custGeom>
              <a:solidFill>
                <a:srgbClr val="7ECD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0" name="Freeform 359">
                <a:extLst>
                  <a:ext uri="{FF2B5EF4-FFF2-40B4-BE49-F238E27FC236}">
                    <a16:creationId xmlns:a16="http://schemas.microsoft.com/office/drawing/2014/main" id="{6D391D27-A39C-CC68-74E4-AA04F563D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593"/>
                <a:ext cx="76" cy="128"/>
              </a:xfrm>
              <a:custGeom>
                <a:avLst/>
                <a:gdLst>
                  <a:gd name="T0" fmla="*/ 5 w 66"/>
                  <a:gd name="T1" fmla="*/ 0 h 113"/>
                  <a:gd name="T2" fmla="*/ 41 w 66"/>
                  <a:gd name="T3" fmla="*/ 0 h 113"/>
                  <a:gd name="T4" fmla="*/ 51 w 66"/>
                  <a:gd name="T5" fmla="*/ 23 h 113"/>
                  <a:gd name="T6" fmla="*/ 59 w 66"/>
                  <a:gd name="T7" fmla="*/ 103 h 113"/>
                  <a:gd name="T8" fmla="*/ 24 w 66"/>
                  <a:gd name="T9" fmla="*/ 112 h 113"/>
                  <a:gd name="T10" fmla="*/ 14 w 66"/>
                  <a:gd name="T11" fmla="*/ 97 h 113"/>
                  <a:gd name="T12" fmla="*/ 1 w 66"/>
                  <a:gd name="T13" fmla="*/ 13 h 113"/>
                  <a:gd name="T14" fmla="*/ 5 w 66"/>
                  <a:gd name="T1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6" h="113">
                    <a:moveTo>
                      <a:pt x="5" y="0"/>
                    </a:moveTo>
                    <a:cubicBezTo>
                      <a:pt x="17" y="0"/>
                      <a:pt x="29" y="0"/>
                      <a:pt x="41" y="0"/>
                    </a:cubicBezTo>
                    <a:cubicBezTo>
                      <a:pt x="48" y="6"/>
                      <a:pt x="50" y="14"/>
                      <a:pt x="51" y="23"/>
                    </a:cubicBezTo>
                    <a:cubicBezTo>
                      <a:pt x="54" y="50"/>
                      <a:pt x="66" y="76"/>
                      <a:pt x="59" y="103"/>
                    </a:cubicBezTo>
                    <a:cubicBezTo>
                      <a:pt x="49" y="111"/>
                      <a:pt x="37" y="113"/>
                      <a:pt x="24" y="112"/>
                    </a:cubicBezTo>
                    <a:cubicBezTo>
                      <a:pt x="19" y="108"/>
                      <a:pt x="15" y="103"/>
                      <a:pt x="14" y="97"/>
                    </a:cubicBezTo>
                    <a:cubicBezTo>
                      <a:pt x="11" y="69"/>
                      <a:pt x="3" y="41"/>
                      <a:pt x="1" y="13"/>
                    </a:cubicBezTo>
                    <a:cubicBezTo>
                      <a:pt x="0" y="8"/>
                      <a:pt x="2" y="4"/>
                      <a:pt x="5" y="0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1" name="Freeform 360">
                <a:extLst>
                  <a:ext uri="{FF2B5EF4-FFF2-40B4-BE49-F238E27FC236}">
                    <a16:creationId xmlns:a16="http://schemas.microsoft.com/office/drawing/2014/main" id="{1C96CF3E-2514-5B28-9510-3A0AEDBEE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593"/>
                <a:ext cx="61" cy="135"/>
              </a:xfrm>
              <a:custGeom>
                <a:avLst/>
                <a:gdLst>
                  <a:gd name="T0" fmla="*/ 11 w 53"/>
                  <a:gd name="T1" fmla="*/ 0 h 119"/>
                  <a:gd name="T2" fmla="*/ 39 w 53"/>
                  <a:gd name="T3" fmla="*/ 0 h 119"/>
                  <a:gd name="T4" fmla="*/ 49 w 53"/>
                  <a:gd name="T5" fmla="*/ 32 h 119"/>
                  <a:gd name="T6" fmla="*/ 50 w 53"/>
                  <a:gd name="T7" fmla="*/ 82 h 119"/>
                  <a:gd name="T8" fmla="*/ 20 w 53"/>
                  <a:gd name="T9" fmla="*/ 112 h 119"/>
                  <a:gd name="T10" fmla="*/ 18 w 53"/>
                  <a:gd name="T11" fmla="*/ 112 h 119"/>
                  <a:gd name="T12" fmla="*/ 19 w 53"/>
                  <a:gd name="T13" fmla="*/ 115 h 119"/>
                  <a:gd name="T14" fmla="*/ 7 w 53"/>
                  <a:gd name="T15" fmla="*/ 115 h 119"/>
                  <a:gd name="T16" fmla="*/ 1 w 53"/>
                  <a:gd name="T17" fmla="*/ 92 h 119"/>
                  <a:gd name="T18" fmla="*/ 1 w 53"/>
                  <a:gd name="T19" fmla="*/ 20 h 119"/>
                  <a:gd name="T20" fmla="*/ 11 w 53"/>
                  <a:gd name="T21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119">
                    <a:moveTo>
                      <a:pt x="11" y="0"/>
                    </a:moveTo>
                    <a:cubicBezTo>
                      <a:pt x="20" y="0"/>
                      <a:pt x="29" y="0"/>
                      <a:pt x="39" y="0"/>
                    </a:cubicBezTo>
                    <a:cubicBezTo>
                      <a:pt x="46" y="9"/>
                      <a:pt x="48" y="21"/>
                      <a:pt x="49" y="32"/>
                    </a:cubicBezTo>
                    <a:cubicBezTo>
                      <a:pt x="47" y="49"/>
                      <a:pt x="48" y="65"/>
                      <a:pt x="50" y="82"/>
                    </a:cubicBezTo>
                    <a:cubicBezTo>
                      <a:pt x="53" y="110"/>
                      <a:pt x="49" y="114"/>
                      <a:pt x="20" y="112"/>
                    </a:cubicBezTo>
                    <a:cubicBezTo>
                      <a:pt x="18" y="112"/>
                      <a:pt x="21" y="112"/>
                      <a:pt x="18" y="112"/>
                    </a:cubicBezTo>
                    <a:cubicBezTo>
                      <a:pt x="18" y="112"/>
                      <a:pt x="18" y="113"/>
                      <a:pt x="19" y="115"/>
                    </a:cubicBezTo>
                    <a:cubicBezTo>
                      <a:pt x="15" y="119"/>
                      <a:pt x="11" y="118"/>
                      <a:pt x="7" y="115"/>
                    </a:cubicBezTo>
                    <a:cubicBezTo>
                      <a:pt x="1" y="108"/>
                      <a:pt x="1" y="100"/>
                      <a:pt x="1" y="92"/>
                    </a:cubicBezTo>
                    <a:cubicBezTo>
                      <a:pt x="0" y="68"/>
                      <a:pt x="1" y="44"/>
                      <a:pt x="1" y="20"/>
                    </a:cubicBezTo>
                    <a:cubicBezTo>
                      <a:pt x="1" y="12"/>
                      <a:pt x="2" y="4"/>
                      <a:pt x="11" y="0"/>
                    </a:cubicBezTo>
                    <a:close/>
                  </a:path>
                </a:pathLst>
              </a:custGeom>
              <a:solidFill>
                <a:srgbClr val="26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2" name="Freeform 361">
                <a:extLst>
                  <a:ext uri="{FF2B5EF4-FFF2-40B4-BE49-F238E27FC236}">
                    <a16:creationId xmlns:a16="http://schemas.microsoft.com/office/drawing/2014/main" id="{62599B3D-169A-61A9-8CC9-5A662B23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593"/>
                <a:ext cx="79" cy="110"/>
              </a:xfrm>
              <a:custGeom>
                <a:avLst/>
                <a:gdLst>
                  <a:gd name="T0" fmla="*/ 0 w 68"/>
                  <a:gd name="T1" fmla="*/ 0 h 97"/>
                  <a:gd name="T2" fmla="*/ 52 w 68"/>
                  <a:gd name="T3" fmla="*/ 0 h 97"/>
                  <a:gd name="T4" fmla="*/ 66 w 68"/>
                  <a:gd name="T5" fmla="*/ 64 h 97"/>
                  <a:gd name="T6" fmla="*/ 45 w 68"/>
                  <a:gd name="T7" fmla="*/ 80 h 97"/>
                  <a:gd name="T8" fmla="*/ 15 w 68"/>
                  <a:gd name="T9" fmla="*/ 87 h 97"/>
                  <a:gd name="T10" fmla="*/ 0 w 68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8" h="97">
                    <a:moveTo>
                      <a:pt x="0" y="0"/>
                    </a:moveTo>
                    <a:cubicBezTo>
                      <a:pt x="17" y="0"/>
                      <a:pt x="35" y="0"/>
                      <a:pt x="52" y="0"/>
                    </a:cubicBezTo>
                    <a:cubicBezTo>
                      <a:pt x="64" y="20"/>
                      <a:pt x="64" y="42"/>
                      <a:pt x="66" y="64"/>
                    </a:cubicBezTo>
                    <a:cubicBezTo>
                      <a:pt x="68" y="79"/>
                      <a:pt x="51" y="73"/>
                      <a:pt x="45" y="80"/>
                    </a:cubicBezTo>
                    <a:cubicBezTo>
                      <a:pt x="36" y="87"/>
                      <a:pt x="28" y="97"/>
                      <a:pt x="15" y="87"/>
                    </a:cubicBezTo>
                    <a:cubicBezTo>
                      <a:pt x="9" y="58"/>
                      <a:pt x="1" y="30"/>
                      <a:pt x="0" y="0"/>
                    </a:cubicBezTo>
                    <a:close/>
                  </a:path>
                </a:pathLst>
              </a:custGeom>
              <a:solidFill>
                <a:srgbClr val="253C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3" name="Freeform 362">
                <a:extLst>
                  <a:ext uri="{FF2B5EF4-FFF2-40B4-BE49-F238E27FC236}">
                    <a16:creationId xmlns:a16="http://schemas.microsoft.com/office/drawing/2014/main" id="{6BA9CDCF-7D41-7C83-6038-45A6E9C71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7" y="2805"/>
                <a:ext cx="58" cy="169"/>
              </a:xfrm>
              <a:custGeom>
                <a:avLst/>
                <a:gdLst>
                  <a:gd name="T0" fmla="*/ 10 w 50"/>
                  <a:gd name="T1" fmla="*/ 116 h 150"/>
                  <a:gd name="T2" fmla="*/ 28 w 50"/>
                  <a:gd name="T3" fmla="*/ 1 h 150"/>
                  <a:gd name="T4" fmla="*/ 43 w 50"/>
                  <a:gd name="T5" fmla="*/ 22 h 150"/>
                  <a:gd name="T6" fmla="*/ 50 w 50"/>
                  <a:gd name="T7" fmla="*/ 85 h 150"/>
                  <a:gd name="T8" fmla="*/ 50 w 50"/>
                  <a:gd name="T9" fmla="*/ 133 h 150"/>
                  <a:gd name="T10" fmla="*/ 40 w 50"/>
                  <a:gd name="T11" fmla="*/ 138 h 150"/>
                  <a:gd name="T12" fmla="*/ 8 w 50"/>
                  <a:gd name="T13" fmla="*/ 142 h 150"/>
                  <a:gd name="T14" fmla="*/ 10 w 50"/>
                  <a:gd name="T15" fmla="*/ 116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" h="150">
                    <a:moveTo>
                      <a:pt x="10" y="116"/>
                    </a:moveTo>
                    <a:cubicBezTo>
                      <a:pt x="13" y="77"/>
                      <a:pt x="22" y="39"/>
                      <a:pt x="28" y="1"/>
                    </a:cubicBezTo>
                    <a:cubicBezTo>
                      <a:pt x="44" y="0"/>
                      <a:pt x="41" y="14"/>
                      <a:pt x="43" y="22"/>
                    </a:cubicBezTo>
                    <a:cubicBezTo>
                      <a:pt x="47" y="43"/>
                      <a:pt x="46" y="64"/>
                      <a:pt x="50" y="85"/>
                    </a:cubicBezTo>
                    <a:cubicBezTo>
                      <a:pt x="50" y="101"/>
                      <a:pt x="50" y="117"/>
                      <a:pt x="50" y="133"/>
                    </a:cubicBezTo>
                    <a:cubicBezTo>
                      <a:pt x="47" y="135"/>
                      <a:pt x="44" y="137"/>
                      <a:pt x="40" y="138"/>
                    </a:cubicBezTo>
                    <a:cubicBezTo>
                      <a:pt x="29" y="141"/>
                      <a:pt x="18" y="150"/>
                      <a:pt x="8" y="142"/>
                    </a:cubicBezTo>
                    <a:cubicBezTo>
                      <a:pt x="0" y="135"/>
                      <a:pt x="11" y="125"/>
                      <a:pt x="10" y="116"/>
                    </a:cubicBezTo>
                    <a:close/>
                  </a:path>
                </a:pathLst>
              </a:custGeom>
              <a:solidFill>
                <a:srgbClr val="80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4" name="Freeform 363">
                <a:extLst>
                  <a:ext uri="{FF2B5EF4-FFF2-40B4-BE49-F238E27FC236}">
                    <a16:creationId xmlns:a16="http://schemas.microsoft.com/office/drawing/2014/main" id="{C3945D0E-7332-5205-762B-8437139CF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9" y="2593"/>
                <a:ext cx="60" cy="132"/>
              </a:xfrm>
              <a:custGeom>
                <a:avLst/>
                <a:gdLst>
                  <a:gd name="T0" fmla="*/ 46 w 52"/>
                  <a:gd name="T1" fmla="*/ 0 h 117"/>
                  <a:gd name="T2" fmla="*/ 46 w 52"/>
                  <a:gd name="T3" fmla="*/ 64 h 117"/>
                  <a:gd name="T4" fmla="*/ 40 w 52"/>
                  <a:gd name="T5" fmla="*/ 111 h 117"/>
                  <a:gd name="T6" fmla="*/ 0 w 52"/>
                  <a:gd name="T7" fmla="*/ 106 h 117"/>
                  <a:gd name="T8" fmla="*/ 22 w 52"/>
                  <a:gd name="T9" fmla="*/ 0 h 117"/>
                  <a:gd name="T10" fmla="*/ 46 w 52"/>
                  <a:gd name="T11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17">
                    <a:moveTo>
                      <a:pt x="46" y="0"/>
                    </a:moveTo>
                    <a:cubicBezTo>
                      <a:pt x="46" y="21"/>
                      <a:pt x="46" y="42"/>
                      <a:pt x="46" y="64"/>
                    </a:cubicBezTo>
                    <a:cubicBezTo>
                      <a:pt x="52" y="81"/>
                      <a:pt x="47" y="96"/>
                      <a:pt x="40" y="111"/>
                    </a:cubicBezTo>
                    <a:cubicBezTo>
                      <a:pt x="26" y="117"/>
                      <a:pt x="13" y="110"/>
                      <a:pt x="0" y="106"/>
                    </a:cubicBezTo>
                    <a:cubicBezTo>
                      <a:pt x="2" y="70"/>
                      <a:pt x="2" y="33"/>
                      <a:pt x="22" y="0"/>
                    </a:cubicBezTo>
                    <a:cubicBezTo>
                      <a:pt x="30" y="0"/>
                      <a:pt x="38" y="0"/>
                      <a:pt x="46" y="0"/>
                    </a:cubicBezTo>
                    <a:close/>
                  </a:path>
                </a:pathLst>
              </a:custGeom>
              <a:solidFill>
                <a:srgbClr val="F9E9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5" name="Freeform 364">
                <a:extLst>
                  <a:ext uri="{FF2B5EF4-FFF2-40B4-BE49-F238E27FC236}">
                    <a16:creationId xmlns:a16="http://schemas.microsoft.com/office/drawing/2014/main" id="{C58C3014-18AB-F595-2EAF-563483AC7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" y="2593"/>
                <a:ext cx="104" cy="94"/>
              </a:xfrm>
              <a:custGeom>
                <a:avLst/>
                <a:gdLst>
                  <a:gd name="T0" fmla="*/ 68 w 90"/>
                  <a:gd name="T1" fmla="*/ 64 h 83"/>
                  <a:gd name="T2" fmla="*/ 33 w 90"/>
                  <a:gd name="T3" fmla="*/ 49 h 83"/>
                  <a:gd name="T4" fmla="*/ 19 w 90"/>
                  <a:gd name="T5" fmla="*/ 37 h 83"/>
                  <a:gd name="T6" fmla="*/ 6 w 90"/>
                  <a:gd name="T7" fmla="*/ 16 h 83"/>
                  <a:gd name="T8" fmla="*/ 5 w 90"/>
                  <a:gd name="T9" fmla="*/ 0 h 83"/>
                  <a:gd name="T10" fmla="*/ 85 w 90"/>
                  <a:gd name="T11" fmla="*/ 0 h 83"/>
                  <a:gd name="T12" fmla="*/ 85 w 90"/>
                  <a:gd name="T13" fmla="*/ 18 h 83"/>
                  <a:gd name="T14" fmla="*/ 68 w 90"/>
                  <a:gd name="T15" fmla="*/ 6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0" h="83">
                    <a:moveTo>
                      <a:pt x="68" y="64"/>
                    </a:moveTo>
                    <a:cubicBezTo>
                      <a:pt x="46" y="83"/>
                      <a:pt x="44" y="57"/>
                      <a:pt x="33" y="49"/>
                    </a:cubicBezTo>
                    <a:cubicBezTo>
                      <a:pt x="26" y="47"/>
                      <a:pt x="23" y="42"/>
                      <a:pt x="19" y="37"/>
                    </a:cubicBezTo>
                    <a:cubicBezTo>
                      <a:pt x="15" y="29"/>
                      <a:pt x="11" y="22"/>
                      <a:pt x="6" y="16"/>
                    </a:cubicBezTo>
                    <a:cubicBezTo>
                      <a:pt x="4" y="11"/>
                      <a:pt x="0" y="5"/>
                      <a:pt x="5" y="0"/>
                    </a:cubicBezTo>
                    <a:cubicBezTo>
                      <a:pt x="32" y="0"/>
                      <a:pt x="58" y="0"/>
                      <a:pt x="85" y="0"/>
                    </a:cubicBezTo>
                    <a:cubicBezTo>
                      <a:pt x="90" y="6"/>
                      <a:pt x="86" y="12"/>
                      <a:pt x="85" y="18"/>
                    </a:cubicBezTo>
                    <a:cubicBezTo>
                      <a:pt x="79" y="33"/>
                      <a:pt x="83" y="52"/>
                      <a:pt x="68" y="64"/>
                    </a:cubicBezTo>
                    <a:close/>
                  </a:path>
                </a:pathLst>
              </a:custGeom>
              <a:solidFill>
                <a:srgbClr val="D6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6" name="Freeform 365">
                <a:extLst>
                  <a:ext uri="{FF2B5EF4-FFF2-40B4-BE49-F238E27FC236}">
                    <a16:creationId xmlns:a16="http://schemas.microsoft.com/office/drawing/2014/main" id="{16AEBD81-64DB-C6DA-C9F6-E40B7C297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6" y="2593"/>
                <a:ext cx="77" cy="241"/>
              </a:xfrm>
              <a:custGeom>
                <a:avLst/>
                <a:gdLst>
                  <a:gd name="T0" fmla="*/ 42 w 67"/>
                  <a:gd name="T1" fmla="*/ 131 h 213"/>
                  <a:gd name="T2" fmla="*/ 45 w 67"/>
                  <a:gd name="T3" fmla="*/ 136 h 213"/>
                  <a:gd name="T4" fmla="*/ 53 w 67"/>
                  <a:gd name="T5" fmla="*/ 210 h 213"/>
                  <a:gd name="T6" fmla="*/ 35 w 67"/>
                  <a:gd name="T7" fmla="*/ 205 h 213"/>
                  <a:gd name="T8" fmla="*/ 7 w 67"/>
                  <a:gd name="T9" fmla="*/ 47 h 213"/>
                  <a:gd name="T10" fmla="*/ 2 w 67"/>
                  <a:gd name="T11" fmla="*/ 29 h 213"/>
                  <a:gd name="T12" fmla="*/ 13 w 67"/>
                  <a:gd name="T13" fmla="*/ 0 h 213"/>
                  <a:gd name="T14" fmla="*/ 21 w 67"/>
                  <a:gd name="T15" fmla="*/ 0 h 213"/>
                  <a:gd name="T16" fmla="*/ 33 w 67"/>
                  <a:gd name="T17" fmla="*/ 29 h 213"/>
                  <a:gd name="T18" fmla="*/ 39 w 67"/>
                  <a:gd name="T19" fmla="*/ 71 h 213"/>
                  <a:gd name="T20" fmla="*/ 42 w 67"/>
                  <a:gd name="T21" fmla="*/ 131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7" h="213">
                    <a:moveTo>
                      <a:pt x="42" y="131"/>
                    </a:moveTo>
                    <a:cubicBezTo>
                      <a:pt x="43" y="133"/>
                      <a:pt x="44" y="135"/>
                      <a:pt x="45" y="136"/>
                    </a:cubicBezTo>
                    <a:cubicBezTo>
                      <a:pt x="59" y="160"/>
                      <a:pt x="67" y="183"/>
                      <a:pt x="53" y="210"/>
                    </a:cubicBezTo>
                    <a:cubicBezTo>
                      <a:pt x="46" y="213"/>
                      <a:pt x="40" y="213"/>
                      <a:pt x="35" y="205"/>
                    </a:cubicBezTo>
                    <a:cubicBezTo>
                      <a:pt x="26" y="152"/>
                      <a:pt x="15" y="100"/>
                      <a:pt x="7" y="47"/>
                    </a:cubicBezTo>
                    <a:cubicBezTo>
                      <a:pt x="6" y="41"/>
                      <a:pt x="4" y="35"/>
                      <a:pt x="2" y="29"/>
                    </a:cubicBezTo>
                    <a:cubicBezTo>
                      <a:pt x="0" y="17"/>
                      <a:pt x="5" y="8"/>
                      <a:pt x="13" y="0"/>
                    </a:cubicBezTo>
                    <a:cubicBezTo>
                      <a:pt x="16" y="0"/>
                      <a:pt x="18" y="0"/>
                      <a:pt x="21" y="0"/>
                    </a:cubicBezTo>
                    <a:cubicBezTo>
                      <a:pt x="31" y="7"/>
                      <a:pt x="29" y="19"/>
                      <a:pt x="33" y="29"/>
                    </a:cubicBezTo>
                    <a:cubicBezTo>
                      <a:pt x="35" y="43"/>
                      <a:pt x="38" y="57"/>
                      <a:pt x="39" y="71"/>
                    </a:cubicBezTo>
                    <a:cubicBezTo>
                      <a:pt x="43" y="91"/>
                      <a:pt x="49" y="111"/>
                      <a:pt x="42" y="131"/>
                    </a:cubicBezTo>
                    <a:close/>
                  </a:path>
                </a:pathLst>
              </a:custGeom>
              <a:solidFill>
                <a:srgbClr val="DF7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7" name="Freeform 366">
                <a:extLst>
                  <a:ext uri="{FF2B5EF4-FFF2-40B4-BE49-F238E27FC236}">
                    <a16:creationId xmlns:a16="http://schemas.microsoft.com/office/drawing/2014/main" id="{B79FCE96-3B5C-5BDC-283D-7CAFB6192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" y="2593"/>
                <a:ext cx="67" cy="106"/>
              </a:xfrm>
              <a:custGeom>
                <a:avLst/>
                <a:gdLst>
                  <a:gd name="T0" fmla="*/ 11 w 58"/>
                  <a:gd name="T1" fmla="*/ 0 h 94"/>
                  <a:gd name="T2" fmla="*/ 47 w 58"/>
                  <a:gd name="T3" fmla="*/ 0 h 94"/>
                  <a:gd name="T4" fmla="*/ 51 w 58"/>
                  <a:gd name="T5" fmla="*/ 78 h 94"/>
                  <a:gd name="T6" fmla="*/ 38 w 58"/>
                  <a:gd name="T7" fmla="*/ 89 h 94"/>
                  <a:gd name="T8" fmla="*/ 9 w 58"/>
                  <a:gd name="T9" fmla="*/ 87 h 94"/>
                  <a:gd name="T10" fmla="*/ 11 w 58"/>
                  <a:gd name="T11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8" h="94">
                    <a:moveTo>
                      <a:pt x="11" y="0"/>
                    </a:moveTo>
                    <a:cubicBezTo>
                      <a:pt x="23" y="0"/>
                      <a:pt x="35" y="0"/>
                      <a:pt x="47" y="0"/>
                    </a:cubicBezTo>
                    <a:cubicBezTo>
                      <a:pt x="58" y="25"/>
                      <a:pt x="52" y="52"/>
                      <a:pt x="51" y="78"/>
                    </a:cubicBezTo>
                    <a:cubicBezTo>
                      <a:pt x="50" y="84"/>
                      <a:pt x="44" y="87"/>
                      <a:pt x="38" y="89"/>
                    </a:cubicBezTo>
                    <a:cubicBezTo>
                      <a:pt x="28" y="89"/>
                      <a:pt x="18" y="94"/>
                      <a:pt x="9" y="87"/>
                    </a:cubicBezTo>
                    <a:cubicBezTo>
                      <a:pt x="3" y="57"/>
                      <a:pt x="0" y="28"/>
                      <a:pt x="11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8" name="Freeform 367">
                <a:extLst>
                  <a:ext uri="{FF2B5EF4-FFF2-40B4-BE49-F238E27FC236}">
                    <a16:creationId xmlns:a16="http://schemas.microsoft.com/office/drawing/2014/main" id="{C95B5786-B1DC-519D-7D29-0365F308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" y="2593"/>
                <a:ext cx="60" cy="113"/>
              </a:xfrm>
              <a:custGeom>
                <a:avLst/>
                <a:gdLst>
                  <a:gd name="T0" fmla="*/ 14 w 52"/>
                  <a:gd name="T1" fmla="*/ 0 h 100"/>
                  <a:gd name="T2" fmla="*/ 34 w 52"/>
                  <a:gd name="T3" fmla="*/ 0 h 100"/>
                  <a:gd name="T4" fmla="*/ 52 w 52"/>
                  <a:gd name="T5" fmla="*/ 94 h 100"/>
                  <a:gd name="T6" fmla="*/ 12 w 52"/>
                  <a:gd name="T7" fmla="*/ 100 h 100"/>
                  <a:gd name="T8" fmla="*/ 0 w 52"/>
                  <a:gd name="T9" fmla="*/ 59 h 100"/>
                  <a:gd name="T10" fmla="*/ 14 w 52"/>
                  <a:gd name="T11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2" h="100">
                    <a:moveTo>
                      <a:pt x="14" y="0"/>
                    </a:moveTo>
                    <a:cubicBezTo>
                      <a:pt x="20" y="0"/>
                      <a:pt x="27" y="0"/>
                      <a:pt x="34" y="0"/>
                    </a:cubicBezTo>
                    <a:cubicBezTo>
                      <a:pt x="49" y="29"/>
                      <a:pt x="49" y="62"/>
                      <a:pt x="52" y="94"/>
                    </a:cubicBezTo>
                    <a:cubicBezTo>
                      <a:pt x="39" y="100"/>
                      <a:pt x="25" y="98"/>
                      <a:pt x="12" y="100"/>
                    </a:cubicBezTo>
                    <a:cubicBezTo>
                      <a:pt x="1" y="89"/>
                      <a:pt x="4" y="73"/>
                      <a:pt x="0" y="59"/>
                    </a:cubicBezTo>
                    <a:cubicBezTo>
                      <a:pt x="0" y="38"/>
                      <a:pt x="2" y="18"/>
                      <a:pt x="14" y="0"/>
                    </a:cubicBezTo>
                    <a:close/>
                  </a:path>
                </a:pathLst>
              </a:custGeom>
              <a:solidFill>
                <a:srgbClr val="80C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9" name="Freeform 368">
                <a:extLst>
                  <a:ext uri="{FF2B5EF4-FFF2-40B4-BE49-F238E27FC236}">
                    <a16:creationId xmlns:a16="http://schemas.microsoft.com/office/drawing/2014/main" id="{C3D8EEE6-314A-3959-70DC-824B7E6AB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593"/>
                <a:ext cx="69" cy="102"/>
              </a:xfrm>
              <a:custGeom>
                <a:avLst/>
                <a:gdLst>
                  <a:gd name="T0" fmla="*/ 16 w 60"/>
                  <a:gd name="T1" fmla="*/ 0 h 90"/>
                  <a:gd name="T2" fmla="*/ 44 w 60"/>
                  <a:gd name="T3" fmla="*/ 0 h 90"/>
                  <a:gd name="T4" fmla="*/ 54 w 60"/>
                  <a:gd name="T5" fmla="*/ 76 h 90"/>
                  <a:gd name="T6" fmla="*/ 21 w 60"/>
                  <a:gd name="T7" fmla="*/ 87 h 90"/>
                  <a:gd name="T8" fmla="*/ 0 w 60"/>
                  <a:gd name="T9" fmla="*/ 73 h 90"/>
                  <a:gd name="T10" fmla="*/ 16 w 60"/>
                  <a:gd name="T11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90">
                    <a:moveTo>
                      <a:pt x="16" y="0"/>
                    </a:moveTo>
                    <a:cubicBezTo>
                      <a:pt x="25" y="0"/>
                      <a:pt x="35" y="0"/>
                      <a:pt x="44" y="0"/>
                    </a:cubicBezTo>
                    <a:cubicBezTo>
                      <a:pt x="51" y="25"/>
                      <a:pt x="60" y="49"/>
                      <a:pt x="54" y="76"/>
                    </a:cubicBezTo>
                    <a:cubicBezTo>
                      <a:pt x="44" y="83"/>
                      <a:pt x="32" y="84"/>
                      <a:pt x="21" y="87"/>
                    </a:cubicBezTo>
                    <a:cubicBezTo>
                      <a:pt x="10" y="90"/>
                      <a:pt x="2" y="85"/>
                      <a:pt x="0" y="73"/>
                    </a:cubicBezTo>
                    <a:cubicBezTo>
                      <a:pt x="3" y="48"/>
                      <a:pt x="2" y="22"/>
                      <a:pt x="16" y="0"/>
                    </a:cubicBezTo>
                    <a:close/>
                  </a:path>
                </a:pathLst>
              </a:custGeom>
              <a:solidFill>
                <a:srgbClr val="82CA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0" name="Freeform 369">
                <a:extLst>
                  <a:ext uri="{FF2B5EF4-FFF2-40B4-BE49-F238E27FC236}">
                    <a16:creationId xmlns:a16="http://schemas.microsoft.com/office/drawing/2014/main" id="{FC238D1D-31EE-425B-C53E-1003B353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593"/>
                <a:ext cx="63" cy="160"/>
              </a:xfrm>
              <a:custGeom>
                <a:avLst/>
                <a:gdLst>
                  <a:gd name="T0" fmla="*/ 1 w 55"/>
                  <a:gd name="T1" fmla="*/ 16 h 141"/>
                  <a:gd name="T2" fmla="*/ 0 w 55"/>
                  <a:gd name="T3" fmla="*/ 0 h 141"/>
                  <a:gd name="T4" fmla="*/ 48 w 55"/>
                  <a:gd name="T5" fmla="*/ 0 h 141"/>
                  <a:gd name="T6" fmla="*/ 51 w 55"/>
                  <a:gd name="T7" fmla="*/ 22 h 141"/>
                  <a:gd name="T8" fmla="*/ 44 w 55"/>
                  <a:gd name="T9" fmla="*/ 35 h 141"/>
                  <a:gd name="T10" fmla="*/ 29 w 55"/>
                  <a:gd name="T11" fmla="*/ 128 h 141"/>
                  <a:gd name="T12" fmla="*/ 19 w 55"/>
                  <a:gd name="T13" fmla="*/ 140 h 141"/>
                  <a:gd name="T14" fmla="*/ 15 w 55"/>
                  <a:gd name="T15" fmla="*/ 109 h 141"/>
                  <a:gd name="T16" fmla="*/ 1 w 55"/>
                  <a:gd name="T17" fmla="*/ 1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5" h="141">
                    <a:moveTo>
                      <a:pt x="1" y="16"/>
                    </a:moveTo>
                    <a:cubicBezTo>
                      <a:pt x="1" y="11"/>
                      <a:pt x="0" y="5"/>
                      <a:pt x="0" y="0"/>
                    </a:cubicBezTo>
                    <a:cubicBezTo>
                      <a:pt x="16" y="0"/>
                      <a:pt x="32" y="0"/>
                      <a:pt x="48" y="0"/>
                    </a:cubicBezTo>
                    <a:cubicBezTo>
                      <a:pt x="53" y="7"/>
                      <a:pt x="55" y="14"/>
                      <a:pt x="51" y="22"/>
                    </a:cubicBezTo>
                    <a:cubicBezTo>
                      <a:pt x="46" y="25"/>
                      <a:pt x="45" y="29"/>
                      <a:pt x="44" y="35"/>
                    </a:cubicBezTo>
                    <a:cubicBezTo>
                      <a:pt x="41" y="66"/>
                      <a:pt x="33" y="97"/>
                      <a:pt x="29" y="128"/>
                    </a:cubicBezTo>
                    <a:cubicBezTo>
                      <a:pt x="28" y="134"/>
                      <a:pt x="29" y="141"/>
                      <a:pt x="19" y="140"/>
                    </a:cubicBezTo>
                    <a:cubicBezTo>
                      <a:pt x="13" y="130"/>
                      <a:pt x="15" y="119"/>
                      <a:pt x="15" y="109"/>
                    </a:cubicBezTo>
                    <a:cubicBezTo>
                      <a:pt x="12" y="78"/>
                      <a:pt x="3" y="47"/>
                      <a:pt x="1" y="16"/>
                    </a:cubicBezTo>
                    <a:close/>
                  </a:path>
                </a:pathLst>
              </a:custGeom>
              <a:solidFill>
                <a:srgbClr val="78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1" name="Freeform 370">
                <a:extLst>
                  <a:ext uri="{FF2B5EF4-FFF2-40B4-BE49-F238E27FC236}">
                    <a16:creationId xmlns:a16="http://schemas.microsoft.com/office/drawing/2014/main" id="{0F6A41DF-70F7-640B-5074-95DDFE10D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2593"/>
                <a:ext cx="50" cy="189"/>
              </a:xfrm>
              <a:custGeom>
                <a:avLst/>
                <a:gdLst>
                  <a:gd name="T0" fmla="*/ 41 w 43"/>
                  <a:gd name="T1" fmla="*/ 0 h 167"/>
                  <a:gd name="T2" fmla="*/ 20 w 43"/>
                  <a:gd name="T3" fmla="*/ 128 h 167"/>
                  <a:gd name="T4" fmla="*/ 34 w 43"/>
                  <a:gd name="T5" fmla="*/ 148 h 167"/>
                  <a:gd name="T6" fmla="*/ 43 w 43"/>
                  <a:gd name="T7" fmla="*/ 156 h 167"/>
                  <a:gd name="T8" fmla="*/ 1 w 43"/>
                  <a:gd name="T9" fmla="*/ 156 h 167"/>
                  <a:gd name="T10" fmla="*/ 13 w 43"/>
                  <a:gd name="T11" fmla="*/ 72 h 167"/>
                  <a:gd name="T12" fmla="*/ 25 w 43"/>
                  <a:gd name="T13" fmla="*/ 0 h 167"/>
                  <a:gd name="T14" fmla="*/ 41 w 43"/>
                  <a:gd name="T15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3" h="167">
                    <a:moveTo>
                      <a:pt x="41" y="0"/>
                    </a:moveTo>
                    <a:cubicBezTo>
                      <a:pt x="38" y="43"/>
                      <a:pt x="28" y="86"/>
                      <a:pt x="20" y="128"/>
                    </a:cubicBezTo>
                    <a:cubicBezTo>
                      <a:pt x="18" y="142"/>
                      <a:pt x="16" y="150"/>
                      <a:pt x="34" y="148"/>
                    </a:cubicBezTo>
                    <a:cubicBezTo>
                      <a:pt x="39" y="148"/>
                      <a:pt x="43" y="151"/>
                      <a:pt x="43" y="156"/>
                    </a:cubicBezTo>
                    <a:cubicBezTo>
                      <a:pt x="29" y="155"/>
                      <a:pt x="15" y="167"/>
                      <a:pt x="1" y="156"/>
                    </a:cubicBezTo>
                    <a:cubicBezTo>
                      <a:pt x="0" y="127"/>
                      <a:pt x="10" y="100"/>
                      <a:pt x="13" y="72"/>
                    </a:cubicBezTo>
                    <a:cubicBezTo>
                      <a:pt x="16" y="48"/>
                      <a:pt x="21" y="24"/>
                      <a:pt x="25" y="0"/>
                    </a:cubicBezTo>
                    <a:cubicBezTo>
                      <a:pt x="30" y="0"/>
                      <a:pt x="35" y="0"/>
                      <a:pt x="41" y="0"/>
                    </a:cubicBezTo>
                    <a:close/>
                  </a:path>
                </a:pathLst>
              </a:custGeom>
              <a:solidFill>
                <a:srgbClr val="2D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2" name="Freeform 371">
                <a:extLst>
                  <a:ext uri="{FF2B5EF4-FFF2-40B4-BE49-F238E27FC236}">
                    <a16:creationId xmlns:a16="http://schemas.microsoft.com/office/drawing/2014/main" id="{AF658D33-0FD5-43A5-BFF1-68BA2DA05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" y="2593"/>
                <a:ext cx="51" cy="196"/>
              </a:xfrm>
              <a:custGeom>
                <a:avLst/>
                <a:gdLst>
                  <a:gd name="T0" fmla="*/ 45 w 45"/>
                  <a:gd name="T1" fmla="*/ 0 h 173"/>
                  <a:gd name="T2" fmla="*/ 36 w 45"/>
                  <a:gd name="T3" fmla="*/ 60 h 173"/>
                  <a:gd name="T4" fmla="*/ 34 w 45"/>
                  <a:gd name="T5" fmla="*/ 104 h 173"/>
                  <a:gd name="T6" fmla="*/ 34 w 45"/>
                  <a:gd name="T7" fmla="*/ 116 h 173"/>
                  <a:gd name="T8" fmla="*/ 32 w 45"/>
                  <a:gd name="T9" fmla="*/ 121 h 173"/>
                  <a:gd name="T10" fmla="*/ 24 w 45"/>
                  <a:gd name="T11" fmla="*/ 153 h 173"/>
                  <a:gd name="T12" fmla="*/ 15 w 45"/>
                  <a:gd name="T13" fmla="*/ 173 h 173"/>
                  <a:gd name="T14" fmla="*/ 0 w 45"/>
                  <a:gd name="T15" fmla="*/ 160 h 173"/>
                  <a:gd name="T16" fmla="*/ 29 w 45"/>
                  <a:gd name="T17" fmla="*/ 0 h 173"/>
                  <a:gd name="T18" fmla="*/ 45 w 45"/>
                  <a:gd name="T19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5" h="173">
                    <a:moveTo>
                      <a:pt x="45" y="0"/>
                    </a:moveTo>
                    <a:cubicBezTo>
                      <a:pt x="45" y="20"/>
                      <a:pt x="34" y="39"/>
                      <a:pt x="36" y="60"/>
                    </a:cubicBezTo>
                    <a:cubicBezTo>
                      <a:pt x="33" y="74"/>
                      <a:pt x="34" y="89"/>
                      <a:pt x="34" y="104"/>
                    </a:cubicBezTo>
                    <a:cubicBezTo>
                      <a:pt x="35" y="108"/>
                      <a:pt x="35" y="112"/>
                      <a:pt x="34" y="116"/>
                    </a:cubicBezTo>
                    <a:cubicBezTo>
                      <a:pt x="34" y="117"/>
                      <a:pt x="33" y="119"/>
                      <a:pt x="32" y="121"/>
                    </a:cubicBezTo>
                    <a:cubicBezTo>
                      <a:pt x="25" y="131"/>
                      <a:pt x="27" y="143"/>
                      <a:pt x="24" y="153"/>
                    </a:cubicBezTo>
                    <a:cubicBezTo>
                      <a:pt x="22" y="160"/>
                      <a:pt x="23" y="168"/>
                      <a:pt x="15" y="173"/>
                    </a:cubicBezTo>
                    <a:cubicBezTo>
                      <a:pt x="8" y="171"/>
                      <a:pt x="4" y="165"/>
                      <a:pt x="0" y="160"/>
                    </a:cubicBezTo>
                    <a:cubicBezTo>
                      <a:pt x="10" y="107"/>
                      <a:pt x="19" y="53"/>
                      <a:pt x="29" y="0"/>
                    </a:cubicBezTo>
                    <a:cubicBezTo>
                      <a:pt x="34" y="0"/>
                      <a:pt x="39" y="0"/>
                      <a:pt x="45" y="0"/>
                    </a:cubicBezTo>
                    <a:close/>
                  </a:path>
                </a:pathLst>
              </a:custGeom>
              <a:solidFill>
                <a:srgbClr val="D39F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3" name="Freeform 372">
                <a:extLst>
                  <a:ext uri="{FF2B5EF4-FFF2-40B4-BE49-F238E27FC236}">
                    <a16:creationId xmlns:a16="http://schemas.microsoft.com/office/drawing/2014/main" id="{84E2A3D1-BD9B-03F2-BD3A-1FE2B45F8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2593"/>
                <a:ext cx="48" cy="190"/>
              </a:xfrm>
              <a:custGeom>
                <a:avLst/>
                <a:gdLst>
                  <a:gd name="T0" fmla="*/ 42 w 42"/>
                  <a:gd name="T1" fmla="*/ 0 h 168"/>
                  <a:gd name="T2" fmla="*/ 22 w 42"/>
                  <a:gd name="T3" fmla="*/ 128 h 168"/>
                  <a:gd name="T4" fmla="*/ 36 w 42"/>
                  <a:gd name="T5" fmla="*/ 148 h 168"/>
                  <a:gd name="T6" fmla="*/ 41 w 42"/>
                  <a:gd name="T7" fmla="*/ 155 h 168"/>
                  <a:gd name="T8" fmla="*/ 3 w 42"/>
                  <a:gd name="T9" fmla="*/ 156 h 168"/>
                  <a:gd name="T10" fmla="*/ 13 w 42"/>
                  <a:gd name="T11" fmla="*/ 82 h 168"/>
                  <a:gd name="T12" fmla="*/ 26 w 42"/>
                  <a:gd name="T13" fmla="*/ 0 h 168"/>
                  <a:gd name="T14" fmla="*/ 42 w 42"/>
                  <a:gd name="T15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68">
                    <a:moveTo>
                      <a:pt x="42" y="0"/>
                    </a:moveTo>
                    <a:cubicBezTo>
                      <a:pt x="40" y="43"/>
                      <a:pt x="29" y="86"/>
                      <a:pt x="22" y="128"/>
                    </a:cubicBezTo>
                    <a:cubicBezTo>
                      <a:pt x="20" y="141"/>
                      <a:pt x="17" y="151"/>
                      <a:pt x="36" y="148"/>
                    </a:cubicBezTo>
                    <a:cubicBezTo>
                      <a:pt x="40" y="148"/>
                      <a:pt x="41" y="151"/>
                      <a:pt x="41" y="155"/>
                    </a:cubicBezTo>
                    <a:cubicBezTo>
                      <a:pt x="29" y="155"/>
                      <a:pt x="16" y="168"/>
                      <a:pt x="3" y="156"/>
                    </a:cubicBezTo>
                    <a:cubicBezTo>
                      <a:pt x="0" y="130"/>
                      <a:pt x="10" y="106"/>
                      <a:pt x="13" y="82"/>
                    </a:cubicBezTo>
                    <a:cubicBezTo>
                      <a:pt x="16" y="54"/>
                      <a:pt x="22" y="27"/>
                      <a:pt x="26" y="0"/>
                    </a:cubicBezTo>
                    <a:cubicBezTo>
                      <a:pt x="31" y="0"/>
                      <a:pt x="37" y="0"/>
                      <a:pt x="42" y="0"/>
                    </a:cubicBezTo>
                    <a:close/>
                  </a:path>
                </a:pathLst>
              </a:custGeom>
              <a:solidFill>
                <a:srgbClr val="2A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4" name="Freeform 373">
                <a:extLst>
                  <a:ext uri="{FF2B5EF4-FFF2-40B4-BE49-F238E27FC236}">
                    <a16:creationId xmlns:a16="http://schemas.microsoft.com/office/drawing/2014/main" id="{F77DFD40-0CB2-3279-6EF1-1897BBF5A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2593"/>
                <a:ext cx="83" cy="75"/>
              </a:xfrm>
              <a:custGeom>
                <a:avLst/>
                <a:gdLst>
                  <a:gd name="T0" fmla="*/ 72 w 72"/>
                  <a:gd name="T1" fmla="*/ 0 h 66"/>
                  <a:gd name="T2" fmla="*/ 65 w 72"/>
                  <a:gd name="T3" fmla="*/ 56 h 66"/>
                  <a:gd name="T4" fmla="*/ 59 w 72"/>
                  <a:gd name="T5" fmla="*/ 65 h 66"/>
                  <a:gd name="T6" fmla="*/ 45 w 72"/>
                  <a:gd name="T7" fmla="*/ 60 h 66"/>
                  <a:gd name="T8" fmla="*/ 32 w 72"/>
                  <a:gd name="T9" fmla="*/ 52 h 66"/>
                  <a:gd name="T10" fmla="*/ 16 w 72"/>
                  <a:gd name="T11" fmla="*/ 0 h 66"/>
                  <a:gd name="T12" fmla="*/ 72 w 72"/>
                  <a:gd name="T1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2" h="66">
                    <a:moveTo>
                      <a:pt x="72" y="0"/>
                    </a:moveTo>
                    <a:cubicBezTo>
                      <a:pt x="70" y="18"/>
                      <a:pt x="67" y="37"/>
                      <a:pt x="65" y="56"/>
                    </a:cubicBezTo>
                    <a:cubicBezTo>
                      <a:pt x="61" y="58"/>
                      <a:pt x="63" y="63"/>
                      <a:pt x="59" y="65"/>
                    </a:cubicBezTo>
                    <a:cubicBezTo>
                      <a:pt x="54" y="66"/>
                      <a:pt x="49" y="63"/>
                      <a:pt x="45" y="60"/>
                    </a:cubicBezTo>
                    <a:cubicBezTo>
                      <a:pt x="41" y="57"/>
                      <a:pt x="36" y="54"/>
                      <a:pt x="32" y="52"/>
                    </a:cubicBezTo>
                    <a:cubicBezTo>
                      <a:pt x="4" y="40"/>
                      <a:pt x="0" y="28"/>
                      <a:pt x="16" y="0"/>
                    </a:cubicBezTo>
                    <a:cubicBezTo>
                      <a:pt x="35" y="0"/>
                      <a:pt x="54" y="0"/>
                      <a:pt x="72" y="0"/>
                    </a:cubicBezTo>
                    <a:close/>
                  </a:path>
                </a:pathLst>
              </a:custGeom>
              <a:solidFill>
                <a:srgbClr val="273B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5" name="Freeform 374">
                <a:extLst>
                  <a:ext uri="{FF2B5EF4-FFF2-40B4-BE49-F238E27FC236}">
                    <a16:creationId xmlns:a16="http://schemas.microsoft.com/office/drawing/2014/main" id="{D46E440B-D26E-586A-BEE4-C65CC2608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" y="2593"/>
                <a:ext cx="49" cy="186"/>
              </a:xfrm>
              <a:custGeom>
                <a:avLst/>
                <a:gdLst>
                  <a:gd name="T0" fmla="*/ 42 w 42"/>
                  <a:gd name="T1" fmla="*/ 0 h 164"/>
                  <a:gd name="T2" fmla="*/ 20 w 42"/>
                  <a:gd name="T3" fmla="*/ 135 h 164"/>
                  <a:gd name="T4" fmla="*/ 18 w 42"/>
                  <a:gd name="T5" fmla="*/ 152 h 164"/>
                  <a:gd name="T6" fmla="*/ 0 w 42"/>
                  <a:gd name="T7" fmla="*/ 152 h 164"/>
                  <a:gd name="T8" fmla="*/ 26 w 42"/>
                  <a:gd name="T9" fmla="*/ 0 h 164"/>
                  <a:gd name="T10" fmla="*/ 42 w 42"/>
                  <a:gd name="T11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64">
                    <a:moveTo>
                      <a:pt x="42" y="0"/>
                    </a:moveTo>
                    <a:cubicBezTo>
                      <a:pt x="38" y="45"/>
                      <a:pt x="26" y="90"/>
                      <a:pt x="20" y="135"/>
                    </a:cubicBezTo>
                    <a:cubicBezTo>
                      <a:pt x="19" y="140"/>
                      <a:pt x="19" y="146"/>
                      <a:pt x="18" y="152"/>
                    </a:cubicBezTo>
                    <a:cubicBezTo>
                      <a:pt x="12" y="164"/>
                      <a:pt x="6" y="156"/>
                      <a:pt x="0" y="152"/>
                    </a:cubicBezTo>
                    <a:cubicBezTo>
                      <a:pt x="9" y="101"/>
                      <a:pt x="17" y="50"/>
                      <a:pt x="26" y="0"/>
                    </a:cubicBezTo>
                    <a:cubicBezTo>
                      <a:pt x="31" y="0"/>
                      <a:pt x="36" y="0"/>
                      <a:pt x="42" y="0"/>
                    </a:cubicBezTo>
                    <a:close/>
                  </a:path>
                </a:pathLst>
              </a:custGeom>
              <a:solidFill>
                <a:srgbClr val="D186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6" name="Freeform 375">
                <a:extLst>
                  <a:ext uri="{FF2B5EF4-FFF2-40B4-BE49-F238E27FC236}">
                    <a16:creationId xmlns:a16="http://schemas.microsoft.com/office/drawing/2014/main" id="{6617ED20-2EF8-053E-D7DB-BC656E5BA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2593"/>
                <a:ext cx="81" cy="58"/>
              </a:xfrm>
              <a:custGeom>
                <a:avLst/>
                <a:gdLst>
                  <a:gd name="T0" fmla="*/ 70 w 70"/>
                  <a:gd name="T1" fmla="*/ 0 h 51"/>
                  <a:gd name="T2" fmla="*/ 69 w 70"/>
                  <a:gd name="T3" fmla="*/ 16 h 51"/>
                  <a:gd name="T4" fmla="*/ 43 w 70"/>
                  <a:gd name="T5" fmla="*/ 40 h 51"/>
                  <a:gd name="T6" fmla="*/ 39 w 70"/>
                  <a:gd name="T7" fmla="*/ 40 h 51"/>
                  <a:gd name="T8" fmla="*/ 9 w 70"/>
                  <a:gd name="T9" fmla="*/ 44 h 51"/>
                  <a:gd name="T10" fmla="*/ 6 w 70"/>
                  <a:gd name="T11" fmla="*/ 6 h 51"/>
                  <a:gd name="T12" fmla="*/ 6 w 70"/>
                  <a:gd name="T13" fmla="*/ 0 h 51"/>
                  <a:gd name="T14" fmla="*/ 70 w 70"/>
                  <a:gd name="T15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51">
                    <a:moveTo>
                      <a:pt x="70" y="0"/>
                    </a:moveTo>
                    <a:cubicBezTo>
                      <a:pt x="70" y="5"/>
                      <a:pt x="69" y="10"/>
                      <a:pt x="69" y="16"/>
                    </a:cubicBezTo>
                    <a:cubicBezTo>
                      <a:pt x="69" y="43"/>
                      <a:pt x="69" y="43"/>
                      <a:pt x="43" y="40"/>
                    </a:cubicBezTo>
                    <a:cubicBezTo>
                      <a:pt x="41" y="40"/>
                      <a:pt x="40" y="40"/>
                      <a:pt x="39" y="40"/>
                    </a:cubicBezTo>
                    <a:cubicBezTo>
                      <a:pt x="28" y="41"/>
                      <a:pt x="15" y="51"/>
                      <a:pt x="9" y="44"/>
                    </a:cubicBezTo>
                    <a:cubicBezTo>
                      <a:pt x="0" y="35"/>
                      <a:pt x="7" y="19"/>
                      <a:pt x="6" y="6"/>
                    </a:cubicBezTo>
                    <a:cubicBezTo>
                      <a:pt x="5" y="4"/>
                      <a:pt x="6" y="2"/>
                      <a:pt x="6" y="0"/>
                    </a:cubicBezTo>
                    <a:cubicBezTo>
                      <a:pt x="27" y="0"/>
                      <a:pt x="48" y="0"/>
                      <a:pt x="70" y="0"/>
                    </a:cubicBezTo>
                    <a:close/>
                  </a:path>
                </a:pathLst>
              </a:custGeom>
              <a:solidFill>
                <a:srgbClr val="ED8C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7" name="Freeform 376">
                <a:extLst>
                  <a:ext uri="{FF2B5EF4-FFF2-40B4-BE49-F238E27FC236}">
                    <a16:creationId xmlns:a16="http://schemas.microsoft.com/office/drawing/2014/main" id="{CD4E60B6-282A-F5EC-6525-4C3C8726A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2593"/>
                <a:ext cx="60" cy="227"/>
              </a:xfrm>
              <a:custGeom>
                <a:avLst/>
                <a:gdLst>
                  <a:gd name="T0" fmla="*/ 12 w 52"/>
                  <a:gd name="T1" fmla="*/ 135 h 201"/>
                  <a:gd name="T2" fmla="*/ 40 w 52"/>
                  <a:gd name="T3" fmla="*/ 0 h 201"/>
                  <a:gd name="T4" fmla="*/ 52 w 52"/>
                  <a:gd name="T5" fmla="*/ 0 h 201"/>
                  <a:gd name="T6" fmla="*/ 34 w 52"/>
                  <a:gd name="T7" fmla="*/ 115 h 201"/>
                  <a:gd name="T8" fmla="*/ 23 w 52"/>
                  <a:gd name="T9" fmla="*/ 193 h 201"/>
                  <a:gd name="T10" fmla="*/ 1 w 52"/>
                  <a:gd name="T11" fmla="*/ 182 h 201"/>
                  <a:gd name="T12" fmla="*/ 2 w 52"/>
                  <a:gd name="T13" fmla="*/ 155 h 201"/>
                  <a:gd name="T14" fmla="*/ 12 w 52"/>
                  <a:gd name="T15" fmla="*/ 135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201">
                    <a:moveTo>
                      <a:pt x="12" y="135"/>
                    </a:moveTo>
                    <a:cubicBezTo>
                      <a:pt x="17" y="89"/>
                      <a:pt x="47" y="48"/>
                      <a:pt x="40" y="0"/>
                    </a:cubicBezTo>
                    <a:cubicBezTo>
                      <a:pt x="44" y="0"/>
                      <a:pt x="48" y="0"/>
                      <a:pt x="52" y="0"/>
                    </a:cubicBezTo>
                    <a:cubicBezTo>
                      <a:pt x="49" y="39"/>
                      <a:pt x="39" y="77"/>
                      <a:pt x="34" y="115"/>
                    </a:cubicBezTo>
                    <a:cubicBezTo>
                      <a:pt x="31" y="141"/>
                      <a:pt x="20" y="166"/>
                      <a:pt x="23" y="193"/>
                    </a:cubicBezTo>
                    <a:cubicBezTo>
                      <a:pt x="10" y="201"/>
                      <a:pt x="1" y="196"/>
                      <a:pt x="1" y="182"/>
                    </a:cubicBezTo>
                    <a:cubicBezTo>
                      <a:pt x="2" y="173"/>
                      <a:pt x="2" y="164"/>
                      <a:pt x="2" y="155"/>
                    </a:cubicBezTo>
                    <a:cubicBezTo>
                      <a:pt x="3" y="147"/>
                      <a:pt x="0" y="138"/>
                      <a:pt x="12" y="135"/>
                    </a:cubicBezTo>
                    <a:close/>
                  </a:path>
                </a:pathLst>
              </a:custGeom>
              <a:solidFill>
                <a:srgbClr val="298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8" name="Freeform 377">
                <a:extLst>
                  <a:ext uri="{FF2B5EF4-FFF2-40B4-BE49-F238E27FC236}">
                    <a16:creationId xmlns:a16="http://schemas.microsoft.com/office/drawing/2014/main" id="{94AB886D-BCEE-17D8-90B6-6214EADCA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0" y="2593"/>
                <a:ext cx="50" cy="173"/>
              </a:xfrm>
              <a:custGeom>
                <a:avLst/>
                <a:gdLst>
                  <a:gd name="T0" fmla="*/ 43 w 43"/>
                  <a:gd name="T1" fmla="*/ 0 h 153"/>
                  <a:gd name="T2" fmla="*/ 30 w 43"/>
                  <a:gd name="T3" fmla="*/ 75 h 153"/>
                  <a:gd name="T4" fmla="*/ 28 w 43"/>
                  <a:gd name="T5" fmla="*/ 96 h 153"/>
                  <a:gd name="T6" fmla="*/ 18 w 43"/>
                  <a:gd name="T7" fmla="*/ 144 h 153"/>
                  <a:gd name="T8" fmla="*/ 0 w 43"/>
                  <a:gd name="T9" fmla="*/ 144 h 153"/>
                  <a:gd name="T10" fmla="*/ 23 w 43"/>
                  <a:gd name="T11" fmla="*/ 0 h 153"/>
                  <a:gd name="T12" fmla="*/ 43 w 43"/>
                  <a:gd name="T1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53">
                    <a:moveTo>
                      <a:pt x="43" y="0"/>
                    </a:moveTo>
                    <a:cubicBezTo>
                      <a:pt x="39" y="25"/>
                      <a:pt x="34" y="50"/>
                      <a:pt x="30" y="75"/>
                    </a:cubicBezTo>
                    <a:cubicBezTo>
                      <a:pt x="28" y="82"/>
                      <a:pt x="35" y="90"/>
                      <a:pt x="28" y="96"/>
                    </a:cubicBezTo>
                    <a:cubicBezTo>
                      <a:pt x="25" y="112"/>
                      <a:pt x="21" y="128"/>
                      <a:pt x="18" y="144"/>
                    </a:cubicBezTo>
                    <a:cubicBezTo>
                      <a:pt x="12" y="153"/>
                      <a:pt x="6" y="149"/>
                      <a:pt x="0" y="144"/>
                    </a:cubicBezTo>
                    <a:cubicBezTo>
                      <a:pt x="8" y="96"/>
                      <a:pt x="19" y="48"/>
                      <a:pt x="23" y="0"/>
                    </a:cubicBezTo>
                    <a:cubicBezTo>
                      <a:pt x="30" y="0"/>
                      <a:pt x="36" y="0"/>
                      <a:pt x="43" y="0"/>
                    </a:cubicBezTo>
                    <a:close/>
                  </a:path>
                </a:pathLst>
              </a:custGeom>
              <a:solidFill>
                <a:srgbClr val="D2A0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9" name="Freeform 378">
                <a:extLst>
                  <a:ext uri="{FF2B5EF4-FFF2-40B4-BE49-F238E27FC236}">
                    <a16:creationId xmlns:a16="http://schemas.microsoft.com/office/drawing/2014/main" id="{C21AE994-3C1B-B54B-E94D-1BC5E4361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7" y="2593"/>
                <a:ext cx="54" cy="156"/>
              </a:xfrm>
              <a:custGeom>
                <a:avLst/>
                <a:gdLst>
                  <a:gd name="T0" fmla="*/ 47 w 47"/>
                  <a:gd name="T1" fmla="*/ 0 h 138"/>
                  <a:gd name="T2" fmla="*/ 24 w 47"/>
                  <a:gd name="T3" fmla="*/ 121 h 138"/>
                  <a:gd name="T4" fmla="*/ 27 w 47"/>
                  <a:gd name="T5" fmla="*/ 128 h 138"/>
                  <a:gd name="T6" fmla="*/ 11 w 47"/>
                  <a:gd name="T7" fmla="*/ 134 h 138"/>
                  <a:gd name="T8" fmla="*/ 4 w 47"/>
                  <a:gd name="T9" fmla="*/ 104 h 138"/>
                  <a:gd name="T10" fmla="*/ 10 w 47"/>
                  <a:gd name="T11" fmla="*/ 77 h 138"/>
                  <a:gd name="T12" fmla="*/ 11 w 47"/>
                  <a:gd name="T13" fmla="*/ 68 h 138"/>
                  <a:gd name="T14" fmla="*/ 11 w 47"/>
                  <a:gd name="T15" fmla="*/ 0 h 138"/>
                  <a:gd name="T16" fmla="*/ 47 w 47"/>
                  <a:gd name="T17" fmla="*/ 0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138">
                    <a:moveTo>
                      <a:pt x="47" y="0"/>
                    </a:moveTo>
                    <a:cubicBezTo>
                      <a:pt x="39" y="40"/>
                      <a:pt x="31" y="81"/>
                      <a:pt x="24" y="121"/>
                    </a:cubicBezTo>
                    <a:cubicBezTo>
                      <a:pt x="23" y="123"/>
                      <a:pt x="26" y="126"/>
                      <a:pt x="27" y="128"/>
                    </a:cubicBezTo>
                    <a:cubicBezTo>
                      <a:pt x="25" y="138"/>
                      <a:pt x="17" y="135"/>
                      <a:pt x="11" y="134"/>
                    </a:cubicBezTo>
                    <a:cubicBezTo>
                      <a:pt x="0" y="126"/>
                      <a:pt x="1" y="115"/>
                      <a:pt x="4" y="104"/>
                    </a:cubicBezTo>
                    <a:cubicBezTo>
                      <a:pt x="6" y="95"/>
                      <a:pt x="9" y="87"/>
                      <a:pt x="10" y="77"/>
                    </a:cubicBezTo>
                    <a:cubicBezTo>
                      <a:pt x="10" y="74"/>
                      <a:pt x="10" y="71"/>
                      <a:pt x="11" y="68"/>
                    </a:cubicBezTo>
                    <a:cubicBezTo>
                      <a:pt x="17" y="45"/>
                      <a:pt x="18" y="23"/>
                      <a:pt x="11" y="0"/>
                    </a:cubicBezTo>
                    <a:cubicBezTo>
                      <a:pt x="23" y="0"/>
                      <a:pt x="35" y="0"/>
                      <a:pt x="47" y="0"/>
                    </a:cubicBezTo>
                    <a:close/>
                  </a:path>
                </a:pathLst>
              </a:custGeom>
              <a:solidFill>
                <a:srgbClr val="DF7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0" name="Freeform 379">
                <a:extLst>
                  <a:ext uri="{FF2B5EF4-FFF2-40B4-BE49-F238E27FC236}">
                    <a16:creationId xmlns:a16="http://schemas.microsoft.com/office/drawing/2014/main" id="{F7BA3F18-DD00-66E8-2CC5-5AD0D6207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593"/>
                <a:ext cx="56" cy="175"/>
              </a:xfrm>
              <a:custGeom>
                <a:avLst/>
                <a:gdLst>
                  <a:gd name="T0" fmla="*/ 48 w 48"/>
                  <a:gd name="T1" fmla="*/ 0 h 155"/>
                  <a:gd name="T2" fmla="*/ 24 w 48"/>
                  <a:gd name="T3" fmla="*/ 144 h 155"/>
                  <a:gd name="T4" fmla="*/ 8 w 48"/>
                  <a:gd name="T5" fmla="*/ 146 h 155"/>
                  <a:gd name="T6" fmla="*/ 5 w 48"/>
                  <a:gd name="T7" fmla="*/ 112 h 155"/>
                  <a:gd name="T8" fmla="*/ 10 w 48"/>
                  <a:gd name="T9" fmla="*/ 89 h 155"/>
                  <a:gd name="T10" fmla="*/ 17 w 48"/>
                  <a:gd name="T11" fmla="*/ 33 h 155"/>
                  <a:gd name="T12" fmla="*/ 32 w 48"/>
                  <a:gd name="T13" fmla="*/ 0 h 155"/>
                  <a:gd name="T14" fmla="*/ 48 w 48"/>
                  <a:gd name="T15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55">
                    <a:moveTo>
                      <a:pt x="48" y="0"/>
                    </a:moveTo>
                    <a:cubicBezTo>
                      <a:pt x="39" y="48"/>
                      <a:pt x="28" y="95"/>
                      <a:pt x="24" y="144"/>
                    </a:cubicBezTo>
                    <a:cubicBezTo>
                      <a:pt x="20" y="155"/>
                      <a:pt x="14" y="148"/>
                      <a:pt x="8" y="146"/>
                    </a:cubicBezTo>
                    <a:cubicBezTo>
                      <a:pt x="0" y="135"/>
                      <a:pt x="2" y="123"/>
                      <a:pt x="5" y="112"/>
                    </a:cubicBezTo>
                    <a:cubicBezTo>
                      <a:pt x="7" y="104"/>
                      <a:pt x="10" y="97"/>
                      <a:pt x="10" y="89"/>
                    </a:cubicBezTo>
                    <a:cubicBezTo>
                      <a:pt x="10" y="70"/>
                      <a:pt x="16" y="52"/>
                      <a:pt x="17" y="33"/>
                    </a:cubicBezTo>
                    <a:cubicBezTo>
                      <a:pt x="23" y="22"/>
                      <a:pt x="20" y="8"/>
                      <a:pt x="32" y="0"/>
                    </a:cubicBezTo>
                    <a:cubicBezTo>
                      <a:pt x="37" y="0"/>
                      <a:pt x="42" y="0"/>
                      <a:pt x="48" y="0"/>
                    </a:cubicBezTo>
                    <a:close/>
                  </a:path>
                </a:pathLst>
              </a:custGeom>
              <a:solidFill>
                <a:srgbClr val="DE7D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1" name="Freeform 380">
                <a:extLst>
                  <a:ext uri="{FF2B5EF4-FFF2-40B4-BE49-F238E27FC236}">
                    <a16:creationId xmlns:a16="http://schemas.microsoft.com/office/drawing/2014/main" id="{3217BF1F-1969-9B12-FE1E-A879D6420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" y="2593"/>
                <a:ext cx="86" cy="54"/>
              </a:xfrm>
              <a:custGeom>
                <a:avLst/>
                <a:gdLst>
                  <a:gd name="T0" fmla="*/ 60 w 75"/>
                  <a:gd name="T1" fmla="*/ 48 h 48"/>
                  <a:gd name="T2" fmla="*/ 12 w 75"/>
                  <a:gd name="T3" fmla="*/ 43 h 48"/>
                  <a:gd name="T4" fmla="*/ 9 w 75"/>
                  <a:gd name="T5" fmla="*/ 0 h 48"/>
                  <a:gd name="T6" fmla="*/ 65 w 75"/>
                  <a:gd name="T7" fmla="*/ 0 h 48"/>
                  <a:gd name="T8" fmla="*/ 60 w 75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" h="48">
                    <a:moveTo>
                      <a:pt x="60" y="48"/>
                    </a:moveTo>
                    <a:cubicBezTo>
                      <a:pt x="44" y="47"/>
                      <a:pt x="30" y="35"/>
                      <a:pt x="12" y="43"/>
                    </a:cubicBezTo>
                    <a:cubicBezTo>
                      <a:pt x="1" y="35"/>
                      <a:pt x="0" y="21"/>
                      <a:pt x="9" y="0"/>
                    </a:cubicBezTo>
                    <a:cubicBezTo>
                      <a:pt x="28" y="0"/>
                      <a:pt x="46" y="0"/>
                      <a:pt x="65" y="0"/>
                    </a:cubicBezTo>
                    <a:cubicBezTo>
                      <a:pt x="75" y="21"/>
                      <a:pt x="73" y="38"/>
                      <a:pt x="60" y="48"/>
                    </a:cubicBezTo>
                    <a:close/>
                  </a:path>
                </a:pathLst>
              </a:custGeom>
              <a:solidFill>
                <a:srgbClr val="77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2" name="Freeform 381">
                <a:extLst>
                  <a:ext uri="{FF2B5EF4-FFF2-40B4-BE49-F238E27FC236}">
                    <a16:creationId xmlns:a16="http://schemas.microsoft.com/office/drawing/2014/main" id="{48B8BFE7-D200-F963-7C96-D7EE2DB4D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2936"/>
                <a:ext cx="54" cy="109"/>
              </a:xfrm>
              <a:custGeom>
                <a:avLst/>
                <a:gdLst>
                  <a:gd name="T0" fmla="*/ 7 w 47"/>
                  <a:gd name="T1" fmla="*/ 0 h 97"/>
                  <a:gd name="T2" fmla="*/ 32 w 47"/>
                  <a:gd name="T3" fmla="*/ 18 h 97"/>
                  <a:gd name="T4" fmla="*/ 47 w 47"/>
                  <a:gd name="T5" fmla="*/ 17 h 97"/>
                  <a:gd name="T6" fmla="*/ 47 w 47"/>
                  <a:gd name="T7" fmla="*/ 97 h 97"/>
                  <a:gd name="T8" fmla="*/ 0 w 47"/>
                  <a:gd name="T9" fmla="*/ 36 h 97"/>
                  <a:gd name="T10" fmla="*/ 7 w 47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" h="97">
                    <a:moveTo>
                      <a:pt x="7" y="0"/>
                    </a:moveTo>
                    <a:cubicBezTo>
                      <a:pt x="7" y="25"/>
                      <a:pt x="7" y="24"/>
                      <a:pt x="32" y="18"/>
                    </a:cubicBezTo>
                    <a:cubicBezTo>
                      <a:pt x="37" y="16"/>
                      <a:pt x="42" y="17"/>
                      <a:pt x="47" y="17"/>
                    </a:cubicBezTo>
                    <a:cubicBezTo>
                      <a:pt x="47" y="43"/>
                      <a:pt x="47" y="70"/>
                      <a:pt x="47" y="97"/>
                    </a:cubicBezTo>
                    <a:cubicBezTo>
                      <a:pt x="29" y="79"/>
                      <a:pt x="17" y="55"/>
                      <a:pt x="0" y="36"/>
                    </a:cubicBezTo>
                    <a:cubicBezTo>
                      <a:pt x="0" y="23"/>
                      <a:pt x="0" y="11"/>
                      <a:pt x="7" y="0"/>
                    </a:cubicBezTo>
                    <a:close/>
                  </a:path>
                </a:pathLst>
              </a:custGeom>
              <a:solidFill>
                <a:srgbClr val="CFAE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3" name="Freeform 382">
                <a:extLst>
                  <a:ext uri="{FF2B5EF4-FFF2-40B4-BE49-F238E27FC236}">
                    <a16:creationId xmlns:a16="http://schemas.microsoft.com/office/drawing/2014/main" id="{28A380E1-B826-0B01-4E0E-1A8B1D9DD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" y="2593"/>
                <a:ext cx="53" cy="85"/>
              </a:xfrm>
              <a:custGeom>
                <a:avLst/>
                <a:gdLst>
                  <a:gd name="T0" fmla="*/ 5 w 46"/>
                  <a:gd name="T1" fmla="*/ 48 h 75"/>
                  <a:gd name="T2" fmla="*/ 10 w 46"/>
                  <a:gd name="T3" fmla="*/ 0 h 75"/>
                  <a:gd name="T4" fmla="*/ 46 w 46"/>
                  <a:gd name="T5" fmla="*/ 0 h 75"/>
                  <a:gd name="T6" fmla="*/ 37 w 46"/>
                  <a:gd name="T7" fmla="*/ 63 h 75"/>
                  <a:gd name="T8" fmla="*/ 15 w 46"/>
                  <a:gd name="T9" fmla="*/ 73 h 75"/>
                  <a:gd name="T10" fmla="*/ 5 w 46"/>
                  <a:gd name="T11" fmla="*/ 48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" h="75">
                    <a:moveTo>
                      <a:pt x="5" y="48"/>
                    </a:moveTo>
                    <a:cubicBezTo>
                      <a:pt x="14" y="33"/>
                      <a:pt x="6" y="16"/>
                      <a:pt x="10" y="0"/>
                    </a:cubicBezTo>
                    <a:cubicBezTo>
                      <a:pt x="22" y="0"/>
                      <a:pt x="34" y="0"/>
                      <a:pt x="46" y="0"/>
                    </a:cubicBezTo>
                    <a:cubicBezTo>
                      <a:pt x="44" y="21"/>
                      <a:pt x="36" y="42"/>
                      <a:pt x="37" y="63"/>
                    </a:cubicBezTo>
                    <a:cubicBezTo>
                      <a:pt x="33" y="74"/>
                      <a:pt x="25" y="75"/>
                      <a:pt x="15" y="73"/>
                    </a:cubicBezTo>
                    <a:cubicBezTo>
                      <a:pt x="0" y="69"/>
                      <a:pt x="9" y="56"/>
                      <a:pt x="5" y="48"/>
                    </a:cubicBezTo>
                    <a:close/>
                  </a:path>
                </a:pathLst>
              </a:custGeom>
              <a:solidFill>
                <a:srgbClr val="E05B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4" name="Freeform 383">
                <a:extLst>
                  <a:ext uri="{FF2B5EF4-FFF2-40B4-BE49-F238E27FC236}">
                    <a16:creationId xmlns:a16="http://schemas.microsoft.com/office/drawing/2014/main" id="{93EB198B-7A02-44D1-3F05-23ED24162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" y="2593"/>
                <a:ext cx="53" cy="145"/>
              </a:xfrm>
              <a:custGeom>
                <a:avLst/>
                <a:gdLst>
                  <a:gd name="T0" fmla="*/ 0 w 46"/>
                  <a:gd name="T1" fmla="*/ 120 h 128"/>
                  <a:gd name="T2" fmla="*/ 21 w 46"/>
                  <a:gd name="T3" fmla="*/ 0 h 128"/>
                  <a:gd name="T4" fmla="*/ 37 w 46"/>
                  <a:gd name="T5" fmla="*/ 0 h 128"/>
                  <a:gd name="T6" fmla="*/ 34 w 46"/>
                  <a:gd name="T7" fmla="*/ 59 h 128"/>
                  <a:gd name="T8" fmla="*/ 31 w 46"/>
                  <a:gd name="T9" fmla="*/ 99 h 128"/>
                  <a:gd name="T10" fmla="*/ 17 w 46"/>
                  <a:gd name="T11" fmla="*/ 125 h 128"/>
                  <a:gd name="T12" fmla="*/ 0 w 46"/>
                  <a:gd name="T13" fmla="*/ 12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" h="128">
                    <a:moveTo>
                      <a:pt x="0" y="120"/>
                    </a:moveTo>
                    <a:cubicBezTo>
                      <a:pt x="7" y="80"/>
                      <a:pt x="14" y="40"/>
                      <a:pt x="21" y="0"/>
                    </a:cubicBezTo>
                    <a:cubicBezTo>
                      <a:pt x="26" y="0"/>
                      <a:pt x="31" y="0"/>
                      <a:pt x="37" y="0"/>
                    </a:cubicBezTo>
                    <a:cubicBezTo>
                      <a:pt x="46" y="20"/>
                      <a:pt x="35" y="39"/>
                      <a:pt x="34" y="59"/>
                    </a:cubicBezTo>
                    <a:cubicBezTo>
                      <a:pt x="28" y="72"/>
                      <a:pt x="35" y="86"/>
                      <a:pt x="31" y="99"/>
                    </a:cubicBezTo>
                    <a:cubicBezTo>
                      <a:pt x="22" y="105"/>
                      <a:pt x="23" y="117"/>
                      <a:pt x="17" y="125"/>
                    </a:cubicBezTo>
                    <a:cubicBezTo>
                      <a:pt x="10" y="128"/>
                      <a:pt x="5" y="126"/>
                      <a:pt x="0" y="120"/>
                    </a:cubicBezTo>
                    <a:close/>
                  </a:path>
                </a:pathLst>
              </a:custGeom>
              <a:solidFill>
                <a:srgbClr val="51B4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5" name="Freeform 384">
                <a:extLst>
                  <a:ext uri="{FF2B5EF4-FFF2-40B4-BE49-F238E27FC236}">
                    <a16:creationId xmlns:a16="http://schemas.microsoft.com/office/drawing/2014/main" id="{75672E4A-CB3C-6337-CA49-528E2618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2593"/>
                <a:ext cx="39" cy="148"/>
              </a:xfrm>
              <a:custGeom>
                <a:avLst/>
                <a:gdLst>
                  <a:gd name="T0" fmla="*/ 7 w 34"/>
                  <a:gd name="T1" fmla="*/ 131 h 131"/>
                  <a:gd name="T2" fmla="*/ 0 w 34"/>
                  <a:gd name="T3" fmla="*/ 73 h 131"/>
                  <a:gd name="T4" fmla="*/ 8 w 34"/>
                  <a:gd name="T5" fmla="*/ 21 h 131"/>
                  <a:gd name="T6" fmla="*/ 18 w 34"/>
                  <a:gd name="T7" fmla="*/ 0 h 131"/>
                  <a:gd name="T8" fmla="*/ 34 w 34"/>
                  <a:gd name="T9" fmla="*/ 0 h 131"/>
                  <a:gd name="T10" fmla="*/ 13 w 34"/>
                  <a:gd name="T11" fmla="*/ 127 h 131"/>
                  <a:gd name="T12" fmla="*/ 7 w 34"/>
                  <a:gd name="T13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31">
                    <a:moveTo>
                      <a:pt x="7" y="131"/>
                    </a:moveTo>
                    <a:cubicBezTo>
                      <a:pt x="5" y="112"/>
                      <a:pt x="2" y="92"/>
                      <a:pt x="0" y="73"/>
                    </a:cubicBezTo>
                    <a:cubicBezTo>
                      <a:pt x="4" y="56"/>
                      <a:pt x="4" y="38"/>
                      <a:pt x="8" y="21"/>
                    </a:cubicBezTo>
                    <a:cubicBezTo>
                      <a:pt x="10" y="13"/>
                      <a:pt x="11" y="5"/>
                      <a:pt x="18" y="0"/>
                    </a:cubicBezTo>
                    <a:cubicBezTo>
                      <a:pt x="23" y="0"/>
                      <a:pt x="29" y="0"/>
                      <a:pt x="34" y="0"/>
                    </a:cubicBezTo>
                    <a:cubicBezTo>
                      <a:pt x="27" y="42"/>
                      <a:pt x="20" y="85"/>
                      <a:pt x="13" y="127"/>
                    </a:cubicBezTo>
                    <a:cubicBezTo>
                      <a:pt x="13" y="129"/>
                      <a:pt x="9" y="130"/>
                      <a:pt x="7" y="131"/>
                    </a:cubicBezTo>
                    <a:close/>
                  </a:path>
                </a:pathLst>
              </a:custGeom>
              <a:solidFill>
                <a:srgbClr val="D185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6" name="Freeform 385">
                <a:extLst>
                  <a:ext uri="{FF2B5EF4-FFF2-40B4-BE49-F238E27FC236}">
                    <a16:creationId xmlns:a16="http://schemas.microsoft.com/office/drawing/2014/main" id="{5019AD8E-E0E1-7838-8C76-3C6900C2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2593"/>
                <a:ext cx="44" cy="138"/>
              </a:xfrm>
              <a:custGeom>
                <a:avLst/>
                <a:gdLst>
                  <a:gd name="T0" fmla="*/ 38 w 38"/>
                  <a:gd name="T1" fmla="*/ 0 h 122"/>
                  <a:gd name="T2" fmla="*/ 24 w 38"/>
                  <a:gd name="T3" fmla="*/ 87 h 122"/>
                  <a:gd name="T4" fmla="*/ 22 w 38"/>
                  <a:gd name="T5" fmla="*/ 114 h 122"/>
                  <a:gd name="T6" fmla="*/ 0 w 38"/>
                  <a:gd name="T7" fmla="*/ 109 h 122"/>
                  <a:gd name="T8" fmla="*/ 10 w 38"/>
                  <a:gd name="T9" fmla="*/ 48 h 122"/>
                  <a:gd name="T10" fmla="*/ 14 w 38"/>
                  <a:gd name="T11" fmla="*/ 31 h 122"/>
                  <a:gd name="T12" fmla="*/ 22 w 38"/>
                  <a:gd name="T13" fmla="*/ 0 h 122"/>
                  <a:gd name="T14" fmla="*/ 38 w 38"/>
                  <a:gd name="T15" fmla="*/ 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22">
                    <a:moveTo>
                      <a:pt x="38" y="0"/>
                    </a:moveTo>
                    <a:cubicBezTo>
                      <a:pt x="36" y="29"/>
                      <a:pt x="28" y="58"/>
                      <a:pt x="24" y="87"/>
                    </a:cubicBezTo>
                    <a:cubicBezTo>
                      <a:pt x="22" y="96"/>
                      <a:pt x="22" y="105"/>
                      <a:pt x="22" y="114"/>
                    </a:cubicBezTo>
                    <a:cubicBezTo>
                      <a:pt x="12" y="122"/>
                      <a:pt x="5" y="120"/>
                      <a:pt x="0" y="109"/>
                    </a:cubicBezTo>
                    <a:cubicBezTo>
                      <a:pt x="1" y="88"/>
                      <a:pt x="9" y="69"/>
                      <a:pt x="10" y="48"/>
                    </a:cubicBezTo>
                    <a:cubicBezTo>
                      <a:pt x="15" y="43"/>
                      <a:pt x="14" y="37"/>
                      <a:pt x="14" y="31"/>
                    </a:cubicBezTo>
                    <a:cubicBezTo>
                      <a:pt x="14" y="20"/>
                      <a:pt x="11" y="8"/>
                      <a:pt x="22" y="0"/>
                    </a:cubicBezTo>
                    <a:cubicBezTo>
                      <a:pt x="27" y="0"/>
                      <a:pt x="32" y="0"/>
                      <a:pt x="38" y="0"/>
                    </a:cubicBezTo>
                    <a:close/>
                  </a:path>
                </a:pathLst>
              </a:custGeom>
              <a:solidFill>
                <a:srgbClr val="5F9F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7" name="Freeform 386">
                <a:extLst>
                  <a:ext uri="{FF2B5EF4-FFF2-40B4-BE49-F238E27FC236}">
                    <a16:creationId xmlns:a16="http://schemas.microsoft.com/office/drawing/2014/main" id="{3B5EFF6F-608F-DBF4-8586-A721D41A7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5" y="2593"/>
                <a:ext cx="43" cy="165"/>
              </a:xfrm>
              <a:custGeom>
                <a:avLst/>
                <a:gdLst>
                  <a:gd name="T0" fmla="*/ 0 w 37"/>
                  <a:gd name="T1" fmla="*/ 136 h 146"/>
                  <a:gd name="T2" fmla="*/ 24 w 37"/>
                  <a:gd name="T3" fmla="*/ 0 h 146"/>
                  <a:gd name="T4" fmla="*/ 28 w 37"/>
                  <a:gd name="T5" fmla="*/ 0 h 146"/>
                  <a:gd name="T6" fmla="*/ 35 w 37"/>
                  <a:gd name="T7" fmla="*/ 64 h 146"/>
                  <a:gd name="T8" fmla="*/ 26 w 37"/>
                  <a:gd name="T9" fmla="*/ 128 h 146"/>
                  <a:gd name="T10" fmla="*/ 18 w 37"/>
                  <a:gd name="T11" fmla="*/ 145 h 146"/>
                  <a:gd name="T12" fmla="*/ 0 w 37"/>
                  <a:gd name="T13" fmla="*/ 13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46">
                    <a:moveTo>
                      <a:pt x="0" y="136"/>
                    </a:moveTo>
                    <a:cubicBezTo>
                      <a:pt x="10" y="91"/>
                      <a:pt x="19" y="46"/>
                      <a:pt x="24" y="0"/>
                    </a:cubicBezTo>
                    <a:cubicBezTo>
                      <a:pt x="25" y="0"/>
                      <a:pt x="27" y="0"/>
                      <a:pt x="28" y="0"/>
                    </a:cubicBezTo>
                    <a:cubicBezTo>
                      <a:pt x="25" y="22"/>
                      <a:pt x="37" y="42"/>
                      <a:pt x="35" y="64"/>
                    </a:cubicBezTo>
                    <a:cubicBezTo>
                      <a:pt x="34" y="85"/>
                      <a:pt x="32" y="107"/>
                      <a:pt x="26" y="128"/>
                    </a:cubicBezTo>
                    <a:cubicBezTo>
                      <a:pt x="24" y="134"/>
                      <a:pt x="25" y="142"/>
                      <a:pt x="18" y="145"/>
                    </a:cubicBezTo>
                    <a:cubicBezTo>
                      <a:pt x="10" y="146"/>
                      <a:pt x="2" y="146"/>
                      <a:pt x="0" y="136"/>
                    </a:cubicBezTo>
                    <a:close/>
                  </a:path>
                </a:pathLst>
              </a:custGeom>
              <a:solidFill>
                <a:srgbClr val="E477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8" name="Freeform 387">
                <a:extLst>
                  <a:ext uri="{FF2B5EF4-FFF2-40B4-BE49-F238E27FC236}">
                    <a16:creationId xmlns:a16="http://schemas.microsoft.com/office/drawing/2014/main" id="{66460024-703A-8BF6-7B43-9E635E2B6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593"/>
                <a:ext cx="80" cy="56"/>
              </a:xfrm>
              <a:custGeom>
                <a:avLst/>
                <a:gdLst>
                  <a:gd name="T0" fmla="*/ 65 w 70"/>
                  <a:gd name="T1" fmla="*/ 0 h 49"/>
                  <a:gd name="T2" fmla="*/ 67 w 70"/>
                  <a:gd name="T3" fmla="*/ 35 h 49"/>
                  <a:gd name="T4" fmla="*/ 59 w 70"/>
                  <a:gd name="T5" fmla="*/ 39 h 49"/>
                  <a:gd name="T6" fmla="*/ 16 w 70"/>
                  <a:gd name="T7" fmla="*/ 47 h 49"/>
                  <a:gd name="T8" fmla="*/ 5 w 70"/>
                  <a:gd name="T9" fmla="*/ 45 h 49"/>
                  <a:gd name="T10" fmla="*/ 4 w 70"/>
                  <a:gd name="T11" fmla="*/ 8 h 49"/>
                  <a:gd name="T12" fmla="*/ 9 w 70"/>
                  <a:gd name="T13" fmla="*/ 0 h 49"/>
                  <a:gd name="T14" fmla="*/ 65 w 70"/>
                  <a:gd name="T1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49">
                    <a:moveTo>
                      <a:pt x="65" y="0"/>
                    </a:moveTo>
                    <a:cubicBezTo>
                      <a:pt x="63" y="12"/>
                      <a:pt x="70" y="23"/>
                      <a:pt x="67" y="35"/>
                    </a:cubicBezTo>
                    <a:cubicBezTo>
                      <a:pt x="65" y="37"/>
                      <a:pt x="62" y="40"/>
                      <a:pt x="59" y="39"/>
                    </a:cubicBezTo>
                    <a:cubicBezTo>
                      <a:pt x="44" y="38"/>
                      <a:pt x="29" y="40"/>
                      <a:pt x="16" y="47"/>
                    </a:cubicBezTo>
                    <a:cubicBezTo>
                      <a:pt x="12" y="49"/>
                      <a:pt x="8" y="47"/>
                      <a:pt x="5" y="45"/>
                    </a:cubicBezTo>
                    <a:cubicBezTo>
                      <a:pt x="16" y="32"/>
                      <a:pt x="0" y="20"/>
                      <a:pt x="4" y="8"/>
                    </a:cubicBezTo>
                    <a:cubicBezTo>
                      <a:pt x="5" y="5"/>
                      <a:pt x="7" y="2"/>
                      <a:pt x="9" y="0"/>
                    </a:cubicBezTo>
                    <a:cubicBezTo>
                      <a:pt x="27" y="0"/>
                      <a:pt x="46" y="0"/>
                      <a:pt x="65" y="0"/>
                    </a:cubicBezTo>
                    <a:close/>
                  </a:path>
                </a:pathLst>
              </a:custGeom>
              <a:solidFill>
                <a:srgbClr val="4FAE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9" name="Freeform 388">
                <a:extLst>
                  <a:ext uri="{FF2B5EF4-FFF2-40B4-BE49-F238E27FC236}">
                    <a16:creationId xmlns:a16="http://schemas.microsoft.com/office/drawing/2014/main" id="{2FF2FB7B-C658-B9A2-5E6E-999774A9A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" y="2593"/>
                <a:ext cx="51" cy="139"/>
              </a:xfrm>
              <a:custGeom>
                <a:avLst/>
                <a:gdLst>
                  <a:gd name="T0" fmla="*/ 44 w 44"/>
                  <a:gd name="T1" fmla="*/ 0 h 123"/>
                  <a:gd name="T2" fmla="*/ 24 w 44"/>
                  <a:gd name="T3" fmla="*/ 107 h 123"/>
                  <a:gd name="T4" fmla="*/ 16 w 44"/>
                  <a:gd name="T5" fmla="*/ 120 h 123"/>
                  <a:gd name="T6" fmla="*/ 6 w 44"/>
                  <a:gd name="T7" fmla="*/ 119 h 123"/>
                  <a:gd name="T8" fmla="*/ 4 w 44"/>
                  <a:gd name="T9" fmla="*/ 85 h 123"/>
                  <a:gd name="T10" fmla="*/ 15 w 44"/>
                  <a:gd name="T11" fmla="*/ 28 h 123"/>
                  <a:gd name="T12" fmla="*/ 24 w 44"/>
                  <a:gd name="T13" fmla="*/ 0 h 123"/>
                  <a:gd name="T14" fmla="*/ 44 w 44"/>
                  <a:gd name="T15" fmla="*/ 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123">
                    <a:moveTo>
                      <a:pt x="44" y="0"/>
                    </a:moveTo>
                    <a:cubicBezTo>
                      <a:pt x="37" y="36"/>
                      <a:pt x="30" y="71"/>
                      <a:pt x="24" y="107"/>
                    </a:cubicBezTo>
                    <a:cubicBezTo>
                      <a:pt x="23" y="113"/>
                      <a:pt x="24" y="119"/>
                      <a:pt x="16" y="120"/>
                    </a:cubicBezTo>
                    <a:cubicBezTo>
                      <a:pt x="12" y="123"/>
                      <a:pt x="9" y="122"/>
                      <a:pt x="6" y="119"/>
                    </a:cubicBezTo>
                    <a:cubicBezTo>
                      <a:pt x="0" y="108"/>
                      <a:pt x="2" y="97"/>
                      <a:pt x="4" y="85"/>
                    </a:cubicBezTo>
                    <a:cubicBezTo>
                      <a:pt x="11" y="67"/>
                      <a:pt x="12" y="47"/>
                      <a:pt x="15" y="28"/>
                    </a:cubicBezTo>
                    <a:cubicBezTo>
                      <a:pt x="17" y="18"/>
                      <a:pt x="17" y="8"/>
                      <a:pt x="24" y="0"/>
                    </a:cubicBezTo>
                    <a:cubicBezTo>
                      <a:pt x="30" y="0"/>
                      <a:pt x="37" y="0"/>
                      <a:pt x="44" y="0"/>
                    </a:cubicBezTo>
                    <a:close/>
                  </a:path>
                </a:pathLst>
              </a:custGeom>
              <a:solidFill>
                <a:srgbClr val="1E8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0" name="Freeform 389">
                <a:extLst>
                  <a:ext uri="{FF2B5EF4-FFF2-40B4-BE49-F238E27FC236}">
                    <a16:creationId xmlns:a16="http://schemas.microsoft.com/office/drawing/2014/main" id="{7A671013-D7F0-C253-6391-6BEB9B693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10" y="2590"/>
                <a:ext cx="36" cy="135"/>
              </a:xfrm>
              <a:custGeom>
                <a:avLst/>
                <a:gdLst>
                  <a:gd name="T0" fmla="*/ 10 w 32"/>
                  <a:gd name="T1" fmla="*/ 3 h 120"/>
                  <a:gd name="T2" fmla="*/ 15 w 32"/>
                  <a:gd name="T3" fmla="*/ 19 h 120"/>
                  <a:gd name="T4" fmla="*/ 26 w 32"/>
                  <a:gd name="T5" fmla="*/ 60 h 120"/>
                  <a:gd name="T6" fmla="*/ 28 w 32"/>
                  <a:gd name="T7" fmla="*/ 110 h 120"/>
                  <a:gd name="T8" fmla="*/ 26 w 32"/>
                  <a:gd name="T9" fmla="*/ 111 h 120"/>
                  <a:gd name="T10" fmla="*/ 2 w 32"/>
                  <a:gd name="T11" fmla="*/ 111 h 120"/>
                  <a:gd name="T12" fmla="*/ 2 w 32"/>
                  <a:gd name="T13" fmla="*/ 13 h 120"/>
                  <a:gd name="T14" fmla="*/ 10 w 32"/>
                  <a:gd name="T15" fmla="*/ 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2" h="120">
                    <a:moveTo>
                      <a:pt x="10" y="3"/>
                    </a:moveTo>
                    <a:cubicBezTo>
                      <a:pt x="12" y="8"/>
                      <a:pt x="13" y="13"/>
                      <a:pt x="15" y="19"/>
                    </a:cubicBezTo>
                    <a:cubicBezTo>
                      <a:pt x="20" y="32"/>
                      <a:pt x="23" y="46"/>
                      <a:pt x="26" y="60"/>
                    </a:cubicBezTo>
                    <a:cubicBezTo>
                      <a:pt x="31" y="77"/>
                      <a:pt x="32" y="93"/>
                      <a:pt x="28" y="110"/>
                    </a:cubicBezTo>
                    <a:cubicBezTo>
                      <a:pt x="26" y="111"/>
                      <a:pt x="26" y="111"/>
                      <a:pt x="26" y="111"/>
                    </a:cubicBezTo>
                    <a:cubicBezTo>
                      <a:pt x="18" y="120"/>
                      <a:pt x="10" y="119"/>
                      <a:pt x="2" y="111"/>
                    </a:cubicBezTo>
                    <a:cubicBezTo>
                      <a:pt x="2" y="78"/>
                      <a:pt x="2" y="45"/>
                      <a:pt x="2" y="13"/>
                    </a:cubicBezTo>
                    <a:cubicBezTo>
                      <a:pt x="2" y="8"/>
                      <a:pt x="0" y="0"/>
                      <a:pt x="10" y="3"/>
                    </a:cubicBezTo>
                    <a:close/>
                  </a:path>
                </a:pathLst>
              </a:custGeom>
              <a:solidFill>
                <a:srgbClr val="3BA9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1" name="Freeform 390">
                <a:extLst>
                  <a:ext uri="{FF2B5EF4-FFF2-40B4-BE49-F238E27FC236}">
                    <a16:creationId xmlns:a16="http://schemas.microsoft.com/office/drawing/2014/main" id="{E41FBE70-C049-7292-70AE-0633A752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2593"/>
                <a:ext cx="42" cy="134"/>
              </a:xfrm>
              <a:custGeom>
                <a:avLst/>
                <a:gdLst>
                  <a:gd name="T0" fmla="*/ 17 w 37"/>
                  <a:gd name="T1" fmla="*/ 0 h 118"/>
                  <a:gd name="T2" fmla="*/ 37 w 37"/>
                  <a:gd name="T3" fmla="*/ 111 h 118"/>
                  <a:gd name="T4" fmla="*/ 17 w 37"/>
                  <a:gd name="T5" fmla="*/ 114 h 118"/>
                  <a:gd name="T6" fmla="*/ 1 w 37"/>
                  <a:gd name="T7" fmla="*/ 50 h 118"/>
                  <a:gd name="T8" fmla="*/ 1 w 37"/>
                  <a:gd name="T9" fmla="*/ 30 h 118"/>
                  <a:gd name="T10" fmla="*/ 5 w 37"/>
                  <a:gd name="T11" fmla="*/ 0 h 118"/>
                  <a:gd name="T12" fmla="*/ 17 w 37"/>
                  <a:gd name="T1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18">
                    <a:moveTo>
                      <a:pt x="17" y="0"/>
                    </a:moveTo>
                    <a:cubicBezTo>
                      <a:pt x="22" y="37"/>
                      <a:pt x="25" y="75"/>
                      <a:pt x="37" y="111"/>
                    </a:cubicBezTo>
                    <a:cubicBezTo>
                      <a:pt x="32" y="118"/>
                      <a:pt x="25" y="117"/>
                      <a:pt x="17" y="114"/>
                    </a:cubicBezTo>
                    <a:cubicBezTo>
                      <a:pt x="2" y="95"/>
                      <a:pt x="6" y="72"/>
                      <a:pt x="1" y="50"/>
                    </a:cubicBezTo>
                    <a:cubicBezTo>
                      <a:pt x="0" y="44"/>
                      <a:pt x="1" y="37"/>
                      <a:pt x="1" y="30"/>
                    </a:cubicBezTo>
                    <a:cubicBezTo>
                      <a:pt x="2" y="20"/>
                      <a:pt x="4" y="10"/>
                      <a:pt x="5" y="0"/>
                    </a:cubicBezTo>
                    <a:cubicBezTo>
                      <a:pt x="9" y="0"/>
                      <a:pt x="13" y="0"/>
                      <a:pt x="17" y="0"/>
                    </a:cubicBezTo>
                    <a:close/>
                  </a:path>
                </a:pathLst>
              </a:custGeom>
              <a:solidFill>
                <a:srgbClr val="E576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2" name="Freeform 391">
                <a:extLst>
                  <a:ext uri="{FF2B5EF4-FFF2-40B4-BE49-F238E27FC236}">
                    <a16:creationId xmlns:a16="http://schemas.microsoft.com/office/drawing/2014/main" id="{CDEEA6C7-1AE4-EE53-02E9-0E1CF25DF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4" y="2593"/>
                <a:ext cx="51" cy="128"/>
              </a:xfrm>
              <a:custGeom>
                <a:avLst/>
                <a:gdLst>
                  <a:gd name="T0" fmla="*/ 44 w 44"/>
                  <a:gd name="T1" fmla="*/ 0 h 113"/>
                  <a:gd name="T2" fmla="*/ 24 w 44"/>
                  <a:gd name="T3" fmla="*/ 107 h 113"/>
                  <a:gd name="T4" fmla="*/ 6 w 44"/>
                  <a:gd name="T5" fmla="*/ 104 h 113"/>
                  <a:gd name="T6" fmla="*/ 7 w 44"/>
                  <a:gd name="T7" fmla="*/ 64 h 113"/>
                  <a:gd name="T8" fmla="*/ 15 w 44"/>
                  <a:gd name="T9" fmla="*/ 9 h 113"/>
                  <a:gd name="T10" fmla="*/ 20 w 44"/>
                  <a:gd name="T11" fmla="*/ 0 h 113"/>
                  <a:gd name="T12" fmla="*/ 44 w 44"/>
                  <a:gd name="T1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" h="113">
                    <a:moveTo>
                      <a:pt x="44" y="0"/>
                    </a:moveTo>
                    <a:cubicBezTo>
                      <a:pt x="35" y="35"/>
                      <a:pt x="30" y="71"/>
                      <a:pt x="24" y="107"/>
                    </a:cubicBezTo>
                    <a:cubicBezTo>
                      <a:pt x="17" y="113"/>
                      <a:pt x="12" y="109"/>
                      <a:pt x="6" y="104"/>
                    </a:cubicBezTo>
                    <a:cubicBezTo>
                      <a:pt x="0" y="91"/>
                      <a:pt x="8" y="77"/>
                      <a:pt x="7" y="64"/>
                    </a:cubicBezTo>
                    <a:cubicBezTo>
                      <a:pt x="13" y="46"/>
                      <a:pt x="15" y="28"/>
                      <a:pt x="15" y="9"/>
                    </a:cubicBezTo>
                    <a:cubicBezTo>
                      <a:pt x="16" y="5"/>
                      <a:pt x="18" y="3"/>
                      <a:pt x="20" y="0"/>
                    </a:cubicBezTo>
                    <a:cubicBezTo>
                      <a:pt x="28" y="0"/>
                      <a:pt x="36" y="0"/>
                      <a:pt x="44" y="0"/>
                    </a:cubicBezTo>
                    <a:close/>
                  </a:path>
                </a:pathLst>
              </a:custGeom>
              <a:solidFill>
                <a:srgbClr val="CF89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3" name="Freeform 392">
                <a:extLst>
                  <a:ext uri="{FF2B5EF4-FFF2-40B4-BE49-F238E27FC236}">
                    <a16:creationId xmlns:a16="http://schemas.microsoft.com/office/drawing/2014/main" id="{DCCDF555-C65A-313F-E218-E885AE7A1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3" y="2593"/>
                <a:ext cx="65" cy="60"/>
              </a:xfrm>
              <a:custGeom>
                <a:avLst/>
                <a:gdLst>
                  <a:gd name="T0" fmla="*/ 56 w 56"/>
                  <a:gd name="T1" fmla="*/ 0 h 53"/>
                  <a:gd name="T2" fmla="*/ 55 w 56"/>
                  <a:gd name="T3" fmla="*/ 7 h 53"/>
                  <a:gd name="T4" fmla="*/ 43 w 56"/>
                  <a:gd name="T5" fmla="*/ 34 h 53"/>
                  <a:gd name="T6" fmla="*/ 24 w 56"/>
                  <a:gd name="T7" fmla="*/ 53 h 53"/>
                  <a:gd name="T8" fmla="*/ 10 w 56"/>
                  <a:gd name="T9" fmla="*/ 49 h 53"/>
                  <a:gd name="T10" fmla="*/ 6 w 56"/>
                  <a:gd name="T11" fmla="*/ 32 h 53"/>
                  <a:gd name="T12" fmla="*/ 0 w 56"/>
                  <a:gd name="T13" fmla="*/ 0 h 53"/>
                  <a:gd name="T14" fmla="*/ 56 w 56"/>
                  <a:gd name="T1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6" h="53">
                    <a:moveTo>
                      <a:pt x="56" y="0"/>
                    </a:moveTo>
                    <a:cubicBezTo>
                      <a:pt x="56" y="2"/>
                      <a:pt x="56" y="5"/>
                      <a:pt x="55" y="7"/>
                    </a:cubicBezTo>
                    <a:cubicBezTo>
                      <a:pt x="53" y="17"/>
                      <a:pt x="47" y="25"/>
                      <a:pt x="43" y="34"/>
                    </a:cubicBezTo>
                    <a:cubicBezTo>
                      <a:pt x="38" y="41"/>
                      <a:pt x="34" y="50"/>
                      <a:pt x="24" y="53"/>
                    </a:cubicBezTo>
                    <a:cubicBezTo>
                      <a:pt x="19" y="53"/>
                      <a:pt x="14" y="52"/>
                      <a:pt x="10" y="49"/>
                    </a:cubicBezTo>
                    <a:cubicBezTo>
                      <a:pt x="5" y="44"/>
                      <a:pt x="5" y="38"/>
                      <a:pt x="6" y="32"/>
                    </a:cubicBezTo>
                    <a:cubicBezTo>
                      <a:pt x="4" y="21"/>
                      <a:pt x="2" y="11"/>
                      <a:pt x="0" y="0"/>
                    </a:cubicBezTo>
                    <a:cubicBezTo>
                      <a:pt x="18" y="0"/>
                      <a:pt x="37" y="0"/>
                      <a:pt x="56" y="0"/>
                    </a:cubicBezTo>
                    <a:close/>
                  </a:path>
                </a:pathLst>
              </a:custGeom>
              <a:solidFill>
                <a:srgbClr val="C189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4" name="Freeform 393">
                <a:extLst>
                  <a:ext uri="{FF2B5EF4-FFF2-40B4-BE49-F238E27FC236}">
                    <a16:creationId xmlns:a16="http://schemas.microsoft.com/office/drawing/2014/main" id="{9325FE28-1516-095D-D8B1-C4203B5DD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" y="2593"/>
                <a:ext cx="34" cy="116"/>
              </a:xfrm>
              <a:custGeom>
                <a:avLst/>
                <a:gdLst>
                  <a:gd name="T0" fmla="*/ 29 w 29"/>
                  <a:gd name="T1" fmla="*/ 0 h 102"/>
                  <a:gd name="T2" fmla="*/ 29 w 29"/>
                  <a:gd name="T3" fmla="*/ 87 h 102"/>
                  <a:gd name="T4" fmla="*/ 6 w 29"/>
                  <a:gd name="T5" fmla="*/ 92 h 102"/>
                  <a:gd name="T6" fmla="*/ 9 w 29"/>
                  <a:gd name="T7" fmla="*/ 14 h 102"/>
                  <a:gd name="T8" fmla="*/ 13 w 29"/>
                  <a:gd name="T9" fmla="*/ 0 h 102"/>
                  <a:gd name="T10" fmla="*/ 29 w 29"/>
                  <a:gd name="T1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9" h="102">
                    <a:moveTo>
                      <a:pt x="29" y="0"/>
                    </a:moveTo>
                    <a:cubicBezTo>
                      <a:pt x="29" y="29"/>
                      <a:pt x="29" y="58"/>
                      <a:pt x="29" y="87"/>
                    </a:cubicBezTo>
                    <a:cubicBezTo>
                      <a:pt x="23" y="97"/>
                      <a:pt x="16" y="102"/>
                      <a:pt x="6" y="92"/>
                    </a:cubicBezTo>
                    <a:cubicBezTo>
                      <a:pt x="0" y="66"/>
                      <a:pt x="7" y="40"/>
                      <a:pt x="9" y="14"/>
                    </a:cubicBezTo>
                    <a:cubicBezTo>
                      <a:pt x="10" y="9"/>
                      <a:pt x="12" y="4"/>
                      <a:pt x="13" y="0"/>
                    </a:cubicBezTo>
                    <a:cubicBezTo>
                      <a:pt x="18" y="0"/>
                      <a:pt x="24" y="0"/>
                      <a:pt x="29" y="0"/>
                    </a:cubicBezTo>
                    <a:close/>
                  </a:path>
                </a:pathLst>
              </a:custGeom>
              <a:solidFill>
                <a:srgbClr val="E1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5" name="Freeform 394">
                <a:extLst>
                  <a:ext uri="{FF2B5EF4-FFF2-40B4-BE49-F238E27FC236}">
                    <a16:creationId xmlns:a16="http://schemas.microsoft.com/office/drawing/2014/main" id="{69D12FA0-5F7C-1EA3-744B-F4C090FFA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" y="2593"/>
                <a:ext cx="41" cy="113"/>
              </a:xfrm>
              <a:custGeom>
                <a:avLst/>
                <a:gdLst>
                  <a:gd name="T0" fmla="*/ 16 w 35"/>
                  <a:gd name="T1" fmla="*/ 94 h 100"/>
                  <a:gd name="T2" fmla="*/ 0 w 35"/>
                  <a:gd name="T3" fmla="*/ 0 h 100"/>
                  <a:gd name="T4" fmla="*/ 20 w 35"/>
                  <a:gd name="T5" fmla="*/ 0 h 100"/>
                  <a:gd name="T6" fmla="*/ 23 w 35"/>
                  <a:gd name="T7" fmla="*/ 5 h 100"/>
                  <a:gd name="T8" fmla="*/ 34 w 35"/>
                  <a:gd name="T9" fmla="*/ 87 h 100"/>
                  <a:gd name="T10" fmla="*/ 16 w 35"/>
                  <a:gd name="T11" fmla="*/ 9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100">
                    <a:moveTo>
                      <a:pt x="16" y="94"/>
                    </a:moveTo>
                    <a:cubicBezTo>
                      <a:pt x="10" y="63"/>
                      <a:pt x="5" y="31"/>
                      <a:pt x="0" y="0"/>
                    </a:cubicBezTo>
                    <a:cubicBezTo>
                      <a:pt x="6" y="0"/>
                      <a:pt x="13" y="0"/>
                      <a:pt x="20" y="0"/>
                    </a:cubicBezTo>
                    <a:cubicBezTo>
                      <a:pt x="21" y="2"/>
                      <a:pt x="22" y="3"/>
                      <a:pt x="23" y="5"/>
                    </a:cubicBezTo>
                    <a:cubicBezTo>
                      <a:pt x="30" y="32"/>
                      <a:pt x="35" y="59"/>
                      <a:pt x="34" y="87"/>
                    </a:cubicBezTo>
                    <a:cubicBezTo>
                      <a:pt x="30" y="96"/>
                      <a:pt x="25" y="100"/>
                      <a:pt x="16" y="94"/>
                    </a:cubicBezTo>
                    <a:close/>
                  </a:path>
                </a:pathLst>
              </a:custGeom>
              <a:solidFill>
                <a:srgbClr val="5AB4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6" name="Freeform 395">
                <a:extLst>
                  <a:ext uri="{FF2B5EF4-FFF2-40B4-BE49-F238E27FC236}">
                    <a16:creationId xmlns:a16="http://schemas.microsoft.com/office/drawing/2014/main" id="{1D342679-90B2-C433-887F-7747E80B1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593"/>
                <a:ext cx="50" cy="123"/>
              </a:xfrm>
              <a:custGeom>
                <a:avLst/>
                <a:gdLst>
                  <a:gd name="T0" fmla="*/ 16 w 44"/>
                  <a:gd name="T1" fmla="*/ 103 h 109"/>
                  <a:gd name="T2" fmla="*/ 0 w 44"/>
                  <a:gd name="T3" fmla="*/ 0 h 109"/>
                  <a:gd name="T4" fmla="*/ 16 w 44"/>
                  <a:gd name="T5" fmla="*/ 0 h 109"/>
                  <a:gd name="T6" fmla="*/ 28 w 44"/>
                  <a:gd name="T7" fmla="*/ 33 h 109"/>
                  <a:gd name="T8" fmla="*/ 33 w 44"/>
                  <a:gd name="T9" fmla="*/ 105 h 109"/>
                  <a:gd name="T10" fmla="*/ 16 w 44"/>
                  <a:gd name="T11" fmla="*/ 10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109">
                    <a:moveTo>
                      <a:pt x="16" y="103"/>
                    </a:moveTo>
                    <a:cubicBezTo>
                      <a:pt x="15" y="68"/>
                      <a:pt x="6" y="34"/>
                      <a:pt x="0" y="0"/>
                    </a:cubicBezTo>
                    <a:cubicBezTo>
                      <a:pt x="6" y="0"/>
                      <a:pt x="11" y="0"/>
                      <a:pt x="16" y="0"/>
                    </a:cubicBezTo>
                    <a:cubicBezTo>
                      <a:pt x="24" y="10"/>
                      <a:pt x="22" y="23"/>
                      <a:pt x="28" y="33"/>
                    </a:cubicBezTo>
                    <a:cubicBezTo>
                      <a:pt x="34" y="57"/>
                      <a:pt x="44" y="80"/>
                      <a:pt x="33" y="105"/>
                    </a:cubicBezTo>
                    <a:cubicBezTo>
                      <a:pt x="27" y="108"/>
                      <a:pt x="21" y="109"/>
                      <a:pt x="16" y="103"/>
                    </a:cubicBezTo>
                    <a:close/>
                  </a:path>
                </a:pathLst>
              </a:custGeom>
              <a:solidFill>
                <a:srgbClr val="DF7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7" name="Freeform 396">
                <a:extLst>
                  <a:ext uri="{FF2B5EF4-FFF2-40B4-BE49-F238E27FC236}">
                    <a16:creationId xmlns:a16="http://schemas.microsoft.com/office/drawing/2014/main" id="{F72AB6A2-8990-92EB-8BD4-4E5975563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" y="2593"/>
                <a:ext cx="39" cy="113"/>
              </a:xfrm>
              <a:custGeom>
                <a:avLst/>
                <a:gdLst>
                  <a:gd name="T0" fmla="*/ 1 w 34"/>
                  <a:gd name="T1" fmla="*/ 60 h 100"/>
                  <a:gd name="T2" fmla="*/ 9 w 34"/>
                  <a:gd name="T3" fmla="*/ 0 h 100"/>
                  <a:gd name="T4" fmla="*/ 25 w 34"/>
                  <a:gd name="T5" fmla="*/ 0 h 100"/>
                  <a:gd name="T6" fmla="*/ 32 w 34"/>
                  <a:gd name="T7" fmla="*/ 85 h 100"/>
                  <a:gd name="T8" fmla="*/ 14 w 34"/>
                  <a:gd name="T9" fmla="*/ 100 h 100"/>
                  <a:gd name="T10" fmla="*/ 2 w 34"/>
                  <a:gd name="T11" fmla="*/ 86 h 100"/>
                  <a:gd name="T12" fmla="*/ 1 w 34"/>
                  <a:gd name="T13" fmla="*/ 6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" h="100">
                    <a:moveTo>
                      <a:pt x="1" y="60"/>
                    </a:moveTo>
                    <a:cubicBezTo>
                      <a:pt x="2" y="40"/>
                      <a:pt x="9" y="20"/>
                      <a:pt x="9" y="0"/>
                    </a:cubicBezTo>
                    <a:cubicBezTo>
                      <a:pt x="14" y="0"/>
                      <a:pt x="19" y="0"/>
                      <a:pt x="25" y="0"/>
                    </a:cubicBezTo>
                    <a:cubicBezTo>
                      <a:pt x="27" y="28"/>
                      <a:pt x="24" y="57"/>
                      <a:pt x="32" y="85"/>
                    </a:cubicBezTo>
                    <a:cubicBezTo>
                      <a:pt x="34" y="94"/>
                      <a:pt x="24" y="100"/>
                      <a:pt x="14" y="100"/>
                    </a:cubicBezTo>
                    <a:cubicBezTo>
                      <a:pt x="5" y="100"/>
                      <a:pt x="4" y="93"/>
                      <a:pt x="2" y="86"/>
                    </a:cubicBezTo>
                    <a:cubicBezTo>
                      <a:pt x="0" y="77"/>
                      <a:pt x="5" y="68"/>
                      <a:pt x="1" y="60"/>
                    </a:cubicBezTo>
                    <a:close/>
                  </a:path>
                </a:pathLst>
              </a:custGeom>
              <a:solidFill>
                <a:srgbClr val="263D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8" name="Freeform 397">
                <a:extLst>
                  <a:ext uri="{FF2B5EF4-FFF2-40B4-BE49-F238E27FC236}">
                    <a16:creationId xmlns:a16="http://schemas.microsoft.com/office/drawing/2014/main" id="{87F10CF5-8A6B-C3A4-3437-05F875E22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5" y="2593"/>
                <a:ext cx="58" cy="61"/>
              </a:xfrm>
              <a:custGeom>
                <a:avLst/>
                <a:gdLst>
                  <a:gd name="T0" fmla="*/ 49 w 50"/>
                  <a:gd name="T1" fmla="*/ 0 h 54"/>
                  <a:gd name="T2" fmla="*/ 45 w 50"/>
                  <a:gd name="T3" fmla="*/ 27 h 54"/>
                  <a:gd name="T4" fmla="*/ 30 w 50"/>
                  <a:gd name="T5" fmla="*/ 52 h 54"/>
                  <a:gd name="T6" fmla="*/ 25 w 50"/>
                  <a:gd name="T7" fmla="*/ 54 h 54"/>
                  <a:gd name="T8" fmla="*/ 14 w 50"/>
                  <a:gd name="T9" fmla="*/ 51 h 54"/>
                  <a:gd name="T10" fmla="*/ 10 w 50"/>
                  <a:gd name="T11" fmla="*/ 47 h 54"/>
                  <a:gd name="T12" fmla="*/ 6 w 50"/>
                  <a:gd name="T13" fmla="*/ 38 h 54"/>
                  <a:gd name="T14" fmla="*/ 9 w 50"/>
                  <a:gd name="T15" fmla="*/ 0 h 54"/>
                  <a:gd name="T16" fmla="*/ 49 w 50"/>
                  <a:gd name="T1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0" h="54">
                    <a:moveTo>
                      <a:pt x="49" y="0"/>
                    </a:moveTo>
                    <a:cubicBezTo>
                      <a:pt x="50" y="9"/>
                      <a:pt x="47" y="18"/>
                      <a:pt x="45" y="27"/>
                    </a:cubicBezTo>
                    <a:cubicBezTo>
                      <a:pt x="40" y="35"/>
                      <a:pt x="38" y="45"/>
                      <a:pt x="30" y="52"/>
                    </a:cubicBezTo>
                    <a:cubicBezTo>
                      <a:pt x="29" y="53"/>
                      <a:pt x="27" y="54"/>
                      <a:pt x="25" y="54"/>
                    </a:cubicBezTo>
                    <a:cubicBezTo>
                      <a:pt x="21" y="53"/>
                      <a:pt x="18" y="52"/>
                      <a:pt x="14" y="51"/>
                    </a:cubicBezTo>
                    <a:cubicBezTo>
                      <a:pt x="12" y="50"/>
                      <a:pt x="11" y="48"/>
                      <a:pt x="10" y="47"/>
                    </a:cubicBezTo>
                    <a:cubicBezTo>
                      <a:pt x="8" y="44"/>
                      <a:pt x="7" y="41"/>
                      <a:pt x="6" y="38"/>
                    </a:cubicBezTo>
                    <a:cubicBezTo>
                      <a:pt x="3" y="25"/>
                      <a:pt x="0" y="12"/>
                      <a:pt x="9" y="0"/>
                    </a:cubicBezTo>
                    <a:cubicBezTo>
                      <a:pt x="22" y="0"/>
                      <a:pt x="35" y="0"/>
                      <a:pt x="49" y="0"/>
                    </a:cubicBezTo>
                    <a:close/>
                  </a:path>
                </a:pathLst>
              </a:custGeom>
              <a:solidFill>
                <a:srgbClr val="D5B2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9" name="Freeform 398">
                <a:extLst>
                  <a:ext uri="{FF2B5EF4-FFF2-40B4-BE49-F238E27FC236}">
                    <a16:creationId xmlns:a16="http://schemas.microsoft.com/office/drawing/2014/main" id="{06F59056-0191-155C-D16B-AE2F67BF7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9" y="2593"/>
                <a:ext cx="42" cy="100"/>
              </a:xfrm>
              <a:custGeom>
                <a:avLst/>
                <a:gdLst>
                  <a:gd name="T0" fmla="*/ 0 w 36"/>
                  <a:gd name="T1" fmla="*/ 76 h 88"/>
                  <a:gd name="T2" fmla="*/ 16 w 36"/>
                  <a:gd name="T3" fmla="*/ 64 h 88"/>
                  <a:gd name="T4" fmla="*/ 11 w 36"/>
                  <a:gd name="T5" fmla="*/ 35 h 88"/>
                  <a:gd name="T6" fmla="*/ 6 w 36"/>
                  <a:gd name="T7" fmla="*/ 0 h 88"/>
                  <a:gd name="T8" fmla="*/ 22 w 36"/>
                  <a:gd name="T9" fmla="*/ 0 h 88"/>
                  <a:gd name="T10" fmla="*/ 36 w 36"/>
                  <a:gd name="T11" fmla="*/ 80 h 88"/>
                  <a:gd name="T12" fmla="*/ 0 w 36"/>
                  <a:gd name="T13" fmla="*/ 7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88">
                    <a:moveTo>
                      <a:pt x="0" y="76"/>
                    </a:moveTo>
                    <a:cubicBezTo>
                      <a:pt x="0" y="65"/>
                      <a:pt x="19" y="80"/>
                      <a:pt x="16" y="64"/>
                    </a:cubicBezTo>
                    <a:cubicBezTo>
                      <a:pt x="14" y="54"/>
                      <a:pt x="12" y="44"/>
                      <a:pt x="11" y="35"/>
                    </a:cubicBezTo>
                    <a:cubicBezTo>
                      <a:pt x="9" y="23"/>
                      <a:pt x="7" y="11"/>
                      <a:pt x="6" y="0"/>
                    </a:cubicBezTo>
                    <a:cubicBezTo>
                      <a:pt x="11" y="0"/>
                      <a:pt x="16" y="0"/>
                      <a:pt x="22" y="0"/>
                    </a:cubicBezTo>
                    <a:cubicBezTo>
                      <a:pt x="28" y="26"/>
                      <a:pt x="33" y="53"/>
                      <a:pt x="36" y="80"/>
                    </a:cubicBezTo>
                    <a:cubicBezTo>
                      <a:pt x="22" y="88"/>
                      <a:pt x="11" y="84"/>
                      <a:pt x="0" y="76"/>
                    </a:cubicBezTo>
                    <a:close/>
                  </a:path>
                </a:pathLst>
              </a:custGeom>
              <a:solidFill>
                <a:srgbClr val="2F33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0" name="Freeform 399">
                <a:extLst>
                  <a:ext uri="{FF2B5EF4-FFF2-40B4-BE49-F238E27FC236}">
                    <a16:creationId xmlns:a16="http://schemas.microsoft.com/office/drawing/2014/main" id="{5F4283E2-F4CE-332C-D32A-52A20CF79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0" y="2748"/>
                <a:ext cx="25" cy="153"/>
              </a:xfrm>
              <a:custGeom>
                <a:avLst/>
                <a:gdLst>
                  <a:gd name="T0" fmla="*/ 22 w 22"/>
                  <a:gd name="T1" fmla="*/ 135 h 135"/>
                  <a:gd name="T2" fmla="*/ 7 w 22"/>
                  <a:gd name="T3" fmla="*/ 62 h 135"/>
                  <a:gd name="T4" fmla="*/ 0 w 22"/>
                  <a:gd name="T5" fmla="*/ 51 h 135"/>
                  <a:gd name="T6" fmla="*/ 11 w 22"/>
                  <a:gd name="T7" fmla="*/ 0 h 135"/>
                  <a:gd name="T8" fmla="*/ 22 w 22"/>
                  <a:gd name="T9" fmla="*/ 23 h 135"/>
                  <a:gd name="T10" fmla="*/ 22 w 22"/>
                  <a:gd name="T11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35">
                    <a:moveTo>
                      <a:pt x="22" y="135"/>
                    </a:moveTo>
                    <a:cubicBezTo>
                      <a:pt x="12" y="111"/>
                      <a:pt x="13" y="86"/>
                      <a:pt x="7" y="62"/>
                    </a:cubicBezTo>
                    <a:cubicBezTo>
                      <a:pt x="6" y="57"/>
                      <a:pt x="6" y="52"/>
                      <a:pt x="0" y="51"/>
                    </a:cubicBezTo>
                    <a:cubicBezTo>
                      <a:pt x="7" y="34"/>
                      <a:pt x="3" y="16"/>
                      <a:pt x="11" y="0"/>
                    </a:cubicBezTo>
                    <a:cubicBezTo>
                      <a:pt x="22" y="4"/>
                      <a:pt x="17" y="16"/>
                      <a:pt x="22" y="23"/>
                    </a:cubicBezTo>
                    <a:cubicBezTo>
                      <a:pt x="22" y="60"/>
                      <a:pt x="22" y="97"/>
                      <a:pt x="22" y="135"/>
                    </a:cubicBezTo>
                    <a:close/>
                  </a:path>
                </a:pathLst>
              </a:custGeom>
              <a:solidFill>
                <a:srgbClr val="56B6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1" name="Freeform 400">
                <a:extLst>
                  <a:ext uri="{FF2B5EF4-FFF2-40B4-BE49-F238E27FC236}">
                    <a16:creationId xmlns:a16="http://schemas.microsoft.com/office/drawing/2014/main" id="{01498A97-A426-089A-C7C7-6B145F7C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4" y="2593"/>
                <a:ext cx="59" cy="58"/>
              </a:xfrm>
              <a:custGeom>
                <a:avLst/>
                <a:gdLst>
                  <a:gd name="T0" fmla="*/ 49 w 51"/>
                  <a:gd name="T1" fmla="*/ 0 h 51"/>
                  <a:gd name="T2" fmla="*/ 41 w 51"/>
                  <a:gd name="T3" fmla="*/ 28 h 51"/>
                  <a:gd name="T4" fmla="*/ 31 w 51"/>
                  <a:gd name="T5" fmla="*/ 49 h 51"/>
                  <a:gd name="T6" fmla="*/ 15 w 51"/>
                  <a:gd name="T7" fmla="*/ 48 h 51"/>
                  <a:gd name="T8" fmla="*/ 8 w 51"/>
                  <a:gd name="T9" fmla="*/ 24 h 51"/>
                  <a:gd name="T10" fmla="*/ 1 w 51"/>
                  <a:gd name="T11" fmla="*/ 0 h 51"/>
                  <a:gd name="T12" fmla="*/ 49 w 51"/>
                  <a:gd name="T1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1" h="51">
                    <a:moveTo>
                      <a:pt x="49" y="0"/>
                    </a:moveTo>
                    <a:cubicBezTo>
                      <a:pt x="51" y="11"/>
                      <a:pt x="39" y="17"/>
                      <a:pt x="41" y="28"/>
                    </a:cubicBezTo>
                    <a:cubicBezTo>
                      <a:pt x="42" y="37"/>
                      <a:pt x="38" y="44"/>
                      <a:pt x="31" y="49"/>
                    </a:cubicBezTo>
                    <a:cubicBezTo>
                      <a:pt x="26" y="50"/>
                      <a:pt x="20" y="51"/>
                      <a:pt x="15" y="48"/>
                    </a:cubicBezTo>
                    <a:cubicBezTo>
                      <a:pt x="10" y="41"/>
                      <a:pt x="7" y="33"/>
                      <a:pt x="8" y="24"/>
                    </a:cubicBezTo>
                    <a:cubicBezTo>
                      <a:pt x="7" y="16"/>
                      <a:pt x="0" y="9"/>
                      <a:pt x="1" y="0"/>
                    </a:cubicBezTo>
                    <a:cubicBezTo>
                      <a:pt x="17" y="0"/>
                      <a:pt x="33" y="0"/>
                      <a:pt x="49" y="0"/>
                    </a:cubicBezTo>
                    <a:close/>
                  </a:path>
                </a:pathLst>
              </a:custGeom>
              <a:solidFill>
                <a:srgbClr val="E0B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2" name="Freeform 401">
                <a:extLst>
                  <a:ext uri="{FF2B5EF4-FFF2-40B4-BE49-F238E27FC236}">
                    <a16:creationId xmlns:a16="http://schemas.microsoft.com/office/drawing/2014/main" id="{F24AF9BB-A460-7F72-BADA-40C745AA0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715"/>
                <a:ext cx="33" cy="90"/>
              </a:xfrm>
              <a:custGeom>
                <a:avLst/>
                <a:gdLst>
                  <a:gd name="T0" fmla="*/ 0 w 29"/>
                  <a:gd name="T1" fmla="*/ 0 h 79"/>
                  <a:gd name="T2" fmla="*/ 24 w 29"/>
                  <a:gd name="T3" fmla="*/ 0 h 79"/>
                  <a:gd name="T4" fmla="*/ 12 w 29"/>
                  <a:gd name="T5" fmla="*/ 75 h 79"/>
                  <a:gd name="T6" fmla="*/ 0 w 29"/>
                  <a:gd name="T7" fmla="*/ 76 h 79"/>
                  <a:gd name="T8" fmla="*/ 0 w 29"/>
                  <a:gd name="T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" h="79">
                    <a:moveTo>
                      <a:pt x="0" y="0"/>
                    </a:moveTo>
                    <a:cubicBezTo>
                      <a:pt x="8" y="2"/>
                      <a:pt x="16" y="2"/>
                      <a:pt x="24" y="0"/>
                    </a:cubicBezTo>
                    <a:cubicBezTo>
                      <a:pt x="29" y="27"/>
                      <a:pt x="16" y="50"/>
                      <a:pt x="12" y="75"/>
                    </a:cubicBezTo>
                    <a:cubicBezTo>
                      <a:pt x="8" y="79"/>
                      <a:pt x="4" y="79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lose/>
                  </a:path>
                </a:pathLst>
              </a:custGeom>
              <a:solidFill>
                <a:srgbClr val="DBB3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3" name="Freeform 402">
                <a:extLst>
                  <a:ext uri="{FF2B5EF4-FFF2-40B4-BE49-F238E27FC236}">
                    <a16:creationId xmlns:a16="http://schemas.microsoft.com/office/drawing/2014/main" id="{8F7EDF6A-2255-E9C8-38D5-AEEDFD7A8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593"/>
                <a:ext cx="32" cy="146"/>
              </a:xfrm>
              <a:custGeom>
                <a:avLst/>
                <a:gdLst>
                  <a:gd name="T0" fmla="*/ 28 w 28"/>
                  <a:gd name="T1" fmla="*/ 0 h 129"/>
                  <a:gd name="T2" fmla="*/ 28 w 28"/>
                  <a:gd name="T3" fmla="*/ 117 h 129"/>
                  <a:gd name="T4" fmla="*/ 5 w 28"/>
                  <a:gd name="T5" fmla="*/ 121 h 129"/>
                  <a:gd name="T6" fmla="*/ 4 w 28"/>
                  <a:gd name="T7" fmla="*/ 58 h 129"/>
                  <a:gd name="T8" fmla="*/ 11 w 28"/>
                  <a:gd name="T9" fmla="*/ 24 h 129"/>
                  <a:gd name="T10" fmla="*/ 20 w 28"/>
                  <a:gd name="T11" fmla="*/ 0 h 129"/>
                  <a:gd name="T12" fmla="*/ 28 w 28"/>
                  <a:gd name="T13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29">
                    <a:moveTo>
                      <a:pt x="28" y="0"/>
                    </a:moveTo>
                    <a:cubicBezTo>
                      <a:pt x="22" y="39"/>
                      <a:pt x="20" y="78"/>
                      <a:pt x="28" y="117"/>
                    </a:cubicBezTo>
                    <a:cubicBezTo>
                      <a:pt x="22" y="127"/>
                      <a:pt x="14" y="129"/>
                      <a:pt x="5" y="121"/>
                    </a:cubicBezTo>
                    <a:cubicBezTo>
                      <a:pt x="0" y="101"/>
                      <a:pt x="1" y="79"/>
                      <a:pt x="4" y="58"/>
                    </a:cubicBezTo>
                    <a:cubicBezTo>
                      <a:pt x="12" y="48"/>
                      <a:pt x="9" y="36"/>
                      <a:pt x="11" y="24"/>
                    </a:cubicBezTo>
                    <a:cubicBezTo>
                      <a:pt x="12" y="15"/>
                      <a:pt x="13" y="7"/>
                      <a:pt x="20" y="0"/>
                    </a:cubicBezTo>
                    <a:cubicBezTo>
                      <a:pt x="22" y="0"/>
                      <a:pt x="25" y="0"/>
                      <a:pt x="28" y="0"/>
                    </a:cubicBezTo>
                    <a:close/>
                  </a:path>
                </a:pathLst>
              </a:custGeom>
              <a:solidFill>
                <a:srgbClr val="1716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4" name="Freeform 403">
                <a:extLst>
                  <a:ext uri="{FF2B5EF4-FFF2-40B4-BE49-F238E27FC236}">
                    <a16:creationId xmlns:a16="http://schemas.microsoft.com/office/drawing/2014/main" id="{40BD61C6-A57E-9087-CB6E-6C7F9773C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2593"/>
                <a:ext cx="69" cy="53"/>
              </a:xfrm>
              <a:custGeom>
                <a:avLst/>
                <a:gdLst>
                  <a:gd name="T0" fmla="*/ 9 w 60"/>
                  <a:gd name="T1" fmla="*/ 0 h 47"/>
                  <a:gd name="T2" fmla="*/ 44 w 60"/>
                  <a:gd name="T3" fmla="*/ 0 h 47"/>
                  <a:gd name="T4" fmla="*/ 56 w 60"/>
                  <a:gd name="T5" fmla="*/ 33 h 47"/>
                  <a:gd name="T6" fmla="*/ 39 w 60"/>
                  <a:gd name="T7" fmla="*/ 41 h 47"/>
                  <a:gd name="T8" fmla="*/ 13 w 60"/>
                  <a:gd name="T9" fmla="*/ 41 h 47"/>
                  <a:gd name="T10" fmla="*/ 13 w 60"/>
                  <a:gd name="T11" fmla="*/ 41 h 47"/>
                  <a:gd name="T12" fmla="*/ 3 w 60"/>
                  <a:gd name="T13" fmla="*/ 34 h 47"/>
                  <a:gd name="T14" fmla="*/ 9 w 60"/>
                  <a:gd name="T1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47">
                    <a:moveTo>
                      <a:pt x="9" y="0"/>
                    </a:moveTo>
                    <a:cubicBezTo>
                      <a:pt x="20" y="0"/>
                      <a:pt x="32" y="0"/>
                      <a:pt x="44" y="0"/>
                    </a:cubicBezTo>
                    <a:cubicBezTo>
                      <a:pt x="52" y="10"/>
                      <a:pt x="53" y="22"/>
                      <a:pt x="56" y="33"/>
                    </a:cubicBezTo>
                    <a:cubicBezTo>
                      <a:pt x="60" y="47"/>
                      <a:pt x="45" y="43"/>
                      <a:pt x="39" y="41"/>
                    </a:cubicBezTo>
                    <a:cubicBezTo>
                      <a:pt x="30" y="39"/>
                      <a:pt x="22" y="35"/>
                      <a:pt x="13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43"/>
                      <a:pt x="3" y="40"/>
                      <a:pt x="3" y="34"/>
                    </a:cubicBezTo>
                    <a:cubicBezTo>
                      <a:pt x="3" y="22"/>
                      <a:pt x="0" y="10"/>
                      <a:pt x="9" y="0"/>
                    </a:cubicBezTo>
                    <a:close/>
                  </a:path>
                </a:pathLst>
              </a:custGeom>
              <a:solidFill>
                <a:srgbClr val="262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5" name="Freeform 404">
                <a:extLst>
                  <a:ext uri="{FF2B5EF4-FFF2-40B4-BE49-F238E27FC236}">
                    <a16:creationId xmlns:a16="http://schemas.microsoft.com/office/drawing/2014/main" id="{9F985B62-D934-63D8-72CB-04C1F7289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9" y="2593"/>
                <a:ext cx="39" cy="93"/>
              </a:xfrm>
              <a:custGeom>
                <a:avLst/>
                <a:gdLst>
                  <a:gd name="T0" fmla="*/ 31 w 34"/>
                  <a:gd name="T1" fmla="*/ 70 h 82"/>
                  <a:gd name="T2" fmla="*/ 30 w 34"/>
                  <a:gd name="T3" fmla="*/ 76 h 82"/>
                  <a:gd name="T4" fmla="*/ 11 w 34"/>
                  <a:gd name="T5" fmla="*/ 75 h 82"/>
                  <a:gd name="T6" fmla="*/ 3 w 34"/>
                  <a:gd name="T7" fmla="*/ 0 h 82"/>
                  <a:gd name="T8" fmla="*/ 19 w 34"/>
                  <a:gd name="T9" fmla="*/ 0 h 82"/>
                  <a:gd name="T10" fmla="*/ 31 w 34"/>
                  <a:gd name="T11" fmla="*/ 7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82">
                    <a:moveTo>
                      <a:pt x="31" y="70"/>
                    </a:moveTo>
                    <a:cubicBezTo>
                      <a:pt x="31" y="72"/>
                      <a:pt x="31" y="74"/>
                      <a:pt x="30" y="76"/>
                    </a:cubicBezTo>
                    <a:cubicBezTo>
                      <a:pt x="24" y="81"/>
                      <a:pt x="17" y="82"/>
                      <a:pt x="11" y="75"/>
                    </a:cubicBezTo>
                    <a:cubicBezTo>
                      <a:pt x="12" y="50"/>
                      <a:pt x="0" y="26"/>
                      <a:pt x="3" y="0"/>
                    </a:cubicBezTo>
                    <a:cubicBezTo>
                      <a:pt x="8" y="0"/>
                      <a:pt x="14" y="0"/>
                      <a:pt x="19" y="0"/>
                    </a:cubicBezTo>
                    <a:cubicBezTo>
                      <a:pt x="34" y="21"/>
                      <a:pt x="29" y="46"/>
                      <a:pt x="31" y="70"/>
                    </a:cubicBezTo>
                    <a:close/>
                  </a:path>
                </a:pathLst>
              </a:custGeom>
              <a:solidFill>
                <a:srgbClr val="4EA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6" name="Freeform 405">
                <a:extLst>
                  <a:ext uri="{FF2B5EF4-FFF2-40B4-BE49-F238E27FC236}">
                    <a16:creationId xmlns:a16="http://schemas.microsoft.com/office/drawing/2014/main" id="{A94D8013-0D0E-AB55-DF57-E6E7E5640D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2593"/>
                <a:ext cx="54" cy="51"/>
              </a:xfrm>
              <a:custGeom>
                <a:avLst/>
                <a:gdLst>
                  <a:gd name="T0" fmla="*/ 9 w 47"/>
                  <a:gd name="T1" fmla="*/ 32 h 45"/>
                  <a:gd name="T2" fmla="*/ 1 w 47"/>
                  <a:gd name="T3" fmla="*/ 0 h 45"/>
                  <a:gd name="T4" fmla="*/ 41 w 47"/>
                  <a:gd name="T5" fmla="*/ 0 h 45"/>
                  <a:gd name="T6" fmla="*/ 42 w 47"/>
                  <a:gd name="T7" fmla="*/ 35 h 45"/>
                  <a:gd name="T8" fmla="*/ 9 w 47"/>
                  <a:gd name="T9" fmla="*/ 3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45">
                    <a:moveTo>
                      <a:pt x="9" y="32"/>
                    </a:moveTo>
                    <a:cubicBezTo>
                      <a:pt x="0" y="23"/>
                      <a:pt x="2" y="11"/>
                      <a:pt x="1" y="0"/>
                    </a:cubicBezTo>
                    <a:cubicBezTo>
                      <a:pt x="15" y="0"/>
                      <a:pt x="28" y="0"/>
                      <a:pt x="41" y="0"/>
                    </a:cubicBezTo>
                    <a:cubicBezTo>
                      <a:pt x="40" y="12"/>
                      <a:pt x="47" y="23"/>
                      <a:pt x="42" y="35"/>
                    </a:cubicBezTo>
                    <a:cubicBezTo>
                      <a:pt x="30" y="45"/>
                      <a:pt x="19" y="40"/>
                      <a:pt x="9" y="32"/>
                    </a:cubicBezTo>
                    <a:close/>
                  </a:path>
                </a:pathLst>
              </a:custGeom>
              <a:solidFill>
                <a:srgbClr val="49AA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7" name="Freeform 406">
                <a:extLst>
                  <a:ext uri="{FF2B5EF4-FFF2-40B4-BE49-F238E27FC236}">
                    <a16:creationId xmlns:a16="http://schemas.microsoft.com/office/drawing/2014/main" id="{5E9A5059-8D16-6D78-E1BB-B453FAB76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3008"/>
                <a:ext cx="41" cy="78"/>
              </a:xfrm>
              <a:custGeom>
                <a:avLst/>
                <a:gdLst>
                  <a:gd name="T0" fmla="*/ 0 w 36"/>
                  <a:gd name="T1" fmla="*/ 1 h 69"/>
                  <a:gd name="T2" fmla="*/ 28 w 36"/>
                  <a:gd name="T3" fmla="*/ 7 h 69"/>
                  <a:gd name="T4" fmla="*/ 36 w 36"/>
                  <a:gd name="T5" fmla="*/ 12 h 69"/>
                  <a:gd name="T6" fmla="*/ 0 w 36"/>
                  <a:gd name="T7" fmla="*/ 69 h 69"/>
                  <a:gd name="T8" fmla="*/ 0 w 36"/>
                  <a:gd name="T9" fmla="*/ 1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" h="69">
                    <a:moveTo>
                      <a:pt x="0" y="1"/>
                    </a:moveTo>
                    <a:cubicBezTo>
                      <a:pt x="10" y="0"/>
                      <a:pt x="16" y="13"/>
                      <a:pt x="28" y="7"/>
                    </a:cubicBezTo>
                    <a:cubicBezTo>
                      <a:pt x="32" y="6"/>
                      <a:pt x="34" y="9"/>
                      <a:pt x="36" y="12"/>
                    </a:cubicBezTo>
                    <a:cubicBezTo>
                      <a:pt x="30" y="34"/>
                      <a:pt x="13" y="50"/>
                      <a:pt x="0" y="69"/>
                    </a:cubicBezTo>
                    <a:cubicBezTo>
                      <a:pt x="0" y="46"/>
                      <a:pt x="0" y="23"/>
                      <a:pt x="0" y="1"/>
                    </a:cubicBezTo>
                    <a:close/>
                  </a:path>
                </a:pathLst>
              </a:custGeom>
              <a:solidFill>
                <a:srgbClr val="D2AE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8" name="Freeform 407">
                <a:extLst>
                  <a:ext uri="{FF2B5EF4-FFF2-40B4-BE49-F238E27FC236}">
                    <a16:creationId xmlns:a16="http://schemas.microsoft.com/office/drawing/2014/main" id="{1DD65D3D-9DA6-6C3A-B8BA-1344AC1CD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2" y="2593"/>
                <a:ext cx="64" cy="53"/>
              </a:xfrm>
              <a:custGeom>
                <a:avLst/>
                <a:gdLst>
                  <a:gd name="T0" fmla="*/ 12 w 56"/>
                  <a:gd name="T1" fmla="*/ 0 h 47"/>
                  <a:gd name="T2" fmla="*/ 48 w 56"/>
                  <a:gd name="T3" fmla="*/ 0 h 47"/>
                  <a:gd name="T4" fmla="*/ 45 w 56"/>
                  <a:gd name="T5" fmla="*/ 40 h 47"/>
                  <a:gd name="T6" fmla="*/ 6 w 56"/>
                  <a:gd name="T7" fmla="*/ 32 h 47"/>
                  <a:gd name="T8" fmla="*/ 12 w 56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47">
                    <a:moveTo>
                      <a:pt x="12" y="0"/>
                    </a:moveTo>
                    <a:cubicBezTo>
                      <a:pt x="24" y="0"/>
                      <a:pt x="36" y="0"/>
                      <a:pt x="48" y="0"/>
                    </a:cubicBezTo>
                    <a:cubicBezTo>
                      <a:pt x="56" y="14"/>
                      <a:pt x="50" y="27"/>
                      <a:pt x="45" y="40"/>
                    </a:cubicBezTo>
                    <a:cubicBezTo>
                      <a:pt x="30" y="47"/>
                      <a:pt x="19" y="37"/>
                      <a:pt x="6" y="32"/>
                    </a:cubicBezTo>
                    <a:cubicBezTo>
                      <a:pt x="0" y="20"/>
                      <a:pt x="2" y="9"/>
                      <a:pt x="12" y="0"/>
                    </a:cubicBezTo>
                    <a:close/>
                  </a:path>
                </a:pathLst>
              </a:custGeom>
              <a:solidFill>
                <a:srgbClr val="F8E8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9" name="Freeform 408">
                <a:extLst>
                  <a:ext uri="{FF2B5EF4-FFF2-40B4-BE49-F238E27FC236}">
                    <a16:creationId xmlns:a16="http://schemas.microsoft.com/office/drawing/2014/main" id="{9E2339E8-5A95-9AEC-894E-357B02B2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" y="2593"/>
                <a:ext cx="33" cy="108"/>
              </a:xfrm>
              <a:custGeom>
                <a:avLst/>
                <a:gdLst>
                  <a:gd name="T0" fmla="*/ 0 w 28"/>
                  <a:gd name="T1" fmla="*/ 84 h 95"/>
                  <a:gd name="T2" fmla="*/ 12 w 28"/>
                  <a:gd name="T3" fmla="*/ 69 h 95"/>
                  <a:gd name="T4" fmla="*/ 12 w 28"/>
                  <a:gd name="T5" fmla="*/ 0 h 95"/>
                  <a:gd name="T6" fmla="*/ 28 w 28"/>
                  <a:gd name="T7" fmla="*/ 0 h 95"/>
                  <a:gd name="T8" fmla="*/ 28 w 28"/>
                  <a:gd name="T9" fmla="*/ 16 h 95"/>
                  <a:gd name="T10" fmla="*/ 26 w 28"/>
                  <a:gd name="T11" fmla="*/ 77 h 95"/>
                  <a:gd name="T12" fmla="*/ 19 w 28"/>
                  <a:gd name="T13" fmla="*/ 91 h 95"/>
                  <a:gd name="T14" fmla="*/ 0 w 28"/>
                  <a:gd name="T15" fmla="*/ 84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8" h="95">
                    <a:moveTo>
                      <a:pt x="0" y="84"/>
                    </a:moveTo>
                    <a:cubicBezTo>
                      <a:pt x="12" y="85"/>
                      <a:pt x="12" y="77"/>
                      <a:pt x="12" y="69"/>
                    </a:cubicBezTo>
                    <a:cubicBezTo>
                      <a:pt x="12" y="46"/>
                      <a:pt x="12" y="23"/>
                      <a:pt x="12" y="0"/>
                    </a:cubicBezTo>
                    <a:cubicBezTo>
                      <a:pt x="17" y="0"/>
                      <a:pt x="23" y="0"/>
                      <a:pt x="28" y="0"/>
                    </a:cubicBezTo>
                    <a:cubicBezTo>
                      <a:pt x="28" y="5"/>
                      <a:pt x="28" y="11"/>
                      <a:pt x="28" y="16"/>
                    </a:cubicBezTo>
                    <a:cubicBezTo>
                      <a:pt x="24" y="36"/>
                      <a:pt x="27" y="56"/>
                      <a:pt x="26" y="77"/>
                    </a:cubicBezTo>
                    <a:cubicBezTo>
                      <a:pt x="26" y="83"/>
                      <a:pt x="26" y="89"/>
                      <a:pt x="19" y="91"/>
                    </a:cubicBezTo>
                    <a:cubicBezTo>
                      <a:pt x="11" y="93"/>
                      <a:pt x="3" y="95"/>
                      <a:pt x="0" y="84"/>
                    </a:cubicBezTo>
                    <a:close/>
                  </a:path>
                </a:pathLst>
              </a:custGeom>
              <a:solidFill>
                <a:srgbClr val="E182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0" name="Freeform 409">
                <a:extLst>
                  <a:ext uri="{FF2B5EF4-FFF2-40B4-BE49-F238E27FC236}">
                    <a16:creationId xmlns:a16="http://schemas.microsoft.com/office/drawing/2014/main" id="{1C4096D5-F2B1-6F2F-17DA-6B6487CE2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0" y="2593"/>
                <a:ext cx="64" cy="67"/>
              </a:xfrm>
              <a:custGeom>
                <a:avLst/>
                <a:gdLst>
                  <a:gd name="T0" fmla="*/ 23 w 55"/>
                  <a:gd name="T1" fmla="*/ 0 h 59"/>
                  <a:gd name="T2" fmla="*/ 22 w 55"/>
                  <a:gd name="T3" fmla="*/ 14 h 59"/>
                  <a:gd name="T4" fmla="*/ 39 w 55"/>
                  <a:gd name="T5" fmla="*/ 47 h 59"/>
                  <a:gd name="T6" fmla="*/ 55 w 55"/>
                  <a:gd name="T7" fmla="*/ 59 h 59"/>
                  <a:gd name="T8" fmla="*/ 0 w 55"/>
                  <a:gd name="T9" fmla="*/ 53 h 59"/>
                  <a:gd name="T10" fmla="*/ 7 w 55"/>
                  <a:gd name="T11" fmla="*/ 0 h 59"/>
                  <a:gd name="T12" fmla="*/ 23 w 55"/>
                  <a:gd name="T1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59">
                    <a:moveTo>
                      <a:pt x="23" y="0"/>
                    </a:moveTo>
                    <a:cubicBezTo>
                      <a:pt x="23" y="4"/>
                      <a:pt x="24" y="9"/>
                      <a:pt x="22" y="14"/>
                    </a:cubicBezTo>
                    <a:cubicBezTo>
                      <a:pt x="17" y="30"/>
                      <a:pt x="15" y="44"/>
                      <a:pt x="39" y="47"/>
                    </a:cubicBezTo>
                    <a:cubicBezTo>
                      <a:pt x="45" y="47"/>
                      <a:pt x="54" y="50"/>
                      <a:pt x="55" y="59"/>
                    </a:cubicBezTo>
                    <a:cubicBezTo>
                      <a:pt x="37" y="58"/>
                      <a:pt x="18" y="56"/>
                      <a:pt x="0" y="53"/>
                    </a:cubicBezTo>
                    <a:cubicBezTo>
                      <a:pt x="3" y="35"/>
                      <a:pt x="5" y="18"/>
                      <a:pt x="7" y="0"/>
                    </a:cubicBezTo>
                    <a:cubicBezTo>
                      <a:pt x="13" y="0"/>
                      <a:pt x="18" y="0"/>
                      <a:pt x="23" y="0"/>
                    </a:cubicBezTo>
                    <a:close/>
                  </a:path>
                </a:pathLst>
              </a:custGeom>
              <a:solidFill>
                <a:srgbClr val="3134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1" name="Freeform 410">
                <a:extLst>
                  <a:ext uri="{FF2B5EF4-FFF2-40B4-BE49-F238E27FC236}">
                    <a16:creationId xmlns:a16="http://schemas.microsoft.com/office/drawing/2014/main" id="{60E122FC-CE11-A2BB-413F-8BD5CAA92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2593"/>
                <a:ext cx="33" cy="83"/>
              </a:xfrm>
              <a:custGeom>
                <a:avLst/>
                <a:gdLst>
                  <a:gd name="T0" fmla="*/ 28 w 28"/>
                  <a:gd name="T1" fmla="*/ 0 h 73"/>
                  <a:gd name="T2" fmla="*/ 17 w 28"/>
                  <a:gd name="T3" fmla="*/ 60 h 73"/>
                  <a:gd name="T4" fmla="*/ 10 w 28"/>
                  <a:gd name="T5" fmla="*/ 73 h 73"/>
                  <a:gd name="T6" fmla="*/ 3 w 28"/>
                  <a:gd name="T7" fmla="*/ 28 h 73"/>
                  <a:gd name="T8" fmla="*/ 12 w 28"/>
                  <a:gd name="T9" fmla="*/ 0 h 73"/>
                  <a:gd name="T10" fmla="*/ 28 w 28"/>
                  <a:gd name="T11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73">
                    <a:moveTo>
                      <a:pt x="28" y="0"/>
                    </a:moveTo>
                    <a:cubicBezTo>
                      <a:pt x="24" y="20"/>
                      <a:pt x="20" y="40"/>
                      <a:pt x="17" y="60"/>
                    </a:cubicBezTo>
                    <a:cubicBezTo>
                      <a:pt x="16" y="65"/>
                      <a:pt x="16" y="71"/>
                      <a:pt x="10" y="73"/>
                    </a:cubicBezTo>
                    <a:cubicBezTo>
                      <a:pt x="8" y="58"/>
                      <a:pt x="5" y="43"/>
                      <a:pt x="3" y="28"/>
                    </a:cubicBezTo>
                    <a:cubicBezTo>
                      <a:pt x="0" y="17"/>
                      <a:pt x="5" y="8"/>
                      <a:pt x="12" y="0"/>
                    </a:cubicBezTo>
                    <a:cubicBezTo>
                      <a:pt x="17" y="0"/>
                      <a:pt x="23" y="0"/>
                      <a:pt x="28" y="0"/>
                    </a:cubicBezTo>
                    <a:close/>
                  </a:path>
                </a:pathLst>
              </a:custGeom>
              <a:solidFill>
                <a:srgbClr val="2E23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2" name="Freeform 411">
                <a:extLst>
                  <a:ext uri="{FF2B5EF4-FFF2-40B4-BE49-F238E27FC236}">
                    <a16:creationId xmlns:a16="http://schemas.microsoft.com/office/drawing/2014/main" id="{CBDE6D14-4E77-5DAE-162E-FA7E9C48C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2593"/>
                <a:ext cx="54" cy="125"/>
              </a:xfrm>
              <a:custGeom>
                <a:avLst/>
                <a:gdLst>
                  <a:gd name="T0" fmla="*/ 6 w 47"/>
                  <a:gd name="T1" fmla="*/ 60 h 110"/>
                  <a:gd name="T2" fmla="*/ 10 w 47"/>
                  <a:gd name="T3" fmla="*/ 83 h 110"/>
                  <a:gd name="T4" fmla="*/ 22 w 47"/>
                  <a:gd name="T5" fmla="*/ 96 h 110"/>
                  <a:gd name="T6" fmla="*/ 32 w 47"/>
                  <a:gd name="T7" fmla="*/ 79 h 110"/>
                  <a:gd name="T8" fmla="*/ 30 w 47"/>
                  <a:gd name="T9" fmla="*/ 0 h 110"/>
                  <a:gd name="T10" fmla="*/ 34 w 47"/>
                  <a:gd name="T11" fmla="*/ 0 h 110"/>
                  <a:gd name="T12" fmla="*/ 36 w 47"/>
                  <a:gd name="T13" fmla="*/ 32 h 110"/>
                  <a:gd name="T14" fmla="*/ 40 w 47"/>
                  <a:gd name="T15" fmla="*/ 69 h 110"/>
                  <a:gd name="T16" fmla="*/ 12 w 47"/>
                  <a:gd name="T17" fmla="*/ 110 h 110"/>
                  <a:gd name="T18" fmla="*/ 4 w 47"/>
                  <a:gd name="T19" fmla="*/ 104 h 110"/>
                  <a:gd name="T20" fmla="*/ 4 w 47"/>
                  <a:gd name="T21" fmla="*/ 98 h 110"/>
                  <a:gd name="T22" fmla="*/ 6 w 47"/>
                  <a:gd name="T23" fmla="*/ 6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7" h="110">
                    <a:moveTo>
                      <a:pt x="6" y="60"/>
                    </a:moveTo>
                    <a:cubicBezTo>
                      <a:pt x="13" y="66"/>
                      <a:pt x="9" y="75"/>
                      <a:pt x="10" y="83"/>
                    </a:cubicBezTo>
                    <a:cubicBezTo>
                      <a:pt x="10" y="91"/>
                      <a:pt x="12" y="97"/>
                      <a:pt x="22" y="96"/>
                    </a:cubicBezTo>
                    <a:cubicBezTo>
                      <a:pt x="33" y="95"/>
                      <a:pt x="36" y="87"/>
                      <a:pt x="32" y="79"/>
                    </a:cubicBezTo>
                    <a:cubicBezTo>
                      <a:pt x="21" y="53"/>
                      <a:pt x="22" y="26"/>
                      <a:pt x="30" y="0"/>
                    </a:cubicBezTo>
                    <a:cubicBezTo>
                      <a:pt x="31" y="0"/>
                      <a:pt x="32" y="0"/>
                      <a:pt x="34" y="0"/>
                    </a:cubicBezTo>
                    <a:cubicBezTo>
                      <a:pt x="42" y="10"/>
                      <a:pt x="37" y="21"/>
                      <a:pt x="36" y="32"/>
                    </a:cubicBezTo>
                    <a:cubicBezTo>
                      <a:pt x="34" y="44"/>
                      <a:pt x="37" y="57"/>
                      <a:pt x="40" y="69"/>
                    </a:cubicBezTo>
                    <a:cubicBezTo>
                      <a:pt x="47" y="97"/>
                      <a:pt x="41" y="106"/>
                      <a:pt x="12" y="110"/>
                    </a:cubicBezTo>
                    <a:cubicBezTo>
                      <a:pt x="8" y="109"/>
                      <a:pt x="6" y="107"/>
                      <a:pt x="4" y="104"/>
                    </a:cubicBezTo>
                    <a:cubicBezTo>
                      <a:pt x="3" y="102"/>
                      <a:pt x="3" y="100"/>
                      <a:pt x="4" y="98"/>
                    </a:cubicBezTo>
                    <a:cubicBezTo>
                      <a:pt x="5" y="85"/>
                      <a:pt x="0" y="73"/>
                      <a:pt x="6" y="60"/>
                    </a:cubicBezTo>
                    <a:close/>
                  </a:path>
                </a:pathLst>
              </a:custGeom>
              <a:solidFill>
                <a:srgbClr val="3D3C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3" name="Freeform 412">
                <a:extLst>
                  <a:ext uri="{FF2B5EF4-FFF2-40B4-BE49-F238E27FC236}">
                    <a16:creationId xmlns:a16="http://schemas.microsoft.com/office/drawing/2014/main" id="{678531B7-1029-DD6F-B51A-2A8C3F816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2593"/>
                <a:ext cx="33" cy="59"/>
              </a:xfrm>
              <a:custGeom>
                <a:avLst/>
                <a:gdLst>
                  <a:gd name="T0" fmla="*/ 24 w 28"/>
                  <a:gd name="T1" fmla="*/ 0 h 52"/>
                  <a:gd name="T2" fmla="*/ 28 w 28"/>
                  <a:gd name="T3" fmla="*/ 41 h 52"/>
                  <a:gd name="T4" fmla="*/ 7 w 28"/>
                  <a:gd name="T5" fmla="*/ 49 h 52"/>
                  <a:gd name="T6" fmla="*/ 4 w 28"/>
                  <a:gd name="T7" fmla="*/ 0 h 52"/>
                  <a:gd name="T8" fmla="*/ 24 w 28"/>
                  <a:gd name="T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52">
                    <a:moveTo>
                      <a:pt x="24" y="0"/>
                    </a:moveTo>
                    <a:cubicBezTo>
                      <a:pt x="26" y="13"/>
                      <a:pt x="16" y="28"/>
                      <a:pt x="28" y="41"/>
                    </a:cubicBezTo>
                    <a:cubicBezTo>
                      <a:pt x="25" y="52"/>
                      <a:pt x="14" y="45"/>
                      <a:pt x="7" y="49"/>
                    </a:cubicBezTo>
                    <a:cubicBezTo>
                      <a:pt x="0" y="33"/>
                      <a:pt x="7" y="16"/>
                      <a:pt x="4" y="0"/>
                    </a:cubicBezTo>
                    <a:cubicBezTo>
                      <a:pt x="10" y="0"/>
                      <a:pt x="17" y="0"/>
                      <a:pt x="24" y="0"/>
                    </a:cubicBezTo>
                    <a:close/>
                  </a:path>
                </a:pathLst>
              </a:custGeom>
              <a:solidFill>
                <a:srgbClr val="1525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4" name="Freeform 413">
                <a:extLst>
                  <a:ext uri="{FF2B5EF4-FFF2-40B4-BE49-F238E27FC236}">
                    <a16:creationId xmlns:a16="http://schemas.microsoft.com/office/drawing/2014/main" id="{7555C881-077A-72C2-29A9-CF082D83D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2593"/>
                <a:ext cx="46" cy="42"/>
              </a:xfrm>
              <a:custGeom>
                <a:avLst/>
                <a:gdLst>
                  <a:gd name="T0" fmla="*/ 40 w 40"/>
                  <a:gd name="T1" fmla="*/ 0 h 37"/>
                  <a:gd name="T2" fmla="*/ 40 w 40"/>
                  <a:gd name="T3" fmla="*/ 8 h 37"/>
                  <a:gd name="T4" fmla="*/ 17 w 40"/>
                  <a:gd name="T5" fmla="*/ 37 h 37"/>
                  <a:gd name="T6" fmla="*/ 8 w 40"/>
                  <a:gd name="T7" fmla="*/ 32 h 37"/>
                  <a:gd name="T8" fmla="*/ 0 w 40"/>
                  <a:gd name="T9" fmla="*/ 0 h 37"/>
                  <a:gd name="T10" fmla="*/ 40 w 4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7">
                    <a:moveTo>
                      <a:pt x="40" y="0"/>
                    </a:moveTo>
                    <a:cubicBezTo>
                      <a:pt x="40" y="3"/>
                      <a:pt x="40" y="6"/>
                      <a:pt x="40" y="8"/>
                    </a:cubicBezTo>
                    <a:cubicBezTo>
                      <a:pt x="34" y="19"/>
                      <a:pt x="31" y="33"/>
                      <a:pt x="17" y="37"/>
                    </a:cubicBezTo>
                    <a:cubicBezTo>
                      <a:pt x="13" y="37"/>
                      <a:pt x="10" y="34"/>
                      <a:pt x="8" y="32"/>
                    </a:cubicBezTo>
                    <a:cubicBezTo>
                      <a:pt x="5" y="21"/>
                      <a:pt x="2" y="11"/>
                      <a:pt x="0" y="0"/>
                    </a:cubicBezTo>
                    <a:cubicBezTo>
                      <a:pt x="13" y="0"/>
                      <a:pt x="26" y="0"/>
                      <a:pt x="40" y="0"/>
                    </a:cubicBezTo>
                    <a:close/>
                  </a:path>
                </a:pathLst>
              </a:custGeom>
              <a:solidFill>
                <a:srgbClr val="D6B1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5" name="Freeform 414">
                <a:extLst>
                  <a:ext uri="{FF2B5EF4-FFF2-40B4-BE49-F238E27FC236}">
                    <a16:creationId xmlns:a16="http://schemas.microsoft.com/office/drawing/2014/main" id="{E7690F69-553C-45E5-80C1-FB06EBA2B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1" y="2593"/>
                <a:ext cx="61" cy="56"/>
              </a:xfrm>
              <a:custGeom>
                <a:avLst/>
                <a:gdLst>
                  <a:gd name="T0" fmla="*/ 0 w 53"/>
                  <a:gd name="T1" fmla="*/ 41 h 49"/>
                  <a:gd name="T2" fmla="*/ 42 w 53"/>
                  <a:gd name="T3" fmla="*/ 37 h 49"/>
                  <a:gd name="T4" fmla="*/ 31 w 53"/>
                  <a:gd name="T5" fmla="*/ 0 h 49"/>
                  <a:gd name="T6" fmla="*/ 47 w 53"/>
                  <a:gd name="T7" fmla="*/ 0 h 49"/>
                  <a:gd name="T8" fmla="*/ 49 w 53"/>
                  <a:gd name="T9" fmla="*/ 19 h 49"/>
                  <a:gd name="T10" fmla="*/ 15 w 53"/>
                  <a:gd name="T11" fmla="*/ 41 h 49"/>
                  <a:gd name="T12" fmla="*/ 0 w 53"/>
                  <a:gd name="T13" fmla="*/ 41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9">
                    <a:moveTo>
                      <a:pt x="0" y="41"/>
                    </a:moveTo>
                    <a:cubicBezTo>
                      <a:pt x="12" y="27"/>
                      <a:pt x="27" y="45"/>
                      <a:pt x="42" y="37"/>
                    </a:cubicBezTo>
                    <a:cubicBezTo>
                      <a:pt x="28" y="27"/>
                      <a:pt x="32" y="13"/>
                      <a:pt x="31" y="0"/>
                    </a:cubicBezTo>
                    <a:cubicBezTo>
                      <a:pt x="37" y="0"/>
                      <a:pt x="42" y="0"/>
                      <a:pt x="47" y="0"/>
                    </a:cubicBezTo>
                    <a:cubicBezTo>
                      <a:pt x="52" y="6"/>
                      <a:pt x="53" y="12"/>
                      <a:pt x="49" y="19"/>
                    </a:cubicBezTo>
                    <a:cubicBezTo>
                      <a:pt x="47" y="49"/>
                      <a:pt x="47" y="49"/>
                      <a:pt x="15" y="41"/>
                    </a:cubicBezTo>
                    <a:cubicBezTo>
                      <a:pt x="10" y="40"/>
                      <a:pt x="5" y="41"/>
                      <a:pt x="0" y="41"/>
                    </a:cubicBezTo>
                    <a:close/>
                  </a:path>
                </a:pathLst>
              </a:custGeom>
              <a:solidFill>
                <a:srgbClr val="211E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6" name="Freeform 415">
                <a:extLst>
                  <a:ext uri="{FF2B5EF4-FFF2-40B4-BE49-F238E27FC236}">
                    <a16:creationId xmlns:a16="http://schemas.microsoft.com/office/drawing/2014/main" id="{30426FD4-C639-6030-2488-CEDDA9F70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5" y="2593"/>
                <a:ext cx="49" cy="28"/>
              </a:xfrm>
              <a:custGeom>
                <a:avLst/>
                <a:gdLst>
                  <a:gd name="T0" fmla="*/ 2 w 43"/>
                  <a:gd name="T1" fmla="*/ 19 h 25"/>
                  <a:gd name="T2" fmla="*/ 0 w 43"/>
                  <a:gd name="T3" fmla="*/ 0 h 25"/>
                  <a:gd name="T4" fmla="*/ 36 w 43"/>
                  <a:gd name="T5" fmla="*/ 0 h 25"/>
                  <a:gd name="T6" fmla="*/ 16 w 43"/>
                  <a:gd name="T7" fmla="*/ 20 h 25"/>
                  <a:gd name="T8" fmla="*/ 2 w 43"/>
                  <a:gd name="T9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25">
                    <a:moveTo>
                      <a:pt x="2" y="19"/>
                    </a:moveTo>
                    <a:cubicBezTo>
                      <a:pt x="2" y="13"/>
                      <a:pt x="1" y="6"/>
                      <a:pt x="0" y="0"/>
                    </a:cubicBezTo>
                    <a:cubicBezTo>
                      <a:pt x="12" y="0"/>
                      <a:pt x="24" y="0"/>
                      <a:pt x="36" y="0"/>
                    </a:cubicBezTo>
                    <a:cubicBezTo>
                      <a:pt x="43" y="24"/>
                      <a:pt x="41" y="25"/>
                      <a:pt x="16" y="20"/>
                    </a:cubicBezTo>
                    <a:cubicBezTo>
                      <a:pt x="11" y="19"/>
                      <a:pt x="7" y="19"/>
                      <a:pt x="2" y="19"/>
                    </a:cubicBezTo>
                    <a:close/>
                  </a:path>
                </a:pathLst>
              </a:custGeom>
              <a:solidFill>
                <a:srgbClr val="D638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7" name="Freeform 416">
                <a:extLst>
                  <a:ext uri="{FF2B5EF4-FFF2-40B4-BE49-F238E27FC236}">
                    <a16:creationId xmlns:a16="http://schemas.microsoft.com/office/drawing/2014/main" id="{4A32B709-C597-F8D9-B7A7-45081AB2D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2593"/>
                <a:ext cx="34" cy="79"/>
              </a:xfrm>
              <a:custGeom>
                <a:avLst/>
                <a:gdLst>
                  <a:gd name="T0" fmla="*/ 12 w 29"/>
                  <a:gd name="T1" fmla="*/ 70 h 70"/>
                  <a:gd name="T2" fmla="*/ 0 w 29"/>
                  <a:gd name="T3" fmla="*/ 0 h 70"/>
                  <a:gd name="T4" fmla="*/ 8 w 29"/>
                  <a:gd name="T5" fmla="*/ 0 h 70"/>
                  <a:gd name="T6" fmla="*/ 12 w 29"/>
                  <a:gd name="T7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9" h="70">
                    <a:moveTo>
                      <a:pt x="12" y="70"/>
                    </a:moveTo>
                    <a:cubicBezTo>
                      <a:pt x="8" y="46"/>
                      <a:pt x="4" y="23"/>
                      <a:pt x="0" y="0"/>
                    </a:cubicBezTo>
                    <a:cubicBezTo>
                      <a:pt x="3" y="0"/>
                      <a:pt x="5" y="0"/>
                      <a:pt x="8" y="0"/>
                    </a:cubicBezTo>
                    <a:cubicBezTo>
                      <a:pt x="29" y="22"/>
                      <a:pt x="17" y="46"/>
                      <a:pt x="12" y="70"/>
                    </a:cubicBezTo>
                    <a:close/>
                  </a:path>
                </a:pathLst>
              </a:custGeom>
              <a:solidFill>
                <a:srgbClr val="2923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8" name="Freeform 417">
                <a:extLst>
                  <a:ext uri="{FF2B5EF4-FFF2-40B4-BE49-F238E27FC236}">
                    <a16:creationId xmlns:a16="http://schemas.microsoft.com/office/drawing/2014/main" id="{A4015AAE-B53F-7074-69CA-7174D34E9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" y="2593"/>
                <a:ext cx="27" cy="56"/>
              </a:xfrm>
              <a:custGeom>
                <a:avLst/>
                <a:gdLst>
                  <a:gd name="T0" fmla="*/ 0 w 23"/>
                  <a:gd name="T1" fmla="*/ 40 h 49"/>
                  <a:gd name="T2" fmla="*/ 5 w 23"/>
                  <a:gd name="T3" fmla="*/ 0 h 49"/>
                  <a:gd name="T4" fmla="*/ 21 w 23"/>
                  <a:gd name="T5" fmla="*/ 0 h 49"/>
                  <a:gd name="T6" fmla="*/ 23 w 23"/>
                  <a:gd name="T7" fmla="*/ 39 h 49"/>
                  <a:gd name="T8" fmla="*/ 12 w 23"/>
                  <a:gd name="T9" fmla="*/ 49 h 49"/>
                  <a:gd name="T10" fmla="*/ 0 w 23"/>
                  <a:gd name="T11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49">
                    <a:moveTo>
                      <a:pt x="0" y="40"/>
                    </a:moveTo>
                    <a:cubicBezTo>
                      <a:pt x="1" y="27"/>
                      <a:pt x="3" y="13"/>
                      <a:pt x="5" y="0"/>
                    </a:cubicBezTo>
                    <a:cubicBezTo>
                      <a:pt x="10" y="0"/>
                      <a:pt x="15" y="0"/>
                      <a:pt x="21" y="0"/>
                    </a:cubicBezTo>
                    <a:cubicBezTo>
                      <a:pt x="21" y="13"/>
                      <a:pt x="22" y="26"/>
                      <a:pt x="23" y="39"/>
                    </a:cubicBezTo>
                    <a:cubicBezTo>
                      <a:pt x="20" y="44"/>
                      <a:pt x="16" y="47"/>
                      <a:pt x="12" y="49"/>
                    </a:cubicBezTo>
                    <a:cubicBezTo>
                      <a:pt x="6" y="49"/>
                      <a:pt x="2" y="46"/>
                      <a:pt x="0" y="40"/>
                    </a:cubicBezTo>
                    <a:close/>
                  </a:path>
                </a:pathLst>
              </a:custGeom>
              <a:solidFill>
                <a:srgbClr val="CC96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9" name="Freeform 418">
                <a:extLst>
                  <a:ext uri="{FF2B5EF4-FFF2-40B4-BE49-F238E27FC236}">
                    <a16:creationId xmlns:a16="http://schemas.microsoft.com/office/drawing/2014/main" id="{0749A155-0E77-C845-CB62-C7C2DB35E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" y="2593"/>
                <a:ext cx="24" cy="60"/>
              </a:xfrm>
              <a:custGeom>
                <a:avLst/>
                <a:gdLst>
                  <a:gd name="T0" fmla="*/ 18 w 21"/>
                  <a:gd name="T1" fmla="*/ 0 h 53"/>
                  <a:gd name="T2" fmla="*/ 21 w 21"/>
                  <a:gd name="T3" fmla="*/ 43 h 53"/>
                  <a:gd name="T4" fmla="*/ 1 w 21"/>
                  <a:gd name="T5" fmla="*/ 30 h 53"/>
                  <a:gd name="T6" fmla="*/ 2 w 21"/>
                  <a:gd name="T7" fmla="*/ 0 h 53"/>
                  <a:gd name="T8" fmla="*/ 18 w 21"/>
                  <a:gd name="T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53">
                    <a:moveTo>
                      <a:pt x="18" y="0"/>
                    </a:moveTo>
                    <a:cubicBezTo>
                      <a:pt x="20" y="14"/>
                      <a:pt x="13" y="29"/>
                      <a:pt x="21" y="43"/>
                    </a:cubicBezTo>
                    <a:cubicBezTo>
                      <a:pt x="5" y="53"/>
                      <a:pt x="0" y="47"/>
                      <a:pt x="1" y="30"/>
                    </a:cubicBezTo>
                    <a:cubicBezTo>
                      <a:pt x="2" y="20"/>
                      <a:pt x="2" y="10"/>
                      <a:pt x="2" y="0"/>
                    </a:cubicBezTo>
                    <a:cubicBezTo>
                      <a:pt x="7" y="0"/>
                      <a:pt x="13" y="0"/>
                      <a:pt x="18" y="0"/>
                    </a:cubicBezTo>
                    <a:close/>
                  </a:path>
                </a:pathLst>
              </a:custGeom>
              <a:solidFill>
                <a:srgbClr val="4E29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0" name="Freeform 419">
                <a:extLst>
                  <a:ext uri="{FF2B5EF4-FFF2-40B4-BE49-F238E27FC236}">
                    <a16:creationId xmlns:a16="http://schemas.microsoft.com/office/drawing/2014/main" id="{391B2872-1C11-6C29-CD85-31DF9890E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2593"/>
                <a:ext cx="43" cy="32"/>
              </a:xfrm>
              <a:custGeom>
                <a:avLst/>
                <a:gdLst>
                  <a:gd name="T0" fmla="*/ 36 w 37"/>
                  <a:gd name="T1" fmla="*/ 0 h 28"/>
                  <a:gd name="T2" fmla="*/ 31 w 37"/>
                  <a:gd name="T3" fmla="*/ 24 h 28"/>
                  <a:gd name="T4" fmla="*/ 16 w 37"/>
                  <a:gd name="T5" fmla="*/ 27 h 28"/>
                  <a:gd name="T6" fmla="*/ 7 w 37"/>
                  <a:gd name="T7" fmla="*/ 16 h 28"/>
                  <a:gd name="T8" fmla="*/ 0 w 37"/>
                  <a:gd name="T9" fmla="*/ 0 h 28"/>
                  <a:gd name="T10" fmla="*/ 36 w 37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" h="28">
                    <a:moveTo>
                      <a:pt x="36" y="0"/>
                    </a:moveTo>
                    <a:cubicBezTo>
                      <a:pt x="37" y="8"/>
                      <a:pt x="33" y="16"/>
                      <a:pt x="31" y="24"/>
                    </a:cubicBezTo>
                    <a:cubicBezTo>
                      <a:pt x="26" y="28"/>
                      <a:pt x="21" y="28"/>
                      <a:pt x="16" y="27"/>
                    </a:cubicBezTo>
                    <a:cubicBezTo>
                      <a:pt x="11" y="25"/>
                      <a:pt x="6" y="23"/>
                      <a:pt x="7" y="16"/>
                    </a:cubicBezTo>
                    <a:cubicBezTo>
                      <a:pt x="5" y="11"/>
                      <a:pt x="2" y="5"/>
                      <a:pt x="0" y="0"/>
                    </a:cubicBezTo>
                    <a:cubicBezTo>
                      <a:pt x="12" y="0"/>
                      <a:pt x="24" y="0"/>
                      <a:pt x="36" y="0"/>
                    </a:cubicBezTo>
                    <a:close/>
                  </a:path>
                </a:pathLst>
              </a:custGeom>
              <a:solidFill>
                <a:srgbClr val="D1B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1" name="Freeform 420">
                <a:extLst>
                  <a:ext uri="{FF2B5EF4-FFF2-40B4-BE49-F238E27FC236}">
                    <a16:creationId xmlns:a16="http://schemas.microsoft.com/office/drawing/2014/main" id="{792341B3-B307-5D1B-FF64-EA7237AF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9" y="2593"/>
                <a:ext cx="27" cy="47"/>
              </a:xfrm>
              <a:custGeom>
                <a:avLst/>
                <a:gdLst>
                  <a:gd name="T0" fmla="*/ 0 w 23"/>
                  <a:gd name="T1" fmla="*/ 31 h 41"/>
                  <a:gd name="T2" fmla="*/ 3 w 23"/>
                  <a:gd name="T3" fmla="*/ 0 h 41"/>
                  <a:gd name="T4" fmla="*/ 23 w 23"/>
                  <a:gd name="T5" fmla="*/ 0 h 41"/>
                  <a:gd name="T6" fmla="*/ 18 w 23"/>
                  <a:gd name="T7" fmla="*/ 32 h 41"/>
                  <a:gd name="T8" fmla="*/ 0 w 23"/>
                  <a:gd name="T9" fmla="*/ 3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41">
                    <a:moveTo>
                      <a:pt x="0" y="31"/>
                    </a:moveTo>
                    <a:cubicBezTo>
                      <a:pt x="1" y="21"/>
                      <a:pt x="2" y="10"/>
                      <a:pt x="3" y="0"/>
                    </a:cubicBezTo>
                    <a:cubicBezTo>
                      <a:pt x="9" y="0"/>
                      <a:pt x="16" y="0"/>
                      <a:pt x="23" y="0"/>
                    </a:cubicBezTo>
                    <a:cubicBezTo>
                      <a:pt x="21" y="11"/>
                      <a:pt x="19" y="21"/>
                      <a:pt x="18" y="32"/>
                    </a:cubicBezTo>
                    <a:cubicBezTo>
                      <a:pt x="11" y="41"/>
                      <a:pt x="6" y="37"/>
                      <a:pt x="0" y="31"/>
                    </a:cubicBezTo>
                    <a:close/>
                  </a:path>
                </a:pathLst>
              </a:custGeom>
              <a:solidFill>
                <a:srgbClr val="D086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2" name="Freeform 421">
                <a:extLst>
                  <a:ext uri="{FF2B5EF4-FFF2-40B4-BE49-F238E27FC236}">
                    <a16:creationId xmlns:a16="http://schemas.microsoft.com/office/drawing/2014/main" id="{439D14D5-8889-71B1-8967-374F3BD2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9" y="2693"/>
                <a:ext cx="16" cy="81"/>
              </a:xfrm>
              <a:custGeom>
                <a:avLst/>
                <a:gdLst>
                  <a:gd name="T0" fmla="*/ 14 w 14"/>
                  <a:gd name="T1" fmla="*/ 72 h 72"/>
                  <a:gd name="T2" fmla="*/ 3 w 14"/>
                  <a:gd name="T3" fmla="*/ 49 h 72"/>
                  <a:gd name="T4" fmla="*/ 14 w 14"/>
                  <a:gd name="T5" fmla="*/ 0 h 72"/>
                  <a:gd name="T6" fmla="*/ 14 w 14"/>
                  <a:gd name="T7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72">
                    <a:moveTo>
                      <a:pt x="14" y="72"/>
                    </a:moveTo>
                    <a:cubicBezTo>
                      <a:pt x="6" y="66"/>
                      <a:pt x="8" y="56"/>
                      <a:pt x="3" y="49"/>
                    </a:cubicBezTo>
                    <a:cubicBezTo>
                      <a:pt x="9" y="33"/>
                      <a:pt x="0" y="14"/>
                      <a:pt x="14" y="0"/>
                    </a:cubicBezTo>
                    <a:cubicBezTo>
                      <a:pt x="14" y="24"/>
                      <a:pt x="14" y="48"/>
                      <a:pt x="14" y="72"/>
                    </a:cubicBezTo>
                    <a:close/>
                  </a:path>
                </a:pathLst>
              </a:custGeom>
              <a:solidFill>
                <a:srgbClr val="DB8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3" name="Freeform 422">
                <a:extLst>
                  <a:ext uri="{FF2B5EF4-FFF2-40B4-BE49-F238E27FC236}">
                    <a16:creationId xmlns:a16="http://schemas.microsoft.com/office/drawing/2014/main" id="{E7131C64-98D1-A592-FC94-3ADD920683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" y="2593"/>
                <a:ext cx="37" cy="36"/>
              </a:xfrm>
              <a:custGeom>
                <a:avLst/>
                <a:gdLst>
                  <a:gd name="T0" fmla="*/ 0 w 32"/>
                  <a:gd name="T1" fmla="*/ 3 h 32"/>
                  <a:gd name="T2" fmla="*/ 0 w 32"/>
                  <a:gd name="T3" fmla="*/ 0 h 32"/>
                  <a:gd name="T4" fmla="*/ 32 w 32"/>
                  <a:gd name="T5" fmla="*/ 0 h 32"/>
                  <a:gd name="T6" fmla="*/ 21 w 32"/>
                  <a:gd name="T7" fmla="*/ 32 h 32"/>
                  <a:gd name="T8" fmla="*/ 0 w 32"/>
                  <a:gd name="T9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" h="32">
                    <a:moveTo>
                      <a:pt x="0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0" y="0"/>
                      <a:pt x="21" y="0"/>
                      <a:pt x="32" y="0"/>
                    </a:cubicBezTo>
                    <a:cubicBezTo>
                      <a:pt x="25" y="10"/>
                      <a:pt x="30" y="23"/>
                      <a:pt x="21" y="32"/>
                    </a:cubicBezTo>
                    <a:cubicBezTo>
                      <a:pt x="6" y="28"/>
                      <a:pt x="4" y="15"/>
                      <a:pt x="0" y="3"/>
                    </a:cubicBezTo>
                    <a:close/>
                  </a:path>
                </a:pathLst>
              </a:custGeom>
              <a:solidFill>
                <a:srgbClr val="E6BD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4" name="Freeform 423">
                <a:extLst>
                  <a:ext uri="{FF2B5EF4-FFF2-40B4-BE49-F238E27FC236}">
                    <a16:creationId xmlns:a16="http://schemas.microsoft.com/office/drawing/2014/main" id="{481309EB-FBD6-9A43-5692-70D616C9E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2" y="2593"/>
                <a:ext cx="25" cy="110"/>
              </a:xfrm>
              <a:custGeom>
                <a:avLst/>
                <a:gdLst>
                  <a:gd name="T0" fmla="*/ 4 w 22"/>
                  <a:gd name="T1" fmla="*/ 0 h 97"/>
                  <a:gd name="T2" fmla="*/ 20 w 22"/>
                  <a:gd name="T3" fmla="*/ 89 h 97"/>
                  <a:gd name="T4" fmla="*/ 21 w 22"/>
                  <a:gd name="T5" fmla="*/ 96 h 97"/>
                  <a:gd name="T6" fmla="*/ 17 w 22"/>
                  <a:gd name="T7" fmla="*/ 96 h 97"/>
                  <a:gd name="T8" fmla="*/ 0 w 22"/>
                  <a:gd name="T9" fmla="*/ 0 h 97"/>
                  <a:gd name="T10" fmla="*/ 4 w 22"/>
                  <a:gd name="T11" fmla="*/ 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97">
                    <a:moveTo>
                      <a:pt x="4" y="0"/>
                    </a:moveTo>
                    <a:cubicBezTo>
                      <a:pt x="9" y="30"/>
                      <a:pt x="15" y="60"/>
                      <a:pt x="20" y="89"/>
                    </a:cubicBezTo>
                    <a:cubicBezTo>
                      <a:pt x="22" y="91"/>
                      <a:pt x="22" y="94"/>
                      <a:pt x="21" y="96"/>
                    </a:cubicBezTo>
                    <a:cubicBezTo>
                      <a:pt x="20" y="97"/>
                      <a:pt x="18" y="97"/>
                      <a:pt x="17" y="96"/>
                    </a:cubicBezTo>
                    <a:cubicBezTo>
                      <a:pt x="11" y="64"/>
                      <a:pt x="6" y="32"/>
                      <a:pt x="0" y="0"/>
                    </a:cubicBezTo>
                    <a:cubicBezTo>
                      <a:pt x="1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392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5" name="Freeform 424">
                <a:extLst>
                  <a:ext uri="{FF2B5EF4-FFF2-40B4-BE49-F238E27FC236}">
                    <a16:creationId xmlns:a16="http://schemas.microsoft.com/office/drawing/2014/main" id="{B36A85EE-FB2C-125C-24DE-DCF93FC0C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1" y="2593"/>
                <a:ext cx="19" cy="95"/>
              </a:xfrm>
              <a:custGeom>
                <a:avLst/>
                <a:gdLst>
                  <a:gd name="T0" fmla="*/ 1 w 16"/>
                  <a:gd name="T1" fmla="*/ 84 h 84"/>
                  <a:gd name="T2" fmla="*/ 10 w 16"/>
                  <a:gd name="T3" fmla="*/ 21 h 84"/>
                  <a:gd name="T4" fmla="*/ 12 w 16"/>
                  <a:gd name="T5" fmla="*/ 0 h 84"/>
                  <a:gd name="T6" fmla="*/ 16 w 16"/>
                  <a:gd name="T7" fmla="*/ 0 h 84"/>
                  <a:gd name="T8" fmla="*/ 1 w 16"/>
                  <a:gd name="T9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4">
                    <a:moveTo>
                      <a:pt x="1" y="84"/>
                    </a:moveTo>
                    <a:cubicBezTo>
                      <a:pt x="0" y="63"/>
                      <a:pt x="7" y="42"/>
                      <a:pt x="10" y="21"/>
                    </a:cubicBezTo>
                    <a:cubicBezTo>
                      <a:pt x="12" y="14"/>
                      <a:pt x="12" y="7"/>
                      <a:pt x="12" y="0"/>
                    </a:cubicBezTo>
                    <a:cubicBezTo>
                      <a:pt x="14" y="0"/>
                      <a:pt x="15" y="0"/>
                      <a:pt x="16" y="0"/>
                    </a:cubicBezTo>
                    <a:cubicBezTo>
                      <a:pt x="16" y="29"/>
                      <a:pt x="12" y="57"/>
                      <a:pt x="1" y="84"/>
                    </a:cubicBezTo>
                    <a:close/>
                  </a:path>
                </a:pathLst>
              </a:custGeom>
              <a:solidFill>
                <a:srgbClr val="352C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6" name="Freeform 425">
                <a:extLst>
                  <a:ext uri="{FF2B5EF4-FFF2-40B4-BE49-F238E27FC236}">
                    <a16:creationId xmlns:a16="http://schemas.microsoft.com/office/drawing/2014/main" id="{EE1C475A-1396-A49C-4013-2CCB6A2C5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591"/>
                <a:ext cx="23" cy="43"/>
              </a:xfrm>
              <a:custGeom>
                <a:avLst/>
                <a:gdLst>
                  <a:gd name="T0" fmla="*/ 17 w 20"/>
                  <a:gd name="T1" fmla="*/ 38 h 38"/>
                  <a:gd name="T2" fmla="*/ 8 w 20"/>
                  <a:gd name="T3" fmla="*/ 26 h 38"/>
                  <a:gd name="T4" fmla="*/ 1 w 20"/>
                  <a:gd name="T5" fmla="*/ 2 h 38"/>
                  <a:gd name="T6" fmla="*/ 18 w 20"/>
                  <a:gd name="T7" fmla="*/ 17 h 38"/>
                  <a:gd name="T8" fmla="*/ 17 w 20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38">
                    <a:moveTo>
                      <a:pt x="17" y="38"/>
                    </a:moveTo>
                    <a:cubicBezTo>
                      <a:pt x="12" y="36"/>
                      <a:pt x="10" y="31"/>
                      <a:pt x="8" y="26"/>
                    </a:cubicBezTo>
                    <a:cubicBezTo>
                      <a:pt x="7" y="18"/>
                      <a:pt x="0" y="11"/>
                      <a:pt x="1" y="2"/>
                    </a:cubicBezTo>
                    <a:cubicBezTo>
                      <a:pt x="13" y="0"/>
                      <a:pt x="20" y="2"/>
                      <a:pt x="18" y="17"/>
                    </a:cubicBezTo>
                    <a:cubicBezTo>
                      <a:pt x="16" y="24"/>
                      <a:pt x="17" y="31"/>
                      <a:pt x="17" y="38"/>
                    </a:cubicBezTo>
                    <a:close/>
                  </a:path>
                </a:pathLst>
              </a:custGeom>
              <a:solidFill>
                <a:srgbClr val="E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7" name="Freeform 426">
                <a:extLst>
                  <a:ext uri="{FF2B5EF4-FFF2-40B4-BE49-F238E27FC236}">
                    <a16:creationId xmlns:a16="http://schemas.microsoft.com/office/drawing/2014/main" id="{4C1A865B-BD6B-68DB-17F2-2578E5970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" y="2593"/>
                <a:ext cx="21" cy="35"/>
              </a:xfrm>
              <a:custGeom>
                <a:avLst/>
                <a:gdLst>
                  <a:gd name="T0" fmla="*/ 13 w 18"/>
                  <a:gd name="T1" fmla="*/ 0 h 31"/>
                  <a:gd name="T2" fmla="*/ 16 w 18"/>
                  <a:gd name="T3" fmla="*/ 9 h 31"/>
                  <a:gd name="T4" fmla="*/ 9 w 18"/>
                  <a:gd name="T5" fmla="*/ 28 h 31"/>
                  <a:gd name="T6" fmla="*/ 3 w 18"/>
                  <a:gd name="T7" fmla="*/ 28 h 31"/>
                  <a:gd name="T8" fmla="*/ 2 w 18"/>
                  <a:gd name="T9" fmla="*/ 9 h 31"/>
                  <a:gd name="T10" fmla="*/ 5 w 18"/>
                  <a:gd name="T11" fmla="*/ 0 h 31"/>
                  <a:gd name="T12" fmla="*/ 13 w 18"/>
                  <a:gd name="T1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31">
                    <a:moveTo>
                      <a:pt x="13" y="0"/>
                    </a:moveTo>
                    <a:cubicBezTo>
                      <a:pt x="14" y="3"/>
                      <a:pt x="16" y="6"/>
                      <a:pt x="16" y="9"/>
                    </a:cubicBezTo>
                    <a:cubicBezTo>
                      <a:pt x="18" y="17"/>
                      <a:pt x="14" y="23"/>
                      <a:pt x="9" y="28"/>
                    </a:cubicBezTo>
                    <a:cubicBezTo>
                      <a:pt x="7" y="30"/>
                      <a:pt x="4" y="31"/>
                      <a:pt x="3" y="28"/>
                    </a:cubicBezTo>
                    <a:cubicBezTo>
                      <a:pt x="0" y="22"/>
                      <a:pt x="1" y="16"/>
                      <a:pt x="2" y="9"/>
                    </a:cubicBezTo>
                    <a:cubicBezTo>
                      <a:pt x="3" y="6"/>
                      <a:pt x="4" y="3"/>
                      <a:pt x="5" y="0"/>
                    </a:cubicBezTo>
                    <a:cubicBezTo>
                      <a:pt x="8" y="0"/>
                      <a:pt x="10" y="0"/>
                      <a:pt x="13" y="0"/>
                    </a:cubicBezTo>
                    <a:close/>
                  </a:path>
                </a:pathLst>
              </a:custGeom>
              <a:solidFill>
                <a:srgbClr val="3036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8" name="Freeform 427">
                <a:extLst>
                  <a:ext uri="{FF2B5EF4-FFF2-40B4-BE49-F238E27FC236}">
                    <a16:creationId xmlns:a16="http://schemas.microsoft.com/office/drawing/2014/main" id="{BD57C862-D284-3740-F53B-E6CF25A5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800"/>
                <a:ext cx="24" cy="28"/>
              </a:xfrm>
              <a:custGeom>
                <a:avLst/>
                <a:gdLst>
                  <a:gd name="T0" fmla="*/ 0 w 21"/>
                  <a:gd name="T1" fmla="*/ 1 h 25"/>
                  <a:gd name="T2" fmla="*/ 12 w 21"/>
                  <a:gd name="T3" fmla="*/ 0 h 25"/>
                  <a:gd name="T4" fmla="*/ 9 w 21"/>
                  <a:gd name="T5" fmla="*/ 25 h 25"/>
                  <a:gd name="T6" fmla="*/ 0 w 21"/>
                  <a:gd name="T7" fmla="*/ 17 h 25"/>
                  <a:gd name="T8" fmla="*/ 0 w 21"/>
                  <a:gd name="T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25">
                    <a:moveTo>
                      <a:pt x="0" y="1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5" y="9"/>
                      <a:pt x="21" y="18"/>
                      <a:pt x="9" y="25"/>
                    </a:cubicBezTo>
                    <a:cubicBezTo>
                      <a:pt x="3" y="25"/>
                      <a:pt x="3" y="19"/>
                      <a:pt x="0" y="17"/>
                    </a:cubicBezTo>
                    <a:cubicBezTo>
                      <a:pt x="0" y="11"/>
                      <a:pt x="0" y="6"/>
                      <a:pt x="0" y="1"/>
                    </a:cubicBezTo>
                    <a:close/>
                  </a:path>
                </a:pathLst>
              </a:custGeom>
              <a:solidFill>
                <a:srgbClr val="6CA0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9" name="Freeform 428">
                <a:extLst>
                  <a:ext uri="{FF2B5EF4-FFF2-40B4-BE49-F238E27FC236}">
                    <a16:creationId xmlns:a16="http://schemas.microsoft.com/office/drawing/2014/main" id="{16AE95F6-B286-3BB8-7EF0-CEC5CFB4A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819"/>
                <a:ext cx="10" cy="64"/>
              </a:xfrm>
              <a:custGeom>
                <a:avLst/>
                <a:gdLst>
                  <a:gd name="T0" fmla="*/ 0 w 9"/>
                  <a:gd name="T1" fmla="*/ 0 h 56"/>
                  <a:gd name="T2" fmla="*/ 9 w 9"/>
                  <a:gd name="T3" fmla="*/ 8 h 56"/>
                  <a:gd name="T4" fmla="*/ 0 w 9"/>
                  <a:gd name="T5" fmla="*/ 56 h 56"/>
                  <a:gd name="T6" fmla="*/ 0 w 9"/>
                  <a:gd name="T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56">
                    <a:moveTo>
                      <a:pt x="0" y="0"/>
                    </a:moveTo>
                    <a:cubicBezTo>
                      <a:pt x="4" y="1"/>
                      <a:pt x="7" y="3"/>
                      <a:pt x="9" y="8"/>
                    </a:cubicBezTo>
                    <a:cubicBezTo>
                      <a:pt x="8" y="24"/>
                      <a:pt x="7" y="40"/>
                      <a:pt x="0" y="56"/>
                    </a:cubicBezTo>
                    <a:cubicBezTo>
                      <a:pt x="0" y="37"/>
                      <a:pt x="0" y="18"/>
                      <a:pt x="0" y="0"/>
                    </a:cubicBezTo>
                    <a:close/>
                  </a:path>
                </a:pathLst>
              </a:custGeom>
              <a:solidFill>
                <a:srgbClr val="CB38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0" name="Freeform 429">
                <a:extLst>
                  <a:ext uri="{FF2B5EF4-FFF2-40B4-BE49-F238E27FC236}">
                    <a16:creationId xmlns:a16="http://schemas.microsoft.com/office/drawing/2014/main" id="{B663F065-F1CF-220C-00C5-3D6778346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" y="2593"/>
                <a:ext cx="21" cy="35"/>
              </a:xfrm>
              <a:custGeom>
                <a:avLst/>
                <a:gdLst>
                  <a:gd name="T0" fmla="*/ 19 w 19"/>
                  <a:gd name="T1" fmla="*/ 0 h 31"/>
                  <a:gd name="T2" fmla="*/ 11 w 19"/>
                  <a:gd name="T3" fmla="*/ 31 h 31"/>
                  <a:gd name="T4" fmla="*/ 3 w 19"/>
                  <a:gd name="T5" fmla="*/ 0 h 31"/>
                  <a:gd name="T6" fmla="*/ 19 w 19"/>
                  <a:gd name="T7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31">
                    <a:moveTo>
                      <a:pt x="19" y="0"/>
                    </a:moveTo>
                    <a:cubicBezTo>
                      <a:pt x="16" y="10"/>
                      <a:pt x="14" y="21"/>
                      <a:pt x="11" y="31"/>
                    </a:cubicBezTo>
                    <a:cubicBezTo>
                      <a:pt x="8" y="21"/>
                      <a:pt x="0" y="12"/>
                      <a:pt x="3" y="0"/>
                    </a:cubicBezTo>
                    <a:cubicBezTo>
                      <a:pt x="8" y="0"/>
                      <a:pt x="13" y="0"/>
                      <a:pt x="19" y="0"/>
                    </a:cubicBezTo>
                    <a:close/>
                  </a:path>
                </a:pathLst>
              </a:custGeom>
              <a:solidFill>
                <a:srgbClr val="DE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1" name="Freeform 430">
                <a:extLst>
                  <a:ext uri="{FF2B5EF4-FFF2-40B4-BE49-F238E27FC236}">
                    <a16:creationId xmlns:a16="http://schemas.microsoft.com/office/drawing/2014/main" id="{4BEE7D45-0333-1D91-91C1-1C0C11ADE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6" y="2593"/>
                <a:ext cx="23" cy="33"/>
              </a:xfrm>
              <a:custGeom>
                <a:avLst/>
                <a:gdLst>
                  <a:gd name="T0" fmla="*/ 4 w 20"/>
                  <a:gd name="T1" fmla="*/ 24 h 29"/>
                  <a:gd name="T2" fmla="*/ 2 w 20"/>
                  <a:gd name="T3" fmla="*/ 0 h 29"/>
                  <a:gd name="T4" fmla="*/ 6 w 20"/>
                  <a:gd name="T5" fmla="*/ 0 h 29"/>
                  <a:gd name="T6" fmla="*/ 7 w 20"/>
                  <a:gd name="T7" fmla="*/ 29 h 29"/>
                  <a:gd name="T8" fmla="*/ 4 w 20"/>
                  <a:gd name="T9" fmla="*/ 2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9">
                    <a:moveTo>
                      <a:pt x="4" y="24"/>
                    </a:moveTo>
                    <a:cubicBezTo>
                      <a:pt x="2" y="16"/>
                      <a:pt x="0" y="8"/>
                      <a:pt x="2" y="0"/>
                    </a:cubicBezTo>
                    <a:cubicBezTo>
                      <a:pt x="4" y="0"/>
                      <a:pt x="5" y="0"/>
                      <a:pt x="6" y="0"/>
                    </a:cubicBezTo>
                    <a:cubicBezTo>
                      <a:pt x="16" y="9"/>
                      <a:pt x="20" y="19"/>
                      <a:pt x="7" y="29"/>
                    </a:cubicBezTo>
                    <a:cubicBezTo>
                      <a:pt x="5" y="29"/>
                      <a:pt x="4" y="27"/>
                      <a:pt x="4" y="24"/>
                    </a:cubicBezTo>
                    <a:close/>
                  </a:path>
                </a:pathLst>
              </a:custGeom>
              <a:solidFill>
                <a:srgbClr val="7CA1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2" name="Freeform 431">
                <a:extLst>
                  <a:ext uri="{FF2B5EF4-FFF2-40B4-BE49-F238E27FC236}">
                    <a16:creationId xmlns:a16="http://schemas.microsoft.com/office/drawing/2014/main" id="{631AAE33-E2B1-0FB6-01F2-4FC5CC2A3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593"/>
                <a:ext cx="21" cy="32"/>
              </a:xfrm>
              <a:custGeom>
                <a:avLst/>
                <a:gdLst>
                  <a:gd name="T0" fmla="*/ 16 w 18"/>
                  <a:gd name="T1" fmla="*/ 0 h 28"/>
                  <a:gd name="T2" fmla="*/ 7 w 18"/>
                  <a:gd name="T3" fmla="*/ 28 h 28"/>
                  <a:gd name="T4" fmla="*/ 0 w 18"/>
                  <a:gd name="T5" fmla="*/ 0 h 28"/>
                  <a:gd name="T6" fmla="*/ 16 w 18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8">
                    <a:moveTo>
                      <a:pt x="16" y="0"/>
                    </a:moveTo>
                    <a:cubicBezTo>
                      <a:pt x="18" y="11"/>
                      <a:pt x="6" y="17"/>
                      <a:pt x="7" y="28"/>
                    </a:cubicBezTo>
                    <a:cubicBezTo>
                      <a:pt x="5" y="19"/>
                      <a:pt x="2" y="9"/>
                      <a:pt x="0" y="0"/>
                    </a:cubicBezTo>
                    <a:cubicBezTo>
                      <a:pt x="5" y="0"/>
                      <a:pt x="11" y="0"/>
                      <a:pt x="16" y="0"/>
                    </a:cubicBezTo>
                    <a:close/>
                  </a:path>
                </a:pathLst>
              </a:custGeom>
              <a:solidFill>
                <a:srgbClr val="342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3" name="Freeform 432">
                <a:extLst>
                  <a:ext uri="{FF2B5EF4-FFF2-40B4-BE49-F238E27FC236}">
                    <a16:creationId xmlns:a16="http://schemas.microsoft.com/office/drawing/2014/main" id="{4EDFF9F3-1B2A-E36A-6574-8CFB684AA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6" y="2798"/>
                <a:ext cx="237" cy="184"/>
              </a:xfrm>
              <a:custGeom>
                <a:avLst/>
                <a:gdLst>
                  <a:gd name="T0" fmla="*/ 4 w 206"/>
                  <a:gd name="T1" fmla="*/ 78 h 163"/>
                  <a:gd name="T2" fmla="*/ 23 w 206"/>
                  <a:gd name="T3" fmla="*/ 75 h 163"/>
                  <a:gd name="T4" fmla="*/ 55 w 206"/>
                  <a:gd name="T5" fmla="*/ 82 h 163"/>
                  <a:gd name="T6" fmla="*/ 75 w 206"/>
                  <a:gd name="T7" fmla="*/ 89 h 163"/>
                  <a:gd name="T8" fmla="*/ 135 w 206"/>
                  <a:gd name="T9" fmla="*/ 71 h 163"/>
                  <a:gd name="T10" fmla="*/ 129 w 206"/>
                  <a:gd name="T11" fmla="*/ 8 h 163"/>
                  <a:gd name="T12" fmla="*/ 151 w 206"/>
                  <a:gd name="T13" fmla="*/ 8 h 163"/>
                  <a:gd name="T14" fmla="*/ 183 w 206"/>
                  <a:gd name="T15" fmla="*/ 14 h 163"/>
                  <a:gd name="T16" fmla="*/ 200 w 206"/>
                  <a:gd name="T17" fmla="*/ 17 h 163"/>
                  <a:gd name="T18" fmla="*/ 196 w 206"/>
                  <a:gd name="T19" fmla="*/ 43 h 163"/>
                  <a:gd name="T20" fmla="*/ 168 w 206"/>
                  <a:gd name="T21" fmla="*/ 84 h 163"/>
                  <a:gd name="T22" fmla="*/ 161 w 206"/>
                  <a:gd name="T23" fmla="*/ 89 h 163"/>
                  <a:gd name="T24" fmla="*/ 147 w 206"/>
                  <a:gd name="T25" fmla="*/ 90 h 163"/>
                  <a:gd name="T26" fmla="*/ 127 w 206"/>
                  <a:gd name="T27" fmla="*/ 154 h 163"/>
                  <a:gd name="T28" fmla="*/ 118 w 206"/>
                  <a:gd name="T29" fmla="*/ 163 h 163"/>
                  <a:gd name="T30" fmla="*/ 81 w 206"/>
                  <a:gd name="T31" fmla="*/ 107 h 163"/>
                  <a:gd name="T32" fmla="*/ 65 w 206"/>
                  <a:gd name="T33" fmla="*/ 108 h 163"/>
                  <a:gd name="T34" fmla="*/ 32 w 206"/>
                  <a:gd name="T35" fmla="*/ 154 h 163"/>
                  <a:gd name="T36" fmla="*/ 20 w 206"/>
                  <a:gd name="T37" fmla="*/ 154 h 163"/>
                  <a:gd name="T38" fmla="*/ 15 w 206"/>
                  <a:gd name="T39" fmla="*/ 131 h 163"/>
                  <a:gd name="T40" fmla="*/ 2 w 206"/>
                  <a:gd name="T41" fmla="*/ 90 h 163"/>
                  <a:gd name="T42" fmla="*/ 4 w 206"/>
                  <a:gd name="T43" fmla="*/ 78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6" h="163">
                    <a:moveTo>
                      <a:pt x="4" y="78"/>
                    </a:moveTo>
                    <a:cubicBezTo>
                      <a:pt x="11" y="78"/>
                      <a:pt x="18" y="81"/>
                      <a:pt x="23" y="75"/>
                    </a:cubicBezTo>
                    <a:cubicBezTo>
                      <a:pt x="35" y="74"/>
                      <a:pt x="46" y="75"/>
                      <a:pt x="55" y="82"/>
                    </a:cubicBezTo>
                    <a:cubicBezTo>
                      <a:pt x="62" y="85"/>
                      <a:pt x="69" y="87"/>
                      <a:pt x="75" y="89"/>
                    </a:cubicBezTo>
                    <a:cubicBezTo>
                      <a:pt x="93" y="74"/>
                      <a:pt x="113" y="68"/>
                      <a:pt x="135" y="71"/>
                    </a:cubicBezTo>
                    <a:cubicBezTo>
                      <a:pt x="136" y="49"/>
                      <a:pt x="122" y="30"/>
                      <a:pt x="129" y="8"/>
                    </a:cubicBezTo>
                    <a:cubicBezTo>
                      <a:pt x="136" y="0"/>
                      <a:pt x="144" y="4"/>
                      <a:pt x="151" y="8"/>
                    </a:cubicBezTo>
                    <a:cubicBezTo>
                      <a:pt x="163" y="5"/>
                      <a:pt x="173" y="11"/>
                      <a:pt x="183" y="14"/>
                    </a:cubicBezTo>
                    <a:cubicBezTo>
                      <a:pt x="190" y="11"/>
                      <a:pt x="195" y="11"/>
                      <a:pt x="200" y="17"/>
                    </a:cubicBezTo>
                    <a:cubicBezTo>
                      <a:pt x="206" y="27"/>
                      <a:pt x="201" y="35"/>
                      <a:pt x="196" y="43"/>
                    </a:cubicBezTo>
                    <a:cubicBezTo>
                      <a:pt x="187" y="57"/>
                      <a:pt x="178" y="71"/>
                      <a:pt x="168" y="84"/>
                    </a:cubicBezTo>
                    <a:cubicBezTo>
                      <a:pt x="166" y="86"/>
                      <a:pt x="163" y="88"/>
                      <a:pt x="161" y="89"/>
                    </a:cubicBezTo>
                    <a:cubicBezTo>
                      <a:pt x="155" y="83"/>
                      <a:pt x="152" y="92"/>
                      <a:pt x="147" y="90"/>
                    </a:cubicBezTo>
                    <a:cubicBezTo>
                      <a:pt x="136" y="110"/>
                      <a:pt x="134" y="133"/>
                      <a:pt x="127" y="154"/>
                    </a:cubicBezTo>
                    <a:cubicBezTo>
                      <a:pt x="124" y="157"/>
                      <a:pt x="123" y="162"/>
                      <a:pt x="118" y="163"/>
                    </a:cubicBezTo>
                    <a:cubicBezTo>
                      <a:pt x="109" y="142"/>
                      <a:pt x="92" y="126"/>
                      <a:pt x="81" y="107"/>
                    </a:cubicBezTo>
                    <a:cubicBezTo>
                      <a:pt x="75" y="98"/>
                      <a:pt x="71" y="99"/>
                      <a:pt x="65" y="108"/>
                    </a:cubicBezTo>
                    <a:cubicBezTo>
                      <a:pt x="54" y="123"/>
                      <a:pt x="43" y="139"/>
                      <a:pt x="32" y="154"/>
                    </a:cubicBezTo>
                    <a:cubicBezTo>
                      <a:pt x="28" y="155"/>
                      <a:pt x="24" y="157"/>
                      <a:pt x="20" y="154"/>
                    </a:cubicBezTo>
                    <a:cubicBezTo>
                      <a:pt x="18" y="147"/>
                      <a:pt x="17" y="139"/>
                      <a:pt x="15" y="131"/>
                    </a:cubicBezTo>
                    <a:cubicBezTo>
                      <a:pt x="0" y="121"/>
                      <a:pt x="3" y="105"/>
                      <a:pt x="2" y="90"/>
                    </a:cubicBezTo>
                    <a:cubicBezTo>
                      <a:pt x="2" y="86"/>
                      <a:pt x="1" y="82"/>
                      <a:pt x="4" y="78"/>
                    </a:cubicBezTo>
                    <a:close/>
                  </a:path>
                </a:pathLst>
              </a:custGeom>
              <a:solidFill>
                <a:srgbClr val="D4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4" name="Freeform 433">
                <a:extLst>
                  <a:ext uri="{FF2B5EF4-FFF2-40B4-BE49-F238E27FC236}">
                    <a16:creationId xmlns:a16="http://schemas.microsoft.com/office/drawing/2014/main" id="{DE9C0AA7-8BC8-59D9-7704-12993E9F7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0" y="2817"/>
                <a:ext cx="74" cy="240"/>
              </a:xfrm>
              <a:custGeom>
                <a:avLst/>
                <a:gdLst>
                  <a:gd name="T0" fmla="*/ 64 w 64"/>
                  <a:gd name="T1" fmla="*/ 6 h 212"/>
                  <a:gd name="T2" fmla="*/ 64 w 64"/>
                  <a:gd name="T3" fmla="*/ 205 h 212"/>
                  <a:gd name="T4" fmla="*/ 46 w 64"/>
                  <a:gd name="T5" fmla="*/ 210 h 212"/>
                  <a:gd name="T6" fmla="*/ 9 w 64"/>
                  <a:gd name="T7" fmla="*/ 203 h 212"/>
                  <a:gd name="T8" fmla="*/ 2 w 64"/>
                  <a:gd name="T9" fmla="*/ 186 h 212"/>
                  <a:gd name="T10" fmla="*/ 3 w 64"/>
                  <a:gd name="T11" fmla="*/ 105 h 212"/>
                  <a:gd name="T12" fmla="*/ 7 w 64"/>
                  <a:gd name="T13" fmla="*/ 98 h 212"/>
                  <a:gd name="T14" fmla="*/ 21 w 64"/>
                  <a:gd name="T15" fmla="*/ 85 h 212"/>
                  <a:gd name="T16" fmla="*/ 23 w 64"/>
                  <a:gd name="T17" fmla="*/ 80 h 212"/>
                  <a:gd name="T18" fmla="*/ 33 w 64"/>
                  <a:gd name="T19" fmla="*/ 51 h 212"/>
                  <a:gd name="T20" fmla="*/ 48 w 64"/>
                  <a:gd name="T21" fmla="*/ 15 h 212"/>
                  <a:gd name="T22" fmla="*/ 64 w 64"/>
                  <a:gd name="T23" fmla="*/ 6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212">
                    <a:moveTo>
                      <a:pt x="64" y="6"/>
                    </a:moveTo>
                    <a:cubicBezTo>
                      <a:pt x="64" y="72"/>
                      <a:pt x="64" y="139"/>
                      <a:pt x="64" y="205"/>
                    </a:cubicBezTo>
                    <a:cubicBezTo>
                      <a:pt x="59" y="211"/>
                      <a:pt x="52" y="212"/>
                      <a:pt x="46" y="210"/>
                    </a:cubicBezTo>
                    <a:cubicBezTo>
                      <a:pt x="33" y="206"/>
                      <a:pt x="21" y="207"/>
                      <a:pt x="9" y="203"/>
                    </a:cubicBezTo>
                    <a:cubicBezTo>
                      <a:pt x="4" y="198"/>
                      <a:pt x="2" y="192"/>
                      <a:pt x="2" y="186"/>
                    </a:cubicBezTo>
                    <a:cubicBezTo>
                      <a:pt x="2" y="159"/>
                      <a:pt x="0" y="132"/>
                      <a:pt x="3" y="105"/>
                    </a:cubicBezTo>
                    <a:cubicBezTo>
                      <a:pt x="4" y="102"/>
                      <a:pt x="6" y="98"/>
                      <a:pt x="7" y="98"/>
                    </a:cubicBezTo>
                    <a:cubicBezTo>
                      <a:pt x="22" y="104"/>
                      <a:pt x="19" y="92"/>
                      <a:pt x="21" y="85"/>
                    </a:cubicBezTo>
                    <a:cubicBezTo>
                      <a:pt x="21" y="83"/>
                      <a:pt x="22" y="81"/>
                      <a:pt x="23" y="80"/>
                    </a:cubicBezTo>
                    <a:cubicBezTo>
                      <a:pt x="29" y="71"/>
                      <a:pt x="30" y="61"/>
                      <a:pt x="33" y="51"/>
                    </a:cubicBezTo>
                    <a:cubicBezTo>
                      <a:pt x="38" y="39"/>
                      <a:pt x="42" y="27"/>
                      <a:pt x="48" y="15"/>
                    </a:cubicBezTo>
                    <a:cubicBezTo>
                      <a:pt x="51" y="9"/>
                      <a:pt x="54" y="0"/>
                      <a:pt x="64" y="6"/>
                    </a:cubicBezTo>
                    <a:close/>
                  </a:path>
                </a:pathLst>
              </a:custGeom>
              <a:solidFill>
                <a:srgbClr val="E863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5" name="Freeform 434">
                <a:extLst>
                  <a:ext uri="{FF2B5EF4-FFF2-40B4-BE49-F238E27FC236}">
                    <a16:creationId xmlns:a16="http://schemas.microsoft.com/office/drawing/2014/main" id="{7F18D8B8-E73C-4C90-9EC9-6AB21412B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7" y="2911"/>
                <a:ext cx="148" cy="150"/>
              </a:xfrm>
              <a:custGeom>
                <a:avLst/>
                <a:gdLst>
                  <a:gd name="T0" fmla="*/ 87 w 128"/>
                  <a:gd name="T1" fmla="*/ 90 h 133"/>
                  <a:gd name="T2" fmla="*/ 68 w 128"/>
                  <a:gd name="T3" fmla="*/ 50 h 133"/>
                  <a:gd name="T4" fmla="*/ 35 w 128"/>
                  <a:gd name="T5" fmla="*/ 133 h 133"/>
                  <a:gd name="T6" fmla="*/ 0 w 128"/>
                  <a:gd name="T7" fmla="*/ 51 h 133"/>
                  <a:gd name="T8" fmla="*/ 7 w 128"/>
                  <a:gd name="T9" fmla="*/ 41 h 133"/>
                  <a:gd name="T10" fmla="*/ 16 w 128"/>
                  <a:gd name="T11" fmla="*/ 35 h 133"/>
                  <a:gd name="T12" fmla="*/ 31 w 128"/>
                  <a:gd name="T13" fmla="*/ 31 h 133"/>
                  <a:gd name="T14" fmla="*/ 57 w 128"/>
                  <a:gd name="T15" fmla="*/ 14 h 133"/>
                  <a:gd name="T16" fmla="*/ 77 w 128"/>
                  <a:gd name="T17" fmla="*/ 6 h 133"/>
                  <a:gd name="T18" fmla="*/ 128 w 128"/>
                  <a:gd name="T19" fmla="*/ 15 h 133"/>
                  <a:gd name="T20" fmla="*/ 112 w 128"/>
                  <a:gd name="T21" fmla="*/ 59 h 133"/>
                  <a:gd name="T22" fmla="*/ 97 w 128"/>
                  <a:gd name="T23" fmla="*/ 94 h 133"/>
                  <a:gd name="T24" fmla="*/ 87 w 128"/>
                  <a:gd name="T25" fmla="*/ 9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8" h="133">
                    <a:moveTo>
                      <a:pt x="87" y="90"/>
                    </a:moveTo>
                    <a:cubicBezTo>
                      <a:pt x="82" y="79"/>
                      <a:pt x="76" y="68"/>
                      <a:pt x="68" y="50"/>
                    </a:cubicBezTo>
                    <a:cubicBezTo>
                      <a:pt x="58" y="82"/>
                      <a:pt x="40" y="104"/>
                      <a:pt x="35" y="133"/>
                    </a:cubicBezTo>
                    <a:cubicBezTo>
                      <a:pt x="23" y="106"/>
                      <a:pt x="11" y="78"/>
                      <a:pt x="0" y="51"/>
                    </a:cubicBezTo>
                    <a:cubicBezTo>
                      <a:pt x="1" y="47"/>
                      <a:pt x="4" y="44"/>
                      <a:pt x="7" y="41"/>
                    </a:cubicBezTo>
                    <a:cubicBezTo>
                      <a:pt x="10" y="38"/>
                      <a:pt x="13" y="37"/>
                      <a:pt x="16" y="35"/>
                    </a:cubicBezTo>
                    <a:cubicBezTo>
                      <a:pt x="21" y="33"/>
                      <a:pt x="27" y="29"/>
                      <a:pt x="31" y="31"/>
                    </a:cubicBezTo>
                    <a:cubicBezTo>
                      <a:pt x="49" y="38"/>
                      <a:pt x="54" y="28"/>
                      <a:pt x="57" y="14"/>
                    </a:cubicBezTo>
                    <a:cubicBezTo>
                      <a:pt x="62" y="8"/>
                      <a:pt x="71" y="10"/>
                      <a:pt x="77" y="6"/>
                    </a:cubicBezTo>
                    <a:cubicBezTo>
                      <a:pt x="95" y="0"/>
                      <a:pt x="112" y="3"/>
                      <a:pt x="128" y="15"/>
                    </a:cubicBezTo>
                    <a:cubicBezTo>
                      <a:pt x="128" y="31"/>
                      <a:pt x="118" y="44"/>
                      <a:pt x="112" y="59"/>
                    </a:cubicBezTo>
                    <a:cubicBezTo>
                      <a:pt x="107" y="71"/>
                      <a:pt x="102" y="82"/>
                      <a:pt x="97" y="94"/>
                    </a:cubicBezTo>
                    <a:cubicBezTo>
                      <a:pt x="93" y="95"/>
                      <a:pt x="91" y="90"/>
                      <a:pt x="87" y="90"/>
                    </a:cubicBezTo>
                    <a:close/>
                  </a:path>
                </a:pathLst>
              </a:custGeom>
              <a:solidFill>
                <a:srgbClr val="D2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6" name="Freeform 435">
                <a:extLst>
                  <a:ext uri="{FF2B5EF4-FFF2-40B4-BE49-F238E27FC236}">
                    <a16:creationId xmlns:a16="http://schemas.microsoft.com/office/drawing/2014/main" id="{3AB4E449-A99E-835B-380A-D49BE2092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8" y="2975"/>
                <a:ext cx="162" cy="160"/>
              </a:xfrm>
              <a:custGeom>
                <a:avLst/>
                <a:gdLst>
                  <a:gd name="T0" fmla="*/ 41 w 141"/>
                  <a:gd name="T1" fmla="*/ 81 h 141"/>
                  <a:gd name="T2" fmla="*/ 0 w 141"/>
                  <a:gd name="T3" fmla="*/ 18 h 141"/>
                  <a:gd name="T4" fmla="*/ 17 w 141"/>
                  <a:gd name="T5" fmla="*/ 5 h 141"/>
                  <a:gd name="T6" fmla="*/ 52 w 141"/>
                  <a:gd name="T7" fmla="*/ 0 h 141"/>
                  <a:gd name="T8" fmla="*/ 73 w 141"/>
                  <a:gd name="T9" fmla="*/ 7 h 141"/>
                  <a:gd name="T10" fmla="*/ 74 w 141"/>
                  <a:gd name="T11" fmla="*/ 30 h 141"/>
                  <a:gd name="T12" fmla="*/ 86 w 141"/>
                  <a:gd name="T13" fmla="*/ 41 h 141"/>
                  <a:gd name="T14" fmla="*/ 94 w 141"/>
                  <a:gd name="T15" fmla="*/ 38 h 141"/>
                  <a:gd name="T16" fmla="*/ 125 w 141"/>
                  <a:gd name="T17" fmla="*/ 46 h 141"/>
                  <a:gd name="T18" fmla="*/ 139 w 141"/>
                  <a:gd name="T19" fmla="*/ 56 h 141"/>
                  <a:gd name="T20" fmla="*/ 136 w 141"/>
                  <a:gd name="T21" fmla="*/ 70 h 141"/>
                  <a:gd name="T22" fmla="*/ 105 w 141"/>
                  <a:gd name="T23" fmla="*/ 141 h 141"/>
                  <a:gd name="T24" fmla="*/ 97 w 141"/>
                  <a:gd name="T25" fmla="*/ 122 h 141"/>
                  <a:gd name="T26" fmla="*/ 62 w 141"/>
                  <a:gd name="T27" fmla="*/ 48 h 141"/>
                  <a:gd name="T28" fmla="*/ 56 w 141"/>
                  <a:gd name="T29" fmla="*/ 77 h 141"/>
                  <a:gd name="T30" fmla="*/ 41 w 141"/>
                  <a:gd name="T31" fmla="*/ 8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1" h="141">
                    <a:moveTo>
                      <a:pt x="41" y="81"/>
                    </a:moveTo>
                    <a:cubicBezTo>
                      <a:pt x="28" y="60"/>
                      <a:pt x="8" y="43"/>
                      <a:pt x="0" y="18"/>
                    </a:cubicBezTo>
                    <a:cubicBezTo>
                      <a:pt x="3" y="10"/>
                      <a:pt x="11" y="9"/>
                      <a:pt x="17" y="5"/>
                    </a:cubicBezTo>
                    <a:cubicBezTo>
                      <a:pt x="28" y="0"/>
                      <a:pt x="40" y="0"/>
                      <a:pt x="52" y="0"/>
                    </a:cubicBezTo>
                    <a:cubicBezTo>
                      <a:pt x="60" y="0"/>
                      <a:pt x="67" y="1"/>
                      <a:pt x="73" y="7"/>
                    </a:cubicBezTo>
                    <a:cubicBezTo>
                      <a:pt x="78" y="14"/>
                      <a:pt x="74" y="22"/>
                      <a:pt x="74" y="30"/>
                    </a:cubicBezTo>
                    <a:cubicBezTo>
                      <a:pt x="74" y="38"/>
                      <a:pt x="75" y="44"/>
                      <a:pt x="86" y="41"/>
                    </a:cubicBezTo>
                    <a:cubicBezTo>
                      <a:pt x="89" y="40"/>
                      <a:pt x="91" y="39"/>
                      <a:pt x="94" y="38"/>
                    </a:cubicBezTo>
                    <a:cubicBezTo>
                      <a:pt x="106" y="35"/>
                      <a:pt x="115" y="42"/>
                      <a:pt x="125" y="46"/>
                    </a:cubicBezTo>
                    <a:cubicBezTo>
                      <a:pt x="129" y="50"/>
                      <a:pt x="134" y="53"/>
                      <a:pt x="139" y="56"/>
                    </a:cubicBezTo>
                    <a:cubicBezTo>
                      <a:pt x="141" y="62"/>
                      <a:pt x="141" y="66"/>
                      <a:pt x="136" y="70"/>
                    </a:cubicBezTo>
                    <a:cubicBezTo>
                      <a:pt x="122" y="92"/>
                      <a:pt x="111" y="116"/>
                      <a:pt x="105" y="141"/>
                    </a:cubicBezTo>
                    <a:cubicBezTo>
                      <a:pt x="100" y="136"/>
                      <a:pt x="103" y="127"/>
                      <a:pt x="97" y="122"/>
                    </a:cubicBezTo>
                    <a:cubicBezTo>
                      <a:pt x="86" y="98"/>
                      <a:pt x="74" y="74"/>
                      <a:pt x="62" y="48"/>
                    </a:cubicBezTo>
                    <a:cubicBezTo>
                      <a:pt x="60" y="59"/>
                      <a:pt x="58" y="68"/>
                      <a:pt x="56" y="77"/>
                    </a:cubicBezTo>
                    <a:cubicBezTo>
                      <a:pt x="52" y="82"/>
                      <a:pt x="48" y="87"/>
                      <a:pt x="41" y="81"/>
                    </a:cubicBezTo>
                    <a:close/>
                  </a:path>
                </a:pathLst>
              </a:custGeom>
              <a:solidFill>
                <a:srgbClr val="D3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7" name="Freeform 436">
                <a:extLst>
                  <a:ext uri="{FF2B5EF4-FFF2-40B4-BE49-F238E27FC236}">
                    <a16:creationId xmlns:a16="http://schemas.microsoft.com/office/drawing/2014/main" id="{A3F9BA9C-E123-A97A-7C08-8BD6BD0AED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0" y="2626"/>
                <a:ext cx="112" cy="172"/>
              </a:xfrm>
              <a:custGeom>
                <a:avLst/>
                <a:gdLst>
                  <a:gd name="T0" fmla="*/ 25 w 97"/>
                  <a:gd name="T1" fmla="*/ 2 h 152"/>
                  <a:gd name="T2" fmla="*/ 43 w 97"/>
                  <a:gd name="T3" fmla="*/ 3 h 152"/>
                  <a:gd name="T4" fmla="*/ 79 w 97"/>
                  <a:gd name="T5" fmla="*/ 11 h 152"/>
                  <a:gd name="T6" fmla="*/ 91 w 97"/>
                  <a:gd name="T7" fmla="*/ 19 h 152"/>
                  <a:gd name="T8" fmla="*/ 90 w 97"/>
                  <a:gd name="T9" fmla="*/ 36 h 152"/>
                  <a:gd name="T10" fmla="*/ 76 w 97"/>
                  <a:gd name="T11" fmla="*/ 85 h 152"/>
                  <a:gd name="T12" fmla="*/ 72 w 97"/>
                  <a:gd name="T13" fmla="*/ 125 h 152"/>
                  <a:gd name="T14" fmla="*/ 67 w 97"/>
                  <a:gd name="T15" fmla="*/ 139 h 152"/>
                  <a:gd name="T16" fmla="*/ 61 w 97"/>
                  <a:gd name="T17" fmla="*/ 125 h 152"/>
                  <a:gd name="T18" fmla="*/ 55 w 97"/>
                  <a:gd name="T19" fmla="*/ 143 h 152"/>
                  <a:gd name="T20" fmla="*/ 46 w 97"/>
                  <a:gd name="T21" fmla="*/ 150 h 152"/>
                  <a:gd name="T22" fmla="*/ 33 w 97"/>
                  <a:gd name="T23" fmla="*/ 131 h 152"/>
                  <a:gd name="T24" fmla="*/ 27 w 97"/>
                  <a:gd name="T25" fmla="*/ 134 h 152"/>
                  <a:gd name="T26" fmla="*/ 21 w 97"/>
                  <a:gd name="T27" fmla="*/ 131 h 152"/>
                  <a:gd name="T28" fmla="*/ 4 w 97"/>
                  <a:gd name="T29" fmla="*/ 92 h 152"/>
                  <a:gd name="T30" fmla="*/ 5 w 97"/>
                  <a:gd name="T31" fmla="*/ 80 h 152"/>
                  <a:gd name="T32" fmla="*/ 26 w 97"/>
                  <a:gd name="T33" fmla="*/ 27 h 152"/>
                  <a:gd name="T34" fmla="*/ 25 w 97"/>
                  <a:gd name="T35" fmla="*/ 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52">
                    <a:moveTo>
                      <a:pt x="25" y="2"/>
                    </a:moveTo>
                    <a:cubicBezTo>
                      <a:pt x="31" y="2"/>
                      <a:pt x="37" y="7"/>
                      <a:pt x="43" y="3"/>
                    </a:cubicBezTo>
                    <a:cubicBezTo>
                      <a:pt x="56" y="0"/>
                      <a:pt x="67" y="9"/>
                      <a:pt x="79" y="11"/>
                    </a:cubicBezTo>
                    <a:cubicBezTo>
                      <a:pt x="83" y="13"/>
                      <a:pt x="87" y="16"/>
                      <a:pt x="91" y="19"/>
                    </a:cubicBezTo>
                    <a:cubicBezTo>
                      <a:pt x="97" y="25"/>
                      <a:pt x="94" y="31"/>
                      <a:pt x="90" y="36"/>
                    </a:cubicBezTo>
                    <a:cubicBezTo>
                      <a:pt x="78" y="50"/>
                      <a:pt x="74" y="67"/>
                      <a:pt x="76" y="85"/>
                    </a:cubicBezTo>
                    <a:cubicBezTo>
                      <a:pt x="74" y="98"/>
                      <a:pt x="70" y="111"/>
                      <a:pt x="72" y="125"/>
                    </a:cubicBezTo>
                    <a:cubicBezTo>
                      <a:pt x="73" y="130"/>
                      <a:pt x="72" y="135"/>
                      <a:pt x="67" y="139"/>
                    </a:cubicBezTo>
                    <a:cubicBezTo>
                      <a:pt x="65" y="135"/>
                      <a:pt x="64" y="131"/>
                      <a:pt x="61" y="125"/>
                    </a:cubicBezTo>
                    <a:cubicBezTo>
                      <a:pt x="59" y="132"/>
                      <a:pt x="57" y="137"/>
                      <a:pt x="55" y="143"/>
                    </a:cubicBezTo>
                    <a:cubicBezTo>
                      <a:pt x="52" y="145"/>
                      <a:pt x="52" y="152"/>
                      <a:pt x="46" y="150"/>
                    </a:cubicBezTo>
                    <a:cubicBezTo>
                      <a:pt x="42" y="144"/>
                      <a:pt x="38" y="137"/>
                      <a:pt x="33" y="131"/>
                    </a:cubicBezTo>
                    <a:cubicBezTo>
                      <a:pt x="29" y="126"/>
                      <a:pt x="29" y="132"/>
                      <a:pt x="27" y="134"/>
                    </a:cubicBezTo>
                    <a:cubicBezTo>
                      <a:pt x="24" y="135"/>
                      <a:pt x="22" y="134"/>
                      <a:pt x="21" y="131"/>
                    </a:cubicBezTo>
                    <a:cubicBezTo>
                      <a:pt x="18" y="117"/>
                      <a:pt x="11" y="104"/>
                      <a:pt x="4" y="92"/>
                    </a:cubicBezTo>
                    <a:cubicBezTo>
                      <a:pt x="1" y="88"/>
                      <a:pt x="0" y="83"/>
                      <a:pt x="5" y="80"/>
                    </a:cubicBezTo>
                    <a:cubicBezTo>
                      <a:pt x="35" y="64"/>
                      <a:pt x="35" y="64"/>
                      <a:pt x="26" y="27"/>
                    </a:cubicBezTo>
                    <a:cubicBezTo>
                      <a:pt x="23" y="19"/>
                      <a:pt x="20" y="10"/>
                      <a:pt x="25" y="2"/>
                    </a:cubicBezTo>
                    <a:close/>
                  </a:path>
                </a:pathLst>
              </a:custGeom>
              <a:solidFill>
                <a:srgbClr val="D3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8" name="Freeform 437">
                <a:extLst>
                  <a:ext uri="{FF2B5EF4-FFF2-40B4-BE49-F238E27FC236}">
                    <a16:creationId xmlns:a16="http://schemas.microsoft.com/office/drawing/2014/main" id="{229A4EFD-CAB6-D821-E6D7-15E5A8C5D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5" y="2706"/>
                <a:ext cx="106" cy="187"/>
              </a:xfrm>
              <a:custGeom>
                <a:avLst/>
                <a:gdLst>
                  <a:gd name="T0" fmla="*/ 7 w 92"/>
                  <a:gd name="T1" fmla="*/ 5 h 165"/>
                  <a:gd name="T2" fmla="*/ 23 w 92"/>
                  <a:gd name="T3" fmla="*/ 7 h 165"/>
                  <a:gd name="T4" fmla="*/ 59 w 92"/>
                  <a:gd name="T5" fmla="*/ 12 h 165"/>
                  <a:gd name="T6" fmla="*/ 72 w 92"/>
                  <a:gd name="T7" fmla="*/ 15 h 165"/>
                  <a:gd name="T8" fmla="*/ 70 w 92"/>
                  <a:gd name="T9" fmla="*/ 34 h 165"/>
                  <a:gd name="T10" fmla="*/ 75 w 92"/>
                  <a:gd name="T11" fmla="*/ 64 h 165"/>
                  <a:gd name="T12" fmla="*/ 90 w 92"/>
                  <a:gd name="T13" fmla="*/ 88 h 165"/>
                  <a:gd name="T14" fmla="*/ 85 w 92"/>
                  <a:gd name="T15" fmla="*/ 161 h 165"/>
                  <a:gd name="T16" fmla="*/ 80 w 92"/>
                  <a:gd name="T17" fmla="*/ 165 h 165"/>
                  <a:gd name="T18" fmla="*/ 63 w 92"/>
                  <a:gd name="T19" fmla="*/ 140 h 165"/>
                  <a:gd name="T20" fmla="*/ 32 w 92"/>
                  <a:gd name="T21" fmla="*/ 95 h 165"/>
                  <a:gd name="T22" fmla="*/ 16 w 92"/>
                  <a:gd name="T23" fmla="*/ 77 h 165"/>
                  <a:gd name="T24" fmla="*/ 2 w 92"/>
                  <a:gd name="T25" fmla="*/ 19 h 165"/>
                  <a:gd name="T26" fmla="*/ 7 w 92"/>
                  <a:gd name="T27" fmla="*/ 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2" h="165">
                    <a:moveTo>
                      <a:pt x="7" y="5"/>
                    </a:moveTo>
                    <a:cubicBezTo>
                      <a:pt x="13" y="5"/>
                      <a:pt x="18" y="6"/>
                      <a:pt x="23" y="7"/>
                    </a:cubicBezTo>
                    <a:cubicBezTo>
                      <a:pt x="36" y="0"/>
                      <a:pt x="47" y="9"/>
                      <a:pt x="59" y="12"/>
                    </a:cubicBezTo>
                    <a:cubicBezTo>
                      <a:pt x="64" y="9"/>
                      <a:pt x="68" y="12"/>
                      <a:pt x="72" y="15"/>
                    </a:cubicBezTo>
                    <a:cubicBezTo>
                      <a:pt x="76" y="22"/>
                      <a:pt x="75" y="29"/>
                      <a:pt x="70" y="34"/>
                    </a:cubicBezTo>
                    <a:cubicBezTo>
                      <a:pt x="59" y="46"/>
                      <a:pt x="63" y="55"/>
                      <a:pt x="75" y="64"/>
                    </a:cubicBezTo>
                    <a:cubicBezTo>
                      <a:pt x="81" y="71"/>
                      <a:pt x="75" y="87"/>
                      <a:pt x="90" y="88"/>
                    </a:cubicBezTo>
                    <a:cubicBezTo>
                      <a:pt x="92" y="113"/>
                      <a:pt x="88" y="137"/>
                      <a:pt x="85" y="161"/>
                    </a:cubicBezTo>
                    <a:cubicBezTo>
                      <a:pt x="84" y="163"/>
                      <a:pt x="82" y="164"/>
                      <a:pt x="80" y="165"/>
                    </a:cubicBezTo>
                    <a:cubicBezTo>
                      <a:pt x="71" y="159"/>
                      <a:pt x="77" y="143"/>
                      <a:pt x="63" y="140"/>
                    </a:cubicBezTo>
                    <a:cubicBezTo>
                      <a:pt x="55" y="123"/>
                      <a:pt x="44" y="109"/>
                      <a:pt x="32" y="95"/>
                    </a:cubicBezTo>
                    <a:cubicBezTo>
                      <a:pt x="28" y="88"/>
                      <a:pt x="21" y="84"/>
                      <a:pt x="16" y="77"/>
                    </a:cubicBezTo>
                    <a:cubicBezTo>
                      <a:pt x="9" y="58"/>
                      <a:pt x="7" y="38"/>
                      <a:pt x="2" y="19"/>
                    </a:cubicBezTo>
                    <a:cubicBezTo>
                      <a:pt x="0" y="13"/>
                      <a:pt x="0" y="7"/>
                      <a:pt x="7" y="5"/>
                    </a:cubicBezTo>
                    <a:close/>
                  </a:path>
                </a:pathLst>
              </a:custGeom>
              <a:solidFill>
                <a:srgbClr val="D6B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9" name="Freeform 438">
                <a:extLst>
                  <a:ext uri="{FF2B5EF4-FFF2-40B4-BE49-F238E27FC236}">
                    <a16:creationId xmlns:a16="http://schemas.microsoft.com/office/drawing/2014/main" id="{53335EC7-1FCD-F94D-B551-67548A292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" y="2702"/>
                <a:ext cx="102" cy="423"/>
              </a:xfrm>
              <a:custGeom>
                <a:avLst/>
                <a:gdLst>
                  <a:gd name="T0" fmla="*/ 70 w 89"/>
                  <a:gd name="T1" fmla="*/ 0 h 374"/>
                  <a:gd name="T2" fmla="*/ 84 w 89"/>
                  <a:gd name="T3" fmla="*/ 24 h 374"/>
                  <a:gd name="T4" fmla="*/ 88 w 89"/>
                  <a:gd name="T5" fmla="*/ 39 h 374"/>
                  <a:gd name="T6" fmla="*/ 74 w 89"/>
                  <a:gd name="T7" fmla="*/ 116 h 374"/>
                  <a:gd name="T8" fmla="*/ 64 w 89"/>
                  <a:gd name="T9" fmla="*/ 166 h 374"/>
                  <a:gd name="T10" fmla="*/ 40 w 89"/>
                  <a:gd name="T11" fmla="*/ 300 h 374"/>
                  <a:gd name="T12" fmla="*/ 30 w 89"/>
                  <a:gd name="T13" fmla="*/ 331 h 374"/>
                  <a:gd name="T14" fmla="*/ 22 w 89"/>
                  <a:gd name="T15" fmla="*/ 372 h 374"/>
                  <a:gd name="T16" fmla="*/ 4 w 89"/>
                  <a:gd name="T17" fmla="*/ 366 h 374"/>
                  <a:gd name="T18" fmla="*/ 4 w 89"/>
                  <a:gd name="T19" fmla="*/ 343 h 374"/>
                  <a:gd name="T20" fmla="*/ 57 w 89"/>
                  <a:gd name="T21" fmla="*/ 41 h 374"/>
                  <a:gd name="T22" fmla="*/ 70 w 89"/>
                  <a:gd name="T23" fmla="*/ 0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9" h="374">
                    <a:moveTo>
                      <a:pt x="70" y="0"/>
                    </a:moveTo>
                    <a:cubicBezTo>
                      <a:pt x="75" y="8"/>
                      <a:pt x="79" y="16"/>
                      <a:pt x="84" y="24"/>
                    </a:cubicBezTo>
                    <a:cubicBezTo>
                      <a:pt x="87" y="29"/>
                      <a:pt x="89" y="33"/>
                      <a:pt x="88" y="39"/>
                    </a:cubicBezTo>
                    <a:cubicBezTo>
                      <a:pt x="82" y="64"/>
                      <a:pt x="79" y="90"/>
                      <a:pt x="74" y="116"/>
                    </a:cubicBezTo>
                    <a:cubicBezTo>
                      <a:pt x="70" y="132"/>
                      <a:pt x="67" y="149"/>
                      <a:pt x="64" y="166"/>
                    </a:cubicBezTo>
                    <a:cubicBezTo>
                      <a:pt x="55" y="210"/>
                      <a:pt x="50" y="255"/>
                      <a:pt x="40" y="300"/>
                    </a:cubicBezTo>
                    <a:cubicBezTo>
                      <a:pt x="40" y="311"/>
                      <a:pt x="32" y="320"/>
                      <a:pt x="30" y="331"/>
                    </a:cubicBezTo>
                    <a:cubicBezTo>
                      <a:pt x="28" y="344"/>
                      <a:pt x="25" y="358"/>
                      <a:pt x="22" y="372"/>
                    </a:cubicBezTo>
                    <a:cubicBezTo>
                      <a:pt x="15" y="374"/>
                      <a:pt x="9" y="372"/>
                      <a:pt x="4" y="366"/>
                    </a:cubicBezTo>
                    <a:cubicBezTo>
                      <a:pt x="0" y="358"/>
                      <a:pt x="2" y="351"/>
                      <a:pt x="4" y="343"/>
                    </a:cubicBezTo>
                    <a:cubicBezTo>
                      <a:pt x="22" y="242"/>
                      <a:pt x="40" y="142"/>
                      <a:pt x="57" y="41"/>
                    </a:cubicBezTo>
                    <a:cubicBezTo>
                      <a:pt x="59" y="27"/>
                      <a:pt x="59" y="12"/>
                      <a:pt x="70" y="0"/>
                    </a:cubicBezTo>
                    <a:close/>
                  </a:path>
                </a:pathLst>
              </a:custGeom>
              <a:solidFill>
                <a:srgbClr val="D39F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0" name="Freeform 439">
                <a:extLst>
                  <a:ext uri="{FF2B5EF4-FFF2-40B4-BE49-F238E27FC236}">
                    <a16:creationId xmlns:a16="http://schemas.microsoft.com/office/drawing/2014/main" id="{D4424E51-09F9-2469-8CC3-770EDADDC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620"/>
                <a:ext cx="97" cy="428"/>
              </a:xfrm>
              <a:custGeom>
                <a:avLst/>
                <a:gdLst>
                  <a:gd name="T0" fmla="*/ 67 w 84"/>
                  <a:gd name="T1" fmla="*/ 0 h 378"/>
                  <a:gd name="T2" fmla="*/ 78 w 84"/>
                  <a:gd name="T3" fmla="*/ 23 h 378"/>
                  <a:gd name="T4" fmla="*/ 83 w 84"/>
                  <a:gd name="T5" fmla="*/ 37 h 378"/>
                  <a:gd name="T6" fmla="*/ 69 w 84"/>
                  <a:gd name="T7" fmla="*/ 113 h 378"/>
                  <a:gd name="T8" fmla="*/ 58 w 84"/>
                  <a:gd name="T9" fmla="*/ 163 h 378"/>
                  <a:gd name="T10" fmla="*/ 37 w 84"/>
                  <a:gd name="T11" fmla="*/ 291 h 378"/>
                  <a:gd name="T12" fmla="*/ 28 w 84"/>
                  <a:gd name="T13" fmla="*/ 315 h 378"/>
                  <a:gd name="T14" fmla="*/ 20 w 84"/>
                  <a:gd name="T15" fmla="*/ 361 h 378"/>
                  <a:gd name="T16" fmla="*/ 0 w 84"/>
                  <a:gd name="T17" fmla="*/ 364 h 378"/>
                  <a:gd name="T18" fmla="*/ 20 w 84"/>
                  <a:gd name="T19" fmla="*/ 251 h 378"/>
                  <a:gd name="T20" fmla="*/ 67 w 84"/>
                  <a:gd name="T21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378">
                    <a:moveTo>
                      <a:pt x="67" y="0"/>
                    </a:moveTo>
                    <a:cubicBezTo>
                      <a:pt x="71" y="8"/>
                      <a:pt x="74" y="15"/>
                      <a:pt x="78" y="23"/>
                    </a:cubicBezTo>
                    <a:cubicBezTo>
                      <a:pt x="82" y="27"/>
                      <a:pt x="84" y="32"/>
                      <a:pt x="83" y="37"/>
                    </a:cubicBezTo>
                    <a:cubicBezTo>
                      <a:pt x="78" y="63"/>
                      <a:pt x="74" y="88"/>
                      <a:pt x="69" y="113"/>
                    </a:cubicBezTo>
                    <a:cubicBezTo>
                      <a:pt x="63" y="129"/>
                      <a:pt x="66" y="147"/>
                      <a:pt x="58" y="163"/>
                    </a:cubicBezTo>
                    <a:cubicBezTo>
                      <a:pt x="51" y="206"/>
                      <a:pt x="45" y="249"/>
                      <a:pt x="37" y="291"/>
                    </a:cubicBezTo>
                    <a:cubicBezTo>
                      <a:pt x="32" y="299"/>
                      <a:pt x="35" y="309"/>
                      <a:pt x="28" y="315"/>
                    </a:cubicBezTo>
                    <a:cubicBezTo>
                      <a:pt x="26" y="330"/>
                      <a:pt x="23" y="345"/>
                      <a:pt x="20" y="361"/>
                    </a:cubicBezTo>
                    <a:cubicBezTo>
                      <a:pt x="15" y="371"/>
                      <a:pt x="9" y="378"/>
                      <a:pt x="0" y="364"/>
                    </a:cubicBezTo>
                    <a:cubicBezTo>
                      <a:pt x="7" y="327"/>
                      <a:pt x="13" y="289"/>
                      <a:pt x="20" y="251"/>
                    </a:cubicBezTo>
                    <a:cubicBezTo>
                      <a:pt x="37" y="168"/>
                      <a:pt x="47" y="83"/>
                      <a:pt x="67" y="0"/>
                    </a:cubicBezTo>
                    <a:close/>
                  </a:path>
                </a:pathLst>
              </a:custGeom>
              <a:solidFill>
                <a:srgbClr val="D29F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1" name="Freeform 440">
                <a:extLst>
                  <a:ext uri="{FF2B5EF4-FFF2-40B4-BE49-F238E27FC236}">
                    <a16:creationId xmlns:a16="http://schemas.microsoft.com/office/drawing/2014/main" id="{8FB4292F-3F93-65DE-4CFA-2E83AA0EC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850"/>
                <a:ext cx="111" cy="153"/>
              </a:xfrm>
              <a:custGeom>
                <a:avLst/>
                <a:gdLst>
                  <a:gd name="T0" fmla="*/ 86 w 96"/>
                  <a:gd name="T1" fmla="*/ 26 h 135"/>
                  <a:gd name="T2" fmla="*/ 94 w 96"/>
                  <a:gd name="T3" fmla="*/ 48 h 135"/>
                  <a:gd name="T4" fmla="*/ 83 w 96"/>
                  <a:gd name="T5" fmla="*/ 47 h 135"/>
                  <a:gd name="T6" fmla="*/ 51 w 96"/>
                  <a:gd name="T7" fmla="*/ 105 h 135"/>
                  <a:gd name="T8" fmla="*/ 36 w 96"/>
                  <a:gd name="T9" fmla="*/ 113 h 135"/>
                  <a:gd name="T10" fmla="*/ 36 w 96"/>
                  <a:gd name="T11" fmla="*/ 125 h 135"/>
                  <a:gd name="T12" fmla="*/ 32 w 96"/>
                  <a:gd name="T13" fmla="*/ 133 h 135"/>
                  <a:gd name="T14" fmla="*/ 19 w 96"/>
                  <a:gd name="T15" fmla="*/ 133 h 135"/>
                  <a:gd name="T16" fmla="*/ 5 w 96"/>
                  <a:gd name="T17" fmla="*/ 69 h 135"/>
                  <a:gd name="T18" fmla="*/ 6 w 96"/>
                  <a:gd name="T19" fmla="*/ 33 h 135"/>
                  <a:gd name="T20" fmla="*/ 15 w 96"/>
                  <a:gd name="T21" fmla="*/ 43 h 135"/>
                  <a:gd name="T22" fmla="*/ 20 w 96"/>
                  <a:gd name="T23" fmla="*/ 0 h 135"/>
                  <a:gd name="T24" fmla="*/ 39 w 96"/>
                  <a:gd name="T25" fmla="*/ 11 h 135"/>
                  <a:gd name="T26" fmla="*/ 86 w 96"/>
                  <a:gd name="T27" fmla="*/ 26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6" h="135">
                    <a:moveTo>
                      <a:pt x="86" y="26"/>
                    </a:moveTo>
                    <a:cubicBezTo>
                      <a:pt x="94" y="32"/>
                      <a:pt x="96" y="39"/>
                      <a:pt x="94" y="48"/>
                    </a:cubicBezTo>
                    <a:cubicBezTo>
                      <a:pt x="91" y="41"/>
                      <a:pt x="87" y="37"/>
                      <a:pt x="83" y="47"/>
                    </a:cubicBezTo>
                    <a:cubicBezTo>
                      <a:pt x="74" y="67"/>
                      <a:pt x="66" y="88"/>
                      <a:pt x="51" y="105"/>
                    </a:cubicBezTo>
                    <a:cubicBezTo>
                      <a:pt x="43" y="102"/>
                      <a:pt x="33" y="96"/>
                      <a:pt x="36" y="113"/>
                    </a:cubicBezTo>
                    <a:cubicBezTo>
                      <a:pt x="37" y="117"/>
                      <a:pt x="37" y="121"/>
                      <a:pt x="36" y="125"/>
                    </a:cubicBezTo>
                    <a:cubicBezTo>
                      <a:pt x="34" y="128"/>
                      <a:pt x="33" y="130"/>
                      <a:pt x="32" y="133"/>
                    </a:cubicBezTo>
                    <a:cubicBezTo>
                      <a:pt x="27" y="133"/>
                      <a:pt x="23" y="135"/>
                      <a:pt x="19" y="133"/>
                    </a:cubicBezTo>
                    <a:cubicBezTo>
                      <a:pt x="14" y="111"/>
                      <a:pt x="10" y="90"/>
                      <a:pt x="5" y="69"/>
                    </a:cubicBezTo>
                    <a:cubicBezTo>
                      <a:pt x="2" y="57"/>
                      <a:pt x="0" y="44"/>
                      <a:pt x="6" y="33"/>
                    </a:cubicBezTo>
                    <a:cubicBezTo>
                      <a:pt x="10" y="35"/>
                      <a:pt x="11" y="39"/>
                      <a:pt x="15" y="43"/>
                    </a:cubicBezTo>
                    <a:cubicBezTo>
                      <a:pt x="18" y="28"/>
                      <a:pt x="9" y="12"/>
                      <a:pt x="20" y="0"/>
                    </a:cubicBezTo>
                    <a:cubicBezTo>
                      <a:pt x="28" y="1"/>
                      <a:pt x="29" y="13"/>
                      <a:pt x="39" y="11"/>
                    </a:cubicBezTo>
                    <a:cubicBezTo>
                      <a:pt x="58" y="5"/>
                      <a:pt x="71" y="18"/>
                      <a:pt x="86" y="26"/>
                    </a:cubicBezTo>
                    <a:close/>
                  </a:path>
                </a:pathLst>
              </a:custGeom>
              <a:solidFill>
                <a:srgbClr val="D6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2" name="Freeform 441">
                <a:extLst>
                  <a:ext uri="{FF2B5EF4-FFF2-40B4-BE49-F238E27FC236}">
                    <a16:creationId xmlns:a16="http://schemas.microsoft.com/office/drawing/2014/main" id="{54D80568-2AE0-CE86-DE6E-ECC0DB220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9" y="2678"/>
                <a:ext cx="92" cy="140"/>
              </a:xfrm>
              <a:custGeom>
                <a:avLst/>
                <a:gdLst>
                  <a:gd name="T0" fmla="*/ 54 w 80"/>
                  <a:gd name="T1" fmla="*/ 0 h 124"/>
                  <a:gd name="T2" fmla="*/ 73 w 80"/>
                  <a:gd name="T3" fmla="*/ 1 h 124"/>
                  <a:gd name="T4" fmla="*/ 69 w 80"/>
                  <a:gd name="T5" fmla="*/ 27 h 124"/>
                  <a:gd name="T6" fmla="*/ 70 w 80"/>
                  <a:gd name="T7" fmla="*/ 56 h 124"/>
                  <a:gd name="T8" fmla="*/ 77 w 80"/>
                  <a:gd name="T9" fmla="*/ 99 h 124"/>
                  <a:gd name="T10" fmla="*/ 59 w 80"/>
                  <a:gd name="T11" fmla="*/ 123 h 124"/>
                  <a:gd name="T12" fmla="*/ 50 w 80"/>
                  <a:gd name="T13" fmla="*/ 124 h 124"/>
                  <a:gd name="T14" fmla="*/ 31 w 80"/>
                  <a:gd name="T15" fmla="*/ 101 h 124"/>
                  <a:gd name="T16" fmla="*/ 3 w 80"/>
                  <a:gd name="T17" fmla="*/ 21 h 124"/>
                  <a:gd name="T18" fmla="*/ 5 w 80"/>
                  <a:gd name="T19" fmla="*/ 0 h 124"/>
                  <a:gd name="T20" fmla="*/ 24 w 80"/>
                  <a:gd name="T21" fmla="*/ 7 h 124"/>
                  <a:gd name="T22" fmla="*/ 54 w 80"/>
                  <a:gd name="T23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124">
                    <a:moveTo>
                      <a:pt x="54" y="0"/>
                    </a:moveTo>
                    <a:cubicBezTo>
                      <a:pt x="61" y="0"/>
                      <a:pt x="67" y="0"/>
                      <a:pt x="73" y="1"/>
                    </a:cubicBezTo>
                    <a:cubicBezTo>
                      <a:pt x="75" y="10"/>
                      <a:pt x="74" y="18"/>
                      <a:pt x="69" y="27"/>
                    </a:cubicBezTo>
                    <a:cubicBezTo>
                      <a:pt x="64" y="37"/>
                      <a:pt x="64" y="47"/>
                      <a:pt x="70" y="56"/>
                    </a:cubicBezTo>
                    <a:cubicBezTo>
                      <a:pt x="70" y="71"/>
                      <a:pt x="80" y="84"/>
                      <a:pt x="77" y="99"/>
                    </a:cubicBezTo>
                    <a:cubicBezTo>
                      <a:pt x="73" y="108"/>
                      <a:pt x="67" y="117"/>
                      <a:pt x="59" y="123"/>
                    </a:cubicBezTo>
                    <a:cubicBezTo>
                      <a:pt x="56" y="124"/>
                      <a:pt x="53" y="124"/>
                      <a:pt x="50" y="124"/>
                    </a:cubicBezTo>
                    <a:cubicBezTo>
                      <a:pt x="38" y="121"/>
                      <a:pt x="43" y="104"/>
                      <a:pt x="31" y="101"/>
                    </a:cubicBezTo>
                    <a:cubicBezTo>
                      <a:pt x="31" y="71"/>
                      <a:pt x="20" y="45"/>
                      <a:pt x="3" y="21"/>
                    </a:cubicBezTo>
                    <a:cubicBezTo>
                      <a:pt x="3" y="14"/>
                      <a:pt x="0" y="7"/>
                      <a:pt x="5" y="0"/>
                    </a:cubicBezTo>
                    <a:cubicBezTo>
                      <a:pt x="10" y="8"/>
                      <a:pt x="16" y="13"/>
                      <a:pt x="24" y="7"/>
                    </a:cubicBezTo>
                    <a:cubicBezTo>
                      <a:pt x="34" y="0"/>
                      <a:pt x="44" y="1"/>
                      <a:pt x="54" y="0"/>
                    </a:cubicBezTo>
                    <a:close/>
                  </a:path>
                </a:pathLst>
              </a:custGeom>
              <a:solidFill>
                <a:srgbClr val="D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3" name="Freeform 442">
                <a:extLst>
                  <a:ext uri="{FF2B5EF4-FFF2-40B4-BE49-F238E27FC236}">
                    <a16:creationId xmlns:a16="http://schemas.microsoft.com/office/drawing/2014/main" id="{018DE7F6-AFC8-E71E-0F23-A7015D26A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" y="2793"/>
                <a:ext cx="111" cy="328"/>
              </a:xfrm>
              <a:custGeom>
                <a:avLst/>
                <a:gdLst>
                  <a:gd name="T0" fmla="*/ 13 w 96"/>
                  <a:gd name="T1" fmla="*/ 131 h 290"/>
                  <a:gd name="T2" fmla="*/ 12 w 96"/>
                  <a:gd name="T3" fmla="*/ 200 h 290"/>
                  <a:gd name="T4" fmla="*/ 29 w 96"/>
                  <a:gd name="T5" fmla="*/ 212 h 290"/>
                  <a:gd name="T6" fmla="*/ 61 w 96"/>
                  <a:gd name="T7" fmla="*/ 210 h 290"/>
                  <a:gd name="T8" fmla="*/ 82 w 96"/>
                  <a:gd name="T9" fmla="*/ 195 h 290"/>
                  <a:gd name="T10" fmla="*/ 82 w 96"/>
                  <a:gd name="T11" fmla="*/ 50 h 290"/>
                  <a:gd name="T12" fmla="*/ 77 w 96"/>
                  <a:gd name="T13" fmla="*/ 32 h 290"/>
                  <a:gd name="T14" fmla="*/ 86 w 96"/>
                  <a:gd name="T15" fmla="*/ 4 h 290"/>
                  <a:gd name="T16" fmla="*/ 93 w 96"/>
                  <a:gd name="T17" fmla="*/ 11 h 290"/>
                  <a:gd name="T18" fmla="*/ 85 w 96"/>
                  <a:gd name="T19" fmla="*/ 36 h 290"/>
                  <a:gd name="T20" fmla="*/ 86 w 96"/>
                  <a:gd name="T21" fmla="*/ 162 h 290"/>
                  <a:gd name="T22" fmla="*/ 53 w 96"/>
                  <a:gd name="T23" fmla="*/ 286 h 290"/>
                  <a:gd name="T24" fmla="*/ 41 w 96"/>
                  <a:gd name="T25" fmla="*/ 287 h 290"/>
                  <a:gd name="T26" fmla="*/ 20 w 96"/>
                  <a:gd name="T27" fmla="*/ 240 h 290"/>
                  <a:gd name="T28" fmla="*/ 9 w 96"/>
                  <a:gd name="T29" fmla="*/ 154 h 290"/>
                  <a:gd name="T30" fmla="*/ 13 w 96"/>
                  <a:gd name="T31" fmla="*/ 131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6" h="290">
                    <a:moveTo>
                      <a:pt x="13" y="131"/>
                    </a:moveTo>
                    <a:cubicBezTo>
                      <a:pt x="13" y="154"/>
                      <a:pt x="14" y="177"/>
                      <a:pt x="12" y="200"/>
                    </a:cubicBezTo>
                    <a:cubicBezTo>
                      <a:pt x="12" y="216"/>
                      <a:pt x="23" y="215"/>
                      <a:pt x="29" y="212"/>
                    </a:cubicBezTo>
                    <a:cubicBezTo>
                      <a:pt x="40" y="206"/>
                      <a:pt x="49" y="206"/>
                      <a:pt x="61" y="210"/>
                    </a:cubicBezTo>
                    <a:cubicBezTo>
                      <a:pt x="74" y="216"/>
                      <a:pt x="83" y="214"/>
                      <a:pt x="82" y="195"/>
                    </a:cubicBezTo>
                    <a:cubicBezTo>
                      <a:pt x="81" y="146"/>
                      <a:pt x="82" y="98"/>
                      <a:pt x="82" y="50"/>
                    </a:cubicBezTo>
                    <a:cubicBezTo>
                      <a:pt x="82" y="44"/>
                      <a:pt x="85" y="36"/>
                      <a:pt x="77" y="32"/>
                    </a:cubicBezTo>
                    <a:cubicBezTo>
                      <a:pt x="69" y="19"/>
                      <a:pt x="76" y="10"/>
                      <a:pt x="86" y="4"/>
                    </a:cubicBezTo>
                    <a:cubicBezTo>
                      <a:pt x="92" y="0"/>
                      <a:pt x="96" y="3"/>
                      <a:pt x="93" y="11"/>
                    </a:cubicBezTo>
                    <a:cubicBezTo>
                      <a:pt x="87" y="18"/>
                      <a:pt x="85" y="27"/>
                      <a:pt x="85" y="36"/>
                    </a:cubicBezTo>
                    <a:cubicBezTo>
                      <a:pt x="86" y="78"/>
                      <a:pt x="83" y="120"/>
                      <a:pt x="86" y="162"/>
                    </a:cubicBezTo>
                    <a:cubicBezTo>
                      <a:pt x="90" y="208"/>
                      <a:pt x="75" y="248"/>
                      <a:pt x="53" y="286"/>
                    </a:cubicBezTo>
                    <a:cubicBezTo>
                      <a:pt x="49" y="290"/>
                      <a:pt x="45" y="290"/>
                      <a:pt x="41" y="287"/>
                    </a:cubicBezTo>
                    <a:cubicBezTo>
                      <a:pt x="34" y="271"/>
                      <a:pt x="28" y="255"/>
                      <a:pt x="20" y="240"/>
                    </a:cubicBezTo>
                    <a:cubicBezTo>
                      <a:pt x="4" y="213"/>
                      <a:pt x="11" y="183"/>
                      <a:pt x="9" y="154"/>
                    </a:cubicBezTo>
                    <a:cubicBezTo>
                      <a:pt x="3" y="145"/>
                      <a:pt x="0" y="137"/>
                      <a:pt x="13" y="131"/>
                    </a:cubicBezTo>
                    <a:close/>
                  </a:path>
                </a:pathLst>
              </a:custGeom>
              <a:solidFill>
                <a:srgbClr val="D2B1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4" name="Freeform 443">
                <a:extLst>
                  <a:ext uri="{FF2B5EF4-FFF2-40B4-BE49-F238E27FC236}">
                    <a16:creationId xmlns:a16="http://schemas.microsoft.com/office/drawing/2014/main" id="{07AC433D-C0C9-9D32-EAD0-F2E8EDD3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" y="2808"/>
                <a:ext cx="85" cy="121"/>
              </a:xfrm>
              <a:custGeom>
                <a:avLst/>
                <a:gdLst>
                  <a:gd name="T0" fmla="*/ 66 w 74"/>
                  <a:gd name="T1" fmla="*/ 106 h 107"/>
                  <a:gd name="T2" fmla="*/ 14 w 74"/>
                  <a:gd name="T3" fmla="*/ 102 h 107"/>
                  <a:gd name="T4" fmla="*/ 12 w 74"/>
                  <a:gd name="T5" fmla="*/ 102 h 107"/>
                  <a:gd name="T6" fmla="*/ 9 w 74"/>
                  <a:gd name="T7" fmla="*/ 7 h 107"/>
                  <a:gd name="T8" fmla="*/ 23 w 74"/>
                  <a:gd name="T9" fmla="*/ 6 h 107"/>
                  <a:gd name="T10" fmla="*/ 33 w 74"/>
                  <a:gd name="T11" fmla="*/ 28 h 107"/>
                  <a:gd name="T12" fmla="*/ 34 w 74"/>
                  <a:gd name="T13" fmla="*/ 46 h 107"/>
                  <a:gd name="T14" fmla="*/ 40 w 74"/>
                  <a:gd name="T15" fmla="*/ 32 h 107"/>
                  <a:gd name="T16" fmla="*/ 54 w 74"/>
                  <a:gd name="T17" fmla="*/ 11 h 107"/>
                  <a:gd name="T18" fmla="*/ 69 w 74"/>
                  <a:gd name="T19" fmla="*/ 9 h 107"/>
                  <a:gd name="T20" fmla="*/ 71 w 74"/>
                  <a:gd name="T21" fmla="*/ 68 h 107"/>
                  <a:gd name="T22" fmla="*/ 67 w 74"/>
                  <a:gd name="T23" fmla="*/ 82 h 107"/>
                  <a:gd name="T24" fmla="*/ 66 w 74"/>
                  <a:gd name="T25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4" h="107">
                    <a:moveTo>
                      <a:pt x="66" y="106"/>
                    </a:moveTo>
                    <a:cubicBezTo>
                      <a:pt x="48" y="107"/>
                      <a:pt x="32" y="90"/>
                      <a:pt x="14" y="102"/>
                    </a:cubicBezTo>
                    <a:cubicBezTo>
                      <a:pt x="14" y="102"/>
                      <a:pt x="13" y="102"/>
                      <a:pt x="12" y="102"/>
                    </a:cubicBezTo>
                    <a:cubicBezTo>
                      <a:pt x="3" y="89"/>
                      <a:pt x="0" y="20"/>
                      <a:pt x="9" y="7"/>
                    </a:cubicBezTo>
                    <a:cubicBezTo>
                      <a:pt x="13" y="0"/>
                      <a:pt x="18" y="1"/>
                      <a:pt x="23" y="6"/>
                    </a:cubicBezTo>
                    <a:cubicBezTo>
                      <a:pt x="30" y="12"/>
                      <a:pt x="31" y="20"/>
                      <a:pt x="33" y="28"/>
                    </a:cubicBezTo>
                    <a:cubicBezTo>
                      <a:pt x="35" y="33"/>
                      <a:pt x="34" y="39"/>
                      <a:pt x="34" y="46"/>
                    </a:cubicBezTo>
                    <a:cubicBezTo>
                      <a:pt x="37" y="41"/>
                      <a:pt x="37" y="36"/>
                      <a:pt x="40" y="32"/>
                    </a:cubicBezTo>
                    <a:cubicBezTo>
                      <a:pt x="44" y="25"/>
                      <a:pt x="48" y="17"/>
                      <a:pt x="54" y="11"/>
                    </a:cubicBezTo>
                    <a:cubicBezTo>
                      <a:pt x="58" y="7"/>
                      <a:pt x="63" y="0"/>
                      <a:pt x="69" y="9"/>
                    </a:cubicBezTo>
                    <a:cubicBezTo>
                      <a:pt x="74" y="29"/>
                      <a:pt x="70" y="49"/>
                      <a:pt x="71" y="68"/>
                    </a:cubicBezTo>
                    <a:cubicBezTo>
                      <a:pt x="71" y="73"/>
                      <a:pt x="70" y="78"/>
                      <a:pt x="67" y="82"/>
                    </a:cubicBezTo>
                    <a:cubicBezTo>
                      <a:pt x="66" y="90"/>
                      <a:pt x="66" y="98"/>
                      <a:pt x="66" y="106"/>
                    </a:cubicBezTo>
                    <a:close/>
                  </a:path>
                </a:pathLst>
              </a:custGeom>
              <a:solidFill>
                <a:srgbClr val="252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5" name="Freeform 444">
                <a:extLst>
                  <a:ext uri="{FF2B5EF4-FFF2-40B4-BE49-F238E27FC236}">
                    <a16:creationId xmlns:a16="http://schemas.microsoft.com/office/drawing/2014/main" id="{904FFA92-7C91-B05B-9BC4-17B853E7A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" y="2762"/>
                <a:ext cx="90" cy="207"/>
              </a:xfrm>
              <a:custGeom>
                <a:avLst/>
                <a:gdLst>
                  <a:gd name="T0" fmla="*/ 62 w 78"/>
                  <a:gd name="T1" fmla="*/ 39 h 183"/>
                  <a:gd name="T2" fmla="*/ 55 w 78"/>
                  <a:gd name="T3" fmla="*/ 36 h 183"/>
                  <a:gd name="T4" fmla="*/ 46 w 78"/>
                  <a:gd name="T5" fmla="*/ 60 h 183"/>
                  <a:gd name="T6" fmla="*/ 32 w 78"/>
                  <a:gd name="T7" fmla="*/ 82 h 183"/>
                  <a:gd name="T8" fmla="*/ 19 w 78"/>
                  <a:gd name="T9" fmla="*/ 79 h 183"/>
                  <a:gd name="T10" fmla="*/ 4 w 78"/>
                  <a:gd name="T11" fmla="*/ 3 h 183"/>
                  <a:gd name="T12" fmla="*/ 22 w 78"/>
                  <a:gd name="T13" fmla="*/ 3 h 183"/>
                  <a:gd name="T14" fmla="*/ 57 w 78"/>
                  <a:gd name="T15" fmla="*/ 11 h 183"/>
                  <a:gd name="T16" fmla="*/ 72 w 78"/>
                  <a:gd name="T17" fmla="*/ 20 h 183"/>
                  <a:gd name="T18" fmla="*/ 75 w 78"/>
                  <a:gd name="T19" fmla="*/ 31 h 183"/>
                  <a:gd name="T20" fmla="*/ 77 w 78"/>
                  <a:gd name="T21" fmla="*/ 168 h 183"/>
                  <a:gd name="T22" fmla="*/ 78 w 78"/>
                  <a:gd name="T23" fmla="*/ 175 h 183"/>
                  <a:gd name="T24" fmla="*/ 70 w 78"/>
                  <a:gd name="T25" fmla="*/ 183 h 183"/>
                  <a:gd name="T26" fmla="*/ 66 w 78"/>
                  <a:gd name="T27" fmla="*/ 162 h 183"/>
                  <a:gd name="T28" fmla="*/ 65 w 78"/>
                  <a:gd name="T29" fmla="*/ 57 h 183"/>
                  <a:gd name="T30" fmla="*/ 62 w 78"/>
                  <a:gd name="T31" fmla="*/ 3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8" h="183">
                    <a:moveTo>
                      <a:pt x="62" y="39"/>
                    </a:moveTo>
                    <a:cubicBezTo>
                      <a:pt x="61" y="34"/>
                      <a:pt x="60" y="31"/>
                      <a:pt x="55" y="36"/>
                    </a:cubicBezTo>
                    <a:cubicBezTo>
                      <a:pt x="49" y="42"/>
                      <a:pt x="45" y="50"/>
                      <a:pt x="46" y="60"/>
                    </a:cubicBezTo>
                    <a:cubicBezTo>
                      <a:pt x="42" y="67"/>
                      <a:pt x="37" y="75"/>
                      <a:pt x="32" y="82"/>
                    </a:cubicBezTo>
                    <a:cubicBezTo>
                      <a:pt x="27" y="84"/>
                      <a:pt x="23" y="83"/>
                      <a:pt x="19" y="79"/>
                    </a:cubicBezTo>
                    <a:cubicBezTo>
                      <a:pt x="13" y="54"/>
                      <a:pt x="0" y="30"/>
                      <a:pt x="4" y="3"/>
                    </a:cubicBezTo>
                    <a:cubicBezTo>
                      <a:pt x="10" y="2"/>
                      <a:pt x="16" y="9"/>
                      <a:pt x="22" y="3"/>
                    </a:cubicBezTo>
                    <a:cubicBezTo>
                      <a:pt x="35" y="0"/>
                      <a:pt x="45" y="10"/>
                      <a:pt x="57" y="11"/>
                    </a:cubicBezTo>
                    <a:cubicBezTo>
                      <a:pt x="64" y="11"/>
                      <a:pt x="69" y="15"/>
                      <a:pt x="72" y="20"/>
                    </a:cubicBezTo>
                    <a:cubicBezTo>
                      <a:pt x="74" y="24"/>
                      <a:pt x="75" y="27"/>
                      <a:pt x="75" y="31"/>
                    </a:cubicBezTo>
                    <a:cubicBezTo>
                      <a:pt x="76" y="77"/>
                      <a:pt x="74" y="122"/>
                      <a:pt x="77" y="168"/>
                    </a:cubicBezTo>
                    <a:cubicBezTo>
                      <a:pt x="77" y="170"/>
                      <a:pt x="78" y="172"/>
                      <a:pt x="78" y="175"/>
                    </a:cubicBezTo>
                    <a:cubicBezTo>
                      <a:pt x="78" y="180"/>
                      <a:pt x="75" y="183"/>
                      <a:pt x="70" y="183"/>
                    </a:cubicBezTo>
                    <a:cubicBezTo>
                      <a:pt x="63" y="177"/>
                      <a:pt x="66" y="169"/>
                      <a:pt x="66" y="162"/>
                    </a:cubicBezTo>
                    <a:cubicBezTo>
                      <a:pt x="65" y="127"/>
                      <a:pt x="66" y="92"/>
                      <a:pt x="65" y="57"/>
                    </a:cubicBezTo>
                    <a:cubicBezTo>
                      <a:pt x="65" y="51"/>
                      <a:pt x="68" y="44"/>
                      <a:pt x="62" y="39"/>
                    </a:cubicBezTo>
                    <a:close/>
                  </a:path>
                </a:pathLst>
              </a:custGeom>
              <a:solidFill>
                <a:srgbClr val="E0B9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6" name="Freeform 445">
                <a:extLst>
                  <a:ext uri="{FF2B5EF4-FFF2-40B4-BE49-F238E27FC236}">
                    <a16:creationId xmlns:a16="http://schemas.microsoft.com/office/drawing/2014/main" id="{21403693-B30F-20F7-B3C9-576737861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3" y="2729"/>
                <a:ext cx="91" cy="174"/>
              </a:xfrm>
              <a:custGeom>
                <a:avLst/>
                <a:gdLst>
                  <a:gd name="T0" fmla="*/ 9 w 79"/>
                  <a:gd name="T1" fmla="*/ 0 h 154"/>
                  <a:gd name="T2" fmla="*/ 17 w 79"/>
                  <a:gd name="T3" fmla="*/ 0 h 154"/>
                  <a:gd name="T4" fmla="*/ 75 w 79"/>
                  <a:gd name="T5" fmla="*/ 16 h 154"/>
                  <a:gd name="T6" fmla="*/ 75 w 79"/>
                  <a:gd name="T7" fmla="*/ 28 h 154"/>
                  <a:gd name="T8" fmla="*/ 66 w 79"/>
                  <a:gd name="T9" fmla="*/ 64 h 154"/>
                  <a:gd name="T10" fmla="*/ 67 w 79"/>
                  <a:gd name="T11" fmla="*/ 147 h 154"/>
                  <a:gd name="T12" fmla="*/ 59 w 79"/>
                  <a:gd name="T13" fmla="*/ 152 h 154"/>
                  <a:gd name="T14" fmla="*/ 56 w 79"/>
                  <a:gd name="T15" fmla="*/ 54 h 154"/>
                  <a:gd name="T16" fmla="*/ 34 w 79"/>
                  <a:gd name="T17" fmla="*/ 82 h 154"/>
                  <a:gd name="T18" fmla="*/ 20 w 79"/>
                  <a:gd name="T19" fmla="*/ 80 h 154"/>
                  <a:gd name="T20" fmla="*/ 7 w 79"/>
                  <a:gd name="T21" fmla="*/ 42 h 154"/>
                  <a:gd name="T22" fmla="*/ 1 w 79"/>
                  <a:gd name="T23" fmla="*/ 19 h 154"/>
                  <a:gd name="T24" fmla="*/ 9 w 79"/>
                  <a:gd name="T2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9" h="154">
                    <a:moveTo>
                      <a:pt x="9" y="0"/>
                    </a:moveTo>
                    <a:cubicBezTo>
                      <a:pt x="11" y="0"/>
                      <a:pt x="14" y="0"/>
                      <a:pt x="17" y="0"/>
                    </a:cubicBezTo>
                    <a:cubicBezTo>
                      <a:pt x="38" y="0"/>
                      <a:pt x="57" y="4"/>
                      <a:pt x="75" y="16"/>
                    </a:cubicBezTo>
                    <a:cubicBezTo>
                      <a:pt x="79" y="20"/>
                      <a:pt x="77" y="24"/>
                      <a:pt x="75" y="28"/>
                    </a:cubicBezTo>
                    <a:cubicBezTo>
                      <a:pt x="68" y="39"/>
                      <a:pt x="66" y="51"/>
                      <a:pt x="66" y="64"/>
                    </a:cubicBezTo>
                    <a:cubicBezTo>
                      <a:pt x="66" y="92"/>
                      <a:pt x="66" y="120"/>
                      <a:pt x="67" y="147"/>
                    </a:cubicBezTo>
                    <a:cubicBezTo>
                      <a:pt x="65" y="151"/>
                      <a:pt x="64" y="154"/>
                      <a:pt x="59" y="152"/>
                    </a:cubicBezTo>
                    <a:cubicBezTo>
                      <a:pt x="54" y="120"/>
                      <a:pt x="59" y="88"/>
                      <a:pt x="56" y="54"/>
                    </a:cubicBezTo>
                    <a:cubicBezTo>
                      <a:pt x="45" y="61"/>
                      <a:pt x="39" y="72"/>
                      <a:pt x="34" y="82"/>
                    </a:cubicBezTo>
                    <a:cubicBezTo>
                      <a:pt x="29" y="82"/>
                      <a:pt x="24" y="83"/>
                      <a:pt x="20" y="80"/>
                    </a:cubicBezTo>
                    <a:cubicBezTo>
                      <a:pt x="11" y="69"/>
                      <a:pt x="11" y="55"/>
                      <a:pt x="7" y="42"/>
                    </a:cubicBezTo>
                    <a:cubicBezTo>
                      <a:pt x="5" y="34"/>
                      <a:pt x="3" y="26"/>
                      <a:pt x="1" y="19"/>
                    </a:cubicBezTo>
                    <a:cubicBezTo>
                      <a:pt x="0" y="11"/>
                      <a:pt x="0" y="4"/>
                      <a:pt x="9" y="0"/>
                    </a:cubicBezTo>
                    <a:close/>
                  </a:path>
                </a:pathLst>
              </a:custGeom>
              <a:solidFill>
                <a:srgbClr val="D2AF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7" name="Freeform 446">
                <a:extLst>
                  <a:ext uri="{FF2B5EF4-FFF2-40B4-BE49-F238E27FC236}">
                    <a16:creationId xmlns:a16="http://schemas.microsoft.com/office/drawing/2014/main" id="{027F3E7C-E8FC-C85E-8FB8-C9DA79E6E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761"/>
                <a:ext cx="83" cy="124"/>
              </a:xfrm>
              <a:custGeom>
                <a:avLst/>
                <a:gdLst>
                  <a:gd name="T0" fmla="*/ 7 w 72"/>
                  <a:gd name="T1" fmla="*/ 8 h 110"/>
                  <a:gd name="T2" fmla="*/ 46 w 72"/>
                  <a:gd name="T3" fmla="*/ 7 h 110"/>
                  <a:gd name="T4" fmla="*/ 66 w 72"/>
                  <a:gd name="T5" fmla="*/ 12 h 110"/>
                  <a:gd name="T6" fmla="*/ 72 w 72"/>
                  <a:gd name="T7" fmla="*/ 25 h 110"/>
                  <a:gd name="T8" fmla="*/ 47 w 72"/>
                  <a:gd name="T9" fmla="*/ 83 h 110"/>
                  <a:gd name="T10" fmla="*/ 38 w 72"/>
                  <a:gd name="T11" fmla="*/ 78 h 110"/>
                  <a:gd name="T12" fmla="*/ 20 w 72"/>
                  <a:gd name="T13" fmla="*/ 110 h 110"/>
                  <a:gd name="T14" fmla="*/ 11 w 72"/>
                  <a:gd name="T15" fmla="*/ 68 h 110"/>
                  <a:gd name="T16" fmla="*/ 2 w 72"/>
                  <a:gd name="T17" fmla="*/ 20 h 110"/>
                  <a:gd name="T18" fmla="*/ 7 w 72"/>
                  <a:gd name="T19" fmla="*/ 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110">
                    <a:moveTo>
                      <a:pt x="7" y="8"/>
                    </a:moveTo>
                    <a:cubicBezTo>
                      <a:pt x="20" y="13"/>
                      <a:pt x="32" y="0"/>
                      <a:pt x="46" y="7"/>
                    </a:cubicBezTo>
                    <a:cubicBezTo>
                      <a:pt x="51" y="14"/>
                      <a:pt x="59" y="11"/>
                      <a:pt x="66" y="12"/>
                    </a:cubicBezTo>
                    <a:cubicBezTo>
                      <a:pt x="72" y="14"/>
                      <a:pt x="72" y="20"/>
                      <a:pt x="72" y="25"/>
                    </a:cubicBezTo>
                    <a:cubicBezTo>
                      <a:pt x="65" y="45"/>
                      <a:pt x="61" y="66"/>
                      <a:pt x="47" y="83"/>
                    </a:cubicBezTo>
                    <a:cubicBezTo>
                      <a:pt x="45" y="81"/>
                      <a:pt x="49" y="67"/>
                      <a:pt x="38" y="78"/>
                    </a:cubicBezTo>
                    <a:cubicBezTo>
                      <a:pt x="29" y="86"/>
                      <a:pt x="28" y="100"/>
                      <a:pt x="20" y="110"/>
                    </a:cubicBezTo>
                    <a:cubicBezTo>
                      <a:pt x="13" y="96"/>
                      <a:pt x="27" y="78"/>
                      <a:pt x="11" y="68"/>
                    </a:cubicBezTo>
                    <a:cubicBezTo>
                      <a:pt x="0" y="53"/>
                      <a:pt x="3" y="36"/>
                      <a:pt x="2" y="20"/>
                    </a:cubicBezTo>
                    <a:cubicBezTo>
                      <a:pt x="4" y="16"/>
                      <a:pt x="5" y="12"/>
                      <a:pt x="7" y="8"/>
                    </a:cubicBezTo>
                    <a:close/>
                  </a:path>
                </a:pathLst>
              </a:custGeom>
              <a:solidFill>
                <a:srgbClr val="D4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8" name="Freeform 447">
                <a:extLst>
                  <a:ext uri="{FF2B5EF4-FFF2-40B4-BE49-F238E27FC236}">
                    <a16:creationId xmlns:a16="http://schemas.microsoft.com/office/drawing/2014/main" id="{D0779DF0-A59A-3597-D4A8-99B74A35D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3017"/>
                <a:ext cx="96" cy="103"/>
              </a:xfrm>
              <a:custGeom>
                <a:avLst/>
                <a:gdLst>
                  <a:gd name="T0" fmla="*/ 62 w 83"/>
                  <a:gd name="T1" fmla="*/ 15 h 91"/>
                  <a:gd name="T2" fmla="*/ 81 w 83"/>
                  <a:gd name="T3" fmla="*/ 13 h 91"/>
                  <a:gd name="T4" fmla="*/ 61 w 83"/>
                  <a:gd name="T5" fmla="*/ 50 h 91"/>
                  <a:gd name="T6" fmla="*/ 38 w 83"/>
                  <a:gd name="T7" fmla="*/ 84 h 91"/>
                  <a:gd name="T8" fmla="*/ 20 w 83"/>
                  <a:gd name="T9" fmla="*/ 89 h 91"/>
                  <a:gd name="T10" fmla="*/ 14 w 83"/>
                  <a:gd name="T11" fmla="*/ 82 h 91"/>
                  <a:gd name="T12" fmla="*/ 3 w 83"/>
                  <a:gd name="T13" fmla="*/ 6 h 91"/>
                  <a:gd name="T14" fmla="*/ 8 w 83"/>
                  <a:gd name="T15" fmla="*/ 2 h 91"/>
                  <a:gd name="T16" fmla="*/ 26 w 83"/>
                  <a:gd name="T17" fmla="*/ 7 h 91"/>
                  <a:gd name="T18" fmla="*/ 62 w 83"/>
                  <a:gd name="T19" fmla="*/ 1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" h="91">
                    <a:moveTo>
                      <a:pt x="62" y="15"/>
                    </a:moveTo>
                    <a:cubicBezTo>
                      <a:pt x="68" y="13"/>
                      <a:pt x="75" y="18"/>
                      <a:pt x="81" y="13"/>
                    </a:cubicBezTo>
                    <a:cubicBezTo>
                      <a:pt x="83" y="30"/>
                      <a:pt x="68" y="38"/>
                      <a:pt x="61" y="50"/>
                    </a:cubicBezTo>
                    <a:cubicBezTo>
                      <a:pt x="54" y="62"/>
                      <a:pt x="46" y="73"/>
                      <a:pt x="38" y="84"/>
                    </a:cubicBezTo>
                    <a:cubicBezTo>
                      <a:pt x="32" y="87"/>
                      <a:pt x="26" y="91"/>
                      <a:pt x="20" y="89"/>
                    </a:cubicBezTo>
                    <a:cubicBezTo>
                      <a:pt x="17" y="87"/>
                      <a:pt x="15" y="85"/>
                      <a:pt x="14" y="82"/>
                    </a:cubicBezTo>
                    <a:cubicBezTo>
                      <a:pt x="8" y="57"/>
                      <a:pt x="0" y="32"/>
                      <a:pt x="3" y="6"/>
                    </a:cubicBezTo>
                    <a:cubicBezTo>
                      <a:pt x="4" y="4"/>
                      <a:pt x="6" y="3"/>
                      <a:pt x="8" y="2"/>
                    </a:cubicBezTo>
                    <a:cubicBezTo>
                      <a:pt x="15" y="0"/>
                      <a:pt x="21" y="3"/>
                      <a:pt x="26" y="7"/>
                    </a:cubicBezTo>
                    <a:cubicBezTo>
                      <a:pt x="40" y="2"/>
                      <a:pt x="51" y="7"/>
                      <a:pt x="62" y="15"/>
                    </a:cubicBezTo>
                    <a:close/>
                  </a:path>
                </a:pathLst>
              </a:custGeom>
              <a:solidFill>
                <a:srgbClr val="DEBB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9" name="Freeform 448">
                <a:extLst>
                  <a:ext uri="{FF2B5EF4-FFF2-40B4-BE49-F238E27FC236}">
                    <a16:creationId xmlns:a16="http://schemas.microsoft.com/office/drawing/2014/main" id="{54E03EA6-B8F5-253E-1F49-67543E79A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" y="2844"/>
                <a:ext cx="84" cy="121"/>
              </a:xfrm>
              <a:custGeom>
                <a:avLst/>
                <a:gdLst>
                  <a:gd name="T0" fmla="*/ 2 w 73"/>
                  <a:gd name="T1" fmla="*/ 22 h 107"/>
                  <a:gd name="T2" fmla="*/ 5 w 73"/>
                  <a:gd name="T3" fmla="*/ 8 h 107"/>
                  <a:gd name="T4" fmla="*/ 12 w 73"/>
                  <a:gd name="T5" fmla="*/ 2 h 107"/>
                  <a:gd name="T6" fmla="*/ 73 w 73"/>
                  <a:gd name="T7" fmla="*/ 21 h 107"/>
                  <a:gd name="T8" fmla="*/ 46 w 73"/>
                  <a:gd name="T9" fmla="*/ 81 h 107"/>
                  <a:gd name="T10" fmla="*/ 39 w 73"/>
                  <a:gd name="T11" fmla="*/ 76 h 107"/>
                  <a:gd name="T12" fmla="*/ 20 w 73"/>
                  <a:gd name="T13" fmla="*/ 107 h 107"/>
                  <a:gd name="T14" fmla="*/ 10 w 73"/>
                  <a:gd name="T15" fmla="*/ 66 h 107"/>
                  <a:gd name="T16" fmla="*/ 2 w 73"/>
                  <a:gd name="T17" fmla="*/ 2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3" h="107">
                    <a:moveTo>
                      <a:pt x="2" y="22"/>
                    </a:moveTo>
                    <a:cubicBezTo>
                      <a:pt x="2" y="17"/>
                      <a:pt x="1" y="12"/>
                      <a:pt x="5" y="8"/>
                    </a:cubicBezTo>
                    <a:cubicBezTo>
                      <a:pt x="6" y="4"/>
                      <a:pt x="9" y="3"/>
                      <a:pt x="12" y="2"/>
                    </a:cubicBezTo>
                    <a:cubicBezTo>
                      <a:pt x="35" y="0"/>
                      <a:pt x="57" y="0"/>
                      <a:pt x="73" y="21"/>
                    </a:cubicBezTo>
                    <a:cubicBezTo>
                      <a:pt x="67" y="42"/>
                      <a:pt x="58" y="62"/>
                      <a:pt x="46" y="81"/>
                    </a:cubicBezTo>
                    <a:cubicBezTo>
                      <a:pt x="43" y="80"/>
                      <a:pt x="49" y="65"/>
                      <a:pt x="39" y="76"/>
                    </a:cubicBezTo>
                    <a:cubicBezTo>
                      <a:pt x="32" y="84"/>
                      <a:pt x="27" y="95"/>
                      <a:pt x="20" y="107"/>
                    </a:cubicBezTo>
                    <a:cubicBezTo>
                      <a:pt x="14" y="92"/>
                      <a:pt x="23" y="76"/>
                      <a:pt x="10" y="66"/>
                    </a:cubicBezTo>
                    <a:cubicBezTo>
                      <a:pt x="0" y="53"/>
                      <a:pt x="2" y="37"/>
                      <a:pt x="2" y="22"/>
                    </a:cubicBezTo>
                    <a:close/>
                  </a:path>
                </a:pathLst>
              </a:custGeom>
              <a:solidFill>
                <a:srgbClr val="D3A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0" name="Freeform 449">
                <a:extLst>
                  <a:ext uri="{FF2B5EF4-FFF2-40B4-BE49-F238E27FC236}">
                    <a16:creationId xmlns:a16="http://schemas.microsoft.com/office/drawing/2014/main" id="{C2609403-D4B5-3564-6B65-6FCA0325D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823"/>
                <a:ext cx="90" cy="126"/>
              </a:xfrm>
              <a:custGeom>
                <a:avLst/>
                <a:gdLst>
                  <a:gd name="T0" fmla="*/ 18 w 78"/>
                  <a:gd name="T1" fmla="*/ 20 h 112"/>
                  <a:gd name="T2" fmla="*/ 53 w 78"/>
                  <a:gd name="T3" fmla="*/ 13 h 112"/>
                  <a:gd name="T4" fmla="*/ 67 w 78"/>
                  <a:gd name="T5" fmla="*/ 2 h 112"/>
                  <a:gd name="T6" fmla="*/ 71 w 78"/>
                  <a:gd name="T7" fmla="*/ 0 h 112"/>
                  <a:gd name="T8" fmla="*/ 67 w 78"/>
                  <a:gd name="T9" fmla="*/ 45 h 112"/>
                  <a:gd name="T10" fmla="*/ 58 w 78"/>
                  <a:gd name="T11" fmla="*/ 105 h 112"/>
                  <a:gd name="T12" fmla="*/ 50 w 78"/>
                  <a:gd name="T13" fmla="*/ 112 h 112"/>
                  <a:gd name="T14" fmla="*/ 45 w 78"/>
                  <a:gd name="T15" fmla="*/ 97 h 112"/>
                  <a:gd name="T16" fmla="*/ 25 w 78"/>
                  <a:gd name="T17" fmla="*/ 77 h 112"/>
                  <a:gd name="T18" fmla="*/ 0 w 78"/>
                  <a:gd name="T19" fmla="*/ 28 h 112"/>
                  <a:gd name="T20" fmla="*/ 18 w 78"/>
                  <a:gd name="T21" fmla="*/ 2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8" h="112">
                    <a:moveTo>
                      <a:pt x="18" y="20"/>
                    </a:moveTo>
                    <a:cubicBezTo>
                      <a:pt x="29" y="17"/>
                      <a:pt x="40" y="9"/>
                      <a:pt x="53" y="13"/>
                    </a:cubicBezTo>
                    <a:cubicBezTo>
                      <a:pt x="59" y="11"/>
                      <a:pt x="63" y="7"/>
                      <a:pt x="67" y="2"/>
                    </a:cubicBezTo>
                    <a:cubicBezTo>
                      <a:pt x="68" y="1"/>
                      <a:pt x="69" y="0"/>
                      <a:pt x="71" y="0"/>
                    </a:cubicBezTo>
                    <a:cubicBezTo>
                      <a:pt x="78" y="16"/>
                      <a:pt x="70" y="30"/>
                      <a:pt x="67" y="45"/>
                    </a:cubicBezTo>
                    <a:cubicBezTo>
                      <a:pt x="63" y="64"/>
                      <a:pt x="55" y="84"/>
                      <a:pt x="58" y="105"/>
                    </a:cubicBezTo>
                    <a:cubicBezTo>
                      <a:pt x="59" y="111"/>
                      <a:pt x="57" y="112"/>
                      <a:pt x="50" y="112"/>
                    </a:cubicBezTo>
                    <a:cubicBezTo>
                      <a:pt x="52" y="106"/>
                      <a:pt x="53" y="100"/>
                      <a:pt x="45" y="97"/>
                    </a:cubicBezTo>
                    <a:cubicBezTo>
                      <a:pt x="38" y="91"/>
                      <a:pt x="40" y="76"/>
                      <a:pt x="25" y="77"/>
                    </a:cubicBezTo>
                    <a:cubicBezTo>
                      <a:pt x="13" y="62"/>
                      <a:pt x="4" y="46"/>
                      <a:pt x="0" y="28"/>
                    </a:cubicBezTo>
                    <a:cubicBezTo>
                      <a:pt x="4" y="19"/>
                      <a:pt x="9" y="15"/>
                      <a:pt x="18" y="20"/>
                    </a:cubicBezTo>
                    <a:close/>
                  </a:path>
                </a:pathLst>
              </a:custGeom>
              <a:solidFill>
                <a:srgbClr val="D6B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1" name="Freeform 450">
                <a:extLst>
                  <a:ext uri="{FF2B5EF4-FFF2-40B4-BE49-F238E27FC236}">
                    <a16:creationId xmlns:a16="http://schemas.microsoft.com/office/drawing/2014/main" id="{E481060B-9134-A536-B67D-EF164C597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2" y="3051"/>
                <a:ext cx="82" cy="108"/>
              </a:xfrm>
              <a:custGeom>
                <a:avLst/>
                <a:gdLst>
                  <a:gd name="T0" fmla="*/ 71 w 71"/>
                  <a:gd name="T1" fmla="*/ 13 h 95"/>
                  <a:gd name="T2" fmla="*/ 49 w 71"/>
                  <a:gd name="T3" fmla="*/ 70 h 95"/>
                  <a:gd name="T4" fmla="*/ 34 w 71"/>
                  <a:gd name="T5" fmla="*/ 95 h 95"/>
                  <a:gd name="T6" fmla="*/ 22 w 71"/>
                  <a:gd name="T7" fmla="*/ 70 h 95"/>
                  <a:gd name="T8" fmla="*/ 0 w 71"/>
                  <a:gd name="T9" fmla="*/ 14 h 95"/>
                  <a:gd name="T10" fmla="*/ 21 w 71"/>
                  <a:gd name="T11" fmla="*/ 5 h 95"/>
                  <a:gd name="T12" fmla="*/ 52 w 71"/>
                  <a:gd name="T13" fmla="*/ 5 h 95"/>
                  <a:gd name="T14" fmla="*/ 71 w 71"/>
                  <a:gd name="T15" fmla="*/ 13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95">
                    <a:moveTo>
                      <a:pt x="71" y="13"/>
                    </a:moveTo>
                    <a:cubicBezTo>
                      <a:pt x="70" y="35"/>
                      <a:pt x="58" y="52"/>
                      <a:pt x="49" y="70"/>
                    </a:cubicBezTo>
                    <a:cubicBezTo>
                      <a:pt x="45" y="79"/>
                      <a:pt x="47" y="95"/>
                      <a:pt x="34" y="95"/>
                    </a:cubicBezTo>
                    <a:cubicBezTo>
                      <a:pt x="21" y="95"/>
                      <a:pt x="26" y="79"/>
                      <a:pt x="22" y="70"/>
                    </a:cubicBezTo>
                    <a:cubicBezTo>
                      <a:pt x="14" y="52"/>
                      <a:pt x="1" y="35"/>
                      <a:pt x="0" y="14"/>
                    </a:cubicBezTo>
                    <a:cubicBezTo>
                      <a:pt x="4" y="5"/>
                      <a:pt x="14" y="10"/>
                      <a:pt x="21" y="5"/>
                    </a:cubicBezTo>
                    <a:cubicBezTo>
                      <a:pt x="31" y="0"/>
                      <a:pt x="42" y="3"/>
                      <a:pt x="52" y="5"/>
                    </a:cubicBezTo>
                    <a:cubicBezTo>
                      <a:pt x="59" y="6"/>
                      <a:pt x="67" y="6"/>
                      <a:pt x="71" y="13"/>
                    </a:cubicBezTo>
                    <a:close/>
                  </a:path>
                </a:pathLst>
              </a:custGeom>
              <a:solidFill>
                <a:srgbClr val="D3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2" name="Freeform 451">
                <a:extLst>
                  <a:ext uri="{FF2B5EF4-FFF2-40B4-BE49-F238E27FC236}">
                    <a16:creationId xmlns:a16="http://schemas.microsoft.com/office/drawing/2014/main" id="{1D988AE7-EF8F-ED5E-1CD7-5B537D840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" y="2902"/>
                <a:ext cx="87" cy="121"/>
              </a:xfrm>
              <a:custGeom>
                <a:avLst/>
                <a:gdLst>
                  <a:gd name="T0" fmla="*/ 68 w 76"/>
                  <a:gd name="T1" fmla="*/ 35 h 107"/>
                  <a:gd name="T2" fmla="*/ 64 w 76"/>
                  <a:gd name="T3" fmla="*/ 58 h 107"/>
                  <a:gd name="T4" fmla="*/ 54 w 76"/>
                  <a:gd name="T5" fmla="*/ 107 h 107"/>
                  <a:gd name="T6" fmla="*/ 5 w 76"/>
                  <a:gd name="T7" fmla="*/ 31 h 107"/>
                  <a:gd name="T8" fmla="*/ 2 w 76"/>
                  <a:gd name="T9" fmla="*/ 19 h 107"/>
                  <a:gd name="T10" fmla="*/ 17 w 76"/>
                  <a:gd name="T11" fmla="*/ 9 h 107"/>
                  <a:gd name="T12" fmla="*/ 50 w 76"/>
                  <a:gd name="T13" fmla="*/ 2 h 107"/>
                  <a:gd name="T14" fmla="*/ 71 w 76"/>
                  <a:gd name="T15" fmla="*/ 7 h 107"/>
                  <a:gd name="T16" fmla="*/ 68 w 76"/>
                  <a:gd name="T17" fmla="*/ 3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07">
                    <a:moveTo>
                      <a:pt x="68" y="35"/>
                    </a:moveTo>
                    <a:cubicBezTo>
                      <a:pt x="60" y="42"/>
                      <a:pt x="65" y="51"/>
                      <a:pt x="64" y="58"/>
                    </a:cubicBezTo>
                    <a:cubicBezTo>
                      <a:pt x="56" y="74"/>
                      <a:pt x="56" y="90"/>
                      <a:pt x="54" y="107"/>
                    </a:cubicBezTo>
                    <a:cubicBezTo>
                      <a:pt x="42" y="79"/>
                      <a:pt x="20" y="57"/>
                      <a:pt x="5" y="31"/>
                    </a:cubicBezTo>
                    <a:cubicBezTo>
                      <a:pt x="0" y="28"/>
                      <a:pt x="1" y="24"/>
                      <a:pt x="2" y="19"/>
                    </a:cubicBezTo>
                    <a:cubicBezTo>
                      <a:pt x="5" y="13"/>
                      <a:pt x="11" y="11"/>
                      <a:pt x="17" y="9"/>
                    </a:cubicBezTo>
                    <a:cubicBezTo>
                      <a:pt x="28" y="4"/>
                      <a:pt x="38" y="0"/>
                      <a:pt x="50" y="2"/>
                    </a:cubicBezTo>
                    <a:cubicBezTo>
                      <a:pt x="56" y="5"/>
                      <a:pt x="65" y="1"/>
                      <a:pt x="71" y="7"/>
                    </a:cubicBezTo>
                    <a:cubicBezTo>
                      <a:pt x="76" y="17"/>
                      <a:pt x="71" y="26"/>
                      <a:pt x="68" y="35"/>
                    </a:cubicBezTo>
                    <a:close/>
                  </a:path>
                </a:pathLst>
              </a:custGeom>
              <a:solidFill>
                <a:srgbClr val="EDC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3" name="Freeform 452">
                <a:extLst>
                  <a:ext uri="{FF2B5EF4-FFF2-40B4-BE49-F238E27FC236}">
                    <a16:creationId xmlns:a16="http://schemas.microsoft.com/office/drawing/2014/main" id="{7D5AE8FA-3B8D-448B-AF3D-FF8962A3C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8" y="3061"/>
                <a:ext cx="86" cy="121"/>
              </a:xfrm>
              <a:custGeom>
                <a:avLst/>
                <a:gdLst>
                  <a:gd name="T0" fmla="*/ 74 w 74"/>
                  <a:gd name="T1" fmla="*/ 14 h 107"/>
                  <a:gd name="T2" fmla="*/ 49 w 74"/>
                  <a:gd name="T3" fmla="*/ 60 h 107"/>
                  <a:gd name="T4" fmla="*/ 21 w 74"/>
                  <a:gd name="T5" fmla="*/ 107 h 107"/>
                  <a:gd name="T6" fmla="*/ 3 w 74"/>
                  <a:gd name="T7" fmla="*/ 2 h 107"/>
                  <a:gd name="T8" fmla="*/ 23 w 74"/>
                  <a:gd name="T9" fmla="*/ 3 h 107"/>
                  <a:gd name="T10" fmla="*/ 51 w 74"/>
                  <a:gd name="T11" fmla="*/ 7 h 107"/>
                  <a:gd name="T12" fmla="*/ 74 w 74"/>
                  <a:gd name="T13" fmla="*/ 14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107">
                    <a:moveTo>
                      <a:pt x="74" y="14"/>
                    </a:moveTo>
                    <a:cubicBezTo>
                      <a:pt x="73" y="33"/>
                      <a:pt x="58" y="45"/>
                      <a:pt x="49" y="60"/>
                    </a:cubicBezTo>
                    <a:cubicBezTo>
                      <a:pt x="40" y="75"/>
                      <a:pt x="24" y="87"/>
                      <a:pt x="21" y="107"/>
                    </a:cubicBezTo>
                    <a:cubicBezTo>
                      <a:pt x="23" y="70"/>
                      <a:pt x="0" y="38"/>
                      <a:pt x="3" y="2"/>
                    </a:cubicBezTo>
                    <a:cubicBezTo>
                      <a:pt x="10" y="1"/>
                      <a:pt x="16" y="4"/>
                      <a:pt x="23" y="3"/>
                    </a:cubicBezTo>
                    <a:cubicBezTo>
                      <a:pt x="32" y="2"/>
                      <a:pt x="42" y="0"/>
                      <a:pt x="51" y="7"/>
                    </a:cubicBezTo>
                    <a:cubicBezTo>
                      <a:pt x="57" y="14"/>
                      <a:pt x="66" y="10"/>
                      <a:pt x="74" y="14"/>
                    </a:cubicBezTo>
                    <a:close/>
                  </a:path>
                </a:pathLst>
              </a:custGeom>
              <a:solidFill>
                <a:srgbClr val="D3AF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4" name="Freeform 453">
                <a:extLst>
                  <a:ext uri="{FF2B5EF4-FFF2-40B4-BE49-F238E27FC236}">
                    <a16:creationId xmlns:a16="http://schemas.microsoft.com/office/drawing/2014/main" id="{261FF841-6B13-AE21-9C24-DCB11521D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" y="2737"/>
                <a:ext cx="84" cy="116"/>
              </a:xfrm>
              <a:custGeom>
                <a:avLst/>
                <a:gdLst>
                  <a:gd name="T0" fmla="*/ 10 w 73"/>
                  <a:gd name="T1" fmla="*/ 50 h 103"/>
                  <a:gd name="T2" fmla="*/ 3 w 73"/>
                  <a:gd name="T3" fmla="*/ 25 h 103"/>
                  <a:gd name="T4" fmla="*/ 6 w 73"/>
                  <a:gd name="T5" fmla="*/ 4 h 103"/>
                  <a:gd name="T6" fmla="*/ 22 w 73"/>
                  <a:gd name="T7" fmla="*/ 1 h 103"/>
                  <a:gd name="T8" fmla="*/ 54 w 73"/>
                  <a:gd name="T9" fmla="*/ 9 h 103"/>
                  <a:gd name="T10" fmla="*/ 70 w 73"/>
                  <a:gd name="T11" fmla="*/ 17 h 103"/>
                  <a:gd name="T12" fmla="*/ 72 w 73"/>
                  <a:gd name="T13" fmla="*/ 29 h 103"/>
                  <a:gd name="T14" fmla="*/ 54 w 73"/>
                  <a:gd name="T15" fmla="*/ 61 h 103"/>
                  <a:gd name="T16" fmla="*/ 48 w 73"/>
                  <a:gd name="T17" fmla="*/ 57 h 103"/>
                  <a:gd name="T18" fmla="*/ 34 w 73"/>
                  <a:gd name="T19" fmla="*/ 81 h 103"/>
                  <a:gd name="T20" fmla="*/ 23 w 73"/>
                  <a:gd name="T21" fmla="*/ 102 h 103"/>
                  <a:gd name="T22" fmla="*/ 16 w 73"/>
                  <a:gd name="T23" fmla="*/ 98 h 103"/>
                  <a:gd name="T24" fmla="*/ 10 w 73"/>
                  <a:gd name="T25" fmla="*/ 5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3" h="103">
                    <a:moveTo>
                      <a:pt x="10" y="50"/>
                    </a:moveTo>
                    <a:cubicBezTo>
                      <a:pt x="12" y="40"/>
                      <a:pt x="7" y="33"/>
                      <a:pt x="3" y="25"/>
                    </a:cubicBezTo>
                    <a:cubicBezTo>
                      <a:pt x="0" y="19"/>
                      <a:pt x="2" y="11"/>
                      <a:pt x="6" y="4"/>
                    </a:cubicBezTo>
                    <a:cubicBezTo>
                      <a:pt x="12" y="4"/>
                      <a:pt x="18" y="6"/>
                      <a:pt x="22" y="1"/>
                    </a:cubicBezTo>
                    <a:cubicBezTo>
                      <a:pt x="33" y="1"/>
                      <a:pt x="45" y="0"/>
                      <a:pt x="54" y="9"/>
                    </a:cubicBezTo>
                    <a:cubicBezTo>
                      <a:pt x="59" y="12"/>
                      <a:pt x="64" y="15"/>
                      <a:pt x="70" y="17"/>
                    </a:cubicBezTo>
                    <a:cubicBezTo>
                      <a:pt x="73" y="21"/>
                      <a:pt x="73" y="25"/>
                      <a:pt x="72" y="29"/>
                    </a:cubicBezTo>
                    <a:cubicBezTo>
                      <a:pt x="62" y="37"/>
                      <a:pt x="68" y="55"/>
                      <a:pt x="54" y="61"/>
                    </a:cubicBezTo>
                    <a:cubicBezTo>
                      <a:pt x="53" y="59"/>
                      <a:pt x="54" y="53"/>
                      <a:pt x="48" y="57"/>
                    </a:cubicBezTo>
                    <a:cubicBezTo>
                      <a:pt x="39" y="62"/>
                      <a:pt x="39" y="73"/>
                      <a:pt x="34" y="81"/>
                    </a:cubicBezTo>
                    <a:cubicBezTo>
                      <a:pt x="27" y="87"/>
                      <a:pt x="31" y="97"/>
                      <a:pt x="23" y="102"/>
                    </a:cubicBezTo>
                    <a:cubicBezTo>
                      <a:pt x="20" y="103"/>
                      <a:pt x="16" y="101"/>
                      <a:pt x="16" y="98"/>
                    </a:cubicBezTo>
                    <a:cubicBezTo>
                      <a:pt x="13" y="82"/>
                      <a:pt x="6" y="66"/>
                      <a:pt x="10" y="50"/>
                    </a:cubicBezTo>
                    <a:close/>
                  </a:path>
                </a:pathLst>
              </a:custGeom>
              <a:solidFill>
                <a:srgbClr val="ECC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5" name="Freeform 454">
                <a:extLst>
                  <a:ext uri="{FF2B5EF4-FFF2-40B4-BE49-F238E27FC236}">
                    <a16:creationId xmlns:a16="http://schemas.microsoft.com/office/drawing/2014/main" id="{7112D7D3-4169-5565-6018-7CC9DB8CF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2918"/>
                <a:ext cx="83" cy="123"/>
              </a:xfrm>
              <a:custGeom>
                <a:avLst/>
                <a:gdLst>
                  <a:gd name="T0" fmla="*/ 19 w 72"/>
                  <a:gd name="T1" fmla="*/ 7 h 109"/>
                  <a:gd name="T2" fmla="*/ 52 w 72"/>
                  <a:gd name="T3" fmla="*/ 11 h 109"/>
                  <a:gd name="T4" fmla="*/ 72 w 72"/>
                  <a:gd name="T5" fmla="*/ 17 h 109"/>
                  <a:gd name="T6" fmla="*/ 45 w 72"/>
                  <a:gd name="T7" fmla="*/ 64 h 109"/>
                  <a:gd name="T8" fmla="*/ 28 w 72"/>
                  <a:gd name="T9" fmla="*/ 92 h 109"/>
                  <a:gd name="T10" fmla="*/ 23 w 72"/>
                  <a:gd name="T11" fmla="*/ 104 h 109"/>
                  <a:gd name="T12" fmla="*/ 17 w 72"/>
                  <a:gd name="T13" fmla="*/ 105 h 109"/>
                  <a:gd name="T14" fmla="*/ 0 w 72"/>
                  <a:gd name="T15" fmla="*/ 5 h 109"/>
                  <a:gd name="T16" fmla="*/ 2 w 72"/>
                  <a:gd name="T17" fmla="*/ 0 h 109"/>
                  <a:gd name="T18" fmla="*/ 19 w 72"/>
                  <a:gd name="T19" fmla="*/ 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109">
                    <a:moveTo>
                      <a:pt x="19" y="7"/>
                    </a:moveTo>
                    <a:cubicBezTo>
                      <a:pt x="31" y="2"/>
                      <a:pt x="41" y="7"/>
                      <a:pt x="52" y="11"/>
                    </a:cubicBezTo>
                    <a:cubicBezTo>
                      <a:pt x="60" y="8"/>
                      <a:pt x="67" y="9"/>
                      <a:pt x="72" y="17"/>
                    </a:cubicBezTo>
                    <a:cubicBezTo>
                      <a:pt x="69" y="36"/>
                      <a:pt x="54" y="49"/>
                      <a:pt x="45" y="64"/>
                    </a:cubicBezTo>
                    <a:cubicBezTo>
                      <a:pt x="39" y="73"/>
                      <a:pt x="33" y="82"/>
                      <a:pt x="28" y="92"/>
                    </a:cubicBezTo>
                    <a:cubicBezTo>
                      <a:pt x="19" y="94"/>
                      <a:pt x="21" y="99"/>
                      <a:pt x="23" y="104"/>
                    </a:cubicBezTo>
                    <a:cubicBezTo>
                      <a:pt x="21" y="108"/>
                      <a:pt x="16" y="109"/>
                      <a:pt x="17" y="105"/>
                    </a:cubicBezTo>
                    <a:cubicBezTo>
                      <a:pt x="19" y="70"/>
                      <a:pt x="4" y="39"/>
                      <a:pt x="0" y="5"/>
                    </a:cubicBezTo>
                    <a:cubicBezTo>
                      <a:pt x="0" y="4"/>
                      <a:pt x="1" y="2"/>
                      <a:pt x="2" y="0"/>
                    </a:cubicBezTo>
                    <a:cubicBezTo>
                      <a:pt x="9" y="0"/>
                      <a:pt x="14" y="3"/>
                      <a:pt x="19" y="7"/>
                    </a:cubicBezTo>
                    <a:close/>
                  </a:path>
                </a:pathLst>
              </a:custGeom>
              <a:solidFill>
                <a:srgbClr val="D4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6" name="Freeform 455">
                <a:extLst>
                  <a:ext uri="{FF2B5EF4-FFF2-40B4-BE49-F238E27FC236}">
                    <a16:creationId xmlns:a16="http://schemas.microsoft.com/office/drawing/2014/main" id="{6D31B4AA-2AAB-4892-55D8-2EF802C2B4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" y="2877"/>
                <a:ext cx="86" cy="121"/>
              </a:xfrm>
              <a:custGeom>
                <a:avLst/>
                <a:gdLst>
                  <a:gd name="T0" fmla="*/ 0 w 75"/>
                  <a:gd name="T1" fmla="*/ 21 h 107"/>
                  <a:gd name="T2" fmla="*/ 6 w 75"/>
                  <a:gd name="T3" fmla="*/ 18 h 107"/>
                  <a:gd name="T4" fmla="*/ 21 w 75"/>
                  <a:gd name="T5" fmla="*/ 9 h 107"/>
                  <a:gd name="T6" fmla="*/ 65 w 75"/>
                  <a:gd name="T7" fmla="*/ 14 h 107"/>
                  <a:gd name="T8" fmla="*/ 72 w 75"/>
                  <a:gd name="T9" fmla="*/ 21 h 107"/>
                  <a:gd name="T10" fmla="*/ 66 w 75"/>
                  <a:gd name="T11" fmla="*/ 44 h 107"/>
                  <a:gd name="T12" fmla="*/ 41 w 75"/>
                  <a:gd name="T13" fmla="*/ 97 h 107"/>
                  <a:gd name="T14" fmla="*/ 33 w 75"/>
                  <a:gd name="T15" fmla="*/ 106 h 107"/>
                  <a:gd name="T16" fmla="*/ 29 w 75"/>
                  <a:gd name="T17" fmla="*/ 97 h 107"/>
                  <a:gd name="T18" fmla="*/ 0 w 75"/>
                  <a:gd name="T19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5" h="107">
                    <a:moveTo>
                      <a:pt x="0" y="21"/>
                    </a:moveTo>
                    <a:cubicBezTo>
                      <a:pt x="2" y="20"/>
                      <a:pt x="4" y="19"/>
                      <a:pt x="6" y="18"/>
                    </a:cubicBezTo>
                    <a:cubicBezTo>
                      <a:pt x="8" y="11"/>
                      <a:pt x="15" y="12"/>
                      <a:pt x="21" y="9"/>
                    </a:cubicBezTo>
                    <a:cubicBezTo>
                      <a:pt x="37" y="0"/>
                      <a:pt x="50" y="10"/>
                      <a:pt x="65" y="14"/>
                    </a:cubicBezTo>
                    <a:cubicBezTo>
                      <a:pt x="68" y="16"/>
                      <a:pt x="70" y="18"/>
                      <a:pt x="72" y="21"/>
                    </a:cubicBezTo>
                    <a:cubicBezTo>
                      <a:pt x="75" y="30"/>
                      <a:pt x="74" y="38"/>
                      <a:pt x="66" y="44"/>
                    </a:cubicBezTo>
                    <a:cubicBezTo>
                      <a:pt x="56" y="61"/>
                      <a:pt x="47" y="78"/>
                      <a:pt x="41" y="97"/>
                    </a:cubicBezTo>
                    <a:cubicBezTo>
                      <a:pt x="40" y="101"/>
                      <a:pt x="40" y="107"/>
                      <a:pt x="33" y="106"/>
                    </a:cubicBezTo>
                    <a:cubicBezTo>
                      <a:pt x="28" y="106"/>
                      <a:pt x="30" y="100"/>
                      <a:pt x="29" y="97"/>
                    </a:cubicBezTo>
                    <a:cubicBezTo>
                      <a:pt x="25" y="69"/>
                      <a:pt x="7" y="48"/>
                      <a:pt x="0" y="21"/>
                    </a:cubicBezTo>
                    <a:close/>
                  </a:path>
                </a:pathLst>
              </a:custGeom>
              <a:solidFill>
                <a:srgbClr val="D2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7" name="Freeform 456">
                <a:extLst>
                  <a:ext uri="{FF2B5EF4-FFF2-40B4-BE49-F238E27FC236}">
                    <a16:creationId xmlns:a16="http://schemas.microsoft.com/office/drawing/2014/main" id="{86D7206A-17BA-09B6-2254-E296E0A1E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993"/>
                <a:ext cx="89" cy="110"/>
              </a:xfrm>
              <a:custGeom>
                <a:avLst/>
                <a:gdLst>
                  <a:gd name="T0" fmla="*/ 71 w 77"/>
                  <a:gd name="T1" fmla="*/ 38 h 97"/>
                  <a:gd name="T2" fmla="*/ 56 w 77"/>
                  <a:gd name="T3" fmla="*/ 86 h 97"/>
                  <a:gd name="T4" fmla="*/ 45 w 77"/>
                  <a:gd name="T5" fmla="*/ 91 h 97"/>
                  <a:gd name="T6" fmla="*/ 1 w 77"/>
                  <a:gd name="T7" fmla="*/ 25 h 97"/>
                  <a:gd name="T8" fmla="*/ 0 w 77"/>
                  <a:gd name="T9" fmla="*/ 17 h 97"/>
                  <a:gd name="T10" fmla="*/ 13 w 77"/>
                  <a:gd name="T11" fmla="*/ 13 h 97"/>
                  <a:gd name="T12" fmla="*/ 53 w 77"/>
                  <a:gd name="T13" fmla="*/ 2 h 97"/>
                  <a:gd name="T14" fmla="*/ 76 w 77"/>
                  <a:gd name="T15" fmla="*/ 26 h 97"/>
                  <a:gd name="T16" fmla="*/ 71 w 77"/>
                  <a:gd name="T17" fmla="*/ 3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97">
                    <a:moveTo>
                      <a:pt x="71" y="38"/>
                    </a:moveTo>
                    <a:cubicBezTo>
                      <a:pt x="60" y="52"/>
                      <a:pt x="60" y="70"/>
                      <a:pt x="56" y="86"/>
                    </a:cubicBezTo>
                    <a:cubicBezTo>
                      <a:pt x="54" y="95"/>
                      <a:pt x="49" y="97"/>
                      <a:pt x="45" y="91"/>
                    </a:cubicBezTo>
                    <a:cubicBezTo>
                      <a:pt x="29" y="69"/>
                      <a:pt x="15" y="47"/>
                      <a:pt x="1" y="25"/>
                    </a:cubicBezTo>
                    <a:cubicBezTo>
                      <a:pt x="0" y="23"/>
                      <a:pt x="0" y="20"/>
                      <a:pt x="0" y="17"/>
                    </a:cubicBezTo>
                    <a:cubicBezTo>
                      <a:pt x="4" y="15"/>
                      <a:pt x="9" y="16"/>
                      <a:pt x="13" y="13"/>
                    </a:cubicBezTo>
                    <a:cubicBezTo>
                      <a:pt x="26" y="7"/>
                      <a:pt x="37" y="0"/>
                      <a:pt x="53" y="2"/>
                    </a:cubicBezTo>
                    <a:cubicBezTo>
                      <a:pt x="70" y="4"/>
                      <a:pt x="77" y="10"/>
                      <a:pt x="76" y="26"/>
                    </a:cubicBezTo>
                    <a:cubicBezTo>
                      <a:pt x="76" y="31"/>
                      <a:pt x="75" y="35"/>
                      <a:pt x="71" y="38"/>
                    </a:cubicBezTo>
                    <a:close/>
                  </a:path>
                </a:pathLst>
              </a:custGeom>
              <a:solidFill>
                <a:srgbClr val="D6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8" name="Freeform 457">
                <a:extLst>
                  <a:ext uri="{FF2B5EF4-FFF2-40B4-BE49-F238E27FC236}">
                    <a16:creationId xmlns:a16="http://schemas.microsoft.com/office/drawing/2014/main" id="{9E1B573B-CA22-AA5B-D73F-E52E35466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9" y="3111"/>
                <a:ext cx="87" cy="101"/>
              </a:xfrm>
              <a:custGeom>
                <a:avLst/>
                <a:gdLst>
                  <a:gd name="T0" fmla="*/ 69 w 75"/>
                  <a:gd name="T1" fmla="*/ 1 h 89"/>
                  <a:gd name="T2" fmla="*/ 72 w 75"/>
                  <a:gd name="T3" fmla="*/ 6 h 89"/>
                  <a:gd name="T4" fmla="*/ 72 w 75"/>
                  <a:gd name="T5" fmla="*/ 17 h 89"/>
                  <a:gd name="T6" fmla="*/ 55 w 75"/>
                  <a:gd name="T7" fmla="*/ 86 h 89"/>
                  <a:gd name="T8" fmla="*/ 43 w 75"/>
                  <a:gd name="T9" fmla="*/ 86 h 89"/>
                  <a:gd name="T10" fmla="*/ 0 w 75"/>
                  <a:gd name="T11" fmla="*/ 21 h 89"/>
                  <a:gd name="T12" fmla="*/ 18 w 75"/>
                  <a:gd name="T13" fmla="*/ 10 h 89"/>
                  <a:gd name="T14" fmla="*/ 47 w 75"/>
                  <a:gd name="T15" fmla="*/ 2 h 89"/>
                  <a:gd name="T16" fmla="*/ 69 w 75"/>
                  <a:gd name="T17" fmla="*/ 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9">
                    <a:moveTo>
                      <a:pt x="69" y="1"/>
                    </a:moveTo>
                    <a:cubicBezTo>
                      <a:pt x="70" y="3"/>
                      <a:pt x="71" y="4"/>
                      <a:pt x="72" y="6"/>
                    </a:cubicBezTo>
                    <a:cubicBezTo>
                      <a:pt x="75" y="10"/>
                      <a:pt x="75" y="14"/>
                      <a:pt x="72" y="17"/>
                    </a:cubicBezTo>
                    <a:cubicBezTo>
                      <a:pt x="66" y="40"/>
                      <a:pt x="60" y="63"/>
                      <a:pt x="55" y="86"/>
                    </a:cubicBezTo>
                    <a:cubicBezTo>
                      <a:pt x="51" y="89"/>
                      <a:pt x="47" y="88"/>
                      <a:pt x="43" y="86"/>
                    </a:cubicBezTo>
                    <a:cubicBezTo>
                      <a:pt x="27" y="66"/>
                      <a:pt x="9" y="46"/>
                      <a:pt x="0" y="21"/>
                    </a:cubicBezTo>
                    <a:cubicBezTo>
                      <a:pt x="3" y="14"/>
                      <a:pt x="12" y="13"/>
                      <a:pt x="18" y="10"/>
                    </a:cubicBezTo>
                    <a:cubicBezTo>
                      <a:pt x="26" y="3"/>
                      <a:pt x="36" y="0"/>
                      <a:pt x="47" y="2"/>
                    </a:cubicBezTo>
                    <a:cubicBezTo>
                      <a:pt x="54" y="4"/>
                      <a:pt x="61" y="3"/>
                      <a:pt x="69" y="1"/>
                    </a:cubicBezTo>
                    <a:close/>
                  </a:path>
                </a:pathLst>
              </a:custGeom>
              <a:solidFill>
                <a:srgbClr val="D7B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9" name="Freeform 458">
                <a:extLst>
                  <a:ext uri="{FF2B5EF4-FFF2-40B4-BE49-F238E27FC236}">
                    <a16:creationId xmlns:a16="http://schemas.microsoft.com/office/drawing/2014/main" id="{F12FD9CC-69C1-131C-BB78-2726FB95B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" y="2937"/>
                <a:ext cx="94" cy="106"/>
              </a:xfrm>
              <a:custGeom>
                <a:avLst/>
                <a:gdLst>
                  <a:gd name="T0" fmla="*/ 0 w 81"/>
                  <a:gd name="T1" fmla="*/ 36 h 94"/>
                  <a:gd name="T2" fmla="*/ 3 w 81"/>
                  <a:gd name="T3" fmla="*/ 27 h 94"/>
                  <a:gd name="T4" fmla="*/ 19 w 81"/>
                  <a:gd name="T5" fmla="*/ 18 h 94"/>
                  <a:gd name="T6" fmla="*/ 53 w 81"/>
                  <a:gd name="T7" fmla="*/ 12 h 94"/>
                  <a:gd name="T8" fmla="*/ 72 w 81"/>
                  <a:gd name="T9" fmla="*/ 0 h 94"/>
                  <a:gd name="T10" fmla="*/ 75 w 81"/>
                  <a:gd name="T11" fmla="*/ 45 h 94"/>
                  <a:gd name="T12" fmla="*/ 61 w 81"/>
                  <a:gd name="T13" fmla="*/ 89 h 94"/>
                  <a:gd name="T14" fmla="*/ 44 w 81"/>
                  <a:gd name="T15" fmla="*/ 94 h 94"/>
                  <a:gd name="T16" fmla="*/ 30 w 81"/>
                  <a:gd name="T17" fmla="*/ 81 h 94"/>
                  <a:gd name="T18" fmla="*/ 0 w 81"/>
                  <a:gd name="T19" fmla="*/ 36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94">
                    <a:moveTo>
                      <a:pt x="0" y="36"/>
                    </a:moveTo>
                    <a:cubicBezTo>
                      <a:pt x="1" y="33"/>
                      <a:pt x="2" y="30"/>
                      <a:pt x="3" y="27"/>
                    </a:cubicBezTo>
                    <a:cubicBezTo>
                      <a:pt x="8" y="23"/>
                      <a:pt x="13" y="20"/>
                      <a:pt x="19" y="18"/>
                    </a:cubicBezTo>
                    <a:cubicBezTo>
                      <a:pt x="30" y="14"/>
                      <a:pt x="40" y="9"/>
                      <a:pt x="53" y="12"/>
                    </a:cubicBezTo>
                    <a:cubicBezTo>
                      <a:pt x="64" y="16"/>
                      <a:pt x="66" y="5"/>
                      <a:pt x="72" y="0"/>
                    </a:cubicBezTo>
                    <a:cubicBezTo>
                      <a:pt x="81" y="14"/>
                      <a:pt x="70" y="30"/>
                      <a:pt x="75" y="45"/>
                    </a:cubicBezTo>
                    <a:cubicBezTo>
                      <a:pt x="70" y="59"/>
                      <a:pt x="73" y="76"/>
                      <a:pt x="61" y="89"/>
                    </a:cubicBezTo>
                    <a:cubicBezTo>
                      <a:pt x="56" y="92"/>
                      <a:pt x="50" y="94"/>
                      <a:pt x="44" y="94"/>
                    </a:cubicBezTo>
                    <a:cubicBezTo>
                      <a:pt x="37" y="93"/>
                      <a:pt x="34" y="86"/>
                      <a:pt x="30" y="81"/>
                    </a:cubicBezTo>
                    <a:cubicBezTo>
                      <a:pt x="20" y="66"/>
                      <a:pt x="10" y="51"/>
                      <a:pt x="0" y="36"/>
                    </a:cubicBezTo>
                    <a:close/>
                  </a:path>
                </a:pathLst>
              </a:custGeom>
              <a:solidFill>
                <a:srgbClr val="E1B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0" name="Freeform 459">
                <a:extLst>
                  <a:ext uri="{FF2B5EF4-FFF2-40B4-BE49-F238E27FC236}">
                    <a16:creationId xmlns:a16="http://schemas.microsoft.com/office/drawing/2014/main" id="{F137CC24-3B08-F80C-00FE-B7A569F04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2710"/>
                <a:ext cx="89" cy="120"/>
              </a:xfrm>
              <a:custGeom>
                <a:avLst/>
                <a:gdLst>
                  <a:gd name="T0" fmla="*/ 57 w 77"/>
                  <a:gd name="T1" fmla="*/ 0 h 106"/>
                  <a:gd name="T2" fmla="*/ 73 w 77"/>
                  <a:gd name="T3" fmla="*/ 1 h 106"/>
                  <a:gd name="T4" fmla="*/ 77 w 77"/>
                  <a:gd name="T5" fmla="*/ 23 h 106"/>
                  <a:gd name="T6" fmla="*/ 77 w 77"/>
                  <a:gd name="T7" fmla="*/ 29 h 106"/>
                  <a:gd name="T8" fmla="*/ 66 w 77"/>
                  <a:gd name="T9" fmla="*/ 92 h 106"/>
                  <a:gd name="T10" fmla="*/ 54 w 77"/>
                  <a:gd name="T11" fmla="*/ 106 h 106"/>
                  <a:gd name="T12" fmla="*/ 27 w 77"/>
                  <a:gd name="T13" fmla="*/ 49 h 106"/>
                  <a:gd name="T14" fmla="*/ 10 w 77"/>
                  <a:gd name="T15" fmla="*/ 25 h 106"/>
                  <a:gd name="T16" fmla="*/ 6 w 77"/>
                  <a:gd name="T17" fmla="*/ 9 h 106"/>
                  <a:gd name="T18" fmla="*/ 25 w 77"/>
                  <a:gd name="T19" fmla="*/ 8 h 106"/>
                  <a:gd name="T20" fmla="*/ 57 w 77"/>
                  <a:gd name="T2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7" h="106">
                    <a:moveTo>
                      <a:pt x="57" y="0"/>
                    </a:moveTo>
                    <a:cubicBezTo>
                      <a:pt x="62" y="0"/>
                      <a:pt x="68" y="1"/>
                      <a:pt x="73" y="1"/>
                    </a:cubicBezTo>
                    <a:cubicBezTo>
                      <a:pt x="73" y="8"/>
                      <a:pt x="72" y="16"/>
                      <a:pt x="77" y="23"/>
                    </a:cubicBezTo>
                    <a:cubicBezTo>
                      <a:pt x="77" y="25"/>
                      <a:pt x="77" y="27"/>
                      <a:pt x="77" y="29"/>
                    </a:cubicBezTo>
                    <a:cubicBezTo>
                      <a:pt x="75" y="50"/>
                      <a:pt x="67" y="71"/>
                      <a:pt x="66" y="92"/>
                    </a:cubicBezTo>
                    <a:cubicBezTo>
                      <a:pt x="65" y="99"/>
                      <a:pt x="62" y="105"/>
                      <a:pt x="54" y="106"/>
                    </a:cubicBezTo>
                    <a:cubicBezTo>
                      <a:pt x="54" y="82"/>
                      <a:pt x="39" y="66"/>
                      <a:pt x="27" y="49"/>
                    </a:cubicBezTo>
                    <a:cubicBezTo>
                      <a:pt x="21" y="41"/>
                      <a:pt x="16" y="33"/>
                      <a:pt x="10" y="25"/>
                    </a:cubicBezTo>
                    <a:cubicBezTo>
                      <a:pt x="4" y="21"/>
                      <a:pt x="0" y="16"/>
                      <a:pt x="6" y="9"/>
                    </a:cubicBezTo>
                    <a:cubicBezTo>
                      <a:pt x="13" y="9"/>
                      <a:pt x="19" y="8"/>
                      <a:pt x="25" y="8"/>
                    </a:cubicBezTo>
                    <a:cubicBezTo>
                      <a:pt x="35" y="0"/>
                      <a:pt x="46" y="0"/>
                      <a:pt x="57" y="0"/>
                    </a:cubicBezTo>
                    <a:close/>
                  </a:path>
                </a:pathLst>
              </a:custGeom>
              <a:solidFill>
                <a:srgbClr val="ED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1" name="Freeform 460">
                <a:extLst>
                  <a:ext uri="{FF2B5EF4-FFF2-40B4-BE49-F238E27FC236}">
                    <a16:creationId xmlns:a16="http://schemas.microsoft.com/office/drawing/2014/main" id="{8DA26D58-EE5E-5924-8E5B-6548C5110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3" y="3065"/>
                <a:ext cx="87" cy="101"/>
              </a:xfrm>
              <a:custGeom>
                <a:avLst/>
                <a:gdLst>
                  <a:gd name="T0" fmla="*/ 73 w 75"/>
                  <a:gd name="T1" fmla="*/ 6 h 90"/>
                  <a:gd name="T2" fmla="*/ 57 w 75"/>
                  <a:gd name="T3" fmla="*/ 82 h 90"/>
                  <a:gd name="T4" fmla="*/ 49 w 75"/>
                  <a:gd name="T5" fmla="*/ 90 h 90"/>
                  <a:gd name="T6" fmla="*/ 9 w 75"/>
                  <a:gd name="T7" fmla="*/ 34 h 90"/>
                  <a:gd name="T8" fmla="*/ 2 w 75"/>
                  <a:gd name="T9" fmla="*/ 11 h 90"/>
                  <a:gd name="T10" fmla="*/ 19 w 75"/>
                  <a:gd name="T11" fmla="*/ 9 h 90"/>
                  <a:gd name="T12" fmla="*/ 37 w 75"/>
                  <a:gd name="T13" fmla="*/ 2 h 90"/>
                  <a:gd name="T14" fmla="*/ 48 w 75"/>
                  <a:gd name="T15" fmla="*/ 0 h 90"/>
                  <a:gd name="T16" fmla="*/ 73 w 75"/>
                  <a:gd name="T17" fmla="*/ 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90">
                    <a:moveTo>
                      <a:pt x="73" y="6"/>
                    </a:moveTo>
                    <a:cubicBezTo>
                      <a:pt x="75" y="33"/>
                      <a:pt x="65" y="57"/>
                      <a:pt x="57" y="82"/>
                    </a:cubicBezTo>
                    <a:cubicBezTo>
                      <a:pt x="54" y="85"/>
                      <a:pt x="53" y="90"/>
                      <a:pt x="49" y="90"/>
                    </a:cubicBezTo>
                    <a:cubicBezTo>
                      <a:pt x="36" y="72"/>
                      <a:pt x="22" y="53"/>
                      <a:pt x="9" y="34"/>
                    </a:cubicBezTo>
                    <a:cubicBezTo>
                      <a:pt x="4" y="27"/>
                      <a:pt x="0" y="20"/>
                      <a:pt x="2" y="11"/>
                    </a:cubicBezTo>
                    <a:cubicBezTo>
                      <a:pt x="8" y="12"/>
                      <a:pt x="14" y="13"/>
                      <a:pt x="19" y="9"/>
                    </a:cubicBezTo>
                    <a:cubicBezTo>
                      <a:pt x="25" y="7"/>
                      <a:pt x="30" y="3"/>
                      <a:pt x="37" y="2"/>
                    </a:cubicBezTo>
                    <a:cubicBezTo>
                      <a:pt x="40" y="1"/>
                      <a:pt x="44" y="0"/>
                      <a:pt x="48" y="0"/>
                    </a:cubicBezTo>
                    <a:cubicBezTo>
                      <a:pt x="56" y="2"/>
                      <a:pt x="66" y="0"/>
                      <a:pt x="73" y="6"/>
                    </a:cubicBezTo>
                    <a:close/>
                  </a:path>
                </a:pathLst>
              </a:custGeom>
              <a:solidFill>
                <a:srgbClr val="D6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2" name="Freeform 461">
                <a:extLst>
                  <a:ext uri="{FF2B5EF4-FFF2-40B4-BE49-F238E27FC236}">
                    <a16:creationId xmlns:a16="http://schemas.microsoft.com/office/drawing/2014/main" id="{4258FFD5-8DDC-7E70-ECBA-0E4C7FA97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" y="3025"/>
                <a:ext cx="92" cy="105"/>
              </a:xfrm>
              <a:custGeom>
                <a:avLst/>
                <a:gdLst>
                  <a:gd name="T0" fmla="*/ 2 w 80"/>
                  <a:gd name="T1" fmla="*/ 45 h 93"/>
                  <a:gd name="T2" fmla="*/ 8 w 80"/>
                  <a:gd name="T3" fmla="*/ 16 h 93"/>
                  <a:gd name="T4" fmla="*/ 60 w 80"/>
                  <a:gd name="T5" fmla="*/ 8 h 93"/>
                  <a:gd name="T6" fmla="*/ 76 w 80"/>
                  <a:gd name="T7" fmla="*/ 10 h 93"/>
                  <a:gd name="T8" fmla="*/ 66 w 80"/>
                  <a:gd name="T9" fmla="*/ 64 h 93"/>
                  <a:gd name="T10" fmla="*/ 61 w 80"/>
                  <a:gd name="T11" fmla="*/ 85 h 93"/>
                  <a:gd name="T12" fmla="*/ 49 w 80"/>
                  <a:gd name="T13" fmla="*/ 89 h 93"/>
                  <a:gd name="T14" fmla="*/ 14 w 80"/>
                  <a:gd name="T15" fmla="*/ 42 h 93"/>
                  <a:gd name="T16" fmla="*/ 2 w 80"/>
                  <a:gd name="T17" fmla="*/ 45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0" h="93">
                    <a:moveTo>
                      <a:pt x="2" y="45"/>
                    </a:moveTo>
                    <a:cubicBezTo>
                      <a:pt x="0" y="34"/>
                      <a:pt x="7" y="25"/>
                      <a:pt x="8" y="16"/>
                    </a:cubicBezTo>
                    <a:cubicBezTo>
                      <a:pt x="25" y="15"/>
                      <a:pt x="41" y="0"/>
                      <a:pt x="60" y="8"/>
                    </a:cubicBezTo>
                    <a:cubicBezTo>
                      <a:pt x="65" y="8"/>
                      <a:pt x="71" y="6"/>
                      <a:pt x="76" y="10"/>
                    </a:cubicBezTo>
                    <a:cubicBezTo>
                      <a:pt x="80" y="29"/>
                      <a:pt x="69" y="46"/>
                      <a:pt x="66" y="64"/>
                    </a:cubicBezTo>
                    <a:cubicBezTo>
                      <a:pt x="65" y="71"/>
                      <a:pt x="63" y="78"/>
                      <a:pt x="61" y="85"/>
                    </a:cubicBezTo>
                    <a:cubicBezTo>
                      <a:pt x="58" y="89"/>
                      <a:pt x="55" y="93"/>
                      <a:pt x="49" y="89"/>
                    </a:cubicBezTo>
                    <a:cubicBezTo>
                      <a:pt x="38" y="74"/>
                      <a:pt x="25" y="59"/>
                      <a:pt x="14" y="42"/>
                    </a:cubicBezTo>
                    <a:cubicBezTo>
                      <a:pt x="6" y="30"/>
                      <a:pt x="6" y="43"/>
                      <a:pt x="2" y="45"/>
                    </a:cubicBezTo>
                    <a:close/>
                  </a:path>
                </a:pathLst>
              </a:custGeom>
              <a:solidFill>
                <a:srgbClr val="D5B3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3" name="Freeform 462">
                <a:extLst>
                  <a:ext uri="{FF2B5EF4-FFF2-40B4-BE49-F238E27FC236}">
                    <a16:creationId xmlns:a16="http://schemas.microsoft.com/office/drawing/2014/main" id="{01D3F631-A098-B9E6-129D-F50C11EAA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4" y="2990"/>
                <a:ext cx="87" cy="109"/>
              </a:xfrm>
              <a:custGeom>
                <a:avLst/>
                <a:gdLst>
                  <a:gd name="T0" fmla="*/ 69 w 75"/>
                  <a:gd name="T1" fmla="*/ 0 h 96"/>
                  <a:gd name="T2" fmla="*/ 72 w 75"/>
                  <a:gd name="T3" fmla="*/ 30 h 96"/>
                  <a:gd name="T4" fmla="*/ 56 w 75"/>
                  <a:gd name="T5" fmla="*/ 93 h 96"/>
                  <a:gd name="T6" fmla="*/ 44 w 75"/>
                  <a:gd name="T7" fmla="*/ 93 h 96"/>
                  <a:gd name="T8" fmla="*/ 0 w 75"/>
                  <a:gd name="T9" fmla="*/ 29 h 96"/>
                  <a:gd name="T10" fmla="*/ 19 w 75"/>
                  <a:gd name="T11" fmla="*/ 19 h 96"/>
                  <a:gd name="T12" fmla="*/ 51 w 75"/>
                  <a:gd name="T13" fmla="*/ 11 h 96"/>
                  <a:gd name="T14" fmla="*/ 69 w 75"/>
                  <a:gd name="T15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5" h="96">
                    <a:moveTo>
                      <a:pt x="69" y="0"/>
                    </a:moveTo>
                    <a:cubicBezTo>
                      <a:pt x="75" y="10"/>
                      <a:pt x="74" y="20"/>
                      <a:pt x="72" y="30"/>
                    </a:cubicBezTo>
                    <a:cubicBezTo>
                      <a:pt x="67" y="51"/>
                      <a:pt x="61" y="72"/>
                      <a:pt x="56" y="93"/>
                    </a:cubicBezTo>
                    <a:cubicBezTo>
                      <a:pt x="52" y="96"/>
                      <a:pt x="48" y="96"/>
                      <a:pt x="44" y="93"/>
                    </a:cubicBezTo>
                    <a:cubicBezTo>
                      <a:pt x="27" y="74"/>
                      <a:pt x="11" y="53"/>
                      <a:pt x="0" y="29"/>
                    </a:cubicBezTo>
                    <a:cubicBezTo>
                      <a:pt x="4" y="22"/>
                      <a:pt x="12" y="21"/>
                      <a:pt x="19" y="19"/>
                    </a:cubicBezTo>
                    <a:cubicBezTo>
                      <a:pt x="29" y="13"/>
                      <a:pt x="39" y="11"/>
                      <a:pt x="51" y="11"/>
                    </a:cubicBezTo>
                    <a:cubicBezTo>
                      <a:pt x="60" y="13"/>
                      <a:pt x="64" y="5"/>
                      <a:pt x="69" y="0"/>
                    </a:cubicBezTo>
                    <a:close/>
                  </a:path>
                </a:pathLst>
              </a:custGeom>
              <a:solidFill>
                <a:srgbClr val="D7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4" name="Freeform 463">
                <a:extLst>
                  <a:ext uri="{FF2B5EF4-FFF2-40B4-BE49-F238E27FC236}">
                    <a16:creationId xmlns:a16="http://schemas.microsoft.com/office/drawing/2014/main" id="{F0760503-4CC4-BEDB-C91F-47A27E46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30"/>
                <a:ext cx="88" cy="97"/>
              </a:xfrm>
              <a:custGeom>
                <a:avLst/>
                <a:gdLst>
                  <a:gd name="T0" fmla="*/ 0 w 77"/>
                  <a:gd name="T1" fmla="*/ 18 h 86"/>
                  <a:gd name="T2" fmla="*/ 17 w 77"/>
                  <a:gd name="T3" fmla="*/ 13 h 86"/>
                  <a:gd name="T4" fmla="*/ 52 w 77"/>
                  <a:gd name="T5" fmla="*/ 5 h 86"/>
                  <a:gd name="T6" fmla="*/ 71 w 77"/>
                  <a:gd name="T7" fmla="*/ 5 h 86"/>
                  <a:gd name="T8" fmla="*/ 76 w 77"/>
                  <a:gd name="T9" fmla="*/ 22 h 86"/>
                  <a:gd name="T10" fmla="*/ 61 w 77"/>
                  <a:gd name="T11" fmla="*/ 62 h 86"/>
                  <a:gd name="T12" fmla="*/ 56 w 77"/>
                  <a:gd name="T13" fmla="*/ 81 h 86"/>
                  <a:gd name="T14" fmla="*/ 40 w 77"/>
                  <a:gd name="T15" fmla="*/ 82 h 86"/>
                  <a:gd name="T16" fmla="*/ 0 w 77"/>
                  <a:gd name="T17" fmla="*/ 18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86">
                    <a:moveTo>
                      <a:pt x="0" y="18"/>
                    </a:moveTo>
                    <a:cubicBezTo>
                      <a:pt x="6" y="17"/>
                      <a:pt x="11" y="15"/>
                      <a:pt x="17" y="13"/>
                    </a:cubicBezTo>
                    <a:cubicBezTo>
                      <a:pt x="28" y="8"/>
                      <a:pt x="39" y="4"/>
                      <a:pt x="52" y="5"/>
                    </a:cubicBezTo>
                    <a:cubicBezTo>
                      <a:pt x="58" y="3"/>
                      <a:pt x="65" y="0"/>
                      <a:pt x="71" y="5"/>
                    </a:cubicBezTo>
                    <a:cubicBezTo>
                      <a:pt x="76" y="10"/>
                      <a:pt x="77" y="16"/>
                      <a:pt x="76" y="22"/>
                    </a:cubicBezTo>
                    <a:cubicBezTo>
                      <a:pt x="71" y="35"/>
                      <a:pt x="73" y="51"/>
                      <a:pt x="61" y="62"/>
                    </a:cubicBezTo>
                    <a:cubicBezTo>
                      <a:pt x="55" y="67"/>
                      <a:pt x="58" y="75"/>
                      <a:pt x="56" y="81"/>
                    </a:cubicBezTo>
                    <a:cubicBezTo>
                      <a:pt x="51" y="86"/>
                      <a:pt x="45" y="85"/>
                      <a:pt x="40" y="82"/>
                    </a:cubicBezTo>
                    <a:cubicBezTo>
                      <a:pt x="26" y="62"/>
                      <a:pt x="8" y="43"/>
                      <a:pt x="0" y="18"/>
                    </a:cubicBezTo>
                    <a:close/>
                  </a:path>
                </a:pathLst>
              </a:custGeom>
              <a:solidFill>
                <a:srgbClr val="DFB9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5" name="Freeform 464">
                <a:extLst>
                  <a:ext uri="{FF2B5EF4-FFF2-40B4-BE49-F238E27FC236}">
                    <a16:creationId xmlns:a16="http://schemas.microsoft.com/office/drawing/2014/main" id="{327AE41E-BA3E-F489-EB1B-A96E7AC53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3016"/>
                <a:ext cx="88" cy="100"/>
              </a:xfrm>
              <a:custGeom>
                <a:avLst/>
                <a:gdLst>
                  <a:gd name="T0" fmla="*/ 57 w 77"/>
                  <a:gd name="T1" fmla="*/ 14 h 88"/>
                  <a:gd name="T2" fmla="*/ 77 w 77"/>
                  <a:gd name="T3" fmla="*/ 11 h 88"/>
                  <a:gd name="T4" fmla="*/ 50 w 77"/>
                  <a:gd name="T5" fmla="*/ 62 h 88"/>
                  <a:gd name="T6" fmla="*/ 33 w 77"/>
                  <a:gd name="T7" fmla="*/ 85 h 88"/>
                  <a:gd name="T8" fmla="*/ 21 w 77"/>
                  <a:gd name="T9" fmla="*/ 81 h 88"/>
                  <a:gd name="T10" fmla="*/ 4 w 77"/>
                  <a:gd name="T11" fmla="*/ 20 h 88"/>
                  <a:gd name="T12" fmla="*/ 5 w 77"/>
                  <a:gd name="T13" fmla="*/ 6 h 88"/>
                  <a:gd name="T14" fmla="*/ 21 w 77"/>
                  <a:gd name="T15" fmla="*/ 8 h 88"/>
                  <a:gd name="T16" fmla="*/ 57 w 77"/>
                  <a:gd name="T17" fmla="*/ 14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88">
                    <a:moveTo>
                      <a:pt x="57" y="14"/>
                    </a:moveTo>
                    <a:cubicBezTo>
                      <a:pt x="65" y="22"/>
                      <a:pt x="71" y="17"/>
                      <a:pt x="77" y="11"/>
                    </a:cubicBezTo>
                    <a:cubicBezTo>
                      <a:pt x="76" y="32"/>
                      <a:pt x="59" y="45"/>
                      <a:pt x="50" y="62"/>
                    </a:cubicBezTo>
                    <a:cubicBezTo>
                      <a:pt x="45" y="70"/>
                      <a:pt x="38" y="77"/>
                      <a:pt x="33" y="85"/>
                    </a:cubicBezTo>
                    <a:cubicBezTo>
                      <a:pt x="27" y="88"/>
                      <a:pt x="24" y="84"/>
                      <a:pt x="21" y="81"/>
                    </a:cubicBezTo>
                    <a:cubicBezTo>
                      <a:pt x="15" y="61"/>
                      <a:pt x="10" y="40"/>
                      <a:pt x="4" y="20"/>
                    </a:cubicBezTo>
                    <a:cubicBezTo>
                      <a:pt x="3" y="15"/>
                      <a:pt x="0" y="10"/>
                      <a:pt x="5" y="6"/>
                    </a:cubicBezTo>
                    <a:cubicBezTo>
                      <a:pt x="11" y="0"/>
                      <a:pt x="16" y="5"/>
                      <a:pt x="21" y="8"/>
                    </a:cubicBezTo>
                    <a:cubicBezTo>
                      <a:pt x="34" y="5"/>
                      <a:pt x="46" y="7"/>
                      <a:pt x="57" y="14"/>
                    </a:cubicBezTo>
                    <a:close/>
                  </a:path>
                </a:pathLst>
              </a:custGeom>
              <a:solidFill>
                <a:srgbClr val="DEBA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6" name="Freeform 465">
                <a:extLst>
                  <a:ext uri="{FF2B5EF4-FFF2-40B4-BE49-F238E27FC236}">
                    <a16:creationId xmlns:a16="http://schemas.microsoft.com/office/drawing/2014/main" id="{165965B1-4519-F85C-1A99-CD6FDA33F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" y="2876"/>
                <a:ext cx="89" cy="102"/>
              </a:xfrm>
              <a:custGeom>
                <a:avLst/>
                <a:gdLst>
                  <a:gd name="T0" fmla="*/ 0 w 77"/>
                  <a:gd name="T1" fmla="*/ 22 h 90"/>
                  <a:gd name="T2" fmla="*/ 0 w 77"/>
                  <a:gd name="T3" fmla="*/ 10 h 90"/>
                  <a:gd name="T4" fmla="*/ 4 w 77"/>
                  <a:gd name="T5" fmla="*/ 6 h 90"/>
                  <a:gd name="T6" fmla="*/ 19 w 77"/>
                  <a:gd name="T7" fmla="*/ 5 h 90"/>
                  <a:gd name="T8" fmla="*/ 74 w 77"/>
                  <a:gd name="T9" fmla="*/ 18 h 90"/>
                  <a:gd name="T10" fmla="*/ 70 w 77"/>
                  <a:gd name="T11" fmla="*/ 39 h 90"/>
                  <a:gd name="T12" fmla="*/ 31 w 77"/>
                  <a:gd name="T13" fmla="*/ 85 h 90"/>
                  <a:gd name="T14" fmla="*/ 16 w 77"/>
                  <a:gd name="T15" fmla="*/ 82 h 90"/>
                  <a:gd name="T16" fmla="*/ 0 w 77"/>
                  <a:gd name="T17" fmla="*/ 2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7" h="90">
                    <a:moveTo>
                      <a:pt x="0" y="22"/>
                    </a:moveTo>
                    <a:cubicBezTo>
                      <a:pt x="0" y="18"/>
                      <a:pt x="0" y="14"/>
                      <a:pt x="0" y="10"/>
                    </a:cubicBezTo>
                    <a:cubicBezTo>
                      <a:pt x="1" y="8"/>
                      <a:pt x="3" y="7"/>
                      <a:pt x="4" y="6"/>
                    </a:cubicBezTo>
                    <a:cubicBezTo>
                      <a:pt x="9" y="5"/>
                      <a:pt x="14" y="5"/>
                      <a:pt x="19" y="5"/>
                    </a:cubicBezTo>
                    <a:cubicBezTo>
                      <a:pt x="39" y="0"/>
                      <a:pt x="56" y="11"/>
                      <a:pt x="74" y="18"/>
                    </a:cubicBezTo>
                    <a:cubicBezTo>
                      <a:pt x="76" y="25"/>
                      <a:pt x="77" y="33"/>
                      <a:pt x="70" y="39"/>
                    </a:cubicBezTo>
                    <a:cubicBezTo>
                      <a:pt x="51" y="50"/>
                      <a:pt x="44" y="70"/>
                      <a:pt x="31" y="85"/>
                    </a:cubicBezTo>
                    <a:cubicBezTo>
                      <a:pt x="24" y="90"/>
                      <a:pt x="19" y="89"/>
                      <a:pt x="16" y="82"/>
                    </a:cubicBezTo>
                    <a:cubicBezTo>
                      <a:pt x="11" y="62"/>
                      <a:pt x="8" y="41"/>
                      <a:pt x="0" y="22"/>
                    </a:cubicBezTo>
                    <a:close/>
                  </a:path>
                </a:pathLst>
              </a:custGeom>
              <a:solidFill>
                <a:srgbClr val="D5B3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7" name="Freeform 466">
                <a:extLst>
                  <a:ext uri="{FF2B5EF4-FFF2-40B4-BE49-F238E27FC236}">
                    <a16:creationId xmlns:a16="http://schemas.microsoft.com/office/drawing/2014/main" id="{D40FB426-5171-D872-5BE4-6DFCB9645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" y="3035"/>
                <a:ext cx="86" cy="110"/>
              </a:xfrm>
              <a:custGeom>
                <a:avLst/>
                <a:gdLst>
                  <a:gd name="T0" fmla="*/ 22 w 74"/>
                  <a:gd name="T1" fmla="*/ 9 h 97"/>
                  <a:gd name="T2" fmla="*/ 74 w 74"/>
                  <a:gd name="T3" fmla="*/ 12 h 97"/>
                  <a:gd name="T4" fmla="*/ 54 w 74"/>
                  <a:gd name="T5" fmla="*/ 65 h 97"/>
                  <a:gd name="T6" fmla="*/ 43 w 74"/>
                  <a:gd name="T7" fmla="*/ 89 h 97"/>
                  <a:gd name="T8" fmla="*/ 33 w 74"/>
                  <a:gd name="T9" fmla="*/ 97 h 97"/>
                  <a:gd name="T10" fmla="*/ 7 w 74"/>
                  <a:gd name="T11" fmla="*/ 31 h 97"/>
                  <a:gd name="T12" fmla="*/ 2 w 74"/>
                  <a:gd name="T13" fmla="*/ 12 h 97"/>
                  <a:gd name="T14" fmla="*/ 22 w 74"/>
                  <a:gd name="T15" fmla="*/ 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97">
                    <a:moveTo>
                      <a:pt x="22" y="9"/>
                    </a:moveTo>
                    <a:cubicBezTo>
                      <a:pt x="40" y="0"/>
                      <a:pt x="56" y="17"/>
                      <a:pt x="74" y="12"/>
                    </a:cubicBezTo>
                    <a:cubicBezTo>
                      <a:pt x="73" y="32"/>
                      <a:pt x="61" y="48"/>
                      <a:pt x="54" y="65"/>
                    </a:cubicBezTo>
                    <a:cubicBezTo>
                      <a:pt x="51" y="73"/>
                      <a:pt x="47" y="81"/>
                      <a:pt x="43" y="89"/>
                    </a:cubicBezTo>
                    <a:cubicBezTo>
                      <a:pt x="38" y="89"/>
                      <a:pt x="38" y="96"/>
                      <a:pt x="33" y="97"/>
                    </a:cubicBezTo>
                    <a:cubicBezTo>
                      <a:pt x="28" y="73"/>
                      <a:pt x="16" y="53"/>
                      <a:pt x="7" y="31"/>
                    </a:cubicBezTo>
                    <a:cubicBezTo>
                      <a:pt x="4" y="25"/>
                      <a:pt x="0" y="19"/>
                      <a:pt x="2" y="12"/>
                    </a:cubicBezTo>
                    <a:cubicBezTo>
                      <a:pt x="8" y="6"/>
                      <a:pt x="15" y="10"/>
                      <a:pt x="22" y="9"/>
                    </a:cubicBezTo>
                    <a:close/>
                  </a:path>
                </a:pathLst>
              </a:custGeom>
              <a:solidFill>
                <a:srgbClr val="D3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8" name="Freeform 467">
                <a:extLst>
                  <a:ext uri="{FF2B5EF4-FFF2-40B4-BE49-F238E27FC236}">
                    <a16:creationId xmlns:a16="http://schemas.microsoft.com/office/drawing/2014/main" id="{4D772F16-ED42-2075-D065-599FC9259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945"/>
                <a:ext cx="84" cy="99"/>
              </a:xfrm>
              <a:custGeom>
                <a:avLst/>
                <a:gdLst>
                  <a:gd name="T0" fmla="*/ 2 w 73"/>
                  <a:gd name="T1" fmla="*/ 28 h 88"/>
                  <a:gd name="T2" fmla="*/ 5 w 73"/>
                  <a:gd name="T3" fmla="*/ 7 h 88"/>
                  <a:gd name="T4" fmla="*/ 56 w 73"/>
                  <a:gd name="T5" fmla="*/ 3 h 88"/>
                  <a:gd name="T6" fmla="*/ 73 w 73"/>
                  <a:gd name="T7" fmla="*/ 8 h 88"/>
                  <a:gd name="T8" fmla="*/ 58 w 73"/>
                  <a:gd name="T9" fmla="*/ 81 h 88"/>
                  <a:gd name="T10" fmla="*/ 45 w 73"/>
                  <a:gd name="T11" fmla="*/ 85 h 88"/>
                  <a:gd name="T12" fmla="*/ 2 w 73"/>
                  <a:gd name="T13" fmla="*/ 2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3" h="88">
                    <a:moveTo>
                      <a:pt x="2" y="28"/>
                    </a:moveTo>
                    <a:cubicBezTo>
                      <a:pt x="3" y="21"/>
                      <a:pt x="0" y="13"/>
                      <a:pt x="5" y="7"/>
                    </a:cubicBezTo>
                    <a:cubicBezTo>
                      <a:pt x="23" y="15"/>
                      <a:pt x="38" y="0"/>
                      <a:pt x="56" y="3"/>
                    </a:cubicBezTo>
                    <a:cubicBezTo>
                      <a:pt x="62" y="3"/>
                      <a:pt x="68" y="4"/>
                      <a:pt x="73" y="8"/>
                    </a:cubicBezTo>
                    <a:cubicBezTo>
                      <a:pt x="73" y="33"/>
                      <a:pt x="64" y="57"/>
                      <a:pt x="58" y="81"/>
                    </a:cubicBezTo>
                    <a:cubicBezTo>
                      <a:pt x="54" y="84"/>
                      <a:pt x="51" y="88"/>
                      <a:pt x="45" y="85"/>
                    </a:cubicBezTo>
                    <a:cubicBezTo>
                      <a:pt x="31" y="66"/>
                      <a:pt x="17" y="47"/>
                      <a:pt x="2" y="28"/>
                    </a:cubicBezTo>
                    <a:close/>
                  </a:path>
                </a:pathLst>
              </a:custGeom>
              <a:solidFill>
                <a:srgbClr val="D6B4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9" name="Freeform 468">
                <a:extLst>
                  <a:ext uri="{FF2B5EF4-FFF2-40B4-BE49-F238E27FC236}">
                    <a16:creationId xmlns:a16="http://schemas.microsoft.com/office/drawing/2014/main" id="{ACFBB928-EEA8-045C-CFA9-6C37431D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" y="2849"/>
                <a:ext cx="88" cy="99"/>
              </a:xfrm>
              <a:custGeom>
                <a:avLst/>
                <a:gdLst>
                  <a:gd name="T0" fmla="*/ 45 w 76"/>
                  <a:gd name="T1" fmla="*/ 86 h 88"/>
                  <a:gd name="T2" fmla="*/ 7 w 76"/>
                  <a:gd name="T3" fmla="*/ 31 h 88"/>
                  <a:gd name="T4" fmla="*/ 2 w 76"/>
                  <a:gd name="T5" fmla="*/ 13 h 88"/>
                  <a:gd name="T6" fmla="*/ 22 w 76"/>
                  <a:gd name="T7" fmla="*/ 8 h 88"/>
                  <a:gd name="T8" fmla="*/ 52 w 76"/>
                  <a:gd name="T9" fmla="*/ 2 h 88"/>
                  <a:gd name="T10" fmla="*/ 73 w 76"/>
                  <a:gd name="T11" fmla="*/ 5 h 88"/>
                  <a:gd name="T12" fmla="*/ 61 w 76"/>
                  <a:gd name="T13" fmla="*/ 64 h 88"/>
                  <a:gd name="T14" fmla="*/ 57 w 76"/>
                  <a:gd name="T15" fmla="*/ 86 h 88"/>
                  <a:gd name="T16" fmla="*/ 45 w 76"/>
                  <a:gd name="T17" fmla="*/ 86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88">
                    <a:moveTo>
                      <a:pt x="45" y="86"/>
                    </a:moveTo>
                    <a:cubicBezTo>
                      <a:pt x="33" y="68"/>
                      <a:pt x="20" y="49"/>
                      <a:pt x="7" y="31"/>
                    </a:cubicBezTo>
                    <a:cubicBezTo>
                      <a:pt x="4" y="26"/>
                      <a:pt x="0" y="20"/>
                      <a:pt x="2" y="13"/>
                    </a:cubicBezTo>
                    <a:cubicBezTo>
                      <a:pt x="8" y="10"/>
                      <a:pt x="15" y="10"/>
                      <a:pt x="22" y="8"/>
                    </a:cubicBezTo>
                    <a:cubicBezTo>
                      <a:pt x="31" y="4"/>
                      <a:pt x="41" y="0"/>
                      <a:pt x="52" y="2"/>
                    </a:cubicBezTo>
                    <a:cubicBezTo>
                      <a:pt x="59" y="4"/>
                      <a:pt x="66" y="1"/>
                      <a:pt x="73" y="5"/>
                    </a:cubicBezTo>
                    <a:cubicBezTo>
                      <a:pt x="76" y="26"/>
                      <a:pt x="65" y="45"/>
                      <a:pt x="61" y="64"/>
                    </a:cubicBezTo>
                    <a:cubicBezTo>
                      <a:pt x="60" y="72"/>
                      <a:pt x="59" y="79"/>
                      <a:pt x="57" y="86"/>
                    </a:cubicBezTo>
                    <a:cubicBezTo>
                      <a:pt x="53" y="88"/>
                      <a:pt x="49" y="86"/>
                      <a:pt x="45" y="86"/>
                    </a:cubicBezTo>
                    <a:close/>
                  </a:path>
                </a:pathLst>
              </a:custGeom>
              <a:solidFill>
                <a:srgbClr val="D2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0" name="Freeform 469">
                <a:extLst>
                  <a:ext uri="{FF2B5EF4-FFF2-40B4-BE49-F238E27FC236}">
                    <a16:creationId xmlns:a16="http://schemas.microsoft.com/office/drawing/2014/main" id="{88F58CBA-E39E-BB98-DD22-24D98624E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" y="2867"/>
                <a:ext cx="68" cy="249"/>
              </a:xfrm>
              <a:custGeom>
                <a:avLst/>
                <a:gdLst>
                  <a:gd name="T0" fmla="*/ 26 w 59"/>
                  <a:gd name="T1" fmla="*/ 61 h 220"/>
                  <a:gd name="T2" fmla="*/ 49 w 59"/>
                  <a:gd name="T3" fmla="*/ 1 h 220"/>
                  <a:gd name="T4" fmla="*/ 56 w 59"/>
                  <a:gd name="T5" fmla="*/ 3 h 220"/>
                  <a:gd name="T6" fmla="*/ 58 w 59"/>
                  <a:gd name="T7" fmla="*/ 20 h 220"/>
                  <a:gd name="T8" fmla="*/ 26 w 59"/>
                  <a:gd name="T9" fmla="*/ 195 h 220"/>
                  <a:gd name="T10" fmla="*/ 18 w 59"/>
                  <a:gd name="T11" fmla="*/ 215 h 220"/>
                  <a:gd name="T12" fmla="*/ 1 w 59"/>
                  <a:gd name="T13" fmla="*/ 205 h 220"/>
                  <a:gd name="T14" fmla="*/ 26 w 59"/>
                  <a:gd name="T15" fmla="*/ 61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9" h="220">
                    <a:moveTo>
                      <a:pt x="26" y="61"/>
                    </a:moveTo>
                    <a:cubicBezTo>
                      <a:pt x="28" y="39"/>
                      <a:pt x="43" y="21"/>
                      <a:pt x="49" y="1"/>
                    </a:cubicBezTo>
                    <a:cubicBezTo>
                      <a:pt x="52" y="0"/>
                      <a:pt x="54" y="1"/>
                      <a:pt x="56" y="3"/>
                    </a:cubicBezTo>
                    <a:cubicBezTo>
                      <a:pt x="59" y="8"/>
                      <a:pt x="59" y="14"/>
                      <a:pt x="58" y="20"/>
                    </a:cubicBezTo>
                    <a:cubicBezTo>
                      <a:pt x="48" y="78"/>
                      <a:pt x="37" y="137"/>
                      <a:pt x="26" y="195"/>
                    </a:cubicBezTo>
                    <a:cubicBezTo>
                      <a:pt x="25" y="202"/>
                      <a:pt x="24" y="210"/>
                      <a:pt x="18" y="215"/>
                    </a:cubicBezTo>
                    <a:cubicBezTo>
                      <a:pt x="9" y="218"/>
                      <a:pt x="0" y="220"/>
                      <a:pt x="1" y="205"/>
                    </a:cubicBezTo>
                    <a:cubicBezTo>
                      <a:pt x="10" y="157"/>
                      <a:pt x="18" y="109"/>
                      <a:pt x="26" y="61"/>
                    </a:cubicBezTo>
                    <a:close/>
                  </a:path>
                </a:pathLst>
              </a:custGeom>
              <a:solidFill>
                <a:srgbClr val="D28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1" name="Freeform 470">
                <a:extLst>
                  <a:ext uri="{FF2B5EF4-FFF2-40B4-BE49-F238E27FC236}">
                    <a16:creationId xmlns:a16="http://schemas.microsoft.com/office/drawing/2014/main" id="{E61125F8-EB7C-3167-D543-4ADFDC952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5" y="3030"/>
                <a:ext cx="85" cy="103"/>
              </a:xfrm>
              <a:custGeom>
                <a:avLst/>
                <a:gdLst>
                  <a:gd name="T0" fmla="*/ 74 w 74"/>
                  <a:gd name="T1" fmla="*/ 18 h 91"/>
                  <a:gd name="T2" fmla="*/ 34 w 74"/>
                  <a:gd name="T3" fmla="*/ 85 h 91"/>
                  <a:gd name="T4" fmla="*/ 19 w 74"/>
                  <a:gd name="T5" fmla="*/ 82 h 91"/>
                  <a:gd name="T6" fmla="*/ 4 w 74"/>
                  <a:gd name="T7" fmla="*/ 2 h 91"/>
                  <a:gd name="T8" fmla="*/ 26 w 74"/>
                  <a:gd name="T9" fmla="*/ 4 h 91"/>
                  <a:gd name="T10" fmla="*/ 46 w 74"/>
                  <a:gd name="T11" fmla="*/ 7 h 91"/>
                  <a:gd name="T12" fmla="*/ 74 w 74"/>
                  <a:gd name="T13" fmla="*/ 1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4" h="91">
                    <a:moveTo>
                      <a:pt x="74" y="18"/>
                    </a:moveTo>
                    <a:cubicBezTo>
                      <a:pt x="68" y="45"/>
                      <a:pt x="47" y="63"/>
                      <a:pt x="34" y="85"/>
                    </a:cubicBezTo>
                    <a:cubicBezTo>
                      <a:pt x="27" y="91"/>
                      <a:pt x="22" y="88"/>
                      <a:pt x="19" y="82"/>
                    </a:cubicBezTo>
                    <a:cubicBezTo>
                      <a:pt x="15" y="55"/>
                      <a:pt x="0" y="30"/>
                      <a:pt x="4" y="2"/>
                    </a:cubicBezTo>
                    <a:cubicBezTo>
                      <a:pt x="11" y="0"/>
                      <a:pt x="18" y="6"/>
                      <a:pt x="26" y="4"/>
                    </a:cubicBezTo>
                    <a:cubicBezTo>
                      <a:pt x="33" y="5"/>
                      <a:pt x="40" y="4"/>
                      <a:pt x="46" y="7"/>
                    </a:cubicBezTo>
                    <a:cubicBezTo>
                      <a:pt x="55" y="13"/>
                      <a:pt x="66" y="10"/>
                      <a:pt x="74" y="18"/>
                    </a:cubicBezTo>
                    <a:close/>
                  </a:path>
                </a:pathLst>
              </a:custGeom>
              <a:solidFill>
                <a:srgbClr val="D2B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2" name="Freeform 471">
                <a:extLst>
                  <a:ext uri="{FF2B5EF4-FFF2-40B4-BE49-F238E27FC236}">
                    <a16:creationId xmlns:a16="http://schemas.microsoft.com/office/drawing/2014/main" id="{F2887774-74BD-9559-4601-29270FE7D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" y="2712"/>
                <a:ext cx="69" cy="251"/>
              </a:xfrm>
              <a:custGeom>
                <a:avLst/>
                <a:gdLst>
                  <a:gd name="T0" fmla="*/ 59 w 60"/>
                  <a:gd name="T1" fmla="*/ 199 h 222"/>
                  <a:gd name="T2" fmla="*/ 43 w 60"/>
                  <a:gd name="T3" fmla="*/ 215 h 222"/>
                  <a:gd name="T4" fmla="*/ 34 w 60"/>
                  <a:gd name="T5" fmla="*/ 191 h 222"/>
                  <a:gd name="T6" fmla="*/ 4 w 60"/>
                  <a:gd name="T7" fmla="*/ 22 h 222"/>
                  <a:gd name="T8" fmla="*/ 6 w 60"/>
                  <a:gd name="T9" fmla="*/ 0 h 222"/>
                  <a:gd name="T10" fmla="*/ 12 w 60"/>
                  <a:gd name="T11" fmla="*/ 4 h 222"/>
                  <a:gd name="T12" fmla="*/ 17 w 60"/>
                  <a:gd name="T13" fmla="*/ 18 h 222"/>
                  <a:gd name="T14" fmla="*/ 34 w 60"/>
                  <a:gd name="T15" fmla="*/ 58 h 222"/>
                  <a:gd name="T16" fmla="*/ 59 w 60"/>
                  <a:gd name="T17" fmla="*/ 199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0" h="222">
                    <a:moveTo>
                      <a:pt x="59" y="199"/>
                    </a:moveTo>
                    <a:cubicBezTo>
                      <a:pt x="58" y="209"/>
                      <a:pt x="60" y="222"/>
                      <a:pt x="43" y="215"/>
                    </a:cubicBezTo>
                    <a:cubicBezTo>
                      <a:pt x="37" y="208"/>
                      <a:pt x="36" y="199"/>
                      <a:pt x="34" y="191"/>
                    </a:cubicBezTo>
                    <a:cubicBezTo>
                      <a:pt x="24" y="135"/>
                      <a:pt x="14" y="78"/>
                      <a:pt x="4" y="22"/>
                    </a:cubicBezTo>
                    <a:cubicBezTo>
                      <a:pt x="2" y="14"/>
                      <a:pt x="0" y="6"/>
                      <a:pt x="6" y="0"/>
                    </a:cubicBezTo>
                    <a:cubicBezTo>
                      <a:pt x="8" y="1"/>
                      <a:pt x="10" y="2"/>
                      <a:pt x="12" y="4"/>
                    </a:cubicBezTo>
                    <a:cubicBezTo>
                      <a:pt x="10" y="9"/>
                      <a:pt x="13" y="15"/>
                      <a:pt x="17" y="18"/>
                    </a:cubicBezTo>
                    <a:cubicBezTo>
                      <a:pt x="29" y="29"/>
                      <a:pt x="29" y="44"/>
                      <a:pt x="34" y="58"/>
                    </a:cubicBezTo>
                    <a:cubicBezTo>
                      <a:pt x="43" y="105"/>
                      <a:pt x="51" y="152"/>
                      <a:pt x="59" y="199"/>
                    </a:cubicBezTo>
                    <a:close/>
                  </a:path>
                </a:pathLst>
              </a:custGeom>
              <a:solidFill>
                <a:srgbClr val="D288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3" name="Freeform 472">
                <a:extLst>
                  <a:ext uri="{FF2B5EF4-FFF2-40B4-BE49-F238E27FC236}">
                    <a16:creationId xmlns:a16="http://schemas.microsoft.com/office/drawing/2014/main" id="{7CD8C2AB-7085-314C-9ABC-258AB4E58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" y="3098"/>
                <a:ext cx="85" cy="99"/>
              </a:xfrm>
              <a:custGeom>
                <a:avLst/>
                <a:gdLst>
                  <a:gd name="T0" fmla="*/ 5 w 74"/>
                  <a:gd name="T1" fmla="*/ 1 h 88"/>
                  <a:gd name="T2" fmla="*/ 22 w 74"/>
                  <a:gd name="T3" fmla="*/ 9 h 88"/>
                  <a:gd name="T4" fmla="*/ 58 w 74"/>
                  <a:gd name="T5" fmla="*/ 16 h 88"/>
                  <a:gd name="T6" fmla="*/ 74 w 74"/>
                  <a:gd name="T7" fmla="*/ 22 h 88"/>
                  <a:gd name="T8" fmla="*/ 34 w 74"/>
                  <a:gd name="T9" fmla="*/ 86 h 88"/>
                  <a:gd name="T10" fmla="*/ 19 w 74"/>
                  <a:gd name="T11" fmla="*/ 85 h 88"/>
                  <a:gd name="T12" fmla="*/ 5 w 74"/>
                  <a:gd name="T13" fmla="*/ 20 h 88"/>
                  <a:gd name="T14" fmla="*/ 5 w 74"/>
                  <a:gd name="T15" fmla="*/ 1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88">
                    <a:moveTo>
                      <a:pt x="5" y="1"/>
                    </a:moveTo>
                    <a:cubicBezTo>
                      <a:pt x="8" y="11"/>
                      <a:pt x="15" y="10"/>
                      <a:pt x="22" y="9"/>
                    </a:cubicBezTo>
                    <a:cubicBezTo>
                      <a:pt x="37" y="0"/>
                      <a:pt x="48" y="6"/>
                      <a:pt x="58" y="16"/>
                    </a:cubicBezTo>
                    <a:cubicBezTo>
                      <a:pt x="63" y="18"/>
                      <a:pt x="69" y="20"/>
                      <a:pt x="74" y="22"/>
                    </a:cubicBezTo>
                    <a:cubicBezTo>
                      <a:pt x="67" y="47"/>
                      <a:pt x="47" y="64"/>
                      <a:pt x="34" y="86"/>
                    </a:cubicBezTo>
                    <a:cubicBezTo>
                      <a:pt x="29" y="88"/>
                      <a:pt x="24" y="88"/>
                      <a:pt x="19" y="85"/>
                    </a:cubicBezTo>
                    <a:cubicBezTo>
                      <a:pt x="14" y="63"/>
                      <a:pt x="10" y="41"/>
                      <a:pt x="5" y="20"/>
                    </a:cubicBezTo>
                    <a:cubicBezTo>
                      <a:pt x="3" y="14"/>
                      <a:pt x="0" y="7"/>
                      <a:pt x="5" y="1"/>
                    </a:cubicBezTo>
                    <a:close/>
                  </a:path>
                </a:pathLst>
              </a:custGeom>
              <a:solidFill>
                <a:srgbClr val="DFBA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4" name="Freeform 473">
                <a:extLst>
                  <a:ext uri="{FF2B5EF4-FFF2-40B4-BE49-F238E27FC236}">
                    <a16:creationId xmlns:a16="http://schemas.microsoft.com/office/drawing/2014/main" id="{E7D6C40A-90FA-1F6A-A4F2-289125487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2938"/>
                <a:ext cx="84" cy="101"/>
              </a:xfrm>
              <a:custGeom>
                <a:avLst/>
                <a:gdLst>
                  <a:gd name="T0" fmla="*/ 19 w 73"/>
                  <a:gd name="T1" fmla="*/ 85 h 89"/>
                  <a:gd name="T2" fmla="*/ 3 w 73"/>
                  <a:gd name="T3" fmla="*/ 23 h 89"/>
                  <a:gd name="T4" fmla="*/ 5 w 73"/>
                  <a:gd name="T5" fmla="*/ 0 h 89"/>
                  <a:gd name="T6" fmla="*/ 23 w 73"/>
                  <a:gd name="T7" fmla="*/ 7 h 89"/>
                  <a:gd name="T8" fmla="*/ 54 w 73"/>
                  <a:gd name="T9" fmla="*/ 11 h 89"/>
                  <a:gd name="T10" fmla="*/ 73 w 73"/>
                  <a:gd name="T11" fmla="*/ 23 h 89"/>
                  <a:gd name="T12" fmla="*/ 32 w 73"/>
                  <a:gd name="T13" fmla="*/ 87 h 89"/>
                  <a:gd name="T14" fmla="*/ 19 w 73"/>
                  <a:gd name="T15" fmla="*/ 8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89">
                    <a:moveTo>
                      <a:pt x="19" y="85"/>
                    </a:moveTo>
                    <a:cubicBezTo>
                      <a:pt x="14" y="65"/>
                      <a:pt x="8" y="44"/>
                      <a:pt x="3" y="23"/>
                    </a:cubicBezTo>
                    <a:cubicBezTo>
                      <a:pt x="1" y="15"/>
                      <a:pt x="0" y="8"/>
                      <a:pt x="5" y="0"/>
                    </a:cubicBezTo>
                    <a:cubicBezTo>
                      <a:pt x="11" y="2"/>
                      <a:pt x="15" y="10"/>
                      <a:pt x="23" y="7"/>
                    </a:cubicBezTo>
                    <a:cubicBezTo>
                      <a:pt x="35" y="1"/>
                      <a:pt x="44" y="7"/>
                      <a:pt x="54" y="11"/>
                    </a:cubicBezTo>
                    <a:cubicBezTo>
                      <a:pt x="61" y="14"/>
                      <a:pt x="69" y="16"/>
                      <a:pt x="73" y="23"/>
                    </a:cubicBezTo>
                    <a:cubicBezTo>
                      <a:pt x="65" y="48"/>
                      <a:pt x="46" y="66"/>
                      <a:pt x="32" y="87"/>
                    </a:cubicBezTo>
                    <a:cubicBezTo>
                      <a:pt x="28" y="87"/>
                      <a:pt x="23" y="89"/>
                      <a:pt x="19" y="85"/>
                    </a:cubicBezTo>
                    <a:close/>
                  </a:path>
                </a:pathLst>
              </a:custGeom>
              <a:solidFill>
                <a:srgbClr val="C08B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5" name="Freeform 474">
                <a:extLst>
                  <a:ext uri="{FF2B5EF4-FFF2-40B4-BE49-F238E27FC236}">
                    <a16:creationId xmlns:a16="http://schemas.microsoft.com/office/drawing/2014/main" id="{FD5499F5-6BA3-BEDA-4C3D-3BBECDC6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5" y="2831"/>
                <a:ext cx="82" cy="98"/>
              </a:xfrm>
              <a:custGeom>
                <a:avLst/>
                <a:gdLst>
                  <a:gd name="T0" fmla="*/ 0 w 71"/>
                  <a:gd name="T1" fmla="*/ 34 h 87"/>
                  <a:gd name="T2" fmla="*/ 0 w 71"/>
                  <a:gd name="T3" fmla="*/ 18 h 87"/>
                  <a:gd name="T4" fmla="*/ 15 w 71"/>
                  <a:gd name="T5" fmla="*/ 7 h 87"/>
                  <a:gd name="T6" fmla="*/ 52 w 71"/>
                  <a:gd name="T7" fmla="*/ 0 h 87"/>
                  <a:gd name="T8" fmla="*/ 68 w 71"/>
                  <a:gd name="T9" fmla="*/ 6 h 87"/>
                  <a:gd name="T10" fmla="*/ 54 w 71"/>
                  <a:gd name="T11" fmla="*/ 77 h 87"/>
                  <a:gd name="T12" fmla="*/ 39 w 71"/>
                  <a:gd name="T13" fmla="*/ 82 h 87"/>
                  <a:gd name="T14" fmla="*/ 0 w 71"/>
                  <a:gd name="T15" fmla="*/ 3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1" h="87">
                    <a:moveTo>
                      <a:pt x="0" y="34"/>
                    </a:moveTo>
                    <a:cubicBezTo>
                      <a:pt x="0" y="29"/>
                      <a:pt x="0" y="23"/>
                      <a:pt x="0" y="18"/>
                    </a:cubicBezTo>
                    <a:cubicBezTo>
                      <a:pt x="2" y="10"/>
                      <a:pt x="9" y="9"/>
                      <a:pt x="15" y="7"/>
                    </a:cubicBezTo>
                    <a:cubicBezTo>
                      <a:pt x="26" y="0"/>
                      <a:pt x="39" y="0"/>
                      <a:pt x="52" y="0"/>
                    </a:cubicBezTo>
                    <a:cubicBezTo>
                      <a:pt x="58" y="0"/>
                      <a:pt x="63" y="2"/>
                      <a:pt x="68" y="6"/>
                    </a:cubicBezTo>
                    <a:cubicBezTo>
                      <a:pt x="71" y="31"/>
                      <a:pt x="56" y="53"/>
                      <a:pt x="54" y="77"/>
                    </a:cubicBezTo>
                    <a:cubicBezTo>
                      <a:pt x="50" y="82"/>
                      <a:pt x="46" y="87"/>
                      <a:pt x="39" y="82"/>
                    </a:cubicBezTo>
                    <a:cubicBezTo>
                      <a:pt x="25" y="67"/>
                      <a:pt x="18" y="46"/>
                      <a:pt x="0" y="34"/>
                    </a:cubicBezTo>
                    <a:close/>
                  </a:path>
                </a:pathLst>
              </a:custGeom>
              <a:solidFill>
                <a:srgbClr val="D4B2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6" name="Freeform 475">
                <a:extLst>
                  <a:ext uri="{FF2B5EF4-FFF2-40B4-BE49-F238E27FC236}">
                    <a16:creationId xmlns:a16="http://schemas.microsoft.com/office/drawing/2014/main" id="{C4ABF156-A2F2-9C0F-2847-754447B7C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6" y="2785"/>
                <a:ext cx="60" cy="240"/>
              </a:xfrm>
              <a:custGeom>
                <a:avLst/>
                <a:gdLst>
                  <a:gd name="T0" fmla="*/ 16 w 52"/>
                  <a:gd name="T1" fmla="*/ 212 h 212"/>
                  <a:gd name="T2" fmla="*/ 0 w 52"/>
                  <a:gd name="T3" fmla="*/ 210 h 212"/>
                  <a:gd name="T4" fmla="*/ 25 w 52"/>
                  <a:gd name="T5" fmla="*/ 61 h 212"/>
                  <a:gd name="T6" fmla="*/ 49 w 52"/>
                  <a:gd name="T7" fmla="*/ 0 h 212"/>
                  <a:gd name="T8" fmla="*/ 50 w 52"/>
                  <a:gd name="T9" fmla="*/ 0 h 212"/>
                  <a:gd name="T10" fmla="*/ 51 w 52"/>
                  <a:gd name="T11" fmla="*/ 1 h 212"/>
                  <a:gd name="T12" fmla="*/ 39 w 52"/>
                  <a:gd name="T13" fmla="*/ 89 h 212"/>
                  <a:gd name="T14" fmla="*/ 16 w 52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212">
                    <a:moveTo>
                      <a:pt x="16" y="212"/>
                    </a:moveTo>
                    <a:cubicBezTo>
                      <a:pt x="11" y="211"/>
                      <a:pt x="5" y="210"/>
                      <a:pt x="0" y="210"/>
                    </a:cubicBezTo>
                    <a:cubicBezTo>
                      <a:pt x="8" y="160"/>
                      <a:pt x="16" y="111"/>
                      <a:pt x="25" y="61"/>
                    </a:cubicBezTo>
                    <a:cubicBezTo>
                      <a:pt x="28" y="39"/>
                      <a:pt x="40" y="20"/>
                      <a:pt x="49" y="0"/>
                    </a:cubicBezTo>
                    <a:cubicBezTo>
                      <a:pt x="50" y="0"/>
                      <a:pt x="50" y="0"/>
                      <a:pt x="50" y="0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2" y="31"/>
                      <a:pt x="43" y="60"/>
                      <a:pt x="39" y="89"/>
                    </a:cubicBezTo>
                    <a:cubicBezTo>
                      <a:pt x="33" y="131"/>
                      <a:pt x="24" y="171"/>
                      <a:pt x="16" y="212"/>
                    </a:cubicBezTo>
                    <a:close/>
                  </a:path>
                </a:pathLst>
              </a:custGeom>
              <a:solidFill>
                <a:srgbClr val="D186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7" name="Freeform 476">
                <a:extLst>
                  <a:ext uri="{FF2B5EF4-FFF2-40B4-BE49-F238E27FC236}">
                    <a16:creationId xmlns:a16="http://schemas.microsoft.com/office/drawing/2014/main" id="{6D1A3AF0-3BF5-A067-3467-AB8EC9E0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2746"/>
                <a:ext cx="72" cy="134"/>
              </a:xfrm>
              <a:custGeom>
                <a:avLst/>
                <a:gdLst>
                  <a:gd name="T0" fmla="*/ 47 w 62"/>
                  <a:gd name="T1" fmla="*/ 69 h 119"/>
                  <a:gd name="T2" fmla="*/ 30 w 62"/>
                  <a:gd name="T3" fmla="*/ 94 h 119"/>
                  <a:gd name="T4" fmla="*/ 19 w 62"/>
                  <a:gd name="T5" fmla="*/ 116 h 119"/>
                  <a:gd name="T6" fmla="*/ 11 w 62"/>
                  <a:gd name="T7" fmla="*/ 118 h 119"/>
                  <a:gd name="T8" fmla="*/ 15 w 62"/>
                  <a:gd name="T9" fmla="*/ 73 h 119"/>
                  <a:gd name="T10" fmla="*/ 12 w 62"/>
                  <a:gd name="T11" fmla="*/ 22 h 119"/>
                  <a:gd name="T12" fmla="*/ 7 w 62"/>
                  <a:gd name="T13" fmla="*/ 1 h 119"/>
                  <a:gd name="T14" fmla="*/ 44 w 62"/>
                  <a:gd name="T15" fmla="*/ 9 h 119"/>
                  <a:gd name="T16" fmla="*/ 62 w 62"/>
                  <a:gd name="T17" fmla="*/ 9 h 119"/>
                  <a:gd name="T18" fmla="*/ 47 w 62"/>
                  <a:gd name="T19" fmla="*/ 6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19">
                    <a:moveTo>
                      <a:pt x="47" y="69"/>
                    </a:moveTo>
                    <a:cubicBezTo>
                      <a:pt x="33" y="72"/>
                      <a:pt x="35" y="85"/>
                      <a:pt x="30" y="94"/>
                    </a:cubicBezTo>
                    <a:cubicBezTo>
                      <a:pt x="25" y="101"/>
                      <a:pt x="22" y="109"/>
                      <a:pt x="19" y="116"/>
                    </a:cubicBezTo>
                    <a:cubicBezTo>
                      <a:pt x="16" y="119"/>
                      <a:pt x="14" y="119"/>
                      <a:pt x="11" y="118"/>
                    </a:cubicBezTo>
                    <a:cubicBezTo>
                      <a:pt x="10" y="102"/>
                      <a:pt x="0" y="86"/>
                      <a:pt x="15" y="73"/>
                    </a:cubicBezTo>
                    <a:cubicBezTo>
                      <a:pt x="20" y="55"/>
                      <a:pt x="15" y="39"/>
                      <a:pt x="12" y="22"/>
                    </a:cubicBezTo>
                    <a:cubicBezTo>
                      <a:pt x="11" y="15"/>
                      <a:pt x="9" y="8"/>
                      <a:pt x="7" y="1"/>
                    </a:cubicBezTo>
                    <a:cubicBezTo>
                      <a:pt x="20" y="0"/>
                      <a:pt x="33" y="1"/>
                      <a:pt x="44" y="9"/>
                    </a:cubicBezTo>
                    <a:cubicBezTo>
                      <a:pt x="50" y="9"/>
                      <a:pt x="56" y="13"/>
                      <a:pt x="62" y="9"/>
                    </a:cubicBezTo>
                    <a:cubicBezTo>
                      <a:pt x="57" y="29"/>
                      <a:pt x="46" y="48"/>
                      <a:pt x="47" y="69"/>
                    </a:cubicBezTo>
                    <a:close/>
                  </a:path>
                </a:pathLst>
              </a:custGeom>
              <a:solidFill>
                <a:srgbClr val="DBB2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8" name="Freeform 477">
                <a:extLst>
                  <a:ext uri="{FF2B5EF4-FFF2-40B4-BE49-F238E27FC236}">
                    <a16:creationId xmlns:a16="http://schemas.microsoft.com/office/drawing/2014/main" id="{A08E73C3-E37A-4A10-8786-717CF3B3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2900"/>
                <a:ext cx="89" cy="103"/>
              </a:xfrm>
              <a:custGeom>
                <a:avLst/>
                <a:gdLst>
                  <a:gd name="T0" fmla="*/ 77 w 77"/>
                  <a:gd name="T1" fmla="*/ 21 h 91"/>
                  <a:gd name="T2" fmla="*/ 34 w 77"/>
                  <a:gd name="T3" fmla="*/ 88 h 91"/>
                  <a:gd name="T4" fmla="*/ 22 w 77"/>
                  <a:gd name="T5" fmla="*/ 89 h 91"/>
                  <a:gd name="T6" fmla="*/ 15 w 77"/>
                  <a:gd name="T7" fmla="*/ 65 h 91"/>
                  <a:gd name="T8" fmla="*/ 1 w 77"/>
                  <a:gd name="T9" fmla="*/ 26 h 91"/>
                  <a:gd name="T10" fmla="*/ 4 w 77"/>
                  <a:gd name="T11" fmla="*/ 2 h 91"/>
                  <a:gd name="T12" fmla="*/ 10 w 77"/>
                  <a:gd name="T13" fmla="*/ 0 h 91"/>
                  <a:gd name="T14" fmla="*/ 16 w 77"/>
                  <a:gd name="T15" fmla="*/ 16 h 91"/>
                  <a:gd name="T16" fmla="*/ 26 w 77"/>
                  <a:gd name="T17" fmla="*/ 7 h 91"/>
                  <a:gd name="T18" fmla="*/ 77 w 77"/>
                  <a:gd name="T19" fmla="*/ 2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" h="91">
                    <a:moveTo>
                      <a:pt x="77" y="21"/>
                    </a:moveTo>
                    <a:cubicBezTo>
                      <a:pt x="70" y="48"/>
                      <a:pt x="50" y="67"/>
                      <a:pt x="34" y="88"/>
                    </a:cubicBezTo>
                    <a:cubicBezTo>
                      <a:pt x="30" y="91"/>
                      <a:pt x="26" y="91"/>
                      <a:pt x="22" y="89"/>
                    </a:cubicBezTo>
                    <a:cubicBezTo>
                      <a:pt x="20" y="81"/>
                      <a:pt x="17" y="73"/>
                      <a:pt x="15" y="65"/>
                    </a:cubicBezTo>
                    <a:cubicBezTo>
                      <a:pt x="4" y="54"/>
                      <a:pt x="5" y="39"/>
                      <a:pt x="1" y="26"/>
                    </a:cubicBezTo>
                    <a:cubicBezTo>
                      <a:pt x="1" y="18"/>
                      <a:pt x="0" y="9"/>
                      <a:pt x="4" y="2"/>
                    </a:cubicBezTo>
                    <a:cubicBezTo>
                      <a:pt x="6" y="0"/>
                      <a:pt x="8" y="0"/>
                      <a:pt x="10" y="0"/>
                    </a:cubicBezTo>
                    <a:cubicBezTo>
                      <a:pt x="15" y="4"/>
                      <a:pt x="13" y="11"/>
                      <a:pt x="16" y="16"/>
                    </a:cubicBezTo>
                    <a:cubicBezTo>
                      <a:pt x="22" y="16"/>
                      <a:pt x="22" y="8"/>
                      <a:pt x="26" y="7"/>
                    </a:cubicBezTo>
                    <a:cubicBezTo>
                      <a:pt x="46" y="1"/>
                      <a:pt x="60" y="18"/>
                      <a:pt x="77" y="21"/>
                    </a:cubicBezTo>
                    <a:close/>
                  </a:path>
                </a:pathLst>
              </a:custGeom>
              <a:solidFill>
                <a:srgbClr val="D4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9" name="Freeform 478">
                <a:extLst>
                  <a:ext uri="{FF2B5EF4-FFF2-40B4-BE49-F238E27FC236}">
                    <a16:creationId xmlns:a16="http://schemas.microsoft.com/office/drawing/2014/main" id="{3A401D44-E3DC-B87E-1B8B-82BED2010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0" y="2813"/>
                <a:ext cx="81" cy="118"/>
              </a:xfrm>
              <a:custGeom>
                <a:avLst/>
                <a:gdLst>
                  <a:gd name="T0" fmla="*/ 67 w 71"/>
                  <a:gd name="T1" fmla="*/ 14 h 105"/>
                  <a:gd name="T2" fmla="*/ 63 w 71"/>
                  <a:gd name="T3" fmla="*/ 58 h 105"/>
                  <a:gd name="T4" fmla="*/ 60 w 71"/>
                  <a:gd name="T5" fmla="*/ 85 h 105"/>
                  <a:gd name="T6" fmla="*/ 58 w 71"/>
                  <a:gd name="T7" fmla="*/ 85 h 105"/>
                  <a:gd name="T8" fmla="*/ 40 w 71"/>
                  <a:gd name="T9" fmla="*/ 93 h 105"/>
                  <a:gd name="T10" fmla="*/ 28 w 71"/>
                  <a:gd name="T11" fmla="*/ 71 h 105"/>
                  <a:gd name="T12" fmla="*/ 4 w 71"/>
                  <a:gd name="T13" fmla="*/ 34 h 105"/>
                  <a:gd name="T14" fmla="*/ 1 w 71"/>
                  <a:gd name="T15" fmla="*/ 23 h 105"/>
                  <a:gd name="T16" fmla="*/ 21 w 71"/>
                  <a:gd name="T17" fmla="*/ 13 h 105"/>
                  <a:gd name="T18" fmla="*/ 51 w 71"/>
                  <a:gd name="T19" fmla="*/ 10 h 105"/>
                  <a:gd name="T20" fmla="*/ 67 w 71"/>
                  <a:gd name="T21" fmla="*/ 14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105">
                    <a:moveTo>
                      <a:pt x="67" y="14"/>
                    </a:moveTo>
                    <a:cubicBezTo>
                      <a:pt x="57" y="28"/>
                      <a:pt x="71" y="44"/>
                      <a:pt x="63" y="58"/>
                    </a:cubicBezTo>
                    <a:cubicBezTo>
                      <a:pt x="69" y="68"/>
                      <a:pt x="62" y="76"/>
                      <a:pt x="60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5" y="94"/>
                      <a:pt x="52" y="105"/>
                      <a:pt x="40" y="93"/>
                    </a:cubicBezTo>
                    <a:cubicBezTo>
                      <a:pt x="33" y="87"/>
                      <a:pt x="30" y="79"/>
                      <a:pt x="28" y="71"/>
                    </a:cubicBezTo>
                    <a:cubicBezTo>
                      <a:pt x="20" y="58"/>
                      <a:pt x="12" y="46"/>
                      <a:pt x="4" y="34"/>
                    </a:cubicBezTo>
                    <a:cubicBezTo>
                      <a:pt x="0" y="31"/>
                      <a:pt x="0" y="27"/>
                      <a:pt x="1" y="23"/>
                    </a:cubicBezTo>
                    <a:cubicBezTo>
                      <a:pt x="6" y="16"/>
                      <a:pt x="15" y="18"/>
                      <a:pt x="21" y="13"/>
                    </a:cubicBezTo>
                    <a:cubicBezTo>
                      <a:pt x="31" y="9"/>
                      <a:pt x="40" y="0"/>
                      <a:pt x="51" y="10"/>
                    </a:cubicBezTo>
                    <a:cubicBezTo>
                      <a:pt x="55" y="16"/>
                      <a:pt x="62" y="13"/>
                      <a:pt x="67" y="14"/>
                    </a:cubicBezTo>
                    <a:close/>
                  </a:path>
                </a:pathLst>
              </a:custGeom>
              <a:solidFill>
                <a:srgbClr val="EF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0" name="Freeform 479">
                <a:extLst>
                  <a:ext uri="{FF2B5EF4-FFF2-40B4-BE49-F238E27FC236}">
                    <a16:creationId xmlns:a16="http://schemas.microsoft.com/office/drawing/2014/main" id="{836ACFE7-2662-1619-4CCE-1EF06D216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2773"/>
                <a:ext cx="63" cy="223"/>
              </a:xfrm>
              <a:custGeom>
                <a:avLst/>
                <a:gdLst>
                  <a:gd name="T0" fmla="*/ 51 w 55"/>
                  <a:gd name="T1" fmla="*/ 189 h 197"/>
                  <a:gd name="T2" fmla="*/ 34 w 55"/>
                  <a:gd name="T3" fmla="*/ 197 h 197"/>
                  <a:gd name="T4" fmla="*/ 19 w 55"/>
                  <a:gd name="T5" fmla="*/ 116 h 197"/>
                  <a:gd name="T6" fmla="*/ 2 w 55"/>
                  <a:gd name="T7" fmla="*/ 56 h 197"/>
                  <a:gd name="T8" fmla="*/ 0 w 55"/>
                  <a:gd name="T9" fmla="*/ 44 h 197"/>
                  <a:gd name="T10" fmla="*/ 6 w 55"/>
                  <a:gd name="T11" fmla="*/ 17 h 197"/>
                  <a:gd name="T12" fmla="*/ 17 w 55"/>
                  <a:gd name="T13" fmla="*/ 0 h 197"/>
                  <a:gd name="T14" fmla="*/ 26 w 55"/>
                  <a:gd name="T15" fmla="*/ 19 h 197"/>
                  <a:gd name="T16" fmla="*/ 53 w 55"/>
                  <a:gd name="T17" fmla="*/ 172 h 197"/>
                  <a:gd name="T18" fmla="*/ 51 w 55"/>
                  <a:gd name="T19" fmla="*/ 189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97">
                    <a:moveTo>
                      <a:pt x="51" y="189"/>
                    </a:moveTo>
                    <a:cubicBezTo>
                      <a:pt x="45" y="192"/>
                      <a:pt x="39" y="195"/>
                      <a:pt x="34" y="197"/>
                    </a:cubicBezTo>
                    <a:cubicBezTo>
                      <a:pt x="29" y="170"/>
                      <a:pt x="24" y="143"/>
                      <a:pt x="19" y="116"/>
                    </a:cubicBezTo>
                    <a:cubicBezTo>
                      <a:pt x="4" y="99"/>
                      <a:pt x="7" y="77"/>
                      <a:pt x="2" y="56"/>
                    </a:cubicBezTo>
                    <a:cubicBezTo>
                      <a:pt x="1" y="52"/>
                      <a:pt x="0" y="48"/>
                      <a:pt x="0" y="44"/>
                    </a:cubicBezTo>
                    <a:cubicBezTo>
                      <a:pt x="2" y="35"/>
                      <a:pt x="5" y="26"/>
                      <a:pt x="6" y="17"/>
                    </a:cubicBezTo>
                    <a:cubicBezTo>
                      <a:pt x="7" y="10"/>
                      <a:pt x="8" y="2"/>
                      <a:pt x="17" y="0"/>
                    </a:cubicBezTo>
                    <a:cubicBezTo>
                      <a:pt x="24" y="4"/>
                      <a:pt x="25" y="12"/>
                      <a:pt x="26" y="19"/>
                    </a:cubicBezTo>
                    <a:cubicBezTo>
                      <a:pt x="35" y="70"/>
                      <a:pt x="44" y="121"/>
                      <a:pt x="53" y="172"/>
                    </a:cubicBezTo>
                    <a:cubicBezTo>
                      <a:pt x="54" y="178"/>
                      <a:pt x="55" y="184"/>
                      <a:pt x="51" y="189"/>
                    </a:cubicBezTo>
                    <a:close/>
                  </a:path>
                </a:pathLst>
              </a:custGeom>
              <a:solidFill>
                <a:srgbClr val="D481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1" name="Freeform 480">
                <a:extLst>
                  <a:ext uri="{FF2B5EF4-FFF2-40B4-BE49-F238E27FC236}">
                    <a16:creationId xmlns:a16="http://schemas.microsoft.com/office/drawing/2014/main" id="{040236EA-EC24-3872-C15E-E450454B3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" y="2762"/>
                <a:ext cx="66" cy="205"/>
              </a:xfrm>
              <a:custGeom>
                <a:avLst/>
                <a:gdLst>
                  <a:gd name="T0" fmla="*/ 22 w 57"/>
                  <a:gd name="T1" fmla="*/ 140 h 182"/>
                  <a:gd name="T2" fmla="*/ 21 w 57"/>
                  <a:gd name="T3" fmla="*/ 117 h 182"/>
                  <a:gd name="T4" fmla="*/ 5 w 57"/>
                  <a:gd name="T5" fmla="*/ 45 h 182"/>
                  <a:gd name="T6" fmla="*/ 14 w 57"/>
                  <a:gd name="T7" fmla="*/ 5 h 182"/>
                  <a:gd name="T8" fmla="*/ 24 w 57"/>
                  <a:gd name="T9" fmla="*/ 4 h 182"/>
                  <a:gd name="T10" fmla="*/ 42 w 57"/>
                  <a:gd name="T11" fmla="*/ 89 h 182"/>
                  <a:gd name="T12" fmla="*/ 54 w 57"/>
                  <a:gd name="T13" fmla="*/ 156 h 182"/>
                  <a:gd name="T14" fmla="*/ 51 w 57"/>
                  <a:gd name="T15" fmla="*/ 179 h 182"/>
                  <a:gd name="T16" fmla="*/ 34 w 57"/>
                  <a:gd name="T17" fmla="*/ 182 h 182"/>
                  <a:gd name="T18" fmla="*/ 22 w 57"/>
                  <a:gd name="T19" fmla="*/ 140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182">
                    <a:moveTo>
                      <a:pt x="22" y="140"/>
                    </a:moveTo>
                    <a:cubicBezTo>
                      <a:pt x="22" y="132"/>
                      <a:pt x="24" y="124"/>
                      <a:pt x="21" y="117"/>
                    </a:cubicBezTo>
                    <a:cubicBezTo>
                      <a:pt x="9" y="94"/>
                      <a:pt x="10" y="69"/>
                      <a:pt x="5" y="45"/>
                    </a:cubicBezTo>
                    <a:cubicBezTo>
                      <a:pt x="3" y="31"/>
                      <a:pt x="0" y="16"/>
                      <a:pt x="14" y="5"/>
                    </a:cubicBezTo>
                    <a:cubicBezTo>
                      <a:pt x="17" y="3"/>
                      <a:pt x="20" y="0"/>
                      <a:pt x="24" y="4"/>
                    </a:cubicBezTo>
                    <a:cubicBezTo>
                      <a:pt x="36" y="31"/>
                      <a:pt x="36" y="61"/>
                      <a:pt x="42" y="89"/>
                    </a:cubicBezTo>
                    <a:cubicBezTo>
                      <a:pt x="46" y="111"/>
                      <a:pt x="49" y="134"/>
                      <a:pt x="54" y="156"/>
                    </a:cubicBezTo>
                    <a:cubicBezTo>
                      <a:pt x="55" y="164"/>
                      <a:pt x="57" y="172"/>
                      <a:pt x="51" y="179"/>
                    </a:cubicBezTo>
                    <a:cubicBezTo>
                      <a:pt x="46" y="180"/>
                      <a:pt x="40" y="181"/>
                      <a:pt x="34" y="182"/>
                    </a:cubicBezTo>
                    <a:cubicBezTo>
                      <a:pt x="26" y="170"/>
                      <a:pt x="26" y="154"/>
                      <a:pt x="22" y="140"/>
                    </a:cubicBezTo>
                    <a:close/>
                  </a:path>
                </a:pathLst>
              </a:custGeom>
              <a:solidFill>
                <a:srgbClr val="D19F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2" name="Freeform 481">
                <a:extLst>
                  <a:ext uri="{FF2B5EF4-FFF2-40B4-BE49-F238E27FC236}">
                    <a16:creationId xmlns:a16="http://schemas.microsoft.com/office/drawing/2014/main" id="{E83D427C-3116-CB0B-CB89-2C8953CC4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627"/>
                <a:ext cx="51" cy="210"/>
              </a:xfrm>
              <a:custGeom>
                <a:avLst/>
                <a:gdLst>
                  <a:gd name="T0" fmla="*/ 44 w 44"/>
                  <a:gd name="T1" fmla="*/ 186 h 186"/>
                  <a:gd name="T2" fmla="*/ 27 w 44"/>
                  <a:gd name="T3" fmla="*/ 186 h 186"/>
                  <a:gd name="T4" fmla="*/ 18 w 44"/>
                  <a:gd name="T5" fmla="*/ 168 h 186"/>
                  <a:gd name="T6" fmla="*/ 0 w 44"/>
                  <a:gd name="T7" fmla="*/ 50 h 186"/>
                  <a:gd name="T8" fmla="*/ 11 w 44"/>
                  <a:gd name="T9" fmla="*/ 0 h 186"/>
                  <a:gd name="T10" fmla="*/ 23 w 44"/>
                  <a:gd name="T11" fmla="*/ 62 h 186"/>
                  <a:gd name="T12" fmla="*/ 28 w 44"/>
                  <a:gd name="T13" fmla="*/ 82 h 186"/>
                  <a:gd name="T14" fmla="*/ 32 w 44"/>
                  <a:gd name="T15" fmla="*/ 98 h 186"/>
                  <a:gd name="T16" fmla="*/ 44 w 44"/>
                  <a:gd name="T17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86">
                    <a:moveTo>
                      <a:pt x="44" y="186"/>
                    </a:moveTo>
                    <a:cubicBezTo>
                      <a:pt x="38" y="186"/>
                      <a:pt x="33" y="186"/>
                      <a:pt x="27" y="186"/>
                    </a:cubicBezTo>
                    <a:cubicBezTo>
                      <a:pt x="22" y="181"/>
                      <a:pt x="19" y="175"/>
                      <a:pt x="18" y="168"/>
                    </a:cubicBezTo>
                    <a:cubicBezTo>
                      <a:pt x="13" y="129"/>
                      <a:pt x="1" y="90"/>
                      <a:pt x="0" y="50"/>
                    </a:cubicBezTo>
                    <a:cubicBezTo>
                      <a:pt x="0" y="33"/>
                      <a:pt x="7" y="17"/>
                      <a:pt x="11" y="0"/>
                    </a:cubicBezTo>
                    <a:cubicBezTo>
                      <a:pt x="17" y="20"/>
                      <a:pt x="20" y="41"/>
                      <a:pt x="23" y="62"/>
                    </a:cubicBezTo>
                    <a:cubicBezTo>
                      <a:pt x="25" y="69"/>
                      <a:pt x="23" y="76"/>
                      <a:pt x="28" y="82"/>
                    </a:cubicBezTo>
                    <a:cubicBezTo>
                      <a:pt x="30" y="87"/>
                      <a:pt x="31" y="92"/>
                      <a:pt x="32" y="98"/>
                    </a:cubicBezTo>
                    <a:cubicBezTo>
                      <a:pt x="31" y="128"/>
                      <a:pt x="43" y="156"/>
                      <a:pt x="44" y="186"/>
                    </a:cubicBezTo>
                    <a:close/>
                  </a:path>
                </a:pathLst>
              </a:custGeom>
              <a:solidFill>
                <a:srgbClr val="57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3" name="Freeform 482">
                <a:extLst>
                  <a:ext uri="{FF2B5EF4-FFF2-40B4-BE49-F238E27FC236}">
                    <a16:creationId xmlns:a16="http://schemas.microsoft.com/office/drawing/2014/main" id="{6AE8C411-7215-F542-03FE-B50484F060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" y="2830"/>
                <a:ext cx="51" cy="212"/>
              </a:xfrm>
              <a:custGeom>
                <a:avLst/>
                <a:gdLst>
                  <a:gd name="T0" fmla="*/ 45 w 45"/>
                  <a:gd name="T1" fmla="*/ 183 h 188"/>
                  <a:gd name="T2" fmla="*/ 27 w 45"/>
                  <a:gd name="T3" fmla="*/ 185 h 188"/>
                  <a:gd name="T4" fmla="*/ 18 w 45"/>
                  <a:gd name="T5" fmla="*/ 159 h 188"/>
                  <a:gd name="T6" fmla="*/ 0 w 45"/>
                  <a:gd name="T7" fmla="*/ 51 h 188"/>
                  <a:gd name="T8" fmla="*/ 11 w 45"/>
                  <a:gd name="T9" fmla="*/ 0 h 188"/>
                  <a:gd name="T10" fmla="*/ 28 w 45"/>
                  <a:gd name="T11" fmla="*/ 46 h 188"/>
                  <a:gd name="T12" fmla="*/ 31 w 45"/>
                  <a:gd name="T13" fmla="*/ 83 h 188"/>
                  <a:gd name="T14" fmla="*/ 32 w 45"/>
                  <a:gd name="T15" fmla="*/ 95 h 188"/>
                  <a:gd name="T16" fmla="*/ 45 w 45"/>
                  <a:gd name="T17" fmla="*/ 183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88">
                    <a:moveTo>
                      <a:pt x="45" y="183"/>
                    </a:moveTo>
                    <a:cubicBezTo>
                      <a:pt x="39" y="184"/>
                      <a:pt x="33" y="188"/>
                      <a:pt x="27" y="185"/>
                    </a:cubicBezTo>
                    <a:cubicBezTo>
                      <a:pt x="20" y="177"/>
                      <a:pt x="19" y="168"/>
                      <a:pt x="18" y="159"/>
                    </a:cubicBezTo>
                    <a:cubicBezTo>
                      <a:pt x="12" y="123"/>
                      <a:pt x="4" y="87"/>
                      <a:pt x="0" y="51"/>
                    </a:cubicBezTo>
                    <a:cubicBezTo>
                      <a:pt x="4" y="34"/>
                      <a:pt x="7" y="17"/>
                      <a:pt x="11" y="0"/>
                    </a:cubicBezTo>
                    <a:cubicBezTo>
                      <a:pt x="26" y="12"/>
                      <a:pt x="24" y="30"/>
                      <a:pt x="28" y="46"/>
                    </a:cubicBezTo>
                    <a:cubicBezTo>
                      <a:pt x="30" y="58"/>
                      <a:pt x="31" y="71"/>
                      <a:pt x="31" y="83"/>
                    </a:cubicBezTo>
                    <a:cubicBezTo>
                      <a:pt x="32" y="87"/>
                      <a:pt x="32" y="91"/>
                      <a:pt x="32" y="95"/>
                    </a:cubicBezTo>
                    <a:cubicBezTo>
                      <a:pt x="32" y="125"/>
                      <a:pt x="42" y="153"/>
                      <a:pt x="45" y="183"/>
                    </a:cubicBezTo>
                    <a:close/>
                  </a:path>
                </a:pathLst>
              </a:custGeom>
              <a:solidFill>
                <a:srgbClr val="5AB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4" name="Freeform 483">
                <a:extLst>
                  <a:ext uri="{FF2B5EF4-FFF2-40B4-BE49-F238E27FC236}">
                    <a16:creationId xmlns:a16="http://schemas.microsoft.com/office/drawing/2014/main" id="{49409978-985B-06CA-E852-560B67D87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8" y="2746"/>
                <a:ext cx="52" cy="208"/>
              </a:xfrm>
              <a:custGeom>
                <a:avLst/>
                <a:gdLst>
                  <a:gd name="T0" fmla="*/ 31 w 45"/>
                  <a:gd name="T1" fmla="*/ 82 h 184"/>
                  <a:gd name="T2" fmla="*/ 31 w 45"/>
                  <a:gd name="T3" fmla="*/ 93 h 184"/>
                  <a:gd name="T4" fmla="*/ 45 w 45"/>
                  <a:gd name="T5" fmla="*/ 184 h 184"/>
                  <a:gd name="T6" fmla="*/ 26 w 45"/>
                  <a:gd name="T7" fmla="*/ 184 h 184"/>
                  <a:gd name="T8" fmla="*/ 9 w 45"/>
                  <a:gd name="T9" fmla="*/ 114 h 184"/>
                  <a:gd name="T10" fmla="*/ 0 w 45"/>
                  <a:gd name="T11" fmla="*/ 49 h 184"/>
                  <a:gd name="T12" fmla="*/ 11 w 45"/>
                  <a:gd name="T13" fmla="*/ 0 h 184"/>
                  <a:gd name="T14" fmla="*/ 20 w 45"/>
                  <a:gd name="T15" fmla="*/ 14 h 184"/>
                  <a:gd name="T16" fmla="*/ 31 w 45"/>
                  <a:gd name="T17" fmla="*/ 8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84">
                    <a:moveTo>
                      <a:pt x="31" y="82"/>
                    </a:moveTo>
                    <a:cubicBezTo>
                      <a:pt x="31" y="85"/>
                      <a:pt x="31" y="89"/>
                      <a:pt x="31" y="93"/>
                    </a:cubicBezTo>
                    <a:cubicBezTo>
                      <a:pt x="36" y="123"/>
                      <a:pt x="41" y="154"/>
                      <a:pt x="45" y="184"/>
                    </a:cubicBezTo>
                    <a:cubicBezTo>
                      <a:pt x="39" y="184"/>
                      <a:pt x="33" y="184"/>
                      <a:pt x="26" y="184"/>
                    </a:cubicBezTo>
                    <a:cubicBezTo>
                      <a:pt x="15" y="162"/>
                      <a:pt x="15" y="137"/>
                      <a:pt x="9" y="114"/>
                    </a:cubicBezTo>
                    <a:cubicBezTo>
                      <a:pt x="5" y="92"/>
                      <a:pt x="3" y="71"/>
                      <a:pt x="0" y="49"/>
                    </a:cubicBezTo>
                    <a:cubicBezTo>
                      <a:pt x="4" y="33"/>
                      <a:pt x="7" y="16"/>
                      <a:pt x="11" y="0"/>
                    </a:cubicBezTo>
                    <a:cubicBezTo>
                      <a:pt x="18" y="1"/>
                      <a:pt x="18" y="8"/>
                      <a:pt x="20" y="14"/>
                    </a:cubicBezTo>
                    <a:cubicBezTo>
                      <a:pt x="27" y="36"/>
                      <a:pt x="30" y="58"/>
                      <a:pt x="31" y="82"/>
                    </a:cubicBezTo>
                    <a:close/>
                  </a:path>
                </a:pathLst>
              </a:custGeom>
              <a:solidFill>
                <a:srgbClr val="51B6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5" name="Freeform 484">
                <a:extLst>
                  <a:ext uri="{FF2B5EF4-FFF2-40B4-BE49-F238E27FC236}">
                    <a16:creationId xmlns:a16="http://schemas.microsoft.com/office/drawing/2014/main" id="{3AB2AAC5-C23F-0F6A-F3EB-131ACB890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2871"/>
                <a:ext cx="55" cy="203"/>
              </a:xfrm>
              <a:custGeom>
                <a:avLst/>
                <a:gdLst>
                  <a:gd name="T0" fmla="*/ 19 w 48"/>
                  <a:gd name="T1" fmla="*/ 173 h 179"/>
                  <a:gd name="T2" fmla="*/ 0 w 48"/>
                  <a:gd name="T3" fmla="*/ 170 h 179"/>
                  <a:gd name="T4" fmla="*/ 30 w 48"/>
                  <a:gd name="T5" fmla="*/ 0 h 179"/>
                  <a:gd name="T6" fmla="*/ 47 w 48"/>
                  <a:gd name="T7" fmla="*/ 17 h 179"/>
                  <a:gd name="T8" fmla="*/ 46 w 48"/>
                  <a:gd name="T9" fmla="*/ 20 h 179"/>
                  <a:gd name="T10" fmla="*/ 47 w 48"/>
                  <a:gd name="T11" fmla="*/ 33 h 179"/>
                  <a:gd name="T12" fmla="*/ 26 w 48"/>
                  <a:gd name="T13" fmla="*/ 157 h 179"/>
                  <a:gd name="T14" fmla="*/ 19 w 48"/>
                  <a:gd name="T15" fmla="*/ 173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8" h="179">
                    <a:moveTo>
                      <a:pt x="19" y="173"/>
                    </a:moveTo>
                    <a:cubicBezTo>
                      <a:pt x="11" y="179"/>
                      <a:pt x="5" y="175"/>
                      <a:pt x="0" y="170"/>
                    </a:cubicBezTo>
                    <a:cubicBezTo>
                      <a:pt x="10" y="113"/>
                      <a:pt x="20" y="57"/>
                      <a:pt x="30" y="0"/>
                    </a:cubicBezTo>
                    <a:cubicBezTo>
                      <a:pt x="39" y="3"/>
                      <a:pt x="42" y="11"/>
                      <a:pt x="47" y="17"/>
                    </a:cubicBezTo>
                    <a:cubicBezTo>
                      <a:pt x="46" y="18"/>
                      <a:pt x="46" y="19"/>
                      <a:pt x="46" y="20"/>
                    </a:cubicBezTo>
                    <a:cubicBezTo>
                      <a:pt x="48" y="24"/>
                      <a:pt x="48" y="29"/>
                      <a:pt x="47" y="33"/>
                    </a:cubicBezTo>
                    <a:cubicBezTo>
                      <a:pt x="40" y="75"/>
                      <a:pt x="34" y="116"/>
                      <a:pt x="26" y="157"/>
                    </a:cubicBezTo>
                    <a:cubicBezTo>
                      <a:pt x="24" y="163"/>
                      <a:pt x="24" y="169"/>
                      <a:pt x="19" y="173"/>
                    </a:cubicBezTo>
                    <a:close/>
                  </a:path>
                </a:pathLst>
              </a:custGeom>
              <a:solidFill>
                <a:srgbClr val="E776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6" name="Freeform 485">
                <a:extLst>
                  <a:ext uri="{FF2B5EF4-FFF2-40B4-BE49-F238E27FC236}">
                    <a16:creationId xmlns:a16="http://schemas.microsoft.com/office/drawing/2014/main" id="{3AAF2DD9-2613-4AAE-54FB-73E68578A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2849"/>
                <a:ext cx="57" cy="193"/>
              </a:xfrm>
              <a:custGeom>
                <a:avLst/>
                <a:gdLst>
                  <a:gd name="T0" fmla="*/ 18 w 49"/>
                  <a:gd name="T1" fmla="*/ 169 h 171"/>
                  <a:gd name="T2" fmla="*/ 0 w 49"/>
                  <a:gd name="T3" fmla="*/ 162 h 171"/>
                  <a:gd name="T4" fmla="*/ 15 w 49"/>
                  <a:gd name="T5" fmla="*/ 69 h 171"/>
                  <a:gd name="T6" fmla="*/ 18 w 49"/>
                  <a:gd name="T7" fmla="*/ 47 h 171"/>
                  <a:gd name="T8" fmla="*/ 19 w 49"/>
                  <a:gd name="T9" fmla="*/ 29 h 171"/>
                  <a:gd name="T10" fmla="*/ 29 w 49"/>
                  <a:gd name="T11" fmla="*/ 1 h 171"/>
                  <a:gd name="T12" fmla="*/ 35 w 49"/>
                  <a:gd name="T13" fmla="*/ 1 h 171"/>
                  <a:gd name="T14" fmla="*/ 49 w 49"/>
                  <a:gd name="T15" fmla="*/ 17 h 171"/>
                  <a:gd name="T16" fmla="*/ 24 w 49"/>
                  <a:gd name="T17" fmla="*/ 158 h 171"/>
                  <a:gd name="T18" fmla="*/ 18 w 49"/>
                  <a:gd name="T19" fmla="*/ 169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9" h="171">
                    <a:moveTo>
                      <a:pt x="18" y="169"/>
                    </a:moveTo>
                    <a:cubicBezTo>
                      <a:pt x="11" y="171"/>
                      <a:pt x="5" y="166"/>
                      <a:pt x="0" y="162"/>
                    </a:cubicBezTo>
                    <a:cubicBezTo>
                      <a:pt x="5" y="131"/>
                      <a:pt x="10" y="100"/>
                      <a:pt x="15" y="69"/>
                    </a:cubicBezTo>
                    <a:cubicBezTo>
                      <a:pt x="17" y="61"/>
                      <a:pt x="20" y="54"/>
                      <a:pt x="18" y="47"/>
                    </a:cubicBezTo>
                    <a:cubicBezTo>
                      <a:pt x="18" y="41"/>
                      <a:pt x="18" y="35"/>
                      <a:pt x="19" y="29"/>
                    </a:cubicBezTo>
                    <a:cubicBezTo>
                      <a:pt x="23" y="20"/>
                      <a:pt x="20" y="9"/>
                      <a:pt x="29" y="1"/>
                    </a:cubicBezTo>
                    <a:cubicBezTo>
                      <a:pt x="31" y="0"/>
                      <a:pt x="33" y="0"/>
                      <a:pt x="35" y="1"/>
                    </a:cubicBezTo>
                    <a:cubicBezTo>
                      <a:pt x="40" y="5"/>
                      <a:pt x="47" y="9"/>
                      <a:pt x="49" y="17"/>
                    </a:cubicBezTo>
                    <a:cubicBezTo>
                      <a:pt x="42" y="64"/>
                      <a:pt x="32" y="111"/>
                      <a:pt x="24" y="158"/>
                    </a:cubicBezTo>
                    <a:cubicBezTo>
                      <a:pt x="23" y="162"/>
                      <a:pt x="22" y="166"/>
                      <a:pt x="18" y="169"/>
                    </a:cubicBezTo>
                    <a:close/>
                  </a:path>
                </a:pathLst>
              </a:custGeom>
              <a:solidFill>
                <a:srgbClr val="E775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7" name="Freeform 486">
                <a:extLst>
                  <a:ext uri="{FF2B5EF4-FFF2-40B4-BE49-F238E27FC236}">
                    <a16:creationId xmlns:a16="http://schemas.microsoft.com/office/drawing/2014/main" id="{FC43CF09-B28C-1553-32E5-239F8C7B4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2833"/>
                <a:ext cx="68" cy="94"/>
              </a:xfrm>
              <a:custGeom>
                <a:avLst/>
                <a:gdLst>
                  <a:gd name="T0" fmla="*/ 45 w 59"/>
                  <a:gd name="T1" fmla="*/ 0 h 83"/>
                  <a:gd name="T2" fmla="*/ 59 w 59"/>
                  <a:gd name="T3" fmla="*/ 63 h 83"/>
                  <a:gd name="T4" fmla="*/ 54 w 59"/>
                  <a:gd name="T5" fmla="*/ 80 h 83"/>
                  <a:gd name="T6" fmla="*/ 28 w 59"/>
                  <a:gd name="T7" fmla="*/ 75 h 83"/>
                  <a:gd name="T8" fmla="*/ 4 w 59"/>
                  <a:gd name="T9" fmla="*/ 68 h 83"/>
                  <a:gd name="T10" fmla="*/ 0 w 59"/>
                  <a:gd name="T11" fmla="*/ 61 h 83"/>
                  <a:gd name="T12" fmla="*/ 45 w 59"/>
                  <a:gd name="T13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83">
                    <a:moveTo>
                      <a:pt x="45" y="0"/>
                    </a:moveTo>
                    <a:cubicBezTo>
                      <a:pt x="50" y="21"/>
                      <a:pt x="54" y="42"/>
                      <a:pt x="59" y="63"/>
                    </a:cubicBezTo>
                    <a:cubicBezTo>
                      <a:pt x="55" y="68"/>
                      <a:pt x="56" y="74"/>
                      <a:pt x="54" y="80"/>
                    </a:cubicBezTo>
                    <a:cubicBezTo>
                      <a:pt x="45" y="83"/>
                      <a:pt x="36" y="81"/>
                      <a:pt x="28" y="75"/>
                    </a:cubicBezTo>
                    <a:cubicBezTo>
                      <a:pt x="21" y="70"/>
                      <a:pt x="13" y="67"/>
                      <a:pt x="4" y="68"/>
                    </a:cubicBezTo>
                    <a:cubicBezTo>
                      <a:pt x="1" y="67"/>
                      <a:pt x="0" y="64"/>
                      <a:pt x="0" y="61"/>
                    </a:cubicBezTo>
                    <a:cubicBezTo>
                      <a:pt x="11" y="38"/>
                      <a:pt x="21" y="13"/>
                      <a:pt x="45" y="0"/>
                    </a:cubicBezTo>
                    <a:close/>
                  </a:path>
                </a:pathLst>
              </a:custGeom>
              <a:solidFill>
                <a:srgbClr val="E84F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8" name="Freeform 487">
                <a:extLst>
                  <a:ext uri="{FF2B5EF4-FFF2-40B4-BE49-F238E27FC236}">
                    <a16:creationId xmlns:a16="http://schemas.microsoft.com/office/drawing/2014/main" id="{0D906F29-7DF3-AE2F-CF12-15DEF87AD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5" y="2735"/>
                <a:ext cx="50" cy="192"/>
              </a:xfrm>
              <a:custGeom>
                <a:avLst/>
                <a:gdLst>
                  <a:gd name="T0" fmla="*/ 14 w 44"/>
                  <a:gd name="T1" fmla="*/ 84 h 170"/>
                  <a:gd name="T2" fmla="*/ 20 w 44"/>
                  <a:gd name="T3" fmla="*/ 74 h 170"/>
                  <a:gd name="T4" fmla="*/ 34 w 44"/>
                  <a:gd name="T5" fmla="*/ 3 h 170"/>
                  <a:gd name="T6" fmla="*/ 42 w 44"/>
                  <a:gd name="T7" fmla="*/ 11 h 170"/>
                  <a:gd name="T8" fmla="*/ 24 w 44"/>
                  <a:gd name="T9" fmla="*/ 130 h 170"/>
                  <a:gd name="T10" fmla="*/ 17 w 44"/>
                  <a:gd name="T11" fmla="*/ 169 h 170"/>
                  <a:gd name="T12" fmla="*/ 0 w 44"/>
                  <a:gd name="T13" fmla="*/ 162 h 170"/>
                  <a:gd name="T14" fmla="*/ 14 w 44"/>
                  <a:gd name="T15" fmla="*/ 84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" h="170">
                    <a:moveTo>
                      <a:pt x="14" y="84"/>
                    </a:moveTo>
                    <a:cubicBezTo>
                      <a:pt x="18" y="82"/>
                      <a:pt x="21" y="79"/>
                      <a:pt x="20" y="74"/>
                    </a:cubicBezTo>
                    <a:cubicBezTo>
                      <a:pt x="19" y="49"/>
                      <a:pt x="29" y="27"/>
                      <a:pt x="34" y="3"/>
                    </a:cubicBezTo>
                    <a:cubicBezTo>
                      <a:pt x="42" y="0"/>
                      <a:pt x="44" y="4"/>
                      <a:pt x="42" y="11"/>
                    </a:cubicBezTo>
                    <a:cubicBezTo>
                      <a:pt x="39" y="51"/>
                      <a:pt x="29" y="90"/>
                      <a:pt x="24" y="130"/>
                    </a:cubicBezTo>
                    <a:cubicBezTo>
                      <a:pt x="22" y="143"/>
                      <a:pt x="19" y="156"/>
                      <a:pt x="17" y="169"/>
                    </a:cubicBezTo>
                    <a:cubicBezTo>
                      <a:pt x="10" y="170"/>
                      <a:pt x="4" y="169"/>
                      <a:pt x="0" y="162"/>
                    </a:cubicBezTo>
                    <a:cubicBezTo>
                      <a:pt x="5" y="136"/>
                      <a:pt x="9" y="110"/>
                      <a:pt x="14" y="84"/>
                    </a:cubicBezTo>
                    <a:close/>
                  </a:path>
                </a:pathLst>
              </a:custGeom>
              <a:solidFill>
                <a:srgbClr val="CC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9" name="Freeform 488">
                <a:extLst>
                  <a:ext uri="{FF2B5EF4-FFF2-40B4-BE49-F238E27FC236}">
                    <a16:creationId xmlns:a16="http://schemas.microsoft.com/office/drawing/2014/main" id="{66726D58-F6EE-245E-095C-1B77B43C3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2869"/>
                <a:ext cx="26" cy="197"/>
              </a:xfrm>
              <a:custGeom>
                <a:avLst/>
                <a:gdLst>
                  <a:gd name="T0" fmla="*/ 23 w 23"/>
                  <a:gd name="T1" fmla="*/ 174 h 174"/>
                  <a:gd name="T2" fmla="*/ 3 w 23"/>
                  <a:gd name="T3" fmla="*/ 172 h 174"/>
                  <a:gd name="T4" fmla="*/ 1 w 23"/>
                  <a:gd name="T5" fmla="*/ 96 h 174"/>
                  <a:gd name="T6" fmla="*/ 0 w 23"/>
                  <a:gd name="T7" fmla="*/ 67 h 174"/>
                  <a:gd name="T8" fmla="*/ 10 w 23"/>
                  <a:gd name="T9" fmla="*/ 47 h 174"/>
                  <a:gd name="T10" fmla="*/ 23 w 23"/>
                  <a:gd name="T11" fmla="*/ 0 h 174"/>
                  <a:gd name="T12" fmla="*/ 23 w 23"/>
                  <a:gd name="T1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74">
                    <a:moveTo>
                      <a:pt x="23" y="174"/>
                    </a:moveTo>
                    <a:cubicBezTo>
                      <a:pt x="16" y="174"/>
                      <a:pt x="10" y="173"/>
                      <a:pt x="3" y="172"/>
                    </a:cubicBezTo>
                    <a:cubicBezTo>
                      <a:pt x="0" y="147"/>
                      <a:pt x="2" y="121"/>
                      <a:pt x="1" y="96"/>
                    </a:cubicBezTo>
                    <a:cubicBezTo>
                      <a:pt x="1" y="86"/>
                      <a:pt x="0" y="76"/>
                      <a:pt x="0" y="67"/>
                    </a:cubicBezTo>
                    <a:cubicBezTo>
                      <a:pt x="0" y="58"/>
                      <a:pt x="3" y="52"/>
                      <a:pt x="10" y="47"/>
                    </a:cubicBezTo>
                    <a:cubicBezTo>
                      <a:pt x="18" y="32"/>
                      <a:pt x="10" y="13"/>
                      <a:pt x="23" y="0"/>
                    </a:cubicBezTo>
                    <a:cubicBezTo>
                      <a:pt x="23" y="58"/>
                      <a:pt x="23" y="116"/>
                      <a:pt x="23" y="174"/>
                    </a:cubicBezTo>
                    <a:close/>
                  </a:path>
                </a:pathLst>
              </a:custGeom>
              <a:solidFill>
                <a:srgbClr val="D228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0" name="Freeform 489">
                <a:extLst>
                  <a:ext uri="{FF2B5EF4-FFF2-40B4-BE49-F238E27FC236}">
                    <a16:creationId xmlns:a16="http://schemas.microsoft.com/office/drawing/2014/main" id="{BBBC7814-9EE6-2DA5-2DFF-6E7D47B4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9" y="2781"/>
                <a:ext cx="49" cy="176"/>
              </a:xfrm>
              <a:custGeom>
                <a:avLst/>
                <a:gdLst>
                  <a:gd name="T0" fmla="*/ 17 w 42"/>
                  <a:gd name="T1" fmla="*/ 149 h 156"/>
                  <a:gd name="T2" fmla="*/ 0 w 42"/>
                  <a:gd name="T3" fmla="*/ 139 h 156"/>
                  <a:gd name="T4" fmla="*/ 22 w 42"/>
                  <a:gd name="T5" fmla="*/ 10 h 156"/>
                  <a:gd name="T6" fmla="*/ 30 w 42"/>
                  <a:gd name="T7" fmla="*/ 7 h 156"/>
                  <a:gd name="T8" fmla="*/ 41 w 42"/>
                  <a:gd name="T9" fmla="*/ 30 h 156"/>
                  <a:gd name="T10" fmla="*/ 42 w 42"/>
                  <a:gd name="T11" fmla="*/ 36 h 156"/>
                  <a:gd name="T12" fmla="*/ 26 w 42"/>
                  <a:gd name="T13" fmla="*/ 117 h 156"/>
                  <a:gd name="T14" fmla="*/ 17 w 42"/>
                  <a:gd name="T15" fmla="*/ 149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156">
                    <a:moveTo>
                      <a:pt x="17" y="149"/>
                    </a:moveTo>
                    <a:cubicBezTo>
                      <a:pt x="6" y="156"/>
                      <a:pt x="2" y="149"/>
                      <a:pt x="0" y="139"/>
                    </a:cubicBezTo>
                    <a:cubicBezTo>
                      <a:pt x="7" y="96"/>
                      <a:pt x="15" y="53"/>
                      <a:pt x="22" y="10"/>
                    </a:cubicBezTo>
                    <a:cubicBezTo>
                      <a:pt x="25" y="10"/>
                      <a:pt x="25" y="0"/>
                      <a:pt x="30" y="7"/>
                    </a:cubicBezTo>
                    <a:cubicBezTo>
                      <a:pt x="34" y="15"/>
                      <a:pt x="37" y="22"/>
                      <a:pt x="41" y="30"/>
                    </a:cubicBezTo>
                    <a:cubicBezTo>
                      <a:pt x="42" y="32"/>
                      <a:pt x="42" y="34"/>
                      <a:pt x="42" y="36"/>
                    </a:cubicBezTo>
                    <a:cubicBezTo>
                      <a:pt x="34" y="63"/>
                      <a:pt x="31" y="90"/>
                      <a:pt x="26" y="117"/>
                    </a:cubicBezTo>
                    <a:cubicBezTo>
                      <a:pt x="24" y="128"/>
                      <a:pt x="25" y="140"/>
                      <a:pt x="17" y="149"/>
                    </a:cubicBezTo>
                    <a:close/>
                  </a:path>
                </a:pathLst>
              </a:custGeom>
              <a:solidFill>
                <a:srgbClr val="1B80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1" name="Freeform 490">
                <a:extLst>
                  <a:ext uri="{FF2B5EF4-FFF2-40B4-BE49-F238E27FC236}">
                    <a16:creationId xmlns:a16="http://schemas.microsoft.com/office/drawing/2014/main" id="{64549DBA-7122-72D0-5E0F-41E5659ED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9" y="2892"/>
                <a:ext cx="54" cy="163"/>
              </a:xfrm>
              <a:custGeom>
                <a:avLst/>
                <a:gdLst>
                  <a:gd name="T0" fmla="*/ 27 w 47"/>
                  <a:gd name="T1" fmla="*/ 140 h 144"/>
                  <a:gd name="T2" fmla="*/ 0 w 47"/>
                  <a:gd name="T3" fmla="*/ 131 h 144"/>
                  <a:gd name="T4" fmla="*/ 18 w 47"/>
                  <a:gd name="T5" fmla="*/ 63 h 144"/>
                  <a:gd name="T6" fmla="*/ 26 w 47"/>
                  <a:gd name="T7" fmla="*/ 16 h 144"/>
                  <a:gd name="T8" fmla="*/ 39 w 47"/>
                  <a:gd name="T9" fmla="*/ 4 h 144"/>
                  <a:gd name="T10" fmla="*/ 47 w 47"/>
                  <a:gd name="T11" fmla="*/ 48 h 144"/>
                  <a:gd name="T12" fmla="*/ 32 w 47"/>
                  <a:gd name="T13" fmla="*/ 112 h 144"/>
                  <a:gd name="T14" fmla="*/ 27 w 47"/>
                  <a:gd name="T15" fmla="*/ 14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" h="144">
                    <a:moveTo>
                      <a:pt x="27" y="140"/>
                    </a:moveTo>
                    <a:cubicBezTo>
                      <a:pt x="18" y="138"/>
                      <a:pt x="6" y="144"/>
                      <a:pt x="0" y="131"/>
                    </a:cubicBezTo>
                    <a:cubicBezTo>
                      <a:pt x="13" y="110"/>
                      <a:pt x="13" y="86"/>
                      <a:pt x="18" y="63"/>
                    </a:cubicBezTo>
                    <a:cubicBezTo>
                      <a:pt x="21" y="47"/>
                      <a:pt x="22" y="31"/>
                      <a:pt x="26" y="16"/>
                    </a:cubicBezTo>
                    <a:cubicBezTo>
                      <a:pt x="27" y="10"/>
                      <a:pt x="27" y="0"/>
                      <a:pt x="39" y="4"/>
                    </a:cubicBezTo>
                    <a:cubicBezTo>
                      <a:pt x="39" y="19"/>
                      <a:pt x="40" y="34"/>
                      <a:pt x="47" y="48"/>
                    </a:cubicBezTo>
                    <a:cubicBezTo>
                      <a:pt x="35" y="68"/>
                      <a:pt x="39" y="91"/>
                      <a:pt x="32" y="112"/>
                    </a:cubicBezTo>
                    <a:cubicBezTo>
                      <a:pt x="30" y="121"/>
                      <a:pt x="29" y="130"/>
                      <a:pt x="27" y="140"/>
                    </a:cubicBezTo>
                    <a:close/>
                  </a:path>
                </a:pathLst>
              </a:custGeom>
              <a:solidFill>
                <a:srgbClr val="E184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2" name="Freeform 491">
                <a:extLst>
                  <a:ext uri="{FF2B5EF4-FFF2-40B4-BE49-F238E27FC236}">
                    <a16:creationId xmlns:a16="http://schemas.microsoft.com/office/drawing/2014/main" id="{F66111E0-54DF-BEE2-9445-8902DB6F7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5" y="2845"/>
                <a:ext cx="60" cy="168"/>
              </a:xfrm>
              <a:custGeom>
                <a:avLst/>
                <a:gdLst>
                  <a:gd name="T0" fmla="*/ 51 w 52"/>
                  <a:gd name="T1" fmla="*/ 128 h 148"/>
                  <a:gd name="T2" fmla="*/ 34 w 52"/>
                  <a:gd name="T3" fmla="*/ 145 h 148"/>
                  <a:gd name="T4" fmla="*/ 14 w 52"/>
                  <a:gd name="T5" fmla="*/ 47 h 148"/>
                  <a:gd name="T6" fmla="*/ 10 w 52"/>
                  <a:gd name="T7" fmla="*/ 1 h 148"/>
                  <a:gd name="T8" fmla="*/ 15 w 52"/>
                  <a:gd name="T9" fmla="*/ 10 h 148"/>
                  <a:gd name="T10" fmla="*/ 38 w 52"/>
                  <a:gd name="T11" fmla="*/ 57 h 148"/>
                  <a:gd name="T12" fmla="*/ 51 w 52"/>
                  <a:gd name="T13" fmla="*/ 12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148">
                    <a:moveTo>
                      <a:pt x="51" y="128"/>
                    </a:moveTo>
                    <a:cubicBezTo>
                      <a:pt x="52" y="140"/>
                      <a:pt x="48" y="148"/>
                      <a:pt x="34" y="145"/>
                    </a:cubicBezTo>
                    <a:cubicBezTo>
                      <a:pt x="20" y="114"/>
                      <a:pt x="18" y="80"/>
                      <a:pt x="14" y="47"/>
                    </a:cubicBezTo>
                    <a:cubicBezTo>
                      <a:pt x="12" y="32"/>
                      <a:pt x="0" y="17"/>
                      <a:pt x="10" y="1"/>
                    </a:cubicBezTo>
                    <a:cubicBezTo>
                      <a:pt x="18" y="0"/>
                      <a:pt x="17" y="4"/>
                      <a:pt x="15" y="10"/>
                    </a:cubicBezTo>
                    <a:cubicBezTo>
                      <a:pt x="22" y="26"/>
                      <a:pt x="36" y="38"/>
                      <a:pt x="38" y="57"/>
                    </a:cubicBezTo>
                    <a:cubicBezTo>
                      <a:pt x="43" y="80"/>
                      <a:pt x="47" y="104"/>
                      <a:pt x="51" y="128"/>
                    </a:cubicBezTo>
                    <a:close/>
                  </a:path>
                </a:pathLst>
              </a:custGeom>
              <a:solidFill>
                <a:srgbClr val="D32B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3" name="Freeform 492">
                <a:extLst>
                  <a:ext uri="{FF2B5EF4-FFF2-40B4-BE49-F238E27FC236}">
                    <a16:creationId xmlns:a16="http://schemas.microsoft.com/office/drawing/2014/main" id="{C8E778E6-D6F5-5055-7D7D-24B5CB09B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6" y="2928"/>
                <a:ext cx="47" cy="157"/>
              </a:xfrm>
              <a:custGeom>
                <a:avLst/>
                <a:gdLst>
                  <a:gd name="T0" fmla="*/ 31 w 41"/>
                  <a:gd name="T1" fmla="*/ 0 h 139"/>
                  <a:gd name="T2" fmla="*/ 41 w 41"/>
                  <a:gd name="T3" fmla="*/ 40 h 139"/>
                  <a:gd name="T4" fmla="*/ 24 w 41"/>
                  <a:gd name="T5" fmla="*/ 132 h 139"/>
                  <a:gd name="T6" fmla="*/ 0 w 41"/>
                  <a:gd name="T7" fmla="*/ 127 h 139"/>
                  <a:gd name="T8" fmla="*/ 22 w 41"/>
                  <a:gd name="T9" fmla="*/ 17 h 139"/>
                  <a:gd name="T10" fmla="*/ 31 w 41"/>
                  <a:gd name="T11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39">
                    <a:moveTo>
                      <a:pt x="31" y="0"/>
                    </a:moveTo>
                    <a:cubicBezTo>
                      <a:pt x="34" y="13"/>
                      <a:pt x="37" y="27"/>
                      <a:pt x="41" y="40"/>
                    </a:cubicBezTo>
                    <a:cubicBezTo>
                      <a:pt x="35" y="71"/>
                      <a:pt x="29" y="101"/>
                      <a:pt x="24" y="132"/>
                    </a:cubicBezTo>
                    <a:cubicBezTo>
                      <a:pt x="15" y="136"/>
                      <a:pt x="6" y="139"/>
                      <a:pt x="0" y="127"/>
                    </a:cubicBezTo>
                    <a:cubicBezTo>
                      <a:pt x="9" y="91"/>
                      <a:pt x="13" y="53"/>
                      <a:pt x="22" y="17"/>
                    </a:cubicBezTo>
                    <a:cubicBezTo>
                      <a:pt x="23" y="10"/>
                      <a:pt x="21" y="1"/>
                      <a:pt x="31" y="0"/>
                    </a:cubicBezTo>
                    <a:close/>
                  </a:path>
                </a:pathLst>
              </a:custGeom>
              <a:solidFill>
                <a:srgbClr val="E07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4" name="Freeform 493">
                <a:extLst>
                  <a:ext uri="{FF2B5EF4-FFF2-40B4-BE49-F238E27FC236}">
                    <a16:creationId xmlns:a16="http://schemas.microsoft.com/office/drawing/2014/main" id="{0A7810ED-0F80-6AB7-45E6-CAC11DB2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2893"/>
                <a:ext cx="23" cy="160"/>
              </a:xfrm>
              <a:custGeom>
                <a:avLst/>
                <a:gdLst>
                  <a:gd name="T0" fmla="*/ 1 w 20"/>
                  <a:gd name="T1" fmla="*/ 0 h 142"/>
                  <a:gd name="T2" fmla="*/ 16 w 20"/>
                  <a:gd name="T3" fmla="*/ 19 h 142"/>
                  <a:gd name="T4" fmla="*/ 17 w 20"/>
                  <a:gd name="T5" fmla="*/ 31 h 142"/>
                  <a:gd name="T6" fmla="*/ 16 w 20"/>
                  <a:gd name="T7" fmla="*/ 122 h 142"/>
                  <a:gd name="T8" fmla="*/ 20 w 20"/>
                  <a:gd name="T9" fmla="*/ 135 h 142"/>
                  <a:gd name="T10" fmla="*/ 0 w 20"/>
                  <a:gd name="T11" fmla="*/ 138 h 142"/>
                  <a:gd name="T12" fmla="*/ 1 w 20"/>
                  <a:gd name="T13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42">
                    <a:moveTo>
                      <a:pt x="1" y="0"/>
                    </a:moveTo>
                    <a:cubicBezTo>
                      <a:pt x="6" y="6"/>
                      <a:pt x="11" y="12"/>
                      <a:pt x="16" y="19"/>
                    </a:cubicBezTo>
                    <a:cubicBezTo>
                      <a:pt x="19" y="22"/>
                      <a:pt x="19" y="26"/>
                      <a:pt x="17" y="31"/>
                    </a:cubicBezTo>
                    <a:cubicBezTo>
                      <a:pt x="17" y="61"/>
                      <a:pt x="16" y="92"/>
                      <a:pt x="16" y="122"/>
                    </a:cubicBezTo>
                    <a:cubicBezTo>
                      <a:pt x="16" y="127"/>
                      <a:pt x="16" y="132"/>
                      <a:pt x="20" y="135"/>
                    </a:cubicBezTo>
                    <a:cubicBezTo>
                      <a:pt x="14" y="142"/>
                      <a:pt x="7" y="137"/>
                      <a:pt x="0" y="138"/>
                    </a:cubicBezTo>
                    <a:cubicBezTo>
                      <a:pt x="0" y="92"/>
                      <a:pt x="0" y="46"/>
                      <a:pt x="1" y="0"/>
                    </a:cubicBezTo>
                    <a:close/>
                  </a:path>
                </a:pathLst>
              </a:custGeom>
              <a:solidFill>
                <a:srgbClr val="CA39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5" name="Freeform 494">
                <a:extLst>
                  <a:ext uri="{FF2B5EF4-FFF2-40B4-BE49-F238E27FC236}">
                    <a16:creationId xmlns:a16="http://schemas.microsoft.com/office/drawing/2014/main" id="{1CBF36DF-E679-968A-CB0D-FE9050F80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783"/>
                <a:ext cx="42" cy="154"/>
              </a:xfrm>
              <a:custGeom>
                <a:avLst/>
                <a:gdLst>
                  <a:gd name="T0" fmla="*/ 20 w 36"/>
                  <a:gd name="T1" fmla="*/ 136 h 136"/>
                  <a:gd name="T2" fmla="*/ 0 w 36"/>
                  <a:gd name="T3" fmla="*/ 130 h 136"/>
                  <a:gd name="T4" fmla="*/ 15 w 36"/>
                  <a:gd name="T5" fmla="*/ 61 h 136"/>
                  <a:gd name="T6" fmla="*/ 27 w 36"/>
                  <a:gd name="T7" fmla="*/ 0 h 136"/>
                  <a:gd name="T8" fmla="*/ 36 w 36"/>
                  <a:gd name="T9" fmla="*/ 48 h 136"/>
                  <a:gd name="T10" fmla="*/ 20 w 36"/>
                  <a:gd name="T1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136">
                    <a:moveTo>
                      <a:pt x="20" y="136"/>
                    </a:moveTo>
                    <a:cubicBezTo>
                      <a:pt x="13" y="134"/>
                      <a:pt x="6" y="132"/>
                      <a:pt x="0" y="130"/>
                    </a:cubicBezTo>
                    <a:cubicBezTo>
                      <a:pt x="13" y="109"/>
                      <a:pt x="9" y="84"/>
                      <a:pt x="15" y="61"/>
                    </a:cubicBezTo>
                    <a:cubicBezTo>
                      <a:pt x="20" y="41"/>
                      <a:pt x="23" y="20"/>
                      <a:pt x="27" y="0"/>
                    </a:cubicBezTo>
                    <a:cubicBezTo>
                      <a:pt x="33" y="16"/>
                      <a:pt x="36" y="31"/>
                      <a:pt x="36" y="48"/>
                    </a:cubicBezTo>
                    <a:cubicBezTo>
                      <a:pt x="30" y="77"/>
                      <a:pt x="25" y="107"/>
                      <a:pt x="20" y="136"/>
                    </a:cubicBezTo>
                    <a:close/>
                  </a:path>
                </a:pathLst>
              </a:custGeom>
              <a:solidFill>
                <a:srgbClr val="DB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6" name="Freeform 495">
                <a:extLst>
                  <a:ext uri="{FF2B5EF4-FFF2-40B4-BE49-F238E27FC236}">
                    <a16:creationId xmlns:a16="http://schemas.microsoft.com/office/drawing/2014/main" id="{3616A7B6-3909-E465-9394-49DA4E29A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" y="2720"/>
                <a:ext cx="43" cy="149"/>
              </a:xfrm>
              <a:custGeom>
                <a:avLst/>
                <a:gdLst>
                  <a:gd name="T0" fmla="*/ 35 w 37"/>
                  <a:gd name="T1" fmla="*/ 127 h 132"/>
                  <a:gd name="T2" fmla="*/ 16 w 37"/>
                  <a:gd name="T3" fmla="*/ 127 h 132"/>
                  <a:gd name="T4" fmla="*/ 3 w 37"/>
                  <a:gd name="T5" fmla="*/ 56 h 132"/>
                  <a:gd name="T6" fmla="*/ 8 w 37"/>
                  <a:gd name="T7" fmla="*/ 0 h 132"/>
                  <a:gd name="T8" fmla="*/ 19 w 37"/>
                  <a:gd name="T9" fmla="*/ 12 h 132"/>
                  <a:gd name="T10" fmla="*/ 37 w 37"/>
                  <a:gd name="T11" fmla="*/ 119 h 132"/>
                  <a:gd name="T12" fmla="*/ 35 w 37"/>
                  <a:gd name="T13" fmla="*/ 12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7" h="132">
                    <a:moveTo>
                      <a:pt x="35" y="127"/>
                    </a:moveTo>
                    <a:cubicBezTo>
                      <a:pt x="29" y="128"/>
                      <a:pt x="22" y="132"/>
                      <a:pt x="16" y="127"/>
                    </a:cubicBezTo>
                    <a:cubicBezTo>
                      <a:pt x="12" y="103"/>
                      <a:pt x="7" y="80"/>
                      <a:pt x="3" y="56"/>
                    </a:cubicBezTo>
                    <a:cubicBezTo>
                      <a:pt x="2" y="37"/>
                      <a:pt x="0" y="18"/>
                      <a:pt x="8" y="0"/>
                    </a:cubicBezTo>
                    <a:cubicBezTo>
                      <a:pt x="16" y="0"/>
                      <a:pt x="18" y="7"/>
                      <a:pt x="19" y="12"/>
                    </a:cubicBezTo>
                    <a:cubicBezTo>
                      <a:pt x="26" y="48"/>
                      <a:pt x="33" y="83"/>
                      <a:pt x="37" y="119"/>
                    </a:cubicBezTo>
                    <a:cubicBezTo>
                      <a:pt x="37" y="122"/>
                      <a:pt x="36" y="124"/>
                      <a:pt x="35" y="127"/>
                    </a:cubicBezTo>
                    <a:close/>
                  </a:path>
                </a:pathLst>
              </a:custGeom>
              <a:solidFill>
                <a:srgbClr val="DC50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7" name="Freeform 496">
                <a:extLst>
                  <a:ext uri="{FF2B5EF4-FFF2-40B4-BE49-F238E27FC236}">
                    <a16:creationId xmlns:a16="http://schemas.microsoft.com/office/drawing/2014/main" id="{56A50B0A-2F9F-27B4-0843-269E1D9B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" y="2869"/>
                <a:ext cx="42" cy="153"/>
              </a:xfrm>
              <a:custGeom>
                <a:avLst/>
                <a:gdLst>
                  <a:gd name="T0" fmla="*/ 27 w 36"/>
                  <a:gd name="T1" fmla="*/ 0 h 135"/>
                  <a:gd name="T2" fmla="*/ 35 w 36"/>
                  <a:gd name="T3" fmla="*/ 44 h 135"/>
                  <a:gd name="T4" fmla="*/ 19 w 36"/>
                  <a:gd name="T5" fmla="*/ 135 h 135"/>
                  <a:gd name="T6" fmla="*/ 11 w 36"/>
                  <a:gd name="T7" fmla="*/ 130 h 135"/>
                  <a:gd name="T8" fmla="*/ 2 w 36"/>
                  <a:gd name="T9" fmla="*/ 120 h 135"/>
                  <a:gd name="T10" fmla="*/ 25 w 36"/>
                  <a:gd name="T11" fmla="*/ 1 h 135"/>
                  <a:gd name="T12" fmla="*/ 27 w 36"/>
                  <a:gd name="T1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135">
                    <a:moveTo>
                      <a:pt x="27" y="0"/>
                    </a:moveTo>
                    <a:cubicBezTo>
                      <a:pt x="31" y="14"/>
                      <a:pt x="36" y="28"/>
                      <a:pt x="35" y="44"/>
                    </a:cubicBezTo>
                    <a:cubicBezTo>
                      <a:pt x="30" y="74"/>
                      <a:pt x="24" y="104"/>
                      <a:pt x="19" y="135"/>
                    </a:cubicBezTo>
                    <a:cubicBezTo>
                      <a:pt x="16" y="133"/>
                      <a:pt x="13" y="132"/>
                      <a:pt x="11" y="130"/>
                    </a:cubicBezTo>
                    <a:cubicBezTo>
                      <a:pt x="9" y="126"/>
                      <a:pt x="0" y="129"/>
                      <a:pt x="2" y="120"/>
                    </a:cubicBezTo>
                    <a:cubicBezTo>
                      <a:pt x="11" y="81"/>
                      <a:pt x="18" y="41"/>
                      <a:pt x="25" y="1"/>
                    </a:cubicBezTo>
                    <a:cubicBezTo>
                      <a:pt x="25" y="1"/>
                      <a:pt x="26" y="0"/>
                      <a:pt x="27" y="0"/>
                    </a:cubicBezTo>
                    <a:close/>
                  </a:path>
                </a:pathLst>
              </a:custGeom>
              <a:solidFill>
                <a:srgbClr val="DA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8" name="Freeform 497">
                <a:extLst>
                  <a:ext uri="{FF2B5EF4-FFF2-40B4-BE49-F238E27FC236}">
                    <a16:creationId xmlns:a16="http://schemas.microsoft.com/office/drawing/2014/main" id="{AB2D75BF-3D4D-CC4A-46EA-3395670B9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2828"/>
                <a:ext cx="47" cy="136"/>
              </a:xfrm>
              <a:custGeom>
                <a:avLst/>
                <a:gdLst>
                  <a:gd name="T0" fmla="*/ 20 w 41"/>
                  <a:gd name="T1" fmla="*/ 120 h 120"/>
                  <a:gd name="T2" fmla="*/ 0 w 41"/>
                  <a:gd name="T3" fmla="*/ 112 h 120"/>
                  <a:gd name="T4" fmla="*/ 14 w 41"/>
                  <a:gd name="T5" fmla="*/ 22 h 120"/>
                  <a:gd name="T6" fmla="*/ 31 w 41"/>
                  <a:gd name="T7" fmla="*/ 20 h 120"/>
                  <a:gd name="T8" fmla="*/ 41 w 41"/>
                  <a:gd name="T9" fmla="*/ 0 h 120"/>
                  <a:gd name="T10" fmla="*/ 20 w 41"/>
                  <a:gd name="T11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120">
                    <a:moveTo>
                      <a:pt x="20" y="120"/>
                    </a:moveTo>
                    <a:cubicBezTo>
                      <a:pt x="13" y="117"/>
                      <a:pt x="7" y="115"/>
                      <a:pt x="0" y="112"/>
                    </a:cubicBezTo>
                    <a:cubicBezTo>
                      <a:pt x="0" y="82"/>
                      <a:pt x="10" y="52"/>
                      <a:pt x="14" y="22"/>
                    </a:cubicBezTo>
                    <a:cubicBezTo>
                      <a:pt x="16" y="6"/>
                      <a:pt x="26" y="27"/>
                      <a:pt x="31" y="20"/>
                    </a:cubicBezTo>
                    <a:cubicBezTo>
                      <a:pt x="34" y="14"/>
                      <a:pt x="31" y="4"/>
                      <a:pt x="41" y="0"/>
                    </a:cubicBezTo>
                    <a:cubicBezTo>
                      <a:pt x="34" y="40"/>
                      <a:pt x="27" y="80"/>
                      <a:pt x="20" y="120"/>
                    </a:cubicBezTo>
                    <a:close/>
                  </a:path>
                </a:pathLst>
              </a:custGeom>
              <a:solidFill>
                <a:srgbClr val="1F9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9" name="Freeform 498">
                <a:extLst>
                  <a:ext uri="{FF2B5EF4-FFF2-40B4-BE49-F238E27FC236}">
                    <a16:creationId xmlns:a16="http://schemas.microsoft.com/office/drawing/2014/main" id="{0D5B13E7-EADE-B906-B6E4-3363B098F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006"/>
                <a:ext cx="44" cy="129"/>
              </a:xfrm>
              <a:custGeom>
                <a:avLst/>
                <a:gdLst>
                  <a:gd name="T0" fmla="*/ 38 w 38"/>
                  <a:gd name="T1" fmla="*/ 106 h 114"/>
                  <a:gd name="T2" fmla="*/ 18 w 38"/>
                  <a:gd name="T3" fmla="*/ 114 h 114"/>
                  <a:gd name="T4" fmla="*/ 5 w 38"/>
                  <a:gd name="T5" fmla="*/ 43 h 114"/>
                  <a:gd name="T6" fmla="*/ 5 w 38"/>
                  <a:gd name="T7" fmla="*/ 27 h 114"/>
                  <a:gd name="T8" fmla="*/ 6 w 38"/>
                  <a:gd name="T9" fmla="*/ 5 h 114"/>
                  <a:gd name="T10" fmla="*/ 15 w 38"/>
                  <a:gd name="T11" fmla="*/ 1 h 114"/>
                  <a:gd name="T12" fmla="*/ 21 w 38"/>
                  <a:gd name="T13" fmla="*/ 7 h 114"/>
                  <a:gd name="T14" fmla="*/ 38 w 38"/>
                  <a:gd name="T15" fmla="*/ 106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14">
                    <a:moveTo>
                      <a:pt x="38" y="106"/>
                    </a:moveTo>
                    <a:cubicBezTo>
                      <a:pt x="31" y="109"/>
                      <a:pt x="24" y="112"/>
                      <a:pt x="18" y="114"/>
                    </a:cubicBezTo>
                    <a:cubicBezTo>
                      <a:pt x="13" y="91"/>
                      <a:pt x="9" y="67"/>
                      <a:pt x="5" y="43"/>
                    </a:cubicBezTo>
                    <a:cubicBezTo>
                      <a:pt x="5" y="38"/>
                      <a:pt x="5" y="32"/>
                      <a:pt x="5" y="27"/>
                    </a:cubicBezTo>
                    <a:cubicBezTo>
                      <a:pt x="0" y="19"/>
                      <a:pt x="1" y="12"/>
                      <a:pt x="6" y="5"/>
                    </a:cubicBezTo>
                    <a:cubicBezTo>
                      <a:pt x="9" y="2"/>
                      <a:pt x="11" y="0"/>
                      <a:pt x="15" y="1"/>
                    </a:cubicBezTo>
                    <a:cubicBezTo>
                      <a:pt x="18" y="2"/>
                      <a:pt x="20" y="4"/>
                      <a:pt x="21" y="7"/>
                    </a:cubicBezTo>
                    <a:cubicBezTo>
                      <a:pt x="29" y="39"/>
                      <a:pt x="36" y="72"/>
                      <a:pt x="38" y="106"/>
                    </a:cubicBezTo>
                    <a:close/>
                  </a:path>
                </a:pathLst>
              </a:custGeom>
              <a:solidFill>
                <a:srgbClr val="562C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0" name="Freeform 499">
                <a:extLst>
                  <a:ext uri="{FF2B5EF4-FFF2-40B4-BE49-F238E27FC236}">
                    <a16:creationId xmlns:a16="http://schemas.microsoft.com/office/drawing/2014/main" id="{08E2D058-1AC7-D76A-BEBE-56D764C26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892"/>
                <a:ext cx="47" cy="127"/>
              </a:xfrm>
              <a:custGeom>
                <a:avLst/>
                <a:gdLst>
                  <a:gd name="T0" fmla="*/ 25 w 41"/>
                  <a:gd name="T1" fmla="*/ 107 h 113"/>
                  <a:gd name="T2" fmla="*/ 18 w 41"/>
                  <a:gd name="T3" fmla="*/ 107 h 113"/>
                  <a:gd name="T4" fmla="*/ 5 w 41"/>
                  <a:gd name="T5" fmla="*/ 28 h 113"/>
                  <a:gd name="T6" fmla="*/ 10 w 41"/>
                  <a:gd name="T7" fmla="*/ 4 h 113"/>
                  <a:gd name="T8" fmla="*/ 14 w 41"/>
                  <a:gd name="T9" fmla="*/ 0 h 113"/>
                  <a:gd name="T10" fmla="*/ 25 w 41"/>
                  <a:gd name="T11" fmla="*/ 12 h 113"/>
                  <a:gd name="T12" fmla="*/ 39 w 41"/>
                  <a:gd name="T13" fmla="*/ 89 h 113"/>
                  <a:gd name="T14" fmla="*/ 25 w 41"/>
                  <a:gd name="T15" fmla="*/ 10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1" h="113">
                    <a:moveTo>
                      <a:pt x="25" y="107"/>
                    </a:moveTo>
                    <a:cubicBezTo>
                      <a:pt x="23" y="113"/>
                      <a:pt x="20" y="107"/>
                      <a:pt x="18" y="107"/>
                    </a:cubicBezTo>
                    <a:cubicBezTo>
                      <a:pt x="14" y="81"/>
                      <a:pt x="9" y="54"/>
                      <a:pt x="5" y="28"/>
                    </a:cubicBezTo>
                    <a:cubicBezTo>
                      <a:pt x="0" y="18"/>
                      <a:pt x="3" y="10"/>
                      <a:pt x="10" y="4"/>
                    </a:cubicBezTo>
                    <a:cubicBezTo>
                      <a:pt x="11" y="2"/>
                      <a:pt x="13" y="1"/>
                      <a:pt x="14" y="0"/>
                    </a:cubicBezTo>
                    <a:cubicBezTo>
                      <a:pt x="22" y="0"/>
                      <a:pt x="23" y="7"/>
                      <a:pt x="25" y="12"/>
                    </a:cubicBezTo>
                    <a:cubicBezTo>
                      <a:pt x="30" y="38"/>
                      <a:pt x="36" y="63"/>
                      <a:pt x="39" y="89"/>
                    </a:cubicBezTo>
                    <a:cubicBezTo>
                      <a:pt x="41" y="100"/>
                      <a:pt x="37" y="106"/>
                      <a:pt x="25" y="107"/>
                    </a:cubicBezTo>
                    <a:close/>
                  </a:path>
                </a:pathLst>
              </a:custGeom>
              <a:solidFill>
                <a:srgbClr val="562B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1" name="Freeform 500">
                <a:extLst>
                  <a:ext uri="{FF2B5EF4-FFF2-40B4-BE49-F238E27FC236}">
                    <a16:creationId xmlns:a16="http://schemas.microsoft.com/office/drawing/2014/main" id="{BF937F42-6B1C-B7BB-7881-A028D7BFD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" y="2978"/>
                <a:ext cx="51" cy="110"/>
              </a:xfrm>
              <a:custGeom>
                <a:avLst/>
                <a:gdLst>
                  <a:gd name="T0" fmla="*/ 38 w 44"/>
                  <a:gd name="T1" fmla="*/ 91 h 98"/>
                  <a:gd name="T2" fmla="*/ 18 w 44"/>
                  <a:gd name="T3" fmla="*/ 88 h 98"/>
                  <a:gd name="T4" fmla="*/ 2 w 44"/>
                  <a:gd name="T5" fmla="*/ 12 h 98"/>
                  <a:gd name="T6" fmla="*/ 2 w 44"/>
                  <a:gd name="T7" fmla="*/ 0 h 98"/>
                  <a:gd name="T8" fmla="*/ 35 w 44"/>
                  <a:gd name="T9" fmla="*/ 43 h 98"/>
                  <a:gd name="T10" fmla="*/ 38 w 44"/>
                  <a:gd name="T11" fmla="*/ 9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" h="98">
                    <a:moveTo>
                      <a:pt x="38" y="91"/>
                    </a:moveTo>
                    <a:cubicBezTo>
                      <a:pt x="31" y="90"/>
                      <a:pt x="23" y="98"/>
                      <a:pt x="18" y="88"/>
                    </a:cubicBezTo>
                    <a:cubicBezTo>
                      <a:pt x="13" y="62"/>
                      <a:pt x="13" y="36"/>
                      <a:pt x="2" y="12"/>
                    </a:cubicBezTo>
                    <a:cubicBezTo>
                      <a:pt x="0" y="9"/>
                      <a:pt x="2" y="4"/>
                      <a:pt x="2" y="0"/>
                    </a:cubicBezTo>
                    <a:cubicBezTo>
                      <a:pt x="18" y="10"/>
                      <a:pt x="25" y="28"/>
                      <a:pt x="35" y="43"/>
                    </a:cubicBezTo>
                    <a:cubicBezTo>
                      <a:pt x="32" y="59"/>
                      <a:pt x="44" y="75"/>
                      <a:pt x="38" y="91"/>
                    </a:cubicBezTo>
                    <a:close/>
                  </a:path>
                </a:pathLst>
              </a:custGeom>
              <a:solidFill>
                <a:srgbClr val="BB2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2" name="Freeform 501">
                <a:extLst>
                  <a:ext uri="{FF2B5EF4-FFF2-40B4-BE49-F238E27FC236}">
                    <a16:creationId xmlns:a16="http://schemas.microsoft.com/office/drawing/2014/main" id="{788FE26A-7AC3-5169-62CB-C6B7542EC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7" y="2988"/>
                <a:ext cx="40" cy="88"/>
              </a:xfrm>
              <a:custGeom>
                <a:avLst/>
                <a:gdLst>
                  <a:gd name="T0" fmla="*/ 35 w 35"/>
                  <a:gd name="T1" fmla="*/ 74 h 78"/>
                  <a:gd name="T2" fmla="*/ 7 w 35"/>
                  <a:gd name="T3" fmla="*/ 71 h 78"/>
                  <a:gd name="T4" fmla="*/ 7 w 35"/>
                  <a:gd name="T5" fmla="*/ 43 h 78"/>
                  <a:gd name="T6" fmla="*/ 23 w 35"/>
                  <a:gd name="T7" fmla="*/ 0 h 78"/>
                  <a:gd name="T8" fmla="*/ 35 w 35"/>
                  <a:gd name="T9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5" h="78">
                    <a:moveTo>
                      <a:pt x="35" y="74"/>
                    </a:moveTo>
                    <a:cubicBezTo>
                      <a:pt x="26" y="74"/>
                      <a:pt x="16" y="78"/>
                      <a:pt x="7" y="71"/>
                    </a:cubicBezTo>
                    <a:cubicBezTo>
                      <a:pt x="0" y="62"/>
                      <a:pt x="1" y="52"/>
                      <a:pt x="7" y="43"/>
                    </a:cubicBezTo>
                    <a:cubicBezTo>
                      <a:pt x="14" y="29"/>
                      <a:pt x="13" y="12"/>
                      <a:pt x="23" y="0"/>
                    </a:cubicBezTo>
                    <a:cubicBezTo>
                      <a:pt x="27" y="24"/>
                      <a:pt x="31" y="49"/>
                      <a:pt x="35" y="74"/>
                    </a:cubicBezTo>
                    <a:close/>
                  </a:path>
                </a:pathLst>
              </a:custGeom>
              <a:solidFill>
                <a:srgbClr val="CC30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3" name="Freeform 502">
                <a:extLst>
                  <a:ext uri="{FF2B5EF4-FFF2-40B4-BE49-F238E27FC236}">
                    <a16:creationId xmlns:a16="http://schemas.microsoft.com/office/drawing/2014/main" id="{3C4D8E2C-2829-D7B0-9790-C6208E212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" y="2767"/>
                <a:ext cx="44" cy="144"/>
              </a:xfrm>
              <a:custGeom>
                <a:avLst/>
                <a:gdLst>
                  <a:gd name="T0" fmla="*/ 17 w 38"/>
                  <a:gd name="T1" fmla="*/ 34 h 127"/>
                  <a:gd name="T2" fmla="*/ 32 w 38"/>
                  <a:gd name="T3" fmla="*/ 0 h 127"/>
                  <a:gd name="T4" fmla="*/ 35 w 38"/>
                  <a:gd name="T5" fmla="*/ 16 h 127"/>
                  <a:gd name="T6" fmla="*/ 21 w 38"/>
                  <a:gd name="T7" fmla="*/ 74 h 127"/>
                  <a:gd name="T8" fmla="*/ 19 w 38"/>
                  <a:gd name="T9" fmla="*/ 105 h 127"/>
                  <a:gd name="T10" fmla="*/ 18 w 38"/>
                  <a:gd name="T11" fmla="*/ 125 h 127"/>
                  <a:gd name="T12" fmla="*/ 9 w 38"/>
                  <a:gd name="T13" fmla="*/ 125 h 127"/>
                  <a:gd name="T14" fmla="*/ 4 w 38"/>
                  <a:gd name="T15" fmla="*/ 106 h 127"/>
                  <a:gd name="T16" fmla="*/ 17 w 38"/>
                  <a:gd name="T17" fmla="*/ 3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27">
                    <a:moveTo>
                      <a:pt x="17" y="34"/>
                    </a:moveTo>
                    <a:cubicBezTo>
                      <a:pt x="22" y="23"/>
                      <a:pt x="20" y="8"/>
                      <a:pt x="32" y="0"/>
                    </a:cubicBezTo>
                    <a:cubicBezTo>
                      <a:pt x="38" y="5"/>
                      <a:pt x="36" y="11"/>
                      <a:pt x="35" y="16"/>
                    </a:cubicBezTo>
                    <a:cubicBezTo>
                      <a:pt x="30" y="36"/>
                      <a:pt x="31" y="56"/>
                      <a:pt x="21" y="74"/>
                    </a:cubicBezTo>
                    <a:cubicBezTo>
                      <a:pt x="16" y="84"/>
                      <a:pt x="16" y="94"/>
                      <a:pt x="19" y="105"/>
                    </a:cubicBezTo>
                    <a:cubicBezTo>
                      <a:pt x="21" y="112"/>
                      <a:pt x="24" y="119"/>
                      <a:pt x="18" y="125"/>
                    </a:cubicBezTo>
                    <a:cubicBezTo>
                      <a:pt x="17" y="127"/>
                      <a:pt x="12" y="126"/>
                      <a:pt x="9" y="125"/>
                    </a:cubicBezTo>
                    <a:cubicBezTo>
                      <a:pt x="0" y="121"/>
                      <a:pt x="7" y="112"/>
                      <a:pt x="4" y="106"/>
                    </a:cubicBezTo>
                    <a:cubicBezTo>
                      <a:pt x="9" y="82"/>
                      <a:pt x="13" y="58"/>
                      <a:pt x="17" y="34"/>
                    </a:cubicBezTo>
                    <a:close/>
                  </a:path>
                </a:pathLst>
              </a:custGeom>
              <a:solidFill>
                <a:srgbClr val="A531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4" name="Freeform 503">
                <a:extLst>
                  <a:ext uri="{FF2B5EF4-FFF2-40B4-BE49-F238E27FC236}">
                    <a16:creationId xmlns:a16="http://schemas.microsoft.com/office/drawing/2014/main" id="{B6E4225E-416A-B05D-B836-0E838365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953"/>
                <a:ext cx="33" cy="70"/>
              </a:xfrm>
              <a:custGeom>
                <a:avLst/>
                <a:gdLst>
                  <a:gd name="T0" fmla="*/ 4 w 28"/>
                  <a:gd name="T1" fmla="*/ 42 h 62"/>
                  <a:gd name="T2" fmla="*/ 15 w 28"/>
                  <a:gd name="T3" fmla="*/ 0 h 62"/>
                  <a:gd name="T4" fmla="*/ 28 w 28"/>
                  <a:gd name="T5" fmla="*/ 57 h 62"/>
                  <a:gd name="T6" fmla="*/ 7 w 28"/>
                  <a:gd name="T7" fmla="*/ 62 h 62"/>
                  <a:gd name="T8" fmla="*/ 4 w 28"/>
                  <a:gd name="T9" fmla="*/ 4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62">
                    <a:moveTo>
                      <a:pt x="4" y="42"/>
                    </a:moveTo>
                    <a:cubicBezTo>
                      <a:pt x="8" y="28"/>
                      <a:pt x="9" y="13"/>
                      <a:pt x="15" y="0"/>
                    </a:cubicBezTo>
                    <a:cubicBezTo>
                      <a:pt x="27" y="17"/>
                      <a:pt x="27" y="37"/>
                      <a:pt x="28" y="57"/>
                    </a:cubicBezTo>
                    <a:cubicBezTo>
                      <a:pt x="21" y="59"/>
                      <a:pt x="14" y="61"/>
                      <a:pt x="7" y="62"/>
                    </a:cubicBezTo>
                    <a:cubicBezTo>
                      <a:pt x="0" y="56"/>
                      <a:pt x="5" y="49"/>
                      <a:pt x="4" y="42"/>
                    </a:cubicBezTo>
                    <a:close/>
                  </a:path>
                </a:pathLst>
              </a:custGeom>
              <a:solidFill>
                <a:srgbClr val="B91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5" name="Freeform 504">
                <a:extLst>
                  <a:ext uri="{FF2B5EF4-FFF2-40B4-BE49-F238E27FC236}">
                    <a16:creationId xmlns:a16="http://schemas.microsoft.com/office/drawing/2014/main" id="{828B94A0-EE3D-95E7-341C-E1BF29EB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997"/>
                <a:ext cx="30" cy="73"/>
              </a:xfrm>
              <a:custGeom>
                <a:avLst/>
                <a:gdLst>
                  <a:gd name="T0" fmla="*/ 0 w 26"/>
                  <a:gd name="T1" fmla="*/ 35 h 65"/>
                  <a:gd name="T2" fmla="*/ 1 w 26"/>
                  <a:gd name="T3" fmla="*/ 22 h 65"/>
                  <a:gd name="T4" fmla="*/ 4 w 26"/>
                  <a:gd name="T5" fmla="*/ 19 h 65"/>
                  <a:gd name="T6" fmla="*/ 21 w 26"/>
                  <a:gd name="T7" fmla="*/ 3 h 65"/>
                  <a:gd name="T8" fmla="*/ 20 w 26"/>
                  <a:gd name="T9" fmla="*/ 59 h 65"/>
                  <a:gd name="T10" fmla="*/ 1 w 26"/>
                  <a:gd name="T11" fmla="*/ 62 h 65"/>
                  <a:gd name="T12" fmla="*/ 0 w 26"/>
                  <a:gd name="T13" fmla="*/ 3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65">
                    <a:moveTo>
                      <a:pt x="0" y="35"/>
                    </a:moveTo>
                    <a:cubicBezTo>
                      <a:pt x="0" y="30"/>
                      <a:pt x="0" y="26"/>
                      <a:pt x="1" y="22"/>
                    </a:cubicBezTo>
                    <a:cubicBezTo>
                      <a:pt x="2" y="21"/>
                      <a:pt x="3" y="20"/>
                      <a:pt x="4" y="19"/>
                    </a:cubicBezTo>
                    <a:cubicBezTo>
                      <a:pt x="12" y="16"/>
                      <a:pt x="7" y="0"/>
                      <a:pt x="21" y="3"/>
                    </a:cubicBezTo>
                    <a:cubicBezTo>
                      <a:pt x="26" y="22"/>
                      <a:pt x="21" y="40"/>
                      <a:pt x="20" y="59"/>
                    </a:cubicBezTo>
                    <a:cubicBezTo>
                      <a:pt x="15" y="65"/>
                      <a:pt x="7" y="57"/>
                      <a:pt x="1" y="62"/>
                    </a:cubicBezTo>
                    <a:cubicBezTo>
                      <a:pt x="0" y="53"/>
                      <a:pt x="0" y="44"/>
                      <a:pt x="0" y="35"/>
                    </a:cubicBezTo>
                    <a:close/>
                  </a:path>
                </a:pathLst>
              </a:custGeom>
              <a:solidFill>
                <a:srgbClr val="BB2F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6" name="Freeform 505">
                <a:extLst>
                  <a:ext uri="{FF2B5EF4-FFF2-40B4-BE49-F238E27FC236}">
                    <a16:creationId xmlns:a16="http://schemas.microsoft.com/office/drawing/2014/main" id="{4C688320-E263-0CF7-4FF3-5B0631010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8" y="2774"/>
                <a:ext cx="36" cy="87"/>
              </a:xfrm>
              <a:custGeom>
                <a:avLst/>
                <a:gdLst>
                  <a:gd name="T0" fmla="*/ 31 w 31"/>
                  <a:gd name="T1" fmla="*/ 71 h 77"/>
                  <a:gd name="T2" fmla="*/ 12 w 31"/>
                  <a:gd name="T3" fmla="*/ 72 h 77"/>
                  <a:gd name="T4" fmla="*/ 0 w 31"/>
                  <a:gd name="T5" fmla="*/ 8 h 77"/>
                  <a:gd name="T6" fmla="*/ 6 w 31"/>
                  <a:gd name="T7" fmla="*/ 0 h 77"/>
                  <a:gd name="T8" fmla="*/ 18 w 31"/>
                  <a:gd name="T9" fmla="*/ 40 h 77"/>
                  <a:gd name="T10" fmla="*/ 28 w 31"/>
                  <a:gd name="T11" fmla="*/ 56 h 77"/>
                  <a:gd name="T12" fmla="*/ 31 w 31"/>
                  <a:gd name="T13" fmla="*/ 7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1" h="77">
                    <a:moveTo>
                      <a:pt x="31" y="71"/>
                    </a:moveTo>
                    <a:cubicBezTo>
                      <a:pt x="25" y="71"/>
                      <a:pt x="18" y="77"/>
                      <a:pt x="12" y="72"/>
                    </a:cubicBezTo>
                    <a:cubicBezTo>
                      <a:pt x="1" y="52"/>
                      <a:pt x="2" y="30"/>
                      <a:pt x="0" y="8"/>
                    </a:cubicBezTo>
                    <a:cubicBezTo>
                      <a:pt x="0" y="5"/>
                      <a:pt x="1" y="1"/>
                      <a:pt x="6" y="0"/>
                    </a:cubicBezTo>
                    <a:cubicBezTo>
                      <a:pt x="10" y="13"/>
                      <a:pt x="14" y="26"/>
                      <a:pt x="18" y="40"/>
                    </a:cubicBezTo>
                    <a:cubicBezTo>
                      <a:pt x="26" y="43"/>
                      <a:pt x="22" y="52"/>
                      <a:pt x="28" y="56"/>
                    </a:cubicBezTo>
                    <a:cubicBezTo>
                      <a:pt x="28" y="62"/>
                      <a:pt x="28" y="67"/>
                      <a:pt x="31" y="71"/>
                    </a:cubicBezTo>
                    <a:close/>
                  </a:path>
                </a:pathLst>
              </a:custGeom>
              <a:solidFill>
                <a:srgbClr val="AF44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7" name="Freeform 506">
                <a:extLst>
                  <a:ext uri="{FF2B5EF4-FFF2-40B4-BE49-F238E27FC236}">
                    <a16:creationId xmlns:a16="http://schemas.microsoft.com/office/drawing/2014/main" id="{65F5808E-9018-3071-F42E-32044F6EF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2949"/>
                <a:ext cx="27" cy="42"/>
              </a:xfrm>
              <a:custGeom>
                <a:avLst/>
                <a:gdLst>
                  <a:gd name="T0" fmla="*/ 8 w 23"/>
                  <a:gd name="T1" fmla="*/ 37 h 37"/>
                  <a:gd name="T2" fmla="*/ 3 w 23"/>
                  <a:gd name="T3" fmla="*/ 22 h 37"/>
                  <a:gd name="T4" fmla="*/ 10 w 23"/>
                  <a:gd name="T5" fmla="*/ 3 h 37"/>
                  <a:gd name="T6" fmla="*/ 23 w 23"/>
                  <a:gd name="T7" fmla="*/ 17 h 37"/>
                  <a:gd name="T8" fmla="*/ 8 w 23"/>
                  <a:gd name="T9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37">
                    <a:moveTo>
                      <a:pt x="8" y="37"/>
                    </a:moveTo>
                    <a:cubicBezTo>
                      <a:pt x="5" y="32"/>
                      <a:pt x="2" y="28"/>
                      <a:pt x="3" y="22"/>
                    </a:cubicBezTo>
                    <a:cubicBezTo>
                      <a:pt x="4" y="15"/>
                      <a:pt x="0" y="5"/>
                      <a:pt x="10" y="3"/>
                    </a:cubicBezTo>
                    <a:cubicBezTo>
                      <a:pt x="20" y="0"/>
                      <a:pt x="17" y="13"/>
                      <a:pt x="23" y="17"/>
                    </a:cubicBezTo>
                    <a:cubicBezTo>
                      <a:pt x="18" y="23"/>
                      <a:pt x="13" y="30"/>
                      <a:pt x="8" y="37"/>
                    </a:cubicBezTo>
                    <a:close/>
                  </a:path>
                </a:pathLst>
              </a:custGeom>
              <a:solidFill>
                <a:srgbClr val="A8C6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8" name="Freeform 507">
                <a:extLst>
                  <a:ext uri="{FF2B5EF4-FFF2-40B4-BE49-F238E27FC236}">
                    <a16:creationId xmlns:a16="http://schemas.microsoft.com/office/drawing/2014/main" id="{EA812FF4-9ECD-3184-6107-5283D22BC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7" y="3022"/>
                <a:ext cx="25" cy="30"/>
              </a:xfrm>
              <a:custGeom>
                <a:avLst/>
                <a:gdLst>
                  <a:gd name="T0" fmla="*/ 0 w 22"/>
                  <a:gd name="T1" fmla="*/ 1 h 27"/>
                  <a:gd name="T2" fmla="*/ 16 w 22"/>
                  <a:gd name="T3" fmla="*/ 0 h 27"/>
                  <a:gd name="T4" fmla="*/ 12 w 22"/>
                  <a:gd name="T5" fmla="*/ 26 h 27"/>
                  <a:gd name="T6" fmla="*/ 0 w 22"/>
                  <a:gd name="T7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7">
                    <a:moveTo>
                      <a:pt x="0" y="1"/>
                    </a:moveTo>
                    <a:cubicBezTo>
                      <a:pt x="5" y="1"/>
                      <a:pt x="11" y="0"/>
                      <a:pt x="16" y="0"/>
                    </a:cubicBezTo>
                    <a:cubicBezTo>
                      <a:pt x="16" y="9"/>
                      <a:pt x="22" y="25"/>
                      <a:pt x="12" y="26"/>
                    </a:cubicBezTo>
                    <a:cubicBezTo>
                      <a:pt x="0" y="27"/>
                      <a:pt x="1" y="11"/>
                      <a:pt x="0" y="1"/>
                    </a:cubicBezTo>
                    <a:close/>
                  </a:path>
                </a:pathLst>
              </a:custGeom>
              <a:solidFill>
                <a:srgbClr val="F3E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9" name="Freeform 508">
                <a:extLst>
                  <a:ext uri="{FF2B5EF4-FFF2-40B4-BE49-F238E27FC236}">
                    <a16:creationId xmlns:a16="http://schemas.microsoft.com/office/drawing/2014/main" id="{6B36B77E-AF01-295E-AAA4-CC89CDDF6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" y="3189"/>
                <a:ext cx="23" cy="33"/>
              </a:xfrm>
              <a:custGeom>
                <a:avLst/>
                <a:gdLst>
                  <a:gd name="T0" fmla="*/ 5 w 20"/>
                  <a:gd name="T1" fmla="*/ 4 h 29"/>
                  <a:gd name="T2" fmla="*/ 20 w 20"/>
                  <a:gd name="T3" fmla="*/ 5 h 29"/>
                  <a:gd name="T4" fmla="*/ 9 w 20"/>
                  <a:gd name="T5" fmla="*/ 28 h 29"/>
                  <a:gd name="T6" fmla="*/ 5 w 20"/>
                  <a:gd name="T7" fmla="*/ 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5" y="4"/>
                    </a:moveTo>
                    <a:cubicBezTo>
                      <a:pt x="10" y="0"/>
                      <a:pt x="15" y="1"/>
                      <a:pt x="20" y="5"/>
                    </a:cubicBezTo>
                    <a:cubicBezTo>
                      <a:pt x="18" y="14"/>
                      <a:pt x="20" y="29"/>
                      <a:pt x="9" y="28"/>
                    </a:cubicBezTo>
                    <a:cubicBezTo>
                      <a:pt x="0" y="27"/>
                      <a:pt x="5" y="13"/>
                      <a:pt x="5" y="4"/>
                    </a:cubicBezTo>
                    <a:close/>
                  </a:path>
                </a:pathLst>
              </a:custGeom>
              <a:solidFill>
                <a:srgbClr val="F6E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0" name="Freeform 509">
                <a:extLst>
                  <a:ext uri="{FF2B5EF4-FFF2-40B4-BE49-F238E27FC236}">
                    <a16:creationId xmlns:a16="http://schemas.microsoft.com/office/drawing/2014/main" id="{2D15F8BD-03B4-AA50-B00D-73548E457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5" y="3062"/>
                <a:ext cx="21" cy="38"/>
              </a:xfrm>
              <a:custGeom>
                <a:avLst/>
                <a:gdLst>
                  <a:gd name="T0" fmla="*/ 0 w 18"/>
                  <a:gd name="T1" fmla="*/ 4 h 33"/>
                  <a:gd name="T2" fmla="*/ 15 w 18"/>
                  <a:gd name="T3" fmla="*/ 0 h 33"/>
                  <a:gd name="T4" fmla="*/ 13 w 18"/>
                  <a:gd name="T5" fmla="*/ 33 h 33"/>
                  <a:gd name="T6" fmla="*/ 0 w 18"/>
                  <a:gd name="T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4"/>
                    </a:moveTo>
                    <a:cubicBezTo>
                      <a:pt x="5" y="3"/>
                      <a:pt x="10" y="2"/>
                      <a:pt x="15" y="0"/>
                    </a:cubicBezTo>
                    <a:cubicBezTo>
                      <a:pt x="16" y="10"/>
                      <a:pt x="18" y="20"/>
                      <a:pt x="13" y="33"/>
                    </a:cubicBezTo>
                    <a:cubicBezTo>
                      <a:pt x="4" y="23"/>
                      <a:pt x="0" y="15"/>
                      <a:pt x="0" y="4"/>
                    </a:cubicBezTo>
                    <a:close/>
                  </a:path>
                </a:pathLst>
              </a:custGeom>
              <a:solidFill>
                <a:srgbClr val="F6E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1" name="Freeform 510">
                <a:extLst>
                  <a:ext uri="{FF2B5EF4-FFF2-40B4-BE49-F238E27FC236}">
                    <a16:creationId xmlns:a16="http://schemas.microsoft.com/office/drawing/2014/main" id="{AE999541-9908-1022-6165-C1C243C69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2797"/>
                <a:ext cx="31" cy="38"/>
              </a:xfrm>
              <a:custGeom>
                <a:avLst/>
                <a:gdLst>
                  <a:gd name="T0" fmla="*/ 11 w 27"/>
                  <a:gd name="T1" fmla="*/ 0 h 34"/>
                  <a:gd name="T2" fmla="*/ 22 w 27"/>
                  <a:gd name="T3" fmla="*/ 15 h 34"/>
                  <a:gd name="T4" fmla="*/ 22 w 27"/>
                  <a:gd name="T5" fmla="*/ 23 h 34"/>
                  <a:gd name="T6" fmla="*/ 20 w 27"/>
                  <a:gd name="T7" fmla="*/ 24 h 34"/>
                  <a:gd name="T8" fmla="*/ 12 w 27"/>
                  <a:gd name="T9" fmla="*/ 33 h 34"/>
                  <a:gd name="T10" fmla="*/ 7 w 27"/>
                  <a:gd name="T11" fmla="*/ 24 h 34"/>
                  <a:gd name="T12" fmla="*/ 11 w 27"/>
                  <a:gd name="T1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4">
                    <a:moveTo>
                      <a:pt x="11" y="0"/>
                    </a:moveTo>
                    <a:cubicBezTo>
                      <a:pt x="22" y="0"/>
                      <a:pt x="27" y="4"/>
                      <a:pt x="22" y="15"/>
                    </a:cubicBezTo>
                    <a:cubicBezTo>
                      <a:pt x="22" y="18"/>
                      <a:pt x="22" y="21"/>
                      <a:pt x="22" y="23"/>
                    </a:cubicBezTo>
                    <a:cubicBezTo>
                      <a:pt x="21" y="23"/>
                      <a:pt x="21" y="23"/>
                      <a:pt x="20" y="24"/>
                    </a:cubicBezTo>
                    <a:cubicBezTo>
                      <a:pt x="18" y="28"/>
                      <a:pt x="19" y="34"/>
                      <a:pt x="12" y="33"/>
                    </a:cubicBezTo>
                    <a:cubicBezTo>
                      <a:pt x="7" y="32"/>
                      <a:pt x="6" y="27"/>
                      <a:pt x="7" y="24"/>
                    </a:cubicBezTo>
                    <a:cubicBezTo>
                      <a:pt x="9" y="16"/>
                      <a:pt x="0" y="6"/>
                      <a:pt x="11" y="0"/>
                    </a:cubicBezTo>
                    <a:close/>
                  </a:path>
                </a:pathLst>
              </a:custGeom>
              <a:solidFill>
                <a:srgbClr val="EDBD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2" name="Freeform 511">
                <a:extLst>
                  <a:ext uri="{FF2B5EF4-FFF2-40B4-BE49-F238E27FC236}">
                    <a16:creationId xmlns:a16="http://schemas.microsoft.com/office/drawing/2014/main" id="{317ED6B6-8FDC-0B4F-2F6D-E07520816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918"/>
                <a:ext cx="21" cy="37"/>
              </a:xfrm>
              <a:custGeom>
                <a:avLst/>
                <a:gdLst>
                  <a:gd name="T0" fmla="*/ 0 w 18"/>
                  <a:gd name="T1" fmla="*/ 5 h 33"/>
                  <a:gd name="T2" fmla="*/ 15 w 18"/>
                  <a:gd name="T3" fmla="*/ 0 h 33"/>
                  <a:gd name="T4" fmla="*/ 14 w 18"/>
                  <a:gd name="T5" fmla="*/ 33 h 33"/>
                  <a:gd name="T6" fmla="*/ 0 w 18"/>
                  <a:gd name="T7" fmla="*/ 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3">
                    <a:moveTo>
                      <a:pt x="0" y="5"/>
                    </a:moveTo>
                    <a:cubicBezTo>
                      <a:pt x="5" y="3"/>
                      <a:pt x="10" y="2"/>
                      <a:pt x="15" y="0"/>
                    </a:cubicBezTo>
                    <a:cubicBezTo>
                      <a:pt x="16" y="11"/>
                      <a:pt x="18" y="21"/>
                      <a:pt x="14" y="33"/>
                    </a:cubicBezTo>
                    <a:cubicBezTo>
                      <a:pt x="4" y="24"/>
                      <a:pt x="5" y="13"/>
                      <a:pt x="0" y="5"/>
                    </a:cubicBezTo>
                    <a:close/>
                  </a:path>
                </a:pathLst>
              </a:custGeom>
              <a:solidFill>
                <a:srgbClr val="AED7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3" name="Freeform 512">
                <a:extLst>
                  <a:ext uri="{FF2B5EF4-FFF2-40B4-BE49-F238E27FC236}">
                    <a16:creationId xmlns:a16="http://schemas.microsoft.com/office/drawing/2014/main" id="{7CA77A25-42F9-7D9F-FDAA-D919B14C5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" y="2969"/>
                <a:ext cx="21" cy="38"/>
              </a:xfrm>
              <a:custGeom>
                <a:avLst/>
                <a:gdLst>
                  <a:gd name="T0" fmla="*/ 3 w 18"/>
                  <a:gd name="T1" fmla="*/ 0 h 34"/>
                  <a:gd name="T2" fmla="*/ 18 w 18"/>
                  <a:gd name="T3" fmla="*/ 3 h 34"/>
                  <a:gd name="T4" fmla="*/ 6 w 18"/>
                  <a:gd name="T5" fmla="*/ 34 h 34"/>
                  <a:gd name="T6" fmla="*/ 3 w 18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34">
                    <a:moveTo>
                      <a:pt x="3" y="0"/>
                    </a:moveTo>
                    <a:cubicBezTo>
                      <a:pt x="8" y="1"/>
                      <a:pt x="13" y="2"/>
                      <a:pt x="18" y="3"/>
                    </a:cubicBezTo>
                    <a:cubicBezTo>
                      <a:pt x="14" y="12"/>
                      <a:pt x="11" y="21"/>
                      <a:pt x="6" y="34"/>
                    </a:cubicBezTo>
                    <a:cubicBezTo>
                      <a:pt x="0" y="20"/>
                      <a:pt x="2" y="10"/>
                      <a:pt x="3" y="0"/>
                    </a:cubicBezTo>
                    <a:close/>
                  </a:path>
                </a:pathLst>
              </a:custGeom>
              <a:solidFill>
                <a:srgbClr val="ACD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4" name="Freeform 513">
                <a:extLst>
                  <a:ext uri="{FF2B5EF4-FFF2-40B4-BE49-F238E27FC236}">
                    <a16:creationId xmlns:a16="http://schemas.microsoft.com/office/drawing/2014/main" id="{9645389F-B66F-0FAE-FCD1-5CD34A140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6" y="2858"/>
                <a:ext cx="20" cy="33"/>
              </a:xfrm>
              <a:custGeom>
                <a:avLst/>
                <a:gdLst>
                  <a:gd name="T0" fmla="*/ 17 w 17"/>
                  <a:gd name="T1" fmla="*/ 29 h 29"/>
                  <a:gd name="T2" fmla="*/ 0 w 17"/>
                  <a:gd name="T3" fmla="*/ 12 h 29"/>
                  <a:gd name="T4" fmla="*/ 1 w 17"/>
                  <a:gd name="T5" fmla="*/ 6 h 29"/>
                  <a:gd name="T6" fmla="*/ 16 w 17"/>
                  <a:gd name="T7" fmla="*/ 11 h 29"/>
                  <a:gd name="T8" fmla="*/ 17 w 17"/>
                  <a:gd name="T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9">
                    <a:moveTo>
                      <a:pt x="17" y="29"/>
                    </a:moveTo>
                    <a:cubicBezTo>
                      <a:pt x="9" y="26"/>
                      <a:pt x="3" y="20"/>
                      <a:pt x="0" y="12"/>
                    </a:cubicBezTo>
                    <a:cubicBezTo>
                      <a:pt x="1" y="10"/>
                      <a:pt x="1" y="8"/>
                      <a:pt x="1" y="6"/>
                    </a:cubicBezTo>
                    <a:cubicBezTo>
                      <a:pt x="9" y="0"/>
                      <a:pt x="15" y="1"/>
                      <a:pt x="16" y="11"/>
                    </a:cubicBezTo>
                    <a:cubicBezTo>
                      <a:pt x="17" y="17"/>
                      <a:pt x="17" y="23"/>
                      <a:pt x="17" y="29"/>
                    </a:cubicBezTo>
                    <a:close/>
                  </a:path>
                </a:pathLst>
              </a:custGeom>
              <a:solidFill>
                <a:srgbClr val="8E9E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5" name="Freeform 514">
                <a:extLst>
                  <a:ext uri="{FF2B5EF4-FFF2-40B4-BE49-F238E27FC236}">
                    <a16:creationId xmlns:a16="http://schemas.microsoft.com/office/drawing/2014/main" id="{C9B63E71-31D0-3068-1DC9-05824A64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2" y="3107"/>
                <a:ext cx="19" cy="39"/>
              </a:xfrm>
              <a:custGeom>
                <a:avLst/>
                <a:gdLst>
                  <a:gd name="T0" fmla="*/ 0 w 16"/>
                  <a:gd name="T1" fmla="*/ 21 h 35"/>
                  <a:gd name="T2" fmla="*/ 0 w 16"/>
                  <a:gd name="T3" fmla="*/ 10 h 35"/>
                  <a:gd name="T4" fmla="*/ 16 w 16"/>
                  <a:gd name="T5" fmla="*/ 5 h 35"/>
                  <a:gd name="T6" fmla="*/ 12 w 16"/>
                  <a:gd name="T7" fmla="*/ 22 h 35"/>
                  <a:gd name="T8" fmla="*/ 0 w 16"/>
                  <a:gd name="T9" fmla="*/ 21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35">
                    <a:moveTo>
                      <a:pt x="0" y="21"/>
                    </a:moveTo>
                    <a:cubicBezTo>
                      <a:pt x="0" y="18"/>
                      <a:pt x="0" y="14"/>
                      <a:pt x="0" y="10"/>
                    </a:cubicBezTo>
                    <a:cubicBezTo>
                      <a:pt x="4" y="3"/>
                      <a:pt x="9" y="0"/>
                      <a:pt x="16" y="5"/>
                    </a:cubicBezTo>
                    <a:cubicBezTo>
                      <a:pt x="15" y="11"/>
                      <a:pt x="14" y="16"/>
                      <a:pt x="12" y="22"/>
                    </a:cubicBezTo>
                    <a:cubicBezTo>
                      <a:pt x="8" y="35"/>
                      <a:pt x="4" y="25"/>
                      <a:pt x="0" y="21"/>
                    </a:cubicBezTo>
                    <a:close/>
                  </a:path>
                </a:pathLst>
              </a:custGeom>
              <a:solidFill>
                <a:srgbClr val="F0E1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6" name="Freeform 515">
                <a:extLst>
                  <a:ext uri="{FF2B5EF4-FFF2-40B4-BE49-F238E27FC236}">
                    <a16:creationId xmlns:a16="http://schemas.microsoft.com/office/drawing/2014/main" id="{638AED78-FDEC-8E60-3C2A-04A19C5E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" y="3032"/>
                <a:ext cx="15" cy="34"/>
              </a:xfrm>
              <a:custGeom>
                <a:avLst/>
                <a:gdLst>
                  <a:gd name="T0" fmla="*/ 0 w 13"/>
                  <a:gd name="T1" fmla="*/ 2 h 30"/>
                  <a:gd name="T2" fmla="*/ 13 w 13"/>
                  <a:gd name="T3" fmla="*/ 4 h 30"/>
                  <a:gd name="T4" fmla="*/ 0 w 13"/>
                  <a:gd name="T5" fmla="*/ 30 h 30"/>
                  <a:gd name="T6" fmla="*/ 0 w 13"/>
                  <a:gd name="T7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0" y="2"/>
                    </a:moveTo>
                    <a:cubicBezTo>
                      <a:pt x="5" y="1"/>
                      <a:pt x="9" y="0"/>
                      <a:pt x="13" y="4"/>
                    </a:cubicBezTo>
                    <a:cubicBezTo>
                      <a:pt x="11" y="13"/>
                      <a:pt x="11" y="23"/>
                      <a:pt x="0" y="30"/>
                    </a:cubicBezTo>
                    <a:cubicBezTo>
                      <a:pt x="0" y="20"/>
                      <a:pt x="0" y="11"/>
                      <a:pt x="0" y="2"/>
                    </a:cubicBezTo>
                    <a:close/>
                  </a:path>
                </a:pathLst>
              </a:custGeom>
              <a:solidFill>
                <a:srgbClr val="79B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7" name="Freeform 516">
                <a:extLst>
                  <a:ext uri="{FF2B5EF4-FFF2-40B4-BE49-F238E27FC236}">
                    <a16:creationId xmlns:a16="http://schemas.microsoft.com/office/drawing/2014/main" id="{F930EE66-412B-E23F-6DCC-EE50D7630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7" y="3122"/>
                <a:ext cx="17" cy="34"/>
              </a:xfrm>
              <a:custGeom>
                <a:avLst/>
                <a:gdLst>
                  <a:gd name="T0" fmla="*/ 0 w 15"/>
                  <a:gd name="T1" fmla="*/ 0 h 30"/>
                  <a:gd name="T2" fmla="*/ 15 w 15"/>
                  <a:gd name="T3" fmla="*/ 3 h 30"/>
                  <a:gd name="T4" fmla="*/ 0 w 15"/>
                  <a:gd name="T5" fmla="*/ 30 h 30"/>
                  <a:gd name="T6" fmla="*/ 0 w 15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30">
                    <a:moveTo>
                      <a:pt x="0" y="0"/>
                    </a:moveTo>
                    <a:cubicBezTo>
                      <a:pt x="4" y="2"/>
                      <a:pt x="9" y="4"/>
                      <a:pt x="15" y="3"/>
                    </a:cubicBezTo>
                    <a:cubicBezTo>
                      <a:pt x="11" y="12"/>
                      <a:pt x="11" y="23"/>
                      <a:pt x="0" y="30"/>
                    </a:cubicBezTo>
                    <a:cubicBezTo>
                      <a:pt x="0" y="19"/>
                      <a:pt x="0" y="9"/>
                      <a:pt x="0" y="0"/>
                    </a:cubicBezTo>
                    <a:close/>
                  </a:path>
                </a:pathLst>
              </a:custGeom>
              <a:solidFill>
                <a:srgbClr val="E7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8" name="Freeform 517">
                <a:extLst>
                  <a:ext uri="{FF2B5EF4-FFF2-40B4-BE49-F238E27FC236}">
                    <a16:creationId xmlns:a16="http://schemas.microsoft.com/office/drawing/2014/main" id="{4354166C-6C0A-0F49-807C-CDFCFDFFB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3036"/>
                <a:ext cx="15" cy="36"/>
              </a:xfrm>
              <a:custGeom>
                <a:avLst/>
                <a:gdLst>
                  <a:gd name="T0" fmla="*/ 0 w 13"/>
                  <a:gd name="T1" fmla="*/ 4 h 31"/>
                  <a:gd name="T2" fmla="*/ 13 w 13"/>
                  <a:gd name="T3" fmla="*/ 0 h 31"/>
                  <a:gd name="T4" fmla="*/ 13 w 13"/>
                  <a:gd name="T5" fmla="*/ 31 h 31"/>
                  <a:gd name="T6" fmla="*/ 0 w 13"/>
                  <a:gd name="T7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1">
                    <a:moveTo>
                      <a:pt x="0" y="4"/>
                    </a:moveTo>
                    <a:cubicBezTo>
                      <a:pt x="5" y="2"/>
                      <a:pt x="9" y="1"/>
                      <a:pt x="13" y="0"/>
                    </a:cubicBezTo>
                    <a:cubicBezTo>
                      <a:pt x="13" y="9"/>
                      <a:pt x="13" y="18"/>
                      <a:pt x="13" y="31"/>
                    </a:cubicBezTo>
                    <a:cubicBezTo>
                      <a:pt x="4" y="21"/>
                      <a:pt x="2" y="13"/>
                      <a:pt x="0" y="4"/>
                    </a:cubicBezTo>
                    <a:close/>
                  </a:path>
                </a:pathLst>
              </a:custGeom>
              <a:solidFill>
                <a:srgbClr val="A2D1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9" name="Freeform 518">
                <a:extLst>
                  <a:ext uri="{FF2B5EF4-FFF2-40B4-BE49-F238E27FC236}">
                    <a16:creationId xmlns:a16="http://schemas.microsoft.com/office/drawing/2014/main" id="{49422521-99FE-0623-8FC9-5626E7BD55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0" y="2891"/>
                <a:ext cx="20" cy="32"/>
              </a:xfrm>
              <a:custGeom>
                <a:avLst/>
                <a:gdLst>
                  <a:gd name="T0" fmla="*/ 18 w 18"/>
                  <a:gd name="T1" fmla="*/ 5 h 29"/>
                  <a:gd name="T2" fmla="*/ 13 w 18"/>
                  <a:gd name="T3" fmla="*/ 29 h 29"/>
                  <a:gd name="T4" fmla="*/ 5 w 18"/>
                  <a:gd name="T5" fmla="*/ 8 h 29"/>
                  <a:gd name="T6" fmla="*/ 18 w 18"/>
                  <a:gd name="T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9">
                    <a:moveTo>
                      <a:pt x="18" y="5"/>
                    </a:moveTo>
                    <a:cubicBezTo>
                      <a:pt x="16" y="13"/>
                      <a:pt x="14" y="21"/>
                      <a:pt x="13" y="29"/>
                    </a:cubicBezTo>
                    <a:cubicBezTo>
                      <a:pt x="0" y="26"/>
                      <a:pt x="7" y="15"/>
                      <a:pt x="5" y="8"/>
                    </a:cubicBezTo>
                    <a:cubicBezTo>
                      <a:pt x="9" y="5"/>
                      <a:pt x="12" y="0"/>
                      <a:pt x="18" y="5"/>
                    </a:cubicBezTo>
                    <a:close/>
                  </a:path>
                </a:pathLst>
              </a:custGeom>
              <a:solidFill>
                <a:srgbClr val="C976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0" name="Freeform 519">
                <a:extLst>
                  <a:ext uri="{FF2B5EF4-FFF2-40B4-BE49-F238E27FC236}">
                    <a16:creationId xmlns:a16="http://schemas.microsoft.com/office/drawing/2014/main" id="{D6363D81-A8FA-AD6B-F30B-B868D079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" y="3121"/>
                <a:ext cx="14" cy="32"/>
              </a:xfrm>
              <a:custGeom>
                <a:avLst/>
                <a:gdLst>
                  <a:gd name="T0" fmla="*/ 0 w 12"/>
                  <a:gd name="T1" fmla="*/ 4 h 28"/>
                  <a:gd name="T2" fmla="*/ 12 w 12"/>
                  <a:gd name="T3" fmla="*/ 0 h 28"/>
                  <a:gd name="T4" fmla="*/ 12 w 12"/>
                  <a:gd name="T5" fmla="*/ 28 h 28"/>
                  <a:gd name="T6" fmla="*/ 0 w 12"/>
                  <a:gd name="T7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8">
                    <a:moveTo>
                      <a:pt x="0" y="4"/>
                    </a:moveTo>
                    <a:cubicBezTo>
                      <a:pt x="4" y="3"/>
                      <a:pt x="8" y="2"/>
                      <a:pt x="12" y="0"/>
                    </a:cubicBezTo>
                    <a:cubicBezTo>
                      <a:pt x="12" y="9"/>
                      <a:pt x="12" y="17"/>
                      <a:pt x="12" y="28"/>
                    </a:cubicBezTo>
                    <a:cubicBezTo>
                      <a:pt x="3" y="21"/>
                      <a:pt x="3" y="12"/>
                      <a:pt x="0" y="4"/>
                    </a:cubicBezTo>
                    <a:close/>
                  </a:path>
                </a:pathLst>
              </a:custGeom>
              <a:solidFill>
                <a:srgbClr val="9DD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1" name="Freeform 520">
                <a:extLst>
                  <a:ext uri="{FF2B5EF4-FFF2-40B4-BE49-F238E27FC236}">
                    <a16:creationId xmlns:a16="http://schemas.microsoft.com/office/drawing/2014/main" id="{19F65272-14E8-E574-9333-2A7BDA60B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2939"/>
                <a:ext cx="15" cy="33"/>
              </a:xfrm>
              <a:custGeom>
                <a:avLst/>
                <a:gdLst>
                  <a:gd name="T0" fmla="*/ 0 w 13"/>
                  <a:gd name="T1" fmla="*/ 6 h 29"/>
                  <a:gd name="T2" fmla="*/ 12 w 13"/>
                  <a:gd name="T3" fmla="*/ 6 h 29"/>
                  <a:gd name="T4" fmla="*/ 13 w 13"/>
                  <a:gd name="T5" fmla="*/ 29 h 29"/>
                  <a:gd name="T6" fmla="*/ 0 w 13"/>
                  <a:gd name="T7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9">
                    <a:moveTo>
                      <a:pt x="0" y="6"/>
                    </a:moveTo>
                    <a:cubicBezTo>
                      <a:pt x="4" y="0"/>
                      <a:pt x="8" y="4"/>
                      <a:pt x="12" y="6"/>
                    </a:cubicBezTo>
                    <a:cubicBezTo>
                      <a:pt x="12" y="13"/>
                      <a:pt x="13" y="20"/>
                      <a:pt x="13" y="29"/>
                    </a:cubicBezTo>
                    <a:cubicBezTo>
                      <a:pt x="3" y="23"/>
                      <a:pt x="2" y="14"/>
                      <a:pt x="0" y="6"/>
                    </a:cubicBezTo>
                    <a:close/>
                  </a:path>
                </a:pathLst>
              </a:custGeom>
              <a:solidFill>
                <a:srgbClr val="D182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2" name="Freeform 521">
                <a:extLst>
                  <a:ext uri="{FF2B5EF4-FFF2-40B4-BE49-F238E27FC236}">
                    <a16:creationId xmlns:a16="http://schemas.microsoft.com/office/drawing/2014/main" id="{32DD8F83-4963-64F2-B75D-85B9E6DD2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997"/>
                <a:ext cx="15" cy="36"/>
              </a:xfrm>
              <a:custGeom>
                <a:avLst/>
                <a:gdLst>
                  <a:gd name="T0" fmla="*/ 1 w 13"/>
                  <a:gd name="T1" fmla="*/ 3 h 32"/>
                  <a:gd name="T2" fmla="*/ 13 w 13"/>
                  <a:gd name="T3" fmla="*/ 2 h 32"/>
                  <a:gd name="T4" fmla="*/ 0 w 13"/>
                  <a:gd name="T5" fmla="*/ 32 h 32"/>
                  <a:gd name="T6" fmla="*/ 1 w 13"/>
                  <a:gd name="T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2">
                    <a:moveTo>
                      <a:pt x="1" y="3"/>
                    </a:moveTo>
                    <a:cubicBezTo>
                      <a:pt x="5" y="0"/>
                      <a:pt x="9" y="1"/>
                      <a:pt x="13" y="2"/>
                    </a:cubicBezTo>
                    <a:cubicBezTo>
                      <a:pt x="11" y="11"/>
                      <a:pt x="9" y="20"/>
                      <a:pt x="0" y="32"/>
                    </a:cubicBezTo>
                    <a:cubicBezTo>
                      <a:pt x="1" y="19"/>
                      <a:pt x="1" y="11"/>
                      <a:pt x="1" y="3"/>
                    </a:cubicBezTo>
                    <a:close/>
                  </a:path>
                </a:pathLst>
              </a:custGeom>
              <a:solidFill>
                <a:srgbClr val="C86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3" name="Freeform 522">
                <a:extLst>
                  <a:ext uri="{FF2B5EF4-FFF2-40B4-BE49-F238E27FC236}">
                    <a16:creationId xmlns:a16="http://schemas.microsoft.com/office/drawing/2014/main" id="{32469DB4-E7E0-EA5A-8EEB-B0BED7FBC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7" y="2966"/>
                <a:ext cx="16" cy="33"/>
              </a:xfrm>
              <a:custGeom>
                <a:avLst/>
                <a:gdLst>
                  <a:gd name="T0" fmla="*/ 2 w 14"/>
                  <a:gd name="T1" fmla="*/ 5 h 29"/>
                  <a:gd name="T2" fmla="*/ 14 w 14"/>
                  <a:gd name="T3" fmla="*/ 5 h 29"/>
                  <a:gd name="T4" fmla="*/ 3 w 14"/>
                  <a:gd name="T5" fmla="*/ 29 h 29"/>
                  <a:gd name="T6" fmla="*/ 2 w 14"/>
                  <a:gd name="T7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9">
                    <a:moveTo>
                      <a:pt x="2" y="5"/>
                    </a:moveTo>
                    <a:cubicBezTo>
                      <a:pt x="6" y="4"/>
                      <a:pt x="10" y="0"/>
                      <a:pt x="14" y="5"/>
                    </a:cubicBezTo>
                    <a:cubicBezTo>
                      <a:pt x="12" y="13"/>
                      <a:pt x="11" y="21"/>
                      <a:pt x="3" y="29"/>
                    </a:cubicBezTo>
                    <a:cubicBezTo>
                      <a:pt x="0" y="20"/>
                      <a:pt x="2" y="13"/>
                      <a:pt x="2" y="5"/>
                    </a:cubicBezTo>
                    <a:close/>
                  </a:path>
                </a:pathLst>
              </a:custGeom>
              <a:solidFill>
                <a:srgbClr val="D17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4" name="Freeform 523">
                <a:extLst>
                  <a:ext uri="{FF2B5EF4-FFF2-40B4-BE49-F238E27FC236}">
                    <a16:creationId xmlns:a16="http://schemas.microsoft.com/office/drawing/2014/main" id="{7E121D4D-67F7-DA10-DF0B-14A44FC97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2992"/>
                <a:ext cx="17" cy="33"/>
              </a:xfrm>
              <a:custGeom>
                <a:avLst/>
                <a:gdLst>
                  <a:gd name="T0" fmla="*/ 2 w 15"/>
                  <a:gd name="T1" fmla="*/ 7 h 29"/>
                  <a:gd name="T2" fmla="*/ 15 w 15"/>
                  <a:gd name="T3" fmla="*/ 7 h 29"/>
                  <a:gd name="T4" fmla="*/ 4 w 15"/>
                  <a:gd name="T5" fmla="*/ 29 h 29"/>
                  <a:gd name="T6" fmla="*/ 2 w 15"/>
                  <a:gd name="T7" fmla="*/ 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9">
                    <a:moveTo>
                      <a:pt x="2" y="7"/>
                    </a:moveTo>
                    <a:cubicBezTo>
                      <a:pt x="6" y="4"/>
                      <a:pt x="11" y="0"/>
                      <a:pt x="15" y="7"/>
                    </a:cubicBezTo>
                    <a:cubicBezTo>
                      <a:pt x="13" y="14"/>
                      <a:pt x="11" y="22"/>
                      <a:pt x="4" y="29"/>
                    </a:cubicBezTo>
                    <a:cubicBezTo>
                      <a:pt x="0" y="21"/>
                      <a:pt x="2" y="14"/>
                      <a:pt x="2" y="7"/>
                    </a:cubicBezTo>
                    <a:close/>
                  </a:path>
                </a:pathLst>
              </a:custGeom>
              <a:solidFill>
                <a:srgbClr val="D48C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5" name="Freeform 524">
                <a:extLst>
                  <a:ext uri="{FF2B5EF4-FFF2-40B4-BE49-F238E27FC236}">
                    <a16:creationId xmlns:a16="http://schemas.microsoft.com/office/drawing/2014/main" id="{C4F1CF51-045C-3603-74EC-64E246BD9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" y="3095"/>
                <a:ext cx="17" cy="31"/>
              </a:xfrm>
              <a:custGeom>
                <a:avLst/>
                <a:gdLst>
                  <a:gd name="T0" fmla="*/ 0 w 15"/>
                  <a:gd name="T1" fmla="*/ 0 h 27"/>
                  <a:gd name="T2" fmla="*/ 12 w 15"/>
                  <a:gd name="T3" fmla="*/ 0 h 27"/>
                  <a:gd name="T4" fmla="*/ 11 w 15"/>
                  <a:gd name="T5" fmla="*/ 27 h 27"/>
                  <a:gd name="T6" fmla="*/ 0 w 15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7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3" y="8"/>
                      <a:pt x="15" y="17"/>
                      <a:pt x="11" y="27"/>
                    </a:cubicBezTo>
                    <a:cubicBezTo>
                      <a:pt x="4" y="18"/>
                      <a:pt x="3" y="9"/>
                      <a:pt x="0" y="0"/>
                    </a:cubicBezTo>
                    <a:close/>
                  </a:path>
                </a:pathLst>
              </a:custGeom>
              <a:solidFill>
                <a:srgbClr val="C85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6" name="Freeform 525">
                <a:extLst>
                  <a:ext uri="{FF2B5EF4-FFF2-40B4-BE49-F238E27FC236}">
                    <a16:creationId xmlns:a16="http://schemas.microsoft.com/office/drawing/2014/main" id="{7DA91F5B-D180-0642-8EEA-8E8E5CF95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3208"/>
                <a:ext cx="15" cy="32"/>
              </a:xfrm>
              <a:custGeom>
                <a:avLst/>
                <a:gdLst>
                  <a:gd name="T0" fmla="*/ 0 w 13"/>
                  <a:gd name="T1" fmla="*/ 0 h 28"/>
                  <a:gd name="T2" fmla="*/ 12 w 13"/>
                  <a:gd name="T3" fmla="*/ 0 h 28"/>
                  <a:gd name="T4" fmla="*/ 13 w 13"/>
                  <a:gd name="T5" fmla="*/ 28 h 28"/>
                  <a:gd name="T6" fmla="*/ 0 w 13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0" y="0"/>
                    </a:moveTo>
                    <a:cubicBezTo>
                      <a:pt x="4" y="0"/>
                      <a:pt x="8" y="0"/>
                      <a:pt x="12" y="0"/>
                    </a:cubicBezTo>
                    <a:cubicBezTo>
                      <a:pt x="12" y="8"/>
                      <a:pt x="13" y="16"/>
                      <a:pt x="13" y="28"/>
                    </a:cubicBezTo>
                    <a:cubicBezTo>
                      <a:pt x="5" y="17"/>
                      <a:pt x="3" y="8"/>
                      <a:pt x="0" y="0"/>
                    </a:cubicBezTo>
                    <a:close/>
                  </a:path>
                </a:pathLst>
              </a:custGeom>
              <a:solidFill>
                <a:srgbClr val="6545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7" name="Freeform 526">
                <a:extLst>
                  <a:ext uri="{FF2B5EF4-FFF2-40B4-BE49-F238E27FC236}">
                    <a16:creationId xmlns:a16="http://schemas.microsoft.com/office/drawing/2014/main" id="{0584CB18-5B63-FD95-F978-C88B5418A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3108"/>
                <a:ext cx="17" cy="30"/>
              </a:xfrm>
              <a:custGeom>
                <a:avLst/>
                <a:gdLst>
                  <a:gd name="T0" fmla="*/ 2 w 14"/>
                  <a:gd name="T1" fmla="*/ 0 h 27"/>
                  <a:gd name="T2" fmla="*/ 14 w 14"/>
                  <a:gd name="T3" fmla="*/ 4 h 27"/>
                  <a:gd name="T4" fmla="*/ 4 w 14"/>
                  <a:gd name="T5" fmla="*/ 27 h 27"/>
                  <a:gd name="T6" fmla="*/ 2 w 14"/>
                  <a:gd name="T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7">
                    <a:moveTo>
                      <a:pt x="2" y="0"/>
                    </a:moveTo>
                    <a:cubicBezTo>
                      <a:pt x="6" y="2"/>
                      <a:pt x="10" y="3"/>
                      <a:pt x="14" y="4"/>
                    </a:cubicBezTo>
                    <a:cubicBezTo>
                      <a:pt x="10" y="11"/>
                      <a:pt x="13" y="20"/>
                      <a:pt x="4" y="27"/>
                    </a:cubicBezTo>
                    <a:cubicBezTo>
                      <a:pt x="0" y="18"/>
                      <a:pt x="2" y="9"/>
                      <a:pt x="2" y="0"/>
                    </a:cubicBezTo>
                    <a:close/>
                  </a:path>
                </a:pathLst>
              </a:custGeom>
              <a:solidFill>
                <a:srgbClr val="EBE4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8" name="Freeform 527">
                <a:extLst>
                  <a:ext uri="{FF2B5EF4-FFF2-40B4-BE49-F238E27FC236}">
                    <a16:creationId xmlns:a16="http://schemas.microsoft.com/office/drawing/2014/main" id="{712D3362-68DC-4A45-D345-6783AB00B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" y="3117"/>
                <a:ext cx="15" cy="31"/>
              </a:xfrm>
              <a:custGeom>
                <a:avLst/>
                <a:gdLst>
                  <a:gd name="T0" fmla="*/ 1 w 13"/>
                  <a:gd name="T1" fmla="*/ 1 h 28"/>
                  <a:gd name="T2" fmla="*/ 13 w 13"/>
                  <a:gd name="T3" fmla="*/ 0 h 28"/>
                  <a:gd name="T4" fmla="*/ 8 w 13"/>
                  <a:gd name="T5" fmla="*/ 28 h 28"/>
                  <a:gd name="T6" fmla="*/ 1 w 13"/>
                  <a:gd name="T7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1" y="1"/>
                    </a:moveTo>
                    <a:cubicBezTo>
                      <a:pt x="5" y="1"/>
                      <a:pt x="9" y="1"/>
                      <a:pt x="13" y="0"/>
                    </a:cubicBezTo>
                    <a:cubicBezTo>
                      <a:pt x="11" y="9"/>
                      <a:pt x="10" y="18"/>
                      <a:pt x="8" y="28"/>
                    </a:cubicBezTo>
                    <a:cubicBezTo>
                      <a:pt x="1" y="18"/>
                      <a:pt x="0" y="10"/>
                      <a:pt x="1" y="1"/>
                    </a:cubicBezTo>
                    <a:close/>
                  </a:path>
                </a:pathLst>
              </a:custGeom>
              <a:solidFill>
                <a:srgbClr val="4443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9" name="Freeform 528">
                <a:extLst>
                  <a:ext uri="{FF2B5EF4-FFF2-40B4-BE49-F238E27FC236}">
                    <a16:creationId xmlns:a16="http://schemas.microsoft.com/office/drawing/2014/main" id="{1DD80246-520C-4F89-ADC9-31B8CE5CF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" y="2787"/>
                <a:ext cx="14" cy="32"/>
              </a:xfrm>
              <a:custGeom>
                <a:avLst/>
                <a:gdLst>
                  <a:gd name="T0" fmla="*/ 0 w 12"/>
                  <a:gd name="T1" fmla="*/ 8 h 29"/>
                  <a:gd name="T2" fmla="*/ 9 w 12"/>
                  <a:gd name="T3" fmla="*/ 1 h 29"/>
                  <a:gd name="T4" fmla="*/ 7 w 12"/>
                  <a:gd name="T5" fmla="*/ 29 h 29"/>
                  <a:gd name="T6" fmla="*/ 0 w 12"/>
                  <a:gd name="T7" fmla="*/ 8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0" y="8"/>
                    </a:moveTo>
                    <a:cubicBezTo>
                      <a:pt x="0" y="2"/>
                      <a:pt x="3" y="0"/>
                      <a:pt x="9" y="1"/>
                    </a:cubicBezTo>
                    <a:cubicBezTo>
                      <a:pt x="9" y="9"/>
                      <a:pt x="12" y="17"/>
                      <a:pt x="7" y="29"/>
                    </a:cubicBezTo>
                    <a:cubicBezTo>
                      <a:pt x="4" y="20"/>
                      <a:pt x="2" y="14"/>
                      <a:pt x="0" y="8"/>
                    </a:cubicBezTo>
                    <a:close/>
                  </a:path>
                </a:pathLst>
              </a:custGeom>
              <a:solidFill>
                <a:srgbClr val="3D3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0" name="Freeform 529">
                <a:extLst>
                  <a:ext uri="{FF2B5EF4-FFF2-40B4-BE49-F238E27FC236}">
                    <a16:creationId xmlns:a16="http://schemas.microsoft.com/office/drawing/2014/main" id="{9E19C1AB-A804-2153-4B25-D773DA3B4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4" y="3126"/>
                <a:ext cx="14" cy="31"/>
              </a:xfrm>
              <a:custGeom>
                <a:avLst/>
                <a:gdLst>
                  <a:gd name="T0" fmla="*/ 2 w 12"/>
                  <a:gd name="T1" fmla="*/ 17 h 28"/>
                  <a:gd name="T2" fmla="*/ 12 w 12"/>
                  <a:gd name="T3" fmla="*/ 9 h 28"/>
                  <a:gd name="T4" fmla="*/ 11 w 12"/>
                  <a:gd name="T5" fmla="*/ 19 h 28"/>
                  <a:gd name="T6" fmla="*/ 5 w 12"/>
                  <a:gd name="T7" fmla="*/ 27 h 28"/>
                  <a:gd name="T8" fmla="*/ 2 w 12"/>
                  <a:gd name="T9" fmla="*/ 1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8">
                    <a:moveTo>
                      <a:pt x="2" y="17"/>
                    </a:moveTo>
                    <a:cubicBezTo>
                      <a:pt x="5" y="13"/>
                      <a:pt x="0" y="0"/>
                      <a:pt x="12" y="9"/>
                    </a:cubicBezTo>
                    <a:cubicBezTo>
                      <a:pt x="12" y="12"/>
                      <a:pt x="12" y="15"/>
                      <a:pt x="11" y="19"/>
                    </a:cubicBezTo>
                    <a:cubicBezTo>
                      <a:pt x="10" y="22"/>
                      <a:pt x="11" y="28"/>
                      <a:pt x="5" y="27"/>
                    </a:cubicBezTo>
                    <a:cubicBezTo>
                      <a:pt x="4" y="27"/>
                      <a:pt x="3" y="20"/>
                      <a:pt x="2" y="17"/>
                    </a:cubicBezTo>
                    <a:close/>
                  </a:path>
                </a:pathLst>
              </a:custGeom>
              <a:solidFill>
                <a:srgbClr val="D871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1" name="Freeform 530">
                <a:extLst>
                  <a:ext uri="{FF2B5EF4-FFF2-40B4-BE49-F238E27FC236}">
                    <a16:creationId xmlns:a16="http://schemas.microsoft.com/office/drawing/2014/main" id="{93BC4B75-F566-5196-F197-8CCF2123D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" y="3003"/>
                <a:ext cx="14" cy="32"/>
              </a:xfrm>
              <a:custGeom>
                <a:avLst/>
                <a:gdLst>
                  <a:gd name="T0" fmla="*/ 2 w 12"/>
                  <a:gd name="T1" fmla="*/ 9 h 29"/>
                  <a:gd name="T2" fmla="*/ 12 w 12"/>
                  <a:gd name="T3" fmla="*/ 13 h 29"/>
                  <a:gd name="T4" fmla="*/ 9 w 12"/>
                  <a:gd name="T5" fmla="*/ 29 h 29"/>
                  <a:gd name="T6" fmla="*/ 2 w 12"/>
                  <a:gd name="T7" fmla="*/ 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9">
                    <a:moveTo>
                      <a:pt x="2" y="9"/>
                    </a:moveTo>
                    <a:cubicBezTo>
                      <a:pt x="9" y="0"/>
                      <a:pt x="10" y="7"/>
                      <a:pt x="12" y="13"/>
                    </a:cubicBezTo>
                    <a:cubicBezTo>
                      <a:pt x="11" y="18"/>
                      <a:pt x="10" y="24"/>
                      <a:pt x="9" y="29"/>
                    </a:cubicBezTo>
                    <a:cubicBezTo>
                      <a:pt x="0" y="24"/>
                      <a:pt x="4" y="16"/>
                      <a:pt x="2" y="9"/>
                    </a:cubicBezTo>
                    <a:close/>
                  </a:path>
                </a:pathLst>
              </a:custGeom>
              <a:solidFill>
                <a:srgbClr val="3938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sp>
          <p:nvSpPr>
            <p:cNvPr id="1940" name="Freeform 532">
              <a:extLst>
                <a:ext uri="{FF2B5EF4-FFF2-40B4-BE49-F238E27FC236}">
                  <a16:creationId xmlns:a16="http://schemas.microsoft.com/office/drawing/2014/main" id="{48DCC37C-BA85-939B-B630-6234635E2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25" y="5011738"/>
              <a:ext cx="14288" cy="53975"/>
            </a:xfrm>
            <a:custGeom>
              <a:avLst/>
              <a:gdLst>
                <a:gd name="T0" fmla="*/ 0 w 8"/>
                <a:gd name="T1" fmla="*/ 8 h 30"/>
                <a:gd name="T2" fmla="*/ 8 w 8"/>
                <a:gd name="T3" fmla="*/ 0 h 30"/>
                <a:gd name="T4" fmla="*/ 8 w 8"/>
                <a:gd name="T5" fmla="*/ 30 h 30"/>
                <a:gd name="T6" fmla="*/ 0 w 8"/>
                <a:gd name="T7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0">
                  <a:moveTo>
                    <a:pt x="0" y="8"/>
                  </a:moveTo>
                  <a:cubicBezTo>
                    <a:pt x="1" y="4"/>
                    <a:pt x="3" y="0"/>
                    <a:pt x="8" y="0"/>
                  </a:cubicBezTo>
                  <a:cubicBezTo>
                    <a:pt x="8" y="9"/>
                    <a:pt x="8" y="17"/>
                    <a:pt x="8" y="30"/>
                  </a:cubicBezTo>
                  <a:cubicBezTo>
                    <a:pt x="4" y="20"/>
                    <a:pt x="2" y="14"/>
                    <a:pt x="0" y="8"/>
                  </a:cubicBezTo>
                  <a:close/>
                </a:path>
              </a:pathLst>
            </a:custGeom>
            <a:solidFill>
              <a:srgbClr val="B43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1" name="Freeform 533">
              <a:extLst>
                <a:ext uri="{FF2B5EF4-FFF2-40B4-BE49-F238E27FC236}">
                  <a16:creationId xmlns:a16="http://schemas.microsoft.com/office/drawing/2014/main" id="{52A4B556-D75E-6466-35D1-FE2D4C0D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2" y="4781550"/>
              <a:ext cx="17463" cy="36513"/>
            </a:xfrm>
            <a:custGeom>
              <a:avLst/>
              <a:gdLst>
                <a:gd name="T0" fmla="*/ 5 w 10"/>
                <a:gd name="T1" fmla="*/ 21 h 21"/>
                <a:gd name="T2" fmla="*/ 1 w 10"/>
                <a:gd name="T3" fmla="*/ 7 h 21"/>
                <a:gd name="T4" fmla="*/ 5 w 10"/>
                <a:gd name="T5" fmla="*/ 0 h 21"/>
                <a:gd name="T6" fmla="*/ 10 w 10"/>
                <a:gd name="T7" fmla="*/ 9 h 21"/>
                <a:gd name="T8" fmla="*/ 5 w 10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1">
                  <a:moveTo>
                    <a:pt x="5" y="21"/>
                  </a:moveTo>
                  <a:cubicBezTo>
                    <a:pt x="0" y="18"/>
                    <a:pt x="1" y="12"/>
                    <a:pt x="1" y="7"/>
                  </a:cubicBezTo>
                  <a:cubicBezTo>
                    <a:pt x="1" y="4"/>
                    <a:pt x="1" y="0"/>
                    <a:pt x="5" y="0"/>
                  </a:cubicBezTo>
                  <a:cubicBezTo>
                    <a:pt x="10" y="0"/>
                    <a:pt x="8" y="6"/>
                    <a:pt x="10" y="9"/>
                  </a:cubicBezTo>
                  <a:cubicBezTo>
                    <a:pt x="8" y="13"/>
                    <a:pt x="7" y="17"/>
                    <a:pt x="5" y="21"/>
                  </a:cubicBezTo>
                  <a:close/>
                </a:path>
              </a:pathLst>
            </a:custGeom>
            <a:solidFill>
              <a:srgbClr val="D06C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2" name="Freeform 534">
              <a:extLst>
                <a:ext uri="{FF2B5EF4-FFF2-40B4-BE49-F238E27FC236}">
                  <a16:creationId xmlns:a16="http://schemas.microsoft.com/office/drawing/2014/main" id="{2A738AD5-24B5-0F58-564D-DE2DE6AFF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4941888"/>
              <a:ext cx="30163" cy="52388"/>
            </a:xfrm>
            <a:custGeom>
              <a:avLst/>
              <a:gdLst>
                <a:gd name="T0" fmla="*/ 0 w 17"/>
                <a:gd name="T1" fmla="*/ 0 h 29"/>
                <a:gd name="T2" fmla="*/ 8 w 17"/>
                <a:gd name="T3" fmla="*/ 19 h 29"/>
                <a:gd name="T4" fmla="*/ 4 w 17"/>
                <a:gd name="T5" fmla="*/ 23 h 29"/>
                <a:gd name="T6" fmla="*/ 0 w 17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29">
                  <a:moveTo>
                    <a:pt x="0" y="0"/>
                  </a:moveTo>
                  <a:cubicBezTo>
                    <a:pt x="17" y="1"/>
                    <a:pt x="4" y="14"/>
                    <a:pt x="8" y="19"/>
                  </a:cubicBezTo>
                  <a:cubicBezTo>
                    <a:pt x="7" y="21"/>
                    <a:pt x="7" y="29"/>
                    <a:pt x="4" y="23"/>
                  </a:cubicBezTo>
                  <a:cubicBezTo>
                    <a:pt x="0" y="17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3A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3" name="Freeform 535">
              <a:extLst>
                <a:ext uri="{FF2B5EF4-FFF2-40B4-BE49-F238E27FC236}">
                  <a16:creationId xmlns:a16="http://schemas.microsoft.com/office/drawing/2014/main" id="{8962C63C-2B46-0DC8-A7B5-1475D051F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925" y="4714875"/>
              <a:ext cx="15875" cy="44450"/>
            </a:xfrm>
            <a:custGeom>
              <a:avLst/>
              <a:gdLst>
                <a:gd name="T0" fmla="*/ 0 w 9"/>
                <a:gd name="T1" fmla="*/ 11 h 25"/>
                <a:gd name="T2" fmla="*/ 9 w 9"/>
                <a:gd name="T3" fmla="*/ 2 h 25"/>
                <a:gd name="T4" fmla="*/ 9 w 9"/>
                <a:gd name="T5" fmla="*/ 25 h 25"/>
                <a:gd name="T6" fmla="*/ 7 w 9"/>
                <a:gd name="T7" fmla="*/ 25 h 25"/>
                <a:gd name="T8" fmla="*/ 0 w 9"/>
                <a:gd name="T9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5">
                  <a:moveTo>
                    <a:pt x="0" y="11"/>
                  </a:moveTo>
                  <a:cubicBezTo>
                    <a:pt x="1" y="5"/>
                    <a:pt x="2" y="0"/>
                    <a:pt x="9" y="2"/>
                  </a:cubicBezTo>
                  <a:cubicBezTo>
                    <a:pt x="9" y="10"/>
                    <a:pt x="9" y="17"/>
                    <a:pt x="9" y="25"/>
                  </a:cubicBezTo>
                  <a:cubicBezTo>
                    <a:pt x="9" y="25"/>
                    <a:pt x="8" y="25"/>
                    <a:pt x="7" y="25"/>
                  </a:cubicBezTo>
                  <a:cubicBezTo>
                    <a:pt x="5" y="20"/>
                    <a:pt x="3" y="15"/>
                    <a:pt x="0" y="11"/>
                  </a:cubicBezTo>
                  <a:close/>
                </a:path>
              </a:pathLst>
            </a:custGeom>
            <a:solidFill>
              <a:srgbClr val="2727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4" name="Freeform 536">
              <a:extLst>
                <a:ext uri="{FF2B5EF4-FFF2-40B4-BE49-F238E27FC236}">
                  <a16:creationId xmlns:a16="http://schemas.microsoft.com/office/drawing/2014/main" id="{B25FF316-51EB-ADA3-2D08-66FF3F5B9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0925" y="4635500"/>
              <a:ext cx="22225" cy="46038"/>
            </a:xfrm>
            <a:custGeom>
              <a:avLst/>
              <a:gdLst>
                <a:gd name="T0" fmla="*/ 0 w 12"/>
                <a:gd name="T1" fmla="*/ 11 h 26"/>
                <a:gd name="T2" fmla="*/ 8 w 12"/>
                <a:gd name="T3" fmla="*/ 8 h 26"/>
                <a:gd name="T4" fmla="*/ 5 w 12"/>
                <a:gd name="T5" fmla="*/ 26 h 26"/>
                <a:gd name="T6" fmla="*/ 0 w 12"/>
                <a:gd name="T7" fmla="*/ 1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6">
                  <a:moveTo>
                    <a:pt x="0" y="11"/>
                  </a:moveTo>
                  <a:cubicBezTo>
                    <a:pt x="2" y="7"/>
                    <a:pt x="4" y="0"/>
                    <a:pt x="8" y="8"/>
                  </a:cubicBezTo>
                  <a:cubicBezTo>
                    <a:pt x="11" y="13"/>
                    <a:pt x="12" y="21"/>
                    <a:pt x="5" y="26"/>
                  </a:cubicBezTo>
                  <a:cubicBezTo>
                    <a:pt x="4" y="21"/>
                    <a:pt x="2" y="16"/>
                    <a:pt x="0" y="11"/>
                  </a:cubicBezTo>
                  <a:close/>
                </a:path>
              </a:pathLst>
            </a:custGeom>
            <a:solidFill>
              <a:srgbClr val="C36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5" name="Freeform 537">
              <a:extLst>
                <a:ext uri="{FF2B5EF4-FFF2-40B4-BE49-F238E27FC236}">
                  <a16:creationId xmlns:a16="http://schemas.microsoft.com/office/drawing/2014/main" id="{65436DBA-6E7C-61ED-30DC-761D95A2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575" y="4465638"/>
              <a:ext cx="22225" cy="38100"/>
            </a:xfrm>
            <a:custGeom>
              <a:avLst/>
              <a:gdLst>
                <a:gd name="T0" fmla="*/ 11 w 12"/>
                <a:gd name="T1" fmla="*/ 22 h 22"/>
                <a:gd name="T2" fmla="*/ 1 w 12"/>
                <a:gd name="T3" fmla="*/ 6 h 22"/>
                <a:gd name="T4" fmla="*/ 12 w 12"/>
                <a:gd name="T5" fmla="*/ 8 h 22"/>
                <a:gd name="T6" fmla="*/ 11 w 12"/>
                <a:gd name="T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22">
                  <a:moveTo>
                    <a:pt x="11" y="22"/>
                  </a:moveTo>
                  <a:cubicBezTo>
                    <a:pt x="0" y="21"/>
                    <a:pt x="1" y="13"/>
                    <a:pt x="1" y="6"/>
                  </a:cubicBezTo>
                  <a:cubicBezTo>
                    <a:pt x="7" y="0"/>
                    <a:pt x="10" y="3"/>
                    <a:pt x="12" y="8"/>
                  </a:cubicBezTo>
                  <a:cubicBezTo>
                    <a:pt x="11" y="13"/>
                    <a:pt x="11" y="18"/>
                    <a:pt x="11" y="22"/>
                  </a:cubicBezTo>
                  <a:close/>
                </a:path>
              </a:pathLst>
            </a:custGeom>
            <a:solidFill>
              <a:srgbClr val="69A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6" name="Freeform 538">
              <a:extLst>
                <a:ext uri="{FF2B5EF4-FFF2-40B4-BE49-F238E27FC236}">
                  <a16:creationId xmlns:a16="http://schemas.microsoft.com/office/drawing/2014/main" id="{F03FC7BE-B079-AD09-3131-879BA79B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87" y="4257675"/>
              <a:ext cx="93663" cy="368300"/>
            </a:xfrm>
            <a:custGeom>
              <a:avLst/>
              <a:gdLst>
                <a:gd name="T0" fmla="*/ 51 w 51"/>
                <a:gd name="T1" fmla="*/ 201 h 205"/>
                <a:gd name="T2" fmla="*/ 32 w 51"/>
                <a:gd name="T3" fmla="*/ 200 h 205"/>
                <a:gd name="T4" fmla="*/ 7 w 51"/>
                <a:gd name="T5" fmla="*/ 70 h 205"/>
                <a:gd name="T6" fmla="*/ 0 w 51"/>
                <a:gd name="T7" fmla="*/ 21 h 205"/>
                <a:gd name="T8" fmla="*/ 11 w 51"/>
                <a:gd name="T9" fmla="*/ 0 h 205"/>
                <a:gd name="T10" fmla="*/ 22 w 51"/>
                <a:gd name="T11" fmla="*/ 22 h 205"/>
                <a:gd name="T12" fmla="*/ 24 w 51"/>
                <a:gd name="T13" fmla="*/ 29 h 205"/>
                <a:gd name="T14" fmla="*/ 41 w 51"/>
                <a:gd name="T15" fmla="*/ 144 h 205"/>
                <a:gd name="T16" fmla="*/ 47 w 51"/>
                <a:gd name="T17" fmla="*/ 160 h 205"/>
                <a:gd name="T18" fmla="*/ 51 w 51"/>
                <a:gd name="T19" fmla="*/ 201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" h="205">
                  <a:moveTo>
                    <a:pt x="51" y="201"/>
                  </a:moveTo>
                  <a:cubicBezTo>
                    <a:pt x="45" y="200"/>
                    <a:pt x="38" y="205"/>
                    <a:pt x="32" y="200"/>
                  </a:cubicBezTo>
                  <a:cubicBezTo>
                    <a:pt x="19" y="158"/>
                    <a:pt x="15" y="113"/>
                    <a:pt x="7" y="70"/>
                  </a:cubicBezTo>
                  <a:cubicBezTo>
                    <a:pt x="3" y="54"/>
                    <a:pt x="0" y="38"/>
                    <a:pt x="0" y="21"/>
                  </a:cubicBezTo>
                  <a:cubicBezTo>
                    <a:pt x="4" y="14"/>
                    <a:pt x="3" y="0"/>
                    <a:pt x="11" y="0"/>
                  </a:cubicBezTo>
                  <a:cubicBezTo>
                    <a:pt x="22" y="0"/>
                    <a:pt x="18" y="14"/>
                    <a:pt x="22" y="22"/>
                  </a:cubicBezTo>
                  <a:cubicBezTo>
                    <a:pt x="23" y="24"/>
                    <a:pt x="24" y="27"/>
                    <a:pt x="24" y="29"/>
                  </a:cubicBezTo>
                  <a:cubicBezTo>
                    <a:pt x="38" y="66"/>
                    <a:pt x="41" y="105"/>
                    <a:pt x="41" y="144"/>
                  </a:cubicBezTo>
                  <a:cubicBezTo>
                    <a:pt x="40" y="150"/>
                    <a:pt x="43" y="155"/>
                    <a:pt x="47" y="160"/>
                  </a:cubicBezTo>
                  <a:cubicBezTo>
                    <a:pt x="48" y="174"/>
                    <a:pt x="50" y="187"/>
                    <a:pt x="51" y="201"/>
                  </a:cubicBezTo>
                  <a:close/>
                </a:path>
              </a:pathLst>
            </a:custGeom>
            <a:solidFill>
              <a:srgbClr val="DF7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7" name="Freeform 539">
              <a:extLst>
                <a:ext uri="{FF2B5EF4-FFF2-40B4-BE49-F238E27FC236}">
                  <a16:creationId xmlns:a16="http://schemas.microsoft.com/office/drawing/2014/main" id="{0F53CE15-6154-8C58-8A6B-5EBA13947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2" y="4524375"/>
              <a:ext cx="23813" cy="60325"/>
            </a:xfrm>
            <a:custGeom>
              <a:avLst/>
              <a:gdLst>
                <a:gd name="T0" fmla="*/ 0 w 13"/>
                <a:gd name="T1" fmla="*/ 1 h 34"/>
                <a:gd name="T2" fmla="*/ 13 w 13"/>
                <a:gd name="T3" fmla="*/ 4 h 34"/>
                <a:gd name="T4" fmla="*/ 0 w 13"/>
                <a:gd name="T5" fmla="*/ 34 h 34"/>
                <a:gd name="T6" fmla="*/ 0 w 13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4">
                  <a:moveTo>
                    <a:pt x="0" y="1"/>
                  </a:moveTo>
                  <a:cubicBezTo>
                    <a:pt x="5" y="0"/>
                    <a:pt x="9" y="1"/>
                    <a:pt x="13" y="4"/>
                  </a:cubicBezTo>
                  <a:cubicBezTo>
                    <a:pt x="10" y="13"/>
                    <a:pt x="9" y="23"/>
                    <a:pt x="0" y="34"/>
                  </a:cubicBezTo>
                  <a:cubicBezTo>
                    <a:pt x="0" y="20"/>
                    <a:pt x="0" y="11"/>
                    <a:pt x="0" y="1"/>
                  </a:cubicBezTo>
                  <a:close/>
                </a:path>
              </a:pathLst>
            </a:custGeom>
            <a:solidFill>
              <a:srgbClr val="D2C9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8" name="Freeform 540">
              <a:extLst>
                <a:ext uri="{FF2B5EF4-FFF2-40B4-BE49-F238E27FC236}">
                  <a16:creationId xmlns:a16="http://schemas.microsoft.com/office/drawing/2014/main" id="{05DEB134-ACD2-3260-EE1F-9E46D6F128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175" y="4421188"/>
              <a:ext cx="103188" cy="381000"/>
            </a:xfrm>
            <a:custGeom>
              <a:avLst/>
              <a:gdLst>
                <a:gd name="T0" fmla="*/ 22 w 57"/>
                <a:gd name="T1" fmla="*/ 212 h 212"/>
                <a:gd name="T2" fmla="*/ 5 w 57"/>
                <a:gd name="T3" fmla="*/ 210 h 212"/>
                <a:gd name="T4" fmla="*/ 1 w 57"/>
                <a:gd name="T5" fmla="*/ 191 h 212"/>
                <a:gd name="T6" fmla="*/ 29 w 57"/>
                <a:gd name="T7" fmla="*/ 49 h 212"/>
                <a:gd name="T8" fmla="*/ 51 w 57"/>
                <a:gd name="T9" fmla="*/ 2 h 212"/>
                <a:gd name="T10" fmla="*/ 57 w 57"/>
                <a:gd name="T11" fmla="*/ 1 h 212"/>
                <a:gd name="T12" fmla="*/ 36 w 57"/>
                <a:gd name="T13" fmla="*/ 134 h 212"/>
                <a:gd name="T14" fmla="*/ 22 w 57"/>
                <a:gd name="T1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12">
                  <a:moveTo>
                    <a:pt x="22" y="212"/>
                  </a:moveTo>
                  <a:cubicBezTo>
                    <a:pt x="17" y="211"/>
                    <a:pt x="11" y="210"/>
                    <a:pt x="5" y="210"/>
                  </a:cubicBezTo>
                  <a:cubicBezTo>
                    <a:pt x="0" y="204"/>
                    <a:pt x="0" y="197"/>
                    <a:pt x="1" y="191"/>
                  </a:cubicBezTo>
                  <a:cubicBezTo>
                    <a:pt x="13" y="144"/>
                    <a:pt x="18" y="96"/>
                    <a:pt x="29" y="49"/>
                  </a:cubicBezTo>
                  <a:cubicBezTo>
                    <a:pt x="33" y="32"/>
                    <a:pt x="40" y="16"/>
                    <a:pt x="51" y="2"/>
                  </a:cubicBezTo>
                  <a:cubicBezTo>
                    <a:pt x="53" y="1"/>
                    <a:pt x="55" y="0"/>
                    <a:pt x="57" y="1"/>
                  </a:cubicBezTo>
                  <a:cubicBezTo>
                    <a:pt x="55" y="46"/>
                    <a:pt x="43" y="90"/>
                    <a:pt x="36" y="134"/>
                  </a:cubicBezTo>
                  <a:cubicBezTo>
                    <a:pt x="33" y="160"/>
                    <a:pt x="27" y="186"/>
                    <a:pt x="22" y="212"/>
                  </a:cubicBezTo>
                  <a:close/>
                </a:path>
              </a:pathLst>
            </a:custGeom>
            <a:solidFill>
              <a:srgbClr val="D187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9" name="Freeform 541">
              <a:extLst>
                <a:ext uri="{FF2B5EF4-FFF2-40B4-BE49-F238E27FC236}">
                  <a16:creationId xmlns:a16="http://schemas.microsoft.com/office/drawing/2014/main" id="{092A063C-AEA2-F2D0-7678-0B6AA720B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250" y="4302125"/>
              <a:ext cx="34925" cy="122238"/>
            </a:xfrm>
            <a:custGeom>
              <a:avLst/>
              <a:gdLst>
                <a:gd name="T0" fmla="*/ 6 w 19"/>
                <a:gd name="T1" fmla="*/ 68 h 68"/>
                <a:gd name="T2" fmla="*/ 5 w 19"/>
                <a:gd name="T3" fmla="*/ 68 h 68"/>
                <a:gd name="T4" fmla="*/ 4 w 19"/>
                <a:gd name="T5" fmla="*/ 68 h 68"/>
                <a:gd name="T6" fmla="*/ 0 w 19"/>
                <a:gd name="T7" fmla="*/ 61 h 68"/>
                <a:gd name="T8" fmla="*/ 10 w 19"/>
                <a:gd name="T9" fmla="*/ 19 h 68"/>
                <a:gd name="T10" fmla="*/ 19 w 19"/>
                <a:gd name="T11" fmla="*/ 0 h 68"/>
                <a:gd name="T12" fmla="*/ 6 w 19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68">
                  <a:moveTo>
                    <a:pt x="6" y="68"/>
                  </a:moveTo>
                  <a:cubicBezTo>
                    <a:pt x="5" y="68"/>
                    <a:pt x="5" y="68"/>
                    <a:pt x="5" y="68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0" y="67"/>
                    <a:pt x="0" y="64"/>
                    <a:pt x="0" y="61"/>
                  </a:cubicBezTo>
                  <a:cubicBezTo>
                    <a:pt x="8" y="48"/>
                    <a:pt x="6" y="33"/>
                    <a:pt x="10" y="19"/>
                  </a:cubicBezTo>
                  <a:cubicBezTo>
                    <a:pt x="12" y="12"/>
                    <a:pt x="12" y="5"/>
                    <a:pt x="19" y="0"/>
                  </a:cubicBezTo>
                  <a:cubicBezTo>
                    <a:pt x="17" y="23"/>
                    <a:pt x="12" y="46"/>
                    <a:pt x="6" y="68"/>
                  </a:cubicBezTo>
                  <a:close/>
                </a:path>
              </a:pathLst>
            </a:custGeom>
            <a:solidFill>
              <a:srgbClr val="3E34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0" name="Freeform 542">
              <a:extLst>
                <a:ext uri="{FF2B5EF4-FFF2-40B4-BE49-F238E27FC236}">
                  <a16:creationId xmlns:a16="http://schemas.microsoft.com/office/drawing/2014/main" id="{313C8DEE-FA96-4D65-ABEE-7431751D6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862" y="4292600"/>
              <a:ext cx="36513" cy="131763"/>
            </a:xfrm>
            <a:custGeom>
              <a:avLst/>
              <a:gdLst>
                <a:gd name="T0" fmla="*/ 7 w 20"/>
                <a:gd name="T1" fmla="*/ 73 h 73"/>
                <a:gd name="T2" fmla="*/ 5 w 20"/>
                <a:gd name="T3" fmla="*/ 72 h 73"/>
                <a:gd name="T4" fmla="*/ 0 w 20"/>
                <a:gd name="T5" fmla="*/ 62 h 73"/>
                <a:gd name="T6" fmla="*/ 10 w 20"/>
                <a:gd name="T7" fmla="*/ 30 h 73"/>
                <a:gd name="T8" fmla="*/ 17 w 20"/>
                <a:gd name="T9" fmla="*/ 2 h 73"/>
                <a:gd name="T10" fmla="*/ 20 w 20"/>
                <a:gd name="T11" fmla="*/ 2 h 73"/>
                <a:gd name="T12" fmla="*/ 7 w 20"/>
                <a:gd name="T1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73">
                  <a:moveTo>
                    <a:pt x="7" y="73"/>
                  </a:moveTo>
                  <a:cubicBezTo>
                    <a:pt x="7" y="73"/>
                    <a:pt x="6" y="72"/>
                    <a:pt x="5" y="72"/>
                  </a:cubicBezTo>
                  <a:cubicBezTo>
                    <a:pt x="3" y="69"/>
                    <a:pt x="1" y="66"/>
                    <a:pt x="0" y="62"/>
                  </a:cubicBezTo>
                  <a:cubicBezTo>
                    <a:pt x="11" y="54"/>
                    <a:pt x="6" y="41"/>
                    <a:pt x="10" y="30"/>
                  </a:cubicBezTo>
                  <a:cubicBezTo>
                    <a:pt x="12" y="21"/>
                    <a:pt x="14" y="11"/>
                    <a:pt x="17" y="2"/>
                  </a:cubicBezTo>
                  <a:cubicBezTo>
                    <a:pt x="18" y="0"/>
                    <a:pt x="19" y="0"/>
                    <a:pt x="20" y="2"/>
                  </a:cubicBezTo>
                  <a:cubicBezTo>
                    <a:pt x="16" y="26"/>
                    <a:pt x="12" y="50"/>
                    <a:pt x="7" y="73"/>
                  </a:cubicBezTo>
                  <a:close/>
                </a:path>
              </a:pathLst>
            </a:custGeom>
            <a:solidFill>
              <a:srgbClr val="292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1" name="Freeform 543">
              <a:extLst>
                <a:ext uri="{FF2B5EF4-FFF2-40B4-BE49-F238E27FC236}">
                  <a16:creationId xmlns:a16="http://schemas.microsoft.com/office/drawing/2014/main" id="{7E51EE61-0C9E-3D14-1F91-F31171A6B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0962" y="4127500"/>
              <a:ext cx="33338" cy="120650"/>
            </a:xfrm>
            <a:custGeom>
              <a:avLst/>
              <a:gdLst>
                <a:gd name="T0" fmla="*/ 0 w 18"/>
                <a:gd name="T1" fmla="*/ 62 h 67"/>
                <a:gd name="T2" fmla="*/ 12 w 18"/>
                <a:gd name="T3" fmla="*/ 0 h 67"/>
                <a:gd name="T4" fmla="*/ 4 w 18"/>
                <a:gd name="T5" fmla="*/ 67 h 67"/>
                <a:gd name="T6" fmla="*/ 0 w 18"/>
                <a:gd name="T7" fmla="*/ 62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67">
                  <a:moveTo>
                    <a:pt x="0" y="62"/>
                  </a:moveTo>
                  <a:cubicBezTo>
                    <a:pt x="5" y="42"/>
                    <a:pt x="4" y="20"/>
                    <a:pt x="12" y="0"/>
                  </a:cubicBezTo>
                  <a:cubicBezTo>
                    <a:pt x="18" y="24"/>
                    <a:pt x="7" y="45"/>
                    <a:pt x="4" y="67"/>
                  </a:cubicBezTo>
                  <a:cubicBezTo>
                    <a:pt x="1" y="66"/>
                    <a:pt x="1" y="64"/>
                    <a:pt x="0" y="62"/>
                  </a:cubicBezTo>
                  <a:close/>
                </a:path>
              </a:pathLst>
            </a:custGeom>
            <a:solidFill>
              <a:srgbClr val="2F2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2" name="Freeform 544">
              <a:extLst>
                <a:ext uri="{FF2B5EF4-FFF2-40B4-BE49-F238E27FC236}">
                  <a16:creationId xmlns:a16="http://schemas.microsoft.com/office/drawing/2014/main" id="{511A2B5E-9D26-8DE6-3F99-71C77F41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9850" y="4238625"/>
              <a:ext cx="19050" cy="57150"/>
            </a:xfrm>
            <a:custGeom>
              <a:avLst/>
              <a:gdLst>
                <a:gd name="T0" fmla="*/ 6 w 10"/>
                <a:gd name="T1" fmla="*/ 0 h 32"/>
                <a:gd name="T2" fmla="*/ 10 w 10"/>
                <a:gd name="T3" fmla="*/ 5 h 32"/>
                <a:gd name="T4" fmla="*/ 5 w 10"/>
                <a:gd name="T5" fmla="*/ 32 h 32"/>
                <a:gd name="T6" fmla="*/ 2 w 10"/>
                <a:gd name="T7" fmla="*/ 32 h 32"/>
                <a:gd name="T8" fmla="*/ 6 w 10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2">
                  <a:moveTo>
                    <a:pt x="6" y="0"/>
                  </a:moveTo>
                  <a:cubicBezTo>
                    <a:pt x="7" y="2"/>
                    <a:pt x="8" y="3"/>
                    <a:pt x="10" y="5"/>
                  </a:cubicBezTo>
                  <a:cubicBezTo>
                    <a:pt x="8" y="14"/>
                    <a:pt x="6" y="23"/>
                    <a:pt x="5" y="32"/>
                  </a:cubicBezTo>
                  <a:cubicBezTo>
                    <a:pt x="4" y="32"/>
                    <a:pt x="3" y="32"/>
                    <a:pt x="2" y="32"/>
                  </a:cubicBezTo>
                  <a:cubicBezTo>
                    <a:pt x="0" y="21"/>
                    <a:pt x="5" y="11"/>
                    <a:pt x="6" y="0"/>
                  </a:cubicBezTo>
                  <a:close/>
                </a:path>
              </a:pathLst>
            </a:custGeom>
            <a:solidFill>
              <a:srgbClr val="251D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3" name="Freeform 545">
              <a:extLst>
                <a:ext uri="{FF2B5EF4-FFF2-40B4-BE49-F238E27FC236}">
                  <a16:creationId xmlns:a16="http://schemas.microsoft.com/office/drawing/2014/main" id="{03129051-9F41-228E-01F2-C878BC23E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5500" y="4289425"/>
              <a:ext cx="104775" cy="379413"/>
            </a:xfrm>
            <a:custGeom>
              <a:avLst/>
              <a:gdLst>
                <a:gd name="T0" fmla="*/ 51 w 57"/>
                <a:gd name="T1" fmla="*/ 208 h 212"/>
                <a:gd name="T2" fmla="*/ 35 w 57"/>
                <a:gd name="T3" fmla="*/ 207 h 212"/>
                <a:gd name="T4" fmla="*/ 1 w 57"/>
                <a:gd name="T5" fmla="*/ 16 h 212"/>
                <a:gd name="T6" fmla="*/ 1 w 57"/>
                <a:gd name="T7" fmla="*/ 0 h 212"/>
                <a:gd name="T8" fmla="*/ 2 w 57"/>
                <a:gd name="T9" fmla="*/ 0 h 212"/>
                <a:gd name="T10" fmla="*/ 31 w 57"/>
                <a:gd name="T11" fmla="*/ 46 h 212"/>
                <a:gd name="T12" fmla="*/ 50 w 57"/>
                <a:gd name="T13" fmla="*/ 154 h 212"/>
                <a:gd name="T14" fmla="*/ 51 w 57"/>
                <a:gd name="T15" fmla="*/ 20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212">
                  <a:moveTo>
                    <a:pt x="51" y="208"/>
                  </a:moveTo>
                  <a:cubicBezTo>
                    <a:pt x="46" y="206"/>
                    <a:pt x="40" y="212"/>
                    <a:pt x="35" y="207"/>
                  </a:cubicBezTo>
                  <a:cubicBezTo>
                    <a:pt x="24" y="144"/>
                    <a:pt x="12" y="80"/>
                    <a:pt x="1" y="16"/>
                  </a:cubicBezTo>
                  <a:cubicBezTo>
                    <a:pt x="0" y="11"/>
                    <a:pt x="1" y="5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16" y="13"/>
                    <a:pt x="29" y="26"/>
                    <a:pt x="31" y="46"/>
                  </a:cubicBezTo>
                  <a:cubicBezTo>
                    <a:pt x="36" y="82"/>
                    <a:pt x="43" y="118"/>
                    <a:pt x="50" y="154"/>
                  </a:cubicBezTo>
                  <a:cubicBezTo>
                    <a:pt x="53" y="172"/>
                    <a:pt x="57" y="190"/>
                    <a:pt x="51" y="208"/>
                  </a:cubicBezTo>
                  <a:close/>
                </a:path>
              </a:pathLst>
            </a:custGeom>
            <a:solidFill>
              <a:srgbClr val="D784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4" name="Freeform 546">
              <a:extLst>
                <a:ext uri="{FF2B5EF4-FFF2-40B4-BE49-F238E27FC236}">
                  <a16:creationId xmlns:a16="http://schemas.microsoft.com/office/drawing/2014/main" id="{E0AD760C-EFDD-7150-934D-86CEE26D5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6962" y="4173538"/>
              <a:ext cx="76200" cy="165100"/>
            </a:xfrm>
            <a:custGeom>
              <a:avLst/>
              <a:gdLst>
                <a:gd name="T0" fmla="*/ 10 w 42"/>
                <a:gd name="T1" fmla="*/ 92 h 92"/>
                <a:gd name="T2" fmla="*/ 10 w 42"/>
                <a:gd name="T3" fmla="*/ 72 h 92"/>
                <a:gd name="T4" fmla="*/ 2 w 42"/>
                <a:gd name="T5" fmla="*/ 0 h 92"/>
                <a:gd name="T6" fmla="*/ 35 w 42"/>
                <a:gd name="T7" fmla="*/ 3 h 92"/>
                <a:gd name="T8" fmla="*/ 32 w 42"/>
                <a:gd name="T9" fmla="*/ 39 h 92"/>
                <a:gd name="T10" fmla="*/ 24 w 42"/>
                <a:gd name="T11" fmla="*/ 76 h 92"/>
                <a:gd name="T12" fmla="*/ 10 w 42"/>
                <a:gd name="T1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92">
                  <a:moveTo>
                    <a:pt x="10" y="92"/>
                  </a:moveTo>
                  <a:cubicBezTo>
                    <a:pt x="0" y="85"/>
                    <a:pt x="6" y="78"/>
                    <a:pt x="10" y="72"/>
                  </a:cubicBezTo>
                  <a:cubicBezTo>
                    <a:pt x="13" y="47"/>
                    <a:pt x="6" y="24"/>
                    <a:pt x="2" y="0"/>
                  </a:cubicBezTo>
                  <a:cubicBezTo>
                    <a:pt x="13" y="0"/>
                    <a:pt x="24" y="6"/>
                    <a:pt x="35" y="3"/>
                  </a:cubicBezTo>
                  <a:cubicBezTo>
                    <a:pt x="42" y="16"/>
                    <a:pt x="33" y="27"/>
                    <a:pt x="32" y="39"/>
                  </a:cubicBezTo>
                  <a:cubicBezTo>
                    <a:pt x="31" y="52"/>
                    <a:pt x="27" y="64"/>
                    <a:pt x="24" y="76"/>
                  </a:cubicBezTo>
                  <a:cubicBezTo>
                    <a:pt x="23" y="84"/>
                    <a:pt x="17" y="89"/>
                    <a:pt x="10" y="92"/>
                  </a:cubicBezTo>
                  <a:close/>
                </a:path>
              </a:pathLst>
            </a:custGeom>
            <a:solidFill>
              <a:srgbClr val="DBB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5" name="Freeform 547">
              <a:extLst>
                <a:ext uri="{FF2B5EF4-FFF2-40B4-BE49-F238E27FC236}">
                  <a16:creationId xmlns:a16="http://schemas.microsoft.com/office/drawing/2014/main" id="{032D64BE-8D32-4043-CAB1-95572DE24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6012" y="4310063"/>
              <a:ext cx="39688" cy="50800"/>
            </a:xfrm>
            <a:custGeom>
              <a:avLst/>
              <a:gdLst>
                <a:gd name="T0" fmla="*/ 0 w 22"/>
                <a:gd name="T1" fmla="*/ 16 h 28"/>
                <a:gd name="T2" fmla="*/ 14 w 22"/>
                <a:gd name="T3" fmla="*/ 0 h 28"/>
                <a:gd name="T4" fmla="*/ 9 w 22"/>
                <a:gd name="T5" fmla="*/ 28 h 28"/>
                <a:gd name="T6" fmla="*/ 1 w 22"/>
                <a:gd name="T7" fmla="*/ 20 h 28"/>
                <a:gd name="T8" fmla="*/ 0 w 22"/>
                <a:gd name="T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8">
                  <a:moveTo>
                    <a:pt x="0" y="16"/>
                  </a:moveTo>
                  <a:cubicBezTo>
                    <a:pt x="3" y="9"/>
                    <a:pt x="6" y="2"/>
                    <a:pt x="14" y="0"/>
                  </a:cubicBezTo>
                  <a:cubicBezTo>
                    <a:pt x="16" y="10"/>
                    <a:pt x="22" y="21"/>
                    <a:pt x="9" y="28"/>
                  </a:cubicBezTo>
                  <a:cubicBezTo>
                    <a:pt x="8" y="23"/>
                    <a:pt x="6" y="20"/>
                    <a:pt x="1" y="20"/>
                  </a:cubicBezTo>
                  <a:cubicBezTo>
                    <a:pt x="0" y="18"/>
                    <a:pt x="0" y="17"/>
                    <a:pt x="0" y="16"/>
                  </a:cubicBezTo>
                  <a:close/>
                </a:path>
              </a:pathLst>
            </a:custGeom>
            <a:solidFill>
              <a:srgbClr val="8898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6" name="Freeform 548">
              <a:extLst>
                <a:ext uri="{FF2B5EF4-FFF2-40B4-BE49-F238E27FC236}">
                  <a16:creationId xmlns:a16="http://schemas.microsoft.com/office/drawing/2014/main" id="{9BE481D4-2D43-2748-B31F-FFC1AEBA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012" y="4379913"/>
              <a:ext cx="130175" cy="163513"/>
            </a:xfrm>
            <a:custGeom>
              <a:avLst/>
              <a:gdLst>
                <a:gd name="T0" fmla="*/ 67 w 71"/>
                <a:gd name="T1" fmla="*/ 17 h 91"/>
                <a:gd name="T2" fmla="*/ 71 w 71"/>
                <a:gd name="T3" fmla="*/ 24 h 91"/>
                <a:gd name="T4" fmla="*/ 50 w 71"/>
                <a:gd name="T5" fmla="*/ 68 h 91"/>
                <a:gd name="T6" fmla="*/ 46 w 71"/>
                <a:gd name="T7" fmla="*/ 73 h 91"/>
                <a:gd name="T8" fmla="*/ 28 w 71"/>
                <a:gd name="T9" fmla="*/ 91 h 91"/>
                <a:gd name="T10" fmla="*/ 13 w 71"/>
                <a:gd name="T11" fmla="*/ 73 h 91"/>
                <a:gd name="T12" fmla="*/ 7 w 71"/>
                <a:gd name="T13" fmla="*/ 66 h 91"/>
                <a:gd name="T14" fmla="*/ 1 w 71"/>
                <a:gd name="T15" fmla="*/ 21 h 91"/>
                <a:gd name="T16" fmla="*/ 6 w 71"/>
                <a:gd name="T17" fmla="*/ 9 h 91"/>
                <a:gd name="T18" fmla="*/ 48 w 71"/>
                <a:gd name="T19" fmla="*/ 9 h 91"/>
                <a:gd name="T20" fmla="*/ 67 w 71"/>
                <a:gd name="T21" fmla="*/ 1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91">
                  <a:moveTo>
                    <a:pt x="67" y="17"/>
                  </a:moveTo>
                  <a:cubicBezTo>
                    <a:pt x="68" y="19"/>
                    <a:pt x="70" y="22"/>
                    <a:pt x="71" y="24"/>
                  </a:cubicBezTo>
                  <a:cubicBezTo>
                    <a:pt x="64" y="39"/>
                    <a:pt x="57" y="54"/>
                    <a:pt x="50" y="68"/>
                  </a:cubicBezTo>
                  <a:cubicBezTo>
                    <a:pt x="48" y="69"/>
                    <a:pt x="47" y="71"/>
                    <a:pt x="46" y="73"/>
                  </a:cubicBezTo>
                  <a:cubicBezTo>
                    <a:pt x="42" y="81"/>
                    <a:pt x="39" y="91"/>
                    <a:pt x="28" y="91"/>
                  </a:cubicBezTo>
                  <a:cubicBezTo>
                    <a:pt x="17" y="91"/>
                    <a:pt x="16" y="81"/>
                    <a:pt x="13" y="73"/>
                  </a:cubicBezTo>
                  <a:cubicBezTo>
                    <a:pt x="11" y="70"/>
                    <a:pt x="8" y="69"/>
                    <a:pt x="7" y="66"/>
                  </a:cubicBezTo>
                  <a:cubicBezTo>
                    <a:pt x="4" y="51"/>
                    <a:pt x="0" y="36"/>
                    <a:pt x="1" y="21"/>
                  </a:cubicBezTo>
                  <a:cubicBezTo>
                    <a:pt x="3" y="17"/>
                    <a:pt x="5" y="13"/>
                    <a:pt x="6" y="9"/>
                  </a:cubicBezTo>
                  <a:cubicBezTo>
                    <a:pt x="20" y="13"/>
                    <a:pt x="34" y="0"/>
                    <a:pt x="48" y="9"/>
                  </a:cubicBezTo>
                  <a:cubicBezTo>
                    <a:pt x="52" y="17"/>
                    <a:pt x="60" y="16"/>
                    <a:pt x="67" y="17"/>
                  </a:cubicBezTo>
                  <a:close/>
                </a:path>
              </a:pathLst>
            </a:custGeom>
            <a:solidFill>
              <a:srgbClr val="D2A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7" name="Freeform 549">
              <a:extLst>
                <a:ext uri="{FF2B5EF4-FFF2-40B4-BE49-F238E27FC236}">
                  <a16:creationId xmlns:a16="http://schemas.microsoft.com/office/drawing/2014/main" id="{8E638538-E5EA-4931-5A31-D4FFD354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200" y="4632325"/>
              <a:ext cx="147638" cy="155575"/>
            </a:xfrm>
            <a:custGeom>
              <a:avLst/>
              <a:gdLst>
                <a:gd name="T0" fmla="*/ 40 w 81"/>
                <a:gd name="T1" fmla="*/ 80 h 87"/>
                <a:gd name="T2" fmla="*/ 36 w 81"/>
                <a:gd name="T3" fmla="*/ 84 h 87"/>
                <a:gd name="T4" fmla="*/ 19 w 81"/>
                <a:gd name="T5" fmla="*/ 81 h 87"/>
                <a:gd name="T6" fmla="*/ 15 w 81"/>
                <a:gd name="T7" fmla="*/ 73 h 87"/>
                <a:gd name="T8" fmla="*/ 1 w 81"/>
                <a:gd name="T9" fmla="*/ 20 h 87"/>
                <a:gd name="T10" fmla="*/ 7 w 81"/>
                <a:gd name="T11" fmla="*/ 3 h 87"/>
                <a:gd name="T12" fmla="*/ 25 w 81"/>
                <a:gd name="T13" fmla="*/ 7 h 87"/>
                <a:gd name="T14" fmla="*/ 60 w 81"/>
                <a:gd name="T15" fmla="*/ 13 h 87"/>
                <a:gd name="T16" fmla="*/ 77 w 81"/>
                <a:gd name="T17" fmla="*/ 15 h 87"/>
                <a:gd name="T18" fmla="*/ 79 w 81"/>
                <a:gd name="T19" fmla="*/ 27 h 87"/>
                <a:gd name="T20" fmla="*/ 40 w 81"/>
                <a:gd name="T21" fmla="*/ 8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" h="87">
                  <a:moveTo>
                    <a:pt x="40" y="80"/>
                  </a:moveTo>
                  <a:cubicBezTo>
                    <a:pt x="39" y="82"/>
                    <a:pt x="37" y="83"/>
                    <a:pt x="36" y="84"/>
                  </a:cubicBezTo>
                  <a:cubicBezTo>
                    <a:pt x="30" y="87"/>
                    <a:pt x="24" y="85"/>
                    <a:pt x="19" y="81"/>
                  </a:cubicBezTo>
                  <a:cubicBezTo>
                    <a:pt x="17" y="79"/>
                    <a:pt x="16" y="76"/>
                    <a:pt x="15" y="73"/>
                  </a:cubicBezTo>
                  <a:cubicBezTo>
                    <a:pt x="9" y="56"/>
                    <a:pt x="6" y="37"/>
                    <a:pt x="1" y="20"/>
                  </a:cubicBezTo>
                  <a:cubicBezTo>
                    <a:pt x="0" y="13"/>
                    <a:pt x="0" y="7"/>
                    <a:pt x="7" y="3"/>
                  </a:cubicBezTo>
                  <a:cubicBezTo>
                    <a:pt x="14" y="0"/>
                    <a:pt x="19" y="3"/>
                    <a:pt x="25" y="7"/>
                  </a:cubicBezTo>
                  <a:cubicBezTo>
                    <a:pt x="38" y="0"/>
                    <a:pt x="49" y="9"/>
                    <a:pt x="60" y="13"/>
                  </a:cubicBezTo>
                  <a:cubicBezTo>
                    <a:pt x="67" y="8"/>
                    <a:pt x="72" y="11"/>
                    <a:pt x="77" y="15"/>
                  </a:cubicBezTo>
                  <a:cubicBezTo>
                    <a:pt x="80" y="19"/>
                    <a:pt x="81" y="23"/>
                    <a:pt x="79" y="27"/>
                  </a:cubicBezTo>
                  <a:cubicBezTo>
                    <a:pt x="68" y="46"/>
                    <a:pt x="59" y="67"/>
                    <a:pt x="40" y="80"/>
                  </a:cubicBezTo>
                  <a:close/>
                </a:path>
              </a:pathLst>
            </a:custGeom>
            <a:solidFill>
              <a:srgbClr val="D4A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8" name="Freeform 550">
              <a:extLst>
                <a:ext uri="{FF2B5EF4-FFF2-40B4-BE49-F238E27FC236}">
                  <a16:creationId xmlns:a16="http://schemas.microsoft.com/office/drawing/2014/main" id="{AC44B8CA-7AB2-8A2E-C653-7165DBA43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262" y="4171950"/>
              <a:ext cx="136525" cy="149225"/>
            </a:xfrm>
            <a:custGeom>
              <a:avLst/>
              <a:gdLst>
                <a:gd name="T0" fmla="*/ 9 w 75"/>
                <a:gd name="T1" fmla="*/ 12 h 83"/>
                <a:gd name="T2" fmla="*/ 17 w 75"/>
                <a:gd name="T3" fmla="*/ 12 h 83"/>
                <a:gd name="T4" fmla="*/ 71 w 75"/>
                <a:gd name="T5" fmla="*/ 4 h 83"/>
                <a:gd name="T6" fmla="*/ 59 w 75"/>
                <a:gd name="T7" fmla="*/ 76 h 83"/>
                <a:gd name="T8" fmla="*/ 44 w 75"/>
                <a:gd name="T9" fmla="*/ 83 h 83"/>
                <a:gd name="T10" fmla="*/ 21 w 75"/>
                <a:gd name="T11" fmla="*/ 55 h 83"/>
                <a:gd name="T12" fmla="*/ 2 w 75"/>
                <a:gd name="T13" fmla="*/ 27 h 83"/>
                <a:gd name="T14" fmla="*/ 3 w 75"/>
                <a:gd name="T15" fmla="*/ 13 h 83"/>
                <a:gd name="T16" fmla="*/ 9 w 75"/>
                <a:gd name="T17" fmla="*/ 1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83">
                  <a:moveTo>
                    <a:pt x="9" y="12"/>
                  </a:moveTo>
                  <a:cubicBezTo>
                    <a:pt x="12" y="12"/>
                    <a:pt x="15" y="13"/>
                    <a:pt x="17" y="12"/>
                  </a:cubicBezTo>
                  <a:cubicBezTo>
                    <a:pt x="34" y="0"/>
                    <a:pt x="53" y="3"/>
                    <a:pt x="71" y="4"/>
                  </a:cubicBezTo>
                  <a:cubicBezTo>
                    <a:pt x="75" y="29"/>
                    <a:pt x="61" y="52"/>
                    <a:pt x="59" y="76"/>
                  </a:cubicBezTo>
                  <a:cubicBezTo>
                    <a:pt x="55" y="82"/>
                    <a:pt x="50" y="83"/>
                    <a:pt x="44" y="83"/>
                  </a:cubicBezTo>
                  <a:cubicBezTo>
                    <a:pt x="32" y="77"/>
                    <a:pt x="28" y="65"/>
                    <a:pt x="21" y="55"/>
                  </a:cubicBezTo>
                  <a:cubicBezTo>
                    <a:pt x="15" y="46"/>
                    <a:pt x="7" y="37"/>
                    <a:pt x="2" y="27"/>
                  </a:cubicBezTo>
                  <a:cubicBezTo>
                    <a:pt x="0" y="22"/>
                    <a:pt x="0" y="17"/>
                    <a:pt x="3" y="13"/>
                  </a:cubicBezTo>
                  <a:cubicBezTo>
                    <a:pt x="5" y="11"/>
                    <a:pt x="7" y="11"/>
                    <a:pt x="9" y="12"/>
                  </a:cubicBezTo>
                  <a:close/>
                </a:path>
              </a:pathLst>
            </a:custGeom>
            <a:solidFill>
              <a:srgbClr val="D6B1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9" name="Freeform 551">
              <a:extLst>
                <a:ext uri="{FF2B5EF4-FFF2-40B4-BE49-F238E27FC236}">
                  <a16:creationId xmlns:a16="http://schemas.microsoft.com/office/drawing/2014/main" id="{AE2C4E8C-244C-7A04-88F6-BFE19353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962" y="4330700"/>
              <a:ext cx="90488" cy="314325"/>
            </a:xfrm>
            <a:custGeom>
              <a:avLst/>
              <a:gdLst>
                <a:gd name="T0" fmla="*/ 22 w 49"/>
                <a:gd name="T1" fmla="*/ 175 h 175"/>
                <a:gd name="T2" fmla="*/ 6 w 49"/>
                <a:gd name="T3" fmla="*/ 172 h 175"/>
                <a:gd name="T4" fmla="*/ 2 w 49"/>
                <a:gd name="T5" fmla="*/ 152 h 175"/>
                <a:gd name="T6" fmla="*/ 25 w 49"/>
                <a:gd name="T7" fmla="*/ 17 h 175"/>
                <a:gd name="T8" fmla="*/ 34 w 49"/>
                <a:gd name="T9" fmla="*/ 0 h 175"/>
                <a:gd name="T10" fmla="*/ 49 w 49"/>
                <a:gd name="T11" fmla="*/ 19 h 175"/>
                <a:gd name="T12" fmla="*/ 22 w 49"/>
                <a:gd name="T13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175">
                  <a:moveTo>
                    <a:pt x="22" y="175"/>
                  </a:moveTo>
                  <a:cubicBezTo>
                    <a:pt x="16" y="174"/>
                    <a:pt x="11" y="173"/>
                    <a:pt x="6" y="172"/>
                  </a:cubicBezTo>
                  <a:cubicBezTo>
                    <a:pt x="0" y="166"/>
                    <a:pt x="0" y="159"/>
                    <a:pt x="2" y="152"/>
                  </a:cubicBezTo>
                  <a:cubicBezTo>
                    <a:pt x="12" y="107"/>
                    <a:pt x="18" y="62"/>
                    <a:pt x="25" y="17"/>
                  </a:cubicBezTo>
                  <a:cubicBezTo>
                    <a:pt x="26" y="10"/>
                    <a:pt x="28" y="4"/>
                    <a:pt x="34" y="0"/>
                  </a:cubicBezTo>
                  <a:cubicBezTo>
                    <a:pt x="46" y="0"/>
                    <a:pt x="49" y="9"/>
                    <a:pt x="49" y="19"/>
                  </a:cubicBezTo>
                  <a:cubicBezTo>
                    <a:pt x="40" y="71"/>
                    <a:pt x="31" y="123"/>
                    <a:pt x="22" y="175"/>
                  </a:cubicBezTo>
                  <a:close/>
                </a:path>
              </a:pathLst>
            </a:custGeom>
            <a:solidFill>
              <a:srgbClr val="C63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0" name="Freeform 552">
              <a:extLst>
                <a:ext uri="{FF2B5EF4-FFF2-40B4-BE49-F238E27FC236}">
                  <a16:creationId xmlns:a16="http://schemas.microsoft.com/office/drawing/2014/main" id="{8442142A-CAA4-0295-1AA8-B19E80BED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737" y="4418013"/>
              <a:ext cx="69850" cy="246063"/>
            </a:xfrm>
            <a:custGeom>
              <a:avLst/>
              <a:gdLst>
                <a:gd name="T0" fmla="*/ 16 w 38"/>
                <a:gd name="T1" fmla="*/ 137 h 137"/>
                <a:gd name="T2" fmla="*/ 0 w 38"/>
                <a:gd name="T3" fmla="*/ 132 h 137"/>
                <a:gd name="T4" fmla="*/ 21 w 38"/>
                <a:gd name="T5" fmla="*/ 11 h 137"/>
                <a:gd name="T6" fmla="*/ 24 w 38"/>
                <a:gd name="T7" fmla="*/ 0 h 137"/>
                <a:gd name="T8" fmla="*/ 33 w 38"/>
                <a:gd name="T9" fmla="*/ 48 h 137"/>
                <a:gd name="T10" fmla="*/ 29 w 38"/>
                <a:gd name="T11" fmla="*/ 98 h 137"/>
                <a:gd name="T12" fmla="*/ 27 w 38"/>
                <a:gd name="T13" fmla="*/ 120 h 137"/>
                <a:gd name="T14" fmla="*/ 16 w 38"/>
                <a:gd name="T15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137">
                  <a:moveTo>
                    <a:pt x="16" y="137"/>
                  </a:moveTo>
                  <a:cubicBezTo>
                    <a:pt x="11" y="135"/>
                    <a:pt x="6" y="133"/>
                    <a:pt x="0" y="132"/>
                  </a:cubicBezTo>
                  <a:cubicBezTo>
                    <a:pt x="7" y="91"/>
                    <a:pt x="14" y="51"/>
                    <a:pt x="21" y="11"/>
                  </a:cubicBezTo>
                  <a:cubicBezTo>
                    <a:pt x="21" y="7"/>
                    <a:pt x="21" y="3"/>
                    <a:pt x="24" y="0"/>
                  </a:cubicBezTo>
                  <a:cubicBezTo>
                    <a:pt x="29" y="16"/>
                    <a:pt x="35" y="31"/>
                    <a:pt x="33" y="48"/>
                  </a:cubicBezTo>
                  <a:cubicBezTo>
                    <a:pt x="38" y="65"/>
                    <a:pt x="32" y="82"/>
                    <a:pt x="29" y="98"/>
                  </a:cubicBezTo>
                  <a:cubicBezTo>
                    <a:pt x="28" y="105"/>
                    <a:pt x="28" y="112"/>
                    <a:pt x="27" y="120"/>
                  </a:cubicBezTo>
                  <a:cubicBezTo>
                    <a:pt x="25" y="126"/>
                    <a:pt x="27" y="136"/>
                    <a:pt x="16" y="137"/>
                  </a:cubicBezTo>
                  <a:close/>
                </a:path>
              </a:pathLst>
            </a:custGeom>
            <a:solidFill>
              <a:srgbClr val="DA5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1" name="Freeform 553">
              <a:extLst>
                <a:ext uri="{FF2B5EF4-FFF2-40B4-BE49-F238E27FC236}">
                  <a16:creationId xmlns:a16="http://schemas.microsoft.com/office/drawing/2014/main" id="{0B8BEB5C-93BD-4089-4902-8758F385B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462" y="4308475"/>
              <a:ext cx="41275" cy="55563"/>
            </a:xfrm>
            <a:custGeom>
              <a:avLst/>
              <a:gdLst>
                <a:gd name="T0" fmla="*/ 14 w 22"/>
                <a:gd name="T1" fmla="*/ 31 h 31"/>
                <a:gd name="T2" fmla="*/ 3 w 22"/>
                <a:gd name="T3" fmla="*/ 13 h 31"/>
                <a:gd name="T4" fmla="*/ 2 w 22"/>
                <a:gd name="T5" fmla="*/ 5 h 31"/>
                <a:gd name="T6" fmla="*/ 17 w 22"/>
                <a:gd name="T7" fmla="*/ 0 h 31"/>
                <a:gd name="T8" fmla="*/ 14 w 22"/>
                <a:gd name="T9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1">
                  <a:moveTo>
                    <a:pt x="14" y="31"/>
                  </a:moveTo>
                  <a:cubicBezTo>
                    <a:pt x="10" y="25"/>
                    <a:pt x="7" y="19"/>
                    <a:pt x="3" y="13"/>
                  </a:cubicBezTo>
                  <a:cubicBezTo>
                    <a:pt x="0" y="11"/>
                    <a:pt x="0" y="8"/>
                    <a:pt x="2" y="5"/>
                  </a:cubicBezTo>
                  <a:cubicBezTo>
                    <a:pt x="7" y="4"/>
                    <a:pt x="12" y="2"/>
                    <a:pt x="17" y="0"/>
                  </a:cubicBezTo>
                  <a:cubicBezTo>
                    <a:pt x="19" y="11"/>
                    <a:pt x="22" y="21"/>
                    <a:pt x="14" y="31"/>
                  </a:cubicBezTo>
                  <a:close/>
                </a:path>
              </a:pathLst>
            </a:custGeom>
            <a:solidFill>
              <a:srgbClr val="8F9B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2" name="Freeform 554">
              <a:extLst>
                <a:ext uri="{FF2B5EF4-FFF2-40B4-BE49-F238E27FC236}">
                  <a16:creationId xmlns:a16="http://schemas.microsoft.com/office/drawing/2014/main" id="{2164C246-8576-A60D-E566-C624DD36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7" y="4141788"/>
              <a:ext cx="73025" cy="387350"/>
            </a:xfrm>
            <a:custGeom>
              <a:avLst/>
              <a:gdLst>
                <a:gd name="T0" fmla="*/ 9 w 40"/>
                <a:gd name="T1" fmla="*/ 214 h 216"/>
                <a:gd name="T2" fmla="*/ 1 w 40"/>
                <a:gd name="T3" fmla="*/ 216 h 216"/>
                <a:gd name="T4" fmla="*/ 14 w 40"/>
                <a:gd name="T5" fmla="*/ 124 h 216"/>
                <a:gd name="T6" fmla="*/ 25 w 40"/>
                <a:gd name="T7" fmla="*/ 50 h 216"/>
                <a:gd name="T8" fmla="*/ 38 w 40"/>
                <a:gd name="T9" fmla="*/ 0 h 216"/>
                <a:gd name="T10" fmla="*/ 40 w 40"/>
                <a:gd name="T11" fmla="*/ 81 h 216"/>
                <a:gd name="T12" fmla="*/ 40 w 40"/>
                <a:gd name="T13" fmla="*/ 87 h 216"/>
                <a:gd name="T14" fmla="*/ 32 w 40"/>
                <a:gd name="T15" fmla="*/ 72 h 216"/>
                <a:gd name="T16" fmla="*/ 14 w 40"/>
                <a:gd name="T17" fmla="*/ 211 h 216"/>
                <a:gd name="T18" fmla="*/ 13 w 40"/>
                <a:gd name="T19" fmla="*/ 215 h 216"/>
                <a:gd name="T20" fmla="*/ 9 w 40"/>
                <a:gd name="T21" fmla="*/ 21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216">
                  <a:moveTo>
                    <a:pt x="9" y="214"/>
                  </a:moveTo>
                  <a:cubicBezTo>
                    <a:pt x="7" y="214"/>
                    <a:pt x="4" y="215"/>
                    <a:pt x="1" y="216"/>
                  </a:cubicBezTo>
                  <a:cubicBezTo>
                    <a:pt x="0" y="184"/>
                    <a:pt x="10" y="155"/>
                    <a:pt x="14" y="124"/>
                  </a:cubicBezTo>
                  <a:cubicBezTo>
                    <a:pt x="17" y="100"/>
                    <a:pt x="25" y="76"/>
                    <a:pt x="25" y="50"/>
                  </a:cubicBezTo>
                  <a:cubicBezTo>
                    <a:pt x="32" y="34"/>
                    <a:pt x="30" y="16"/>
                    <a:pt x="38" y="0"/>
                  </a:cubicBezTo>
                  <a:cubicBezTo>
                    <a:pt x="39" y="27"/>
                    <a:pt x="39" y="54"/>
                    <a:pt x="40" y="81"/>
                  </a:cubicBezTo>
                  <a:cubicBezTo>
                    <a:pt x="40" y="83"/>
                    <a:pt x="40" y="85"/>
                    <a:pt x="40" y="87"/>
                  </a:cubicBezTo>
                  <a:cubicBezTo>
                    <a:pt x="22" y="86"/>
                    <a:pt x="39" y="75"/>
                    <a:pt x="32" y="72"/>
                  </a:cubicBezTo>
                  <a:cubicBezTo>
                    <a:pt x="32" y="117"/>
                    <a:pt x="14" y="163"/>
                    <a:pt x="14" y="211"/>
                  </a:cubicBezTo>
                  <a:cubicBezTo>
                    <a:pt x="14" y="213"/>
                    <a:pt x="14" y="214"/>
                    <a:pt x="13" y="215"/>
                  </a:cubicBezTo>
                  <a:cubicBezTo>
                    <a:pt x="12" y="215"/>
                    <a:pt x="10" y="215"/>
                    <a:pt x="9" y="214"/>
                  </a:cubicBezTo>
                  <a:close/>
                </a:path>
              </a:pathLst>
            </a:custGeom>
            <a:solidFill>
              <a:srgbClr val="361F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3" name="Freeform 555">
              <a:extLst>
                <a:ext uri="{FF2B5EF4-FFF2-40B4-BE49-F238E27FC236}">
                  <a16:creationId xmlns:a16="http://schemas.microsoft.com/office/drawing/2014/main" id="{00A9ABD6-8145-A42B-36E1-F114E1A43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" y="4181475"/>
              <a:ext cx="34925" cy="127000"/>
            </a:xfrm>
            <a:custGeom>
              <a:avLst/>
              <a:gdLst>
                <a:gd name="T0" fmla="*/ 8 w 19"/>
                <a:gd name="T1" fmla="*/ 71 h 71"/>
                <a:gd name="T2" fmla="*/ 1 w 19"/>
                <a:gd name="T3" fmla="*/ 20 h 71"/>
                <a:gd name="T4" fmla="*/ 6 w 19"/>
                <a:gd name="T5" fmla="*/ 0 h 71"/>
                <a:gd name="T6" fmla="*/ 18 w 19"/>
                <a:gd name="T7" fmla="*/ 13 h 71"/>
                <a:gd name="T8" fmla="*/ 14 w 19"/>
                <a:gd name="T9" fmla="*/ 65 h 71"/>
                <a:gd name="T10" fmla="*/ 8 w 19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71">
                  <a:moveTo>
                    <a:pt x="8" y="71"/>
                  </a:moveTo>
                  <a:cubicBezTo>
                    <a:pt x="5" y="54"/>
                    <a:pt x="3" y="37"/>
                    <a:pt x="1" y="20"/>
                  </a:cubicBezTo>
                  <a:cubicBezTo>
                    <a:pt x="2" y="13"/>
                    <a:pt x="0" y="6"/>
                    <a:pt x="6" y="0"/>
                  </a:cubicBezTo>
                  <a:cubicBezTo>
                    <a:pt x="13" y="2"/>
                    <a:pt x="14" y="8"/>
                    <a:pt x="18" y="13"/>
                  </a:cubicBezTo>
                  <a:cubicBezTo>
                    <a:pt x="19" y="30"/>
                    <a:pt x="12" y="47"/>
                    <a:pt x="14" y="65"/>
                  </a:cubicBezTo>
                  <a:cubicBezTo>
                    <a:pt x="14" y="69"/>
                    <a:pt x="12" y="71"/>
                    <a:pt x="8" y="71"/>
                  </a:cubicBezTo>
                  <a:close/>
                </a:path>
              </a:pathLst>
            </a:custGeom>
            <a:solidFill>
              <a:srgbClr val="B948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4" name="Freeform 556">
              <a:extLst>
                <a:ext uri="{FF2B5EF4-FFF2-40B4-BE49-F238E27FC236}">
                  <a16:creationId xmlns:a16="http://schemas.microsoft.com/office/drawing/2014/main" id="{6B13F887-45C0-40A9-F42E-7FCC42DF2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662" y="4581525"/>
              <a:ext cx="142875" cy="174625"/>
            </a:xfrm>
            <a:custGeom>
              <a:avLst/>
              <a:gdLst>
                <a:gd name="T0" fmla="*/ 78 w 78"/>
                <a:gd name="T1" fmla="*/ 32 h 97"/>
                <a:gd name="T2" fmla="*/ 71 w 78"/>
                <a:gd name="T3" fmla="*/ 49 h 97"/>
                <a:gd name="T4" fmla="*/ 39 w 78"/>
                <a:gd name="T5" fmla="*/ 96 h 97"/>
                <a:gd name="T6" fmla="*/ 23 w 78"/>
                <a:gd name="T7" fmla="*/ 96 h 97"/>
                <a:gd name="T8" fmla="*/ 10 w 78"/>
                <a:gd name="T9" fmla="*/ 81 h 97"/>
                <a:gd name="T10" fmla="*/ 0 w 78"/>
                <a:gd name="T11" fmla="*/ 14 h 97"/>
                <a:gd name="T12" fmla="*/ 9 w 78"/>
                <a:gd name="T13" fmla="*/ 0 h 97"/>
                <a:gd name="T14" fmla="*/ 27 w 78"/>
                <a:gd name="T15" fmla="*/ 19 h 97"/>
                <a:gd name="T16" fmla="*/ 62 w 78"/>
                <a:gd name="T17" fmla="*/ 25 h 97"/>
                <a:gd name="T18" fmla="*/ 78 w 78"/>
                <a:gd name="T19" fmla="*/ 3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97">
                  <a:moveTo>
                    <a:pt x="78" y="32"/>
                  </a:moveTo>
                  <a:cubicBezTo>
                    <a:pt x="76" y="38"/>
                    <a:pt x="74" y="43"/>
                    <a:pt x="71" y="49"/>
                  </a:cubicBezTo>
                  <a:cubicBezTo>
                    <a:pt x="64" y="67"/>
                    <a:pt x="56" y="85"/>
                    <a:pt x="39" y="96"/>
                  </a:cubicBezTo>
                  <a:cubicBezTo>
                    <a:pt x="33" y="97"/>
                    <a:pt x="28" y="97"/>
                    <a:pt x="23" y="96"/>
                  </a:cubicBezTo>
                  <a:cubicBezTo>
                    <a:pt x="15" y="95"/>
                    <a:pt x="11" y="89"/>
                    <a:pt x="10" y="81"/>
                  </a:cubicBezTo>
                  <a:cubicBezTo>
                    <a:pt x="6" y="59"/>
                    <a:pt x="0" y="37"/>
                    <a:pt x="0" y="14"/>
                  </a:cubicBezTo>
                  <a:cubicBezTo>
                    <a:pt x="2" y="9"/>
                    <a:pt x="3" y="2"/>
                    <a:pt x="9" y="0"/>
                  </a:cubicBezTo>
                  <a:cubicBezTo>
                    <a:pt x="18" y="4"/>
                    <a:pt x="18" y="16"/>
                    <a:pt x="27" y="19"/>
                  </a:cubicBezTo>
                  <a:cubicBezTo>
                    <a:pt x="40" y="14"/>
                    <a:pt x="50" y="23"/>
                    <a:pt x="62" y="25"/>
                  </a:cubicBezTo>
                  <a:cubicBezTo>
                    <a:pt x="66" y="31"/>
                    <a:pt x="73" y="28"/>
                    <a:pt x="78" y="32"/>
                  </a:cubicBezTo>
                  <a:close/>
                </a:path>
              </a:pathLst>
            </a:custGeom>
            <a:solidFill>
              <a:srgbClr val="DFB8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5" name="Freeform 557">
              <a:extLst>
                <a:ext uri="{FF2B5EF4-FFF2-40B4-BE49-F238E27FC236}">
                  <a16:creationId xmlns:a16="http://schemas.microsoft.com/office/drawing/2014/main" id="{39369F08-0DAA-E89B-F734-8CE498B1A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6600" y="4216400"/>
              <a:ext cx="109538" cy="407988"/>
            </a:xfrm>
            <a:custGeom>
              <a:avLst/>
              <a:gdLst>
                <a:gd name="T0" fmla="*/ 23 w 60"/>
                <a:gd name="T1" fmla="*/ 222 h 227"/>
                <a:gd name="T2" fmla="*/ 7 w 60"/>
                <a:gd name="T3" fmla="*/ 204 h 227"/>
                <a:gd name="T4" fmla="*/ 11 w 60"/>
                <a:gd name="T5" fmla="*/ 145 h 227"/>
                <a:gd name="T6" fmla="*/ 28 w 60"/>
                <a:gd name="T7" fmla="*/ 53 h 227"/>
                <a:gd name="T8" fmla="*/ 54 w 60"/>
                <a:gd name="T9" fmla="*/ 8 h 227"/>
                <a:gd name="T10" fmla="*/ 60 w 60"/>
                <a:gd name="T11" fmla="*/ 0 h 227"/>
                <a:gd name="T12" fmla="*/ 26 w 60"/>
                <a:gd name="T13" fmla="*/ 199 h 227"/>
                <a:gd name="T14" fmla="*/ 23 w 60"/>
                <a:gd name="T15" fmla="*/ 222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227">
                  <a:moveTo>
                    <a:pt x="23" y="222"/>
                  </a:moveTo>
                  <a:cubicBezTo>
                    <a:pt x="6" y="227"/>
                    <a:pt x="8" y="214"/>
                    <a:pt x="7" y="204"/>
                  </a:cubicBezTo>
                  <a:cubicBezTo>
                    <a:pt x="0" y="184"/>
                    <a:pt x="12" y="165"/>
                    <a:pt x="11" y="145"/>
                  </a:cubicBezTo>
                  <a:cubicBezTo>
                    <a:pt x="19" y="115"/>
                    <a:pt x="21" y="84"/>
                    <a:pt x="28" y="53"/>
                  </a:cubicBezTo>
                  <a:cubicBezTo>
                    <a:pt x="32" y="36"/>
                    <a:pt x="45" y="23"/>
                    <a:pt x="54" y="8"/>
                  </a:cubicBezTo>
                  <a:cubicBezTo>
                    <a:pt x="56" y="5"/>
                    <a:pt x="58" y="2"/>
                    <a:pt x="60" y="0"/>
                  </a:cubicBezTo>
                  <a:cubicBezTo>
                    <a:pt x="49" y="66"/>
                    <a:pt x="37" y="132"/>
                    <a:pt x="26" y="199"/>
                  </a:cubicBezTo>
                  <a:cubicBezTo>
                    <a:pt x="25" y="206"/>
                    <a:pt x="24" y="214"/>
                    <a:pt x="23" y="222"/>
                  </a:cubicBezTo>
                  <a:close/>
                </a:path>
              </a:pathLst>
            </a:custGeom>
            <a:solidFill>
              <a:srgbClr val="D68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6" name="Freeform 558">
              <a:extLst>
                <a:ext uri="{FF2B5EF4-FFF2-40B4-BE49-F238E27FC236}">
                  <a16:creationId xmlns:a16="http://schemas.microsoft.com/office/drawing/2014/main" id="{54C1B5D7-B69D-08DA-59B0-C008F4459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2" y="4273550"/>
              <a:ext cx="117475" cy="330200"/>
            </a:xfrm>
            <a:custGeom>
              <a:avLst/>
              <a:gdLst>
                <a:gd name="T0" fmla="*/ 57 w 64"/>
                <a:gd name="T1" fmla="*/ 182 h 184"/>
                <a:gd name="T2" fmla="*/ 13 w 64"/>
                <a:gd name="T3" fmla="*/ 177 h 184"/>
                <a:gd name="T4" fmla="*/ 3 w 64"/>
                <a:gd name="T5" fmla="*/ 159 h 184"/>
                <a:gd name="T6" fmla="*/ 6 w 64"/>
                <a:gd name="T7" fmla="*/ 57 h 184"/>
                <a:gd name="T8" fmla="*/ 7 w 64"/>
                <a:gd name="T9" fmla="*/ 49 h 184"/>
                <a:gd name="T10" fmla="*/ 16 w 64"/>
                <a:gd name="T11" fmla="*/ 0 h 184"/>
                <a:gd name="T12" fmla="*/ 29 w 64"/>
                <a:gd name="T13" fmla="*/ 17 h 184"/>
                <a:gd name="T14" fmla="*/ 36 w 64"/>
                <a:gd name="T15" fmla="*/ 58 h 184"/>
                <a:gd name="T16" fmla="*/ 61 w 64"/>
                <a:gd name="T17" fmla="*/ 106 h 184"/>
                <a:gd name="T18" fmla="*/ 58 w 64"/>
                <a:gd name="T19" fmla="*/ 179 h 184"/>
                <a:gd name="T20" fmla="*/ 57 w 64"/>
                <a:gd name="T21" fmla="*/ 18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84">
                  <a:moveTo>
                    <a:pt x="57" y="182"/>
                  </a:moveTo>
                  <a:cubicBezTo>
                    <a:pt x="42" y="184"/>
                    <a:pt x="29" y="167"/>
                    <a:pt x="13" y="177"/>
                  </a:cubicBezTo>
                  <a:cubicBezTo>
                    <a:pt x="5" y="174"/>
                    <a:pt x="3" y="166"/>
                    <a:pt x="3" y="159"/>
                  </a:cubicBezTo>
                  <a:cubicBezTo>
                    <a:pt x="3" y="125"/>
                    <a:pt x="0" y="91"/>
                    <a:pt x="6" y="57"/>
                  </a:cubicBezTo>
                  <a:cubicBezTo>
                    <a:pt x="6" y="54"/>
                    <a:pt x="6" y="51"/>
                    <a:pt x="7" y="49"/>
                  </a:cubicBezTo>
                  <a:cubicBezTo>
                    <a:pt x="13" y="33"/>
                    <a:pt x="13" y="17"/>
                    <a:pt x="16" y="0"/>
                  </a:cubicBezTo>
                  <a:cubicBezTo>
                    <a:pt x="27" y="1"/>
                    <a:pt x="27" y="10"/>
                    <a:pt x="29" y="17"/>
                  </a:cubicBezTo>
                  <a:cubicBezTo>
                    <a:pt x="35" y="30"/>
                    <a:pt x="33" y="44"/>
                    <a:pt x="36" y="58"/>
                  </a:cubicBezTo>
                  <a:cubicBezTo>
                    <a:pt x="40" y="76"/>
                    <a:pt x="59" y="87"/>
                    <a:pt x="61" y="106"/>
                  </a:cubicBezTo>
                  <a:cubicBezTo>
                    <a:pt x="62" y="130"/>
                    <a:pt x="64" y="155"/>
                    <a:pt x="58" y="179"/>
                  </a:cubicBezTo>
                  <a:cubicBezTo>
                    <a:pt x="58" y="180"/>
                    <a:pt x="57" y="181"/>
                    <a:pt x="57" y="182"/>
                  </a:cubicBezTo>
                  <a:close/>
                </a:path>
              </a:pathLst>
            </a:custGeom>
            <a:solidFill>
              <a:srgbClr val="2628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7" name="Freeform 559">
              <a:extLst>
                <a:ext uri="{FF2B5EF4-FFF2-40B4-BE49-F238E27FC236}">
                  <a16:creationId xmlns:a16="http://schemas.microsoft.com/office/drawing/2014/main" id="{DAFCB60B-1969-20B3-9718-8496A4C3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625" y="4346575"/>
              <a:ext cx="141288" cy="203200"/>
            </a:xfrm>
            <a:custGeom>
              <a:avLst/>
              <a:gdLst>
                <a:gd name="T0" fmla="*/ 23 w 77"/>
                <a:gd name="T1" fmla="*/ 62 h 113"/>
                <a:gd name="T2" fmla="*/ 0 w 77"/>
                <a:gd name="T3" fmla="*/ 20 h 113"/>
                <a:gd name="T4" fmla="*/ 7 w 77"/>
                <a:gd name="T5" fmla="*/ 16 h 113"/>
                <a:gd name="T6" fmla="*/ 42 w 77"/>
                <a:gd name="T7" fmla="*/ 5 h 113"/>
                <a:gd name="T8" fmla="*/ 51 w 77"/>
                <a:gd name="T9" fmla="*/ 8 h 113"/>
                <a:gd name="T10" fmla="*/ 68 w 77"/>
                <a:gd name="T11" fmla="*/ 0 h 113"/>
                <a:gd name="T12" fmla="*/ 71 w 77"/>
                <a:gd name="T13" fmla="*/ 0 h 113"/>
                <a:gd name="T14" fmla="*/ 74 w 77"/>
                <a:gd name="T15" fmla="*/ 25 h 113"/>
                <a:gd name="T16" fmla="*/ 64 w 77"/>
                <a:gd name="T17" fmla="*/ 98 h 113"/>
                <a:gd name="T18" fmla="*/ 54 w 77"/>
                <a:gd name="T19" fmla="*/ 113 h 113"/>
                <a:gd name="T20" fmla="*/ 43 w 77"/>
                <a:gd name="T21" fmla="*/ 101 h 113"/>
                <a:gd name="T22" fmla="*/ 49 w 77"/>
                <a:gd name="T23" fmla="*/ 93 h 113"/>
                <a:gd name="T24" fmla="*/ 39 w 77"/>
                <a:gd name="T25" fmla="*/ 89 h 113"/>
                <a:gd name="T26" fmla="*/ 29 w 77"/>
                <a:gd name="T27" fmla="*/ 74 h 113"/>
                <a:gd name="T28" fmla="*/ 25 w 77"/>
                <a:gd name="T29" fmla="*/ 66 h 113"/>
                <a:gd name="T30" fmla="*/ 23 w 77"/>
                <a:gd name="T31" fmla="*/ 6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7" h="113">
                  <a:moveTo>
                    <a:pt x="23" y="62"/>
                  </a:moveTo>
                  <a:cubicBezTo>
                    <a:pt x="18" y="46"/>
                    <a:pt x="0" y="38"/>
                    <a:pt x="0" y="20"/>
                  </a:cubicBezTo>
                  <a:cubicBezTo>
                    <a:pt x="1" y="16"/>
                    <a:pt x="3" y="15"/>
                    <a:pt x="7" y="16"/>
                  </a:cubicBezTo>
                  <a:cubicBezTo>
                    <a:pt x="21" y="19"/>
                    <a:pt x="29" y="6"/>
                    <a:pt x="42" y="5"/>
                  </a:cubicBezTo>
                  <a:cubicBezTo>
                    <a:pt x="45" y="5"/>
                    <a:pt x="46" y="12"/>
                    <a:pt x="51" y="8"/>
                  </a:cubicBezTo>
                  <a:cubicBezTo>
                    <a:pt x="57" y="5"/>
                    <a:pt x="61" y="0"/>
                    <a:pt x="68" y="0"/>
                  </a:cubicBezTo>
                  <a:cubicBezTo>
                    <a:pt x="69" y="0"/>
                    <a:pt x="70" y="0"/>
                    <a:pt x="71" y="0"/>
                  </a:cubicBezTo>
                  <a:cubicBezTo>
                    <a:pt x="77" y="7"/>
                    <a:pt x="75" y="16"/>
                    <a:pt x="74" y="25"/>
                  </a:cubicBezTo>
                  <a:cubicBezTo>
                    <a:pt x="69" y="49"/>
                    <a:pt x="63" y="73"/>
                    <a:pt x="64" y="98"/>
                  </a:cubicBezTo>
                  <a:cubicBezTo>
                    <a:pt x="64" y="104"/>
                    <a:pt x="63" y="111"/>
                    <a:pt x="54" y="113"/>
                  </a:cubicBezTo>
                  <a:cubicBezTo>
                    <a:pt x="48" y="111"/>
                    <a:pt x="43" y="108"/>
                    <a:pt x="43" y="101"/>
                  </a:cubicBezTo>
                  <a:cubicBezTo>
                    <a:pt x="43" y="97"/>
                    <a:pt x="51" y="99"/>
                    <a:pt x="49" y="93"/>
                  </a:cubicBezTo>
                  <a:cubicBezTo>
                    <a:pt x="47" y="88"/>
                    <a:pt x="42" y="89"/>
                    <a:pt x="39" y="89"/>
                  </a:cubicBezTo>
                  <a:cubicBezTo>
                    <a:pt x="33" y="85"/>
                    <a:pt x="32" y="79"/>
                    <a:pt x="29" y="74"/>
                  </a:cubicBezTo>
                  <a:cubicBezTo>
                    <a:pt x="27" y="72"/>
                    <a:pt x="27" y="68"/>
                    <a:pt x="25" y="66"/>
                  </a:cubicBezTo>
                  <a:cubicBezTo>
                    <a:pt x="24" y="64"/>
                    <a:pt x="23" y="63"/>
                    <a:pt x="23" y="62"/>
                  </a:cubicBezTo>
                  <a:close/>
                </a:path>
              </a:pathLst>
            </a:custGeom>
            <a:solidFill>
              <a:srgbClr val="D4B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8" name="Freeform 560">
              <a:extLst>
                <a:ext uri="{FF2B5EF4-FFF2-40B4-BE49-F238E27FC236}">
                  <a16:creationId xmlns:a16="http://schemas.microsoft.com/office/drawing/2014/main" id="{713FCB74-BDE9-BAD1-4D30-49E64472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875" y="4186238"/>
              <a:ext cx="53975" cy="196850"/>
            </a:xfrm>
            <a:custGeom>
              <a:avLst/>
              <a:gdLst>
                <a:gd name="T0" fmla="*/ 25 w 30"/>
                <a:gd name="T1" fmla="*/ 105 h 109"/>
                <a:gd name="T2" fmla="*/ 18 w 30"/>
                <a:gd name="T3" fmla="*/ 109 h 109"/>
                <a:gd name="T4" fmla="*/ 9 w 30"/>
                <a:gd name="T5" fmla="*/ 68 h 109"/>
                <a:gd name="T6" fmla="*/ 0 w 30"/>
                <a:gd name="T7" fmla="*/ 48 h 109"/>
                <a:gd name="T8" fmla="*/ 10 w 30"/>
                <a:gd name="T9" fmla="*/ 0 h 109"/>
                <a:gd name="T10" fmla="*/ 15 w 30"/>
                <a:gd name="T11" fmla="*/ 0 h 109"/>
                <a:gd name="T12" fmla="*/ 30 w 30"/>
                <a:gd name="T13" fmla="*/ 99 h 109"/>
                <a:gd name="T14" fmla="*/ 25 w 30"/>
                <a:gd name="T15" fmla="*/ 105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09">
                  <a:moveTo>
                    <a:pt x="25" y="105"/>
                  </a:moveTo>
                  <a:cubicBezTo>
                    <a:pt x="22" y="106"/>
                    <a:pt x="20" y="108"/>
                    <a:pt x="18" y="109"/>
                  </a:cubicBezTo>
                  <a:cubicBezTo>
                    <a:pt x="9" y="97"/>
                    <a:pt x="15" y="81"/>
                    <a:pt x="9" y="68"/>
                  </a:cubicBezTo>
                  <a:cubicBezTo>
                    <a:pt x="6" y="61"/>
                    <a:pt x="7" y="53"/>
                    <a:pt x="0" y="48"/>
                  </a:cubicBezTo>
                  <a:cubicBezTo>
                    <a:pt x="3" y="32"/>
                    <a:pt x="6" y="16"/>
                    <a:pt x="10" y="0"/>
                  </a:cubicBezTo>
                  <a:cubicBezTo>
                    <a:pt x="11" y="0"/>
                    <a:pt x="13" y="0"/>
                    <a:pt x="15" y="0"/>
                  </a:cubicBezTo>
                  <a:cubicBezTo>
                    <a:pt x="20" y="33"/>
                    <a:pt x="25" y="66"/>
                    <a:pt x="30" y="99"/>
                  </a:cubicBezTo>
                  <a:cubicBezTo>
                    <a:pt x="30" y="101"/>
                    <a:pt x="26" y="103"/>
                    <a:pt x="25" y="105"/>
                  </a:cubicBezTo>
                  <a:close/>
                </a:path>
              </a:pathLst>
            </a:custGeom>
            <a:solidFill>
              <a:srgbClr val="158C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9" name="Freeform 561">
              <a:extLst>
                <a:ext uri="{FF2B5EF4-FFF2-40B4-BE49-F238E27FC236}">
                  <a16:creationId xmlns:a16="http://schemas.microsoft.com/office/drawing/2014/main" id="{AD9D6721-2810-F51D-25B4-EC1500511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2" y="4332288"/>
              <a:ext cx="25400" cy="44450"/>
            </a:xfrm>
            <a:custGeom>
              <a:avLst/>
              <a:gdLst>
                <a:gd name="T0" fmla="*/ 9 w 14"/>
                <a:gd name="T1" fmla="*/ 19 h 25"/>
                <a:gd name="T2" fmla="*/ 6 w 14"/>
                <a:gd name="T3" fmla="*/ 25 h 25"/>
                <a:gd name="T4" fmla="*/ 0 w 14"/>
                <a:gd name="T5" fmla="*/ 13 h 25"/>
                <a:gd name="T6" fmla="*/ 1 w 14"/>
                <a:gd name="T7" fmla="*/ 0 h 25"/>
                <a:gd name="T8" fmla="*/ 8 w 14"/>
                <a:gd name="T9" fmla="*/ 0 h 25"/>
                <a:gd name="T10" fmla="*/ 9 w 14"/>
                <a:gd name="T11" fmla="*/ 1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5">
                  <a:moveTo>
                    <a:pt x="9" y="19"/>
                  </a:moveTo>
                  <a:cubicBezTo>
                    <a:pt x="8" y="21"/>
                    <a:pt x="7" y="25"/>
                    <a:pt x="6" y="25"/>
                  </a:cubicBezTo>
                  <a:cubicBezTo>
                    <a:pt x="0" y="23"/>
                    <a:pt x="2" y="17"/>
                    <a:pt x="0" y="13"/>
                  </a:cubicBezTo>
                  <a:cubicBezTo>
                    <a:pt x="0" y="8"/>
                    <a:pt x="1" y="4"/>
                    <a:pt x="1" y="0"/>
                  </a:cubicBezTo>
                  <a:cubicBezTo>
                    <a:pt x="3" y="0"/>
                    <a:pt x="6" y="0"/>
                    <a:pt x="8" y="0"/>
                  </a:cubicBezTo>
                  <a:cubicBezTo>
                    <a:pt x="14" y="6"/>
                    <a:pt x="13" y="12"/>
                    <a:pt x="9" y="19"/>
                  </a:cubicBezTo>
                  <a:close/>
                </a:path>
              </a:pathLst>
            </a:custGeom>
            <a:solidFill>
              <a:srgbClr val="484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0" name="Freeform 562">
              <a:extLst>
                <a:ext uri="{FF2B5EF4-FFF2-40B4-BE49-F238E27FC236}">
                  <a16:creationId xmlns:a16="http://schemas.microsoft.com/office/drawing/2014/main" id="{92C100E7-5B00-461B-E8CF-F25BAA2A7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675" y="4252913"/>
              <a:ext cx="130175" cy="153988"/>
            </a:xfrm>
            <a:custGeom>
              <a:avLst/>
              <a:gdLst>
                <a:gd name="T0" fmla="*/ 26 w 71"/>
                <a:gd name="T1" fmla="*/ 63 h 86"/>
                <a:gd name="T2" fmla="*/ 0 w 71"/>
                <a:gd name="T3" fmla="*/ 20 h 86"/>
                <a:gd name="T4" fmla="*/ 2 w 71"/>
                <a:gd name="T5" fmla="*/ 13 h 86"/>
                <a:gd name="T6" fmla="*/ 32 w 71"/>
                <a:gd name="T7" fmla="*/ 0 h 86"/>
                <a:gd name="T8" fmla="*/ 68 w 71"/>
                <a:gd name="T9" fmla="*/ 4 h 86"/>
                <a:gd name="T10" fmla="*/ 70 w 71"/>
                <a:gd name="T11" fmla="*/ 16 h 86"/>
                <a:gd name="T12" fmla="*/ 62 w 71"/>
                <a:gd name="T13" fmla="*/ 67 h 86"/>
                <a:gd name="T14" fmla="*/ 55 w 71"/>
                <a:gd name="T15" fmla="*/ 80 h 86"/>
                <a:gd name="T16" fmla="*/ 38 w 71"/>
                <a:gd name="T17" fmla="*/ 85 h 86"/>
                <a:gd name="T18" fmla="*/ 26 w 71"/>
                <a:gd name="T19" fmla="*/ 6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86">
                  <a:moveTo>
                    <a:pt x="26" y="63"/>
                  </a:moveTo>
                  <a:cubicBezTo>
                    <a:pt x="21" y="47"/>
                    <a:pt x="6" y="36"/>
                    <a:pt x="0" y="20"/>
                  </a:cubicBezTo>
                  <a:cubicBezTo>
                    <a:pt x="1" y="18"/>
                    <a:pt x="2" y="16"/>
                    <a:pt x="2" y="13"/>
                  </a:cubicBezTo>
                  <a:cubicBezTo>
                    <a:pt x="13" y="11"/>
                    <a:pt x="23" y="7"/>
                    <a:pt x="32" y="0"/>
                  </a:cubicBezTo>
                  <a:cubicBezTo>
                    <a:pt x="44" y="1"/>
                    <a:pt x="56" y="3"/>
                    <a:pt x="68" y="4"/>
                  </a:cubicBezTo>
                  <a:cubicBezTo>
                    <a:pt x="68" y="8"/>
                    <a:pt x="69" y="12"/>
                    <a:pt x="70" y="16"/>
                  </a:cubicBezTo>
                  <a:cubicBezTo>
                    <a:pt x="71" y="34"/>
                    <a:pt x="67" y="50"/>
                    <a:pt x="62" y="67"/>
                  </a:cubicBezTo>
                  <a:cubicBezTo>
                    <a:pt x="60" y="71"/>
                    <a:pt x="58" y="76"/>
                    <a:pt x="55" y="80"/>
                  </a:cubicBezTo>
                  <a:cubicBezTo>
                    <a:pt x="50" y="84"/>
                    <a:pt x="45" y="86"/>
                    <a:pt x="38" y="85"/>
                  </a:cubicBezTo>
                  <a:cubicBezTo>
                    <a:pt x="31" y="79"/>
                    <a:pt x="26" y="73"/>
                    <a:pt x="26" y="63"/>
                  </a:cubicBezTo>
                  <a:close/>
                </a:path>
              </a:pathLst>
            </a:custGeom>
            <a:solidFill>
              <a:srgbClr val="D5AF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1" name="Freeform 563">
              <a:extLst>
                <a:ext uri="{FF2B5EF4-FFF2-40B4-BE49-F238E27FC236}">
                  <a16:creationId xmlns:a16="http://schemas.microsoft.com/office/drawing/2014/main" id="{4D7C9ACE-BAA7-7DAF-9A2A-79A16A3BC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8687" y="4281488"/>
              <a:ext cx="73025" cy="254000"/>
            </a:xfrm>
            <a:custGeom>
              <a:avLst/>
              <a:gdLst>
                <a:gd name="T0" fmla="*/ 3 w 40"/>
                <a:gd name="T1" fmla="*/ 51 h 141"/>
                <a:gd name="T2" fmla="*/ 16 w 40"/>
                <a:gd name="T3" fmla="*/ 0 h 141"/>
                <a:gd name="T4" fmla="*/ 40 w 40"/>
                <a:gd name="T5" fmla="*/ 131 h 141"/>
                <a:gd name="T6" fmla="*/ 24 w 40"/>
                <a:gd name="T7" fmla="*/ 141 h 141"/>
                <a:gd name="T8" fmla="*/ 20 w 40"/>
                <a:gd name="T9" fmla="*/ 132 h 141"/>
                <a:gd name="T10" fmla="*/ 12 w 40"/>
                <a:gd name="T11" fmla="*/ 125 h 141"/>
                <a:gd name="T12" fmla="*/ 3 w 40"/>
                <a:gd name="T13" fmla="*/ 5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41">
                  <a:moveTo>
                    <a:pt x="3" y="51"/>
                  </a:moveTo>
                  <a:cubicBezTo>
                    <a:pt x="8" y="34"/>
                    <a:pt x="12" y="17"/>
                    <a:pt x="16" y="0"/>
                  </a:cubicBezTo>
                  <a:cubicBezTo>
                    <a:pt x="26" y="43"/>
                    <a:pt x="34" y="87"/>
                    <a:pt x="40" y="131"/>
                  </a:cubicBezTo>
                  <a:cubicBezTo>
                    <a:pt x="33" y="132"/>
                    <a:pt x="28" y="134"/>
                    <a:pt x="24" y="141"/>
                  </a:cubicBezTo>
                  <a:cubicBezTo>
                    <a:pt x="24" y="137"/>
                    <a:pt x="23" y="134"/>
                    <a:pt x="20" y="132"/>
                  </a:cubicBezTo>
                  <a:cubicBezTo>
                    <a:pt x="15" y="132"/>
                    <a:pt x="12" y="129"/>
                    <a:pt x="12" y="125"/>
                  </a:cubicBezTo>
                  <a:cubicBezTo>
                    <a:pt x="7" y="100"/>
                    <a:pt x="0" y="76"/>
                    <a:pt x="3" y="51"/>
                  </a:cubicBezTo>
                  <a:close/>
                </a:path>
              </a:pathLst>
            </a:custGeom>
            <a:solidFill>
              <a:srgbClr val="DD4E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2" name="Freeform 564">
              <a:extLst>
                <a:ext uri="{FF2B5EF4-FFF2-40B4-BE49-F238E27FC236}">
                  <a16:creationId xmlns:a16="http://schemas.microsoft.com/office/drawing/2014/main" id="{B9662D99-0753-9728-D8F7-F871BD4D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0" y="4181475"/>
              <a:ext cx="84138" cy="328613"/>
            </a:xfrm>
            <a:custGeom>
              <a:avLst/>
              <a:gdLst>
                <a:gd name="T0" fmla="*/ 34 w 46"/>
                <a:gd name="T1" fmla="*/ 144 h 183"/>
                <a:gd name="T2" fmla="*/ 33 w 46"/>
                <a:gd name="T3" fmla="*/ 167 h 183"/>
                <a:gd name="T4" fmla="*/ 43 w 46"/>
                <a:gd name="T5" fmla="*/ 168 h 183"/>
                <a:gd name="T6" fmla="*/ 27 w 46"/>
                <a:gd name="T7" fmla="*/ 180 h 183"/>
                <a:gd name="T8" fmla="*/ 6 w 46"/>
                <a:gd name="T9" fmla="*/ 48 h 183"/>
                <a:gd name="T10" fmla="*/ 0 w 46"/>
                <a:gd name="T11" fmla="*/ 21 h 183"/>
                <a:gd name="T12" fmla="*/ 8 w 46"/>
                <a:gd name="T13" fmla="*/ 6 h 183"/>
                <a:gd name="T14" fmla="*/ 20 w 46"/>
                <a:gd name="T15" fmla="*/ 13 h 183"/>
                <a:gd name="T16" fmla="*/ 24 w 46"/>
                <a:gd name="T17" fmla="*/ 29 h 183"/>
                <a:gd name="T18" fmla="*/ 20 w 46"/>
                <a:gd name="T19" fmla="*/ 69 h 183"/>
                <a:gd name="T20" fmla="*/ 23 w 46"/>
                <a:gd name="T21" fmla="*/ 104 h 183"/>
                <a:gd name="T22" fmla="*/ 34 w 46"/>
                <a:gd name="T23" fmla="*/ 14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183">
                  <a:moveTo>
                    <a:pt x="34" y="144"/>
                  </a:moveTo>
                  <a:cubicBezTo>
                    <a:pt x="33" y="152"/>
                    <a:pt x="32" y="160"/>
                    <a:pt x="33" y="167"/>
                  </a:cubicBezTo>
                  <a:cubicBezTo>
                    <a:pt x="35" y="183"/>
                    <a:pt x="40" y="167"/>
                    <a:pt x="43" y="168"/>
                  </a:cubicBezTo>
                  <a:cubicBezTo>
                    <a:pt x="46" y="182"/>
                    <a:pt x="37" y="182"/>
                    <a:pt x="27" y="180"/>
                  </a:cubicBezTo>
                  <a:cubicBezTo>
                    <a:pt x="25" y="135"/>
                    <a:pt x="12" y="92"/>
                    <a:pt x="6" y="48"/>
                  </a:cubicBezTo>
                  <a:cubicBezTo>
                    <a:pt x="4" y="38"/>
                    <a:pt x="2" y="30"/>
                    <a:pt x="0" y="21"/>
                  </a:cubicBezTo>
                  <a:cubicBezTo>
                    <a:pt x="4" y="17"/>
                    <a:pt x="3" y="10"/>
                    <a:pt x="8" y="6"/>
                  </a:cubicBezTo>
                  <a:cubicBezTo>
                    <a:pt x="16" y="0"/>
                    <a:pt x="19" y="6"/>
                    <a:pt x="20" y="13"/>
                  </a:cubicBezTo>
                  <a:cubicBezTo>
                    <a:pt x="21" y="18"/>
                    <a:pt x="19" y="25"/>
                    <a:pt x="24" y="29"/>
                  </a:cubicBezTo>
                  <a:cubicBezTo>
                    <a:pt x="23" y="42"/>
                    <a:pt x="22" y="55"/>
                    <a:pt x="20" y="69"/>
                  </a:cubicBezTo>
                  <a:cubicBezTo>
                    <a:pt x="12" y="81"/>
                    <a:pt x="21" y="93"/>
                    <a:pt x="23" y="104"/>
                  </a:cubicBezTo>
                  <a:cubicBezTo>
                    <a:pt x="26" y="118"/>
                    <a:pt x="30" y="131"/>
                    <a:pt x="34" y="144"/>
                  </a:cubicBezTo>
                  <a:close/>
                </a:path>
              </a:pathLst>
            </a:custGeom>
            <a:solidFill>
              <a:srgbClr val="C437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3" name="Freeform 565">
              <a:extLst>
                <a:ext uri="{FF2B5EF4-FFF2-40B4-BE49-F238E27FC236}">
                  <a16:creationId xmlns:a16="http://schemas.microsoft.com/office/drawing/2014/main" id="{B7CB120E-09AB-1980-5C4E-DF495AF02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0" y="4173538"/>
              <a:ext cx="19050" cy="46038"/>
            </a:xfrm>
            <a:custGeom>
              <a:avLst/>
              <a:gdLst>
                <a:gd name="T0" fmla="*/ 8 w 10"/>
                <a:gd name="T1" fmla="*/ 13 h 25"/>
                <a:gd name="T2" fmla="*/ 0 w 10"/>
                <a:gd name="T3" fmla="*/ 25 h 25"/>
                <a:gd name="T4" fmla="*/ 0 w 10"/>
                <a:gd name="T5" fmla="*/ 0 h 25"/>
                <a:gd name="T6" fmla="*/ 8 w 10"/>
                <a:gd name="T7" fmla="*/ 4 h 25"/>
                <a:gd name="T8" fmla="*/ 8 w 10"/>
                <a:gd name="T9" fmla="*/ 1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25">
                  <a:moveTo>
                    <a:pt x="8" y="13"/>
                  </a:moveTo>
                  <a:cubicBezTo>
                    <a:pt x="8" y="19"/>
                    <a:pt x="6" y="23"/>
                    <a:pt x="0" y="25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3" y="0"/>
                    <a:pt x="7" y="0"/>
                    <a:pt x="8" y="4"/>
                  </a:cubicBezTo>
                  <a:cubicBezTo>
                    <a:pt x="10" y="7"/>
                    <a:pt x="10" y="10"/>
                    <a:pt x="8" y="13"/>
                  </a:cubicBezTo>
                  <a:close/>
                </a:path>
              </a:pathLst>
            </a:custGeom>
            <a:solidFill>
              <a:srgbClr val="60A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4" name="Freeform 566">
              <a:extLst>
                <a:ext uri="{FF2B5EF4-FFF2-40B4-BE49-F238E27FC236}">
                  <a16:creationId xmlns:a16="http://schemas.microsoft.com/office/drawing/2014/main" id="{EBB0C685-4528-B263-88DB-500312359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4394200"/>
              <a:ext cx="155575" cy="215900"/>
            </a:xfrm>
            <a:custGeom>
              <a:avLst/>
              <a:gdLst>
                <a:gd name="T0" fmla="*/ 85 w 85"/>
                <a:gd name="T1" fmla="*/ 57 h 120"/>
                <a:gd name="T2" fmla="*/ 43 w 85"/>
                <a:gd name="T3" fmla="*/ 116 h 120"/>
                <a:gd name="T4" fmla="*/ 27 w 85"/>
                <a:gd name="T5" fmla="*/ 117 h 120"/>
                <a:gd name="T6" fmla="*/ 26 w 85"/>
                <a:gd name="T7" fmla="*/ 116 h 120"/>
                <a:gd name="T8" fmla="*/ 10 w 85"/>
                <a:gd name="T9" fmla="*/ 12 h 120"/>
                <a:gd name="T10" fmla="*/ 19 w 85"/>
                <a:gd name="T11" fmla="*/ 1 h 120"/>
                <a:gd name="T12" fmla="*/ 18 w 85"/>
                <a:gd name="T13" fmla="*/ 22 h 120"/>
                <a:gd name="T14" fmla="*/ 34 w 85"/>
                <a:gd name="T15" fmla="*/ 38 h 120"/>
                <a:gd name="T16" fmla="*/ 67 w 85"/>
                <a:gd name="T17" fmla="*/ 45 h 120"/>
                <a:gd name="T18" fmla="*/ 83 w 85"/>
                <a:gd name="T19" fmla="*/ 49 h 120"/>
                <a:gd name="T20" fmla="*/ 85 w 85"/>
                <a:gd name="T21" fmla="*/ 57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120">
                  <a:moveTo>
                    <a:pt x="85" y="57"/>
                  </a:moveTo>
                  <a:cubicBezTo>
                    <a:pt x="68" y="75"/>
                    <a:pt x="57" y="97"/>
                    <a:pt x="43" y="116"/>
                  </a:cubicBezTo>
                  <a:cubicBezTo>
                    <a:pt x="38" y="119"/>
                    <a:pt x="32" y="120"/>
                    <a:pt x="27" y="117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0" y="81"/>
                    <a:pt x="0" y="49"/>
                    <a:pt x="10" y="12"/>
                  </a:cubicBezTo>
                  <a:cubicBezTo>
                    <a:pt x="12" y="7"/>
                    <a:pt x="11" y="0"/>
                    <a:pt x="19" y="1"/>
                  </a:cubicBezTo>
                  <a:cubicBezTo>
                    <a:pt x="19" y="8"/>
                    <a:pt x="19" y="15"/>
                    <a:pt x="18" y="22"/>
                  </a:cubicBezTo>
                  <a:cubicBezTo>
                    <a:pt x="14" y="38"/>
                    <a:pt x="20" y="42"/>
                    <a:pt x="34" y="38"/>
                  </a:cubicBezTo>
                  <a:cubicBezTo>
                    <a:pt x="46" y="34"/>
                    <a:pt x="56" y="42"/>
                    <a:pt x="67" y="45"/>
                  </a:cubicBezTo>
                  <a:cubicBezTo>
                    <a:pt x="74" y="39"/>
                    <a:pt x="78" y="44"/>
                    <a:pt x="83" y="49"/>
                  </a:cubicBezTo>
                  <a:cubicBezTo>
                    <a:pt x="83" y="52"/>
                    <a:pt x="84" y="54"/>
                    <a:pt x="85" y="57"/>
                  </a:cubicBezTo>
                  <a:close/>
                </a:path>
              </a:pathLst>
            </a:custGeom>
            <a:solidFill>
              <a:srgbClr val="D4AE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5" name="Freeform 567">
              <a:extLst>
                <a:ext uri="{FF2B5EF4-FFF2-40B4-BE49-F238E27FC236}">
                  <a16:creationId xmlns:a16="http://schemas.microsoft.com/office/drawing/2014/main" id="{1FA6429F-B29A-DEA2-5FF4-053EE993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975" y="4144963"/>
              <a:ext cx="101600" cy="338138"/>
            </a:xfrm>
            <a:custGeom>
              <a:avLst/>
              <a:gdLst>
                <a:gd name="T0" fmla="*/ 16 w 56"/>
                <a:gd name="T1" fmla="*/ 188 h 188"/>
                <a:gd name="T2" fmla="*/ 0 w 56"/>
                <a:gd name="T3" fmla="*/ 184 h 188"/>
                <a:gd name="T4" fmla="*/ 24 w 56"/>
                <a:gd name="T5" fmla="*/ 56 h 188"/>
                <a:gd name="T6" fmla="*/ 32 w 56"/>
                <a:gd name="T7" fmla="*/ 8 h 188"/>
                <a:gd name="T8" fmla="*/ 39 w 56"/>
                <a:gd name="T9" fmla="*/ 0 h 188"/>
                <a:gd name="T10" fmla="*/ 47 w 56"/>
                <a:gd name="T11" fmla="*/ 8 h 188"/>
                <a:gd name="T12" fmla="*/ 54 w 56"/>
                <a:gd name="T13" fmla="*/ 29 h 188"/>
                <a:gd name="T14" fmla="*/ 37 w 56"/>
                <a:gd name="T15" fmla="*/ 114 h 188"/>
                <a:gd name="T16" fmla="*/ 29 w 56"/>
                <a:gd name="T17" fmla="*/ 143 h 188"/>
                <a:gd name="T18" fmla="*/ 16 w 56"/>
                <a:gd name="T1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188">
                  <a:moveTo>
                    <a:pt x="16" y="188"/>
                  </a:moveTo>
                  <a:cubicBezTo>
                    <a:pt x="10" y="187"/>
                    <a:pt x="5" y="186"/>
                    <a:pt x="0" y="184"/>
                  </a:cubicBezTo>
                  <a:cubicBezTo>
                    <a:pt x="8" y="142"/>
                    <a:pt x="16" y="99"/>
                    <a:pt x="24" y="56"/>
                  </a:cubicBezTo>
                  <a:cubicBezTo>
                    <a:pt x="27" y="40"/>
                    <a:pt x="29" y="24"/>
                    <a:pt x="32" y="8"/>
                  </a:cubicBezTo>
                  <a:cubicBezTo>
                    <a:pt x="32" y="3"/>
                    <a:pt x="35" y="1"/>
                    <a:pt x="39" y="0"/>
                  </a:cubicBezTo>
                  <a:cubicBezTo>
                    <a:pt x="42" y="3"/>
                    <a:pt x="44" y="6"/>
                    <a:pt x="47" y="8"/>
                  </a:cubicBezTo>
                  <a:cubicBezTo>
                    <a:pt x="54" y="14"/>
                    <a:pt x="56" y="21"/>
                    <a:pt x="54" y="29"/>
                  </a:cubicBezTo>
                  <a:cubicBezTo>
                    <a:pt x="45" y="57"/>
                    <a:pt x="43" y="86"/>
                    <a:pt x="37" y="114"/>
                  </a:cubicBezTo>
                  <a:cubicBezTo>
                    <a:pt x="35" y="124"/>
                    <a:pt x="35" y="135"/>
                    <a:pt x="29" y="143"/>
                  </a:cubicBezTo>
                  <a:cubicBezTo>
                    <a:pt x="21" y="158"/>
                    <a:pt x="27" y="176"/>
                    <a:pt x="16" y="188"/>
                  </a:cubicBezTo>
                  <a:close/>
                </a:path>
              </a:pathLst>
            </a:custGeom>
            <a:solidFill>
              <a:srgbClr val="31A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6" name="Freeform 568">
              <a:extLst>
                <a:ext uri="{FF2B5EF4-FFF2-40B4-BE49-F238E27FC236}">
                  <a16:creationId xmlns:a16="http://schemas.microsoft.com/office/drawing/2014/main" id="{E22FAE52-9865-6DDF-099E-274E98495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262" y="4200525"/>
              <a:ext cx="131763" cy="171450"/>
            </a:xfrm>
            <a:custGeom>
              <a:avLst/>
              <a:gdLst>
                <a:gd name="T0" fmla="*/ 72 w 72"/>
                <a:gd name="T1" fmla="*/ 17 h 95"/>
                <a:gd name="T2" fmla="*/ 49 w 72"/>
                <a:gd name="T3" fmla="*/ 60 h 95"/>
                <a:gd name="T4" fmla="*/ 34 w 72"/>
                <a:gd name="T5" fmla="*/ 95 h 95"/>
                <a:gd name="T6" fmla="*/ 29 w 72"/>
                <a:gd name="T7" fmla="*/ 94 h 95"/>
                <a:gd name="T8" fmla="*/ 19 w 72"/>
                <a:gd name="T9" fmla="*/ 81 h 95"/>
                <a:gd name="T10" fmla="*/ 12 w 72"/>
                <a:gd name="T11" fmla="*/ 77 h 95"/>
                <a:gd name="T12" fmla="*/ 7 w 72"/>
                <a:gd name="T13" fmla="*/ 75 h 95"/>
                <a:gd name="T14" fmla="*/ 4 w 72"/>
                <a:gd name="T15" fmla="*/ 21 h 95"/>
                <a:gd name="T16" fmla="*/ 6 w 72"/>
                <a:gd name="T17" fmla="*/ 6 h 95"/>
                <a:gd name="T18" fmla="*/ 61 w 72"/>
                <a:gd name="T19" fmla="*/ 12 h 95"/>
                <a:gd name="T20" fmla="*/ 72 w 72"/>
                <a:gd name="T21" fmla="*/ 1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95">
                  <a:moveTo>
                    <a:pt x="72" y="17"/>
                  </a:moveTo>
                  <a:cubicBezTo>
                    <a:pt x="72" y="36"/>
                    <a:pt x="55" y="45"/>
                    <a:pt x="49" y="60"/>
                  </a:cubicBezTo>
                  <a:cubicBezTo>
                    <a:pt x="45" y="72"/>
                    <a:pt x="43" y="85"/>
                    <a:pt x="34" y="95"/>
                  </a:cubicBezTo>
                  <a:cubicBezTo>
                    <a:pt x="32" y="95"/>
                    <a:pt x="30" y="95"/>
                    <a:pt x="29" y="94"/>
                  </a:cubicBezTo>
                  <a:cubicBezTo>
                    <a:pt x="25" y="90"/>
                    <a:pt x="23" y="85"/>
                    <a:pt x="19" y="81"/>
                  </a:cubicBezTo>
                  <a:cubicBezTo>
                    <a:pt x="17" y="74"/>
                    <a:pt x="17" y="74"/>
                    <a:pt x="12" y="77"/>
                  </a:cubicBezTo>
                  <a:cubicBezTo>
                    <a:pt x="10" y="78"/>
                    <a:pt x="8" y="77"/>
                    <a:pt x="7" y="75"/>
                  </a:cubicBezTo>
                  <a:cubicBezTo>
                    <a:pt x="3" y="57"/>
                    <a:pt x="6" y="39"/>
                    <a:pt x="4" y="21"/>
                  </a:cubicBezTo>
                  <a:cubicBezTo>
                    <a:pt x="4" y="16"/>
                    <a:pt x="0" y="10"/>
                    <a:pt x="6" y="6"/>
                  </a:cubicBezTo>
                  <a:cubicBezTo>
                    <a:pt x="25" y="3"/>
                    <a:pt x="44" y="0"/>
                    <a:pt x="61" y="12"/>
                  </a:cubicBezTo>
                  <a:cubicBezTo>
                    <a:pt x="65" y="13"/>
                    <a:pt x="69" y="13"/>
                    <a:pt x="72" y="17"/>
                  </a:cubicBezTo>
                  <a:close/>
                </a:path>
              </a:pathLst>
            </a:custGeom>
            <a:solidFill>
              <a:srgbClr val="D3A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7" name="Freeform 569">
              <a:extLst>
                <a:ext uri="{FF2B5EF4-FFF2-40B4-BE49-F238E27FC236}">
                  <a16:creationId xmlns:a16="http://schemas.microsoft.com/office/drawing/2014/main" id="{C456E6F5-E4E1-CE81-ABB9-7A301A69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800" y="4143375"/>
              <a:ext cx="95250" cy="323850"/>
            </a:xfrm>
            <a:custGeom>
              <a:avLst/>
              <a:gdLst>
                <a:gd name="T0" fmla="*/ 24 w 52"/>
                <a:gd name="T1" fmla="*/ 174 h 180"/>
                <a:gd name="T2" fmla="*/ 5 w 52"/>
                <a:gd name="T3" fmla="*/ 172 h 180"/>
                <a:gd name="T4" fmla="*/ 0 w 52"/>
                <a:gd name="T5" fmla="*/ 164 h 180"/>
                <a:gd name="T6" fmla="*/ 1 w 52"/>
                <a:gd name="T7" fmla="*/ 152 h 180"/>
                <a:gd name="T8" fmla="*/ 12 w 52"/>
                <a:gd name="T9" fmla="*/ 125 h 180"/>
                <a:gd name="T10" fmla="*/ 32 w 52"/>
                <a:gd name="T11" fmla="*/ 12 h 180"/>
                <a:gd name="T12" fmla="*/ 42 w 52"/>
                <a:gd name="T13" fmla="*/ 9 h 180"/>
                <a:gd name="T14" fmla="*/ 45 w 52"/>
                <a:gd name="T15" fmla="*/ 14 h 180"/>
                <a:gd name="T16" fmla="*/ 38 w 52"/>
                <a:gd name="T17" fmla="*/ 80 h 180"/>
                <a:gd name="T18" fmla="*/ 24 w 52"/>
                <a:gd name="T19" fmla="*/ 17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" h="180">
                  <a:moveTo>
                    <a:pt x="24" y="174"/>
                  </a:moveTo>
                  <a:cubicBezTo>
                    <a:pt x="18" y="180"/>
                    <a:pt x="12" y="172"/>
                    <a:pt x="5" y="172"/>
                  </a:cubicBezTo>
                  <a:cubicBezTo>
                    <a:pt x="2" y="170"/>
                    <a:pt x="1" y="168"/>
                    <a:pt x="0" y="164"/>
                  </a:cubicBezTo>
                  <a:cubicBezTo>
                    <a:pt x="0" y="160"/>
                    <a:pt x="0" y="156"/>
                    <a:pt x="1" y="152"/>
                  </a:cubicBezTo>
                  <a:cubicBezTo>
                    <a:pt x="5" y="143"/>
                    <a:pt x="2" y="131"/>
                    <a:pt x="12" y="125"/>
                  </a:cubicBezTo>
                  <a:cubicBezTo>
                    <a:pt x="19" y="87"/>
                    <a:pt x="26" y="50"/>
                    <a:pt x="32" y="12"/>
                  </a:cubicBezTo>
                  <a:cubicBezTo>
                    <a:pt x="34" y="0"/>
                    <a:pt x="37" y="6"/>
                    <a:pt x="42" y="9"/>
                  </a:cubicBezTo>
                  <a:cubicBezTo>
                    <a:pt x="43" y="11"/>
                    <a:pt x="44" y="12"/>
                    <a:pt x="45" y="14"/>
                  </a:cubicBezTo>
                  <a:cubicBezTo>
                    <a:pt x="52" y="37"/>
                    <a:pt x="41" y="58"/>
                    <a:pt x="38" y="80"/>
                  </a:cubicBezTo>
                  <a:cubicBezTo>
                    <a:pt x="35" y="111"/>
                    <a:pt x="24" y="142"/>
                    <a:pt x="24" y="174"/>
                  </a:cubicBezTo>
                  <a:close/>
                </a:path>
              </a:pathLst>
            </a:custGeom>
            <a:solidFill>
              <a:srgbClr val="CB3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8" name="Freeform 570">
              <a:extLst>
                <a:ext uri="{FF2B5EF4-FFF2-40B4-BE49-F238E27FC236}">
                  <a16:creationId xmlns:a16="http://schemas.microsoft.com/office/drawing/2014/main" id="{AD6BF030-CA3F-6405-C0FD-3966694F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1987" y="4238625"/>
              <a:ext cx="73025" cy="236538"/>
            </a:xfrm>
            <a:custGeom>
              <a:avLst/>
              <a:gdLst>
                <a:gd name="T0" fmla="*/ 27 w 40"/>
                <a:gd name="T1" fmla="*/ 0 h 132"/>
                <a:gd name="T2" fmla="*/ 33 w 40"/>
                <a:gd name="T3" fmla="*/ 56 h 132"/>
                <a:gd name="T4" fmla="*/ 28 w 40"/>
                <a:gd name="T5" fmla="*/ 111 h 132"/>
                <a:gd name="T6" fmla="*/ 16 w 40"/>
                <a:gd name="T7" fmla="*/ 132 h 132"/>
                <a:gd name="T8" fmla="*/ 0 w 40"/>
                <a:gd name="T9" fmla="*/ 127 h 132"/>
                <a:gd name="T10" fmla="*/ 24 w 40"/>
                <a:gd name="T11" fmla="*/ 7 h 132"/>
                <a:gd name="T12" fmla="*/ 27 w 40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32">
                  <a:moveTo>
                    <a:pt x="27" y="0"/>
                  </a:moveTo>
                  <a:cubicBezTo>
                    <a:pt x="35" y="18"/>
                    <a:pt x="34" y="37"/>
                    <a:pt x="33" y="56"/>
                  </a:cubicBezTo>
                  <a:cubicBezTo>
                    <a:pt x="40" y="75"/>
                    <a:pt x="28" y="92"/>
                    <a:pt x="28" y="111"/>
                  </a:cubicBezTo>
                  <a:cubicBezTo>
                    <a:pt x="24" y="118"/>
                    <a:pt x="28" y="130"/>
                    <a:pt x="16" y="132"/>
                  </a:cubicBezTo>
                  <a:cubicBezTo>
                    <a:pt x="11" y="131"/>
                    <a:pt x="6" y="129"/>
                    <a:pt x="0" y="127"/>
                  </a:cubicBezTo>
                  <a:cubicBezTo>
                    <a:pt x="12" y="88"/>
                    <a:pt x="15" y="47"/>
                    <a:pt x="24" y="7"/>
                  </a:cubicBezTo>
                  <a:cubicBezTo>
                    <a:pt x="25" y="5"/>
                    <a:pt x="26" y="2"/>
                    <a:pt x="27" y="0"/>
                  </a:cubicBezTo>
                  <a:close/>
                </a:path>
              </a:pathLst>
            </a:custGeom>
            <a:solidFill>
              <a:srgbClr val="DB5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9" name="Freeform 571">
              <a:extLst>
                <a:ext uri="{FF2B5EF4-FFF2-40B4-BE49-F238E27FC236}">
                  <a16:creationId xmlns:a16="http://schemas.microsoft.com/office/drawing/2014/main" id="{A3244D53-4165-0EA7-3638-2904E3B7E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250" y="4264025"/>
              <a:ext cx="165100" cy="565150"/>
            </a:xfrm>
            <a:custGeom>
              <a:avLst/>
              <a:gdLst>
                <a:gd name="T0" fmla="*/ 28 w 90"/>
                <a:gd name="T1" fmla="*/ 159 h 315"/>
                <a:gd name="T2" fmla="*/ 32 w 90"/>
                <a:gd name="T3" fmla="*/ 154 h 315"/>
                <a:gd name="T4" fmla="*/ 45 w 90"/>
                <a:gd name="T5" fmla="*/ 46 h 315"/>
                <a:gd name="T6" fmla="*/ 43 w 90"/>
                <a:gd name="T7" fmla="*/ 24 h 315"/>
                <a:gd name="T8" fmla="*/ 49 w 90"/>
                <a:gd name="T9" fmla="*/ 4 h 315"/>
                <a:gd name="T10" fmla="*/ 65 w 90"/>
                <a:gd name="T11" fmla="*/ 13 h 315"/>
                <a:gd name="T12" fmla="*/ 75 w 90"/>
                <a:gd name="T13" fmla="*/ 22 h 315"/>
                <a:gd name="T14" fmla="*/ 70 w 90"/>
                <a:gd name="T15" fmla="*/ 121 h 315"/>
                <a:gd name="T16" fmla="*/ 61 w 90"/>
                <a:gd name="T17" fmla="*/ 177 h 315"/>
                <a:gd name="T18" fmla="*/ 64 w 90"/>
                <a:gd name="T19" fmla="*/ 186 h 315"/>
                <a:gd name="T20" fmla="*/ 53 w 90"/>
                <a:gd name="T21" fmla="*/ 215 h 315"/>
                <a:gd name="T22" fmla="*/ 40 w 90"/>
                <a:gd name="T23" fmla="*/ 297 h 315"/>
                <a:gd name="T24" fmla="*/ 25 w 90"/>
                <a:gd name="T25" fmla="*/ 313 h 315"/>
                <a:gd name="T26" fmla="*/ 0 w 90"/>
                <a:gd name="T27" fmla="*/ 313 h 315"/>
                <a:gd name="T28" fmla="*/ 28 w 90"/>
                <a:gd name="T29" fmla="*/ 159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315">
                  <a:moveTo>
                    <a:pt x="28" y="159"/>
                  </a:moveTo>
                  <a:cubicBezTo>
                    <a:pt x="29" y="157"/>
                    <a:pt x="32" y="156"/>
                    <a:pt x="32" y="154"/>
                  </a:cubicBezTo>
                  <a:cubicBezTo>
                    <a:pt x="29" y="117"/>
                    <a:pt x="42" y="82"/>
                    <a:pt x="45" y="46"/>
                  </a:cubicBezTo>
                  <a:cubicBezTo>
                    <a:pt x="44" y="39"/>
                    <a:pt x="45" y="31"/>
                    <a:pt x="43" y="24"/>
                  </a:cubicBezTo>
                  <a:cubicBezTo>
                    <a:pt x="40" y="15"/>
                    <a:pt x="41" y="8"/>
                    <a:pt x="49" y="4"/>
                  </a:cubicBezTo>
                  <a:cubicBezTo>
                    <a:pt x="58" y="0"/>
                    <a:pt x="60" y="9"/>
                    <a:pt x="65" y="13"/>
                  </a:cubicBezTo>
                  <a:cubicBezTo>
                    <a:pt x="68" y="15"/>
                    <a:pt x="69" y="21"/>
                    <a:pt x="75" y="22"/>
                  </a:cubicBezTo>
                  <a:cubicBezTo>
                    <a:pt x="90" y="55"/>
                    <a:pt x="74" y="88"/>
                    <a:pt x="70" y="121"/>
                  </a:cubicBezTo>
                  <a:cubicBezTo>
                    <a:pt x="68" y="140"/>
                    <a:pt x="64" y="158"/>
                    <a:pt x="61" y="177"/>
                  </a:cubicBezTo>
                  <a:cubicBezTo>
                    <a:pt x="62" y="180"/>
                    <a:pt x="63" y="183"/>
                    <a:pt x="64" y="186"/>
                  </a:cubicBezTo>
                  <a:cubicBezTo>
                    <a:pt x="51" y="192"/>
                    <a:pt x="55" y="205"/>
                    <a:pt x="53" y="215"/>
                  </a:cubicBezTo>
                  <a:cubicBezTo>
                    <a:pt x="48" y="242"/>
                    <a:pt x="45" y="270"/>
                    <a:pt x="40" y="297"/>
                  </a:cubicBezTo>
                  <a:cubicBezTo>
                    <a:pt x="38" y="304"/>
                    <a:pt x="38" y="315"/>
                    <a:pt x="25" y="313"/>
                  </a:cubicBezTo>
                  <a:cubicBezTo>
                    <a:pt x="17" y="313"/>
                    <a:pt x="9" y="313"/>
                    <a:pt x="0" y="313"/>
                  </a:cubicBezTo>
                  <a:cubicBezTo>
                    <a:pt x="7" y="261"/>
                    <a:pt x="15" y="209"/>
                    <a:pt x="28" y="159"/>
                  </a:cubicBezTo>
                  <a:close/>
                </a:path>
              </a:pathLst>
            </a:custGeom>
            <a:solidFill>
              <a:srgbClr val="F1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0" name="Freeform 572">
              <a:extLst>
                <a:ext uri="{FF2B5EF4-FFF2-40B4-BE49-F238E27FC236}">
                  <a16:creationId xmlns:a16="http://schemas.microsoft.com/office/drawing/2014/main" id="{260D68E4-F1BF-76EB-E482-CCCC7B89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700" y="4306888"/>
              <a:ext cx="34925" cy="58738"/>
            </a:xfrm>
            <a:custGeom>
              <a:avLst/>
              <a:gdLst>
                <a:gd name="T0" fmla="*/ 1 w 19"/>
                <a:gd name="T1" fmla="*/ 33 h 33"/>
                <a:gd name="T2" fmla="*/ 0 w 19"/>
                <a:gd name="T3" fmla="*/ 14 h 33"/>
                <a:gd name="T4" fmla="*/ 11 w 19"/>
                <a:gd name="T5" fmla="*/ 0 h 33"/>
                <a:gd name="T6" fmla="*/ 18 w 19"/>
                <a:gd name="T7" fmla="*/ 22 h 33"/>
                <a:gd name="T8" fmla="*/ 1 w 19"/>
                <a:gd name="T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3">
                  <a:moveTo>
                    <a:pt x="1" y="33"/>
                  </a:moveTo>
                  <a:cubicBezTo>
                    <a:pt x="1" y="26"/>
                    <a:pt x="1" y="20"/>
                    <a:pt x="0" y="14"/>
                  </a:cubicBezTo>
                  <a:cubicBezTo>
                    <a:pt x="4" y="9"/>
                    <a:pt x="7" y="5"/>
                    <a:pt x="11" y="0"/>
                  </a:cubicBezTo>
                  <a:cubicBezTo>
                    <a:pt x="19" y="6"/>
                    <a:pt x="16" y="15"/>
                    <a:pt x="18" y="22"/>
                  </a:cubicBezTo>
                  <a:cubicBezTo>
                    <a:pt x="16" y="31"/>
                    <a:pt x="8" y="30"/>
                    <a:pt x="1" y="33"/>
                  </a:cubicBezTo>
                  <a:close/>
                </a:path>
              </a:pathLst>
            </a:custGeom>
            <a:solidFill>
              <a:srgbClr val="569C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1" name="Freeform 573">
              <a:extLst>
                <a:ext uri="{FF2B5EF4-FFF2-40B4-BE49-F238E27FC236}">
                  <a16:creationId xmlns:a16="http://schemas.microsoft.com/office/drawing/2014/main" id="{626A960E-C390-C1D8-2751-6C5133661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337" y="4318000"/>
              <a:ext cx="96838" cy="257175"/>
            </a:xfrm>
            <a:custGeom>
              <a:avLst/>
              <a:gdLst>
                <a:gd name="T0" fmla="*/ 53 w 53"/>
                <a:gd name="T1" fmla="*/ 141 h 143"/>
                <a:gd name="T2" fmla="*/ 37 w 53"/>
                <a:gd name="T3" fmla="*/ 137 h 143"/>
                <a:gd name="T4" fmla="*/ 6 w 53"/>
                <a:gd name="T5" fmla="*/ 130 h 143"/>
                <a:gd name="T6" fmla="*/ 3 w 53"/>
                <a:gd name="T7" fmla="*/ 110 h 143"/>
                <a:gd name="T8" fmla="*/ 18 w 53"/>
                <a:gd name="T9" fmla="*/ 20 h 143"/>
                <a:gd name="T10" fmla="*/ 31 w 53"/>
                <a:gd name="T11" fmla="*/ 0 h 143"/>
                <a:gd name="T12" fmla="*/ 53 w 53"/>
                <a:gd name="T13" fmla="*/ 1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3">
                  <a:moveTo>
                    <a:pt x="53" y="141"/>
                  </a:moveTo>
                  <a:cubicBezTo>
                    <a:pt x="47" y="143"/>
                    <a:pt x="42" y="142"/>
                    <a:pt x="37" y="137"/>
                  </a:cubicBezTo>
                  <a:cubicBezTo>
                    <a:pt x="28" y="129"/>
                    <a:pt x="17" y="128"/>
                    <a:pt x="6" y="130"/>
                  </a:cubicBezTo>
                  <a:cubicBezTo>
                    <a:pt x="0" y="124"/>
                    <a:pt x="2" y="117"/>
                    <a:pt x="3" y="110"/>
                  </a:cubicBezTo>
                  <a:cubicBezTo>
                    <a:pt x="6" y="80"/>
                    <a:pt x="14" y="50"/>
                    <a:pt x="18" y="20"/>
                  </a:cubicBezTo>
                  <a:cubicBezTo>
                    <a:pt x="20" y="12"/>
                    <a:pt x="20" y="3"/>
                    <a:pt x="31" y="0"/>
                  </a:cubicBezTo>
                  <a:cubicBezTo>
                    <a:pt x="42" y="47"/>
                    <a:pt x="53" y="93"/>
                    <a:pt x="53" y="141"/>
                  </a:cubicBezTo>
                  <a:close/>
                </a:path>
              </a:pathLst>
            </a:custGeom>
            <a:solidFill>
              <a:srgbClr val="80CB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2" name="Freeform 574">
              <a:extLst>
                <a:ext uri="{FF2B5EF4-FFF2-40B4-BE49-F238E27FC236}">
                  <a16:creationId xmlns:a16="http://schemas.microsoft.com/office/drawing/2014/main" id="{89D85D00-5BE6-0117-B523-4D6B57E0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700" y="4232275"/>
              <a:ext cx="77788" cy="327025"/>
            </a:xfrm>
            <a:custGeom>
              <a:avLst/>
              <a:gdLst>
                <a:gd name="T0" fmla="*/ 42 w 42"/>
                <a:gd name="T1" fmla="*/ 48 h 183"/>
                <a:gd name="T2" fmla="*/ 29 w 42"/>
                <a:gd name="T3" fmla="*/ 103 h 183"/>
                <a:gd name="T4" fmla="*/ 17 w 42"/>
                <a:gd name="T5" fmla="*/ 178 h 183"/>
                <a:gd name="T6" fmla="*/ 1 w 42"/>
                <a:gd name="T7" fmla="*/ 164 h 183"/>
                <a:gd name="T8" fmla="*/ 12 w 42"/>
                <a:gd name="T9" fmla="*/ 90 h 183"/>
                <a:gd name="T10" fmla="*/ 13 w 42"/>
                <a:gd name="T11" fmla="*/ 80 h 183"/>
                <a:gd name="T12" fmla="*/ 25 w 42"/>
                <a:gd name="T13" fmla="*/ 21 h 183"/>
                <a:gd name="T14" fmla="*/ 32 w 42"/>
                <a:gd name="T15" fmla="*/ 0 h 183"/>
                <a:gd name="T16" fmla="*/ 42 w 42"/>
                <a:gd name="T17" fmla="*/ 4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83">
                  <a:moveTo>
                    <a:pt x="42" y="48"/>
                  </a:moveTo>
                  <a:cubicBezTo>
                    <a:pt x="30" y="65"/>
                    <a:pt x="34" y="85"/>
                    <a:pt x="29" y="103"/>
                  </a:cubicBezTo>
                  <a:cubicBezTo>
                    <a:pt x="23" y="128"/>
                    <a:pt x="19" y="153"/>
                    <a:pt x="17" y="178"/>
                  </a:cubicBezTo>
                  <a:cubicBezTo>
                    <a:pt x="4" y="183"/>
                    <a:pt x="2" y="174"/>
                    <a:pt x="1" y="164"/>
                  </a:cubicBezTo>
                  <a:cubicBezTo>
                    <a:pt x="0" y="139"/>
                    <a:pt x="10" y="115"/>
                    <a:pt x="12" y="90"/>
                  </a:cubicBezTo>
                  <a:cubicBezTo>
                    <a:pt x="12" y="87"/>
                    <a:pt x="12" y="84"/>
                    <a:pt x="13" y="80"/>
                  </a:cubicBezTo>
                  <a:cubicBezTo>
                    <a:pt x="18" y="61"/>
                    <a:pt x="23" y="41"/>
                    <a:pt x="25" y="21"/>
                  </a:cubicBezTo>
                  <a:cubicBezTo>
                    <a:pt x="26" y="14"/>
                    <a:pt x="24" y="5"/>
                    <a:pt x="32" y="0"/>
                  </a:cubicBezTo>
                  <a:cubicBezTo>
                    <a:pt x="40" y="15"/>
                    <a:pt x="42" y="31"/>
                    <a:pt x="42" y="48"/>
                  </a:cubicBezTo>
                  <a:close/>
                </a:path>
              </a:pathLst>
            </a:custGeom>
            <a:solidFill>
              <a:srgbClr val="5CB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3" name="Freeform 575">
              <a:extLst>
                <a:ext uri="{FF2B5EF4-FFF2-40B4-BE49-F238E27FC236}">
                  <a16:creationId xmlns:a16="http://schemas.microsoft.com/office/drawing/2014/main" id="{5F32210F-A41C-45C6-78EF-AA7320DFD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" y="4373563"/>
              <a:ext cx="134938" cy="152400"/>
            </a:xfrm>
            <a:custGeom>
              <a:avLst/>
              <a:gdLst>
                <a:gd name="T0" fmla="*/ 19 w 74"/>
                <a:gd name="T1" fmla="*/ 77 h 85"/>
                <a:gd name="T2" fmla="*/ 11 w 74"/>
                <a:gd name="T3" fmla="*/ 55 h 85"/>
                <a:gd name="T4" fmla="*/ 2 w 74"/>
                <a:gd name="T5" fmla="*/ 25 h 85"/>
                <a:gd name="T6" fmla="*/ 11 w 74"/>
                <a:gd name="T7" fmla="*/ 2 h 85"/>
                <a:gd name="T8" fmla="*/ 23 w 74"/>
                <a:gd name="T9" fmla="*/ 1 h 85"/>
                <a:gd name="T10" fmla="*/ 55 w 74"/>
                <a:gd name="T11" fmla="*/ 9 h 85"/>
                <a:gd name="T12" fmla="*/ 70 w 74"/>
                <a:gd name="T13" fmla="*/ 11 h 85"/>
                <a:gd name="T14" fmla="*/ 73 w 74"/>
                <a:gd name="T15" fmla="*/ 25 h 85"/>
                <a:gd name="T16" fmla="*/ 72 w 74"/>
                <a:gd name="T17" fmla="*/ 31 h 85"/>
                <a:gd name="T18" fmla="*/ 55 w 74"/>
                <a:gd name="T19" fmla="*/ 53 h 85"/>
                <a:gd name="T20" fmla="*/ 32 w 74"/>
                <a:gd name="T21" fmla="*/ 81 h 85"/>
                <a:gd name="T22" fmla="*/ 19 w 74"/>
                <a:gd name="T23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85">
                  <a:moveTo>
                    <a:pt x="19" y="77"/>
                  </a:moveTo>
                  <a:cubicBezTo>
                    <a:pt x="17" y="70"/>
                    <a:pt x="14" y="63"/>
                    <a:pt x="11" y="55"/>
                  </a:cubicBezTo>
                  <a:cubicBezTo>
                    <a:pt x="6" y="46"/>
                    <a:pt x="1" y="36"/>
                    <a:pt x="2" y="25"/>
                  </a:cubicBezTo>
                  <a:cubicBezTo>
                    <a:pt x="2" y="16"/>
                    <a:pt x="0" y="6"/>
                    <a:pt x="11" y="2"/>
                  </a:cubicBezTo>
                  <a:cubicBezTo>
                    <a:pt x="15" y="2"/>
                    <a:pt x="19" y="7"/>
                    <a:pt x="23" y="1"/>
                  </a:cubicBezTo>
                  <a:cubicBezTo>
                    <a:pt x="34" y="0"/>
                    <a:pt x="46" y="0"/>
                    <a:pt x="55" y="9"/>
                  </a:cubicBezTo>
                  <a:cubicBezTo>
                    <a:pt x="60" y="8"/>
                    <a:pt x="65" y="8"/>
                    <a:pt x="70" y="11"/>
                  </a:cubicBezTo>
                  <a:cubicBezTo>
                    <a:pt x="74" y="15"/>
                    <a:pt x="72" y="21"/>
                    <a:pt x="73" y="25"/>
                  </a:cubicBezTo>
                  <a:cubicBezTo>
                    <a:pt x="73" y="27"/>
                    <a:pt x="73" y="29"/>
                    <a:pt x="72" y="31"/>
                  </a:cubicBezTo>
                  <a:cubicBezTo>
                    <a:pt x="68" y="39"/>
                    <a:pt x="63" y="47"/>
                    <a:pt x="55" y="53"/>
                  </a:cubicBezTo>
                  <a:cubicBezTo>
                    <a:pt x="44" y="60"/>
                    <a:pt x="41" y="73"/>
                    <a:pt x="32" y="81"/>
                  </a:cubicBezTo>
                  <a:cubicBezTo>
                    <a:pt x="27" y="85"/>
                    <a:pt x="22" y="83"/>
                    <a:pt x="19" y="77"/>
                  </a:cubicBezTo>
                  <a:close/>
                </a:path>
              </a:pathLst>
            </a:custGeom>
            <a:solidFill>
              <a:srgbClr val="EAC2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4" name="Freeform 576">
              <a:extLst>
                <a:ext uri="{FF2B5EF4-FFF2-40B4-BE49-F238E27FC236}">
                  <a16:creationId xmlns:a16="http://schemas.microsoft.com/office/drawing/2014/main" id="{E9B66591-1BEF-618A-DCCE-C7D606DA9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187" y="4202113"/>
              <a:ext cx="49213" cy="196850"/>
            </a:xfrm>
            <a:custGeom>
              <a:avLst/>
              <a:gdLst>
                <a:gd name="T0" fmla="*/ 15 w 27"/>
                <a:gd name="T1" fmla="*/ 108 h 109"/>
                <a:gd name="T2" fmla="*/ 0 w 27"/>
                <a:gd name="T3" fmla="*/ 104 h 109"/>
                <a:gd name="T4" fmla="*/ 20 w 27"/>
                <a:gd name="T5" fmla="*/ 12 h 109"/>
                <a:gd name="T6" fmla="*/ 24 w 27"/>
                <a:gd name="T7" fmla="*/ 0 h 109"/>
                <a:gd name="T8" fmla="*/ 16 w 27"/>
                <a:gd name="T9" fmla="*/ 64 h 109"/>
                <a:gd name="T10" fmla="*/ 26 w 27"/>
                <a:gd name="T11" fmla="*/ 92 h 109"/>
                <a:gd name="T12" fmla="*/ 15 w 27"/>
                <a:gd name="T13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109">
                  <a:moveTo>
                    <a:pt x="15" y="108"/>
                  </a:moveTo>
                  <a:cubicBezTo>
                    <a:pt x="10" y="107"/>
                    <a:pt x="4" y="109"/>
                    <a:pt x="0" y="104"/>
                  </a:cubicBezTo>
                  <a:cubicBezTo>
                    <a:pt x="13" y="75"/>
                    <a:pt x="11" y="42"/>
                    <a:pt x="20" y="12"/>
                  </a:cubicBezTo>
                  <a:cubicBezTo>
                    <a:pt x="21" y="8"/>
                    <a:pt x="19" y="3"/>
                    <a:pt x="24" y="0"/>
                  </a:cubicBezTo>
                  <a:cubicBezTo>
                    <a:pt x="27" y="22"/>
                    <a:pt x="16" y="43"/>
                    <a:pt x="16" y="64"/>
                  </a:cubicBezTo>
                  <a:cubicBezTo>
                    <a:pt x="21" y="73"/>
                    <a:pt x="24" y="83"/>
                    <a:pt x="26" y="92"/>
                  </a:cubicBezTo>
                  <a:cubicBezTo>
                    <a:pt x="27" y="100"/>
                    <a:pt x="27" y="108"/>
                    <a:pt x="15" y="108"/>
                  </a:cubicBezTo>
                  <a:close/>
                </a:path>
              </a:pathLst>
            </a:custGeom>
            <a:solidFill>
              <a:srgbClr val="DF8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5" name="Freeform 577">
              <a:extLst>
                <a:ext uri="{FF2B5EF4-FFF2-40B4-BE49-F238E27FC236}">
                  <a16:creationId xmlns:a16="http://schemas.microsoft.com/office/drawing/2014/main" id="{6E3ABA83-FEE8-29F9-EC3B-461F6D205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4210050"/>
              <a:ext cx="182563" cy="736600"/>
            </a:xfrm>
            <a:custGeom>
              <a:avLst/>
              <a:gdLst>
                <a:gd name="T0" fmla="*/ 36 w 100"/>
                <a:gd name="T1" fmla="*/ 410 h 410"/>
                <a:gd name="T2" fmla="*/ 0 w 100"/>
                <a:gd name="T3" fmla="*/ 403 h 410"/>
                <a:gd name="T4" fmla="*/ 34 w 100"/>
                <a:gd name="T5" fmla="*/ 212 h 410"/>
                <a:gd name="T6" fmla="*/ 36 w 100"/>
                <a:gd name="T7" fmla="*/ 190 h 410"/>
                <a:gd name="T8" fmla="*/ 39 w 100"/>
                <a:gd name="T9" fmla="*/ 146 h 410"/>
                <a:gd name="T10" fmla="*/ 66 w 100"/>
                <a:gd name="T11" fmla="*/ 56 h 410"/>
                <a:gd name="T12" fmla="*/ 76 w 100"/>
                <a:gd name="T13" fmla="*/ 40 h 410"/>
                <a:gd name="T14" fmla="*/ 83 w 100"/>
                <a:gd name="T15" fmla="*/ 0 h 410"/>
                <a:gd name="T16" fmla="*/ 100 w 100"/>
                <a:gd name="T17" fmla="*/ 44 h 410"/>
                <a:gd name="T18" fmla="*/ 45 w 100"/>
                <a:gd name="T19" fmla="*/ 353 h 410"/>
                <a:gd name="T20" fmla="*/ 36 w 100"/>
                <a:gd name="T21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410">
                  <a:moveTo>
                    <a:pt x="36" y="410"/>
                  </a:moveTo>
                  <a:cubicBezTo>
                    <a:pt x="24" y="407"/>
                    <a:pt x="13" y="401"/>
                    <a:pt x="0" y="403"/>
                  </a:cubicBezTo>
                  <a:cubicBezTo>
                    <a:pt x="11" y="339"/>
                    <a:pt x="23" y="276"/>
                    <a:pt x="34" y="212"/>
                  </a:cubicBezTo>
                  <a:cubicBezTo>
                    <a:pt x="35" y="205"/>
                    <a:pt x="35" y="198"/>
                    <a:pt x="36" y="190"/>
                  </a:cubicBezTo>
                  <a:cubicBezTo>
                    <a:pt x="30" y="175"/>
                    <a:pt x="35" y="161"/>
                    <a:pt x="39" y="146"/>
                  </a:cubicBezTo>
                  <a:cubicBezTo>
                    <a:pt x="42" y="115"/>
                    <a:pt x="50" y="84"/>
                    <a:pt x="66" y="56"/>
                  </a:cubicBezTo>
                  <a:cubicBezTo>
                    <a:pt x="69" y="50"/>
                    <a:pt x="70" y="44"/>
                    <a:pt x="76" y="40"/>
                  </a:cubicBezTo>
                  <a:cubicBezTo>
                    <a:pt x="84" y="29"/>
                    <a:pt x="76" y="15"/>
                    <a:pt x="83" y="0"/>
                  </a:cubicBezTo>
                  <a:cubicBezTo>
                    <a:pt x="90" y="16"/>
                    <a:pt x="95" y="30"/>
                    <a:pt x="100" y="44"/>
                  </a:cubicBezTo>
                  <a:cubicBezTo>
                    <a:pt x="82" y="147"/>
                    <a:pt x="64" y="250"/>
                    <a:pt x="45" y="353"/>
                  </a:cubicBezTo>
                  <a:cubicBezTo>
                    <a:pt x="42" y="372"/>
                    <a:pt x="39" y="391"/>
                    <a:pt x="36" y="410"/>
                  </a:cubicBezTo>
                  <a:close/>
                </a:path>
              </a:pathLst>
            </a:custGeom>
            <a:solidFill>
              <a:srgbClr val="F8E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6" name="Freeform 578">
              <a:extLst>
                <a:ext uri="{FF2B5EF4-FFF2-40B4-BE49-F238E27FC236}">
                  <a16:creationId xmlns:a16="http://schemas.microsoft.com/office/drawing/2014/main" id="{A8F889C7-4C76-30FD-E1EB-BA84AC2AD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12" y="4295775"/>
              <a:ext cx="117475" cy="336550"/>
            </a:xfrm>
            <a:custGeom>
              <a:avLst/>
              <a:gdLst>
                <a:gd name="T0" fmla="*/ 29 w 64"/>
                <a:gd name="T1" fmla="*/ 0 h 187"/>
                <a:gd name="T2" fmla="*/ 48 w 64"/>
                <a:gd name="T3" fmla="*/ 86 h 187"/>
                <a:gd name="T4" fmla="*/ 63 w 64"/>
                <a:gd name="T5" fmla="*/ 168 h 187"/>
                <a:gd name="T6" fmla="*/ 61 w 64"/>
                <a:gd name="T7" fmla="*/ 179 h 187"/>
                <a:gd name="T8" fmla="*/ 29 w 64"/>
                <a:gd name="T9" fmla="*/ 187 h 187"/>
                <a:gd name="T10" fmla="*/ 18 w 64"/>
                <a:gd name="T11" fmla="*/ 165 h 187"/>
                <a:gd name="T12" fmla="*/ 4 w 64"/>
                <a:gd name="T13" fmla="*/ 85 h 187"/>
                <a:gd name="T14" fmla="*/ 11 w 64"/>
                <a:gd name="T15" fmla="*/ 39 h 187"/>
                <a:gd name="T16" fmla="*/ 18 w 64"/>
                <a:gd name="T17" fmla="*/ 27 h 187"/>
                <a:gd name="T18" fmla="*/ 29 w 64"/>
                <a:gd name="T1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87">
                  <a:moveTo>
                    <a:pt x="29" y="0"/>
                  </a:moveTo>
                  <a:cubicBezTo>
                    <a:pt x="42" y="27"/>
                    <a:pt x="41" y="58"/>
                    <a:pt x="48" y="86"/>
                  </a:cubicBezTo>
                  <a:cubicBezTo>
                    <a:pt x="54" y="113"/>
                    <a:pt x="58" y="141"/>
                    <a:pt x="63" y="168"/>
                  </a:cubicBezTo>
                  <a:cubicBezTo>
                    <a:pt x="64" y="172"/>
                    <a:pt x="62" y="176"/>
                    <a:pt x="61" y="179"/>
                  </a:cubicBezTo>
                  <a:cubicBezTo>
                    <a:pt x="50" y="179"/>
                    <a:pt x="38" y="179"/>
                    <a:pt x="29" y="187"/>
                  </a:cubicBezTo>
                  <a:cubicBezTo>
                    <a:pt x="21" y="182"/>
                    <a:pt x="20" y="173"/>
                    <a:pt x="18" y="165"/>
                  </a:cubicBezTo>
                  <a:cubicBezTo>
                    <a:pt x="14" y="138"/>
                    <a:pt x="9" y="111"/>
                    <a:pt x="4" y="85"/>
                  </a:cubicBezTo>
                  <a:cubicBezTo>
                    <a:pt x="0" y="68"/>
                    <a:pt x="7" y="54"/>
                    <a:pt x="11" y="39"/>
                  </a:cubicBezTo>
                  <a:cubicBezTo>
                    <a:pt x="13" y="34"/>
                    <a:pt x="13" y="30"/>
                    <a:pt x="18" y="27"/>
                  </a:cubicBezTo>
                  <a:cubicBezTo>
                    <a:pt x="22" y="18"/>
                    <a:pt x="21" y="7"/>
                    <a:pt x="29" y="0"/>
                  </a:cubicBezTo>
                  <a:close/>
                </a:path>
              </a:pathLst>
            </a:custGeom>
            <a:solidFill>
              <a:srgbClr val="F19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7" name="Freeform 579">
              <a:extLst>
                <a:ext uri="{FF2B5EF4-FFF2-40B4-BE49-F238E27FC236}">
                  <a16:creationId xmlns:a16="http://schemas.microsoft.com/office/drawing/2014/main" id="{A3BE3CC8-19D5-0015-B5BD-931B28EA1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87" y="4144963"/>
              <a:ext cx="131763" cy="325438"/>
            </a:xfrm>
            <a:custGeom>
              <a:avLst/>
              <a:gdLst>
                <a:gd name="T0" fmla="*/ 72 w 72"/>
                <a:gd name="T1" fmla="*/ 76 h 181"/>
                <a:gd name="T2" fmla="*/ 61 w 72"/>
                <a:gd name="T3" fmla="*/ 105 h 181"/>
                <a:gd name="T4" fmla="*/ 40 w 72"/>
                <a:gd name="T5" fmla="*/ 181 h 181"/>
                <a:gd name="T6" fmla="*/ 32 w 72"/>
                <a:gd name="T7" fmla="*/ 174 h 181"/>
                <a:gd name="T8" fmla="*/ 24 w 72"/>
                <a:gd name="T9" fmla="*/ 147 h 181"/>
                <a:gd name="T10" fmla="*/ 0 w 72"/>
                <a:gd name="T11" fmla="*/ 82 h 181"/>
                <a:gd name="T12" fmla="*/ 2 w 72"/>
                <a:gd name="T13" fmla="*/ 79 h 181"/>
                <a:gd name="T14" fmla="*/ 20 w 72"/>
                <a:gd name="T15" fmla="*/ 71 h 181"/>
                <a:gd name="T16" fmla="*/ 44 w 72"/>
                <a:gd name="T17" fmla="*/ 68 h 181"/>
                <a:gd name="T18" fmla="*/ 68 w 72"/>
                <a:gd name="T19" fmla="*/ 52 h 181"/>
                <a:gd name="T20" fmla="*/ 72 w 72"/>
                <a:gd name="T21" fmla="*/ 0 h 181"/>
                <a:gd name="T22" fmla="*/ 72 w 72"/>
                <a:gd name="T23" fmla="*/ 7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181">
                  <a:moveTo>
                    <a:pt x="72" y="76"/>
                  </a:moveTo>
                  <a:cubicBezTo>
                    <a:pt x="72" y="87"/>
                    <a:pt x="66" y="96"/>
                    <a:pt x="61" y="105"/>
                  </a:cubicBezTo>
                  <a:cubicBezTo>
                    <a:pt x="47" y="129"/>
                    <a:pt x="46" y="155"/>
                    <a:pt x="40" y="181"/>
                  </a:cubicBezTo>
                  <a:cubicBezTo>
                    <a:pt x="36" y="180"/>
                    <a:pt x="34" y="177"/>
                    <a:pt x="32" y="174"/>
                  </a:cubicBezTo>
                  <a:cubicBezTo>
                    <a:pt x="27" y="166"/>
                    <a:pt x="28" y="156"/>
                    <a:pt x="24" y="147"/>
                  </a:cubicBezTo>
                  <a:cubicBezTo>
                    <a:pt x="18" y="125"/>
                    <a:pt x="1" y="106"/>
                    <a:pt x="0" y="82"/>
                  </a:cubicBezTo>
                  <a:cubicBezTo>
                    <a:pt x="0" y="81"/>
                    <a:pt x="1" y="80"/>
                    <a:pt x="2" y="79"/>
                  </a:cubicBezTo>
                  <a:cubicBezTo>
                    <a:pt x="8" y="77"/>
                    <a:pt x="14" y="74"/>
                    <a:pt x="20" y="71"/>
                  </a:cubicBezTo>
                  <a:cubicBezTo>
                    <a:pt x="28" y="70"/>
                    <a:pt x="36" y="69"/>
                    <a:pt x="44" y="68"/>
                  </a:cubicBezTo>
                  <a:cubicBezTo>
                    <a:pt x="65" y="76"/>
                    <a:pt x="67" y="74"/>
                    <a:pt x="68" y="52"/>
                  </a:cubicBezTo>
                  <a:cubicBezTo>
                    <a:pt x="69" y="35"/>
                    <a:pt x="64" y="17"/>
                    <a:pt x="72" y="0"/>
                  </a:cubicBezTo>
                  <a:cubicBezTo>
                    <a:pt x="72" y="25"/>
                    <a:pt x="72" y="51"/>
                    <a:pt x="72" y="76"/>
                  </a:cubicBezTo>
                  <a:close/>
                </a:path>
              </a:pathLst>
            </a:custGeom>
            <a:solidFill>
              <a:srgbClr val="D5B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8" name="Freeform 580">
              <a:extLst>
                <a:ext uri="{FF2B5EF4-FFF2-40B4-BE49-F238E27FC236}">
                  <a16:creationId xmlns:a16="http://schemas.microsoft.com/office/drawing/2014/main" id="{FAFD5B91-8B08-8B1F-6697-4E75A3C3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4329113"/>
              <a:ext cx="22225" cy="47625"/>
            </a:xfrm>
            <a:custGeom>
              <a:avLst/>
              <a:gdLst>
                <a:gd name="T0" fmla="*/ 12 w 12"/>
                <a:gd name="T1" fmla="*/ 9 h 27"/>
                <a:gd name="T2" fmla="*/ 10 w 12"/>
                <a:gd name="T3" fmla="*/ 21 h 27"/>
                <a:gd name="T4" fmla="*/ 4 w 12"/>
                <a:gd name="T5" fmla="*/ 26 h 27"/>
                <a:gd name="T6" fmla="*/ 2 w 12"/>
                <a:gd name="T7" fmla="*/ 16 h 27"/>
                <a:gd name="T8" fmla="*/ 1 w 12"/>
                <a:gd name="T9" fmla="*/ 2 h 27"/>
                <a:gd name="T10" fmla="*/ 12 w 12"/>
                <a:gd name="T11" fmla="*/ 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7">
                  <a:moveTo>
                    <a:pt x="12" y="9"/>
                  </a:moveTo>
                  <a:cubicBezTo>
                    <a:pt x="11" y="13"/>
                    <a:pt x="11" y="17"/>
                    <a:pt x="10" y="21"/>
                  </a:cubicBezTo>
                  <a:cubicBezTo>
                    <a:pt x="9" y="24"/>
                    <a:pt x="7" y="27"/>
                    <a:pt x="4" y="26"/>
                  </a:cubicBezTo>
                  <a:cubicBezTo>
                    <a:pt x="0" y="24"/>
                    <a:pt x="1" y="19"/>
                    <a:pt x="2" y="16"/>
                  </a:cubicBezTo>
                  <a:cubicBezTo>
                    <a:pt x="1" y="11"/>
                    <a:pt x="1" y="7"/>
                    <a:pt x="1" y="2"/>
                  </a:cubicBezTo>
                  <a:cubicBezTo>
                    <a:pt x="7" y="0"/>
                    <a:pt x="11" y="2"/>
                    <a:pt x="12" y="9"/>
                  </a:cubicBezTo>
                  <a:close/>
                </a:path>
              </a:pathLst>
            </a:custGeom>
            <a:solidFill>
              <a:srgbClr val="8B3C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9" name="Freeform 581">
              <a:extLst>
                <a:ext uri="{FF2B5EF4-FFF2-40B4-BE49-F238E27FC236}">
                  <a16:creationId xmlns:a16="http://schemas.microsoft.com/office/drawing/2014/main" id="{F2DB697B-0D34-AC4C-1235-7F8AD8815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112" y="4260850"/>
              <a:ext cx="90488" cy="257175"/>
            </a:xfrm>
            <a:custGeom>
              <a:avLst/>
              <a:gdLst>
                <a:gd name="T0" fmla="*/ 23 w 50"/>
                <a:gd name="T1" fmla="*/ 0 h 144"/>
                <a:gd name="T2" fmla="*/ 50 w 50"/>
                <a:gd name="T3" fmla="*/ 136 h 144"/>
                <a:gd name="T4" fmla="*/ 14 w 50"/>
                <a:gd name="T5" fmla="*/ 144 h 144"/>
                <a:gd name="T6" fmla="*/ 6 w 50"/>
                <a:gd name="T7" fmla="*/ 107 h 144"/>
                <a:gd name="T8" fmla="*/ 23 w 50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144">
                  <a:moveTo>
                    <a:pt x="23" y="0"/>
                  </a:moveTo>
                  <a:cubicBezTo>
                    <a:pt x="37" y="44"/>
                    <a:pt x="40" y="91"/>
                    <a:pt x="50" y="136"/>
                  </a:cubicBezTo>
                  <a:cubicBezTo>
                    <a:pt x="38" y="136"/>
                    <a:pt x="24" y="134"/>
                    <a:pt x="14" y="144"/>
                  </a:cubicBezTo>
                  <a:cubicBezTo>
                    <a:pt x="0" y="134"/>
                    <a:pt x="6" y="120"/>
                    <a:pt x="6" y="107"/>
                  </a:cubicBezTo>
                  <a:cubicBezTo>
                    <a:pt x="7" y="71"/>
                    <a:pt x="16" y="36"/>
                    <a:pt x="23" y="0"/>
                  </a:cubicBezTo>
                  <a:close/>
                </a:path>
              </a:pathLst>
            </a:custGeom>
            <a:solidFill>
              <a:srgbClr val="81CD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0" name="Freeform 582">
              <a:extLst>
                <a:ext uri="{FF2B5EF4-FFF2-40B4-BE49-F238E27FC236}">
                  <a16:creationId xmlns:a16="http://schemas.microsoft.com/office/drawing/2014/main" id="{CFFDA48E-3F9D-E52E-940E-9EEDD6C9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2175" y="4452938"/>
              <a:ext cx="33338" cy="73025"/>
            </a:xfrm>
            <a:custGeom>
              <a:avLst/>
              <a:gdLst>
                <a:gd name="T0" fmla="*/ 10 w 18"/>
                <a:gd name="T1" fmla="*/ 0 h 41"/>
                <a:gd name="T2" fmla="*/ 18 w 18"/>
                <a:gd name="T3" fmla="*/ 37 h 41"/>
                <a:gd name="T4" fmla="*/ 3 w 18"/>
                <a:gd name="T5" fmla="*/ 41 h 41"/>
                <a:gd name="T6" fmla="*/ 10 w 18"/>
                <a:gd name="T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1">
                  <a:moveTo>
                    <a:pt x="10" y="0"/>
                  </a:moveTo>
                  <a:cubicBezTo>
                    <a:pt x="17" y="11"/>
                    <a:pt x="11" y="25"/>
                    <a:pt x="18" y="37"/>
                  </a:cubicBezTo>
                  <a:cubicBezTo>
                    <a:pt x="13" y="37"/>
                    <a:pt x="8" y="38"/>
                    <a:pt x="3" y="41"/>
                  </a:cubicBezTo>
                  <a:cubicBezTo>
                    <a:pt x="1" y="27"/>
                    <a:pt x="0" y="13"/>
                    <a:pt x="10" y="0"/>
                  </a:cubicBezTo>
                  <a:close/>
                </a:path>
              </a:pathLst>
            </a:custGeom>
            <a:solidFill>
              <a:srgbClr val="599F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1" name="Freeform 583">
              <a:extLst>
                <a:ext uri="{FF2B5EF4-FFF2-40B4-BE49-F238E27FC236}">
                  <a16:creationId xmlns:a16="http://schemas.microsoft.com/office/drawing/2014/main" id="{08990176-A392-2142-F305-BB7AFA671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550" y="4252913"/>
              <a:ext cx="123825" cy="347663"/>
            </a:xfrm>
            <a:custGeom>
              <a:avLst/>
              <a:gdLst>
                <a:gd name="T0" fmla="*/ 57 w 67"/>
                <a:gd name="T1" fmla="*/ 104 h 194"/>
                <a:gd name="T2" fmla="*/ 57 w 67"/>
                <a:gd name="T3" fmla="*/ 111 h 194"/>
                <a:gd name="T4" fmla="*/ 66 w 67"/>
                <a:gd name="T5" fmla="*/ 169 h 194"/>
                <a:gd name="T6" fmla="*/ 55 w 67"/>
                <a:gd name="T7" fmla="*/ 183 h 194"/>
                <a:gd name="T8" fmla="*/ 0 w 67"/>
                <a:gd name="T9" fmla="*/ 194 h 194"/>
                <a:gd name="T10" fmla="*/ 33 w 67"/>
                <a:gd name="T11" fmla="*/ 3 h 194"/>
                <a:gd name="T12" fmla="*/ 36 w 67"/>
                <a:gd name="T13" fmla="*/ 0 h 194"/>
                <a:gd name="T14" fmla="*/ 46 w 67"/>
                <a:gd name="T15" fmla="*/ 26 h 194"/>
                <a:gd name="T16" fmla="*/ 57 w 67"/>
                <a:gd name="T17" fmla="*/ 10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194">
                  <a:moveTo>
                    <a:pt x="57" y="104"/>
                  </a:moveTo>
                  <a:cubicBezTo>
                    <a:pt x="57" y="106"/>
                    <a:pt x="57" y="109"/>
                    <a:pt x="57" y="111"/>
                  </a:cubicBezTo>
                  <a:cubicBezTo>
                    <a:pt x="51" y="131"/>
                    <a:pt x="64" y="149"/>
                    <a:pt x="66" y="169"/>
                  </a:cubicBezTo>
                  <a:cubicBezTo>
                    <a:pt x="67" y="180"/>
                    <a:pt x="62" y="185"/>
                    <a:pt x="55" y="183"/>
                  </a:cubicBezTo>
                  <a:cubicBezTo>
                    <a:pt x="34" y="174"/>
                    <a:pt x="19" y="191"/>
                    <a:pt x="0" y="194"/>
                  </a:cubicBezTo>
                  <a:cubicBezTo>
                    <a:pt x="11" y="130"/>
                    <a:pt x="22" y="66"/>
                    <a:pt x="33" y="3"/>
                  </a:cubicBezTo>
                  <a:cubicBezTo>
                    <a:pt x="33" y="2"/>
                    <a:pt x="35" y="1"/>
                    <a:pt x="36" y="0"/>
                  </a:cubicBezTo>
                  <a:cubicBezTo>
                    <a:pt x="44" y="7"/>
                    <a:pt x="44" y="17"/>
                    <a:pt x="46" y="26"/>
                  </a:cubicBezTo>
                  <a:cubicBezTo>
                    <a:pt x="50" y="52"/>
                    <a:pt x="55" y="78"/>
                    <a:pt x="57" y="104"/>
                  </a:cubicBezTo>
                  <a:close/>
                </a:path>
              </a:pathLst>
            </a:custGeom>
            <a:solidFill>
              <a:srgbClr val="2322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2" name="Freeform 584">
              <a:extLst>
                <a:ext uri="{FF2B5EF4-FFF2-40B4-BE49-F238E27FC236}">
                  <a16:creationId xmlns:a16="http://schemas.microsoft.com/office/drawing/2014/main" id="{82DEFC1C-CF1C-1DD2-3D31-59C702C7D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225" y="4144963"/>
              <a:ext cx="53975" cy="273050"/>
            </a:xfrm>
            <a:custGeom>
              <a:avLst/>
              <a:gdLst>
                <a:gd name="T0" fmla="*/ 28 w 30"/>
                <a:gd name="T1" fmla="*/ 124 h 152"/>
                <a:gd name="T2" fmla="*/ 21 w 30"/>
                <a:gd name="T3" fmla="*/ 152 h 152"/>
                <a:gd name="T4" fmla="*/ 3 w 30"/>
                <a:gd name="T5" fmla="*/ 43 h 152"/>
                <a:gd name="T6" fmla="*/ 9 w 30"/>
                <a:gd name="T7" fmla="*/ 0 h 152"/>
                <a:gd name="T8" fmla="*/ 23 w 30"/>
                <a:gd name="T9" fmla="*/ 57 h 152"/>
                <a:gd name="T10" fmla="*/ 28 w 30"/>
                <a:gd name="T11" fmla="*/ 12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52">
                  <a:moveTo>
                    <a:pt x="28" y="124"/>
                  </a:moveTo>
                  <a:cubicBezTo>
                    <a:pt x="25" y="133"/>
                    <a:pt x="28" y="144"/>
                    <a:pt x="21" y="152"/>
                  </a:cubicBezTo>
                  <a:cubicBezTo>
                    <a:pt x="12" y="117"/>
                    <a:pt x="5" y="80"/>
                    <a:pt x="3" y="43"/>
                  </a:cubicBezTo>
                  <a:cubicBezTo>
                    <a:pt x="0" y="28"/>
                    <a:pt x="7" y="14"/>
                    <a:pt x="9" y="0"/>
                  </a:cubicBezTo>
                  <a:cubicBezTo>
                    <a:pt x="22" y="17"/>
                    <a:pt x="18" y="38"/>
                    <a:pt x="23" y="57"/>
                  </a:cubicBezTo>
                  <a:cubicBezTo>
                    <a:pt x="29" y="78"/>
                    <a:pt x="30" y="101"/>
                    <a:pt x="28" y="124"/>
                  </a:cubicBezTo>
                  <a:close/>
                </a:path>
              </a:pathLst>
            </a:custGeom>
            <a:solidFill>
              <a:srgbClr val="562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3" name="Freeform 585">
              <a:extLst>
                <a:ext uri="{FF2B5EF4-FFF2-40B4-BE49-F238E27FC236}">
                  <a16:creationId xmlns:a16="http://schemas.microsoft.com/office/drawing/2014/main" id="{E951A6D9-9772-A825-6E2A-1A8847296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050" y="4222750"/>
              <a:ext cx="41275" cy="217488"/>
            </a:xfrm>
            <a:custGeom>
              <a:avLst/>
              <a:gdLst>
                <a:gd name="T0" fmla="*/ 5 w 23"/>
                <a:gd name="T1" fmla="*/ 0 h 121"/>
                <a:gd name="T2" fmla="*/ 23 w 23"/>
                <a:gd name="T3" fmla="*/ 109 h 121"/>
                <a:gd name="T4" fmla="*/ 23 w 23"/>
                <a:gd name="T5" fmla="*/ 121 h 121"/>
                <a:gd name="T6" fmla="*/ 2 w 23"/>
                <a:gd name="T7" fmla="*/ 17 h 121"/>
                <a:gd name="T8" fmla="*/ 5 w 23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21">
                  <a:moveTo>
                    <a:pt x="5" y="0"/>
                  </a:moveTo>
                  <a:cubicBezTo>
                    <a:pt x="11" y="37"/>
                    <a:pt x="17" y="73"/>
                    <a:pt x="23" y="109"/>
                  </a:cubicBezTo>
                  <a:cubicBezTo>
                    <a:pt x="23" y="113"/>
                    <a:pt x="23" y="117"/>
                    <a:pt x="23" y="121"/>
                  </a:cubicBezTo>
                  <a:cubicBezTo>
                    <a:pt x="11" y="87"/>
                    <a:pt x="9" y="52"/>
                    <a:pt x="2" y="17"/>
                  </a:cubicBezTo>
                  <a:cubicBezTo>
                    <a:pt x="2" y="12"/>
                    <a:pt x="0" y="5"/>
                    <a:pt x="5" y="0"/>
                  </a:cubicBezTo>
                  <a:close/>
                </a:path>
              </a:pathLst>
            </a:custGeom>
            <a:solidFill>
              <a:srgbClr val="D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4" name="Freeform 586">
              <a:extLst>
                <a:ext uri="{FF2B5EF4-FFF2-40B4-BE49-F238E27FC236}">
                  <a16:creationId xmlns:a16="http://schemas.microsoft.com/office/drawing/2014/main" id="{021E2D24-0CC1-50A0-3DA3-58ACCE04A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3475" y="4324350"/>
              <a:ext cx="117475" cy="555625"/>
            </a:xfrm>
            <a:custGeom>
              <a:avLst/>
              <a:gdLst>
                <a:gd name="T0" fmla="*/ 56 w 64"/>
                <a:gd name="T1" fmla="*/ 40 h 309"/>
                <a:gd name="T2" fmla="*/ 59 w 64"/>
                <a:gd name="T3" fmla="*/ 116 h 309"/>
                <a:gd name="T4" fmla="*/ 63 w 64"/>
                <a:gd name="T5" fmla="*/ 155 h 309"/>
                <a:gd name="T6" fmla="*/ 59 w 64"/>
                <a:gd name="T7" fmla="*/ 180 h 309"/>
                <a:gd name="T8" fmla="*/ 39 w 64"/>
                <a:gd name="T9" fmla="*/ 282 h 309"/>
                <a:gd name="T10" fmla="*/ 28 w 64"/>
                <a:gd name="T11" fmla="*/ 307 h 309"/>
                <a:gd name="T12" fmla="*/ 0 w 64"/>
                <a:gd name="T13" fmla="*/ 303 h 309"/>
                <a:gd name="T14" fmla="*/ 27 w 64"/>
                <a:gd name="T15" fmla="*/ 150 h 309"/>
                <a:gd name="T16" fmla="*/ 32 w 64"/>
                <a:gd name="T17" fmla="*/ 134 h 309"/>
                <a:gd name="T18" fmla="*/ 39 w 64"/>
                <a:gd name="T19" fmla="*/ 72 h 309"/>
                <a:gd name="T20" fmla="*/ 44 w 64"/>
                <a:gd name="T21" fmla="*/ 19 h 309"/>
                <a:gd name="T22" fmla="*/ 50 w 64"/>
                <a:gd name="T23" fmla="*/ 1 h 309"/>
                <a:gd name="T24" fmla="*/ 60 w 64"/>
                <a:gd name="T25" fmla="*/ 19 h 309"/>
                <a:gd name="T26" fmla="*/ 56 w 64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309">
                  <a:moveTo>
                    <a:pt x="56" y="40"/>
                  </a:moveTo>
                  <a:cubicBezTo>
                    <a:pt x="40" y="66"/>
                    <a:pt x="51" y="92"/>
                    <a:pt x="59" y="116"/>
                  </a:cubicBezTo>
                  <a:cubicBezTo>
                    <a:pt x="63" y="130"/>
                    <a:pt x="64" y="142"/>
                    <a:pt x="63" y="155"/>
                  </a:cubicBezTo>
                  <a:cubicBezTo>
                    <a:pt x="57" y="163"/>
                    <a:pt x="61" y="172"/>
                    <a:pt x="59" y="180"/>
                  </a:cubicBezTo>
                  <a:cubicBezTo>
                    <a:pt x="50" y="213"/>
                    <a:pt x="47" y="248"/>
                    <a:pt x="39" y="282"/>
                  </a:cubicBezTo>
                  <a:cubicBezTo>
                    <a:pt x="37" y="291"/>
                    <a:pt x="41" y="303"/>
                    <a:pt x="28" y="307"/>
                  </a:cubicBezTo>
                  <a:cubicBezTo>
                    <a:pt x="20" y="300"/>
                    <a:pt x="9" y="309"/>
                    <a:pt x="0" y="303"/>
                  </a:cubicBezTo>
                  <a:cubicBezTo>
                    <a:pt x="7" y="252"/>
                    <a:pt x="14" y="200"/>
                    <a:pt x="27" y="150"/>
                  </a:cubicBezTo>
                  <a:cubicBezTo>
                    <a:pt x="32" y="146"/>
                    <a:pt x="32" y="139"/>
                    <a:pt x="32" y="134"/>
                  </a:cubicBezTo>
                  <a:cubicBezTo>
                    <a:pt x="30" y="112"/>
                    <a:pt x="33" y="92"/>
                    <a:pt x="39" y="72"/>
                  </a:cubicBezTo>
                  <a:cubicBezTo>
                    <a:pt x="40" y="54"/>
                    <a:pt x="46" y="37"/>
                    <a:pt x="44" y="19"/>
                  </a:cubicBezTo>
                  <a:cubicBezTo>
                    <a:pt x="43" y="13"/>
                    <a:pt x="39" y="2"/>
                    <a:pt x="50" y="1"/>
                  </a:cubicBezTo>
                  <a:cubicBezTo>
                    <a:pt x="62" y="0"/>
                    <a:pt x="58" y="12"/>
                    <a:pt x="60" y="19"/>
                  </a:cubicBezTo>
                  <a:cubicBezTo>
                    <a:pt x="54" y="25"/>
                    <a:pt x="57" y="33"/>
                    <a:pt x="56" y="40"/>
                  </a:cubicBezTo>
                  <a:close/>
                </a:path>
              </a:pathLst>
            </a:custGeom>
            <a:solidFill>
              <a:srgbClr val="F196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5" name="Freeform 587">
              <a:extLst>
                <a:ext uri="{FF2B5EF4-FFF2-40B4-BE49-F238E27FC236}">
                  <a16:creationId xmlns:a16="http://schemas.microsoft.com/office/drawing/2014/main" id="{8E3B37FB-EB1A-20D1-82C8-79B12BBD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950" y="4289425"/>
              <a:ext cx="87313" cy="122238"/>
            </a:xfrm>
            <a:custGeom>
              <a:avLst/>
              <a:gdLst>
                <a:gd name="T0" fmla="*/ 29 w 48"/>
                <a:gd name="T1" fmla="*/ 68 h 68"/>
                <a:gd name="T2" fmla="*/ 24 w 48"/>
                <a:gd name="T3" fmla="*/ 65 h 68"/>
                <a:gd name="T4" fmla="*/ 16 w 48"/>
                <a:gd name="T5" fmla="*/ 43 h 68"/>
                <a:gd name="T6" fmla="*/ 25 w 48"/>
                <a:gd name="T7" fmla="*/ 20 h 68"/>
                <a:gd name="T8" fmla="*/ 35 w 48"/>
                <a:gd name="T9" fmla="*/ 0 h 68"/>
                <a:gd name="T10" fmla="*/ 45 w 48"/>
                <a:gd name="T11" fmla="*/ 48 h 68"/>
                <a:gd name="T12" fmla="*/ 29 w 48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68">
                  <a:moveTo>
                    <a:pt x="29" y="68"/>
                  </a:moveTo>
                  <a:cubicBezTo>
                    <a:pt x="27" y="67"/>
                    <a:pt x="25" y="65"/>
                    <a:pt x="24" y="65"/>
                  </a:cubicBezTo>
                  <a:cubicBezTo>
                    <a:pt x="0" y="65"/>
                    <a:pt x="6" y="55"/>
                    <a:pt x="16" y="43"/>
                  </a:cubicBezTo>
                  <a:cubicBezTo>
                    <a:pt x="21" y="37"/>
                    <a:pt x="26" y="30"/>
                    <a:pt x="25" y="20"/>
                  </a:cubicBezTo>
                  <a:cubicBezTo>
                    <a:pt x="25" y="12"/>
                    <a:pt x="22" y="2"/>
                    <a:pt x="35" y="0"/>
                  </a:cubicBezTo>
                  <a:cubicBezTo>
                    <a:pt x="38" y="16"/>
                    <a:pt x="42" y="32"/>
                    <a:pt x="45" y="48"/>
                  </a:cubicBezTo>
                  <a:cubicBezTo>
                    <a:pt x="48" y="61"/>
                    <a:pt x="43" y="68"/>
                    <a:pt x="29" y="68"/>
                  </a:cubicBezTo>
                  <a:close/>
                </a:path>
              </a:pathLst>
            </a:custGeom>
            <a:solidFill>
              <a:srgbClr val="69A7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6" name="Freeform 588">
              <a:extLst>
                <a:ext uri="{FF2B5EF4-FFF2-40B4-BE49-F238E27FC236}">
                  <a16:creationId xmlns:a16="http://schemas.microsoft.com/office/drawing/2014/main" id="{5B017878-1ACC-A8CE-2878-E3860E2BB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762" y="4232275"/>
              <a:ext cx="39688" cy="92075"/>
            </a:xfrm>
            <a:custGeom>
              <a:avLst/>
              <a:gdLst>
                <a:gd name="T0" fmla="*/ 22 w 22"/>
                <a:gd name="T1" fmla="*/ 32 h 52"/>
                <a:gd name="T2" fmla="*/ 12 w 22"/>
                <a:gd name="T3" fmla="*/ 52 h 52"/>
                <a:gd name="T4" fmla="*/ 0 w 22"/>
                <a:gd name="T5" fmla="*/ 48 h 52"/>
                <a:gd name="T6" fmla="*/ 8 w 22"/>
                <a:gd name="T7" fmla="*/ 0 h 52"/>
                <a:gd name="T8" fmla="*/ 22 w 22"/>
                <a:gd name="T9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52">
                  <a:moveTo>
                    <a:pt x="22" y="32"/>
                  </a:moveTo>
                  <a:cubicBezTo>
                    <a:pt x="14" y="37"/>
                    <a:pt x="18" y="47"/>
                    <a:pt x="12" y="52"/>
                  </a:cubicBezTo>
                  <a:cubicBezTo>
                    <a:pt x="8" y="51"/>
                    <a:pt x="4" y="49"/>
                    <a:pt x="0" y="48"/>
                  </a:cubicBezTo>
                  <a:cubicBezTo>
                    <a:pt x="3" y="32"/>
                    <a:pt x="6" y="16"/>
                    <a:pt x="8" y="0"/>
                  </a:cubicBezTo>
                  <a:cubicBezTo>
                    <a:pt x="18" y="8"/>
                    <a:pt x="20" y="21"/>
                    <a:pt x="22" y="32"/>
                  </a:cubicBezTo>
                  <a:close/>
                </a:path>
              </a:pathLst>
            </a:custGeom>
            <a:solidFill>
              <a:srgbClr val="D0A1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7" name="Freeform 589">
              <a:extLst>
                <a:ext uri="{FF2B5EF4-FFF2-40B4-BE49-F238E27FC236}">
                  <a16:creationId xmlns:a16="http://schemas.microsoft.com/office/drawing/2014/main" id="{F2F59E88-370B-9E2D-09CF-E8B322089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062" y="4310063"/>
              <a:ext cx="153988" cy="152400"/>
            </a:xfrm>
            <a:custGeom>
              <a:avLst/>
              <a:gdLst>
                <a:gd name="T0" fmla="*/ 6 w 84"/>
                <a:gd name="T1" fmla="*/ 48 h 85"/>
                <a:gd name="T2" fmla="*/ 12 w 84"/>
                <a:gd name="T3" fmla="*/ 33 h 85"/>
                <a:gd name="T4" fmla="*/ 7 w 84"/>
                <a:gd name="T5" fmla="*/ 4 h 85"/>
                <a:gd name="T6" fmla="*/ 27 w 84"/>
                <a:gd name="T7" fmla="*/ 6 h 85"/>
                <a:gd name="T8" fmla="*/ 62 w 84"/>
                <a:gd name="T9" fmla="*/ 12 h 85"/>
                <a:gd name="T10" fmla="*/ 77 w 84"/>
                <a:gd name="T11" fmla="*/ 16 h 85"/>
                <a:gd name="T12" fmla="*/ 63 w 84"/>
                <a:gd name="T13" fmla="*/ 45 h 85"/>
                <a:gd name="T14" fmla="*/ 50 w 84"/>
                <a:gd name="T15" fmla="*/ 82 h 85"/>
                <a:gd name="T16" fmla="*/ 21 w 84"/>
                <a:gd name="T17" fmla="*/ 77 h 85"/>
                <a:gd name="T18" fmla="*/ 6 w 84"/>
                <a:gd name="T19" fmla="*/ 59 h 85"/>
                <a:gd name="T20" fmla="*/ 6 w 84"/>
                <a:gd name="T21" fmla="*/ 4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85">
                  <a:moveTo>
                    <a:pt x="6" y="48"/>
                  </a:moveTo>
                  <a:cubicBezTo>
                    <a:pt x="13" y="45"/>
                    <a:pt x="15" y="40"/>
                    <a:pt x="12" y="33"/>
                  </a:cubicBezTo>
                  <a:cubicBezTo>
                    <a:pt x="8" y="24"/>
                    <a:pt x="5" y="14"/>
                    <a:pt x="7" y="4"/>
                  </a:cubicBezTo>
                  <a:cubicBezTo>
                    <a:pt x="14" y="5"/>
                    <a:pt x="20" y="5"/>
                    <a:pt x="27" y="6"/>
                  </a:cubicBezTo>
                  <a:cubicBezTo>
                    <a:pt x="40" y="0"/>
                    <a:pt x="50" y="10"/>
                    <a:pt x="62" y="12"/>
                  </a:cubicBezTo>
                  <a:cubicBezTo>
                    <a:pt x="67" y="13"/>
                    <a:pt x="72" y="15"/>
                    <a:pt x="77" y="16"/>
                  </a:cubicBezTo>
                  <a:cubicBezTo>
                    <a:pt x="84" y="32"/>
                    <a:pt x="74" y="38"/>
                    <a:pt x="63" y="45"/>
                  </a:cubicBezTo>
                  <a:cubicBezTo>
                    <a:pt x="50" y="54"/>
                    <a:pt x="46" y="67"/>
                    <a:pt x="50" y="82"/>
                  </a:cubicBezTo>
                  <a:cubicBezTo>
                    <a:pt x="40" y="81"/>
                    <a:pt x="29" y="85"/>
                    <a:pt x="21" y="77"/>
                  </a:cubicBezTo>
                  <a:cubicBezTo>
                    <a:pt x="16" y="71"/>
                    <a:pt x="15" y="61"/>
                    <a:pt x="6" y="59"/>
                  </a:cubicBezTo>
                  <a:cubicBezTo>
                    <a:pt x="0" y="56"/>
                    <a:pt x="6" y="52"/>
                    <a:pt x="6" y="48"/>
                  </a:cubicBezTo>
                  <a:close/>
                </a:path>
              </a:pathLst>
            </a:custGeom>
            <a:solidFill>
              <a:srgbClr val="D4B2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8" name="Freeform 590">
              <a:extLst>
                <a:ext uri="{FF2B5EF4-FFF2-40B4-BE49-F238E27FC236}">
                  <a16:creationId xmlns:a16="http://schemas.microsoft.com/office/drawing/2014/main" id="{7A6CBB35-F8C1-DE2A-29D0-89320DF58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2" y="4314825"/>
              <a:ext cx="152400" cy="365125"/>
            </a:xfrm>
            <a:custGeom>
              <a:avLst/>
              <a:gdLst>
                <a:gd name="T0" fmla="*/ 11 w 84"/>
                <a:gd name="T1" fmla="*/ 13 h 204"/>
                <a:gd name="T2" fmla="*/ 30 w 84"/>
                <a:gd name="T3" fmla="*/ 7 h 204"/>
                <a:gd name="T4" fmla="*/ 38 w 84"/>
                <a:gd name="T5" fmla="*/ 2 h 204"/>
                <a:gd name="T6" fmla="*/ 84 w 84"/>
                <a:gd name="T7" fmla="*/ 21 h 204"/>
                <a:gd name="T8" fmla="*/ 76 w 84"/>
                <a:gd name="T9" fmla="*/ 153 h 204"/>
                <a:gd name="T10" fmla="*/ 72 w 84"/>
                <a:gd name="T11" fmla="*/ 200 h 204"/>
                <a:gd name="T12" fmla="*/ 58 w 84"/>
                <a:gd name="T13" fmla="*/ 187 h 204"/>
                <a:gd name="T14" fmla="*/ 61 w 84"/>
                <a:gd name="T15" fmla="*/ 78 h 204"/>
                <a:gd name="T16" fmla="*/ 51 w 84"/>
                <a:gd name="T17" fmla="*/ 84 h 204"/>
                <a:gd name="T18" fmla="*/ 39 w 84"/>
                <a:gd name="T19" fmla="*/ 85 h 204"/>
                <a:gd name="T20" fmla="*/ 18 w 84"/>
                <a:gd name="T21" fmla="*/ 50 h 204"/>
                <a:gd name="T22" fmla="*/ 11 w 84"/>
                <a:gd name="T23" fmla="*/ 13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204">
                  <a:moveTo>
                    <a:pt x="11" y="13"/>
                  </a:moveTo>
                  <a:cubicBezTo>
                    <a:pt x="15" y="5"/>
                    <a:pt x="26" y="15"/>
                    <a:pt x="30" y="7"/>
                  </a:cubicBezTo>
                  <a:cubicBezTo>
                    <a:pt x="33" y="5"/>
                    <a:pt x="35" y="4"/>
                    <a:pt x="38" y="2"/>
                  </a:cubicBezTo>
                  <a:cubicBezTo>
                    <a:pt x="61" y="0"/>
                    <a:pt x="77" y="6"/>
                    <a:pt x="84" y="21"/>
                  </a:cubicBezTo>
                  <a:cubicBezTo>
                    <a:pt x="69" y="64"/>
                    <a:pt x="78" y="109"/>
                    <a:pt x="76" y="153"/>
                  </a:cubicBezTo>
                  <a:cubicBezTo>
                    <a:pt x="75" y="169"/>
                    <a:pt x="79" y="185"/>
                    <a:pt x="72" y="200"/>
                  </a:cubicBezTo>
                  <a:cubicBezTo>
                    <a:pt x="60" y="204"/>
                    <a:pt x="59" y="196"/>
                    <a:pt x="58" y="187"/>
                  </a:cubicBezTo>
                  <a:cubicBezTo>
                    <a:pt x="63" y="151"/>
                    <a:pt x="58" y="114"/>
                    <a:pt x="61" y="78"/>
                  </a:cubicBezTo>
                  <a:cubicBezTo>
                    <a:pt x="56" y="78"/>
                    <a:pt x="55" y="84"/>
                    <a:pt x="51" y="84"/>
                  </a:cubicBezTo>
                  <a:cubicBezTo>
                    <a:pt x="47" y="86"/>
                    <a:pt x="43" y="86"/>
                    <a:pt x="39" y="85"/>
                  </a:cubicBezTo>
                  <a:cubicBezTo>
                    <a:pt x="24" y="78"/>
                    <a:pt x="26" y="61"/>
                    <a:pt x="18" y="50"/>
                  </a:cubicBezTo>
                  <a:cubicBezTo>
                    <a:pt x="16" y="38"/>
                    <a:pt x="0" y="28"/>
                    <a:pt x="11" y="13"/>
                  </a:cubicBezTo>
                  <a:close/>
                </a:path>
              </a:pathLst>
            </a:custGeom>
            <a:solidFill>
              <a:srgbClr val="D1B0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9" name="Freeform 591">
              <a:extLst>
                <a:ext uri="{FF2B5EF4-FFF2-40B4-BE49-F238E27FC236}">
                  <a16:creationId xmlns:a16="http://schemas.microsoft.com/office/drawing/2014/main" id="{C417FDB5-48EB-34AD-5FFE-F2764FB9D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75" y="4171950"/>
              <a:ext cx="127000" cy="174625"/>
            </a:xfrm>
            <a:custGeom>
              <a:avLst/>
              <a:gdLst>
                <a:gd name="T0" fmla="*/ 43 w 69"/>
                <a:gd name="T1" fmla="*/ 97 h 97"/>
                <a:gd name="T2" fmla="*/ 0 w 69"/>
                <a:gd name="T3" fmla="*/ 81 h 97"/>
                <a:gd name="T4" fmla="*/ 23 w 69"/>
                <a:gd name="T5" fmla="*/ 79 h 97"/>
                <a:gd name="T6" fmla="*/ 26 w 69"/>
                <a:gd name="T7" fmla="*/ 1 h 97"/>
                <a:gd name="T8" fmla="*/ 32 w 69"/>
                <a:gd name="T9" fmla="*/ 17 h 97"/>
                <a:gd name="T10" fmla="*/ 35 w 69"/>
                <a:gd name="T11" fmla="*/ 41 h 97"/>
                <a:gd name="T12" fmla="*/ 45 w 69"/>
                <a:gd name="T13" fmla="*/ 20 h 97"/>
                <a:gd name="T14" fmla="*/ 60 w 69"/>
                <a:gd name="T15" fmla="*/ 0 h 97"/>
                <a:gd name="T16" fmla="*/ 68 w 69"/>
                <a:gd name="T17" fmla="*/ 14 h 97"/>
                <a:gd name="T18" fmla="*/ 69 w 69"/>
                <a:gd name="T19" fmla="*/ 29 h 97"/>
                <a:gd name="T20" fmla="*/ 52 w 69"/>
                <a:gd name="T21" fmla="*/ 45 h 97"/>
                <a:gd name="T22" fmla="*/ 51 w 69"/>
                <a:gd name="T23" fmla="*/ 88 h 97"/>
                <a:gd name="T24" fmla="*/ 43 w 69"/>
                <a:gd name="T2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" h="97">
                  <a:moveTo>
                    <a:pt x="43" y="97"/>
                  </a:moveTo>
                  <a:cubicBezTo>
                    <a:pt x="32" y="84"/>
                    <a:pt x="14" y="87"/>
                    <a:pt x="0" y="81"/>
                  </a:cubicBezTo>
                  <a:cubicBezTo>
                    <a:pt x="7" y="70"/>
                    <a:pt x="16" y="81"/>
                    <a:pt x="23" y="79"/>
                  </a:cubicBezTo>
                  <a:cubicBezTo>
                    <a:pt x="30" y="53"/>
                    <a:pt x="18" y="27"/>
                    <a:pt x="26" y="1"/>
                  </a:cubicBezTo>
                  <a:cubicBezTo>
                    <a:pt x="28" y="7"/>
                    <a:pt x="30" y="12"/>
                    <a:pt x="32" y="17"/>
                  </a:cubicBezTo>
                  <a:cubicBezTo>
                    <a:pt x="38" y="24"/>
                    <a:pt x="36" y="33"/>
                    <a:pt x="35" y="41"/>
                  </a:cubicBezTo>
                  <a:cubicBezTo>
                    <a:pt x="36" y="33"/>
                    <a:pt x="37" y="25"/>
                    <a:pt x="45" y="20"/>
                  </a:cubicBezTo>
                  <a:cubicBezTo>
                    <a:pt x="50" y="14"/>
                    <a:pt x="55" y="7"/>
                    <a:pt x="60" y="0"/>
                  </a:cubicBezTo>
                  <a:cubicBezTo>
                    <a:pt x="69" y="1"/>
                    <a:pt x="67" y="8"/>
                    <a:pt x="68" y="14"/>
                  </a:cubicBezTo>
                  <a:cubicBezTo>
                    <a:pt x="66" y="19"/>
                    <a:pt x="67" y="24"/>
                    <a:pt x="69" y="29"/>
                  </a:cubicBezTo>
                  <a:cubicBezTo>
                    <a:pt x="56" y="26"/>
                    <a:pt x="52" y="32"/>
                    <a:pt x="52" y="45"/>
                  </a:cubicBezTo>
                  <a:cubicBezTo>
                    <a:pt x="53" y="59"/>
                    <a:pt x="56" y="74"/>
                    <a:pt x="51" y="88"/>
                  </a:cubicBezTo>
                  <a:cubicBezTo>
                    <a:pt x="49" y="92"/>
                    <a:pt x="47" y="96"/>
                    <a:pt x="43" y="97"/>
                  </a:cubicBezTo>
                  <a:close/>
                </a:path>
              </a:pathLst>
            </a:custGeom>
            <a:solidFill>
              <a:srgbClr val="222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0" name="Freeform 592">
              <a:extLst>
                <a:ext uri="{FF2B5EF4-FFF2-40B4-BE49-F238E27FC236}">
                  <a16:creationId xmlns:a16="http://schemas.microsoft.com/office/drawing/2014/main" id="{8A17F11A-02E6-5E58-168B-871D0189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" y="4144963"/>
              <a:ext cx="22225" cy="71438"/>
            </a:xfrm>
            <a:custGeom>
              <a:avLst/>
              <a:gdLst>
                <a:gd name="T0" fmla="*/ 12 w 12"/>
                <a:gd name="T1" fmla="*/ 20 h 40"/>
                <a:gd name="T2" fmla="*/ 7 w 12"/>
                <a:gd name="T3" fmla="*/ 40 h 40"/>
                <a:gd name="T4" fmla="*/ 1 w 12"/>
                <a:gd name="T5" fmla="*/ 0 h 40"/>
                <a:gd name="T6" fmla="*/ 12 w 12"/>
                <a:gd name="T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40">
                  <a:moveTo>
                    <a:pt x="12" y="20"/>
                  </a:moveTo>
                  <a:cubicBezTo>
                    <a:pt x="11" y="27"/>
                    <a:pt x="11" y="34"/>
                    <a:pt x="7" y="40"/>
                  </a:cubicBezTo>
                  <a:cubicBezTo>
                    <a:pt x="3" y="27"/>
                    <a:pt x="0" y="14"/>
                    <a:pt x="1" y="0"/>
                  </a:cubicBezTo>
                  <a:cubicBezTo>
                    <a:pt x="7" y="5"/>
                    <a:pt x="11" y="12"/>
                    <a:pt x="12" y="20"/>
                  </a:cubicBezTo>
                  <a:close/>
                </a:path>
              </a:pathLst>
            </a:custGeom>
            <a:solidFill>
              <a:srgbClr val="E4E3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1" name="Freeform 593">
              <a:extLst>
                <a:ext uri="{FF2B5EF4-FFF2-40B4-BE49-F238E27FC236}">
                  <a16:creationId xmlns:a16="http://schemas.microsoft.com/office/drawing/2014/main" id="{E72DE337-83CA-A6FB-61AF-60EBB3D5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0" y="4167188"/>
              <a:ext cx="114300" cy="330200"/>
            </a:xfrm>
            <a:custGeom>
              <a:avLst/>
              <a:gdLst>
                <a:gd name="T0" fmla="*/ 59 w 62"/>
                <a:gd name="T1" fmla="*/ 176 h 184"/>
                <a:gd name="T2" fmla="*/ 31 w 62"/>
                <a:gd name="T3" fmla="*/ 184 h 184"/>
                <a:gd name="T4" fmla="*/ 17 w 62"/>
                <a:gd name="T5" fmla="*/ 167 h 184"/>
                <a:gd name="T6" fmla="*/ 3 w 62"/>
                <a:gd name="T7" fmla="*/ 83 h 184"/>
                <a:gd name="T8" fmla="*/ 9 w 62"/>
                <a:gd name="T9" fmla="*/ 38 h 184"/>
                <a:gd name="T10" fmla="*/ 16 w 62"/>
                <a:gd name="T11" fmla="*/ 20 h 184"/>
                <a:gd name="T12" fmla="*/ 27 w 62"/>
                <a:gd name="T13" fmla="*/ 0 h 184"/>
                <a:gd name="T14" fmla="*/ 41 w 62"/>
                <a:gd name="T15" fmla="*/ 61 h 184"/>
                <a:gd name="T16" fmla="*/ 61 w 62"/>
                <a:gd name="T17" fmla="*/ 165 h 184"/>
                <a:gd name="T18" fmla="*/ 59 w 62"/>
                <a:gd name="T19" fmla="*/ 17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184">
                  <a:moveTo>
                    <a:pt x="59" y="176"/>
                  </a:moveTo>
                  <a:cubicBezTo>
                    <a:pt x="48" y="174"/>
                    <a:pt x="40" y="179"/>
                    <a:pt x="31" y="184"/>
                  </a:cubicBezTo>
                  <a:cubicBezTo>
                    <a:pt x="19" y="184"/>
                    <a:pt x="19" y="175"/>
                    <a:pt x="17" y="167"/>
                  </a:cubicBezTo>
                  <a:cubicBezTo>
                    <a:pt x="12" y="139"/>
                    <a:pt x="7" y="111"/>
                    <a:pt x="3" y="83"/>
                  </a:cubicBezTo>
                  <a:cubicBezTo>
                    <a:pt x="0" y="68"/>
                    <a:pt x="5" y="53"/>
                    <a:pt x="9" y="38"/>
                  </a:cubicBezTo>
                  <a:cubicBezTo>
                    <a:pt x="12" y="32"/>
                    <a:pt x="9" y="24"/>
                    <a:pt x="16" y="20"/>
                  </a:cubicBezTo>
                  <a:cubicBezTo>
                    <a:pt x="20" y="13"/>
                    <a:pt x="24" y="6"/>
                    <a:pt x="27" y="0"/>
                  </a:cubicBezTo>
                  <a:cubicBezTo>
                    <a:pt x="41" y="18"/>
                    <a:pt x="36" y="40"/>
                    <a:pt x="41" y="61"/>
                  </a:cubicBezTo>
                  <a:cubicBezTo>
                    <a:pt x="49" y="95"/>
                    <a:pt x="55" y="130"/>
                    <a:pt x="61" y="165"/>
                  </a:cubicBezTo>
                  <a:cubicBezTo>
                    <a:pt x="62" y="169"/>
                    <a:pt x="60" y="173"/>
                    <a:pt x="59" y="176"/>
                  </a:cubicBezTo>
                  <a:close/>
                </a:path>
              </a:pathLst>
            </a:custGeom>
            <a:solidFill>
              <a:srgbClr val="F19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2" name="Freeform 594">
              <a:extLst>
                <a:ext uri="{FF2B5EF4-FFF2-40B4-BE49-F238E27FC236}">
                  <a16:creationId xmlns:a16="http://schemas.microsoft.com/office/drawing/2014/main" id="{C2AE9898-098D-A678-74F2-78A38D1B5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987" y="4273550"/>
              <a:ext cx="134938" cy="157163"/>
            </a:xfrm>
            <a:custGeom>
              <a:avLst/>
              <a:gdLst>
                <a:gd name="T0" fmla="*/ 67 w 74"/>
                <a:gd name="T1" fmla="*/ 58 h 88"/>
                <a:gd name="T2" fmla="*/ 62 w 74"/>
                <a:gd name="T3" fmla="*/ 82 h 88"/>
                <a:gd name="T4" fmla="*/ 54 w 74"/>
                <a:gd name="T5" fmla="*/ 80 h 88"/>
                <a:gd name="T6" fmla="*/ 38 w 74"/>
                <a:gd name="T7" fmla="*/ 85 h 88"/>
                <a:gd name="T8" fmla="*/ 2 w 74"/>
                <a:gd name="T9" fmla="*/ 29 h 88"/>
                <a:gd name="T10" fmla="*/ 0 w 74"/>
                <a:gd name="T11" fmla="*/ 20 h 88"/>
                <a:gd name="T12" fmla="*/ 14 w 74"/>
                <a:gd name="T13" fmla="*/ 13 h 88"/>
                <a:gd name="T14" fmla="*/ 51 w 74"/>
                <a:gd name="T15" fmla="*/ 7 h 88"/>
                <a:gd name="T16" fmla="*/ 68 w 74"/>
                <a:gd name="T17" fmla="*/ 0 h 88"/>
                <a:gd name="T18" fmla="*/ 70 w 74"/>
                <a:gd name="T19" fmla="*/ 0 h 88"/>
                <a:gd name="T20" fmla="*/ 63 w 74"/>
                <a:gd name="T21" fmla="*/ 34 h 88"/>
                <a:gd name="T22" fmla="*/ 67 w 74"/>
                <a:gd name="T23" fmla="*/ 5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88">
                  <a:moveTo>
                    <a:pt x="67" y="58"/>
                  </a:moveTo>
                  <a:cubicBezTo>
                    <a:pt x="61" y="65"/>
                    <a:pt x="64" y="74"/>
                    <a:pt x="62" y="82"/>
                  </a:cubicBezTo>
                  <a:cubicBezTo>
                    <a:pt x="58" y="87"/>
                    <a:pt x="59" y="72"/>
                    <a:pt x="54" y="80"/>
                  </a:cubicBezTo>
                  <a:cubicBezTo>
                    <a:pt x="50" y="84"/>
                    <a:pt x="45" y="88"/>
                    <a:pt x="38" y="85"/>
                  </a:cubicBezTo>
                  <a:cubicBezTo>
                    <a:pt x="26" y="66"/>
                    <a:pt x="7" y="52"/>
                    <a:pt x="2" y="29"/>
                  </a:cubicBezTo>
                  <a:cubicBezTo>
                    <a:pt x="1" y="26"/>
                    <a:pt x="0" y="23"/>
                    <a:pt x="0" y="20"/>
                  </a:cubicBezTo>
                  <a:cubicBezTo>
                    <a:pt x="3" y="15"/>
                    <a:pt x="5" y="7"/>
                    <a:pt x="14" y="13"/>
                  </a:cubicBezTo>
                  <a:cubicBezTo>
                    <a:pt x="25" y="3"/>
                    <a:pt x="38" y="3"/>
                    <a:pt x="51" y="7"/>
                  </a:cubicBezTo>
                  <a:cubicBezTo>
                    <a:pt x="57" y="6"/>
                    <a:pt x="63" y="6"/>
                    <a:pt x="68" y="0"/>
                  </a:cubicBezTo>
                  <a:cubicBezTo>
                    <a:pt x="68" y="0"/>
                    <a:pt x="69" y="0"/>
                    <a:pt x="70" y="0"/>
                  </a:cubicBezTo>
                  <a:cubicBezTo>
                    <a:pt x="74" y="13"/>
                    <a:pt x="63" y="22"/>
                    <a:pt x="63" y="34"/>
                  </a:cubicBezTo>
                  <a:cubicBezTo>
                    <a:pt x="63" y="42"/>
                    <a:pt x="60" y="50"/>
                    <a:pt x="67" y="58"/>
                  </a:cubicBezTo>
                  <a:close/>
                </a:path>
              </a:pathLst>
            </a:custGeom>
            <a:solidFill>
              <a:srgbClr val="D6B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3" name="Freeform 595">
              <a:extLst>
                <a:ext uri="{FF2B5EF4-FFF2-40B4-BE49-F238E27FC236}">
                  <a16:creationId xmlns:a16="http://schemas.microsoft.com/office/drawing/2014/main" id="{54A00B02-CDAF-C516-D558-9781C2E9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" y="4224338"/>
              <a:ext cx="30163" cy="84138"/>
            </a:xfrm>
            <a:custGeom>
              <a:avLst/>
              <a:gdLst>
                <a:gd name="T0" fmla="*/ 17 w 17"/>
                <a:gd name="T1" fmla="*/ 40 h 47"/>
                <a:gd name="T2" fmla="*/ 3 w 17"/>
                <a:gd name="T3" fmla="*/ 47 h 47"/>
                <a:gd name="T4" fmla="*/ 9 w 17"/>
                <a:gd name="T5" fmla="*/ 0 h 47"/>
                <a:gd name="T6" fmla="*/ 17 w 17"/>
                <a:gd name="T7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47">
                  <a:moveTo>
                    <a:pt x="17" y="40"/>
                  </a:moveTo>
                  <a:cubicBezTo>
                    <a:pt x="11" y="40"/>
                    <a:pt x="7" y="44"/>
                    <a:pt x="3" y="47"/>
                  </a:cubicBezTo>
                  <a:cubicBezTo>
                    <a:pt x="0" y="31"/>
                    <a:pt x="0" y="15"/>
                    <a:pt x="9" y="0"/>
                  </a:cubicBezTo>
                  <a:cubicBezTo>
                    <a:pt x="12" y="13"/>
                    <a:pt x="15" y="26"/>
                    <a:pt x="17" y="40"/>
                  </a:cubicBezTo>
                  <a:close/>
                </a:path>
              </a:pathLst>
            </a:custGeom>
            <a:solidFill>
              <a:srgbClr val="6EA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4" name="Freeform 596">
              <a:extLst>
                <a:ext uri="{FF2B5EF4-FFF2-40B4-BE49-F238E27FC236}">
                  <a16:creationId xmlns:a16="http://schemas.microsoft.com/office/drawing/2014/main" id="{19135B5C-F855-BAD7-8F4B-496E071D5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" y="4324350"/>
              <a:ext cx="103188" cy="376238"/>
            </a:xfrm>
            <a:custGeom>
              <a:avLst/>
              <a:gdLst>
                <a:gd name="T0" fmla="*/ 11 w 57"/>
                <a:gd name="T1" fmla="*/ 0 h 209"/>
                <a:gd name="T2" fmla="*/ 49 w 57"/>
                <a:gd name="T3" fmla="*/ 54 h 209"/>
                <a:gd name="T4" fmla="*/ 52 w 57"/>
                <a:gd name="T5" fmla="*/ 61 h 209"/>
                <a:gd name="T6" fmla="*/ 51 w 57"/>
                <a:gd name="T7" fmla="*/ 181 h 209"/>
                <a:gd name="T8" fmla="*/ 50 w 57"/>
                <a:gd name="T9" fmla="*/ 191 h 209"/>
                <a:gd name="T10" fmla="*/ 35 w 57"/>
                <a:gd name="T11" fmla="*/ 203 h 209"/>
                <a:gd name="T12" fmla="*/ 8 w 57"/>
                <a:gd name="T13" fmla="*/ 204 h 209"/>
                <a:gd name="T14" fmla="*/ 2 w 57"/>
                <a:gd name="T15" fmla="*/ 188 h 209"/>
                <a:gd name="T16" fmla="*/ 4 w 57"/>
                <a:gd name="T17" fmla="*/ 16 h 209"/>
                <a:gd name="T18" fmla="*/ 8 w 57"/>
                <a:gd name="T19" fmla="*/ 1 h 209"/>
                <a:gd name="T20" fmla="*/ 11 w 57"/>
                <a:gd name="T21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" h="209">
                  <a:moveTo>
                    <a:pt x="11" y="0"/>
                  </a:moveTo>
                  <a:cubicBezTo>
                    <a:pt x="23" y="18"/>
                    <a:pt x="36" y="36"/>
                    <a:pt x="49" y="54"/>
                  </a:cubicBezTo>
                  <a:cubicBezTo>
                    <a:pt x="50" y="56"/>
                    <a:pt x="52" y="58"/>
                    <a:pt x="52" y="61"/>
                  </a:cubicBezTo>
                  <a:cubicBezTo>
                    <a:pt x="54" y="101"/>
                    <a:pt x="57" y="141"/>
                    <a:pt x="51" y="181"/>
                  </a:cubicBezTo>
                  <a:cubicBezTo>
                    <a:pt x="50" y="184"/>
                    <a:pt x="49" y="188"/>
                    <a:pt x="50" y="191"/>
                  </a:cubicBezTo>
                  <a:cubicBezTo>
                    <a:pt x="56" y="207"/>
                    <a:pt x="48" y="209"/>
                    <a:pt x="35" y="203"/>
                  </a:cubicBezTo>
                  <a:cubicBezTo>
                    <a:pt x="26" y="199"/>
                    <a:pt x="17" y="201"/>
                    <a:pt x="8" y="204"/>
                  </a:cubicBezTo>
                  <a:cubicBezTo>
                    <a:pt x="3" y="200"/>
                    <a:pt x="2" y="194"/>
                    <a:pt x="2" y="188"/>
                  </a:cubicBezTo>
                  <a:cubicBezTo>
                    <a:pt x="3" y="131"/>
                    <a:pt x="0" y="73"/>
                    <a:pt x="4" y="16"/>
                  </a:cubicBezTo>
                  <a:cubicBezTo>
                    <a:pt x="5" y="11"/>
                    <a:pt x="5" y="6"/>
                    <a:pt x="8" y="1"/>
                  </a:cubicBezTo>
                  <a:cubicBezTo>
                    <a:pt x="9" y="1"/>
                    <a:pt x="10" y="0"/>
                    <a:pt x="11" y="0"/>
                  </a:cubicBezTo>
                  <a:close/>
                </a:path>
              </a:pathLst>
            </a:custGeom>
            <a:solidFill>
              <a:srgbClr val="EC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5" name="Freeform 597">
              <a:extLst>
                <a:ext uri="{FF2B5EF4-FFF2-40B4-BE49-F238E27FC236}">
                  <a16:creationId xmlns:a16="http://schemas.microsoft.com/office/drawing/2014/main" id="{1F62FD78-5E3E-A73D-1630-3ECA2DFA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650" y="4325938"/>
              <a:ext cx="31750" cy="373063"/>
            </a:xfrm>
            <a:custGeom>
              <a:avLst/>
              <a:gdLst>
                <a:gd name="T0" fmla="*/ 17 w 17"/>
                <a:gd name="T1" fmla="*/ 0 h 207"/>
                <a:gd name="T2" fmla="*/ 17 w 17"/>
                <a:gd name="T3" fmla="*/ 203 h 207"/>
                <a:gd name="T4" fmla="*/ 9 w 17"/>
                <a:gd name="T5" fmla="*/ 207 h 207"/>
                <a:gd name="T6" fmla="*/ 5 w 17"/>
                <a:gd name="T7" fmla="*/ 205 h 207"/>
                <a:gd name="T8" fmla="*/ 3 w 17"/>
                <a:gd name="T9" fmla="*/ 152 h 207"/>
                <a:gd name="T10" fmla="*/ 1 w 17"/>
                <a:gd name="T11" fmla="*/ 62 h 207"/>
                <a:gd name="T12" fmla="*/ 3 w 17"/>
                <a:gd name="T13" fmla="*/ 52 h 207"/>
                <a:gd name="T14" fmla="*/ 17 w 17"/>
                <a:gd name="T15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207">
                  <a:moveTo>
                    <a:pt x="17" y="0"/>
                  </a:moveTo>
                  <a:cubicBezTo>
                    <a:pt x="17" y="68"/>
                    <a:pt x="17" y="135"/>
                    <a:pt x="17" y="203"/>
                  </a:cubicBezTo>
                  <a:cubicBezTo>
                    <a:pt x="16" y="207"/>
                    <a:pt x="12" y="206"/>
                    <a:pt x="9" y="207"/>
                  </a:cubicBezTo>
                  <a:cubicBezTo>
                    <a:pt x="8" y="206"/>
                    <a:pt x="7" y="205"/>
                    <a:pt x="5" y="205"/>
                  </a:cubicBezTo>
                  <a:cubicBezTo>
                    <a:pt x="0" y="187"/>
                    <a:pt x="4" y="169"/>
                    <a:pt x="3" y="152"/>
                  </a:cubicBezTo>
                  <a:cubicBezTo>
                    <a:pt x="2" y="122"/>
                    <a:pt x="5" y="92"/>
                    <a:pt x="1" y="62"/>
                  </a:cubicBezTo>
                  <a:cubicBezTo>
                    <a:pt x="2" y="59"/>
                    <a:pt x="2" y="56"/>
                    <a:pt x="3" y="52"/>
                  </a:cubicBezTo>
                  <a:cubicBezTo>
                    <a:pt x="11" y="36"/>
                    <a:pt x="4" y="15"/>
                    <a:pt x="17" y="0"/>
                  </a:cubicBezTo>
                  <a:close/>
                </a:path>
              </a:pathLst>
            </a:custGeom>
            <a:solidFill>
              <a:srgbClr val="D73B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6" name="Freeform 598">
              <a:extLst>
                <a:ext uri="{FF2B5EF4-FFF2-40B4-BE49-F238E27FC236}">
                  <a16:creationId xmlns:a16="http://schemas.microsoft.com/office/drawing/2014/main" id="{248FA6EF-0B58-71C4-70C5-E7459C34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4122738"/>
              <a:ext cx="42863" cy="150813"/>
            </a:xfrm>
            <a:custGeom>
              <a:avLst/>
              <a:gdLst>
                <a:gd name="T0" fmla="*/ 15 w 23"/>
                <a:gd name="T1" fmla="*/ 84 h 84"/>
                <a:gd name="T2" fmla="*/ 14 w 23"/>
                <a:gd name="T3" fmla="*/ 84 h 84"/>
                <a:gd name="T4" fmla="*/ 13 w 23"/>
                <a:gd name="T5" fmla="*/ 84 h 84"/>
                <a:gd name="T6" fmla="*/ 0 w 23"/>
                <a:gd name="T7" fmla="*/ 0 h 84"/>
                <a:gd name="T8" fmla="*/ 21 w 23"/>
                <a:gd name="T9" fmla="*/ 29 h 84"/>
                <a:gd name="T10" fmla="*/ 15 w 23"/>
                <a:gd name="T1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84">
                  <a:moveTo>
                    <a:pt x="15" y="84"/>
                  </a:moveTo>
                  <a:cubicBezTo>
                    <a:pt x="14" y="84"/>
                    <a:pt x="14" y="84"/>
                    <a:pt x="14" y="84"/>
                  </a:cubicBezTo>
                  <a:cubicBezTo>
                    <a:pt x="14" y="84"/>
                    <a:pt x="13" y="84"/>
                    <a:pt x="13" y="84"/>
                  </a:cubicBezTo>
                  <a:cubicBezTo>
                    <a:pt x="10" y="56"/>
                    <a:pt x="0" y="29"/>
                    <a:pt x="0" y="0"/>
                  </a:cubicBezTo>
                  <a:cubicBezTo>
                    <a:pt x="7" y="10"/>
                    <a:pt x="14" y="20"/>
                    <a:pt x="21" y="29"/>
                  </a:cubicBezTo>
                  <a:cubicBezTo>
                    <a:pt x="23" y="48"/>
                    <a:pt x="15" y="66"/>
                    <a:pt x="15" y="84"/>
                  </a:cubicBezTo>
                  <a:close/>
                </a:path>
              </a:pathLst>
            </a:custGeom>
            <a:solidFill>
              <a:srgbClr val="292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7" name="Freeform 599">
              <a:extLst>
                <a:ext uri="{FF2B5EF4-FFF2-40B4-BE49-F238E27FC236}">
                  <a16:creationId xmlns:a16="http://schemas.microsoft.com/office/drawing/2014/main" id="{6360A5CD-D7AF-46ED-E125-272EA2891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950" y="4292600"/>
              <a:ext cx="117475" cy="412750"/>
            </a:xfrm>
            <a:custGeom>
              <a:avLst/>
              <a:gdLst>
                <a:gd name="T0" fmla="*/ 0 w 64"/>
                <a:gd name="T1" fmla="*/ 55 h 230"/>
                <a:gd name="T2" fmla="*/ 14 w 64"/>
                <a:gd name="T3" fmla="*/ 26 h 230"/>
                <a:gd name="T4" fmla="*/ 26 w 64"/>
                <a:gd name="T5" fmla="*/ 0 h 230"/>
                <a:gd name="T6" fmla="*/ 27 w 64"/>
                <a:gd name="T7" fmla="*/ 7 h 230"/>
                <a:gd name="T8" fmla="*/ 61 w 64"/>
                <a:gd name="T9" fmla="*/ 200 h 230"/>
                <a:gd name="T10" fmla="*/ 64 w 64"/>
                <a:gd name="T11" fmla="*/ 222 h 230"/>
                <a:gd name="T12" fmla="*/ 28 w 64"/>
                <a:gd name="T13" fmla="*/ 230 h 230"/>
                <a:gd name="T14" fmla="*/ 2 w 64"/>
                <a:gd name="T15" fmla="*/ 74 h 230"/>
                <a:gd name="T16" fmla="*/ 0 w 64"/>
                <a:gd name="T17" fmla="*/ 55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230">
                  <a:moveTo>
                    <a:pt x="0" y="55"/>
                  </a:moveTo>
                  <a:cubicBezTo>
                    <a:pt x="3" y="45"/>
                    <a:pt x="16" y="39"/>
                    <a:pt x="14" y="26"/>
                  </a:cubicBezTo>
                  <a:cubicBezTo>
                    <a:pt x="18" y="17"/>
                    <a:pt x="13" y="5"/>
                    <a:pt x="26" y="0"/>
                  </a:cubicBezTo>
                  <a:cubicBezTo>
                    <a:pt x="27" y="2"/>
                    <a:pt x="27" y="4"/>
                    <a:pt x="27" y="7"/>
                  </a:cubicBezTo>
                  <a:cubicBezTo>
                    <a:pt x="39" y="71"/>
                    <a:pt x="50" y="136"/>
                    <a:pt x="61" y="200"/>
                  </a:cubicBezTo>
                  <a:cubicBezTo>
                    <a:pt x="62" y="207"/>
                    <a:pt x="63" y="215"/>
                    <a:pt x="64" y="222"/>
                  </a:cubicBezTo>
                  <a:cubicBezTo>
                    <a:pt x="51" y="220"/>
                    <a:pt x="39" y="224"/>
                    <a:pt x="28" y="230"/>
                  </a:cubicBezTo>
                  <a:cubicBezTo>
                    <a:pt x="19" y="178"/>
                    <a:pt x="11" y="126"/>
                    <a:pt x="2" y="74"/>
                  </a:cubicBezTo>
                  <a:cubicBezTo>
                    <a:pt x="1" y="68"/>
                    <a:pt x="0" y="61"/>
                    <a:pt x="0" y="55"/>
                  </a:cubicBezTo>
                  <a:close/>
                </a:path>
              </a:pathLst>
            </a:custGeom>
            <a:solidFill>
              <a:srgbClr val="F8E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8" name="Freeform 600">
              <a:extLst>
                <a:ext uri="{FF2B5EF4-FFF2-40B4-BE49-F238E27FC236}">
                  <a16:creationId xmlns:a16="http://schemas.microsoft.com/office/drawing/2014/main" id="{B2D3E2A2-33F2-1571-31B1-5CE96C4C7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4129088"/>
              <a:ext cx="41275" cy="68263"/>
            </a:xfrm>
            <a:custGeom>
              <a:avLst/>
              <a:gdLst>
                <a:gd name="T0" fmla="*/ 8 w 23"/>
                <a:gd name="T1" fmla="*/ 38 h 38"/>
                <a:gd name="T2" fmla="*/ 0 w 23"/>
                <a:gd name="T3" fmla="*/ 24 h 38"/>
                <a:gd name="T4" fmla="*/ 15 w 23"/>
                <a:gd name="T5" fmla="*/ 0 h 38"/>
                <a:gd name="T6" fmla="*/ 19 w 23"/>
                <a:gd name="T7" fmla="*/ 22 h 38"/>
                <a:gd name="T8" fmla="*/ 12 w 23"/>
                <a:gd name="T9" fmla="*/ 36 h 38"/>
                <a:gd name="T10" fmla="*/ 8 w 23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38">
                  <a:moveTo>
                    <a:pt x="8" y="38"/>
                  </a:moveTo>
                  <a:cubicBezTo>
                    <a:pt x="5" y="34"/>
                    <a:pt x="2" y="29"/>
                    <a:pt x="0" y="24"/>
                  </a:cubicBezTo>
                  <a:cubicBezTo>
                    <a:pt x="2" y="14"/>
                    <a:pt x="10" y="8"/>
                    <a:pt x="15" y="0"/>
                  </a:cubicBezTo>
                  <a:cubicBezTo>
                    <a:pt x="17" y="8"/>
                    <a:pt x="17" y="15"/>
                    <a:pt x="19" y="22"/>
                  </a:cubicBezTo>
                  <a:cubicBezTo>
                    <a:pt x="23" y="30"/>
                    <a:pt x="18" y="33"/>
                    <a:pt x="12" y="36"/>
                  </a:cubicBezTo>
                  <a:cubicBezTo>
                    <a:pt x="11" y="37"/>
                    <a:pt x="9" y="37"/>
                    <a:pt x="8" y="38"/>
                  </a:cubicBezTo>
                  <a:close/>
                </a:path>
              </a:pathLst>
            </a:custGeom>
            <a:solidFill>
              <a:srgbClr val="358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9" name="Freeform 601">
              <a:extLst>
                <a:ext uri="{FF2B5EF4-FFF2-40B4-BE49-F238E27FC236}">
                  <a16:creationId xmlns:a16="http://schemas.microsoft.com/office/drawing/2014/main" id="{6AA43D7E-681A-C399-78AB-811B83087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2" y="4210050"/>
              <a:ext cx="47625" cy="177800"/>
            </a:xfrm>
            <a:custGeom>
              <a:avLst/>
              <a:gdLst>
                <a:gd name="T0" fmla="*/ 21 w 26"/>
                <a:gd name="T1" fmla="*/ 68 h 99"/>
                <a:gd name="T2" fmla="*/ 17 w 26"/>
                <a:gd name="T3" fmla="*/ 87 h 99"/>
                <a:gd name="T4" fmla="*/ 9 w 26"/>
                <a:gd name="T5" fmla="*/ 86 h 99"/>
                <a:gd name="T6" fmla="*/ 4 w 26"/>
                <a:gd name="T7" fmla="*/ 57 h 99"/>
                <a:gd name="T8" fmla="*/ 0 w 26"/>
                <a:gd name="T9" fmla="*/ 27 h 99"/>
                <a:gd name="T10" fmla="*/ 4 w 26"/>
                <a:gd name="T11" fmla="*/ 14 h 99"/>
                <a:gd name="T12" fmla="*/ 15 w 26"/>
                <a:gd name="T13" fmla="*/ 0 h 99"/>
                <a:gd name="T14" fmla="*/ 16 w 26"/>
                <a:gd name="T15" fmla="*/ 0 h 99"/>
                <a:gd name="T16" fmla="*/ 22 w 26"/>
                <a:gd name="T17" fmla="*/ 32 h 99"/>
                <a:gd name="T18" fmla="*/ 21 w 26"/>
                <a:gd name="T19" fmla="*/ 6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99">
                  <a:moveTo>
                    <a:pt x="21" y="68"/>
                  </a:moveTo>
                  <a:cubicBezTo>
                    <a:pt x="15" y="73"/>
                    <a:pt x="17" y="80"/>
                    <a:pt x="17" y="87"/>
                  </a:cubicBezTo>
                  <a:cubicBezTo>
                    <a:pt x="13" y="99"/>
                    <a:pt x="10" y="89"/>
                    <a:pt x="9" y="86"/>
                  </a:cubicBezTo>
                  <a:cubicBezTo>
                    <a:pt x="6" y="77"/>
                    <a:pt x="6" y="66"/>
                    <a:pt x="4" y="57"/>
                  </a:cubicBezTo>
                  <a:cubicBezTo>
                    <a:pt x="3" y="47"/>
                    <a:pt x="0" y="37"/>
                    <a:pt x="0" y="27"/>
                  </a:cubicBezTo>
                  <a:cubicBezTo>
                    <a:pt x="1" y="23"/>
                    <a:pt x="2" y="18"/>
                    <a:pt x="4" y="14"/>
                  </a:cubicBezTo>
                  <a:cubicBezTo>
                    <a:pt x="7" y="9"/>
                    <a:pt x="7" y="1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6" y="9"/>
                    <a:pt x="23" y="21"/>
                    <a:pt x="22" y="32"/>
                  </a:cubicBezTo>
                  <a:cubicBezTo>
                    <a:pt x="22" y="44"/>
                    <a:pt x="21" y="56"/>
                    <a:pt x="21" y="68"/>
                  </a:cubicBezTo>
                  <a:close/>
                </a:path>
              </a:pathLst>
            </a:custGeom>
            <a:solidFill>
              <a:srgbClr val="B93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0" name="Freeform 602">
              <a:extLst>
                <a:ext uri="{FF2B5EF4-FFF2-40B4-BE49-F238E27FC236}">
                  <a16:creationId xmlns:a16="http://schemas.microsoft.com/office/drawing/2014/main" id="{850433B0-3CC7-106B-7474-1CFBDA325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7" y="4165600"/>
              <a:ext cx="31750" cy="101600"/>
            </a:xfrm>
            <a:custGeom>
              <a:avLst/>
              <a:gdLst>
                <a:gd name="T0" fmla="*/ 6 w 17"/>
                <a:gd name="T1" fmla="*/ 57 h 57"/>
                <a:gd name="T2" fmla="*/ 0 w 17"/>
                <a:gd name="T3" fmla="*/ 25 h 57"/>
                <a:gd name="T4" fmla="*/ 17 w 17"/>
                <a:gd name="T5" fmla="*/ 0 h 57"/>
                <a:gd name="T6" fmla="*/ 6 w 17"/>
                <a:gd name="T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57">
                  <a:moveTo>
                    <a:pt x="6" y="57"/>
                  </a:moveTo>
                  <a:cubicBezTo>
                    <a:pt x="4" y="46"/>
                    <a:pt x="2" y="36"/>
                    <a:pt x="0" y="25"/>
                  </a:cubicBezTo>
                  <a:cubicBezTo>
                    <a:pt x="3" y="15"/>
                    <a:pt x="8" y="7"/>
                    <a:pt x="17" y="0"/>
                  </a:cubicBezTo>
                  <a:cubicBezTo>
                    <a:pt x="15" y="20"/>
                    <a:pt x="14" y="39"/>
                    <a:pt x="6" y="57"/>
                  </a:cubicBezTo>
                  <a:close/>
                </a:path>
              </a:pathLst>
            </a:custGeom>
            <a:solidFill>
              <a:srgbClr val="E3DF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1" name="Freeform 603">
              <a:extLst>
                <a:ext uri="{FF2B5EF4-FFF2-40B4-BE49-F238E27FC236}">
                  <a16:creationId xmlns:a16="http://schemas.microsoft.com/office/drawing/2014/main" id="{2765E61D-612D-11A1-2EB5-3F770616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287" y="4130675"/>
              <a:ext cx="47625" cy="103188"/>
            </a:xfrm>
            <a:custGeom>
              <a:avLst/>
              <a:gdLst>
                <a:gd name="T0" fmla="*/ 0 w 26"/>
                <a:gd name="T1" fmla="*/ 37 h 57"/>
                <a:gd name="T2" fmla="*/ 0 w 26"/>
                <a:gd name="T3" fmla="*/ 28 h 57"/>
                <a:gd name="T4" fmla="*/ 24 w 26"/>
                <a:gd name="T5" fmla="*/ 0 h 57"/>
                <a:gd name="T6" fmla="*/ 16 w 26"/>
                <a:gd name="T7" fmla="*/ 57 h 57"/>
                <a:gd name="T8" fmla="*/ 8 w 26"/>
                <a:gd name="T9" fmla="*/ 42 h 57"/>
                <a:gd name="T10" fmla="*/ 0 w 26"/>
                <a:gd name="T11" fmla="*/ 3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7">
                  <a:moveTo>
                    <a:pt x="0" y="37"/>
                  </a:moveTo>
                  <a:cubicBezTo>
                    <a:pt x="0" y="34"/>
                    <a:pt x="0" y="31"/>
                    <a:pt x="0" y="28"/>
                  </a:cubicBezTo>
                  <a:cubicBezTo>
                    <a:pt x="8" y="19"/>
                    <a:pt x="16" y="10"/>
                    <a:pt x="24" y="0"/>
                  </a:cubicBezTo>
                  <a:cubicBezTo>
                    <a:pt x="26" y="20"/>
                    <a:pt x="23" y="39"/>
                    <a:pt x="16" y="57"/>
                  </a:cubicBezTo>
                  <a:cubicBezTo>
                    <a:pt x="7" y="55"/>
                    <a:pt x="9" y="48"/>
                    <a:pt x="8" y="42"/>
                  </a:cubicBezTo>
                  <a:cubicBezTo>
                    <a:pt x="7" y="38"/>
                    <a:pt x="7" y="32"/>
                    <a:pt x="0" y="37"/>
                  </a:cubicBezTo>
                  <a:close/>
                </a:path>
              </a:pathLst>
            </a:custGeom>
            <a:solidFill>
              <a:srgbClr val="548C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2" name="Freeform 604">
              <a:extLst>
                <a:ext uri="{FF2B5EF4-FFF2-40B4-BE49-F238E27FC236}">
                  <a16:creationId xmlns:a16="http://schemas.microsoft.com/office/drawing/2014/main" id="{FA9B1196-5F45-3F50-E560-F29553356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2" y="4202113"/>
              <a:ext cx="23813" cy="53975"/>
            </a:xfrm>
            <a:custGeom>
              <a:avLst/>
              <a:gdLst>
                <a:gd name="T0" fmla="*/ 13 w 13"/>
                <a:gd name="T1" fmla="*/ 3 h 30"/>
                <a:gd name="T2" fmla="*/ 0 w 13"/>
                <a:gd name="T3" fmla="*/ 30 h 30"/>
                <a:gd name="T4" fmla="*/ 0 w 13"/>
                <a:gd name="T5" fmla="*/ 0 h 30"/>
                <a:gd name="T6" fmla="*/ 13 w 13"/>
                <a:gd name="T7" fmla="*/ 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0">
                  <a:moveTo>
                    <a:pt x="13" y="3"/>
                  </a:moveTo>
                  <a:cubicBezTo>
                    <a:pt x="11" y="12"/>
                    <a:pt x="9" y="21"/>
                    <a:pt x="0" y="30"/>
                  </a:cubicBezTo>
                  <a:cubicBezTo>
                    <a:pt x="0" y="19"/>
                    <a:pt x="0" y="9"/>
                    <a:pt x="0" y="0"/>
                  </a:cubicBezTo>
                  <a:cubicBezTo>
                    <a:pt x="5" y="0"/>
                    <a:pt x="9" y="0"/>
                    <a:pt x="13" y="3"/>
                  </a:cubicBezTo>
                  <a:close/>
                </a:path>
              </a:pathLst>
            </a:custGeom>
            <a:solidFill>
              <a:srgbClr val="4C9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3" name="Freeform 605">
              <a:extLst>
                <a:ext uri="{FF2B5EF4-FFF2-40B4-BE49-F238E27FC236}">
                  <a16:creationId xmlns:a16="http://schemas.microsoft.com/office/drawing/2014/main" id="{01A6996D-FD90-B9AB-CE99-DACD1D7A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400" y="4186238"/>
              <a:ext cx="120650" cy="358775"/>
            </a:xfrm>
            <a:custGeom>
              <a:avLst/>
              <a:gdLst>
                <a:gd name="T0" fmla="*/ 41 w 66"/>
                <a:gd name="T1" fmla="*/ 37 h 200"/>
                <a:gd name="T2" fmla="*/ 50 w 66"/>
                <a:gd name="T3" fmla="*/ 99 h 200"/>
                <a:gd name="T4" fmla="*/ 51 w 66"/>
                <a:gd name="T5" fmla="*/ 101 h 200"/>
                <a:gd name="T6" fmla="*/ 54 w 66"/>
                <a:gd name="T7" fmla="*/ 100 h 200"/>
                <a:gd name="T8" fmla="*/ 60 w 66"/>
                <a:gd name="T9" fmla="*/ 121 h 200"/>
                <a:gd name="T10" fmla="*/ 63 w 66"/>
                <a:gd name="T11" fmla="*/ 160 h 200"/>
                <a:gd name="T12" fmla="*/ 66 w 66"/>
                <a:gd name="T13" fmla="*/ 193 h 200"/>
                <a:gd name="T14" fmla="*/ 33 w 66"/>
                <a:gd name="T15" fmla="*/ 200 h 200"/>
                <a:gd name="T16" fmla="*/ 14 w 66"/>
                <a:gd name="T17" fmla="*/ 97 h 200"/>
                <a:gd name="T18" fmla="*/ 6 w 66"/>
                <a:gd name="T19" fmla="*/ 73 h 200"/>
                <a:gd name="T20" fmla="*/ 22 w 66"/>
                <a:gd name="T21" fmla="*/ 21 h 200"/>
                <a:gd name="T22" fmla="*/ 25 w 66"/>
                <a:gd name="T23" fmla="*/ 9 h 200"/>
                <a:gd name="T24" fmla="*/ 36 w 66"/>
                <a:gd name="T25" fmla="*/ 0 h 200"/>
                <a:gd name="T26" fmla="*/ 38 w 66"/>
                <a:gd name="T27" fmla="*/ 8 h 200"/>
                <a:gd name="T28" fmla="*/ 41 w 66"/>
                <a:gd name="T29" fmla="*/ 37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6" h="200">
                  <a:moveTo>
                    <a:pt x="41" y="37"/>
                  </a:moveTo>
                  <a:cubicBezTo>
                    <a:pt x="45" y="58"/>
                    <a:pt x="50" y="78"/>
                    <a:pt x="50" y="99"/>
                  </a:cubicBezTo>
                  <a:cubicBezTo>
                    <a:pt x="50" y="100"/>
                    <a:pt x="51" y="101"/>
                    <a:pt x="51" y="101"/>
                  </a:cubicBezTo>
                  <a:cubicBezTo>
                    <a:pt x="52" y="100"/>
                    <a:pt x="53" y="100"/>
                    <a:pt x="54" y="100"/>
                  </a:cubicBezTo>
                  <a:cubicBezTo>
                    <a:pt x="59" y="106"/>
                    <a:pt x="58" y="114"/>
                    <a:pt x="60" y="121"/>
                  </a:cubicBezTo>
                  <a:cubicBezTo>
                    <a:pt x="53" y="134"/>
                    <a:pt x="64" y="147"/>
                    <a:pt x="63" y="160"/>
                  </a:cubicBezTo>
                  <a:cubicBezTo>
                    <a:pt x="62" y="171"/>
                    <a:pt x="65" y="182"/>
                    <a:pt x="66" y="193"/>
                  </a:cubicBezTo>
                  <a:cubicBezTo>
                    <a:pt x="54" y="190"/>
                    <a:pt x="44" y="196"/>
                    <a:pt x="33" y="200"/>
                  </a:cubicBezTo>
                  <a:cubicBezTo>
                    <a:pt x="24" y="166"/>
                    <a:pt x="21" y="131"/>
                    <a:pt x="14" y="97"/>
                  </a:cubicBezTo>
                  <a:cubicBezTo>
                    <a:pt x="12" y="89"/>
                    <a:pt x="11" y="80"/>
                    <a:pt x="6" y="73"/>
                  </a:cubicBezTo>
                  <a:cubicBezTo>
                    <a:pt x="0" y="52"/>
                    <a:pt x="7" y="36"/>
                    <a:pt x="22" y="21"/>
                  </a:cubicBezTo>
                  <a:cubicBezTo>
                    <a:pt x="25" y="18"/>
                    <a:pt x="25" y="13"/>
                    <a:pt x="25" y="9"/>
                  </a:cubicBezTo>
                  <a:cubicBezTo>
                    <a:pt x="26" y="2"/>
                    <a:pt x="30" y="1"/>
                    <a:pt x="36" y="0"/>
                  </a:cubicBezTo>
                  <a:cubicBezTo>
                    <a:pt x="36" y="3"/>
                    <a:pt x="37" y="6"/>
                    <a:pt x="38" y="8"/>
                  </a:cubicBezTo>
                  <a:cubicBezTo>
                    <a:pt x="39" y="18"/>
                    <a:pt x="38" y="28"/>
                    <a:pt x="41" y="37"/>
                  </a:cubicBezTo>
                  <a:close/>
                </a:path>
              </a:pathLst>
            </a:custGeom>
            <a:solidFill>
              <a:srgbClr val="EC6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4" name="Freeform 606">
              <a:extLst>
                <a:ext uri="{FF2B5EF4-FFF2-40B4-BE49-F238E27FC236}">
                  <a16:creationId xmlns:a16="http://schemas.microsoft.com/office/drawing/2014/main" id="{263ABDDC-D7F7-EECB-DDF5-E07F92E1D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725" y="4202113"/>
              <a:ext cx="34925" cy="36513"/>
            </a:xfrm>
            <a:custGeom>
              <a:avLst/>
              <a:gdLst>
                <a:gd name="T0" fmla="*/ 19 w 19"/>
                <a:gd name="T1" fmla="*/ 4 h 20"/>
                <a:gd name="T2" fmla="*/ 11 w 19"/>
                <a:gd name="T3" fmla="*/ 20 h 20"/>
                <a:gd name="T4" fmla="*/ 8 w 19"/>
                <a:gd name="T5" fmla="*/ 1 h 20"/>
                <a:gd name="T6" fmla="*/ 19 w 19"/>
                <a:gd name="T7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19" y="4"/>
                  </a:moveTo>
                  <a:cubicBezTo>
                    <a:pt x="18" y="10"/>
                    <a:pt x="15" y="15"/>
                    <a:pt x="11" y="20"/>
                  </a:cubicBezTo>
                  <a:cubicBezTo>
                    <a:pt x="0" y="17"/>
                    <a:pt x="0" y="16"/>
                    <a:pt x="8" y="1"/>
                  </a:cubicBezTo>
                  <a:cubicBezTo>
                    <a:pt x="12" y="0"/>
                    <a:pt x="16" y="1"/>
                    <a:pt x="19" y="4"/>
                  </a:cubicBezTo>
                  <a:close/>
                </a:path>
              </a:pathLst>
            </a:custGeom>
            <a:solidFill>
              <a:srgbClr val="78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5" name="Freeform 607">
              <a:extLst>
                <a:ext uri="{FF2B5EF4-FFF2-40B4-BE49-F238E27FC236}">
                  <a16:creationId xmlns:a16="http://schemas.microsoft.com/office/drawing/2014/main" id="{21CEC3DD-BD98-C526-A281-D7E7D308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3962" y="4200525"/>
              <a:ext cx="25400" cy="52388"/>
            </a:xfrm>
            <a:custGeom>
              <a:avLst/>
              <a:gdLst>
                <a:gd name="T0" fmla="*/ 11 w 14"/>
                <a:gd name="T1" fmla="*/ 2 h 29"/>
                <a:gd name="T2" fmla="*/ 14 w 14"/>
                <a:gd name="T3" fmla="*/ 21 h 29"/>
                <a:gd name="T4" fmla="*/ 11 w 14"/>
                <a:gd name="T5" fmla="*/ 29 h 29"/>
                <a:gd name="T6" fmla="*/ 8 w 14"/>
                <a:gd name="T7" fmla="*/ 0 h 29"/>
                <a:gd name="T8" fmla="*/ 11 w 14"/>
                <a:gd name="T9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9">
                  <a:moveTo>
                    <a:pt x="11" y="2"/>
                  </a:moveTo>
                  <a:cubicBezTo>
                    <a:pt x="12" y="9"/>
                    <a:pt x="3" y="17"/>
                    <a:pt x="14" y="21"/>
                  </a:cubicBezTo>
                  <a:cubicBezTo>
                    <a:pt x="13" y="24"/>
                    <a:pt x="12" y="27"/>
                    <a:pt x="11" y="29"/>
                  </a:cubicBezTo>
                  <a:cubicBezTo>
                    <a:pt x="0" y="21"/>
                    <a:pt x="1" y="11"/>
                    <a:pt x="8" y="0"/>
                  </a:cubicBezTo>
                  <a:cubicBezTo>
                    <a:pt x="9" y="1"/>
                    <a:pt x="10" y="2"/>
                    <a:pt x="11" y="2"/>
                  </a:cubicBezTo>
                  <a:close/>
                </a:path>
              </a:pathLst>
            </a:custGeom>
            <a:solidFill>
              <a:srgbClr val="CC96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6" name="Freeform 608">
              <a:extLst>
                <a:ext uri="{FF2B5EF4-FFF2-40B4-BE49-F238E27FC236}">
                  <a16:creationId xmlns:a16="http://schemas.microsoft.com/office/drawing/2014/main" id="{CC6BC003-7170-02B2-737F-90652B28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025" y="4195763"/>
              <a:ext cx="20638" cy="50800"/>
            </a:xfrm>
            <a:custGeom>
              <a:avLst/>
              <a:gdLst>
                <a:gd name="T0" fmla="*/ 11 w 11"/>
                <a:gd name="T1" fmla="*/ 4 h 28"/>
                <a:gd name="T2" fmla="*/ 10 w 11"/>
                <a:gd name="T3" fmla="*/ 23 h 28"/>
                <a:gd name="T4" fmla="*/ 1 w 11"/>
                <a:gd name="T5" fmla="*/ 16 h 28"/>
                <a:gd name="T6" fmla="*/ 0 w 11"/>
                <a:gd name="T7" fmla="*/ 3 h 28"/>
                <a:gd name="T8" fmla="*/ 11 w 11"/>
                <a:gd name="T9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8">
                  <a:moveTo>
                    <a:pt x="11" y="4"/>
                  </a:moveTo>
                  <a:cubicBezTo>
                    <a:pt x="10" y="10"/>
                    <a:pt x="10" y="17"/>
                    <a:pt x="10" y="23"/>
                  </a:cubicBezTo>
                  <a:cubicBezTo>
                    <a:pt x="1" y="28"/>
                    <a:pt x="0" y="24"/>
                    <a:pt x="1" y="16"/>
                  </a:cubicBezTo>
                  <a:cubicBezTo>
                    <a:pt x="1" y="12"/>
                    <a:pt x="0" y="7"/>
                    <a:pt x="0" y="3"/>
                  </a:cubicBezTo>
                  <a:cubicBezTo>
                    <a:pt x="4" y="0"/>
                    <a:pt x="7" y="0"/>
                    <a:pt x="11" y="4"/>
                  </a:cubicBezTo>
                  <a:close/>
                </a:path>
              </a:pathLst>
            </a:custGeom>
            <a:solidFill>
              <a:srgbClr val="9E5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7" name="Freeform 609">
              <a:extLst>
                <a:ext uri="{FF2B5EF4-FFF2-40B4-BE49-F238E27FC236}">
                  <a16:creationId xmlns:a16="http://schemas.microsoft.com/office/drawing/2014/main" id="{6B8103E7-EDA2-48E1-7D71-234F43BB9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362" y="4194175"/>
              <a:ext cx="141288" cy="547688"/>
            </a:xfrm>
            <a:custGeom>
              <a:avLst/>
              <a:gdLst>
                <a:gd name="T0" fmla="*/ 28 w 77"/>
                <a:gd name="T1" fmla="*/ 80 h 305"/>
                <a:gd name="T2" fmla="*/ 39 w 77"/>
                <a:gd name="T3" fmla="*/ 117 h 305"/>
                <a:gd name="T4" fmla="*/ 71 w 77"/>
                <a:gd name="T5" fmla="*/ 271 h 305"/>
                <a:gd name="T6" fmla="*/ 70 w 77"/>
                <a:gd name="T7" fmla="*/ 300 h 305"/>
                <a:gd name="T8" fmla="*/ 35 w 77"/>
                <a:gd name="T9" fmla="*/ 305 h 305"/>
                <a:gd name="T10" fmla="*/ 0 w 77"/>
                <a:gd name="T11" fmla="*/ 116 h 305"/>
                <a:gd name="T12" fmla="*/ 17 w 77"/>
                <a:gd name="T13" fmla="*/ 8 h 305"/>
                <a:gd name="T14" fmla="*/ 23 w 77"/>
                <a:gd name="T15" fmla="*/ 0 h 305"/>
                <a:gd name="T16" fmla="*/ 26 w 77"/>
                <a:gd name="T17" fmla="*/ 7 h 305"/>
                <a:gd name="T18" fmla="*/ 28 w 77"/>
                <a:gd name="T19" fmla="*/ 8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" h="305">
                  <a:moveTo>
                    <a:pt x="28" y="80"/>
                  </a:moveTo>
                  <a:cubicBezTo>
                    <a:pt x="25" y="95"/>
                    <a:pt x="39" y="104"/>
                    <a:pt x="39" y="117"/>
                  </a:cubicBezTo>
                  <a:cubicBezTo>
                    <a:pt x="55" y="167"/>
                    <a:pt x="62" y="220"/>
                    <a:pt x="71" y="271"/>
                  </a:cubicBezTo>
                  <a:cubicBezTo>
                    <a:pt x="73" y="280"/>
                    <a:pt x="77" y="290"/>
                    <a:pt x="70" y="300"/>
                  </a:cubicBezTo>
                  <a:cubicBezTo>
                    <a:pt x="58" y="300"/>
                    <a:pt x="46" y="300"/>
                    <a:pt x="35" y="305"/>
                  </a:cubicBezTo>
                  <a:cubicBezTo>
                    <a:pt x="23" y="242"/>
                    <a:pt x="11" y="179"/>
                    <a:pt x="0" y="116"/>
                  </a:cubicBezTo>
                  <a:cubicBezTo>
                    <a:pt x="1" y="80"/>
                    <a:pt x="12" y="44"/>
                    <a:pt x="17" y="8"/>
                  </a:cubicBezTo>
                  <a:cubicBezTo>
                    <a:pt x="17" y="5"/>
                    <a:pt x="20" y="3"/>
                    <a:pt x="23" y="0"/>
                  </a:cubicBezTo>
                  <a:cubicBezTo>
                    <a:pt x="28" y="0"/>
                    <a:pt x="29" y="2"/>
                    <a:pt x="26" y="7"/>
                  </a:cubicBezTo>
                  <a:cubicBezTo>
                    <a:pt x="25" y="31"/>
                    <a:pt x="25" y="56"/>
                    <a:pt x="28" y="80"/>
                  </a:cubicBezTo>
                  <a:close/>
                </a:path>
              </a:pathLst>
            </a:custGeom>
            <a:solidFill>
              <a:srgbClr val="F7E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8" name="Freeform 610">
              <a:extLst>
                <a:ext uri="{FF2B5EF4-FFF2-40B4-BE49-F238E27FC236}">
                  <a16:creationId xmlns:a16="http://schemas.microsoft.com/office/drawing/2014/main" id="{A716AC71-23C4-CB14-4102-994A0736E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700" y="4159250"/>
              <a:ext cx="30163" cy="60325"/>
            </a:xfrm>
            <a:custGeom>
              <a:avLst/>
              <a:gdLst>
                <a:gd name="T0" fmla="*/ 8 w 17"/>
                <a:gd name="T1" fmla="*/ 26 h 33"/>
                <a:gd name="T2" fmla="*/ 5 w 17"/>
                <a:gd name="T3" fmla="*/ 19 h 33"/>
                <a:gd name="T4" fmla="*/ 0 w 17"/>
                <a:gd name="T5" fmla="*/ 0 h 33"/>
                <a:gd name="T6" fmla="*/ 16 w 17"/>
                <a:gd name="T7" fmla="*/ 0 h 33"/>
                <a:gd name="T8" fmla="*/ 16 w 17"/>
                <a:gd name="T9" fmla="*/ 25 h 33"/>
                <a:gd name="T10" fmla="*/ 8 w 17"/>
                <a:gd name="T11" fmla="*/ 2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33">
                  <a:moveTo>
                    <a:pt x="8" y="26"/>
                  </a:moveTo>
                  <a:cubicBezTo>
                    <a:pt x="7" y="24"/>
                    <a:pt x="6" y="21"/>
                    <a:pt x="5" y="19"/>
                  </a:cubicBezTo>
                  <a:cubicBezTo>
                    <a:pt x="3" y="13"/>
                    <a:pt x="1" y="7"/>
                    <a:pt x="0" y="0"/>
                  </a:cubicBezTo>
                  <a:cubicBezTo>
                    <a:pt x="5" y="0"/>
                    <a:pt x="10" y="0"/>
                    <a:pt x="16" y="0"/>
                  </a:cubicBezTo>
                  <a:cubicBezTo>
                    <a:pt x="16" y="8"/>
                    <a:pt x="17" y="17"/>
                    <a:pt x="16" y="25"/>
                  </a:cubicBezTo>
                  <a:cubicBezTo>
                    <a:pt x="15" y="33"/>
                    <a:pt x="12" y="31"/>
                    <a:pt x="8" y="26"/>
                  </a:cubicBezTo>
                  <a:close/>
                </a:path>
              </a:pathLst>
            </a:custGeom>
            <a:solidFill>
              <a:srgbClr val="90C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9" name="Freeform 611">
              <a:extLst>
                <a:ext uri="{FF2B5EF4-FFF2-40B4-BE49-F238E27FC236}">
                  <a16:creationId xmlns:a16="http://schemas.microsoft.com/office/drawing/2014/main" id="{9F48523C-D94E-3BC7-27CF-302D928D5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062" y="4441825"/>
              <a:ext cx="157163" cy="355600"/>
            </a:xfrm>
            <a:custGeom>
              <a:avLst/>
              <a:gdLst>
                <a:gd name="T0" fmla="*/ 35 w 86"/>
                <a:gd name="T1" fmla="*/ 19 h 198"/>
                <a:gd name="T2" fmla="*/ 43 w 86"/>
                <a:gd name="T3" fmla="*/ 0 h 198"/>
                <a:gd name="T4" fmla="*/ 60 w 86"/>
                <a:gd name="T5" fmla="*/ 90 h 198"/>
                <a:gd name="T6" fmla="*/ 71 w 86"/>
                <a:gd name="T7" fmla="*/ 162 h 198"/>
                <a:gd name="T8" fmla="*/ 80 w 86"/>
                <a:gd name="T9" fmla="*/ 170 h 198"/>
                <a:gd name="T10" fmla="*/ 79 w 86"/>
                <a:gd name="T11" fmla="*/ 198 h 198"/>
                <a:gd name="T12" fmla="*/ 77 w 86"/>
                <a:gd name="T13" fmla="*/ 198 h 198"/>
                <a:gd name="T14" fmla="*/ 76 w 86"/>
                <a:gd name="T15" fmla="*/ 198 h 198"/>
                <a:gd name="T16" fmla="*/ 33 w 86"/>
                <a:gd name="T17" fmla="*/ 183 h 198"/>
                <a:gd name="T18" fmla="*/ 11 w 86"/>
                <a:gd name="T19" fmla="*/ 190 h 198"/>
                <a:gd name="T20" fmla="*/ 20 w 86"/>
                <a:gd name="T21" fmla="*/ 180 h 198"/>
                <a:gd name="T22" fmla="*/ 0 w 86"/>
                <a:gd name="T23" fmla="*/ 83 h 198"/>
                <a:gd name="T24" fmla="*/ 28 w 86"/>
                <a:gd name="T25" fmla="*/ 41 h 198"/>
                <a:gd name="T26" fmla="*/ 35 w 86"/>
                <a:gd name="T27" fmla="*/ 1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" h="198">
                  <a:moveTo>
                    <a:pt x="35" y="19"/>
                  </a:moveTo>
                  <a:cubicBezTo>
                    <a:pt x="42" y="14"/>
                    <a:pt x="36" y="5"/>
                    <a:pt x="43" y="0"/>
                  </a:cubicBezTo>
                  <a:cubicBezTo>
                    <a:pt x="59" y="28"/>
                    <a:pt x="61" y="59"/>
                    <a:pt x="60" y="90"/>
                  </a:cubicBezTo>
                  <a:cubicBezTo>
                    <a:pt x="64" y="114"/>
                    <a:pt x="68" y="138"/>
                    <a:pt x="71" y="162"/>
                  </a:cubicBezTo>
                  <a:cubicBezTo>
                    <a:pt x="72" y="168"/>
                    <a:pt x="75" y="169"/>
                    <a:pt x="80" y="170"/>
                  </a:cubicBezTo>
                  <a:cubicBezTo>
                    <a:pt x="86" y="180"/>
                    <a:pt x="85" y="189"/>
                    <a:pt x="79" y="198"/>
                  </a:cubicBezTo>
                  <a:cubicBezTo>
                    <a:pt x="77" y="198"/>
                    <a:pt x="77" y="198"/>
                    <a:pt x="77" y="198"/>
                  </a:cubicBezTo>
                  <a:cubicBezTo>
                    <a:pt x="77" y="198"/>
                    <a:pt x="76" y="198"/>
                    <a:pt x="76" y="198"/>
                  </a:cubicBezTo>
                  <a:cubicBezTo>
                    <a:pt x="74" y="182"/>
                    <a:pt x="49" y="172"/>
                    <a:pt x="33" y="183"/>
                  </a:cubicBezTo>
                  <a:cubicBezTo>
                    <a:pt x="26" y="188"/>
                    <a:pt x="19" y="190"/>
                    <a:pt x="11" y="190"/>
                  </a:cubicBezTo>
                  <a:cubicBezTo>
                    <a:pt x="13" y="185"/>
                    <a:pt x="22" y="189"/>
                    <a:pt x="20" y="180"/>
                  </a:cubicBezTo>
                  <a:cubicBezTo>
                    <a:pt x="15" y="147"/>
                    <a:pt x="12" y="114"/>
                    <a:pt x="0" y="83"/>
                  </a:cubicBezTo>
                  <a:cubicBezTo>
                    <a:pt x="9" y="69"/>
                    <a:pt x="19" y="55"/>
                    <a:pt x="28" y="41"/>
                  </a:cubicBezTo>
                  <a:cubicBezTo>
                    <a:pt x="32" y="34"/>
                    <a:pt x="37" y="28"/>
                    <a:pt x="35" y="19"/>
                  </a:cubicBezTo>
                  <a:close/>
                </a:path>
              </a:pathLst>
            </a:custGeom>
            <a:solidFill>
              <a:srgbClr val="76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0" name="Freeform 612">
              <a:extLst>
                <a:ext uri="{FF2B5EF4-FFF2-40B4-BE49-F238E27FC236}">
                  <a16:creationId xmlns:a16="http://schemas.microsoft.com/office/drawing/2014/main" id="{6207CFA3-132C-A165-B4B9-5BFF7A4C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4162" y="4618038"/>
              <a:ext cx="34925" cy="57150"/>
            </a:xfrm>
            <a:custGeom>
              <a:avLst/>
              <a:gdLst>
                <a:gd name="T0" fmla="*/ 1 w 19"/>
                <a:gd name="T1" fmla="*/ 17 h 32"/>
                <a:gd name="T2" fmla="*/ 0 w 19"/>
                <a:gd name="T3" fmla="*/ 5 h 32"/>
                <a:gd name="T4" fmla="*/ 15 w 19"/>
                <a:gd name="T5" fmla="*/ 0 h 32"/>
                <a:gd name="T6" fmla="*/ 16 w 19"/>
                <a:gd name="T7" fmla="*/ 12 h 32"/>
                <a:gd name="T8" fmla="*/ 12 w 19"/>
                <a:gd name="T9" fmla="*/ 30 h 32"/>
                <a:gd name="T10" fmla="*/ 1 w 19"/>
                <a:gd name="T11" fmla="*/ 1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2">
                  <a:moveTo>
                    <a:pt x="1" y="17"/>
                  </a:moveTo>
                  <a:cubicBezTo>
                    <a:pt x="0" y="13"/>
                    <a:pt x="0" y="9"/>
                    <a:pt x="0" y="5"/>
                  </a:cubicBezTo>
                  <a:cubicBezTo>
                    <a:pt x="8" y="14"/>
                    <a:pt x="10" y="2"/>
                    <a:pt x="15" y="0"/>
                  </a:cubicBezTo>
                  <a:cubicBezTo>
                    <a:pt x="15" y="4"/>
                    <a:pt x="16" y="8"/>
                    <a:pt x="16" y="12"/>
                  </a:cubicBezTo>
                  <a:cubicBezTo>
                    <a:pt x="15" y="18"/>
                    <a:pt x="19" y="28"/>
                    <a:pt x="12" y="30"/>
                  </a:cubicBezTo>
                  <a:cubicBezTo>
                    <a:pt x="4" y="32"/>
                    <a:pt x="6" y="20"/>
                    <a:pt x="1" y="17"/>
                  </a:cubicBezTo>
                  <a:close/>
                </a:path>
              </a:pathLst>
            </a:custGeom>
            <a:solidFill>
              <a:srgbClr val="EF86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1" name="Freeform 613">
              <a:extLst>
                <a:ext uri="{FF2B5EF4-FFF2-40B4-BE49-F238E27FC236}">
                  <a16:creationId xmlns:a16="http://schemas.microsoft.com/office/drawing/2014/main" id="{9757C40D-0AB7-3231-40A1-FFBA0E464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912" y="4567238"/>
              <a:ext cx="23813" cy="50800"/>
            </a:xfrm>
            <a:custGeom>
              <a:avLst/>
              <a:gdLst>
                <a:gd name="T0" fmla="*/ 0 w 13"/>
                <a:gd name="T1" fmla="*/ 28 h 28"/>
                <a:gd name="T2" fmla="*/ 3 w 13"/>
                <a:gd name="T3" fmla="*/ 1 h 28"/>
                <a:gd name="T4" fmla="*/ 11 w 13"/>
                <a:gd name="T5" fmla="*/ 0 h 28"/>
                <a:gd name="T6" fmla="*/ 0 w 13"/>
                <a:gd name="T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28">
                  <a:moveTo>
                    <a:pt x="0" y="28"/>
                  </a:moveTo>
                  <a:cubicBezTo>
                    <a:pt x="1" y="19"/>
                    <a:pt x="2" y="10"/>
                    <a:pt x="3" y="1"/>
                  </a:cubicBezTo>
                  <a:cubicBezTo>
                    <a:pt x="6" y="1"/>
                    <a:pt x="8" y="1"/>
                    <a:pt x="11" y="0"/>
                  </a:cubicBezTo>
                  <a:cubicBezTo>
                    <a:pt x="8" y="10"/>
                    <a:pt x="13" y="23"/>
                    <a:pt x="0" y="28"/>
                  </a:cubicBezTo>
                  <a:close/>
                </a:path>
              </a:pathLst>
            </a:custGeom>
            <a:solidFill>
              <a:srgbClr val="814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2" name="Freeform 614">
              <a:extLst>
                <a:ext uri="{FF2B5EF4-FFF2-40B4-BE49-F238E27FC236}">
                  <a16:creationId xmlns:a16="http://schemas.microsoft.com/office/drawing/2014/main" id="{4D47AE82-C2C2-A315-8E4E-4DB25732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487" y="4389438"/>
              <a:ext cx="58738" cy="265113"/>
            </a:xfrm>
            <a:custGeom>
              <a:avLst/>
              <a:gdLst>
                <a:gd name="T0" fmla="*/ 7 w 32"/>
                <a:gd name="T1" fmla="*/ 145 h 148"/>
                <a:gd name="T2" fmla="*/ 4 w 32"/>
                <a:gd name="T3" fmla="*/ 78 h 148"/>
                <a:gd name="T4" fmla="*/ 4 w 32"/>
                <a:gd name="T5" fmla="*/ 21 h 148"/>
                <a:gd name="T6" fmla="*/ 19 w 32"/>
                <a:gd name="T7" fmla="*/ 13 h 148"/>
                <a:gd name="T8" fmla="*/ 24 w 32"/>
                <a:gd name="T9" fmla="*/ 10 h 148"/>
                <a:gd name="T10" fmla="*/ 27 w 32"/>
                <a:gd name="T11" fmla="*/ 17 h 148"/>
                <a:gd name="T12" fmla="*/ 32 w 32"/>
                <a:gd name="T13" fmla="*/ 46 h 148"/>
                <a:gd name="T14" fmla="*/ 21 w 32"/>
                <a:gd name="T15" fmla="*/ 51 h 148"/>
                <a:gd name="T16" fmla="*/ 24 w 32"/>
                <a:gd name="T17" fmla="*/ 140 h 148"/>
                <a:gd name="T18" fmla="*/ 7 w 32"/>
                <a:gd name="T19" fmla="*/ 14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148">
                  <a:moveTo>
                    <a:pt x="7" y="145"/>
                  </a:moveTo>
                  <a:cubicBezTo>
                    <a:pt x="0" y="123"/>
                    <a:pt x="5" y="101"/>
                    <a:pt x="4" y="78"/>
                  </a:cubicBezTo>
                  <a:cubicBezTo>
                    <a:pt x="3" y="59"/>
                    <a:pt x="4" y="40"/>
                    <a:pt x="4" y="21"/>
                  </a:cubicBezTo>
                  <a:cubicBezTo>
                    <a:pt x="19" y="34"/>
                    <a:pt x="15" y="17"/>
                    <a:pt x="19" y="13"/>
                  </a:cubicBezTo>
                  <a:cubicBezTo>
                    <a:pt x="21" y="13"/>
                    <a:pt x="18" y="0"/>
                    <a:pt x="24" y="10"/>
                  </a:cubicBezTo>
                  <a:cubicBezTo>
                    <a:pt x="25" y="12"/>
                    <a:pt x="26" y="14"/>
                    <a:pt x="27" y="17"/>
                  </a:cubicBezTo>
                  <a:cubicBezTo>
                    <a:pt x="29" y="27"/>
                    <a:pt x="30" y="36"/>
                    <a:pt x="32" y="46"/>
                  </a:cubicBezTo>
                  <a:cubicBezTo>
                    <a:pt x="27" y="45"/>
                    <a:pt x="20" y="43"/>
                    <a:pt x="21" y="51"/>
                  </a:cubicBezTo>
                  <a:cubicBezTo>
                    <a:pt x="21" y="81"/>
                    <a:pt x="15" y="111"/>
                    <a:pt x="24" y="140"/>
                  </a:cubicBezTo>
                  <a:cubicBezTo>
                    <a:pt x="20" y="148"/>
                    <a:pt x="11" y="137"/>
                    <a:pt x="7" y="145"/>
                  </a:cubicBezTo>
                  <a:close/>
                </a:path>
              </a:pathLst>
            </a:custGeom>
            <a:solidFill>
              <a:srgbClr val="2317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3" name="Freeform 615">
              <a:extLst>
                <a:ext uri="{FF2B5EF4-FFF2-40B4-BE49-F238E27FC236}">
                  <a16:creationId xmlns:a16="http://schemas.microsoft.com/office/drawing/2014/main" id="{AAD9C22D-1178-AD95-2FAD-794A840D7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4200525"/>
              <a:ext cx="95250" cy="604838"/>
            </a:xfrm>
            <a:custGeom>
              <a:avLst/>
              <a:gdLst>
                <a:gd name="T0" fmla="*/ 6 w 52"/>
                <a:gd name="T1" fmla="*/ 73 h 337"/>
                <a:gd name="T2" fmla="*/ 7 w 52"/>
                <a:gd name="T3" fmla="*/ 25 h 337"/>
                <a:gd name="T4" fmla="*/ 13 w 52"/>
                <a:gd name="T5" fmla="*/ 5 h 337"/>
                <a:gd name="T6" fmla="*/ 28 w 52"/>
                <a:gd name="T7" fmla="*/ 13 h 337"/>
                <a:gd name="T8" fmla="*/ 46 w 52"/>
                <a:gd name="T9" fmla="*/ 37 h 337"/>
                <a:gd name="T10" fmla="*/ 47 w 52"/>
                <a:gd name="T11" fmla="*/ 126 h 337"/>
                <a:gd name="T12" fmla="*/ 30 w 52"/>
                <a:gd name="T13" fmla="*/ 241 h 337"/>
                <a:gd name="T14" fmla="*/ 31 w 52"/>
                <a:gd name="T15" fmla="*/ 260 h 337"/>
                <a:gd name="T16" fmla="*/ 46 w 52"/>
                <a:gd name="T17" fmla="*/ 313 h 337"/>
                <a:gd name="T18" fmla="*/ 24 w 52"/>
                <a:gd name="T19" fmla="*/ 331 h 337"/>
                <a:gd name="T20" fmla="*/ 15 w 52"/>
                <a:gd name="T21" fmla="*/ 333 h 337"/>
                <a:gd name="T22" fmla="*/ 10 w 52"/>
                <a:gd name="T23" fmla="*/ 336 h 337"/>
                <a:gd name="T24" fmla="*/ 1 w 52"/>
                <a:gd name="T25" fmla="*/ 309 h 337"/>
                <a:gd name="T26" fmla="*/ 0 w 52"/>
                <a:gd name="T27" fmla="*/ 110 h 337"/>
                <a:gd name="T28" fmla="*/ 6 w 52"/>
                <a:gd name="T29" fmla="*/ 7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" h="337">
                  <a:moveTo>
                    <a:pt x="6" y="73"/>
                  </a:moveTo>
                  <a:cubicBezTo>
                    <a:pt x="7" y="57"/>
                    <a:pt x="7" y="41"/>
                    <a:pt x="7" y="25"/>
                  </a:cubicBezTo>
                  <a:cubicBezTo>
                    <a:pt x="7" y="18"/>
                    <a:pt x="5" y="10"/>
                    <a:pt x="13" y="5"/>
                  </a:cubicBezTo>
                  <a:cubicBezTo>
                    <a:pt x="21" y="0"/>
                    <a:pt x="21" y="15"/>
                    <a:pt x="28" y="13"/>
                  </a:cubicBezTo>
                  <a:cubicBezTo>
                    <a:pt x="34" y="21"/>
                    <a:pt x="40" y="29"/>
                    <a:pt x="46" y="37"/>
                  </a:cubicBezTo>
                  <a:cubicBezTo>
                    <a:pt x="52" y="66"/>
                    <a:pt x="48" y="96"/>
                    <a:pt x="47" y="126"/>
                  </a:cubicBezTo>
                  <a:cubicBezTo>
                    <a:pt x="47" y="165"/>
                    <a:pt x="37" y="203"/>
                    <a:pt x="30" y="241"/>
                  </a:cubicBezTo>
                  <a:cubicBezTo>
                    <a:pt x="29" y="248"/>
                    <a:pt x="26" y="254"/>
                    <a:pt x="31" y="260"/>
                  </a:cubicBezTo>
                  <a:cubicBezTo>
                    <a:pt x="36" y="278"/>
                    <a:pt x="41" y="295"/>
                    <a:pt x="46" y="313"/>
                  </a:cubicBezTo>
                  <a:cubicBezTo>
                    <a:pt x="48" y="329"/>
                    <a:pt x="42" y="337"/>
                    <a:pt x="24" y="331"/>
                  </a:cubicBezTo>
                  <a:cubicBezTo>
                    <a:pt x="22" y="330"/>
                    <a:pt x="18" y="330"/>
                    <a:pt x="15" y="333"/>
                  </a:cubicBezTo>
                  <a:cubicBezTo>
                    <a:pt x="14" y="334"/>
                    <a:pt x="12" y="335"/>
                    <a:pt x="10" y="336"/>
                  </a:cubicBezTo>
                  <a:cubicBezTo>
                    <a:pt x="1" y="329"/>
                    <a:pt x="1" y="319"/>
                    <a:pt x="1" y="309"/>
                  </a:cubicBezTo>
                  <a:cubicBezTo>
                    <a:pt x="0" y="243"/>
                    <a:pt x="0" y="176"/>
                    <a:pt x="0" y="110"/>
                  </a:cubicBezTo>
                  <a:cubicBezTo>
                    <a:pt x="0" y="97"/>
                    <a:pt x="4" y="85"/>
                    <a:pt x="6" y="73"/>
                  </a:cubicBezTo>
                  <a:close/>
                </a:path>
              </a:pathLst>
            </a:custGeom>
            <a:solidFill>
              <a:srgbClr val="2628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4" name="Freeform 616">
              <a:extLst>
                <a:ext uri="{FF2B5EF4-FFF2-40B4-BE49-F238E27FC236}">
                  <a16:creationId xmlns:a16="http://schemas.microsoft.com/office/drawing/2014/main" id="{1131337A-6969-154C-452F-4EA19C53E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7" y="4332288"/>
              <a:ext cx="50800" cy="487363"/>
            </a:xfrm>
            <a:custGeom>
              <a:avLst/>
              <a:gdLst>
                <a:gd name="T0" fmla="*/ 24 w 28"/>
                <a:gd name="T1" fmla="*/ 0 h 272"/>
                <a:gd name="T2" fmla="*/ 24 w 28"/>
                <a:gd name="T3" fmla="*/ 234 h 272"/>
                <a:gd name="T4" fmla="*/ 28 w 28"/>
                <a:gd name="T5" fmla="*/ 263 h 272"/>
                <a:gd name="T6" fmla="*/ 8 w 28"/>
                <a:gd name="T7" fmla="*/ 253 h 272"/>
                <a:gd name="T8" fmla="*/ 10 w 28"/>
                <a:gd name="T9" fmla="*/ 226 h 272"/>
                <a:gd name="T10" fmla="*/ 7 w 28"/>
                <a:gd name="T11" fmla="*/ 192 h 272"/>
                <a:gd name="T12" fmla="*/ 8 w 28"/>
                <a:gd name="T13" fmla="*/ 57 h 272"/>
                <a:gd name="T14" fmla="*/ 20 w 28"/>
                <a:gd name="T15" fmla="*/ 8 h 272"/>
                <a:gd name="T16" fmla="*/ 24 w 28"/>
                <a:gd name="T17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72">
                  <a:moveTo>
                    <a:pt x="24" y="0"/>
                  </a:moveTo>
                  <a:cubicBezTo>
                    <a:pt x="25" y="78"/>
                    <a:pt x="25" y="156"/>
                    <a:pt x="24" y="234"/>
                  </a:cubicBezTo>
                  <a:cubicBezTo>
                    <a:pt x="24" y="244"/>
                    <a:pt x="25" y="253"/>
                    <a:pt x="28" y="263"/>
                  </a:cubicBezTo>
                  <a:cubicBezTo>
                    <a:pt x="15" y="272"/>
                    <a:pt x="7" y="270"/>
                    <a:pt x="8" y="253"/>
                  </a:cubicBezTo>
                  <a:cubicBezTo>
                    <a:pt x="8" y="244"/>
                    <a:pt x="9" y="235"/>
                    <a:pt x="10" y="226"/>
                  </a:cubicBezTo>
                  <a:cubicBezTo>
                    <a:pt x="3" y="215"/>
                    <a:pt x="0" y="204"/>
                    <a:pt x="7" y="192"/>
                  </a:cubicBezTo>
                  <a:cubicBezTo>
                    <a:pt x="8" y="147"/>
                    <a:pt x="9" y="102"/>
                    <a:pt x="8" y="57"/>
                  </a:cubicBezTo>
                  <a:cubicBezTo>
                    <a:pt x="8" y="39"/>
                    <a:pt x="11" y="23"/>
                    <a:pt x="20" y="8"/>
                  </a:cubicBezTo>
                  <a:cubicBezTo>
                    <a:pt x="21" y="5"/>
                    <a:pt x="21" y="2"/>
                    <a:pt x="24" y="0"/>
                  </a:cubicBezTo>
                  <a:close/>
                </a:path>
              </a:pathLst>
            </a:custGeom>
            <a:solidFill>
              <a:srgbClr val="1B1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5" name="Freeform 617">
              <a:extLst>
                <a:ext uri="{FF2B5EF4-FFF2-40B4-BE49-F238E27FC236}">
                  <a16:creationId xmlns:a16="http://schemas.microsoft.com/office/drawing/2014/main" id="{D65D69C7-2CD8-3A36-1BEB-0B1FB799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800" y="4403725"/>
              <a:ext cx="88900" cy="333375"/>
            </a:xfrm>
            <a:custGeom>
              <a:avLst/>
              <a:gdLst>
                <a:gd name="T0" fmla="*/ 46 w 49"/>
                <a:gd name="T1" fmla="*/ 152 h 186"/>
                <a:gd name="T2" fmla="*/ 49 w 49"/>
                <a:gd name="T3" fmla="*/ 186 h 186"/>
                <a:gd name="T4" fmla="*/ 31 w 49"/>
                <a:gd name="T5" fmla="*/ 183 h 186"/>
                <a:gd name="T6" fmla="*/ 0 w 49"/>
                <a:gd name="T7" fmla="*/ 0 h 186"/>
                <a:gd name="T8" fmla="*/ 17 w 49"/>
                <a:gd name="T9" fmla="*/ 33 h 186"/>
                <a:gd name="T10" fmla="*/ 31 w 49"/>
                <a:gd name="T11" fmla="*/ 60 h 186"/>
                <a:gd name="T12" fmla="*/ 41 w 49"/>
                <a:gd name="T13" fmla="*/ 135 h 186"/>
                <a:gd name="T14" fmla="*/ 46 w 49"/>
                <a:gd name="T15" fmla="*/ 15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186">
                  <a:moveTo>
                    <a:pt x="46" y="152"/>
                  </a:moveTo>
                  <a:cubicBezTo>
                    <a:pt x="47" y="163"/>
                    <a:pt x="48" y="174"/>
                    <a:pt x="49" y="186"/>
                  </a:cubicBezTo>
                  <a:cubicBezTo>
                    <a:pt x="43" y="185"/>
                    <a:pt x="37" y="184"/>
                    <a:pt x="31" y="183"/>
                  </a:cubicBezTo>
                  <a:cubicBezTo>
                    <a:pt x="21" y="122"/>
                    <a:pt x="11" y="61"/>
                    <a:pt x="0" y="0"/>
                  </a:cubicBezTo>
                  <a:cubicBezTo>
                    <a:pt x="10" y="9"/>
                    <a:pt x="7" y="24"/>
                    <a:pt x="17" y="33"/>
                  </a:cubicBezTo>
                  <a:cubicBezTo>
                    <a:pt x="23" y="41"/>
                    <a:pt x="23" y="53"/>
                    <a:pt x="31" y="60"/>
                  </a:cubicBezTo>
                  <a:cubicBezTo>
                    <a:pt x="38" y="85"/>
                    <a:pt x="41" y="110"/>
                    <a:pt x="41" y="135"/>
                  </a:cubicBezTo>
                  <a:cubicBezTo>
                    <a:pt x="39" y="142"/>
                    <a:pt x="40" y="148"/>
                    <a:pt x="46" y="152"/>
                  </a:cubicBezTo>
                  <a:close/>
                </a:path>
              </a:pathLst>
            </a:custGeom>
            <a:solidFill>
              <a:srgbClr val="D19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6" name="Freeform 618">
              <a:extLst>
                <a:ext uri="{FF2B5EF4-FFF2-40B4-BE49-F238E27FC236}">
                  <a16:creationId xmlns:a16="http://schemas.microsoft.com/office/drawing/2014/main" id="{1532C2BA-33CA-7732-1F58-C4D275211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75" y="4776788"/>
              <a:ext cx="36513" cy="52388"/>
            </a:xfrm>
            <a:custGeom>
              <a:avLst/>
              <a:gdLst>
                <a:gd name="T0" fmla="*/ 6 w 20"/>
                <a:gd name="T1" fmla="*/ 0 h 29"/>
                <a:gd name="T2" fmla="*/ 20 w 20"/>
                <a:gd name="T3" fmla="*/ 3 h 29"/>
                <a:gd name="T4" fmla="*/ 16 w 20"/>
                <a:gd name="T5" fmla="*/ 24 h 29"/>
                <a:gd name="T6" fmla="*/ 4 w 20"/>
                <a:gd name="T7" fmla="*/ 19 h 29"/>
                <a:gd name="T8" fmla="*/ 6 w 20"/>
                <a:gd name="T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9">
                  <a:moveTo>
                    <a:pt x="6" y="0"/>
                  </a:moveTo>
                  <a:cubicBezTo>
                    <a:pt x="11" y="1"/>
                    <a:pt x="16" y="2"/>
                    <a:pt x="20" y="3"/>
                  </a:cubicBezTo>
                  <a:cubicBezTo>
                    <a:pt x="18" y="10"/>
                    <a:pt x="15" y="17"/>
                    <a:pt x="16" y="24"/>
                  </a:cubicBezTo>
                  <a:cubicBezTo>
                    <a:pt x="9" y="29"/>
                    <a:pt x="8" y="20"/>
                    <a:pt x="4" y="19"/>
                  </a:cubicBezTo>
                  <a:cubicBezTo>
                    <a:pt x="2" y="12"/>
                    <a:pt x="0" y="6"/>
                    <a:pt x="6" y="0"/>
                  </a:cubicBezTo>
                  <a:close/>
                </a:path>
              </a:pathLst>
            </a:custGeom>
            <a:solidFill>
              <a:srgbClr val="C26A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7" name="Freeform 619">
              <a:extLst>
                <a:ext uri="{FF2B5EF4-FFF2-40B4-BE49-F238E27FC236}">
                  <a16:creationId xmlns:a16="http://schemas.microsoft.com/office/drawing/2014/main" id="{8B40868D-F73A-5274-B299-0BA52F3C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562" y="4762500"/>
              <a:ext cx="60325" cy="49213"/>
            </a:xfrm>
            <a:custGeom>
              <a:avLst/>
              <a:gdLst>
                <a:gd name="T0" fmla="*/ 33 w 33"/>
                <a:gd name="T1" fmla="*/ 8 h 27"/>
                <a:gd name="T2" fmla="*/ 31 w 33"/>
                <a:gd name="T3" fmla="*/ 27 h 27"/>
                <a:gd name="T4" fmla="*/ 0 w 33"/>
                <a:gd name="T5" fmla="*/ 20 h 27"/>
                <a:gd name="T6" fmla="*/ 9 w 33"/>
                <a:gd name="T7" fmla="*/ 16 h 27"/>
                <a:gd name="T8" fmla="*/ 31 w 33"/>
                <a:gd name="T9" fmla="*/ 0 h 27"/>
                <a:gd name="T10" fmla="*/ 33 w 33"/>
                <a:gd name="T11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7">
                  <a:moveTo>
                    <a:pt x="33" y="8"/>
                  </a:moveTo>
                  <a:cubicBezTo>
                    <a:pt x="33" y="14"/>
                    <a:pt x="32" y="21"/>
                    <a:pt x="31" y="27"/>
                  </a:cubicBezTo>
                  <a:cubicBezTo>
                    <a:pt x="20" y="27"/>
                    <a:pt x="12" y="16"/>
                    <a:pt x="0" y="20"/>
                  </a:cubicBezTo>
                  <a:cubicBezTo>
                    <a:pt x="2" y="16"/>
                    <a:pt x="5" y="15"/>
                    <a:pt x="9" y="16"/>
                  </a:cubicBezTo>
                  <a:cubicBezTo>
                    <a:pt x="23" y="20"/>
                    <a:pt x="29" y="13"/>
                    <a:pt x="31" y="0"/>
                  </a:cubicBezTo>
                  <a:cubicBezTo>
                    <a:pt x="32" y="3"/>
                    <a:pt x="32" y="5"/>
                    <a:pt x="33" y="8"/>
                  </a:cubicBezTo>
                  <a:close/>
                </a:path>
              </a:pathLst>
            </a:custGeom>
            <a:solidFill>
              <a:srgbClr val="1B19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8" name="Freeform 620">
              <a:extLst>
                <a:ext uri="{FF2B5EF4-FFF2-40B4-BE49-F238E27FC236}">
                  <a16:creationId xmlns:a16="http://schemas.microsoft.com/office/drawing/2014/main" id="{A1CC8678-33FC-3B64-CD42-163DB01E4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662" y="4310063"/>
              <a:ext cx="33338" cy="49213"/>
            </a:xfrm>
            <a:custGeom>
              <a:avLst/>
              <a:gdLst>
                <a:gd name="T0" fmla="*/ 11 w 18"/>
                <a:gd name="T1" fmla="*/ 0 h 27"/>
                <a:gd name="T2" fmla="*/ 18 w 18"/>
                <a:gd name="T3" fmla="*/ 10 h 27"/>
                <a:gd name="T4" fmla="*/ 7 w 18"/>
                <a:gd name="T5" fmla="*/ 26 h 27"/>
                <a:gd name="T6" fmla="*/ 2 w 18"/>
                <a:gd name="T7" fmla="*/ 15 h 27"/>
                <a:gd name="T8" fmla="*/ 11 w 18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7">
                  <a:moveTo>
                    <a:pt x="11" y="0"/>
                  </a:moveTo>
                  <a:cubicBezTo>
                    <a:pt x="17" y="0"/>
                    <a:pt x="18" y="5"/>
                    <a:pt x="18" y="10"/>
                  </a:cubicBezTo>
                  <a:cubicBezTo>
                    <a:pt x="18" y="18"/>
                    <a:pt x="14" y="25"/>
                    <a:pt x="7" y="26"/>
                  </a:cubicBezTo>
                  <a:cubicBezTo>
                    <a:pt x="0" y="27"/>
                    <a:pt x="2" y="20"/>
                    <a:pt x="2" y="15"/>
                  </a:cubicBezTo>
                  <a:cubicBezTo>
                    <a:pt x="1" y="8"/>
                    <a:pt x="2" y="2"/>
                    <a:pt x="11" y="0"/>
                  </a:cubicBezTo>
                  <a:close/>
                </a:path>
              </a:pathLst>
            </a:custGeom>
            <a:solidFill>
              <a:srgbClr val="EAD1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9" name="Freeform 621">
              <a:extLst>
                <a:ext uri="{FF2B5EF4-FFF2-40B4-BE49-F238E27FC236}">
                  <a16:creationId xmlns:a16="http://schemas.microsoft.com/office/drawing/2014/main" id="{121ADFD8-0D59-06FB-149A-FB1A55951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4583113"/>
              <a:ext cx="92075" cy="260350"/>
            </a:xfrm>
            <a:custGeom>
              <a:avLst/>
              <a:gdLst>
                <a:gd name="T0" fmla="*/ 23 w 50"/>
                <a:gd name="T1" fmla="*/ 0 h 145"/>
                <a:gd name="T2" fmla="*/ 38 w 50"/>
                <a:gd name="T3" fmla="*/ 60 h 145"/>
                <a:gd name="T4" fmla="*/ 50 w 50"/>
                <a:gd name="T5" fmla="*/ 134 h 145"/>
                <a:gd name="T6" fmla="*/ 18 w 50"/>
                <a:gd name="T7" fmla="*/ 139 h 145"/>
                <a:gd name="T8" fmla="*/ 0 w 50"/>
                <a:gd name="T9" fmla="*/ 138 h 145"/>
                <a:gd name="T10" fmla="*/ 23 w 50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145">
                  <a:moveTo>
                    <a:pt x="23" y="0"/>
                  </a:moveTo>
                  <a:cubicBezTo>
                    <a:pt x="34" y="19"/>
                    <a:pt x="34" y="40"/>
                    <a:pt x="38" y="60"/>
                  </a:cubicBezTo>
                  <a:cubicBezTo>
                    <a:pt x="43" y="85"/>
                    <a:pt x="46" y="109"/>
                    <a:pt x="50" y="134"/>
                  </a:cubicBezTo>
                  <a:cubicBezTo>
                    <a:pt x="39" y="131"/>
                    <a:pt x="28" y="131"/>
                    <a:pt x="18" y="139"/>
                  </a:cubicBezTo>
                  <a:cubicBezTo>
                    <a:pt x="13" y="144"/>
                    <a:pt x="5" y="145"/>
                    <a:pt x="0" y="138"/>
                  </a:cubicBezTo>
                  <a:cubicBezTo>
                    <a:pt x="7" y="92"/>
                    <a:pt x="15" y="46"/>
                    <a:pt x="23" y="0"/>
                  </a:cubicBezTo>
                  <a:close/>
                </a:path>
              </a:pathLst>
            </a:custGeom>
            <a:solidFill>
              <a:srgbClr val="7FCB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0" name="Freeform 622">
              <a:extLst>
                <a:ext uri="{FF2B5EF4-FFF2-40B4-BE49-F238E27FC236}">
                  <a16:creationId xmlns:a16="http://schemas.microsoft.com/office/drawing/2014/main" id="{9D771EE2-765F-B38F-84E6-EB8173A00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12" y="4357688"/>
              <a:ext cx="66675" cy="282575"/>
            </a:xfrm>
            <a:custGeom>
              <a:avLst/>
              <a:gdLst>
                <a:gd name="T0" fmla="*/ 15 w 36"/>
                <a:gd name="T1" fmla="*/ 0 h 158"/>
                <a:gd name="T2" fmla="*/ 23 w 36"/>
                <a:gd name="T3" fmla="*/ 5 h 158"/>
                <a:gd name="T4" fmla="*/ 21 w 36"/>
                <a:gd name="T5" fmla="*/ 78 h 158"/>
                <a:gd name="T6" fmla="*/ 36 w 36"/>
                <a:gd name="T7" fmla="*/ 153 h 158"/>
                <a:gd name="T8" fmla="*/ 20 w 36"/>
                <a:gd name="T9" fmla="*/ 158 h 158"/>
                <a:gd name="T10" fmla="*/ 12 w 36"/>
                <a:gd name="T11" fmla="*/ 135 h 158"/>
                <a:gd name="T12" fmla="*/ 0 w 36"/>
                <a:gd name="T13" fmla="*/ 75 h 158"/>
                <a:gd name="T14" fmla="*/ 15 w 36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158">
                  <a:moveTo>
                    <a:pt x="15" y="0"/>
                  </a:moveTo>
                  <a:cubicBezTo>
                    <a:pt x="16" y="4"/>
                    <a:pt x="14" y="13"/>
                    <a:pt x="23" y="5"/>
                  </a:cubicBezTo>
                  <a:cubicBezTo>
                    <a:pt x="7" y="29"/>
                    <a:pt x="17" y="54"/>
                    <a:pt x="21" y="78"/>
                  </a:cubicBezTo>
                  <a:cubicBezTo>
                    <a:pt x="25" y="104"/>
                    <a:pt x="31" y="128"/>
                    <a:pt x="36" y="153"/>
                  </a:cubicBezTo>
                  <a:cubicBezTo>
                    <a:pt x="31" y="154"/>
                    <a:pt x="25" y="154"/>
                    <a:pt x="20" y="158"/>
                  </a:cubicBezTo>
                  <a:cubicBezTo>
                    <a:pt x="12" y="152"/>
                    <a:pt x="12" y="144"/>
                    <a:pt x="12" y="135"/>
                  </a:cubicBezTo>
                  <a:cubicBezTo>
                    <a:pt x="13" y="114"/>
                    <a:pt x="5" y="95"/>
                    <a:pt x="0" y="75"/>
                  </a:cubicBezTo>
                  <a:cubicBezTo>
                    <a:pt x="4" y="50"/>
                    <a:pt x="5" y="24"/>
                    <a:pt x="15" y="0"/>
                  </a:cubicBezTo>
                  <a:close/>
                </a:path>
              </a:pathLst>
            </a:custGeom>
            <a:solidFill>
              <a:srgbClr val="E47B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1" name="Freeform 623">
              <a:extLst>
                <a:ext uri="{FF2B5EF4-FFF2-40B4-BE49-F238E27FC236}">
                  <a16:creationId xmlns:a16="http://schemas.microsoft.com/office/drawing/2014/main" id="{7E0D502B-01F0-70AF-AB6C-96E755846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300" y="4446588"/>
              <a:ext cx="88900" cy="263525"/>
            </a:xfrm>
            <a:custGeom>
              <a:avLst/>
              <a:gdLst>
                <a:gd name="T0" fmla="*/ 23 w 49"/>
                <a:gd name="T1" fmla="*/ 0 h 147"/>
                <a:gd name="T2" fmla="*/ 35 w 49"/>
                <a:gd name="T3" fmla="*/ 47 h 147"/>
                <a:gd name="T4" fmla="*/ 49 w 49"/>
                <a:gd name="T5" fmla="*/ 135 h 147"/>
                <a:gd name="T6" fmla="*/ 19 w 49"/>
                <a:gd name="T7" fmla="*/ 142 h 147"/>
                <a:gd name="T8" fmla="*/ 0 w 49"/>
                <a:gd name="T9" fmla="*/ 134 h 147"/>
                <a:gd name="T10" fmla="*/ 23 w 49"/>
                <a:gd name="T1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47">
                  <a:moveTo>
                    <a:pt x="23" y="0"/>
                  </a:moveTo>
                  <a:cubicBezTo>
                    <a:pt x="34" y="14"/>
                    <a:pt x="32" y="32"/>
                    <a:pt x="35" y="47"/>
                  </a:cubicBezTo>
                  <a:cubicBezTo>
                    <a:pt x="39" y="77"/>
                    <a:pt x="49" y="105"/>
                    <a:pt x="49" y="135"/>
                  </a:cubicBezTo>
                  <a:cubicBezTo>
                    <a:pt x="39" y="136"/>
                    <a:pt x="29" y="135"/>
                    <a:pt x="19" y="142"/>
                  </a:cubicBezTo>
                  <a:cubicBezTo>
                    <a:pt x="12" y="147"/>
                    <a:pt x="2" y="146"/>
                    <a:pt x="0" y="134"/>
                  </a:cubicBezTo>
                  <a:cubicBezTo>
                    <a:pt x="8" y="89"/>
                    <a:pt x="15" y="45"/>
                    <a:pt x="23" y="0"/>
                  </a:cubicBezTo>
                  <a:close/>
                </a:path>
              </a:pathLst>
            </a:custGeom>
            <a:solidFill>
              <a:srgbClr val="80C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2" name="Freeform 624">
              <a:extLst>
                <a:ext uri="{FF2B5EF4-FFF2-40B4-BE49-F238E27FC236}">
                  <a16:creationId xmlns:a16="http://schemas.microsoft.com/office/drawing/2014/main" id="{F40AAD78-DE64-AE06-1D18-F70518692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212" y="4224338"/>
              <a:ext cx="71438" cy="284163"/>
            </a:xfrm>
            <a:custGeom>
              <a:avLst/>
              <a:gdLst>
                <a:gd name="T0" fmla="*/ 14 w 39"/>
                <a:gd name="T1" fmla="*/ 0 h 158"/>
                <a:gd name="T2" fmla="*/ 23 w 39"/>
                <a:gd name="T3" fmla="*/ 7 h 158"/>
                <a:gd name="T4" fmla="*/ 19 w 39"/>
                <a:gd name="T5" fmla="*/ 70 h 158"/>
                <a:gd name="T6" fmla="*/ 31 w 39"/>
                <a:gd name="T7" fmla="*/ 143 h 158"/>
                <a:gd name="T8" fmla="*/ 39 w 39"/>
                <a:gd name="T9" fmla="*/ 152 h 158"/>
                <a:gd name="T10" fmla="*/ 20 w 39"/>
                <a:gd name="T11" fmla="*/ 157 h 158"/>
                <a:gd name="T12" fmla="*/ 3 w 39"/>
                <a:gd name="T13" fmla="*/ 86 h 158"/>
                <a:gd name="T14" fmla="*/ 0 w 39"/>
                <a:gd name="T15" fmla="*/ 75 h 158"/>
                <a:gd name="T16" fmla="*/ 14 w 39"/>
                <a:gd name="T1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158">
                  <a:moveTo>
                    <a:pt x="14" y="0"/>
                  </a:moveTo>
                  <a:cubicBezTo>
                    <a:pt x="15" y="5"/>
                    <a:pt x="17" y="9"/>
                    <a:pt x="23" y="7"/>
                  </a:cubicBezTo>
                  <a:cubicBezTo>
                    <a:pt x="9" y="28"/>
                    <a:pt x="16" y="49"/>
                    <a:pt x="19" y="70"/>
                  </a:cubicBezTo>
                  <a:cubicBezTo>
                    <a:pt x="23" y="95"/>
                    <a:pt x="27" y="119"/>
                    <a:pt x="31" y="143"/>
                  </a:cubicBezTo>
                  <a:cubicBezTo>
                    <a:pt x="32" y="147"/>
                    <a:pt x="35" y="150"/>
                    <a:pt x="39" y="152"/>
                  </a:cubicBezTo>
                  <a:cubicBezTo>
                    <a:pt x="34" y="158"/>
                    <a:pt x="26" y="154"/>
                    <a:pt x="20" y="157"/>
                  </a:cubicBezTo>
                  <a:cubicBezTo>
                    <a:pt x="7" y="135"/>
                    <a:pt x="13" y="109"/>
                    <a:pt x="3" y="86"/>
                  </a:cubicBezTo>
                  <a:cubicBezTo>
                    <a:pt x="2" y="83"/>
                    <a:pt x="1" y="79"/>
                    <a:pt x="0" y="75"/>
                  </a:cubicBezTo>
                  <a:cubicBezTo>
                    <a:pt x="5" y="50"/>
                    <a:pt x="6" y="24"/>
                    <a:pt x="14" y="0"/>
                  </a:cubicBezTo>
                  <a:close/>
                </a:path>
              </a:pathLst>
            </a:custGeom>
            <a:solidFill>
              <a:srgbClr val="E37D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3" name="Freeform 625">
              <a:extLst>
                <a:ext uri="{FF2B5EF4-FFF2-40B4-BE49-F238E27FC236}">
                  <a16:creationId xmlns:a16="http://schemas.microsoft.com/office/drawing/2014/main" id="{90E4AB55-A680-D66C-3DFD-D3360806C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662" y="4433888"/>
              <a:ext cx="112713" cy="257175"/>
            </a:xfrm>
            <a:custGeom>
              <a:avLst/>
              <a:gdLst>
                <a:gd name="T0" fmla="*/ 62 w 62"/>
                <a:gd name="T1" fmla="*/ 51 h 143"/>
                <a:gd name="T2" fmla="*/ 49 w 62"/>
                <a:gd name="T3" fmla="*/ 51 h 143"/>
                <a:gd name="T4" fmla="*/ 31 w 62"/>
                <a:gd name="T5" fmla="*/ 143 h 143"/>
                <a:gd name="T6" fmla="*/ 0 w 62"/>
                <a:gd name="T7" fmla="*/ 138 h 143"/>
                <a:gd name="T8" fmla="*/ 18 w 62"/>
                <a:gd name="T9" fmla="*/ 25 h 143"/>
                <a:gd name="T10" fmla="*/ 23 w 62"/>
                <a:gd name="T11" fmla="*/ 23 h 143"/>
                <a:gd name="T12" fmla="*/ 32 w 62"/>
                <a:gd name="T13" fmla="*/ 18 h 143"/>
                <a:gd name="T14" fmla="*/ 48 w 62"/>
                <a:gd name="T15" fmla="*/ 0 h 143"/>
                <a:gd name="T16" fmla="*/ 56 w 62"/>
                <a:gd name="T17" fmla="*/ 43 h 143"/>
                <a:gd name="T18" fmla="*/ 62 w 62"/>
                <a:gd name="T19" fmla="*/ 5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" h="143">
                  <a:moveTo>
                    <a:pt x="62" y="51"/>
                  </a:moveTo>
                  <a:cubicBezTo>
                    <a:pt x="58" y="64"/>
                    <a:pt x="54" y="55"/>
                    <a:pt x="49" y="51"/>
                  </a:cubicBezTo>
                  <a:cubicBezTo>
                    <a:pt x="46" y="82"/>
                    <a:pt x="43" y="114"/>
                    <a:pt x="31" y="143"/>
                  </a:cubicBezTo>
                  <a:cubicBezTo>
                    <a:pt x="21" y="140"/>
                    <a:pt x="11" y="133"/>
                    <a:pt x="0" y="138"/>
                  </a:cubicBezTo>
                  <a:cubicBezTo>
                    <a:pt x="2" y="100"/>
                    <a:pt x="12" y="63"/>
                    <a:pt x="18" y="25"/>
                  </a:cubicBezTo>
                  <a:cubicBezTo>
                    <a:pt x="18" y="24"/>
                    <a:pt x="21" y="23"/>
                    <a:pt x="23" y="23"/>
                  </a:cubicBezTo>
                  <a:cubicBezTo>
                    <a:pt x="31" y="33"/>
                    <a:pt x="30" y="21"/>
                    <a:pt x="32" y="18"/>
                  </a:cubicBezTo>
                  <a:cubicBezTo>
                    <a:pt x="39" y="13"/>
                    <a:pt x="38" y="2"/>
                    <a:pt x="48" y="0"/>
                  </a:cubicBezTo>
                  <a:cubicBezTo>
                    <a:pt x="52" y="14"/>
                    <a:pt x="57" y="28"/>
                    <a:pt x="56" y="43"/>
                  </a:cubicBezTo>
                  <a:cubicBezTo>
                    <a:pt x="55" y="47"/>
                    <a:pt x="58" y="50"/>
                    <a:pt x="62" y="51"/>
                  </a:cubicBezTo>
                  <a:close/>
                </a:path>
              </a:pathLst>
            </a:custGeom>
            <a:solidFill>
              <a:srgbClr val="3DAC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4" name="Freeform 626">
              <a:extLst>
                <a:ext uri="{FF2B5EF4-FFF2-40B4-BE49-F238E27FC236}">
                  <a16:creationId xmlns:a16="http://schemas.microsoft.com/office/drawing/2014/main" id="{759A2A63-C27A-2A9F-ECD1-5C916FCB2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1175" y="4384675"/>
              <a:ext cx="28575" cy="46038"/>
            </a:xfrm>
            <a:custGeom>
              <a:avLst/>
              <a:gdLst>
                <a:gd name="T0" fmla="*/ 0 w 16"/>
                <a:gd name="T1" fmla="*/ 14 h 26"/>
                <a:gd name="T2" fmla="*/ 6 w 16"/>
                <a:gd name="T3" fmla="*/ 1 h 26"/>
                <a:gd name="T4" fmla="*/ 15 w 16"/>
                <a:gd name="T5" fmla="*/ 11 h 26"/>
                <a:gd name="T6" fmla="*/ 9 w 16"/>
                <a:gd name="T7" fmla="*/ 25 h 26"/>
                <a:gd name="T8" fmla="*/ 0 w 16"/>
                <a:gd name="T9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6">
                  <a:moveTo>
                    <a:pt x="0" y="14"/>
                  </a:moveTo>
                  <a:cubicBezTo>
                    <a:pt x="0" y="7"/>
                    <a:pt x="1" y="2"/>
                    <a:pt x="6" y="1"/>
                  </a:cubicBezTo>
                  <a:cubicBezTo>
                    <a:pt x="13" y="0"/>
                    <a:pt x="14" y="6"/>
                    <a:pt x="15" y="11"/>
                  </a:cubicBezTo>
                  <a:cubicBezTo>
                    <a:pt x="16" y="17"/>
                    <a:pt x="14" y="24"/>
                    <a:pt x="9" y="25"/>
                  </a:cubicBezTo>
                  <a:cubicBezTo>
                    <a:pt x="1" y="26"/>
                    <a:pt x="3" y="16"/>
                    <a:pt x="0" y="14"/>
                  </a:cubicBezTo>
                  <a:close/>
                </a:path>
              </a:pathLst>
            </a:custGeom>
            <a:solidFill>
              <a:srgbClr val="9ECD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5" name="Freeform 627">
              <a:extLst>
                <a:ext uri="{FF2B5EF4-FFF2-40B4-BE49-F238E27FC236}">
                  <a16:creationId xmlns:a16="http://schemas.microsoft.com/office/drawing/2014/main" id="{4695F7F2-4472-C48F-D62F-92B6C7609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762" y="4467225"/>
              <a:ext cx="26988" cy="41275"/>
            </a:xfrm>
            <a:custGeom>
              <a:avLst/>
              <a:gdLst>
                <a:gd name="T0" fmla="*/ 11 w 15"/>
                <a:gd name="T1" fmla="*/ 0 h 23"/>
                <a:gd name="T2" fmla="*/ 11 w 15"/>
                <a:gd name="T3" fmla="*/ 23 h 23"/>
                <a:gd name="T4" fmla="*/ 2 w 15"/>
                <a:gd name="T5" fmla="*/ 5 h 23"/>
                <a:gd name="T6" fmla="*/ 3 w 15"/>
                <a:gd name="T7" fmla="*/ 1 h 23"/>
                <a:gd name="T8" fmla="*/ 11 w 15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3">
                  <a:moveTo>
                    <a:pt x="11" y="0"/>
                  </a:moveTo>
                  <a:cubicBezTo>
                    <a:pt x="15" y="8"/>
                    <a:pt x="11" y="15"/>
                    <a:pt x="11" y="23"/>
                  </a:cubicBezTo>
                  <a:cubicBezTo>
                    <a:pt x="0" y="19"/>
                    <a:pt x="4" y="10"/>
                    <a:pt x="2" y="5"/>
                  </a:cubicBezTo>
                  <a:cubicBezTo>
                    <a:pt x="2" y="3"/>
                    <a:pt x="3" y="2"/>
                    <a:pt x="3" y="1"/>
                  </a:cubicBezTo>
                  <a:cubicBezTo>
                    <a:pt x="6" y="1"/>
                    <a:pt x="9" y="0"/>
                    <a:pt x="11" y="0"/>
                  </a:cubicBezTo>
                  <a:close/>
                </a:path>
              </a:pathLst>
            </a:custGeom>
            <a:solidFill>
              <a:srgbClr val="1245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6" name="Freeform 628">
              <a:extLst>
                <a:ext uri="{FF2B5EF4-FFF2-40B4-BE49-F238E27FC236}">
                  <a16:creationId xmlns:a16="http://schemas.microsoft.com/office/drawing/2014/main" id="{84E1A3C1-1403-8A83-6327-BC58F464A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187" y="4424363"/>
              <a:ext cx="38100" cy="158750"/>
            </a:xfrm>
            <a:custGeom>
              <a:avLst/>
              <a:gdLst>
                <a:gd name="T0" fmla="*/ 0 w 21"/>
                <a:gd name="T1" fmla="*/ 25 h 89"/>
                <a:gd name="T2" fmla="*/ 16 w 21"/>
                <a:gd name="T3" fmla="*/ 0 h 89"/>
                <a:gd name="T4" fmla="*/ 19 w 21"/>
                <a:gd name="T5" fmla="*/ 4 h 89"/>
                <a:gd name="T6" fmla="*/ 3 w 21"/>
                <a:gd name="T7" fmla="*/ 88 h 89"/>
                <a:gd name="T8" fmla="*/ 1 w 21"/>
                <a:gd name="T9" fmla="*/ 89 h 89"/>
                <a:gd name="T10" fmla="*/ 0 w 21"/>
                <a:gd name="T11" fmla="*/ 2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89">
                  <a:moveTo>
                    <a:pt x="0" y="25"/>
                  </a:moveTo>
                  <a:cubicBezTo>
                    <a:pt x="1" y="14"/>
                    <a:pt x="10" y="8"/>
                    <a:pt x="16" y="0"/>
                  </a:cubicBezTo>
                  <a:cubicBezTo>
                    <a:pt x="17" y="1"/>
                    <a:pt x="19" y="2"/>
                    <a:pt x="19" y="4"/>
                  </a:cubicBezTo>
                  <a:cubicBezTo>
                    <a:pt x="21" y="34"/>
                    <a:pt x="17" y="62"/>
                    <a:pt x="3" y="88"/>
                  </a:cubicBezTo>
                  <a:cubicBezTo>
                    <a:pt x="2" y="88"/>
                    <a:pt x="1" y="88"/>
                    <a:pt x="1" y="89"/>
                  </a:cubicBezTo>
                  <a:cubicBezTo>
                    <a:pt x="0" y="68"/>
                    <a:pt x="0" y="46"/>
                    <a:pt x="0" y="25"/>
                  </a:cubicBezTo>
                  <a:close/>
                </a:path>
              </a:pathLst>
            </a:custGeom>
            <a:solidFill>
              <a:srgbClr val="E8F0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7" name="Freeform 629">
              <a:extLst>
                <a:ext uri="{FF2B5EF4-FFF2-40B4-BE49-F238E27FC236}">
                  <a16:creationId xmlns:a16="http://schemas.microsoft.com/office/drawing/2014/main" id="{3B7558E4-88FE-5C8F-276C-19116A5E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100" y="4511675"/>
              <a:ext cx="22225" cy="60325"/>
            </a:xfrm>
            <a:custGeom>
              <a:avLst/>
              <a:gdLst>
                <a:gd name="T0" fmla="*/ 0 w 13"/>
                <a:gd name="T1" fmla="*/ 0 h 34"/>
                <a:gd name="T2" fmla="*/ 13 w 13"/>
                <a:gd name="T3" fmla="*/ 4 h 34"/>
                <a:gd name="T4" fmla="*/ 0 w 13"/>
                <a:gd name="T5" fmla="*/ 34 h 34"/>
                <a:gd name="T6" fmla="*/ 0 w 13"/>
                <a:gd name="T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34">
                  <a:moveTo>
                    <a:pt x="0" y="0"/>
                  </a:moveTo>
                  <a:cubicBezTo>
                    <a:pt x="5" y="2"/>
                    <a:pt x="9" y="3"/>
                    <a:pt x="13" y="4"/>
                  </a:cubicBezTo>
                  <a:cubicBezTo>
                    <a:pt x="11" y="13"/>
                    <a:pt x="9" y="22"/>
                    <a:pt x="0" y="34"/>
                  </a:cubicBezTo>
                  <a:cubicBezTo>
                    <a:pt x="0" y="20"/>
                    <a:pt x="0" y="10"/>
                    <a:pt x="0" y="0"/>
                  </a:cubicBezTo>
                  <a:close/>
                </a:path>
              </a:pathLst>
            </a:custGeom>
            <a:solidFill>
              <a:srgbClr val="C898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8" name="Freeform 630">
              <a:extLst>
                <a:ext uri="{FF2B5EF4-FFF2-40B4-BE49-F238E27FC236}">
                  <a16:creationId xmlns:a16="http://schemas.microsoft.com/office/drawing/2014/main" id="{45185F34-0988-B975-1425-44CED98E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887" y="4438650"/>
              <a:ext cx="17463" cy="255588"/>
            </a:xfrm>
            <a:custGeom>
              <a:avLst/>
              <a:gdLst>
                <a:gd name="T0" fmla="*/ 4 w 10"/>
                <a:gd name="T1" fmla="*/ 0 h 143"/>
                <a:gd name="T2" fmla="*/ 8 w 10"/>
                <a:gd name="T3" fmla="*/ 21 h 143"/>
                <a:gd name="T4" fmla="*/ 8 w 10"/>
                <a:gd name="T5" fmla="*/ 143 h 143"/>
                <a:gd name="T6" fmla="*/ 4 w 10"/>
                <a:gd name="T7" fmla="*/ 128 h 143"/>
                <a:gd name="T8" fmla="*/ 4 w 10"/>
                <a:gd name="T9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3">
                  <a:moveTo>
                    <a:pt x="4" y="0"/>
                  </a:moveTo>
                  <a:cubicBezTo>
                    <a:pt x="10" y="6"/>
                    <a:pt x="8" y="14"/>
                    <a:pt x="8" y="21"/>
                  </a:cubicBezTo>
                  <a:cubicBezTo>
                    <a:pt x="8" y="62"/>
                    <a:pt x="8" y="102"/>
                    <a:pt x="8" y="143"/>
                  </a:cubicBezTo>
                  <a:cubicBezTo>
                    <a:pt x="0" y="140"/>
                    <a:pt x="4" y="133"/>
                    <a:pt x="4" y="128"/>
                  </a:cubicBezTo>
                  <a:cubicBezTo>
                    <a:pt x="4" y="85"/>
                    <a:pt x="4" y="43"/>
                    <a:pt x="4" y="0"/>
                  </a:cubicBezTo>
                  <a:close/>
                </a:path>
              </a:pathLst>
            </a:custGeom>
            <a:solidFill>
              <a:srgbClr val="A01D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9" name="Freeform 631">
              <a:extLst>
                <a:ext uri="{FF2B5EF4-FFF2-40B4-BE49-F238E27FC236}">
                  <a16:creationId xmlns:a16="http://schemas.microsoft.com/office/drawing/2014/main" id="{5BB8E1FB-4E67-1166-2EF3-23F70745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075" y="4375150"/>
              <a:ext cx="44450" cy="228600"/>
            </a:xfrm>
            <a:custGeom>
              <a:avLst/>
              <a:gdLst>
                <a:gd name="T0" fmla="*/ 17 w 24"/>
                <a:gd name="T1" fmla="*/ 0 h 127"/>
                <a:gd name="T2" fmla="*/ 20 w 24"/>
                <a:gd name="T3" fmla="*/ 95 h 127"/>
                <a:gd name="T4" fmla="*/ 24 w 24"/>
                <a:gd name="T5" fmla="*/ 120 h 127"/>
                <a:gd name="T6" fmla="*/ 8 w 24"/>
                <a:gd name="T7" fmla="*/ 125 h 127"/>
                <a:gd name="T8" fmla="*/ 4 w 24"/>
                <a:gd name="T9" fmla="*/ 95 h 127"/>
                <a:gd name="T10" fmla="*/ 3 w 24"/>
                <a:gd name="T11" fmla="*/ 37 h 127"/>
                <a:gd name="T12" fmla="*/ 17 w 24"/>
                <a:gd name="T13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127">
                  <a:moveTo>
                    <a:pt x="17" y="0"/>
                  </a:moveTo>
                  <a:cubicBezTo>
                    <a:pt x="23" y="31"/>
                    <a:pt x="18" y="63"/>
                    <a:pt x="20" y="95"/>
                  </a:cubicBezTo>
                  <a:cubicBezTo>
                    <a:pt x="20" y="104"/>
                    <a:pt x="19" y="112"/>
                    <a:pt x="24" y="120"/>
                  </a:cubicBezTo>
                  <a:cubicBezTo>
                    <a:pt x="20" y="127"/>
                    <a:pt x="12" y="121"/>
                    <a:pt x="8" y="125"/>
                  </a:cubicBezTo>
                  <a:cubicBezTo>
                    <a:pt x="0" y="116"/>
                    <a:pt x="4" y="105"/>
                    <a:pt x="4" y="95"/>
                  </a:cubicBezTo>
                  <a:cubicBezTo>
                    <a:pt x="3" y="76"/>
                    <a:pt x="5" y="56"/>
                    <a:pt x="3" y="37"/>
                  </a:cubicBezTo>
                  <a:cubicBezTo>
                    <a:pt x="2" y="22"/>
                    <a:pt x="6" y="10"/>
                    <a:pt x="17" y="0"/>
                  </a:cubicBezTo>
                  <a:close/>
                </a:path>
              </a:pathLst>
            </a:custGeom>
            <a:solidFill>
              <a:srgbClr val="1817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0" name="Freeform 632">
              <a:extLst>
                <a:ext uri="{FF2B5EF4-FFF2-40B4-BE49-F238E27FC236}">
                  <a16:creationId xmlns:a16="http://schemas.microsoft.com/office/drawing/2014/main" id="{DC3F5106-369F-5031-A4A4-6B6836BA4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225" y="4630738"/>
              <a:ext cx="134938" cy="331788"/>
            </a:xfrm>
            <a:custGeom>
              <a:avLst/>
              <a:gdLst>
                <a:gd name="T0" fmla="*/ 36 w 74"/>
                <a:gd name="T1" fmla="*/ 19 h 185"/>
                <a:gd name="T2" fmla="*/ 43 w 74"/>
                <a:gd name="T3" fmla="*/ 0 h 185"/>
                <a:gd name="T4" fmla="*/ 53 w 74"/>
                <a:gd name="T5" fmla="*/ 20 h 185"/>
                <a:gd name="T6" fmla="*/ 61 w 74"/>
                <a:gd name="T7" fmla="*/ 93 h 185"/>
                <a:gd name="T8" fmla="*/ 74 w 74"/>
                <a:gd name="T9" fmla="*/ 173 h 185"/>
                <a:gd name="T10" fmla="*/ 55 w 74"/>
                <a:gd name="T11" fmla="*/ 180 h 185"/>
                <a:gd name="T12" fmla="*/ 25 w 74"/>
                <a:gd name="T13" fmla="*/ 185 h 185"/>
                <a:gd name="T14" fmla="*/ 5 w 74"/>
                <a:gd name="T15" fmla="*/ 92 h 185"/>
                <a:gd name="T16" fmla="*/ 0 w 74"/>
                <a:gd name="T17" fmla="*/ 81 h 185"/>
                <a:gd name="T18" fmla="*/ 29 w 74"/>
                <a:gd name="T19" fmla="*/ 37 h 185"/>
                <a:gd name="T20" fmla="*/ 36 w 74"/>
                <a:gd name="T21" fmla="*/ 19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185">
                  <a:moveTo>
                    <a:pt x="36" y="19"/>
                  </a:moveTo>
                  <a:cubicBezTo>
                    <a:pt x="42" y="14"/>
                    <a:pt x="39" y="6"/>
                    <a:pt x="43" y="0"/>
                  </a:cubicBezTo>
                  <a:cubicBezTo>
                    <a:pt x="52" y="4"/>
                    <a:pt x="51" y="13"/>
                    <a:pt x="53" y="20"/>
                  </a:cubicBezTo>
                  <a:cubicBezTo>
                    <a:pt x="57" y="45"/>
                    <a:pt x="62" y="69"/>
                    <a:pt x="61" y="93"/>
                  </a:cubicBezTo>
                  <a:cubicBezTo>
                    <a:pt x="62" y="121"/>
                    <a:pt x="69" y="147"/>
                    <a:pt x="74" y="173"/>
                  </a:cubicBezTo>
                  <a:cubicBezTo>
                    <a:pt x="70" y="184"/>
                    <a:pt x="61" y="183"/>
                    <a:pt x="55" y="180"/>
                  </a:cubicBezTo>
                  <a:cubicBezTo>
                    <a:pt x="43" y="174"/>
                    <a:pt x="34" y="180"/>
                    <a:pt x="25" y="185"/>
                  </a:cubicBezTo>
                  <a:cubicBezTo>
                    <a:pt x="12" y="155"/>
                    <a:pt x="13" y="123"/>
                    <a:pt x="5" y="92"/>
                  </a:cubicBezTo>
                  <a:cubicBezTo>
                    <a:pt x="4" y="88"/>
                    <a:pt x="4" y="84"/>
                    <a:pt x="0" y="81"/>
                  </a:cubicBezTo>
                  <a:cubicBezTo>
                    <a:pt x="10" y="66"/>
                    <a:pt x="19" y="51"/>
                    <a:pt x="29" y="37"/>
                  </a:cubicBezTo>
                  <a:cubicBezTo>
                    <a:pt x="33" y="31"/>
                    <a:pt x="37" y="26"/>
                    <a:pt x="36" y="19"/>
                  </a:cubicBezTo>
                  <a:close/>
                </a:path>
              </a:pathLst>
            </a:custGeom>
            <a:solidFill>
              <a:srgbClr val="753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1" name="Freeform 633">
              <a:extLst>
                <a:ext uri="{FF2B5EF4-FFF2-40B4-BE49-F238E27FC236}">
                  <a16:creationId xmlns:a16="http://schemas.microsoft.com/office/drawing/2014/main" id="{7AB6E385-B38B-4B71-C5FD-277E29DB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4257675"/>
              <a:ext cx="138113" cy="295275"/>
            </a:xfrm>
            <a:custGeom>
              <a:avLst/>
              <a:gdLst>
                <a:gd name="T0" fmla="*/ 35 w 75"/>
                <a:gd name="T1" fmla="*/ 19 h 164"/>
                <a:gd name="T2" fmla="*/ 64 w 75"/>
                <a:gd name="T3" fmla="*/ 84 h 164"/>
                <a:gd name="T4" fmla="*/ 55 w 75"/>
                <a:gd name="T5" fmla="*/ 84 h 164"/>
                <a:gd name="T6" fmla="*/ 36 w 75"/>
                <a:gd name="T7" fmla="*/ 45 h 164"/>
                <a:gd name="T8" fmla="*/ 24 w 75"/>
                <a:gd name="T9" fmla="*/ 119 h 164"/>
                <a:gd name="T10" fmla="*/ 48 w 75"/>
                <a:gd name="T11" fmla="*/ 144 h 164"/>
                <a:gd name="T12" fmla="*/ 62 w 75"/>
                <a:gd name="T13" fmla="*/ 127 h 164"/>
                <a:gd name="T14" fmla="*/ 71 w 75"/>
                <a:gd name="T15" fmla="*/ 112 h 164"/>
                <a:gd name="T16" fmla="*/ 75 w 75"/>
                <a:gd name="T17" fmla="*/ 118 h 164"/>
                <a:gd name="T18" fmla="*/ 67 w 75"/>
                <a:gd name="T19" fmla="*/ 163 h 164"/>
                <a:gd name="T20" fmla="*/ 62 w 75"/>
                <a:gd name="T21" fmla="*/ 164 h 164"/>
                <a:gd name="T22" fmla="*/ 13 w 75"/>
                <a:gd name="T23" fmla="*/ 152 h 164"/>
                <a:gd name="T24" fmla="*/ 6 w 75"/>
                <a:gd name="T25" fmla="*/ 149 h 164"/>
                <a:gd name="T26" fmla="*/ 13 w 75"/>
                <a:gd name="T27" fmla="*/ 85 h 164"/>
                <a:gd name="T28" fmla="*/ 29 w 75"/>
                <a:gd name="T29" fmla="*/ 0 h 164"/>
                <a:gd name="T30" fmla="*/ 31 w 75"/>
                <a:gd name="T31" fmla="*/ 19 h 164"/>
                <a:gd name="T32" fmla="*/ 32 w 75"/>
                <a:gd name="T33" fmla="*/ 20 h 164"/>
                <a:gd name="T34" fmla="*/ 35 w 75"/>
                <a:gd name="T35" fmla="*/ 1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5" h="164">
                  <a:moveTo>
                    <a:pt x="35" y="19"/>
                  </a:moveTo>
                  <a:cubicBezTo>
                    <a:pt x="46" y="40"/>
                    <a:pt x="56" y="61"/>
                    <a:pt x="64" y="84"/>
                  </a:cubicBezTo>
                  <a:cubicBezTo>
                    <a:pt x="61" y="94"/>
                    <a:pt x="57" y="88"/>
                    <a:pt x="55" y="84"/>
                  </a:cubicBezTo>
                  <a:cubicBezTo>
                    <a:pt x="48" y="71"/>
                    <a:pt x="42" y="58"/>
                    <a:pt x="36" y="45"/>
                  </a:cubicBezTo>
                  <a:cubicBezTo>
                    <a:pt x="34" y="70"/>
                    <a:pt x="28" y="94"/>
                    <a:pt x="24" y="119"/>
                  </a:cubicBezTo>
                  <a:cubicBezTo>
                    <a:pt x="22" y="135"/>
                    <a:pt x="27" y="141"/>
                    <a:pt x="48" y="144"/>
                  </a:cubicBezTo>
                  <a:cubicBezTo>
                    <a:pt x="63" y="146"/>
                    <a:pt x="60" y="135"/>
                    <a:pt x="62" y="127"/>
                  </a:cubicBezTo>
                  <a:cubicBezTo>
                    <a:pt x="63" y="121"/>
                    <a:pt x="61" y="114"/>
                    <a:pt x="71" y="112"/>
                  </a:cubicBezTo>
                  <a:cubicBezTo>
                    <a:pt x="75" y="112"/>
                    <a:pt x="74" y="116"/>
                    <a:pt x="75" y="118"/>
                  </a:cubicBezTo>
                  <a:cubicBezTo>
                    <a:pt x="73" y="133"/>
                    <a:pt x="70" y="148"/>
                    <a:pt x="67" y="163"/>
                  </a:cubicBezTo>
                  <a:cubicBezTo>
                    <a:pt x="65" y="164"/>
                    <a:pt x="64" y="164"/>
                    <a:pt x="62" y="164"/>
                  </a:cubicBezTo>
                  <a:cubicBezTo>
                    <a:pt x="46" y="158"/>
                    <a:pt x="33" y="140"/>
                    <a:pt x="13" y="152"/>
                  </a:cubicBezTo>
                  <a:cubicBezTo>
                    <a:pt x="11" y="153"/>
                    <a:pt x="8" y="150"/>
                    <a:pt x="6" y="149"/>
                  </a:cubicBezTo>
                  <a:cubicBezTo>
                    <a:pt x="0" y="127"/>
                    <a:pt x="11" y="106"/>
                    <a:pt x="13" y="85"/>
                  </a:cubicBezTo>
                  <a:cubicBezTo>
                    <a:pt x="15" y="57"/>
                    <a:pt x="23" y="29"/>
                    <a:pt x="29" y="0"/>
                  </a:cubicBezTo>
                  <a:cubicBezTo>
                    <a:pt x="34" y="6"/>
                    <a:pt x="30" y="13"/>
                    <a:pt x="31" y="19"/>
                  </a:cubicBezTo>
                  <a:cubicBezTo>
                    <a:pt x="31" y="20"/>
                    <a:pt x="32" y="21"/>
                    <a:pt x="32" y="20"/>
                  </a:cubicBezTo>
                  <a:cubicBezTo>
                    <a:pt x="33" y="20"/>
                    <a:pt x="34" y="20"/>
                    <a:pt x="35" y="19"/>
                  </a:cubicBezTo>
                  <a:close/>
                </a:path>
              </a:pathLst>
            </a:custGeom>
            <a:solidFill>
              <a:srgbClr val="2834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2" name="Freeform 634">
              <a:extLst>
                <a:ext uri="{FF2B5EF4-FFF2-40B4-BE49-F238E27FC236}">
                  <a16:creationId xmlns:a16="http://schemas.microsoft.com/office/drawing/2014/main" id="{504B636E-43DD-AC7E-7076-521A31848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2" y="4668838"/>
              <a:ext cx="87313" cy="195263"/>
            </a:xfrm>
            <a:custGeom>
              <a:avLst/>
              <a:gdLst>
                <a:gd name="T0" fmla="*/ 8 w 48"/>
                <a:gd name="T1" fmla="*/ 44 h 108"/>
                <a:gd name="T2" fmla="*/ 40 w 48"/>
                <a:gd name="T3" fmla="*/ 0 h 108"/>
                <a:gd name="T4" fmla="*/ 40 w 48"/>
                <a:gd name="T5" fmla="*/ 108 h 108"/>
                <a:gd name="T6" fmla="*/ 8 w 48"/>
                <a:gd name="T7" fmla="*/ 108 h 108"/>
                <a:gd name="T8" fmla="*/ 6 w 48"/>
                <a:gd name="T9" fmla="*/ 69 h 108"/>
                <a:gd name="T10" fmla="*/ 6 w 48"/>
                <a:gd name="T11" fmla="*/ 52 h 108"/>
                <a:gd name="T12" fmla="*/ 8 w 48"/>
                <a:gd name="T13" fmla="*/ 4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08">
                  <a:moveTo>
                    <a:pt x="8" y="44"/>
                  </a:moveTo>
                  <a:cubicBezTo>
                    <a:pt x="19" y="30"/>
                    <a:pt x="29" y="15"/>
                    <a:pt x="40" y="0"/>
                  </a:cubicBezTo>
                  <a:cubicBezTo>
                    <a:pt x="45" y="36"/>
                    <a:pt x="48" y="72"/>
                    <a:pt x="40" y="108"/>
                  </a:cubicBezTo>
                  <a:cubicBezTo>
                    <a:pt x="29" y="105"/>
                    <a:pt x="19" y="101"/>
                    <a:pt x="8" y="108"/>
                  </a:cubicBezTo>
                  <a:cubicBezTo>
                    <a:pt x="2" y="95"/>
                    <a:pt x="4" y="82"/>
                    <a:pt x="6" y="69"/>
                  </a:cubicBezTo>
                  <a:cubicBezTo>
                    <a:pt x="7" y="63"/>
                    <a:pt x="10" y="57"/>
                    <a:pt x="6" y="52"/>
                  </a:cubicBezTo>
                  <a:cubicBezTo>
                    <a:pt x="0" y="48"/>
                    <a:pt x="5" y="46"/>
                    <a:pt x="8" y="44"/>
                  </a:cubicBezTo>
                  <a:close/>
                </a:path>
              </a:pathLst>
            </a:custGeom>
            <a:solidFill>
              <a:srgbClr val="E63B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3" name="Freeform 635">
              <a:extLst>
                <a:ext uri="{FF2B5EF4-FFF2-40B4-BE49-F238E27FC236}">
                  <a16:creationId xmlns:a16="http://schemas.microsoft.com/office/drawing/2014/main" id="{EEC3716A-FE2C-B9D2-E97A-B65BC8289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725" y="4460875"/>
              <a:ext cx="31750" cy="146050"/>
            </a:xfrm>
            <a:custGeom>
              <a:avLst/>
              <a:gdLst>
                <a:gd name="T0" fmla="*/ 5 w 17"/>
                <a:gd name="T1" fmla="*/ 0 h 81"/>
                <a:gd name="T2" fmla="*/ 10 w 17"/>
                <a:gd name="T3" fmla="*/ 8 h 81"/>
                <a:gd name="T4" fmla="*/ 10 w 17"/>
                <a:gd name="T5" fmla="*/ 63 h 81"/>
                <a:gd name="T6" fmla="*/ 5 w 17"/>
                <a:gd name="T7" fmla="*/ 81 h 81"/>
                <a:gd name="T8" fmla="*/ 2 w 17"/>
                <a:gd name="T9" fmla="*/ 77 h 81"/>
                <a:gd name="T10" fmla="*/ 0 w 17"/>
                <a:gd name="T11" fmla="*/ 74 h 81"/>
                <a:gd name="T12" fmla="*/ 4 w 17"/>
                <a:gd name="T13" fmla="*/ 23 h 81"/>
                <a:gd name="T14" fmla="*/ 5 w 17"/>
                <a:gd name="T15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81">
                  <a:moveTo>
                    <a:pt x="5" y="0"/>
                  </a:moveTo>
                  <a:cubicBezTo>
                    <a:pt x="9" y="1"/>
                    <a:pt x="10" y="5"/>
                    <a:pt x="10" y="8"/>
                  </a:cubicBezTo>
                  <a:cubicBezTo>
                    <a:pt x="17" y="27"/>
                    <a:pt x="11" y="45"/>
                    <a:pt x="10" y="63"/>
                  </a:cubicBezTo>
                  <a:cubicBezTo>
                    <a:pt x="8" y="69"/>
                    <a:pt x="12" y="76"/>
                    <a:pt x="5" y="81"/>
                  </a:cubicBezTo>
                  <a:cubicBezTo>
                    <a:pt x="4" y="79"/>
                    <a:pt x="3" y="78"/>
                    <a:pt x="2" y="77"/>
                  </a:cubicBezTo>
                  <a:cubicBezTo>
                    <a:pt x="1" y="76"/>
                    <a:pt x="1" y="75"/>
                    <a:pt x="0" y="74"/>
                  </a:cubicBezTo>
                  <a:cubicBezTo>
                    <a:pt x="7" y="57"/>
                    <a:pt x="2" y="40"/>
                    <a:pt x="4" y="23"/>
                  </a:cubicBezTo>
                  <a:cubicBezTo>
                    <a:pt x="4" y="15"/>
                    <a:pt x="2" y="7"/>
                    <a:pt x="5" y="0"/>
                  </a:cubicBezTo>
                  <a:close/>
                </a:path>
              </a:pathLst>
            </a:custGeom>
            <a:solidFill>
              <a:srgbClr val="9B8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4" name="Freeform 636">
              <a:extLst>
                <a:ext uri="{FF2B5EF4-FFF2-40B4-BE49-F238E27FC236}">
                  <a16:creationId xmlns:a16="http://schemas.microsoft.com/office/drawing/2014/main" id="{AFBD10AF-DB95-C4CA-EE20-40254BEEF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7750" y="4803775"/>
              <a:ext cx="69850" cy="87313"/>
            </a:xfrm>
            <a:custGeom>
              <a:avLst/>
              <a:gdLst>
                <a:gd name="T0" fmla="*/ 16 w 38"/>
                <a:gd name="T1" fmla="*/ 48 h 48"/>
                <a:gd name="T2" fmla="*/ 13 w 38"/>
                <a:gd name="T3" fmla="*/ 0 h 48"/>
                <a:gd name="T4" fmla="*/ 24 w 38"/>
                <a:gd name="T5" fmla="*/ 13 h 48"/>
                <a:gd name="T6" fmla="*/ 31 w 38"/>
                <a:gd name="T7" fmla="*/ 40 h 48"/>
                <a:gd name="T8" fmla="*/ 16 w 38"/>
                <a:gd name="T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">
                  <a:moveTo>
                    <a:pt x="16" y="48"/>
                  </a:moveTo>
                  <a:cubicBezTo>
                    <a:pt x="14" y="32"/>
                    <a:pt x="0" y="17"/>
                    <a:pt x="13" y="0"/>
                  </a:cubicBezTo>
                  <a:cubicBezTo>
                    <a:pt x="17" y="4"/>
                    <a:pt x="20" y="9"/>
                    <a:pt x="24" y="13"/>
                  </a:cubicBezTo>
                  <a:cubicBezTo>
                    <a:pt x="34" y="20"/>
                    <a:pt x="38" y="29"/>
                    <a:pt x="31" y="40"/>
                  </a:cubicBezTo>
                  <a:cubicBezTo>
                    <a:pt x="26" y="43"/>
                    <a:pt x="21" y="45"/>
                    <a:pt x="16" y="48"/>
                  </a:cubicBezTo>
                  <a:close/>
                </a:path>
              </a:pathLst>
            </a:custGeom>
            <a:solidFill>
              <a:srgbClr val="E13E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5" name="Freeform 637">
              <a:extLst>
                <a:ext uri="{FF2B5EF4-FFF2-40B4-BE49-F238E27FC236}">
                  <a16:creationId xmlns:a16="http://schemas.microsoft.com/office/drawing/2014/main" id="{DD34DAEA-4E7F-36FB-818E-F88F03D0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4818063"/>
              <a:ext cx="26988" cy="58738"/>
            </a:xfrm>
            <a:custGeom>
              <a:avLst/>
              <a:gdLst>
                <a:gd name="T0" fmla="*/ 7 w 15"/>
                <a:gd name="T1" fmla="*/ 32 h 32"/>
                <a:gd name="T2" fmla="*/ 0 w 15"/>
                <a:gd name="T3" fmla="*/ 5 h 32"/>
                <a:gd name="T4" fmla="*/ 15 w 15"/>
                <a:gd name="T5" fmla="*/ 1 h 32"/>
                <a:gd name="T6" fmla="*/ 15 w 15"/>
                <a:gd name="T7" fmla="*/ 29 h 32"/>
                <a:gd name="T8" fmla="*/ 7 w 15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2">
                  <a:moveTo>
                    <a:pt x="7" y="32"/>
                  </a:moveTo>
                  <a:cubicBezTo>
                    <a:pt x="9" y="22"/>
                    <a:pt x="2" y="14"/>
                    <a:pt x="0" y="5"/>
                  </a:cubicBezTo>
                  <a:cubicBezTo>
                    <a:pt x="5" y="2"/>
                    <a:pt x="10" y="0"/>
                    <a:pt x="15" y="1"/>
                  </a:cubicBezTo>
                  <a:cubicBezTo>
                    <a:pt x="15" y="10"/>
                    <a:pt x="15" y="20"/>
                    <a:pt x="15" y="29"/>
                  </a:cubicBezTo>
                  <a:cubicBezTo>
                    <a:pt x="13" y="30"/>
                    <a:pt x="10" y="31"/>
                    <a:pt x="7" y="32"/>
                  </a:cubicBezTo>
                  <a:close/>
                </a:path>
              </a:pathLst>
            </a:custGeom>
            <a:solidFill>
              <a:srgbClr val="F8B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6" name="Freeform 638">
              <a:extLst>
                <a:ext uri="{FF2B5EF4-FFF2-40B4-BE49-F238E27FC236}">
                  <a16:creationId xmlns:a16="http://schemas.microsoft.com/office/drawing/2014/main" id="{C67620C4-4A01-C6ED-B84F-ADD33F7E7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662" y="4365625"/>
              <a:ext cx="150813" cy="423863"/>
            </a:xfrm>
            <a:custGeom>
              <a:avLst/>
              <a:gdLst>
                <a:gd name="T0" fmla="*/ 43 w 83"/>
                <a:gd name="T1" fmla="*/ 4 h 236"/>
                <a:gd name="T2" fmla="*/ 60 w 83"/>
                <a:gd name="T3" fmla="*/ 85 h 236"/>
                <a:gd name="T4" fmla="*/ 77 w 83"/>
                <a:gd name="T5" fmla="*/ 188 h 236"/>
                <a:gd name="T6" fmla="*/ 83 w 83"/>
                <a:gd name="T7" fmla="*/ 229 h 236"/>
                <a:gd name="T8" fmla="*/ 52 w 83"/>
                <a:gd name="T9" fmla="*/ 236 h 236"/>
                <a:gd name="T10" fmla="*/ 39 w 83"/>
                <a:gd name="T11" fmla="*/ 179 h 236"/>
                <a:gd name="T12" fmla="*/ 35 w 83"/>
                <a:gd name="T13" fmla="*/ 165 h 236"/>
                <a:gd name="T14" fmla="*/ 16 w 83"/>
                <a:gd name="T15" fmla="*/ 35 h 236"/>
                <a:gd name="T16" fmla="*/ 12 w 83"/>
                <a:gd name="T17" fmla="*/ 0 h 236"/>
                <a:gd name="T18" fmla="*/ 25 w 83"/>
                <a:gd name="T19" fmla="*/ 19 h 236"/>
                <a:gd name="T20" fmla="*/ 39 w 83"/>
                <a:gd name="T21" fmla="*/ 16 h 236"/>
                <a:gd name="T22" fmla="*/ 43 w 83"/>
                <a:gd name="T23" fmla="*/ 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236">
                  <a:moveTo>
                    <a:pt x="43" y="4"/>
                  </a:moveTo>
                  <a:cubicBezTo>
                    <a:pt x="49" y="31"/>
                    <a:pt x="54" y="58"/>
                    <a:pt x="60" y="85"/>
                  </a:cubicBezTo>
                  <a:cubicBezTo>
                    <a:pt x="66" y="119"/>
                    <a:pt x="72" y="153"/>
                    <a:pt x="77" y="188"/>
                  </a:cubicBezTo>
                  <a:cubicBezTo>
                    <a:pt x="80" y="201"/>
                    <a:pt x="81" y="215"/>
                    <a:pt x="83" y="229"/>
                  </a:cubicBezTo>
                  <a:cubicBezTo>
                    <a:pt x="72" y="226"/>
                    <a:pt x="61" y="228"/>
                    <a:pt x="52" y="236"/>
                  </a:cubicBezTo>
                  <a:cubicBezTo>
                    <a:pt x="42" y="218"/>
                    <a:pt x="43" y="198"/>
                    <a:pt x="39" y="179"/>
                  </a:cubicBezTo>
                  <a:cubicBezTo>
                    <a:pt x="38" y="174"/>
                    <a:pt x="37" y="170"/>
                    <a:pt x="35" y="165"/>
                  </a:cubicBezTo>
                  <a:cubicBezTo>
                    <a:pt x="29" y="122"/>
                    <a:pt x="22" y="78"/>
                    <a:pt x="16" y="35"/>
                  </a:cubicBezTo>
                  <a:cubicBezTo>
                    <a:pt x="14" y="23"/>
                    <a:pt x="0" y="13"/>
                    <a:pt x="12" y="0"/>
                  </a:cubicBezTo>
                  <a:cubicBezTo>
                    <a:pt x="16" y="6"/>
                    <a:pt x="20" y="13"/>
                    <a:pt x="25" y="19"/>
                  </a:cubicBezTo>
                  <a:cubicBezTo>
                    <a:pt x="32" y="32"/>
                    <a:pt x="36" y="24"/>
                    <a:pt x="39" y="16"/>
                  </a:cubicBezTo>
                  <a:cubicBezTo>
                    <a:pt x="41" y="12"/>
                    <a:pt x="42" y="8"/>
                    <a:pt x="43" y="4"/>
                  </a:cubicBezTo>
                  <a:close/>
                </a:path>
              </a:pathLst>
            </a:custGeom>
            <a:solidFill>
              <a:srgbClr val="E73B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7" name="Freeform 639">
              <a:extLst>
                <a:ext uri="{FF2B5EF4-FFF2-40B4-BE49-F238E27FC236}">
                  <a16:creationId xmlns:a16="http://schemas.microsoft.com/office/drawing/2014/main" id="{AB40B072-37F2-2D4B-ACDC-91721BE19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0" y="4433888"/>
              <a:ext cx="104775" cy="173038"/>
            </a:xfrm>
            <a:custGeom>
              <a:avLst/>
              <a:gdLst>
                <a:gd name="T0" fmla="*/ 19 w 57"/>
                <a:gd name="T1" fmla="*/ 7 h 96"/>
                <a:gd name="T2" fmla="*/ 31 w 57"/>
                <a:gd name="T3" fmla="*/ 8 h 96"/>
                <a:gd name="T4" fmla="*/ 46 w 57"/>
                <a:gd name="T5" fmla="*/ 13 h 96"/>
                <a:gd name="T6" fmla="*/ 57 w 57"/>
                <a:gd name="T7" fmla="*/ 89 h 96"/>
                <a:gd name="T8" fmla="*/ 40 w 57"/>
                <a:gd name="T9" fmla="*/ 88 h 96"/>
                <a:gd name="T10" fmla="*/ 7 w 57"/>
                <a:gd name="T11" fmla="*/ 82 h 96"/>
                <a:gd name="T12" fmla="*/ 19 w 57"/>
                <a:gd name="T13" fmla="*/ 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96">
                  <a:moveTo>
                    <a:pt x="19" y="7"/>
                  </a:moveTo>
                  <a:cubicBezTo>
                    <a:pt x="23" y="8"/>
                    <a:pt x="27" y="13"/>
                    <a:pt x="31" y="8"/>
                  </a:cubicBezTo>
                  <a:cubicBezTo>
                    <a:pt x="39" y="0"/>
                    <a:pt x="41" y="9"/>
                    <a:pt x="46" y="13"/>
                  </a:cubicBezTo>
                  <a:cubicBezTo>
                    <a:pt x="49" y="38"/>
                    <a:pt x="53" y="63"/>
                    <a:pt x="57" y="89"/>
                  </a:cubicBezTo>
                  <a:cubicBezTo>
                    <a:pt x="51" y="96"/>
                    <a:pt x="43" y="92"/>
                    <a:pt x="40" y="88"/>
                  </a:cubicBezTo>
                  <a:cubicBezTo>
                    <a:pt x="29" y="79"/>
                    <a:pt x="18" y="81"/>
                    <a:pt x="7" y="82"/>
                  </a:cubicBezTo>
                  <a:cubicBezTo>
                    <a:pt x="0" y="55"/>
                    <a:pt x="9" y="31"/>
                    <a:pt x="19" y="7"/>
                  </a:cubicBezTo>
                  <a:close/>
                </a:path>
              </a:pathLst>
            </a:custGeom>
            <a:solidFill>
              <a:srgbClr val="7EC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8" name="Freeform 640">
              <a:extLst>
                <a:ext uri="{FF2B5EF4-FFF2-40B4-BE49-F238E27FC236}">
                  <a16:creationId xmlns:a16="http://schemas.microsoft.com/office/drawing/2014/main" id="{DA31C606-CDE4-683D-41C0-4E7A6AD9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4400550"/>
              <a:ext cx="53975" cy="180975"/>
            </a:xfrm>
            <a:custGeom>
              <a:avLst/>
              <a:gdLst>
                <a:gd name="T0" fmla="*/ 29 w 29"/>
                <a:gd name="T1" fmla="*/ 26 h 101"/>
                <a:gd name="T2" fmla="*/ 17 w 29"/>
                <a:gd name="T3" fmla="*/ 101 h 101"/>
                <a:gd name="T4" fmla="*/ 0 w 29"/>
                <a:gd name="T5" fmla="*/ 101 h 101"/>
                <a:gd name="T6" fmla="*/ 13 w 29"/>
                <a:gd name="T7" fmla="*/ 13 h 101"/>
                <a:gd name="T8" fmla="*/ 12 w 29"/>
                <a:gd name="T9" fmla="*/ 9 h 101"/>
                <a:gd name="T10" fmla="*/ 22 w 29"/>
                <a:gd name="T11" fmla="*/ 8 h 101"/>
                <a:gd name="T12" fmla="*/ 29 w 29"/>
                <a:gd name="T13" fmla="*/ 26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101">
                  <a:moveTo>
                    <a:pt x="29" y="26"/>
                  </a:moveTo>
                  <a:cubicBezTo>
                    <a:pt x="28" y="51"/>
                    <a:pt x="19" y="76"/>
                    <a:pt x="17" y="101"/>
                  </a:cubicBezTo>
                  <a:cubicBezTo>
                    <a:pt x="11" y="101"/>
                    <a:pt x="6" y="101"/>
                    <a:pt x="0" y="101"/>
                  </a:cubicBezTo>
                  <a:cubicBezTo>
                    <a:pt x="3" y="71"/>
                    <a:pt x="13" y="43"/>
                    <a:pt x="13" y="13"/>
                  </a:cubicBezTo>
                  <a:cubicBezTo>
                    <a:pt x="13" y="11"/>
                    <a:pt x="13" y="10"/>
                    <a:pt x="12" y="9"/>
                  </a:cubicBezTo>
                  <a:cubicBezTo>
                    <a:pt x="15" y="7"/>
                    <a:pt x="18" y="0"/>
                    <a:pt x="22" y="8"/>
                  </a:cubicBezTo>
                  <a:cubicBezTo>
                    <a:pt x="25" y="14"/>
                    <a:pt x="29" y="19"/>
                    <a:pt x="29" y="26"/>
                  </a:cubicBezTo>
                  <a:close/>
                </a:path>
              </a:pathLst>
            </a:custGeom>
            <a:solidFill>
              <a:srgbClr val="53B7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9" name="Freeform 641">
              <a:extLst>
                <a:ext uri="{FF2B5EF4-FFF2-40B4-BE49-F238E27FC236}">
                  <a16:creationId xmlns:a16="http://schemas.microsoft.com/office/drawing/2014/main" id="{D73BAF89-FCE6-68BB-A754-E12C3A1BD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187" y="4597400"/>
              <a:ext cx="34925" cy="53975"/>
            </a:xfrm>
            <a:custGeom>
              <a:avLst/>
              <a:gdLst>
                <a:gd name="T0" fmla="*/ 2 w 19"/>
                <a:gd name="T1" fmla="*/ 4 h 30"/>
                <a:gd name="T2" fmla="*/ 18 w 19"/>
                <a:gd name="T3" fmla="*/ 3 h 30"/>
                <a:gd name="T4" fmla="*/ 19 w 19"/>
                <a:gd name="T5" fmla="*/ 12 h 30"/>
                <a:gd name="T6" fmla="*/ 7 w 19"/>
                <a:gd name="T7" fmla="*/ 30 h 30"/>
                <a:gd name="T8" fmla="*/ 2 w 19"/>
                <a:gd name="T9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0">
                  <a:moveTo>
                    <a:pt x="2" y="4"/>
                  </a:moveTo>
                  <a:cubicBezTo>
                    <a:pt x="7" y="2"/>
                    <a:pt x="12" y="0"/>
                    <a:pt x="18" y="3"/>
                  </a:cubicBezTo>
                  <a:cubicBezTo>
                    <a:pt x="18" y="6"/>
                    <a:pt x="19" y="9"/>
                    <a:pt x="19" y="12"/>
                  </a:cubicBezTo>
                  <a:cubicBezTo>
                    <a:pt x="15" y="18"/>
                    <a:pt x="15" y="26"/>
                    <a:pt x="7" y="30"/>
                  </a:cubicBezTo>
                  <a:cubicBezTo>
                    <a:pt x="0" y="22"/>
                    <a:pt x="2" y="13"/>
                    <a:pt x="2" y="4"/>
                  </a:cubicBezTo>
                  <a:close/>
                </a:path>
              </a:pathLst>
            </a:custGeom>
            <a:solidFill>
              <a:srgbClr val="84A4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0" name="Freeform 642">
              <a:extLst>
                <a:ext uri="{FF2B5EF4-FFF2-40B4-BE49-F238E27FC236}">
                  <a16:creationId xmlns:a16="http://schemas.microsoft.com/office/drawing/2014/main" id="{24057C76-6D80-091E-B100-6844180A8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775" y="4475163"/>
              <a:ext cx="20638" cy="100013"/>
            </a:xfrm>
            <a:custGeom>
              <a:avLst/>
              <a:gdLst>
                <a:gd name="T0" fmla="*/ 0 w 11"/>
                <a:gd name="T1" fmla="*/ 55 h 55"/>
                <a:gd name="T2" fmla="*/ 0 w 11"/>
                <a:gd name="T3" fmla="*/ 0 h 55"/>
                <a:gd name="T4" fmla="*/ 8 w 11"/>
                <a:gd name="T5" fmla="*/ 16 h 55"/>
                <a:gd name="T6" fmla="*/ 7 w 11"/>
                <a:gd name="T7" fmla="*/ 26 h 55"/>
                <a:gd name="T8" fmla="*/ 0 w 11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5">
                  <a:moveTo>
                    <a:pt x="0" y="55"/>
                  </a:moveTo>
                  <a:cubicBezTo>
                    <a:pt x="0" y="37"/>
                    <a:pt x="0" y="19"/>
                    <a:pt x="0" y="0"/>
                  </a:cubicBezTo>
                  <a:cubicBezTo>
                    <a:pt x="5" y="4"/>
                    <a:pt x="7" y="10"/>
                    <a:pt x="8" y="16"/>
                  </a:cubicBezTo>
                  <a:cubicBezTo>
                    <a:pt x="11" y="20"/>
                    <a:pt x="11" y="23"/>
                    <a:pt x="7" y="26"/>
                  </a:cubicBezTo>
                  <a:cubicBezTo>
                    <a:pt x="2" y="35"/>
                    <a:pt x="6" y="47"/>
                    <a:pt x="0" y="55"/>
                  </a:cubicBezTo>
                  <a:close/>
                </a:path>
              </a:pathLst>
            </a:custGeom>
            <a:solidFill>
              <a:srgbClr val="FAE1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1" name="Freeform 643">
              <a:extLst>
                <a:ext uri="{FF2B5EF4-FFF2-40B4-BE49-F238E27FC236}">
                  <a16:creationId xmlns:a16="http://schemas.microsoft.com/office/drawing/2014/main" id="{5BE31CDA-92E2-AA96-5939-74F68992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4475" y="4484688"/>
              <a:ext cx="34925" cy="58738"/>
            </a:xfrm>
            <a:custGeom>
              <a:avLst/>
              <a:gdLst>
                <a:gd name="T0" fmla="*/ 0 w 19"/>
                <a:gd name="T1" fmla="*/ 21 h 33"/>
                <a:gd name="T2" fmla="*/ 1 w 19"/>
                <a:gd name="T3" fmla="*/ 11 h 33"/>
                <a:gd name="T4" fmla="*/ 13 w 19"/>
                <a:gd name="T5" fmla="*/ 6 h 33"/>
                <a:gd name="T6" fmla="*/ 16 w 19"/>
                <a:gd name="T7" fmla="*/ 26 h 33"/>
                <a:gd name="T8" fmla="*/ 5 w 19"/>
                <a:gd name="T9" fmla="*/ 24 h 33"/>
                <a:gd name="T10" fmla="*/ 0 w 19"/>
                <a:gd name="T11" fmla="*/ 21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33">
                  <a:moveTo>
                    <a:pt x="0" y="21"/>
                  </a:moveTo>
                  <a:cubicBezTo>
                    <a:pt x="1" y="18"/>
                    <a:pt x="1" y="15"/>
                    <a:pt x="1" y="11"/>
                  </a:cubicBezTo>
                  <a:cubicBezTo>
                    <a:pt x="5" y="8"/>
                    <a:pt x="6" y="0"/>
                    <a:pt x="13" y="6"/>
                  </a:cubicBezTo>
                  <a:cubicBezTo>
                    <a:pt x="19" y="11"/>
                    <a:pt x="19" y="20"/>
                    <a:pt x="16" y="26"/>
                  </a:cubicBezTo>
                  <a:cubicBezTo>
                    <a:pt x="13" y="33"/>
                    <a:pt x="9" y="23"/>
                    <a:pt x="5" y="24"/>
                  </a:cubicBezTo>
                  <a:cubicBezTo>
                    <a:pt x="3" y="23"/>
                    <a:pt x="2" y="22"/>
                    <a:pt x="0" y="21"/>
                  </a:cubicBezTo>
                  <a:close/>
                </a:path>
              </a:pathLst>
            </a:custGeom>
            <a:solidFill>
              <a:srgbClr val="8BA5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2" name="Freeform 644">
              <a:extLst>
                <a:ext uri="{FF2B5EF4-FFF2-40B4-BE49-F238E27FC236}">
                  <a16:creationId xmlns:a16="http://schemas.microsoft.com/office/drawing/2014/main" id="{F199DC1B-51D1-639F-474D-15E45680B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1525" y="4746625"/>
              <a:ext cx="28575" cy="50800"/>
            </a:xfrm>
            <a:custGeom>
              <a:avLst/>
              <a:gdLst>
                <a:gd name="T0" fmla="*/ 16 w 16"/>
                <a:gd name="T1" fmla="*/ 1 h 28"/>
                <a:gd name="T2" fmla="*/ 14 w 16"/>
                <a:gd name="T3" fmla="*/ 9 h 28"/>
                <a:gd name="T4" fmla="*/ 0 w 16"/>
                <a:gd name="T5" fmla="*/ 28 h 28"/>
                <a:gd name="T6" fmla="*/ 1 w 16"/>
                <a:gd name="T7" fmla="*/ 0 h 28"/>
                <a:gd name="T8" fmla="*/ 16 w 16"/>
                <a:gd name="T9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16" y="1"/>
                  </a:moveTo>
                  <a:cubicBezTo>
                    <a:pt x="15" y="4"/>
                    <a:pt x="14" y="6"/>
                    <a:pt x="14" y="9"/>
                  </a:cubicBezTo>
                  <a:cubicBezTo>
                    <a:pt x="8" y="14"/>
                    <a:pt x="13" y="28"/>
                    <a:pt x="0" y="28"/>
                  </a:cubicBezTo>
                  <a:cubicBezTo>
                    <a:pt x="0" y="19"/>
                    <a:pt x="0" y="9"/>
                    <a:pt x="1" y="0"/>
                  </a:cubicBezTo>
                  <a:cubicBezTo>
                    <a:pt x="6" y="1"/>
                    <a:pt x="11" y="1"/>
                    <a:pt x="16" y="1"/>
                  </a:cubicBezTo>
                  <a:close/>
                </a:path>
              </a:pathLst>
            </a:custGeom>
            <a:solidFill>
              <a:srgbClr val="F8BA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3" name="Freeform 645">
              <a:extLst>
                <a:ext uri="{FF2B5EF4-FFF2-40B4-BE49-F238E27FC236}">
                  <a16:creationId xmlns:a16="http://schemas.microsoft.com/office/drawing/2014/main" id="{A12D53B3-1859-D244-5326-E7B16B702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262" y="4267200"/>
              <a:ext cx="82550" cy="400050"/>
            </a:xfrm>
            <a:custGeom>
              <a:avLst/>
              <a:gdLst>
                <a:gd name="T0" fmla="*/ 9 w 45"/>
                <a:gd name="T1" fmla="*/ 223 h 223"/>
                <a:gd name="T2" fmla="*/ 5 w 45"/>
                <a:gd name="T3" fmla="*/ 208 h 223"/>
                <a:gd name="T4" fmla="*/ 23 w 45"/>
                <a:gd name="T5" fmla="*/ 12 h 223"/>
                <a:gd name="T6" fmla="*/ 24 w 45"/>
                <a:gd name="T7" fmla="*/ 0 h 223"/>
                <a:gd name="T8" fmla="*/ 44 w 45"/>
                <a:gd name="T9" fmla="*/ 28 h 223"/>
                <a:gd name="T10" fmla="*/ 45 w 45"/>
                <a:gd name="T11" fmla="*/ 36 h 223"/>
                <a:gd name="T12" fmla="*/ 33 w 45"/>
                <a:gd name="T13" fmla="*/ 85 h 223"/>
                <a:gd name="T14" fmla="*/ 13 w 45"/>
                <a:gd name="T15" fmla="*/ 207 h 223"/>
                <a:gd name="T16" fmla="*/ 9 w 45"/>
                <a:gd name="T17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223">
                  <a:moveTo>
                    <a:pt x="9" y="223"/>
                  </a:moveTo>
                  <a:cubicBezTo>
                    <a:pt x="0" y="220"/>
                    <a:pt x="4" y="212"/>
                    <a:pt x="5" y="208"/>
                  </a:cubicBezTo>
                  <a:cubicBezTo>
                    <a:pt x="22" y="144"/>
                    <a:pt x="19" y="78"/>
                    <a:pt x="23" y="12"/>
                  </a:cubicBezTo>
                  <a:cubicBezTo>
                    <a:pt x="24" y="8"/>
                    <a:pt x="19" y="4"/>
                    <a:pt x="24" y="0"/>
                  </a:cubicBezTo>
                  <a:cubicBezTo>
                    <a:pt x="30" y="9"/>
                    <a:pt x="37" y="19"/>
                    <a:pt x="44" y="28"/>
                  </a:cubicBezTo>
                  <a:cubicBezTo>
                    <a:pt x="44" y="31"/>
                    <a:pt x="44" y="34"/>
                    <a:pt x="45" y="36"/>
                  </a:cubicBezTo>
                  <a:cubicBezTo>
                    <a:pt x="31" y="50"/>
                    <a:pt x="36" y="69"/>
                    <a:pt x="33" y="85"/>
                  </a:cubicBezTo>
                  <a:cubicBezTo>
                    <a:pt x="25" y="125"/>
                    <a:pt x="16" y="166"/>
                    <a:pt x="13" y="207"/>
                  </a:cubicBezTo>
                  <a:cubicBezTo>
                    <a:pt x="7" y="211"/>
                    <a:pt x="10" y="218"/>
                    <a:pt x="9" y="223"/>
                  </a:cubicBezTo>
                  <a:close/>
                </a:path>
              </a:pathLst>
            </a:custGeom>
            <a:solidFill>
              <a:srgbClr val="241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4" name="Freeform 646">
              <a:extLst>
                <a:ext uri="{FF2B5EF4-FFF2-40B4-BE49-F238E27FC236}">
                  <a16:creationId xmlns:a16="http://schemas.microsoft.com/office/drawing/2014/main" id="{87DCE941-81BF-B359-CBF8-1E466668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175" y="4308475"/>
              <a:ext cx="28575" cy="165100"/>
            </a:xfrm>
            <a:custGeom>
              <a:avLst/>
              <a:gdLst>
                <a:gd name="T0" fmla="*/ 0 w 15"/>
                <a:gd name="T1" fmla="*/ 92 h 92"/>
                <a:gd name="T2" fmla="*/ 0 w 15"/>
                <a:gd name="T3" fmla="*/ 33 h 92"/>
                <a:gd name="T4" fmla="*/ 15 w 15"/>
                <a:gd name="T5" fmla="*/ 0 h 92"/>
                <a:gd name="T6" fmla="*/ 0 w 15"/>
                <a:gd name="T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92">
                  <a:moveTo>
                    <a:pt x="0" y="92"/>
                  </a:moveTo>
                  <a:cubicBezTo>
                    <a:pt x="0" y="73"/>
                    <a:pt x="0" y="53"/>
                    <a:pt x="0" y="33"/>
                  </a:cubicBezTo>
                  <a:cubicBezTo>
                    <a:pt x="2" y="21"/>
                    <a:pt x="7" y="10"/>
                    <a:pt x="15" y="0"/>
                  </a:cubicBezTo>
                  <a:cubicBezTo>
                    <a:pt x="14" y="32"/>
                    <a:pt x="8" y="62"/>
                    <a:pt x="0" y="92"/>
                  </a:cubicBezTo>
                  <a:close/>
                </a:path>
              </a:pathLst>
            </a:custGeom>
            <a:solidFill>
              <a:srgbClr val="AC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5" name="Freeform 647">
              <a:extLst>
                <a:ext uri="{FF2B5EF4-FFF2-40B4-BE49-F238E27FC236}">
                  <a16:creationId xmlns:a16="http://schemas.microsoft.com/office/drawing/2014/main" id="{CAE9B7DD-A8AE-F160-2C7D-8451636C4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725" y="4457700"/>
              <a:ext cx="17463" cy="136525"/>
            </a:xfrm>
            <a:custGeom>
              <a:avLst/>
              <a:gdLst>
                <a:gd name="T0" fmla="*/ 5 w 9"/>
                <a:gd name="T1" fmla="*/ 2 h 76"/>
                <a:gd name="T2" fmla="*/ 5 w 9"/>
                <a:gd name="T3" fmla="*/ 66 h 76"/>
                <a:gd name="T4" fmla="*/ 0 w 9"/>
                <a:gd name="T5" fmla="*/ 76 h 76"/>
                <a:gd name="T6" fmla="*/ 2 w 9"/>
                <a:gd name="T7" fmla="*/ 0 h 76"/>
                <a:gd name="T8" fmla="*/ 5 w 9"/>
                <a:gd name="T9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6">
                  <a:moveTo>
                    <a:pt x="5" y="2"/>
                  </a:moveTo>
                  <a:cubicBezTo>
                    <a:pt x="5" y="23"/>
                    <a:pt x="6" y="45"/>
                    <a:pt x="5" y="66"/>
                  </a:cubicBezTo>
                  <a:cubicBezTo>
                    <a:pt x="5" y="70"/>
                    <a:pt x="9" y="76"/>
                    <a:pt x="0" y="76"/>
                  </a:cubicBezTo>
                  <a:cubicBezTo>
                    <a:pt x="1" y="50"/>
                    <a:pt x="1" y="25"/>
                    <a:pt x="2" y="0"/>
                  </a:cubicBezTo>
                  <a:cubicBezTo>
                    <a:pt x="3" y="0"/>
                    <a:pt x="4" y="1"/>
                    <a:pt x="5" y="2"/>
                  </a:cubicBezTo>
                  <a:close/>
                </a:path>
              </a:pathLst>
            </a:custGeom>
            <a:solidFill>
              <a:srgbClr val="0D0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6" name="Freeform 648">
              <a:extLst>
                <a:ext uri="{FF2B5EF4-FFF2-40B4-BE49-F238E27FC236}">
                  <a16:creationId xmlns:a16="http://schemas.microsoft.com/office/drawing/2014/main" id="{C08A6DAD-B3D3-5B16-8770-780D88021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0112" y="4394200"/>
              <a:ext cx="33338" cy="46038"/>
            </a:xfrm>
            <a:custGeom>
              <a:avLst/>
              <a:gdLst>
                <a:gd name="T0" fmla="*/ 14 w 18"/>
                <a:gd name="T1" fmla="*/ 0 h 25"/>
                <a:gd name="T2" fmla="*/ 12 w 18"/>
                <a:gd name="T3" fmla="*/ 25 h 25"/>
                <a:gd name="T4" fmla="*/ 0 w 18"/>
                <a:gd name="T5" fmla="*/ 3 h 25"/>
                <a:gd name="T6" fmla="*/ 14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14" y="0"/>
                  </a:moveTo>
                  <a:cubicBezTo>
                    <a:pt x="15" y="8"/>
                    <a:pt x="18" y="17"/>
                    <a:pt x="12" y="25"/>
                  </a:cubicBezTo>
                  <a:cubicBezTo>
                    <a:pt x="4" y="19"/>
                    <a:pt x="2" y="11"/>
                    <a:pt x="0" y="3"/>
                  </a:cubicBezTo>
                  <a:cubicBezTo>
                    <a:pt x="5" y="2"/>
                    <a:pt x="10" y="1"/>
                    <a:pt x="14" y="0"/>
                  </a:cubicBezTo>
                  <a:close/>
                </a:path>
              </a:pathLst>
            </a:custGeom>
            <a:solidFill>
              <a:srgbClr val="8634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7" name="Freeform 649">
              <a:extLst>
                <a:ext uri="{FF2B5EF4-FFF2-40B4-BE49-F238E27FC236}">
                  <a16:creationId xmlns:a16="http://schemas.microsoft.com/office/drawing/2014/main" id="{261F8911-A78A-909B-89C8-9A10C8323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7" y="4346575"/>
              <a:ext cx="15875" cy="53975"/>
            </a:xfrm>
            <a:custGeom>
              <a:avLst/>
              <a:gdLst>
                <a:gd name="T0" fmla="*/ 8 w 9"/>
                <a:gd name="T1" fmla="*/ 11 h 30"/>
                <a:gd name="T2" fmla="*/ 0 w 9"/>
                <a:gd name="T3" fmla="*/ 30 h 30"/>
                <a:gd name="T4" fmla="*/ 0 w 9"/>
                <a:gd name="T5" fmla="*/ 0 h 30"/>
                <a:gd name="T6" fmla="*/ 8 w 9"/>
                <a:gd name="T7" fmla="*/ 11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30">
                  <a:moveTo>
                    <a:pt x="8" y="11"/>
                  </a:moveTo>
                  <a:cubicBezTo>
                    <a:pt x="6" y="16"/>
                    <a:pt x="4" y="20"/>
                    <a:pt x="0" y="30"/>
                  </a:cubicBezTo>
                  <a:cubicBezTo>
                    <a:pt x="0" y="16"/>
                    <a:pt x="0" y="8"/>
                    <a:pt x="0" y="0"/>
                  </a:cubicBezTo>
                  <a:cubicBezTo>
                    <a:pt x="8" y="0"/>
                    <a:pt x="9" y="5"/>
                    <a:pt x="8" y="11"/>
                  </a:cubicBezTo>
                  <a:close/>
                </a:path>
              </a:pathLst>
            </a:custGeom>
            <a:solidFill>
              <a:srgbClr val="373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8" name="Freeform 650">
              <a:extLst>
                <a:ext uri="{FF2B5EF4-FFF2-40B4-BE49-F238E27FC236}">
                  <a16:creationId xmlns:a16="http://schemas.microsoft.com/office/drawing/2014/main" id="{71819927-AB9F-8A08-8900-8486E424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75" y="4316413"/>
              <a:ext cx="114300" cy="223838"/>
            </a:xfrm>
            <a:custGeom>
              <a:avLst/>
              <a:gdLst>
                <a:gd name="T0" fmla="*/ 63 w 63"/>
                <a:gd name="T1" fmla="*/ 80 h 125"/>
                <a:gd name="T2" fmla="*/ 58 w 63"/>
                <a:gd name="T3" fmla="*/ 107 h 125"/>
                <a:gd name="T4" fmla="*/ 37 w 63"/>
                <a:gd name="T5" fmla="*/ 117 h 125"/>
                <a:gd name="T6" fmla="*/ 30 w 63"/>
                <a:gd name="T7" fmla="*/ 113 h 125"/>
                <a:gd name="T8" fmla="*/ 12 w 63"/>
                <a:gd name="T9" fmla="*/ 78 h 125"/>
                <a:gd name="T10" fmla="*/ 27 w 63"/>
                <a:gd name="T11" fmla="*/ 0 h 125"/>
                <a:gd name="T12" fmla="*/ 52 w 63"/>
                <a:gd name="T13" fmla="*/ 52 h 125"/>
                <a:gd name="T14" fmla="*/ 53 w 63"/>
                <a:gd name="T15" fmla="*/ 53 h 125"/>
                <a:gd name="T16" fmla="*/ 56 w 63"/>
                <a:gd name="T17" fmla="*/ 52 h 125"/>
                <a:gd name="T18" fmla="*/ 63 w 63"/>
                <a:gd name="T19" fmla="*/ 8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" h="125">
                  <a:moveTo>
                    <a:pt x="63" y="80"/>
                  </a:moveTo>
                  <a:cubicBezTo>
                    <a:pt x="56" y="88"/>
                    <a:pt x="60" y="98"/>
                    <a:pt x="58" y="107"/>
                  </a:cubicBezTo>
                  <a:cubicBezTo>
                    <a:pt x="56" y="119"/>
                    <a:pt x="50" y="125"/>
                    <a:pt x="37" y="117"/>
                  </a:cubicBezTo>
                  <a:cubicBezTo>
                    <a:pt x="35" y="116"/>
                    <a:pt x="33" y="113"/>
                    <a:pt x="30" y="113"/>
                  </a:cubicBezTo>
                  <a:cubicBezTo>
                    <a:pt x="0" y="114"/>
                    <a:pt x="10" y="95"/>
                    <a:pt x="12" y="78"/>
                  </a:cubicBezTo>
                  <a:cubicBezTo>
                    <a:pt x="16" y="52"/>
                    <a:pt x="25" y="27"/>
                    <a:pt x="27" y="0"/>
                  </a:cubicBezTo>
                  <a:cubicBezTo>
                    <a:pt x="35" y="17"/>
                    <a:pt x="43" y="35"/>
                    <a:pt x="52" y="52"/>
                  </a:cubicBezTo>
                  <a:cubicBezTo>
                    <a:pt x="52" y="53"/>
                    <a:pt x="53" y="53"/>
                    <a:pt x="53" y="53"/>
                  </a:cubicBezTo>
                  <a:cubicBezTo>
                    <a:pt x="54" y="53"/>
                    <a:pt x="55" y="52"/>
                    <a:pt x="56" y="52"/>
                  </a:cubicBezTo>
                  <a:cubicBezTo>
                    <a:pt x="62" y="60"/>
                    <a:pt x="59" y="71"/>
                    <a:pt x="63" y="80"/>
                  </a:cubicBezTo>
                  <a:close/>
                </a:path>
              </a:pathLst>
            </a:custGeom>
            <a:solidFill>
              <a:srgbClr val="233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9" name="Freeform 651">
              <a:extLst>
                <a:ext uri="{FF2B5EF4-FFF2-40B4-BE49-F238E27FC236}">
                  <a16:creationId xmlns:a16="http://schemas.microsoft.com/office/drawing/2014/main" id="{5CF12F81-5BCB-3BC2-D612-8FCF4E951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4416425"/>
              <a:ext cx="47625" cy="230188"/>
            </a:xfrm>
            <a:custGeom>
              <a:avLst/>
              <a:gdLst>
                <a:gd name="T0" fmla="*/ 20 w 26"/>
                <a:gd name="T1" fmla="*/ 128 h 128"/>
                <a:gd name="T2" fmla="*/ 5 w 26"/>
                <a:gd name="T3" fmla="*/ 50 h 128"/>
                <a:gd name="T4" fmla="*/ 6 w 26"/>
                <a:gd name="T5" fmla="*/ 25 h 128"/>
                <a:gd name="T6" fmla="*/ 23 w 26"/>
                <a:gd name="T7" fmla="*/ 0 h 128"/>
                <a:gd name="T8" fmla="*/ 20 w 26"/>
                <a:gd name="T9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28">
                  <a:moveTo>
                    <a:pt x="20" y="128"/>
                  </a:moveTo>
                  <a:cubicBezTo>
                    <a:pt x="15" y="102"/>
                    <a:pt x="10" y="76"/>
                    <a:pt x="5" y="50"/>
                  </a:cubicBezTo>
                  <a:cubicBezTo>
                    <a:pt x="2" y="41"/>
                    <a:pt x="0" y="33"/>
                    <a:pt x="6" y="25"/>
                  </a:cubicBezTo>
                  <a:cubicBezTo>
                    <a:pt x="11" y="18"/>
                    <a:pt x="16" y="11"/>
                    <a:pt x="23" y="0"/>
                  </a:cubicBezTo>
                  <a:cubicBezTo>
                    <a:pt x="21" y="46"/>
                    <a:pt x="26" y="87"/>
                    <a:pt x="20" y="128"/>
                  </a:cubicBezTo>
                  <a:close/>
                </a:path>
              </a:pathLst>
            </a:custGeom>
            <a:solidFill>
              <a:srgbClr val="FCF9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0" name="Freeform 652">
              <a:extLst>
                <a:ext uri="{FF2B5EF4-FFF2-40B4-BE49-F238E27FC236}">
                  <a16:creationId xmlns:a16="http://schemas.microsoft.com/office/drawing/2014/main" id="{B877FC3B-6968-33AA-E177-7C2147622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2" y="4460875"/>
              <a:ext cx="25400" cy="46038"/>
            </a:xfrm>
            <a:custGeom>
              <a:avLst/>
              <a:gdLst>
                <a:gd name="T0" fmla="*/ 14 w 14"/>
                <a:gd name="T1" fmla="*/ 0 h 25"/>
                <a:gd name="T2" fmla="*/ 13 w 14"/>
                <a:gd name="T3" fmla="*/ 25 h 25"/>
                <a:gd name="T4" fmla="*/ 4 w 14"/>
                <a:gd name="T5" fmla="*/ 1 h 25"/>
                <a:gd name="T6" fmla="*/ 14 w 1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5">
                  <a:moveTo>
                    <a:pt x="14" y="0"/>
                  </a:moveTo>
                  <a:cubicBezTo>
                    <a:pt x="14" y="8"/>
                    <a:pt x="14" y="17"/>
                    <a:pt x="13" y="25"/>
                  </a:cubicBezTo>
                  <a:cubicBezTo>
                    <a:pt x="0" y="21"/>
                    <a:pt x="6" y="9"/>
                    <a:pt x="4" y="1"/>
                  </a:cubicBezTo>
                  <a:cubicBezTo>
                    <a:pt x="8" y="0"/>
                    <a:pt x="11" y="0"/>
                    <a:pt x="14" y="0"/>
                  </a:cubicBezTo>
                  <a:close/>
                </a:path>
              </a:pathLst>
            </a:custGeom>
            <a:solidFill>
              <a:srgbClr val="5B4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1" name="Freeform 653">
              <a:extLst>
                <a:ext uri="{FF2B5EF4-FFF2-40B4-BE49-F238E27FC236}">
                  <a16:creationId xmlns:a16="http://schemas.microsoft.com/office/drawing/2014/main" id="{B8DCA1FD-5A4E-5294-EE0A-5920245BD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25" y="4413250"/>
              <a:ext cx="26988" cy="53975"/>
            </a:xfrm>
            <a:custGeom>
              <a:avLst/>
              <a:gdLst>
                <a:gd name="T0" fmla="*/ 15 w 15"/>
                <a:gd name="T1" fmla="*/ 0 h 30"/>
                <a:gd name="T2" fmla="*/ 15 w 15"/>
                <a:gd name="T3" fmla="*/ 30 h 30"/>
                <a:gd name="T4" fmla="*/ 0 w 15"/>
                <a:gd name="T5" fmla="*/ 8 h 30"/>
                <a:gd name="T6" fmla="*/ 1 w 15"/>
                <a:gd name="T7" fmla="*/ 5 h 30"/>
                <a:gd name="T8" fmla="*/ 15 w 15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0">
                  <a:moveTo>
                    <a:pt x="15" y="0"/>
                  </a:moveTo>
                  <a:cubicBezTo>
                    <a:pt x="15" y="9"/>
                    <a:pt x="15" y="19"/>
                    <a:pt x="15" y="30"/>
                  </a:cubicBezTo>
                  <a:cubicBezTo>
                    <a:pt x="4" y="26"/>
                    <a:pt x="6" y="14"/>
                    <a:pt x="0" y="8"/>
                  </a:cubicBezTo>
                  <a:cubicBezTo>
                    <a:pt x="1" y="7"/>
                    <a:pt x="1" y="6"/>
                    <a:pt x="1" y="5"/>
                  </a:cubicBezTo>
                  <a:cubicBezTo>
                    <a:pt x="5" y="3"/>
                    <a:pt x="10" y="1"/>
                    <a:pt x="15" y="0"/>
                  </a:cubicBezTo>
                  <a:close/>
                </a:path>
              </a:pathLst>
            </a:custGeom>
            <a:solidFill>
              <a:srgbClr val="7DB4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p61"/>
          <p:cNvSpPr txBox="1">
            <a:spLocks noGrp="1"/>
          </p:cNvSpPr>
          <p:nvPr>
            <p:ph type="title"/>
          </p:nvPr>
        </p:nvSpPr>
        <p:spPr>
          <a:xfrm>
            <a:off x="720300" y="1064978"/>
            <a:ext cx="3405300" cy="186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A picture always reinforces the concept</a:t>
            </a:r>
            <a:endParaRPr dirty="0"/>
          </a:p>
        </p:txBody>
      </p:sp>
      <p:sp>
        <p:nvSpPr>
          <p:cNvPr id="1692" name="Google Shape;1692;p61"/>
          <p:cNvSpPr txBox="1">
            <a:spLocks noGrp="1"/>
          </p:cNvSpPr>
          <p:nvPr>
            <p:ph type="subTitle" idx="1"/>
          </p:nvPr>
        </p:nvSpPr>
        <p:spPr>
          <a:xfrm>
            <a:off x="720300" y="3094522"/>
            <a:ext cx="2748000" cy="98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Images reveal large amounts of data, so remember: use an image instead of long texts</a:t>
            </a:r>
            <a:endParaRPr/>
          </a:p>
        </p:txBody>
      </p:sp>
      <p:grpSp>
        <p:nvGrpSpPr>
          <p:cNvPr id="1680" name="Grupo 1679">
            <a:extLst>
              <a:ext uri="{FF2B5EF4-FFF2-40B4-BE49-F238E27FC236}">
                <a16:creationId xmlns:a16="http://schemas.microsoft.com/office/drawing/2014/main" id="{4F5CC9F3-E171-2429-7187-0886A457AF35}"/>
              </a:ext>
            </a:extLst>
          </p:cNvPr>
          <p:cNvGrpSpPr/>
          <p:nvPr/>
        </p:nvGrpSpPr>
        <p:grpSpPr>
          <a:xfrm>
            <a:off x="5514975" y="1836738"/>
            <a:ext cx="2781300" cy="2814638"/>
            <a:chOff x="5514975" y="1836738"/>
            <a:chExt cx="2781300" cy="2814638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C4607AE2-FB3A-94F1-D411-9C70C62CC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2354263"/>
              <a:ext cx="204788" cy="2281238"/>
            </a:xfrm>
            <a:custGeom>
              <a:avLst/>
              <a:gdLst>
                <a:gd name="T0" fmla="*/ 36 w 54"/>
                <a:gd name="T1" fmla="*/ 604 h 604"/>
                <a:gd name="T2" fmla="*/ 8 w 54"/>
                <a:gd name="T3" fmla="*/ 604 h 604"/>
                <a:gd name="T4" fmla="*/ 2 w 54"/>
                <a:gd name="T5" fmla="*/ 575 h 604"/>
                <a:gd name="T6" fmla="*/ 8 w 54"/>
                <a:gd name="T7" fmla="*/ 203 h 604"/>
                <a:gd name="T8" fmla="*/ 14 w 54"/>
                <a:gd name="T9" fmla="*/ 38 h 604"/>
                <a:gd name="T10" fmla="*/ 19 w 54"/>
                <a:gd name="T11" fmla="*/ 15 h 604"/>
                <a:gd name="T12" fmla="*/ 42 w 54"/>
                <a:gd name="T13" fmla="*/ 5 h 604"/>
                <a:gd name="T14" fmla="*/ 54 w 54"/>
                <a:gd name="T15" fmla="*/ 29 h 604"/>
                <a:gd name="T16" fmla="*/ 50 w 54"/>
                <a:gd name="T17" fmla="*/ 218 h 604"/>
                <a:gd name="T18" fmla="*/ 50 w 54"/>
                <a:gd name="T19" fmla="*/ 377 h 604"/>
                <a:gd name="T20" fmla="*/ 46 w 54"/>
                <a:gd name="T21" fmla="*/ 584 h 604"/>
                <a:gd name="T22" fmla="*/ 44 w 54"/>
                <a:gd name="T23" fmla="*/ 596 h 604"/>
                <a:gd name="T24" fmla="*/ 36 w 54"/>
                <a:gd name="T25" fmla="*/ 60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" h="604">
                  <a:moveTo>
                    <a:pt x="36" y="604"/>
                  </a:moveTo>
                  <a:cubicBezTo>
                    <a:pt x="27" y="604"/>
                    <a:pt x="18" y="604"/>
                    <a:pt x="8" y="604"/>
                  </a:cubicBezTo>
                  <a:cubicBezTo>
                    <a:pt x="1" y="596"/>
                    <a:pt x="2" y="585"/>
                    <a:pt x="2" y="575"/>
                  </a:cubicBezTo>
                  <a:cubicBezTo>
                    <a:pt x="0" y="451"/>
                    <a:pt x="4" y="327"/>
                    <a:pt x="8" y="203"/>
                  </a:cubicBezTo>
                  <a:cubicBezTo>
                    <a:pt x="9" y="148"/>
                    <a:pt x="12" y="93"/>
                    <a:pt x="14" y="38"/>
                  </a:cubicBezTo>
                  <a:cubicBezTo>
                    <a:pt x="14" y="30"/>
                    <a:pt x="15" y="22"/>
                    <a:pt x="19" y="15"/>
                  </a:cubicBezTo>
                  <a:cubicBezTo>
                    <a:pt x="25" y="6"/>
                    <a:pt x="32" y="0"/>
                    <a:pt x="42" y="5"/>
                  </a:cubicBezTo>
                  <a:cubicBezTo>
                    <a:pt x="52" y="10"/>
                    <a:pt x="54" y="18"/>
                    <a:pt x="54" y="29"/>
                  </a:cubicBezTo>
                  <a:cubicBezTo>
                    <a:pt x="53" y="92"/>
                    <a:pt x="54" y="155"/>
                    <a:pt x="50" y="218"/>
                  </a:cubicBezTo>
                  <a:cubicBezTo>
                    <a:pt x="47" y="271"/>
                    <a:pt x="49" y="324"/>
                    <a:pt x="50" y="377"/>
                  </a:cubicBezTo>
                  <a:cubicBezTo>
                    <a:pt x="52" y="446"/>
                    <a:pt x="43" y="515"/>
                    <a:pt x="46" y="584"/>
                  </a:cubicBezTo>
                  <a:cubicBezTo>
                    <a:pt x="46" y="588"/>
                    <a:pt x="45" y="592"/>
                    <a:pt x="44" y="596"/>
                  </a:cubicBezTo>
                  <a:cubicBezTo>
                    <a:pt x="43" y="600"/>
                    <a:pt x="39" y="602"/>
                    <a:pt x="36" y="604"/>
                  </a:cubicBezTo>
                  <a:close/>
                </a:path>
              </a:pathLst>
            </a:custGeom>
            <a:solidFill>
              <a:srgbClr val="ED7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82104910-D165-86C8-62C4-256CAE4F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0213" y="2389188"/>
              <a:ext cx="211138" cy="2246313"/>
            </a:xfrm>
            <a:custGeom>
              <a:avLst/>
              <a:gdLst>
                <a:gd name="T0" fmla="*/ 40 w 56"/>
                <a:gd name="T1" fmla="*/ 595 h 595"/>
                <a:gd name="T2" fmla="*/ 9 w 56"/>
                <a:gd name="T3" fmla="*/ 595 h 595"/>
                <a:gd name="T4" fmla="*/ 3 w 56"/>
                <a:gd name="T5" fmla="*/ 568 h 595"/>
                <a:gd name="T6" fmla="*/ 8 w 56"/>
                <a:gd name="T7" fmla="*/ 314 h 595"/>
                <a:gd name="T8" fmla="*/ 18 w 56"/>
                <a:gd name="T9" fmla="*/ 60 h 595"/>
                <a:gd name="T10" fmla="*/ 21 w 56"/>
                <a:gd name="T11" fmla="*/ 8 h 595"/>
                <a:gd name="T12" fmla="*/ 29 w 56"/>
                <a:gd name="T13" fmla="*/ 0 h 595"/>
                <a:gd name="T14" fmla="*/ 54 w 56"/>
                <a:gd name="T15" fmla="*/ 27 h 595"/>
                <a:gd name="T16" fmla="*/ 54 w 56"/>
                <a:gd name="T17" fmla="*/ 168 h 595"/>
                <a:gd name="T18" fmla="*/ 50 w 56"/>
                <a:gd name="T19" fmla="*/ 569 h 595"/>
                <a:gd name="T20" fmla="*/ 40 w 56"/>
                <a:gd name="T21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595">
                  <a:moveTo>
                    <a:pt x="40" y="595"/>
                  </a:moveTo>
                  <a:cubicBezTo>
                    <a:pt x="30" y="595"/>
                    <a:pt x="19" y="595"/>
                    <a:pt x="9" y="595"/>
                  </a:cubicBezTo>
                  <a:cubicBezTo>
                    <a:pt x="3" y="586"/>
                    <a:pt x="2" y="577"/>
                    <a:pt x="3" y="568"/>
                  </a:cubicBezTo>
                  <a:cubicBezTo>
                    <a:pt x="10" y="483"/>
                    <a:pt x="0" y="398"/>
                    <a:pt x="8" y="314"/>
                  </a:cubicBezTo>
                  <a:cubicBezTo>
                    <a:pt x="15" y="229"/>
                    <a:pt x="10" y="144"/>
                    <a:pt x="18" y="60"/>
                  </a:cubicBezTo>
                  <a:cubicBezTo>
                    <a:pt x="19" y="42"/>
                    <a:pt x="16" y="25"/>
                    <a:pt x="21" y="8"/>
                  </a:cubicBezTo>
                  <a:cubicBezTo>
                    <a:pt x="23" y="4"/>
                    <a:pt x="25" y="1"/>
                    <a:pt x="29" y="0"/>
                  </a:cubicBezTo>
                  <a:cubicBezTo>
                    <a:pt x="49" y="1"/>
                    <a:pt x="54" y="5"/>
                    <a:pt x="54" y="27"/>
                  </a:cubicBezTo>
                  <a:cubicBezTo>
                    <a:pt x="55" y="74"/>
                    <a:pt x="56" y="121"/>
                    <a:pt x="54" y="168"/>
                  </a:cubicBezTo>
                  <a:cubicBezTo>
                    <a:pt x="49" y="302"/>
                    <a:pt x="51" y="435"/>
                    <a:pt x="50" y="569"/>
                  </a:cubicBezTo>
                  <a:cubicBezTo>
                    <a:pt x="50" y="578"/>
                    <a:pt x="52" y="589"/>
                    <a:pt x="40" y="595"/>
                  </a:cubicBezTo>
                  <a:close/>
                </a:path>
              </a:pathLst>
            </a:custGeom>
            <a:solidFill>
              <a:srgbClr val="B63F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39D2D041-4F48-C7E0-5DF1-24B09E1F0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8588" y="2343151"/>
              <a:ext cx="200025" cy="2292350"/>
            </a:xfrm>
            <a:custGeom>
              <a:avLst/>
              <a:gdLst>
                <a:gd name="T0" fmla="*/ 37 w 53"/>
                <a:gd name="T1" fmla="*/ 607 h 607"/>
                <a:gd name="T2" fmla="*/ 9 w 53"/>
                <a:gd name="T3" fmla="*/ 607 h 607"/>
                <a:gd name="T4" fmla="*/ 3 w 53"/>
                <a:gd name="T5" fmla="*/ 580 h 607"/>
                <a:gd name="T6" fmla="*/ 3 w 53"/>
                <a:gd name="T7" fmla="*/ 305 h 607"/>
                <a:gd name="T8" fmla="*/ 15 w 53"/>
                <a:gd name="T9" fmla="*/ 32 h 607"/>
                <a:gd name="T10" fmla="*/ 17 w 53"/>
                <a:gd name="T11" fmla="*/ 22 h 607"/>
                <a:gd name="T12" fmla="*/ 49 w 53"/>
                <a:gd name="T13" fmla="*/ 19 h 607"/>
                <a:gd name="T14" fmla="*/ 47 w 53"/>
                <a:gd name="T15" fmla="*/ 256 h 607"/>
                <a:gd name="T16" fmla="*/ 47 w 53"/>
                <a:gd name="T17" fmla="*/ 365 h 607"/>
                <a:gd name="T18" fmla="*/ 46 w 53"/>
                <a:gd name="T19" fmla="*/ 513 h 607"/>
                <a:gd name="T20" fmla="*/ 42 w 53"/>
                <a:gd name="T21" fmla="*/ 590 h 607"/>
                <a:gd name="T22" fmla="*/ 37 w 53"/>
                <a:gd name="T23" fmla="*/ 607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607">
                  <a:moveTo>
                    <a:pt x="37" y="607"/>
                  </a:moveTo>
                  <a:cubicBezTo>
                    <a:pt x="27" y="607"/>
                    <a:pt x="18" y="607"/>
                    <a:pt x="9" y="607"/>
                  </a:cubicBezTo>
                  <a:cubicBezTo>
                    <a:pt x="2" y="599"/>
                    <a:pt x="3" y="590"/>
                    <a:pt x="3" y="580"/>
                  </a:cubicBezTo>
                  <a:cubicBezTo>
                    <a:pt x="2" y="489"/>
                    <a:pt x="0" y="397"/>
                    <a:pt x="3" y="305"/>
                  </a:cubicBezTo>
                  <a:cubicBezTo>
                    <a:pt x="7" y="214"/>
                    <a:pt x="10" y="123"/>
                    <a:pt x="15" y="32"/>
                  </a:cubicBezTo>
                  <a:cubicBezTo>
                    <a:pt x="15" y="29"/>
                    <a:pt x="16" y="25"/>
                    <a:pt x="17" y="22"/>
                  </a:cubicBezTo>
                  <a:cubicBezTo>
                    <a:pt x="31" y="1"/>
                    <a:pt x="38" y="0"/>
                    <a:pt x="49" y="19"/>
                  </a:cubicBezTo>
                  <a:cubicBezTo>
                    <a:pt x="50" y="98"/>
                    <a:pt x="53" y="176"/>
                    <a:pt x="47" y="256"/>
                  </a:cubicBezTo>
                  <a:cubicBezTo>
                    <a:pt x="45" y="292"/>
                    <a:pt x="47" y="329"/>
                    <a:pt x="47" y="365"/>
                  </a:cubicBezTo>
                  <a:cubicBezTo>
                    <a:pt x="47" y="414"/>
                    <a:pt x="47" y="464"/>
                    <a:pt x="46" y="513"/>
                  </a:cubicBezTo>
                  <a:cubicBezTo>
                    <a:pt x="46" y="539"/>
                    <a:pt x="41" y="564"/>
                    <a:pt x="42" y="590"/>
                  </a:cubicBezTo>
                  <a:cubicBezTo>
                    <a:pt x="43" y="596"/>
                    <a:pt x="41" y="602"/>
                    <a:pt x="37" y="607"/>
                  </a:cubicBezTo>
                  <a:close/>
                </a:path>
              </a:pathLst>
            </a:custGeom>
            <a:solidFill>
              <a:srgbClr val="6F45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E9882914-2DC2-37CA-5AAB-1DD66F80B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138" y="2343151"/>
              <a:ext cx="204788" cy="2292350"/>
            </a:xfrm>
            <a:custGeom>
              <a:avLst/>
              <a:gdLst>
                <a:gd name="T0" fmla="*/ 36 w 54"/>
                <a:gd name="T1" fmla="*/ 607 h 607"/>
                <a:gd name="T2" fmla="*/ 8 w 54"/>
                <a:gd name="T3" fmla="*/ 607 h 607"/>
                <a:gd name="T4" fmla="*/ 2 w 54"/>
                <a:gd name="T5" fmla="*/ 578 h 607"/>
                <a:gd name="T6" fmla="*/ 8 w 54"/>
                <a:gd name="T7" fmla="*/ 273 h 607"/>
                <a:gd name="T8" fmla="*/ 14 w 54"/>
                <a:gd name="T9" fmla="*/ 46 h 607"/>
                <a:gd name="T10" fmla="*/ 18 w 54"/>
                <a:gd name="T11" fmla="*/ 21 h 607"/>
                <a:gd name="T12" fmla="*/ 51 w 54"/>
                <a:gd name="T13" fmla="*/ 19 h 607"/>
                <a:gd name="T14" fmla="*/ 50 w 54"/>
                <a:gd name="T15" fmla="*/ 250 h 607"/>
                <a:gd name="T16" fmla="*/ 46 w 54"/>
                <a:gd name="T17" fmla="*/ 577 h 607"/>
                <a:gd name="T18" fmla="*/ 36 w 54"/>
                <a:gd name="T19" fmla="*/ 607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607">
                  <a:moveTo>
                    <a:pt x="36" y="607"/>
                  </a:moveTo>
                  <a:cubicBezTo>
                    <a:pt x="27" y="607"/>
                    <a:pt x="18" y="607"/>
                    <a:pt x="8" y="607"/>
                  </a:cubicBezTo>
                  <a:cubicBezTo>
                    <a:pt x="1" y="598"/>
                    <a:pt x="1" y="588"/>
                    <a:pt x="2" y="578"/>
                  </a:cubicBezTo>
                  <a:cubicBezTo>
                    <a:pt x="8" y="476"/>
                    <a:pt x="0" y="374"/>
                    <a:pt x="8" y="273"/>
                  </a:cubicBezTo>
                  <a:cubicBezTo>
                    <a:pt x="14" y="197"/>
                    <a:pt x="11" y="122"/>
                    <a:pt x="14" y="46"/>
                  </a:cubicBezTo>
                  <a:cubicBezTo>
                    <a:pt x="14" y="38"/>
                    <a:pt x="14" y="29"/>
                    <a:pt x="18" y="21"/>
                  </a:cubicBezTo>
                  <a:cubicBezTo>
                    <a:pt x="32" y="0"/>
                    <a:pt x="39" y="0"/>
                    <a:pt x="51" y="19"/>
                  </a:cubicBezTo>
                  <a:cubicBezTo>
                    <a:pt x="50" y="96"/>
                    <a:pt x="54" y="173"/>
                    <a:pt x="50" y="250"/>
                  </a:cubicBezTo>
                  <a:cubicBezTo>
                    <a:pt x="45" y="359"/>
                    <a:pt x="48" y="468"/>
                    <a:pt x="46" y="577"/>
                  </a:cubicBezTo>
                  <a:cubicBezTo>
                    <a:pt x="46" y="588"/>
                    <a:pt x="48" y="600"/>
                    <a:pt x="36" y="607"/>
                  </a:cubicBezTo>
                  <a:close/>
                </a:path>
              </a:pathLst>
            </a:custGeom>
            <a:solidFill>
              <a:srgbClr val="E83A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6E2C4BB1-919D-16F1-B6A4-529828F98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0138" y="2389188"/>
              <a:ext cx="193675" cy="2246313"/>
            </a:xfrm>
            <a:custGeom>
              <a:avLst/>
              <a:gdLst>
                <a:gd name="T0" fmla="*/ 28 w 51"/>
                <a:gd name="T1" fmla="*/ 595 h 595"/>
                <a:gd name="T2" fmla="*/ 16 w 51"/>
                <a:gd name="T3" fmla="*/ 595 h 595"/>
                <a:gd name="T4" fmla="*/ 2 w 51"/>
                <a:gd name="T5" fmla="*/ 574 h 595"/>
                <a:gd name="T6" fmla="*/ 3 w 51"/>
                <a:gd name="T7" fmla="*/ 427 h 595"/>
                <a:gd name="T8" fmla="*/ 6 w 51"/>
                <a:gd name="T9" fmla="*/ 400 h 595"/>
                <a:gd name="T10" fmla="*/ 7 w 51"/>
                <a:gd name="T11" fmla="*/ 242 h 595"/>
                <a:gd name="T12" fmla="*/ 14 w 51"/>
                <a:gd name="T13" fmla="*/ 24 h 595"/>
                <a:gd name="T14" fmla="*/ 17 w 51"/>
                <a:gd name="T15" fmla="*/ 12 h 595"/>
                <a:gd name="T16" fmla="*/ 34 w 51"/>
                <a:gd name="T17" fmla="*/ 2 h 595"/>
                <a:gd name="T18" fmla="*/ 48 w 51"/>
                <a:gd name="T19" fmla="*/ 20 h 595"/>
                <a:gd name="T20" fmla="*/ 49 w 51"/>
                <a:gd name="T21" fmla="*/ 61 h 595"/>
                <a:gd name="T22" fmla="*/ 46 w 51"/>
                <a:gd name="T23" fmla="*/ 208 h 595"/>
                <a:gd name="T24" fmla="*/ 46 w 51"/>
                <a:gd name="T25" fmla="*/ 258 h 595"/>
                <a:gd name="T26" fmla="*/ 42 w 51"/>
                <a:gd name="T27" fmla="*/ 510 h 595"/>
                <a:gd name="T28" fmla="*/ 44 w 51"/>
                <a:gd name="T29" fmla="*/ 538 h 595"/>
                <a:gd name="T30" fmla="*/ 46 w 51"/>
                <a:gd name="T31" fmla="*/ 572 h 595"/>
                <a:gd name="T32" fmla="*/ 28 w 51"/>
                <a:gd name="T33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" h="595">
                  <a:moveTo>
                    <a:pt x="28" y="595"/>
                  </a:moveTo>
                  <a:cubicBezTo>
                    <a:pt x="24" y="595"/>
                    <a:pt x="20" y="595"/>
                    <a:pt x="16" y="595"/>
                  </a:cubicBezTo>
                  <a:cubicBezTo>
                    <a:pt x="5" y="592"/>
                    <a:pt x="2" y="584"/>
                    <a:pt x="2" y="574"/>
                  </a:cubicBezTo>
                  <a:cubicBezTo>
                    <a:pt x="2" y="525"/>
                    <a:pt x="0" y="476"/>
                    <a:pt x="3" y="427"/>
                  </a:cubicBezTo>
                  <a:cubicBezTo>
                    <a:pt x="6" y="418"/>
                    <a:pt x="6" y="409"/>
                    <a:pt x="6" y="400"/>
                  </a:cubicBezTo>
                  <a:cubicBezTo>
                    <a:pt x="6" y="347"/>
                    <a:pt x="2" y="294"/>
                    <a:pt x="7" y="242"/>
                  </a:cubicBezTo>
                  <a:cubicBezTo>
                    <a:pt x="15" y="169"/>
                    <a:pt x="12" y="96"/>
                    <a:pt x="14" y="24"/>
                  </a:cubicBezTo>
                  <a:cubicBezTo>
                    <a:pt x="14" y="20"/>
                    <a:pt x="15" y="16"/>
                    <a:pt x="17" y="12"/>
                  </a:cubicBezTo>
                  <a:cubicBezTo>
                    <a:pt x="21" y="5"/>
                    <a:pt x="26" y="0"/>
                    <a:pt x="34" y="2"/>
                  </a:cubicBezTo>
                  <a:cubicBezTo>
                    <a:pt x="43" y="4"/>
                    <a:pt x="47" y="12"/>
                    <a:pt x="48" y="20"/>
                  </a:cubicBezTo>
                  <a:cubicBezTo>
                    <a:pt x="51" y="34"/>
                    <a:pt x="51" y="48"/>
                    <a:pt x="49" y="61"/>
                  </a:cubicBezTo>
                  <a:cubicBezTo>
                    <a:pt x="43" y="110"/>
                    <a:pt x="47" y="159"/>
                    <a:pt x="46" y="208"/>
                  </a:cubicBezTo>
                  <a:cubicBezTo>
                    <a:pt x="46" y="224"/>
                    <a:pt x="45" y="241"/>
                    <a:pt x="46" y="258"/>
                  </a:cubicBezTo>
                  <a:cubicBezTo>
                    <a:pt x="49" y="342"/>
                    <a:pt x="40" y="426"/>
                    <a:pt x="42" y="510"/>
                  </a:cubicBezTo>
                  <a:cubicBezTo>
                    <a:pt x="42" y="519"/>
                    <a:pt x="41" y="529"/>
                    <a:pt x="44" y="538"/>
                  </a:cubicBezTo>
                  <a:cubicBezTo>
                    <a:pt x="47" y="549"/>
                    <a:pt x="46" y="561"/>
                    <a:pt x="46" y="572"/>
                  </a:cubicBezTo>
                  <a:cubicBezTo>
                    <a:pt x="46" y="585"/>
                    <a:pt x="42" y="593"/>
                    <a:pt x="28" y="595"/>
                  </a:cubicBezTo>
                  <a:close/>
                </a:path>
              </a:pathLst>
            </a:custGeom>
            <a:solidFill>
              <a:srgbClr val="EBD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D2B05386-0E5E-E040-8DA4-49C04B396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975" y="2370138"/>
              <a:ext cx="125413" cy="2273300"/>
            </a:xfrm>
            <a:custGeom>
              <a:avLst/>
              <a:gdLst>
                <a:gd name="T0" fmla="*/ 32 w 33"/>
                <a:gd name="T1" fmla="*/ 13 h 602"/>
                <a:gd name="T2" fmla="*/ 28 w 33"/>
                <a:gd name="T3" fmla="*/ 36 h 602"/>
                <a:gd name="T4" fmla="*/ 27 w 33"/>
                <a:gd name="T5" fmla="*/ 213 h 602"/>
                <a:gd name="T6" fmla="*/ 19 w 33"/>
                <a:gd name="T7" fmla="*/ 500 h 602"/>
                <a:gd name="T8" fmla="*/ 16 w 33"/>
                <a:gd name="T9" fmla="*/ 600 h 602"/>
                <a:gd name="T10" fmla="*/ 0 w 33"/>
                <a:gd name="T11" fmla="*/ 585 h 602"/>
                <a:gd name="T12" fmla="*/ 7 w 33"/>
                <a:gd name="T13" fmla="*/ 45 h 602"/>
                <a:gd name="T14" fmla="*/ 9 w 33"/>
                <a:gd name="T15" fmla="*/ 9 h 602"/>
                <a:gd name="T16" fmla="*/ 25 w 33"/>
                <a:gd name="T17" fmla="*/ 4 h 602"/>
                <a:gd name="T18" fmla="*/ 32 w 33"/>
                <a:gd name="T19" fmla="*/ 13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602">
                  <a:moveTo>
                    <a:pt x="32" y="13"/>
                  </a:moveTo>
                  <a:cubicBezTo>
                    <a:pt x="27" y="20"/>
                    <a:pt x="28" y="28"/>
                    <a:pt x="28" y="36"/>
                  </a:cubicBezTo>
                  <a:cubicBezTo>
                    <a:pt x="28" y="95"/>
                    <a:pt x="33" y="155"/>
                    <a:pt x="27" y="213"/>
                  </a:cubicBezTo>
                  <a:cubicBezTo>
                    <a:pt x="17" y="309"/>
                    <a:pt x="25" y="405"/>
                    <a:pt x="19" y="500"/>
                  </a:cubicBezTo>
                  <a:cubicBezTo>
                    <a:pt x="17" y="533"/>
                    <a:pt x="18" y="567"/>
                    <a:pt x="16" y="600"/>
                  </a:cubicBezTo>
                  <a:cubicBezTo>
                    <a:pt x="4" y="602"/>
                    <a:pt x="0" y="598"/>
                    <a:pt x="0" y="585"/>
                  </a:cubicBezTo>
                  <a:cubicBezTo>
                    <a:pt x="3" y="405"/>
                    <a:pt x="5" y="225"/>
                    <a:pt x="7" y="45"/>
                  </a:cubicBezTo>
                  <a:cubicBezTo>
                    <a:pt x="7" y="33"/>
                    <a:pt x="8" y="21"/>
                    <a:pt x="9" y="9"/>
                  </a:cubicBezTo>
                  <a:cubicBezTo>
                    <a:pt x="12" y="1"/>
                    <a:pt x="18" y="0"/>
                    <a:pt x="25" y="4"/>
                  </a:cubicBezTo>
                  <a:cubicBezTo>
                    <a:pt x="28" y="6"/>
                    <a:pt x="30" y="10"/>
                    <a:pt x="32" y="13"/>
                  </a:cubicBezTo>
                  <a:close/>
                </a:path>
              </a:pathLst>
            </a:custGeom>
            <a:solidFill>
              <a:srgbClr val="ED6B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4C1F16C5-660B-4F8A-C8C3-E03D8C297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8938" y="2381251"/>
              <a:ext cx="142875" cy="2262188"/>
            </a:xfrm>
            <a:custGeom>
              <a:avLst/>
              <a:gdLst>
                <a:gd name="T0" fmla="*/ 36 w 38"/>
                <a:gd name="T1" fmla="*/ 9 h 599"/>
                <a:gd name="T2" fmla="*/ 30 w 38"/>
                <a:gd name="T3" fmla="*/ 248 h 599"/>
                <a:gd name="T4" fmla="*/ 24 w 38"/>
                <a:gd name="T5" fmla="*/ 538 h 599"/>
                <a:gd name="T6" fmla="*/ 20 w 38"/>
                <a:gd name="T7" fmla="*/ 597 h 599"/>
                <a:gd name="T8" fmla="*/ 4 w 38"/>
                <a:gd name="T9" fmla="*/ 584 h 599"/>
                <a:gd name="T10" fmla="*/ 4 w 38"/>
                <a:gd name="T11" fmla="*/ 498 h 599"/>
                <a:gd name="T12" fmla="*/ 2 w 38"/>
                <a:gd name="T13" fmla="*/ 389 h 599"/>
                <a:gd name="T14" fmla="*/ 1 w 38"/>
                <a:gd name="T15" fmla="*/ 369 h 599"/>
                <a:gd name="T16" fmla="*/ 2 w 38"/>
                <a:gd name="T17" fmla="*/ 198 h 599"/>
                <a:gd name="T18" fmla="*/ 11 w 38"/>
                <a:gd name="T19" fmla="*/ 14 h 599"/>
                <a:gd name="T20" fmla="*/ 16 w 38"/>
                <a:gd name="T21" fmla="*/ 2 h 599"/>
                <a:gd name="T22" fmla="*/ 36 w 38"/>
                <a:gd name="T23" fmla="*/ 9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599">
                  <a:moveTo>
                    <a:pt x="36" y="9"/>
                  </a:moveTo>
                  <a:cubicBezTo>
                    <a:pt x="30" y="89"/>
                    <a:pt x="38" y="169"/>
                    <a:pt x="30" y="248"/>
                  </a:cubicBezTo>
                  <a:cubicBezTo>
                    <a:pt x="20" y="345"/>
                    <a:pt x="28" y="441"/>
                    <a:pt x="24" y="538"/>
                  </a:cubicBezTo>
                  <a:cubicBezTo>
                    <a:pt x="23" y="558"/>
                    <a:pt x="21" y="577"/>
                    <a:pt x="20" y="597"/>
                  </a:cubicBezTo>
                  <a:cubicBezTo>
                    <a:pt x="9" y="599"/>
                    <a:pt x="4" y="596"/>
                    <a:pt x="4" y="584"/>
                  </a:cubicBezTo>
                  <a:cubicBezTo>
                    <a:pt x="5" y="555"/>
                    <a:pt x="4" y="526"/>
                    <a:pt x="4" y="498"/>
                  </a:cubicBezTo>
                  <a:cubicBezTo>
                    <a:pt x="6" y="462"/>
                    <a:pt x="9" y="425"/>
                    <a:pt x="2" y="389"/>
                  </a:cubicBezTo>
                  <a:cubicBezTo>
                    <a:pt x="1" y="383"/>
                    <a:pt x="1" y="376"/>
                    <a:pt x="1" y="369"/>
                  </a:cubicBezTo>
                  <a:cubicBezTo>
                    <a:pt x="1" y="312"/>
                    <a:pt x="0" y="255"/>
                    <a:pt x="2" y="198"/>
                  </a:cubicBezTo>
                  <a:cubicBezTo>
                    <a:pt x="4" y="137"/>
                    <a:pt x="9" y="75"/>
                    <a:pt x="11" y="14"/>
                  </a:cubicBezTo>
                  <a:cubicBezTo>
                    <a:pt x="13" y="10"/>
                    <a:pt x="14" y="6"/>
                    <a:pt x="16" y="2"/>
                  </a:cubicBezTo>
                  <a:cubicBezTo>
                    <a:pt x="24" y="0"/>
                    <a:pt x="30" y="5"/>
                    <a:pt x="36" y="9"/>
                  </a:cubicBezTo>
                  <a:close/>
                </a:path>
              </a:pathLst>
            </a:custGeom>
            <a:solidFill>
              <a:srgbClr val="C162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C559DA25-2520-4AE1-834B-1DB12CB8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1663" y="2362201"/>
              <a:ext cx="112713" cy="2284413"/>
            </a:xfrm>
            <a:custGeom>
              <a:avLst/>
              <a:gdLst>
                <a:gd name="T0" fmla="*/ 0 w 30"/>
                <a:gd name="T1" fmla="*/ 602 h 605"/>
                <a:gd name="T2" fmla="*/ 4 w 30"/>
                <a:gd name="T3" fmla="*/ 577 h 605"/>
                <a:gd name="T4" fmla="*/ 5 w 30"/>
                <a:gd name="T5" fmla="*/ 363 h 605"/>
                <a:gd name="T6" fmla="*/ 9 w 30"/>
                <a:gd name="T7" fmla="*/ 34 h 605"/>
                <a:gd name="T8" fmla="*/ 12 w 30"/>
                <a:gd name="T9" fmla="*/ 11 h 605"/>
                <a:gd name="T10" fmla="*/ 28 w 30"/>
                <a:gd name="T11" fmla="*/ 11 h 605"/>
                <a:gd name="T12" fmla="*/ 23 w 30"/>
                <a:gd name="T13" fmla="*/ 459 h 605"/>
                <a:gd name="T14" fmla="*/ 21 w 30"/>
                <a:gd name="T15" fmla="*/ 583 h 605"/>
                <a:gd name="T16" fmla="*/ 0 w 30"/>
                <a:gd name="T17" fmla="*/ 602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605">
                  <a:moveTo>
                    <a:pt x="0" y="602"/>
                  </a:moveTo>
                  <a:cubicBezTo>
                    <a:pt x="5" y="594"/>
                    <a:pt x="4" y="585"/>
                    <a:pt x="4" y="577"/>
                  </a:cubicBezTo>
                  <a:cubicBezTo>
                    <a:pt x="4" y="506"/>
                    <a:pt x="3" y="434"/>
                    <a:pt x="5" y="363"/>
                  </a:cubicBezTo>
                  <a:cubicBezTo>
                    <a:pt x="8" y="254"/>
                    <a:pt x="8" y="144"/>
                    <a:pt x="9" y="34"/>
                  </a:cubicBezTo>
                  <a:cubicBezTo>
                    <a:pt x="9" y="26"/>
                    <a:pt x="11" y="19"/>
                    <a:pt x="12" y="11"/>
                  </a:cubicBezTo>
                  <a:cubicBezTo>
                    <a:pt x="17" y="13"/>
                    <a:pt x="22" y="0"/>
                    <a:pt x="28" y="11"/>
                  </a:cubicBezTo>
                  <a:cubicBezTo>
                    <a:pt x="30" y="160"/>
                    <a:pt x="24" y="310"/>
                    <a:pt x="23" y="459"/>
                  </a:cubicBezTo>
                  <a:cubicBezTo>
                    <a:pt x="22" y="501"/>
                    <a:pt x="21" y="542"/>
                    <a:pt x="21" y="583"/>
                  </a:cubicBezTo>
                  <a:cubicBezTo>
                    <a:pt x="21" y="600"/>
                    <a:pt x="15" y="605"/>
                    <a:pt x="0" y="602"/>
                  </a:cubicBezTo>
                  <a:close/>
                </a:path>
              </a:pathLst>
            </a:custGeom>
            <a:solidFill>
              <a:srgbClr val="E986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5CA3898E-2152-B428-2B8F-9C268AC4A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1363" y="2366963"/>
              <a:ext cx="131763" cy="2284413"/>
            </a:xfrm>
            <a:custGeom>
              <a:avLst/>
              <a:gdLst>
                <a:gd name="T0" fmla="*/ 35 w 35"/>
                <a:gd name="T1" fmla="*/ 13 h 605"/>
                <a:gd name="T2" fmla="*/ 31 w 35"/>
                <a:gd name="T3" fmla="*/ 37 h 605"/>
                <a:gd name="T4" fmla="*/ 30 w 35"/>
                <a:gd name="T5" fmla="*/ 146 h 605"/>
                <a:gd name="T6" fmla="*/ 22 w 35"/>
                <a:gd name="T7" fmla="*/ 390 h 605"/>
                <a:gd name="T8" fmla="*/ 19 w 35"/>
                <a:gd name="T9" fmla="*/ 601 h 605"/>
                <a:gd name="T10" fmla="*/ 3 w 35"/>
                <a:gd name="T11" fmla="*/ 580 h 605"/>
                <a:gd name="T12" fmla="*/ 7 w 35"/>
                <a:gd name="T13" fmla="*/ 144 h 605"/>
                <a:gd name="T14" fmla="*/ 8 w 35"/>
                <a:gd name="T15" fmla="*/ 37 h 605"/>
                <a:gd name="T16" fmla="*/ 11 w 35"/>
                <a:gd name="T17" fmla="*/ 13 h 605"/>
                <a:gd name="T18" fmla="*/ 27 w 35"/>
                <a:gd name="T19" fmla="*/ 6 h 605"/>
                <a:gd name="T20" fmla="*/ 35 w 35"/>
                <a:gd name="T21" fmla="*/ 13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05">
                  <a:moveTo>
                    <a:pt x="35" y="13"/>
                  </a:moveTo>
                  <a:cubicBezTo>
                    <a:pt x="31" y="21"/>
                    <a:pt x="31" y="29"/>
                    <a:pt x="31" y="37"/>
                  </a:cubicBezTo>
                  <a:cubicBezTo>
                    <a:pt x="31" y="73"/>
                    <a:pt x="35" y="110"/>
                    <a:pt x="30" y="146"/>
                  </a:cubicBezTo>
                  <a:cubicBezTo>
                    <a:pt x="19" y="227"/>
                    <a:pt x="28" y="309"/>
                    <a:pt x="22" y="390"/>
                  </a:cubicBezTo>
                  <a:cubicBezTo>
                    <a:pt x="18" y="460"/>
                    <a:pt x="21" y="531"/>
                    <a:pt x="19" y="601"/>
                  </a:cubicBezTo>
                  <a:cubicBezTo>
                    <a:pt x="0" y="605"/>
                    <a:pt x="3" y="592"/>
                    <a:pt x="3" y="580"/>
                  </a:cubicBezTo>
                  <a:cubicBezTo>
                    <a:pt x="4" y="435"/>
                    <a:pt x="6" y="290"/>
                    <a:pt x="7" y="144"/>
                  </a:cubicBezTo>
                  <a:cubicBezTo>
                    <a:pt x="8" y="108"/>
                    <a:pt x="8" y="72"/>
                    <a:pt x="8" y="37"/>
                  </a:cubicBezTo>
                  <a:cubicBezTo>
                    <a:pt x="8" y="29"/>
                    <a:pt x="7" y="21"/>
                    <a:pt x="11" y="13"/>
                  </a:cubicBezTo>
                  <a:cubicBezTo>
                    <a:pt x="14" y="6"/>
                    <a:pt x="18" y="0"/>
                    <a:pt x="27" y="6"/>
                  </a:cubicBezTo>
                  <a:cubicBezTo>
                    <a:pt x="30" y="8"/>
                    <a:pt x="33" y="10"/>
                    <a:pt x="35" y="13"/>
                  </a:cubicBezTo>
                  <a:close/>
                </a:path>
              </a:pathLst>
            </a:custGeom>
            <a:solidFill>
              <a:srgbClr val="F297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34907FEF-4573-8868-1395-FC09554DB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3663" y="2362201"/>
              <a:ext cx="114300" cy="2284413"/>
            </a:xfrm>
            <a:custGeom>
              <a:avLst/>
              <a:gdLst>
                <a:gd name="T0" fmla="*/ 30 w 30"/>
                <a:gd name="T1" fmla="*/ 15 h 605"/>
                <a:gd name="T2" fmla="*/ 23 w 30"/>
                <a:gd name="T3" fmla="*/ 172 h 605"/>
                <a:gd name="T4" fmla="*/ 18 w 30"/>
                <a:gd name="T5" fmla="*/ 602 h 605"/>
                <a:gd name="T6" fmla="*/ 0 w 30"/>
                <a:gd name="T7" fmla="*/ 586 h 605"/>
                <a:gd name="T8" fmla="*/ 6 w 30"/>
                <a:gd name="T9" fmla="*/ 33 h 605"/>
                <a:gd name="T10" fmla="*/ 11 w 30"/>
                <a:gd name="T11" fmla="*/ 7 h 605"/>
                <a:gd name="T12" fmla="*/ 30 w 30"/>
                <a:gd name="T13" fmla="*/ 1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605">
                  <a:moveTo>
                    <a:pt x="30" y="15"/>
                  </a:moveTo>
                  <a:cubicBezTo>
                    <a:pt x="29" y="67"/>
                    <a:pt x="25" y="119"/>
                    <a:pt x="23" y="172"/>
                  </a:cubicBezTo>
                  <a:cubicBezTo>
                    <a:pt x="17" y="315"/>
                    <a:pt x="17" y="458"/>
                    <a:pt x="18" y="602"/>
                  </a:cubicBezTo>
                  <a:cubicBezTo>
                    <a:pt x="4" y="605"/>
                    <a:pt x="0" y="600"/>
                    <a:pt x="0" y="586"/>
                  </a:cubicBezTo>
                  <a:cubicBezTo>
                    <a:pt x="3" y="401"/>
                    <a:pt x="4" y="217"/>
                    <a:pt x="6" y="33"/>
                  </a:cubicBezTo>
                  <a:cubicBezTo>
                    <a:pt x="6" y="24"/>
                    <a:pt x="7" y="15"/>
                    <a:pt x="11" y="7"/>
                  </a:cubicBezTo>
                  <a:cubicBezTo>
                    <a:pt x="21" y="0"/>
                    <a:pt x="26" y="6"/>
                    <a:pt x="30" y="15"/>
                  </a:cubicBezTo>
                  <a:close/>
                </a:path>
              </a:pathLst>
            </a:custGeom>
            <a:solidFill>
              <a:srgbClr val="8E66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CC98E94C-AEFE-8952-AEFA-CA164D088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8863" y="2373313"/>
              <a:ext cx="125413" cy="2262188"/>
            </a:xfrm>
            <a:custGeom>
              <a:avLst/>
              <a:gdLst>
                <a:gd name="T0" fmla="*/ 0 w 33"/>
                <a:gd name="T1" fmla="*/ 598 h 599"/>
                <a:gd name="T2" fmla="*/ 2 w 33"/>
                <a:gd name="T3" fmla="*/ 565 h 599"/>
                <a:gd name="T4" fmla="*/ 5 w 33"/>
                <a:gd name="T5" fmla="*/ 232 h 599"/>
                <a:gd name="T6" fmla="*/ 7 w 33"/>
                <a:gd name="T7" fmla="*/ 15 h 599"/>
                <a:gd name="T8" fmla="*/ 32 w 33"/>
                <a:gd name="T9" fmla="*/ 7 h 599"/>
                <a:gd name="T10" fmla="*/ 27 w 33"/>
                <a:gd name="T11" fmla="*/ 20 h 599"/>
                <a:gd name="T12" fmla="*/ 24 w 33"/>
                <a:gd name="T13" fmla="*/ 177 h 599"/>
                <a:gd name="T14" fmla="*/ 21 w 33"/>
                <a:gd name="T15" fmla="*/ 230 h 599"/>
                <a:gd name="T16" fmla="*/ 21 w 33"/>
                <a:gd name="T17" fmla="*/ 412 h 599"/>
                <a:gd name="T18" fmla="*/ 19 w 33"/>
                <a:gd name="T19" fmla="*/ 431 h 599"/>
                <a:gd name="T20" fmla="*/ 19 w 33"/>
                <a:gd name="T21" fmla="*/ 576 h 599"/>
                <a:gd name="T22" fmla="*/ 27 w 33"/>
                <a:gd name="T23" fmla="*/ 599 h 599"/>
                <a:gd name="T24" fmla="*/ 0 w 33"/>
                <a:gd name="T25" fmla="*/ 59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99">
                  <a:moveTo>
                    <a:pt x="0" y="598"/>
                  </a:moveTo>
                  <a:cubicBezTo>
                    <a:pt x="1" y="587"/>
                    <a:pt x="2" y="576"/>
                    <a:pt x="2" y="565"/>
                  </a:cubicBezTo>
                  <a:cubicBezTo>
                    <a:pt x="3" y="454"/>
                    <a:pt x="2" y="343"/>
                    <a:pt x="5" y="232"/>
                  </a:cubicBezTo>
                  <a:cubicBezTo>
                    <a:pt x="6" y="160"/>
                    <a:pt x="6" y="87"/>
                    <a:pt x="7" y="15"/>
                  </a:cubicBezTo>
                  <a:cubicBezTo>
                    <a:pt x="12" y="2"/>
                    <a:pt x="20" y="0"/>
                    <a:pt x="32" y="7"/>
                  </a:cubicBezTo>
                  <a:cubicBezTo>
                    <a:pt x="33" y="13"/>
                    <a:pt x="28" y="16"/>
                    <a:pt x="27" y="20"/>
                  </a:cubicBezTo>
                  <a:cubicBezTo>
                    <a:pt x="24" y="72"/>
                    <a:pt x="17" y="125"/>
                    <a:pt x="24" y="177"/>
                  </a:cubicBezTo>
                  <a:cubicBezTo>
                    <a:pt x="27" y="195"/>
                    <a:pt x="21" y="212"/>
                    <a:pt x="21" y="230"/>
                  </a:cubicBezTo>
                  <a:cubicBezTo>
                    <a:pt x="21" y="291"/>
                    <a:pt x="21" y="351"/>
                    <a:pt x="21" y="412"/>
                  </a:cubicBezTo>
                  <a:cubicBezTo>
                    <a:pt x="21" y="418"/>
                    <a:pt x="23" y="425"/>
                    <a:pt x="19" y="431"/>
                  </a:cubicBezTo>
                  <a:cubicBezTo>
                    <a:pt x="19" y="480"/>
                    <a:pt x="19" y="528"/>
                    <a:pt x="19" y="576"/>
                  </a:cubicBezTo>
                  <a:cubicBezTo>
                    <a:pt x="19" y="585"/>
                    <a:pt x="19" y="593"/>
                    <a:pt x="27" y="599"/>
                  </a:cubicBezTo>
                  <a:cubicBezTo>
                    <a:pt x="18" y="599"/>
                    <a:pt x="9" y="599"/>
                    <a:pt x="0" y="598"/>
                  </a:cubicBezTo>
                  <a:close/>
                </a:path>
              </a:pathLst>
            </a:custGeom>
            <a:solidFill>
              <a:srgbClr val="EFDF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3BF66648-B477-A365-81FC-E3FC921E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1600" y="2362201"/>
              <a:ext cx="144463" cy="2284413"/>
            </a:xfrm>
            <a:custGeom>
              <a:avLst/>
              <a:gdLst>
                <a:gd name="T0" fmla="*/ 20 w 38"/>
                <a:gd name="T1" fmla="*/ 602 h 605"/>
                <a:gd name="T2" fmla="*/ 0 w 38"/>
                <a:gd name="T3" fmla="*/ 589 h 605"/>
                <a:gd name="T4" fmla="*/ 9 w 38"/>
                <a:gd name="T5" fmla="*/ 7 h 605"/>
                <a:gd name="T6" fmla="*/ 12 w 38"/>
                <a:gd name="T7" fmla="*/ 6 h 605"/>
                <a:gd name="T8" fmla="*/ 37 w 38"/>
                <a:gd name="T9" fmla="*/ 15 h 605"/>
                <a:gd name="T10" fmla="*/ 30 w 38"/>
                <a:gd name="T11" fmla="*/ 34 h 605"/>
                <a:gd name="T12" fmla="*/ 18 w 38"/>
                <a:gd name="T13" fmla="*/ 66 h 605"/>
                <a:gd name="T14" fmla="*/ 18 w 38"/>
                <a:gd name="T15" fmla="*/ 364 h 605"/>
                <a:gd name="T16" fmla="*/ 24 w 38"/>
                <a:gd name="T17" fmla="*/ 403 h 605"/>
                <a:gd name="T18" fmla="*/ 26 w 38"/>
                <a:gd name="T19" fmla="*/ 486 h 605"/>
                <a:gd name="T20" fmla="*/ 26 w 38"/>
                <a:gd name="T21" fmla="*/ 575 h 605"/>
                <a:gd name="T22" fmla="*/ 20 w 38"/>
                <a:gd name="T23" fmla="*/ 602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605">
                  <a:moveTo>
                    <a:pt x="20" y="602"/>
                  </a:moveTo>
                  <a:cubicBezTo>
                    <a:pt x="10" y="603"/>
                    <a:pt x="0" y="605"/>
                    <a:pt x="0" y="589"/>
                  </a:cubicBezTo>
                  <a:cubicBezTo>
                    <a:pt x="3" y="395"/>
                    <a:pt x="6" y="201"/>
                    <a:pt x="9" y="7"/>
                  </a:cubicBezTo>
                  <a:cubicBezTo>
                    <a:pt x="10" y="7"/>
                    <a:pt x="11" y="6"/>
                    <a:pt x="12" y="6"/>
                  </a:cubicBezTo>
                  <a:cubicBezTo>
                    <a:pt x="23" y="0"/>
                    <a:pt x="31" y="7"/>
                    <a:pt x="37" y="15"/>
                  </a:cubicBezTo>
                  <a:cubicBezTo>
                    <a:pt x="38" y="23"/>
                    <a:pt x="36" y="29"/>
                    <a:pt x="30" y="34"/>
                  </a:cubicBezTo>
                  <a:cubicBezTo>
                    <a:pt x="16" y="41"/>
                    <a:pt x="18" y="54"/>
                    <a:pt x="18" y="66"/>
                  </a:cubicBezTo>
                  <a:cubicBezTo>
                    <a:pt x="18" y="165"/>
                    <a:pt x="18" y="265"/>
                    <a:pt x="18" y="364"/>
                  </a:cubicBezTo>
                  <a:cubicBezTo>
                    <a:pt x="18" y="377"/>
                    <a:pt x="16" y="391"/>
                    <a:pt x="24" y="403"/>
                  </a:cubicBezTo>
                  <a:cubicBezTo>
                    <a:pt x="29" y="430"/>
                    <a:pt x="26" y="458"/>
                    <a:pt x="26" y="486"/>
                  </a:cubicBezTo>
                  <a:cubicBezTo>
                    <a:pt x="27" y="516"/>
                    <a:pt x="27" y="546"/>
                    <a:pt x="26" y="575"/>
                  </a:cubicBezTo>
                  <a:cubicBezTo>
                    <a:pt x="26" y="585"/>
                    <a:pt x="27" y="594"/>
                    <a:pt x="20" y="602"/>
                  </a:cubicBezTo>
                  <a:close/>
                </a:path>
              </a:pathLst>
            </a:custGeom>
            <a:solidFill>
              <a:srgbClr val="94C1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7">
              <a:extLst>
                <a:ext uri="{FF2B5EF4-FFF2-40B4-BE49-F238E27FC236}">
                  <a16:creationId xmlns:a16="http://schemas.microsoft.com/office/drawing/2014/main" id="{FDCAA89C-CA2B-0397-B08A-2CB48D8FA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913" y="2389188"/>
              <a:ext cx="114300" cy="2246313"/>
            </a:xfrm>
            <a:custGeom>
              <a:avLst/>
              <a:gdLst>
                <a:gd name="T0" fmla="*/ 8 w 30"/>
                <a:gd name="T1" fmla="*/ 595 h 595"/>
                <a:gd name="T2" fmla="*/ 4 w 30"/>
                <a:gd name="T3" fmla="*/ 595 h 595"/>
                <a:gd name="T4" fmla="*/ 1 w 30"/>
                <a:gd name="T5" fmla="*/ 578 h 595"/>
                <a:gd name="T6" fmla="*/ 4 w 30"/>
                <a:gd name="T7" fmla="*/ 382 h 595"/>
                <a:gd name="T8" fmla="*/ 6 w 30"/>
                <a:gd name="T9" fmla="*/ 165 h 595"/>
                <a:gd name="T10" fmla="*/ 11 w 30"/>
                <a:gd name="T11" fmla="*/ 4 h 595"/>
                <a:gd name="T12" fmla="*/ 25 w 30"/>
                <a:gd name="T13" fmla="*/ 4 h 595"/>
                <a:gd name="T14" fmla="*/ 26 w 30"/>
                <a:gd name="T15" fmla="*/ 29 h 595"/>
                <a:gd name="T16" fmla="*/ 26 w 30"/>
                <a:gd name="T17" fmla="*/ 235 h 595"/>
                <a:gd name="T18" fmla="*/ 27 w 30"/>
                <a:gd name="T19" fmla="*/ 243 h 595"/>
                <a:gd name="T20" fmla="*/ 24 w 30"/>
                <a:gd name="T21" fmla="*/ 395 h 595"/>
                <a:gd name="T22" fmla="*/ 20 w 30"/>
                <a:gd name="T23" fmla="*/ 416 h 595"/>
                <a:gd name="T24" fmla="*/ 18 w 30"/>
                <a:gd name="T25" fmla="*/ 579 h 595"/>
                <a:gd name="T26" fmla="*/ 8 w 30"/>
                <a:gd name="T27" fmla="*/ 59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95">
                  <a:moveTo>
                    <a:pt x="8" y="595"/>
                  </a:moveTo>
                  <a:cubicBezTo>
                    <a:pt x="6" y="595"/>
                    <a:pt x="5" y="595"/>
                    <a:pt x="4" y="595"/>
                  </a:cubicBezTo>
                  <a:cubicBezTo>
                    <a:pt x="0" y="590"/>
                    <a:pt x="1" y="583"/>
                    <a:pt x="1" y="578"/>
                  </a:cubicBezTo>
                  <a:cubicBezTo>
                    <a:pt x="4" y="512"/>
                    <a:pt x="2" y="447"/>
                    <a:pt x="4" y="382"/>
                  </a:cubicBezTo>
                  <a:cubicBezTo>
                    <a:pt x="6" y="310"/>
                    <a:pt x="6" y="237"/>
                    <a:pt x="6" y="165"/>
                  </a:cubicBezTo>
                  <a:cubicBezTo>
                    <a:pt x="5" y="111"/>
                    <a:pt x="6" y="57"/>
                    <a:pt x="11" y="4"/>
                  </a:cubicBezTo>
                  <a:cubicBezTo>
                    <a:pt x="16" y="0"/>
                    <a:pt x="20" y="0"/>
                    <a:pt x="25" y="4"/>
                  </a:cubicBezTo>
                  <a:cubicBezTo>
                    <a:pt x="30" y="12"/>
                    <a:pt x="26" y="21"/>
                    <a:pt x="26" y="29"/>
                  </a:cubicBezTo>
                  <a:cubicBezTo>
                    <a:pt x="26" y="98"/>
                    <a:pt x="26" y="167"/>
                    <a:pt x="26" y="235"/>
                  </a:cubicBezTo>
                  <a:cubicBezTo>
                    <a:pt x="26" y="238"/>
                    <a:pt x="26" y="241"/>
                    <a:pt x="27" y="243"/>
                  </a:cubicBezTo>
                  <a:cubicBezTo>
                    <a:pt x="27" y="294"/>
                    <a:pt x="29" y="345"/>
                    <a:pt x="24" y="395"/>
                  </a:cubicBezTo>
                  <a:cubicBezTo>
                    <a:pt x="18" y="401"/>
                    <a:pt x="20" y="409"/>
                    <a:pt x="20" y="416"/>
                  </a:cubicBezTo>
                  <a:cubicBezTo>
                    <a:pt x="21" y="470"/>
                    <a:pt x="17" y="525"/>
                    <a:pt x="18" y="579"/>
                  </a:cubicBezTo>
                  <a:cubicBezTo>
                    <a:pt x="18" y="588"/>
                    <a:pt x="15" y="592"/>
                    <a:pt x="8" y="595"/>
                  </a:cubicBezTo>
                  <a:close/>
                </a:path>
              </a:pathLst>
            </a:custGeom>
            <a:solidFill>
              <a:srgbClr val="7579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8">
              <a:extLst>
                <a:ext uri="{FF2B5EF4-FFF2-40B4-BE49-F238E27FC236}">
                  <a16:creationId xmlns:a16="http://schemas.microsoft.com/office/drawing/2014/main" id="{A4422695-4F1F-CB27-07CB-C81C5C072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6575" y="2362201"/>
              <a:ext cx="134938" cy="2273300"/>
            </a:xfrm>
            <a:custGeom>
              <a:avLst/>
              <a:gdLst>
                <a:gd name="T0" fmla="*/ 12 w 36"/>
                <a:gd name="T1" fmla="*/ 602 h 602"/>
                <a:gd name="T2" fmla="*/ 17 w 36"/>
                <a:gd name="T3" fmla="*/ 577 h 602"/>
                <a:gd name="T4" fmla="*/ 17 w 36"/>
                <a:gd name="T5" fmla="*/ 281 h 602"/>
                <a:gd name="T6" fmla="*/ 21 w 36"/>
                <a:gd name="T7" fmla="*/ 32 h 602"/>
                <a:gd name="T8" fmla="*/ 1 w 36"/>
                <a:gd name="T9" fmla="*/ 10 h 602"/>
                <a:gd name="T10" fmla="*/ 7 w 36"/>
                <a:gd name="T11" fmla="*/ 0 h 602"/>
                <a:gd name="T12" fmla="*/ 35 w 36"/>
                <a:gd name="T13" fmla="*/ 16 h 602"/>
                <a:gd name="T14" fmla="*/ 35 w 36"/>
                <a:gd name="T15" fmla="*/ 114 h 602"/>
                <a:gd name="T16" fmla="*/ 28 w 36"/>
                <a:gd name="T17" fmla="*/ 548 h 602"/>
                <a:gd name="T18" fmla="*/ 21 w 36"/>
                <a:gd name="T19" fmla="*/ 602 h 602"/>
                <a:gd name="T20" fmla="*/ 12 w 36"/>
                <a:gd name="T21" fmla="*/ 602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602">
                  <a:moveTo>
                    <a:pt x="12" y="602"/>
                  </a:moveTo>
                  <a:cubicBezTo>
                    <a:pt x="18" y="594"/>
                    <a:pt x="17" y="585"/>
                    <a:pt x="17" y="577"/>
                  </a:cubicBezTo>
                  <a:cubicBezTo>
                    <a:pt x="17" y="478"/>
                    <a:pt x="14" y="380"/>
                    <a:pt x="17" y="281"/>
                  </a:cubicBezTo>
                  <a:cubicBezTo>
                    <a:pt x="20" y="198"/>
                    <a:pt x="20" y="115"/>
                    <a:pt x="21" y="32"/>
                  </a:cubicBezTo>
                  <a:cubicBezTo>
                    <a:pt x="21" y="17"/>
                    <a:pt x="17" y="9"/>
                    <a:pt x="1" y="10"/>
                  </a:cubicBezTo>
                  <a:cubicBezTo>
                    <a:pt x="0" y="4"/>
                    <a:pt x="2" y="2"/>
                    <a:pt x="7" y="0"/>
                  </a:cubicBezTo>
                  <a:cubicBezTo>
                    <a:pt x="19" y="0"/>
                    <a:pt x="30" y="2"/>
                    <a:pt x="35" y="16"/>
                  </a:cubicBezTo>
                  <a:cubicBezTo>
                    <a:pt x="35" y="48"/>
                    <a:pt x="34" y="81"/>
                    <a:pt x="35" y="114"/>
                  </a:cubicBezTo>
                  <a:cubicBezTo>
                    <a:pt x="36" y="258"/>
                    <a:pt x="26" y="403"/>
                    <a:pt x="28" y="548"/>
                  </a:cubicBezTo>
                  <a:cubicBezTo>
                    <a:pt x="28" y="566"/>
                    <a:pt x="33" y="585"/>
                    <a:pt x="21" y="602"/>
                  </a:cubicBezTo>
                  <a:cubicBezTo>
                    <a:pt x="18" y="602"/>
                    <a:pt x="15" y="602"/>
                    <a:pt x="12" y="602"/>
                  </a:cubicBezTo>
                  <a:close/>
                </a:path>
              </a:pathLst>
            </a:custGeom>
            <a:solidFill>
              <a:srgbClr val="B575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B0132AA8-77A7-0658-38E5-DA699100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8288" y="2397126"/>
              <a:ext cx="90488" cy="2238375"/>
            </a:xfrm>
            <a:custGeom>
              <a:avLst/>
              <a:gdLst>
                <a:gd name="T0" fmla="*/ 0 w 24"/>
                <a:gd name="T1" fmla="*/ 593 h 593"/>
                <a:gd name="T2" fmla="*/ 8 w 24"/>
                <a:gd name="T3" fmla="*/ 1 h 593"/>
                <a:gd name="T4" fmla="*/ 20 w 24"/>
                <a:gd name="T5" fmla="*/ 9 h 593"/>
                <a:gd name="T6" fmla="*/ 21 w 24"/>
                <a:gd name="T7" fmla="*/ 74 h 593"/>
                <a:gd name="T8" fmla="*/ 20 w 24"/>
                <a:gd name="T9" fmla="*/ 212 h 593"/>
                <a:gd name="T10" fmla="*/ 16 w 24"/>
                <a:gd name="T11" fmla="*/ 571 h 593"/>
                <a:gd name="T12" fmla="*/ 4 w 24"/>
                <a:gd name="T13" fmla="*/ 593 h 593"/>
                <a:gd name="T14" fmla="*/ 0 w 24"/>
                <a:gd name="T15" fmla="*/ 593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593">
                  <a:moveTo>
                    <a:pt x="0" y="593"/>
                  </a:moveTo>
                  <a:cubicBezTo>
                    <a:pt x="5" y="396"/>
                    <a:pt x="7" y="198"/>
                    <a:pt x="8" y="1"/>
                  </a:cubicBezTo>
                  <a:cubicBezTo>
                    <a:pt x="14" y="0"/>
                    <a:pt x="18" y="3"/>
                    <a:pt x="20" y="9"/>
                  </a:cubicBezTo>
                  <a:cubicBezTo>
                    <a:pt x="24" y="30"/>
                    <a:pt x="23" y="52"/>
                    <a:pt x="21" y="74"/>
                  </a:cubicBezTo>
                  <a:cubicBezTo>
                    <a:pt x="18" y="120"/>
                    <a:pt x="20" y="166"/>
                    <a:pt x="20" y="212"/>
                  </a:cubicBezTo>
                  <a:cubicBezTo>
                    <a:pt x="21" y="332"/>
                    <a:pt x="15" y="451"/>
                    <a:pt x="16" y="571"/>
                  </a:cubicBezTo>
                  <a:cubicBezTo>
                    <a:pt x="16" y="580"/>
                    <a:pt x="16" y="590"/>
                    <a:pt x="4" y="593"/>
                  </a:cubicBezTo>
                  <a:cubicBezTo>
                    <a:pt x="2" y="593"/>
                    <a:pt x="1" y="593"/>
                    <a:pt x="0" y="593"/>
                  </a:cubicBezTo>
                  <a:close/>
                </a:path>
              </a:pathLst>
            </a:custGeom>
            <a:solidFill>
              <a:srgbClr val="9772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C5938036-E78F-912B-F6D5-375A1834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9163" y="2370138"/>
              <a:ext cx="101600" cy="2265363"/>
            </a:xfrm>
            <a:custGeom>
              <a:avLst/>
              <a:gdLst>
                <a:gd name="T0" fmla="*/ 24 w 27"/>
                <a:gd name="T1" fmla="*/ 173 h 600"/>
                <a:gd name="T2" fmla="*/ 20 w 27"/>
                <a:gd name="T3" fmla="*/ 600 h 600"/>
                <a:gd name="T4" fmla="*/ 0 w 27"/>
                <a:gd name="T5" fmla="*/ 600 h 600"/>
                <a:gd name="T6" fmla="*/ 5 w 27"/>
                <a:gd name="T7" fmla="*/ 596 h 600"/>
                <a:gd name="T8" fmla="*/ 8 w 27"/>
                <a:gd name="T9" fmla="*/ 523 h 600"/>
                <a:gd name="T10" fmla="*/ 10 w 27"/>
                <a:gd name="T11" fmla="*/ 347 h 600"/>
                <a:gd name="T12" fmla="*/ 14 w 27"/>
                <a:gd name="T13" fmla="*/ 33 h 600"/>
                <a:gd name="T14" fmla="*/ 17 w 27"/>
                <a:gd name="T15" fmla="*/ 5 h 600"/>
                <a:gd name="T16" fmla="*/ 22 w 27"/>
                <a:gd name="T17" fmla="*/ 0 h 600"/>
                <a:gd name="T18" fmla="*/ 27 w 27"/>
                <a:gd name="T19" fmla="*/ 5 h 600"/>
                <a:gd name="T20" fmla="*/ 26 w 27"/>
                <a:gd name="T21" fmla="*/ 151 h 600"/>
                <a:gd name="T22" fmla="*/ 24 w 27"/>
                <a:gd name="T23" fmla="*/ 173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" h="600">
                  <a:moveTo>
                    <a:pt x="24" y="173"/>
                  </a:moveTo>
                  <a:cubicBezTo>
                    <a:pt x="27" y="315"/>
                    <a:pt x="20" y="457"/>
                    <a:pt x="20" y="600"/>
                  </a:cubicBezTo>
                  <a:cubicBezTo>
                    <a:pt x="13" y="600"/>
                    <a:pt x="7" y="600"/>
                    <a:pt x="0" y="600"/>
                  </a:cubicBezTo>
                  <a:cubicBezTo>
                    <a:pt x="2" y="599"/>
                    <a:pt x="3" y="597"/>
                    <a:pt x="5" y="596"/>
                  </a:cubicBezTo>
                  <a:cubicBezTo>
                    <a:pt x="8" y="572"/>
                    <a:pt x="6" y="547"/>
                    <a:pt x="8" y="523"/>
                  </a:cubicBezTo>
                  <a:cubicBezTo>
                    <a:pt x="11" y="464"/>
                    <a:pt x="10" y="406"/>
                    <a:pt x="10" y="347"/>
                  </a:cubicBezTo>
                  <a:cubicBezTo>
                    <a:pt x="10" y="243"/>
                    <a:pt x="16" y="138"/>
                    <a:pt x="14" y="33"/>
                  </a:cubicBezTo>
                  <a:cubicBezTo>
                    <a:pt x="14" y="24"/>
                    <a:pt x="18" y="15"/>
                    <a:pt x="17" y="5"/>
                  </a:cubicBezTo>
                  <a:cubicBezTo>
                    <a:pt x="18" y="3"/>
                    <a:pt x="19" y="1"/>
                    <a:pt x="22" y="0"/>
                  </a:cubicBezTo>
                  <a:cubicBezTo>
                    <a:pt x="24" y="0"/>
                    <a:pt x="26" y="2"/>
                    <a:pt x="27" y="5"/>
                  </a:cubicBezTo>
                  <a:cubicBezTo>
                    <a:pt x="25" y="54"/>
                    <a:pt x="26" y="103"/>
                    <a:pt x="26" y="151"/>
                  </a:cubicBezTo>
                  <a:cubicBezTo>
                    <a:pt x="26" y="159"/>
                    <a:pt x="27" y="166"/>
                    <a:pt x="24" y="173"/>
                  </a:cubicBezTo>
                  <a:close/>
                </a:path>
              </a:pathLst>
            </a:custGeom>
            <a:solidFill>
              <a:srgbClr val="D8A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A152113D-59B5-E1E3-740B-32A71DBB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2963" y="1860551"/>
              <a:ext cx="163513" cy="2760663"/>
            </a:xfrm>
            <a:custGeom>
              <a:avLst/>
              <a:gdLst>
                <a:gd name="T0" fmla="*/ 40 w 43"/>
                <a:gd name="T1" fmla="*/ 136 h 731"/>
                <a:gd name="T2" fmla="*/ 35 w 43"/>
                <a:gd name="T3" fmla="*/ 390 h 731"/>
                <a:gd name="T4" fmla="*/ 31 w 43"/>
                <a:gd name="T5" fmla="*/ 653 h 731"/>
                <a:gd name="T6" fmla="*/ 25 w 43"/>
                <a:gd name="T7" fmla="*/ 731 h 731"/>
                <a:gd name="T8" fmla="*/ 30 w 43"/>
                <a:gd name="T9" fmla="*/ 327 h 731"/>
                <a:gd name="T10" fmla="*/ 33 w 43"/>
                <a:gd name="T11" fmla="*/ 154 h 731"/>
                <a:gd name="T12" fmla="*/ 23 w 43"/>
                <a:gd name="T13" fmla="*/ 139 h 731"/>
                <a:gd name="T14" fmla="*/ 8 w 43"/>
                <a:gd name="T15" fmla="*/ 147 h 731"/>
                <a:gd name="T16" fmla="*/ 0 w 43"/>
                <a:gd name="T17" fmla="*/ 144 h 731"/>
                <a:gd name="T18" fmla="*/ 4 w 43"/>
                <a:gd name="T19" fmla="*/ 97 h 731"/>
                <a:gd name="T20" fmla="*/ 6 w 43"/>
                <a:gd name="T21" fmla="*/ 30 h 731"/>
                <a:gd name="T22" fmla="*/ 16 w 43"/>
                <a:gd name="T23" fmla="*/ 0 h 731"/>
                <a:gd name="T24" fmla="*/ 20 w 43"/>
                <a:gd name="T25" fmla="*/ 7 h 731"/>
                <a:gd name="T26" fmla="*/ 40 w 43"/>
                <a:gd name="T27" fmla="*/ 136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" h="731">
                  <a:moveTo>
                    <a:pt x="40" y="136"/>
                  </a:moveTo>
                  <a:cubicBezTo>
                    <a:pt x="32" y="220"/>
                    <a:pt x="41" y="305"/>
                    <a:pt x="35" y="390"/>
                  </a:cubicBezTo>
                  <a:cubicBezTo>
                    <a:pt x="30" y="478"/>
                    <a:pt x="36" y="565"/>
                    <a:pt x="31" y="653"/>
                  </a:cubicBezTo>
                  <a:cubicBezTo>
                    <a:pt x="30" y="679"/>
                    <a:pt x="32" y="705"/>
                    <a:pt x="25" y="731"/>
                  </a:cubicBezTo>
                  <a:cubicBezTo>
                    <a:pt x="26" y="596"/>
                    <a:pt x="25" y="462"/>
                    <a:pt x="30" y="327"/>
                  </a:cubicBezTo>
                  <a:cubicBezTo>
                    <a:pt x="31" y="269"/>
                    <a:pt x="29" y="212"/>
                    <a:pt x="33" y="154"/>
                  </a:cubicBezTo>
                  <a:cubicBezTo>
                    <a:pt x="34" y="146"/>
                    <a:pt x="30" y="142"/>
                    <a:pt x="23" y="139"/>
                  </a:cubicBezTo>
                  <a:cubicBezTo>
                    <a:pt x="15" y="135"/>
                    <a:pt x="12" y="143"/>
                    <a:pt x="8" y="147"/>
                  </a:cubicBezTo>
                  <a:cubicBezTo>
                    <a:pt x="5" y="147"/>
                    <a:pt x="2" y="147"/>
                    <a:pt x="0" y="144"/>
                  </a:cubicBezTo>
                  <a:cubicBezTo>
                    <a:pt x="7" y="129"/>
                    <a:pt x="7" y="113"/>
                    <a:pt x="4" y="97"/>
                  </a:cubicBezTo>
                  <a:cubicBezTo>
                    <a:pt x="0" y="75"/>
                    <a:pt x="6" y="52"/>
                    <a:pt x="6" y="30"/>
                  </a:cubicBezTo>
                  <a:cubicBezTo>
                    <a:pt x="15" y="22"/>
                    <a:pt x="10" y="9"/>
                    <a:pt x="16" y="0"/>
                  </a:cubicBezTo>
                  <a:cubicBezTo>
                    <a:pt x="19" y="2"/>
                    <a:pt x="20" y="4"/>
                    <a:pt x="20" y="7"/>
                  </a:cubicBezTo>
                  <a:cubicBezTo>
                    <a:pt x="25" y="50"/>
                    <a:pt x="43" y="91"/>
                    <a:pt x="40" y="136"/>
                  </a:cubicBezTo>
                  <a:close/>
                </a:path>
              </a:pathLst>
            </a:custGeom>
            <a:solidFill>
              <a:srgbClr val="F4B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5B937DD2-EC44-48A1-DE73-EE62534A1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2575" y="2378076"/>
              <a:ext cx="79375" cy="2268538"/>
            </a:xfrm>
            <a:custGeom>
              <a:avLst/>
              <a:gdLst>
                <a:gd name="T0" fmla="*/ 0 w 21"/>
                <a:gd name="T1" fmla="*/ 598 h 601"/>
                <a:gd name="T2" fmla="*/ 8 w 21"/>
                <a:gd name="T3" fmla="*/ 577 h 601"/>
                <a:gd name="T4" fmla="*/ 12 w 21"/>
                <a:gd name="T5" fmla="*/ 124 h 601"/>
                <a:gd name="T6" fmla="*/ 16 w 21"/>
                <a:gd name="T7" fmla="*/ 33 h 601"/>
                <a:gd name="T8" fmla="*/ 12 w 21"/>
                <a:gd name="T9" fmla="*/ 10 h 601"/>
                <a:gd name="T10" fmla="*/ 11 w 21"/>
                <a:gd name="T11" fmla="*/ 7 h 601"/>
                <a:gd name="T12" fmla="*/ 11 w 21"/>
                <a:gd name="T13" fmla="*/ 5 h 601"/>
                <a:gd name="T14" fmla="*/ 20 w 21"/>
                <a:gd name="T15" fmla="*/ 2 h 601"/>
                <a:gd name="T16" fmla="*/ 17 w 21"/>
                <a:gd name="T17" fmla="*/ 365 h 601"/>
                <a:gd name="T18" fmla="*/ 16 w 21"/>
                <a:gd name="T19" fmla="*/ 482 h 601"/>
                <a:gd name="T20" fmla="*/ 15 w 21"/>
                <a:gd name="T21" fmla="*/ 583 h 601"/>
                <a:gd name="T22" fmla="*/ 0 w 21"/>
                <a:gd name="T23" fmla="*/ 598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601">
                  <a:moveTo>
                    <a:pt x="0" y="598"/>
                  </a:moveTo>
                  <a:cubicBezTo>
                    <a:pt x="7" y="593"/>
                    <a:pt x="8" y="585"/>
                    <a:pt x="8" y="577"/>
                  </a:cubicBezTo>
                  <a:cubicBezTo>
                    <a:pt x="13" y="426"/>
                    <a:pt x="12" y="275"/>
                    <a:pt x="12" y="124"/>
                  </a:cubicBezTo>
                  <a:cubicBezTo>
                    <a:pt x="12" y="94"/>
                    <a:pt x="18" y="63"/>
                    <a:pt x="16" y="33"/>
                  </a:cubicBezTo>
                  <a:cubicBezTo>
                    <a:pt x="15" y="25"/>
                    <a:pt x="15" y="17"/>
                    <a:pt x="12" y="10"/>
                  </a:cubicBezTo>
                  <a:cubicBezTo>
                    <a:pt x="11" y="9"/>
                    <a:pt x="10" y="8"/>
                    <a:pt x="11" y="7"/>
                  </a:cubicBezTo>
                  <a:cubicBezTo>
                    <a:pt x="11" y="6"/>
                    <a:pt x="11" y="5"/>
                    <a:pt x="11" y="5"/>
                  </a:cubicBezTo>
                  <a:cubicBezTo>
                    <a:pt x="13" y="2"/>
                    <a:pt x="16" y="0"/>
                    <a:pt x="20" y="2"/>
                  </a:cubicBezTo>
                  <a:cubicBezTo>
                    <a:pt x="20" y="123"/>
                    <a:pt x="21" y="244"/>
                    <a:pt x="17" y="365"/>
                  </a:cubicBezTo>
                  <a:cubicBezTo>
                    <a:pt x="16" y="404"/>
                    <a:pt x="16" y="443"/>
                    <a:pt x="16" y="482"/>
                  </a:cubicBezTo>
                  <a:cubicBezTo>
                    <a:pt x="16" y="516"/>
                    <a:pt x="15" y="549"/>
                    <a:pt x="15" y="583"/>
                  </a:cubicBezTo>
                  <a:cubicBezTo>
                    <a:pt x="15" y="594"/>
                    <a:pt x="13" y="601"/>
                    <a:pt x="0" y="598"/>
                  </a:cubicBezTo>
                  <a:close/>
                </a:path>
              </a:pathLst>
            </a:custGeom>
            <a:solidFill>
              <a:srgbClr val="9780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8091203E-751C-2474-0EF0-6F98AF013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2397126"/>
              <a:ext cx="74613" cy="2238375"/>
            </a:xfrm>
            <a:custGeom>
              <a:avLst/>
              <a:gdLst>
                <a:gd name="T0" fmla="*/ 17 w 20"/>
                <a:gd name="T1" fmla="*/ 105 h 593"/>
                <a:gd name="T2" fmla="*/ 12 w 20"/>
                <a:gd name="T3" fmla="*/ 593 h 593"/>
                <a:gd name="T4" fmla="*/ 0 w 20"/>
                <a:gd name="T5" fmla="*/ 593 h 593"/>
                <a:gd name="T6" fmla="*/ 2 w 20"/>
                <a:gd name="T7" fmla="*/ 201 h 593"/>
                <a:gd name="T8" fmla="*/ 4 w 20"/>
                <a:gd name="T9" fmla="*/ 13 h 593"/>
                <a:gd name="T10" fmla="*/ 6 w 20"/>
                <a:gd name="T11" fmla="*/ 3 h 593"/>
                <a:gd name="T12" fmla="*/ 12 w 20"/>
                <a:gd name="T13" fmla="*/ 0 h 593"/>
                <a:gd name="T14" fmla="*/ 18 w 20"/>
                <a:gd name="T15" fmla="*/ 9 h 593"/>
                <a:gd name="T16" fmla="*/ 17 w 20"/>
                <a:gd name="T17" fmla="*/ 105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593">
                  <a:moveTo>
                    <a:pt x="17" y="105"/>
                  </a:moveTo>
                  <a:cubicBezTo>
                    <a:pt x="15" y="268"/>
                    <a:pt x="13" y="430"/>
                    <a:pt x="12" y="593"/>
                  </a:cubicBezTo>
                  <a:cubicBezTo>
                    <a:pt x="8" y="593"/>
                    <a:pt x="4" y="593"/>
                    <a:pt x="0" y="593"/>
                  </a:cubicBezTo>
                  <a:cubicBezTo>
                    <a:pt x="5" y="462"/>
                    <a:pt x="2" y="332"/>
                    <a:pt x="2" y="201"/>
                  </a:cubicBezTo>
                  <a:cubicBezTo>
                    <a:pt x="1" y="139"/>
                    <a:pt x="4" y="76"/>
                    <a:pt x="4" y="13"/>
                  </a:cubicBezTo>
                  <a:cubicBezTo>
                    <a:pt x="4" y="9"/>
                    <a:pt x="4" y="6"/>
                    <a:pt x="6" y="3"/>
                  </a:cubicBezTo>
                  <a:cubicBezTo>
                    <a:pt x="7" y="1"/>
                    <a:pt x="10" y="0"/>
                    <a:pt x="12" y="0"/>
                  </a:cubicBezTo>
                  <a:cubicBezTo>
                    <a:pt x="17" y="1"/>
                    <a:pt x="18" y="5"/>
                    <a:pt x="18" y="9"/>
                  </a:cubicBezTo>
                  <a:cubicBezTo>
                    <a:pt x="17" y="41"/>
                    <a:pt x="20" y="73"/>
                    <a:pt x="17" y="105"/>
                  </a:cubicBezTo>
                  <a:close/>
                </a:path>
              </a:pathLst>
            </a:custGeom>
            <a:solidFill>
              <a:srgbClr val="D7C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FE869723-A331-5CBF-451B-DEEBE326E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5950" y="2381251"/>
              <a:ext cx="60325" cy="2254250"/>
            </a:xfrm>
            <a:custGeom>
              <a:avLst/>
              <a:gdLst>
                <a:gd name="T0" fmla="*/ 0 w 16"/>
                <a:gd name="T1" fmla="*/ 597 h 597"/>
                <a:gd name="T2" fmla="*/ 4 w 16"/>
                <a:gd name="T3" fmla="*/ 571 h 597"/>
                <a:gd name="T4" fmla="*/ 4 w 16"/>
                <a:gd name="T5" fmla="*/ 370 h 597"/>
                <a:gd name="T6" fmla="*/ 11 w 16"/>
                <a:gd name="T7" fmla="*/ 5 h 597"/>
                <a:gd name="T8" fmla="*/ 16 w 16"/>
                <a:gd name="T9" fmla="*/ 2 h 597"/>
                <a:gd name="T10" fmla="*/ 12 w 16"/>
                <a:gd name="T11" fmla="*/ 396 h 597"/>
                <a:gd name="T12" fmla="*/ 9 w 16"/>
                <a:gd name="T13" fmla="*/ 581 h 597"/>
                <a:gd name="T14" fmla="*/ 0 w 16"/>
                <a:gd name="T15" fmla="*/ 597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597">
                  <a:moveTo>
                    <a:pt x="0" y="597"/>
                  </a:moveTo>
                  <a:cubicBezTo>
                    <a:pt x="5" y="589"/>
                    <a:pt x="4" y="580"/>
                    <a:pt x="4" y="571"/>
                  </a:cubicBezTo>
                  <a:cubicBezTo>
                    <a:pt x="4" y="504"/>
                    <a:pt x="1" y="437"/>
                    <a:pt x="4" y="370"/>
                  </a:cubicBezTo>
                  <a:cubicBezTo>
                    <a:pt x="11" y="248"/>
                    <a:pt x="12" y="127"/>
                    <a:pt x="11" y="5"/>
                  </a:cubicBezTo>
                  <a:cubicBezTo>
                    <a:pt x="11" y="2"/>
                    <a:pt x="12" y="0"/>
                    <a:pt x="16" y="2"/>
                  </a:cubicBezTo>
                  <a:cubicBezTo>
                    <a:pt x="16" y="133"/>
                    <a:pt x="15" y="265"/>
                    <a:pt x="12" y="396"/>
                  </a:cubicBezTo>
                  <a:cubicBezTo>
                    <a:pt x="11" y="458"/>
                    <a:pt x="10" y="519"/>
                    <a:pt x="9" y="581"/>
                  </a:cubicBezTo>
                  <a:cubicBezTo>
                    <a:pt x="8" y="587"/>
                    <a:pt x="12" y="597"/>
                    <a:pt x="0" y="597"/>
                  </a:cubicBezTo>
                  <a:close/>
                </a:path>
              </a:pathLst>
            </a:custGeom>
            <a:solidFill>
              <a:srgbClr val="AB8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964F639E-6966-B067-305E-445013E1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463" y="1909763"/>
              <a:ext cx="182563" cy="512763"/>
            </a:xfrm>
            <a:custGeom>
              <a:avLst/>
              <a:gdLst>
                <a:gd name="T0" fmla="*/ 48 w 48"/>
                <a:gd name="T1" fmla="*/ 131 h 136"/>
                <a:gd name="T2" fmla="*/ 32 w 48"/>
                <a:gd name="T3" fmla="*/ 131 h 136"/>
                <a:gd name="T4" fmla="*/ 8 w 48"/>
                <a:gd name="T5" fmla="*/ 135 h 136"/>
                <a:gd name="T6" fmla="*/ 0 w 48"/>
                <a:gd name="T7" fmla="*/ 130 h 136"/>
                <a:gd name="T8" fmla="*/ 8 w 48"/>
                <a:gd name="T9" fmla="*/ 23 h 136"/>
                <a:gd name="T10" fmla="*/ 9 w 48"/>
                <a:gd name="T11" fmla="*/ 15 h 136"/>
                <a:gd name="T12" fmla="*/ 21 w 48"/>
                <a:gd name="T13" fmla="*/ 3 h 136"/>
                <a:gd name="T14" fmla="*/ 28 w 48"/>
                <a:gd name="T15" fmla="*/ 4 h 136"/>
                <a:gd name="T16" fmla="*/ 48 w 48"/>
                <a:gd name="T17" fmla="*/ 131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136">
                  <a:moveTo>
                    <a:pt x="48" y="131"/>
                  </a:moveTo>
                  <a:cubicBezTo>
                    <a:pt x="42" y="125"/>
                    <a:pt x="37" y="136"/>
                    <a:pt x="32" y="131"/>
                  </a:cubicBezTo>
                  <a:cubicBezTo>
                    <a:pt x="22" y="120"/>
                    <a:pt x="14" y="123"/>
                    <a:pt x="8" y="135"/>
                  </a:cubicBezTo>
                  <a:cubicBezTo>
                    <a:pt x="5" y="135"/>
                    <a:pt x="2" y="134"/>
                    <a:pt x="0" y="130"/>
                  </a:cubicBezTo>
                  <a:cubicBezTo>
                    <a:pt x="6" y="95"/>
                    <a:pt x="0" y="58"/>
                    <a:pt x="8" y="23"/>
                  </a:cubicBezTo>
                  <a:cubicBezTo>
                    <a:pt x="8" y="20"/>
                    <a:pt x="8" y="17"/>
                    <a:pt x="9" y="15"/>
                  </a:cubicBezTo>
                  <a:cubicBezTo>
                    <a:pt x="18" y="15"/>
                    <a:pt x="16" y="6"/>
                    <a:pt x="21" y="3"/>
                  </a:cubicBezTo>
                  <a:cubicBezTo>
                    <a:pt x="24" y="1"/>
                    <a:pt x="27" y="0"/>
                    <a:pt x="28" y="4"/>
                  </a:cubicBezTo>
                  <a:cubicBezTo>
                    <a:pt x="34" y="46"/>
                    <a:pt x="41" y="88"/>
                    <a:pt x="48" y="131"/>
                  </a:cubicBezTo>
                  <a:close/>
                </a:path>
              </a:pathLst>
            </a:custGeom>
            <a:solidFill>
              <a:srgbClr val="F5BE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EF9C60F6-13B6-8959-D7F7-517C11BF4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912938"/>
              <a:ext cx="177800" cy="495300"/>
            </a:xfrm>
            <a:custGeom>
              <a:avLst/>
              <a:gdLst>
                <a:gd name="T0" fmla="*/ 42 w 47"/>
                <a:gd name="T1" fmla="*/ 130 h 131"/>
                <a:gd name="T2" fmla="*/ 30 w 47"/>
                <a:gd name="T3" fmla="*/ 129 h 131"/>
                <a:gd name="T4" fmla="*/ 14 w 47"/>
                <a:gd name="T5" fmla="*/ 127 h 131"/>
                <a:gd name="T6" fmla="*/ 6 w 47"/>
                <a:gd name="T7" fmla="*/ 34 h 131"/>
                <a:gd name="T8" fmla="*/ 14 w 47"/>
                <a:gd name="T9" fmla="*/ 19 h 131"/>
                <a:gd name="T10" fmla="*/ 22 w 47"/>
                <a:gd name="T11" fmla="*/ 0 h 131"/>
                <a:gd name="T12" fmla="*/ 42 w 47"/>
                <a:gd name="T13" fmla="*/ 82 h 131"/>
                <a:gd name="T14" fmla="*/ 46 w 47"/>
                <a:gd name="T15" fmla="*/ 125 h 131"/>
                <a:gd name="T16" fmla="*/ 42 w 47"/>
                <a:gd name="T17" fmla="*/ 13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31">
                  <a:moveTo>
                    <a:pt x="42" y="130"/>
                  </a:moveTo>
                  <a:cubicBezTo>
                    <a:pt x="38" y="130"/>
                    <a:pt x="34" y="129"/>
                    <a:pt x="30" y="129"/>
                  </a:cubicBezTo>
                  <a:cubicBezTo>
                    <a:pt x="25" y="130"/>
                    <a:pt x="19" y="131"/>
                    <a:pt x="14" y="127"/>
                  </a:cubicBezTo>
                  <a:cubicBezTo>
                    <a:pt x="0" y="97"/>
                    <a:pt x="5" y="65"/>
                    <a:pt x="6" y="34"/>
                  </a:cubicBezTo>
                  <a:cubicBezTo>
                    <a:pt x="5" y="26"/>
                    <a:pt x="13" y="25"/>
                    <a:pt x="14" y="19"/>
                  </a:cubicBezTo>
                  <a:cubicBezTo>
                    <a:pt x="21" y="15"/>
                    <a:pt x="15" y="4"/>
                    <a:pt x="22" y="0"/>
                  </a:cubicBezTo>
                  <a:cubicBezTo>
                    <a:pt x="37" y="26"/>
                    <a:pt x="34" y="55"/>
                    <a:pt x="42" y="82"/>
                  </a:cubicBezTo>
                  <a:cubicBezTo>
                    <a:pt x="45" y="96"/>
                    <a:pt x="47" y="111"/>
                    <a:pt x="46" y="125"/>
                  </a:cubicBezTo>
                  <a:cubicBezTo>
                    <a:pt x="46" y="128"/>
                    <a:pt x="44" y="130"/>
                    <a:pt x="42" y="130"/>
                  </a:cubicBezTo>
                  <a:close/>
                </a:path>
              </a:pathLst>
            </a:custGeom>
            <a:solidFill>
              <a:srgbClr val="EFBC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9D404D61-E96E-2302-CF1F-D591025B1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1650" y="1951038"/>
              <a:ext cx="174625" cy="460375"/>
            </a:xfrm>
            <a:custGeom>
              <a:avLst/>
              <a:gdLst>
                <a:gd name="T0" fmla="*/ 46 w 46"/>
                <a:gd name="T1" fmla="*/ 116 h 122"/>
                <a:gd name="T2" fmla="*/ 41 w 46"/>
                <a:gd name="T3" fmla="*/ 119 h 122"/>
                <a:gd name="T4" fmla="*/ 14 w 46"/>
                <a:gd name="T5" fmla="*/ 112 h 122"/>
                <a:gd name="T6" fmla="*/ 2 w 46"/>
                <a:gd name="T7" fmla="*/ 101 h 122"/>
                <a:gd name="T8" fmla="*/ 5 w 46"/>
                <a:gd name="T9" fmla="*/ 16 h 122"/>
                <a:gd name="T10" fmla="*/ 8 w 46"/>
                <a:gd name="T11" fmla="*/ 0 h 122"/>
                <a:gd name="T12" fmla="*/ 26 w 46"/>
                <a:gd name="T13" fmla="*/ 8 h 122"/>
                <a:gd name="T14" fmla="*/ 46 w 46"/>
                <a:gd name="T15" fmla="*/ 11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122">
                  <a:moveTo>
                    <a:pt x="46" y="116"/>
                  </a:moveTo>
                  <a:cubicBezTo>
                    <a:pt x="44" y="117"/>
                    <a:pt x="43" y="118"/>
                    <a:pt x="41" y="119"/>
                  </a:cubicBezTo>
                  <a:cubicBezTo>
                    <a:pt x="31" y="122"/>
                    <a:pt x="24" y="110"/>
                    <a:pt x="14" y="112"/>
                  </a:cubicBezTo>
                  <a:cubicBezTo>
                    <a:pt x="4" y="114"/>
                    <a:pt x="3" y="108"/>
                    <a:pt x="2" y="101"/>
                  </a:cubicBezTo>
                  <a:cubicBezTo>
                    <a:pt x="0" y="72"/>
                    <a:pt x="2" y="44"/>
                    <a:pt x="5" y="16"/>
                  </a:cubicBezTo>
                  <a:cubicBezTo>
                    <a:pt x="6" y="10"/>
                    <a:pt x="7" y="5"/>
                    <a:pt x="8" y="0"/>
                  </a:cubicBezTo>
                  <a:cubicBezTo>
                    <a:pt x="15" y="1"/>
                    <a:pt x="19" y="7"/>
                    <a:pt x="26" y="8"/>
                  </a:cubicBezTo>
                  <a:cubicBezTo>
                    <a:pt x="37" y="43"/>
                    <a:pt x="40" y="80"/>
                    <a:pt x="46" y="116"/>
                  </a:cubicBezTo>
                  <a:close/>
                </a:path>
              </a:pathLst>
            </a:custGeom>
            <a:solidFill>
              <a:srgbClr val="F0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6A7537AB-088E-E44D-2194-89C0D31B5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6500" y="3155951"/>
              <a:ext cx="90488" cy="1479550"/>
            </a:xfrm>
            <a:custGeom>
              <a:avLst/>
              <a:gdLst>
                <a:gd name="T0" fmla="*/ 24 w 24"/>
                <a:gd name="T1" fmla="*/ 0 h 392"/>
                <a:gd name="T2" fmla="*/ 24 w 24"/>
                <a:gd name="T3" fmla="*/ 360 h 392"/>
                <a:gd name="T4" fmla="*/ 16 w 24"/>
                <a:gd name="T5" fmla="*/ 392 h 392"/>
                <a:gd name="T6" fmla="*/ 0 w 24"/>
                <a:gd name="T7" fmla="*/ 392 h 392"/>
                <a:gd name="T8" fmla="*/ 12 w 24"/>
                <a:gd name="T9" fmla="*/ 366 h 392"/>
                <a:gd name="T10" fmla="*/ 12 w 24"/>
                <a:gd name="T11" fmla="*/ 336 h 392"/>
                <a:gd name="T12" fmla="*/ 12 w 24"/>
                <a:gd name="T13" fmla="*/ 213 h 392"/>
                <a:gd name="T14" fmla="*/ 16 w 24"/>
                <a:gd name="T15" fmla="*/ 22 h 392"/>
                <a:gd name="T16" fmla="*/ 24 w 24"/>
                <a:gd name="T17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92">
                  <a:moveTo>
                    <a:pt x="24" y="0"/>
                  </a:moveTo>
                  <a:cubicBezTo>
                    <a:pt x="24" y="120"/>
                    <a:pt x="24" y="240"/>
                    <a:pt x="24" y="360"/>
                  </a:cubicBezTo>
                  <a:cubicBezTo>
                    <a:pt x="24" y="371"/>
                    <a:pt x="22" y="382"/>
                    <a:pt x="16" y="392"/>
                  </a:cubicBezTo>
                  <a:cubicBezTo>
                    <a:pt x="11" y="392"/>
                    <a:pt x="5" y="392"/>
                    <a:pt x="0" y="392"/>
                  </a:cubicBezTo>
                  <a:cubicBezTo>
                    <a:pt x="13" y="387"/>
                    <a:pt x="12" y="377"/>
                    <a:pt x="12" y="366"/>
                  </a:cubicBezTo>
                  <a:cubicBezTo>
                    <a:pt x="12" y="356"/>
                    <a:pt x="12" y="346"/>
                    <a:pt x="12" y="336"/>
                  </a:cubicBezTo>
                  <a:cubicBezTo>
                    <a:pt x="7" y="295"/>
                    <a:pt x="11" y="254"/>
                    <a:pt x="12" y="213"/>
                  </a:cubicBezTo>
                  <a:cubicBezTo>
                    <a:pt x="15" y="149"/>
                    <a:pt x="16" y="86"/>
                    <a:pt x="16" y="22"/>
                  </a:cubicBezTo>
                  <a:cubicBezTo>
                    <a:pt x="16" y="14"/>
                    <a:pt x="11" y="4"/>
                    <a:pt x="24" y="0"/>
                  </a:cubicBezTo>
                  <a:close/>
                </a:path>
              </a:pathLst>
            </a:custGeom>
            <a:solidFill>
              <a:srgbClr val="DED1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9AAC50C9-6A4F-2652-FE9A-E92E84989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7800" y="1958976"/>
              <a:ext cx="200025" cy="482600"/>
            </a:xfrm>
            <a:custGeom>
              <a:avLst/>
              <a:gdLst>
                <a:gd name="T0" fmla="*/ 45 w 53"/>
                <a:gd name="T1" fmla="*/ 62 h 128"/>
                <a:gd name="T2" fmla="*/ 52 w 53"/>
                <a:gd name="T3" fmla="*/ 114 h 128"/>
                <a:gd name="T4" fmla="*/ 19 w 53"/>
                <a:gd name="T5" fmla="*/ 110 h 128"/>
                <a:gd name="T6" fmla="*/ 14 w 53"/>
                <a:gd name="T7" fmla="*/ 7 h 128"/>
                <a:gd name="T8" fmla="*/ 36 w 53"/>
                <a:gd name="T9" fmla="*/ 21 h 128"/>
                <a:gd name="T10" fmla="*/ 45 w 53"/>
                <a:gd name="T11" fmla="*/ 6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128">
                  <a:moveTo>
                    <a:pt x="45" y="62"/>
                  </a:moveTo>
                  <a:cubicBezTo>
                    <a:pt x="45" y="79"/>
                    <a:pt x="53" y="96"/>
                    <a:pt x="52" y="114"/>
                  </a:cubicBezTo>
                  <a:cubicBezTo>
                    <a:pt x="39" y="128"/>
                    <a:pt x="30" y="112"/>
                    <a:pt x="19" y="110"/>
                  </a:cubicBezTo>
                  <a:cubicBezTo>
                    <a:pt x="0" y="77"/>
                    <a:pt x="10" y="42"/>
                    <a:pt x="14" y="7"/>
                  </a:cubicBezTo>
                  <a:cubicBezTo>
                    <a:pt x="29" y="0"/>
                    <a:pt x="31" y="13"/>
                    <a:pt x="36" y="21"/>
                  </a:cubicBezTo>
                  <a:cubicBezTo>
                    <a:pt x="43" y="34"/>
                    <a:pt x="40" y="49"/>
                    <a:pt x="45" y="62"/>
                  </a:cubicBezTo>
                  <a:close/>
                </a:path>
              </a:pathLst>
            </a:custGeom>
            <a:solidFill>
              <a:srgbClr val="F4B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CD2D3C13-AC61-462F-2B47-266177B8C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1909763"/>
              <a:ext cx="174625" cy="490538"/>
            </a:xfrm>
            <a:custGeom>
              <a:avLst/>
              <a:gdLst>
                <a:gd name="T0" fmla="*/ 46 w 46"/>
                <a:gd name="T1" fmla="*/ 126 h 130"/>
                <a:gd name="T2" fmla="*/ 38 w 46"/>
                <a:gd name="T3" fmla="*/ 130 h 130"/>
                <a:gd name="T4" fmla="*/ 6 w 46"/>
                <a:gd name="T5" fmla="*/ 59 h 130"/>
                <a:gd name="T6" fmla="*/ 5 w 46"/>
                <a:gd name="T7" fmla="*/ 30 h 130"/>
                <a:gd name="T8" fmla="*/ 10 w 46"/>
                <a:gd name="T9" fmla="*/ 16 h 130"/>
                <a:gd name="T10" fmla="*/ 20 w 46"/>
                <a:gd name="T11" fmla="*/ 0 h 130"/>
                <a:gd name="T12" fmla="*/ 32 w 46"/>
                <a:gd name="T13" fmla="*/ 35 h 130"/>
                <a:gd name="T14" fmla="*/ 46 w 46"/>
                <a:gd name="T15" fmla="*/ 122 h 130"/>
                <a:gd name="T16" fmla="*/ 46 w 46"/>
                <a:gd name="T17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130">
                  <a:moveTo>
                    <a:pt x="46" y="126"/>
                  </a:moveTo>
                  <a:cubicBezTo>
                    <a:pt x="43" y="127"/>
                    <a:pt x="41" y="128"/>
                    <a:pt x="38" y="130"/>
                  </a:cubicBezTo>
                  <a:cubicBezTo>
                    <a:pt x="3" y="117"/>
                    <a:pt x="5" y="88"/>
                    <a:pt x="6" y="59"/>
                  </a:cubicBezTo>
                  <a:cubicBezTo>
                    <a:pt x="6" y="49"/>
                    <a:pt x="0" y="40"/>
                    <a:pt x="5" y="30"/>
                  </a:cubicBezTo>
                  <a:cubicBezTo>
                    <a:pt x="7" y="25"/>
                    <a:pt x="8" y="21"/>
                    <a:pt x="10" y="16"/>
                  </a:cubicBezTo>
                  <a:cubicBezTo>
                    <a:pt x="20" y="15"/>
                    <a:pt x="15" y="4"/>
                    <a:pt x="20" y="0"/>
                  </a:cubicBezTo>
                  <a:cubicBezTo>
                    <a:pt x="31" y="9"/>
                    <a:pt x="29" y="23"/>
                    <a:pt x="32" y="35"/>
                  </a:cubicBezTo>
                  <a:cubicBezTo>
                    <a:pt x="39" y="64"/>
                    <a:pt x="42" y="93"/>
                    <a:pt x="46" y="122"/>
                  </a:cubicBezTo>
                  <a:cubicBezTo>
                    <a:pt x="46" y="124"/>
                    <a:pt x="46" y="125"/>
                    <a:pt x="46" y="126"/>
                  </a:cubicBezTo>
                  <a:close/>
                </a:path>
              </a:pathLst>
            </a:custGeom>
            <a:solidFill>
              <a:srgbClr val="EFBC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807C1EA4-2B41-F730-436E-A85336583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1850" y="1995488"/>
              <a:ext cx="165100" cy="457200"/>
            </a:xfrm>
            <a:custGeom>
              <a:avLst/>
              <a:gdLst>
                <a:gd name="T0" fmla="*/ 3 w 44"/>
                <a:gd name="T1" fmla="*/ 15 h 121"/>
                <a:gd name="T2" fmla="*/ 3 w 44"/>
                <a:gd name="T3" fmla="*/ 8 h 121"/>
                <a:gd name="T4" fmla="*/ 28 w 44"/>
                <a:gd name="T5" fmla="*/ 17 h 121"/>
                <a:gd name="T6" fmla="*/ 42 w 44"/>
                <a:gd name="T7" fmla="*/ 104 h 121"/>
                <a:gd name="T8" fmla="*/ 23 w 44"/>
                <a:gd name="T9" fmla="*/ 103 h 121"/>
                <a:gd name="T10" fmla="*/ 3 w 44"/>
                <a:gd name="T11" fmla="*/ 51 h 121"/>
                <a:gd name="T12" fmla="*/ 3 w 44"/>
                <a:gd name="T13" fmla="*/ 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121">
                  <a:moveTo>
                    <a:pt x="3" y="15"/>
                  </a:moveTo>
                  <a:cubicBezTo>
                    <a:pt x="3" y="13"/>
                    <a:pt x="3" y="10"/>
                    <a:pt x="3" y="8"/>
                  </a:cubicBezTo>
                  <a:cubicBezTo>
                    <a:pt x="15" y="0"/>
                    <a:pt x="26" y="5"/>
                    <a:pt x="28" y="17"/>
                  </a:cubicBezTo>
                  <a:cubicBezTo>
                    <a:pt x="33" y="46"/>
                    <a:pt x="44" y="74"/>
                    <a:pt x="42" y="104"/>
                  </a:cubicBezTo>
                  <a:cubicBezTo>
                    <a:pt x="34" y="121"/>
                    <a:pt x="29" y="107"/>
                    <a:pt x="23" y="103"/>
                  </a:cubicBezTo>
                  <a:cubicBezTo>
                    <a:pt x="8" y="89"/>
                    <a:pt x="0" y="72"/>
                    <a:pt x="3" y="51"/>
                  </a:cubicBezTo>
                  <a:cubicBezTo>
                    <a:pt x="4" y="39"/>
                    <a:pt x="2" y="27"/>
                    <a:pt x="3" y="15"/>
                  </a:cubicBezTo>
                  <a:close/>
                </a:path>
              </a:pathLst>
            </a:custGeom>
            <a:solidFill>
              <a:srgbClr val="F4B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620D8F2D-93FB-9B97-B775-E8FB6F003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5463" y="1992313"/>
              <a:ext cx="177800" cy="427038"/>
            </a:xfrm>
            <a:custGeom>
              <a:avLst/>
              <a:gdLst>
                <a:gd name="T0" fmla="*/ 44 w 47"/>
                <a:gd name="T1" fmla="*/ 93 h 113"/>
                <a:gd name="T2" fmla="*/ 43 w 47"/>
                <a:gd name="T3" fmla="*/ 105 h 113"/>
                <a:gd name="T4" fmla="*/ 22 w 47"/>
                <a:gd name="T5" fmla="*/ 107 h 113"/>
                <a:gd name="T6" fmla="*/ 18 w 47"/>
                <a:gd name="T7" fmla="*/ 103 h 113"/>
                <a:gd name="T8" fmla="*/ 1 w 47"/>
                <a:gd name="T9" fmla="*/ 63 h 113"/>
                <a:gd name="T10" fmla="*/ 7 w 47"/>
                <a:gd name="T11" fmla="*/ 11 h 113"/>
                <a:gd name="T12" fmla="*/ 27 w 47"/>
                <a:gd name="T13" fmla="*/ 22 h 113"/>
                <a:gd name="T14" fmla="*/ 37 w 47"/>
                <a:gd name="T15" fmla="*/ 64 h 113"/>
                <a:gd name="T16" fmla="*/ 41 w 47"/>
                <a:gd name="T17" fmla="*/ 76 h 113"/>
                <a:gd name="T18" fmla="*/ 44 w 47"/>
                <a:gd name="T19" fmla="*/ 9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113">
                  <a:moveTo>
                    <a:pt x="44" y="93"/>
                  </a:moveTo>
                  <a:cubicBezTo>
                    <a:pt x="44" y="97"/>
                    <a:pt x="44" y="101"/>
                    <a:pt x="43" y="105"/>
                  </a:cubicBezTo>
                  <a:cubicBezTo>
                    <a:pt x="37" y="112"/>
                    <a:pt x="30" y="113"/>
                    <a:pt x="22" y="107"/>
                  </a:cubicBezTo>
                  <a:cubicBezTo>
                    <a:pt x="21" y="106"/>
                    <a:pt x="19" y="104"/>
                    <a:pt x="18" y="103"/>
                  </a:cubicBezTo>
                  <a:cubicBezTo>
                    <a:pt x="2" y="94"/>
                    <a:pt x="1" y="78"/>
                    <a:pt x="1" y="63"/>
                  </a:cubicBezTo>
                  <a:cubicBezTo>
                    <a:pt x="0" y="46"/>
                    <a:pt x="0" y="28"/>
                    <a:pt x="7" y="11"/>
                  </a:cubicBezTo>
                  <a:cubicBezTo>
                    <a:pt x="21" y="0"/>
                    <a:pt x="24" y="10"/>
                    <a:pt x="27" y="22"/>
                  </a:cubicBezTo>
                  <a:cubicBezTo>
                    <a:pt x="30" y="36"/>
                    <a:pt x="26" y="52"/>
                    <a:pt x="37" y="64"/>
                  </a:cubicBezTo>
                  <a:cubicBezTo>
                    <a:pt x="38" y="68"/>
                    <a:pt x="39" y="72"/>
                    <a:pt x="41" y="76"/>
                  </a:cubicBezTo>
                  <a:cubicBezTo>
                    <a:pt x="44" y="81"/>
                    <a:pt x="47" y="86"/>
                    <a:pt x="44" y="93"/>
                  </a:cubicBezTo>
                  <a:close/>
                </a:path>
              </a:pathLst>
            </a:custGeom>
            <a:solidFill>
              <a:srgbClr val="F3BB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52F56751-11FF-2186-1443-F60B6B9C9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4938" y="2022476"/>
              <a:ext cx="193675" cy="396875"/>
            </a:xfrm>
            <a:custGeom>
              <a:avLst/>
              <a:gdLst>
                <a:gd name="T0" fmla="*/ 18 w 51"/>
                <a:gd name="T1" fmla="*/ 0 h 105"/>
                <a:gd name="T2" fmla="*/ 30 w 51"/>
                <a:gd name="T3" fmla="*/ 64 h 105"/>
                <a:gd name="T4" fmla="*/ 51 w 51"/>
                <a:gd name="T5" fmla="*/ 100 h 105"/>
                <a:gd name="T6" fmla="*/ 51 w 51"/>
                <a:gd name="T7" fmla="*/ 104 h 105"/>
                <a:gd name="T8" fmla="*/ 43 w 51"/>
                <a:gd name="T9" fmla="*/ 100 h 105"/>
                <a:gd name="T10" fmla="*/ 19 w 51"/>
                <a:gd name="T11" fmla="*/ 105 h 105"/>
                <a:gd name="T12" fmla="*/ 0 w 51"/>
                <a:gd name="T13" fmla="*/ 97 h 105"/>
                <a:gd name="T14" fmla="*/ 18 w 51"/>
                <a:gd name="T1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105">
                  <a:moveTo>
                    <a:pt x="18" y="0"/>
                  </a:moveTo>
                  <a:cubicBezTo>
                    <a:pt x="30" y="20"/>
                    <a:pt x="13" y="45"/>
                    <a:pt x="30" y="64"/>
                  </a:cubicBezTo>
                  <a:cubicBezTo>
                    <a:pt x="16" y="89"/>
                    <a:pt x="48" y="86"/>
                    <a:pt x="51" y="100"/>
                  </a:cubicBezTo>
                  <a:cubicBezTo>
                    <a:pt x="51" y="101"/>
                    <a:pt x="51" y="102"/>
                    <a:pt x="51" y="104"/>
                  </a:cubicBezTo>
                  <a:cubicBezTo>
                    <a:pt x="48" y="102"/>
                    <a:pt x="46" y="101"/>
                    <a:pt x="43" y="100"/>
                  </a:cubicBezTo>
                  <a:cubicBezTo>
                    <a:pt x="32" y="86"/>
                    <a:pt x="26" y="100"/>
                    <a:pt x="19" y="105"/>
                  </a:cubicBezTo>
                  <a:cubicBezTo>
                    <a:pt x="12" y="103"/>
                    <a:pt x="8" y="95"/>
                    <a:pt x="0" y="97"/>
                  </a:cubicBezTo>
                  <a:cubicBezTo>
                    <a:pt x="6" y="65"/>
                    <a:pt x="12" y="33"/>
                    <a:pt x="18" y="0"/>
                  </a:cubicBezTo>
                  <a:close/>
                </a:path>
              </a:pathLst>
            </a:custGeom>
            <a:solidFill>
              <a:srgbClr val="F9D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4420AE99-32E9-D562-165F-36572CC3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5075" y="3881438"/>
              <a:ext cx="60325" cy="762000"/>
            </a:xfrm>
            <a:custGeom>
              <a:avLst/>
              <a:gdLst>
                <a:gd name="T0" fmla="*/ 0 w 16"/>
                <a:gd name="T1" fmla="*/ 200 h 202"/>
                <a:gd name="T2" fmla="*/ 6 w 16"/>
                <a:gd name="T3" fmla="*/ 189 h 202"/>
                <a:gd name="T4" fmla="*/ 8 w 16"/>
                <a:gd name="T5" fmla="*/ 15 h 202"/>
                <a:gd name="T6" fmla="*/ 16 w 16"/>
                <a:gd name="T7" fmla="*/ 0 h 202"/>
                <a:gd name="T8" fmla="*/ 16 w 16"/>
                <a:gd name="T9" fmla="*/ 188 h 202"/>
                <a:gd name="T10" fmla="*/ 0 w 16"/>
                <a:gd name="T11" fmla="*/ 2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02">
                  <a:moveTo>
                    <a:pt x="0" y="200"/>
                  </a:moveTo>
                  <a:cubicBezTo>
                    <a:pt x="1" y="196"/>
                    <a:pt x="7" y="195"/>
                    <a:pt x="6" y="189"/>
                  </a:cubicBezTo>
                  <a:cubicBezTo>
                    <a:pt x="1" y="131"/>
                    <a:pt x="12" y="73"/>
                    <a:pt x="8" y="15"/>
                  </a:cubicBezTo>
                  <a:cubicBezTo>
                    <a:pt x="7" y="9"/>
                    <a:pt x="6" y="1"/>
                    <a:pt x="16" y="0"/>
                  </a:cubicBezTo>
                  <a:cubicBezTo>
                    <a:pt x="16" y="63"/>
                    <a:pt x="16" y="125"/>
                    <a:pt x="16" y="188"/>
                  </a:cubicBezTo>
                  <a:cubicBezTo>
                    <a:pt x="16" y="200"/>
                    <a:pt x="9" y="202"/>
                    <a:pt x="0" y="200"/>
                  </a:cubicBezTo>
                  <a:close/>
                </a:path>
              </a:pathLst>
            </a:custGeom>
            <a:solidFill>
              <a:srgbClr val="7C80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AEF6B896-F64A-7477-7B21-588BF2AE5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7638" y="1920876"/>
              <a:ext cx="112713" cy="493713"/>
            </a:xfrm>
            <a:custGeom>
              <a:avLst/>
              <a:gdLst>
                <a:gd name="T0" fmla="*/ 24 w 30"/>
                <a:gd name="T1" fmla="*/ 16 h 131"/>
                <a:gd name="T2" fmla="*/ 28 w 30"/>
                <a:gd name="T3" fmla="*/ 119 h 131"/>
                <a:gd name="T4" fmla="*/ 30 w 30"/>
                <a:gd name="T5" fmla="*/ 123 h 131"/>
                <a:gd name="T6" fmla="*/ 23 w 30"/>
                <a:gd name="T7" fmla="*/ 131 h 131"/>
                <a:gd name="T8" fmla="*/ 0 w 30"/>
                <a:gd name="T9" fmla="*/ 123 h 131"/>
                <a:gd name="T10" fmla="*/ 23 w 30"/>
                <a:gd name="T11" fmla="*/ 0 h 131"/>
                <a:gd name="T12" fmla="*/ 24 w 30"/>
                <a:gd name="T13" fmla="*/ 1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131">
                  <a:moveTo>
                    <a:pt x="24" y="16"/>
                  </a:moveTo>
                  <a:cubicBezTo>
                    <a:pt x="23" y="50"/>
                    <a:pt x="17" y="85"/>
                    <a:pt x="28" y="119"/>
                  </a:cubicBezTo>
                  <a:cubicBezTo>
                    <a:pt x="29" y="120"/>
                    <a:pt x="30" y="122"/>
                    <a:pt x="30" y="123"/>
                  </a:cubicBezTo>
                  <a:cubicBezTo>
                    <a:pt x="29" y="127"/>
                    <a:pt x="27" y="129"/>
                    <a:pt x="23" y="131"/>
                  </a:cubicBezTo>
                  <a:cubicBezTo>
                    <a:pt x="15" y="131"/>
                    <a:pt x="9" y="121"/>
                    <a:pt x="0" y="123"/>
                  </a:cubicBezTo>
                  <a:cubicBezTo>
                    <a:pt x="7" y="82"/>
                    <a:pt x="15" y="41"/>
                    <a:pt x="23" y="0"/>
                  </a:cubicBezTo>
                  <a:cubicBezTo>
                    <a:pt x="29" y="5"/>
                    <a:pt x="29" y="10"/>
                    <a:pt x="24" y="16"/>
                  </a:cubicBezTo>
                  <a:close/>
                </a:path>
              </a:pathLst>
            </a:custGeom>
            <a:solidFill>
              <a:srgbClr val="F7D6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F8DF7E70-EE15-A8D3-43FE-0E1906580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2638" y="1946276"/>
              <a:ext cx="133350" cy="468313"/>
            </a:xfrm>
            <a:custGeom>
              <a:avLst/>
              <a:gdLst>
                <a:gd name="T0" fmla="*/ 25 w 35"/>
                <a:gd name="T1" fmla="*/ 4 h 124"/>
                <a:gd name="T2" fmla="*/ 30 w 35"/>
                <a:gd name="T3" fmla="*/ 91 h 124"/>
                <a:gd name="T4" fmla="*/ 16 w 35"/>
                <a:gd name="T5" fmla="*/ 121 h 124"/>
                <a:gd name="T6" fmla="*/ 0 w 35"/>
                <a:gd name="T7" fmla="*/ 124 h 124"/>
                <a:gd name="T8" fmla="*/ 24 w 35"/>
                <a:gd name="T9" fmla="*/ 0 h 124"/>
                <a:gd name="T10" fmla="*/ 25 w 35"/>
                <a:gd name="T11" fmla="*/ 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24">
                  <a:moveTo>
                    <a:pt x="25" y="4"/>
                  </a:moveTo>
                  <a:cubicBezTo>
                    <a:pt x="26" y="33"/>
                    <a:pt x="19" y="62"/>
                    <a:pt x="30" y="91"/>
                  </a:cubicBezTo>
                  <a:cubicBezTo>
                    <a:pt x="35" y="103"/>
                    <a:pt x="26" y="114"/>
                    <a:pt x="16" y="121"/>
                  </a:cubicBezTo>
                  <a:cubicBezTo>
                    <a:pt x="9" y="115"/>
                    <a:pt x="5" y="120"/>
                    <a:pt x="0" y="124"/>
                  </a:cubicBezTo>
                  <a:cubicBezTo>
                    <a:pt x="4" y="82"/>
                    <a:pt x="15" y="42"/>
                    <a:pt x="24" y="0"/>
                  </a:cubicBezTo>
                  <a:cubicBezTo>
                    <a:pt x="26" y="1"/>
                    <a:pt x="26" y="2"/>
                    <a:pt x="25" y="4"/>
                  </a:cubicBezTo>
                  <a:close/>
                </a:path>
              </a:pathLst>
            </a:custGeom>
            <a:solidFill>
              <a:srgbClr val="FAD3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8F86D900-4CCB-BEFB-AD3C-340AFE61D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7200" y="2011363"/>
              <a:ext cx="158750" cy="411163"/>
            </a:xfrm>
            <a:custGeom>
              <a:avLst/>
              <a:gdLst>
                <a:gd name="T0" fmla="*/ 26 w 42"/>
                <a:gd name="T1" fmla="*/ 8 h 109"/>
                <a:gd name="T2" fmla="*/ 26 w 42"/>
                <a:gd name="T3" fmla="*/ 74 h 109"/>
                <a:gd name="T4" fmla="*/ 42 w 42"/>
                <a:gd name="T5" fmla="*/ 96 h 109"/>
                <a:gd name="T6" fmla="*/ 24 w 42"/>
                <a:gd name="T7" fmla="*/ 107 h 109"/>
                <a:gd name="T8" fmla="*/ 2 w 42"/>
                <a:gd name="T9" fmla="*/ 99 h 109"/>
                <a:gd name="T10" fmla="*/ 9 w 42"/>
                <a:gd name="T11" fmla="*/ 48 h 109"/>
                <a:gd name="T12" fmla="*/ 22 w 42"/>
                <a:gd name="T13" fmla="*/ 0 h 109"/>
                <a:gd name="T14" fmla="*/ 26 w 42"/>
                <a:gd name="T15" fmla="*/ 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109">
                  <a:moveTo>
                    <a:pt x="26" y="8"/>
                  </a:moveTo>
                  <a:cubicBezTo>
                    <a:pt x="29" y="30"/>
                    <a:pt x="20" y="52"/>
                    <a:pt x="26" y="74"/>
                  </a:cubicBezTo>
                  <a:cubicBezTo>
                    <a:pt x="28" y="85"/>
                    <a:pt x="32" y="92"/>
                    <a:pt x="42" y="96"/>
                  </a:cubicBezTo>
                  <a:cubicBezTo>
                    <a:pt x="36" y="101"/>
                    <a:pt x="31" y="104"/>
                    <a:pt x="24" y="107"/>
                  </a:cubicBezTo>
                  <a:cubicBezTo>
                    <a:pt x="15" y="109"/>
                    <a:pt x="7" y="107"/>
                    <a:pt x="2" y="99"/>
                  </a:cubicBezTo>
                  <a:cubicBezTo>
                    <a:pt x="0" y="81"/>
                    <a:pt x="11" y="65"/>
                    <a:pt x="9" y="48"/>
                  </a:cubicBezTo>
                  <a:cubicBezTo>
                    <a:pt x="14" y="32"/>
                    <a:pt x="13" y="15"/>
                    <a:pt x="22" y="0"/>
                  </a:cubicBezTo>
                  <a:cubicBezTo>
                    <a:pt x="25" y="1"/>
                    <a:pt x="26" y="4"/>
                    <a:pt x="26" y="8"/>
                  </a:cubicBezTo>
                  <a:close/>
                </a:path>
              </a:pathLst>
            </a:custGeom>
            <a:solidFill>
              <a:srgbClr val="F7D2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C3EEDA7F-65EC-A0AA-9028-89FD1CFE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2475" y="2052638"/>
              <a:ext cx="180975" cy="374650"/>
            </a:xfrm>
            <a:custGeom>
              <a:avLst/>
              <a:gdLst>
                <a:gd name="T0" fmla="*/ 24 w 48"/>
                <a:gd name="T1" fmla="*/ 0 h 99"/>
                <a:gd name="T2" fmla="*/ 28 w 48"/>
                <a:gd name="T3" fmla="*/ 39 h 99"/>
                <a:gd name="T4" fmla="*/ 48 w 48"/>
                <a:gd name="T5" fmla="*/ 85 h 99"/>
                <a:gd name="T6" fmla="*/ 33 w 48"/>
                <a:gd name="T7" fmla="*/ 95 h 99"/>
                <a:gd name="T8" fmla="*/ 26 w 48"/>
                <a:gd name="T9" fmla="*/ 99 h 99"/>
                <a:gd name="T10" fmla="*/ 7 w 48"/>
                <a:gd name="T11" fmla="*/ 88 h 99"/>
                <a:gd name="T12" fmla="*/ 4 w 48"/>
                <a:gd name="T13" fmla="*/ 81 h 99"/>
                <a:gd name="T14" fmla="*/ 11 w 48"/>
                <a:gd name="T15" fmla="*/ 57 h 99"/>
                <a:gd name="T16" fmla="*/ 24 w 48"/>
                <a:gd name="T1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99">
                  <a:moveTo>
                    <a:pt x="24" y="0"/>
                  </a:moveTo>
                  <a:cubicBezTo>
                    <a:pt x="30" y="13"/>
                    <a:pt x="30" y="26"/>
                    <a:pt x="28" y="39"/>
                  </a:cubicBezTo>
                  <a:cubicBezTo>
                    <a:pt x="26" y="58"/>
                    <a:pt x="35" y="72"/>
                    <a:pt x="48" y="85"/>
                  </a:cubicBezTo>
                  <a:cubicBezTo>
                    <a:pt x="43" y="89"/>
                    <a:pt x="37" y="90"/>
                    <a:pt x="33" y="95"/>
                  </a:cubicBezTo>
                  <a:cubicBezTo>
                    <a:pt x="31" y="97"/>
                    <a:pt x="29" y="98"/>
                    <a:pt x="26" y="99"/>
                  </a:cubicBezTo>
                  <a:cubicBezTo>
                    <a:pt x="18" y="98"/>
                    <a:pt x="12" y="94"/>
                    <a:pt x="7" y="88"/>
                  </a:cubicBezTo>
                  <a:cubicBezTo>
                    <a:pt x="6" y="85"/>
                    <a:pt x="5" y="83"/>
                    <a:pt x="4" y="81"/>
                  </a:cubicBezTo>
                  <a:cubicBezTo>
                    <a:pt x="0" y="71"/>
                    <a:pt x="7" y="64"/>
                    <a:pt x="11" y="57"/>
                  </a:cubicBezTo>
                  <a:cubicBezTo>
                    <a:pt x="13" y="38"/>
                    <a:pt x="19" y="19"/>
                    <a:pt x="24" y="0"/>
                  </a:cubicBezTo>
                  <a:close/>
                </a:path>
              </a:pathLst>
            </a:custGeom>
            <a:solidFill>
              <a:srgbClr val="F6D4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29CCEE37-2D2E-FEEE-3D7F-AA9D0A6D1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1088" y="2041526"/>
              <a:ext cx="123825" cy="392113"/>
            </a:xfrm>
            <a:custGeom>
              <a:avLst/>
              <a:gdLst>
                <a:gd name="T0" fmla="*/ 21 w 33"/>
                <a:gd name="T1" fmla="*/ 0 h 104"/>
                <a:gd name="T2" fmla="*/ 25 w 33"/>
                <a:gd name="T3" fmla="*/ 20 h 104"/>
                <a:gd name="T4" fmla="*/ 33 w 33"/>
                <a:gd name="T5" fmla="*/ 87 h 104"/>
                <a:gd name="T6" fmla="*/ 29 w 33"/>
                <a:gd name="T7" fmla="*/ 91 h 104"/>
                <a:gd name="T8" fmla="*/ 26 w 33"/>
                <a:gd name="T9" fmla="*/ 101 h 104"/>
                <a:gd name="T10" fmla="*/ 1 w 33"/>
                <a:gd name="T11" fmla="*/ 95 h 104"/>
                <a:gd name="T12" fmla="*/ 8 w 33"/>
                <a:gd name="T13" fmla="*/ 52 h 104"/>
                <a:gd name="T14" fmla="*/ 21 w 33"/>
                <a:gd name="T1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04">
                  <a:moveTo>
                    <a:pt x="21" y="0"/>
                  </a:moveTo>
                  <a:cubicBezTo>
                    <a:pt x="27" y="5"/>
                    <a:pt x="25" y="13"/>
                    <a:pt x="25" y="20"/>
                  </a:cubicBezTo>
                  <a:cubicBezTo>
                    <a:pt x="23" y="43"/>
                    <a:pt x="24" y="65"/>
                    <a:pt x="33" y="87"/>
                  </a:cubicBezTo>
                  <a:cubicBezTo>
                    <a:pt x="33" y="88"/>
                    <a:pt x="30" y="90"/>
                    <a:pt x="29" y="91"/>
                  </a:cubicBezTo>
                  <a:cubicBezTo>
                    <a:pt x="31" y="95"/>
                    <a:pt x="29" y="98"/>
                    <a:pt x="26" y="101"/>
                  </a:cubicBezTo>
                  <a:cubicBezTo>
                    <a:pt x="17" y="104"/>
                    <a:pt x="9" y="98"/>
                    <a:pt x="1" y="95"/>
                  </a:cubicBezTo>
                  <a:cubicBezTo>
                    <a:pt x="0" y="80"/>
                    <a:pt x="4" y="66"/>
                    <a:pt x="8" y="52"/>
                  </a:cubicBezTo>
                  <a:cubicBezTo>
                    <a:pt x="12" y="34"/>
                    <a:pt x="16" y="17"/>
                    <a:pt x="21" y="0"/>
                  </a:cubicBezTo>
                  <a:close/>
                </a:path>
              </a:pathLst>
            </a:custGeom>
            <a:solidFill>
              <a:srgbClr val="F8D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931EFD75-2D33-669E-6603-2C7D25BA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5850" y="1962151"/>
              <a:ext cx="139700" cy="468313"/>
            </a:xfrm>
            <a:custGeom>
              <a:avLst/>
              <a:gdLst>
                <a:gd name="T0" fmla="*/ 24 w 37"/>
                <a:gd name="T1" fmla="*/ 117 h 124"/>
                <a:gd name="T2" fmla="*/ 0 w 37"/>
                <a:gd name="T3" fmla="*/ 124 h 124"/>
                <a:gd name="T4" fmla="*/ 4 w 37"/>
                <a:gd name="T5" fmla="*/ 105 h 124"/>
                <a:gd name="T6" fmla="*/ 12 w 37"/>
                <a:gd name="T7" fmla="*/ 69 h 124"/>
                <a:gd name="T8" fmla="*/ 27 w 37"/>
                <a:gd name="T9" fmla="*/ 0 h 124"/>
                <a:gd name="T10" fmla="*/ 34 w 37"/>
                <a:gd name="T11" fmla="*/ 20 h 124"/>
                <a:gd name="T12" fmla="*/ 33 w 37"/>
                <a:gd name="T13" fmla="*/ 107 h 124"/>
                <a:gd name="T14" fmla="*/ 24 w 37"/>
                <a:gd name="T15" fmla="*/ 1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124">
                  <a:moveTo>
                    <a:pt x="24" y="117"/>
                  </a:moveTo>
                  <a:cubicBezTo>
                    <a:pt x="15" y="116"/>
                    <a:pt x="6" y="115"/>
                    <a:pt x="0" y="124"/>
                  </a:cubicBezTo>
                  <a:cubicBezTo>
                    <a:pt x="2" y="117"/>
                    <a:pt x="3" y="111"/>
                    <a:pt x="4" y="105"/>
                  </a:cubicBezTo>
                  <a:cubicBezTo>
                    <a:pt x="0" y="91"/>
                    <a:pt x="7" y="80"/>
                    <a:pt x="12" y="69"/>
                  </a:cubicBezTo>
                  <a:cubicBezTo>
                    <a:pt x="17" y="46"/>
                    <a:pt x="22" y="23"/>
                    <a:pt x="27" y="0"/>
                  </a:cubicBezTo>
                  <a:cubicBezTo>
                    <a:pt x="34" y="5"/>
                    <a:pt x="33" y="13"/>
                    <a:pt x="34" y="20"/>
                  </a:cubicBezTo>
                  <a:cubicBezTo>
                    <a:pt x="32" y="49"/>
                    <a:pt x="37" y="78"/>
                    <a:pt x="33" y="107"/>
                  </a:cubicBezTo>
                  <a:cubicBezTo>
                    <a:pt x="32" y="112"/>
                    <a:pt x="29" y="115"/>
                    <a:pt x="24" y="117"/>
                  </a:cubicBezTo>
                  <a:close/>
                </a:path>
              </a:pathLst>
            </a:custGeom>
            <a:solidFill>
              <a:srgbClr val="F9D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A837E321-8F62-95DE-F339-24B8EE6E9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9263" y="2011363"/>
              <a:ext cx="106363" cy="407988"/>
            </a:xfrm>
            <a:custGeom>
              <a:avLst/>
              <a:gdLst>
                <a:gd name="T0" fmla="*/ 19 w 28"/>
                <a:gd name="T1" fmla="*/ 0 h 108"/>
                <a:gd name="T2" fmla="*/ 20 w 28"/>
                <a:gd name="T3" fmla="*/ 85 h 108"/>
                <a:gd name="T4" fmla="*/ 28 w 28"/>
                <a:gd name="T5" fmla="*/ 96 h 108"/>
                <a:gd name="T6" fmla="*/ 24 w 28"/>
                <a:gd name="T7" fmla="*/ 103 h 108"/>
                <a:gd name="T8" fmla="*/ 20 w 28"/>
                <a:gd name="T9" fmla="*/ 107 h 108"/>
                <a:gd name="T10" fmla="*/ 0 w 28"/>
                <a:gd name="T11" fmla="*/ 100 h 108"/>
                <a:gd name="T12" fmla="*/ 19 w 28"/>
                <a:gd name="T1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108">
                  <a:moveTo>
                    <a:pt x="19" y="0"/>
                  </a:moveTo>
                  <a:cubicBezTo>
                    <a:pt x="26" y="28"/>
                    <a:pt x="19" y="57"/>
                    <a:pt x="20" y="85"/>
                  </a:cubicBezTo>
                  <a:cubicBezTo>
                    <a:pt x="20" y="93"/>
                    <a:pt x="25" y="92"/>
                    <a:pt x="28" y="96"/>
                  </a:cubicBezTo>
                  <a:cubicBezTo>
                    <a:pt x="27" y="98"/>
                    <a:pt x="25" y="101"/>
                    <a:pt x="24" y="103"/>
                  </a:cubicBezTo>
                  <a:cubicBezTo>
                    <a:pt x="23" y="104"/>
                    <a:pt x="21" y="106"/>
                    <a:pt x="20" y="107"/>
                  </a:cubicBezTo>
                  <a:cubicBezTo>
                    <a:pt x="12" y="108"/>
                    <a:pt x="6" y="103"/>
                    <a:pt x="0" y="100"/>
                  </a:cubicBezTo>
                  <a:cubicBezTo>
                    <a:pt x="5" y="66"/>
                    <a:pt x="7" y="32"/>
                    <a:pt x="19" y="0"/>
                  </a:cubicBezTo>
                  <a:close/>
                </a:path>
              </a:pathLst>
            </a:custGeom>
            <a:solidFill>
              <a:srgbClr val="F8D6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C4F193DD-0995-0D16-299A-359E7B4E2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9900" y="1995488"/>
              <a:ext cx="104775" cy="407988"/>
            </a:xfrm>
            <a:custGeom>
              <a:avLst/>
              <a:gdLst>
                <a:gd name="T0" fmla="*/ 23 w 28"/>
                <a:gd name="T1" fmla="*/ 0 h 108"/>
                <a:gd name="T2" fmla="*/ 26 w 28"/>
                <a:gd name="T3" fmla="*/ 88 h 108"/>
                <a:gd name="T4" fmla="*/ 15 w 28"/>
                <a:gd name="T5" fmla="*/ 107 h 108"/>
                <a:gd name="T6" fmla="*/ 0 w 28"/>
                <a:gd name="T7" fmla="*/ 108 h 108"/>
                <a:gd name="T8" fmla="*/ 23 w 2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08">
                  <a:moveTo>
                    <a:pt x="23" y="0"/>
                  </a:moveTo>
                  <a:cubicBezTo>
                    <a:pt x="25" y="29"/>
                    <a:pt x="20" y="58"/>
                    <a:pt x="26" y="88"/>
                  </a:cubicBezTo>
                  <a:cubicBezTo>
                    <a:pt x="28" y="96"/>
                    <a:pt x="20" y="102"/>
                    <a:pt x="15" y="107"/>
                  </a:cubicBezTo>
                  <a:cubicBezTo>
                    <a:pt x="10" y="101"/>
                    <a:pt x="5" y="105"/>
                    <a:pt x="0" y="108"/>
                  </a:cubicBezTo>
                  <a:cubicBezTo>
                    <a:pt x="5" y="71"/>
                    <a:pt x="12" y="35"/>
                    <a:pt x="23" y="0"/>
                  </a:cubicBezTo>
                  <a:close/>
                </a:path>
              </a:pathLst>
            </a:custGeom>
            <a:solidFill>
              <a:srgbClr val="F7D7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6937D1CF-5E4F-10E1-4D24-D2D06E1B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550" y="1943101"/>
              <a:ext cx="128588" cy="849313"/>
            </a:xfrm>
            <a:custGeom>
              <a:avLst/>
              <a:gdLst>
                <a:gd name="T0" fmla="*/ 28 w 34"/>
                <a:gd name="T1" fmla="*/ 225 h 225"/>
                <a:gd name="T2" fmla="*/ 27 w 34"/>
                <a:gd name="T3" fmla="*/ 142 h 225"/>
                <a:gd name="T4" fmla="*/ 23 w 34"/>
                <a:gd name="T5" fmla="*/ 121 h 225"/>
                <a:gd name="T6" fmla="*/ 1 w 34"/>
                <a:gd name="T7" fmla="*/ 24 h 225"/>
                <a:gd name="T8" fmla="*/ 8 w 34"/>
                <a:gd name="T9" fmla="*/ 0 h 225"/>
                <a:gd name="T10" fmla="*/ 27 w 34"/>
                <a:gd name="T11" fmla="*/ 105 h 225"/>
                <a:gd name="T12" fmla="*/ 31 w 34"/>
                <a:gd name="T13" fmla="*/ 122 h 225"/>
                <a:gd name="T14" fmla="*/ 28 w 34"/>
                <a:gd name="T1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225">
                  <a:moveTo>
                    <a:pt x="28" y="225"/>
                  </a:moveTo>
                  <a:cubicBezTo>
                    <a:pt x="27" y="198"/>
                    <a:pt x="27" y="170"/>
                    <a:pt x="27" y="142"/>
                  </a:cubicBezTo>
                  <a:cubicBezTo>
                    <a:pt x="27" y="135"/>
                    <a:pt x="29" y="127"/>
                    <a:pt x="23" y="121"/>
                  </a:cubicBezTo>
                  <a:cubicBezTo>
                    <a:pt x="7" y="91"/>
                    <a:pt x="9" y="57"/>
                    <a:pt x="1" y="24"/>
                  </a:cubicBezTo>
                  <a:cubicBezTo>
                    <a:pt x="2" y="16"/>
                    <a:pt x="0" y="7"/>
                    <a:pt x="8" y="0"/>
                  </a:cubicBezTo>
                  <a:cubicBezTo>
                    <a:pt x="14" y="35"/>
                    <a:pt x="21" y="70"/>
                    <a:pt x="27" y="105"/>
                  </a:cubicBezTo>
                  <a:cubicBezTo>
                    <a:pt x="28" y="110"/>
                    <a:pt x="28" y="116"/>
                    <a:pt x="31" y="122"/>
                  </a:cubicBezTo>
                  <a:cubicBezTo>
                    <a:pt x="28" y="156"/>
                    <a:pt x="34" y="191"/>
                    <a:pt x="28" y="225"/>
                  </a:cubicBezTo>
                  <a:close/>
                </a:path>
              </a:pathLst>
            </a:custGeom>
            <a:solidFill>
              <a:srgbClr val="D9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83B55C64-FDB4-DE6E-8E61-FA480396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384426"/>
              <a:ext cx="44450" cy="922338"/>
            </a:xfrm>
            <a:custGeom>
              <a:avLst/>
              <a:gdLst>
                <a:gd name="T0" fmla="*/ 2 w 12"/>
                <a:gd name="T1" fmla="*/ 5 h 244"/>
                <a:gd name="T2" fmla="*/ 6 w 12"/>
                <a:gd name="T3" fmla="*/ 0 h 244"/>
                <a:gd name="T4" fmla="*/ 7 w 12"/>
                <a:gd name="T5" fmla="*/ 40 h 244"/>
                <a:gd name="T6" fmla="*/ 5 w 12"/>
                <a:gd name="T7" fmla="*/ 244 h 244"/>
                <a:gd name="T8" fmla="*/ 2 w 12"/>
                <a:gd name="T9" fmla="*/ 223 h 244"/>
                <a:gd name="T10" fmla="*/ 2 w 12"/>
                <a:gd name="T11" fmla="*/ 5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44">
                  <a:moveTo>
                    <a:pt x="2" y="5"/>
                  </a:moveTo>
                  <a:cubicBezTo>
                    <a:pt x="3" y="4"/>
                    <a:pt x="5" y="2"/>
                    <a:pt x="6" y="0"/>
                  </a:cubicBezTo>
                  <a:cubicBezTo>
                    <a:pt x="12" y="13"/>
                    <a:pt x="7" y="27"/>
                    <a:pt x="7" y="40"/>
                  </a:cubicBezTo>
                  <a:cubicBezTo>
                    <a:pt x="7" y="108"/>
                    <a:pt x="6" y="176"/>
                    <a:pt x="5" y="244"/>
                  </a:cubicBezTo>
                  <a:cubicBezTo>
                    <a:pt x="0" y="238"/>
                    <a:pt x="2" y="230"/>
                    <a:pt x="2" y="223"/>
                  </a:cubicBezTo>
                  <a:cubicBezTo>
                    <a:pt x="2" y="150"/>
                    <a:pt x="2" y="78"/>
                    <a:pt x="2" y="5"/>
                  </a:cubicBezTo>
                  <a:close/>
                </a:path>
              </a:pathLst>
            </a:custGeom>
            <a:solidFill>
              <a:srgbClr val="7377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B868DAFD-E915-5B08-5148-682FF3B8E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963" y="1924051"/>
              <a:ext cx="173038" cy="484188"/>
            </a:xfrm>
            <a:custGeom>
              <a:avLst/>
              <a:gdLst>
                <a:gd name="T0" fmla="*/ 36 w 46"/>
                <a:gd name="T1" fmla="*/ 127 h 128"/>
                <a:gd name="T2" fmla="*/ 23 w 46"/>
                <a:gd name="T3" fmla="*/ 40 h 128"/>
                <a:gd name="T4" fmla="*/ 0 w 46"/>
                <a:gd name="T5" fmla="*/ 27 h 128"/>
                <a:gd name="T6" fmla="*/ 5 w 46"/>
                <a:gd name="T7" fmla="*/ 11 h 128"/>
                <a:gd name="T8" fmla="*/ 21 w 46"/>
                <a:gd name="T9" fmla="*/ 0 h 128"/>
                <a:gd name="T10" fmla="*/ 37 w 46"/>
                <a:gd name="T11" fmla="*/ 83 h 128"/>
                <a:gd name="T12" fmla="*/ 40 w 46"/>
                <a:gd name="T13" fmla="*/ 94 h 128"/>
                <a:gd name="T14" fmla="*/ 43 w 46"/>
                <a:gd name="T15" fmla="*/ 111 h 128"/>
                <a:gd name="T16" fmla="*/ 40 w 46"/>
                <a:gd name="T17" fmla="*/ 127 h 128"/>
                <a:gd name="T18" fmla="*/ 36 w 46"/>
                <a:gd name="T19" fmla="*/ 12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128">
                  <a:moveTo>
                    <a:pt x="36" y="127"/>
                  </a:moveTo>
                  <a:cubicBezTo>
                    <a:pt x="36" y="97"/>
                    <a:pt x="28" y="69"/>
                    <a:pt x="23" y="40"/>
                  </a:cubicBezTo>
                  <a:cubicBezTo>
                    <a:pt x="21" y="28"/>
                    <a:pt x="11" y="26"/>
                    <a:pt x="0" y="27"/>
                  </a:cubicBezTo>
                  <a:cubicBezTo>
                    <a:pt x="2" y="22"/>
                    <a:pt x="3" y="16"/>
                    <a:pt x="5" y="11"/>
                  </a:cubicBezTo>
                  <a:cubicBezTo>
                    <a:pt x="13" y="11"/>
                    <a:pt x="16" y="4"/>
                    <a:pt x="21" y="0"/>
                  </a:cubicBezTo>
                  <a:cubicBezTo>
                    <a:pt x="26" y="27"/>
                    <a:pt x="32" y="55"/>
                    <a:pt x="37" y="83"/>
                  </a:cubicBezTo>
                  <a:cubicBezTo>
                    <a:pt x="38" y="87"/>
                    <a:pt x="39" y="91"/>
                    <a:pt x="40" y="94"/>
                  </a:cubicBezTo>
                  <a:cubicBezTo>
                    <a:pt x="45" y="99"/>
                    <a:pt x="45" y="105"/>
                    <a:pt x="43" y="111"/>
                  </a:cubicBezTo>
                  <a:cubicBezTo>
                    <a:pt x="43" y="116"/>
                    <a:pt x="46" y="122"/>
                    <a:pt x="40" y="127"/>
                  </a:cubicBezTo>
                  <a:cubicBezTo>
                    <a:pt x="39" y="128"/>
                    <a:pt x="37" y="128"/>
                    <a:pt x="36" y="127"/>
                  </a:cubicBezTo>
                  <a:close/>
                </a:path>
              </a:pathLst>
            </a:custGeom>
            <a:solidFill>
              <a:srgbClr val="D9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54086E43-8E64-F433-2DBD-BDFF35F9F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3288" y="1885951"/>
              <a:ext cx="144463" cy="487363"/>
            </a:xfrm>
            <a:custGeom>
              <a:avLst/>
              <a:gdLst>
                <a:gd name="T0" fmla="*/ 24 w 38"/>
                <a:gd name="T1" fmla="*/ 129 h 129"/>
                <a:gd name="T2" fmla="*/ 19 w 38"/>
                <a:gd name="T3" fmla="*/ 88 h 129"/>
                <a:gd name="T4" fmla="*/ 4 w 38"/>
                <a:gd name="T5" fmla="*/ 0 h 129"/>
                <a:gd name="T6" fmla="*/ 12 w 38"/>
                <a:gd name="T7" fmla="*/ 19 h 129"/>
                <a:gd name="T8" fmla="*/ 25 w 38"/>
                <a:gd name="T9" fmla="*/ 93 h 129"/>
                <a:gd name="T10" fmla="*/ 28 w 38"/>
                <a:gd name="T11" fmla="*/ 128 h 129"/>
                <a:gd name="T12" fmla="*/ 24 w 38"/>
                <a:gd name="T13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129">
                  <a:moveTo>
                    <a:pt x="24" y="129"/>
                  </a:moveTo>
                  <a:cubicBezTo>
                    <a:pt x="15" y="116"/>
                    <a:pt x="21" y="102"/>
                    <a:pt x="19" y="88"/>
                  </a:cubicBezTo>
                  <a:cubicBezTo>
                    <a:pt x="14" y="59"/>
                    <a:pt x="0" y="31"/>
                    <a:pt x="4" y="0"/>
                  </a:cubicBezTo>
                  <a:cubicBezTo>
                    <a:pt x="13" y="4"/>
                    <a:pt x="11" y="12"/>
                    <a:pt x="12" y="19"/>
                  </a:cubicBezTo>
                  <a:cubicBezTo>
                    <a:pt x="16" y="44"/>
                    <a:pt x="20" y="68"/>
                    <a:pt x="25" y="93"/>
                  </a:cubicBezTo>
                  <a:cubicBezTo>
                    <a:pt x="31" y="104"/>
                    <a:pt x="38" y="115"/>
                    <a:pt x="28" y="128"/>
                  </a:cubicBezTo>
                  <a:cubicBezTo>
                    <a:pt x="27" y="128"/>
                    <a:pt x="25" y="129"/>
                    <a:pt x="24" y="129"/>
                  </a:cubicBezTo>
                  <a:close/>
                </a:path>
              </a:pathLst>
            </a:custGeom>
            <a:solidFill>
              <a:srgbClr val="D4B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9C04C847-1886-E407-29DD-D877C57F9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8" y="1984376"/>
              <a:ext cx="123825" cy="249238"/>
            </a:xfrm>
            <a:custGeom>
              <a:avLst/>
              <a:gdLst>
                <a:gd name="T0" fmla="*/ 4 w 33"/>
                <a:gd name="T1" fmla="*/ 15 h 66"/>
                <a:gd name="T2" fmla="*/ 0 w 33"/>
                <a:gd name="T3" fmla="*/ 7 h 66"/>
                <a:gd name="T4" fmla="*/ 0 w 33"/>
                <a:gd name="T5" fmla="*/ 7 h 66"/>
                <a:gd name="T6" fmla="*/ 23 w 33"/>
                <a:gd name="T7" fmla="*/ 3 h 66"/>
                <a:gd name="T8" fmla="*/ 33 w 33"/>
                <a:gd name="T9" fmla="*/ 66 h 66"/>
                <a:gd name="T10" fmla="*/ 20 w 33"/>
                <a:gd name="T11" fmla="*/ 29 h 66"/>
                <a:gd name="T12" fmla="*/ 4 w 33"/>
                <a:gd name="T13" fmla="*/ 1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66">
                  <a:moveTo>
                    <a:pt x="4" y="15"/>
                  </a:moveTo>
                  <a:cubicBezTo>
                    <a:pt x="1" y="13"/>
                    <a:pt x="0" y="1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7" y="1"/>
                    <a:pt x="15" y="0"/>
                    <a:pt x="23" y="3"/>
                  </a:cubicBezTo>
                  <a:cubicBezTo>
                    <a:pt x="25" y="24"/>
                    <a:pt x="33" y="45"/>
                    <a:pt x="33" y="66"/>
                  </a:cubicBezTo>
                  <a:cubicBezTo>
                    <a:pt x="12" y="60"/>
                    <a:pt x="22" y="42"/>
                    <a:pt x="20" y="29"/>
                  </a:cubicBezTo>
                  <a:cubicBezTo>
                    <a:pt x="19" y="19"/>
                    <a:pt x="21" y="7"/>
                    <a:pt x="4" y="15"/>
                  </a:cubicBezTo>
                  <a:close/>
                </a:path>
              </a:pathLst>
            </a:custGeom>
            <a:solidFill>
              <a:srgbClr val="DCBB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71A2DEDA-E449-3FC7-CC3A-501DFDDF2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4950" y="1849438"/>
              <a:ext cx="79375" cy="188913"/>
            </a:xfrm>
            <a:custGeom>
              <a:avLst/>
              <a:gdLst>
                <a:gd name="T0" fmla="*/ 1 w 21"/>
                <a:gd name="T1" fmla="*/ 35 h 50"/>
                <a:gd name="T2" fmla="*/ 0 w 21"/>
                <a:gd name="T3" fmla="*/ 19 h 50"/>
                <a:gd name="T4" fmla="*/ 5 w 21"/>
                <a:gd name="T5" fmla="*/ 0 h 50"/>
                <a:gd name="T6" fmla="*/ 21 w 21"/>
                <a:gd name="T7" fmla="*/ 50 h 50"/>
                <a:gd name="T8" fmla="*/ 1 w 21"/>
                <a:gd name="T9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0">
                  <a:moveTo>
                    <a:pt x="1" y="35"/>
                  </a:moveTo>
                  <a:cubicBezTo>
                    <a:pt x="1" y="30"/>
                    <a:pt x="0" y="24"/>
                    <a:pt x="0" y="19"/>
                  </a:cubicBezTo>
                  <a:cubicBezTo>
                    <a:pt x="1" y="13"/>
                    <a:pt x="3" y="8"/>
                    <a:pt x="5" y="0"/>
                  </a:cubicBezTo>
                  <a:cubicBezTo>
                    <a:pt x="20" y="15"/>
                    <a:pt x="19" y="33"/>
                    <a:pt x="21" y="50"/>
                  </a:cubicBezTo>
                  <a:cubicBezTo>
                    <a:pt x="16" y="43"/>
                    <a:pt x="9" y="38"/>
                    <a:pt x="1" y="35"/>
                  </a:cubicBezTo>
                  <a:close/>
                </a:path>
              </a:pathLst>
            </a:custGeom>
            <a:solidFill>
              <a:srgbClr val="A4B2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53234ECE-E951-AA37-50A0-984AD1A96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7450" y="1885951"/>
              <a:ext cx="71438" cy="188913"/>
            </a:xfrm>
            <a:custGeom>
              <a:avLst/>
              <a:gdLst>
                <a:gd name="T0" fmla="*/ 18 w 19"/>
                <a:gd name="T1" fmla="*/ 15 h 50"/>
                <a:gd name="T2" fmla="*/ 17 w 19"/>
                <a:gd name="T3" fmla="*/ 41 h 50"/>
                <a:gd name="T4" fmla="*/ 1 w 19"/>
                <a:gd name="T5" fmla="*/ 40 h 50"/>
                <a:gd name="T6" fmla="*/ 0 w 19"/>
                <a:gd name="T7" fmla="*/ 20 h 50"/>
                <a:gd name="T8" fmla="*/ 1 w 19"/>
                <a:gd name="T9" fmla="*/ 17 h 50"/>
                <a:gd name="T10" fmla="*/ 10 w 19"/>
                <a:gd name="T11" fmla="*/ 0 h 50"/>
                <a:gd name="T12" fmla="*/ 18 w 19"/>
                <a:gd name="T13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50">
                  <a:moveTo>
                    <a:pt x="18" y="15"/>
                  </a:moveTo>
                  <a:cubicBezTo>
                    <a:pt x="17" y="24"/>
                    <a:pt x="17" y="32"/>
                    <a:pt x="17" y="41"/>
                  </a:cubicBezTo>
                  <a:cubicBezTo>
                    <a:pt x="11" y="50"/>
                    <a:pt x="6" y="48"/>
                    <a:pt x="1" y="40"/>
                  </a:cubicBezTo>
                  <a:cubicBezTo>
                    <a:pt x="1" y="34"/>
                    <a:pt x="0" y="27"/>
                    <a:pt x="0" y="20"/>
                  </a:cubicBezTo>
                  <a:cubicBezTo>
                    <a:pt x="0" y="19"/>
                    <a:pt x="1" y="18"/>
                    <a:pt x="1" y="17"/>
                  </a:cubicBezTo>
                  <a:cubicBezTo>
                    <a:pt x="7" y="13"/>
                    <a:pt x="3" y="4"/>
                    <a:pt x="10" y="0"/>
                  </a:cubicBezTo>
                  <a:cubicBezTo>
                    <a:pt x="19" y="2"/>
                    <a:pt x="17" y="9"/>
                    <a:pt x="18" y="15"/>
                  </a:cubicBezTo>
                  <a:close/>
                </a:path>
              </a:pathLst>
            </a:custGeom>
            <a:solidFill>
              <a:srgbClr val="E4C7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574211D9-AA21-EB82-9360-0AE0B353A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1813" y="1852613"/>
              <a:ext cx="68263" cy="158750"/>
            </a:xfrm>
            <a:custGeom>
              <a:avLst/>
              <a:gdLst>
                <a:gd name="T0" fmla="*/ 18 w 18"/>
                <a:gd name="T1" fmla="*/ 34 h 42"/>
                <a:gd name="T2" fmla="*/ 0 w 18"/>
                <a:gd name="T3" fmla="*/ 26 h 42"/>
                <a:gd name="T4" fmla="*/ 6 w 18"/>
                <a:gd name="T5" fmla="*/ 0 h 42"/>
                <a:gd name="T6" fmla="*/ 18 w 18"/>
                <a:gd name="T7" fmla="*/ 3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2">
                  <a:moveTo>
                    <a:pt x="18" y="34"/>
                  </a:moveTo>
                  <a:cubicBezTo>
                    <a:pt x="7" y="42"/>
                    <a:pt x="4" y="34"/>
                    <a:pt x="0" y="26"/>
                  </a:cubicBezTo>
                  <a:cubicBezTo>
                    <a:pt x="2" y="18"/>
                    <a:pt x="0" y="9"/>
                    <a:pt x="6" y="0"/>
                  </a:cubicBezTo>
                  <a:cubicBezTo>
                    <a:pt x="13" y="11"/>
                    <a:pt x="18" y="22"/>
                    <a:pt x="18" y="34"/>
                  </a:cubicBezTo>
                  <a:close/>
                </a:path>
              </a:pathLst>
            </a:custGeom>
            <a:solidFill>
              <a:srgbClr val="AF6C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DF3A74AB-8462-226A-A694-BF791BFF2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0388" y="1852613"/>
              <a:ext cx="71438" cy="147638"/>
            </a:xfrm>
            <a:custGeom>
              <a:avLst/>
              <a:gdLst>
                <a:gd name="T0" fmla="*/ 12 w 19"/>
                <a:gd name="T1" fmla="*/ 18 h 39"/>
                <a:gd name="T2" fmla="*/ 13 w 19"/>
                <a:gd name="T3" fmla="*/ 35 h 39"/>
                <a:gd name="T4" fmla="*/ 0 w 19"/>
                <a:gd name="T5" fmla="*/ 30 h 39"/>
                <a:gd name="T6" fmla="*/ 4 w 19"/>
                <a:gd name="T7" fmla="*/ 0 h 39"/>
                <a:gd name="T8" fmla="*/ 12 w 19"/>
                <a:gd name="T9" fmla="*/ 1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9">
                  <a:moveTo>
                    <a:pt x="12" y="18"/>
                  </a:moveTo>
                  <a:cubicBezTo>
                    <a:pt x="9" y="24"/>
                    <a:pt x="19" y="30"/>
                    <a:pt x="13" y="35"/>
                  </a:cubicBezTo>
                  <a:cubicBezTo>
                    <a:pt x="8" y="39"/>
                    <a:pt x="4" y="31"/>
                    <a:pt x="0" y="30"/>
                  </a:cubicBezTo>
                  <a:cubicBezTo>
                    <a:pt x="1" y="20"/>
                    <a:pt x="3" y="10"/>
                    <a:pt x="4" y="0"/>
                  </a:cubicBezTo>
                  <a:cubicBezTo>
                    <a:pt x="13" y="4"/>
                    <a:pt x="11" y="12"/>
                    <a:pt x="12" y="18"/>
                  </a:cubicBezTo>
                  <a:close/>
                </a:path>
              </a:pathLst>
            </a:custGeom>
            <a:solidFill>
              <a:srgbClr val="C86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7A37D2CF-2278-D89A-6DAA-C50DBD24B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3" y="1866901"/>
              <a:ext cx="71438" cy="158750"/>
            </a:xfrm>
            <a:custGeom>
              <a:avLst/>
              <a:gdLst>
                <a:gd name="T0" fmla="*/ 16 w 19"/>
                <a:gd name="T1" fmla="*/ 15 h 42"/>
                <a:gd name="T2" fmla="*/ 0 w 19"/>
                <a:gd name="T3" fmla="*/ 26 h 42"/>
                <a:gd name="T4" fmla="*/ 4 w 19"/>
                <a:gd name="T5" fmla="*/ 0 h 42"/>
                <a:gd name="T6" fmla="*/ 16 w 19"/>
                <a:gd name="T7" fmla="*/ 1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2">
                  <a:moveTo>
                    <a:pt x="16" y="15"/>
                  </a:moveTo>
                  <a:cubicBezTo>
                    <a:pt x="13" y="22"/>
                    <a:pt x="19" y="42"/>
                    <a:pt x="0" y="26"/>
                  </a:cubicBezTo>
                  <a:cubicBezTo>
                    <a:pt x="1" y="17"/>
                    <a:pt x="2" y="9"/>
                    <a:pt x="4" y="0"/>
                  </a:cubicBezTo>
                  <a:cubicBezTo>
                    <a:pt x="13" y="2"/>
                    <a:pt x="10" y="12"/>
                    <a:pt x="16" y="15"/>
                  </a:cubicBezTo>
                  <a:close/>
                </a:path>
              </a:pathLst>
            </a:custGeom>
            <a:solidFill>
              <a:srgbClr val="6999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AB007FC9-A163-CA98-0A55-FC078EF15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1890713"/>
              <a:ext cx="98425" cy="123825"/>
            </a:xfrm>
            <a:custGeom>
              <a:avLst/>
              <a:gdLst>
                <a:gd name="T0" fmla="*/ 25 w 26"/>
                <a:gd name="T1" fmla="*/ 28 h 33"/>
                <a:gd name="T2" fmla="*/ 2 w 26"/>
                <a:gd name="T3" fmla="*/ 32 h 33"/>
                <a:gd name="T4" fmla="*/ 5 w 26"/>
                <a:gd name="T5" fmla="*/ 7 h 33"/>
                <a:gd name="T6" fmla="*/ 10 w 26"/>
                <a:gd name="T7" fmla="*/ 13 h 33"/>
                <a:gd name="T8" fmla="*/ 11 w 26"/>
                <a:gd name="T9" fmla="*/ 6 h 33"/>
                <a:gd name="T10" fmla="*/ 14 w 26"/>
                <a:gd name="T11" fmla="*/ 0 h 33"/>
                <a:gd name="T12" fmla="*/ 25 w 26"/>
                <a:gd name="T13" fmla="*/ 2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3">
                  <a:moveTo>
                    <a:pt x="25" y="28"/>
                  </a:moveTo>
                  <a:cubicBezTo>
                    <a:pt x="18" y="33"/>
                    <a:pt x="10" y="32"/>
                    <a:pt x="2" y="32"/>
                  </a:cubicBezTo>
                  <a:cubicBezTo>
                    <a:pt x="3" y="23"/>
                    <a:pt x="0" y="15"/>
                    <a:pt x="5" y="7"/>
                  </a:cubicBezTo>
                  <a:cubicBezTo>
                    <a:pt x="8" y="8"/>
                    <a:pt x="9" y="10"/>
                    <a:pt x="10" y="13"/>
                  </a:cubicBezTo>
                  <a:cubicBezTo>
                    <a:pt x="13" y="11"/>
                    <a:pt x="10" y="8"/>
                    <a:pt x="11" y="6"/>
                  </a:cubicBezTo>
                  <a:cubicBezTo>
                    <a:pt x="11" y="3"/>
                    <a:pt x="12" y="1"/>
                    <a:pt x="14" y="0"/>
                  </a:cubicBezTo>
                  <a:cubicBezTo>
                    <a:pt x="26" y="6"/>
                    <a:pt x="20" y="19"/>
                    <a:pt x="25" y="28"/>
                  </a:cubicBezTo>
                  <a:close/>
                </a:path>
              </a:pathLst>
            </a:custGeom>
            <a:solidFill>
              <a:srgbClr val="BBCB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EC64D35C-070B-5B28-B535-8BE62B5D9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8" y="1855788"/>
              <a:ext cx="77788" cy="133350"/>
            </a:xfrm>
            <a:custGeom>
              <a:avLst/>
              <a:gdLst>
                <a:gd name="T0" fmla="*/ 12 w 21"/>
                <a:gd name="T1" fmla="*/ 9 h 35"/>
                <a:gd name="T2" fmla="*/ 13 w 21"/>
                <a:gd name="T3" fmla="*/ 16 h 35"/>
                <a:gd name="T4" fmla="*/ 11 w 21"/>
                <a:gd name="T5" fmla="*/ 34 h 35"/>
                <a:gd name="T6" fmla="*/ 3 w 21"/>
                <a:gd name="T7" fmla="*/ 16 h 35"/>
                <a:gd name="T8" fmla="*/ 12 w 21"/>
                <a:gd name="T9" fmla="*/ 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35">
                  <a:moveTo>
                    <a:pt x="12" y="9"/>
                  </a:moveTo>
                  <a:cubicBezTo>
                    <a:pt x="12" y="11"/>
                    <a:pt x="12" y="14"/>
                    <a:pt x="13" y="16"/>
                  </a:cubicBezTo>
                  <a:cubicBezTo>
                    <a:pt x="14" y="23"/>
                    <a:pt x="21" y="33"/>
                    <a:pt x="11" y="34"/>
                  </a:cubicBezTo>
                  <a:cubicBezTo>
                    <a:pt x="1" y="35"/>
                    <a:pt x="5" y="23"/>
                    <a:pt x="3" y="16"/>
                  </a:cubicBezTo>
                  <a:cubicBezTo>
                    <a:pt x="6" y="13"/>
                    <a:pt x="0" y="0"/>
                    <a:pt x="12" y="9"/>
                  </a:cubicBezTo>
                  <a:close/>
                </a:path>
              </a:pathLst>
            </a:custGeom>
            <a:solidFill>
              <a:srgbClr val="70B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8C4294FD-E70B-345C-DDAE-5CB1CCBDB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313" y="1836738"/>
              <a:ext cx="65088" cy="152400"/>
            </a:xfrm>
            <a:custGeom>
              <a:avLst/>
              <a:gdLst>
                <a:gd name="T0" fmla="*/ 12 w 17"/>
                <a:gd name="T1" fmla="*/ 19 h 40"/>
                <a:gd name="T2" fmla="*/ 12 w 17"/>
                <a:gd name="T3" fmla="*/ 39 h 40"/>
                <a:gd name="T4" fmla="*/ 2 w 17"/>
                <a:gd name="T5" fmla="*/ 35 h 40"/>
                <a:gd name="T6" fmla="*/ 7 w 17"/>
                <a:gd name="T7" fmla="*/ 0 h 40"/>
                <a:gd name="T8" fmla="*/ 12 w 17"/>
                <a:gd name="T9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40">
                  <a:moveTo>
                    <a:pt x="12" y="19"/>
                  </a:moveTo>
                  <a:cubicBezTo>
                    <a:pt x="12" y="25"/>
                    <a:pt x="17" y="32"/>
                    <a:pt x="12" y="39"/>
                  </a:cubicBezTo>
                  <a:cubicBezTo>
                    <a:pt x="11" y="40"/>
                    <a:pt x="5" y="36"/>
                    <a:pt x="2" y="35"/>
                  </a:cubicBezTo>
                  <a:cubicBezTo>
                    <a:pt x="0" y="24"/>
                    <a:pt x="5" y="15"/>
                    <a:pt x="7" y="0"/>
                  </a:cubicBezTo>
                  <a:cubicBezTo>
                    <a:pt x="9" y="9"/>
                    <a:pt x="11" y="14"/>
                    <a:pt x="12" y="19"/>
                  </a:cubicBezTo>
                  <a:close/>
                </a:path>
              </a:pathLst>
            </a:custGeom>
            <a:solidFill>
              <a:srgbClr val="6850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EC0AB1E0-255E-AB6A-AA14-3DCD7A83B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0463" y="1849438"/>
              <a:ext cx="90488" cy="134938"/>
            </a:xfrm>
            <a:custGeom>
              <a:avLst/>
              <a:gdLst>
                <a:gd name="T0" fmla="*/ 16 w 24"/>
                <a:gd name="T1" fmla="*/ 17 h 36"/>
                <a:gd name="T2" fmla="*/ 8 w 24"/>
                <a:gd name="T3" fmla="*/ 36 h 36"/>
                <a:gd name="T4" fmla="*/ 9 w 24"/>
                <a:gd name="T5" fmla="*/ 0 h 36"/>
                <a:gd name="T6" fmla="*/ 16 w 24"/>
                <a:gd name="T7" fmla="*/ 1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36">
                  <a:moveTo>
                    <a:pt x="16" y="17"/>
                  </a:moveTo>
                  <a:cubicBezTo>
                    <a:pt x="12" y="23"/>
                    <a:pt x="24" y="36"/>
                    <a:pt x="8" y="36"/>
                  </a:cubicBezTo>
                  <a:cubicBezTo>
                    <a:pt x="0" y="25"/>
                    <a:pt x="8" y="14"/>
                    <a:pt x="9" y="0"/>
                  </a:cubicBezTo>
                  <a:cubicBezTo>
                    <a:pt x="12" y="7"/>
                    <a:pt x="14" y="12"/>
                    <a:pt x="16" y="17"/>
                  </a:cubicBezTo>
                  <a:close/>
                </a:path>
              </a:pathLst>
            </a:custGeom>
            <a:solidFill>
              <a:srgbClr val="383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204D2B25-D095-F24E-D697-079B547E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6775" y="1855788"/>
              <a:ext cx="36513" cy="117475"/>
            </a:xfrm>
            <a:custGeom>
              <a:avLst/>
              <a:gdLst>
                <a:gd name="T0" fmla="*/ 3 w 10"/>
                <a:gd name="T1" fmla="*/ 28 h 31"/>
                <a:gd name="T2" fmla="*/ 2 w 10"/>
                <a:gd name="T3" fmla="*/ 24 h 31"/>
                <a:gd name="T4" fmla="*/ 7 w 10"/>
                <a:gd name="T5" fmla="*/ 1 h 31"/>
                <a:gd name="T6" fmla="*/ 9 w 10"/>
                <a:gd name="T7" fmla="*/ 0 h 31"/>
                <a:gd name="T8" fmla="*/ 10 w 10"/>
                <a:gd name="T9" fmla="*/ 1 h 31"/>
                <a:gd name="T10" fmla="*/ 10 w 10"/>
                <a:gd name="T11" fmla="*/ 25 h 31"/>
                <a:gd name="T12" fmla="*/ 3 w 10"/>
                <a:gd name="T13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31">
                  <a:moveTo>
                    <a:pt x="3" y="28"/>
                  </a:moveTo>
                  <a:cubicBezTo>
                    <a:pt x="3" y="27"/>
                    <a:pt x="3" y="25"/>
                    <a:pt x="2" y="24"/>
                  </a:cubicBezTo>
                  <a:cubicBezTo>
                    <a:pt x="0" y="16"/>
                    <a:pt x="4" y="9"/>
                    <a:pt x="7" y="1"/>
                  </a:cubicBezTo>
                  <a:cubicBezTo>
                    <a:pt x="7" y="1"/>
                    <a:pt x="8" y="0"/>
                    <a:pt x="9" y="0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0" y="9"/>
                    <a:pt x="10" y="17"/>
                    <a:pt x="10" y="25"/>
                  </a:cubicBezTo>
                  <a:cubicBezTo>
                    <a:pt x="10" y="31"/>
                    <a:pt x="7" y="30"/>
                    <a:pt x="3" y="28"/>
                  </a:cubicBezTo>
                  <a:close/>
                </a:path>
              </a:pathLst>
            </a:custGeom>
            <a:solidFill>
              <a:srgbClr val="CF6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EF29C4B8-9BF2-6125-C2DA-EEA93D4F9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25" y="1849438"/>
              <a:ext cx="60325" cy="104775"/>
            </a:xfrm>
            <a:custGeom>
              <a:avLst/>
              <a:gdLst>
                <a:gd name="T0" fmla="*/ 9 w 16"/>
                <a:gd name="T1" fmla="*/ 10 h 28"/>
                <a:gd name="T2" fmla="*/ 0 w 16"/>
                <a:gd name="T3" fmla="*/ 27 h 28"/>
                <a:gd name="T4" fmla="*/ 1 w 16"/>
                <a:gd name="T5" fmla="*/ 8 h 28"/>
                <a:gd name="T6" fmla="*/ 6 w 16"/>
                <a:gd name="T7" fmla="*/ 2 h 28"/>
                <a:gd name="T8" fmla="*/ 9 w 16"/>
                <a:gd name="T9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8">
                  <a:moveTo>
                    <a:pt x="9" y="10"/>
                  </a:moveTo>
                  <a:cubicBezTo>
                    <a:pt x="4" y="15"/>
                    <a:pt x="16" y="28"/>
                    <a:pt x="0" y="27"/>
                  </a:cubicBezTo>
                  <a:cubicBezTo>
                    <a:pt x="0" y="20"/>
                    <a:pt x="0" y="14"/>
                    <a:pt x="1" y="8"/>
                  </a:cubicBezTo>
                  <a:cubicBezTo>
                    <a:pt x="1" y="5"/>
                    <a:pt x="2" y="0"/>
                    <a:pt x="6" y="2"/>
                  </a:cubicBezTo>
                  <a:cubicBezTo>
                    <a:pt x="8" y="3"/>
                    <a:pt x="8" y="7"/>
                    <a:pt x="9" y="10"/>
                  </a:cubicBezTo>
                  <a:close/>
                </a:path>
              </a:pathLst>
            </a:custGeom>
            <a:solidFill>
              <a:srgbClr val="D2D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710D8AA3-B888-B2C9-D561-347951875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6325" y="2378076"/>
              <a:ext cx="188913" cy="2257425"/>
            </a:xfrm>
            <a:custGeom>
              <a:avLst/>
              <a:gdLst>
                <a:gd name="T0" fmla="*/ 25 w 50"/>
                <a:gd name="T1" fmla="*/ 10 h 598"/>
                <a:gd name="T2" fmla="*/ 30 w 50"/>
                <a:gd name="T3" fmla="*/ 2 h 598"/>
                <a:gd name="T4" fmla="*/ 46 w 50"/>
                <a:gd name="T5" fmla="*/ 6 h 598"/>
                <a:gd name="T6" fmla="*/ 50 w 50"/>
                <a:gd name="T7" fmla="*/ 29 h 598"/>
                <a:gd name="T8" fmla="*/ 45 w 50"/>
                <a:gd name="T9" fmla="*/ 320 h 598"/>
                <a:gd name="T10" fmla="*/ 42 w 50"/>
                <a:gd name="T11" fmla="*/ 566 h 598"/>
                <a:gd name="T12" fmla="*/ 38 w 50"/>
                <a:gd name="T13" fmla="*/ 598 h 598"/>
                <a:gd name="T14" fmla="*/ 10 w 50"/>
                <a:gd name="T15" fmla="*/ 598 h 598"/>
                <a:gd name="T16" fmla="*/ 3 w 50"/>
                <a:gd name="T17" fmla="*/ 571 h 598"/>
                <a:gd name="T18" fmla="*/ 9 w 50"/>
                <a:gd name="T19" fmla="*/ 199 h 598"/>
                <a:gd name="T20" fmla="*/ 16 w 50"/>
                <a:gd name="T21" fmla="*/ 35 h 598"/>
                <a:gd name="T22" fmla="*/ 25 w 50"/>
                <a:gd name="T23" fmla="*/ 10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" h="598">
                  <a:moveTo>
                    <a:pt x="25" y="10"/>
                  </a:moveTo>
                  <a:cubicBezTo>
                    <a:pt x="27" y="7"/>
                    <a:pt x="28" y="5"/>
                    <a:pt x="30" y="2"/>
                  </a:cubicBezTo>
                  <a:cubicBezTo>
                    <a:pt x="36" y="1"/>
                    <a:pt x="42" y="0"/>
                    <a:pt x="46" y="6"/>
                  </a:cubicBezTo>
                  <a:cubicBezTo>
                    <a:pt x="50" y="13"/>
                    <a:pt x="50" y="21"/>
                    <a:pt x="50" y="29"/>
                  </a:cubicBezTo>
                  <a:cubicBezTo>
                    <a:pt x="45" y="126"/>
                    <a:pt x="48" y="223"/>
                    <a:pt x="45" y="320"/>
                  </a:cubicBezTo>
                  <a:cubicBezTo>
                    <a:pt x="43" y="402"/>
                    <a:pt x="42" y="484"/>
                    <a:pt x="42" y="566"/>
                  </a:cubicBezTo>
                  <a:cubicBezTo>
                    <a:pt x="42" y="577"/>
                    <a:pt x="41" y="588"/>
                    <a:pt x="38" y="598"/>
                  </a:cubicBezTo>
                  <a:cubicBezTo>
                    <a:pt x="28" y="598"/>
                    <a:pt x="19" y="598"/>
                    <a:pt x="10" y="598"/>
                  </a:cubicBezTo>
                  <a:cubicBezTo>
                    <a:pt x="3" y="590"/>
                    <a:pt x="4" y="581"/>
                    <a:pt x="3" y="571"/>
                  </a:cubicBezTo>
                  <a:cubicBezTo>
                    <a:pt x="0" y="447"/>
                    <a:pt x="5" y="323"/>
                    <a:pt x="9" y="199"/>
                  </a:cubicBezTo>
                  <a:cubicBezTo>
                    <a:pt x="11" y="144"/>
                    <a:pt x="13" y="89"/>
                    <a:pt x="16" y="35"/>
                  </a:cubicBezTo>
                  <a:cubicBezTo>
                    <a:pt x="16" y="25"/>
                    <a:pt x="17" y="16"/>
                    <a:pt x="25" y="10"/>
                  </a:cubicBezTo>
                  <a:close/>
                </a:path>
              </a:pathLst>
            </a:custGeom>
            <a:solidFill>
              <a:srgbClr val="3D4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E01E292A-0D05-F79D-93F2-ECCE1F59D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3588" y="2389188"/>
              <a:ext cx="215900" cy="2246313"/>
            </a:xfrm>
            <a:custGeom>
              <a:avLst/>
              <a:gdLst>
                <a:gd name="T0" fmla="*/ 24 w 57"/>
                <a:gd name="T1" fmla="*/ 6 h 595"/>
                <a:gd name="T2" fmla="*/ 28 w 57"/>
                <a:gd name="T3" fmla="*/ 3 h 595"/>
                <a:gd name="T4" fmla="*/ 54 w 57"/>
                <a:gd name="T5" fmla="*/ 19 h 595"/>
                <a:gd name="T6" fmla="*/ 55 w 57"/>
                <a:gd name="T7" fmla="*/ 51 h 595"/>
                <a:gd name="T8" fmla="*/ 54 w 57"/>
                <a:gd name="T9" fmla="*/ 203 h 595"/>
                <a:gd name="T10" fmla="*/ 47 w 57"/>
                <a:gd name="T11" fmla="*/ 296 h 595"/>
                <a:gd name="T12" fmla="*/ 46 w 57"/>
                <a:gd name="T13" fmla="*/ 567 h 595"/>
                <a:gd name="T14" fmla="*/ 33 w 57"/>
                <a:gd name="T15" fmla="*/ 595 h 595"/>
                <a:gd name="T16" fmla="*/ 5 w 57"/>
                <a:gd name="T17" fmla="*/ 595 h 595"/>
                <a:gd name="T18" fmla="*/ 4 w 57"/>
                <a:gd name="T19" fmla="*/ 460 h 595"/>
                <a:gd name="T20" fmla="*/ 6 w 57"/>
                <a:gd name="T21" fmla="*/ 442 h 595"/>
                <a:gd name="T22" fmla="*/ 15 w 57"/>
                <a:gd name="T23" fmla="*/ 215 h 595"/>
                <a:gd name="T24" fmla="*/ 15 w 57"/>
                <a:gd name="T25" fmla="*/ 45 h 595"/>
                <a:gd name="T26" fmla="*/ 17 w 57"/>
                <a:gd name="T27" fmla="*/ 15 h 595"/>
                <a:gd name="T28" fmla="*/ 24 w 57"/>
                <a:gd name="T29" fmla="*/ 6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595">
                  <a:moveTo>
                    <a:pt x="24" y="6"/>
                  </a:moveTo>
                  <a:cubicBezTo>
                    <a:pt x="25" y="5"/>
                    <a:pt x="27" y="4"/>
                    <a:pt x="28" y="3"/>
                  </a:cubicBezTo>
                  <a:cubicBezTo>
                    <a:pt x="45" y="0"/>
                    <a:pt x="52" y="4"/>
                    <a:pt x="54" y="19"/>
                  </a:cubicBezTo>
                  <a:cubicBezTo>
                    <a:pt x="56" y="30"/>
                    <a:pt x="55" y="41"/>
                    <a:pt x="55" y="51"/>
                  </a:cubicBezTo>
                  <a:cubicBezTo>
                    <a:pt x="55" y="102"/>
                    <a:pt x="57" y="152"/>
                    <a:pt x="54" y="203"/>
                  </a:cubicBezTo>
                  <a:cubicBezTo>
                    <a:pt x="48" y="233"/>
                    <a:pt x="48" y="265"/>
                    <a:pt x="47" y="296"/>
                  </a:cubicBezTo>
                  <a:cubicBezTo>
                    <a:pt x="46" y="386"/>
                    <a:pt x="47" y="477"/>
                    <a:pt x="46" y="567"/>
                  </a:cubicBezTo>
                  <a:cubicBezTo>
                    <a:pt x="46" y="579"/>
                    <a:pt x="48" y="591"/>
                    <a:pt x="33" y="595"/>
                  </a:cubicBezTo>
                  <a:cubicBezTo>
                    <a:pt x="24" y="595"/>
                    <a:pt x="14" y="595"/>
                    <a:pt x="5" y="595"/>
                  </a:cubicBezTo>
                  <a:cubicBezTo>
                    <a:pt x="0" y="550"/>
                    <a:pt x="2" y="505"/>
                    <a:pt x="4" y="460"/>
                  </a:cubicBezTo>
                  <a:cubicBezTo>
                    <a:pt x="5" y="454"/>
                    <a:pt x="7" y="448"/>
                    <a:pt x="6" y="442"/>
                  </a:cubicBezTo>
                  <a:cubicBezTo>
                    <a:pt x="2" y="366"/>
                    <a:pt x="17" y="291"/>
                    <a:pt x="15" y="215"/>
                  </a:cubicBezTo>
                  <a:cubicBezTo>
                    <a:pt x="15" y="158"/>
                    <a:pt x="15" y="101"/>
                    <a:pt x="15" y="45"/>
                  </a:cubicBezTo>
                  <a:cubicBezTo>
                    <a:pt x="15" y="35"/>
                    <a:pt x="14" y="25"/>
                    <a:pt x="17" y="15"/>
                  </a:cubicBezTo>
                  <a:cubicBezTo>
                    <a:pt x="19" y="11"/>
                    <a:pt x="23" y="10"/>
                    <a:pt x="24" y="6"/>
                  </a:cubicBezTo>
                  <a:close/>
                </a:path>
              </a:pathLst>
            </a:custGeom>
            <a:solidFill>
              <a:srgbClr val="41A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61">
              <a:extLst>
                <a:ext uri="{FF2B5EF4-FFF2-40B4-BE49-F238E27FC236}">
                  <a16:creationId xmlns:a16="http://schemas.microsoft.com/office/drawing/2014/main" id="{E03B5C83-6ADE-F64D-07B2-A248ACB7C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0925" y="2370138"/>
              <a:ext cx="120650" cy="2276475"/>
            </a:xfrm>
            <a:custGeom>
              <a:avLst/>
              <a:gdLst>
                <a:gd name="T0" fmla="*/ 32 w 32"/>
                <a:gd name="T1" fmla="*/ 12 h 603"/>
                <a:gd name="T2" fmla="*/ 29 w 32"/>
                <a:gd name="T3" fmla="*/ 55 h 603"/>
                <a:gd name="T4" fmla="*/ 28 w 32"/>
                <a:gd name="T5" fmla="*/ 167 h 603"/>
                <a:gd name="T6" fmla="*/ 17 w 32"/>
                <a:gd name="T7" fmla="*/ 588 h 603"/>
                <a:gd name="T8" fmla="*/ 17 w 32"/>
                <a:gd name="T9" fmla="*/ 600 h 603"/>
                <a:gd name="T10" fmla="*/ 0 w 32"/>
                <a:gd name="T11" fmla="*/ 584 h 603"/>
                <a:gd name="T12" fmla="*/ 6 w 32"/>
                <a:gd name="T13" fmla="*/ 28 h 603"/>
                <a:gd name="T14" fmla="*/ 9 w 32"/>
                <a:gd name="T15" fmla="*/ 8 h 603"/>
                <a:gd name="T16" fmla="*/ 32 w 32"/>
                <a:gd name="T17" fmla="*/ 1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603">
                  <a:moveTo>
                    <a:pt x="32" y="12"/>
                  </a:moveTo>
                  <a:cubicBezTo>
                    <a:pt x="26" y="26"/>
                    <a:pt x="29" y="41"/>
                    <a:pt x="29" y="55"/>
                  </a:cubicBezTo>
                  <a:cubicBezTo>
                    <a:pt x="28" y="92"/>
                    <a:pt x="32" y="130"/>
                    <a:pt x="28" y="167"/>
                  </a:cubicBezTo>
                  <a:cubicBezTo>
                    <a:pt x="14" y="307"/>
                    <a:pt x="17" y="447"/>
                    <a:pt x="17" y="588"/>
                  </a:cubicBezTo>
                  <a:cubicBezTo>
                    <a:pt x="17" y="592"/>
                    <a:pt x="17" y="596"/>
                    <a:pt x="17" y="600"/>
                  </a:cubicBezTo>
                  <a:cubicBezTo>
                    <a:pt x="4" y="603"/>
                    <a:pt x="0" y="598"/>
                    <a:pt x="0" y="584"/>
                  </a:cubicBezTo>
                  <a:cubicBezTo>
                    <a:pt x="2" y="399"/>
                    <a:pt x="4" y="213"/>
                    <a:pt x="6" y="28"/>
                  </a:cubicBezTo>
                  <a:cubicBezTo>
                    <a:pt x="6" y="21"/>
                    <a:pt x="8" y="15"/>
                    <a:pt x="9" y="8"/>
                  </a:cubicBezTo>
                  <a:cubicBezTo>
                    <a:pt x="18" y="0"/>
                    <a:pt x="24" y="15"/>
                    <a:pt x="32" y="12"/>
                  </a:cubicBezTo>
                  <a:close/>
                </a:path>
              </a:pathLst>
            </a:custGeom>
            <a:solidFill>
              <a:srgbClr val="6066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62">
              <a:extLst>
                <a:ext uri="{FF2B5EF4-FFF2-40B4-BE49-F238E27FC236}">
                  <a16:creationId xmlns:a16="http://schemas.microsoft.com/office/drawing/2014/main" id="{8C908EA2-70BD-8A3E-10BC-37B238ABF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2378076"/>
              <a:ext cx="131763" cy="2257425"/>
            </a:xfrm>
            <a:custGeom>
              <a:avLst/>
              <a:gdLst>
                <a:gd name="T0" fmla="*/ 35 w 35"/>
                <a:gd name="T1" fmla="*/ 9 h 598"/>
                <a:gd name="T2" fmla="*/ 32 w 35"/>
                <a:gd name="T3" fmla="*/ 15 h 598"/>
                <a:gd name="T4" fmla="*/ 22 w 35"/>
                <a:gd name="T5" fmla="*/ 35 h 598"/>
                <a:gd name="T6" fmla="*/ 24 w 35"/>
                <a:gd name="T7" fmla="*/ 112 h 598"/>
                <a:gd name="T8" fmla="*/ 24 w 35"/>
                <a:gd name="T9" fmla="*/ 142 h 598"/>
                <a:gd name="T10" fmla="*/ 32 w 35"/>
                <a:gd name="T11" fmla="*/ 218 h 598"/>
                <a:gd name="T12" fmla="*/ 22 w 35"/>
                <a:gd name="T13" fmla="*/ 452 h 598"/>
                <a:gd name="T14" fmla="*/ 20 w 35"/>
                <a:gd name="T15" fmla="*/ 575 h 598"/>
                <a:gd name="T16" fmla="*/ 16 w 35"/>
                <a:gd name="T17" fmla="*/ 598 h 598"/>
                <a:gd name="T18" fmla="*/ 4 w 35"/>
                <a:gd name="T19" fmla="*/ 598 h 598"/>
                <a:gd name="T20" fmla="*/ 3 w 35"/>
                <a:gd name="T21" fmla="*/ 546 h 598"/>
                <a:gd name="T22" fmla="*/ 4 w 35"/>
                <a:gd name="T23" fmla="*/ 387 h 598"/>
                <a:gd name="T24" fmla="*/ 6 w 35"/>
                <a:gd name="T25" fmla="*/ 288 h 598"/>
                <a:gd name="T26" fmla="*/ 7 w 35"/>
                <a:gd name="T27" fmla="*/ 203 h 598"/>
                <a:gd name="T28" fmla="*/ 8 w 35"/>
                <a:gd name="T29" fmla="*/ 28 h 598"/>
                <a:gd name="T30" fmla="*/ 15 w 35"/>
                <a:gd name="T31" fmla="*/ 2 h 598"/>
                <a:gd name="T32" fmla="*/ 35 w 35"/>
                <a:gd name="T33" fmla="*/ 9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598">
                  <a:moveTo>
                    <a:pt x="35" y="9"/>
                  </a:moveTo>
                  <a:cubicBezTo>
                    <a:pt x="34" y="11"/>
                    <a:pt x="33" y="13"/>
                    <a:pt x="32" y="15"/>
                  </a:cubicBezTo>
                  <a:cubicBezTo>
                    <a:pt x="24" y="19"/>
                    <a:pt x="21" y="26"/>
                    <a:pt x="22" y="35"/>
                  </a:cubicBezTo>
                  <a:cubicBezTo>
                    <a:pt x="22" y="61"/>
                    <a:pt x="20" y="87"/>
                    <a:pt x="24" y="112"/>
                  </a:cubicBezTo>
                  <a:cubicBezTo>
                    <a:pt x="26" y="122"/>
                    <a:pt x="26" y="132"/>
                    <a:pt x="24" y="142"/>
                  </a:cubicBezTo>
                  <a:cubicBezTo>
                    <a:pt x="19" y="168"/>
                    <a:pt x="23" y="193"/>
                    <a:pt x="32" y="218"/>
                  </a:cubicBezTo>
                  <a:cubicBezTo>
                    <a:pt x="35" y="296"/>
                    <a:pt x="22" y="374"/>
                    <a:pt x="22" y="452"/>
                  </a:cubicBezTo>
                  <a:cubicBezTo>
                    <a:pt x="23" y="492"/>
                    <a:pt x="22" y="534"/>
                    <a:pt x="20" y="575"/>
                  </a:cubicBezTo>
                  <a:cubicBezTo>
                    <a:pt x="20" y="583"/>
                    <a:pt x="20" y="591"/>
                    <a:pt x="16" y="598"/>
                  </a:cubicBezTo>
                  <a:cubicBezTo>
                    <a:pt x="12" y="598"/>
                    <a:pt x="8" y="598"/>
                    <a:pt x="4" y="598"/>
                  </a:cubicBezTo>
                  <a:cubicBezTo>
                    <a:pt x="0" y="581"/>
                    <a:pt x="1" y="563"/>
                    <a:pt x="3" y="546"/>
                  </a:cubicBezTo>
                  <a:cubicBezTo>
                    <a:pt x="4" y="493"/>
                    <a:pt x="4" y="440"/>
                    <a:pt x="4" y="387"/>
                  </a:cubicBezTo>
                  <a:cubicBezTo>
                    <a:pt x="8" y="354"/>
                    <a:pt x="5" y="321"/>
                    <a:pt x="6" y="288"/>
                  </a:cubicBezTo>
                  <a:cubicBezTo>
                    <a:pt x="7" y="259"/>
                    <a:pt x="4" y="231"/>
                    <a:pt x="7" y="203"/>
                  </a:cubicBezTo>
                  <a:cubicBezTo>
                    <a:pt x="8" y="144"/>
                    <a:pt x="8" y="86"/>
                    <a:pt x="8" y="28"/>
                  </a:cubicBezTo>
                  <a:cubicBezTo>
                    <a:pt x="8" y="18"/>
                    <a:pt x="8" y="9"/>
                    <a:pt x="15" y="2"/>
                  </a:cubicBezTo>
                  <a:cubicBezTo>
                    <a:pt x="24" y="0"/>
                    <a:pt x="28" y="9"/>
                    <a:pt x="35" y="9"/>
                  </a:cubicBezTo>
                  <a:close/>
                </a:path>
              </a:pathLst>
            </a:custGeom>
            <a:solidFill>
              <a:srgbClr val="65B5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63">
              <a:extLst>
                <a:ext uri="{FF2B5EF4-FFF2-40B4-BE49-F238E27FC236}">
                  <a16:creationId xmlns:a16="http://schemas.microsoft.com/office/drawing/2014/main" id="{0AAE5319-1547-FE11-FA73-079AD80EF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788" y="2384426"/>
              <a:ext cx="117475" cy="2251075"/>
            </a:xfrm>
            <a:custGeom>
              <a:avLst/>
              <a:gdLst>
                <a:gd name="T0" fmla="*/ 8 w 31"/>
                <a:gd name="T1" fmla="*/ 0 h 596"/>
                <a:gd name="T2" fmla="*/ 27 w 31"/>
                <a:gd name="T3" fmla="*/ 1 h 596"/>
                <a:gd name="T4" fmla="*/ 29 w 31"/>
                <a:gd name="T5" fmla="*/ 5 h 596"/>
                <a:gd name="T6" fmla="*/ 28 w 31"/>
                <a:gd name="T7" fmla="*/ 76 h 596"/>
                <a:gd name="T8" fmla="*/ 28 w 31"/>
                <a:gd name="T9" fmla="*/ 271 h 596"/>
                <a:gd name="T10" fmla="*/ 26 w 31"/>
                <a:gd name="T11" fmla="*/ 383 h 596"/>
                <a:gd name="T12" fmla="*/ 24 w 31"/>
                <a:gd name="T13" fmla="*/ 424 h 596"/>
                <a:gd name="T14" fmla="*/ 24 w 31"/>
                <a:gd name="T15" fmla="*/ 519 h 596"/>
                <a:gd name="T16" fmla="*/ 20 w 31"/>
                <a:gd name="T17" fmla="*/ 596 h 596"/>
                <a:gd name="T18" fmla="*/ 4 w 31"/>
                <a:gd name="T19" fmla="*/ 596 h 596"/>
                <a:gd name="T20" fmla="*/ 2 w 31"/>
                <a:gd name="T21" fmla="*/ 572 h 596"/>
                <a:gd name="T22" fmla="*/ 10 w 31"/>
                <a:gd name="T23" fmla="*/ 51 h 596"/>
                <a:gd name="T24" fmla="*/ 8 w 31"/>
                <a:gd name="T25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596">
                  <a:moveTo>
                    <a:pt x="8" y="0"/>
                  </a:moveTo>
                  <a:cubicBezTo>
                    <a:pt x="14" y="5"/>
                    <a:pt x="21" y="2"/>
                    <a:pt x="27" y="1"/>
                  </a:cubicBezTo>
                  <a:cubicBezTo>
                    <a:pt x="28" y="2"/>
                    <a:pt x="28" y="3"/>
                    <a:pt x="29" y="5"/>
                  </a:cubicBezTo>
                  <a:cubicBezTo>
                    <a:pt x="31" y="29"/>
                    <a:pt x="31" y="52"/>
                    <a:pt x="28" y="76"/>
                  </a:cubicBezTo>
                  <a:cubicBezTo>
                    <a:pt x="28" y="141"/>
                    <a:pt x="28" y="206"/>
                    <a:pt x="28" y="271"/>
                  </a:cubicBezTo>
                  <a:cubicBezTo>
                    <a:pt x="24" y="308"/>
                    <a:pt x="27" y="346"/>
                    <a:pt x="26" y="383"/>
                  </a:cubicBezTo>
                  <a:cubicBezTo>
                    <a:pt x="25" y="396"/>
                    <a:pt x="28" y="410"/>
                    <a:pt x="24" y="424"/>
                  </a:cubicBezTo>
                  <a:cubicBezTo>
                    <a:pt x="24" y="456"/>
                    <a:pt x="24" y="487"/>
                    <a:pt x="24" y="519"/>
                  </a:cubicBezTo>
                  <a:cubicBezTo>
                    <a:pt x="19" y="545"/>
                    <a:pt x="25" y="571"/>
                    <a:pt x="20" y="596"/>
                  </a:cubicBezTo>
                  <a:cubicBezTo>
                    <a:pt x="15" y="596"/>
                    <a:pt x="9" y="596"/>
                    <a:pt x="4" y="596"/>
                  </a:cubicBezTo>
                  <a:cubicBezTo>
                    <a:pt x="0" y="588"/>
                    <a:pt x="1" y="580"/>
                    <a:pt x="2" y="572"/>
                  </a:cubicBezTo>
                  <a:cubicBezTo>
                    <a:pt x="8" y="399"/>
                    <a:pt x="12" y="225"/>
                    <a:pt x="10" y="51"/>
                  </a:cubicBezTo>
                  <a:cubicBezTo>
                    <a:pt x="10" y="34"/>
                    <a:pt x="4" y="18"/>
                    <a:pt x="8" y="0"/>
                  </a:cubicBezTo>
                  <a:close/>
                </a:path>
              </a:pathLst>
            </a:custGeom>
            <a:solidFill>
              <a:srgbClr val="85A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64">
              <a:extLst>
                <a:ext uri="{FF2B5EF4-FFF2-40B4-BE49-F238E27FC236}">
                  <a16:creationId xmlns:a16="http://schemas.microsoft.com/office/drawing/2014/main" id="{428DA1B2-62F5-0EE3-ACB6-AEB9A3A27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9950" y="2366963"/>
              <a:ext cx="139700" cy="2276475"/>
            </a:xfrm>
            <a:custGeom>
              <a:avLst/>
              <a:gdLst>
                <a:gd name="T0" fmla="*/ 21 w 37"/>
                <a:gd name="T1" fmla="*/ 209 h 603"/>
                <a:gd name="T2" fmla="*/ 21 w 37"/>
                <a:gd name="T3" fmla="*/ 32 h 603"/>
                <a:gd name="T4" fmla="*/ 0 w 37"/>
                <a:gd name="T5" fmla="*/ 9 h 603"/>
                <a:gd name="T6" fmla="*/ 17 w 37"/>
                <a:gd name="T7" fmla="*/ 2 h 603"/>
                <a:gd name="T8" fmla="*/ 29 w 37"/>
                <a:gd name="T9" fmla="*/ 10 h 603"/>
                <a:gd name="T10" fmla="*/ 33 w 37"/>
                <a:gd name="T11" fmla="*/ 10 h 603"/>
                <a:gd name="T12" fmla="*/ 37 w 37"/>
                <a:gd name="T13" fmla="*/ 31 h 603"/>
                <a:gd name="T14" fmla="*/ 31 w 37"/>
                <a:gd name="T15" fmla="*/ 447 h 603"/>
                <a:gd name="T16" fmla="*/ 29 w 37"/>
                <a:gd name="T17" fmla="*/ 584 h 603"/>
                <a:gd name="T18" fmla="*/ 17 w 37"/>
                <a:gd name="T19" fmla="*/ 601 h 603"/>
                <a:gd name="T20" fmla="*/ 19 w 37"/>
                <a:gd name="T21" fmla="*/ 442 h 603"/>
                <a:gd name="T22" fmla="*/ 19 w 37"/>
                <a:gd name="T23" fmla="*/ 229 h 603"/>
                <a:gd name="T24" fmla="*/ 21 w 37"/>
                <a:gd name="T25" fmla="*/ 209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" h="603">
                  <a:moveTo>
                    <a:pt x="21" y="209"/>
                  </a:moveTo>
                  <a:cubicBezTo>
                    <a:pt x="21" y="150"/>
                    <a:pt x="20" y="91"/>
                    <a:pt x="21" y="32"/>
                  </a:cubicBezTo>
                  <a:cubicBezTo>
                    <a:pt x="21" y="15"/>
                    <a:pt x="16" y="8"/>
                    <a:pt x="0" y="9"/>
                  </a:cubicBezTo>
                  <a:cubicBezTo>
                    <a:pt x="3" y="0"/>
                    <a:pt x="10" y="1"/>
                    <a:pt x="17" y="2"/>
                  </a:cubicBezTo>
                  <a:cubicBezTo>
                    <a:pt x="20" y="5"/>
                    <a:pt x="21" y="13"/>
                    <a:pt x="29" y="10"/>
                  </a:cubicBezTo>
                  <a:cubicBezTo>
                    <a:pt x="30" y="10"/>
                    <a:pt x="32" y="10"/>
                    <a:pt x="33" y="10"/>
                  </a:cubicBezTo>
                  <a:cubicBezTo>
                    <a:pt x="37" y="16"/>
                    <a:pt x="37" y="24"/>
                    <a:pt x="37" y="31"/>
                  </a:cubicBezTo>
                  <a:cubicBezTo>
                    <a:pt x="35" y="170"/>
                    <a:pt x="34" y="308"/>
                    <a:pt x="31" y="447"/>
                  </a:cubicBezTo>
                  <a:cubicBezTo>
                    <a:pt x="30" y="493"/>
                    <a:pt x="30" y="539"/>
                    <a:pt x="29" y="584"/>
                  </a:cubicBezTo>
                  <a:cubicBezTo>
                    <a:pt x="29" y="592"/>
                    <a:pt x="32" y="603"/>
                    <a:pt x="17" y="601"/>
                  </a:cubicBezTo>
                  <a:cubicBezTo>
                    <a:pt x="16" y="548"/>
                    <a:pt x="20" y="495"/>
                    <a:pt x="19" y="442"/>
                  </a:cubicBezTo>
                  <a:cubicBezTo>
                    <a:pt x="18" y="371"/>
                    <a:pt x="19" y="300"/>
                    <a:pt x="19" y="229"/>
                  </a:cubicBezTo>
                  <a:cubicBezTo>
                    <a:pt x="19" y="222"/>
                    <a:pt x="17" y="216"/>
                    <a:pt x="21" y="209"/>
                  </a:cubicBezTo>
                  <a:close/>
                </a:path>
              </a:pathLst>
            </a:custGeom>
            <a:solidFill>
              <a:srgbClr val="7BAA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65">
              <a:extLst>
                <a:ext uri="{FF2B5EF4-FFF2-40B4-BE49-F238E27FC236}">
                  <a16:creationId xmlns:a16="http://schemas.microsoft.com/office/drawing/2014/main" id="{3C01825E-0E03-7E12-6E64-2C6592626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7413" y="3155951"/>
              <a:ext cx="79375" cy="1479550"/>
            </a:xfrm>
            <a:custGeom>
              <a:avLst/>
              <a:gdLst>
                <a:gd name="T0" fmla="*/ 16 w 21"/>
                <a:gd name="T1" fmla="*/ 0 h 392"/>
                <a:gd name="T2" fmla="*/ 20 w 21"/>
                <a:gd name="T3" fmla="*/ 272 h 392"/>
                <a:gd name="T4" fmla="*/ 19 w 21"/>
                <a:gd name="T5" fmla="*/ 381 h 392"/>
                <a:gd name="T6" fmla="*/ 12 w 21"/>
                <a:gd name="T7" fmla="*/ 392 h 392"/>
                <a:gd name="T8" fmla="*/ 0 w 21"/>
                <a:gd name="T9" fmla="*/ 392 h 392"/>
                <a:gd name="T10" fmla="*/ 8 w 21"/>
                <a:gd name="T11" fmla="*/ 369 h 392"/>
                <a:gd name="T12" fmla="*/ 7 w 21"/>
                <a:gd name="T13" fmla="*/ 136 h 392"/>
                <a:gd name="T14" fmla="*/ 12 w 21"/>
                <a:gd name="T15" fmla="*/ 11 h 392"/>
                <a:gd name="T16" fmla="*/ 16 w 21"/>
                <a:gd name="T17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92">
                  <a:moveTo>
                    <a:pt x="16" y="0"/>
                  </a:moveTo>
                  <a:cubicBezTo>
                    <a:pt x="21" y="91"/>
                    <a:pt x="19" y="182"/>
                    <a:pt x="20" y="272"/>
                  </a:cubicBezTo>
                  <a:cubicBezTo>
                    <a:pt x="21" y="308"/>
                    <a:pt x="9" y="344"/>
                    <a:pt x="19" y="381"/>
                  </a:cubicBezTo>
                  <a:cubicBezTo>
                    <a:pt x="21" y="386"/>
                    <a:pt x="14" y="388"/>
                    <a:pt x="12" y="392"/>
                  </a:cubicBezTo>
                  <a:cubicBezTo>
                    <a:pt x="8" y="392"/>
                    <a:pt x="4" y="392"/>
                    <a:pt x="0" y="392"/>
                  </a:cubicBezTo>
                  <a:cubicBezTo>
                    <a:pt x="8" y="386"/>
                    <a:pt x="8" y="378"/>
                    <a:pt x="8" y="369"/>
                  </a:cubicBezTo>
                  <a:cubicBezTo>
                    <a:pt x="8" y="291"/>
                    <a:pt x="9" y="214"/>
                    <a:pt x="7" y="136"/>
                  </a:cubicBezTo>
                  <a:cubicBezTo>
                    <a:pt x="7" y="94"/>
                    <a:pt x="14" y="53"/>
                    <a:pt x="12" y="11"/>
                  </a:cubicBezTo>
                  <a:cubicBezTo>
                    <a:pt x="12" y="7"/>
                    <a:pt x="12" y="3"/>
                    <a:pt x="16" y="0"/>
                  </a:cubicBezTo>
                  <a:close/>
                </a:path>
              </a:pathLst>
            </a:custGeom>
            <a:solidFill>
              <a:srgbClr val="69AC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66">
              <a:extLst>
                <a:ext uri="{FF2B5EF4-FFF2-40B4-BE49-F238E27FC236}">
                  <a16:creationId xmlns:a16="http://schemas.microsoft.com/office/drawing/2014/main" id="{AFC91488-A2A8-5F46-D630-F3789589E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8150" y="2373313"/>
              <a:ext cx="212725" cy="2262188"/>
            </a:xfrm>
            <a:custGeom>
              <a:avLst/>
              <a:gdLst>
                <a:gd name="T0" fmla="*/ 47 w 56"/>
                <a:gd name="T1" fmla="*/ 3 h 599"/>
                <a:gd name="T2" fmla="*/ 55 w 56"/>
                <a:gd name="T3" fmla="*/ 49 h 599"/>
                <a:gd name="T4" fmla="*/ 54 w 56"/>
                <a:gd name="T5" fmla="*/ 372 h 599"/>
                <a:gd name="T6" fmla="*/ 48 w 56"/>
                <a:gd name="T7" fmla="*/ 483 h 599"/>
                <a:gd name="T8" fmla="*/ 47 w 56"/>
                <a:gd name="T9" fmla="*/ 576 h 599"/>
                <a:gd name="T10" fmla="*/ 43 w 56"/>
                <a:gd name="T11" fmla="*/ 599 h 599"/>
                <a:gd name="T12" fmla="*/ 11 w 56"/>
                <a:gd name="T13" fmla="*/ 599 h 599"/>
                <a:gd name="T14" fmla="*/ 5 w 56"/>
                <a:gd name="T15" fmla="*/ 544 h 599"/>
                <a:gd name="T16" fmla="*/ 8 w 56"/>
                <a:gd name="T17" fmla="*/ 357 h 599"/>
                <a:gd name="T18" fmla="*/ 19 w 56"/>
                <a:gd name="T19" fmla="*/ 30 h 599"/>
                <a:gd name="T20" fmla="*/ 31 w 56"/>
                <a:gd name="T21" fmla="*/ 7 h 599"/>
                <a:gd name="T22" fmla="*/ 47 w 56"/>
                <a:gd name="T23" fmla="*/ 0 h 599"/>
                <a:gd name="T24" fmla="*/ 47 w 56"/>
                <a:gd name="T25" fmla="*/ 3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599">
                  <a:moveTo>
                    <a:pt x="47" y="3"/>
                  </a:moveTo>
                  <a:cubicBezTo>
                    <a:pt x="56" y="18"/>
                    <a:pt x="55" y="33"/>
                    <a:pt x="55" y="49"/>
                  </a:cubicBezTo>
                  <a:cubicBezTo>
                    <a:pt x="55" y="157"/>
                    <a:pt x="56" y="265"/>
                    <a:pt x="54" y="372"/>
                  </a:cubicBezTo>
                  <a:cubicBezTo>
                    <a:pt x="53" y="409"/>
                    <a:pt x="52" y="446"/>
                    <a:pt x="48" y="483"/>
                  </a:cubicBezTo>
                  <a:cubicBezTo>
                    <a:pt x="44" y="513"/>
                    <a:pt x="47" y="545"/>
                    <a:pt x="47" y="576"/>
                  </a:cubicBezTo>
                  <a:cubicBezTo>
                    <a:pt x="47" y="584"/>
                    <a:pt x="48" y="592"/>
                    <a:pt x="43" y="599"/>
                  </a:cubicBezTo>
                  <a:cubicBezTo>
                    <a:pt x="32" y="599"/>
                    <a:pt x="22" y="599"/>
                    <a:pt x="11" y="599"/>
                  </a:cubicBezTo>
                  <a:cubicBezTo>
                    <a:pt x="0" y="582"/>
                    <a:pt x="4" y="562"/>
                    <a:pt x="5" y="544"/>
                  </a:cubicBezTo>
                  <a:cubicBezTo>
                    <a:pt x="11" y="482"/>
                    <a:pt x="8" y="419"/>
                    <a:pt x="8" y="357"/>
                  </a:cubicBezTo>
                  <a:cubicBezTo>
                    <a:pt x="8" y="248"/>
                    <a:pt x="19" y="139"/>
                    <a:pt x="19" y="30"/>
                  </a:cubicBezTo>
                  <a:cubicBezTo>
                    <a:pt x="19" y="20"/>
                    <a:pt x="22" y="12"/>
                    <a:pt x="31" y="7"/>
                  </a:cubicBezTo>
                  <a:cubicBezTo>
                    <a:pt x="34" y="0"/>
                    <a:pt x="40" y="0"/>
                    <a:pt x="47" y="0"/>
                  </a:cubicBezTo>
                  <a:cubicBezTo>
                    <a:pt x="47" y="1"/>
                    <a:pt x="47" y="2"/>
                    <a:pt x="47" y="3"/>
                  </a:cubicBezTo>
                  <a:close/>
                </a:path>
              </a:pathLst>
            </a:custGeom>
            <a:solidFill>
              <a:srgbClr val="4BB4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67">
              <a:extLst>
                <a:ext uri="{FF2B5EF4-FFF2-40B4-BE49-F238E27FC236}">
                  <a16:creationId xmlns:a16="http://schemas.microsoft.com/office/drawing/2014/main" id="{59B4FB24-17D3-3FA6-5DF9-0786E45E5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2750" y="2384426"/>
              <a:ext cx="142875" cy="2262188"/>
            </a:xfrm>
            <a:custGeom>
              <a:avLst/>
              <a:gdLst>
                <a:gd name="T0" fmla="*/ 38 w 38"/>
                <a:gd name="T1" fmla="*/ 4 h 599"/>
                <a:gd name="T2" fmla="*/ 30 w 38"/>
                <a:gd name="T3" fmla="*/ 55 h 599"/>
                <a:gd name="T4" fmla="*/ 30 w 38"/>
                <a:gd name="T5" fmla="*/ 115 h 599"/>
                <a:gd name="T6" fmla="*/ 21 w 38"/>
                <a:gd name="T7" fmla="*/ 511 h 599"/>
                <a:gd name="T8" fmla="*/ 18 w 38"/>
                <a:gd name="T9" fmla="*/ 596 h 599"/>
                <a:gd name="T10" fmla="*/ 2 w 38"/>
                <a:gd name="T11" fmla="*/ 577 h 599"/>
                <a:gd name="T12" fmla="*/ 6 w 38"/>
                <a:gd name="T13" fmla="*/ 236 h 599"/>
                <a:gd name="T14" fmla="*/ 9 w 38"/>
                <a:gd name="T15" fmla="*/ 25 h 599"/>
                <a:gd name="T16" fmla="*/ 14 w 38"/>
                <a:gd name="T17" fmla="*/ 0 h 599"/>
                <a:gd name="T18" fmla="*/ 38 w 38"/>
                <a:gd name="T19" fmla="*/ 4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599">
                  <a:moveTo>
                    <a:pt x="38" y="4"/>
                  </a:moveTo>
                  <a:cubicBezTo>
                    <a:pt x="29" y="20"/>
                    <a:pt x="32" y="38"/>
                    <a:pt x="30" y="55"/>
                  </a:cubicBezTo>
                  <a:cubicBezTo>
                    <a:pt x="28" y="75"/>
                    <a:pt x="31" y="95"/>
                    <a:pt x="30" y="115"/>
                  </a:cubicBezTo>
                  <a:cubicBezTo>
                    <a:pt x="24" y="247"/>
                    <a:pt x="20" y="378"/>
                    <a:pt x="21" y="511"/>
                  </a:cubicBezTo>
                  <a:cubicBezTo>
                    <a:pt x="21" y="539"/>
                    <a:pt x="18" y="567"/>
                    <a:pt x="18" y="596"/>
                  </a:cubicBezTo>
                  <a:cubicBezTo>
                    <a:pt x="0" y="599"/>
                    <a:pt x="2" y="588"/>
                    <a:pt x="2" y="577"/>
                  </a:cubicBezTo>
                  <a:cubicBezTo>
                    <a:pt x="4" y="463"/>
                    <a:pt x="5" y="350"/>
                    <a:pt x="6" y="236"/>
                  </a:cubicBezTo>
                  <a:cubicBezTo>
                    <a:pt x="7" y="166"/>
                    <a:pt x="8" y="95"/>
                    <a:pt x="9" y="25"/>
                  </a:cubicBezTo>
                  <a:cubicBezTo>
                    <a:pt x="9" y="16"/>
                    <a:pt x="10" y="8"/>
                    <a:pt x="14" y="0"/>
                  </a:cubicBezTo>
                  <a:cubicBezTo>
                    <a:pt x="22" y="1"/>
                    <a:pt x="29" y="7"/>
                    <a:pt x="38" y="4"/>
                  </a:cubicBezTo>
                  <a:close/>
                </a:path>
              </a:pathLst>
            </a:custGeom>
            <a:solidFill>
              <a:srgbClr val="68BD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68">
              <a:extLst>
                <a:ext uri="{FF2B5EF4-FFF2-40B4-BE49-F238E27FC236}">
                  <a16:creationId xmlns:a16="http://schemas.microsoft.com/office/drawing/2014/main" id="{289A5BE6-E534-6A18-B44D-55CA46D9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000" y="2351088"/>
              <a:ext cx="123825" cy="2289175"/>
            </a:xfrm>
            <a:custGeom>
              <a:avLst/>
              <a:gdLst>
                <a:gd name="T0" fmla="*/ 0 w 33"/>
                <a:gd name="T1" fmla="*/ 9 h 606"/>
                <a:gd name="T2" fmla="*/ 0 w 33"/>
                <a:gd name="T3" fmla="*/ 5 h 606"/>
                <a:gd name="T4" fmla="*/ 32 w 33"/>
                <a:gd name="T5" fmla="*/ 10 h 606"/>
                <a:gd name="T6" fmla="*/ 29 w 33"/>
                <a:gd name="T7" fmla="*/ 401 h 606"/>
                <a:gd name="T8" fmla="*/ 27 w 33"/>
                <a:gd name="T9" fmla="*/ 586 h 606"/>
                <a:gd name="T10" fmla="*/ 24 w 33"/>
                <a:gd name="T11" fmla="*/ 606 h 606"/>
                <a:gd name="T12" fmla="*/ 4 w 33"/>
                <a:gd name="T13" fmla="*/ 605 h 606"/>
                <a:gd name="T14" fmla="*/ 2 w 33"/>
                <a:gd name="T15" fmla="*/ 590 h 606"/>
                <a:gd name="T16" fmla="*/ 7 w 33"/>
                <a:gd name="T17" fmla="*/ 331 h 606"/>
                <a:gd name="T18" fmla="*/ 11 w 33"/>
                <a:gd name="T19" fmla="*/ 42 h 606"/>
                <a:gd name="T20" fmla="*/ 0 w 33"/>
                <a:gd name="T21" fmla="*/ 9 h 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606">
                  <a:moveTo>
                    <a:pt x="0" y="9"/>
                  </a:moveTo>
                  <a:cubicBezTo>
                    <a:pt x="0" y="8"/>
                    <a:pt x="0" y="6"/>
                    <a:pt x="0" y="5"/>
                  </a:cubicBezTo>
                  <a:cubicBezTo>
                    <a:pt x="12" y="0"/>
                    <a:pt x="20" y="18"/>
                    <a:pt x="32" y="10"/>
                  </a:cubicBezTo>
                  <a:cubicBezTo>
                    <a:pt x="33" y="140"/>
                    <a:pt x="32" y="270"/>
                    <a:pt x="29" y="401"/>
                  </a:cubicBezTo>
                  <a:cubicBezTo>
                    <a:pt x="27" y="463"/>
                    <a:pt x="27" y="524"/>
                    <a:pt x="27" y="586"/>
                  </a:cubicBezTo>
                  <a:cubicBezTo>
                    <a:pt x="27" y="593"/>
                    <a:pt x="29" y="600"/>
                    <a:pt x="24" y="606"/>
                  </a:cubicBezTo>
                  <a:cubicBezTo>
                    <a:pt x="17" y="605"/>
                    <a:pt x="11" y="605"/>
                    <a:pt x="4" y="605"/>
                  </a:cubicBezTo>
                  <a:cubicBezTo>
                    <a:pt x="1" y="600"/>
                    <a:pt x="2" y="595"/>
                    <a:pt x="2" y="590"/>
                  </a:cubicBezTo>
                  <a:cubicBezTo>
                    <a:pt x="3" y="503"/>
                    <a:pt x="1" y="417"/>
                    <a:pt x="7" y="331"/>
                  </a:cubicBezTo>
                  <a:cubicBezTo>
                    <a:pt x="13" y="235"/>
                    <a:pt x="6" y="139"/>
                    <a:pt x="11" y="42"/>
                  </a:cubicBezTo>
                  <a:cubicBezTo>
                    <a:pt x="12" y="30"/>
                    <a:pt x="4" y="20"/>
                    <a:pt x="0" y="9"/>
                  </a:cubicBezTo>
                  <a:close/>
                </a:path>
              </a:pathLst>
            </a:custGeom>
            <a:solidFill>
              <a:srgbClr val="96B2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69">
              <a:extLst>
                <a:ext uri="{FF2B5EF4-FFF2-40B4-BE49-F238E27FC236}">
                  <a16:creationId xmlns:a16="http://schemas.microsoft.com/office/drawing/2014/main" id="{E5845F8A-B49E-EF11-92F8-7FF3AE5D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6013" y="2427288"/>
              <a:ext cx="79375" cy="1574800"/>
            </a:xfrm>
            <a:custGeom>
              <a:avLst/>
              <a:gdLst>
                <a:gd name="T0" fmla="*/ 4 w 21"/>
                <a:gd name="T1" fmla="*/ 417 h 417"/>
                <a:gd name="T2" fmla="*/ 4 w 21"/>
                <a:gd name="T3" fmla="*/ 262 h 417"/>
                <a:gd name="T4" fmla="*/ 0 w 21"/>
                <a:gd name="T5" fmla="*/ 99 h 417"/>
                <a:gd name="T6" fmla="*/ 4 w 21"/>
                <a:gd name="T7" fmla="*/ 16 h 417"/>
                <a:gd name="T8" fmla="*/ 12 w 21"/>
                <a:gd name="T9" fmla="*/ 1 h 417"/>
                <a:gd name="T10" fmla="*/ 16 w 21"/>
                <a:gd name="T11" fmla="*/ 2 h 417"/>
                <a:gd name="T12" fmla="*/ 8 w 21"/>
                <a:gd name="T13" fmla="*/ 396 h 417"/>
                <a:gd name="T14" fmla="*/ 4 w 21"/>
                <a:gd name="T15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417">
                  <a:moveTo>
                    <a:pt x="4" y="417"/>
                  </a:moveTo>
                  <a:cubicBezTo>
                    <a:pt x="4" y="365"/>
                    <a:pt x="3" y="314"/>
                    <a:pt x="4" y="262"/>
                  </a:cubicBezTo>
                  <a:cubicBezTo>
                    <a:pt x="6" y="208"/>
                    <a:pt x="0" y="153"/>
                    <a:pt x="0" y="99"/>
                  </a:cubicBezTo>
                  <a:cubicBezTo>
                    <a:pt x="0" y="71"/>
                    <a:pt x="7" y="44"/>
                    <a:pt x="4" y="16"/>
                  </a:cubicBezTo>
                  <a:cubicBezTo>
                    <a:pt x="4" y="10"/>
                    <a:pt x="6" y="4"/>
                    <a:pt x="12" y="1"/>
                  </a:cubicBezTo>
                  <a:cubicBezTo>
                    <a:pt x="14" y="0"/>
                    <a:pt x="15" y="0"/>
                    <a:pt x="16" y="2"/>
                  </a:cubicBezTo>
                  <a:cubicBezTo>
                    <a:pt x="21" y="133"/>
                    <a:pt x="3" y="265"/>
                    <a:pt x="8" y="396"/>
                  </a:cubicBezTo>
                  <a:cubicBezTo>
                    <a:pt x="8" y="403"/>
                    <a:pt x="11" y="411"/>
                    <a:pt x="4" y="417"/>
                  </a:cubicBezTo>
                  <a:close/>
                </a:path>
              </a:pathLst>
            </a:custGeom>
            <a:solidFill>
              <a:srgbClr val="F3D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70">
              <a:extLst>
                <a:ext uri="{FF2B5EF4-FFF2-40B4-BE49-F238E27FC236}">
                  <a16:creationId xmlns:a16="http://schemas.microsoft.com/office/drawing/2014/main" id="{EBD30D30-18C6-59F3-F885-DDBBCC06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5550" y="2400301"/>
              <a:ext cx="71438" cy="2024063"/>
            </a:xfrm>
            <a:custGeom>
              <a:avLst/>
              <a:gdLst>
                <a:gd name="T0" fmla="*/ 19 w 19"/>
                <a:gd name="T1" fmla="*/ 200 h 536"/>
                <a:gd name="T2" fmla="*/ 15 w 19"/>
                <a:gd name="T3" fmla="*/ 219 h 536"/>
                <a:gd name="T4" fmla="*/ 10 w 19"/>
                <a:gd name="T5" fmla="*/ 437 h 536"/>
                <a:gd name="T6" fmla="*/ 7 w 19"/>
                <a:gd name="T7" fmla="*/ 536 h 536"/>
                <a:gd name="T8" fmla="*/ 3 w 19"/>
                <a:gd name="T9" fmla="*/ 513 h 536"/>
                <a:gd name="T10" fmla="*/ 7 w 19"/>
                <a:gd name="T11" fmla="*/ 204 h 536"/>
                <a:gd name="T12" fmla="*/ 11 w 19"/>
                <a:gd name="T13" fmla="*/ 119 h 536"/>
                <a:gd name="T14" fmla="*/ 13 w 19"/>
                <a:gd name="T15" fmla="*/ 3 h 536"/>
                <a:gd name="T16" fmla="*/ 19 w 19"/>
                <a:gd name="T17" fmla="*/ 1 h 536"/>
                <a:gd name="T18" fmla="*/ 19 w 19"/>
                <a:gd name="T19" fmla="*/ 200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536">
                  <a:moveTo>
                    <a:pt x="19" y="200"/>
                  </a:moveTo>
                  <a:cubicBezTo>
                    <a:pt x="13" y="206"/>
                    <a:pt x="15" y="213"/>
                    <a:pt x="15" y="219"/>
                  </a:cubicBezTo>
                  <a:cubicBezTo>
                    <a:pt x="18" y="292"/>
                    <a:pt x="11" y="364"/>
                    <a:pt x="10" y="437"/>
                  </a:cubicBezTo>
                  <a:cubicBezTo>
                    <a:pt x="10" y="470"/>
                    <a:pt x="8" y="503"/>
                    <a:pt x="7" y="536"/>
                  </a:cubicBezTo>
                  <a:cubicBezTo>
                    <a:pt x="0" y="529"/>
                    <a:pt x="3" y="521"/>
                    <a:pt x="3" y="513"/>
                  </a:cubicBezTo>
                  <a:cubicBezTo>
                    <a:pt x="3" y="410"/>
                    <a:pt x="10" y="307"/>
                    <a:pt x="7" y="204"/>
                  </a:cubicBezTo>
                  <a:cubicBezTo>
                    <a:pt x="11" y="176"/>
                    <a:pt x="9" y="148"/>
                    <a:pt x="11" y="119"/>
                  </a:cubicBezTo>
                  <a:cubicBezTo>
                    <a:pt x="12" y="81"/>
                    <a:pt x="15" y="42"/>
                    <a:pt x="13" y="3"/>
                  </a:cubicBezTo>
                  <a:cubicBezTo>
                    <a:pt x="14" y="0"/>
                    <a:pt x="16" y="0"/>
                    <a:pt x="19" y="1"/>
                  </a:cubicBezTo>
                  <a:cubicBezTo>
                    <a:pt x="19" y="68"/>
                    <a:pt x="19" y="134"/>
                    <a:pt x="19" y="200"/>
                  </a:cubicBezTo>
                  <a:close/>
                </a:path>
              </a:pathLst>
            </a:custGeom>
            <a:solidFill>
              <a:srgbClr val="E3D2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71">
              <a:extLst>
                <a:ext uri="{FF2B5EF4-FFF2-40B4-BE49-F238E27FC236}">
                  <a16:creationId xmlns:a16="http://schemas.microsoft.com/office/drawing/2014/main" id="{6A817643-03CB-9676-5602-7C76C8305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2347913"/>
              <a:ext cx="133350" cy="822325"/>
            </a:xfrm>
            <a:custGeom>
              <a:avLst/>
              <a:gdLst>
                <a:gd name="T0" fmla="*/ 32 w 35"/>
                <a:gd name="T1" fmla="*/ 15 h 218"/>
                <a:gd name="T2" fmla="*/ 31 w 35"/>
                <a:gd name="T3" fmla="*/ 134 h 218"/>
                <a:gd name="T4" fmla="*/ 24 w 35"/>
                <a:gd name="T5" fmla="*/ 218 h 218"/>
                <a:gd name="T6" fmla="*/ 28 w 35"/>
                <a:gd name="T7" fmla="*/ 48 h 218"/>
                <a:gd name="T8" fmla="*/ 28 w 35"/>
                <a:gd name="T9" fmla="*/ 33 h 218"/>
                <a:gd name="T10" fmla="*/ 4 w 35"/>
                <a:gd name="T11" fmla="*/ 23 h 218"/>
                <a:gd name="T12" fmla="*/ 0 w 35"/>
                <a:gd name="T13" fmla="*/ 22 h 218"/>
                <a:gd name="T14" fmla="*/ 4 w 35"/>
                <a:gd name="T15" fmla="*/ 15 h 218"/>
                <a:gd name="T16" fmla="*/ 8 w 35"/>
                <a:gd name="T17" fmla="*/ 6 h 218"/>
                <a:gd name="T18" fmla="*/ 32 w 35"/>
                <a:gd name="T19" fmla="*/ 1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218">
                  <a:moveTo>
                    <a:pt x="32" y="15"/>
                  </a:moveTo>
                  <a:cubicBezTo>
                    <a:pt x="32" y="55"/>
                    <a:pt x="35" y="95"/>
                    <a:pt x="31" y="134"/>
                  </a:cubicBezTo>
                  <a:cubicBezTo>
                    <a:pt x="28" y="162"/>
                    <a:pt x="33" y="191"/>
                    <a:pt x="24" y="218"/>
                  </a:cubicBezTo>
                  <a:cubicBezTo>
                    <a:pt x="23" y="162"/>
                    <a:pt x="24" y="105"/>
                    <a:pt x="28" y="48"/>
                  </a:cubicBezTo>
                  <a:cubicBezTo>
                    <a:pt x="28" y="43"/>
                    <a:pt x="29" y="38"/>
                    <a:pt x="28" y="33"/>
                  </a:cubicBezTo>
                  <a:cubicBezTo>
                    <a:pt x="25" y="16"/>
                    <a:pt x="19" y="14"/>
                    <a:pt x="4" y="23"/>
                  </a:cubicBezTo>
                  <a:cubicBezTo>
                    <a:pt x="3" y="23"/>
                    <a:pt x="1" y="23"/>
                    <a:pt x="0" y="22"/>
                  </a:cubicBezTo>
                  <a:cubicBezTo>
                    <a:pt x="1" y="20"/>
                    <a:pt x="3" y="17"/>
                    <a:pt x="4" y="15"/>
                  </a:cubicBezTo>
                  <a:cubicBezTo>
                    <a:pt x="5" y="12"/>
                    <a:pt x="7" y="9"/>
                    <a:pt x="8" y="6"/>
                  </a:cubicBezTo>
                  <a:cubicBezTo>
                    <a:pt x="19" y="0"/>
                    <a:pt x="29" y="0"/>
                    <a:pt x="32" y="15"/>
                  </a:cubicBezTo>
                  <a:close/>
                </a:path>
              </a:pathLst>
            </a:custGeom>
            <a:solidFill>
              <a:srgbClr val="EBD2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72">
              <a:extLst>
                <a:ext uri="{FF2B5EF4-FFF2-40B4-BE49-F238E27FC236}">
                  <a16:creationId xmlns:a16="http://schemas.microsoft.com/office/drawing/2014/main" id="{EC04ACD3-9BFC-21EC-9571-F2E9B0086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513" y="2384426"/>
              <a:ext cx="165100" cy="2251075"/>
            </a:xfrm>
            <a:custGeom>
              <a:avLst/>
              <a:gdLst>
                <a:gd name="T0" fmla="*/ 24 w 44"/>
                <a:gd name="T1" fmla="*/ 0 h 596"/>
                <a:gd name="T2" fmla="*/ 43 w 44"/>
                <a:gd name="T3" fmla="*/ 31 h 596"/>
                <a:gd name="T4" fmla="*/ 40 w 44"/>
                <a:gd name="T5" fmla="*/ 268 h 596"/>
                <a:gd name="T6" fmla="*/ 33 w 44"/>
                <a:gd name="T7" fmla="*/ 494 h 596"/>
                <a:gd name="T8" fmla="*/ 33 w 44"/>
                <a:gd name="T9" fmla="*/ 575 h 596"/>
                <a:gd name="T10" fmla="*/ 28 w 44"/>
                <a:gd name="T11" fmla="*/ 596 h 596"/>
                <a:gd name="T12" fmla="*/ 4 w 44"/>
                <a:gd name="T13" fmla="*/ 596 h 596"/>
                <a:gd name="T14" fmla="*/ 4 w 44"/>
                <a:gd name="T15" fmla="*/ 396 h 596"/>
                <a:gd name="T16" fmla="*/ 2 w 44"/>
                <a:gd name="T17" fmla="*/ 379 h 596"/>
                <a:gd name="T18" fmla="*/ 10 w 44"/>
                <a:gd name="T19" fmla="*/ 57 h 596"/>
                <a:gd name="T20" fmla="*/ 16 w 44"/>
                <a:gd name="T21" fmla="*/ 24 h 596"/>
                <a:gd name="T22" fmla="*/ 19 w 44"/>
                <a:gd name="T23" fmla="*/ 8 h 596"/>
                <a:gd name="T24" fmla="*/ 24 w 44"/>
                <a:gd name="T25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596">
                  <a:moveTo>
                    <a:pt x="24" y="0"/>
                  </a:moveTo>
                  <a:cubicBezTo>
                    <a:pt x="42" y="3"/>
                    <a:pt x="44" y="19"/>
                    <a:pt x="43" y="31"/>
                  </a:cubicBezTo>
                  <a:cubicBezTo>
                    <a:pt x="37" y="110"/>
                    <a:pt x="42" y="189"/>
                    <a:pt x="40" y="268"/>
                  </a:cubicBezTo>
                  <a:cubicBezTo>
                    <a:pt x="37" y="343"/>
                    <a:pt x="34" y="419"/>
                    <a:pt x="33" y="494"/>
                  </a:cubicBezTo>
                  <a:cubicBezTo>
                    <a:pt x="32" y="521"/>
                    <a:pt x="38" y="548"/>
                    <a:pt x="33" y="575"/>
                  </a:cubicBezTo>
                  <a:cubicBezTo>
                    <a:pt x="31" y="582"/>
                    <a:pt x="32" y="589"/>
                    <a:pt x="28" y="596"/>
                  </a:cubicBezTo>
                  <a:cubicBezTo>
                    <a:pt x="20" y="596"/>
                    <a:pt x="12" y="596"/>
                    <a:pt x="4" y="596"/>
                  </a:cubicBezTo>
                  <a:cubicBezTo>
                    <a:pt x="4" y="529"/>
                    <a:pt x="4" y="463"/>
                    <a:pt x="4" y="396"/>
                  </a:cubicBezTo>
                  <a:cubicBezTo>
                    <a:pt x="0" y="391"/>
                    <a:pt x="2" y="385"/>
                    <a:pt x="2" y="379"/>
                  </a:cubicBezTo>
                  <a:cubicBezTo>
                    <a:pt x="7" y="272"/>
                    <a:pt x="10" y="164"/>
                    <a:pt x="10" y="57"/>
                  </a:cubicBezTo>
                  <a:cubicBezTo>
                    <a:pt x="10" y="46"/>
                    <a:pt x="8" y="34"/>
                    <a:pt x="16" y="24"/>
                  </a:cubicBezTo>
                  <a:cubicBezTo>
                    <a:pt x="17" y="19"/>
                    <a:pt x="18" y="13"/>
                    <a:pt x="19" y="8"/>
                  </a:cubicBezTo>
                  <a:cubicBezTo>
                    <a:pt x="20" y="5"/>
                    <a:pt x="20" y="2"/>
                    <a:pt x="24" y="0"/>
                  </a:cubicBezTo>
                  <a:close/>
                </a:path>
              </a:pathLst>
            </a:custGeom>
            <a:solidFill>
              <a:srgbClr val="79B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73">
              <a:extLst>
                <a:ext uri="{FF2B5EF4-FFF2-40B4-BE49-F238E27FC236}">
                  <a16:creationId xmlns:a16="http://schemas.microsoft.com/office/drawing/2014/main" id="{CF56D3CE-59D0-B238-DA2C-3FB9FBFB2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9650" y="2370138"/>
              <a:ext cx="26988" cy="652463"/>
            </a:xfrm>
            <a:custGeom>
              <a:avLst/>
              <a:gdLst>
                <a:gd name="T0" fmla="*/ 0 w 7"/>
                <a:gd name="T1" fmla="*/ 0 h 173"/>
                <a:gd name="T2" fmla="*/ 4 w 7"/>
                <a:gd name="T3" fmla="*/ 1 h 173"/>
                <a:gd name="T4" fmla="*/ 5 w 7"/>
                <a:gd name="T5" fmla="*/ 8 h 173"/>
                <a:gd name="T6" fmla="*/ 4 w 7"/>
                <a:gd name="T7" fmla="*/ 152 h 173"/>
                <a:gd name="T8" fmla="*/ 0 w 7"/>
                <a:gd name="T9" fmla="*/ 173 h 173"/>
                <a:gd name="T10" fmla="*/ 0 w 7"/>
                <a:gd name="T1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73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  <a:cubicBezTo>
                    <a:pt x="6" y="3"/>
                    <a:pt x="7" y="6"/>
                    <a:pt x="5" y="8"/>
                  </a:cubicBezTo>
                  <a:cubicBezTo>
                    <a:pt x="4" y="56"/>
                    <a:pt x="4" y="104"/>
                    <a:pt x="4" y="152"/>
                  </a:cubicBezTo>
                  <a:cubicBezTo>
                    <a:pt x="3" y="159"/>
                    <a:pt x="5" y="166"/>
                    <a:pt x="0" y="173"/>
                  </a:cubicBezTo>
                  <a:cubicBezTo>
                    <a:pt x="0" y="115"/>
                    <a:pt x="0" y="58"/>
                    <a:pt x="0" y="0"/>
                  </a:cubicBezTo>
                  <a:close/>
                </a:path>
              </a:pathLst>
            </a:custGeom>
            <a:solidFill>
              <a:srgbClr val="D4BA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74">
              <a:extLst>
                <a:ext uri="{FF2B5EF4-FFF2-40B4-BE49-F238E27FC236}">
                  <a16:creationId xmlns:a16="http://schemas.microsoft.com/office/drawing/2014/main" id="{558C7691-A43B-8E23-5F11-69CE3A7F5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9700" y="2468563"/>
              <a:ext cx="90488" cy="1412875"/>
            </a:xfrm>
            <a:custGeom>
              <a:avLst/>
              <a:gdLst>
                <a:gd name="T0" fmla="*/ 22 w 24"/>
                <a:gd name="T1" fmla="*/ 2 h 374"/>
                <a:gd name="T2" fmla="*/ 21 w 24"/>
                <a:gd name="T3" fmla="*/ 154 h 374"/>
                <a:gd name="T4" fmla="*/ 18 w 24"/>
                <a:gd name="T5" fmla="*/ 327 h 374"/>
                <a:gd name="T6" fmla="*/ 10 w 24"/>
                <a:gd name="T7" fmla="*/ 374 h 374"/>
                <a:gd name="T8" fmla="*/ 2 w 24"/>
                <a:gd name="T9" fmla="*/ 351 h 374"/>
                <a:gd name="T10" fmla="*/ 2 w 24"/>
                <a:gd name="T11" fmla="*/ 22 h 374"/>
                <a:gd name="T12" fmla="*/ 22 w 24"/>
                <a:gd name="T13" fmla="*/ 2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374">
                  <a:moveTo>
                    <a:pt x="22" y="2"/>
                  </a:moveTo>
                  <a:cubicBezTo>
                    <a:pt x="22" y="53"/>
                    <a:pt x="24" y="103"/>
                    <a:pt x="21" y="154"/>
                  </a:cubicBezTo>
                  <a:cubicBezTo>
                    <a:pt x="19" y="212"/>
                    <a:pt x="19" y="270"/>
                    <a:pt x="18" y="327"/>
                  </a:cubicBezTo>
                  <a:cubicBezTo>
                    <a:pt x="17" y="343"/>
                    <a:pt x="13" y="359"/>
                    <a:pt x="10" y="374"/>
                  </a:cubicBezTo>
                  <a:cubicBezTo>
                    <a:pt x="0" y="369"/>
                    <a:pt x="2" y="360"/>
                    <a:pt x="2" y="351"/>
                  </a:cubicBezTo>
                  <a:cubicBezTo>
                    <a:pt x="2" y="242"/>
                    <a:pt x="2" y="132"/>
                    <a:pt x="2" y="22"/>
                  </a:cubicBezTo>
                  <a:cubicBezTo>
                    <a:pt x="2" y="7"/>
                    <a:pt x="6" y="0"/>
                    <a:pt x="22" y="2"/>
                  </a:cubicBezTo>
                  <a:close/>
                </a:path>
              </a:pathLst>
            </a:custGeom>
            <a:solidFill>
              <a:srgbClr val="90C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75">
              <a:extLst>
                <a:ext uri="{FF2B5EF4-FFF2-40B4-BE49-F238E27FC236}">
                  <a16:creationId xmlns:a16="http://schemas.microsoft.com/office/drawing/2014/main" id="{DCB0F9B7-5F3F-3CBF-347D-C331426E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25" y="2038351"/>
              <a:ext cx="120650" cy="365125"/>
            </a:xfrm>
            <a:custGeom>
              <a:avLst/>
              <a:gdLst>
                <a:gd name="T0" fmla="*/ 24 w 32"/>
                <a:gd name="T1" fmla="*/ 97 h 97"/>
                <a:gd name="T2" fmla="*/ 0 w 32"/>
                <a:gd name="T3" fmla="*/ 89 h 97"/>
                <a:gd name="T4" fmla="*/ 0 w 32"/>
                <a:gd name="T5" fmla="*/ 0 h 97"/>
                <a:gd name="T6" fmla="*/ 16 w 32"/>
                <a:gd name="T7" fmla="*/ 1 h 97"/>
                <a:gd name="T8" fmla="*/ 32 w 32"/>
                <a:gd name="T9" fmla="*/ 96 h 97"/>
                <a:gd name="T10" fmla="*/ 28 w 32"/>
                <a:gd name="T11" fmla="*/ 97 h 97"/>
                <a:gd name="T12" fmla="*/ 26 w 32"/>
                <a:gd name="T13" fmla="*/ 97 h 97"/>
                <a:gd name="T14" fmla="*/ 24 w 32"/>
                <a:gd name="T1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97">
                  <a:moveTo>
                    <a:pt x="24" y="97"/>
                  </a:moveTo>
                  <a:cubicBezTo>
                    <a:pt x="19" y="88"/>
                    <a:pt x="9" y="88"/>
                    <a:pt x="0" y="89"/>
                  </a:cubicBezTo>
                  <a:cubicBezTo>
                    <a:pt x="0" y="59"/>
                    <a:pt x="0" y="30"/>
                    <a:pt x="0" y="0"/>
                  </a:cubicBezTo>
                  <a:cubicBezTo>
                    <a:pt x="5" y="4"/>
                    <a:pt x="11" y="4"/>
                    <a:pt x="16" y="1"/>
                  </a:cubicBezTo>
                  <a:cubicBezTo>
                    <a:pt x="21" y="33"/>
                    <a:pt x="27" y="64"/>
                    <a:pt x="32" y="96"/>
                  </a:cubicBezTo>
                  <a:cubicBezTo>
                    <a:pt x="31" y="97"/>
                    <a:pt x="29" y="97"/>
                    <a:pt x="28" y="97"/>
                  </a:cubicBezTo>
                  <a:cubicBezTo>
                    <a:pt x="28" y="97"/>
                    <a:pt x="26" y="97"/>
                    <a:pt x="26" y="97"/>
                  </a:cubicBezTo>
                  <a:lnTo>
                    <a:pt x="24" y="97"/>
                  </a:lnTo>
                  <a:close/>
                </a:path>
              </a:pathLst>
            </a:custGeom>
            <a:solidFill>
              <a:srgbClr val="F2BC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76">
              <a:extLst>
                <a:ext uri="{FF2B5EF4-FFF2-40B4-BE49-F238E27FC236}">
                  <a16:creationId xmlns:a16="http://schemas.microsoft.com/office/drawing/2014/main" id="{B54FF772-8D0C-8A7E-B724-1D00319A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4700" y="2419351"/>
              <a:ext cx="68263" cy="781050"/>
            </a:xfrm>
            <a:custGeom>
              <a:avLst/>
              <a:gdLst>
                <a:gd name="T0" fmla="*/ 18 w 18"/>
                <a:gd name="T1" fmla="*/ 207 h 207"/>
                <a:gd name="T2" fmla="*/ 2 w 18"/>
                <a:gd name="T3" fmla="*/ 154 h 207"/>
                <a:gd name="T4" fmla="*/ 2 w 18"/>
                <a:gd name="T5" fmla="*/ 77 h 207"/>
                <a:gd name="T6" fmla="*/ 2 w 18"/>
                <a:gd name="T7" fmla="*/ 15 h 207"/>
                <a:gd name="T8" fmla="*/ 18 w 18"/>
                <a:gd name="T9" fmla="*/ 4 h 207"/>
                <a:gd name="T10" fmla="*/ 18 w 18"/>
                <a:gd name="T11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07">
                  <a:moveTo>
                    <a:pt x="18" y="207"/>
                  </a:moveTo>
                  <a:cubicBezTo>
                    <a:pt x="3" y="192"/>
                    <a:pt x="1" y="173"/>
                    <a:pt x="2" y="154"/>
                  </a:cubicBezTo>
                  <a:cubicBezTo>
                    <a:pt x="4" y="128"/>
                    <a:pt x="5" y="103"/>
                    <a:pt x="2" y="77"/>
                  </a:cubicBezTo>
                  <a:cubicBezTo>
                    <a:pt x="0" y="56"/>
                    <a:pt x="3" y="36"/>
                    <a:pt x="2" y="15"/>
                  </a:cubicBezTo>
                  <a:cubicBezTo>
                    <a:pt x="1" y="0"/>
                    <a:pt x="7" y="0"/>
                    <a:pt x="18" y="4"/>
                  </a:cubicBezTo>
                  <a:cubicBezTo>
                    <a:pt x="18" y="72"/>
                    <a:pt x="18" y="139"/>
                    <a:pt x="18" y="207"/>
                  </a:cubicBezTo>
                  <a:close/>
                </a:path>
              </a:pathLst>
            </a:custGeom>
            <a:solidFill>
              <a:srgbClr val="5BBA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335" name="Grupo 2334">
            <a:extLst>
              <a:ext uri="{FF2B5EF4-FFF2-40B4-BE49-F238E27FC236}">
                <a16:creationId xmlns:a16="http://schemas.microsoft.com/office/drawing/2014/main" id="{581686B4-AA67-B281-3C63-8DD51B6FB2BD}"/>
              </a:ext>
            </a:extLst>
          </p:cNvPr>
          <p:cNvGrpSpPr/>
          <p:nvPr/>
        </p:nvGrpSpPr>
        <p:grpSpPr>
          <a:xfrm>
            <a:off x="-19258" y="-10364"/>
            <a:ext cx="9166433" cy="1039064"/>
            <a:chOff x="-19258" y="-10364"/>
            <a:chExt cx="9166433" cy="1039064"/>
          </a:xfrm>
        </p:grpSpPr>
        <p:grpSp>
          <p:nvGrpSpPr>
            <p:cNvPr id="2008" name="Grupo 2007">
              <a:extLst>
                <a:ext uri="{FF2B5EF4-FFF2-40B4-BE49-F238E27FC236}">
                  <a16:creationId xmlns:a16="http://schemas.microsoft.com/office/drawing/2014/main" id="{C67B2350-4B26-AD71-42BD-7B5BFFBDABB4}"/>
                </a:ext>
              </a:extLst>
            </p:cNvPr>
            <p:cNvGrpSpPr/>
            <p:nvPr/>
          </p:nvGrpSpPr>
          <p:grpSpPr>
            <a:xfrm>
              <a:off x="4562476" y="-3175"/>
              <a:ext cx="4584699" cy="1031875"/>
              <a:chOff x="4562476" y="-3175"/>
              <a:chExt cx="4584699" cy="1031875"/>
            </a:xfrm>
          </p:grpSpPr>
          <p:grpSp>
            <p:nvGrpSpPr>
              <p:cNvPr id="1683" name="Group 280">
                <a:extLst>
                  <a:ext uri="{FF2B5EF4-FFF2-40B4-BE49-F238E27FC236}">
                    <a16:creationId xmlns:a16="http://schemas.microsoft.com/office/drawing/2014/main" id="{F357E00B-0466-1681-2790-0C8CC36759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62476" y="-3175"/>
                <a:ext cx="4584699" cy="1031875"/>
                <a:chOff x="2874" y="-2"/>
                <a:chExt cx="2888" cy="650"/>
              </a:xfrm>
            </p:grpSpPr>
            <p:sp>
              <p:nvSpPr>
                <p:cNvPr id="1808" name="Freeform 80">
                  <a:extLst>
                    <a:ext uri="{FF2B5EF4-FFF2-40B4-BE49-F238E27FC236}">
                      <a16:creationId xmlns:a16="http://schemas.microsoft.com/office/drawing/2014/main" id="{80CD3E26-FC40-862F-7F63-0E1A61D7F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72" y="1"/>
                  <a:ext cx="90" cy="447"/>
                </a:xfrm>
                <a:custGeom>
                  <a:avLst/>
                  <a:gdLst>
                    <a:gd name="T0" fmla="*/ 35 w 78"/>
                    <a:gd name="T1" fmla="*/ 0 h 395"/>
                    <a:gd name="T2" fmla="*/ 55 w 78"/>
                    <a:gd name="T3" fmla="*/ 0 h 395"/>
                    <a:gd name="T4" fmla="*/ 57 w 78"/>
                    <a:gd name="T5" fmla="*/ 17 h 395"/>
                    <a:gd name="T6" fmla="*/ 33 w 78"/>
                    <a:gd name="T7" fmla="*/ 152 h 395"/>
                    <a:gd name="T8" fmla="*/ 47 w 78"/>
                    <a:gd name="T9" fmla="*/ 224 h 395"/>
                    <a:gd name="T10" fmla="*/ 47 w 78"/>
                    <a:gd name="T11" fmla="*/ 244 h 395"/>
                    <a:gd name="T12" fmla="*/ 55 w 78"/>
                    <a:gd name="T13" fmla="*/ 228 h 395"/>
                    <a:gd name="T14" fmla="*/ 76 w 78"/>
                    <a:gd name="T15" fmla="*/ 209 h 395"/>
                    <a:gd name="T16" fmla="*/ 77 w 78"/>
                    <a:gd name="T17" fmla="*/ 382 h 395"/>
                    <a:gd name="T18" fmla="*/ 65 w 78"/>
                    <a:gd name="T19" fmla="*/ 393 h 395"/>
                    <a:gd name="T20" fmla="*/ 18 w 78"/>
                    <a:gd name="T21" fmla="*/ 394 h 395"/>
                    <a:gd name="T22" fmla="*/ 5 w 78"/>
                    <a:gd name="T23" fmla="*/ 381 h 395"/>
                    <a:gd name="T24" fmla="*/ 2 w 78"/>
                    <a:gd name="T25" fmla="*/ 310 h 395"/>
                    <a:gd name="T26" fmla="*/ 5 w 78"/>
                    <a:gd name="T27" fmla="*/ 279 h 395"/>
                    <a:gd name="T28" fmla="*/ 1 w 78"/>
                    <a:gd name="T29" fmla="*/ 237 h 395"/>
                    <a:gd name="T30" fmla="*/ 1 w 78"/>
                    <a:gd name="T31" fmla="*/ 66 h 395"/>
                    <a:gd name="T32" fmla="*/ 15 w 78"/>
                    <a:gd name="T33" fmla="*/ 0 h 395"/>
                    <a:gd name="T34" fmla="*/ 27 w 78"/>
                    <a:gd name="T35" fmla="*/ 0 h 395"/>
                    <a:gd name="T36" fmla="*/ 29 w 78"/>
                    <a:gd name="T37" fmla="*/ 19 h 395"/>
                    <a:gd name="T38" fmla="*/ 35 w 78"/>
                    <a:gd name="T39" fmla="*/ 0 h 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395">
                      <a:moveTo>
                        <a:pt x="35" y="0"/>
                      </a:moveTo>
                      <a:cubicBezTo>
                        <a:pt x="42" y="0"/>
                        <a:pt x="48" y="0"/>
                        <a:pt x="55" y="0"/>
                      </a:cubicBezTo>
                      <a:cubicBezTo>
                        <a:pt x="59" y="5"/>
                        <a:pt x="58" y="11"/>
                        <a:pt x="57" y="17"/>
                      </a:cubicBezTo>
                      <a:cubicBezTo>
                        <a:pt x="49" y="62"/>
                        <a:pt x="41" y="107"/>
                        <a:pt x="33" y="152"/>
                      </a:cubicBezTo>
                      <a:cubicBezTo>
                        <a:pt x="30" y="177"/>
                        <a:pt x="44" y="200"/>
                        <a:pt x="47" y="224"/>
                      </a:cubicBezTo>
                      <a:cubicBezTo>
                        <a:pt x="48" y="231"/>
                        <a:pt x="48" y="237"/>
                        <a:pt x="47" y="244"/>
                      </a:cubicBezTo>
                      <a:cubicBezTo>
                        <a:pt x="51" y="239"/>
                        <a:pt x="52" y="233"/>
                        <a:pt x="55" y="228"/>
                      </a:cubicBezTo>
                      <a:cubicBezTo>
                        <a:pt x="62" y="221"/>
                        <a:pt x="61" y="207"/>
                        <a:pt x="76" y="209"/>
                      </a:cubicBezTo>
                      <a:cubicBezTo>
                        <a:pt x="78" y="266"/>
                        <a:pt x="76" y="324"/>
                        <a:pt x="77" y="382"/>
                      </a:cubicBezTo>
                      <a:cubicBezTo>
                        <a:pt x="77" y="390"/>
                        <a:pt x="73" y="395"/>
                        <a:pt x="65" y="393"/>
                      </a:cubicBezTo>
                      <a:cubicBezTo>
                        <a:pt x="49" y="391"/>
                        <a:pt x="34" y="391"/>
                        <a:pt x="18" y="394"/>
                      </a:cubicBezTo>
                      <a:cubicBezTo>
                        <a:pt x="9" y="395"/>
                        <a:pt x="5" y="391"/>
                        <a:pt x="5" y="381"/>
                      </a:cubicBezTo>
                      <a:cubicBezTo>
                        <a:pt x="5" y="358"/>
                        <a:pt x="6" y="334"/>
                        <a:pt x="2" y="310"/>
                      </a:cubicBezTo>
                      <a:cubicBezTo>
                        <a:pt x="4" y="300"/>
                        <a:pt x="6" y="290"/>
                        <a:pt x="5" y="279"/>
                      </a:cubicBezTo>
                      <a:cubicBezTo>
                        <a:pt x="4" y="265"/>
                        <a:pt x="0" y="251"/>
                        <a:pt x="1" y="237"/>
                      </a:cubicBezTo>
                      <a:cubicBezTo>
                        <a:pt x="1" y="180"/>
                        <a:pt x="1" y="123"/>
                        <a:pt x="1" y="66"/>
                      </a:cubicBezTo>
                      <a:cubicBezTo>
                        <a:pt x="1" y="43"/>
                        <a:pt x="2" y="20"/>
                        <a:pt x="15" y="0"/>
                      </a:cubicBezTo>
                      <a:cubicBezTo>
                        <a:pt x="19" y="0"/>
                        <a:pt x="23" y="0"/>
                        <a:pt x="27" y="0"/>
                      </a:cubicBezTo>
                      <a:cubicBezTo>
                        <a:pt x="32" y="5"/>
                        <a:pt x="27" y="12"/>
                        <a:pt x="29" y="19"/>
                      </a:cubicBezTo>
                      <a:cubicBezTo>
                        <a:pt x="35" y="13"/>
                        <a:pt x="31" y="5"/>
                        <a:pt x="35" y="0"/>
                      </a:cubicBezTo>
                      <a:close/>
                    </a:path>
                  </a:pathLst>
                </a:custGeom>
                <a:solidFill>
                  <a:srgbClr val="1E20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09" name="Freeform 81">
                  <a:extLst>
                    <a:ext uri="{FF2B5EF4-FFF2-40B4-BE49-F238E27FC236}">
                      <a16:creationId xmlns:a16="http://schemas.microsoft.com/office/drawing/2014/main" id="{3C575E9B-40BE-6B5C-E4EB-ABB52FDED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8" y="1"/>
                  <a:ext cx="125" cy="443"/>
                </a:xfrm>
                <a:custGeom>
                  <a:avLst/>
                  <a:gdLst>
                    <a:gd name="T0" fmla="*/ 66 w 109"/>
                    <a:gd name="T1" fmla="*/ 0 h 392"/>
                    <a:gd name="T2" fmla="*/ 98 w 109"/>
                    <a:gd name="T3" fmla="*/ 0 h 392"/>
                    <a:gd name="T4" fmla="*/ 109 w 109"/>
                    <a:gd name="T5" fmla="*/ 26 h 392"/>
                    <a:gd name="T6" fmla="*/ 53 w 109"/>
                    <a:gd name="T7" fmla="*/ 340 h 392"/>
                    <a:gd name="T8" fmla="*/ 41 w 109"/>
                    <a:gd name="T9" fmla="*/ 390 h 392"/>
                    <a:gd name="T10" fmla="*/ 0 w 109"/>
                    <a:gd name="T11" fmla="*/ 382 h 392"/>
                    <a:gd name="T12" fmla="*/ 12 w 109"/>
                    <a:gd name="T13" fmla="*/ 301 h 392"/>
                    <a:gd name="T14" fmla="*/ 33 w 109"/>
                    <a:gd name="T15" fmla="*/ 173 h 392"/>
                    <a:gd name="T16" fmla="*/ 45 w 109"/>
                    <a:gd name="T17" fmla="*/ 107 h 392"/>
                    <a:gd name="T18" fmla="*/ 48 w 109"/>
                    <a:gd name="T19" fmla="*/ 81 h 392"/>
                    <a:gd name="T20" fmla="*/ 61 w 109"/>
                    <a:gd name="T21" fmla="*/ 16 h 392"/>
                    <a:gd name="T22" fmla="*/ 66 w 109"/>
                    <a:gd name="T23" fmla="*/ 0 h 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9" h="392">
                      <a:moveTo>
                        <a:pt x="66" y="0"/>
                      </a:moveTo>
                      <a:cubicBezTo>
                        <a:pt x="77" y="0"/>
                        <a:pt x="88" y="0"/>
                        <a:pt x="98" y="0"/>
                      </a:cubicBezTo>
                      <a:cubicBezTo>
                        <a:pt x="105" y="7"/>
                        <a:pt x="109" y="16"/>
                        <a:pt x="109" y="26"/>
                      </a:cubicBezTo>
                      <a:cubicBezTo>
                        <a:pt x="92" y="131"/>
                        <a:pt x="72" y="236"/>
                        <a:pt x="53" y="340"/>
                      </a:cubicBezTo>
                      <a:cubicBezTo>
                        <a:pt x="50" y="357"/>
                        <a:pt x="51" y="375"/>
                        <a:pt x="41" y="390"/>
                      </a:cubicBezTo>
                      <a:cubicBezTo>
                        <a:pt x="27" y="392"/>
                        <a:pt x="14" y="387"/>
                        <a:pt x="0" y="382"/>
                      </a:cubicBezTo>
                      <a:cubicBezTo>
                        <a:pt x="0" y="354"/>
                        <a:pt x="8" y="328"/>
                        <a:pt x="12" y="301"/>
                      </a:cubicBezTo>
                      <a:cubicBezTo>
                        <a:pt x="19" y="258"/>
                        <a:pt x="28" y="216"/>
                        <a:pt x="33" y="173"/>
                      </a:cubicBezTo>
                      <a:cubicBezTo>
                        <a:pt x="37" y="151"/>
                        <a:pt x="42" y="129"/>
                        <a:pt x="45" y="107"/>
                      </a:cubicBezTo>
                      <a:cubicBezTo>
                        <a:pt x="44" y="98"/>
                        <a:pt x="45" y="90"/>
                        <a:pt x="48" y="81"/>
                      </a:cubicBezTo>
                      <a:cubicBezTo>
                        <a:pt x="56" y="60"/>
                        <a:pt x="56" y="38"/>
                        <a:pt x="61" y="16"/>
                      </a:cubicBezTo>
                      <a:cubicBezTo>
                        <a:pt x="62" y="10"/>
                        <a:pt x="62" y="4"/>
                        <a:pt x="66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0" name="Freeform 82">
                  <a:extLst>
                    <a:ext uri="{FF2B5EF4-FFF2-40B4-BE49-F238E27FC236}">
                      <a16:creationId xmlns:a16="http://schemas.microsoft.com/office/drawing/2014/main" id="{6D9C8B88-FA33-C020-C61E-23C7BD0604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72" y="1"/>
                  <a:ext cx="130" cy="441"/>
                </a:xfrm>
                <a:custGeom>
                  <a:avLst/>
                  <a:gdLst>
                    <a:gd name="T0" fmla="*/ 66 w 113"/>
                    <a:gd name="T1" fmla="*/ 0 h 390"/>
                    <a:gd name="T2" fmla="*/ 102 w 113"/>
                    <a:gd name="T3" fmla="*/ 0 h 390"/>
                    <a:gd name="T4" fmla="*/ 112 w 113"/>
                    <a:gd name="T5" fmla="*/ 26 h 390"/>
                    <a:gd name="T6" fmla="*/ 54 w 113"/>
                    <a:gd name="T7" fmla="*/ 361 h 390"/>
                    <a:gd name="T8" fmla="*/ 45 w 113"/>
                    <a:gd name="T9" fmla="*/ 387 h 390"/>
                    <a:gd name="T10" fmla="*/ 4 w 113"/>
                    <a:gd name="T11" fmla="*/ 382 h 390"/>
                    <a:gd name="T12" fmla="*/ 5 w 113"/>
                    <a:gd name="T13" fmla="*/ 357 h 390"/>
                    <a:gd name="T14" fmla="*/ 36 w 113"/>
                    <a:gd name="T15" fmla="*/ 186 h 390"/>
                    <a:gd name="T16" fmla="*/ 37 w 113"/>
                    <a:gd name="T17" fmla="*/ 172 h 390"/>
                    <a:gd name="T18" fmla="*/ 49 w 113"/>
                    <a:gd name="T19" fmla="*/ 101 h 390"/>
                    <a:gd name="T20" fmla="*/ 54 w 113"/>
                    <a:gd name="T21" fmla="*/ 72 h 390"/>
                    <a:gd name="T22" fmla="*/ 63 w 113"/>
                    <a:gd name="T23" fmla="*/ 9 h 390"/>
                    <a:gd name="T24" fmla="*/ 66 w 113"/>
                    <a:gd name="T25" fmla="*/ 0 h 3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" h="390">
                      <a:moveTo>
                        <a:pt x="66" y="0"/>
                      </a:moveTo>
                      <a:cubicBezTo>
                        <a:pt x="78" y="0"/>
                        <a:pt x="90" y="0"/>
                        <a:pt x="102" y="0"/>
                      </a:cubicBezTo>
                      <a:cubicBezTo>
                        <a:pt x="109" y="7"/>
                        <a:pt x="113" y="16"/>
                        <a:pt x="112" y="26"/>
                      </a:cubicBezTo>
                      <a:cubicBezTo>
                        <a:pt x="93" y="138"/>
                        <a:pt x="72" y="250"/>
                        <a:pt x="54" y="361"/>
                      </a:cubicBezTo>
                      <a:cubicBezTo>
                        <a:pt x="52" y="370"/>
                        <a:pt x="52" y="380"/>
                        <a:pt x="45" y="387"/>
                      </a:cubicBezTo>
                      <a:cubicBezTo>
                        <a:pt x="31" y="390"/>
                        <a:pt x="17" y="388"/>
                        <a:pt x="4" y="382"/>
                      </a:cubicBezTo>
                      <a:cubicBezTo>
                        <a:pt x="0" y="374"/>
                        <a:pt x="4" y="365"/>
                        <a:pt x="5" y="357"/>
                      </a:cubicBezTo>
                      <a:cubicBezTo>
                        <a:pt x="15" y="300"/>
                        <a:pt x="25" y="243"/>
                        <a:pt x="36" y="186"/>
                      </a:cubicBezTo>
                      <a:cubicBezTo>
                        <a:pt x="37" y="182"/>
                        <a:pt x="36" y="177"/>
                        <a:pt x="37" y="172"/>
                      </a:cubicBezTo>
                      <a:cubicBezTo>
                        <a:pt x="40" y="148"/>
                        <a:pt x="46" y="125"/>
                        <a:pt x="49" y="101"/>
                      </a:cubicBezTo>
                      <a:cubicBezTo>
                        <a:pt x="51" y="91"/>
                        <a:pt x="53" y="82"/>
                        <a:pt x="54" y="72"/>
                      </a:cubicBezTo>
                      <a:cubicBezTo>
                        <a:pt x="58" y="51"/>
                        <a:pt x="64" y="30"/>
                        <a:pt x="63" y="9"/>
                      </a:cubicBezTo>
                      <a:cubicBezTo>
                        <a:pt x="63" y="5"/>
                        <a:pt x="64" y="2"/>
                        <a:pt x="66" y="0"/>
                      </a:cubicBezTo>
                      <a:close/>
                    </a:path>
                  </a:pathLst>
                </a:custGeom>
                <a:solidFill>
                  <a:srgbClr val="F8E9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1" name="Freeform 83">
                  <a:extLst>
                    <a:ext uri="{FF2B5EF4-FFF2-40B4-BE49-F238E27FC236}">
                      <a16:creationId xmlns:a16="http://schemas.microsoft.com/office/drawing/2014/main" id="{F795C300-2096-988D-A92A-78DDB2B21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33" y="1"/>
                  <a:ext cx="117" cy="356"/>
                </a:xfrm>
                <a:custGeom>
                  <a:avLst/>
                  <a:gdLst>
                    <a:gd name="T0" fmla="*/ 6 w 102"/>
                    <a:gd name="T1" fmla="*/ 0 h 315"/>
                    <a:gd name="T2" fmla="*/ 46 w 102"/>
                    <a:gd name="T3" fmla="*/ 0 h 315"/>
                    <a:gd name="T4" fmla="*/ 55 w 102"/>
                    <a:gd name="T5" fmla="*/ 28 h 315"/>
                    <a:gd name="T6" fmla="*/ 67 w 102"/>
                    <a:gd name="T7" fmla="*/ 96 h 315"/>
                    <a:gd name="T8" fmla="*/ 87 w 102"/>
                    <a:gd name="T9" fmla="*/ 207 h 315"/>
                    <a:gd name="T10" fmla="*/ 99 w 102"/>
                    <a:gd name="T11" fmla="*/ 282 h 315"/>
                    <a:gd name="T12" fmla="*/ 99 w 102"/>
                    <a:gd name="T13" fmla="*/ 303 h 315"/>
                    <a:gd name="T14" fmla="*/ 61 w 102"/>
                    <a:gd name="T15" fmla="*/ 312 h 315"/>
                    <a:gd name="T16" fmla="*/ 52 w 102"/>
                    <a:gd name="T17" fmla="*/ 291 h 315"/>
                    <a:gd name="T18" fmla="*/ 5 w 102"/>
                    <a:gd name="T19" fmla="*/ 27 h 315"/>
                    <a:gd name="T20" fmla="*/ 6 w 102"/>
                    <a:gd name="T21" fmla="*/ 0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2" h="315">
                      <a:moveTo>
                        <a:pt x="6" y="0"/>
                      </a:moveTo>
                      <a:cubicBezTo>
                        <a:pt x="19" y="0"/>
                        <a:pt x="33" y="0"/>
                        <a:pt x="46" y="0"/>
                      </a:cubicBezTo>
                      <a:cubicBezTo>
                        <a:pt x="53" y="8"/>
                        <a:pt x="54" y="18"/>
                        <a:pt x="55" y="28"/>
                      </a:cubicBezTo>
                      <a:cubicBezTo>
                        <a:pt x="58" y="51"/>
                        <a:pt x="65" y="73"/>
                        <a:pt x="67" y="96"/>
                      </a:cubicBezTo>
                      <a:cubicBezTo>
                        <a:pt x="71" y="133"/>
                        <a:pt x="80" y="170"/>
                        <a:pt x="87" y="207"/>
                      </a:cubicBezTo>
                      <a:cubicBezTo>
                        <a:pt x="91" y="232"/>
                        <a:pt x="93" y="257"/>
                        <a:pt x="99" y="282"/>
                      </a:cubicBezTo>
                      <a:cubicBezTo>
                        <a:pt x="101" y="289"/>
                        <a:pt x="102" y="296"/>
                        <a:pt x="99" y="303"/>
                      </a:cubicBezTo>
                      <a:cubicBezTo>
                        <a:pt x="87" y="310"/>
                        <a:pt x="75" y="315"/>
                        <a:pt x="61" y="312"/>
                      </a:cubicBezTo>
                      <a:cubicBezTo>
                        <a:pt x="54" y="307"/>
                        <a:pt x="53" y="298"/>
                        <a:pt x="52" y="291"/>
                      </a:cubicBezTo>
                      <a:cubicBezTo>
                        <a:pt x="36" y="203"/>
                        <a:pt x="22" y="115"/>
                        <a:pt x="5" y="27"/>
                      </a:cubicBezTo>
                      <a:cubicBezTo>
                        <a:pt x="4" y="18"/>
                        <a:pt x="0" y="9"/>
                        <a:pt x="6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2" name="Freeform 84">
                  <a:extLst>
                    <a:ext uri="{FF2B5EF4-FFF2-40B4-BE49-F238E27FC236}">
                      <a16:creationId xmlns:a16="http://schemas.microsoft.com/office/drawing/2014/main" id="{83FFF2DF-E47A-F9FB-0DD1-8E5E9C7969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0" y="1"/>
                  <a:ext cx="119" cy="341"/>
                </a:xfrm>
                <a:custGeom>
                  <a:avLst/>
                  <a:gdLst>
                    <a:gd name="T0" fmla="*/ 47 w 103"/>
                    <a:gd name="T1" fmla="*/ 0 h 301"/>
                    <a:gd name="T2" fmla="*/ 95 w 103"/>
                    <a:gd name="T3" fmla="*/ 0 h 301"/>
                    <a:gd name="T4" fmla="*/ 97 w 103"/>
                    <a:gd name="T5" fmla="*/ 28 h 301"/>
                    <a:gd name="T6" fmla="*/ 76 w 103"/>
                    <a:gd name="T7" fmla="*/ 154 h 301"/>
                    <a:gd name="T8" fmla="*/ 71 w 103"/>
                    <a:gd name="T9" fmla="*/ 170 h 301"/>
                    <a:gd name="T10" fmla="*/ 53 w 103"/>
                    <a:gd name="T11" fmla="*/ 278 h 301"/>
                    <a:gd name="T12" fmla="*/ 42 w 103"/>
                    <a:gd name="T13" fmla="*/ 300 h 301"/>
                    <a:gd name="T14" fmla="*/ 5 w 103"/>
                    <a:gd name="T15" fmla="*/ 294 h 301"/>
                    <a:gd name="T16" fmla="*/ 9 w 103"/>
                    <a:gd name="T17" fmla="*/ 251 h 301"/>
                    <a:gd name="T18" fmla="*/ 29 w 103"/>
                    <a:gd name="T19" fmla="*/ 137 h 301"/>
                    <a:gd name="T20" fmla="*/ 34 w 103"/>
                    <a:gd name="T21" fmla="*/ 107 h 301"/>
                    <a:gd name="T22" fmla="*/ 44 w 103"/>
                    <a:gd name="T23" fmla="*/ 36 h 301"/>
                    <a:gd name="T24" fmla="*/ 47 w 103"/>
                    <a:gd name="T25" fmla="*/ 0 h 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3" h="301">
                      <a:moveTo>
                        <a:pt x="47" y="0"/>
                      </a:moveTo>
                      <a:cubicBezTo>
                        <a:pt x="63" y="0"/>
                        <a:pt x="79" y="0"/>
                        <a:pt x="95" y="0"/>
                      </a:cubicBezTo>
                      <a:cubicBezTo>
                        <a:pt x="103" y="9"/>
                        <a:pt x="99" y="19"/>
                        <a:pt x="97" y="28"/>
                      </a:cubicBezTo>
                      <a:cubicBezTo>
                        <a:pt x="90" y="70"/>
                        <a:pt x="81" y="111"/>
                        <a:pt x="76" y="154"/>
                      </a:cubicBezTo>
                      <a:cubicBezTo>
                        <a:pt x="75" y="159"/>
                        <a:pt x="73" y="164"/>
                        <a:pt x="71" y="170"/>
                      </a:cubicBezTo>
                      <a:cubicBezTo>
                        <a:pt x="66" y="206"/>
                        <a:pt x="58" y="241"/>
                        <a:pt x="53" y="278"/>
                      </a:cubicBezTo>
                      <a:cubicBezTo>
                        <a:pt x="52" y="286"/>
                        <a:pt x="50" y="295"/>
                        <a:pt x="42" y="300"/>
                      </a:cubicBezTo>
                      <a:cubicBezTo>
                        <a:pt x="29" y="301"/>
                        <a:pt x="17" y="299"/>
                        <a:pt x="5" y="294"/>
                      </a:cubicBezTo>
                      <a:cubicBezTo>
                        <a:pt x="0" y="279"/>
                        <a:pt x="6" y="265"/>
                        <a:pt x="9" y="251"/>
                      </a:cubicBezTo>
                      <a:cubicBezTo>
                        <a:pt x="15" y="213"/>
                        <a:pt x="20" y="175"/>
                        <a:pt x="29" y="137"/>
                      </a:cubicBezTo>
                      <a:cubicBezTo>
                        <a:pt x="35" y="127"/>
                        <a:pt x="34" y="117"/>
                        <a:pt x="34" y="107"/>
                      </a:cubicBezTo>
                      <a:cubicBezTo>
                        <a:pt x="32" y="83"/>
                        <a:pt x="46" y="61"/>
                        <a:pt x="44" y="36"/>
                      </a:cubicBezTo>
                      <a:cubicBezTo>
                        <a:pt x="45" y="24"/>
                        <a:pt x="38" y="11"/>
                        <a:pt x="47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3" name="Freeform 85">
                  <a:extLst>
                    <a:ext uri="{FF2B5EF4-FFF2-40B4-BE49-F238E27FC236}">
                      <a16:creationId xmlns:a16="http://schemas.microsoft.com/office/drawing/2014/main" id="{35123D2C-AC51-AAAD-CB36-A173D35D4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15" y="1"/>
                  <a:ext cx="115" cy="344"/>
                </a:xfrm>
                <a:custGeom>
                  <a:avLst/>
                  <a:gdLst>
                    <a:gd name="T0" fmla="*/ 45 w 100"/>
                    <a:gd name="T1" fmla="*/ 0 h 304"/>
                    <a:gd name="T2" fmla="*/ 93 w 100"/>
                    <a:gd name="T3" fmla="*/ 0 h 304"/>
                    <a:gd name="T4" fmla="*/ 95 w 100"/>
                    <a:gd name="T5" fmla="*/ 26 h 304"/>
                    <a:gd name="T6" fmla="*/ 73 w 100"/>
                    <a:gd name="T7" fmla="*/ 154 h 304"/>
                    <a:gd name="T8" fmla="*/ 68 w 100"/>
                    <a:gd name="T9" fmla="*/ 170 h 304"/>
                    <a:gd name="T10" fmla="*/ 51 w 100"/>
                    <a:gd name="T11" fmla="*/ 277 h 304"/>
                    <a:gd name="T12" fmla="*/ 43 w 100"/>
                    <a:gd name="T13" fmla="*/ 299 h 304"/>
                    <a:gd name="T14" fmla="*/ 3 w 100"/>
                    <a:gd name="T15" fmla="*/ 294 h 304"/>
                    <a:gd name="T16" fmla="*/ 1 w 100"/>
                    <a:gd name="T17" fmla="*/ 283 h 304"/>
                    <a:gd name="T18" fmla="*/ 28 w 100"/>
                    <a:gd name="T19" fmla="*/ 136 h 304"/>
                    <a:gd name="T20" fmla="*/ 31 w 100"/>
                    <a:gd name="T21" fmla="*/ 107 h 304"/>
                    <a:gd name="T22" fmla="*/ 43 w 100"/>
                    <a:gd name="T23" fmla="*/ 32 h 304"/>
                    <a:gd name="T24" fmla="*/ 45 w 100"/>
                    <a:gd name="T25" fmla="*/ 0 h 3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0" h="304">
                      <a:moveTo>
                        <a:pt x="45" y="0"/>
                      </a:moveTo>
                      <a:cubicBezTo>
                        <a:pt x="61" y="0"/>
                        <a:pt x="77" y="0"/>
                        <a:pt x="93" y="0"/>
                      </a:cubicBezTo>
                      <a:cubicBezTo>
                        <a:pt x="100" y="8"/>
                        <a:pt x="96" y="17"/>
                        <a:pt x="95" y="26"/>
                      </a:cubicBezTo>
                      <a:cubicBezTo>
                        <a:pt x="88" y="69"/>
                        <a:pt x="79" y="111"/>
                        <a:pt x="73" y="154"/>
                      </a:cubicBezTo>
                      <a:cubicBezTo>
                        <a:pt x="72" y="159"/>
                        <a:pt x="70" y="164"/>
                        <a:pt x="68" y="170"/>
                      </a:cubicBezTo>
                      <a:cubicBezTo>
                        <a:pt x="63" y="206"/>
                        <a:pt x="56" y="242"/>
                        <a:pt x="51" y="277"/>
                      </a:cubicBezTo>
                      <a:cubicBezTo>
                        <a:pt x="49" y="285"/>
                        <a:pt x="49" y="293"/>
                        <a:pt x="43" y="299"/>
                      </a:cubicBezTo>
                      <a:cubicBezTo>
                        <a:pt x="29" y="304"/>
                        <a:pt x="16" y="298"/>
                        <a:pt x="3" y="294"/>
                      </a:cubicBezTo>
                      <a:cubicBezTo>
                        <a:pt x="1" y="291"/>
                        <a:pt x="0" y="287"/>
                        <a:pt x="1" y="283"/>
                      </a:cubicBezTo>
                      <a:cubicBezTo>
                        <a:pt x="9" y="234"/>
                        <a:pt x="16" y="184"/>
                        <a:pt x="28" y="136"/>
                      </a:cubicBezTo>
                      <a:cubicBezTo>
                        <a:pt x="32" y="127"/>
                        <a:pt x="30" y="117"/>
                        <a:pt x="31" y="107"/>
                      </a:cubicBezTo>
                      <a:cubicBezTo>
                        <a:pt x="31" y="82"/>
                        <a:pt x="45" y="58"/>
                        <a:pt x="43" y="32"/>
                      </a:cubicBezTo>
                      <a:cubicBezTo>
                        <a:pt x="42" y="22"/>
                        <a:pt x="36" y="10"/>
                        <a:pt x="45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4" name="Freeform 86">
                  <a:extLst>
                    <a:ext uri="{FF2B5EF4-FFF2-40B4-BE49-F238E27FC236}">
                      <a16:creationId xmlns:a16="http://schemas.microsoft.com/office/drawing/2014/main" id="{7B98C337-0735-69E2-AA0E-7374EFFE1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" y="53"/>
                  <a:ext cx="92" cy="382"/>
                </a:xfrm>
                <a:custGeom>
                  <a:avLst/>
                  <a:gdLst>
                    <a:gd name="T0" fmla="*/ 0 w 80"/>
                    <a:gd name="T1" fmla="*/ 322 h 338"/>
                    <a:gd name="T2" fmla="*/ 0 w 80"/>
                    <a:gd name="T3" fmla="*/ 210 h 338"/>
                    <a:gd name="T4" fmla="*/ 5 w 80"/>
                    <a:gd name="T5" fmla="*/ 164 h 338"/>
                    <a:gd name="T6" fmla="*/ 9 w 80"/>
                    <a:gd name="T7" fmla="*/ 137 h 338"/>
                    <a:gd name="T8" fmla="*/ 22 w 80"/>
                    <a:gd name="T9" fmla="*/ 64 h 338"/>
                    <a:gd name="T10" fmla="*/ 23 w 80"/>
                    <a:gd name="T11" fmla="*/ 59 h 338"/>
                    <a:gd name="T12" fmla="*/ 34 w 80"/>
                    <a:gd name="T13" fmla="*/ 4 h 338"/>
                    <a:gd name="T14" fmla="*/ 38 w 80"/>
                    <a:gd name="T15" fmla="*/ 1 h 338"/>
                    <a:gd name="T16" fmla="*/ 75 w 80"/>
                    <a:gd name="T17" fmla="*/ 21 h 338"/>
                    <a:gd name="T18" fmla="*/ 67 w 80"/>
                    <a:gd name="T19" fmla="*/ 85 h 338"/>
                    <a:gd name="T20" fmla="*/ 51 w 80"/>
                    <a:gd name="T21" fmla="*/ 181 h 338"/>
                    <a:gd name="T22" fmla="*/ 47 w 80"/>
                    <a:gd name="T23" fmla="*/ 199 h 338"/>
                    <a:gd name="T24" fmla="*/ 27 w 80"/>
                    <a:gd name="T25" fmla="*/ 311 h 338"/>
                    <a:gd name="T26" fmla="*/ 28 w 80"/>
                    <a:gd name="T27" fmla="*/ 330 h 338"/>
                    <a:gd name="T28" fmla="*/ 0 w 80"/>
                    <a:gd name="T29" fmla="*/ 322 h 3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0" h="338">
                      <a:moveTo>
                        <a:pt x="0" y="322"/>
                      </a:moveTo>
                      <a:cubicBezTo>
                        <a:pt x="0" y="284"/>
                        <a:pt x="0" y="247"/>
                        <a:pt x="0" y="210"/>
                      </a:cubicBezTo>
                      <a:cubicBezTo>
                        <a:pt x="4" y="195"/>
                        <a:pt x="3" y="179"/>
                        <a:pt x="5" y="164"/>
                      </a:cubicBezTo>
                      <a:cubicBezTo>
                        <a:pt x="10" y="155"/>
                        <a:pt x="12" y="146"/>
                        <a:pt x="9" y="137"/>
                      </a:cubicBezTo>
                      <a:cubicBezTo>
                        <a:pt x="10" y="112"/>
                        <a:pt x="21" y="89"/>
                        <a:pt x="22" y="64"/>
                      </a:cubicBezTo>
                      <a:cubicBezTo>
                        <a:pt x="22" y="62"/>
                        <a:pt x="23" y="60"/>
                        <a:pt x="23" y="59"/>
                      </a:cubicBezTo>
                      <a:cubicBezTo>
                        <a:pt x="30" y="41"/>
                        <a:pt x="27" y="21"/>
                        <a:pt x="34" y="4"/>
                      </a:cubicBezTo>
                      <a:cubicBezTo>
                        <a:pt x="35" y="2"/>
                        <a:pt x="37" y="0"/>
                        <a:pt x="38" y="1"/>
                      </a:cubicBezTo>
                      <a:cubicBezTo>
                        <a:pt x="48" y="13"/>
                        <a:pt x="61" y="18"/>
                        <a:pt x="75" y="21"/>
                      </a:cubicBezTo>
                      <a:cubicBezTo>
                        <a:pt x="80" y="43"/>
                        <a:pt x="70" y="64"/>
                        <a:pt x="67" y="85"/>
                      </a:cubicBezTo>
                      <a:cubicBezTo>
                        <a:pt x="62" y="117"/>
                        <a:pt x="56" y="149"/>
                        <a:pt x="51" y="181"/>
                      </a:cubicBezTo>
                      <a:cubicBezTo>
                        <a:pt x="50" y="187"/>
                        <a:pt x="49" y="193"/>
                        <a:pt x="47" y="199"/>
                      </a:cubicBezTo>
                      <a:cubicBezTo>
                        <a:pt x="39" y="236"/>
                        <a:pt x="36" y="274"/>
                        <a:pt x="27" y="311"/>
                      </a:cubicBezTo>
                      <a:cubicBezTo>
                        <a:pt x="25" y="318"/>
                        <a:pt x="29" y="324"/>
                        <a:pt x="28" y="330"/>
                      </a:cubicBezTo>
                      <a:cubicBezTo>
                        <a:pt x="16" y="338"/>
                        <a:pt x="8" y="330"/>
                        <a:pt x="0" y="322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5" name="Freeform 87">
                  <a:extLst>
                    <a:ext uri="{FF2B5EF4-FFF2-40B4-BE49-F238E27FC236}">
                      <a16:creationId xmlns:a16="http://schemas.microsoft.com/office/drawing/2014/main" id="{2DCF9D08-0749-F938-BB76-778F36777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66" y="1"/>
                  <a:ext cx="111" cy="329"/>
                </a:xfrm>
                <a:custGeom>
                  <a:avLst/>
                  <a:gdLst>
                    <a:gd name="T0" fmla="*/ 51 w 96"/>
                    <a:gd name="T1" fmla="*/ 0 h 291"/>
                    <a:gd name="T2" fmla="*/ 91 w 96"/>
                    <a:gd name="T3" fmla="*/ 0 h 291"/>
                    <a:gd name="T4" fmla="*/ 94 w 96"/>
                    <a:gd name="T5" fmla="*/ 19 h 291"/>
                    <a:gd name="T6" fmla="*/ 49 w 96"/>
                    <a:gd name="T7" fmla="*/ 273 h 291"/>
                    <a:gd name="T8" fmla="*/ 46 w 96"/>
                    <a:gd name="T9" fmla="*/ 282 h 291"/>
                    <a:gd name="T10" fmla="*/ 5 w 96"/>
                    <a:gd name="T11" fmla="*/ 279 h 291"/>
                    <a:gd name="T12" fmla="*/ 5 w 96"/>
                    <a:gd name="T13" fmla="*/ 250 h 291"/>
                    <a:gd name="T14" fmla="*/ 37 w 96"/>
                    <a:gd name="T15" fmla="*/ 72 h 291"/>
                    <a:gd name="T16" fmla="*/ 38 w 96"/>
                    <a:gd name="T17" fmla="*/ 56 h 291"/>
                    <a:gd name="T18" fmla="*/ 51 w 96"/>
                    <a:gd name="T19" fmla="*/ 0 h 2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6" h="291">
                      <a:moveTo>
                        <a:pt x="51" y="0"/>
                      </a:moveTo>
                      <a:cubicBezTo>
                        <a:pt x="65" y="0"/>
                        <a:pt x="78" y="0"/>
                        <a:pt x="91" y="0"/>
                      </a:cubicBezTo>
                      <a:cubicBezTo>
                        <a:pt x="96" y="5"/>
                        <a:pt x="96" y="12"/>
                        <a:pt x="94" y="19"/>
                      </a:cubicBezTo>
                      <a:cubicBezTo>
                        <a:pt x="79" y="103"/>
                        <a:pt x="66" y="189"/>
                        <a:pt x="49" y="273"/>
                      </a:cubicBezTo>
                      <a:cubicBezTo>
                        <a:pt x="48" y="276"/>
                        <a:pt x="47" y="279"/>
                        <a:pt x="46" y="282"/>
                      </a:cubicBezTo>
                      <a:cubicBezTo>
                        <a:pt x="31" y="291"/>
                        <a:pt x="19" y="282"/>
                        <a:pt x="5" y="279"/>
                      </a:cubicBezTo>
                      <a:cubicBezTo>
                        <a:pt x="0" y="269"/>
                        <a:pt x="3" y="259"/>
                        <a:pt x="5" y="250"/>
                      </a:cubicBezTo>
                      <a:cubicBezTo>
                        <a:pt x="16" y="191"/>
                        <a:pt x="26" y="131"/>
                        <a:pt x="37" y="72"/>
                      </a:cubicBezTo>
                      <a:cubicBezTo>
                        <a:pt x="38" y="67"/>
                        <a:pt x="38" y="61"/>
                        <a:pt x="38" y="56"/>
                      </a:cubicBezTo>
                      <a:cubicBezTo>
                        <a:pt x="42" y="37"/>
                        <a:pt x="40" y="17"/>
                        <a:pt x="51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6" name="Freeform 88">
                  <a:extLst>
                    <a:ext uri="{FF2B5EF4-FFF2-40B4-BE49-F238E27FC236}">
                      <a16:creationId xmlns:a16="http://schemas.microsoft.com/office/drawing/2014/main" id="{D0C0F8F6-C85C-AF26-BE42-F34F426B09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4" y="1"/>
                  <a:ext cx="154" cy="171"/>
                </a:xfrm>
                <a:custGeom>
                  <a:avLst/>
                  <a:gdLst>
                    <a:gd name="T0" fmla="*/ 30 w 134"/>
                    <a:gd name="T1" fmla="*/ 0 h 151"/>
                    <a:gd name="T2" fmla="*/ 98 w 134"/>
                    <a:gd name="T3" fmla="*/ 0 h 151"/>
                    <a:gd name="T4" fmla="*/ 105 w 134"/>
                    <a:gd name="T5" fmla="*/ 45 h 151"/>
                    <a:gd name="T6" fmla="*/ 133 w 134"/>
                    <a:gd name="T7" fmla="*/ 120 h 151"/>
                    <a:gd name="T8" fmla="*/ 131 w 134"/>
                    <a:gd name="T9" fmla="*/ 132 h 151"/>
                    <a:gd name="T10" fmla="*/ 94 w 134"/>
                    <a:gd name="T11" fmla="*/ 145 h 151"/>
                    <a:gd name="T12" fmla="*/ 81 w 134"/>
                    <a:gd name="T13" fmla="*/ 50 h 151"/>
                    <a:gd name="T14" fmla="*/ 75 w 134"/>
                    <a:gd name="T15" fmla="*/ 89 h 151"/>
                    <a:gd name="T16" fmla="*/ 63 w 134"/>
                    <a:gd name="T17" fmla="*/ 136 h 151"/>
                    <a:gd name="T18" fmla="*/ 2 w 134"/>
                    <a:gd name="T19" fmla="*/ 124 h 151"/>
                    <a:gd name="T20" fmla="*/ 0 w 134"/>
                    <a:gd name="T21" fmla="*/ 119 h 151"/>
                    <a:gd name="T22" fmla="*/ 19 w 134"/>
                    <a:gd name="T23" fmla="*/ 24 h 151"/>
                    <a:gd name="T24" fmla="*/ 30 w 134"/>
                    <a:gd name="T25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4" h="151">
                      <a:moveTo>
                        <a:pt x="30" y="0"/>
                      </a:moveTo>
                      <a:cubicBezTo>
                        <a:pt x="52" y="0"/>
                        <a:pt x="75" y="0"/>
                        <a:pt x="98" y="0"/>
                      </a:cubicBezTo>
                      <a:cubicBezTo>
                        <a:pt x="108" y="14"/>
                        <a:pt x="101" y="30"/>
                        <a:pt x="105" y="45"/>
                      </a:cubicBezTo>
                      <a:cubicBezTo>
                        <a:pt x="108" y="72"/>
                        <a:pt x="124" y="94"/>
                        <a:pt x="133" y="120"/>
                      </a:cubicBezTo>
                      <a:cubicBezTo>
                        <a:pt x="134" y="124"/>
                        <a:pt x="134" y="128"/>
                        <a:pt x="131" y="132"/>
                      </a:cubicBezTo>
                      <a:cubicBezTo>
                        <a:pt x="121" y="142"/>
                        <a:pt x="110" y="151"/>
                        <a:pt x="94" y="145"/>
                      </a:cubicBezTo>
                      <a:cubicBezTo>
                        <a:pt x="92" y="113"/>
                        <a:pt x="84" y="82"/>
                        <a:pt x="81" y="50"/>
                      </a:cubicBezTo>
                      <a:cubicBezTo>
                        <a:pt x="79" y="63"/>
                        <a:pt x="77" y="76"/>
                        <a:pt x="75" y="89"/>
                      </a:cubicBezTo>
                      <a:cubicBezTo>
                        <a:pt x="70" y="104"/>
                        <a:pt x="75" y="122"/>
                        <a:pt x="63" y="136"/>
                      </a:cubicBezTo>
                      <a:cubicBezTo>
                        <a:pt x="42" y="137"/>
                        <a:pt x="23" y="124"/>
                        <a:pt x="2" y="124"/>
                      </a:cubicBezTo>
                      <a:cubicBezTo>
                        <a:pt x="1" y="124"/>
                        <a:pt x="0" y="121"/>
                        <a:pt x="0" y="119"/>
                      </a:cubicBezTo>
                      <a:cubicBezTo>
                        <a:pt x="10" y="88"/>
                        <a:pt x="12" y="56"/>
                        <a:pt x="19" y="24"/>
                      </a:cubicBezTo>
                      <a:cubicBezTo>
                        <a:pt x="21" y="15"/>
                        <a:pt x="22" y="6"/>
                        <a:pt x="30" y="0"/>
                      </a:cubicBezTo>
                      <a:close/>
                    </a:path>
                  </a:pathLst>
                </a:custGeom>
                <a:solidFill>
                  <a:srgbClr val="47AF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7" name="Freeform 89">
                  <a:extLst>
                    <a:ext uri="{FF2B5EF4-FFF2-40B4-BE49-F238E27FC236}">
                      <a16:creationId xmlns:a16="http://schemas.microsoft.com/office/drawing/2014/main" id="{03950026-5DC5-C1C0-8776-BA8C58F67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09" y="1"/>
                  <a:ext cx="109" cy="300"/>
                </a:xfrm>
                <a:custGeom>
                  <a:avLst/>
                  <a:gdLst>
                    <a:gd name="T0" fmla="*/ 50 w 94"/>
                    <a:gd name="T1" fmla="*/ 0 h 265"/>
                    <a:gd name="T2" fmla="*/ 86 w 94"/>
                    <a:gd name="T3" fmla="*/ 0 h 265"/>
                    <a:gd name="T4" fmla="*/ 87 w 94"/>
                    <a:gd name="T5" fmla="*/ 33 h 265"/>
                    <a:gd name="T6" fmla="*/ 50 w 94"/>
                    <a:gd name="T7" fmla="*/ 239 h 265"/>
                    <a:gd name="T8" fmla="*/ 40 w 94"/>
                    <a:gd name="T9" fmla="*/ 264 h 265"/>
                    <a:gd name="T10" fmla="*/ 5 w 94"/>
                    <a:gd name="T11" fmla="*/ 255 h 265"/>
                    <a:gd name="T12" fmla="*/ 2 w 94"/>
                    <a:gd name="T13" fmla="*/ 228 h 265"/>
                    <a:gd name="T14" fmla="*/ 40 w 94"/>
                    <a:gd name="T15" fmla="*/ 23 h 265"/>
                    <a:gd name="T16" fmla="*/ 50 w 94"/>
                    <a:gd name="T17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4" h="265">
                      <a:moveTo>
                        <a:pt x="50" y="0"/>
                      </a:moveTo>
                      <a:cubicBezTo>
                        <a:pt x="62" y="0"/>
                        <a:pt x="74" y="0"/>
                        <a:pt x="86" y="0"/>
                      </a:cubicBezTo>
                      <a:cubicBezTo>
                        <a:pt x="94" y="11"/>
                        <a:pt x="89" y="22"/>
                        <a:pt x="87" y="33"/>
                      </a:cubicBezTo>
                      <a:cubicBezTo>
                        <a:pt x="73" y="101"/>
                        <a:pt x="64" y="170"/>
                        <a:pt x="50" y="239"/>
                      </a:cubicBezTo>
                      <a:cubicBezTo>
                        <a:pt x="49" y="248"/>
                        <a:pt x="49" y="257"/>
                        <a:pt x="40" y="264"/>
                      </a:cubicBezTo>
                      <a:cubicBezTo>
                        <a:pt x="27" y="265"/>
                        <a:pt x="16" y="262"/>
                        <a:pt x="5" y="255"/>
                      </a:cubicBezTo>
                      <a:cubicBezTo>
                        <a:pt x="0" y="247"/>
                        <a:pt x="0" y="237"/>
                        <a:pt x="2" y="228"/>
                      </a:cubicBezTo>
                      <a:cubicBezTo>
                        <a:pt x="16" y="160"/>
                        <a:pt x="27" y="91"/>
                        <a:pt x="40" y="23"/>
                      </a:cubicBezTo>
                      <a:cubicBezTo>
                        <a:pt x="41" y="14"/>
                        <a:pt x="43" y="6"/>
                        <a:pt x="50" y="0"/>
                      </a:cubicBezTo>
                      <a:close/>
                    </a:path>
                  </a:pathLst>
                </a:custGeom>
                <a:solidFill>
                  <a:srgbClr val="EA50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8" name="Freeform 90">
                  <a:extLst>
                    <a:ext uri="{FF2B5EF4-FFF2-40B4-BE49-F238E27FC236}">
                      <a16:creationId xmlns:a16="http://schemas.microsoft.com/office/drawing/2014/main" id="{0153A37A-CB27-5CC9-F7DD-FB83555F66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4" y="1"/>
                  <a:ext cx="100" cy="258"/>
                </a:xfrm>
                <a:custGeom>
                  <a:avLst/>
                  <a:gdLst>
                    <a:gd name="T0" fmla="*/ 4 w 87"/>
                    <a:gd name="T1" fmla="*/ 0 h 228"/>
                    <a:gd name="T2" fmla="*/ 44 w 87"/>
                    <a:gd name="T3" fmla="*/ 0 h 228"/>
                    <a:gd name="T4" fmla="*/ 57 w 87"/>
                    <a:gd name="T5" fmla="*/ 32 h 228"/>
                    <a:gd name="T6" fmla="*/ 58 w 87"/>
                    <a:gd name="T7" fmla="*/ 55 h 228"/>
                    <a:gd name="T8" fmla="*/ 83 w 87"/>
                    <a:gd name="T9" fmla="*/ 189 h 228"/>
                    <a:gd name="T10" fmla="*/ 81 w 87"/>
                    <a:gd name="T11" fmla="*/ 216 h 228"/>
                    <a:gd name="T12" fmla="*/ 43 w 87"/>
                    <a:gd name="T13" fmla="*/ 224 h 228"/>
                    <a:gd name="T14" fmla="*/ 19 w 87"/>
                    <a:gd name="T15" fmla="*/ 107 h 228"/>
                    <a:gd name="T16" fmla="*/ 16 w 87"/>
                    <a:gd name="T17" fmla="*/ 93 h 228"/>
                    <a:gd name="T18" fmla="*/ 14 w 87"/>
                    <a:gd name="T19" fmla="*/ 80 h 228"/>
                    <a:gd name="T20" fmla="*/ 2 w 87"/>
                    <a:gd name="T21" fmla="*/ 13 h 228"/>
                    <a:gd name="T22" fmla="*/ 4 w 87"/>
                    <a:gd name="T23" fmla="*/ 0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7" h="228">
                      <a:moveTo>
                        <a:pt x="4" y="0"/>
                      </a:moveTo>
                      <a:cubicBezTo>
                        <a:pt x="17" y="0"/>
                        <a:pt x="30" y="0"/>
                        <a:pt x="44" y="0"/>
                      </a:cubicBezTo>
                      <a:cubicBezTo>
                        <a:pt x="52" y="9"/>
                        <a:pt x="54" y="21"/>
                        <a:pt x="57" y="32"/>
                      </a:cubicBezTo>
                      <a:cubicBezTo>
                        <a:pt x="57" y="40"/>
                        <a:pt x="57" y="47"/>
                        <a:pt x="58" y="55"/>
                      </a:cubicBezTo>
                      <a:cubicBezTo>
                        <a:pt x="67" y="99"/>
                        <a:pt x="73" y="145"/>
                        <a:pt x="83" y="189"/>
                      </a:cubicBezTo>
                      <a:cubicBezTo>
                        <a:pt x="85" y="198"/>
                        <a:pt x="87" y="208"/>
                        <a:pt x="81" y="216"/>
                      </a:cubicBezTo>
                      <a:cubicBezTo>
                        <a:pt x="69" y="221"/>
                        <a:pt x="57" y="228"/>
                        <a:pt x="43" y="224"/>
                      </a:cubicBezTo>
                      <a:cubicBezTo>
                        <a:pt x="29" y="186"/>
                        <a:pt x="26" y="146"/>
                        <a:pt x="19" y="107"/>
                      </a:cubicBezTo>
                      <a:cubicBezTo>
                        <a:pt x="18" y="102"/>
                        <a:pt x="18" y="98"/>
                        <a:pt x="16" y="93"/>
                      </a:cubicBezTo>
                      <a:cubicBezTo>
                        <a:pt x="15" y="89"/>
                        <a:pt x="14" y="85"/>
                        <a:pt x="14" y="80"/>
                      </a:cubicBezTo>
                      <a:cubicBezTo>
                        <a:pt x="8" y="58"/>
                        <a:pt x="7" y="35"/>
                        <a:pt x="2" y="13"/>
                      </a:cubicBezTo>
                      <a:cubicBezTo>
                        <a:pt x="1" y="8"/>
                        <a:pt x="0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19" name="Freeform 91">
                  <a:extLst>
                    <a:ext uri="{FF2B5EF4-FFF2-40B4-BE49-F238E27FC236}">
                      <a16:creationId xmlns:a16="http://schemas.microsoft.com/office/drawing/2014/main" id="{14E81703-F850-2311-C7BC-31C7A353F0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09" y="1"/>
                  <a:ext cx="95" cy="191"/>
                </a:xfrm>
                <a:custGeom>
                  <a:avLst/>
                  <a:gdLst>
                    <a:gd name="T0" fmla="*/ 67 w 82"/>
                    <a:gd name="T1" fmla="*/ 84 h 169"/>
                    <a:gd name="T2" fmla="*/ 67 w 82"/>
                    <a:gd name="T3" fmla="*/ 103 h 169"/>
                    <a:gd name="T4" fmla="*/ 57 w 82"/>
                    <a:gd name="T5" fmla="*/ 146 h 169"/>
                    <a:gd name="T6" fmla="*/ 47 w 82"/>
                    <a:gd name="T7" fmla="*/ 166 h 169"/>
                    <a:gd name="T8" fmla="*/ 26 w 82"/>
                    <a:gd name="T9" fmla="*/ 159 h 169"/>
                    <a:gd name="T10" fmla="*/ 5 w 82"/>
                    <a:gd name="T11" fmla="*/ 112 h 169"/>
                    <a:gd name="T12" fmla="*/ 21 w 82"/>
                    <a:gd name="T13" fmla="*/ 14 h 169"/>
                    <a:gd name="T14" fmla="*/ 27 w 82"/>
                    <a:gd name="T15" fmla="*/ 0 h 169"/>
                    <a:gd name="T16" fmla="*/ 78 w 82"/>
                    <a:gd name="T17" fmla="*/ 0 h 169"/>
                    <a:gd name="T18" fmla="*/ 67 w 82"/>
                    <a:gd name="T19" fmla="*/ 84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2" h="169">
                      <a:moveTo>
                        <a:pt x="67" y="84"/>
                      </a:moveTo>
                      <a:cubicBezTo>
                        <a:pt x="67" y="90"/>
                        <a:pt x="67" y="97"/>
                        <a:pt x="67" y="103"/>
                      </a:cubicBezTo>
                      <a:cubicBezTo>
                        <a:pt x="61" y="117"/>
                        <a:pt x="58" y="131"/>
                        <a:pt x="57" y="146"/>
                      </a:cubicBezTo>
                      <a:cubicBezTo>
                        <a:pt x="56" y="154"/>
                        <a:pt x="54" y="161"/>
                        <a:pt x="47" y="166"/>
                      </a:cubicBezTo>
                      <a:cubicBezTo>
                        <a:pt x="38" y="169"/>
                        <a:pt x="32" y="165"/>
                        <a:pt x="26" y="159"/>
                      </a:cubicBezTo>
                      <a:cubicBezTo>
                        <a:pt x="0" y="145"/>
                        <a:pt x="0" y="145"/>
                        <a:pt x="5" y="112"/>
                      </a:cubicBezTo>
                      <a:cubicBezTo>
                        <a:pt x="9" y="79"/>
                        <a:pt x="15" y="47"/>
                        <a:pt x="21" y="14"/>
                      </a:cubicBezTo>
                      <a:cubicBezTo>
                        <a:pt x="22" y="9"/>
                        <a:pt x="23" y="4"/>
                        <a:pt x="27" y="0"/>
                      </a:cubicBezTo>
                      <a:cubicBezTo>
                        <a:pt x="44" y="0"/>
                        <a:pt x="61" y="0"/>
                        <a:pt x="78" y="0"/>
                      </a:cubicBezTo>
                      <a:cubicBezTo>
                        <a:pt x="82" y="29"/>
                        <a:pt x="71" y="56"/>
                        <a:pt x="67" y="84"/>
                      </a:cubicBezTo>
                      <a:close/>
                    </a:path>
                  </a:pathLst>
                </a:custGeom>
                <a:solidFill>
                  <a:srgbClr val="223C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0" name="Freeform 92">
                  <a:extLst>
                    <a:ext uri="{FF2B5EF4-FFF2-40B4-BE49-F238E27FC236}">
                      <a16:creationId xmlns:a16="http://schemas.microsoft.com/office/drawing/2014/main" id="{4B8BDBCA-F5CD-C90A-EFC4-7B112FF9E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55" y="1"/>
                  <a:ext cx="94" cy="188"/>
                </a:xfrm>
                <a:custGeom>
                  <a:avLst/>
                  <a:gdLst>
                    <a:gd name="T0" fmla="*/ 81 w 82"/>
                    <a:gd name="T1" fmla="*/ 0 h 166"/>
                    <a:gd name="T2" fmla="*/ 82 w 82"/>
                    <a:gd name="T3" fmla="*/ 6 h 166"/>
                    <a:gd name="T4" fmla="*/ 73 w 82"/>
                    <a:gd name="T5" fmla="*/ 68 h 166"/>
                    <a:gd name="T6" fmla="*/ 67 w 82"/>
                    <a:gd name="T7" fmla="*/ 100 h 166"/>
                    <a:gd name="T8" fmla="*/ 59 w 82"/>
                    <a:gd name="T9" fmla="*/ 148 h 166"/>
                    <a:gd name="T10" fmla="*/ 50 w 82"/>
                    <a:gd name="T11" fmla="*/ 163 h 166"/>
                    <a:gd name="T12" fmla="*/ 27 w 82"/>
                    <a:gd name="T13" fmla="*/ 159 h 166"/>
                    <a:gd name="T14" fmla="*/ 6 w 82"/>
                    <a:gd name="T15" fmla="*/ 114 h 166"/>
                    <a:gd name="T16" fmla="*/ 22 w 82"/>
                    <a:gd name="T17" fmla="*/ 22 h 166"/>
                    <a:gd name="T18" fmla="*/ 29 w 82"/>
                    <a:gd name="T19" fmla="*/ 0 h 166"/>
                    <a:gd name="T20" fmla="*/ 81 w 82"/>
                    <a:gd name="T21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166">
                      <a:moveTo>
                        <a:pt x="81" y="0"/>
                      </a:moveTo>
                      <a:cubicBezTo>
                        <a:pt x="81" y="2"/>
                        <a:pt x="81" y="4"/>
                        <a:pt x="82" y="6"/>
                      </a:cubicBezTo>
                      <a:cubicBezTo>
                        <a:pt x="81" y="27"/>
                        <a:pt x="75" y="48"/>
                        <a:pt x="73" y="68"/>
                      </a:cubicBezTo>
                      <a:cubicBezTo>
                        <a:pt x="71" y="79"/>
                        <a:pt x="68" y="89"/>
                        <a:pt x="67" y="100"/>
                      </a:cubicBezTo>
                      <a:cubicBezTo>
                        <a:pt x="65" y="116"/>
                        <a:pt x="60" y="132"/>
                        <a:pt x="59" y="148"/>
                      </a:cubicBezTo>
                      <a:cubicBezTo>
                        <a:pt x="58" y="154"/>
                        <a:pt x="56" y="160"/>
                        <a:pt x="50" y="163"/>
                      </a:cubicBezTo>
                      <a:cubicBezTo>
                        <a:pt x="41" y="166"/>
                        <a:pt x="34" y="163"/>
                        <a:pt x="27" y="159"/>
                      </a:cubicBezTo>
                      <a:cubicBezTo>
                        <a:pt x="0" y="145"/>
                        <a:pt x="0" y="145"/>
                        <a:pt x="6" y="114"/>
                      </a:cubicBezTo>
                      <a:cubicBezTo>
                        <a:pt x="11" y="83"/>
                        <a:pt x="17" y="53"/>
                        <a:pt x="22" y="22"/>
                      </a:cubicBezTo>
                      <a:cubicBezTo>
                        <a:pt x="23" y="14"/>
                        <a:pt x="23" y="6"/>
                        <a:pt x="29" y="0"/>
                      </a:cubicBezTo>
                      <a:cubicBezTo>
                        <a:pt x="46" y="0"/>
                        <a:pt x="64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233C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1" name="Freeform 93">
                  <a:extLst>
                    <a:ext uri="{FF2B5EF4-FFF2-40B4-BE49-F238E27FC236}">
                      <a16:creationId xmlns:a16="http://schemas.microsoft.com/office/drawing/2014/main" id="{7A5CBDB8-D28A-5834-A0C1-F0E423F70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2" y="1"/>
                  <a:ext cx="95" cy="231"/>
                </a:xfrm>
                <a:custGeom>
                  <a:avLst/>
                  <a:gdLst>
                    <a:gd name="T0" fmla="*/ 36 w 83"/>
                    <a:gd name="T1" fmla="*/ 0 h 204"/>
                    <a:gd name="T2" fmla="*/ 72 w 83"/>
                    <a:gd name="T3" fmla="*/ 0 h 204"/>
                    <a:gd name="T4" fmla="*/ 80 w 83"/>
                    <a:gd name="T5" fmla="*/ 19 h 204"/>
                    <a:gd name="T6" fmla="*/ 50 w 83"/>
                    <a:gd name="T7" fmla="*/ 179 h 204"/>
                    <a:gd name="T8" fmla="*/ 41 w 83"/>
                    <a:gd name="T9" fmla="*/ 201 h 204"/>
                    <a:gd name="T10" fmla="*/ 6 w 83"/>
                    <a:gd name="T11" fmla="*/ 193 h 204"/>
                    <a:gd name="T12" fmla="*/ 2 w 83"/>
                    <a:gd name="T13" fmla="*/ 172 h 204"/>
                    <a:gd name="T14" fmla="*/ 31 w 83"/>
                    <a:gd name="T15" fmla="*/ 10 h 204"/>
                    <a:gd name="T16" fmla="*/ 36 w 83"/>
                    <a:gd name="T17" fmla="*/ 0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3" h="204">
                      <a:moveTo>
                        <a:pt x="36" y="0"/>
                      </a:moveTo>
                      <a:cubicBezTo>
                        <a:pt x="48" y="0"/>
                        <a:pt x="60" y="0"/>
                        <a:pt x="72" y="0"/>
                      </a:cubicBezTo>
                      <a:cubicBezTo>
                        <a:pt x="79" y="4"/>
                        <a:pt x="83" y="10"/>
                        <a:pt x="80" y="19"/>
                      </a:cubicBezTo>
                      <a:cubicBezTo>
                        <a:pt x="67" y="72"/>
                        <a:pt x="61" y="126"/>
                        <a:pt x="50" y="179"/>
                      </a:cubicBezTo>
                      <a:cubicBezTo>
                        <a:pt x="48" y="187"/>
                        <a:pt x="48" y="195"/>
                        <a:pt x="41" y="201"/>
                      </a:cubicBezTo>
                      <a:cubicBezTo>
                        <a:pt x="28" y="204"/>
                        <a:pt x="17" y="197"/>
                        <a:pt x="6" y="193"/>
                      </a:cubicBezTo>
                      <a:cubicBezTo>
                        <a:pt x="0" y="187"/>
                        <a:pt x="0" y="180"/>
                        <a:pt x="2" y="172"/>
                      </a:cubicBezTo>
                      <a:cubicBezTo>
                        <a:pt x="12" y="119"/>
                        <a:pt x="20" y="64"/>
                        <a:pt x="31" y="10"/>
                      </a:cubicBezTo>
                      <a:cubicBezTo>
                        <a:pt x="31" y="6"/>
                        <a:pt x="33" y="3"/>
                        <a:pt x="36" y="0"/>
                      </a:cubicBezTo>
                      <a:close/>
                    </a:path>
                  </a:pathLst>
                </a:custGeom>
                <a:solidFill>
                  <a:srgbClr val="4CB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2" name="Freeform 94">
                  <a:extLst>
                    <a:ext uri="{FF2B5EF4-FFF2-40B4-BE49-F238E27FC236}">
                      <a16:creationId xmlns:a16="http://schemas.microsoft.com/office/drawing/2014/main" id="{7572988F-17CC-D8A4-1072-99AFEF162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6" y="1"/>
                  <a:ext cx="94" cy="225"/>
                </a:xfrm>
                <a:custGeom>
                  <a:avLst/>
                  <a:gdLst>
                    <a:gd name="T0" fmla="*/ 27 w 82"/>
                    <a:gd name="T1" fmla="*/ 0 h 199"/>
                    <a:gd name="T2" fmla="*/ 75 w 82"/>
                    <a:gd name="T3" fmla="*/ 0 h 199"/>
                    <a:gd name="T4" fmla="*/ 73 w 82"/>
                    <a:gd name="T5" fmla="*/ 50 h 199"/>
                    <a:gd name="T6" fmla="*/ 69 w 82"/>
                    <a:gd name="T7" fmla="*/ 71 h 199"/>
                    <a:gd name="T8" fmla="*/ 52 w 82"/>
                    <a:gd name="T9" fmla="*/ 168 h 199"/>
                    <a:gd name="T10" fmla="*/ 41 w 82"/>
                    <a:gd name="T11" fmla="*/ 197 h 199"/>
                    <a:gd name="T12" fmla="*/ 6 w 82"/>
                    <a:gd name="T13" fmla="*/ 188 h 199"/>
                    <a:gd name="T14" fmla="*/ 5 w 82"/>
                    <a:gd name="T15" fmla="*/ 155 h 199"/>
                    <a:gd name="T16" fmla="*/ 25 w 82"/>
                    <a:gd name="T17" fmla="*/ 32 h 199"/>
                    <a:gd name="T18" fmla="*/ 27 w 82"/>
                    <a:gd name="T19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2" h="199">
                      <a:moveTo>
                        <a:pt x="27" y="0"/>
                      </a:moveTo>
                      <a:cubicBezTo>
                        <a:pt x="43" y="0"/>
                        <a:pt x="59" y="0"/>
                        <a:pt x="75" y="0"/>
                      </a:cubicBezTo>
                      <a:cubicBezTo>
                        <a:pt x="82" y="17"/>
                        <a:pt x="76" y="33"/>
                        <a:pt x="73" y="50"/>
                      </a:cubicBezTo>
                      <a:cubicBezTo>
                        <a:pt x="70" y="57"/>
                        <a:pt x="70" y="64"/>
                        <a:pt x="69" y="71"/>
                      </a:cubicBezTo>
                      <a:cubicBezTo>
                        <a:pt x="63" y="103"/>
                        <a:pt x="57" y="136"/>
                        <a:pt x="52" y="168"/>
                      </a:cubicBezTo>
                      <a:cubicBezTo>
                        <a:pt x="50" y="178"/>
                        <a:pt x="50" y="189"/>
                        <a:pt x="41" y="197"/>
                      </a:cubicBezTo>
                      <a:cubicBezTo>
                        <a:pt x="28" y="199"/>
                        <a:pt x="16" y="195"/>
                        <a:pt x="6" y="188"/>
                      </a:cubicBezTo>
                      <a:cubicBezTo>
                        <a:pt x="0" y="177"/>
                        <a:pt x="3" y="166"/>
                        <a:pt x="5" y="155"/>
                      </a:cubicBezTo>
                      <a:cubicBezTo>
                        <a:pt x="11" y="114"/>
                        <a:pt x="22" y="73"/>
                        <a:pt x="25" y="32"/>
                      </a:cubicBezTo>
                      <a:cubicBezTo>
                        <a:pt x="31" y="21"/>
                        <a:pt x="29" y="11"/>
                        <a:pt x="27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3" name="Freeform 95">
                  <a:extLst>
                    <a:ext uri="{FF2B5EF4-FFF2-40B4-BE49-F238E27FC236}">
                      <a16:creationId xmlns:a16="http://schemas.microsoft.com/office/drawing/2014/main" id="{90F783FA-F6BF-252A-4078-24F11E0764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10" y="1"/>
                  <a:ext cx="141" cy="146"/>
                </a:xfrm>
                <a:custGeom>
                  <a:avLst/>
                  <a:gdLst>
                    <a:gd name="T0" fmla="*/ 29 w 122"/>
                    <a:gd name="T1" fmla="*/ 120 h 129"/>
                    <a:gd name="T2" fmla="*/ 0 w 122"/>
                    <a:gd name="T3" fmla="*/ 49 h 129"/>
                    <a:gd name="T4" fmla="*/ 19 w 122"/>
                    <a:gd name="T5" fmla="*/ 38 h 129"/>
                    <a:gd name="T6" fmla="*/ 24 w 122"/>
                    <a:gd name="T7" fmla="*/ 36 h 129"/>
                    <a:gd name="T8" fmla="*/ 63 w 122"/>
                    <a:gd name="T9" fmla="*/ 41 h 129"/>
                    <a:gd name="T10" fmla="*/ 68 w 122"/>
                    <a:gd name="T11" fmla="*/ 19 h 129"/>
                    <a:gd name="T12" fmla="*/ 83 w 122"/>
                    <a:gd name="T13" fmla="*/ 16 h 129"/>
                    <a:gd name="T14" fmla="*/ 104 w 122"/>
                    <a:gd name="T15" fmla="*/ 0 h 129"/>
                    <a:gd name="T16" fmla="*/ 116 w 122"/>
                    <a:gd name="T17" fmla="*/ 0 h 129"/>
                    <a:gd name="T18" fmla="*/ 119 w 122"/>
                    <a:gd name="T19" fmla="*/ 19 h 129"/>
                    <a:gd name="T20" fmla="*/ 106 w 122"/>
                    <a:gd name="T21" fmla="*/ 93 h 129"/>
                    <a:gd name="T22" fmla="*/ 90 w 122"/>
                    <a:gd name="T23" fmla="*/ 108 h 129"/>
                    <a:gd name="T24" fmla="*/ 75 w 122"/>
                    <a:gd name="T25" fmla="*/ 100 h 129"/>
                    <a:gd name="T26" fmla="*/ 63 w 122"/>
                    <a:gd name="T27" fmla="*/ 94 h 129"/>
                    <a:gd name="T28" fmla="*/ 60 w 122"/>
                    <a:gd name="T29" fmla="*/ 108 h 129"/>
                    <a:gd name="T30" fmla="*/ 58 w 122"/>
                    <a:gd name="T31" fmla="*/ 127 h 129"/>
                    <a:gd name="T32" fmla="*/ 53 w 122"/>
                    <a:gd name="T33" fmla="*/ 129 h 129"/>
                    <a:gd name="T34" fmla="*/ 37 w 122"/>
                    <a:gd name="T35" fmla="*/ 122 h 129"/>
                    <a:gd name="T36" fmla="*/ 29 w 122"/>
                    <a:gd name="T37" fmla="*/ 12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22" h="129">
                      <a:moveTo>
                        <a:pt x="29" y="120"/>
                      </a:moveTo>
                      <a:cubicBezTo>
                        <a:pt x="18" y="97"/>
                        <a:pt x="2" y="76"/>
                        <a:pt x="0" y="49"/>
                      </a:cubicBezTo>
                      <a:cubicBezTo>
                        <a:pt x="5" y="42"/>
                        <a:pt x="13" y="43"/>
                        <a:pt x="19" y="38"/>
                      </a:cubicBezTo>
                      <a:cubicBezTo>
                        <a:pt x="20" y="37"/>
                        <a:pt x="22" y="37"/>
                        <a:pt x="24" y="36"/>
                      </a:cubicBezTo>
                      <a:cubicBezTo>
                        <a:pt x="37" y="33"/>
                        <a:pt x="49" y="43"/>
                        <a:pt x="63" y="41"/>
                      </a:cubicBezTo>
                      <a:cubicBezTo>
                        <a:pt x="65" y="34"/>
                        <a:pt x="62" y="25"/>
                        <a:pt x="68" y="19"/>
                      </a:cubicBezTo>
                      <a:cubicBezTo>
                        <a:pt x="72" y="15"/>
                        <a:pt x="78" y="15"/>
                        <a:pt x="83" y="16"/>
                      </a:cubicBezTo>
                      <a:cubicBezTo>
                        <a:pt x="97" y="19"/>
                        <a:pt x="104" y="15"/>
                        <a:pt x="104" y="0"/>
                      </a:cubicBezTo>
                      <a:cubicBezTo>
                        <a:pt x="108" y="0"/>
                        <a:pt x="112" y="0"/>
                        <a:pt x="116" y="0"/>
                      </a:cubicBezTo>
                      <a:cubicBezTo>
                        <a:pt x="122" y="6"/>
                        <a:pt x="120" y="12"/>
                        <a:pt x="119" y="19"/>
                      </a:cubicBezTo>
                      <a:cubicBezTo>
                        <a:pt x="116" y="44"/>
                        <a:pt x="111" y="69"/>
                        <a:pt x="106" y="93"/>
                      </a:cubicBezTo>
                      <a:cubicBezTo>
                        <a:pt x="104" y="102"/>
                        <a:pt x="103" y="111"/>
                        <a:pt x="90" y="108"/>
                      </a:cubicBezTo>
                      <a:cubicBezTo>
                        <a:pt x="84" y="108"/>
                        <a:pt x="79" y="104"/>
                        <a:pt x="75" y="100"/>
                      </a:cubicBezTo>
                      <a:cubicBezTo>
                        <a:pt x="72" y="97"/>
                        <a:pt x="69" y="92"/>
                        <a:pt x="63" y="94"/>
                      </a:cubicBezTo>
                      <a:cubicBezTo>
                        <a:pt x="57" y="97"/>
                        <a:pt x="60" y="103"/>
                        <a:pt x="60" y="108"/>
                      </a:cubicBezTo>
                      <a:cubicBezTo>
                        <a:pt x="61" y="115"/>
                        <a:pt x="62" y="121"/>
                        <a:pt x="58" y="127"/>
                      </a:cubicBezTo>
                      <a:cubicBezTo>
                        <a:pt x="56" y="129"/>
                        <a:pt x="55" y="129"/>
                        <a:pt x="53" y="129"/>
                      </a:cubicBezTo>
                      <a:cubicBezTo>
                        <a:pt x="48" y="125"/>
                        <a:pt x="48" y="109"/>
                        <a:pt x="37" y="122"/>
                      </a:cubicBezTo>
                      <a:cubicBezTo>
                        <a:pt x="34" y="123"/>
                        <a:pt x="31" y="122"/>
                        <a:pt x="29" y="120"/>
                      </a:cubicBezTo>
                      <a:close/>
                    </a:path>
                  </a:pathLst>
                </a:custGeom>
                <a:solidFill>
                  <a:srgbClr val="D6AF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4" name="Freeform 96">
                  <a:extLst>
                    <a:ext uri="{FF2B5EF4-FFF2-40B4-BE49-F238E27FC236}">
                      <a16:creationId xmlns:a16="http://schemas.microsoft.com/office/drawing/2014/main" id="{5F181636-5FE4-22F1-DCFE-32D3B3AFC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73" y="28"/>
                  <a:ext cx="87" cy="421"/>
                </a:xfrm>
                <a:custGeom>
                  <a:avLst/>
                  <a:gdLst>
                    <a:gd name="T0" fmla="*/ 0 w 76"/>
                    <a:gd name="T1" fmla="*/ 366 h 372"/>
                    <a:gd name="T2" fmla="*/ 31 w 76"/>
                    <a:gd name="T3" fmla="*/ 190 h 372"/>
                    <a:gd name="T4" fmla="*/ 66 w 76"/>
                    <a:gd name="T5" fmla="*/ 0 h 372"/>
                    <a:gd name="T6" fmla="*/ 75 w 76"/>
                    <a:gd name="T7" fmla="*/ 12 h 372"/>
                    <a:gd name="T8" fmla="*/ 75 w 76"/>
                    <a:gd name="T9" fmla="*/ 64 h 372"/>
                    <a:gd name="T10" fmla="*/ 67 w 76"/>
                    <a:gd name="T11" fmla="*/ 116 h 372"/>
                    <a:gd name="T12" fmla="*/ 57 w 76"/>
                    <a:gd name="T13" fmla="*/ 167 h 372"/>
                    <a:gd name="T14" fmla="*/ 39 w 76"/>
                    <a:gd name="T15" fmla="*/ 274 h 372"/>
                    <a:gd name="T16" fmla="*/ 28 w 76"/>
                    <a:gd name="T17" fmla="*/ 315 h 372"/>
                    <a:gd name="T18" fmla="*/ 19 w 76"/>
                    <a:gd name="T19" fmla="*/ 364 h 372"/>
                    <a:gd name="T20" fmla="*/ 0 w 76"/>
                    <a:gd name="T21" fmla="*/ 366 h 3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6" h="372">
                      <a:moveTo>
                        <a:pt x="0" y="366"/>
                      </a:moveTo>
                      <a:cubicBezTo>
                        <a:pt x="10" y="307"/>
                        <a:pt x="20" y="249"/>
                        <a:pt x="31" y="190"/>
                      </a:cubicBezTo>
                      <a:cubicBezTo>
                        <a:pt x="44" y="127"/>
                        <a:pt x="51" y="63"/>
                        <a:pt x="66" y="0"/>
                      </a:cubicBezTo>
                      <a:cubicBezTo>
                        <a:pt x="73" y="1"/>
                        <a:pt x="72" y="9"/>
                        <a:pt x="75" y="12"/>
                      </a:cubicBezTo>
                      <a:cubicBezTo>
                        <a:pt x="75" y="29"/>
                        <a:pt x="75" y="46"/>
                        <a:pt x="75" y="64"/>
                      </a:cubicBezTo>
                      <a:cubicBezTo>
                        <a:pt x="67" y="80"/>
                        <a:pt x="76" y="100"/>
                        <a:pt x="67" y="116"/>
                      </a:cubicBezTo>
                      <a:cubicBezTo>
                        <a:pt x="64" y="133"/>
                        <a:pt x="64" y="150"/>
                        <a:pt x="57" y="167"/>
                      </a:cubicBezTo>
                      <a:cubicBezTo>
                        <a:pt x="54" y="203"/>
                        <a:pt x="44" y="238"/>
                        <a:pt x="39" y="274"/>
                      </a:cubicBezTo>
                      <a:cubicBezTo>
                        <a:pt x="34" y="287"/>
                        <a:pt x="36" y="303"/>
                        <a:pt x="28" y="315"/>
                      </a:cubicBezTo>
                      <a:cubicBezTo>
                        <a:pt x="21" y="331"/>
                        <a:pt x="23" y="348"/>
                        <a:pt x="19" y="364"/>
                      </a:cubicBezTo>
                      <a:cubicBezTo>
                        <a:pt x="13" y="372"/>
                        <a:pt x="7" y="371"/>
                        <a:pt x="0" y="366"/>
                      </a:cubicBezTo>
                      <a:close/>
                    </a:path>
                  </a:pathLst>
                </a:custGeom>
                <a:solidFill>
                  <a:srgbClr val="D29F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5" name="Freeform 97">
                  <a:extLst>
                    <a:ext uri="{FF2B5EF4-FFF2-40B4-BE49-F238E27FC236}">
                      <a16:creationId xmlns:a16="http://schemas.microsoft.com/office/drawing/2014/main" id="{CFF73CDD-8CEA-2627-FD2F-B761301D3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20" y="1"/>
                  <a:ext cx="85" cy="189"/>
                </a:xfrm>
                <a:custGeom>
                  <a:avLst/>
                  <a:gdLst>
                    <a:gd name="T0" fmla="*/ 29 w 73"/>
                    <a:gd name="T1" fmla="*/ 0 h 167"/>
                    <a:gd name="T2" fmla="*/ 69 w 73"/>
                    <a:gd name="T3" fmla="*/ 0 h 167"/>
                    <a:gd name="T4" fmla="*/ 71 w 73"/>
                    <a:gd name="T5" fmla="*/ 19 h 167"/>
                    <a:gd name="T6" fmla="*/ 47 w 73"/>
                    <a:gd name="T7" fmla="*/ 149 h 167"/>
                    <a:gd name="T8" fmla="*/ 42 w 73"/>
                    <a:gd name="T9" fmla="*/ 160 h 167"/>
                    <a:gd name="T10" fmla="*/ 3 w 73"/>
                    <a:gd name="T11" fmla="*/ 152 h 167"/>
                    <a:gd name="T12" fmla="*/ 1 w 73"/>
                    <a:gd name="T13" fmla="*/ 137 h 167"/>
                    <a:gd name="T14" fmla="*/ 22 w 73"/>
                    <a:gd name="T15" fmla="*/ 14 h 167"/>
                    <a:gd name="T16" fmla="*/ 29 w 73"/>
                    <a:gd name="T17" fmla="*/ 0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167">
                      <a:moveTo>
                        <a:pt x="29" y="0"/>
                      </a:moveTo>
                      <a:cubicBezTo>
                        <a:pt x="42" y="0"/>
                        <a:pt x="55" y="0"/>
                        <a:pt x="69" y="0"/>
                      </a:cubicBezTo>
                      <a:cubicBezTo>
                        <a:pt x="73" y="6"/>
                        <a:pt x="72" y="13"/>
                        <a:pt x="71" y="19"/>
                      </a:cubicBezTo>
                      <a:cubicBezTo>
                        <a:pt x="62" y="62"/>
                        <a:pt x="55" y="106"/>
                        <a:pt x="47" y="149"/>
                      </a:cubicBezTo>
                      <a:cubicBezTo>
                        <a:pt x="46" y="153"/>
                        <a:pt x="45" y="157"/>
                        <a:pt x="42" y="160"/>
                      </a:cubicBezTo>
                      <a:cubicBezTo>
                        <a:pt x="27" y="167"/>
                        <a:pt x="16" y="157"/>
                        <a:pt x="3" y="152"/>
                      </a:cubicBezTo>
                      <a:cubicBezTo>
                        <a:pt x="0" y="147"/>
                        <a:pt x="0" y="142"/>
                        <a:pt x="1" y="137"/>
                      </a:cubicBezTo>
                      <a:cubicBezTo>
                        <a:pt x="7" y="96"/>
                        <a:pt x="15" y="55"/>
                        <a:pt x="22" y="14"/>
                      </a:cubicBezTo>
                      <a:cubicBezTo>
                        <a:pt x="23" y="9"/>
                        <a:pt x="25" y="4"/>
                        <a:pt x="29" y="0"/>
                      </a:cubicBezTo>
                      <a:close/>
                    </a:path>
                  </a:pathLst>
                </a:custGeom>
                <a:solidFill>
                  <a:srgbClr val="F9E9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6" name="Freeform 98">
                  <a:extLst>
                    <a:ext uri="{FF2B5EF4-FFF2-40B4-BE49-F238E27FC236}">
                      <a16:creationId xmlns:a16="http://schemas.microsoft.com/office/drawing/2014/main" id="{6564875C-5C27-6E40-2BCE-AD8A61B4A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13" y="1"/>
                  <a:ext cx="91" cy="361"/>
                </a:xfrm>
                <a:custGeom>
                  <a:avLst/>
                  <a:gdLst>
                    <a:gd name="T0" fmla="*/ 23 w 79"/>
                    <a:gd name="T1" fmla="*/ 0 h 319"/>
                    <a:gd name="T2" fmla="*/ 63 w 79"/>
                    <a:gd name="T3" fmla="*/ 224 h 319"/>
                    <a:gd name="T4" fmla="*/ 79 w 79"/>
                    <a:gd name="T5" fmla="*/ 311 h 319"/>
                    <a:gd name="T6" fmla="*/ 62 w 79"/>
                    <a:gd name="T7" fmla="*/ 316 h 319"/>
                    <a:gd name="T8" fmla="*/ 54 w 79"/>
                    <a:gd name="T9" fmla="*/ 275 h 319"/>
                    <a:gd name="T10" fmla="*/ 42 w 79"/>
                    <a:gd name="T11" fmla="*/ 249 h 319"/>
                    <a:gd name="T12" fmla="*/ 21 w 79"/>
                    <a:gd name="T13" fmla="*/ 115 h 319"/>
                    <a:gd name="T14" fmla="*/ 10 w 79"/>
                    <a:gd name="T15" fmla="*/ 63 h 319"/>
                    <a:gd name="T16" fmla="*/ 3 w 79"/>
                    <a:gd name="T17" fmla="*/ 24 h 319"/>
                    <a:gd name="T18" fmla="*/ 7 w 79"/>
                    <a:gd name="T19" fmla="*/ 0 h 319"/>
                    <a:gd name="T20" fmla="*/ 23 w 79"/>
                    <a:gd name="T21" fmla="*/ 0 h 3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" h="319">
                      <a:moveTo>
                        <a:pt x="23" y="0"/>
                      </a:moveTo>
                      <a:cubicBezTo>
                        <a:pt x="36" y="74"/>
                        <a:pt x="50" y="149"/>
                        <a:pt x="63" y="224"/>
                      </a:cubicBezTo>
                      <a:cubicBezTo>
                        <a:pt x="68" y="253"/>
                        <a:pt x="73" y="282"/>
                        <a:pt x="79" y="311"/>
                      </a:cubicBezTo>
                      <a:cubicBezTo>
                        <a:pt x="74" y="317"/>
                        <a:pt x="69" y="319"/>
                        <a:pt x="62" y="316"/>
                      </a:cubicBezTo>
                      <a:cubicBezTo>
                        <a:pt x="59" y="303"/>
                        <a:pt x="57" y="289"/>
                        <a:pt x="54" y="275"/>
                      </a:cubicBezTo>
                      <a:cubicBezTo>
                        <a:pt x="55" y="264"/>
                        <a:pt x="44" y="259"/>
                        <a:pt x="42" y="249"/>
                      </a:cubicBezTo>
                      <a:cubicBezTo>
                        <a:pt x="39" y="204"/>
                        <a:pt x="28" y="160"/>
                        <a:pt x="21" y="115"/>
                      </a:cubicBezTo>
                      <a:cubicBezTo>
                        <a:pt x="17" y="98"/>
                        <a:pt x="15" y="80"/>
                        <a:pt x="10" y="63"/>
                      </a:cubicBezTo>
                      <a:cubicBezTo>
                        <a:pt x="7" y="50"/>
                        <a:pt x="5" y="37"/>
                        <a:pt x="3" y="24"/>
                      </a:cubicBezTo>
                      <a:cubicBezTo>
                        <a:pt x="1" y="16"/>
                        <a:pt x="0" y="7"/>
                        <a:pt x="7" y="0"/>
                      </a:cubicBezTo>
                      <a:cubicBezTo>
                        <a:pt x="12" y="0"/>
                        <a:pt x="18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D2A0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7" name="Freeform 99">
                  <a:extLst>
                    <a:ext uri="{FF2B5EF4-FFF2-40B4-BE49-F238E27FC236}">
                      <a16:creationId xmlns:a16="http://schemas.microsoft.com/office/drawing/2014/main" id="{24586CCD-D1B6-966C-0B96-B5160D3ED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83" y="1"/>
                  <a:ext cx="84" cy="173"/>
                </a:xfrm>
                <a:custGeom>
                  <a:avLst/>
                  <a:gdLst>
                    <a:gd name="T0" fmla="*/ 32 w 73"/>
                    <a:gd name="T1" fmla="*/ 0 h 153"/>
                    <a:gd name="T2" fmla="*/ 60 w 73"/>
                    <a:gd name="T3" fmla="*/ 0 h 153"/>
                    <a:gd name="T4" fmla="*/ 72 w 73"/>
                    <a:gd name="T5" fmla="*/ 33 h 153"/>
                    <a:gd name="T6" fmla="*/ 68 w 73"/>
                    <a:gd name="T7" fmla="*/ 51 h 153"/>
                    <a:gd name="T8" fmla="*/ 53 w 73"/>
                    <a:gd name="T9" fmla="*/ 127 h 153"/>
                    <a:gd name="T10" fmla="*/ 41 w 73"/>
                    <a:gd name="T11" fmla="*/ 153 h 153"/>
                    <a:gd name="T12" fmla="*/ 6 w 73"/>
                    <a:gd name="T13" fmla="*/ 143 h 153"/>
                    <a:gd name="T14" fmla="*/ 6 w 73"/>
                    <a:gd name="T15" fmla="*/ 114 h 153"/>
                    <a:gd name="T16" fmla="*/ 21 w 73"/>
                    <a:gd name="T17" fmla="*/ 23 h 153"/>
                    <a:gd name="T18" fmla="*/ 32 w 73"/>
                    <a:gd name="T19" fmla="*/ 0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53">
                      <a:moveTo>
                        <a:pt x="32" y="0"/>
                      </a:moveTo>
                      <a:cubicBezTo>
                        <a:pt x="41" y="0"/>
                        <a:pt x="50" y="0"/>
                        <a:pt x="60" y="0"/>
                      </a:cubicBezTo>
                      <a:cubicBezTo>
                        <a:pt x="62" y="11"/>
                        <a:pt x="71" y="20"/>
                        <a:pt x="72" y="33"/>
                      </a:cubicBezTo>
                      <a:cubicBezTo>
                        <a:pt x="73" y="39"/>
                        <a:pt x="71" y="45"/>
                        <a:pt x="68" y="51"/>
                      </a:cubicBezTo>
                      <a:cubicBezTo>
                        <a:pt x="60" y="76"/>
                        <a:pt x="58" y="101"/>
                        <a:pt x="53" y="127"/>
                      </a:cubicBezTo>
                      <a:cubicBezTo>
                        <a:pt x="51" y="136"/>
                        <a:pt x="50" y="146"/>
                        <a:pt x="41" y="153"/>
                      </a:cubicBezTo>
                      <a:cubicBezTo>
                        <a:pt x="28" y="152"/>
                        <a:pt x="16" y="151"/>
                        <a:pt x="6" y="143"/>
                      </a:cubicBezTo>
                      <a:cubicBezTo>
                        <a:pt x="0" y="134"/>
                        <a:pt x="4" y="124"/>
                        <a:pt x="6" y="114"/>
                      </a:cubicBezTo>
                      <a:cubicBezTo>
                        <a:pt x="9" y="83"/>
                        <a:pt x="17" y="53"/>
                        <a:pt x="21" y="23"/>
                      </a:cubicBezTo>
                      <a:cubicBezTo>
                        <a:pt x="22" y="14"/>
                        <a:pt x="24" y="6"/>
                        <a:pt x="32" y="0"/>
                      </a:cubicBezTo>
                      <a:close/>
                    </a:path>
                  </a:pathLst>
                </a:custGeom>
                <a:solidFill>
                  <a:srgbClr val="F195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8" name="Freeform 100">
                  <a:extLst>
                    <a:ext uri="{FF2B5EF4-FFF2-40B4-BE49-F238E27FC236}">
                      <a16:creationId xmlns:a16="http://schemas.microsoft.com/office/drawing/2014/main" id="{BF9A87F4-A56B-843E-5D86-E40323C6DB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46" y="1"/>
                  <a:ext cx="135" cy="270"/>
                </a:xfrm>
                <a:custGeom>
                  <a:avLst/>
                  <a:gdLst>
                    <a:gd name="T0" fmla="*/ 115 w 117"/>
                    <a:gd name="T1" fmla="*/ 63 h 239"/>
                    <a:gd name="T2" fmla="*/ 115 w 117"/>
                    <a:gd name="T3" fmla="*/ 239 h 239"/>
                    <a:gd name="T4" fmla="*/ 105 w 117"/>
                    <a:gd name="T5" fmla="*/ 222 h 239"/>
                    <a:gd name="T6" fmla="*/ 107 w 117"/>
                    <a:gd name="T7" fmla="*/ 100 h 239"/>
                    <a:gd name="T8" fmla="*/ 96 w 117"/>
                    <a:gd name="T9" fmla="*/ 108 h 239"/>
                    <a:gd name="T10" fmla="*/ 80 w 117"/>
                    <a:gd name="T11" fmla="*/ 88 h 239"/>
                    <a:gd name="T12" fmla="*/ 72 w 117"/>
                    <a:gd name="T13" fmla="*/ 103 h 239"/>
                    <a:gd name="T14" fmla="*/ 57 w 117"/>
                    <a:gd name="T15" fmla="*/ 129 h 239"/>
                    <a:gd name="T16" fmla="*/ 42 w 117"/>
                    <a:gd name="T17" fmla="*/ 121 h 239"/>
                    <a:gd name="T18" fmla="*/ 28 w 117"/>
                    <a:gd name="T19" fmla="*/ 96 h 239"/>
                    <a:gd name="T20" fmla="*/ 17 w 117"/>
                    <a:gd name="T21" fmla="*/ 70 h 239"/>
                    <a:gd name="T22" fmla="*/ 14 w 117"/>
                    <a:gd name="T23" fmla="*/ 89 h 239"/>
                    <a:gd name="T24" fmla="*/ 4 w 117"/>
                    <a:gd name="T25" fmla="*/ 87 h 239"/>
                    <a:gd name="T26" fmla="*/ 2 w 117"/>
                    <a:gd name="T27" fmla="*/ 17 h 239"/>
                    <a:gd name="T28" fmla="*/ 8 w 117"/>
                    <a:gd name="T29" fmla="*/ 0 h 239"/>
                    <a:gd name="T30" fmla="*/ 16 w 117"/>
                    <a:gd name="T31" fmla="*/ 0 h 239"/>
                    <a:gd name="T32" fmla="*/ 21 w 117"/>
                    <a:gd name="T33" fmla="*/ 30 h 239"/>
                    <a:gd name="T34" fmla="*/ 34 w 117"/>
                    <a:gd name="T35" fmla="*/ 38 h 239"/>
                    <a:gd name="T36" fmla="*/ 85 w 117"/>
                    <a:gd name="T37" fmla="*/ 46 h 239"/>
                    <a:gd name="T38" fmla="*/ 115 w 117"/>
                    <a:gd name="T39" fmla="*/ 63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17" h="239">
                      <a:moveTo>
                        <a:pt x="115" y="63"/>
                      </a:moveTo>
                      <a:cubicBezTo>
                        <a:pt x="116" y="122"/>
                        <a:pt x="117" y="180"/>
                        <a:pt x="115" y="239"/>
                      </a:cubicBezTo>
                      <a:cubicBezTo>
                        <a:pt x="105" y="237"/>
                        <a:pt x="105" y="229"/>
                        <a:pt x="105" y="222"/>
                      </a:cubicBezTo>
                      <a:cubicBezTo>
                        <a:pt x="109" y="182"/>
                        <a:pt x="105" y="141"/>
                        <a:pt x="107" y="100"/>
                      </a:cubicBezTo>
                      <a:cubicBezTo>
                        <a:pt x="102" y="103"/>
                        <a:pt x="101" y="107"/>
                        <a:pt x="96" y="108"/>
                      </a:cubicBezTo>
                      <a:cubicBezTo>
                        <a:pt x="83" y="108"/>
                        <a:pt x="87" y="95"/>
                        <a:pt x="80" y="88"/>
                      </a:cubicBezTo>
                      <a:cubicBezTo>
                        <a:pt x="74" y="91"/>
                        <a:pt x="75" y="98"/>
                        <a:pt x="72" y="103"/>
                      </a:cubicBezTo>
                      <a:cubicBezTo>
                        <a:pt x="64" y="110"/>
                        <a:pt x="68" y="123"/>
                        <a:pt x="57" y="129"/>
                      </a:cubicBezTo>
                      <a:cubicBezTo>
                        <a:pt x="52" y="127"/>
                        <a:pt x="47" y="124"/>
                        <a:pt x="42" y="121"/>
                      </a:cubicBezTo>
                      <a:cubicBezTo>
                        <a:pt x="36" y="114"/>
                        <a:pt x="32" y="105"/>
                        <a:pt x="28" y="96"/>
                      </a:cubicBezTo>
                      <a:cubicBezTo>
                        <a:pt x="25" y="88"/>
                        <a:pt x="21" y="79"/>
                        <a:pt x="17" y="70"/>
                      </a:cubicBezTo>
                      <a:cubicBezTo>
                        <a:pt x="16" y="77"/>
                        <a:pt x="17" y="83"/>
                        <a:pt x="14" y="89"/>
                      </a:cubicBezTo>
                      <a:cubicBezTo>
                        <a:pt x="10" y="95"/>
                        <a:pt x="7" y="93"/>
                        <a:pt x="4" y="87"/>
                      </a:cubicBezTo>
                      <a:cubicBezTo>
                        <a:pt x="0" y="64"/>
                        <a:pt x="3" y="40"/>
                        <a:pt x="2" y="17"/>
                      </a:cubicBezTo>
                      <a:cubicBezTo>
                        <a:pt x="2" y="11"/>
                        <a:pt x="4" y="5"/>
                        <a:pt x="8" y="0"/>
                      </a:cubicBezTo>
                      <a:cubicBezTo>
                        <a:pt x="11" y="0"/>
                        <a:pt x="13" y="0"/>
                        <a:pt x="16" y="0"/>
                      </a:cubicBezTo>
                      <a:cubicBezTo>
                        <a:pt x="24" y="9"/>
                        <a:pt x="20" y="20"/>
                        <a:pt x="21" y="30"/>
                      </a:cubicBezTo>
                      <a:cubicBezTo>
                        <a:pt x="22" y="40"/>
                        <a:pt x="26" y="41"/>
                        <a:pt x="34" y="38"/>
                      </a:cubicBezTo>
                      <a:cubicBezTo>
                        <a:pt x="52" y="32"/>
                        <a:pt x="69" y="38"/>
                        <a:pt x="85" y="46"/>
                      </a:cubicBezTo>
                      <a:cubicBezTo>
                        <a:pt x="94" y="71"/>
                        <a:pt x="94" y="71"/>
                        <a:pt x="115" y="63"/>
                      </a:cubicBezTo>
                      <a:close/>
                    </a:path>
                  </a:pathLst>
                </a:custGeom>
                <a:solidFill>
                  <a:srgbClr val="DFB7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29" name="Freeform 101">
                  <a:extLst>
                    <a:ext uri="{FF2B5EF4-FFF2-40B4-BE49-F238E27FC236}">
                      <a16:creationId xmlns:a16="http://schemas.microsoft.com/office/drawing/2014/main" id="{94CA4E3E-C178-9EE7-7478-0032411302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15" y="1"/>
                  <a:ext cx="89" cy="333"/>
                </a:xfrm>
                <a:custGeom>
                  <a:avLst/>
                  <a:gdLst>
                    <a:gd name="T0" fmla="*/ 0 w 77"/>
                    <a:gd name="T1" fmla="*/ 284 h 294"/>
                    <a:gd name="T2" fmla="*/ 43 w 77"/>
                    <a:gd name="T3" fmla="*/ 39 h 294"/>
                    <a:gd name="T4" fmla="*/ 49 w 77"/>
                    <a:gd name="T5" fmla="*/ 0 h 294"/>
                    <a:gd name="T6" fmla="*/ 69 w 77"/>
                    <a:gd name="T7" fmla="*/ 0 h 294"/>
                    <a:gd name="T8" fmla="*/ 69 w 77"/>
                    <a:gd name="T9" fmla="*/ 31 h 294"/>
                    <a:gd name="T10" fmla="*/ 59 w 77"/>
                    <a:gd name="T11" fmla="*/ 81 h 294"/>
                    <a:gd name="T12" fmla="*/ 41 w 77"/>
                    <a:gd name="T13" fmla="*/ 187 h 294"/>
                    <a:gd name="T14" fmla="*/ 35 w 77"/>
                    <a:gd name="T15" fmla="*/ 228 h 294"/>
                    <a:gd name="T16" fmla="*/ 30 w 77"/>
                    <a:gd name="T17" fmla="*/ 244 h 294"/>
                    <a:gd name="T18" fmla="*/ 29 w 77"/>
                    <a:gd name="T19" fmla="*/ 244 h 294"/>
                    <a:gd name="T20" fmla="*/ 18 w 77"/>
                    <a:gd name="T21" fmla="*/ 292 h 294"/>
                    <a:gd name="T22" fmla="*/ 0 w 77"/>
                    <a:gd name="T23" fmla="*/ 284 h 2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7" h="294">
                      <a:moveTo>
                        <a:pt x="0" y="284"/>
                      </a:moveTo>
                      <a:cubicBezTo>
                        <a:pt x="15" y="202"/>
                        <a:pt x="29" y="121"/>
                        <a:pt x="43" y="39"/>
                      </a:cubicBezTo>
                      <a:cubicBezTo>
                        <a:pt x="46" y="26"/>
                        <a:pt x="47" y="13"/>
                        <a:pt x="49" y="0"/>
                      </a:cubicBezTo>
                      <a:cubicBezTo>
                        <a:pt x="56" y="0"/>
                        <a:pt x="63" y="0"/>
                        <a:pt x="69" y="0"/>
                      </a:cubicBezTo>
                      <a:cubicBezTo>
                        <a:pt x="77" y="10"/>
                        <a:pt x="71" y="21"/>
                        <a:pt x="69" y="31"/>
                      </a:cubicBezTo>
                      <a:cubicBezTo>
                        <a:pt x="66" y="48"/>
                        <a:pt x="59" y="64"/>
                        <a:pt x="59" y="81"/>
                      </a:cubicBezTo>
                      <a:cubicBezTo>
                        <a:pt x="54" y="117"/>
                        <a:pt x="45" y="151"/>
                        <a:pt x="41" y="187"/>
                      </a:cubicBezTo>
                      <a:cubicBezTo>
                        <a:pt x="34" y="200"/>
                        <a:pt x="35" y="214"/>
                        <a:pt x="35" y="228"/>
                      </a:cubicBezTo>
                      <a:cubicBezTo>
                        <a:pt x="35" y="234"/>
                        <a:pt x="33" y="239"/>
                        <a:pt x="30" y="244"/>
                      </a:cubicBezTo>
                      <a:cubicBezTo>
                        <a:pt x="29" y="244"/>
                        <a:pt x="29" y="244"/>
                        <a:pt x="29" y="244"/>
                      </a:cubicBezTo>
                      <a:cubicBezTo>
                        <a:pt x="21" y="259"/>
                        <a:pt x="31" y="278"/>
                        <a:pt x="18" y="292"/>
                      </a:cubicBezTo>
                      <a:cubicBezTo>
                        <a:pt x="10" y="294"/>
                        <a:pt x="3" y="293"/>
                        <a:pt x="0" y="284"/>
                      </a:cubicBezTo>
                      <a:close/>
                    </a:path>
                  </a:pathLst>
                </a:custGeom>
                <a:solidFill>
                  <a:srgbClr val="D39F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0" name="Freeform 102">
                  <a:extLst>
                    <a:ext uri="{FF2B5EF4-FFF2-40B4-BE49-F238E27FC236}">
                      <a16:creationId xmlns:a16="http://schemas.microsoft.com/office/drawing/2014/main" id="{F3FB367D-2933-44BE-8EE7-DCD6438205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6" y="1"/>
                  <a:ext cx="82" cy="165"/>
                </a:xfrm>
                <a:custGeom>
                  <a:avLst/>
                  <a:gdLst>
                    <a:gd name="T0" fmla="*/ 29 w 71"/>
                    <a:gd name="T1" fmla="*/ 0 h 146"/>
                    <a:gd name="T2" fmla="*/ 65 w 71"/>
                    <a:gd name="T3" fmla="*/ 0 h 146"/>
                    <a:gd name="T4" fmla="*/ 70 w 71"/>
                    <a:gd name="T5" fmla="*/ 18 h 146"/>
                    <a:gd name="T6" fmla="*/ 49 w 71"/>
                    <a:gd name="T7" fmla="*/ 134 h 146"/>
                    <a:gd name="T8" fmla="*/ 44 w 71"/>
                    <a:gd name="T9" fmla="*/ 144 h 146"/>
                    <a:gd name="T10" fmla="*/ 5 w 71"/>
                    <a:gd name="T11" fmla="*/ 139 h 146"/>
                    <a:gd name="T12" fmla="*/ 0 w 71"/>
                    <a:gd name="T13" fmla="*/ 131 h 146"/>
                    <a:gd name="T14" fmla="*/ 20 w 71"/>
                    <a:gd name="T15" fmla="*/ 26 h 146"/>
                    <a:gd name="T16" fmla="*/ 29 w 71"/>
                    <a:gd name="T17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1" h="146">
                      <a:moveTo>
                        <a:pt x="29" y="0"/>
                      </a:moveTo>
                      <a:cubicBezTo>
                        <a:pt x="41" y="0"/>
                        <a:pt x="53" y="0"/>
                        <a:pt x="65" y="0"/>
                      </a:cubicBezTo>
                      <a:cubicBezTo>
                        <a:pt x="70" y="5"/>
                        <a:pt x="71" y="12"/>
                        <a:pt x="70" y="18"/>
                      </a:cubicBezTo>
                      <a:cubicBezTo>
                        <a:pt x="63" y="57"/>
                        <a:pt x="57" y="95"/>
                        <a:pt x="49" y="134"/>
                      </a:cubicBezTo>
                      <a:cubicBezTo>
                        <a:pt x="49" y="137"/>
                        <a:pt x="47" y="141"/>
                        <a:pt x="44" y="144"/>
                      </a:cubicBezTo>
                      <a:cubicBezTo>
                        <a:pt x="30" y="146"/>
                        <a:pt x="18" y="140"/>
                        <a:pt x="5" y="139"/>
                      </a:cubicBezTo>
                      <a:cubicBezTo>
                        <a:pt x="2" y="137"/>
                        <a:pt x="0" y="135"/>
                        <a:pt x="0" y="131"/>
                      </a:cubicBezTo>
                      <a:cubicBezTo>
                        <a:pt x="9" y="96"/>
                        <a:pt x="13" y="61"/>
                        <a:pt x="20" y="26"/>
                      </a:cubicBezTo>
                      <a:cubicBezTo>
                        <a:pt x="22" y="17"/>
                        <a:pt x="22" y="7"/>
                        <a:pt x="29" y="0"/>
                      </a:cubicBezTo>
                      <a:close/>
                    </a:path>
                  </a:pathLst>
                </a:custGeom>
                <a:solidFill>
                  <a:srgbClr val="F9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1" name="Freeform 103">
                  <a:extLst>
                    <a:ext uri="{FF2B5EF4-FFF2-40B4-BE49-F238E27FC236}">
                      <a16:creationId xmlns:a16="http://schemas.microsoft.com/office/drawing/2014/main" id="{2E96932F-EB79-8505-5F86-036077DA1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42" y="1"/>
                  <a:ext cx="79" cy="156"/>
                </a:xfrm>
                <a:custGeom>
                  <a:avLst/>
                  <a:gdLst>
                    <a:gd name="T0" fmla="*/ 29 w 69"/>
                    <a:gd name="T1" fmla="*/ 0 h 138"/>
                    <a:gd name="T2" fmla="*/ 65 w 69"/>
                    <a:gd name="T3" fmla="*/ 0 h 138"/>
                    <a:gd name="T4" fmla="*/ 65 w 69"/>
                    <a:gd name="T5" fmla="*/ 39 h 138"/>
                    <a:gd name="T6" fmla="*/ 52 w 69"/>
                    <a:gd name="T7" fmla="*/ 117 h 138"/>
                    <a:gd name="T8" fmla="*/ 43 w 69"/>
                    <a:gd name="T9" fmla="*/ 136 h 138"/>
                    <a:gd name="T10" fmla="*/ 7 w 69"/>
                    <a:gd name="T11" fmla="*/ 130 h 138"/>
                    <a:gd name="T12" fmla="*/ 2 w 69"/>
                    <a:gd name="T13" fmla="*/ 112 h 138"/>
                    <a:gd name="T14" fmla="*/ 20 w 69"/>
                    <a:gd name="T15" fmla="*/ 15 h 138"/>
                    <a:gd name="T16" fmla="*/ 29 w 69"/>
                    <a:gd name="T17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" h="138">
                      <a:moveTo>
                        <a:pt x="29" y="0"/>
                      </a:moveTo>
                      <a:cubicBezTo>
                        <a:pt x="41" y="0"/>
                        <a:pt x="53" y="0"/>
                        <a:pt x="65" y="0"/>
                      </a:cubicBezTo>
                      <a:cubicBezTo>
                        <a:pt x="69" y="13"/>
                        <a:pt x="67" y="26"/>
                        <a:pt x="65" y="39"/>
                      </a:cubicBezTo>
                      <a:cubicBezTo>
                        <a:pt x="61" y="65"/>
                        <a:pt x="57" y="91"/>
                        <a:pt x="52" y="117"/>
                      </a:cubicBezTo>
                      <a:cubicBezTo>
                        <a:pt x="50" y="124"/>
                        <a:pt x="49" y="131"/>
                        <a:pt x="43" y="136"/>
                      </a:cubicBezTo>
                      <a:cubicBezTo>
                        <a:pt x="30" y="138"/>
                        <a:pt x="19" y="133"/>
                        <a:pt x="7" y="130"/>
                      </a:cubicBezTo>
                      <a:cubicBezTo>
                        <a:pt x="0" y="126"/>
                        <a:pt x="1" y="119"/>
                        <a:pt x="2" y="112"/>
                      </a:cubicBezTo>
                      <a:cubicBezTo>
                        <a:pt x="9" y="80"/>
                        <a:pt x="14" y="47"/>
                        <a:pt x="20" y="15"/>
                      </a:cubicBezTo>
                      <a:cubicBezTo>
                        <a:pt x="21" y="9"/>
                        <a:pt x="24" y="4"/>
                        <a:pt x="29" y="0"/>
                      </a:cubicBezTo>
                      <a:close/>
                    </a:path>
                  </a:pathLst>
                </a:custGeom>
                <a:solidFill>
                  <a:srgbClr val="F195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2" name="Freeform 104">
                  <a:extLst>
                    <a:ext uri="{FF2B5EF4-FFF2-40B4-BE49-F238E27FC236}">
                      <a16:creationId xmlns:a16="http://schemas.microsoft.com/office/drawing/2014/main" id="{0A0938FC-CE66-9D36-B332-2D542982BA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53" y="1"/>
                  <a:ext cx="80" cy="316"/>
                </a:xfrm>
                <a:custGeom>
                  <a:avLst/>
                  <a:gdLst>
                    <a:gd name="T0" fmla="*/ 0 w 69"/>
                    <a:gd name="T1" fmla="*/ 263 h 279"/>
                    <a:gd name="T2" fmla="*/ 24 w 69"/>
                    <a:gd name="T3" fmla="*/ 142 h 279"/>
                    <a:gd name="T4" fmla="*/ 48 w 69"/>
                    <a:gd name="T5" fmla="*/ 0 h 279"/>
                    <a:gd name="T6" fmla="*/ 64 w 69"/>
                    <a:gd name="T7" fmla="*/ 0 h 279"/>
                    <a:gd name="T8" fmla="*/ 69 w 69"/>
                    <a:gd name="T9" fmla="*/ 14 h 279"/>
                    <a:gd name="T10" fmla="*/ 63 w 69"/>
                    <a:gd name="T11" fmla="*/ 60 h 279"/>
                    <a:gd name="T12" fmla="*/ 59 w 69"/>
                    <a:gd name="T13" fmla="*/ 78 h 279"/>
                    <a:gd name="T14" fmla="*/ 30 w 69"/>
                    <a:gd name="T15" fmla="*/ 243 h 279"/>
                    <a:gd name="T16" fmla="*/ 25 w 69"/>
                    <a:gd name="T17" fmla="*/ 266 h 279"/>
                    <a:gd name="T18" fmla="*/ 0 w 69"/>
                    <a:gd name="T19" fmla="*/ 263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9" h="279">
                      <a:moveTo>
                        <a:pt x="0" y="263"/>
                      </a:moveTo>
                      <a:cubicBezTo>
                        <a:pt x="12" y="224"/>
                        <a:pt x="16" y="182"/>
                        <a:pt x="24" y="142"/>
                      </a:cubicBezTo>
                      <a:cubicBezTo>
                        <a:pt x="33" y="95"/>
                        <a:pt x="40" y="47"/>
                        <a:pt x="48" y="0"/>
                      </a:cubicBezTo>
                      <a:cubicBezTo>
                        <a:pt x="54" y="0"/>
                        <a:pt x="59" y="0"/>
                        <a:pt x="64" y="0"/>
                      </a:cubicBezTo>
                      <a:cubicBezTo>
                        <a:pt x="68" y="4"/>
                        <a:pt x="69" y="9"/>
                        <a:pt x="69" y="14"/>
                      </a:cubicBezTo>
                      <a:cubicBezTo>
                        <a:pt x="68" y="30"/>
                        <a:pt x="63" y="44"/>
                        <a:pt x="63" y="60"/>
                      </a:cubicBezTo>
                      <a:cubicBezTo>
                        <a:pt x="62" y="66"/>
                        <a:pt x="61" y="72"/>
                        <a:pt x="59" y="78"/>
                      </a:cubicBezTo>
                      <a:cubicBezTo>
                        <a:pt x="48" y="133"/>
                        <a:pt x="40" y="188"/>
                        <a:pt x="30" y="243"/>
                      </a:cubicBezTo>
                      <a:cubicBezTo>
                        <a:pt x="29" y="251"/>
                        <a:pt x="28" y="259"/>
                        <a:pt x="25" y="266"/>
                      </a:cubicBezTo>
                      <a:cubicBezTo>
                        <a:pt x="15" y="279"/>
                        <a:pt x="8" y="271"/>
                        <a:pt x="0" y="263"/>
                      </a:cubicBezTo>
                      <a:close/>
                    </a:path>
                  </a:pathLst>
                </a:custGeom>
                <a:solidFill>
                  <a:srgbClr val="E539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3" name="Freeform 105">
                  <a:extLst>
                    <a:ext uri="{FF2B5EF4-FFF2-40B4-BE49-F238E27FC236}">
                      <a16:creationId xmlns:a16="http://schemas.microsoft.com/office/drawing/2014/main" id="{7F5B671B-6DE4-7994-5122-93D42F667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88" y="1"/>
                  <a:ext cx="79" cy="303"/>
                </a:xfrm>
                <a:custGeom>
                  <a:avLst/>
                  <a:gdLst>
                    <a:gd name="T0" fmla="*/ 20 w 69"/>
                    <a:gd name="T1" fmla="*/ 104 h 268"/>
                    <a:gd name="T2" fmla="*/ 34 w 69"/>
                    <a:gd name="T3" fmla="*/ 91 h 268"/>
                    <a:gd name="T4" fmla="*/ 49 w 69"/>
                    <a:gd name="T5" fmla="*/ 0 h 268"/>
                    <a:gd name="T6" fmla="*/ 69 w 69"/>
                    <a:gd name="T7" fmla="*/ 0 h 268"/>
                    <a:gd name="T8" fmla="*/ 34 w 69"/>
                    <a:gd name="T9" fmla="*/ 196 h 268"/>
                    <a:gd name="T10" fmla="*/ 25 w 69"/>
                    <a:gd name="T11" fmla="*/ 256 h 268"/>
                    <a:gd name="T12" fmla="*/ 6 w 69"/>
                    <a:gd name="T13" fmla="*/ 261 h 268"/>
                    <a:gd name="T14" fmla="*/ 3 w 69"/>
                    <a:gd name="T15" fmla="*/ 241 h 268"/>
                    <a:gd name="T16" fmla="*/ 13 w 69"/>
                    <a:gd name="T17" fmla="*/ 188 h 268"/>
                    <a:gd name="T18" fmla="*/ 20 w 69"/>
                    <a:gd name="T19" fmla="*/ 104 h 2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9" h="268">
                      <a:moveTo>
                        <a:pt x="20" y="104"/>
                      </a:moveTo>
                      <a:cubicBezTo>
                        <a:pt x="28" y="103"/>
                        <a:pt x="33" y="102"/>
                        <a:pt x="34" y="91"/>
                      </a:cubicBezTo>
                      <a:cubicBezTo>
                        <a:pt x="38" y="61"/>
                        <a:pt x="44" y="30"/>
                        <a:pt x="49" y="0"/>
                      </a:cubicBezTo>
                      <a:cubicBezTo>
                        <a:pt x="56" y="0"/>
                        <a:pt x="63" y="0"/>
                        <a:pt x="69" y="0"/>
                      </a:cubicBezTo>
                      <a:cubicBezTo>
                        <a:pt x="57" y="65"/>
                        <a:pt x="45" y="130"/>
                        <a:pt x="34" y="196"/>
                      </a:cubicBezTo>
                      <a:cubicBezTo>
                        <a:pt x="30" y="216"/>
                        <a:pt x="23" y="235"/>
                        <a:pt x="25" y="256"/>
                      </a:cubicBezTo>
                      <a:cubicBezTo>
                        <a:pt x="22" y="268"/>
                        <a:pt x="14" y="264"/>
                        <a:pt x="6" y="261"/>
                      </a:cubicBezTo>
                      <a:cubicBezTo>
                        <a:pt x="0" y="255"/>
                        <a:pt x="2" y="248"/>
                        <a:pt x="3" y="241"/>
                      </a:cubicBezTo>
                      <a:cubicBezTo>
                        <a:pt x="5" y="223"/>
                        <a:pt x="8" y="205"/>
                        <a:pt x="13" y="188"/>
                      </a:cubicBezTo>
                      <a:cubicBezTo>
                        <a:pt x="20" y="160"/>
                        <a:pt x="19" y="132"/>
                        <a:pt x="20" y="104"/>
                      </a:cubicBezTo>
                      <a:close/>
                    </a:path>
                  </a:pathLst>
                </a:custGeom>
                <a:solidFill>
                  <a:srgbClr val="DC2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4" name="Freeform 106">
                  <a:extLst>
                    <a:ext uri="{FF2B5EF4-FFF2-40B4-BE49-F238E27FC236}">
                      <a16:creationId xmlns:a16="http://schemas.microsoft.com/office/drawing/2014/main" id="{5E0AED0C-C19E-6245-5EE6-D272BDB3D0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04" y="1"/>
                  <a:ext cx="108" cy="214"/>
                </a:xfrm>
                <a:custGeom>
                  <a:avLst/>
                  <a:gdLst>
                    <a:gd name="T0" fmla="*/ 11 w 94"/>
                    <a:gd name="T1" fmla="*/ 0 h 189"/>
                    <a:gd name="T2" fmla="*/ 15 w 94"/>
                    <a:gd name="T3" fmla="*/ 0 h 189"/>
                    <a:gd name="T4" fmla="*/ 17 w 94"/>
                    <a:gd name="T5" fmla="*/ 3 h 189"/>
                    <a:gd name="T6" fmla="*/ 24 w 94"/>
                    <a:gd name="T7" fmla="*/ 36 h 189"/>
                    <a:gd name="T8" fmla="*/ 58 w 94"/>
                    <a:gd name="T9" fmla="*/ 37 h 189"/>
                    <a:gd name="T10" fmla="*/ 73 w 94"/>
                    <a:gd name="T11" fmla="*/ 24 h 189"/>
                    <a:gd name="T12" fmla="*/ 79 w 94"/>
                    <a:gd name="T13" fmla="*/ 0 h 189"/>
                    <a:gd name="T14" fmla="*/ 83 w 94"/>
                    <a:gd name="T15" fmla="*/ 0 h 189"/>
                    <a:gd name="T16" fmla="*/ 81 w 94"/>
                    <a:gd name="T17" fmla="*/ 61 h 189"/>
                    <a:gd name="T18" fmla="*/ 62 w 94"/>
                    <a:gd name="T19" fmla="*/ 130 h 189"/>
                    <a:gd name="T20" fmla="*/ 58 w 94"/>
                    <a:gd name="T21" fmla="*/ 136 h 189"/>
                    <a:gd name="T22" fmla="*/ 46 w 94"/>
                    <a:gd name="T23" fmla="*/ 128 h 189"/>
                    <a:gd name="T24" fmla="*/ 35 w 94"/>
                    <a:gd name="T25" fmla="*/ 189 h 189"/>
                    <a:gd name="T26" fmla="*/ 17 w 94"/>
                    <a:gd name="T27" fmla="*/ 164 h 189"/>
                    <a:gd name="T28" fmla="*/ 26 w 94"/>
                    <a:gd name="T29" fmla="*/ 125 h 189"/>
                    <a:gd name="T30" fmla="*/ 21 w 94"/>
                    <a:gd name="T31" fmla="*/ 98 h 189"/>
                    <a:gd name="T32" fmla="*/ 6 w 94"/>
                    <a:gd name="T33" fmla="*/ 59 h 189"/>
                    <a:gd name="T34" fmla="*/ 11 w 94"/>
                    <a:gd name="T35" fmla="*/ 0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4" h="189">
                      <a:moveTo>
                        <a:pt x="11" y="0"/>
                      </a:moveTo>
                      <a:cubicBezTo>
                        <a:pt x="12" y="0"/>
                        <a:pt x="13" y="0"/>
                        <a:pt x="15" y="0"/>
                      </a:cubicBezTo>
                      <a:cubicBezTo>
                        <a:pt x="16" y="1"/>
                        <a:pt x="16" y="2"/>
                        <a:pt x="17" y="3"/>
                      </a:cubicBezTo>
                      <a:cubicBezTo>
                        <a:pt x="23" y="14"/>
                        <a:pt x="14" y="29"/>
                        <a:pt x="24" y="36"/>
                      </a:cubicBezTo>
                      <a:cubicBezTo>
                        <a:pt x="33" y="43"/>
                        <a:pt x="47" y="32"/>
                        <a:pt x="58" y="37"/>
                      </a:cubicBezTo>
                      <a:cubicBezTo>
                        <a:pt x="69" y="40"/>
                        <a:pt x="72" y="33"/>
                        <a:pt x="73" y="24"/>
                      </a:cubicBezTo>
                      <a:cubicBezTo>
                        <a:pt x="74" y="16"/>
                        <a:pt x="72" y="7"/>
                        <a:pt x="79" y="0"/>
                      </a:cubicBezTo>
                      <a:cubicBezTo>
                        <a:pt x="80" y="0"/>
                        <a:pt x="81" y="0"/>
                        <a:pt x="83" y="0"/>
                      </a:cubicBezTo>
                      <a:cubicBezTo>
                        <a:pt x="94" y="21"/>
                        <a:pt x="87" y="42"/>
                        <a:pt x="81" y="61"/>
                      </a:cubicBezTo>
                      <a:cubicBezTo>
                        <a:pt x="75" y="84"/>
                        <a:pt x="65" y="106"/>
                        <a:pt x="62" y="130"/>
                      </a:cubicBezTo>
                      <a:cubicBezTo>
                        <a:pt x="62" y="133"/>
                        <a:pt x="60" y="135"/>
                        <a:pt x="58" y="136"/>
                      </a:cubicBezTo>
                      <a:cubicBezTo>
                        <a:pt x="52" y="137"/>
                        <a:pt x="51" y="130"/>
                        <a:pt x="46" y="128"/>
                      </a:cubicBezTo>
                      <a:cubicBezTo>
                        <a:pt x="41" y="149"/>
                        <a:pt x="47" y="171"/>
                        <a:pt x="35" y="189"/>
                      </a:cubicBezTo>
                      <a:cubicBezTo>
                        <a:pt x="17" y="189"/>
                        <a:pt x="17" y="177"/>
                        <a:pt x="17" y="164"/>
                      </a:cubicBezTo>
                      <a:cubicBezTo>
                        <a:pt x="31" y="154"/>
                        <a:pt x="31" y="140"/>
                        <a:pt x="26" y="125"/>
                      </a:cubicBezTo>
                      <a:cubicBezTo>
                        <a:pt x="23" y="116"/>
                        <a:pt x="22" y="107"/>
                        <a:pt x="21" y="98"/>
                      </a:cubicBezTo>
                      <a:cubicBezTo>
                        <a:pt x="18" y="84"/>
                        <a:pt x="12" y="72"/>
                        <a:pt x="6" y="59"/>
                      </a:cubicBezTo>
                      <a:cubicBezTo>
                        <a:pt x="5" y="39"/>
                        <a:pt x="0" y="19"/>
                        <a:pt x="11" y="0"/>
                      </a:cubicBezTo>
                      <a:close/>
                    </a:path>
                  </a:pathLst>
                </a:custGeom>
                <a:solidFill>
                  <a:srgbClr val="D3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5" name="Freeform 107">
                  <a:extLst>
                    <a:ext uri="{FF2B5EF4-FFF2-40B4-BE49-F238E27FC236}">
                      <a16:creationId xmlns:a16="http://schemas.microsoft.com/office/drawing/2014/main" id="{8F3DAF14-D0DF-1168-3FD0-00F945483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64" y="1"/>
                  <a:ext cx="76" cy="143"/>
                </a:xfrm>
                <a:custGeom>
                  <a:avLst/>
                  <a:gdLst>
                    <a:gd name="T0" fmla="*/ 22 w 66"/>
                    <a:gd name="T1" fmla="*/ 0 h 126"/>
                    <a:gd name="T2" fmla="*/ 62 w 66"/>
                    <a:gd name="T3" fmla="*/ 0 h 126"/>
                    <a:gd name="T4" fmla="*/ 65 w 66"/>
                    <a:gd name="T5" fmla="*/ 9 h 126"/>
                    <a:gd name="T6" fmla="*/ 44 w 66"/>
                    <a:gd name="T7" fmla="*/ 119 h 126"/>
                    <a:gd name="T8" fmla="*/ 3 w 66"/>
                    <a:gd name="T9" fmla="*/ 114 h 126"/>
                    <a:gd name="T10" fmla="*/ 1 w 66"/>
                    <a:gd name="T11" fmla="*/ 99 h 126"/>
                    <a:gd name="T12" fmla="*/ 22 w 66"/>
                    <a:gd name="T13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6" h="126">
                      <a:moveTo>
                        <a:pt x="22" y="0"/>
                      </a:moveTo>
                      <a:cubicBezTo>
                        <a:pt x="35" y="0"/>
                        <a:pt x="48" y="0"/>
                        <a:pt x="62" y="0"/>
                      </a:cubicBezTo>
                      <a:cubicBezTo>
                        <a:pt x="64" y="2"/>
                        <a:pt x="66" y="6"/>
                        <a:pt x="65" y="9"/>
                      </a:cubicBezTo>
                      <a:cubicBezTo>
                        <a:pt x="58" y="46"/>
                        <a:pt x="56" y="83"/>
                        <a:pt x="44" y="119"/>
                      </a:cubicBezTo>
                      <a:cubicBezTo>
                        <a:pt x="29" y="126"/>
                        <a:pt x="17" y="118"/>
                        <a:pt x="3" y="114"/>
                      </a:cubicBezTo>
                      <a:cubicBezTo>
                        <a:pt x="1" y="109"/>
                        <a:pt x="0" y="104"/>
                        <a:pt x="1" y="99"/>
                      </a:cubicBezTo>
                      <a:cubicBezTo>
                        <a:pt x="7" y="66"/>
                        <a:pt x="7" y="31"/>
                        <a:pt x="22" y="0"/>
                      </a:cubicBezTo>
                      <a:close/>
                    </a:path>
                  </a:pathLst>
                </a:custGeom>
                <a:solidFill>
                  <a:srgbClr val="7ECDE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6" name="Freeform 108">
                  <a:extLst>
                    <a:ext uri="{FF2B5EF4-FFF2-40B4-BE49-F238E27FC236}">
                      <a16:creationId xmlns:a16="http://schemas.microsoft.com/office/drawing/2014/main" id="{8491117E-B031-EBE6-D66F-765BA2AC57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02" y="1"/>
                  <a:ext cx="76" cy="128"/>
                </a:xfrm>
                <a:custGeom>
                  <a:avLst/>
                  <a:gdLst>
                    <a:gd name="T0" fmla="*/ 5 w 66"/>
                    <a:gd name="T1" fmla="*/ 0 h 113"/>
                    <a:gd name="T2" fmla="*/ 41 w 66"/>
                    <a:gd name="T3" fmla="*/ 0 h 113"/>
                    <a:gd name="T4" fmla="*/ 51 w 66"/>
                    <a:gd name="T5" fmla="*/ 23 h 113"/>
                    <a:gd name="T6" fmla="*/ 59 w 66"/>
                    <a:gd name="T7" fmla="*/ 103 h 113"/>
                    <a:gd name="T8" fmla="*/ 24 w 66"/>
                    <a:gd name="T9" fmla="*/ 112 h 113"/>
                    <a:gd name="T10" fmla="*/ 14 w 66"/>
                    <a:gd name="T11" fmla="*/ 97 h 113"/>
                    <a:gd name="T12" fmla="*/ 1 w 66"/>
                    <a:gd name="T13" fmla="*/ 13 h 113"/>
                    <a:gd name="T14" fmla="*/ 5 w 66"/>
                    <a:gd name="T15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6" h="113">
                      <a:moveTo>
                        <a:pt x="5" y="0"/>
                      </a:moveTo>
                      <a:cubicBezTo>
                        <a:pt x="17" y="0"/>
                        <a:pt x="29" y="0"/>
                        <a:pt x="41" y="0"/>
                      </a:cubicBezTo>
                      <a:cubicBezTo>
                        <a:pt x="48" y="6"/>
                        <a:pt x="50" y="14"/>
                        <a:pt x="51" y="23"/>
                      </a:cubicBezTo>
                      <a:cubicBezTo>
                        <a:pt x="54" y="50"/>
                        <a:pt x="66" y="76"/>
                        <a:pt x="59" y="103"/>
                      </a:cubicBezTo>
                      <a:cubicBezTo>
                        <a:pt x="49" y="111"/>
                        <a:pt x="37" y="113"/>
                        <a:pt x="24" y="112"/>
                      </a:cubicBezTo>
                      <a:cubicBezTo>
                        <a:pt x="19" y="108"/>
                        <a:pt x="15" y="103"/>
                        <a:pt x="14" y="97"/>
                      </a:cubicBezTo>
                      <a:cubicBezTo>
                        <a:pt x="11" y="69"/>
                        <a:pt x="3" y="41"/>
                        <a:pt x="1" y="13"/>
                      </a:cubicBezTo>
                      <a:cubicBezTo>
                        <a:pt x="0" y="8"/>
                        <a:pt x="2" y="4"/>
                        <a:pt x="5" y="0"/>
                      </a:cubicBezTo>
                      <a:close/>
                    </a:path>
                  </a:pathLst>
                </a:custGeom>
                <a:solidFill>
                  <a:srgbClr val="F195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7" name="Freeform 109">
                  <a:extLst>
                    <a:ext uri="{FF2B5EF4-FFF2-40B4-BE49-F238E27FC236}">
                      <a16:creationId xmlns:a16="http://schemas.microsoft.com/office/drawing/2014/main" id="{6CE8F750-E1C4-6B33-1A04-ACAD3269A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93" y="1"/>
                  <a:ext cx="61" cy="135"/>
                </a:xfrm>
                <a:custGeom>
                  <a:avLst/>
                  <a:gdLst>
                    <a:gd name="T0" fmla="*/ 11 w 53"/>
                    <a:gd name="T1" fmla="*/ 0 h 119"/>
                    <a:gd name="T2" fmla="*/ 39 w 53"/>
                    <a:gd name="T3" fmla="*/ 0 h 119"/>
                    <a:gd name="T4" fmla="*/ 49 w 53"/>
                    <a:gd name="T5" fmla="*/ 32 h 119"/>
                    <a:gd name="T6" fmla="*/ 50 w 53"/>
                    <a:gd name="T7" fmla="*/ 82 h 119"/>
                    <a:gd name="T8" fmla="*/ 20 w 53"/>
                    <a:gd name="T9" fmla="*/ 112 h 119"/>
                    <a:gd name="T10" fmla="*/ 18 w 53"/>
                    <a:gd name="T11" fmla="*/ 112 h 119"/>
                    <a:gd name="T12" fmla="*/ 19 w 53"/>
                    <a:gd name="T13" fmla="*/ 115 h 119"/>
                    <a:gd name="T14" fmla="*/ 7 w 53"/>
                    <a:gd name="T15" fmla="*/ 115 h 119"/>
                    <a:gd name="T16" fmla="*/ 1 w 53"/>
                    <a:gd name="T17" fmla="*/ 92 h 119"/>
                    <a:gd name="T18" fmla="*/ 1 w 53"/>
                    <a:gd name="T19" fmla="*/ 20 h 119"/>
                    <a:gd name="T20" fmla="*/ 11 w 53"/>
                    <a:gd name="T21" fmla="*/ 0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3" h="119">
                      <a:moveTo>
                        <a:pt x="11" y="0"/>
                      </a:moveTo>
                      <a:cubicBezTo>
                        <a:pt x="20" y="0"/>
                        <a:pt x="29" y="0"/>
                        <a:pt x="39" y="0"/>
                      </a:cubicBezTo>
                      <a:cubicBezTo>
                        <a:pt x="46" y="9"/>
                        <a:pt x="48" y="21"/>
                        <a:pt x="49" y="32"/>
                      </a:cubicBezTo>
                      <a:cubicBezTo>
                        <a:pt x="47" y="49"/>
                        <a:pt x="48" y="65"/>
                        <a:pt x="50" y="82"/>
                      </a:cubicBezTo>
                      <a:cubicBezTo>
                        <a:pt x="53" y="110"/>
                        <a:pt x="49" y="114"/>
                        <a:pt x="20" y="112"/>
                      </a:cubicBezTo>
                      <a:cubicBezTo>
                        <a:pt x="18" y="112"/>
                        <a:pt x="21" y="112"/>
                        <a:pt x="18" y="112"/>
                      </a:cubicBezTo>
                      <a:cubicBezTo>
                        <a:pt x="18" y="112"/>
                        <a:pt x="18" y="113"/>
                        <a:pt x="19" y="115"/>
                      </a:cubicBezTo>
                      <a:cubicBezTo>
                        <a:pt x="15" y="119"/>
                        <a:pt x="11" y="118"/>
                        <a:pt x="7" y="115"/>
                      </a:cubicBezTo>
                      <a:cubicBezTo>
                        <a:pt x="1" y="108"/>
                        <a:pt x="1" y="100"/>
                        <a:pt x="1" y="92"/>
                      </a:cubicBezTo>
                      <a:cubicBezTo>
                        <a:pt x="0" y="68"/>
                        <a:pt x="1" y="44"/>
                        <a:pt x="1" y="20"/>
                      </a:cubicBezTo>
                      <a:cubicBezTo>
                        <a:pt x="1" y="12"/>
                        <a:pt x="2" y="4"/>
                        <a:pt x="11" y="0"/>
                      </a:cubicBezTo>
                      <a:close/>
                    </a:path>
                  </a:pathLst>
                </a:custGeom>
                <a:solidFill>
                  <a:srgbClr val="262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8" name="Freeform 110">
                  <a:extLst>
                    <a:ext uri="{FF2B5EF4-FFF2-40B4-BE49-F238E27FC236}">
                      <a16:creationId xmlns:a16="http://schemas.microsoft.com/office/drawing/2014/main" id="{BC49F7A2-4F1B-349E-EC73-DCD6941932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0" y="1"/>
                  <a:ext cx="79" cy="110"/>
                </a:xfrm>
                <a:custGeom>
                  <a:avLst/>
                  <a:gdLst>
                    <a:gd name="T0" fmla="*/ 0 w 68"/>
                    <a:gd name="T1" fmla="*/ 0 h 97"/>
                    <a:gd name="T2" fmla="*/ 52 w 68"/>
                    <a:gd name="T3" fmla="*/ 0 h 97"/>
                    <a:gd name="T4" fmla="*/ 66 w 68"/>
                    <a:gd name="T5" fmla="*/ 64 h 97"/>
                    <a:gd name="T6" fmla="*/ 45 w 68"/>
                    <a:gd name="T7" fmla="*/ 80 h 97"/>
                    <a:gd name="T8" fmla="*/ 15 w 68"/>
                    <a:gd name="T9" fmla="*/ 87 h 97"/>
                    <a:gd name="T10" fmla="*/ 0 w 68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97">
                      <a:moveTo>
                        <a:pt x="0" y="0"/>
                      </a:moveTo>
                      <a:cubicBezTo>
                        <a:pt x="17" y="0"/>
                        <a:pt x="35" y="0"/>
                        <a:pt x="52" y="0"/>
                      </a:cubicBezTo>
                      <a:cubicBezTo>
                        <a:pt x="64" y="20"/>
                        <a:pt x="64" y="42"/>
                        <a:pt x="66" y="64"/>
                      </a:cubicBezTo>
                      <a:cubicBezTo>
                        <a:pt x="68" y="79"/>
                        <a:pt x="51" y="73"/>
                        <a:pt x="45" y="80"/>
                      </a:cubicBezTo>
                      <a:cubicBezTo>
                        <a:pt x="36" y="87"/>
                        <a:pt x="28" y="97"/>
                        <a:pt x="15" y="87"/>
                      </a:cubicBezTo>
                      <a:cubicBezTo>
                        <a:pt x="9" y="58"/>
                        <a:pt x="1" y="30"/>
                        <a:pt x="0" y="0"/>
                      </a:cubicBezTo>
                      <a:close/>
                    </a:path>
                  </a:pathLst>
                </a:custGeom>
                <a:solidFill>
                  <a:srgbClr val="253C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39" name="Freeform 111">
                  <a:extLst>
                    <a:ext uri="{FF2B5EF4-FFF2-40B4-BE49-F238E27FC236}">
                      <a16:creationId xmlns:a16="http://schemas.microsoft.com/office/drawing/2014/main" id="{802B2298-4A0D-348D-CA52-84A1C03E9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01" y="213"/>
                  <a:ext cx="58" cy="169"/>
                </a:xfrm>
                <a:custGeom>
                  <a:avLst/>
                  <a:gdLst>
                    <a:gd name="T0" fmla="*/ 10 w 50"/>
                    <a:gd name="T1" fmla="*/ 116 h 150"/>
                    <a:gd name="T2" fmla="*/ 28 w 50"/>
                    <a:gd name="T3" fmla="*/ 1 h 150"/>
                    <a:gd name="T4" fmla="*/ 43 w 50"/>
                    <a:gd name="T5" fmla="*/ 22 h 150"/>
                    <a:gd name="T6" fmla="*/ 50 w 50"/>
                    <a:gd name="T7" fmla="*/ 85 h 150"/>
                    <a:gd name="T8" fmla="*/ 50 w 50"/>
                    <a:gd name="T9" fmla="*/ 133 h 150"/>
                    <a:gd name="T10" fmla="*/ 40 w 50"/>
                    <a:gd name="T11" fmla="*/ 138 h 150"/>
                    <a:gd name="T12" fmla="*/ 8 w 50"/>
                    <a:gd name="T13" fmla="*/ 142 h 150"/>
                    <a:gd name="T14" fmla="*/ 10 w 50"/>
                    <a:gd name="T15" fmla="*/ 116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" h="150">
                      <a:moveTo>
                        <a:pt x="10" y="116"/>
                      </a:moveTo>
                      <a:cubicBezTo>
                        <a:pt x="13" y="77"/>
                        <a:pt x="22" y="39"/>
                        <a:pt x="28" y="1"/>
                      </a:cubicBezTo>
                      <a:cubicBezTo>
                        <a:pt x="44" y="0"/>
                        <a:pt x="41" y="14"/>
                        <a:pt x="43" y="22"/>
                      </a:cubicBezTo>
                      <a:cubicBezTo>
                        <a:pt x="47" y="43"/>
                        <a:pt x="46" y="64"/>
                        <a:pt x="50" y="85"/>
                      </a:cubicBezTo>
                      <a:cubicBezTo>
                        <a:pt x="50" y="101"/>
                        <a:pt x="50" y="117"/>
                        <a:pt x="50" y="133"/>
                      </a:cubicBezTo>
                      <a:cubicBezTo>
                        <a:pt x="47" y="135"/>
                        <a:pt x="44" y="137"/>
                        <a:pt x="40" y="138"/>
                      </a:cubicBezTo>
                      <a:cubicBezTo>
                        <a:pt x="29" y="141"/>
                        <a:pt x="18" y="150"/>
                        <a:pt x="8" y="142"/>
                      </a:cubicBezTo>
                      <a:cubicBezTo>
                        <a:pt x="0" y="135"/>
                        <a:pt x="11" y="125"/>
                        <a:pt x="10" y="116"/>
                      </a:cubicBezTo>
                      <a:close/>
                    </a:path>
                  </a:pathLst>
                </a:custGeom>
                <a:solidFill>
                  <a:srgbClr val="80CB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0" name="Freeform 112">
                  <a:extLst>
                    <a:ext uri="{FF2B5EF4-FFF2-40B4-BE49-F238E27FC236}">
                      <a16:creationId xmlns:a16="http://schemas.microsoft.com/office/drawing/2014/main" id="{C0ED2538-677A-AB1D-157F-36A5BECC65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3" y="1"/>
                  <a:ext cx="60" cy="132"/>
                </a:xfrm>
                <a:custGeom>
                  <a:avLst/>
                  <a:gdLst>
                    <a:gd name="T0" fmla="*/ 46 w 52"/>
                    <a:gd name="T1" fmla="*/ 0 h 117"/>
                    <a:gd name="T2" fmla="*/ 46 w 52"/>
                    <a:gd name="T3" fmla="*/ 64 h 117"/>
                    <a:gd name="T4" fmla="*/ 40 w 52"/>
                    <a:gd name="T5" fmla="*/ 111 h 117"/>
                    <a:gd name="T6" fmla="*/ 0 w 52"/>
                    <a:gd name="T7" fmla="*/ 106 h 117"/>
                    <a:gd name="T8" fmla="*/ 22 w 52"/>
                    <a:gd name="T9" fmla="*/ 0 h 117"/>
                    <a:gd name="T10" fmla="*/ 46 w 52"/>
                    <a:gd name="T11" fmla="*/ 0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17">
                      <a:moveTo>
                        <a:pt x="46" y="0"/>
                      </a:moveTo>
                      <a:cubicBezTo>
                        <a:pt x="46" y="21"/>
                        <a:pt x="46" y="42"/>
                        <a:pt x="46" y="64"/>
                      </a:cubicBezTo>
                      <a:cubicBezTo>
                        <a:pt x="52" y="81"/>
                        <a:pt x="47" y="96"/>
                        <a:pt x="40" y="111"/>
                      </a:cubicBezTo>
                      <a:cubicBezTo>
                        <a:pt x="26" y="117"/>
                        <a:pt x="13" y="110"/>
                        <a:pt x="0" y="106"/>
                      </a:cubicBezTo>
                      <a:cubicBezTo>
                        <a:pt x="2" y="70"/>
                        <a:pt x="2" y="33"/>
                        <a:pt x="22" y="0"/>
                      </a:cubicBezTo>
                      <a:cubicBezTo>
                        <a:pt x="30" y="0"/>
                        <a:pt x="38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9E9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1" name="Freeform 113">
                  <a:extLst>
                    <a:ext uri="{FF2B5EF4-FFF2-40B4-BE49-F238E27FC236}">
                      <a16:creationId xmlns:a16="http://schemas.microsoft.com/office/drawing/2014/main" id="{F4C0E337-8119-D13F-4E2F-AA1D34F35D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9" y="1"/>
                  <a:ext cx="104" cy="94"/>
                </a:xfrm>
                <a:custGeom>
                  <a:avLst/>
                  <a:gdLst>
                    <a:gd name="T0" fmla="*/ 68 w 90"/>
                    <a:gd name="T1" fmla="*/ 64 h 83"/>
                    <a:gd name="T2" fmla="*/ 33 w 90"/>
                    <a:gd name="T3" fmla="*/ 49 h 83"/>
                    <a:gd name="T4" fmla="*/ 19 w 90"/>
                    <a:gd name="T5" fmla="*/ 37 h 83"/>
                    <a:gd name="T6" fmla="*/ 6 w 90"/>
                    <a:gd name="T7" fmla="*/ 16 h 83"/>
                    <a:gd name="T8" fmla="*/ 5 w 90"/>
                    <a:gd name="T9" fmla="*/ 0 h 83"/>
                    <a:gd name="T10" fmla="*/ 85 w 90"/>
                    <a:gd name="T11" fmla="*/ 0 h 83"/>
                    <a:gd name="T12" fmla="*/ 85 w 90"/>
                    <a:gd name="T13" fmla="*/ 18 h 83"/>
                    <a:gd name="T14" fmla="*/ 68 w 90"/>
                    <a:gd name="T15" fmla="*/ 64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0" h="83">
                      <a:moveTo>
                        <a:pt x="68" y="64"/>
                      </a:moveTo>
                      <a:cubicBezTo>
                        <a:pt x="46" y="83"/>
                        <a:pt x="44" y="57"/>
                        <a:pt x="33" y="49"/>
                      </a:cubicBezTo>
                      <a:cubicBezTo>
                        <a:pt x="26" y="47"/>
                        <a:pt x="23" y="42"/>
                        <a:pt x="19" y="37"/>
                      </a:cubicBezTo>
                      <a:cubicBezTo>
                        <a:pt x="15" y="29"/>
                        <a:pt x="11" y="22"/>
                        <a:pt x="6" y="16"/>
                      </a:cubicBezTo>
                      <a:cubicBezTo>
                        <a:pt x="4" y="11"/>
                        <a:pt x="0" y="5"/>
                        <a:pt x="5" y="0"/>
                      </a:cubicBezTo>
                      <a:cubicBezTo>
                        <a:pt x="32" y="0"/>
                        <a:pt x="58" y="0"/>
                        <a:pt x="85" y="0"/>
                      </a:cubicBezTo>
                      <a:cubicBezTo>
                        <a:pt x="90" y="6"/>
                        <a:pt x="86" y="12"/>
                        <a:pt x="85" y="18"/>
                      </a:cubicBezTo>
                      <a:cubicBezTo>
                        <a:pt x="79" y="33"/>
                        <a:pt x="83" y="52"/>
                        <a:pt x="68" y="64"/>
                      </a:cubicBezTo>
                      <a:close/>
                    </a:path>
                  </a:pathLst>
                </a:custGeom>
                <a:solidFill>
                  <a:srgbClr val="D6AD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2" name="Freeform 114">
                  <a:extLst>
                    <a:ext uri="{FF2B5EF4-FFF2-40B4-BE49-F238E27FC236}">
                      <a16:creationId xmlns:a16="http://schemas.microsoft.com/office/drawing/2014/main" id="{245B9F20-CB6B-230D-221C-39F9CF3BB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30" y="1"/>
                  <a:ext cx="77" cy="241"/>
                </a:xfrm>
                <a:custGeom>
                  <a:avLst/>
                  <a:gdLst>
                    <a:gd name="T0" fmla="*/ 42 w 67"/>
                    <a:gd name="T1" fmla="*/ 131 h 213"/>
                    <a:gd name="T2" fmla="*/ 45 w 67"/>
                    <a:gd name="T3" fmla="*/ 136 h 213"/>
                    <a:gd name="T4" fmla="*/ 53 w 67"/>
                    <a:gd name="T5" fmla="*/ 210 h 213"/>
                    <a:gd name="T6" fmla="*/ 35 w 67"/>
                    <a:gd name="T7" fmla="*/ 205 h 213"/>
                    <a:gd name="T8" fmla="*/ 7 w 67"/>
                    <a:gd name="T9" fmla="*/ 47 h 213"/>
                    <a:gd name="T10" fmla="*/ 2 w 67"/>
                    <a:gd name="T11" fmla="*/ 29 h 213"/>
                    <a:gd name="T12" fmla="*/ 13 w 67"/>
                    <a:gd name="T13" fmla="*/ 0 h 213"/>
                    <a:gd name="T14" fmla="*/ 21 w 67"/>
                    <a:gd name="T15" fmla="*/ 0 h 213"/>
                    <a:gd name="T16" fmla="*/ 33 w 67"/>
                    <a:gd name="T17" fmla="*/ 29 h 213"/>
                    <a:gd name="T18" fmla="*/ 39 w 67"/>
                    <a:gd name="T19" fmla="*/ 71 h 213"/>
                    <a:gd name="T20" fmla="*/ 42 w 67"/>
                    <a:gd name="T21" fmla="*/ 131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7" h="213">
                      <a:moveTo>
                        <a:pt x="42" y="131"/>
                      </a:moveTo>
                      <a:cubicBezTo>
                        <a:pt x="43" y="133"/>
                        <a:pt x="44" y="135"/>
                        <a:pt x="45" y="136"/>
                      </a:cubicBezTo>
                      <a:cubicBezTo>
                        <a:pt x="59" y="160"/>
                        <a:pt x="67" y="183"/>
                        <a:pt x="53" y="210"/>
                      </a:cubicBezTo>
                      <a:cubicBezTo>
                        <a:pt x="46" y="213"/>
                        <a:pt x="40" y="213"/>
                        <a:pt x="35" y="205"/>
                      </a:cubicBezTo>
                      <a:cubicBezTo>
                        <a:pt x="26" y="152"/>
                        <a:pt x="15" y="100"/>
                        <a:pt x="7" y="47"/>
                      </a:cubicBezTo>
                      <a:cubicBezTo>
                        <a:pt x="6" y="41"/>
                        <a:pt x="4" y="35"/>
                        <a:pt x="2" y="29"/>
                      </a:cubicBezTo>
                      <a:cubicBezTo>
                        <a:pt x="0" y="17"/>
                        <a:pt x="5" y="8"/>
                        <a:pt x="13" y="0"/>
                      </a:cubicBezTo>
                      <a:cubicBezTo>
                        <a:pt x="16" y="0"/>
                        <a:pt x="18" y="0"/>
                        <a:pt x="21" y="0"/>
                      </a:cubicBezTo>
                      <a:cubicBezTo>
                        <a:pt x="31" y="7"/>
                        <a:pt x="29" y="19"/>
                        <a:pt x="33" y="29"/>
                      </a:cubicBezTo>
                      <a:cubicBezTo>
                        <a:pt x="35" y="43"/>
                        <a:pt x="38" y="57"/>
                        <a:pt x="39" y="71"/>
                      </a:cubicBezTo>
                      <a:cubicBezTo>
                        <a:pt x="43" y="91"/>
                        <a:pt x="49" y="111"/>
                        <a:pt x="42" y="131"/>
                      </a:cubicBezTo>
                      <a:close/>
                    </a:path>
                  </a:pathLst>
                </a:custGeom>
                <a:solidFill>
                  <a:srgbClr val="DF7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3" name="Freeform 115">
                  <a:extLst>
                    <a:ext uri="{FF2B5EF4-FFF2-40B4-BE49-F238E27FC236}">
                      <a16:creationId xmlns:a16="http://schemas.microsoft.com/office/drawing/2014/main" id="{D0AC80D4-71E1-738C-3456-11CBCE6DF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3" y="1"/>
                  <a:ext cx="67" cy="106"/>
                </a:xfrm>
                <a:custGeom>
                  <a:avLst/>
                  <a:gdLst>
                    <a:gd name="T0" fmla="*/ 11 w 58"/>
                    <a:gd name="T1" fmla="*/ 0 h 94"/>
                    <a:gd name="T2" fmla="*/ 47 w 58"/>
                    <a:gd name="T3" fmla="*/ 0 h 94"/>
                    <a:gd name="T4" fmla="*/ 51 w 58"/>
                    <a:gd name="T5" fmla="*/ 78 h 94"/>
                    <a:gd name="T6" fmla="*/ 38 w 58"/>
                    <a:gd name="T7" fmla="*/ 89 h 94"/>
                    <a:gd name="T8" fmla="*/ 9 w 58"/>
                    <a:gd name="T9" fmla="*/ 87 h 94"/>
                    <a:gd name="T10" fmla="*/ 11 w 58"/>
                    <a:gd name="T11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94">
                      <a:moveTo>
                        <a:pt x="11" y="0"/>
                      </a:moveTo>
                      <a:cubicBezTo>
                        <a:pt x="23" y="0"/>
                        <a:pt x="35" y="0"/>
                        <a:pt x="47" y="0"/>
                      </a:cubicBezTo>
                      <a:cubicBezTo>
                        <a:pt x="58" y="25"/>
                        <a:pt x="52" y="52"/>
                        <a:pt x="51" y="78"/>
                      </a:cubicBezTo>
                      <a:cubicBezTo>
                        <a:pt x="50" y="84"/>
                        <a:pt x="44" y="87"/>
                        <a:pt x="38" y="89"/>
                      </a:cubicBezTo>
                      <a:cubicBezTo>
                        <a:pt x="28" y="89"/>
                        <a:pt x="18" y="94"/>
                        <a:pt x="9" y="87"/>
                      </a:cubicBezTo>
                      <a:cubicBezTo>
                        <a:pt x="3" y="57"/>
                        <a:pt x="0" y="28"/>
                        <a:pt x="11" y="0"/>
                      </a:cubicBezTo>
                      <a:close/>
                    </a:path>
                  </a:pathLst>
                </a:custGeom>
                <a:solidFill>
                  <a:srgbClr val="F195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4" name="Freeform 116">
                  <a:extLst>
                    <a:ext uri="{FF2B5EF4-FFF2-40B4-BE49-F238E27FC236}">
                      <a16:creationId xmlns:a16="http://schemas.microsoft.com/office/drawing/2014/main" id="{8BEA3E7C-AA07-122B-2C35-9ADE4929D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02" y="1"/>
                  <a:ext cx="60" cy="113"/>
                </a:xfrm>
                <a:custGeom>
                  <a:avLst/>
                  <a:gdLst>
                    <a:gd name="T0" fmla="*/ 14 w 52"/>
                    <a:gd name="T1" fmla="*/ 0 h 100"/>
                    <a:gd name="T2" fmla="*/ 34 w 52"/>
                    <a:gd name="T3" fmla="*/ 0 h 100"/>
                    <a:gd name="T4" fmla="*/ 52 w 52"/>
                    <a:gd name="T5" fmla="*/ 94 h 100"/>
                    <a:gd name="T6" fmla="*/ 12 w 52"/>
                    <a:gd name="T7" fmla="*/ 100 h 100"/>
                    <a:gd name="T8" fmla="*/ 0 w 52"/>
                    <a:gd name="T9" fmla="*/ 59 h 100"/>
                    <a:gd name="T10" fmla="*/ 14 w 52"/>
                    <a:gd name="T11" fmla="*/ 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00">
                      <a:moveTo>
                        <a:pt x="14" y="0"/>
                      </a:moveTo>
                      <a:cubicBezTo>
                        <a:pt x="20" y="0"/>
                        <a:pt x="27" y="0"/>
                        <a:pt x="34" y="0"/>
                      </a:cubicBezTo>
                      <a:cubicBezTo>
                        <a:pt x="49" y="29"/>
                        <a:pt x="49" y="62"/>
                        <a:pt x="52" y="94"/>
                      </a:cubicBezTo>
                      <a:cubicBezTo>
                        <a:pt x="39" y="100"/>
                        <a:pt x="25" y="98"/>
                        <a:pt x="12" y="100"/>
                      </a:cubicBezTo>
                      <a:cubicBezTo>
                        <a:pt x="1" y="89"/>
                        <a:pt x="4" y="73"/>
                        <a:pt x="0" y="59"/>
                      </a:cubicBezTo>
                      <a:cubicBezTo>
                        <a:pt x="0" y="38"/>
                        <a:pt x="2" y="18"/>
                        <a:pt x="14" y="0"/>
                      </a:cubicBezTo>
                      <a:close/>
                    </a:path>
                  </a:pathLst>
                </a:custGeom>
                <a:solidFill>
                  <a:srgbClr val="80C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5" name="Freeform 117">
                  <a:extLst>
                    <a:ext uri="{FF2B5EF4-FFF2-40B4-BE49-F238E27FC236}">
                      <a16:creationId xmlns:a16="http://schemas.microsoft.com/office/drawing/2014/main" id="{A0710052-6327-3540-3BCE-86AADDF48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55" y="1"/>
                  <a:ext cx="69" cy="102"/>
                </a:xfrm>
                <a:custGeom>
                  <a:avLst/>
                  <a:gdLst>
                    <a:gd name="T0" fmla="*/ 16 w 60"/>
                    <a:gd name="T1" fmla="*/ 0 h 90"/>
                    <a:gd name="T2" fmla="*/ 44 w 60"/>
                    <a:gd name="T3" fmla="*/ 0 h 90"/>
                    <a:gd name="T4" fmla="*/ 54 w 60"/>
                    <a:gd name="T5" fmla="*/ 76 h 90"/>
                    <a:gd name="T6" fmla="*/ 21 w 60"/>
                    <a:gd name="T7" fmla="*/ 87 h 90"/>
                    <a:gd name="T8" fmla="*/ 0 w 60"/>
                    <a:gd name="T9" fmla="*/ 73 h 90"/>
                    <a:gd name="T10" fmla="*/ 16 w 60"/>
                    <a:gd name="T11" fmla="*/ 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0" h="90">
                      <a:moveTo>
                        <a:pt x="16" y="0"/>
                      </a:moveTo>
                      <a:cubicBezTo>
                        <a:pt x="25" y="0"/>
                        <a:pt x="35" y="0"/>
                        <a:pt x="44" y="0"/>
                      </a:cubicBezTo>
                      <a:cubicBezTo>
                        <a:pt x="51" y="25"/>
                        <a:pt x="60" y="49"/>
                        <a:pt x="54" y="76"/>
                      </a:cubicBezTo>
                      <a:cubicBezTo>
                        <a:pt x="44" y="83"/>
                        <a:pt x="32" y="84"/>
                        <a:pt x="21" y="87"/>
                      </a:cubicBezTo>
                      <a:cubicBezTo>
                        <a:pt x="10" y="90"/>
                        <a:pt x="2" y="85"/>
                        <a:pt x="0" y="73"/>
                      </a:cubicBezTo>
                      <a:cubicBezTo>
                        <a:pt x="3" y="48"/>
                        <a:pt x="2" y="22"/>
                        <a:pt x="16" y="0"/>
                      </a:cubicBezTo>
                      <a:close/>
                    </a:path>
                  </a:pathLst>
                </a:custGeom>
                <a:solidFill>
                  <a:srgbClr val="82CA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6" name="Freeform 118">
                  <a:extLst>
                    <a:ext uri="{FF2B5EF4-FFF2-40B4-BE49-F238E27FC236}">
                      <a16:creationId xmlns:a16="http://schemas.microsoft.com/office/drawing/2014/main" id="{3C1DE1F0-0272-7F07-D590-7ECA7EA679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7" y="1"/>
                  <a:ext cx="63" cy="160"/>
                </a:xfrm>
                <a:custGeom>
                  <a:avLst/>
                  <a:gdLst>
                    <a:gd name="T0" fmla="*/ 1 w 55"/>
                    <a:gd name="T1" fmla="*/ 16 h 141"/>
                    <a:gd name="T2" fmla="*/ 0 w 55"/>
                    <a:gd name="T3" fmla="*/ 0 h 141"/>
                    <a:gd name="T4" fmla="*/ 48 w 55"/>
                    <a:gd name="T5" fmla="*/ 0 h 141"/>
                    <a:gd name="T6" fmla="*/ 51 w 55"/>
                    <a:gd name="T7" fmla="*/ 22 h 141"/>
                    <a:gd name="T8" fmla="*/ 44 w 55"/>
                    <a:gd name="T9" fmla="*/ 35 h 141"/>
                    <a:gd name="T10" fmla="*/ 29 w 55"/>
                    <a:gd name="T11" fmla="*/ 128 h 141"/>
                    <a:gd name="T12" fmla="*/ 19 w 55"/>
                    <a:gd name="T13" fmla="*/ 140 h 141"/>
                    <a:gd name="T14" fmla="*/ 15 w 55"/>
                    <a:gd name="T15" fmla="*/ 109 h 141"/>
                    <a:gd name="T16" fmla="*/ 1 w 55"/>
                    <a:gd name="T17" fmla="*/ 16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5" h="141">
                      <a:moveTo>
                        <a:pt x="1" y="16"/>
                      </a:moveTo>
                      <a:cubicBezTo>
                        <a:pt x="1" y="11"/>
                        <a:pt x="0" y="5"/>
                        <a:pt x="0" y="0"/>
                      </a:cubicBez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53" y="7"/>
                        <a:pt x="55" y="14"/>
                        <a:pt x="51" y="22"/>
                      </a:cubicBezTo>
                      <a:cubicBezTo>
                        <a:pt x="46" y="25"/>
                        <a:pt x="45" y="29"/>
                        <a:pt x="44" y="35"/>
                      </a:cubicBezTo>
                      <a:cubicBezTo>
                        <a:pt x="41" y="66"/>
                        <a:pt x="33" y="97"/>
                        <a:pt x="29" y="128"/>
                      </a:cubicBezTo>
                      <a:cubicBezTo>
                        <a:pt x="28" y="134"/>
                        <a:pt x="29" y="141"/>
                        <a:pt x="19" y="140"/>
                      </a:cubicBezTo>
                      <a:cubicBezTo>
                        <a:pt x="13" y="130"/>
                        <a:pt x="15" y="119"/>
                        <a:pt x="15" y="109"/>
                      </a:cubicBezTo>
                      <a:cubicBezTo>
                        <a:pt x="12" y="78"/>
                        <a:pt x="3" y="47"/>
                        <a:pt x="1" y="16"/>
                      </a:cubicBezTo>
                      <a:close/>
                    </a:path>
                  </a:pathLst>
                </a:custGeom>
                <a:solidFill>
                  <a:srgbClr val="7837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7" name="Freeform 119">
                  <a:extLst>
                    <a:ext uri="{FF2B5EF4-FFF2-40B4-BE49-F238E27FC236}">
                      <a16:creationId xmlns:a16="http://schemas.microsoft.com/office/drawing/2014/main" id="{D2079D3F-373C-E333-9BB1-2276B41A3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93" y="1"/>
                  <a:ext cx="50" cy="189"/>
                </a:xfrm>
                <a:custGeom>
                  <a:avLst/>
                  <a:gdLst>
                    <a:gd name="T0" fmla="*/ 41 w 43"/>
                    <a:gd name="T1" fmla="*/ 0 h 167"/>
                    <a:gd name="T2" fmla="*/ 20 w 43"/>
                    <a:gd name="T3" fmla="*/ 128 h 167"/>
                    <a:gd name="T4" fmla="*/ 34 w 43"/>
                    <a:gd name="T5" fmla="*/ 148 h 167"/>
                    <a:gd name="T6" fmla="*/ 43 w 43"/>
                    <a:gd name="T7" fmla="*/ 156 h 167"/>
                    <a:gd name="T8" fmla="*/ 1 w 43"/>
                    <a:gd name="T9" fmla="*/ 156 h 167"/>
                    <a:gd name="T10" fmla="*/ 13 w 43"/>
                    <a:gd name="T11" fmla="*/ 72 h 167"/>
                    <a:gd name="T12" fmla="*/ 25 w 43"/>
                    <a:gd name="T13" fmla="*/ 0 h 167"/>
                    <a:gd name="T14" fmla="*/ 41 w 43"/>
                    <a:gd name="T15" fmla="*/ 0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3" h="167">
                      <a:moveTo>
                        <a:pt x="41" y="0"/>
                      </a:moveTo>
                      <a:cubicBezTo>
                        <a:pt x="38" y="43"/>
                        <a:pt x="28" y="86"/>
                        <a:pt x="20" y="128"/>
                      </a:cubicBezTo>
                      <a:cubicBezTo>
                        <a:pt x="18" y="142"/>
                        <a:pt x="16" y="150"/>
                        <a:pt x="34" y="148"/>
                      </a:cubicBezTo>
                      <a:cubicBezTo>
                        <a:pt x="39" y="148"/>
                        <a:pt x="43" y="151"/>
                        <a:pt x="43" y="156"/>
                      </a:cubicBezTo>
                      <a:cubicBezTo>
                        <a:pt x="29" y="155"/>
                        <a:pt x="15" y="167"/>
                        <a:pt x="1" y="156"/>
                      </a:cubicBezTo>
                      <a:cubicBezTo>
                        <a:pt x="0" y="127"/>
                        <a:pt x="10" y="100"/>
                        <a:pt x="13" y="72"/>
                      </a:cubicBezTo>
                      <a:cubicBezTo>
                        <a:pt x="16" y="48"/>
                        <a:pt x="21" y="24"/>
                        <a:pt x="25" y="0"/>
                      </a:cubicBezTo>
                      <a:cubicBezTo>
                        <a:pt x="30" y="0"/>
                        <a:pt x="3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2D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8" name="Freeform 120">
                  <a:extLst>
                    <a:ext uri="{FF2B5EF4-FFF2-40B4-BE49-F238E27FC236}">
                      <a16:creationId xmlns:a16="http://schemas.microsoft.com/office/drawing/2014/main" id="{693861FD-B161-9812-6FC3-7EB5E2A64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7" y="1"/>
                  <a:ext cx="51" cy="196"/>
                </a:xfrm>
                <a:custGeom>
                  <a:avLst/>
                  <a:gdLst>
                    <a:gd name="T0" fmla="*/ 45 w 45"/>
                    <a:gd name="T1" fmla="*/ 0 h 173"/>
                    <a:gd name="T2" fmla="*/ 36 w 45"/>
                    <a:gd name="T3" fmla="*/ 60 h 173"/>
                    <a:gd name="T4" fmla="*/ 34 w 45"/>
                    <a:gd name="T5" fmla="*/ 104 h 173"/>
                    <a:gd name="T6" fmla="*/ 34 w 45"/>
                    <a:gd name="T7" fmla="*/ 116 h 173"/>
                    <a:gd name="T8" fmla="*/ 32 w 45"/>
                    <a:gd name="T9" fmla="*/ 121 h 173"/>
                    <a:gd name="T10" fmla="*/ 24 w 45"/>
                    <a:gd name="T11" fmla="*/ 153 h 173"/>
                    <a:gd name="T12" fmla="*/ 15 w 45"/>
                    <a:gd name="T13" fmla="*/ 173 h 173"/>
                    <a:gd name="T14" fmla="*/ 0 w 45"/>
                    <a:gd name="T15" fmla="*/ 160 h 173"/>
                    <a:gd name="T16" fmla="*/ 29 w 45"/>
                    <a:gd name="T17" fmla="*/ 0 h 173"/>
                    <a:gd name="T18" fmla="*/ 45 w 45"/>
                    <a:gd name="T19" fmla="*/ 0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" h="173">
                      <a:moveTo>
                        <a:pt x="45" y="0"/>
                      </a:moveTo>
                      <a:cubicBezTo>
                        <a:pt x="45" y="20"/>
                        <a:pt x="34" y="39"/>
                        <a:pt x="36" y="60"/>
                      </a:cubicBezTo>
                      <a:cubicBezTo>
                        <a:pt x="33" y="74"/>
                        <a:pt x="34" y="89"/>
                        <a:pt x="34" y="104"/>
                      </a:cubicBezTo>
                      <a:cubicBezTo>
                        <a:pt x="35" y="108"/>
                        <a:pt x="35" y="112"/>
                        <a:pt x="34" y="116"/>
                      </a:cubicBezTo>
                      <a:cubicBezTo>
                        <a:pt x="34" y="117"/>
                        <a:pt x="33" y="119"/>
                        <a:pt x="32" y="121"/>
                      </a:cubicBezTo>
                      <a:cubicBezTo>
                        <a:pt x="25" y="131"/>
                        <a:pt x="27" y="143"/>
                        <a:pt x="24" y="153"/>
                      </a:cubicBezTo>
                      <a:cubicBezTo>
                        <a:pt x="22" y="160"/>
                        <a:pt x="23" y="168"/>
                        <a:pt x="15" y="173"/>
                      </a:cubicBezTo>
                      <a:cubicBezTo>
                        <a:pt x="8" y="171"/>
                        <a:pt x="4" y="165"/>
                        <a:pt x="0" y="160"/>
                      </a:cubicBezTo>
                      <a:cubicBezTo>
                        <a:pt x="10" y="107"/>
                        <a:pt x="19" y="53"/>
                        <a:pt x="29" y="0"/>
                      </a:cubicBezTo>
                      <a:cubicBezTo>
                        <a:pt x="34" y="0"/>
                        <a:pt x="39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D39F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49" name="Freeform 121">
                  <a:extLst>
                    <a:ext uri="{FF2B5EF4-FFF2-40B4-BE49-F238E27FC236}">
                      <a16:creationId xmlns:a16="http://schemas.microsoft.com/office/drawing/2014/main" id="{06FAA154-86D4-1AFD-6178-9C53F5CE94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40" y="1"/>
                  <a:ext cx="48" cy="190"/>
                </a:xfrm>
                <a:custGeom>
                  <a:avLst/>
                  <a:gdLst>
                    <a:gd name="T0" fmla="*/ 42 w 42"/>
                    <a:gd name="T1" fmla="*/ 0 h 168"/>
                    <a:gd name="T2" fmla="*/ 22 w 42"/>
                    <a:gd name="T3" fmla="*/ 128 h 168"/>
                    <a:gd name="T4" fmla="*/ 36 w 42"/>
                    <a:gd name="T5" fmla="*/ 148 h 168"/>
                    <a:gd name="T6" fmla="*/ 41 w 42"/>
                    <a:gd name="T7" fmla="*/ 155 h 168"/>
                    <a:gd name="T8" fmla="*/ 3 w 42"/>
                    <a:gd name="T9" fmla="*/ 156 h 168"/>
                    <a:gd name="T10" fmla="*/ 13 w 42"/>
                    <a:gd name="T11" fmla="*/ 82 h 168"/>
                    <a:gd name="T12" fmla="*/ 26 w 42"/>
                    <a:gd name="T13" fmla="*/ 0 h 168"/>
                    <a:gd name="T14" fmla="*/ 42 w 42"/>
                    <a:gd name="T15" fmla="*/ 0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2" h="168">
                      <a:moveTo>
                        <a:pt x="42" y="0"/>
                      </a:moveTo>
                      <a:cubicBezTo>
                        <a:pt x="40" y="43"/>
                        <a:pt x="29" y="86"/>
                        <a:pt x="22" y="128"/>
                      </a:cubicBezTo>
                      <a:cubicBezTo>
                        <a:pt x="20" y="141"/>
                        <a:pt x="17" y="151"/>
                        <a:pt x="36" y="148"/>
                      </a:cubicBezTo>
                      <a:cubicBezTo>
                        <a:pt x="40" y="148"/>
                        <a:pt x="41" y="151"/>
                        <a:pt x="41" y="155"/>
                      </a:cubicBezTo>
                      <a:cubicBezTo>
                        <a:pt x="29" y="155"/>
                        <a:pt x="16" y="168"/>
                        <a:pt x="3" y="156"/>
                      </a:cubicBezTo>
                      <a:cubicBezTo>
                        <a:pt x="0" y="130"/>
                        <a:pt x="10" y="106"/>
                        <a:pt x="13" y="82"/>
                      </a:cubicBezTo>
                      <a:cubicBezTo>
                        <a:pt x="16" y="54"/>
                        <a:pt x="22" y="27"/>
                        <a:pt x="26" y="0"/>
                      </a:cubicBezTo>
                      <a:cubicBezTo>
                        <a:pt x="31" y="0"/>
                        <a:pt x="37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A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0" name="Freeform 122">
                  <a:extLst>
                    <a:ext uri="{FF2B5EF4-FFF2-40B4-BE49-F238E27FC236}">
                      <a16:creationId xmlns:a16="http://schemas.microsoft.com/office/drawing/2014/main" id="{99EE3E86-0366-7571-E7FB-398295ACF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42" y="1"/>
                  <a:ext cx="83" cy="75"/>
                </a:xfrm>
                <a:custGeom>
                  <a:avLst/>
                  <a:gdLst>
                    <a:gd name="T0" fmla="*/ 72 w 72"/>
                    <a:gd name="T1" fmla="*/ 0 h 66"/>
                    <a:gd name="T2" fmla="*/ 65 w 72"/>
                    <a:gd name="T3" fmla="*/ 56 h 66"/>
                    <a:gd name="T4" fmla="*/ 59 w 72"/>
                    <a:gd name="T5" fmla="*/ 65 h 66"/>
                    <a:gd name="T6" fmla="*/ 45 w 72"/>
                    <a:gd name="T7" fmla="*/ 60 h 66"/>
                    <a:gd name="T8" fmla="*/ 32 w 72"/>
                    <a:gd name="T9" fmla="*/ 52 h 66"/>
                    <a:gd name="T10" fmla="*/ 16 w 72"/>
                    <a:gd name="T11" fmla="*/ 0 h 66"/>
                    <a:gd name="T12" fmla="*/ 72 w 72"/>
                    <a:gd name="T13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66">
                      <a:moveTo>
                        <a:pt x="72" y="0"/>
                      </a:moveTo>
                      <a:cubicBezTo>
                        <a:pt x="70" y="18"/>
                        <a:pt x="67" y="37"/>
                        <a:pt x="65" y="56"/>
                      </a:cubicBezTo>
                      <a:cubicBezTo>
                        <a:pt x="61" y="58"/>
                        <a:pt x="63" y="63"/>
                        <a:pt x="59" y="65"/>
                      </a:cubicBezTo>
                      <a:cubicBezTo>
                        <a:pt x="54" y="66"/>
                        <a:pt x="49" y="63"/>
                        <a:pt x="45" y="60"/>
                      </a:cubicBezTo>
                      <a:cubicBezTo>
                        <a:pt x="41" y="57"/>
                        <a:pt x="36" y="54"/>
                        <a:pt x="32" y="52"/>
                      </a:cubicBezTo>
                      <a:cubicBezTo>
                        <a:pt x="4" y="40"/>
                        <a:pt x="0" y="28"/>
                        <a:pt x="16" y="0"/>
                      </a:cubicBezTo>
                      <a:cubicBezTo>
                        <a:pt x="35" y="0"/>
                        <a:pt x="54" y="0"/>
                        <a:pt x="72" y="0"/>
                      </a:cubicBezTo>
                      <a:close/>
                    </a:path>
                  </a:pathLst>
                </a:custGeom>
                <a:solidFill>
                  <a:srgbClr val="273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1" name="Freeform 123">
                  <a:extLst>
                    <a:ext uri="{FF2B5EF4-FFF2-40B4-BE49-F238E27FC236}">
                      <a16:creationId xmlns:a16="http://schemas.microsoft.com/office/drawing/2014/main" id="{E9AE8291-17C0-B14F-AAB7-879714C4BD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5" y="1"/>
                  <a:ext cx="49" cy="186"/>
                </a:xfrm>
                <a:custGeom>
                  <a:avLst/>
                  <a:gdLst>
                    <a:gd name="T0" fmla="*/ 42 w 42"/>
                    <a:gd name="T1" fmla="*/ 0 h 164"/>
                    <a:gd name="T2" fmla="*/ 20 w 42"/>
                    <a:gd name="T3" fmla="*/ 135 h 164"/>
                    <a:gd name="T4" fmla="*/ 18 w 42"/>
                    <a:gd name="T5" fmla="*/ 152 h 164"/>
                    <a:gd name="T6" fmla="*/ 0 w 42"/>
                    <a:gd name="T7" fmla="*/ 152 h 164"/>
                    <a:gd name="T8" fmla="*/ 26 w 42"/>
                    <a:gd name="T9" fmla="*/ 0 h 164"/>
                    <a:gd name="T10" fmla="*/ 42 w 42"/>
                    <a:gd name="T11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2" h="164">
                      <a:moveTo>
                        <a:pt x="42" y="0"/>
                      </a:moveTo>
                      <a:cubicBezTo>
                        <a:pt x="38" y="45"/>
                        <a:pt x="26" y="90"/>
                        <a:pt x="20" y="135"/>
                      </a:cubicBezTo>
                      <a:cubicBezTo>
                        <a:pt x="19" y="140"/>
                        <a:pt x="19" y="146"/>
                        <a:pt x="18" y="152"/>
                      </a:cubicBezTo>
                      <a:cubicBezTo>
                        <a:pt x="12" y="164"/>
                        <a:pt x="6" y="156"/>
                        <a:pt x="0" y="152"/>
                      </a:cubicBezTo>
                      <a:cubicBezTo>
                        <a:pt x="9" y="101"/>
                        <a:pt x="17" y="50"/>
                        <a:pt x="26" y="0"/>
                      </a:cubicBezTo>
                      <a:cubicBezTo>
                        <a:pt x="31" y="0"/>
                        <a:pt x="3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D1861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2" name="Freeform 124">
                  <a:extLst>
                    <a:ext uri="{FF2B5EF4-FFF2-40B4-BE49-F238E27FC236}">
                      <a16:creationId xmlns:a16="http://schemas.microsoft.com/office/drawing/2014/main" id="{584BA41A-3090-D193-C40C-51B006EBD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4" y="1"/>
                  <a:ext cx="81" cy="58"/>
                </a:xfrm>
                <a:custGeom>
                  <a:avLst/>
                  <a:gdLst>
                    <a:gd name="T0" fmla="*/ 70 w 70"/>
                    <a:gd name="T1" fmla="*/ 0 h 51"/>
                    <a:gd name="T2" fmla="*/ 69 w 70"/>
                    <a:gd name="T3" fmla="*/ 16 h 51"/>
                    <a:gd name="T4" fmla="*/ 43 w 70"/>
                    <a:gd name="T5" fmla="*/ 40 h 51"/>
                    <a:gd name="T6" fmla="*/ 39 w 70"/>
                    <a:gd name="T7" fmla="*/ 40 h 51"/>
                    <a:gd name="T8" fmla="*/ 9 w 70"/>
                    <a:gd name="T9" fmla="*/ 44 h 51"/>
                    <a:gd name="T10" fmla="*/ 6 w 70"/>
                    <a:gd name="T11" fmla="*/ 6 h 51"/>
                    <a:gd name="T12" fmla="*/ 6 w 70"/>
                    <a:gd name="T13" fmla="*/ 0 h 51"/>
                    <a:gd name="T14" fmla="*/ 70 w 70"/>
                    <a:gd name="T15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0" h="51">
                      <a:moveTo>
                        <a:pt x="70" y="0"/>
                      </a:moveTo>
                      <a:cubicBezTo>
                        <a:pt x="70" y="5"/>
                        <a:pt x="69" y="10"/>
                        <a:pt x="69" y="16"/>
                      </a:cubicBezTo>
                      <a:cubicBezTo>
                        <a:pt x="69" y="43"/>
                        <a:pt x="69" y="43"/>
                        <a:pt x="43" y="40"/>
                      </a:cubicBezTo>
                      <a:cubicBezTo>
                        <a:pt x="41" y="40"/>
                        <a:pt x="40" y="40"/>
                        <a:pt x="39" y="40"/>
                      </a:cubicBezTo>
                      <a:cubicBezTo>
                        <a:pt x="28" y="41"/>
                        <a:pt x="15" y="51"/>
                        <a:pt x="9" y="44"/>
                      </a:cubicBezTo>
                      <a:cubicBezTo>
                        <a:pt x="0" y="35"/>
                        <a:pt x="7" y="19"/>
                        <a:pt x="6" y="6"/>
                      </a:cubicBezTo>
                      <a:cubicBezTo>
                        <a:pt x="5" y="4"/>
                        <a:pt x="6" y="2"/>
                        <a:pt x="6" y="0"/>
                      </a:cubicBezTo>
                      <a:cubicBezTo>
                        <a:pt x="27" y="0"/>
                        <a:pt x="48" y="0"/>
                        <a:pt x="70" y="0"/>
                      </a:cubicBezTo>
                      <a:close/>
                    </a:path>
                  </a:pathLst>
                </a:custGeom>
                <a:solidFill>
                  <a:srgbClr val="ED8C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3" name="Freeform 125">
                  <a:extLst>
                    <a:ext uri="{FF2B5EF4-FFF2-40B4-BE49-F238E27FC236}">
                      <a16:creationId xmlns:a16="http://schemas.microsoft.com/office/drawing/2014/main" id="{A8380C1D-7E58-0038-B452-F3AC182DB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53" y="1"/>
                  <a:ext cx="60" cy="227"/>
                </a:xfrm>
                <a:custGeom>
                  <a:avLst/>
                  <a:gdLst>
                    <a:gd name="T0" fmla="*/ 12 w 52"/>
                    <a:gd name="T1" fmla="*/ 135 h 201"/>
                    <a:gd name="T2" fmla="*/ 40 w 52"/>
                    <a:gd name="T3" fmla="*/ 0 h 201"/>
                    <a:gd name="T4" fmla="*/ 52 w 52"/>
                    <a:gd name="T5" fmla="*/ 0 h 201"/>
                    <a:gd name="T6" fmla="*/ 34 w 52"/>
                    <a:gd name="T7" fmla="*/ 115 h 201"/>
                    <a:gd name="T8" fmla="*/ 23 w 52"/>
                    <a:gd name="T9" fmla="*/ 193 h 201"/>
                    <a:gd name="T10" fmla="*/ 1 w 52"/>
                    <a:gd name="T11" fmla="*/ 182 h 201"/>
                    <a:gd name="T12" fmla="*/ 2 w 52"/>
                    <a:gd name="T13" fmla="*/ 155 h 201"/>
                    <a:gd name="T14" fmla="*/ 12 w 52"/>
                    <a:gd name="T15" fmla="*/ 135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201">
                      <a:moveTo>
                        <a:pt x="12" y="135"/>
                      </a:moveTo>
                      <a:cubicBezTo>
                        <a:pt x="17" y="89"/>
                        <a:pt x="47" y="48"/>
                        <a:pt x="40" y="0"/>
                      </a:cubicBezTo>
                      <a:cubicBezTo>
                        <a:pt x="44" y="0"/>
                        <a:pt x="48" y="0"/>
                        <a:pt x="52" y="0"/>
                      </a:cubicBezTo>
                      <a:cubicBezTo>
                        <a:pt x="49" y="39"/>
                        <a:pt x="39" y="77"/>
                        <a:pt x="34" y="115"/>
                      </a:cubicBezTo>
                      <a:cubicBezTo>
                        <a:pt x="31" y="141"/>
                        <a:pt x="20" y="166"/>
                        <a:pt x="23" y="193"/>
                      </a:cubicBezTo>
                      <a:cubicBezTo>
                        <a:pt x="10" y="201"/>
                        <a:pt x="1" y="196"/>
                        <a:pt x="1" y="182"/>
                      </a:cubicBezTo>
                      <a:cubicBezTo>
                        <a:pt x="2" y="173"/>
                        <a:pt x="2" y="164"/>
                        <a:pt x="2" y="155"/>
                      </a:cubicBezTo>
                      <a:cubicBezTo>
                        <a:pt x="3" y="147"/>
                        <a:pt x="0" y="138"/>
                        <a:pt x="12" y="135"/>
                      </a:cubicBezTo>
                      <a:close/>
                    </a:path>
                  </a:pathLst>
                </a:custGeom>
                <a:solidFill>
                  <a:srgbClr val="298E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4" name="Freeform 126">
                  <a:extLst>
                    <a:ext uri="{FF2B5EF4-FFF2-40B4-BE49-F238E27FC236}">
                      <a16:creationId xmlns:a16="http://schemas.microsoft.com/office/drawing/2014/main" id="{47C22EB0-7847-1476-0D93-8B8BEA79E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24" y="1"/>
                  <a:ext cx="50" cy="173"/>
                </a:xfrm>
                <a:custGeom>
                  <a:avLst/>
                  <a:gdLst>
                    <a:gd name="T0" fmla="*/ 43 w 43"/>
                    <a:gd name="T1" fmla="*/ 0 h 153"/>
                    <a:gd name="T2" fmla="*/ 30 w 43"/>
                    <a:gd name="T3" fmla="*/ 75 h 153"/>
                    <a:gd name="T4" fmla="*/ 28 w 43"/>
                    <a:gd name="T5" fmla="*/ 96 h 153"/>
                    <a:gd name="T6" fmla="*/ 18 w 43"/>
                    <a:gd name="T7" fmla="*/ 144 h 153"/>
                    <a:gd name="T8" fmla="*/ 0 w 43"/>
                    <a:gd name="T9" fmla="*/ 144 h 153"/>
                    <a:gd name="T10" fmla="*/ 23 w 43"/>
                    <a:gd name="T11" fmla="*/ 0 h 153"/>
                    <a:gd name="T12" fmla="*/ 43 w 43"/>
                    <a:gd name="T13" fmla="*/ 0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53">
                      <a:moveTo>
                        <a:pt x="43" y="0"/>
                      </a:moveTo>
                      <a:cubicBezTo>
                        <a:pt x="39" y="25"/>
                        <a:pt x="34" y="50"/>
                        <a:pt x="30" y="75"/>
                      </a:cubicBezTo>
                      <a:cubicBezTo>
                        <a:pt x="28" y="82"/>
                        <a:pt x="35" y="90"/>
                        <a:pt x="28" y="96"/>
                      </a:cubicBezTo>
                      <a:cubicBezTo>
                        <a:pt x="25" y="112"/>
                        <a:pt x="21" y="128"/>
                        <a:pt x="18" y="144"/>
                      </a:cubicBezTo>
                      <a:cubicBezTo>
                        <a:pt x="12" y="153"/>
                        <a:pt x="6" y="149"/>
                        <a:pt x="0" y="144"/>
                      </a:cubicBezTo>
                      <a:cubicBezTo>
                        <a:pt x="8" y="96"/>
                        <a:pt x="19" y="48"/>
                        <a:pt x="23" y="0"/>
                      </a:cubicBezTo>
                      <a:cubicBezTo>
                        <a:pt x="30" y="0"/>
                        <a:pt x="36" y="0"/>
                        <a:pt x="43" y="0"/>
                      </a:cubicBezTo>
                      <a:close/>
                    </a:path>
                  </a:pathLst>
                </a:custGeom>
                <a:solidFill>
                  <a:srgbClr val="D2A0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5" name="Freeform 127">
                  <a:extLst>
                    <a:ext uri="{FF2B5EF4-FFF2-40B4-BE49-F238E27FC236}">
                      <a16:creationId xmlns:a16="http://schemas.microsoft.com/office/drawing/2014/main" id="{9B86AB03-80A6-3106-9220-51F548E06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1" y="1"/>
                  <a:ext cx="54" cy="156"/>
                </a:xfrm>
                <a:custGeom>
                  <a:avLst/>
                  <a:gdLst>
                    <a:gd name="T0" fmla="*/ 47 w 47"/>
                    <a:gd name="T1" fmla="*/ 0 h 138"/>
                    <a:gd name="T2" fmla="*/ 24 w 47"/>
                    <a:gd name="T3" fmla="*/ 121 h 138"/>
                    <a:gd name="T4" fmla="*/ 27 w 47"/>
                    <a:gd name="T5" fmla="*/ 128 h 138"/>
                    <a:gd name="T6" fmla="*/ 11 w 47"/>
                    <a:gd name="T7" fmla="*/ 134 h 138"/>
                    <a:gd name="T8" fmla="*/ 4 w 47"/>
                    <a:gd name="T9" fmla="*/ 104 h 138"/>
                    <a:gd name="T10" fmla="*/ 10 w 47"/>
                    <a:gd name="T11" fmla="*/ 77 h 138"/>
                    <a:gd name="T12" fmla="*/ 11 w 47"/>
                    <a:gd name="T13" fmla="*/ 68 h 138"/>
                    <a:gd name="T14" fmla="*/ 11 w 47"/>
                    <a:gd name="T15" fmla="*/ 0 h 138"/>
                    <a:gd name="T16" fmla="*/ 47 w 47"/>
                    <a:gd name="T17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7" h="138">
                      <a:moveTo>
                        <a:pt x="47" y="0"/>
                      </a:moveTo>
                      <a:cubicBezTo>
                        <a:pt x="39" y="40"/>
                        <a:pt x="31" y="81"/>
                        <a:pt x="24" y="121"/>
                      </a:cubicBezTo>
                      <a:cubicBezTo>
                        <a:pt x="23" y="123"/>
                        <a:pt x="26" y="126"/>
                        <a:pt x="27" y="128"/>
                      </a:cubicBezTo>
                      <a:cubicBezTo>
                        <a:pt x="25" y="138"/>
                        <a:pt x="17" y="135"/>
                        <a:pt x="11" y="134"/>
                      </a:cubicBezTo>
                      <a:cubicBezTo>
                        <a:pt x="0" y="126"/>
                        <a:pt x="1" y="115"/>
                        <a:pt x="4" y="104"/>
                      </a:cubicBezTo>
                      <a:cubicBezTo>
                        <a:pt x="6" y="95"/>
                        <a:pt x="9" y="87"/>
                        <a:pt x="10" y="77"/>
                      </a:cubicBezTo>
                      <a:cubicBezTo>
                        <a:pt x="10" y="74"/>
                        <a:pt x="10" y="71"/>
                        <a:pt x="11" y="68"/>
                      </a:cubicBezTo>
                      <a:cubicBezTo>
                        <a:pt x="17" y="45"/>
                        <a:pt x="18" y="23"/>
                        <a:pt x="11" y="0"/>
                      </a:cubicBezTo>
                      <a:cubicBezTo>
                        <a:pt x="23" y="0"/>
                        <a:pt x="35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DF7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6" name="Freeform 128">
                  <a:extLst>
                    <a:ext uri="{FF2B5EF4-FFF2-40B4-BE49-F238E27FC236}">
                      <a16:creationId xmlns:a16="http://schemas.microsoft.com/office/drawing/2014/main" id="{16207D7F-3815-0365-19A3-98BFFBBD4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4" y="1"/>
                  <a:ext cx="56" cy="175"/>
                </a:xfrm>
                <a:custGeom>
                  <a:avLst/>
                  <a:gdLst>
                    <a:gd name="T0" fmla="*/ 48 w 48"/>
                    <a:gd name="T1" fmla="*/ 0 h 155"/>
                    <a:gd name="T2" fmla="*/ 24 w 48"/>
                    <a:gd name="T3" fmla="*/ 144 h 155"/>
                    <a:gd name="T4" fmla="*/ 8 w 48"/>
                    <a:gd name="T5" fmla="*/ 146 h 155"/>
                    <a:gd name="T6" fmla="*/ 5 w 48"/>
                    <a:gd name="T7" fmla="*/ 112 h 155"/>
                    <a:gd name="T8" fmla="*/ 10 w 48"/>
                    <a:gd name="T9" fmla="*/ 89 h 155"/>
                    <a:gd name="T10" fmla="*/ 17 w 48"/>
                    <a:gd name="T11" fmla="*/ 33 h 155"/>
                    <a:gd name="T12" fmla="*/ 32 w 48"/>
                    <a:gd name="T13" fmla="*/ 0 h 155"/>
                    <a:gd name="T14" fmla="*/ 48 w 48"/>
                    <a:gd name="T15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155">
                      <a:moveTo>
                        <a:pt x="48" y="0"/>
                      </a:moveTo>
                      <a:cubicBezTo>
                        <a:pt x="39" y="48"/>
                        <a:pt x="28" y="95"/>
                        <a:pt x="24" y="144"/>
                      </a:cubicBezTo>
                      <a:cubicBezTo>
                        <a:pt x="20" y="155"/>
                        <a:pt x="14" y="148"/>
                        <a:pt x="8" y="146"/>
                      </a:cubicBezTo>
                      <a:cubicBezTo>
                        <a:pt x="0" y="135"/>
                        <a:pt x="2" y="123"/>
                        <a:pt x="5" y="112"/>
                      </a:cubicBezTo>
                      <a:cubicBezTo>
                        <a:pt x="7" y="104"/>
                        <a:pt x="10" y="97"/>
                        <a:pt x="10" y="89"/>
                      </a:cubicBezTo>
                      <a:cubicBezTo>
                        <a:pt x="10" y="70"/>
                        <a:pt x="16" y="52"/>
                        <a:pt x="17" y="33"/>
                      </a:cubicBezTo>
                      <a:cubicBezTo>
                        <a:pt x="23" y="22"/>
                        <a:pt x="20" y="8"/>
                        <a:pt x="32" y="0"/>
                      </a:cubicBezTo>
                      <a:cubicBezTo>
                        <a:pt x="37" y="0"/>
                        <a:pt x="42" y="0"/>
                        <a:pt x="48" y="0"/>
                      </a:cubicBezTo>
                      <a:close/>
                    </a:path>
                  </a:pathLst>
                </a:custGeom>
                <a:solidFill>
                  <a:srgbClr val="DE7D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7" name="Freeform 129">
                  <a:extLst>
                    <a:ext uri="{FF2B5EF4-FFF2-40B4-BE49-F238E27FC236}">
                      <a16:creationId xmlns:a16="http://schemas.microsoft.com/office/drawing/2014/main" id="{FDE851DC-CF6D-0A5B-D8A6-48974C274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3" y="1"/>
                  <a:ext cx="86" cy="54"/>
                </a:xfrm>
                <a:custGeom>
                  <a:avLst/>
                  <a:gdLst>
                    <a:gd name="T0" fmla="*/ 60 w 75"/>
                    <a:gd name="T1" fmla="*/ 48 h 48"/>
                    <a:gd name="T2" fmla="*/ 12 w 75"/>
                    <a:gd name="T3" fmla="*/ 43 h 48"/>
                    <a:gd name="T4" fmla="*/ 9 w 75"/>
                    <a:gd name="T5" fmla="*/ 0 h 48"/>
                    <a:gd name="T6" fmla="*/ 65 w 75"/>
                    <a:gd name="T7" fmla="*/ 0 h 48"/>
                    <a:gd name="T8" fmla="*/ 60 w 75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48">
                      <a:moveTo>
                        <a:pt x="60" y="48"/>
                      </a:moveTo>
                      <a:cubicBezTo>
                        <a:pt x="44" y="47"/>
                        <a:pt x="30" y="35"/>
                        <a:pt x="12" y="43"/>
                      </a:cubicBezTo>
                      <a:cubicBezTo>
                        <a:pt x="1" y="35"/>
                        <a:pt x="0" y="21"/>
                        <a:pt x="9" y="0"/>
                      </a:cubicBezTo>
                      <a:cubicBezTo>
                        <a:pt x="28" y="0"/>
                        <a:pt x="46" y="0"/>
                        <a:pt x="65" y="0"/>
                      </a:cubicBezTo>
                      <a:cubicBezTo>
                        <a:pt x="75" y="21"/>
                        <a:pt x="73" y="38"/>
                        <a:pt x="60" y="48"/>
                      </a:cubicBezTo>
                      <a:close/>
                    </a:path>
                  </a:pathLst>
                </a:custGeom>
                <a:solidFill>
                  <a:srgbClr val="77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8" name="Freeform 130">
                  <a:extLst>
                    <a:ext uri="{FF2B5EF4-FFF2-40B4-BE49-F238E27FC236}">
                      <a16:creationId xmlns:a16="http://schemas.microsoft.com/office/drawing/2014/main" id="{AAEF015E-F35B-7978-D620-6E4C0E8181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05" y="344"/>
                  <a:ext cx="54" cy="109"/>
                </a:xfrm>
                <a:custGeom>
                  <a:avLst/>
                  <a:gdLst>
                    <a:gd name="T0" fmla="*/ 7 w 47"/>
                    <a:gd name="T1" fmla="*/ 0 h 97"/>
                    <a:gd name="T2" fmla="*/ 32 w 47"/>
                    <a:gd name="T3" fmla="*/ 18 h 97"/>
                    <a:gd name="T4" fmla="*/ 47 w 47"/>
                    <a:gd name="T5" fmla="*/ 17 h 97"/>
                    <a:gd name="T6" fmla="*/ 47 w 47"/>
                    <a:gd name="T7" fmla="*/ 97 h 97"/>
                    <a:gd name="T8" fmla="*/ 0 w 47"/>
                    <a:gd name="T9" fmla="*/ 36 h 97"/>
                    <a:gd name="T10" fmla="*/ 7 w 47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97">
                      <a:moveTo>
                        <a:pt x="7" y="0"/>
                      </a:moveTo>
                      <a:cubicBezTo>
                        <a:pt x="7" y="25"/>
                        <a:pt x="7" y="24"/>
                        <a:pt x="32" y="18"/>
                      </a:cubicBezTo>
                      <a:cubicBezTo>
                        <a:pt x="37" y="16"/>
                        <a:pt x="42" y="17"/>
                        <a:pt x="47" y="17"/>
                      </a:cubicBezTo>
                      <a:cubicBezTo>
                        <a:pt x="47" y="43"/>
                        <a:pt x="47" y="70"/>
                        <a:pt x="47" y="97"/>
                      </a:cubicBezTo>
                      <a:cubicBezTo>
                        <a:pt x="29" y="79"/>
                        <a:pt x="17" y="55"/>
                        <a:pt x="0" y="36"/>
                      </a:cubicBezTo>
                      <a:cubicBezTo>
                        <a:pt x="0" y="23"/>
                        <a:pt x="0" y="11"/>
                        <a:pt x="7" y="0"/>
                      </a:cubicBezTo>
                      <a:close/>
                    </a:path>
                  </a:pathLst>
                </a:custGeom>
                <a:solidFill>
                  <a:srgbClr val="CFAE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59" name="Freeform 131">
                  <a:extLst>
                    <a:ext uri="{FF2B5EF4-FFF2-40B4-BE49-F238E27FC236}">
                      <a16:creationId xmlns:a16="http://schemas.microsoft.com/office/drawing/2014/main" id="{F0B46DCF-D66E-0144-ECC7-E28B88696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36" y="1"/>
                  <a:ext cx="53" cy="85"/>
                </a:xfrm>
                <a:custGeom>
                  <a:avLst/>
                  <a:gdLst>
                    <a:gd name="T0" fmla="*/ 5 w 46"/>
                    <a:gd name="T1" fmla="*/ 48 h 75"/>
                    <a:gd name="T2" fmla="*/ 10 w 46"/>
                    <a:gd name="T3" fmla="*/ 0 h 75"/>
                    <a:gd name="T4" fmla="*/ 46 w 46"/>
                    <a:gd name="T5" fmla="*/ 0 h 75"/>
                    <a:gd name="T6" fmla="*/ 37 w 46"/>
                    <a:gd name="T7" fmla="*/ 63 h 75"/>
                    <a:gd name="T8" fmla="*/ 15 w 46"/>
                    <a:gd name="T9" fmla="*/ 73 h 75"/>
                    <a:gd name="T10" fmla="*/ 5 w 46"/>
                    <a:gd name="T11" fmla="*/ 4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75">
                      <a:moveTo>
                        <a:pt x="5" y="48"/>
                      </a:moveTo>
                      <a:cubicBezTo>
                        <a:pt x="14" y="33"/>
                        <a:pt x="6" y="16"/>
                        <a:pt x="10" y="0"/>
                      </a:cubicBezTo>
                      <a:cubicBezTo>
                        <a:pt x="22" y="0"/>
                        <a:pt x="34" y="0"/>
                        <a:pt x="46" y="0"/>
                      </a:cubicBezTo>
                      <a:cubicBezTo>
                        <a:pt x="44" y="21"/>
                        <a:pt x="36" y="42"/>
                        <a:pt x="37" y="63"/>
                      </a:cubicBezTo>
                      <a:cubicBezTo>
                        <a:pt x="33" y="74"/>
                        <a:pt x="25" y="75"/>
                        <a:pt x="15" y="73"/>
                      </a:cubicBezTo>
                      <a:cubicBezTo>
                        <a:pt x="0" y="69"/>
                        <a:pt x="9" y="56"/>
                        <a:pt x="5" y="48"/>
                      </a:cubicBezTo>
                      <a:close/>
                    </a:path>
                  </a:pathLst>
                </a:custGeom>
                <a:solidFill>
                  <a:srgbClr val="E05B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0" name="Freeform 132">
                  <a:extLst>
                    <a:ext uri="{FF2B5EF4-FFF2-40B4-BE49-F238E27FC236}">
                      <a16:creationId xmlns:a16="http://schemas.microsoft.com/office/drawing/2014/main" id="{CE4334EE-43A9-0DFF-D139-06AB829A2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1" y="1"/>
                  <a:ext cx="53" cy="145"/>
                </a:xfrm>
                <a:custGeom>
                  <a:avLst/>
                  <a:gdLst>
                    <a:gd name="T0" fmla="*/ 0 w 46"/>
                    <a:gd name="T1" fmla="*/ 120 h 128"/>
                    <a:gd name="T2" fmla="*/ 21 w 46"/>
                    <a:gd name="T3" fmla="*/ 0 h 128"/>
                    <a:gd name="T4" fmla="*/ 37 w 46"/>
                    <a:gd name="T5" fmla="*/ 0 h 128"/>
                    <a:gd name="T6" fmla="*/ 34 w 46"/>
                    <a:gd name="T7" fmla="*/ 59 h 128"/>
                    <a:gd name="T8" fmla="*/ 31 w 46"/>
                    <a:gd name="T9" fmla="*/ 99 h 128"/>
                    <a:gd name="T10" fmla="*/ 17 w 46"/>
                    <a:gd name="T11" fmla="*/ 125 h 128"/>
                    <a:gd name="T12" fmla="*/ 0 w 46"/>
                    <a:gd name="T13" fmla="*/ 12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128">
                      <a:moveTo>
                        <a:pt x="0" y="120"/>
                      </a:moveTo>
                      <a:cubicBezTo>
                        <a:pt x="7" y="80"/>
                        <a:pt x="14" y="40"/>
                        <a:pt x="21" y="0"/>
                      </a:cubicBezTo>
                      <a:cubicBezTo>
                        <a:pt x="26" y="0"/>
                        <a:pt x="31" y="0"/>
                        <a:pt x="37" y="0"/>
                      </a:cubicBezTo>
                      <a:cubicBezTo>
                        <a:pt x="46" y="20"/>
                        <a:pt x="35" y="39"/>
                        <a:pt x="34" y="59"/>
                      </a:cubicBezTo>
                      <a:cubicBezTo>
                        <a:pt x="28" y="72"/>
                        <a:pt x="35" y="86"/>
                        <a:pt x="31" y="99"/>
                      </a:cubicBezTo>
                      <a:cubicBezTo>
                        <a:pt x="22" y="105"/>
                        <a:pt x="23" y="117"/>
                        <a:pt x="17" y="125"/>
                      </a:cubicBezTo>
                      <a:cubicBezTo>
                        <a:pt x="10" y="128"/>
                        <a:pt x="5" y="126"/>
                        <a:pt x="0" y="120"/>
                      </a:cubicBezTo>
                      <a:close/>
                    </a:path>
                  </a:pathLst>
                </a:custGeom>
                <a:solidFill>
                  <a:srgbClr val="51B4D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1" name="Freeform 133">
                  <a:extLst>
                    <a:ext uri="{FF2B5EF4-FFF2-40B4-BE49-F238E27FC236}">
                      <a16:creationId xmlns:a16="http://schemas.microsoft.com/office/drawing/2014/main" id="{913FBB48-1B4E-EB9F-E3D4-BAA559637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0" y="1"/>
                  <a:ext cx="39" cy="148"/>
                </a:xfrm>
                <a:custGeom>
                  <a:avLst/>
                  <a:gdLst>
                    <a:gd name="T0" fmla="*/ 7 w 34"/>
                    <a:gd name="T1" fmla="*/ 131 h 131"/>
                    <a:gd name="T2" fmla="*/ 0 w 34"/>
                    <a:gd name="T3" fmla="*/ 73 h 131"/>
                    <a:gd name="T4" fmla="*/ 8 w 34"/>
                    <a:gd name="T5" fmla="*/ 21 h 131"/>
                    <a:gd name="T6" fmla="*/ 18 w 34"/>
                    <a:gd name="T7" fmla="*/ 0 h 131"/>
                    <a:gd name="T8" fmla="*/ 34 w 34"/>
                    <a:gd name="T9" fmla="*/ 0 h 131"/>
                    <a:gd name="T10" fmla="*/ 13 w 34"/>
                    <a:gd name="T11" fmla="*/ 127 h 131"/>
                    <a:gd name="T12" fmla="*/ 7 w 34"/>
                    <a:gd name="T13" fmla="*/ 13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31">
                      <a:moveTo>
                        <a:pt x="7" y="131"/>
                      </a:moveTo>
                      <a:cubicBezTo>
                        <a:pt x="5" y="112"/>
                        <a:pt x="2" y="92"/>
                        <a:pt x="0" y="73"/>
                      </a:cubicBezTo>
                      <a:cubicBezTo>
                        <a:pt x="4" y="56"/>
                        <a:pt x="4" y="38"/>
                        <a:pt x="8" y="21"/>
                      </a:cubicBezTo>
                      <a:cubicBezTo>
                        <a:pt x="10" y="13"/>
                        <a:pt x="11" y="5"/>
                        <a:pt x="18" y="0"/>
                      </a:cubicBezTo>
                      <a:cubicBezTo>
                        <a:pt x="23" y="0"/>
                        <a:pt x="29" y="0"/>
                        <a:pt x="34" y="0"/>
                      </a:cubicBezTo>
                      <a:cubicBezTo>
                        <a:pt x="27" y="42"/>
                        <a:pt x="20" y="85"/>
                        <a:pt x="13" y="127"/>
                      </a:cubicBezTo>
                      <a:cubicBezTo>
                        <a:pt x="13" y="129"/>
                        <a:pt x="9" y="130"/>
                        <a:pt x="7" y="131"/>
                      </a:cubicBezTo>
                      <a:close/>
                    </a:path>
                  </a:pathLst>
                </a:custGeom>
                <a:solidFill>
                  <a:srgbClr val="D185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2" name="Freeform 134">
                  <a:extLst>
                    <a:ext uri="{FF2B5EF4-FFF2-40B4-BE49-F238E27FC236}">
                      <a16:creationId xmlns:a16="http://schemas.microsoft.com/office/drawing/2014/main" id="{5D45193A-E9C7-FD2D-0D43-AFD2418E5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45" y="1"/>
                  <a:ext cx="44" cy="138"/>
                </a:xfrm>
                <a:custGeom>
                  <a:avLst/>
                  <a:gdLst>
                    <a:gd name="T0" fmla="*/ 38 w 38"/>
                    <a:gd name="T1" fmla="*/ 0 h 122"/>
                    <a:gd name="T2" fmla="*/ 24 w 38"/>
                    <a:gd name="T3" fmla="*/ 87 h 122"/>
                    <a:gd name="T4" fmla="*/ 22 w 38"/>
                    <a:gd name="T5" fmla="*/ 114 h 122"/>
                    <a:gd name="T6" fmla="*/ 0 w 38"/>
                    <a:gd name="T7" fmla="*/ 109 h 122"/>
                    <a:gd name="T8" fmla="*/ 10 w 38"/>
                    <a:gd name="T9" fmla="*/ 48 h 122"/>
                    <a:gd name="T10" fmla="*/ 14 w 38"/>
                    <a:gd name="T11" fmla="*/ 31 h 122"/>
                    <a:gd name="T12" fmla="*/ 22 w 38"/>
                    <a:gd name="T13" fmla="*/ 0 h 122"/>
                    <a:gd name="T14" fmla="*/ 38 w 38"/>
                    <a:gd name="T15" fmla="*/ 0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22">
                      <a:moveTo>
                        <a:pt x="38" y="0"/>
                      </a:moveTo>
                      <a:cubicBezTo>
                        <a:pt x="36" y="29"/>
                        <a:pt x="28" y="58"/>
                        <a:pt x="24" y="87"/>
                      </a:cubicBezTo>
                      <a:cubicBezTo>
                        <a:pt x="22" y="96"/>
                        <a:pt x="22" y="105"/>
                        <a:pt x="22" y="114"/>
                      </a:cubicBezTo>
                      <a:cubicBezTo>
                        <a:pt x="12" y="122"/>
                        <a:pt x="5" y="120"/>
                        <a:pt x="0" y="109"/>
                      </a:cubicBezTo>
                      <a:cubicBezTo>
                        <a:pt x="1" y="88"/>
                        <a:pt x="9" y="69"/>
                        <a:pt x="10" y="48"/>
                      </a:cubicBezTo>
                      <a:cubicBezTo>
                        <a:pt x="15" y="43"/>
                        <a:pt x="14" y="37"/>
                        <a:pt x="14" y="31"/>
                      </a:cubicBezTo>
                      <a:cubicBezTo>
                        <a:pt x="14" y="20"/>
                        <a:pt x="11" y="8"/>
                        <a:pt x="22" y="0"/>
                      </a:cubicBezTo>
                      <a:cubicBezTo>
                        <a:pt x="27" y="0"/>
                        <a:pt x="32" y="0"/>
                        <a:pt x="38" y="0"/>
                      </a:cubicBezTo>
                      <a:close/>
                    </a:path>
                  </a:pathLst>
                </a:custGeom>
                <a:solidFill>
                  <a:srgbClr val="5F9FC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3" name="Freeform 135">
                  <a:extLst>
                    <a:ext uri="{FF2B5EF4-FFF2-40B4-BE49-F238E27FC236}">
                      <a16:creationId xmlns:a16="http://schemas.microsoft.com/office/drawing/2014/main" id="{6B792841-B8BB-A420-2EFE-4BB990FA6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89" y="1"/>
                  <a:ext cx="43" cy="165"/>
                </a:xfrm>
                <a:custGeom>
                  <a:avLst/>
                  <a:gdLst>
                    <a:gd name="T0" fmla="*/ 0 w 37"/>
                    <a:gd name="T1" fmla="*/ 136 h 146"/>
                    <a:gd name="T2" fmla="*/ 24 w 37"/>
                    <a:gd name="T3" fmla="*/ 0 h 146"/>
                    <a:gd name="T4" fmla="*/ 28 w 37"/>
                    <a:gd name="T5" fmla="*/ 0 h 146"/>
                    <a:gd name="T6" fmla="*/ 35 w 37"/>
                    <a:gd name="T7" fmla="*/ 64 h 146"/>
                    <a:gd name="T8" fmla="*/ 26 w 37"/>
                    <a:gd name="T9" fmla="*/ 128 h 146"/>
                    <a:gd name="T10" fmla="*/ 18 w 37"/>
                    <a:gd name="T11" fmla="*/ 145 h 146"/>
                    <a:gd name="T12" fmla="*/ 0 w 37"/>
                    <a:gd name="T13" fmla="*/ 136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46">
                      <a:moveTo>
                        <a:pt x="0" y="136"/>
                      </a:moveTo>
                      <a:cubicBezTo>
                        <a:pt x="10" y="91"/>
                        <a:pt x="19" y="46"/>
                        <a:pt x="24" y="0"/>
                      </a:cubicBezTo>
                      <a:cubicBezTo>
                        <a:pt x="25" y="0"/>
                        <a:pt x="27" y="0"/>
                        <a:pt x="28" y="0"/>
                      </a:cubicBezTo>
                      <a:cubicBezTo>
                        <a:pt x="25" y="22"/>
                        <a:pt x="37" y="42"/>
                        <a:pt x="35" y="64"/>
                      </a:cubicBezTo>
                      <a:cubicBezTo>
                        <a:pt x="34" y="85"/>
                        <a:pt x="32" y="107"/>
                        <a:pt x="26" y="128"/>
                      </a:cubicBezTo>
                      <a:cubicBezTo>
                        <a:pt x="24" y="134"/>
                        <a:pt x="25" y="142"/>
                        <a:pt x="18" y="145"/>
                      </a:cubicBezTo>
                      <a:cubicBezTo>
                        <a:pt x="10" y="146"/>
                        <a:pt x="2" y="146"/>
                        <a:pt x="0" y="136"/>
                      </a:cubicBezTo>
                      <a:close/>
                    </a:path>
                  </a:pathLst>
                </a:custGeom>
                <a:solidFill>
                  <a:srgbClr val="E4779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4" name="Freeform 136">
                  <a:extLst>
                    <a:ext uri="{FF2B5EF4-FFF2-40B4-BE49-F238E27FC236}">
                      <a16:creationId xmlns:a16="http://schemas.microsoft.com/office/drawing/2014/main" id="{35AFE5D8-5620-1B35-B1F5-A335568F1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92" y="1"/>
                  <a:ext cx="80" cy="56"/>
                </a:xfrm>
                <a:custGeom>
                  <a:avLst/>
                  <a:gdLst>
                    <a:gd name="T0" fmla="*/ 65 w 70"/>
                    <a:gd name="T1" fmla="*/ 0 h 49"/>
                    <a:gd name="T2" fmla="*/ 67 w 70"/>
                    <a:gd name="T3" fmla="*/ 35 h 49"/>
                    <a:gd name="T4" fmla="*/ 59 w 70"/>
                    <a:gd name="T5" fmla="*/ 39 h 49"/>
                    <a:gd name="T6" fmla="*/ 16 w 70"/>
                    <a:gd name="T7" fmla="*/ 47 h 49"/>
                    <a:gd name="T8" fmla="*/ 5 w 70"/>
                    <a:gd name="T9" fmla="*/ 45 h 49"/>
                    <a:gd name="T10" fmla="*/ 4 w 70"/>
                    <a:gd name="T11" fmla="*/ 8 h 49"/>
                    <a:gd name="T12" fmla="*/ 9 w 70"/>
                    <a:gd name="T13" fmla="*/ 0 h 49"/>
                    <a:gd name="T14" fmla="*/ 65 w 70"/>
                    <a:gd name="T1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0" h="49">
                      <a:moveTo>
                        <a:pt x="65" y="0"/>
                      </a:moveTo>
                      <a:cubicBezTo>
                        <a:pt x="63" y="12"/>
                        <a:pt x="70" y="23"/>
                        <a:pt x="67" y="35"/>
                      </a:cubicBezTo>
                      <a:cubicBezTo>
                        <a:pt x="65" y="37"/>
                        <a:pt x="62" y="40"/>
                        <a:pt x="59" y="39"/>
                      </a:cubicBezTo>
                      <a:cubicBezTo>
                        <a:pt x="44" y="38"/>
                        <a:pt x="29" y="40"/>
                        <a:pt x="16" y="47"/>
                      </a:cubicBezTo>
                      <a:cubicBezTo>
                        <a:pt x="12" y="49"/>
                        <a:pt x="8" y="47"/>
                        <a:pt x="5" y="45"/>
                      </a:cubicBezTo>
                      <a:cubicBezTo>
                        <a:pt x="16" y="32"/>
                        <a:pt x="0" y="20"/>
                        <a:pt x="4" y="8"/>
                      </a:cubicBezTo>
                      <a:cubicBezTo>
                        <a:pt x="5" y="5"/>
                        <a:pt x="7" y="2"/>
                        <a:pt x="9" y="0"/>
                      </a:cubicBezTo>
                      <a:cubicBezTo>
                        <a:pt x="27" y="0"/>
                        <a:pt x="46" y="0"/>
                        <a:pt x="65" y="0"/>
                      </a:cubicBezTo>
                      <a:close/>
                    </a:path>
                  </a:pathLst>
                </a:custGeom>
                <a:solidFill>
                  <a:srgbClr val="4FAE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5" name="Freeform 137">
                  <a:extLst>
                    <a:ext uri="{FF2B5EF4-FFF2-40B4-BE49-F238E27FC236}">
                      <a16:creationId xmlns:a16="http://schemas.microsoft.com/office/drawing/2014/main" id="{5D02AFD8-C01D-E027-D36F-55C517EC2F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8" y="1"/>
                  <a:ext cx="51" cy="139"/>
                </a:xfrm>
                <a:custGeom>
                  <a:avLst/>
                  <a:gdLst>
                    <a:gd name="T0" fmla="*/ 44 w 44"/>
                    <a:gd name="T1" fmla="*/ 0 h 123"/>
                    <a:gd name="T2" fmla="*/ 24 w 44"/>
                    <a:gd name="T3" fmla="*/ 107 h 123"/>
                    <a:gd name="T4" fmla="*/ 16 w 44"/>
                    <a:gd name="T5" fmla="*/ 120 h 123"/>
                    <a:gd name="T6" fmla="*/ 6 w 44"/>
                    <a:gd name="T7" fmla="*/ 119 h 123"/>
                    <a:gd name="T8" fmla="*/ 4 w 44"/>
                    <a:gd name="T9" fmla="*/ 85 h 123"/>
                    <a:gd name="T10" fmla="*/ 15 w 44"/>
                    <a:gd name="T11" fmla="*/ 28 h 123"/>
                    <a:gd name="T12" fmla="*/ 24 w 44"/>
                    <a:gd name="T13" fmla="*/ 0 h 123"/>
                    <a:gd name="T14" fmla="*/ 44 w 44"/>
                    <a:gd name="T15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23">
                      <a:moveTo>
                        <a:pt x="44" y="0"/>
                      </a:moveTo>
                      <a:cubicBezTo>
                        <a:pt x="37" y="36"/>
                        <a:pt x="30" y="71"/>
                        <a:pt x="24" y="107"/>
                      </a:cubicBezTo>
                      <a:cubicBezTo>
                        <a:pt x="23" y="113"/>
                        <a:pt x="24" y="119"/>
                        <a:pt x="16" y="120"/>
                      </a:cubicBezTo>
                      <a:cubicBezTo>
                        <a:pt x="12" y="123"/>
                        <a:pt x="9" y="122"/>
                        <a:pt x="6" y="119"/>
                      </a:cubicBezTo>
                      <a:cubicBezTo>
                        <a:pt x="0" y="108"/>
                        <a:pt x="2" y="97"/>
                        <a:pt x="4" y="85"/>
                      </a:cubicBezTo>
                      <a:cubicBezTo>
                        <a:pt x="11" y="67"/>
                        <a:pt x="12" y="47"/>
                        <a:pt x="15" y="28"/>
                      </a:cubicBezTo>
                      <a:cubicBezTo>
                        <a:pt x="17" y="18"/>
                        <a:pt x="17" y="8"/>
                        <a:pt x="24" y="0"/>
                      </a:cubicBezTo>
                      <a:cubicBezTo>
                        <a:pt x="30" y="0"/>
                        <a:pt x="37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E8F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6" name="Freeform 138">
                  <a:extLst>
                    <a:ext uri="{FF2B5EF4-FFF2-40B4-BE49-F238E27FC236}">
                      <a16:creationId xmlns:a16="http://schemas.microsoft.com/office/drawing/2014/main" id="{6496CA99-E0D1-189D-3955-C93AA3EB2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4" y="-2"/>
                  <a:ext cx="36" cy="135"/>
                </a:xfrm>
                <a:custGeom>
                  <a:avLst/>
                  <a:gdLst>
                    <a:gd name="T0" fmla="*/ 10 w 32"/>
                    <a:gd name="T1" fmla="*/ 3 h 120"/>
                    <a:gd name="T2" fmla="*/ 15 w 32"/>
                    <a:gd name="T3" fmla="*/ 19 h 120"/>
                    <a:gd name="T4" fmla="*/ 26 w 32"/>
                    <a:gd name="T5" fmla="*/ 60 h 120"/>
                    <a:gd name="T6" fmla="*/ 28 w 32"/>
                    <a:gd name="T7" fmla="*/ 110 h 120"/>
                    <a:gd name="T8" fmla="*/ 26 w 32"/>
                    <a:gd name="T9" fmla="*/ 111 h 120"/>
                    <a:gd name="T10" fmla="*/ 2 w 32"/>
                    <a:gd name="T11" fmla="*/ 111 h 120"/>
                    <a:gd name="T12" fmla="*/ 2 w 32"/>
                    <a:gd name="T13" fmla="*/ 13 h 120"/>
                    <a:gd name="T14" fmla="*/ 10 w 32"/>
                    <a:gd name="T15" fmla="*/ 3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2" h="120">
                      <a:moveTo>
                        <a:pt x="10" y="3"/>
                      </a:moveTo>
                      <a:cubicBezTo>
                        <a:pt x="12" y="8"/>
                        <a:pt x="13" y="13"/>
                        <a:pt x="15" y="19"/>
                      </a:cubicBezTo>
                      <a:cubicBezTo>
                        <a:pt x="20" y="32"/>
                        <a:pt x="23" y="46"/>
                        <a:pt x="26" y="60"/>
                      </a:cubicBezTo>
                      <a:cubicBezTo>
                        <a:pt x="31" y="77"/>
                        <a:pt x="32" y="93"/>
                        <a:pt x="28" y="110"/>
                      </a:cubicBezTo>
                      <a:cubicBezTo>
                        <a:pt x="26" y="111"/>
                        <a:pt x="26" y="111"/>
                        <a:pt x="26" y="111"/>
                      </a:cubicBezTo>
                      <a:cubicBezTo>
                        <a:pt x="18" y="120"/>
                        <a:pt x="10" y="119"/>
                        <a:pt x="2" y="111"/>
                      </a:cubicBezTo>
                      <a:cubicBezTo>
                        <a:pt x="2" y="78"/>
                        <a:pt x="2" y="45"/>
                        <a:pt x="2" y="13"/>
                      </a:cubicBezTo>
                      <a:cubicBezTo>
                        <a:pt x="2" y="8"/>
                        <a:pt x="0" y="0"/>
                        <a:pt x="10" y="3"/>
                      </a:cubicBezTo>
                      <a:close/>
                    </a:path>
                  </a:pathLst>
                </a:custGeom>
                <a:solidFill>
                  <a:srgbClr val="3BA9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7" name="Freeform 139">
                  <a:extLst>
                    <a:ext uri="{FF2B5EF4-FFF2-40B4-BE49-F238E27FC236}">
                      <a16:creationId xmlns:a16="http://schemas.microsoft.com/office/drawing/2014/main" id="{D6971906-B48C-1248-0CBD-236B6623C9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9" y="1"/>
                  <a:ext cx="42" cy="134"/>
                </a:xfrm>
                <a:custGeom>
                  <a:avLst/>
                  <a:gdLst>
                    <a:gd name="T0" fmla="*/ 17 w 37"/>
                    <a:gd name="T1" fmla="*/ 0 h 118"/>
                    <a:gd name="T2" fmla="*/ 37 w 37"/>
                    <a:gd name="T3" fmla="*/ 111 h 118"/>
                    <a:gd name="T4" fmla="*/ 17 w 37"/>
                    <a:gd name="T5" fmla="*/ 114 h 118"/>
                    <a:gd name="T6" fmla="*/ 1 w 37"/>
                    <a:gd name="T7" fmla="*/ 50 h 118"/>
                    <a:gd name="T8" fmla="*/ 1 w 37"/>
                    <a:gd name="T9" fmla="*/ 30 h 118"/>
                    <a:gd name="T10" fmla="*/ 5 w 37"/>
                    <a:gd name="T11" fmla="*/ 0 h 118"/>
                    <a:gd name="T12" fmla="*/ 17 w 37"/>
                    <a:gd name="T13" fmla="*/ 0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18">
                      <a:moveTo>
                        <a:pt x="17" y="0"/>
                      </a:moveTo>
                      <a:cubicBezTo>
                        <a:pt x="22" y="37"/>
                        <a:pt x="25" y="75"/>
                        <a:pt x="37" y="111"/>
                      </a:cubicBezTo>
                      <a:cubicBezTo>
                        <a:pt x="32" y="118"/>
                        <a:pt x="25" y="117"/>
                        <a:pt x="17" y="114"/>
                      </a:cubicBezTo>
                      <a:cubicBezTo>
                        <a:pt x="2" y="95"/>
                        <a:pt x="6" y="72"/>
                        <a:pt x="1" y="50"/>
                      </a:cubicBezTo>
                      <a:cubicBezTo>
                        <a:pt x="0" y="44"/>
                        <a:pt x="1" y="37"/>
                        <a:pt x="1" y="30"/>
                      </a:cubicBezTo>
                      <a:cubicBezTo>
                        <a:pt x="2" y="20"/>
                        <a:pt x="4" y="10"/>
                        <a:pt x="5" y="0"/>
                      </a:cubicBezTo>
                      <a:cubicBezTo>
                        <a:pt x="9" y="0"/>
                        <a:pt x="13" y="0"/>
                        <a:pt x="17" y="0"/>
                      </a:cubicBezTo>
                      <a:close/>
                    </a:path>
                  </a:pathLst>
                </a:custGeom>
                <a:solidFill>
                  <a:srgbClr val="E576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8" name="Freeform 140">
                  <a:extLst>
                    <a:ext uri="{FF2B5EF4-FFF2-40B4-BE49-F238E27FC236}">
                      <a16:creationId xmlns:a16="http://schemas.microsoft.com/office/drawing/2014/main" id="{1439D207-2161-7742-D636-882A221CF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8" y="1"/>
                  <a:ext cx="51" cy="128"/>
                </a:xfrm>
                <a:custGeom>
                  <a:avLst/>
                  <a:gdLst>
                    <a:gd name="T0" fmla="*/ 44 w 44"/>
                    <a:gd name="T1" fmla="*/ 0 h 113"/>
                    <a:gd name="T2" fmla="*/ 24 w 44"/>
                    <a:gd name="T3" fmla="*/ 107 h 113"/>
                    <a:gd name="T4" fmla="*/ 6 w 44"/>
                    <a:gd name="T5" fmla="*/ 104 h 113"/>
                    <a:gd name="T6" fmla="*/ 7 w 44"/>
                    <a:gd name="T7" fmla="*/ 64 h 113"/>
                    <a:gd name="T8" fmla="*/ 15 w 44"/>
                    <a:gd name="T9" fmla="*/ 9 h 113"/>
                    <a:gd name="T10" fmla="*/ 20 w 44"/>
                    <a:gd name="T11" fmla="*/ 0 h 113"/>
                    <a:gd name="T12" fmla="*/ 44 w 44"/>
                    <a:gd name="T13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113">
                      <a:moveTo>
                        <a:pt x="44" y="0"/>
                      </a:moveTo>
                      <a:cubicBezTo>
                        <a:pt x="35" y="35"/>
                        <a:pt x="30" y="71"/>
                        <a:pt x="24" y="107"/>
                      </a:cubicBezTo>
                      <a:cubicBezTo>
                        <a:pt x="17" y="113"/>
                        <a:pt x="12" y="109"/>
                        <a:pt x="6" y="104"/>
                      </a:cubicBezTo>
                      <a:cubicBezTo>
                        <a:pt x="0" y="91"/>
                        <a:pt x="8" y="77"/>
                        <a:pt x="7" y="64"/>
                      </a:cubicBezTo>
                      <a:cubicBezTo>
                        <a:pt x="13" y="46"/>
                        <a:pt x="15" y="28"/>
                        <a:pt x="15" y="9"/>
                      </a:cubicBezTo>
                      <a:cubicBezTo>
                        <a:pt x="16" y="5"/>
                        <a:pt x="18" y="3"/>
                        <a:pt x="20" y="0"/>
                      </a:cubicBezTo>
                      <a:cubicBezTo>
                        <a:pt x="28" y="0"/>
                        <a:pt x="36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CF891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69" name="Freeform 141">
                  <a:extLst>
                    <a:ext uri="{FF2B5EF4-FFF2-40B4-BE49-F238E27FC236}">
                      <a16:creationId xmlns:a16="http://schemas.microsoft.com/office/drawing/2014/main" id="{3D532E49-BA55-298A-2C99-AEE7921555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37" y="1"/>
                  <a:ext cx="65" cy="60"/>
                </a:xfrm>
                <a:custGeom>
                  <a:avLst/>
                  <a:gdLst>
                    <a:gd name="T0" fmla="*/ 56 w 56"/>
                    <a:gd name="T1" fmla="*/ 0 h 53"/>
                    <a:gd name="T2" fmla="*/ 55 w 56"/>
                    <a:gd name="T3" fmla="*/ 7 h 53"/>
                    <a:gd name="T4" fmla="*/ 43 w 56"/>
                    <a:gd name="T5" fmla="*/ 34 h 53"/>
                    <a:gd name="T6" fmla="*/ 24 w 56"/>
                    <a:gd name="T7" fmla="*/ 53 h 53"/>
                    <a:gd name="T8" fmla="*/ 10 w 56"/>
                    <a:gd name="T9" fmla="*/ 49 h 53"/>
                    <a:gd name="T10" fmla="*/ 6 w 56"/>
                    <a:gd name="T11" fmla="*/ 32 h 53"/>
                    <a:gd name="T12" fmla="*/ 0 w 56"/>
                    <a:gd name="T13" fmla="*/ 0 h 53"/>
                    <a:gd name="T14" fmla="*/ 56 w 56"/>
                    <a:gd name="T15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6" h="53">
                      <a:moveTo>
                        <a:pt x="56" y="0"/>
                      </a:moveTo>
                      <a:cubicBezTo>
                        <a:pt x="56" y="2"/>
                        <a:pt x="56" y="5"/>
                        <a:pt x="55" y="7"/>
                      </a:cubicBezTo>
                      <a:cubicBezTo>
                        <a:pt x="53" y="17"/>
                        <a:pt x="47" y="25"/>
                        <a:pt x="43" y="34"/>
                      </a:cubicBezTo>
                      <a:cubicBezTo>
                        <a:pt x="38" y="41"/>
                        <a:pt x="34" y="50"/>
                        <a:pt x="24" y="53"/>
                      </a:cubicBezTo>
                      <a:cubicBezTo>
                        <a:pt x="19" y="53"/>
                        <a:pt x="14" y="52"/>
                        <a:pt x="10" y="49"/>
                      </a:cubicBezTo>
                      <a:cubicBezTo>
                        <a:pt x="5" y="44"/>
                        <a:pt x="5" y="38"/>
                        <a:pt x="6" y="32"/>
                      </a:cubicBezTo>
                      <a:cubicBezTo>
                        <a:pt x="4" y="21"/>
                        <a:pt x="2" y="11"/>
                        <a:pt x="0" y="0"/>
                      </a:cubicBezTo>
                      <a:cubicBezTo>
                        <a:pt x="18" y="0"/>
                        <a:pt x="37" y="0"/>
                        <a:pt x="56" y="0"/>
                      </a:cubicBezTo>
                      <a:close/>
                    </a:path>
                  </a:pathLst>
                </a:custGeom>
                <a:solidFill>
                  <a:srgbClr val="C18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0" name="Freeform 142">
                  <a:extLst>
                    <a:ext uri="{FF2B5EF4-FFF2-40B4-BE49-F238E27FC236}">
                      <a16:creationId xmlns:a16="http://schemas.microsoft.com/office/drawing/2014/main" id="{81593C01-2B90-A7DF-17AE-BDBA6862E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2" y="1"/>
                  <a:ext cx="34" cy="116"/>
                </a:xfrm>
                <a:custGeom>
                  <a:avLst/>
                  <a:gdLst>
                    <a:gd name="T0" fmla="*/ 29 w 29"/>
                    <a:gd name="T1" fmla="*/ 0 h 102"/>
                    <a:gd name="T2" fmla="*/ 29 w 29"/>
                    <a:gd name="T3" fmla="*/ 87 h 102"/>
                    <a:gd name="T4" fmla="*/ 6 w 29"/>
                    <a:gd name="T5" fmla="*/ 92 h 102"/>
                    <a:gd name="T6" fmla="*/ 9 w 29"/>
                    <a:gd name="T7" fmla="*/ 14 h 102"/>
                    <a:gd name="T8" fmla="*/ 13 w 29"/>
                    <a:gd name="T9" fmla="*/ 0 h 102"/>
                    <a:gd name="T10" fmla="*/ 29 w 29"/>
                    <a:gd name="T11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02">
                      <a:moveTo>
                        <a:pt x="29" y="0"/>
                      </a:moveTo>
                      <a:cubicBezTo>
                        <a:pt x="29" y="29"/>
                        <a:pt x="29" y="58"/>
                        <a:pt x="29" y="87"/>
                      </a:cubicBezTo>
                      <a:cubicBezTo>
                        <a:pt x="23" y="97"/>
                        <a:pt x="16" y="102"/>
                        <a:pt x="6" y="92"/>
                      </a:cubicBezTo>
                      <a:cubicBezTo>
                        <a:pt x="0" y="66"/>
                        <a:pt x="7" y="40"/>
                        <a:pt x="9" y="14"/>
                      </a:cubicBezTo>
                      <a:cubicBezTo>
                        <a:pt x="10" y="9"/>
                        <a:pt x="12" y="4"/>
                        <a:pt x="13" y="0"/>
                      </a:cubicBezTo>
                      <a:cubicBezTo>
                        <a:pt x="18" y="0"/>
                        <a:pt x="24" y="0"/>
                        <a:pt x="29" y="0"/>
                      </a:cubicBezTo>
                      <a:close/>
                    </a:path>
                  </a:pathLst>
                </a:custGeom>
                <a:solidFill>
                  <a:srgbClr val="E182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1" name="Freeform 143">
                  <a:extLst>
                    <a:ext uri="{FF2B5EF4-FFF2-40B4-BE49-F238E27FC236}">
                      <a16:creationId xmlns:a16="http://schemas.microsoft.com/office/drawing/2014/main" id="{618180FE-F0EF-E410-B43E-7113D9421D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1" y="1"/>
                  <a:ext cx="41" cy="113"/>
                </a:xfrm>
                <a:custGeom>
                  <a:avLst/>
                  <a:gdLst>
                    <a:gd name="T0" fmla="*/ 16 w 35"/>
                    <a:gd name="T1" fmla="*/ 94 h 100"/>
                    <a:gd name="T2" fmla="*/ 0 w 35"/>
                    <a:gd name="T3" fmla="*/ 0 h 100"/>
                    <a:gd name="T4" fmla="*/ 20 w 35"/>
                    <a:gd name="T5" fmla="*/ 0 h 100"/>
                    <a:gd name="T6" fmla="*/ 23 w 35"/>
                    <a:gd name="T7" fmla="*/ 5 h 100"/>
                    <a:gd name="T8" fmla="*/ 34 w 35"/>
                    <a:gd name="T9" fmla="*/ 87 h 100"/>
                    <a:gd name="T10" fmla="*/ 16 w 35"/>
                    <a:gd name="T11" fmla="*/ 9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00">
                      <a:moveTo>
                        <a:pt x="16" y="94"/>
                      </a:moveTo>
                      <a:cubicBezTo>
                        <a:pt x="10" y="63"/>
                        <a:pt x="5" y="31"/>
                        <a:pt x="0" y="0"/>
                      </a:cubicBezTo>
                      <a:cubicBezTo>
                        <a:pt x="6" y="0"/>
                        <a:pt x="13" y="0"/>
                        <a:pt x="20" y="0"/>
                      </a:cubicBezTo>
                      <a:cubicBezTo>
                        <a:pt x="21" y="2"/>
                        <a:pt x="22" y="3"/>
                        <a:pt x="23" y="5"/>
                      </a:cubicBezTo>
                      <a:cubicBezTo>
                        <a:pt x="30" y="32"/>
                        <a:pt x="35" y="59"/>
                        <a:pt x="34" y="87"/>
                      </a:cubicBezTo>
                      <a:cubicBezTo>
                        <a:pt x="30" y="96"/>
                        <a:pt x="25" y="100"/>
                        <a:pt x="16" y="94"/>
                      </a:cubicBezTo>
                      <a:close/>
                    </a:path>
                  </a:pathLst>
                </a:custGeom>
                <a:solidFill>
                  <a:srgbClr val="5AB4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2" name="Freeform 144">
                  <a:extLst>
                    <a:ext uri="{FF2B5EF4-FFF2-40B4-BE49-F238E27FC236}">
                      <a16:creationId xmlns:a16="http://schemas.microsoft.com/office/drawing/2014/main" id="{D715348C-259B-FDD7-74E0-13DF98F3EC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50" y="1"/>
                  <a:ext cx="50" cy="123"/>
                </a:xfrm>
                <a:custGeom>
                  <a:avLst/>
                  <a:gdLst>
                    <a:gd name="T0" fmla="*/ 16 w 44"/>
                    <a:gd name="T1" fmla="*/ 103 h 109"/>
                    <a:gd name="T2" fmla="*/ 0 w 44"/>
                    <a:gd name="T3" fmla="*/ 0 h 109"/>
                    <a:gd name="T4" fmla="*/ 16 w 44"/>
                    <a:gd name="T5" fmla="*/ 0 h 109"/>
                    <a:gd name="T6" fmla="*/ 28 w 44"/>
                    <a:gd name="T7" fmla="*/ 33 h 109"/>
                    <a:gd name="T8" fmla="*/ 33 w 44"/>
                    <a:gd name="T9" fmla="*/ 105 h 109"/>
                    <a:gd name="T10" fmla="*/ 16 w 44"/>
                    <a:gd name="T11" fmla="*/ 103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109">
                      <a:moveTo>
                        <a:pt x="16" y="103"/>
                      </a:moveTo>
                      <a:cubicBezTo>
                        <a:pt x="15" y="68"/>
                        <a:pt x="6" y="34"/>
                        <a:pt x="0" y="0"/>
                      </a:cubicBezTo>
                      <a:cubicBezTo>
                        <a:pt x="6" y="0"/>
                        <a:pt x="11" y="0"/>
                        <a:pt x="16" y="0"/>
                      </a:cubicBezTo>
                      <a:cubicBezTo>
                        <a:pt x="24" y="10"/>
                        <a:pt x="22" y="23"/>
                        <a:pt x="28" y="33"/>
                      </a:cubicBezTo>
                      <a:cubicBezTo>
                        <a:pt x="34" y="57"/>
                        <a:pt x="44" y="80"/>
                        <a:pt x="33" y="105"/>
                      </a:cubicBezTo>
                      <a:cubicBezTo>
                        <a:pt x="27" y="108"/>
                        <a:pt x="21" y="109"/>
                        <a:pt x="16" y="103"/>
                      </a:cubicBezTo>
                      <a:close/>
                    </a:path>
                  </a:pathLst>
                </a:custGeom>
                <a:solidFill>
                  <a:srgbClr val="DF7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3" name="Freeform 145">
                  <a:extLst>
                    <a:ext uri="{FF2B5EF4-FFF2-40B4-BE49-F238E27FC236}">
                      <a16:creationId xmlns:a16="http://schemas.microsoft.com/office/drawing/2014/main" id="{C8686FED-67E9-0FB2-1867-865AD988BD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3" y="1"/>
                  <a:ext cx="39" cy="113"/>
                </a:xfrm>
                <a:custGeom>
                  <a:avLst/>
                  <a:gdLst>
                    <a:gd name="T0" fmla="*/ 1 w 34"/>
                    <a:gd name="T1" fmla="*/ 60 h 100"/>
                    <a:gd name="T2" fmla="*/ 9 w 34"/>
                    <a:gd name="T3" fmla="*/ 0 h 100"/>
                    <a:gd name="T4" fmla="*/ 25 w 34"/>
                    <a:gd name="T5" fmla="*/ 0 h 100"/>
                    <a:gd name="T6" fmla="*/ 32 w 34"/>
                    <a:gd name="T7" fmla="*/ 85 h 100"/>
                    <a:gd name="T8" fmla="*/ 14 w 34"/>
                    <a:gd name="T9" fmla="*/ 100 h 100"/>
                    <a:gd name="T10" fmla="*/ 2 w 34"/>
                    <a:gd name="T11" fmla="*/ 86 h 100"/>
                    <a:gd name="T12" fmla="*/ 1 w 34"/>
                    <a:gd name="T13" fmla="*/ 6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00">
                      <a:moveTo>
                        <a:pt x="1" y="60"/>
                      </a:moveTo>
                      <a:cubicBezTo>
                        <a:pt x="2" y="40"/>
                        <a:pt x="9" y="20"/>
                        <a:pt x="9" y="0"/>
                      </a:cubicBezTo>
                      <a:cubicBezTo>
                        <a:pt x="14" y="0"/>
                        <a:pt x="19" y="0"/>
                        <a:pt x="25" y="0"/>
                      </a:cubicBezTo>
                      <a:cubicBezTo>
                        <a:pt x="27" y="28"/>
                        <a:pt x="24" y="57"/>
                        <a:pt x="32" y="85"/>
                      </a:cubicBezTo>
                      <a:cubicBezTo>
                        <a:pt x="34" y="94"/>
                        <a:pt x="24" y="100"/>
                        <a:pt x="14" y="100"/>
                      </a:cubicBezTo>
                      <a:cubicBezTo>
                        <a:pt x="5" y="100"/>
                        <a:pt x="4" y="93"/>
                        <a:pt x="2" y="86"/>
                      </a:cubicBezTo>
                      <a:cubicBezTo>
                        <a:pt x="0" y="77"/>
                        <a:pt x="5" y="68"/>
                        <a:pt x="1" y="60"/>
                      </a:cubicBezTo>
                      <a:close/>
                    </a:path>
                  </a:pathLst>
                </a:custGeom>
                <a:solidFill>
                  <a:srgbClr val="263D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4" name="Freeform 146">
                  <a:extLst>
                    <a:ext uri="{FF2B5EF4-FFF2-40B4-BE49-F238E27FC236}">
                      <a16:creationId xmlns:a16="http://schemas.microsoft.com/office/drawing/2014/main" id="{AAE33F82-50E9-3E1D-9916-4019E99FD7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9" y="1"/>
                  <a:ext cx="58" cy="61"/>
                </a:xfrm>
                <a:custGeom>
                  <a:avLst/>
                  <a:gdLst>
                    <a:gd name="T0" fmla="*/ 49 w 50"/>
                    <a:gd name="T1" fmla="*/ 0 h 54"/>
                    <a:gd name="T2" fmla="*/ 45 w 50"/>
                    <a:gd name="T3" fmla="*/ 27 h 54"/>
                    <a:gd name="T4" fmla="*/ 30 w 50"/>
                    <a:gd name="T5" fmla="*/ 52 h 54"/>
                    <a:gd name="T6" fmla="*/ 25 w 50"/>
                    <a:gd name="T7" fmla="*/ 54 h 54"/>
                    <a:gd name="T8" fmla="*/ 14 w 50"/>
                    <a:gd name="T9" fmla="*/ 51 h 54"/>
                    <a:gd name="T10" fmla="*/ 10 w 50"/>
                    <a:gd name="T11" fmla="*/ 47 h 54"/>
                    <a:gd name="T12" fmla="*/ 6 w 50"/>
                    <a:gd name="T13" fmla="*/ 38 h 54"/>
                    <a:gd name="T14" fmla="*/ 9 w 50"/>
                    <a:gd name="T15" fmla="*/ 0 h 54"/>
                    <a:gd name="T16" fmla="*/ 49 w 50"/>
                    <a:gd name="T17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0" h="54">
                      <a:moveTo>
                        <a:pt x="49" y="0"/>
                      </a:moveTo>
                      <a:cubicBezTo>
                        <a:pt x="50" y="9"/>
                        <a:pt x="47" y="18"/>
                        <a:pt x="45" y="27"/>
                      </a:cubicBezTo>
                      <a:cubicBezTo>
                        <a:pt x="40" y="35"/>
                        <a:pt x="38" y="45"/>
                        <a:pt x="30" y="52"/>
                      </a:cubicBezTo>
                      <a:cubicBezTo>
                        <a:pt x="29" y="53"/>
                        <a:pt x="27" y="54"/>
                        <a:pt x="25" y="54"/>
                      </a:cubicBezTo>
                      <a:cubicBezTo>
                        <a:pt x="21" y="53"/>
                        <a:pt x="18" y="52"/>
                        <a:pt x="14" y="51"/>
                      </a:cubicBezTo>
                      <a:cubicBezTo>
                        <a:pt x="12" y="50"/>
                        <a:pt x="11" y="48"/>
                        <a:pt x="10" y="47"/>
                      </a:cubicBezTo>
                      <a:cubicBezTo>
                        <a:pt x="8" y="44"/>
                        <a:pt x="7" y="41"/>
                        <a:pt x="6" y="38"/>
                      </a:cubicBezTo>
                      <a:cubicBezTo>
                        <a:pt x="3" y="25"/>
                        <a:pt x="0" y="12"/>
                        <a:pt x="9" y="0"/>
                      </a:cubicBezTo>
                      <a:cubicBezTo>
                        <a:pt x="22" y="0"/>
                        <a:pt x="35" y="0"/>
                        <a:pt x="49" y="0"/>
                      </a:cubicBezTo>
                      <a:close/>
                    </a:path>
                  </a:pathLst>
                </a:custGeom>
                <a:solidFill>
                  <a:srgbClr val="D5B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5" name="Freeform 147">
                  <a:extLst>
                    <a:ext uri="{FF2B5EF4-FFF2-40B4-BE49-F238E27FC236}">
                      <a16:creationId xmlns:a16="http://schemas.microsoft.com/office/drawing/2014/main" id="{EEDA9F51-68D2-6250-E9FE-6AAFE81E0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43" y="1"/>
                  <a:ext cx="42" cy="100"/>
                </a:xfrm>
                <a:custGeom>
                  <a:avLst/>
                  <a:gdLst>
                    <a:gd name="T0" fmla="*/ 0 w 36"/>
                    <a:gd name="T1" fmla="*/ 76 h 88"/>
                    <a:gd name="T2" fmla="*/ 16 w 36"/>
                    <a:gd name="T3" fmla="*/ 64 h 88"/>
                    <a:gd name="T4" fmla="*/ 11 w 36"/>
                    <a:gd name="T5" fmla="*/ 35 h 88"/>
                    <a:gd name="T6" fmla="*/ 6 w 36"/>
                    <a:gd name="T7" fmla="*/ 0 h 88"/>
                    <a:gd name="T8" fmla="*/ 22 w 36"/>
                    <a:gd name="T9" fmla="*/ 0 h 88"/>
                    <a:gd name="T10" fmla="*/ 36 w 36"/>
                    <a:gd name="T11" fmla="*/ 80 h 88"/>
                    <a:gd name="T12" fmla="*/ 0 w 36"/>
                    <a:gd name="T13" fmla="*/ 7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88">
                      <a:moveTo>
                        <a:pt x="0" y="76"/>
                      </a:moveTo>
                      <a:cubicBezTo>
                        <a:pt x="0" y="65"/>
                        <a:pt x="19" y="80"/>
                        <a:pt x="16" y="64"/>
                      </a:cubicBezTo>
                      <a:cubicBezTo>
                        <a:pt x="14" y="54"/>
                        <a:pt x="12" y="44"/>
                        <a:pt x="11" y="35"/>
                      </a:cubicBezTo>
                      <a:cubicBezTo>
                        <a:pt x="9" y="23"/>
                        <a:pt x="7" y="11"/>
                        <a:pt x="6" y="0"/>
                      </a:cubicBezTo>
                      <a:cubicBezTo>
                        <a:pt x="11" y="0"/>
                        <a:pt x="16" y="0"/>
                        <a:pt x="22" y="0"/>
                      </a:cubicBezTo>
                      <a:cubicBezTo>
                        <a:pt x="28" y="26"/>
                        <a:pt x="33" y="53"/>
                        <a:pt x="36" y="80"/>
                      </a:cubicBezTo>
                      <a:cubicBezTo>
                        <a:pt x="22" y="88"/>
                        <a:pt x="11" y="84"/>
                        <a:pt x="0" y="76"/>
                      </a:cubicBezTo>
                      <a:close/>
                    </a:path>
                  </a:pathLst>
                </a:custGeom>
                <a:solidFill>
                  <a:srgbClr val="2F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6" name="Freeform 148">
                  <a:extLst>
                    <a:ext uri="{FF2B5EF4-FFF2-40B4-BE49-F238E27FC236}">
                      <a16:creationId xmlns:a16="http://schemas.microsoft.com/office/drawing/2014/main" id="{574AC8A3-6863-7EA1-D6FC-844416775A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34" y="156"/>
                  <a:ext cx="25" cy="153"/>
                </a:xfrm>
                <a:custGeom>
                  <a:avLst/>
                  <a:gdLst>
                    <a:gd name="T0" fmla="*/ 22 w 22"/>
                    <a:gd name="T1" fmla="*/ 135 h 135"/>
                    <a:gd name="T2" fmla="*/ 7 w 22"/>
                    <a:gd name="T3" fmla="*/ 62 h 135"/>
                    <a:gd name="T4" fmla="*/ 0 w 22"/>
                    <a:gd name="T5" fmla="*/ 51 h 135"/>
                    <a:gd name="T6" fmla="*/ 11 w 22"/>
                    <a:gd name="T7" fmla="*/ 0 h 135"/>
                    <a:gd name="T8" fmla="*/ 22 w 22"/>
                    <a:gd name="T9" fmla="*/ 23 h 135"/>
                    <a:gd name="T10" fmla="*/ 22 w 22"/>
                    <a:gd name="T11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135">
                      <a:moveTo>
                        <a:pt x="22" y="135"/>
                      </a:moveTo>
                      <a:cubicBezTo>
                        <a:pt x="12" y="111"/>
                        <a:pt x="13" y="86"/>
                        <a:pt x="7" y="62"/>
                      </a:cubicBezTo>
                      <a:cubicBezTo>
                        <a:pt x="6" y="57"/>
                        <a:pt x="6" y="52"/>
                        <a:pt x="0" y="51"/>
                      </a:cubicBezTo>
                      <a:cubicBezTo>
                        <a:pt x="7" y="34"/>
                        <a:pt x="3" y="16"/>
                        <a:pt x="11" y="0"/>
                      </a:cubicBezTo>
                      <a:cubicBezTo>
                        <a:pt x="22" y="4"/>
                        <a:pt x="17" y="16"/>
                        <a:pt x="22" y="23"/>
                      </a:cubicBezTo>
                      <a:cubicBezTo>
                        <a:pt x="22" y="60"/>
                        <a:pt x="22" y="97"/>
                        <a:pt x="22" y="135"/>
                      </a:cubicBezTo>
                      <a:close/>
                    </a:path>
                  </a:pathLst>
                </a:custGeom>
                <a:solidFill>
                  <a:srgbClr val="56B6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7" name="Freeform 149">
                  <a:extLst>
                    <a:ext uri="{FF2B5EF4-FFF2-40B4-BE49-F238E27FC236}">
                      <a16:creationId xmlns:a16="http://schemas.microsoft.com/office/drawing/2014/main" id="{0B3AB280-34EB-662F-DD2C-D88FCB995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8" y="1"/>
                  <a:ext cx="59" cy="58"/>
                </a:xfrm>
                <a:custGeom>
                  <a:avLst/>
                  <a:gdLst>
                    <a:gd name="T0" fmla="*/ 49 w 51"/>
                    <a:gd name="T1" fmla="*/ 0 h 51"/>
                    <a:gd name="T2" fmla="*/ 41 w 51"/>
                    <a:gd name="T3" fmla="*/ 28 h 51"/>
                    <a:gd name="T4" fmla="*/ 31 w 51"/>
                    <a:gd name="T5" fmla="*/ 49 h 51"/>
                    <a:gd name="T6" fmla="*/ 15 w 51"/>
                    <a:gd name="T7" fmla="*/ 48 h 51"/>
                    <a:gd name="T8" fmla="*/ 8 w 51"/>
                    <a:gd name="T9" fmla="*/ 24 h 51"/>
                    <a:gd name="T10" fmla="*/ 1 w 51"/>
                    <a:gd name="T11" fmla="*/ 0 h 51"/>
                    <a:gd name="T12" fmla="*/ 49 w 51"/>
                    <a:gd name="T1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1" h="51">
                      <a:moveTo>
                        <a:pt x="49" y="0"/>
                      </a:moveTo>
                      <a:cubicBezTo>
                        <a:pt x="51" y="11"/>
                        <a:pt x="39" y="17"/>
                        <a:pt x="41" y="28"/>
                      </a:cubicBezTo>
                      <a:cubicBezTo>
                        <a:pt x="42" y="37"/>
                        <a:pt x="38" y="44"/>
                        <a:pt x="31" y="49"/>
                      </a:cubicBezTo>
                      <a:cubicBezTo>
                        <a:pt x="26" y="50"/>
                        <a:pt x="20" y="51"/>
                        <a:pt x="15" y="48"/>
                      </a:cubicBezTo>
                      <a:cubicBezTo>
                        <a:pt x="10" y="41"/>
                        <a:pt x="7" y="33"/>
                        <a:pt x="8" y="24"/>
                      </a:cubicBezTo>
                      <a:cubicBezTo>
                        <a:pt x="7" y="16"/>
                        <a:pt x="0" y="9"/>
                        <a:pt x="1" y="0"/>
                      </a:cubicBezTo>
                      <a:cubicBezTo>
                        <a:pt x="17" y="0"/>
                        <a:pt x="33" y="0"/>
                        <a:pt x="49" y="0"/>
                      </a:cubicBezTo>
                      <a:close/>
                    </a:path>
                  </a:pathLst>
                </a:custGeom>
                <a:solidFill>
                  <a:srgbClr val="E0B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8" name="Freeform 150">
                  <a:extLst>
                    <a:ext uri="{FF2B5EF4-FFF2-40B4-BE49-F238E27FC236}">
                      <a16:creationId xmlns:a16="http://schemas.microsoft.com/office/drawing/2014/main" id="{89C9C15A-B37D-B81B-8E06-B88DD9ED7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" y="123"/>
                  <a:ext cx="33" cy="90"/>
                </a:xfrm>
                <a:custGeom>
                  <a:avLst/>
                  <a:gdLst>
                    <a:gd name="T0" fmla="*/ 0 w 29"/>
                    <a:gd name="T1" fmla="*/ 0 h 79"/>
                    <a:gd name="T2" fmla="*/ 24 w 29"/>
                    <a:gd name="T3" fmla="*/ 0 h 79"/>
                    <a:gd name="T4" fmla="*/ 12 w 29"/>
                    <a:gd name="T5" fmla="*/ 75 h 79"/>
                    <a:gd name="T6" fmla="*/ 0 w 29"/>
                    <a:gd name="T7" fmla="*/ 76 h 79"/>
                    <a:gd name="T8" fmla="*/ 0 w 29"/>
                    <a:gd name="T9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79">
                      <a:moveTo>
                        <a:pt x="0" y="0"/>
                      </a:moveTo>
                      <a:cubicBezTo>
                        <a:pt x="8" y="2"/>
                        <a:pt x="16" y="2"/>
                        <a:pt x="24" y="0"/>
                      </a:cubicBezTo>
                      <a:cubicBezTo>
                        <a:pt x="29" y="27"/>
                        <a:pt x="16" y="50"/>
                        <a:pt x="12" y="75"/>
                      </a:cubicBezTo>
                      <a:cubicBezTo>
                        <a:pt x="8" y="79"/>
                        <a:pt x="4" y="79"/>
                        <a:pt x="0" y="76"/>
                      </a:cubicBezTo>
                      <a:cubicBezTo>
                        <a:pt x="0" y="50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DBB3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79" name="Freeform 151">
                  <a:extLst>
                    <a:ext uri="{FF2B5EF4-FFF2-40B4-BE49-F238E27FC236}">
                      <a16:creationId xmlns:a16="http://schemas.microsoft.com/office/drawing/2014/main" id="{AD8AEC7E-402E-0824-B63D-44F33CF1D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3" y="1"/>
                  <a:ext cx="32" cy="146"/>
                </a:xfrm>
                <a:custGeom>
                  <a:avLst/>
                  <a:gdLst>
                    <a:gd name="T0" fmla="*/ 28 w 28"/>
                    <a:gd name="T1" fmla="*/ 0 h 129"/>
                    <a:gd name="T2" fmla="*/ 28 w 28"/>
                    <a:gd name="T3" fmla="*/ 117 h 129"/>
                    <a:gd name="T4" fmla="*/ 5 w 28"/>
                    <a:gd name="T5" fmla="*/ 121 h 129"/>
                    <a:gd name="T6" fmla="*/ 4 w 28"/>
                    <a:gd name="T7" fmla="*/ 58 h 129"/>
                    <a:gd name="T8" fmla="*/ 11 w 28"/>
                    <a:gd name="T9" fmla="*/ 24 h 129"/>
                    <a:gd name="T10" fmla="*/ 20 w 28"/>
                    <a:gd name="T11" fmla="*/ 0 h 129"/>
                    <a:gd name="T12" fmla="*/ 28 w 28"/>
                    <a:gd name="T13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29">
                      <a:moveTo>
                        <a:pt x="28" y="0"/>
                      </a:moveTo>
                      <a:cubicBezTo>
                        <a:pt x="22" y="39"/>
                        <a:pt x="20" y="78"/>
                        <a:pt x="28" y="117"/>
                      </a:cubicBezTo>
                      <a:cubicBezTo>
                        <a:pt x="22" y="127"/>
                        <a:pt x="14" y="129"/>
                        <a:pt x="5" y="121"/>
                      </a:cubicBezTo>
                      <a:cubicBezTo>
                        <a:pt x="0" y="101"/>
                        <a:pt x="1" y="79"/>
                        <a:pt x="4" y="58"/>
                      </a:cubicBezTo>
                      <a:cubicBezTo>
                        <a:pt x="12" y="48"/>
                        <a:pt x="9" y="36"/>
                        <a:pt x="11" y="24"/>
                      </a:cubicBezTo>
                      <a:cubicBezTo>
                        <a:pt x="12" y="15"/>
                        <a:pt x="13" y="7"/>
                        <a:pt x="20" y="0"/>
                      </a:cubicBezTo>
                      <a:cubicBezTo>
                        <a:pt x="22" y="0"/>
                        <a:pt x="25" y="0"/>
                        <a:pt x="28" y="0"/>
                      </a:cubicBezTo>
                      <a:close/>
                    </a:path>
                  </a:pathLst>
                </a:custGeom>
                <a:solidFill>
                  <a:srgbClr val="1716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0" name="Freeform 152">
                  <a:extLst>
                    <a:ext uri="{FF2B5EF4-FFF2-40B4-BE49-F238E27FC236}">
                      <a16:creationId xmlns:a16="http://schemas.microsoft.com/office/drawing/2014/main" id="{313BD13F-60C2-EB6A-CF37-9C5FFA4D4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20" y="1"/>
                  <a:ext cx="69" cy="53"/>
                </a:xfrm>
                <a:custGeom>
                  <a:avLst/>
                  <a:gdLst>
                    <a:gd name="T0" fmla="*/ 9 w 60"/>
                    <a:gd name="T1" fmla="*/ 0 h 47"/>
                    <a:gd name="T2" fmla="*/ 44 w 60"/>
                    <a:gd name="T3" fmla="*/ 0 h 47"/>
                    <a:gd name="T4" fmla="*/ 56 w 60"/>
                    <a:gd name="T5" fmla="*/ 33 h 47"/>
                    <a:gd name="T6" fmla="*/ 39 w 60"/>
                    <a:gd name="T7" fmla="*/ 41 h 47"/>
                    <a:gd name="T8" fmla="*/ 13 w 60"/>
                    <a:gd name="T9" fmla="*/ 41 h 47"/>
                    <a:gd name="T10" fmla="*/ 13 w 60"/>
                    <a:gd name="T11" fmla="*/ 41 h 47"/>
                    <a:gd name="T12" fmla="*/ 3 w 60"/>
                    <a:gd name="T13" fmla="*/ 34 h 47"/>
                    <a:gd name="T14" fmla="*/ 9 w 60"/>
                    <a:gd name="T15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47">
                      <a:moveTo>
                        <a:pt x="9" y="0"/>
                      </a:moveTo>
                      <a:cubicBezTo>
                        <a:pt x="20" y="0"/>
                        <a:pt x="32" y="0"/>
                        <a:pt x="44" y="0"/>
                      </a:cubicBezTo>
                      <a:cubicBezTo>
                        <a:pt x="52" y="10"/>
                        <a:pt x="53" y="22"/>
                        <a:pt x="56" y="33"/>
                      </a:cubicBezTo>
                      <a:cubicBezTo>
                        <a:pt x="60" y="47"/>
                        <a:pt x="45" y="43"/>
                        <a:pt x="39" y="41"/>
                      </a:cubicBezTo>
                      <a:cubicBezTo>
                        <a:pt x="30" y="39"/>
                        <a:pt x="22" y="35"/>
                        <a:pt x="13" y="41"/>
                      </a:cubicBez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7" y="43"/>
                        <a:pt x="3" y="40"/>
                        <a:pt x="3" y="34"/>
                      </a:cubicBezTo>
                      <a:cubicBezTo>
                        <a:pt x="3" y="22"/>
                        <a:pt x="0" y="10"/>
                        <a:pt x="9" y="0"/>
                      </a:cubicBezTo>
                      <a:close/>
                    </a:path>
                  </a:pathLst>
                </a:custGeom>
                <a:solidFill>
                  <a:srgbClr val="2629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1" name="Freeform 153">
                  <a:extLst>
                    <a:ext uri="{FF2B5EF4-FFF2-40B4-BE49-F238E27FC236}">
                      <a16:creationId xmlns:a16="http://schemas.microsoft.com/office/drawing/2014/main" id="{75CCDF41-F764-EC4B-2A02-DB1E41A9F8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3" y="1"/>
                  <a:ext cx="39" cy="93"/>
                </a:xfrm>
                <a:custGeom>
                  <a:avLst/>
                  <a:gdLst>
                    <a:gd name="T0" fmla="*/ 31 w 34"/>
                    <a:gd name="T1" fmla="*/ 70 h 82"/>
                    <a:gd name="T2" fmla="*/ 30 w 34"/>
                    <a:gd name="T3" fmla="*/ 76 h 82"/>
                    <a:gd name="T4" fmla="*/ 11 w 34"/>
                    <a:gd name="T5" fmla="*/ 75 h 82"/>
                    <a:gd name="T6" fmla="*/ 3 w 34"/>
                    <a:gd name="T7" fmla="*/ 0 h 82"/>
                    <a:gd name="T8" fmla="*/ 19 w 34"/>
                    <a:gd name="T9" fmla="*/ 0 h 82"/>
                    <a:gd name="T10" fmla="*/ 31 w 34"/>
                    <a:gd name="T11" fmla="*/ 7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82">
                      <a:moveTo>
                        <a:pt x="31" y="70"/>
                      </a:moveTo>
                      <a:cubicBezTo>
                        <a:pt x="31" y="72"/>
                        <a:pt x="31" y="74"/>
                        <a:pt x="30" y="76"/>
                      </a:cubicBezTo>
                      <a:cubicBezTo>
                        <a:pt x="24" y="81"/>
                        <a:pt x="17" y="82"/>
                        <a:pt x="11" y="75"/>
                      </a:cubicBezTo>
                      <a:cubicBezTo>
                        <a:pt x="12" y="50"/>
                        <a:pt x="0" y="26"/>
                        <a:pt x="3" y="0"/>
                      </a:cubicBezTo>
                      <a:cubicBezTo>
                        <a:pt x="8" y="0"/>
                        <a:pt x="14" y="0"/>
                        <a:pt x="19" y="0"/>
                      </a:cubicBezTo>
                      <a:cubicBezTo>
                        <a:pt x="34" y="21"/>
                        <a:pt x="29" y="46"/>
                        <a:pt x="31" y="70"/>
                      </a:cubicBezTo>
                      <a:close/>
                    </a:path>
                  </a:pathLst>
                </a:custGeom>
                <a:solidFill>
                  <a:srgbClr val="4EAF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2" name="Freeform 154">
                  <a:extLst>
                    <a:ext uri="{FF2B5EF4-FFF2-40B4-BE49-F238E27FC236}">
                      <a16:creationId xmlns:a16="http://schemas.microsoft.com/office/drawing/2014/main" id="{5BAD91F8-9CAF-5784-AC6C-B0145DDA1B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7" y="1"/>
                  <a:ext cx="54" cy="51"/>
                </a:xfrm>
                <a:custGeom>
                  <a:avLst/>
                  <a:gdLst>
                    <a:gd name="T0" fmla="*/ 9 w 47"/>
                    <a:gd name="T1" fmla="*/ 32 h 45"/>
                    <a:gd name="T2" fmla="*/ 1 w 47"/>
                    <a:gd name="T3" fmla="*/ 0 h 45"/>
                    <a:gd name="T4" fmla="*/ 41 w 47"/>
                    <a:gd name="T5" fmla="*/ 0 h 45"/>
                    <a:gd name="T6" fmla="*/ 42 w 47"/>
                    <a:gd name="T7" fmla="*/ 35 h 45"/>
                    <a:gd name="T8" fmla="*/ 9 w 47"/>
                    <a:gd name="T9" fmla="*/ 32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7" h="45">
                      <a:moveTo>
                        <a:pt x="9" y="32"/>
                      </a:moveTo>
                      <a:cubicBezTo>
                        <a:pt x="0" y="23"/>
                        <a:pt x="2" y="11"/>
                        <a:pt x="1" y="0"/>
                      </a:cubicBezTo>
                      <a:cubicBezTo>
                        <a:pt x="15" y="0"/>
                        <a:pt x="28" y="0"/>
                        <a:pt x="41" y="0"/>
                      </a:cubicBezTo>
                      <a:cubicBezTo>
                        <a:pt x="40" y="12"/>
                        <a:pt x="47" y="23"/>
                        <a:pt x="42" y="35"/>
                      </a:cubicBezTo>
                      <a:cubicBezTo>
                        <a:pt x="30" y="45"/>
                        <a:pt x="19" y="40"/>
                        <a:pt x="9" y="32"/>
                      </a:cubicBezTo>
                      <a:close/>
                    </a:path>
                  </a:pathLst>
                </a:custGeom>
                <a:solidFill>
                  <a:srgbClr val="49AA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3" name="Freeform 155">
                  <a:extLst>
                    <a:ext uri="{FF2B5EF4-FFF2-40B4-BE49-F238E27FC236}">
                      <a16:creationId xmlns:a16="http://schemas.microsoft.com/office/drawing/2014/main" id="{75B3D866-3F3A-1E31-4896-2E12662F21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" y="416"/>
                  <a:ext cx="41" cy="78"/>
                </a:xfrm>
                <a:custGeom>
                  <a:avLst/>
                  <a:gdLst>
                    <a:gd name="T0" fmla="*/ 0 w 36"/>
                    <a:gd name="T1" fmla="*/ 1 h 69"/>
                    <a:gd name="T2" fmla="*/ 28 w 36"/>
                    <a:gd name="T3" fmla="*/ 7 h 69"/>
                    <a:gd name="T4" fmla="*/ 36 w 36"/>
                    <a:gd name="T5" fmla="*/ 12 h 69"/>
                    <a:gd name="T6" fmla="*/ 0 w 36"/>
                    <a:gd name="T7" fmla="*/ 69 h 69"/>
                    <a:gd name="T8" fmla="*/ 0 w 36"/>
                    <a:gd name="T9" fmla="*/ 1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69">
                      <a:moveTo>
                        <a:pt x="0" y="1"/>
                      </a:moveTo>
                      <a:cubicBezTo>
                        <a:pt x="10" y="0"/>
                        <a:pt x="16" y="13"/>
                        <a:pt x="28" y="7"/>
                      </a:cubicBezTo>
                      <a:cubicBezTo>
                        <a:pt x="32" y="6"/>
                        <a:pt x="34" y="9"/>
                        <a:pt x="36" y="12"/>
                      </a:cubicBezTo>
                      <a:cubicBezTo>
                        <a:pt x="30" y="34"/>
                        <a:pt x="13" y="50"/>
                        <a:pt x="0" y="69"/>
                      </a:cubicBezTo>
                      <a:cubicBezTo>
                        <a:pt x="0" y="46"/>
                        <a:pt x="0" y="23"/>
                        <a:pt x="0" y="1"/>
                      </a:cubicBezTo>
                      <a:close/>
                    </a:path>
                  </a:pathLst>
                </a:custGeom>
                <a:solidFill>
                  <a:srgbClr val="D2A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4" name="Freeform 156">
                  <a:extLst>
                    <a:ext uri="{FF2B5EF4-FFF2-40B4-BE49-F238E27FC236}">
                      <a16:creationId xmlns:a16="http://schemas.microsoft.com/office/drawing/2014/main" id="{74D767D6-ED71-016F-C872-E13947341E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6" y="1"/>
                  <a:ext cx="64" cy="53"/>
                </a:xfrm>
                <a:custGeom>
                  <a:avLst/>
                  <a:gdLst>
                    <a:gd name="T0" fmla="*/ 12 w 56"/>
                    <a:gd name="T1" fmla="*/ 0 h 47"/>
                    <a:gd name="T2" fmla="*/ 48 w 56"/>
                    <a:gd name="T3" fmla="*/ 0 h 47"/>
                    <a:gd name="T4" fmla="*/ 45 w 56"/>
                    <a:gd name="T5" fmla="*/ 40 h 47"/>
                    <a:gd name="T6" fmla="*/ 6 w 56"/>
                    <a:gd name="T7" fmla="*/ 32 h 47"/>
                    <a:gd name="T8" fmla="*/ 12 w 56"/>
                    <a:gd name="T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47">
                      <a:moveTo>
                        <a:pt x="12" y="0"/>
                      </a:moveTo>
                      <a:cubicBezTo>
                        <a:pt x="24" y="0"/>
                        <a:pt x="36" y="0"/>
                        <a:pt x="48" y="0"/>
                      </a:cubicBezTo>
                      <a:cubicBezTo>
                        <a:pt x="56" y="14"/>
                        <a:pt x="50" y="27"/>
                        <a:pt x="45" y="40"/>
                      </a:cubicBezTo>
                      <a:cubicBezTo>
                        <a:pt x="30" y="47"/>
                        <a:pt x="19" y="37"/>
                        <a:pt x="6" y="32"/>
                      </a:cubicBezTo>
                      <a:cubicBezTo>
                        <a:pt x="0" y="20"/>
                        <a:pt x="2" y="9"/>
                        <a:pt x="12" y="0"/>
                      </a:cubicBezTo>
                      <a:close/>
                    </a:path>
                  </a:pathLst>
                </a:custGeom>
                <a:solidFill>
                  <a:srgbClr val="F8E8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5" name="Freeform 157">
                  <a:extLst>
                    <a:ext uri="{FF2B5EF4-FFF2-40B4-BE49-F238E27FC236}">
                      <a16:creationId xmlns:a16="http://schemas.microsoft.com/office/drawing/2014/main" id="{AB071193-028B-493E-55E4-02A312BDE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3" y="1"/>
                  <a:ext cx="33" cy="108"/>
                </a:xfrm>
                <a:custGeom>
                  <a:avLst/>
                  <a:gdLst>
                    <a:gd name="T0" fmla="*/ 0 w 28"/>
                    <a:gd name="T1" fmla="*/ 84 h 95"/>
                    <a:gd name="T2" fmla="*/ 12 w 28"/>
                    <a:gd name="T3" fmla="*/ 69 h 95"/>
                    <a:gd name="T4" fmla="*/ 12 w 28"/>
                    <a:gd name="T5" fmla="*/ 0 h 95"/>
                    <a:gd name="T6" fmla="*/ 28 w 28"/>
                    <a:gd name="T7" fmla="*/ 0 h 95"/>
                    <a:gd name="T8" fmla="*/ 28 w 28"/>
                    <a:gd name="T9" fmla="*/ 16 h 95"/>
                    <a:gd name="T10" fmla="*/ 26 w 28"/>
                    <a:gd name="T11" fmla="*/ 77 h 95"/>
                    <a:gd name="T12" fmla="*/ 19 w 28"/>
                    <a:gd name="T13" fmla="*/ 91 h 95"/>
                    <a:gd name="T14" fmla="*/ 0 w 28"/>
                    <a:gd name="T15" fmla="*/ 8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8" h="95">
                      <a:moveTo>
                        <a:pt x="0" y="84"/>
                      </a:moveTo>
                      <a:cubicBezTo>
                        <a:pt x="12" y="85"/>
                        <a:pt x="12" y="77"/>
                        <a:pt x="12" y="69"/>
                      </a:cubicBezTo>
                      <a:cubicBezTo>
                        <a:pt x="12" y="46"/>
                        <a:pt x="12" y="23"/>
                        <a:pt x="12" y="0"/>
                      </a:cubicBezTo>
                      <a:cubicBezTo>
                        <a:pt x="17" y="0"/>
                        <a:pt x="23" y="0"/>
                        <a:pt x="28" y="0"/>
                      </a:cubicBezTo>
                      <a:cubicBezTo>
                        <a:pt x="28" y="5"/>
                        <a:pt x="28" y="11"/>
                        <a:pt x="28" y="16"/>
                      </a:cubicBezTo>
                      <a:cubicBezTo>
                        <a:pt x="24" y="36"/>
                        <a:pt x="27" y="56"/>
                        <a:pt x="26" y="77"/>
                      </a:cubicBezTo>
                      <a:cubicBezTo>
                        <a:pt x="26" y="83"/>
                        <a:pt x="26" y="89"/>
                        <a:pt x="19" y="91"/>
                      </a:cubicBezTo>
                      <a:cubicBezTo>
                        <a:pt x="11" y="93"/>
                        <a:pt x="3" y="95"/>
                        <a:pt x="0" y="84"/>
                      </a:cubicBezTo>
                      <a:close/>
                    </a:path>
                  </a:pathLst>
                </a:custGeom>
                <a:solidFill>
                  <a:srgbClr val="E182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6" name="Freeform 158">
                  <a:extLst>
                    <a:ext uri="{FF2B5EF4-FFF2-40B4-BE49-F238E27FC236}">
                      <a16:creationId xmlns:a16="http://schemas.microsoft.com/office/drawing/2014/main" id="{8475A17B-E0EE-C115-3AF3-FA31B7917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4" y="1"/>
                  <a:ext cx="64" cy="67"/>
                </a:xfrm>
                <a:custGeom>
                  <a:avLst/>
                  <a:gdLst>
                    <a:gd name="T0" fmla="*/ 23 w 55"/>
                    <a:gd name="T1" fmla="*/ 0 h 59"/>
                    <a:gd name="T2" fmla="*/ 22 w 55"/>
                    <a:gd name="T3" fmla="*/ 14 h 59"/>
                    <a:gd name="T4" fmla="*/ 39 w 55"/>
                    <a:gd name="T5" fmla="*/ 47 h 59"/>
                    <a:gd name="T6" fmla="*/ 55 w 55"/>
                    <a:gd name="T7" fmla="*/ 59 h 59"/>
                    <a:gd name="T8" fmla="*/ 0 w 55"/>
                    <a:gd name="T9" fmla="*/ 53 h 59"/>
                    <a:gd name="T10" fmla="*/ 7 w 55"/>
                    <a:gd name="T11" fmla="*/ 0 h 59"/>
                    <a:gd name="T12" fmla="*/ 23 w 55"/>
                    <a:gd name="T13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9">
                      <a:moveTo>
                        <a:pt x="23" y="0"/>
                      </a:moveTo>
                      <a:cubicBezTo>
                        <a:pt x="23" y="4"/>
                        <a:pt x="24" y="9"/>
                        <a:pt x="22" y="14"/>
                      </a:cubicBezTo>
                      <a:cubicBezTo>
                        <a:pt x="17" y="30"/>
                        <a:pt x="15" y="44"/>
                        <a:pt x="39" y="47"/>
                      </a:cubicBezTo>
                      <a:cubicBezTo>
                        <a:pt x="45" y="47"/>
                        <a:pt x="54" y="50"/>
                        <a:pt x="55" y="59"/>
                      </a:cubicBezTo>
                      <a:cubicBezTo>
                        <a:pt x="37" y="58"/>
                        <a:pt x="18" y="56"/>
                        <a:pt x="0" y="53"/>
                      </a:cubicBezTo>
                      <a:cubicBezTo>
                        <a:pt x="3" y="35"/>
                        <a:pt x="5" y="18"/>
                        <a:pt x="7" y="0"/>
                      </a:cubicBezTo>
                      <a:cubicBezTo>
                        <a:pt x="13" y="0"/>
                        <a:pt x="18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3134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7" name="Freeform 159">
                  <a:extLst>
                    <a:ext uri="{FF2B5EF4-FFF2-40B4-BE49-F238E27FC236}">
                      <a16:creationId xmlns:a16="http://schemas.microsoft.com/office/drawing/2014/main" id="{6EE13554-C236-FD4F-4142-75AE667AF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8" y="1"/>
                  <a:ext cx="33" cy="83"/>
                </a:xfrm>
                <a:custGeom>
                  <a:avLst/>
                  <a:gdLst>
                    <a:gd name="T0" fmla="*/ 28 w 28"/>
                    <a:gd name="T1" fmla="*/ 0 h 73"/>
                    <a:gd name="T2" fmla="*/ 17 w 28"/>
                    <a:gd name="T3" fmla="*/ 60 h 73"/>
                    <a:gd name="T4" fmla="*/ 10 w 28"/>
                    <a:gd name="T5" fmla="*/ 73 h 73"/>
                    <a:gd name="T6" fmla="*/ 3 w 28"/>
                    <a:gd name="T7" fmla="*/ 28 h 73"/>
                    <a:gd name="T8" fmla="*/ 12 w 28"/>
                    <a:gd name="T9" fmla="*/ 0 h 73"/>
                    <a:gd name="T10" fmla="*/ 28 w 28"/>
                    <a:gd name="T11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73">
                      <a:moveTo>
                        <a:pt x="28" y="0"/>
                      </a:moveTo>
                      <a:cubicBezTo>
                        <a:pt x="24" y="20"/>
                        <a:pt x="20" y="40"/>
                        <a:pt x="17" y="60"/>
                      </a:cubicBezTo>
                      <a:cubicBezTo>
                        <a:pt x="16" y="65"/>
                        <a:pt x="16" y="71"/>
                        <a:pt x="10" y="73"/>
                      </a:cubicBezTo>
                      <a:cubicBezTo>
                        <a:pt x="8" y="58"/>
                        <a:pt x="5" y="43"/>
                        <a:pt x="3" y="28"/>
                      </a:cubicBezTo>
                      <a:cubicBezTo>
                        <a:pt x="0" y="17"/>
                        <a:pt x="5" y="8"/>
                        <a:pt x="12" y="0"/>
                      </a:cubicBezTo>
                      <a:cubicBezTo>
                        <a:pt x="17" y="0"/>
                        <a:pt x="23" y="0"/>
                        <a:pt x="28" y="0"/>
                      </a:cubicBezTo>
                      <a:close/>
                    </a:path>
                  </a:pathLst>
                </a:custGeom>
                <a:solidFill>
                  <a:srgbClr val="2E23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8" name="Freeform 160">
                  <a:extLst>
                    <a:ext uri="{FF2B5EF4-FFF2-40B4-BE49-F238E27FC236}">
                      <a16:creationId xmlns:a16="http://schemas.microsoft.com/office/drawing/2014/main" id="{0E01042D-4FEC-2570-1DBF-32F800D69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7" y="1"/>
                  <a:ext cx="54" cy="125"/>
                </a:xfrm>
                <a:custGeom>
                  <a:avLst/>
                  <a:gdLst>
                    <a:gd name="T0" fmla="*/ 6 w 47"/>
                    <a:gd name="T1" fmla="*/ 60 h 110"/>
                    <a:gd name="T2" fmla="*/ 10 w 47"/>
                    <a:gd name="T3" fmla="*/ 83 h 110"/>
                    <a:gd name="T4" fmla="*/ 22 w 47"/>
                    <a:gd name="T5" fmla="*/ 96 h 110"/>
                    <a:gd name="T6" fmla="*/ 32 w 47"/>
                    <a:gd name="T7" fmla="*/ 79 h 110"/>
                    <a:gd name="T8" fmla="*/ 30 w 47"/>
                    <a:gd name="T9" fmla="*/ 0 h 110"/>
                    <a:gd name="T10" fmla="*/ 34 w 47"/>
                    <a:gd name="T11" fmla="*/ 0 h 110"/>
                    <a:gd name="T12" fmla="*/ 36 w 47"/>
                    <a:gd name="T13" fmla="*/ 32 h 110"/>
                    <a:gd name="T14" fmla="*/ 40 w 47"/>
                    <a:gd name="T15" fmla="*/ 69 h 110"/>
                    <a:gd name="T16" fmla="*/ 12 w 47"/>
                    <a:gd name="T17" fmla="*/ 110 h 110"/>
                    <a:gd name="T18" fmla="*/ 4 w 47"/>
                    <a:gd name="T19" fmla="*/ 104 h 110"/>
                    <a:gd name="T20" fmla="*/ 4 w 47"/>
                    <a:gd name="T21" fmla="*/ 98 h 110"/>
                    <a:gd name="T22" fmla="*/ 6 w 47"/>
                    <a:gd name="T23" fmla="*/ 60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7" h="110">
                      <a:moveTo>
                        <a:pt x="6" y="60"/>
                      </a:moveTo>
                      <a:cubicBezTo>
                        <a:pt x="13" y="66"/>
                        <a:pt x="9" y="75"/>
                        <a:pt x="10" y="83"/>
                      </a:cubicBezTo>
                      <a:cubicBezTo>
                        <a:pt x="10" y="91"/>
                        <a:pt x="12" y="97"/>
                        <a:pt x="22" y="96"/>
                      </a:cubicBezTo>
                      <a:cubicBezTo>
                        <a:pt x="33" y="95"/>
                        <a:pt x="36" y="87"/>
                        <a:pt x="32" y="79"/>
                      </a:cubicBezTo>
                      <a:cubicBezTo>
                        <a:pt x="21" y="53"/>
                        <a:pt x="22" y="26"/>
                        <a:pt x="30" y="0"/>
                      </a:cubicBezTo>
                      <a:cubicBezTo>
                        <a:pt x="31" y="0"/>
                        <a:pt x="32" y="0"/>
                        <a:pt x="34" y="0"/>
                      </a:cubicBezTo>
                      <a:cubicBezTo>
                        <a:pt x="42" y="10"/>
                        <a:pt x="37" y="21"/>
                        <a:pt x="36" y="32"/>
                      </a:cubicBezTo>
                      <a:cubicBezTo>
                        <a:pt x="34" y="44"/>
                        <a:pt x="37" y="57"/>
                        <a:pt x="40" y="69"/>
                      </a:cubicBezTo>
                      <a:cubicBezTo>
                        <a:pt x="47" y="97"/>
                        <a:pt x="41" y="106"/>
                        <a:pt x="12" y="110"/>
                      </a:cubicBezTo>
                      <a:cubicBezTo>
                        <a:pt x="8" y="109"/>
                        <a:pt x="6" y="107"/>
                        <a:pt x="4" y="104"/>
                      </a:cubicBezTo>
                      <a:cubicBezTo>
                        <a:pt x="3" y="102"/>
                        <a:pt x="3" y="100"/>
                        <a:pt x="4" y="98"/>
                      </a:cubicBezTo>
                      <a:cubicBezTo>
                        <a:pt x="5" y="85"/>
                        <a:pt x="0" y="73"/>
                        <a:pt x="6" y="60"/>
                      </a:cubicBezTo>
                      <a:close/>
                    </a:path>
                  </a:pathLst>
                </a:custGeom>
                <a:solidFill>
                  <a:srgbClr val="3D3C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89" name="Freeform 161">
                  <a:extLst>
                    <a:ext uri="{FF2B5EF4-FFF2-40B4-BE49-F238E27FC236}">
                      <a16:creationId xmlns:a16="http://schemas.microsoft.com/office/drawing/2014/main" id="{1799F379-77C2-7C42-54FC-7C5A9B2F9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2" y="1"/>
                  <a:ext cx="33" cy="59"/>
                </a:xfrm>
                <a:custGeom>
                  <a:avLst/>
                  <a:gdLst>
                    <a:gd name="T0" fmla="*/ 24 w 28"/>
                    <a:gd name="T1" fmla="*/ 0 h 52"/>
                    <a:gd name="T2" fmla="*/ 28 w 28"/>
                    <a:gd name="T3" fmla="*/ 41 h 52"/>
                    <a:gd name="T4" fmla="*/ 7 w 28"/>
                    <a:gd name="T5" fmla="*/ 49 h 52"/>
                    <a:gd name="T6" fmla="*/ 4 w 28"/>
                    <a:gd name="T7" fmla="*/ 0 h 52"/>
                    <a:gd name="T8" fmla="*/ 24 w 28"/>
                    <a:gd name="T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52">
                      <a:moveTo>
                        <a:pt x="24" y="0"/>
                      </a:moveTo>
                      <a:cubicBezTo>
                        <a:pt x="26" y="13"/>
                        <a:pt x="16" y="28"/>
                        <a:pt x="28" y="41"/>
                      </a:cubicBezTo>
                      <a:cubicBezTo>
                        <a:pt x="25" y="52"/>
                        <a:pt x="14" y="45"/>
                        <a:pt x="7" y="49"/>
                      </a:cubicBezTo>
                      <a:cubicBezTo>
                        <a:pt x="0" y="33"/>
                        <a:pt x="7" y="16"/>
                        <a:pt x="4" y="0"/>
                      </a:cubicBezTo>
                      <a:cubicBezTo>
                        <a:pt x="10" y="0"/>
                        <a:pt x="17" y="0"/>
                        <a:pt x="24" y="0"/>
                      </a:cubicBezTo>
                      <a:close/>
                    </a:path>
                  </a:pathLst>
                </a:custGeom>
                <a:solidFill>
                  <a:srgbClr val="1525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0" name="Freeform 162">
                  <a:extLst>
                    <a:ext uri="{FF2B5EF4-FFF2-40B4-BE49-F238E27FC236}">
                      <a16:creationId xmlns:a16="http://schemas.microsoft.com/office/drawing/2014/main" id="{5EA7B9EA-45E3-6750-1708-545D6FAC9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15" y="1"/>
                  <a:ext cx="46" cy="42"/>
                </a:xfrm>
                <a:custGeom>
                  <a:avLst/>
                  <a:gdLst>
                    <a:gd name="T0" fmla="*/ 40 w 40"/>
                    <a:gd name="T1" fmla="*/ 0 h 37"/>
                    <a:gd name="T2" fmla="*/ 40 w 40"/>
                    <a:gd name="T3" fmla="*/ 8 h 37"/>
                    <a:gd name="T4" fmla="*/ 17 w 40"/>
                    <a:gd name="T5" fmla="*/ 37 h 37"/>
                    <a:gd name="T6" fmla="*/ 8 w 40"/>
                    <a:gd name="T7" fmla="*/ 32 h 37"/>
                    <a:gd name="T8" fmla="*/ 0 w 40"/>
                    <a:gd name="T9" fmla="*/ 0 h 37"/>
                    <a:gd name="T10" fmla="*/ 40 w 40"/>
                    <a:gd name="T1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" h="37">
                      <a:moveTo>
                        <a:pt x="40" y="0"/>
                      </a:moveTo>
                      <a:cubicBezTo>
                        <a:pt x="40" y="3"/>
                        <a:pt x="40" y="6"/>
                        <a:pt x="40" y="8"/>
                      </a:cubicBezTo>
                      <a:cubicBezTo>
                        <a:pt x="34" y="19"/>
                        <a:pt x="31" y="33"/>
                        <a:pt x="17" y="37"/>
                      </a:cubicBezTo>
                      <a:cubicBezTo>
                        <a:pt x="13" y="37"/>
                        <a:pt x="10" y="34"/>
                        <a:pt x="8" y="32"/>
                      </a:cubicBezTo>
                      <a:cubicBezTo>
                        <a:pt x="5" y="21"/>
                        <a:pt x="2" y="11"/>
                        <a:pt x="0" y="0"/>
                      </a:cubicBezTo>
                      <a:cubicBezTo>
                        <a:pt x="13" y="0"/>
                        <a:pt x="26" y="0"/>
                        <a:pt x="40" y="0"/>
                      </a:cubicBezTo>
                      <a:close/>
                    </a:path>
                  </a:pathLst>
                </a:custGeom>
                <a:solidFill>
                  <a:srgbClr val="D6B1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1" name="Freeform 163">
                  <a:extLst>
                    <a:ext uri="{FF2B5EF4-FFF2-40B4-BE49-F238E27FC236}">
                      <a16:creationId xmlns:a16="http://schemas.microsoft.com/office/drawing/2014/main" id="{14E9B539-68C9-4BE1-A2F1-36AD4833C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5" y="1"/>
                  <a:ext cx="61" cy="56"/>
                </a:xfrm>
                <a:custGeom>
                  <a:avLst/>
                  <a:gdLst>
                    <a:gd name="T0" fmla="*/ 0 w 53"/>
                    <a:gd name="T1" fmla="*/ 41 h 49"/>
                    <a:gd name="T2" fmla="*/ 42 w 53"/>
                    <a:gd name="T3" fmla="*/ 37 h 49"/>
                    <a:gd name="T4" fmla="*/ 31 w 53"/>
                    <a:gd name="T5" fmla="*/ 0 h 49"/>
                    <a:gd name="T6" fmla="*/ 47 w 53"/>
                    <a:gd name="T7" fmla="*/ 0 h 49"/>
                    <a:gd name="T8" fmla="*/ 49 w 53"/>
                    <a:gd name="T9" fmla="*/ 19 h 49"/>
                    <a:gd name="T10" fmla="*/ 15 w 53"/>
                    <a:gd name="T11" fmla="*/ 41 h 49"/>
                    <a:gd name="T12" fmla="*/ 0 w 53"/>
                    <a:gd name="T13" fmla="*/ 41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49">
                      <a:moveTo>
                        <a:pt x="0" y="41"/>
                      </a:moveTo>
                      <a:cubicBezTo>
                        <a:pt x="12" y="27"/>
                        <a:pt x="27" y="45"/>
                        <a:pt x="42" y="37"/>
                      </a:cubicBezTo>
                      <a:cubicBezTo>
                        <a:pt x="28" y="27"/>
                        <a:pt x="32" y="13"/>
                        <a:pt x="31" y="0"/>
                      </a:cubicBezTo>
                      <a:cubicBezTo>
                        <a:pt x="37" y="0"/>
                        <a:pt x="42" y="0"/>
                        <a:pt x="47" y="0"/>
                      </a:cubicBezTo>
                      <a:cubicBezTo>
                        <a:pt x="52" y="6"/>
                        <a:pt x="53" y="12"/>
                        <a:pt x="49" y="19"/>
                      </a:cubicBezTo>
                      <a:cubicBezTo>
                        <a:pt x="47" y="49"/>
                        <a:pt x="47" y="49"/>
                        <a:pt x="15" y="41"/>
                      </a:cubicBezTo>
                      <a:cubicBezTo>
                        <a:pt x="10" y="40"/>
                        <a:pt x="5" y="41"/>
                        <a:pt x="0" y="41"/>
                      </a:cubicBezTo>
                      <a:close/>
                    </a:path>
                  </a:pathLst>
                </a:custGeom>
                <a:solidFill>
                  <a:srgbClr val="211E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2" name="Freeform 164">
                  <a:extLst>
                    <a:ext uri="{FF2B5EF4-FFF2-40B4-BE49-F238E27FC236}">
                      <a16:creationId xmlns:a16="http://schemas.microsoft.com/office/drawing/2014/main" id="{6A9AC8D2-18E6-554A-D8B6-6BDD250FC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89" y="1"/>
                  <a:ext cx="49" cy="28"/>
                </a:xfrm>
                <a:custGeom>
                  <a:avLst/>
                  <a:gdLst>
                    <a:gd name="T0" fmla="*/ 2 w 43"/>
                    <a:gd name="T1" fmla="*/ 19 h 25"/>
                    <a:gd name="T2" fmla="*/ 0 w 43"/>
                    <a:gd name="T3" fmla="*/ 0 h 25"/>
                    <a:gd name="T4" fmla="*/ 36 w 43"/>
                    <a:gd name="T5" fmla="*/ 0 h 25"/>
                    <a:gd name="T6" fmla="*/ 16 w 43"/>
                    <a:gd name="T7" fmla="*/ 20 h 25"/>
                    <a:gd name="T8" fmla="*/ 2 w 43"/>
                    <a:gd name="T9" fmla="*/ 1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5">
                      <a:moveTo>
                        <a:pt x="2" y="19"/>
                      </a:moveTo>
                      <a:cubicBezTo>
                        <a:pt x="2" y="13"/>
                        <a:pt x="1" y="6"/>
                        <a:pt x="0" y="0"/>
                      </a:cubicBezTo>
                      <a:cubicBezTo>
                        <a:pt x="12" y="0"/>
                        <a:pt x="24" y="0"/>
                        <a:pt x="36" y="0"/>
                      </a:cubicBezTo>
                      <a:cubicBezTo>
                        <a:pt x="43" y="24"/>
                        <a:pt x="41" y="25"/>
                        <a:pt x="16" y="20"/>
                      </a:cubicBezTo>
                      <a:cubicBezTo>
                        <a:pt x="11" y="19"/>
                        <a:pt x="7" y="19"/>
                        <a:pt x="2" y="19"/>
                      </a:cubicBezTo>
                      <a:close/>
                    </a:path>
                  </a:pathLst>
                </a:custGeom>
                <a:solidFill>
                  <a:srgbClr val="D6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3" name="Freeform 165">
                  <a:extLst>
                    <a:ext uri="{FF2B5EF4-FFF2-40B4-BE49-F238E27FC236}">
                      <a16:creationId xmlns:a16="http://schemas.microsoft.com/office/drawing/2014/main" id="{46A44A79-A52A-87BC-9320-75AB391CA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4" y="1"/>
                  <a:ext cx="34" cy="79"/>
                </a:xfrm>
                <a:custGeom>
                  <a:avLst/>
                  <a:gdLst>
                    <a:gd name="T0" fmla="*/ 12 w 29"/>
                    <a:gd name="T1" fmla="*/ 70 h 70"/>
                    <a:gd name="T2" fmla="*/ 0 w 29"/>
                    <a:gd name="T3" fmla="*/ 0 h 70"/>
                    <a:gd name="T4" fmla="*/ 8 w 29"/>
                    <a:gd name="T5" fmla="*/ 0 h 70"/>
                    <a:gd name="T6" fmla="*/ 12 w 29"/>
                    <a:gd name="T7" fmla="*/ 7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9" h="70">
                      <a:moveTo>
                        <a:pt x="12" y="70"/>
                      </a:moveTo>
                      <a:cubicBezTo>
                        <a:pt x="8" y="46"/>
                        <a:pt x="4" y="23"/>
                        <a:pt x="0" y="0"/>
                      </a:cubicBezTo>
                      <a:cubicBezTo>
                        <a:pt x="3" y="0"/>
                        <a:pt x="5" y="0"/>
                        <a:pt x="8" y="0"/>
                      </a:cubicBezTo>
                      <a:cubicBezTo>
                        <a:pt x="29" y="22"/>
                        <a:pt x="17" y="46"/>
                        <a:pt x="12" y="70"/>
                      </a:cubicBezTo>
                      <a:close/>
                    </a:path>
                  </a:pathLst>
                </a:custGeom>
                <a:solidFill>
                  <a:srgbClr val="2923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4" name="Freeform 166">
                  <a:extLst>
                    <a:ext uri="{FF2B5EF4-FFF2-40B4-BE49-F238E27FC236}">
                      <a16:creationId xmlns:a16="http://schemas.microsoft.com/office/drawing/2014/main" id="{5ABCE68E-C34A-FB44-63E8-2BA9D7BAD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5" y="1"/>
                  <a:ext cx="27" cy="56"/>
                </a:xfrm>
                <a:custGeom>
                  <a:avLst/>
                  <a:gdLst>
                    <a:gd name="T0" fmla="*/ 0 w 23"/>
                    <a:gd name="T1" fmla="*/ 40 h 49"/>
                    <a:gd name="T2" fmla="*/ 5 w 23"/>
                    <a:gd name="T3" fmla="*/ 0 h 49"/>
                    <a:gd name="T4" fmla="*/ 21 w 23"/>
                    <a:gd name="T5" fmla="*/ 0 h 49"/>
                    <a:gd name="T6" fmla="*/ 23 w 23"/>
                    <a:gd name="T7" fmla="*/ 39 h 49"/>
                    <a:gd name="T8" fmla="*/ 12 w 23"/>
                    <a:gd name="T9" fmla="*/ 49 h 49"/>
                    <a:gd name="T10" fmla="*/ 0 w 23"/>
                    <a:gd name="T11" fmla="*/ 4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49">
                      <a:moveTo>
                        <a:pt x="0" y="40"/>
                      </a:moveTo>
                      <a:cubicBezTo>
                        <a:pt x="1" y="27"/>
                        <a:pt x="3" y="13"/>
                        <a:pt x="5" y="0"/>
                      </a:cubicBezTo>
                      <a:cubicBezTo>
                        <a:pt x="10" y="0"/>
                        <a:pt x="15" y="0"/>
                        <a:pt x="21" y="0"/>
                      </a:cubicBezTo>
                      <a:cubicBezTo>
                        <a:pt x="21" y="13"/>
                        <a:pt x="22" y="26"/>
                        <a:pt x="23" y="39"/>
                      </a:cubicBezTo>
                      <a:cubicBezTo>
                        <a:pt x="20" y="44"/>
                        <a:pt x="16" y="47"/>
                        <a:pt x="12" y="49"/>
                      </a:cubicBezTo>
                      <a:cubicBezTo>
                        <a:pt x="6" y="49"/>
                        <a:pt x="2" y="46"/>
                        <a:pt x="0" y="40"/>
                      </a:cubicBezTo>
                      <a:close/>
                    </a:path>
                  </a:pathLst>
                </a:custGeom>
                <a:solidFill>
                  <a:srgbClr val="CC96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5" name="Freeform 167">
                  <a:extLst>
                    <a:ext uri="{FF2B5EF4-FFF2-40B4-BE49-F238E27FC236}">
                      <a16:creationId xmlns:a16="http://schemas.microsoft.com/office/drawing/2014/main" id="{15281775-AB3D-7652-31F7-33D7B43F90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3" y="1"/>
                  <a:ext cx="24" cy="60"/>
                </a:xfrm>
                <a:custGeom>
                  <a:avLst/>
                  <a:gdLst>
                    <a:gd name="T0" fmla="*/ 18 w 21"/>
                    <a:gd name="T1" fmla="*/ 0 h 53"/>
                    <a:gd name="T2" fmla="*/ 21 w 21"/>
                    <a:gd name="T3" fmla="*/ 43 h 53"/>
                    <a:gd name="T4" fmla="*/ 1 w 21"/>
                    <a:gd name="T5" fmla="*/ 30 h 53"/>
                    <a:gd name="T6" fmla="*/ 2 w 21"/>
                    <a:gd name="T7" fmla="*/ 0 h 53"/>
                    <a:gd name="T8" fmla="*/ 18 w 21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53">
                      <a:moveTo>
                        <a:pt x="18" y="0"/>
                      </a:moveTo>
                      <a:cubicBezTo>
                        <a:pt x="20" y="14"/>
                        <a:pt x="13" y="29"/>
                        <a:pt x="21" y="43"/>
                      </a:cubicBezTo>
                      <a:cubicBezTo>
                        <a:pt x="5" y="53"/>
                        <a:pt x="0" y="47"/>
                        <a:pt x="1" y="30"/>
                      </a:cubicBezTo>
                      <a:cubicBezTo>
                        <a:pt x="2" y="20"/>
                        <a:pt x="2" y="10"/>
                        <a:pt x="2" y="0"/>
                      </a:cubicBezTo>
                      <a:cubicBezTo>
                        <a:pt x="7" y="0"/>
                        <a:pt x="13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4E29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6" name="Freeform 168">
                  <a:extLst>
                    <a:ext uri="{FF2B5EF4-FFF2-40B4-BE49-F238E27FC236}">
                      <a16:creationId xmlns:a16="http://schemas.microsoft.com/office/drawing/2014/main" id="{46E4BBCB-9199-B3AE-7C1E-077F408CE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54" y="1"/>
                  <a:ext cx="43" cy="32"/>
                </a:xfrm>
                <a:custGeom>
                  <a:avLst/>
                  <a:gdLst>
                    <a:gd name="T0" fmla="*/ 36 w 37"/>
                    <a:gd name="T1" fmla="*/ 0 h 28"/>
                    <a:gd name="T2" fmla="*/ 31 w 37"/>
                    <a:gd name="T3" fmla="*/ 24 h 28"/>
                    <a:gd name="T4" fmla="*/ 16 w 37"/>
                    <a:gd name="T5" fmla="*/ 27 h 28"/>
                    <a:gd name="T6" fmla="*/ 7 w 37"/>
                    <a:gd name="T7" fmla="*/ 16 h 28"/>
                    <a:gd name="T8" fmla="*/ 0 w 37"/>
                    <a:gd name="T9" fmla="*/ 0 h 28"/>
                    <a:gd name="T10" fmla="*/ 36 w 37"/>
                    <a:gd name="T1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" h="28">
                      <a:moveTo>
                        <a:pt x="36" y="0"/>
                      </a:moveTo>
                      <a:cubicBezTo>
                        <a:pt x="37" y="8"/>
                        <a:pt x="33" y="16"/>
                        <a:pt x="31" y="24"/>
                      </a:cubicBezTo>
                      <a:cubicBezTo>
                        <a:pt x="26" y="28"/>
                        <a:pt x="21" y="28"/>
                        <a:pt x="16" y="27"/>
                      </a:cubicBezTo>
                      <a:cubicBezTo>
                        <a:pt x="11" y="25"/>
                        <a:pt x="6" y="23"/>
                        <a:pt x="7" y="16"/>
                      </a:cubicBezTo>
                      <a:cubicBezTo>
                        <a:pt x="5" y="11"/>
                        <a:pt x="2" y="5"/>
                        <a:pt x="0" y="0"/>
                      </a:cubicBezTo>
                      <a:cubicBezTo>
                        <a:pt x="12" y="0"/>
                        <a:pt x="24" y="0"/>
                        <a:pt x="36" y="0"/>
                      </a:cubicBezTo>
                      <a:close/>
                    </a:path>
                  </a:pathLst>
                </a:custGeom>
                <a:solidFill>
                  <a:srgbClr val="D1B3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7" name="Freeform 169">
                  <a:extLst>
                    <a:ext uri="{FF2B5EF4-FFF2-40B4-BE49-F238E27FC236}">
                      <a16:creationId xmlns:a16="http://schemas.microsoft.com/office/drawing/2014/main" id="{9D6FF2D1-F3D8-B7F0-D563-4F58BF53E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73" y="1"/>
                  <a:ext cx="27" cy="47"/>
                </a:xfrm>
                <a:custGeom>
                  <a:avLst/>
                  <a:gdLst>
                    <a:gd name="T0" fmla="*/ 0 w 23"/>
                    <a:gd name="T1" fmla="*/ 31 h 41"/>
                    <a:gd name="T2" fmla="*/ 3 w 23"/>
                    <a:gd name="T3" fmla="*/ 0 h 41"/>
                    <a:gd name="T4" fmla="*/ 23 w 23"/>
                    <a:gd name="T5" fmla="*/ 0 h 41"/>
                    <a:gd name="T6" fmla="*/ 18 w 23"/>
                    <a:gd name="T7" fmla="*/ 32 h 41"/>
                    <a:gd name="T8" fmla="*/ 0 w 23"/>
                    <a:gd name="T9" fmla="*/ 3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1">
                      <a:moveTo>
                        <a:pt x="0" y="31"/>
                      </a:moveTo>
                      <a:cubicBezTo>
                        <a:pt x="1" y="21"/>
                        <a:pt x="2" y="10"/>
                        <a:pt x="3" y="0"/>
                      </a:cubicBezTo>
                      <a:cubicBezTo>
                        <a:pt x="9" y="0"/>
                        <a:pt x="16" y="0"/>
                        <a:pt x="23" y="0"/>
                      </a:cubicBezTo>
                      <a:cubicBezTo>
                        <a:pt x="21" y="11"/>
                        <a:pt x="19" y="21"/>
                        <a:pt x="18" y="32"/>
                      </a:cubicBezTo>
                      <a:cubicBezTo>
                        <a:pt x="11" y="41"/>
                        <a:pt x="6" y="37"/>
                        <a:pt x="0" y="31"/>
                      </a:cubicBezTo>
                      <a:close/>
                    </a:path>
                  </a:pathLst>
                </a:custGeom>
                <a:solidFill>
                  <a:srgbClr val="D08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8" name="Freeform 170">
                  <a:extLst>
                    <a:ext uri="{FF2B5EF4-FFF2-40B4-BE49-F238E27FC236}">
                      <a16:creationId xmlns:a16="http://schemas.microsoft.com/office/drawing/2014/main" id="{3520935B-46CF-44F5-D5E3-A7307BEE6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43" y="101"/>
                  <a:ext cx="16" cy="81"/>
                </a:xfrm>
                <a:custGeom>
                  <a:avLst/>
                  <a:gdLst>
                    <a:gd name="T0" fmla="*/ 14 w 14"/>
                    <a:gd name="T1" fmla="*/ 72 h 72"/>
                    <a:gd name="T2" fmla="*/ 3 w 14"/>
                    <a:gd name="T3" fmla="*/ 49 h 72"/>
                    <a:gd name="T4" fmla="*/ 14 w 14"/>
                    <a:gd name="T5" fmla="*/ 0 h 72"/>
                    <a:gd name="T6" fmla="*/ 14 w 14"/>
                    <a:gd name="T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72">
                      <a:moveTo>
                        <a:pt x="14" y="72"/>
                      </a:moveTo>
                      <a:cubicBezTo>
                        <a:pt x="6" y="66"/>
                        <a:pt x="8" y="56"/>
                        <a:pt x="3" y="49"/>
                      </a:cubicBezTo>
                      <a:cubicBezTo>
                        <a:pt x="9" y="33"/>
                        <a:pt x="0" y="14"/>
                        <a:pt x="14" y="0"/>
                      </a:cubicBezTo>
                      <a:cubicBezTo>
                        <a:pt x="14" y="24"/>
                        <a:pt x="14" y="48"/>
                        <a:pt x="14" y="72"/>
                      </a:cubicBezTo>
                      <a:close/>
                    </a:path>
                  </a:pathLst>
                </a:custGeom>
                <a:solidFill>
                  <a:srgbClr val="DB8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899" name="Freeform 171">
                  <a:extLst>
                    <a:ext uri="{FF2B5EF4-FFF2-40B4-BE49-F238E27FC236}">
                      <a16:creationId xmlns:a16="http://schemas.microsoft.com/office/drawing/2014/main" id="{42FF76A6-0DA1-ACB8-3D98-E0A01BE75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4" y="1"/>
                  <a:ext cx="37" cy="36"/>
                </a:xfrm>
                <a:custGeom>
                  <a:avLst/>
                  <a:gdLst>
                    <a:gd name="T0" fmla="*/ 0 w 32"/>
                    <a:gd name="T1" fmla="*/ 3 h 32"/>
                    <a:gd name="T2" fmla="*/ 0 w 32"/>
                    <a:gd name="T3" fmla="*/ 0 h 32"/>
                    <a:gd name="T4" fmla="*/ 32 w 32"/>
                    <a:gd name="T5" fmla="*/ 0 h 32"/>
                    <a:gd name="T6" fmla="*/ 21 w 32"/>
                    <a:gd name="T7" fmla="*/ 32 h 32"/>
                    <a:gd name="T8" fmla="*/ 0 w 32"/>
                    <a:gd name="T9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32">
                      <a:moveTo>
                        <a:pt x="0" y="3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0" y="0"/>
                        <a:pt x="21" y="0"/>
                        <a:pt x="32" y="0"/>
                      </a:cubicBezTo>
                      <a:cubicBezTo>
                        <a:pt x="25" y="10"/>
                        <a:pt x="30" y="23"/>
                        <a:pt x="21" y="32"/>
                      </a:cubicBezTo>
                      <a:cubicBezTo>
                        <a:pt x="6" y="28"/>
                        <a:pt x="4" y="15"/>
                        <a:pt x="0" y="3"/>
                      </a:cubicBezTo>
                      <a:close/>
                    </a:path>
                  </a:pathLst>
                </a:custGeom>
                <a:solidFill>
                  <a:srgbClr val="E6BD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0" name="Freeform 172">
                  <a:extLst>
                    <a:ext uri="{FF2B5EF4-FFF2-40B4-BE49-F238E27FC236}">
                      <a16:creationId xmlns:a16="http://schemas.microsoft.com/office/drawing/2014/main" id="{D46FD6C7-DD49-E90D-D29A-3099400B47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6" y="1"/>
                  <a:ext cx="25" cy="110"/>
                </a:xfrm>
                <a:custGeom>
                  <a:avLst/>
                  <a:gdLst>
                    <a:gd name="T0" fmla="*/ 4 w 22"/>
                    <a:gd name="T1" fmla="*/ 0 h 97"/>
                    <a:gd name="T2" fmla="*/ 20 w 22"/>
                    <a:gd name="T3" fmla="*/ 89 h 97"/>
                    <a:gd name="T4" fmla="*/ 21 w 22"/>
                    <a:gd name="T5" fmla="*/ 96 h 97"/>
                    <a:gd name="T6" fmla="*/ 17 w 22"/>
                    <a:gd name="T7" fmla="*/ 96 h 97"/>
                    <a:gd name="T8" fmla="*/ 0 w 22"/>
                    <a:gd name="T9" fmla="*/ 0 h 97"/>
                    <a:gd name="T10" fmla="*/ 4 w 22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97">
                      <a:moveTo>
                        <a:pt x="4" y="0"/>
                      </a:moveTo>
                      <a:cubicBezTo>
                        <a:pt x="9" y="30"/>
                        <a:pt x="15" y="60"/>
                        <a:pt x="20" y="89"/>
                      </a:cubicBezTo>
                      <a:cubicBezTo>
                        <a:pt x="22" y="91"/>
                        <a:pt x="22" y="94"/>
                        <a:pt x="21" y="96"/>
                      </a:cubicBezTo>
                      <a:cubicBezTo>
                        <a:pt x="20" y="97"/>
                        <a:pt x="18" y="97"/>
                        <a:pt x="17" y="96"/>
                      </a:cubicBezTo>
                      <a:cubicBezTo>
                        <a:pt x="11" y="64"/>
                        <a:pt x="6" y="32"/>
                        <a:pt x="0" y="0"/>
                      </a:cubicBezTo>
                      <a:cubicBezTo>
                        <a:pt x="1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392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1" name="Freeform 173">
                  <a:extLst>
                    <a:ext uri="{FF2B5EF4-FFF2-40B4-BE49-F238E27FC236}">
                      <a16:creationId xmlns:a16="http://schemas.microsoft.com/office/drawing/2014/main" id="{6C3851FA-CA85-4A0F-41C2-9E39CBDAEA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85" y="1"/>
                  <a:ext cx="19" cy="95"/>
                </a:xfrm>
                <a:custGeom>
                  <a:avLst/>
                  <a:gdLst>
                    <a:gd name="T0" fmla="*/ 1 w 16"/>
                    <a:gd name="T1" fmla="*/ 84 h 84"/>
                    <a:gd name="T2" fmla="*/ 10 w 16"/>
                    <a:gd name="T3" fmla="*/ 21 h 84"/>
                    <a:gd name="T4" fmla="*/ 12 w 16"/>
                    <a:gd name="T5" fmla="*/ 0 h 84"/>
                    <a:gd name="T6" fmla="*/ 16 w 16"/>
                    <a:gd name="T7" fmla="*/ 0 h 84"/>
                    <a:gd name="T8" fmla="*/ 1 w 16"/>
                    <a:gd name="T9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84">
                      <a:moveTo>
                        <a:pt x="1" y="84"/>
                      </a:moveTo>
                      <a:cubicBezTo>
                        <a:pt x="0" y="63"/>
                        <a:pt x="7" y="42"/>
                        <a:pt x="10" y="21"/>
                      </a:cubicBezTo>
                      <a:cubicBezTo>
                        <a:pt x="12" y="14"/>
                        <a:pt x="12" y="7"/>
                        <a:pt x="12" y="0"/>
                      </a:cubicBezTo>
                      <a:cubicBezTo>
                        <a:pt x="14" y="0"/>
                        <a:pt x="15" y="0"/>
                        <a:pt x="16" y="0"/>
                      </a:cubicBezTo>
                      <a:cubicBezTo>
                        <a:pt x="16" y="29"/>
                        <a:pt x="12" y="57"/>
                        <a:pt x="1" y="84"/>
                      </a:cubicBezTo>
                      <a:close/>
                    </a:path>
                  </a:pathLst>
                </a:custGeom>
                <a:solidFill>
                  <a:srgbClr val="352C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2" name="Freeform 174">
                  <a:extLst>
                    <a:ext uri="{FF2B5EF4-FFF2-40B4-BE49-F238E27FC236}">
                      <a16:creationId xmlns:a16="http://schemas.microsoft.com/office/drawing/2014/main" id="{E369B23C-7913-604D-497A-27D33AB342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39" y="-1"/>
                  <a:ext cx="23" cy="43"/>
                </a:xfrm>
                <a:custGeom>
                  <a:avLst/>
                  <a:gdLst>
                    <a:gd name="T0" fmla="*/ 17 w 20"/>
                    <a:gd name="T1" fmla="*/ 38 h 38"/>
                    <a:gd name="T2" fmla="*/ 8 w 20"/>
                    <a:gd name="T3" fmla="*/ 26 h 38"/>
                    <a:gd name="T4" fmla="*/ 1 w 20"/>
                    <a:gd name="T5" fmla="*/ 2 h 38"/>
                    <a:gd name="T6" fmla="*/ 18 w 20"/>
                    <a:gd name="T7" fmla="*/ 17 h 38"/>
                    <a:gd name="T8" fmla="*/ 17 w 20"/>
                    <a:gd name="T9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8">
                      <a:moveTo>
                        <a:pt x="17" y="38"/>
                      </a:moveTo>
                      <a:cubicBezTo>
                        <a:pt x="12" y="36"/>
                        <a:pt x="10" y="31"/>
                        <a:pt x="8" y="26"/>
                      </a:cubicBezTo>
                      <a:cubicBezTo>
                        <a:pt x="7" y="18"/>
                        <a:pt x="0" y="11"/>
                        <a:pt x="1" y="2"/>
                      </a:cubicBezTo>
                      <a:cubicBezTo>
                        <a:pt x="13" y="0"/>
                        <a:pt x="20" y="2"/>
                        <a:pt x="18" y="17"/>
                      </a:cubicBezTo>
                      <a:cubicBezTo>
                        <a:pt x="16" y="24"/>
                        <a:pt x="17" y="31"/>
                        <a:pt x="17" y="38"/>
                      </a:cubicBezTo>
                      <a:close/>
                    </a:path>
                  </a:pathLst>
                </a:custGeom>
                <a:solidFill>
                  <a:srgbClr val="E2B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3" name="Freeform 175">
                  <a:extLst>
                    <a:ext uri="{FF2B5EF4-FFF2-40B4-BE49-F238E27FC236}">
                      <a16:creationId xmlns:a16="http://schemas.microsoft.com/office/drawing/2014/main" id="{2F243343-B5EE-8BC1-253E-2B77AEB0B4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97" y="1"/>
                  <a:ext cx="21" cy="35"/>
                </a:xfrm>
                <a:custGeom>
                  <a:avLst/>
                  <a:gdLst>
                    <a:gd name="T0" fmla="*/ 13 w 18"/>
                    <a:gd name="T1" fmla="*/ 0 h 31"/>
                    <a:gd name="T2" fmla="*/ 16 w 18"/>
                    <a:gd name="T3" fmla="*/ 9 h 31"/>
                    <a:gd name="T4" fmla="*/ 9 w 18"/>
                    <a:gd name="T5" fmla="*/ 28 h 31"/>
                    <a:gd name="T6" fmla="*/ 3 w 18"/>
                    <a:gd name="T7" fmla="*/ 28 h 31"/>
                    <a:gd name="T8" fmla="*/ 2 w 18"/>
                    <a:gd name="T9" fmla="*/ 9 h 31"/>
                    <a:gd name="T10" fmla="*/ 5 w 18"/>
                    <a:gd name="T11" fmla="*/ 0 h 31"/>
                    <a:gd name="T12" fmla="*/ 13 w 18"/>
                    <a:gd name="T1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31">
                      <a:moveTo>
                        <a:pt x="13" y="0"/>
                      </a:moveTo>
                      <a:cubicBezTo>
                        <a:pt x="14" y="3"/>
                        <a:pt x="16" y="6"/>
                        <a:pt x="16" y="9"/>
                      </a:cubicBezTo>
                      <a:cubicBezTo>
                        <a:pt x="18" y="17"/>
                        <a:pt x="14" y="23"/>
                        <a:pt x="9" y="28"/>
                      </a:cubicBezTo>
                      <a:cubicBezTo>
                        <a:pt x="7" y="30"/>
                        <a:pt x="4" y="31"/>
                        <a:pt x="3" y="28"/>
                      </a:cubicBezTo>
                      <a:cubicBezTo>
                        <a:pt x="0" y="22"/>
                        <a:pt x="1" y="16"/>
                        <a:pt x="2" y="9"/>
                      </a:cubicBezTo>
                      <a:cubicBezTo>
                        <a:pt x="3" y="6"/>
                        <a:pt x="4" y="3"/>
                        <a:pt x="5" y="0"/>
                      </a:cubicBezTo>
                      <a:cubicBezTo>
                        <a:pt x="8" y="0"/>
                        <a:pt x="10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3036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4" name="Freeform 176">
                  <a:extLst>
                    <a:ext uri="{FF2B5EF4-FFF2-40B4-BE49-F238E27FC236}">
                      <a16:creationId xmlns:a16="http://schemas.microsoft.com/office/drawing/2014/main" id="{D3921945-0D6E-219E-7643-DE0CAE70C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" y="208"/>
                  <a:ext cx="24" cy="28"/>
                </a:xfrm>
                <a:custGeom>
                  <a:avLst/>
                  <a:gdLst>
                    <a:gd name="T0" fmla="*/ 0 w 21"/>
                    <a:gd name="T1" fmla="*/ 1 h 25"/>
                    <a:gd name="T2" fmla="*/ 12 w 21"/>
                    <a:gd name="T3" fmla="*/ 0 h 25"/>
                    <a:gd name="T4" fmla="*/ 9 w 21"/>
                    <a:gd name="T5" fmla="*/ 25 h 25"/>
                    <a:gd name="T6" fmla="*/ 0 w 21"/>
                    <a:gd name="T7" fmla="*/ 17 h 25"/>
                    <a:gd name="T8" fmla="*/ 0 w 21"/>
                    <a:gd name="T9" fmla="*/ 1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5">
                      <a:moveTo>
                        <a:pt x="0" y="1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5" y="9"/>
                        <a:pt x="21" y="18"/>
                        <a:pt x="9" y="25"/>
                      </a:cubicBezTo>
                      <a:cubicBezTo>
                        <a:pt x="3" y="25"/>
                        <a:pt x="3" y="19"/>
                        <a:pt x="0" y="17"/>
                      </a:cubicBezTo>
                      <a:cubicBezTo>
                        <a:pt x="0" y="11"/>
                        <a:pt x="0" y="6"/>
                        <a:pt x="0" y="1"/>
                      </a:cubicBezTo>
                      <a:close/>
                    </a:path>
                  </a:pathLst>
                </a:custGeom>
                <a:solidFill>
                  <a:srgbClr val="6CA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5" name="Freeform 177">
                  <a:extLst>
                    <a:ext uri="{FF2B5EF4-FFF2-40B4-BE49-F238E27FC236}">
                      <a16:creationId xmlns:a16="http://schemas.microsoft.com/office/drawing/2014/main" id="{8222BEBA-425E-8411-DFB1-73AB92724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" y="227"/>
                  <a:ext cx="10" cy="64"/>
                </a:xfrm>
                <a:custGeom>
                  <a:avLst/>
                  <a:gdLst>
                    <a:gd name="T0" fmla="*/ 0 w 9"/>
                    <a:gd name="T1" fmla="*/ 0 h 56"/>
                    <a:gd name="T2" fmla="*/ 9 w 9"/>
                    <a:gd name="T3" fmla="*/ 8 h 56"/>
                    <a:gd name="T4" fmla="*/ 0 w 9"/>
                    <a:gd name="T5" fmla="*/ 56 h 56"/>
                    <a:gd name="T6" fmla="*/ 0 w 9"/>
                    <a:gd name="T7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56">
                      <a:moveTo>
                        <a:pt x="0" y="0"/>
                      </a:moveTo>
                      <a:cubicBezTo>
                        <a:pt x="4" y="1"/>
                        <a:pt x="7" y="3"/>
                        <a:pt x="9" y="8"/>
                      </a:cubicBezTo>
                      <a:cubicBezTo>
                        <a:pt x="8" y="24"/>
                        <a:pt x="7" y="40"/>
                        <a:pt x="0" y="56"/>
                      </a:cubicBezTo>
                      <a:cubicBezTo>
                        <a:pt x="0" y="37"/>
                        <a:pt x="0" y="18"/>
                        <a:pt x="0" y="0"/>
                      </a:cubicBezTo>
                      <a:close/>
                    </a:path>
                  </a:pathLst>
                </a:custGeom>
                <a:solidFill>
                  <a:srgbClr val="CB3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6" name="Freeform 178">
                  <a:extLst>
                    <a:ext uri="{FF2B5EF4-FFF2-40B4-BE49-F238E27FC236}">
                      <a16:creationId xmlns:a16="http://schemas.microsoft.com/office/drawing/2014/main" id="{E78994C7-6041-F0B3-A284-CCF6D2B2D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49" y="1"/>
                  <a:ext cx="21" cy="35"/>
                </a:xfrm>
                <a:custGeom>
                  <a:avLst/>
                  <a:gdLst>
                    <a:gd name="T0" fmla="*/ 19 w 19"/>
                    <a:gd name="T1" fmla="*/ 0 h 31"/>
                    <a:gd name="T2" fmla="*/ 11 w 19"/>
                    <a:gd name="T3" fmla="*/ 31 h 31"/>
                    <a:gd name="T4" fmla="*/ 3 w 19"/>
                    <a:gd name="T5" fmla="*/ 0 h 31"/>
                    <a:gd name="T6" fmla="*/ 19 w 19"/>
                    <a:gd name="T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" h="31">
                      <a:moveTo>
                        <a:pt x="19" y="0"/>
                      </a:moveTo>
                      <a:cubicBezTo>
                        <a:pt x="16" y="10"/>
                        <a:pt x="14" y="21"/>
                        <a:pt x="11" y="31"/>
                      </a:cubicBezTo>
                      <a:cubicBezTo>
                        <a:pt x="8" y="21"/>
                        <a:pt x="0" y="12"/>
                        <a:pt x="3" y="0"/>
                      </a:cubicBezTo>
                      <a:cubicBezTo>
                        <a:pt x="8" y="0"/>
                        <a:pt x="13" y="0"/>
                        <a:pt x="19" y="0"/>
                      </a:cubicBezTo>
                      <a:close/>
                    </a:path>
                  </a:pathLst>
                </a:custGeom>
                <a:solidFill>
                  <a:srgbClr val="DE99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7" name="Freeform 179">
                  <a:extLst>
                    <a:ext uri="{FF2B5EF4-FFF2-40B4-BE49-F238E27FC236}">
                      <a16:creationId xmlns:a16="http://schemas.microsoft.com/office/drawing/2014/main" id="{0CF0AE3F-9D1D-72AA-2D9B-A38CEC903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"/>
                  <a:ext cx="23" cy="33"/>
                </a:xfrm>
                <a:custGeom>
                  <a:avLst/>
                  <a:gdLst>
                    <a:gd name="T0" fmla="*/ 4 w 20"/>
                    <a:gd name="T1" fmla="*/ 24 h 29"/>
                    <a:gd name="T2" fmla="*/ 2 w 20"/>
                    <a:gd name="T3" fmla="*/ 0 h 29"/>
                    <a:gd name="T4" fmla="*/ 6 w 20"/>
                    <a:gd name="T5" fmla="*/ 0 h 29"/>
                    <a:gd name="T6" fmla="*/ 7 w 20"/>
                    <a:gd name="T7" fmla="*/ 29 h 29"/>
                    <a:gd name="T8" fmla="*/ 4 w 20"/>
                    <a:gd name="T9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9">
                      <a:moveTo>
                        <a:pt x="4" y="24"/>
                      </a:moveTo>
                      <a:cubicBezTo>
                        <a:pt x="2" y="16"/>
                        <a:pt x="0" y="8"/>
                        <a:pt x="2" y="0"/>
                      </a:cubicBezTo>
                      <a:cubicBezTo>
                        <a:pt x="4" y="0"/>
                        <a:pt x="5" y="0"/>
                        <a:pt x="6" y="0"/>
                      </a:cubicBezTo>
                      <a:cubicBezTo>
                        <a:pt x="16" y="9"/>
                        <a:pt x="20" y="19"/>
                        <a:pt x="7" y="29"/>
                      </a:cubicBezTo>
                      <a:cubicBezTo>
                        <a:pt x="5" y="29"/>
                        <a:pt x="4" y="27"/>
                        <a:pt x="4" y="24"/>
                      </a:cubicBezTo>
                      <a:close/>
                    </a:path>
                  </a:pathLst>
                </a:custGeom>
                <a:solidFill>
                  <a:srgbClr val="7CA1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8" name="Freeform 180">
                  <a:extLst>
                    <a:ext uri="{FF2B5EF4-FFF2-40B4-BE49-F238E27FC236}">
                      <a16:creationId xmlns:a16="http://schemas.microsoft.com/office/drawing/2014/main" id="{D9AA31F7-41F5-0FB9-9569-68298A07D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4" y="1"/>
                  <a:ext cx="21" cy="32"/>
                </a:xfrm>
                <a:custGeom>
                  <a:avLst/>
                  <a:gdLst>
                    <a:gd name="T0" fmla="*/ 16 w 18"/>
                    <a:gd name="T1" fmla="*/ 0 h 28"/>
                    <a:gd name="T2" fmla="*/ 7 w 18"/>
                    <a:gd name="T3" fmla="*/ 28 h 28"/>
                    <a:gd name="T4" fmla="*/ 0 w 18"/>
                    <a:gd name="T5" fmla="*/ 0 h 28"/>
                    <a:gd name="T6" fmla="*/ 16 w 1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28">
                      <a:moveTo>
                        <a:pt x="16" y="0"/>
                      </a:moveTo>
                      <a:cubicBezTo>
                        <a:pt x="18" y="11"/>
                        <a:pt x="6" y="17"/>
                        <a:pt x="7" y="28"/>
                      </a:cubicBezTo>
                      <a:cubicBezTo>
                        <a:pt x="5" y="19"/>
                        <a:pt x="2" y="9"/>
                        <a:pt x="0" y="0"/>
                      </a:cubicBezTo>
                      <a:cubicBezTo>
                        <a:pt x="5" y="0"/>
                        <a:pt x="11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342A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09" name="Freeform 181">
                  <a:extLst>
                    <a:ext uri="{FF2B5EF4-FFF2-40B4-BE49-F238E27FC236}">
                      <a16:creationId xmlns:a16="http://schemas.microsoft.com/office/drawing/2014/main" id="{FCAC6E9B-3A16-F798-79A0-29CB715DA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90" y="206"/>
                  <a:ext cx="237" cy="184"/>
                </a:xfrm>
                <a:custGeom>
                  <a:avLst/>
                  <a:gdLst>
                    <a:gd name="T0" fmla="*/ 4 w 206"/>
                    <a:gd name="T1" fmla="*/ 78 h 163"/>
                    <a:gd name="T2" fmla="*/ 23 w 206"/>
                    <a:gd name="T3" fmla="*/ 75 h 163"/>
                    <a:gd name="T4" fmla="*/ 55 w 206"/>
                    <a:gd name="T5" fmla="*/ 82 h 163"/>
                    <a:gd name="T6" fmla="*/ 75 w 206"/>
                    <a:gd name="T7" fmla="*/ 89 h 163"/>
                    <a:gd name="T8" fmla="*/ 135 w 206"/>
                    <a:gd name="T9" fmla="*/ 71 h 163"/>
                    <a:gd name="T10" fmla="*/ 129 w 206"/>
                    <a:gd name="T11" fmla="*/ 8 h 163"/>
                    <a:gd name="T12" fmla="*/ 151 w 206"/>
                    <a:gd name="T13" fmla="*/ 8 h 163"/>
                    <a:gd name="T14" fmla="*/ 183 w 206"/>
                    <a:gd name="T15" fmla="*/ 14 h 163"/>
                    <a:gd name="T16" fmla="*/ 200 w 206"/>
                    <a:gd name="T17" fmla="*/ 17 h 163"/>
                    <a:gd name="T18" fmla="*/ 196 w 206"/>
                    <a:gd name="T19" fmla="*/ 43 h 163"/>
                    <a:gd name="T20" fmla="*/ 168 w 206"/>
                    <a:gd name="T21" fmla="*/ 84 h 163"/>
                    <a:gd name="T22" fmla="*/ 161 w 206"/>
                    <a:gd name="T23" fmla="*/ 89 h 163"/>
                    <a:gd name="T24" fmla="*/ 147 w 206"/>
                    <a:gd name="T25" fmla="*/ 90 h 163"/>
                    <a:gd name="T26" fmla="*/ 127 w 206"/>
                    <a:gd name="T27" fmla="*/ 154 h 163"/>
                    <a:gd name="T28" fmla="*/ 118 w 206"/>
                    <a:gd name="T29" fmla="*/ 163 h 163"/>
                    <a:gd name="T30" fmla="*/ 81 w 206"/>
                    <a:gd name="T31" fmla="*/ 107 h 163"/>
                    <a:gd name="T32" fmla="*/ 65 w 206"/>
                    <a:gd name="T33" fmla="*/ 108 h 163"/>
                    <a:gd name="T34" fmla="*/ 32 w 206"/>
                    <a:gd name="T35" fmla="*/ 154 h 163"/>
                    <a:gd name="T36" fmla="*/ 20 w 206"/>
                    <a:gd name="T37" fmla="*/ 154 h 163"/>
                    <a:gd name="T38" fmla="*/ 15 w 206"/>
                    <a:gd name="T39" fmla="*/ 131 h 163"/>
                    <a:gd name="T40" fmla="*/ 2 w 206"/>
                    <a:gd name="T41" fmla="*/ 90 h 163"/>
                    <a:gd name="T42" fmla="*/ 4 w 206"/>
                    <a:gd name="T43" fmla="*/ 78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6" h="163">
                      <a:moveTo>
                        <a:pt x="4" y="78"/>
                      </a:moveTo>
                      <a:cubicBezTo>
                        <a:pt x="11" y="78"/>
                        <a:pt x="18" y="81"/>
                        <a:pt x="23" y="75"/>
                      </a:cubicBezTo>
                      <a:cubicBezTo>
                        <a:pt x="35" y="74"/>
                        <a:pt x="46" y="75"/>
                        <a:pt x="55" y="82"/>
                      </a:cubicBezTo>
                      <a:cubicBezTo>
                        <a:pt x="62" y="85"/>
                        <a:pt x="69" y="87"/>
                        <a:pt x="75" y="89"/>
                      </a:cubicBezTo>
                      <a:cubicBezTo>
                        <a:pt x="93" y="74"/>
                        <a:pt x="113" y="68"/>
                        <a:pt x="135" y="71"/>
                      </a:cubicBezTo>
                      <a:cubicBezTo>
                        <a:pt x="136" y="49"/>
                        <a:pt x="122" y="30"/>
                        <a:pt x="129" y="8"/>
                      </a:cubicBezTo>
                      <a:cubicBezTo>
                        <a:pt x="136" y="0"/>
                        <a:pt x="144" y="4"/>
                        <a:pt x="151" y="8"/>
                      </a:cubicBezTo>
                      <a:cubicBezTo>
                        <a:pt x="163" y="5"/>
                        <a:pt x="173" y="11"/>
                        <a:pt x="183" y="14"/>
                      </a:cubicBezTo>
                      <a:cubicBezTo>
                        <a:pt x="190" y="11"/>
                        <a:pt x="195" y="11"/>
                        <a:pt x="200" y="17"/>
                      </a:cubicBezTo>
                      <a:cubicBezTo>
                        <a:pt x="206" y="27"/>
                        <a:pt x="201" y="35"/>
                        <a:pt x="196" y="43"/>
                      </a:cubicBezTo>
                      <a:cubicBezTo>
                        <a:pt x="187" y="57"/>
                        <a:pt x="178" y="71"/>
                        <a:pt x="168" y="84"/>
                      </a:cubicBezTo>
                      <a:cubicBezTo>
                        <a:pt x="166" y="86"/>
                        <a:pt x="163" y="88"/>
                        <a:pt x="161" y="89"/>
                      </a:cubicBezTo>
                      <a:cubicBezTo>
                        <a:pt x="155" y="83"/>
                        <a:pt x="152" y="92"/>
                        <a:pt x="147" y="90"/>
                      </a:cubicBezTo>
                      <a:cubicBezTo>
                        <a:pt x="136" y="110"/>
                        <a:pt x="134" y="133"/>
                        <a:pt x="127" y="154"/>
                      </a:cubicBezTo>
                      <a:cubicBezTo>
                        <a:pt x="124" y="157"/>
                        <a:pt x="123" y="162"/>
                        <a:pt x="118" y="163"/>
                      </a:cubicBezTo>
                      <a:cubicBezTo>
                        <a:pt x="109" y="142"/>
                        <a:pt x="92" y="126"/>
                        <a:pt x="81" y="107"/>
                      </a:cubicBezTo>
                      <a:cubicBezTo>
                        <a:pt x="75" y="98"/>
                        <a:pt x="71" y="99"/>
                        <a:pt x="65" y="108"/>
                      </a:cubicBezTo>
                      <a:cubicBezTo>
                        <a:pt x="54" y="123"/>
                        <a:pt x="43" y="139"/>
                        <a:pt x="32" y="154"/>
                      </a:cubicBezTo>
                      <a:cubicBezTo>
                        <a:pt x="28" y="155"/>
                        <a:pt x="24" y="157"/>
                        <a:pt x="20" y="154"/>
                      </a:cubicBezTo>
                      <a:cubicBezTo>
                        <a:pt x="18" y="147"/>
                        <a:pt x="17" y="139"/>
                        <a:pt x="15" y="131"/>
                      </a:cubicBezTo>
                      <a:cubicBezTo>
                        <a:pt x="0" y="121"/>
                        <a:pt x="3" y="105"/>
                        <a:pt x="2" y="90"/>
                      </a:cubicBezTo>
                      <a:cubicBezTo>
                        <a:pt x="2" y="86"/>
                        <a:pt x="1" y="82"/>
                        <a:pt x="4" y="78"/>
                      </a:cubicBezTo>
                      <a:close/>
                    </a:path>
                  </a:pathLst>
                </a:custGeom>
                <a:solidFill>
                  <a:srgbClr val="D4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0" name="Freeform 182">
                  <a:extLst>
                    <a:ext uri="{FF2B5EF4-FFF2-40B4-BE49-F238E27FC236}">
                      <a16:creationId xmlns:a16="http://schemas.microsoft.com/office/drawing/2014/main" id="{B9D555AB-4A2D-3C53-71C8-EB180763B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4" y="225"/>
                  <a:ext cx="74" cy="240"/>
                </a:xfrm>
                <a:custGeom>
                  <a:avLst/>
                  <a:gdLst>
                    <a:gd name="T0" fmla="*/ 64 w 64"/>
                    <a:gd name="T1" fmla="*/ 6 h 212"/>
                    <a:gd name="T2" fmla="*/ 64 w 64"/>
                    <a:gd name="T3" fmla="*/ 205 h 212"/>
                    <a:gd name="T4" fmla="*/ 46 w 64"/>
                    <a:gd name="T5" fmla="*/ 210 h 212"/>
                    <a:gd name="T6" fmla="*/ 9 w 64"/>
                    <a:gd name="T7" fmla="*/ 203 h 212"/>
                    <a:gd name="T8" fmla="*/ 2 w 64"/>
                    <a:gd name="T9" fmla="*/ 186 h 212"/>
                    <a:gd name="T10" fmla="*/ 3 w 64"/>
                    <a:gd name="T11" fmla="*/ 105 h 212"/>
                    <a:gd name="T12" fmla="*/ 7 w 64"/>
                    <a:gd name="T13" fmla="*/ 98 h 212"/>
                    <a:gd name="T14" fmla="*/ 21 w 64"/>
                    <a:gd name="T15" fmla="*/ 85 h 212"/>
                    <a:gd name="T16" fmla="*/ 23 w 64"/>
                    <a:gd name="T17" fmla="*/ 80 h 212"/>
                    <a:gd name="T18" fmla="*/ 33 w 64"/>
                    <a:gd name="T19" fmla="*/ 51 h 212"/>
                    <a:gd name="T20" fmla="*/ 48 w 64"/>
                    <a:gd name="T21" fmla="*/ 15 h 212"/>
                    <a:gd name="T22" fmla="*/ 64 w 64"/>
                    <a:gd name="T23" fmla="*/ 6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4" h="212">
                      <a:moveTo>
                        <a:pt x="64" y="6"/>
                      </a:moveTo>
                      <a:cubicBezTo>
                        <a:pt x="64" y="72"/>
                        <a:pt x="64" y="139"/>
                        <a:pt x="64" y="205"/>
                      </a:cubicBezTo>
                      <a:cubicBezTo>
                        <a:pt x="59" y="211"/>
                        <a:pt x="52" y="212"/>
                        <a:pt x="46" y="210"/>
                      </a:cubicBezTo>
                      <a:cubicBezTo>
                        <a:pt x="33" y="206"/>
                        <a:pt x="21" y="207"/>
                        <a:pt x="9" y="203"/>
                      </a:cubicBezTo>
                      <a:cubicBezTo>
                        <a:pt x="4" y="198"/>
                        <a:pt x="2" y="192"/>
                        <a:pt x="2" y="186"/>
                      </a:cubicBezTo>
                      <a:cubicBezTo>
                        <a:pt x="2" y="159"/>
                        <a:pt x="0" y="132"/>
                        <a:pt x="3" y="105"/>
                      </a:cubicBezTo>
                      <a:cubicBezTo>
                        <a:pt x="4" y="102"/>
                        <a:pt x="6" y="98"/>
                        <a:pt x="7" y="98"/>
                      </a:cubicBezTo>
                      <a:cubicBezTo>
                        <a:pt x="22" y="104"/>
                        <a:pt x="19" y="92"/>
                        <a:pt x="21" y="85"/>
                      </a:cubicBezTo>
                      <a:cubicBezTo>
                        <a:pt x="21" y="83"/>
                        <a:pt x="22" y="81"/>
                        <a:pt x="23" y="80"/>
                      </a:cubicBezTo>
                      <a:cubicBezTo>
                        <a:pt x="29" y="71"/>
                        <a:pt x="30" y="61"/>
                        <a:pt x="33" y="51"/>
                      </a:cubicBezTo>
                      <a:cubicBezTo>
                        <a:pt x="38" y="39"/>
                        <a:pt x="42" y="27"/>
                        <a:pt x="48" y="15"/>
                      </a:cubicBezTo>
                      <a:cubicBezTo>
                        <a:pt x="51" y="9"/>
                        <a:pt x="54" y="0"/>
                        <a:pt x="64" y="6"/>
                      </a:cubicBezTo>
                      <a:close/>
                    </a:path>
                  </a:pathLst>
                </a:custGeom>
                <a:solidFill>
                  <a:srgbClr val="E86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1" name="Freeform 183">
                  <a:extLst>
                    <a:ext uri="{FF2B5EF4-FFF2-40B4-BE49-F238E27FC236}">
                      <a16:creationId xmlns:a16="http://schemas.microsoft.com/office/drawing/2014/main" id="{61F5F194-FD43-743A-F57C-09F292E8C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81" y="319"/>
                  <a:ext cx="148" cy="150"/>
                </a:xfrm>
                <a:custGeom>
                  <a:avLst/>
                  <a:gdLst>
                    <a:gd name="T0" fmla="*/ 87 w 128"/>
                    <a:gd name="T1" fmla="*/ 90 h 133"/>
                    <a:gd name="T2" fmla="*/ 68 w 128"/>
                    <a:gd name="T3" fmla="*/ 50 h 133"/>
                    <a:gd name="T4" fmla="*/ 35 w 128"/>
                    <a:gd name="T5" fmla="*/ 133 h 133"/>
                    <a:gd name="T6" fmla="*/ 0 w 128"/>
                    <a:gd name="T7" fmla="*/ 51 h 133"/>
                    <a:gd name="T8" fmla="*/ 7 w 128"/>
                    <a:gd name="T9" fmla="*/ 41 h 133"/>
                    <a:gd name="T10" fmla="*/ 16 w 128"/>
                    <a:gd name="T11" fmla="*/ 35 h 133"/>
                    <a:gd name="T12" fmla="*/ 31 w 128"/>
                    <a:gd name="T13" fmla="*/ 31 h 133"/>
                    <a:gd name="T14" fmla="*/ 57 w 128"/>
                    <a:gd name="T15" fmla="*/ 14 h 133"/>
                    <a:gd name="T16" fmla="*/ 77 w 128"/>
                    <a:gd name="T17" fmla="*/ 6 h 133"/>
                    <a:gd name="T18" fmla="*/ 128 w 128"/>
                    <a:gd name="T19" fmla="*/ 15 h 133"/>
                    <a:gd name="T20" fmla="*/ 112 w 128"/>
                    <a:gd name="T21" fmla="*/ 59 h 133"/>
                    <a:gd name="T22" fmla="*/ 97 w 128"/>
                    <a:gd name="T23" fmla="*/ 94 h 133"/>
                    <a:gd name="T24" fmla="*/ 87 w 128"/>
                    <a:gd name="T25" fmla="*/ 90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8" h="133">
                      <a:moveTo>
                        <a:pt x="87" y="90"/>
                      </a:moveTo>
                      <a:cubicBezTo>
                        <a:pt x="82" y="79"/>
                        <a:pt x="76" y="68"/>
                        <a:pt x="68" y="50"/>
                      </a:cubicBezTo>
                      <a:cubicBezTo>
                        <a:pt x="58" y="82"/>
                        <a:pt x="40" y="104"/>
                        <a:pt x="35" y="133"/>
                      </a:cubicBezTo>
                      <a:cubicBezTo>
                        <a:pt x="23" y="106"/>
                        <a:pt x="11" y="78"/>
                        <a:pt x="0" y="51"/>
                      </a:cubicBezTo>
                      <a:cubicBezTo>
                        <a:pt x="1" y="47"/>
                        <a:pt x="4" y="44"/>
                        <a:pt x="7" y="41"/>
                      </a:cubicBezTo>
                      <a:cubicBezTo>
                        <a:pt x="10" y="38"/>
                        <a:pt x="13" y="37"/>
                        <a:pt x="16" y="35"/>
                      </a:cubicBezTo>
                      <a:cubicBezTo>
                        <a:pt x="21" y="33"/>
                        <a:pt x="27" y="29"/>
                        <a:pt x="31" y="31"/>
                      </a:cubicBezTo>
                      <a:cubicBezTo>
                        <a:pt x="49" y="38"/>
                        <a:pt x="54" y="28"/>
                        <a:pt x="57" y="14"/>
                      </a:cubicBezTo>
                      <a:cubicBezTo>
                        <a:pt x="62" y="8"/>
                        <a:pt x="71" y="10"/>
                        <a:pt x="77" y="6"/>
                      </a:cubicBezTo>
                      <a:cubicBezTo>
                        <a:pt x="95" y="0"/>
                        <a:pt x="112" y="3"/>
                        <a:pt x="128" y="15"/>
                      </a:cubicBezTo>
                      <a:cubicBezTo>
                        <a:pt x="128" y="31"/>
                        <a:pt x="118" y="44"/>
                        <a:pt x="112" y="59"/>
                      </a:cubicBezTo>
                      <a:cubicBezTo>
                        <a:pt x="107" y="71"/>
                        <a:pt x="102" y="82"/>
                        <a:pt x="97" y="94"/>
                      </a:cubicBezTo>
                      <a:cubicBezTo>
                        <a:pt x="93" y="95"/>
                        <a:pt x="91" y="90"/>
                        <a:pt x="87" y="90"/>
                      </a:cubicBezTo>
                      <a:close/>
                    </a:path>
                  </a:pathLst>
                </a:custGeom>
                <a:solidFill>
                  <a:srgbClr val="D2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2" name="Freeform 184">
                  <a:extLst>
                    <a:ext uri="{FF2B5EF4-FFF2-40B4-BE49-F238E27FC236}">
                      <a16:creationId xmlns:a16="http://schemas.microsoft.com/office/drawing/2014/main" id="{75738B63-62D4-0DF5-ED3B-5874CF07E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72" y="383"/>
                  <a:ext cx="162" cy="160"/>
                </a:xfrm>
                <a:custGeom>
                  <a:avLst/>
                  <a:gdLst>
                    <a:gd name="T0" fmla="*/ 41 w 141"/>
                    <a:gd name="T1" fmla="*/ 81 h 141"/>
                    <a:gd name="T2" fmla="*/ 0 w 141"/>
                    <a:gd name="T3" fmla="*/ 18 h 141"/>
                    <a:gd name="T4" fmla="*/ 17 w 141"/>
                    <a:gd name="T5" fmla="*/ 5 h 141"/>
                    <a:gd name="T6" fmla="*/ 52 w 141"/>
                    <a:gd name="T7" fmla="*/ 0 h 141"/>
                    <a:gd name="T8" fmla="*/ 73 w 141"/>
                    <a:gd name="T9" fmla="*/ 7 h 141"/>
                    <a:gd name="T10" fmla="*/ 74 w 141"/>
                    <a:gd name="T11" fmla="*/ 30 h 141"/>
                    <a:gd name="T12" fmla="*/ 86 w 141"/>
                    <a:gd name="T13" fmla="*/ 41 h 141"/>
                    <a:gd name="T14" fmla="*/ 94 w 141"/>
                    <a:gd name="T15" fmla="*/ 38 h 141"/>
                    <a:gd name="T16" fmla="*/ 125 w 141"/>
                    <a:gd name="T17" fmla="*/ 46 h 141"/>
                    <a:gd name="T18" fmla="*/ 139 w 141"/>
                    <a:gd name="T19" fmla="*/ 56 h 141"/>
                    <a:gd name="T20" fmla="*/ 136 w 141"/>
                    <a:gd name="T21" fmla="*/ 70 h 141"/>
                    <a:gd name="T22" fmla="*/ 105 w 141"/>
                    <a:gd name="T23" fmla="*/ 141 h 141"/>
                    <a:gd name="T24" fmla="*/ 97 w 141"/>
                    <a:gd name="T25" fmla="*/ 122 h 141"/>
                    <a:gd name="T26" fmla="*/ 62 w 141"/>
                    <a:gd name="T27" fmla="*/ 48 h 141"/>
                    <a:gd name="T28" fmla="*/ 56 w 141"/>
                    <a:gd name="T29" fmla="*/ 77 h 141"/>
                    <a:gd name="T30" fmla="*/ 41 w 141"/>
                    <a:gd name="T31" fmla="*/ 81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41" h="141">
                      <a:moveTo>
                        <a:pt x="41" y="81"/>
                      </a:moveTo>
                      <a:cubicBezTo>
                        <a:pt x="28" y="60"/>
                        <a:pt x="8" y="43"/>
                        <a:pt x="0" y="18"/>
                      </a:cubicBezTo>
                      <a:cubicBezTo>
                        <a:pt x="3" y="10"/>
                        <a:pt x="11" y="9"/>
                        <a:pt x="17" y="5"/>
                      </a:cubicBezTo>
                      <a:cubicBezTo>
                        <a:pt x="28" y="0"/>
                        <a:pt x="40" y="0"/>
                        <a:pt x="52" y="0"/>
                      </a:cubicBezTo>
                      <a:cubicBezTo>
                        <a:pt x="60" y="0"/>
                        <a:pt x="67" y="1"/>
                        <a:pt x="73" y="7"/>
                      </a:cubicBezTo>
                      <a:cubicBezTo>
                        <a:pt x="78" y="14"/>
                        <a:pt x="74" y="22"/>
                        <a:pt x="74" y="30"/>
                      </a:cubicBezTo>
                      <a:cubicBezTo>
                        <a:pt x="74" y="38"/>
                        <a:pt x="75" y="44"/>
                        <a:pt x="86" y="41"/>
                      </a:cubicBezTo>
                      <a:cubicBezTo>
                        <a:pt x="89" y="40"/>
                        <a:pt x="91" y="39"/>
                        <a:pt x="94" y="38"/>
                      </a:cubicBezTo>
                      <a:cubicBezTo>
                        <a:pt x="106" y="35"/>
                        <a:pt x="115" y="42"/>
                        <a:pt x="125" y="46"/>
                      </a:cubicBezTo>
                      <a:cubicBezTo>
                        <a:pt x="129" y="50"/>
                        <a:pt x="134" y="53"/>
                        <a:pt x="139" y="56"/>
                      </a:cubicBezTo>
                      <a:cubicBezTo>
                        <a:pt x="141" y="62"/>
                        <a:pt x="141" y="66"/>
                        <a:pt x="136" y="70"/>
                      </a:cubicBezTo>
                      <a:cubicBezTo>
                        <a:pt x="122" y="92"/>
                        <a:pt x="111" y="116"/>
                        <a:pt x="105" y="141"/>
                      </a:cubicBezTo>
                      <a:cubicBezTo>
                        <a:pt x="100" y="136"/>
                        <a:pt x="103" y="127"/>
                        <a:pt x="97" y="122"/>
                      </a:cubicBezTo>
                      <a:cubicBezTo>
                        <a:pt x="86" y="98"/>
                        <a:pt x="74" y="74"/>
                        <a:pt x="62" y="48"/>
                      </a:cubicBezTo>
                      <a:cubicBezTo>
                        <a:pt x="60" y="59"/>
                        <a:pt x="58" y="68"/>
                        <a:pt x="56" y="77"/>
                      </a:cubicBezTo>
                      <a:cubicBezTo>
                        <a:pt x="52" y="82"/>
                        <a:pt x="48" y="87"/>
                        <a:pt x="41" y="81"/>
                      </a:cubicBezTo>
                      <a:close/>
                    </a:path>
                  </a:pathLst>
                </a:custGeom>
                <a:solidFill>
                  <a:srgbClr val="D3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3" name="Freeform 185">
                  <a:extLst>
                    <a:ext uri="{FF2B5EF4-FFF2-40B4-BE49-F238E27FC236}">
                      <a16:creationId xmlns:a16="http://schemas.microsoft.com/office/drawing/2014/main" id="{1DDB9E81-3173-D08C-29BC-106A3CDDC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34"/>
                  <a:ext cx="112" cy="172"/>
                </a:xfrm>
                <a:custGeom>
                  <a:avLst/>
                  <a:gdLst>
                    <a:gd name="T0" fmla="*/ 25 w 97"/>
                    <a:gd name="T1" fmla="*/ 2 h 152"/>
                    <a:gd name="T2" fmla="*/ 43 w 97"/>
                    <a:gd name="T3" fmla="*/ 3 h 152"/>
                    <a:gd name="T4" fmla="*/ 79 w 97"/>
                    <a:gd name="T5" fmla="*/ 11 h 152"/>
                    <a:gd name="T6" fmla="*/ 91 w 97"/>
                    <a:gd name="T7" fmla="*/ 19 h 152"/>
                    <a:gd name="T8" fmla="*/ 90 w 97"/>
                    <a:gd name="T9" fmla="*/ 36 h 152"/>
                    <a:gd name="T10" fmla="*/ 76 w 97"/>
                    <a:gd name="T11" fmla="*/ 85 h 152"/>
                    <a:gd name="T12" fmla="*/ 72 w 97"/>
                    <a:gd name="T13" fmla="*/ 125 h 152"/>
                    <a:gd name="T14" fmla="*/ 67 w 97"/>
                    <a:gd name="T15" fmla="*/ 139 h 152"/>
                    <a:gd name="T16" fmla="*/ 61 w 97"/>
                    <a:gd name="T17" fmla="*/ 125 h 152"/>
                    <a:gd name="T18" fmla="*/ 55 w 97"/>
                    <a:gd name="T19" fmla="*/ 143 h 152"/>
                    <a:gd name="T20" fmla="*/ 46 w 97"/>
                    <a:gd name="T21" fmla="*/ 150 h 152"/>
                    <a:gd name="T22" fmla="*/ 33 w 97"/>
                    <a:gd name="T23" fmla="*/ 131 h 152"/>
                    <a:gd name="T24" fmla="*/ 27 w 97"/>
                    <a:gd name="T25" fmla="*/ 134 h 152"/>
                    <a:gd name="T26" fmla="*/ 21 w 97"/>
                    <a:gd name="T27" fmla="*/ 131 h 152"/>
                    <a:gd name="T28" fmla="*/ 4 w 97"/>
                    <a:gd name="T29" fmla="*/ 92 h 152"/>
                    <a:gd name="T30" fmla="*/ 5 w 97"/>
                    <a:gd name="T31" fmla="*/ 80 h 152"/>
                    <a:gd name="T32" fmla="*/ 26 w 97"/>
                    <a:gd name="T33" fmla="*/ 27 h 152"/>
                    <a:gd name="T34" fmla="*/ 25 w 97"/>
                    <a:gd name="T35" fmla="*/ 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7" h="152">
                      <a:moveTo>
                        <a:pt x="25" y="2"/>
                      </a:moveTo>
                      <a:cubicBezTo>
                        <a:pt x="31" y="2"/>
                        <a:pt x="37" y="7"/>
                        <a:pt x="43" y="3"/>
                      </a:cubicBezTo>
                      <a:cubicBezTo>
                        <a:pt x="56" y="0"/>
                        <a:pt x="67" y="9"/>
                        <a:pt x="79" y="11"/>
                      </a:cubicBezTo>
                      <a:cubicBezTo>
                        <a:pt x="83" y="13"/>
                        <a:pt x="87" y="16"/>
                        <a:pt x="91" y="19"/>
                      </a:cubicBezTo>
                      <a:cubicBezTo>
                        <a:pt x="97" y="25"/>
                        <a:pt x="94" y="31"/>
                        <a:pt x="90" y="36"/>
                      </a:cubicBezTo>
                      <a:cubicBezTo>
                        <a:pt x="78" y="50"/>
                        <a:pt x="74" y="67"/>
                        <a:pt x="76" y="85"/>
                      </a:cubicBezTo>
                      <a:cubicBezTo>
                        <a:pt x="74" y="98"/>
                        <a:pt x="70" y="111"/>
                        <a:pt x="72" y="125"/>
                      </a:cubicBezTo>
                      <a:cubicBezTo>
                        <a:pt x="73" y="130"/>
                        <a:pt x="72" y="135"/>
                        <a:pt x="67" y="139"/>
                      </a:cubicBezTo>
                      <a:cubicBezTo>
                        <a:pt x="65" y="135"/>
                        <a:pt x="64" y="131"/>
                        <a:pt x="61" y="125"/>
                      </a:cubicBezTo>
                      <a:cubicBezTo>
                        <a:pt x="59" y="132"/>
                        <a:pt x="57" y="137"/>
                        <a:pt x="55" y="143"/>
                      </a:cubicBezTo>
                      <a:cubicBezTo>
                        <a:pt x="52" y="145"/>
                        <a:pt x="52" y="152"/>
                        <a:pt x="46" y="150"/>
                      </a:cubicBezTo>
                      <a:cubicBezTo>
                        <a:pt x="42" y="144"/>
                        <a:pt x="38" y="137"/>
                        <a:pt x="33" y="131"/>
                      </a:cubicBezTo>
                      <a:cubicBezTo>
                        <a:pt x="29" y="126"/>
                        <a:pt x="29" y="132"/>
                        <a:pt x="27" y="134"/>
                      </a:cubicBezTo>
                      <a:cubicBezTo>
                        <a:pt x="24" y="135"/>
                        <a:pt x="22" y="134"/>
                        <a:pt x="21" y="131"/>
                      </a:cubicBezTo>
                      <a:cubicBezTo>
                        <a:pt x="18" y="117"/>
                        <a:pt x="11" y="104"/>
                        <a:pt x="4" y="92"/>
                      </a:cubicBezTo>
                      <a:cubicBezTo>
                        <a:pt x="1" y="88"/>
                        <a:pt x="0" y="83"/>
                        <a:pt x="5" y="80"/>
                      </a:cubicBezTo>
                      <a:cubicBezTo>
                        <a:pt x="35" y="64"/>
                        <a:pt x="35" y="64"/>
                        <a:pt x="26" y="27"/>
                      </a:cubicBezTo>
                      <a:cubicBezTo>
                        <a:pt x="23" y="19"/>
                        <a:pt x="20" y="10"/>
                        <a:pt x="25" y="2"/>
                      </a:cubicBezTo>
                      <a:close/>
                    </a:path>
                  </a:pathLst>
                </a:custGeom>
                <a:solidFill>
                  <a:srgbClr val="D3A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4" name="Freeform 186">
                  <a:extLst>
                    <a:ext uri="{FF2B5EF4-FFF2-40B4-BE49-F238E27FC236}">
                      <a16:creationId xmlns:a16="http://schemas.microsoft.com/office/drawing/2014/main" id="{571D0309-A925-7003-2704-96DADD25D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39" y="114"/>
                  <a:ext cx="106" cy="187"/>
                </a:xfrm>
                <a:custGeom>
                  <a:avLst/>
                  <a:gdLst>
                    <a:gd name="T0" fmla="*/ 7 w 92"/>
                    <a:gd name="T1" fmla="*/ 5 h 165"/>
                    <a:gd name="T2" fmla="*/ 23 w 92"/>
                    <a:gd name="T3" fmla="*/ 7 h 165"/>
                    <a:gd name="T4" fmla="*/ 59 w 92"/>
                    <a:gd name="T5" fmla="*/ 12 h 165"/>
                    <a:gd name="T6" fmla="*/ 72 w 92"/>
                    <a:gd name="T7" fmla="*/ 15 h 165"/>
                    <a:gd name="T8" fmla="*/ 70 w 92"/>
                    <a:gd name="T9" fmla="*/ 34 h 165"/>
                    <a:gd name="T10" fmla="*/ 75 w 92"/>
                    <a:gd name="T11" fmla="*/ 64 h 165"/>
                    <a:gd name="T12" fmla="*/ 90 w 92"/>
                    <a:gd name="T13" fmla="*/ 88 h 165"/>
                    <a:gd name="T14" fmla="*/ 85 w 92"/>
                    <a:gd name="T15" fmla="*/ 161 h 165"/>
                    <a:gd name="T16" fmla="*/ 80 w 92"/>
                    <a:gd name="T17" fmla="*/ 165 h 165"/>
                    <a:gd name="T18" fmla="*/ 63 w 92"/>
                    <a:gd name="T19" fmla="*/ 140 h 165"/>
                    <a:gd name="T20" fmla="*/ 32 w 92"/>
                    <a:gd name="T21" fmla="*/ 95 h 165"/>
                    <a:gd name="T22" fmla="*/ 16 w 92"/>
                    <a:gd name="T23" fmla="*/ 77 h 165"/>
                    <a:gd name="T24" fmla="*/ 2 w 92"/>
                    <a:gd name="T25" fmla="*/ 19 h 165"/>
                    <a:gd name="T26" fmla="*/ 7 w 92"/>
                    <a:gd name="T27" fmla="*/ 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2" h="165">
                      <a:moveTo>
                        <a:pt x="7" y="5"/>
                      </a:moveTo>
                      <a:cubicBezTo>
                        <a:pt x="13" y="5"/>
                        <a:pt x="18" y="6"/>
                        <a:pt x="23" y="7"/>
                      </a:cubicBezTo>
                      <a:cubicBezTo>
                        <a:pt x="36" y="0"/>
                        <a:pt x="47" y="9"/>
                        <a:pt x="59" y="12"/>
                      </a:cubicBezTo>
                      <a:cubicBezTo>
                        <a:pt x="64" y="9"/>
                        <a:pt x="68" y="12"/>
                        <a:pt x="72" y="15"/>
                      </a:cubicBezTo>
                      <a:cubicBezTo>
                        <a:pt x="76" y="22"/>
                        <a:pt x="75" y="29"/>
                        <a:pt x="70" y="34"/>
                      </a:cubicBezTo>
                      <a:cubicBezTo>
                        <a:pt x="59" y="46"/>
                        <a:pt x="63" y="55"/>
                        <a:pt x="75" y="64"/>
                      </a:cubicBezTo>
                      <a:cubicBezTo>
                        <a:pt x="81" y="71"/>
                        <a:pt x="75" y="87"/>
                        <a:pt x="90" y="88"/>
                      </a:cubicBezTo>
                      <a:cubicBezTo>
                        <a:pt x="92" y="113"/>
                        <a:pt x="88" y="137"/>
                        <a:pt x="85" y="161"/>
                      </a:cubicBezTo>
                      <a:cubicBezTo>
                        <a:pt x="84" y="163"/>
                        <a:pt x="82" y="164"/>
                        <a:pt x="80" y="165"/>
                      </a:cubicBezTo>
                      <a:cubicBezTo>
                        <a:pt x="71" y="159"/>
                        <a:pt x="77" y="143"/>
                        <a:pt x="63" y="140"/>
                      </a:cubicBezTo>
                      <a:cubicBezTo>
                        <a:pt x="55" y="123"/>
                        <a:pt x="44" y="109"/>
                        <a:pt x="32" y="95"/>
                      </a:cubicBezTo>
                      <a:cubicBezTo>
                        <a:pt x="28" y="88"/>
                        <a:pt x="21" y="84"/>
                        <a:pt x="16" y="77"/>
                      </a:cubicBezTo>
                      <a:cubicBezTo>
                        <a:pt x="9" y="58"/>
                        <a:pt x="7" y="38"/>
                        <a:pt x="2" y="19"/>
                      </a:cubicBezTo>
                      <a:cubicBezTo>
                        <a:pt x="0" y="13"/>
                        <a:pt x="0" y="7"/>
                        <a:pt x="7" y="5"/>
                      </a:cubicBezTo>
                      <a:close/>
                    </a:path>
                  </a:pathLst>
                </a:custGeom>
                <a:solidFill>
                  <a:srgbClr val="D6B1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5" name="Freeform 187">
                  <a:extLst>
                    <a:ext uri="{FF2B5EF4-FFF2-40B4-BE49-F238E27FC236}">
                      <a16:creationId xmlns:a16="http://schemas.microsoft.com/office/drawing/2014/main" id="{2D141E05-1A05-B26B-4308-2BEBEF88A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03" y="110"/>
                  <a:ext cx="102" cy="423"/>
                </a:xfrm>
                <a:custGeom>
                  <a:avLst/>
                  <a:gdLst>
                    <a:gd name="T0" fmla="*/ 70 w 89"/>
                    <a:gd name="T1" fmla="*/ 0 h 374"/>
                    <a:gd name="T2" fmla="*/ 84 w 89"/>
                    <a:gd name="T3" fmla="*/ 24 h 374"/>
                    <a:gd name="T4" fmla="*/ 88 w 89"/>
                    <a:gd name="T5" fmla="*/ 39 h 374"/>
                    <a:gd name="T6" fmla="*/ 74 w 89"/>
                    <a:gd name="T7" fmla="*/ 116 h 374"/>
                    <a:gd name="T8" fmla="*/ 64 w 89"/>
                    <a:gd name="T9" fmla="*/ 166 h 374"/>
                    <a:gd name="T10" fmla="*/ 40 w 89"/>
                    <a:gd name="T11" fmla="*/ 300 h 374"/>
                    <a:gd name="T12" fmla="*/ 30 w 89"/>
                    <a:gd name="T13" fmla="*/ 331 h 374"/>
                    <a:gd name="T14" fmla="*/ 22 w 89"/>
                    <a:gd name="T15" fmla="*/ 372 h 374"/>
                    <a:gd name="T16" fmla="*/ 4 w 89"/>
                    <a:gd name="T17" fmla="*/ 366 h 374"/>
                    <a:gd name="T18" fmla="*/ 4 w 89"/>
                    <a:gd name="T19" fmla="*/ 343 h 374"/>
                    <a:gd name="T20" fmla="*/ 57 w 89"/>
                    <a:gd name="T21" fmla="*/ 41 h 374"/>
                    <a:gd name="T22" fmla="*/ 70 w 89"/>
                    <a:gd name="T23" fmla="*/ 0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9" h="374">
                      <a:moveTo>
                        <a:pt x="70" y="0"/>
                      </a:moveTo>
                      <a:cubicBezTo>
                        <a:pt x="75" y="8"/>
                        <a:pt x="79" y="16"/>
                        <a:pt x="84" y="24"/>
                      </a:cubicBezTo>
                      <a:cubicBezTo>
                        <a:pt x="87" y="29"/>
                        <a:pt x="89" y="33"/>
                        <a:pt x="88" y="39"/>
                      </a:cubicBezTo>
                      <a:cubicBezTo>
                        <a:pt x="82" y="64"/>
                        <a:pt x="79" y="90"/>
                        <a:pt x="74" y="116"/>
                      </a:cubicBezTo>
                      <a:cubicBezTo>
                        <a:pt x="70" y="132"/>
                        <a:pt x="67" y="149"/>
                        <a:pt x="64" y="166"/>
                      </a:cubicBezTo>
                      <a:cubicBezTo>
                        <a:pt x="55" y="210"/>
                        <a:pt x="50" y="255"/>
                        <a:pt x="40" y="300"/>
                      </a:cubicBezTo>
                      <a:cubicBezTo>
                        <a:pt x="40" y="311"/>
                        <a:pt x="32" y="320"/>
                        <a:pt x="30" y="331"/>
                      </a:cubicBezTo>
                      <a:cubicBezTo>
                        <a:pt x="28" y="344"/>
                        <a:pt x="25" y="358"/>
                        <a:pt x="22" y="372"/>
                      </a:cubicBezTo>
                      <a:cubicBezTo>
                        <a:pt x="15" y="374"/>
                        <a:pt x="9" y="372"/>
                        <a:pt x="4" y="366"/>
                      </a:cubicBezTo>
                      <a:cubicBezTo>
                        <a:pt x="0" y="358"/>
                        <a:pt x="2" y="351"/>
                        <a:pt x="4" y="343"/>
                      </a:cubicBezTo>
                      <a:cubicBezTo>
                        <a:pt x="22" y="242"/>
                        <a:pt x="40" y="142"/>
                        <a:pt x="57" y="41"/>
                      </a:cubicBezTo>
                      <a:cubicBezTo>
                        <a:pt x="59" y="27"/>
                        <a:pt x="59" y="12"/>
                        <a:pt x="70" y="0"/>
                      </a:cubicBezTo>
                      <a:close/>
                    </a:path>
                  </a:pathLst>
                </a:custGeom>
                <a:solidFill>
                  <a:srgbClr val="D39F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6" name="Freeform 188">
                  <a:extLst>
                    <a:ext uri="{FF2B5EF4-FFF2-40B4-BE49-F238E27FC236}">
                      <a16:creationId xmlns:a16="http://schemas.microsoft.com/office/drawing/2014/main" id="{1329A50D-9C2E-95BF-E874-C090FF59A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20" y="28"/>
                  <a:ext cx="97" cy="428"/>
                </a:xfrm>
                <a:custGeom>
                  <a:avLst/>
                  <a:gdLst>
                    <a:gd name="T0" fmla="*/ 67 w 84"/>
                    <a:gd name="T1" fmla="*/ 0 h 378"/>
                    <a:gd name="T2" fmla="*/ 78 w 84"/>
                    <a:gd name="T3" fmla="*/ 23 h 378"/>
                    <a:gd name="T4" fmla="*/ 83 w 84"/>
                    <a:gd name="T5" fmla="*/ 37 h 378"/>
                    <a:gd name="T6" fmla="*/ 69 w 84"/>
                    <a:gd name="T7" fmla="*/ 113 h 378"/>
                    <a:gd name="T8" fmla="*/ 58 w 84"/>
                    <a:gd name="T9" fmla="*/ 163 h 378"/>
                    <a:gd name="T10" fmla="*/ 37 w 84"/>
                    <a:gd name="T11" fmla="*/ 291 h 378"/>
                    <a:gd name="T12" fmla="*/ 28 w 84"/>
                    <a:gd name="T13" fmla="*/ 315 h 378"/>
                    <a:gd name="T14" fmla="*/ 20 w 84"/>
                    <a:gd name="T15" fmla="*/ 361 h 378"/>
                    <a:gd name="T16" fmla="*/ 0 w 84"/>
                    <a:gd name="T17" fmla="*/ 364 h 378"/>
                    <a:gd name="T18" fmla="*/ 20 w 84"/>
                    <a:gd name="T19" fmla="*/ 251 h 378"/>
                    <a:gd name="T20" fmla="*/ 67 w 84"/>
                    <a:gd name="T21" fmla="*/ 0 h 3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4" h="378">
                      <a:moveTo>
                        <a:pt x="67" y="0"/>
                      </a:moveTo>
                      <a:cubicBezTo>
                        <a:pt x="71" y="8"/>
                        <a:pt x="74" y="15"/>
                        <a:pt x="78" y="23"/>
                      </a:cubicBezTo>
                      <a:cubicBezTo>
                        <a:pt x="82" y="27"/>
                        <a:pt x="84" y="32"/>
                        <a:pt x="83" y="37"/>
                      </a:cubicBezTo>
                      <a:cubicBezTo>
                        <a:pt x="78" y="63"/>
                        <a:pt x="74" y="88"/>
                        <a:pt x="69" y="113"/>
                      </a:cubicBezTo>
                      <a:cubicBezTo>
                        <a:pt x="63" y="129"/>
                        <a:pt x="66" y="147"/>
                        <a:pt x="58" y="163"/>
                      </a:cubicBezTo>
                      <a:cubicBezTo>
                        <a:pt x="51" y="206"/>
                        <a:pt x="45" y="249"/>
                        <a:pt x="37" y="291"/>
                      </a:cubicBezTo>
                      <a:cubicBezTo>
                        <a:pt x="32" y="299"/>
                        <a:pt x="35" y="309"/>
                        <a:pt x="28" y="315"/>
                      </a:cubicBezTo>
                      <a:cubicBezTo>
                        <a:pt x="26" y="330"/>
                        <a:pt x="23" y="345"/>
                        <a:pt x="20" y="361"/>
                      </a:cubicBezTo>
                      <a:cubicBezTo>
                        <a:pt x="15" y="371"/>
                        <a:pt x="9" y="378"/>
                        <a:pt x="0" y="364"/>
                      </a:cubicBezTo>
                      <a:cubicBezTo>
                        <a:pt x="7" y="327"/>
                        <a:pt x="13" y="289"/>
                        <a:pt x="20" y="251"/>
                      </a:cubicBezTo>
                      <a:cubicBezTo>
                        <a:pt x="37" y="168"/>
                        <a:pt x="47" y="83"/>
                        <a:pt x="67" y="0"/>
                      </a:cubicBezTo>
                      <a:close/>
                    </a:path>
                  </a:pathLst>
                </a:custGeom>
                <a:solidFill>
                  <a:srgbClr val="D29F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7" name="Freeform 189">
                  <a:extLst>
                    <a:ext uri="{FF2B5EF4-FFF2-40B4-BE49-F238E27FC236}">
                      <a16:creationId xmlns:a16="http://schemas.microsoft.com/office/drawing/2014/main" id="{73D2BCE9-296E-6B8A-A046-535993B42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67" y="258"/>
                  <a:ext cx="111" cy="153"/>
                </a:xfrm>
                <a:custGeom>
                  <a:avLst/>
                  <a:gdLst>
                    <a:gd name="T0" fmla="*/ 86 w 96"/>
                    <a:gd name="T1" fmla="*/ 26 h 135"/>
                    <a:gd name="T2" fmla="*/ 94 w 96"/>
                    <a:gd name="T3" fmla="*/ 48 h 135"/>
                    <a:gd name="T4" fmla="*/ 83 w 96"/>
                    <a:gd name="T5" fmla="*/ 47 h 135"/>
                    <a:gd name="T6" fmla="*/ 51 w 96"/>
                    <a:gd name="T7" fmla="*/ 105 h 135"/>
                    <a:gd name="T8" fmla="*/ 36 w 96"/>
                    <a:gd name="T9" fmla="*/ 113 h 135"/>
                    <a:gd name="T10" fmla="*/ 36 w 96"/>
                    <a:gd name="T11" fmla="*/ 125 h 135"/>
                    <a:gd name="T12" fmla="*/ 32 w 96"/>
                    <a:gd name="T13" fmla="*/ 133 h 135"/>
                    <a:gd name="T14" fmla="*/ 19 w 96"/>
                    <a:gd name="T15" fmla="*/ 133 h 135"/>
                    <a:gd name="T16" fmla="*/ 5 w 96"/>
                    <a:gd name="T17" fmla="*/ 69 h 135"/>
                    <a:gd name="T18" fmla="*/ 6 w 96"/>
                    <a:gd name="T19" fmla="*/ 33 h 135"/>
                    <a:gd name="T20" fmla="*/ 15 w 96"/>
                    <a:gd name="T21" fmla="*/ 43 h 135"/>
                    <a:gd name="T22" fmla="*/ 20 w 96"/>
                    <a:gd name="T23" fmla="*/ 0 h 135"/>
                    <a:gd name="T24" fmla="*/ 39 w 96"/>
                    <a:gd name="T25" fmla="*/ 11 h 135"/>
                    <a:gd name="T26" fmla="*/ 86 w 96"/>
                    <a:gd name="T27" fmla="*/ 26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6" h="135">
                      <a:moveTo>
                        <a:pt x="86" y="26"/>
                      </a:moveTo>
                      <a:cubicBezTo>
                        <a:pt x="94" y="32"/>
                        <a:pt x="96" y="39"/>
                        <a:pt x="94" y="48"/>
                      </a:cubicBezTo>
                      <a:cubicBezTo>
                        <a:pt x="91" y="41"/>
                        <a:pt x="87" y="37"/>
                        <a:pt x="83" y="47"/>
                      </a:cubicBezTo>
                      <a:cubicBezTo>
                        <a:pt x="74" y="67"/>
                        <a:pt x="66" y="88"/>
                        <a:pt x="51" y="105"/>
                      </a:cubicBezTo>
                      <a:cubicBezTo>
                        <a:pt x="43" y="102"/>
                        <a:pt x="33" y="96"/>
                        <a:pt x="36" y="113"/>
                      </a:cubicBezTo>
                      <a:cubicBezTo>
                        <a:pt x="37" y="117"/>
                        <a:pt x="37" y="121"/>
                        <a:pt x="36" y="125"/>
                      </a:cubicBezTo>
                      <a:cubicBezTo>
                        <a:pt x="34" y="128"/>
                        <a:pt x="33" y="130"/>
                        <a:pt x="32" y="133"/>
                      </a:cubicBezTo>
                      <a:cubicBezTo>
                        <a:pt x="27" y="133"/>
                        <a:pt x="23" y="135"/>
                        <a:pt x="19" y="133"/>
                      </a:cubicBezTo>
                      <a:cubicBezTo>
                        <a:pt x="14" y="111"/>
                        <a:pt x="10" y="90"/>
                        <a:pt x="5" y="69"/>
                      </a:cubicBezTo>
                      <a:cubicBezTo>
                        <a:pt x="2" y="57"/>
                        <a:pt x="0" y="44"/>
                        <a:pt x="6" y="33"/>
                      </a:cubicBezTo>
                      <a:cubicBezTo>
                        <a:pt x="10" y="35"/>
                        <a:pt x="11" y="39"/>
                        <a:pt x="15" y="43"/>
                      </a:cubicBezTo>
                      <a:cubicBezTo>
                        <a:pt x="18" y="28"/>
                        <a:pt x="9" y="12"/>
                        <a:pt x="20" y="0"/>
                      </a:cubicBezTo>
                      <a:cubicBezTo>
                        <a:pt x="28" y="1"/>
                        <a:pt x="29" y="13"/>
                        <a:pt x="39" y="11"/>
                      </a:cubicBezTo>
                      <a:cubicBezTo>
                        <a:pt x="58" y="5"/>
                        <a:pt x="71" y="18"/>
                        <a:pt x="86" y="26"/>
                      </a:cubicBezTo>
                      <a:close/>
                    </a:path>
                  </a:pathLst>
                </a:custGeom>
                <a:solidFill>
                  <a:srgbClr val="D6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8" name="Freeform 190">
                  <a:extLst>
                    <a:ext uri="{FF2B5EF4-FFF2-40B4-BE49-F238E27FC236}">
                      <a16:creationId xmlns:a16="http://schemas.microsoft.com/office/drawing/2014/main" id="{F0A3CC5C-C022-1358-2CE2-0678423295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53" y="86"/>
                  <a:ext cx="92" cy="140"/>
                </a:xfrm>
                <a:custGeom>
                  <a:avLst/>
                  <a:gdLst>
                    <a:gd name="T0" fmla="*/ 54 w 80"/>
                    <a:gd name="T1" fmla="*/ 0 h 124"/>
                    <a:gd name="T2" fmla="*/ 73 w 80"/>
                    <a:gd name="T3" fmla="*/ 1 h 124"/>
                    <a:gd name="T4" fmla="*/ 69 w 80"/>
                    <a:gd name="T5" fmla="*/ 27 h 124"/>
                    <a:gd name="T6" fmla="*/ 70 w 80"/>
                    <a:gd name="T7" fmla="*/ 56 h 124"/>
                    <a:gd name="T8" fmla="*/ 77 w 80"/>
                    <a:gd name="T9" fmla="*/ 99 h 124"/>
                    <a:gd name="T10" fmla="*/ 59 w 80"/>
                    <a:gd name="T11" fmla="*/ 123 h 124"/>
                    <a:gd name="T12" fmla="*/ 50 w 80"/>
                    <a:gd name="T13" fmla="*/ 124 h 124"/>
                    <a:gd name="T14" fmla="*/ 31 w 80"/>
                    <a:gd name="T15" fmla="*/ 101 h 124"/>
                    <a:gd name="T16" fmla="*/ 3 w 80"/>
                    <a:gd name="T17" fmla="*/ 21 h 124"/>
                    <a:gd name="T18" fmla="*/ 5 w 80"/>
                    <a:gd name="T19" fmla="*/ 0 h 124"/>
                    <a:gd name="T20" fmla="*/ 24 w 80"/>
                    <a:gd name="T21" fmla="*/ 7 h 124"/>
                    <a:gd name="T22" fmla="*/ 54 w 80"/>
                    <a:gd name="T23" fmla="*/ 0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0" h="124">
                      <a:moveTo>
                        <a:pt x="54" y="0"/>
                      </a:moveTo>
                      <a:cubicBezTo>
                        <a:pt x="61" y="0"/>
                        <a:pt x="67" y="0"/>
                        <a:pt x="73" y="1"/>
                      </a:cubicBezTo>
                      <a:cubicBezTo>
                        <a:pt x="75" y="10"/>
                        <a:pt x="74" y="18"/>
                        <a:pt x="69" y="27"/>
                      </a:cubicBezTo>
                      <a:cubicBezTo>
                        <a:pt x="64" y="37"/>
                        <a:pt x="64" y="47"/>
                        <a:pt x="70" y="56"/>
                      </a:cubicBezTo>
                      <a:cubicBezTo>
                        <a:pt x="70" y="71"/>
                        <a:pt x="80" y="84"/>
                        <a:pt x="77" y="99"/>
                      </a:cubicBezTo>
                      <a:cubicBezTo>
                        <a:pt x="73" y="108"/>
                        <a:pt x="67" y="117"/>
                        <a:pt x="59" y="123"/>
                      </a:cubicBezTo>
                      <a:cubicBezTo>
                        <a:pt x="56" y="124"/>
                        <a:pt x="53" y="124"/>
                        <a:pt x="50" y="124"/>
                      </a:cubicBezTo>
                      <a:cubicBezTo>
                        <a:pt x="38" y="121"/>
                        <a:pt x="43" y="104"/>
                        <a:pt x="31" y="101"/>
                      </a:cubicBezTo>
                      <a:cubicBezTo>
                        <a:pt x="31" y="71"/>
                        <a:pt x="20" y="45"/>
                        <a:pt x="3" y="21"/>
                      </a:cubicBezTo>
                      <a:cubicBezTo>
                        <a:pt x="3" y="14"/>
                        <a:pt x="0" y="7"/>
                        <a:pt x="5" y="0"/>
                      </a:cubicBezTo>
                      <a:cubicBezTo>
                        <a:pt x="10" y="8"/>
                        <a:pt x="16" y="13"/>
                        <a:pt x="24" y="7"/>
                      </a:cubicBezTo>
                      <a:cubicBezTo>
                        <a:pt x="34" y="0"/>
                        <a:pt x="44" y="1"/>
                        <a:pt x="54" y="0"/>
                      </a:cubicBezTo>
                      <a:close/>
                    </a:path>
                  </a:pathLst>
                </a:custGeom>
                <a:solidFill>
                  <a:srgbClr val="D4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19" name="Freeform 191">
                  <a:extLst>
                    <a:ext uri="{FF2B5EF4-FFF2-40B4-BE49-F238E27FC236}">
                      <a16:creationId xmlns:a16="http://schemas.microsoft.com/office/drawing/2014/main" id="{F21FB29B-FD99-5601-159B-45FE2D25EF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5" y="201"/>
                  <a:ext cx="111" cy="328"/>
                </a:xfrm>
                <a:custGeom>
                  <a:avLst/>
                  <a:gdLst>
                    <a:gd name="T0" fmla="*/ 13 w 96"/>
                    <a:gd name="T1" fmla="*/ 131 h 290"/>
                    <a:gd name="T2" fmla="*/ 12 w 96"/>
                    <a:gd name="T3" fmla="*/ 200 h 290"/>
                    <a:gd name="T4" fmla="*/ 29 w 96"/>
                    <a:gd name="T5" fmla="*/ 212 h 290"/>
                    <a:gd name="T6" fmla="*/ 61 w 96"/>
                    <a:gd name="T7" fmla="*/ 210 h 290"/>
                    <a:gd name="T8" fmla="*/ 82 w 96"/>
                    <a:gd name="T9" fmla="*/ 195 h 290"/>
                    <a:gd name="T10" fmla="*/ 82 w 96"/>
                    <a:gd name="T11" fmla="*/ 50 h 290"/>
                    <a:gd name="T12" fmla="*/ 77 w 96"/>
                    <a:gd name="T13" fmla="*/ 32 h 290"/>
                    <a:gd name="T14" fmla="*/ 86 w 96"/>
                    <a:gd name="T15" fmla="*/ 4 h 290"/>
                    <a:gd name="T16" fmla="*/ 93 w 96"/>
                    <a:gd name="T17" fmla="*/ 11 h 290"/>
                    <a:gd name="T18" fmla="*/ 85 w 96"/>
                    <a:gd name="T19" fmla="*/ 36 h 290"/>
                    <a:gd name="T20" fmla="*/ 86 w 96"/>
                    <a:gd name="T21" fmla="*/ 162 h 290"/>
                    <a:gd name="T22" fmla="*/ 53 w 96"/>
                    <a:gd name="T23" fmla="*/ 286 h 290"/>
                    <a:gd name="T24" fmla="*/ 41 w 96"/>
                    <a:gd name="T25" fmla="*/ 287 h 290"/>
                    <a:gd name="T26" fmla="*/ 20 w 96"/>
                    <a:gd name="T27" fmla="*/ 240 h 290"/>
                    <a:gd name="T28" fmla="*/ 9 w 96"/>
                    <a:gd name="T29" fmla="*/ 154 h 290"/>
                    <a:gd name="T30" fmla="*/ 13 w 96"/>
                    <a:gd name="T31" fmla="*/ 131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6" h="290">
                      <a:moveTo>
                        <a:pt x="13" y="131"/>
                      </a:moveTo>
                      <a:cubicBezTo>
                        <a:pt x="13" y="154"/>
                        <a:pt x="14" y="177"/>
                        <a:pt x="12" y="200"/>
                      </a:cubicBezTo>
                      <a:cubicBezTo>
                        <a:pt x="12" y="216"/>
                        <a:pt x="23" y="215"/>
                        <a:pt x="29" y="212"/>
                      </a:cubicBezTo>
                      <a:cubicBezTo>
                        <a:pt x="40" y="206"/>
                        <a:pt x="49" y="206"/>
                        <a:pt x="61" y="210"/>
                      </a:cubicBezTo>
                      <a:cubicBezTo>
                        <a:pt x="74" y="216"/>
                        <a:pt x="83" y="214"/>
                        <a:pt x="82" y="195"/>
                      </a:cubicBezTo>
                      <a:cubicBezTo>
                        <a:pt x="81" y="146"/>
                        <a:pt x="82" y="98"/>
                        <a:pt x="82" y="50"/>
                      </a:cubicBezTo>
                      <a:cubicBezTo>
                        <a:pt x="82" y="44"/>
                        <a:pt x="85" y="36"/>
                        <a:pt x="77" y="32"/>
                      </a:cubicBezTo>
                      <a:cubicBezTo>
                        <a:pt x="69" y="19"/>
                        <a:pt x="76" y="10"/>
                        <a:pt x="86" y="4"/>
                      </a:cubicBezTo>
                      <a:cubicBezTo>
                        <a:pt x="92" y="0"/>
                        <a:pt x="96" y="3"/>
                        <a:pt x="93" y="11"/>
                      </a:cubicBezTo>
                      <a:cubicBezTo>
                        <a:pt x="87" y="18"/>
                        <a:pt x="85" y="27"/>
                        <a:pt x="85" y="36"/>
                      </a:cubicBezTo>
                      <a:cubicBezTo>
                        <a:pt x="86" y="78"/>
                        <a:pt x="83" y="120"/>
                        <a:pt x="86" y="162"/>
                      </a:cubicBezTo>
                      <a:cubicBezTo>
                        <a:pt x="90" y="208"/>
                        <a:pt x="75" y="248"/>
                        <a:pt x="53" y="286"/>
                      </a:cubicBezTo>
                      <a:cubicBezTo>
                        <a:pt x="49" y="290"/>
                        <a:pt x="45" y="290"/>
                        <a:pt x="41" y="287"/>
                      </a:cubicBezTo>
                      <a:cubicBezTo>
                        <a:pt x="34" y="271"/>
                        <a:pt x="28" y="255"/>
                        <a:pt x="20" y="240"/>
                      </a:cubicBezTo>
                      <a:cubicBezTo>
                        <a:pt x="4" y="213"/>
                        <a:pt x="11" y="183"/>
                        <a:pt x="9" y="154"/>
                      </a:cubicBezTo>
                      <a:cubicBezTo>
                        <a:pt x="3" y="145"/>
                        <a:pt x="0" y="137"/>
                        <a:pt x="13" y="131"/>
                      </a:cubicBezTo>
                      <a:close/>
                    </a:path>
                  </a:pathLst>
                </a:custGeom>
                <a:solidFill>
                  <a:srgbClr val="D2B1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0" name="Freeform 192">
                  <a:extLst>
                    <a:ext uri="{FF2B5EF4-FFF2-40B4-BE49-F238E27FC236}">
                      <a16:creationId xmlns:a16="http://schemas.microsoft.com/office/drawing/2014/main" id="{A0C60B0B-4B88-6F17-1A74-7DE36FB07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53" y="216"/>
                  <a:ext cx="85" cy="121"/>
                </a:xfrm>
                <a:custGeom>
                  <a:avLst/>
                  <a:gdLst>
                    <a:gd name="T0" fmla="*/ 66 w 74"/>
                    <a:gd name="T1" fmla="*/ 106 h 107"/>
                    <a:gd name="T2" fmla="*/ 14 w 74"/>
                    <a:gd name="T3" fmla="*/ 102 h 107"/>
                    <a:gd name="T4" fmla="*/ 12 w 74"/>
                    <a:gd name="T5" fmla="*/ 102 h 107"/>
                    <a:gd name="T6" fmla="*/ 9 w 74"/>
                    <a:gd name="T7" fmla="*/ 7 h 107"/>
                    <a:gd name="T8" fmla="*/ 23 w 74"/>
                    <a:gd name="T9" fmla="*/ 6 h 107"/>
                    <a:gd name="T10" fmla="*/ 33 w 74"/>
                    <a:gd name="T11" fmla="*/ 28 h 107"/>
                    <a:gd name="T12" fmla="*/ 34 w 74"/>
                    <a:gd name="T13" fmla="*/ 46 h 107"/>
                    <a:gd name="T14" fmla="*/ 40 w 74"/>
                    <a:gd name="T15" fmla="*/ 32 h 107"/>
                    <a:gd name="T16" fmla="*/ 54 w 74"/>
                    <a:gd name="T17" fmla="*/ 11 h 107"/>
                    <a:gd name="T18" fmla="*/ 69 w 74"/>
                    <a:gd name="T19" fmla="*/ 9 h 107"/>
                    <a:gd name="T20" fmla="*/ 71 w 74"/>
                    <a:gd name="T21" fmla="*/ 68 h 107"/>
                    <a:gd name="T22" fmla="*/ 67 w 74"/>
                    <a:gd name="T23" fmla="*/ 82 h 107"/>
                    <a:gd name="T24" fmla="*/ 66 w 74"/>
                    <a:gd name="T25" fmla="*/ 106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4" h="107">
                      <a:moveTo>
                        <a:pt x="66" y="106"/>
                      </a:moveTo>
                      <a:cubicBezTo>
                        <a:pt x="48" y="107"/>
                        <a:pt x="32" y="90"/>
                        <a:pt x="14" y="102"/>
                      </a:cubicBezTo>
                      <a:cubicBezTo>
                        <a:pt x="14" y="102"/>
                        <a:pt x="13" y="102"/>
                        <a:pt x="12" y="102"/>
                      </a:cubicBezTo>
                      <a:cubicBezTo>
                        <a:pt x="3" y="89"/>
                        <a:pt x="0" y="20"/>
                        <a:pt x="9" y="7"/>
                      </a:cubicBezTo>
                      <a:cubicBezTo>
                        <a:pt x="13" y="0"/>
                        <a:pt x="18" y="1"/>
                        <a:pt x="23" y="6"/>
                      </a:cubicBezTo>
                      <a:cubicBezTo>
                        <a:pt x="30" y="12"/>
                        <a:pt x="31" y="20"/>
                        <a:pt x="33" y="28"/>
                      </a:cubicBezTo>
                      <a:cubicBezTo>
                        <a:pt x="35" y="33"/>
                        <a:pt x="34" y="39"/>
                        <a:pt x="34" y="46"/>
                      </a:cubicBezTo>
                      <a:cubicBezTo>
                        <a:pt x="37" y="41"/>
                        <a:pt x="37" y="36"/>
                        <a:pt x="40" y="32"/>
                      </a:cubicBezTo>
                      <a:cubicBezTo>
                        <a:pt x="44" y="25"/>
                        <a:pt x="48" y="17"/>
                        <a:pt x="54" y="11"/>
                      </a:cubicBezTo>
                      <a:cubicBezTo>
                        <a:pt x="58" y="7"/>
                        <a:pt x="63" y="0"/>
                        <a:pt x="69" y="9"/>
                      </a:cubicBezTo>
                      <a:cubicBezTo>
                        <a:pt x="74" y="29"/>
                        <a:pt x="70" y="49"/>
                        <a:pt x="71" y="68"/>
                      </a:cubicBezTo>
                      <a:cubicBezTo>
                        <a:pt x="71" y="73"/>
                        <a:pt x="70" y="78"/>
                        <a:pt x="67" y="82"/>
                      </a:cubicBezTo>
                      <a:cubicBezTo>
                        <a:pt x="66" y="90"/>
                        <a:pt x="66" y="98"/>
                        <a:pt x="66" y="106"/>
                      </a:cubicBezTo>
                      <a:close/>
                    </a:path>
                  </a:pathLst>
                </a:custGeom>
                <a:solidFill>
                  <a:srgbClr val="2526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1" name="Freeform 193">
                  <a:extLst>
                    <a:ext uri="{FF2B5EF4-FFF2-40B4-BE49-F238E27FC236}">
                      <a16:creationId xmlns:a16="http://schemas.microsoft.com/office/drawing/2014/main" id="{61E7BF85-AD7C-4C03-208C-C18C85007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1" y="170"/>
                  <a:ext cx="90" cy="207"/>
                </a:xfrm>
                <a:custGeom>
                  <a:avLst/>
                  <a:gdLst>
                    <a:gd name="T0" fmla="*/ 62 w 78"/>
                    <a:gd name="T1" fmla="*/ 39 h 183"/>
                    <a:gd name="T2" fmla="*/ 55 w 78"/>
                    <a:gd name="T3" fmla="*/ 36 h 183"/>
                    <a:gd name="T4" fmla="*/ 46 w 78"/>
                    <a:gd name="T5" fmla="*/ 60 h 183"/>
                    <a:gd name="T6" fmla="*/ 32 w 78"/>
                    <a:gd name="T7" fmla="*/ 82 h 183"/>
                    <a:gd name="T8" fmla="*/ 19 w 78"/>
                    <a:gd name="T9" fmla="*/ 79 h 183"/>
                    <a:gd name="T10" fmla="*/ 4 w 78"/>
                    <a:gd name="T11" fmla="*/ 3 h 183"/>
                    <a:gd name="T12" fmla="*/ 22 w 78"/>
                    <a:gd name="T13" fmla="*/ 3 h 183"/>
                    <a:gd name="T14" fmla="*/ 57 w 78"/>
                    <a:gd name="T15" fmla="*/ 11 h 183"/>
                    <a:gd name="T16" fmla="*/ 72 w 78"/>
                    <a:gd name="T17" fmla="*/ 20 h 183"/>
                    <a:gd name="T18" fmla="*/ 75 w 78"/>
                    <a:gd name="T19" fmla="*/ 31 h 183"/>
                    <a:gd name="T20" fmla="*/ 77 w 78"/>
                    <a:gd name="T21" fmla="*/ 168 h 183"/>
                    <a:gd name="T22" fmla="*/ 78 w 78"/>
                    <a:gd name="T23" fmla="*/ 175 h 183"/>
                    <a:gd name="T24" fmla="*/ 70 w 78"/>
                    <a:gd name="T25" fmla="*/ 183 h 183"/>
                    <a:gd name="T26" fmla="*/ 66 w 78"/>
                    <a:gd name="T27" fmla="*/ 162 h 183"/>
                    <a:gd name="T28" fmla="*/ 65 w 78"/>
                    <a:gd name="T29" fmla="*/ 57 h 183"/>
                    <a:gd name="T30" fmla="*/ 62 w 78"/>
                    <a:gd name="T31" fmla="*/ 3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8" h="183">
                      <a:moveTo>
                        <a:pt x="62" y="39"/>
                      </a:moveTo>
                      <a:cubicBezTo>
                        <a:pt x="61" y="34"/>
                        <a:pt x="60" y="31"/>
                        <a:pt x="55" y="36"/>
                      </a:cubicBezTo>
                      <a:cubicBezTo>
                        <a:pt x="49" y="42"/>
                        <a:pt x="45" y="50"/>
                        <a:pt x="46" y="60"/>
                      </a:cubicBezTo>
                      <a:cubicBezTo>
                        <a:pt x="42" y="67"/>
                        <a:pt x="37" y="75"/>
                        <a:pt x="32" y="82"/>
                      </a:cubicBezTo>
                      <a:cubicBezTo>
                        <a:pt x="27" y="84"/>
                        <a:pt x="23" y="83"/>
                        <a:pt x="19" y="79"/>
                      </a:cubicBezTo>
                      <a:cubicBezTo>
                        <a:pt x="13" y="54"/>
                        <a:pt x="0" y="30"/>
                        <a:pt x="4" y="3"/>
                      </a:cubicBezTo>
                      <a:cubicBezTo>
                        <a:pt x="10" y="2"/>
                        <a:pt x="16" y="9"/>
                        <a:pt x="22" y="3"/>
                      </a:cubicBezTo>
                      <a:cubicBezTo>
                        <a:pt x="35" y="0"/>
                        <a:pt x="45" y="10"/>
                        <a:pt x="57" y="11"/>
                      </a:cubicBezTo>
                      <a:cubicBezTo>
                        <a:pt x="64" y="11"/>
                        <a:pt x="69" y="15"/>
                        <a:pt x="72" y="20"/>
                      </a:cubicBezTo>
                      <a:cubicBezTo>
                        <a:pt x="74" y="24"/>
                        <a:pt x="75" y="27"/>
                        <a:pt x="75" y="31"/>
                      </a:cubicBezTo>
                      <a:cubicBezTo>
                        <a:pt x="76" y="77"/>
                        <a:pt x="74" y="122"/>
                        <a:pt x="77" y="168"/>
                      </a:cubicBezTo>
                      <a:cubicBezTo>
                        <a:pt x="77" y="170"/>
                        <a:pt x="78" y="172"/>
                        <a:pt x="78" y="175"/>
                      </a:cubicBezTo>
                      <a:cubicBezTo>
                        <a:pt x="78" y="180"/>
                        <a:pt x="75" y="183"/>
                        <a:pt x="70" y="183"/>
                      </a:cubicBezTo>
                      <a:cubicBezTo>
                        <a:pt x="63" y="177"/>
                        <a:pt x="66" y="169"/>
                        <a:pt x="66" y="162"/>
                      </a:cubicBezTo>
                      <a:cubicBezTo>
                        <a:pt x="65" y="127"/>
                        <a:pt x="66" y="92"/>
                        <a:pt x="65" y="57"/>
                      </a:cubicBezTo>
                      <a:cubicBezTo>
                        <a:pt x="65" y="51"/>
                        <a:pt x="68" y="44"/>
                        <a:pt x="62" y="39"/>
                      </a:cubicBezTo>
                      <a:close/>
                    </a:path>
                  </a:pathLst>
                </a:custGeom>
                <a:solidFill>
                  <a:srgbClr val="E0B9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2" name="Freeform 194">
                  <a:extLst>
                    <a:ext uri="{FF2B5EF4-FFF2-40B4-BE49-F238E27FC236}">
                      <a16:creationId xmlns:a16="http://schemas.microsoft.com/office/drawing/2014/main" id="{30547ACA-E6DE-2E06-3CF1-64B68BB8E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77" y="137"/>
                  <a:ext cx="91" cy="174"/>
                </a:xfrm>
                <a:custGeom>
                  <a:avLst/>
                  <a:gdLst>
                    <a:gd name="T0" fmla="*/ 9 w 79"/>
                    <a:gd name="T1" fmla="*/ 0 h 154"/>
                    <a:gd name="T2" fmla="*/ 17 w 79"/>
                    <a:gd name="T3" fmla="*/ 0 h 154"/>
                    <a:gd name="T4" fmla="*/ 75 w 79"/>
                    <a:gd name="T5" fmla="*/ 16 h 154"/>
                    <a:gd name="T6" fmla="*/ 75 w 79"/>
                    <a:gd name="T7" fmla="*/ 28 h 154"/>
                    <a:gd name="T8" fmla="*/ 66 w 79"/>
                    <a:gd name="T9" fmla="*/ 64 h 154"/>
                    <a:gd name="T10" fmla="*/ 67 w 79"/>
                    <a:gd name="T11" fmla="*/ 147 h 154"/>
                    <a:gd name="T12" fmla="*/ 59 w 79"/>
                    <a:gd name="T13" fmla="*/ 152 h 154"/>
                    <a:gd name="T14" fmla="*/ 56 w 79"/>
                    <a:gd name="T15" fmla="*/ 54 h 154"/>
                    <a:gd name="T16" fmla="*/ 34 w 79"/>
                    <a:gd name="T17" fmla="*/ 82 h 154"/>
                    <a:gd name="T18" fmla="*/ 20 w 79"/>
                    <a:gd name="T19" fmla="*/ 80 h 154"/>
                    <a:gd name="T20" fmla="*/ 7 w 79"/>
                    <a:gd name="T21" fmla="*/ 42 h 154"/>
                    <a:gd name="T22" fmla="*/ 1 w 79"/>
                    <a:gd name="T23" fmla="*/ 19 h 154"/>
                    <a:gd name="T24" fmla="*/ 9 w 79"/>
                    <a:gd name="T2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" h="154">
                      <a:moveTo>
                        <a:pt x="9" y="0"/>
                      </a:moveTo>
                      <a:cubicBezTo>
                        <a:pt x="11" y="0"/>
                        <a:pt x="14" y="0"/>
                        <a:pt x="17" y="0"/>
                      </a:cubicBezTo>
                      <a:cubicBezTo>
                        <a:pt x="38" y="0"/>
                        <a:pt x="57" y="4"/>
                        <a:pt x="75" y="16"/>
                      </a:cubicBezTo>
                      <a:cubicBezTo>
                        <a:pt x="79" y="20"/>
                        <a:pt x="77" y="24"/>
                        <a:pt x="75" y="28"/>
                      </a:cubicBezTo>
                      <a:cubicBezTo>
                        <a:pt x="68" y="39"/>
                        <a:pt x="66" y="51"/>
                        <a:pt x="66" y="64"/>
                      </a:cubicBezTo>
                      <a:cubicBezTo>
                        <a:pt x="66" y="92"/>
                        <a:pt x="66" y="120"/>
                        <a:pt x="67" y="147"/>
                      </a:cubicBezTo>
                      <a:cubicBezTo>
                        <a:pt x="65" y="151"/>
                        <a:pt x="64" y="154"/>
                        <a:pt x="59" y="152"/>
                      </a:cubicBezTo>
                      <a:cubicBezTo>
                        <a:pt x="54" y="120"/>
                        <a:pt x="59" y="88"/>
                        <a:pt x="56" y="54"/>
                      </a:cubicBezTo>
                      <a:cubicBezTo>
                        <a:pt x="45" y="61"/>
                        <a:pt x="39" y="72"/>
                        <a:pt x="34" y="82"/>
                      </a:cubicBezTo>
                      <a:cubicBezTo>
                        <a:pt x="29" y="82"/>
                        <a:pt x="24" y="83"/>
                        <a:pt x="20" y="80"/>
                      </a:cubicBezTo>
                      <a:cubicBezTo>
                        <a:pt x="11" y="69"/>
                        <a:pt x="11" y="55"/>
                        <a:pt x="7" y="42"/>
                      </a:cubicBezTo>
                      <a:cubicBezTo>
                        <a:pt x="5" y="34"/>
                        <a:pt x="3" y="26"/>
                        <a:pt x="1" y="19"/>
                      </a:cubicBezTo>
                      <a:cubicBezTo>
                        <a:pt x="0" y="11"/>
                        <a:pt x="0" y="4"/>
                        <a:pt x="9" y="0"/>
                      </a:cubicBezTo>
                      <a:close/>
                    </a:path>
                  </a:pathLst>
                </a:custGeom>
                <a:solidFill>
                  <a:srgbClr val="D2A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3" name="Freeform 195">
                  <a:extLst>
                    <a:ext uri="{FF2B5EF4-FFF2-40B4-BE49-F238E27FC236}">
                      <a16:creationId xmlns:a16="http://schemas.microsoft.com/office/drawing/2014/main" id="{72844EE0-30D8-1394-F76A-6D62D74DE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35" y="169"/>
                  <a:ext cx="83" cy="124"/>
                </a:xfrm>
                <a:custGeom>
                  <a:avLst/>
                  <a:gdLst>
                    <a:gd name="T0" fmla="*/ 7 w 72"/>
                    <a:gd name="T1" fmla="*/ 8 h 110"/>
                    <a:gd name="T2" fmla="*/ 46 w 72"/>
                    <a:gd name="T3" fmla="*/ 7 h 110"/>
                    <a:gd name="T4" fmla="*/ 66 w 72"/>
                    <a:gd name="T5" fmla="*/ 12 h 110"/>
                    <a:gd name="T6" fmla="*/ 72 w 72"/>
                    <a:gd name="T7" fmla="*/ 25 h 110"/>
                    <a:gd name="T8" fmla="*/ 47 w 72"/>
                    <a:gd name="T9" fmla="*/ 83 h 110"/>
                    <a:gd name="T10" fmla="*/ 38 w 72"/>
                    <a:gd name="T11" fmla="*/ 78 h 110"/>
                    <a:gd name="T12" fmla="*/ 20 w 72"/>
                    <a:gd name="T13" fmla="*/ 110 h 110"/>
                    <a:gd name="T14" fmla="*/ 11 w 72"/>
                    <a:gd name="T15" fmla="*/ 68 h 110"/>
                    <a:gd name="T16" fmla="*/ 2 w 72"/>
                    <a:gd name="T17" fmla="*/ 20 h 110"/>
                    <a:gd name="T18" fmla="*/ 7 w 72"/>
                    <a:gd name="T19" fmla="*/ 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110">
                      <a:moveTo>
                        <a:pt x="7" y="8"/>
                      </a:moveTo>
                      <a:cubicBezTo>
                        <a:pt x="20" y="13"/>
                        <a:pt x="32" y="0"/>
                        <a:pt x="46" y="7"/>
                      </a:cubicBezTo>
                      <a:cubicBezTo>
                        <a:pt x="51" y="14"/>
                        <a:pt x="59" y="11"/>
                        <a:pt x="66" y="12"/>
                      </a:cubicBezTo>
                      <a:cubicBezTo>
                        <a:pt x="72" y="14"/>
                        <a:pt x="72" y="20"/>
                        <a:pt x="72" y="25"/>
                      </a:cubicBezTo>
                      <a:cubicBezTo>
                        <a:pt x="65" y="45"/>
                        <a:pt x="61" y="66"/>
                        <a:pt x="47" y="83"/>
                      </a:cubicBezTo>
                      <a:cubicBezTo>
                        <a:pt x="45" y="81"/>
                        <a:pt x="49" y="67"/>
                        <a:pt x="38" y="78"/>
                      </a:cubicBezTo>
                      <a:cubicBezTo>
                        <a:pt x="29" y="86"/>
                        <a:pt x="28" y="100"/>
                        <a:pt x="20" y="110"/>
                      </a:cubicBezTo>
                      <a:cubicBezTo>
                        <a:pt x="13" y="96"/>
                        <a:pt x="27" y="78"/>
                        <a:pt x="11" y="68"/>
                      </a:cubicBezTo>
                      <a:cubicBezTo>
                        <a:pt x="0" y="53"/>
                        <a:pt x="3" y="36"/>
                        <a:pt x="2" y="20"/>
                      </a:cubicBezTo>
                      <a:cubicBezTo>
                        <a:pt x="4" y="16"/>
                        <a:pt x="5" y="12"/>
                        <a:pt x="7" y="8"/>
                      </a:cubicBezTo>
                      <a:close/>
                    </a:path>
                  </a:pathLst>
                </a:custGeom>
                <a:solidFill>
                  <a:srgbClr val="D4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4" name="Freeform 196">
                  <a:extLst>
                    <a:ext uri="{FF2B5EF4-FFF2-40B4-BE49-F238E27FC236}">
                      <a16:creationId xmlns:a16="http://schemas.microsoft.com/office/drawing/2014/main" id="{0FC54472-5D6C-4741-6A96-249D58BF55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01" y="425"/>
                  <a:ext cx="96" cy="103"/>
                </a:xfrm>
                <a:custGeom>
                  <a:avLst/>
                  <a:gdLst>
                    <a:gd name="T0" fmla="*/ 62 w 83"/>
                    <a:gd name="T1" fmla="*/ 15 h 91"/>
                    <a:gd name="T2" fmla="*/ 81 w 83"/>
                    <a:gd name="T3" fmla="*/ 13 h 91"/>
                    <a:gd name="T4" fmla="*/ 61 w 83"/>
                    <a:gd name="T5" fmla="*/ 50 h 91"/>
                    <a:gd name="T6" fmla="*/ 38 w 83"/>
                    <a:gd name="T7" fmla="*/ 84 h 91"/>
                    <a:gd name="T8" fmla="*/ 20 w 83"/>
                    <a:gd name="T9" fmla="*/ 89 h 91"/>
                    <a:gd name="T10" fmla="*/ 14 w 83"/>
                    <a:gd name="T11" fmla="*/ 82 h 91"/>
                    <a:gd name="T12" fmla="*/ 3 w 83"/>
                    <a:gd name="T13" fmla="*/ 6 h 91"/>
                    <a:gd name="T14" fmla="*/ 8 w 83"/>
                    <a:gd name="T15" fmla="*/ 2 h 91"/>
                    <a:gd name="T16" fmla="*/ 26 w 83"/>
                    <a:gd name="T17" fmla="*/ 7 h 91"/>
                    <a:gd name="T18" fmla="*/ 62 w 83"/>
                    <a:gd name="T19" fmla="*/ 15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3" h="91">
                      <a:moveTo>
                        <a:pt x="62" y="15"/>
                      </a:moveTo>
                      <a:cubicBezTo>
                        <a:pt x="68" y="13"/>
                        <a:pt x="75" y="18"/>
                        <a:pt x="81" y="13"/>
                      </a:cubicBezTo>
                      <a:cubicBezTo>
                        <a:pt x="83" y="30"/>
                        <a:pt x="68" y="38"/>
                        <a:pt x="61" y="50"/>
                      </a:cubicBezTo>
                      <a:cubicBezTo>
                        <a:pt x="54" y="62"/>
                        <a:pt x="46" y="73"/>
                        <a:pt x="38" y="84"/>
                      </a:cubicBezTo>
                      <a:cubicBezTo>
                        <a:pt x="32" y="87"/>
                        <a:pt x="26" y="91"/>
                        <a:pt x="20" y="89"/>
                      </a:cubicBezTo>
                      <a:cubicBezTo>
                        <a:pt x="17" y="87"/>
                        <a:pt x="15" y="85"/>
                        <a:pt x="14" y="82"/>
                      </a:cubicBezTo>
                      <a:cubicBezTo>
                        <a:pt x="8" y="57"/>
                        <a:pt x="0" y="32"/>
                        <a:pt x="3" y="6"/>
                      </a:cubicBezTo>
                      <a:cubicBezTo>
                        <a:pt x="4" y="4"/>
                        <a:pt x="6" y="3"/>
                        <a:pt x="8" y="2"/>
                      </a:cubicBezTo>
                      <a:cubicBezTo>
                        <a:pt x="15" y="0"/>
                        <a:pt x="21" y="3"/>
                        <a:pt x="26" y="7"/>
                      </a:cubicBezTo>
                      <a:cubicBezTo>
                        <a:pt x="40" y="2"/>
                        <a:pt x="51" y="7"/>
                        <a:pt x="62" y="15"/>
                      </a:cubicBezTo>
                      <a:close/>
                    </a:path>
                  </a:pathLst>
                </a:custGeom>
                <a:solidFill>
                  <a:srgbClr val="DEBB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5" name="Freeform 197">
                  <a:extLst>
                    <a:ext uri="{FF2B5EF4-FFF2-40B4-BE49-F238E27FC236}">
                      <a16:creationId xmlns:a16="http://schemas.microsoft.com/office/drawing/2014/main" id="{476F6F47-9580-9C73-3E42-C314B34F6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4" y="252"/>
                  <a:ext cx="84" cy="121"/>
                </a:xfrm>
                <a:custGeom>
                  <a:avLst/>
                  <a:gdLst>
                    <a:gd name="T0" fmla="*/ 2 w 73"/>
                    <a:gd name="T1" fmla="*/ 22 h 107"/>
                    <a:gd name="T2" fmla="*/ 5 w 73"/>
                    <a:gd name="T3" fmla="*/ 8 h 107"/>
                    <a:gd name="T4" fmla="*/ 12 w 73"/>
                    <a:gd name="T5" fmla="*/ 2 h 107"/>
                    <a:gd name="T6" fmla="*/ 73 w 73"/>
                    <a:gd name="T7" fmla="*/ 21 h 107"/>
                    <a:gd name="T8" fmla="*/ 46 w 73"/>
                    <a:gd name="T9" fmla="*/ 81 h 107"/>
                    <a:gd name="T10" fmla="*/ 39 w 73"/>
                    <a:gd name="T11" fmla="*/ 76 h 107"/>
                    <a:gd name="T12" fmla="*/ 20 w 73"/>
                    <a:gd name="T13" fmla="*/ 107 h 107"/>
                    <a:gd name="T14" fmla="*/ 10 w 73"/>
                    <a:gd name="T15" fmla="*/ 66 h 107"/>
                    <a:gd name="T16" fmla="*/ 2 w 73"/>
                    <a:gd name="T17" fmla="*/ 22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107">
                      <a:moveTo>
                        <a:pt x="2" y="22"/>
                      </a:moveTo>
                      <a:cubicBezTo>
                        <a:pt x="2" y="17"/>
                        <a:pt x="1" y="12"/>
                        <a:pt x="5" y="8"/>
                      </a:cubicBezTo>
                      <a:cubicBezTo>
                        <a:pt x="6" y="4"/>
                        <a:pt x="9" y="3"/>
                        <a:pt x="12" y="2"/>
                      </a:cubicBezTo>
                      <a:cubicBezTo>
                        <a:pt x="35" y="0"/>
                        <a:pt x="57" y="0"/>
                        <a:pt x="73" y="21"/>
                      </a:cubicBezTo>
                      <a:cubicBezTo>
                        <a:pt x="67" y="42"/>
                        <a:pt x="58" y="62"/>
                        <a:pt x="46" y="81"/>
                      </a:cubicBezTo>
                      <a:cubicBezTo>
                        <a:pt x="43" y="80"/>
                        <a:pt x="49" y="65"/>
                        <a:pt x="39" y="76"/>
                      </a:cubicBezTo>
                      <a:cubicBezTo>
                        <a:pt x="32" y="84"/>
                        <a:pt x="27" y="95"/>
                        <a:pt x="20" y="107"/>
                      </a:cubicBezTo>
                      <a:cubicBezTo>
                        <a:pt x="14" y="92"/>
                        <a:pt x="23" y="76"/>
                        <a:pt x="10" y="66"/>
                      </a:cubicBezTo>
                      <a:cubicBezTo>
                        <a:pt x="0" y="53"/>
                        <a:pt x="2" y="37"/>
                        <a:pt x="2" y="22"/>
                      </a:cubicBezTo>
                      <a:close/>
                    </a:path>
                  </a:pathLst>
                </a:custGeom>
                <a:solidFill>
                  <a:srgbClr val="D3A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6" name="Freeform 198">
                  <a:extLst>
                    <a:ext uri="{FF2B5EF4-FFF2-40B4-BE49-F238E27FC236}">
                      <a16:creationId xmlns:a16="http://schemas.microsoft.com/office/drawing/2014/main" id="{6EC17CDC-7FEF-C321-4DC9-1342415F6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94" y="231"/>
                  <a:ext cx="90" cy="126"/>
                </a:xfrm>
                <a:custGeom>
                  <a:avLst/>
                  <a:gdLst>
                    <a:gd name="T0" fmla="*/ 18 w 78"/>
                    <a:gd name="T1" fmla="*/ 20 h 112"/>
                    <a:gd name="T2" fmla="*/ 53 w 78"/>
                    <a:gd name="T3" fmla="*/ 13 h 112"/>
                    <a:gd name="T4" fmla="*/ 67 w 78"/>
                    <a:gd name="T5" fmla="*/ 2 h 112"/>
                    <a:gd name="T6" fmla="*/ 71 w 78"/>
                    <a:gd name="T7" fmla="*/ 0 h 112"/>
                    <a:gd name="T8" fmla="*/ 67 w 78"/>
                    <a:gd name="T9" fmla="*/ 45 h 112"/>
                    <a:gd name="T10" fmla="*/ 58 w 78"/>
                    <a:gd name="T11" fmla="*/ 105 h 112"/>
                    <a:gd name="T12" fmla="*/ 50 w 78"/>
                    <a:gd name="T13" fmla="*/ 112 h 112"/>
                    <a:gd name="T14" fmla="*/ 45 w 78"/>
                    <a:gd name="T15" fmla="*/ 97 h 112"/>
                    <a:gd name="T16" fmla="*/ 25 w 78"/>
                    <a:gd name="T17" fmla="*/ 77 h 112"/>
                    <a:gd name="T18" fmla="*/ 0 w 78"/>
                    <a:gd name="T19" fmla="*/ 28 h 112"/>
                    <a:gd name="T20" fmla="*/ 18 w 78"/>
                    <a:gd name="T21" fmla="*/ 20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8" h="112">
                      <a:moveTo>
                        <a:pt x="18" y="20"/>
                      </a:moveTo>
                      <a:cubicBezTo>
                        <a:pt x="29" y="17"/>
                        <a:pt x="40" y="9"/>
                        <a:pt x="53" y="13"/>
                      </a:cubicBezTo>
                      <a:cubicBezTo>
                        <a:pt x="59" y="11"/>
                        <a:pt x="63" y="7"/>
                        <a:pt x="67" y="2"/>
                      </a:cubicBezTo>
                      <a:cubicBezTo>
                        <a:pt x="68" y="1"/>
                        <a:pt x="69" y="0"/>
                        <a:pt x="71" y="0"/>
                      </a:cubicBezTo>
                      <a:cubicBezTo>
                        <a:pt x="78" y="16"/>
                        <a:pt x="70" y="30"/>
                        <a:pt x="67" y="45"/>
                      </a:cubicBezTo>
                      <a:cubicBezTo>
                        <a:pt x="63" y="64"/>
                        <a:pt x="55" y="84"/>
                        <a:pt x="58" y="105"/>
                      </a:cubicBezTo>
                      <a:cubicBezTo>
                        <a:pt x="59" y="111"/>
                        <a:pt x="57" y="112"/>
                        <a:pt x="50" y="112"/>
                      </a:cubicBezTo>
                      <a:cubicBezTo>
                        <a:pt x="52" y="106"/>
                        <a:pt x="53" y="100"/>
                        <a:pt x="45" y="97"/>
                      </a:cubicBezTo>
                      <a:cubicBezTo>
                        <a:pt x="38" y="91"/>
                        <a:pt x="40" y="76"/>
                        <a:pt x="25" y="77"/>
                      </a:cubicBezTo>
                      <a:cubicBezTo>
                        <a:pt x="13" y="62"/>
                        <a:pt x="4" y="46"/>
                        <a:pt x="0" y="28"/>
                      </a:cubicBezTo>
                      <a:cubicBezTo>
                        <a:pt x="4" y="19"/>
                        <a:pt x="9" y="15"/>
                        <a:pt x="18" y="20"/>
                      </a:cubicBezTo>
                      <a:close/>
                    </a:path>
                  </a:pathLst>
                </a:custGeom>
                <a:solidFill>
                  <a:srgbClr val="D6B1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7" name="Freeform 199">
                  <a:extLst>
                    <a:ext uri="{FF2B5EF4-FFF2-40B4-BE49-F238E27FC236}">
                      <a16:creationId xmlns:a16="http://schemas.microsoft.com/office/drawing/2014/main" id="{2D6C71F3-F87A-02A1-A1D4-F914EAAC29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66" y="459"/>
                  <a:ext cx="82" cy="108"/>
                </a:xfrm>
                <a:custGeom>
                  <a:avLst/>
                  <a:gdLst>
                    <a:gd name="T0" fmla="*/ 71 w 71"/>
                    <a:gd name="T1" fmla="*/ 13 h 95"/>
                    <a:gd name="T2" fmla="*/ 49 w 71"/>
                    <a:gd name="T3" fmla="*/ 70 h 95"/>
                    <a:gd name="T4" fmla="*/ 34 w 71"/>
                    <a:gd name="T5" fmla="*/ 95 h 95"/>
                    <a:gd name="T6" fmla="*/ 22 w 71"/>
                    <a:gd name="T7" fmla="*/ 70 h 95"/>
                    <a:gd name="T8" fmla="*/ 0 w 71"/>
                    <a:gd name="T9" fmla="*/ 14 h 95"/>
                    <a:gd name="T10" fmla="*/ 21 w 71"/>
                    <a:gd name="T11" fmla="*/ 5 h 95"/>
                    <a:gd name="T12" fmla="*/ 52 w 71"/>
                    <a:gd name="T13" fmla="*/ 5 h 95"/>
                    <a:gd name="T14" fmla="*/ 71 w 71"/>
                    <a:gd name="T15" fmla="*/ 13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1" h="95">
                      <a:moveTo>
                        <a:pt x="71" y="13"/>
                      </a:moveTo>
                      <a:cubicBezTo>
                        <a:pt x="70" y="35"/>
                        <a:pt x="58" y="52"/>
                        <a:pt x="49" y="70"/>
                      </a:cubicBezTo>
                      <a:cubicBezTo>
                        <a:pt x="45" y="79"/>
                        <a:pt x="47" y="95"/>
                        <a:pt x="34" y="95"/>
                      </a:cubicBezTo>
                      <a:cubicBezTo>
                        <a:pt x="21" y="95"/>
                        <a:pt x="26" y="79"/>
                        <a:pt x="22" y="70"/>
                      </a:cubicBezTo>
                      <a:cubicBezTo>
                        <a:pt x="14" y="52"/>
                        <a:pt x="1" y="35"/>
                        <a:pt x="0" y="14"/>
                      </a:cubicBezTo>
                      <a:cubicBezTo>
                        <a:pt x="4" y="5"/>
                        <a:pt x="14" y="10"/>
                        <a:pt x="21" y="5"/>
                      </a:cubicBezTo>
                      <a:cubicBezTo>
                        <a:pt x="31" y="0"/>
                        <a:pt x="42" y="3"/>
                        <a:pt x="52" y="5"/>
                      </a:cubicBezTo>
                      <a:cubicBezTo>
                        <a:pt x="59" y="6"/>
                        <a:pt x="67" y="6"/>
                        <a:pt x="71" y="13"/>
                      </a:cubicBezTo>
                      <a:close/>
                    </a:path>
                  </a:pathLst>
                </a:custGeom>
                <a:solidFill>
                  <a:srgbClr val="D3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8" name="Freeform 200">
                  <a:extLst>
                    <a:ext uri="{FF2B5EF4-FFF2-40B4-BE49-F238E27FC236}">
                      <a16:creationId xmlns:a16="http://schemas.microsoft.com/office/drawing/2014/main" id="{9C802C91-5308-8BE6-5BBA-14E3629464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02" y="310"/>
                  <a:ext cx="87" cy="121"/>
                </a:xfrm>
                <a:custGeom>
                  <a:avLst/>
                  <a:gdLst>
                    <a:gd name="T0" fmla="*/ 68 w 76"/>
                    <a:gd name="T1" fmla="*/ 35 h 107"/>
                    <a:gd name="T2" fmla="*/ 64 w 76"/>
                    <a:gd name="T3" fmla="*/ 58 h 107"/>
                    <a:gd name="T4" fmla="*/ 54 w 76"/>
                    <a:gd name="T5" fmla="*/ 107 h 107"/>
                    <a:gd name="T6" fmla="*/ 5 w 76"/>
                    <a:gd name="T7" fmla="*/ 31 h 107"/>
                    <a:gd name="T8" fmla="*/ 2 w 76"/>
                    <a:gd name="T9" fmla="*/ 19 h 107"/>
                    <a:gd name="T10" fmla="*/ 17 w 76"/>
                    <a:gd name="T11" fmla="*/ 9 h 107"/>
                    <a:gd name="T12" fmla="*/ 50 w 76"/>
                    <a:gd name="T13" fmla="*/ 2 h 107"/>
                    <a:gd name="T14" fmla="*/ 71 w 76"/>
                    <a:gd name="T15" fmla="*/ 7 h 107"/>
                    <a:gd name="T16" fmla="*/ 68 w 76"/>
                    <a:gd name="T17" fmla="*/ 35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6" h="107">
                      <a:moveTo>
                        <a:pt x="68" y="35"/>
                      </a:moveTo>
                      <a:cubicBezTo>
                        <a:pt x="60" y="42"/>
                        <a:pt x="65" y="51"/>
                        <a:pt x="64" y="58"/>
                      </a:cubicBezTo>
                      <a:cubicBezTo>
                        <a:pt x="56" y="74"/>
                        <a:pt x="56" y="90"/>
                        <a:pt x="54" y="107"/>
                      </a:cubicBezTo>
                      <a:cubicBezTo>
                        <a:pt x="42" y="79"/>
                        <a:pt x="20" y="57"/>
                        <a:pt x="5" y="31"/>
                      </a:cubicBezTo>
                      <a:cubicBezTo>
                        <a:pt x="0" y="28"/>
                        <a:pt x="1" y="24"/>
                        <a:pt x="2" y="19"/>
                      </a:cubicBezTo>
                      <a:cubicBezTo>
                        <a:pt x="5" y="13"/>
                        <a:pt x="11" y="11"/>
                        <a:pt x="17" y="9"/>
                      </a:cubicBezTo>
                      <a:cubicBezTo>
                        <a:pt x="28" y="4"/>
                        <a:pt x="38" y="0"/>
                        <a:pt x="50" y="2"/>
                      </a:cubicBezTo>
                      <a:cubicBezTo>
                        <a:pt x="56" y="5"/>
                        <a:pt x="65" y="1"/>
                        <a:pt x="71" y="7"/>
                      </a:cubicBezTo>
                      <a:cubicBezTo>
                        <a:pt x="76" y="17"/>
                        <a:pt x="71" y="26"/>
                        <a:pt x="68" y="35"/>
                      </a:cubicBezTo>
                      <a:close/>
                    </a:path>
                  </a:pathLst>
                </a:custGeom>
                <a:solidFill>
                  <a:srgbClr val="EDC5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29" name="Freeform 201">
                  <a:extLst>
                    <a:ext uri="{FF2B5EF4-FFF2-40B4-BE49-F238E27FC236}">
                      <a16:creationId xmlns:a16="http://schemas.microsoft.com/office/drawing/2014/main" id="{FD740D4B-5C0A-52B0-7D36-C443AB81C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2" y="469"/>
                  <a:ext cx="86" cy="121"/>
                </a:xfrm>
                <a:custGeom>
                  <a:avLst/>
                  <a:gdLst>
                    <a:gd name="T0" fmla="*/ 74 w 74"/>
                    <a:gd name="T1" fmla="*/ 14 h 107"/>
                    <a:gd name="T2" fmla="*/ 49 w 74"/>
                    <a:gd name="T3" fmla="*/ 60 h 107"/>
                    <a:gd name="T4" fmla="*/ 21 w 74"/>
                    <a:gd name="T5" fmla="*/ 107 h 107"/>
                    <a:gd name="T6" fmla="*/ 3 w 74"/>
                    <a:gd name="T7" fmla="*/ 2 h 107"/>
                    <a:gd name="T8" fmla="*/ 23 w 74"/>
                    <a:gd name="T9" fmla="*/ 3 h 107"/>
                    <a:gd name="T10" fmla="*/ 51 w 74"/>
                    <a:gd name="T11" fmla="*/ 7 h 107"/>
                    <a:gd name="T12" fmla="*/ 74 w 74"/>
                    <a:gd name="T13" fmla="*/ 1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4" h="107">
                      <a:moveTo>
                        <a:pt x="74" y="14"/>
                      </a:moveTo>
                      <a:cubicBezTo>
                        <a:pt x="73" y="33"/>
                        <a:pt x="58" y="45"/>
                        <a:pt x="49" y="60"/>
                      </a:cubicBezTo>
                      <a:cubicBezTo>
                        <a:pt x="40" y="75"/>
                        <a:pt x="24" y="87"/>
                        <a:pt x="21" y="107"/>
                      </a:cubicBezTo>
                      <a:cubicBezTo>
                        <a:pt x="23" y="70"/>
                        <a:pt x="0" y="38"/>
                        <a:pt x="3" y="2"/>
                      </a:cubicBezTo>
                      <a:cubicBezTo>
                        <a:pt x="10" y="1"/>
                        <a:pt x="16" y="4"/>
                        <a:pt x="23" y="3"/>
                      </a:cubicBezTo>
                      <a:cubicBezTo>
                        <a:pt x="32" y="2"/>
                        <a:pt x="42" y="0"/>
                        <a:pt x="51" y="7"/>
                      </a:cubicBezTo>
                      <a:cubicBezTo>
                        <a:pt x="57" y="14"/>
                        <a:pt x="66" y="10"/>
                        <a:pt x="74" y="14"/>
                      </a:cubicBezTo>
                      <a:close/>
                    </a:path>
                  </a:pathLst>
                </a:custGeom>
                <a:solidFill>
                  <a:srgbClr val="D3AF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0" name="Freeform 202">
                  <a:extLst>
                    <a:ext uri="{FF2B5EF4-FFF2-40B4-BE49-F238E27FC236}">
                      <a16:creationId xmlns:a16="http://schemas.microsoft.com/office/drawing/2014/main" id="{BE819C67-2E4C-10E1-D4BD-9BB8D8E2C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27" y="145"/>
                  <a:ext cx="84" cy="116"/>
                </a:xfrm>
                <a:custGeom>
                  <a:avLst/>
                  <a:gdLst>
                    <a:gd name="T0" fmla="*/ 10 w 73"/>
                    <a:gd name="T1" fmla="*/ 50 h 103"/>
                    <a:gd name="T2" fmla="*/ 3 w 73"/>
                    <a:gd name="T3" fmla="*/ 25 h 103"/>
                    <a:gd name="T4" fmla="*/ 6 w 73"/>
                    <a:gd name="T5" fmla="*/ 4 h 103"/>
                    <a:gd name="T6" fmla="*/ 22 w 73"/>
                    <a:gd name="T7" fmla="*/ 1 h 103"/>
                    <a:gd name="T8" fmla="*/ 54 w 73"/>
                    <a:gd name="T9" fmla="*/ 9 h 103"/>
                    <a:gd name="T10" fmla="*/ 70 w 73"/>
                    <a:gd name="T11" fmla="*/ 17 h 103"/>
                    <a:gd name="T12" fmla="*/ 72 w 73"/>
                    <a:gd name="T13" fmla="*/ 29 h 103"/>
                    <a:gd name="T14" fmla="*/ 54 w 73"/>
                    <a:gd name="T15" fmla="*/ 61 h 103"/>
                    <a:gd name="T16" fmla="*/ 48 w 73"/>
                    <a:gd name="T17" fmla="*/ 57 h 103"/>
                    <a:gd name="T18" fmla="*/ 34 w 73"/>
                    <a:gd name="T19" fmla="*/ 81 h 103"/>
                    <a:gd name="T20" fmla="*/ 23 w 73"/>
                    <a:gd name="T21" fmla="*/ 102 h 103"/>
                    <a:gd name="T22" fmla="*/ 16 w 73"/>
                    <a:gd name="T23" fmla="*/ 98 h 103"/>
                    <a:gd name="T24" fmla="*/ 10 w 73"/>
                    <a:gd name="T25" fmla="*/ 5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3" h="103">
                      <a:moveTo>
                        <a:pt x="10" y="50"/>
                      </a:moveTo>
                      <a:cubicBezTo>
                        <a:pt x="12" y="40"/>
                        <a:pt x="7" y="33"/>
                        <a:pt x="3" y="25"/>
                      </a:cubicBezTo>
                      <a:cubicBezTo>
                        <a:pt x="0" y="19"/>
                        <a:pt x="2" y="11"/>
                        <a:pt x="6" y="4"/>
                      </a:cubicBezTo>
                      <a:cubicBezTo>
                        <a:pt x="12" y="4"/>
                        <a:pt x="18" y="6"/>
                        <a:pt x="22" y="1"/>
                      </a:cubicBezTo>
                      <a:cubicBezTo>
                        <a:pt x="33" y="1"/>
                        <a:pt x="45" y="0"/>
                        <a:pt x="54" y="9"/>
                      </a:cubicBezTo>
                      <a:cubicBezTo>
                        <a:pt x="59" y="12"/>
                        <a:pt x="64" y="15"/>
                        <a:pt x="70" y="17"/>
                      </a:cubicBezTo>
                      <a:cubicBezTo>
                        <a:pt x="73" y="21"/>
                        <a:pt x="73" y="25"/>
                        <a:pt x="72" y="29"/>
                      </a:cubicBezTo>
                      <a:cubicBezTo>
                        <a:pt x="62" y="37"/>
                        <a:pt x="68" y="55"/>
                        <a:pt x="54" y="61"/>
                      </a:cubicBezTo>
                      <a:cubicBezTo>
                        <a:pt x="53" y="59"/>
                        <a:pt x="54" y="53"/>
                        <a:pt x="48" y="57"/>
                      </a:cubicBezTo>
                      <a:cubicBezTo>
                        <a:pt x="39" y="62"/>
                        <a:pt x="39" y="73"/>
                        <a:pt x="34" y="81"/>
                      </a:cubicBezTo>
                      <a:cubicBezTo>
                        <a:pt x="27" y="87"/>
                        <a:pt x="31" y="97"/>
                        <a:pt x="23" y="102"/>
                      </a:cubicBezTo>
                      <a:cubicBezTo>
                        <a:pt x="20" y="103"/>
                        <a:pt x="16" y="101"/>
                        <a:pt x="16" y="98"/>
                      </a:cubicBezTo>
                      <a:cubicBezTo>
                        <a:pt x="13" y="82"/>
                        <a:pt x="6" y="66"/>
                        <a:pt x="10" y="50"/>
                      </a:cubicBezTo>
                      <a:close/>
                    </a:path>
                  </a:pathLst>
                </a:custGeom>
                <a:solidFill>
                  <a:srgbClr val="ECC5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1" name="Freeform 203">
                  <a:extLst>
                    <a:ext uri="{FF2B5EF4-FFF2-40B4-BE49-F238E27FC236}">
                      <a16:creationId xmlns:a16="http://schemas.microsoft.com/office/drawing/2014/main" id="{764F592C-9CC5-1242-477D-836EEE3FF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46" y="326"/>
                  <a:ext cx="83" cy="123"/>
                </a:xfrm>
                <a:custGeom>
                  <a:avLst/>
                  <a:gdLst>
                    <a:gd name="T0" fmla="*/ 19 w 72"/>
                    <a:gd name="T1" fmla="*/ 7 h 109"/>
                    <a:gd name="T2" fmla="*/ 52 w 72"/>
                    <a:gd name="T3" fmla="*/ 11 h 109"/>
                    <a:gd name="T4" fmla="*/ 72 w 72"/>
                    <a:gd name="T5" fmla="*/ 17 h 109"/>
                    <a:gd name="T6" fmla="*/ 45 w 72"/>
                    <a:gd name="T7" fmla="*/ 64 h 109"/>
                    <a:gd name="T8" fmla="*/ 28 w 72"/>
                    <a:gd name="T9" fmla="*/ 92 h 109"/>
                    <a:gd name="T10" fmla="*/ 23 w 72"/>
                    <a:gd name="T11" fmla="*/ 104 h 109"/>
                    <a:gd name="T12" fmla="*/ 17 w 72"/>
                    <a:gd name="T13" fmla="*/ 105 h 109"/>
                    <a:gd name="T14" fmla="*/ 0 w 72"/>
                    <a:gd name="T15" fmla="*/ 5 h 109"/>
                    <a:gd name="T16" fmla="*/ 2 w 72"/>
                    <a:gd name="T17" fmla="*/ 0 h 109"/>
                    <a:gd name="T18" fmla="*/ 19 w 72"/>
                    <a:gd name="T19" fmla="*/ 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109">
                      <a:moveTo>
                        <a:pt x="19" y="7"/>
                      </a:moveTo>
                      <a:cubicBezTo>
                        <a:pt x="31" y="2"/>
                        <a:pt x="41" y="7"/>
                        <a:pt x="52" y="11"/>
                      </a:cubicBezTo>
                      <a:cubicBezTo>
                        <a:pt x="60" y="8"/>
                        <a:pt x="67" y="9"/>
                        <a:pt x="72" y="17"/>
                      </a:cubicBezTo>
                      <a:cubicBezTo>
                        <a:pt x="69" y="36"/>
                        <a:pt x="54" y="49"/>
                        <a:pt x="45" y="64"/>
                      </a:cubicBezTo>
                      <a:cubicBezTo>
                        <a:pt x="39" y="73"/>
                        <a:pt x="33" y="82"/>
                        <a:pt x="28" y="92"/>
                      </a:cubicBezTo>
                      <a:cubicBezTo>
                        <a:pt x="19" y="94"/>
                        <a:pt x="21" y="99"/>
                        <a:pt x="23" y="104"/>
                      </a:cubicBezTo>
                      <a:cubicBezTo>
                        <a:pt x="21" y="108"/>
                        <a:pt x="16" y="109"/>
                        <a:pt x="17" y="105"/>
                      </a:cubicBezTo>
                      <a:cubicBezTo>
                        <a:pt x="19" y="70"/>
                        <a:pt x="4" y="39"/>
                        <a:pt x="0" y="5"/>
                      </a:cubicBezTo>
                      <a:cubicBezTo>
                        <a:pt x="0" y="4"/>
                        <a:pt x="1" y="2"/>
                        <a:pt x="2" y="0"/>
                      </a:cubicBezTo>
                      <a:cubicBezTo>
                        <a:pt x="9" y="0"/>
                        <a:pt x="14" y="3"/>
                        <a:pt x="19" y="7"/>
                      </a:cubicBezTo>
                      <a:close/>
                    </a:path>
                  </a:pathLst>
                </a:custGeom>
                <a:solidFill>
                  <a:srgbClr val="D4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2" name="Freeform 204">
                  <a:extLst>
                    <a:ext uri="{FF2B5EF4-FFF2-40B4-BE49-F238E27FC236}">
                      <a16:creationId xmlns:a16="http://schemas.microsoft.com/office/drawing/2014/main" id="{DA86429E-FEE2-6AE9-5D6D-A9C4A8FC2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5" y="285"/>
                  <a:ext cx="86" cy="121"/>
                </a:xfrm>
                <a:custGeom>
                  <a:avLst/>
                  <a:gdLst>
                    <a:gd name="T0" fmla="*/ 0 w 75"/>
                    <a:gd name="T1" fmla="*/ 21 h 107"/>
                    <a:gd name="T2" fmla="*/ 6 w 75"/>
                    <a:gd name="T3" fmla="*/ 18 h 107"/>
                    <a:gd name="T4" fmla="*/ 21 w 75"/>
                    <a:gd name="T5" fmla="*/ 9 h 107"/>
                    <a:gd name="T6" fmla="*/ 65 w 75"/>
                    <a:gd name="T7" fmla="*/ 14 h 107"/>
                    <a:gd name="T8" fmla="*/ 72 w 75"/>
                    <a:gd name="T9" fmla="*/ 21 h 107"/>
                    <a:gd name="T10" fmla="*/ 66 w 75"/>
                    <a:gd name="T11" fmla="*/ 44 h 107"/>
                    <a:gd name="T12" fmla="*/ 41 w 75"/>
                    <a:gd name="T13" fmla="*/ 97 h 107"/>
                    <a:gd name="T14" fmla="*/ 33 w 75"/>
                    <a:gd name="T15" fmla="*/ 106 h 107"/>
                    <a:gd name="T16" fmla="*/ 29 w 75"/>
                    <a:gd name="T17" fmla="*/ 97 h 107"/>
                    <a:gd name="T18" fmla="*/ 0 w 75"/>
                    <a:gd name="T19" fmla="*/ 21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" h="107">
                      <a:moveTo>
                        <a:pt x="0" y="21"/>
                      </a:moveTo>
                      <a:cubicBezTo>
                        <a:pt x="2" y="20"/>
                        <a:pt x="4" y="19"/>
                        <a:pt x="6" y="18"/>
                      </a:cubicBezTo>
                      <a:cubicBezTo>
                        <a:pt x="8" y="11"/>
                        <a:pt x="15" y="12"/>
                        <a:pt x="21" y="9"/>
                      </a:cubicBezTo>
                      <a:cubicBezTo>
                        <a:pt x="37" y="0"/>
                        <a:pt x="50" y="10"/>
                        <a:pt x="65" y="14"/>
                      </a:cubicBezTo>
                      <a:cubicBezTo>
                        <a:pt x="68" y="16"/>
                        <a:pt x="70" y="18"/>
                        <a:pt x="72" y="21"/>
                      </a:cubicBezTo>
                      <a:cubicBezTo>
                        <a:pt x="75" y="30"/>
                        <a:pt x="74" y="38"/>
                        <a:pt x="66" y="44"/>
                      </a:cubicBezTo>
                      <a:cubicBezTo>
                        <a:pt x="56" y="61"/>
                        <a:pt x="47" y="78"/>
                        <a:pt x="41" y="97"/>
                      </a:cubicBezTo>
                      <a:cubicBezTo>
                        <a:pt x="40" y="101"/>
                        <a:pt x="40" y="107"/>
                        <a:pt x="33" y="106"/>
                      </a:cubicBezTo>
                      <a:cubicBezTo>
                        <a:pt x="28" y="106"/>
                        <a:pt x="30" y="100"/>
                        <a:pt x="29" y="97"/>
                      </a:cubicBezTo>
                      <a:cubicBezTo>
                        <a:pt x="25" y="69"/>
                        <a:pt x="7" y="48"/>
                        <a:pt x="0" y="21"/>
                      </a:cubicBezTo>
                      <a:close/>
                    </a:path>
                  </a:pathLst>
                </a:custGeom>
                <a:solidFill>
                  <a:srgbClr val="D2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3" name="Freeform 205">
                  <a:extLst>
                    <a:ext uri="{FF2B5EF4-FFF2-40B4-BE49-F238E27FC236}">
                      <a16:creationId xmlns:a16="http://schemas.microsoft.com/office/drawing/2014/main" id="{2C6942C1-FCAD-8BFF-516B-10D370D492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3" y="401"/>
                  <a:ext cx="89" cy="110"/>
                </a:xfrm>
                <a:custGeom>
                  <a:avLst/>
                  <a:gdLst>
                    <a:gd name="T0" fmla="*/ 71 w 77"/>
                    <a:gd name="T1" fmla="*/ 38 h 97"/>
                    <a:gd name="T2" fmla="*/ 56 w 77"/>
                    <a:gd name="T3" fmla="*/ 86 h 97"/>
                    <a:gd name="T4" fmla="*/ 45 w 77"/>
                    <a:gd name="T5" fmla="*/ 91 h 97"/>
                    <a:gd name="T6" fmla="*/ 1 w 77"/>
                    <a:gd name="T7" fmla="*/ 25 h 97"/>
                    <a:gd name="T8" fmla="*/ 0 w 77"/>
                    <a:gd name="T9" fmla="*/ 17 h 97"/>
                    <a:gd name="T10" fmla="*/ 13 w 77"/>
                    <a:gd name="T11" fmla="*/ 13 h 97"/>
                    <a:gd name="T12" fmla="*/ 53 w 77"/>
                    <a:gd name="T13" fmla="*/ 2 h 97"/>
                    <a:gd name="T14" fmla="*/ 76 w 77"/>
                    <a:gd name="T15" fmla="*/ 26 h 97"/>
                    <a:gd name="T16" fmla="*/ 71 w 77"/>
                    <a:gd name="T17" fmla="*/ 38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97">
                      <a:moveTo>
                        <a:pt x="71" y="38"/>
                      </a:moveTo>
                      <a:cubicBezTo>
                        <a:pt x="60" y="52"/>
                        <a:pt x="60" y="70"/>
                        <a:pt x="56" y="86"/>
                      </a:cubicBezTo>
                      <a:cubicBezTo>
                        <a:pt x="54" y="95"/>
                        <a:pt x="49" y="97"/>
                        <a:pt x="45" y="91"/>
                      </a:cubicBezTo>
                      <a:cubicBezTo>
                        <a:pt x="29" y="69"/>
                        <a:pt x="15" y="47"/>
                        <a:pt x="1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cubicBezTo>
                        <a:pt x="4" y="15"/>
                        <a:pt x="9" y="16"/>
                        <a:pt x="13" y="13"/>
                      </a:cubicBezTo>
                      <a:cubicBezTo>
                        <a:pt x="26" y="7"/>
                        <a:pt x="37" y="0"/>
                        <a:pt x="53" y="2"/>
                      </a:cubicBezTo>
                      <a:cubicBezTo>
                        <a:pt x="70" y="4"/>
                        <a:pt x="77" y="10"/>
                        <a:pt x="76" y="26"/>
                      </a:cubicBezTo>
                      <a:cubicBezTo>
                        <a:pt x="76" y="31"/>
                        <a:pt x="75" y="35"/>
                        <a:pt x="71" y="38"/>
                      </a:cubicBezTo>
                      <a:close/>
                    </a:path>
                  </a:pathLst>
                </a:custGeom>
                <a:solidFill>
                  <a:srgbClr val="D6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4" name="Freeform 206">
                  <a:extLst>
                    <a:ext uri="{FF2B5EF4-FFF2-40B4-BE49-F238E27FC236}">
                      <a16:creationId xmlns:a16="http://schemas.microsoft.com/office/drawing/2014/main" id="{716811CC-53A8-8EF7-355E-887D31770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43" y="519"/>
                  <a:ext cx="87" cy="101"/>
                </a:xfrm>
                <a:custGeom>
                  <a:avLst/>
                  <a:gdLst>
                    <a:gd name="T0" fmla="*/ 69 w 75"/>
                    <a:gd name="T1" fmla="*/ 1 h 89"/>
                    <a:gd name="T2" fmla="*/ 72 w 75"/>
                    <a:gd name="T3" fmla="*/ 6 h 89"/>
                    <a:gd name="T4" fmla="*/ 72 w 75"/>
                    <a:gd name="T5" fmla="*/ 17 h 89"/>
                    <a:gd name="T6" fmla="*/ 55 w 75"/>
                    <a:gd name="T7" fmla="*/ 86 h 89"/>
                    <a:gd name="T8" fmla="*/ 43 w 75"/>
                    <a:gd name="T9" fmla="*/ 86 h 89"/>
                    <a:gd name="T10" fmla="*/ 0 w 75"/>
                    <a:gd name="T11" fmla="*/ 21 h 89"/>
                    <a:gd name="T12" fmla="*/ 18 w 75"/>
                    <a:gd name="T13" fmla="*/ 10 h 89"/>
                    <a:gd name="T14" fmla="*/ 47 w 75"/>
                    <a:gd name="T15" fmla="*/ 2 h 89"/>
                    <a:gd name="T16" fmla="*/ 69 w 75"/>
                    <a:gd name="T17" fmla="*/ 1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5" h="89">
                      <a:moveTo>
                        <a:pt x="69" y="1"/>
                      </a:moveTo>
                      <a:cubicBezTo>
                        <a:pt x="70" y="3"/>
                        <a:pt x="71" y="4"/>
                        <a:pt x="72" y="6"/>
                      </a:cubicBezTo>
                      <a:cubicBezTo>
                        <a:pt x="75" y="10"/>
                        <a:pt x="75" y="14"/>
                        <a:pt x="72" y="17"/>
                      </a:cubicBezTo>
                      <a:cubicBezTo>
                        <a:pt x="66" y="40"/>
                        <a:pt x="60" y="63"/>
                        <a:pt x="55" y="86"/>
                      </a:cubicBezTo>
                      <a:cubicBezTo>
                        <a:pt x="51" y="89"/>
                        <a:pt x="47" y="88"/>
                        <a:pt x="43" y="86"/>
                      </a:cubicBezTo>
                      <a:cubicBezTo>
                        <a:pt x="27" y="66"/>
                        <a:pt x="9" y="46"/>
                        <a:pt x="0" y="21"/>
                      </a:cubicBezTo>
                      <a:cubicBezTo>
                        <a:pt x="3" y="14"/>
                        <a:pt x="12" y="13"/>
                        <a:pt x="18" y="10"/>
                      </a:cubicBezTo>
                      <a:cubicBezTo>
                        <a:pt x="26" y="3"/>
                        <a:pt x="36" y="0"/>
                        <a:pt x="47" y="2"/>
                      </a:cubicBezTo>
                      <a:cubicBezTo>
                        <a:pt x="54" y="4"/>
                        <a:pt x="61" y="3"/>
                        <a:pt x="69" y="1"/>
                      </a:cubicBezTo>
                      <a:close/>
                    </a:path>
                  </a:pathLst>
                </a:custGeom>
                <a:solidFill>
                  <a:srgbClr val="D7B3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5" name="Freeform 207">
                  <a:extLst>
                    <a:ext uri="{FF2B5EF4-FFF2-40B4-BE49-F238E27FC236}">
                      <a16:creationId xmlns:a16="http://schemas.microsoft.com/office/drawing/2014/main" id="{D2EA4F29-AA70-D70F-E071-C2C31EF7B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21" y="345"/>
                  <a:ext cx="94" cy="106"/>
                </a:xfrm>
                <a:custGeom>
                  <a:avLst/>
                  <a:gdLst>
                    <a:gd name="T0" fmla="*/ 0 w 81"/>
                    <a:gd name="T1" fmla="*/ 36 h 94"/>
                    <a:gd name="T2" fmla="*/ 3 w 81"/>
                    <a:gd name="T3" fmla="*/ 27 h 94"/>
                    <a:gd name="T4" fmla="*/ 19 w 81"/>
                    <a:gd name="T5" fmla="*/ 18 h 94"/>
                    <a:gd name="T6" fmla="*/ 53 w 81"/>
                    <a:gd name="T7" fmla="*/ 12 h 94"/>
                    <a:gd name="T8" fmla="*/ 72 w 81"/>
                    <a:gd name="T9" fmla="*/ 0 h 94"/>
                    <a:gd name="T10" fmla="*/ 75 w 81"/>
                    <a:gd name="T11" fmla="*/ 45 h 94"/>
                    <a:gd name="T12" fmla="*/ 61 w 81"/>
                    <a:gd name="T13" fmla="*/ 89 h 94"/>
                    <a:gd name="T14" fmla="*/ 44 w 81"/>
                    <a:gd name="T15" fmla="*/ 94 h 94"/>
                    <a:gd name="T16" fmla="*/ 30 w 81"/>
                    <a:gd name="T17" fmla="*/ 81 h 94"/>
                    <a:gd name="T18" fmla="*/ 0 w 81"/>
                    <a:gd name="T19" fmla="*/ 36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1" h="94">
                      <a:moveTo>
                        <a:pt x="0" y="36"/>
                      </a:moveTo>
                      <a:cubicBezTo>
                        <a:pt x="1" y="33"/>
                        <a:pt x="2" y="30"/>
                        <a:pt x="3" y="27"/>
                      </a:cubicBezTo>
                      <a:cubicBezTo>
                        <a:pt x="8" y="23"/>
                        <a:pt x="13" y="20"/>
                        <a:pt x="19" y="18"/>
                      </a:cubicBezTo>
                      <a:cubicBezTo>
                        <a:pt x="30" y="14"/>
                        <a:pt x="40" y="9"/>
                        <a:pt x="53" y="12"/>
                      </a:cubicBezTo>
                      <a:cubicBezTo>
                        <a:pt x="64" y="16"/>
                        <a:pt x="66" y="5"/>
                        <a:pt x="72" y="0"/>
                      </a:cubicBezTo>
                      <a:cubicBezTo>
                        <a:pt x="81" y="14"/>
                        <a:pt x="70" y="30"/>
                        <a:pt x="75" y="45"/>
                      </a:cubicBezTo>
                      <a:cubicBezTo>
                        <a:pt x="70" y="59"/>
                        <a:pt x="73" y="76"/>
                        <a:pt x="61" y="89"/>
                      </a:cubicBezTo>
                      <a:cubicBezTo>
                        <a:pt x="56" y="92"/>
                        <a:pt x="50" y="94"/>
                        <a:pt x="44" y="94"/>
                      </a:cubicBezTo>
                      <a:cubicBezTo>
                        <a:pt x="37" y="93"/>
                        <a:pt x="34" y="86"/>
                        <a:pt x="30" y="81"/>
                      </a:cubicBezTo>
                      <a:cubicBezTo>
                        <a:pt x="20" y="66"/>
                        <a:pt x="10" y="51"/>
                        <a:pt x="0" y="36"/>
                      </a:cubicBezTo>
                      <a:close/>
                    </a:path>
                  </a:pathLst>
                </a:custGeom>
                <a:solidFill>
                  <a:srgbClr val="E1B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6" name="Freeform 208">
                  <a:extLst>
                    <a:ext uri="{FF2B5EF4-FFF2-40B4-BE49-F238E27FC236}">
                      <a16:creationId xmlns:a16="http://schemas.microsoft.com/office/drawing/2014/main" id="{DA44B72C-FD38-A9E9-8457-62DB56126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02" y="118"/>
                  <a:ext cx="89" cy="120"/>
                </a:xfrm>
                <a:custGeom>
                  <a:avLst/>
                  <a:gdLst>
                    <a:gd name="T0" fmla="*/ 57 w 77"/>
                    <a:gd name="T1" fmla="*/ 0 h 106"/>
                    <a:gd name="T2" fmla="*/ 73 w 77"/>
                    <a:gd name="T3" fmla="*/ 1 h 106"/>
                    <a:gd name="T4" fmla="*/ 77 w 77"/>
                    <a:gd name="T5" fmla="*/ 23 h 106"/>
                    <a:gd name="T6" fmla="*/ 77 w 77"/>
                    <a:gd name="T7" fmla="*/ 29 h 106"/>
                    <a:gd name="T8" fmla="*/ 66 w 77"/>
                    <a:gd name="T9" fmla="*/ 92 h 106"/>
                    <a:gd name="T10" fmla="*/ 54 w 77"/>
                    <a:gd name="T11" fmla="*/ 106 h 106"/>
                    <a:gd name="T12" fmla="*/ 27 w 77"/>
                    <a:gd name="T13" fmla="*/ 49 h 106"/>
                    <a:gd name="T14" fmla="*/ 10 w 77"/>
                    <a:gd name="T15" fmla="*/ 25 h 106"/>
                    <a:gd name="T16" fmla="*/ 6 w 77"/>
                    <a:gd name="T17" fmla="*/ 9 h 106"/>
                    <a:gd name="T18" fmla="*/ 25 w 77"/>
                    <a:gd name="T19" fmla="*/ 8 h 106"/>
                    <a:gd name="T20" fmla="*/ 57 w 77"/>
                    <a:gd name="T21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7" h="106">
                      <a:moveTo>
                        <a:pt x="57" y="0"/>
                      </a:moveTo>
                      <a:cubicBezTo>
                        <a:pt x="62" y="0"/>
                        <a:pt x="68" y="1"/>
                        <a:pt x="73" y="1"/>
                      </a:cubicBezTo>
                      <a:cubicBezTo>
                        <a:pt x="73" y="8"/>
                        <a:pt x="72" y="16"/>
                        <a:pt x="77" y="23"/>
                      </a:cubicBezTo>
                      <a:cubicBezTo>
                        <a:pt x="77" y="25"/>
                        <a:pt x="77" y="27"/>
                        <a:pt x="77" y="29"/>
                      </a:cubicBezTo>
                      <a:cubicBezTo>
                        <a:pt x="75" y="50"/>
                        <a:pt x="67" y="71"/>
                        <a:pt x="66" y="92"/>
                      </a:cubicBezTo>
                      <a:cubicBezTo>
                        <a:pt x="65" y="99"/>
                        <a:pt x="62" y="105"/>
                        <a:pt x="54" y="106"/>
                      </a:cubicBezTo>
                      <a:cubicBezTo>
                        <a:pt x="54" y="82"/>
                        <a:pt x="39" y="66"/>
                        <a:pt x="27" y="49"/>
                      </a:cubicBezTo>
                      <a:cubicBezTo>
                        <a:pt x="21" y="41"/>
                        <a:pt x="16" y="33"/>
                        <a:pt x="10" y="25"/>
                      </a:cubicBezTo>
                      <a:cubicBezTo>
                        <a:pt x="4" y="21"/>
                        <a:pt x="0" y="16"/>
                        <a:pt x="6" y="9"/>
                      </a:cubicBezTo>
                      <a:cubicBezTo>
                        <a:pt x="13" y="9"/>
                        <a:pt x="19" y="8"/>
                        <a:pt x="25" y="8"/>
                      </a:cubicBezTo>
                      <a:cubicBezTo>
                        <a:pt x="35" y="0"/>
                        <a:pt x="46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EDC3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7" name="Freeform 209">
                  <a:extLst>
                    <a:ext uri="{FF2B5EF4-FFF2-40B4-BE49-F238E27FC236}">
                      <a16:creationId xmlns:a16="http://schemas.microsoft.com/office/drawing/2014/main" id="{29C7E52F-6A95-51D5-8D0A-5834145E7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7" y="473"/>
                  <a:ext cx="87" cy="101"/>
                </a:xfrm>
                <a:custGeom>
                  <a:avLst/>
                  <a:gdLst>
                    <a:gd name="T0" fmla="*/ 73 w 75"/>
                    <a:gd name="T1" fmla="*/ 6 h 90"/>
                    <a:gd name="T2" fmla="*/ 57 w 75"/>
                    <a:gd name="T3" fmla="*/ 82 h 90"/>
                    <a:gd name="T4" fmla="*/ 49 w 75"/>
                    <a:gd name="T5" fmla="*/ 90 h 90"/>
                    <a:gd name="T6" fmla="*/ 9 w 75"/>
                    <a:gd name="T7" fmla="*/ 34 h 90"/>
                    <a:gd name="T8" fmla="*/ 2 w 75"/>
                    <a:gd name="T9" fmla="*/ 11 h 90"/>
                    <a:gd name="T10" fmla="*/ 19 w 75"/>
                    <a:gd name="T11" fmla="*/ 9 h 90"/>
                    <a:gd name="T12" fmla="*/ 37 w 75"/>
                    <a:gd name="T13" fmla="*/ 2 h 90"/>
                    <a:gd name="T14" fmla="*/ 48 w 75"/>
                    <a:gd name="T15" fmla="*/ 0 h 90"/>
                    <a:gd name="T16" fmla="*/ 73 w 75"/>
                    <a:gd name="T17" fmla="*/ 6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5" h="90">
                      <a:moveTo>
                        <a:pt x="73" y="6"/>
                      </a:moveTo>
                      <a:cubicBezTo>
                        <a:pt x="75" y="33"/>
                        <a:pt x="65" y="57"/>
                        <a:pt x="57" y="82"/>
                      </a:cubicBezTo>
                      <a:cubicBezTo>
                        <a:pt x="54" y="85"/>
                        <a:pt x="53" y="90"/>
                        <a:pt x="49" y="90"/>
                      </a:cubicBezTo>
                      <a:cubicBezTo>
                        <a:pt x="36" y="72"/>
                        <a:pt x="22" y="53"/>
                        <a:pt x="9" y="34"/>
                      </a:cubicBezTo>
                      <a:cubicBezTo>
                        <a:pt x="4" y="27"/>
                        <a:pt x="0" y="20"/>
                        <a:pt x="2" y="11"/>
                      </a:cubicBezTo>
                      <a:cubicBezTo>
                        <a:pt x="8" y="12"/>
                        <a:pt x="14" y="13"/>
                        <a:pt x="19" y="9"/>
                      </a:cubicBezTo>
                      <a:cubicBezTo>
                        <a:pt x="25" y="7"/>
                        <a:pt x="30" y="3"/>
                        <a:pt x="37" y="2"/>
                      </a:cubicBezTo>
                      <a:cubicBezTo>
                        <a:pt x="40" y="1"/>
                        <a:pt x="44" y="0"/>
                        <a:pt x="48" y="0"/>
                      </a:cubicBezTo>
                      <a:cubicBezTo>
                        <a:pt x="56" y="2"/>
                        <a:pt x="66" y="0"/>
                        <a:pt x="73" y="6"/>
                      </a:cubicBezTo>
                      <a:close/>
                    </a:path>
                  </a:pathLst>
                </a:custGeom>
                <a:solidFill>
                  <a:srgbClr val="D6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8" name="Freeform 210">
                  <a:extLst>
                    <a:ext uri="{FF2B5EF4-FFF2-40B4-BE49-F238E27FC236}">
                      <a16:creationId xmlns:a16="http://schemas.microsoft.com/office/drawing/2014/main" id="{00329C61-2E99-687F-D032-AABC6F8DFB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5" y="433"/>
                  <a:ext cx="92" cy="105"/>
                </a:xfrm>
                <a:custGeom>
                  <a:avLst/>
                  <a:gdLst>
                    <a:gd name="T0" fmla="*/ 2 w 80"/>
                    <a:gd name="T1" fmla="*/ 45 h 93"/>
                    <a:gd name="T2" fmla="*/ 8 w 80"/>
                    <a:gd name="T3" fmla="*/ 16 h 93"/>
                    <a:gd name="T4" fmla="*/ 60 w 80"/>
                    <a:gd name="T5" fmla="*/ 8 h 93"/>
                    <a:gd name="T6" fmla="*/ 76 w 80"/>
                    <a:gd name="T7" fmla="*/ 10 h 93"/>
                    <a:gd name="T8" fmla="*/ 66 w 80"/>
                    <a:gd name="T9" fmla="*/ 64 h 93"/>
                    <a:gd name="T10" fmla="*/ 61 w 80"/>
                    <a:gd name="T11" fmla="*/ 85 h 93"/>
                    <a:gd name="T12" fmla="*/ 49 w 80"/>
                    <a:gd name="T13" fmla="*/ 89 h 93"/>
                    <a:gd name="T14" fmla="*/ 14 w 80"/>
                    <a:gd name="T15" fmla="*/ 42 h 93"/>
                    <a:gd name="T16" fmla="*/ 2 w 80"/>
                    <a:gd name="T17" fmla="*/ 45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0" h="93">
                      <a:moveTo>
                        <a:pt x="2" y="45"/>
                      </a:moveTo>
                      <a:cubicBezTo>
                        <a:pt x="0" y="34"/>
                        <a:pt x="7" y="25"/>
                        <a:pt x="8" y="16"/>
                      </a:cubicBezTo>
                      <a:cubicBezTo>
                        <a:pt x="25" y="15"/>
                        <a:pt x="41" y="0"/>
                        <a:pt x="60" y="8"/>
                      </a:cubicBezTo>
                      <a:cubicBezTo>
                        <a:pt x="65" y="8"/>
                        <a:pt x="71" y="6"/>
                        <a:pt x="76" y="10"/>
                      </a:cubicBezTo>
                      <a:cubicBezTo>
                        <a:pt x="80" y="29"/>
                        <a:pt x="69" y="46"/>
                        <a:pt x="66" y="64"/>
                      </a:cubicBezTo>
                      <a:cubicBezTo>
                        <a:pt x="65" y="71"/>
                        <a:pt x="63" y="78"/>
                        <a:pt x="61" y="85"/>
                      </a:cubicBezTo>
                      <a:cubicBezTo>
                        <a:pt x="58" y="89"/>
                        <a:pt x="55" y="93"/>
                        <a:pt x="49" y="89"/>
                      </a:cubicBezTo>
                      <a:cubicBezTo>
                        <a:pt x="38" y="74"/>
                        <a:pt x="25" y="59"/>
                        <a:pt x="14" y="42"/>
                      </a:cubicBezTo>
                      <a:cubicBezTo>
                        <a:pt x="6" y="30"/>
                        <a:pt x="6" y="43"/>
                        <a:pt x="2" y="45"/>
                      </a:cubicBezTo>
                      <a:close/>
                    </a:path>
                  </a:pathLst>
                </a:custGeom>
                <a:solidFill>
                  <a:srgbClr val="D5B3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39" name="Freeform 211">
                  <a:extLst>
                    <a:ext uri="{FF2B5EF4-FFF2-40B4-BE49-F238E27FC236}">
                      <a16:creationId xmlns:a16="http://schemas.microsoft.com/office/drawing/2014/main" id="{357C1C9F-0B9C-E8FA-EBB9-CFF2DB753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8" y="398"/>
                  <a:ext cx="87" cy="109"/>
                </a:xfrm>
                <a:custGeom>
                  <a:avLst/>
                  <a:gdLst>
                    <a:gd name="T0" fmla="*/ 69 w 75"/>
                    <a:gd name="T1" fmla="*/ 0 h 96"/>
                    <a:gd name="T2" fmla="*/ 72 w 75"/>
                    <a:gd name="T3" fmla="*/ 30 h 96"/>
                    <a:gd name="T4" fmla="*/ 56 w 75"/>
                    <a:gd name="T5" fmla="*/ 93 h 96"/>
                    <a:gd name="T6" fmla="*/ 44 w 75"/>
                    <a:gd name="T7" fmla="*/ 93 h 96"/>
                    <a:gd name="T8" fmla="*/ 0 w 75"/>
                    <a:gd name="T9" fmla="*/ 29 h 96"/>
                    <a:gd name="T10" fmla="*/ 19 w 75"/>
                    <a:gd name="T11" fmla="*/ 19 h 96"/>
                    <a:gd name="T12" fmla="*/ 51 w 75"/>
                    <a:gd name="T13" fmla="*/ 11 h 96"/>
                    <a:gd name="T14" fmla="*/ 69 w 75"/>
                    <a:gd name="T15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5" h="96">
                      <a:moveTo>
                        <a:pt x="69" y="0"/>
                      </a:moveTo>
                      <a:cubicBezTo>
                        <a:pt x="75" y="10"/>
                        <a:pt x="74" y="20"/>
                        <a:pt x="72" y="30"/>
                      </a:cubicBezTo>
                      <a:cubicBezTo>
                        <a:pt x="67" y="51"/>
                        <a:pt x="61" y="72"/>
                        <a:pt x="56" y="93"/>
                      </a:cubicBezTo>
                      <a:cubicBezTo>
                        <a:pt x="52" y="96"/>
                        <a:pt x="48" y="96"/>
                        <a:pt x="44" y="93"/>
                      </a:cubicBezTo>
                      <a:cubicBezTo>
                        <a:pt x="27" y="74"/>
                        <a:pt x="11" y="53"/>
                        <a:pt x="0" y="29"/>
                      </a:cubicBezTo>
                      <a:cubicBezTo>
                        <a:pt x="4" y="22"/>
                        <a:pt x="12" y="21"/>
                        <a:pt x="19" y="19"/>
                      </a:cubicBezTo>
                      <a:cubicBezTo>
                        <a:pt x="29" y="13"/>
                        <a:pt x="39" y="11"/>
                        <a:pt x="51" y="11"/>
                      </a:cubicBezTo>
                      <a:cubicBezTo>
                        <a:pt x="60" y="13"/>
                        <a:pt x="64" y="5"/>
                        <a:pt x="69" y="0"/>
                      </a:cubicBezTo>
                      <a:close/>
                    </a:path>
                  </a:pathLst>
                </a:custGeom>
                <a:solidFill>
                  <a:srgbClr val="D7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0" name="Freeform 212">
                  <a:extLst>
                    <a:ext uri="{FF2B5EF4-FFF2-40B4-BE49-F238E27FC236}">
                      <a16:creationId xmlns:a16="http://schemas.microsoft.com/office/drawing/2014/main" id="{432487AD-F5E0-A799-C82F-EC9D4C16BD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85" y="338"/>
                  <a:ext cx="88" cy="97"/>
                </a:xfrm>
                <a:custGeom>
                  <a:avLst/>
                  <a:gdLst>
                    <a:gd name="T0" fmla="*/ 0 w 77"/>
                    <a:gd name="T1" fmla="*/ 18 h 86"/>
                    <a:gd name="T2" fmla="*/ 17 w 77"/>
                    <a:gd name="T3" fmla="*/ 13 h 86"/>
                    <a:gd name="T4" fmla="*/ 52 w 77"/>
                    <a:gd name="T5" fmla="*/ 5 h 86"/>
                    <a:gd name="T6" fmla="*/ 71 w 77"/>
                    <a:gd name="T7" fmla="*/ 5 h 86"/>
                    <a:gd name="T8" fmla="*/ 76 w 77"/>
                    <a:gd name="T9" fmla="*/ 22 h 86"/>
                    <a:gd name="T10" fmla="*/ 61 w 77"/>
                    <a:gd name="T11" fmla="*/ 62 h 86"/>
                    <a:gd name="T12" fmla="*/ 56 w 77"/>
                    <a:gd name="T13" fmla="*/ 81 h 86"/>
                    <a:gd name="T14" fmla="*/ 40 w 77"/>
                    <a:gd name="T15" fmla="*/ 82 h 86"/>
                    <a:gd name="T16" fmla="*/ 0 w 77"/>
                    <a:gd name="T17" fmla="*/ 18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86">
                      <a:moveTo>
                        <a:pt x="0" y="18"/>
                      </a:moveTo>
                      <a:cubicBezTo>
                        <a:pt x="6" y="17"/>
                        <a:pt x="11" y="15"/>
                        <a:pt x="17" y="13"/>
                      </a:cubicBezTo>
                      <a:cubicBezTo>
                        <a:pt x="28" y="8"/>
                        <a:pt x="39" y="4"/>
                        <a:pt x="52" y="5"/>
                      </a:cubicBezTo>
                      <a:cubicBezTo>
                        <a:pt x="58" y="3"/>
                        <a:pt x="65" y="0"/>
                        <a:pt x="71" y="5"/>
                      </a:cubicBezTo>
                      <a:cubicBezTo>
                        <a:pt x="76" y="10"/>
                        <a:pt x="77" y="16"/>
                        <a:pt x="76" y="22"/>
                      </a:cubicBezTo>
                      <a:cubicBezTo>
                        <a:pt x="71" y="35"/>
                        <a:pt x="73" y="51"/>
                        <a:pt x="61" y="62"/>
                      </a:cubicBezTo>
                      <a:cubicBezTo>
                        <a:pt x="55" y="67"/>
                        <a:pt x="58" y="75"/>
                        <a:pt x="56" y="81"/>
                      </a:cubicBezTo>
                      <a:cubicBezTo>
                        <a:pt x="51" y="86"/>
                        <a:pt x="45" y="85"/>
                        <a:pt x="40" y="82"/>
                      </a:cubicBezTo>
                      <a:cubicBezTo>
                        <a:pt x="26" y="62"/>
                        <a:pt x="8" y="43"/>
                        <a:pt x="0" y="18"/>
                      </a:cubicBezTo>
                      <a:close/>
                    </a:path>
                  </a:pathLst>
                </a:custGeom>
                <a:solidFill>
                  <a:srgbClr val="DFB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1" name="Freeform 213">
                  <a:extLst>
                    <a:ext uri="{FF2B5EF4-FFF2-40B4-BE49-F238E27FC236}">
                      <a16:creationId xmlns:a16="http://schemas.microsoft.com/office/drawing/2014/main" id="{C9804876-8429-C9D6-030D-0DF5399E6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55" y="424"/>
                  <a:ext cx="88" cy="100"/>
                </a:xfrm>
                <a:custGeom>
                  <a:avLst/>
                  <a:gdLst>
                    <a:gd name="T0" fmla="*/ 57 w 77"/>
                    <a:gd name="T1" fmla="*/ 14 h 88"/>
                    <a:gd name="T2" fmla="*/ 77 w 77"/>
                    <a:gd name="T3" fmla="*/ 11 h 88"/>
                    <a:gd name="T4" fmla="*/ 50 w 77"/>
                    <a:gd name="T5" fmla="*/ 62 h 88"/>
                    <a:gd name="T6" fmla="*/ 33 w 77"/>
                    <a:gd name="T7" fmla="*/ 85 h 88"/>
                    <a:gd name="T8" fmla="*/ 21 w 77"/>
                    <a:gd name="T9" fmla="*/ 81 h 88"/>
                    <a:gd name="T10" fmla="*/ 4 w 77"/>
                    <a:gd name="T11" fmla="*/ 20 h 88"/>
                    <a:gd name="T12" fmla="*/ 5 w 77"/>
                    <a:gd name="T13" fmla="*/ 6 h 88"/>
                    <a:gd name="T14" fmla="*/ 21 w 77"/>
                    <a:gd name="T15" fmla="*/ 8 h 88"/>
                    <a:gd name="T16" fmla="*/ 57 w 77"/>
                    <a:gd name="T17" fmla="*/ 14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88">
                      <a:moveTo>
                        <a:pt x="57" y="14"/>
                      </a:moveTo>
                      <a:cubicBezTo>
                        <a:pt x="65" y="22"/>
                        <a:pt x="71" y="17"/>
                        <a:pt x="77" y="11"/>
                      </a:cubicBezTo>
                      <a:cubicBezTo>
                        <a:pt x="76" y="32"/>
                        <a:pt x="59" y="45"/>
                        <a:pt x="50" y="62"/>
                      </a:cubicBezTo>
                      <a:cubicBezTo>
                        <a:pt x="45" y="70"/>
                        <a:pt x="38" y="77"/>
                        <a:pt x="33" y="85"/>
                      </a:cubicBezTo>
                      <a:cubicBezTo>
                        <a:pt x="27" y="88"/>
                        <a:pt x="24" y="84"/>
                        <a:pt x="21" y="81"/>
                      </a:cubicBezTo>
                      <a:cubicBezTo>
                        <a:pt x="15" y="61"/>
                        <a:pt x="10" y="40"/>
                        <a:pt x="4" y="20"/>
                      </a:cubicBezTo>
                      <a:cubicBezTo>
                        <a:pt x="3" y="15"/>
                        <a:pt x="0" y="10"/>
                        <a:pt x="5" y="6"/>
                      </a:cubicBezTo>
                      <a:cubicBezTo>
                        <a:pt x="11" y="0"/>
                        <a:pt x="16" y="5"/>
                        <a:pt x="21" y="8"/>
                      </a:cubicBezTo>
                      <a:cubicBezTo>
                        <a:pt x="34" y="5"/>
                        <a:pt x="46" y="7"/>
                        <a:pt x="57" y="14"/>
                      </a:cubicBezTo>
                      <a:close/>
                    </a:path>
                  </a:pathLst>
                </a:custGeom>
                <a:solidFill>
                  <a:srgbClr val="DEBA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2" name="Freeform 214">
                  <a:extLst>
                    <a:ext uri="{FF2B5EF4-FFF2-40B4-BE49-F238E27FC236}">
                      <a16:creationId xmlns:a16="http://schemas.microsoft.com/office/drawing/2014/main" id="{7A77B0C0-5708-4627-C79D-0F34FF6D12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0" y="284"/>
                  <a:ext cx="89" cy="102"/>
                </a:xfrm>
                <a:custGeom>
                  <a:avLst/>
                  <a:gdLst>
                    <a:gd name="T0" fmla="*/ 0 w 77"/>
                    <a:gd name="T1" fmla="*/ 22 h 90"/>
                    <a:gd name="T2" fmla="*/ 0 w 77"/>
                    <a:gd name="T3" fmla="*/ 10 h 90"/>
                    <a:gd name="T4" fmla="*/ 4 w 77"/>
                    <a:gd name="T5" fmla="*/ 6 h 90"/>
                    <a:gd name="T6" fmla="*/ 19 w 77"/>
                    <a:gd name="T7" fmla="*/ 5 h 90"/>
                    <a:gd name="T8" fmla="*/ 74 w 77"/>
                    <a:gd name="T9" fmla="*/ 18 h 90"/>
                    <a:gd name="T10" fmla="*/ 70 w 77"/>
                    <a:gd name="T11" fmla="*/ 39 h 90"/>
                    <a:gd name="T12" fmla="*/ 31 w 77"/>
                    <a:gd name="T13" fmla="*/ 85 h 90"/>
                    <a:gd name="T14" fmla="*/ 16 w 77"/>
                    <a:gd name="T15" fmla="*/ 82 h 90"/>
                    <a:gd name="T16" fmla="*/ 0 w 77"/>
                    <a:gd name="T17" fmla="*/ 2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90">
                      <a:moveTo>
                        <a:pt x="0" y="22"/>
                      </a:moveTo>
                      <a:cubicBezTo>
                        <a:pt x="0" y="18"/>
                        <a:pt x="0" y="14"/>
                        <a:pt x="0" y="10"/>
                      </a:cubicBezTo>
                      <a:cubicBezTo>
                        <a:pt x="1" y="8"/>
                        <a:pt x="3" y="7"/>
                        <a:pt x="4" y="6"/>
                      </a:cubicBezTo>
                      <a:cubicBezTo>
                        <a:pt x="9" y="5"/>
                        <a:pt x="14" y="5"/>
                        <a:pt x="19" y="5"/>
                      </a:cubicBezTo>
                      <a:cubicBezTo>
                        <a:pt x="39" y="0"/>
                        <a:pt x="56" y="11"/>
                        <a:pt x="74" y="18"/>
                      </a:cubicBezTo>
                      <a:cubicBezTo>
                        <a:pt x="76" y="25"/>
                        <a:pt x="77" y="33"/>
                        <a:pt x="70" y="39"/>
                      </a:cubicBezTo>
                      <a:cubicBezTo>
                        <a:pt x="51" y="50"/>
                        <a:pt x="44" y="70"/>
                        <a:pt x="31" y="85"/>
                      </a:cubicBezTo>
                      <a:cubicBezTo>
                        <a:pt x="24" y="90"/>
                        <a:pt x="19" y="89"/>
                        <a:pt x="16" y="82"/>
                      </a:cubicBezTo>
                      <a:cubicBezTo>
                        <a:pt x="11" y="62"/>
                        <a:pt x="8" y="41"/>
                        <a:pt x="0" y="22"/>
                      </a:cubicBezTo>
                      <a:close/>
                    </a:path>
                  </a:pathLst>
                </a:custGeom>
                <a:solidFill>
                  <a:srgbClr val="D5B3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3" name="Freeform 215">
                  <a:extLst>
                    <a:ext uri="{FF2B5EF4-FFF2-40B4-BE49-F238E27FC236}">
                      <a16:creationId xmlns:a16="http://schemas.microsoft.com/office/drawing/2014/main" id="{1DB6759C-4D1B-46FA-9DED-1EF9A652C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42" y="443"/>
                  <a:ext cx="86" cy="110"/>
                </a:xfrm>
                <a:custGeom>
                  <a:avLst/>
                  <a:gdLst>
                    <a:gd name="T0" fmla="*/ 22 w 74"/>
                    <a:gd name="T1" fmla="*/ 9 h 97"/>
                    <a:gd name="T2" fmla="*/ 74 w 74"/>
                    <a:gd name="T3" fmla="*/ 12 h 97"/>
                    <a:gd name="T4" fmla="*/ 54 w 74"/>
                    <a:gd name="T5" fmla="*/ 65 h 97"/>
                    <a:gd name="T6" fmla="*/ 43 w 74"/>
                    <a:gd name="T7" fmla="*/ 89 h 97"/>
                    <a:gd name="T8" fmla="*/ 33 w 74"/>
                    <a:gd name="T9" fmla="*/ 97 h 97"/>
                    <a:gd name="T10" fmla="*/ 7 w 74"/>
                    <a:gd name="T11" fmla="*/ 31 h 97"/>
                    <a:gd name="T12" fmla="*/ 2 w 74"/>
                    <a:gd name="T13" fmla="*/ 12 h 97"/>
                    <a:gd name="T14" fmla="*/ 22 w 74"/>
                    <a:gd name="T15" fmla="*/ 9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4" h="97">
                      <a:moveTo>
                        <a:pt x="22" y="9"/>
                      </a:moveTo>
                      <a:cubicBezTo>
                        <a:pt x="40" y="0"/>
                        <a:pt x="56" y="17"/>
                        <a:pt x="74" y="12"/>
                      </a:cubicBezTo>
                      <a:cubicBezTo>
                        <a:pt x="73" y="32"/>
                        <a:pt x="61" y="48"/>
                        <a:pt x="54" y="65"/>
                      </a:cubicBezTo>
                      <a:cubicBezTo>
                        <a:pt x="51" y="73"/>
                        <a:pt x="47" y="81"/>
                        <a:pt x="43" y="89"/>
                      </a:cubicBezTo>
                      <a:cubicBezTo>
                        <a:pt x="38" y="89"/>
                        <a:pt x="38" y="96"/>
                        <a:pt x="33" y="97"/>
                      </a:cubicBezTo>
                      <a:cubicBezTo>
                        <a:pt x="28" y="73"/>
                        <a:pt x="16" y="53"/>
                        <a:pt x="7" y="31"/>
                      </a:cubicBezTo>
                      <a:cubicBezTo>
                        <a:pt x="4" y="25"/>
                        <a:pt x="0" y="19"/>
                        <a:pt x="2" y="12"/>
                      </a:cubicBezTo>
                      <a:cubicBezTo>
                        <a:pt x="8" y="6"/>
                        <a:pt x="15" y="10"/>
                        <a:pt x="22" y="9"/>
                      </a:cubicBezTo>
                      <a:close/>
                    </a:path>
                  </a:pathLst>
                </a:custGeom>
                <a:solidFill>
                  <a:srgbClr val="D3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4" name="Freeform 216">
                  <a:extLst>
                    <a:ext uri="{FF2B5EF4-FFF2-40B4-BE49-F238E27FC236}">
                      <a16:creationId xmlns:a16="http://schemas.microsoft.com/office/drawing/2014/main" id="{56FB20E5-AAE0-5C82-6BAD-25748296DC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50" y="353"/>
                  <a:ext cx="84" cy="99"/>
                </a:xfrm>
                <a:custGeom>
                  <a:avLst/>
                  <a:gdLst>
                    <a:gd name="T0" fmla="*/ 2 w 73"/>
                    <a:gd name="T1" fmla="*/ 28 h 88"/>
                    <a:gd name="T2" fmla="*/ 5 w 73"/>
                    <a:gd name="T3" fmla="*/ 7 h 88"/>
                    <a:gd name="T4" fmla="*/ 56 w 73"/>
                    <a:gd name="T5" fmla="*/ 3 h 88"/>
                    <a:gd name="T6" fmla="*/ 73 w 73"/>
                    <a:gd name="T7" fmla="*/ 8 h 88"/>
                    <a:gd name="T8" fmla="*/ 58 w 73"/>
                    <a:gd name="T9" fmla="*/ 81 h 88"/>
                    <a:gd name="T10" fmla="*/ 45 w 73"/>
                    <a:gd name="T11" fmla="*/ 85 h 88"/>
                    <a:gd name="T12" fmla="*/ 2 w 73"/>
                    <a:gd name="T13" fmla="*/ 2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3" h="88">
                      <a:moveTo>
                        <a:pt x="2" y="28"/>
                      </a:moveTo>
                      <a:cubicBezTo>
                        <a:pt x="3" y="21"/>
                        <a:pt x="0" y="13"/>
                        <a:pt x="5" y="7"/>
                      </a:cubicBezTo>
                      <a:cubicBezTo>
                        <a:pt x="23" y="15"/>
                        <a:pt x="38" y="0"/>
                        <a:pt x="56" y="3"/>
                      </a:cubicBezTo>
                      <a:cubicBezTo>
                        <a:pt x="62" y="3"/>
                        <a:pt x="68" y="4"/>
                        <a:pt x="73" y="8"/>
                      </a:cubicBezTo>
                      <a:cubicBezTo>
                        <a:pt x="73" y="33"/>
                        <a:pt x="64" y="57"/>
                        <a:pt x="58" y="81"/>
                      </a:cubicBezTo>
                      <a:cubicBezTo>
                        <a:pt x="54" y="84"/>
                        <a:pt x="51" y="88"/>
                        <a:pt x="45" y="85"/>
                      </a:cubicBezTo>
                      <a:cubicBezTo>
                        <a:pt x="31" y="66"/>
                        <a:pt x="17" y="47"/>
                        <a:pt x="2" y="28"/>
                      </a:cubicBezTo>
                      <a:close/>
                    </a:path>
                  </a:pathLst>
                </a:custGeom>
                <a:solidFill>
                  <a:srgbClr val="D6B4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5" name="Freeform 217">
                  <a:extLst>
                    <a:ext uri="{FF2B5EF4-FFF2-40B4-BE49-F238E27FC236}">
                      <a16:creationId xmlns:a16="http://schemas.microsoft.com/office/drawing/2014/main" id="{79E955E8-5502-4D7F-2611-F70DED71B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34" y="257"/>
                  <a:ext cx="88" cy="99"/>
                </a:xfrm>
                <a:custGeom>
                  <a:avLst/>
                  <a:gdLst>
                    <a:gd name="T0" fmla="*/ 45 w 76"/>
                    <a:gd name="T1" fmla="*/ 86 h 88"/>
                    <a:gd name="T2" fmla="*/ 7 w 76"/>
                    <a:gd name="T3" fmla="*/ 31 h 88"/>
                    <a:gd name="T4" fmla="*/ 2 w 76"/>
                    <a:gd name="T5" fmla="*/ 13 h 88"/>
                    <a:gd name="T6" fmla="*/ 22 w 76"/>
                    <a:gd name="T7" fmla="*/ 8 h 88"/>
                    <a:gd name="T8" fmla="*/ 52 w 76"/>
                    <a:gd name="T9" fmla="*/ 2 h 88"/>
                    <a:gd name="T10" fmla="*/ 73 w 76"/>
                    <a:gd name="T11" fmla="*/ 5 h 88"/>
                    <a:gd name="T12" fmla="*/ 61 w 76"/>
                    <a:gd name="T13" fmla="*/ 64 h 88"/>
                    <a:gd name="T14" fmla="*/ 57 w 76"/>
                    <a:gd name="T15" fmla="*/ 86 h 88"/>
                    <a:gd name="T16" fmla="*/ 45 w 76"/>
                    <a:gd name="T17" fmla="*/ 8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6" h="88">
                      <a:moveTo>
                        <a:pt x="45" y="86"/>
                      </a:moveTo>
                      <a:cubicBezTo>
                        <a:pt x="33" y="68"/>
                        <a:pt x="20" y="49"/>
                        <a:pt x="7" y="31"/>
                      </a:cubicBezTo>
                      <a:cubicBezTo>
                        <a:pt x="4" y="26"/>
                        <a:pt x="0" y="20"/>
                        <a:pt x="2" y="13"/>
                      </a:cubicBezTo>
                      <a:cubicBezTo>
                        <a:pt x="8" y="10"/>
                        <a:pt x="15" y="10"/>
                        <a:pt x="22" y="8"/>
                      </a:cubicBezTo>
                      <a:cubicBezTo>
                        <a:pt x="31" y="4"/>
                        <a:pt x="41" y="0"/>
                        <a:pt x="52" y="2"/>
                      </a:cubicBezTo>
                      <a:cubicBezTo>
                        <a:pt x="59" y="4"/>
                        <a:pt x="66" y="1"/>
                        <a:pt x="73" y="5"/>
                      </a:cubicBezTo>
                      <a:cubicBezTo>
                        <a:pt x="76" y="26"/>
                        <a:pt x="65" y="45"/>
                        <a:pt x="61" y="64"/>
                      </a:cubicBezTo>
                      <a:cubicBezTo>
                        <a:pt x="60" y="72"/>
                        <a:pt x="59" y="79"/>
                        <a:pt x="57" y="86"/>
                      </a:cubicBezTo>
                      <a:cubicBezTo>
                        <a:pt x="53" y="88"/>
                        <a:pt x="49" y="86"/>
                        <a:pt x="45" y="86"/>
                      </a:cubicBezTo>
                      <a:close/>
                    </a:path>
                  </a:pathLst>
                </a:custGeom>
                <a:solidFill>
                  <a:srgbClr val="D2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6" name="Freeform 218">
                  <a:extLst>
                    <a:ext uri="{FF2B5EF4-FFF2-40B4-BE49-F238E27FC236}">
                      <a16:creationId xmlns:a16="http://schemas.microsoft.com/office/drawing/2014/main" id="{E1C31652-0406-435A-8EBF-41DB200DA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7" y="275"/>
                  <a:ext cx="68" cy="249"/>
                </a:xfrm>
                <a:custGeom>
                  <a:avLst/>
                  <a:gdLst>
                    <a:gd name="T0" fmla="*/ 26 w 59"/>
                    <a:gd name="T1" fmla="*/ 61 h 220"/>
                    <a:gd name="T2" fmla="*/ 49 w 59"/>
                    <a:gd name="T3" fmla="*/ 1 h 220"/>
                    <a:gd name="T4" fmla="*/ 56 w 59"/>
                    <a:gd name="T5" fmla="*/ 3 h 220"/>
                    <a:gd name="T6" fmla="*/ 58 w 59"/>
                    <a:gd name="T7" fmla="*/ 20 h 220"/>
                    <a:gd name="T8" fmla="*/ 26 w 59"/>
                    <a:gd name="T9" fmla="*/ 195 h 220"/>
                    <a:gd name="T10" fmla="*/ 18 w 59"/>
                    <a:gd name="T11" fmla="*/ 215 h 220"/>
                    <a:gd name="T12" fmla="*/ 1 w 59"/>
                    <a:gd name="T13" fmla="*/ 205 h 220"/>
                    <a:gd name="T14" fmla="*/ 26 w 59"/>
                    <a:gd name="T15" fmla="*/ 61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9" h="220">
                      <a:moveTo>
                        <a:pt x="26" y="61"/>
                      </a:moveTo>
                      <a:cubicBezTo>
                        <a:pt x="28" y="39"/>
                        <a:pt x="43" y="21"/>
                        <a:pt x="49" y="1"/>
                      </a:cubicBezTo>
                      <a:cubicBezTo>
                        <a:pt x="52" y="0"/>
                        <a:pt x="54" y="1"/>
                        <a:pt x="56" y="3"/>
                      </a:cubicBezTo>
                      <a:cubicBezTo>
                        <a:pt x="59" y="8"/>
                        <a:pt x="59" y="14"/>
                        <a:pt x="58" y="20"/>
                      </a:cubicBezTo>
                      <a:cubicBezTo>
                        <a:pt x="48" y="78"/>
                        <a:pt x="37" y="137"/>
                        <a:pt x="26" y="195"/>
                      </a:cubicBezTo>
                      <a:cubicBezTo>
                        <a:pt x="25" y="202"/>
                        <a:pt x="24" y="210"/>
                        <a:pt x="18" y="215"/>
                      </a:cubicBezTo>
                      <a:cubicBezTo>
                        <a:pt x="9" y="218"/>
                        <a:pt x="0" y="220"/>
                        <a:pt x="1" y="205"/>
                      </a:cubicBezTo>
                      <a:cubicBezTo>
                        <a:pt x="10" y="157"/>
                        <a:pt x="18" y="109"/>
                        <a:pt x="26" y="61"/>
                      </a:cubicBezTo>
                      <a:close/>
                    </a:path>
                  </a:pathLst>
                </a:custGeom>
                <a:solidFill>
                  <a:srgbClr val="D286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7" name="Freeform 219">
                  <a:extLst>
                    <a:ext uri="{FF2B5EF4-FFF2-40B4-BE49-F238E27FC236}">
                      <a16:creationId xmlns:a16="http://schemas.microsoft.com/office/drawing/2014/main" id="{98FE863D-C282-7207-AFFE-E21CD5B3F1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9" y="438"/>
                  <a:ext cx="85" cy="103"/>
                </a:xfrm>
                <a:custGeom>
                  <a:avLst/>
                  <a:gdLst>
                    <a:gd name="T0" fmla="*/ 74 w 74"/>
                    <a:gd name="T1" fmla="*/ 18 h 91"/>
                    <a:gd name="T2" fmla="*/ 34 w 74"/>
                    <a:gd name="T3" fmla="*/ 85 h 91"/>
                    <a:gd name="T4" fmla="*/ 19 w 74"/>
                    <a:gd name="T5" fmla="*/ 82 h 91"/>
                    <a:gd name="T6" fmla="*/ 4 w 74"/>
                    <a:gd name="T7" fmla="*/ 2 h 91"/>
                    <a:gd name="T8" fmla="*/ 26 w 74"/>
                    <a:gd name="T9" fmla="*/ 4 h 91"/>
                    <a:gd name="T10" fmla="*/ 46 w 74"/>
                    <a:gd name="T11" fmla="*/ 7 h 91"/>
                    <a:gd name="T12" fmla="*/ 74 w 74"/>
                    <a:gd name="T13" fmla="*/ 18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4" h="91">
                      <a:moveTo>
                        <a:pt x="74" y="18"/>
                      </a:moveTo>
                      <a:cubicBezTo>
                        <a:pt x="68" y="45"/>
                        <a:pt x="47" y="63"/>
                        <a:pt x="34" y="85"/>
                      </a:cubicBezTo>
                      <a:cubicBezTo>
                        <a:pt x="27" y="91"/>
                        <a:pt x="22" y="88"/>
                        <a:pt x="19" y="82"/>
                      </a:cubicBezTo>
                      <a:cubicBezTo>
                        <a:pt x="15" y="55"/>
                        <a:pt x="0" y="30"/>
                        <a:pt x="4" y="2"/>
                      </a:cubicBezTo>
                      <a:cubicBezTo>
                        <a:pt x="11" y="0"/>
                        <a:pt x="18" y="6"/>
                        <a:pt x="26" y="4"/>
                      </a:cubicBezTo>
                      <a:cubicBezTo>
                        <a:pt x="33" y="5"/>
                        <a:pt x="40" y="4"/>
                        <a:pt x="46" y="7"/>
                      </a:cubicBezTo>
                      <a:cubicBezTo>
                        <a:pt x="55" y="13"/>
                        <a:pt x="66" y="10"/>
                        <a:pt x="74" y="18"/>
                      </a:cubicBezTo>
                      <a:close/>
                    </a:path>
                  </a:pathLst>
                </a:custGeom>
                <a:solidFill>
                  <a:srgbClr val="D2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8" name="Freeform 220">
                  <a:extLst>
                    <a:ext uri="{FF2B5EF4-FFF2-40B4-BE49-F238E27FC236}">
                      <a16:creationId xmlns:a16="http://schemas.microsoft.com/office/drawing/2014/main" id="{B79B7CA2-D520-E313-3022-2451F04992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36" y="120"/>
                  <a:ext cx="69" cy="251"/>
                </a:xfrm>
                <a:custGeom>
                  <a:avLst/>
                  <a:gdLst>
                    <a:gd name="T0" fmla="*/ 59 w 60"/>
                    <a:gd name="T1" fmla="*/ 199 h 222"/>
                    <a:gd name="T2" fmla="*/ 43 w 60"/>
                    <a:gd name="T3" fmla="*/ 215 h 222"/>
                    <a:gd name="T4" fmla="*/ 34 w 60"/>
                    <a:gd name="T5" fmla="*/ 191 h 222"/>
                    <a:gd name="T6" fmla="*/ 4 w 60"/>
                    <a:gd name="T7" fmla="*/ 22 h 222"/>
                    <a:gd name="T8" fmla="*/ 6 w 60"/>
                    <a:gd name="T9" fmla="*/ 0 h 222"/>
                    <a:gd name="T10" fmla="*/ 12 w 60"/>
                    <a:gd name="T11" fmla="*/ 4 h 222"/>
                    <a:gd name="T12" fmla="*/ 17 w 60"/>
                    <a:gd name="T13" fmla="*/ 18 h 222"/>
                    <a:gd name="T14" fmla="*/ 34 w 60"/>
                    <a:gd name="T15" fmla="*/ 58 h 222"/>
                    <a:gd name="T16" fmla="*/ 59 w 60"/>
                    <a:gd name="T17" fmla="*/ 199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222">
                      <a:moveTo>
                        <a:pt x="59" y="199"/>
                      </a:moveTo>
                      <a:cubicBezTo>
                        <a:pt x="58" y="209"/>
                        <a:pt x="60" y="222"/>
                        <a:pt x="43" y="215"/>
                      </a:cubicBezTo>
                      <a:cubicBezTo>
                        <a:pt x="37" y="208"/>
                        <a:pt x="36" y="199"/>
                        <a:pt x="34" y="191"/>
                      </a:cubicBezTo>
                      <a:cubicBezTo>
                        <a:pt x="24" y="135"/>
                        <a:pt x="14" y="78"/>
                        <a:pt x="4" y="22"/>
                      </a:cubicBezTo>
                      <a:cubicBezTo>
                        <a:pt x="2" y="14"/>
                        <a:pt x="0" y="6"/>
                        <a:pt x="6" y="0"/>
                      </a:cubicBezTo>
                      <a:cubicBezTo>
                        <a:pt x="8" y="1"/>
                        <a:pt x="10" y="2"/>
                        <a:pt x="12" y="4"/>
                      </a:cubicBezTo>
                      <a:cubicBezTo>
                        <a:pt x="10" y="9"/>
                        <a:pt x="13" y="15"/>
                        <a:pt x="17" y="18"/>
                      </a:cubicBezTo>
                      <a:cubicBezTo>
                        <a:pt x="29" y="29"/>
                        <a:pt x="29" y="44"/>
                        <a:pt x="34" y="58"/>
                      </a:cubicBezTo>
                      <a:cubicBezTo>
                        <a:pt x="43" y="105"/>
                        <a:pt x="51" y="152"/>
                        <a:pt x="59" y="199"/>
                      </a:cubicBezTo>
                      <a:close/>
                    </a:path>
                  </a:pathLst>
                </a:custGeom>
                <a:solidFill>
                  <a:srgbClr val="D288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49" name="Freeform 221">
                  <a:extLst>
                    <a:ext uri="{FF2B5EF4-FFF2-40B4-BE49-F238E27FC236}">
                      <a16:creationId xmlns:a16="http://schemas.microsoft.com/office/drawing/2014/main" id="{698D7DB4-09FE-0572-7E6F-B87BAE5C71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43" y="506"/>
                  <a:ext cx="85" cy="99"/>
                </a:xfrm>
                <a:custGeom>
                  <a:avLst/>
                  <a:gdLst>
                    <a:gd name="T0" fmla="*/ 5 w 74"/>
                    <a:gd name="T1" fmla="*/ 1 h 88"/>
                    <a:gd name="T2" fmla="*/ 22 w 74"/>
                    <a:gd name="T3" fmla="*/ 9 h 88"/>
                    <a:gd name="T4" fmla="*/ 58 w 74"/>
                    <a:gd name="T5" fmla="*/ 16 h 88"/>
                    <a:gd name="T6" fmla="*/ 74 w 74"/>
                    <a:gd name="T7" fmla="*/ 22 h 88"/>
                    <a:gd name="T8" fmla="*/ 34 w 74"/>
                    <a:gd name="T9" fmla="*/ 86 h 88"/>
                    <a:gd name="T10" fmla="*/ 19 w 74"/>
                    <a:gd name="T11" fmla="*/ 85 h 88"/>
                    <a:gd name="T12" fmla="*/ 5 w 74"/>
                    <a:gd name="T13" fmla="*/ 20 h 88"/>
                    <a:gd name="T14" fmla="*/ 5 w 74"/>
                    <a:gd name="T15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4" h="88">
                      <a:moveTo>
                        <a:pt x="5" y="1"/>
                      </a:moveTo>
                      <a:cubicBezTo>
                        <a:pt x="8" y="11"/>
                        <a:pt x="15" y="10"/>
                        <a:pt x="22" y="9"/>
                      </a:cubicBezTo>
                      <a:cubicBezTo>
                        <a:pt x="37" y="0"/>
                        <a:pt x="48" y="6"/>
                        <a:pt x="58" y="16"/>
                      </a:cubicBezTo>
                      <a:cubicBezTo>
                        <a:pt x="63" y="18"/>
                        <a:pt x="69" y="20"/>
                        <a:pt x="74" y="22"/>
                      </a:cubicBezTo>
                      <a:cubicBezTo>
                        <a:pt x="67" y="47"/>
                        <a:pt x="47" y="64"/>
                        <a:pt x="34" y="86"/>
                      </a:cubicBezTo>
                      <a:cubicBezTo>
                        <a:pt x="29" y="88"/>
                        <a:pt x="24" y="88"/>
                        <a:pt x="19" y="85"/>
                      </a:cubicBezTo>
                      <a:cubicBezTo>
                        <a:pt x="14" y="63"/>
                        <a:pt x="10" y="41"/>
                        <a:pt x="5" y="20"/>
                      </a:cubicBezTo>
                      <a:cubicBezTo>
                        <a:pt x="3" y="14"/>
                        <a:pt x="0" y="7"/>
                        <a:pt x="5" y="1"/>
                      </a:cubicBezTo>
                      <a:close/>
                    </a:path>
                  </a:pathLst>
                </a:custGeom>
                <a:solidFill>
                  <a:srgbClr val="DFBA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0" name="Freeform 222">
                  <a:extLst>
                    <a:ext uri="{FF2B5EF4-FFF2-40B4-BE49-F238E27FC236}">
                      <a16:creationId xmlns:a16="http://schemas.microsoft.com/office/drawing/2014/main" id="{C52AD3CD-F2B8-26A5-716F-E51F8E660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58" y="346"/>
                  <a:ext cx="84" cy="101"/>
                </a:xfrm>
                <a:custGeom>
                  <a:avLst/>
                  <a:gdLst>
                    <a:gd name="T0" fmla="*/ 19 w 73"/>
                    <a:gd name="T1" fmla="*/ 85 h 89"/>
                    <a:gd name="T2" fmla="*/ 3 w 73"/>
                    <a:gd name="T3" fmla="*/ 23 h 89"/>
                    <a:gd name="T4" fmla="*/ 5 w 73"/>
                    <a:gd name="T5" fmla="*/ 0 h 89"/>
                    <a:gd name="T6" fmla="*/ 23 w 73"/>
                    <a:gd name="T7" fmla="*/ 7 h 89"/>
                    <a:gd name="T8" fmla="*/ 54 w 73"/>
                    <a:gd name="T9" fmla="*/ 11 h 89"/>
                    <a:gd name="T10" fmla="*/ 73 w 73"/>
                    <a:gd name="T11" fmla="*/ 23 h 89"/>
                    <a:gd name="T12" fmla="*/ 32 w 73"/>
                    <a:gd name="T13" fmla="*/ 87 h 89"/>
                    <a:gd name="T14" fmla="*/ 19 w 73"/>
                    <a:gd name="T15" fmla="*/ 85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89">
                      <a:moveTo>
                        <a:pt x="19" y="85"/>
                      </a:moveTo>
                      <a:cubicBezTo>
                        <a:pt x="14" y="65"/>
                        <a:pt x="8" y="44"/>
                        <a:pt x="3" y="23"/>
                      </a:cubicBezTo>
                      <a:cubicBezTo>
                        <a:pt x="1" y="15"/>
                        <a:pt x="0" y="8"/>
                        <a:pt x="5" y="0"/>
                      </a:cubicBezTo>
                      <a:cubicBezTo>
                        <a:pt x="11" y="2"/>
                        <a:pt x="15" y="10"/>
                        <a:pt x="23" y="7"/>
                      </a:cubicBezTo>
                      <a:cubicBezTo>
                        <a:pt x="35" y="1"/>
                        <a:pt x="44" y="7"/>
                        <a:pt x="54" y="11"/>
                      </a:cubicBezTo>
                      <a:cubicBezTo>
                        <a:pt x="61" y="14"/>
                        <a:pt x="69" y="16"/>
                        <a:pt x="73" y="23"/>
                      </a:cubicBezTo>
                      <a:cubicBezTo>
                        <a:pt x="65" y="48"/>
                        <a:pt x="46" y="66"/>
                        <a:pt x="32" y="87"/>
                      </a:cubicBezTo>
                      <a:cubicBezTo>
                        <a:pt x="28" y="87"/>
                        <a:pt x="23" y="89"/>
                        <a:pt x="19" y="85"/>
                      </a:cubicBezTo>
                      <a:close/>
                    </a:path>
                  </a:pathLst>
                </a:custGeom>
                <a:solidFill>
                  <a:srgbClr val="C08B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1" name="Freeform 223">
                  <a:extLst>
                    <a:ext uri="{FF2B5EF4-FFF2-40B4-BE49-F238E27FC236}">
                      <a16:creationId xmlns:a16="http://schemas.microsoft.com/office/drawing/2014/main" id="{84154E53-453C-9D35-36FB-2B09BDAF1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9" y="239"/>
                  <a:ext cx="82" cy="98"/>
                </a:xfrm>
                <a:custGeom>
                  <a:avLst/>
                  <a:gdLst>
                    <a:gd name="T0" fmla="*/ 0 w 71"/>
                    <a:gd name="T1" fmla="*/ 34 h 87"/>
                    <a:gd name="T2" fmla="*/ 0 w 71"/>
                    <a:gd name="T3" fmla="*/ 18 h 87"/>
                    <a:gd name="T4" fmla="*/ 15 w 71"/>
                    <a:gd name="T5" fmla="*/ 7 h 87"/>
                    <a:gd name="T6" fmla="*/ 52 w 71"/>
                    <a:gd name="T7" fmla="*/ 0 h 87"/>
                    <a:gd name="T8" fmla="*/ 68 w 71"/>
                    <a:gd name="T9" fmla="*/ 6 h 87"/>
                    <a:gd name="T10" fmla="*/ 54 w 71"/>
                    <a:gd name="T11" fmla="*/ 77 h 87"/>
                    <a:gd name="T12" fmla="*/ 39 w 71"/>
                    <a:gd name="T13" fmla="*/ 82 h 87"/>
                    <a:gd name="T14" fmla="*/ 0 w 71"/>
                    <a:gd name="T15" fmla="*/ 3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1" h="87">
                      <a:moveTo>
                        <a:pt x="0" y="34"/>
                      </a:moveTo>
                      <a:cubicBezTo>
                        <a:pt x="0" y="29"/>
                        <a:pt x="0" y="23"/>
                        <a:pt x="0" y="18"/>
                      </a:cubicBezTo>
                      <a:cubicBezTo>
                        <a:pt x="2" y="10"/>
                        <a:pt x="9" y="9"/>
                        <a:pt x="15" y="7"/>
                      </a:cubicBezTo>
                      <a:cubicBezTo>
                        <a:pt x="26" y="0"/>
                        <a:pt x="39" y="0"/>
                        <a:pt x="52" y="0"/>
                      </a:cubicBezTo>
                      <a:cubicBezTo>
                        <a:pt x="58" y="0"/>
                        <a:pt x="63" y="2"/>
                        <a:pt x="68" y="6"/>
                      </a:cubicBezTo>
                      <a:cubicBezTo>
                        <a:pt x="71" y="31"/>
                        <a:pt x="56" y="53"/>
                        <a:pt x="54" y="77"/>
                      </a:cubicBezTo>
                      <a:cubicBezTo>
                        <a:pt x="50" y="82"/>
                        <a:pt x="46" y="87"/>
                        <a:pt x="39" y="82"/>
                      </a:cubicBezTo>
                      <a:cubicBezTo>
                        <a:pt x="25" y="67"/>
                        <a:pt x="18" y="46"/>
                        <a:pt x="0" y="34"/>
                      </a:cubicBezTo>
                      <a:close/>
                    </a:path>
                  </a:pathLst>
                </a:custGeom>
                <a:solidFill>
                  <a:srgbClr val="D4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2" name="Freeform 224">
                  <a:extLst>
                    <a:ext uri="{FF2B5EF4-FFF2-40B4-BE49-F238E27FC236}">
                      <a16:creationId xmlns:a16="http://schemas.microsoft.com/office/drawing/2014/main" id="{4B33E6C0-0BC0-6DCF-B9D3-30CF3D41D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0" y="193"/>
                  <a:ext cx="60" cy="240"/>
                </a:xfrm>
                <a:custGeom>
                  <a:avLst/>
                  <a:gdLst>
                    <a:gd name="T0" fmla="*/ 16 w 52"/>
                    <a:gd name="T1" fmla="*/ 212 h 212"/>
                    <a:gd name="T2" fmla="*/ 0 w 52"/>
                    <a:gd name="T3" fmla="*/ 210 h 212"/>
                    <a:gd name="T4" fmla="*/ 25 w 52"/>
                    <a:gd name="T5" fmla="*/ 61 h 212"/>
                    <a:gd name="T6" fmla="*/ 49 w 52"/>
                    <a:gd name="T7" fmla="*/ 0 h 212"/>
                    <a:gd name="T8" fmla="*/ 50 w 52"/>
                    <a:gd name="T9" fmla="*/ 0 h 212"/>
                    <a:gd name="T10" fmla="*/ 51 w 52"/>
                    <a:gd name="T11" fmla="*/ 1 h 212"/>
                    <a:gd name="T12" fmla="*/ 39 w 52"/>
                    <a:gd name="T13" fmla="*/ 89 h 212"/>
                    <a:gd name="T14" fmla="*/ 16 w 52"/>
                    <a:gd name="T15" fmla="*/ 212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212">
                      <a:moveTo>
                        <a:pt x="16" y="212"/>
                      </a:moveTo>
                      <a:cubicBezTo>
                        <a:pt x="11" y="211"/>
                        <a:pt x="5" y="210"/>
                        <a:pt x="0" y="210"/>
                      </a:cubicBezTo>
                      <a:cubicBezTo>
                        <a:pt x="8" y="160"/>
                        <a:pt x="16" y="111"/>
                        <a:pt x="25" y="61"/>
                      </a:cubicBezTo>
                      <a:cubicBezTo>
                        <a:pt x="28" y="39"/>
                        <a:pt x="40" y="20"/>
                        <a:pt x="49" y="0"/>
                      </a:cubicBez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51" y="1"/>
                        <a:pt x="51" y="1"/>
                        <a:pt x="51" y="1"/>
                      </a:cubicBezTo>
                      <a:cubicBezTo>
                        <a:pt x="52" y="31"/>
                        <a:pt x="43" y="60"/>
                        <a:pt x="39" y="89"/>
                      </a:cubicBezTo>
                      <a:cubicBezTo>
                        <a:pt x="33" y="131"/>
                        <a:pt x="24" y="171"/>
                        <a:pt x="16" y="212"/>
                      </a:cubicBezTo>
                      <a:close/>
                    </a:path>
                  </a:pathLst>
                </a:custGeom>
                <a:solidFill>
                  <a:srgbClr val="D186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3" name="Freeform 225">
                  <a:extLst>
                    <a:ext uri="{FF2B5EF4-FFF2-40B4-BE49-F238E27FC236}">
                      <a16:creationId xmlns:a16="http://schemas.microsoft.com/office/drawing/2014/main" id="{683B5493-0870-9972-FCCB-C5F70EA5C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3" y="154"/>
                  <a:ext cx="72" cy="134"/>
                </a:xfrm>
                <a:custGeom>
                  <a:avLst/>
                  <a:gdLst>
                    <a:gd name="T0" fmla="*/ 47 w 62"/>
                    <a:gd name="T1" fmla="*/ 69 h 119"/>
                    <a:gd name="T2" fmla="*/ 30 w 62"/>
                    <a:gd name="T3" fmla="*/ 94 h 119"/>
                    <a:gd name="T4" fmla="*/ 19 w 62"/>
                    <a:gd name="T5" fmla="*/ 116 h 119"/>
                    <a:gd name="T6" fmla="*/ 11 w 62"/>
                    <a:gd name="T7" fmla="*/ 118 h 119"/>
                    <a:gd name="T8" fmla="*/ 15 w 62"/>
                    <a:gd name="T9" fmla="*/ 73 h 119"/>
                    <a:gd name="T10" fmla="*/ 12 w 62"/>
                    <a:gd name="T11" fmla="*/ 22 h 119"/>
                    <a:gd name="T12" fmla="*/ 7 w 62"/>
                    <a:gd name="T13" fmla="*/ 1 h 119"/>
                    <a:gd name="T14" fmla="*/ 44 w 62"/>
                    <a:gd name="T15" fmla="*/ 9 h 119"/>
                    <a:gd name="T16" fmla="*/ 62 w 62"/>
                    <a:gd name="T17" fmla="*/ 9 h 119"/>
                    <a:gd name="T18" fmla="*/ 47 w 62"/>
                    <a:gd name="T19" fmla="*/ 69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" h="119">
                      <a:moveTo>
                        <a:pt x="47" y="69"/>
                      </a:moveTo>
                      <a:cubicBezTo>
                        <a:pt x="33" y="72"/>
                        <a:pt x="35" y="85"/>
                        <a:pt x="30" y="94"/>
                      </a:cubicBezTo>
                      <a:cubicBezTo>
                        <a:pt x="25" y="101"/>
                        <a:pt x="22" y="109"/>
                        <a:pt x="19" y="116"/>
                      </a:cubicBezTo>
                      <a:cubicBezTo>
                        <a:pt x="16" y="119"/>
                        <a:pt x="14" y="119"/>
                        <a:pt x="11" y="118"/>
                      </a:cubicBezTo>
                      <a:cubicBezTo>
                        <a:pt x="10" y="102"/>
                        <a:pt x="0" y="86"/>
                        <a:pt x="15" y="73"/>
                      </a:cubicBezTo>
                      <a:cubicBezTo>
                        <a:pt x="20" y="55"/>
                        <a:pt x="15" y="39"/>
                        <a:pt x="12" y="22"/>
                      </a:cubicBezTo>
                      <a:cubicBezTo>
                        <a:pt x="11" y="15"/>
                        <a:pt x="9" y="8"/>
                        <a:pt x="7" y="1"/>
                      </a:cubicBezTo>
                      <a:cubicBezTo>
                        <a:pt x="20" y="0"/>
                        <a:pt x="33" y="1"/>
                        <a:pt x="44" y="9"/>
                      </a:cubicBezTo>
                      <a:cubicBezTo>
                        <a:pt x="50" y="9"/>
                        <a:pt x="56" y="13"/>
                        <a:pt x="62" y="9"/>
                      </a:cubicBezTo>
                      <a:cubicBezTo>
                        <a:pt x="57" y="29"/>
                        <a:pt x="46" y="48"/>
                        <a:pt x="47" y="69"/>
                      </a:cubicBezTo>
                      <a:close/>
                    </a:path>
                  </a:pathLst>
                </a:custGeom>
                <a:solidFill>
                  <a:srgbClr val="DBB2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4" name="Freeform 226">
                  <a:extLst>
                    <a:ext uri="{FF2B5EF4-FFF2-40B4-BE49-F238E27FC236}">
                      <a16:creationId xmlns:a16="http://schemas.microsoft.com/office/drawing/2014/main" id="{9FB681FD-AF2A-CDC2-9BE9-A8BEEA31B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60" y="308"/>
                  <a:ext cx="89" cy="103"/>
                </a:xfrm>
                <a:custGeom>
                  <a:avLst/>
                  <a:gdLst>
                    <a:gd name="T0" fmla="*/ 77 w 77"/>
                    <a:gd name="T1" fmla="*/ 21 h 91"/>
                    <a:gd name="T2" fmla="*/ 34 w 77"/>
                    <a:gd name="T3" fmla="*/ 88 h 91"/>
                    <a:gd name="T4" fmla="*/ 22 w 77"/>
                    <a:gd name="T5" fmla="*/ 89 h 91"/>
                    <a:gd name="T6" fmla="*/ 15 w 77"/>
                    <a:gd name="T7" fmla="*/ 65 h 91"/>
                    <a:gd name="T8" fmla="*/ 1 w 77"/>
                    <a:gd name="T9" fmla="*/ 26 h 91"/>
                    <a:gd name="T10" fmla="*/ 4 w 77"/>
                    <a:gd name="T11" fmla="*/ 2 h 91"/>
                    <a:gd name="T12" fmla="*/ 10 w 77"/>
                    <a:gd name="T13" fmla="*/ 0 h 91"/>
                    <a:gd name="T14" fmla="*/ 16 w 77"/>
                    <a:gd name="T15" fmla="*/ 16 h 91"/>
                    <a:gd name="T16" fmla="*/ 26 w 77"/>
                    <a:gd name="T17" fmla="*/ 7 h 91"/>
                    <a:gd name="T18" fmla="*/ 77 w 77"/>
                    <a:gd name="T19" fmla="*/ 21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7" h="91">
                      <a:moveTo>
                        <a:pt x="77" y="21"/>
                      </a:moveTo>
                      <a:cubicBezTo>
                        <a:pt x="70" y="48"/>
                        <a:pt x="50" y="67"/>
                        <a:pt x="34" y="88"/>
                      </a:cubicBezTo>
                      <a:cubicBezTo>
                        <a:pt x="30" y="91"/>
                        <a:pt x="26" y="91"/>
                        <a:pt x="22" y="89"/>
                      </a:cubicBezTo>
                      <a:cubicBezTo>
                        <a:pt x="20" y="81"/>
                        <a:pt x="17" y="73"/>
                        <a:pt x="15" y="65"/>
                      </a:cubicBezTo>
                      <a:cubicBezTo>
                        <a:pt x="4" y="54"/>
                        <a:pt x="5" y="39"/>
                        <a:pt x="1" y="26"/>
                      </a:cubicBezTo>
                      <a:cubicBezTo>
                        <a:pt x="1" y="18"/>
                        <a:pt x="0" y="9"/>
                        <a:pt x="4" y="2"/>
                      </a:cubicBezTo>
                      <a:cubicBezTo>
                        <a:pt x="6" y="0"/>
                        <a:pt x="8" y="0"/>
                        <a:pt x="10" y="0"/>
                      </a:cubicBezTo>
                      <a:cubicBezTo>
                        <a:pt x="15" y="4"/>
                        <a:pt x="13" y="11"/>
                        <a:pt x="16" y="16"/>
                      </a:cubicBezTo>
                      <a:cubicBezTo>
                        <a:pt x="22" y="16"/>
                        <a:pt x="22" y="8"/>
                        <a:pt x="26" y="7"/>
                      </a:cubicBezTo>
                      <a:cubicBezTo>
                        <a:pt x="46" y="1"/>
                        <a:pt x="60" y="18"/>
                        <a:pt x="77" y="21"/>
                      </a:cubicBezTo>
                      <a:close/>
                    </a:path>
                  </a:pathLst>
                </a:custGeom>
                <a:solidFill>
                  <a:srgbClr val="D4AE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5" name="Freeform 227">
                  <a:extLst>
                    <a:ext uri="{FF2B5EF4-FFF2-40B4-BE49-F238E27FC236}">
                      <a16:creationId xmlns:a16="http://schemas.microsoft.com/office/drawing/2014/main" id="{F06EB16F-C94D-1E73-43ED-5119FCBCDF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14" y="221"/>
                  <a:ext cx="81" cy="118"/>
                </a:xfrm>
                <a:custGeom>
                  <a:avLst/>
                  <a:gdLst>
                    <a:gd name="T0" fmla="*/ 67 w 71"/>
                    <a:gd name="T1" fmla="*/ 14 h 105"/>
                    <a:gd name="T2" fmla="*/ 63 w 71"/>
                    <a:gd name="T3" fmla="*/ 58 h 105"/>
                    <a:gd name="T4" fmla="*/ 60 w 71"/>
                    <a:gd name="T5" fmla="*/ 85 h 105"/>
                    <a:gd name="T6" fmla="*/ 58 w 71"/>
                    <a:gd name="T7" fmla="*/ 85 h 105"/>
                    <a:gd name="T8" fmla="*/ 40 w 71"/>
                    <a:gd name="T9" fmla="*/ 93 h 105"/>
                    <a:gd name="T10" fmla="*/ 28 w 71"/>
                    <a:gd name="T11" fmla="*/ 71 h 105"/>
                    <a:gd name="T12" fmla="*/ 4 w 71"/>
                    <a:gd name="T13" fmla="*/ 34 h 105"/>
                    <a:gd name="T14" fmla="*/ 1 w 71"/>
                    <a:gd name="T15" fmla="*/ 23 h 105"/>
                    <a:gd name="T16" fmla="*/ 21 w 71"/>
                    <a:gd name="T17" fmla="*/ 13 h 105"/>
                    <a:gd name="T18" fmla="*/ 51 w 71"/>
                    <a:gd name="T19" fmla="*/ 10 h 105"/>
                    <a:gd name="T20" fmla="*/ 67 w 71"/>
                    <a:gd name="T21" fmla="*/ 14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1" h="105">
                      <a:moveTo>
                        <a:pt x="67" y="14"/>
                      </a:moveTo>
                      <a:cubicBezTo>
                        <a:pt x="57" y="28"/>
                        <a:pt x="71" y="44"/>
                        <a:pt x="63" y="58"/>
                      </a:cubicBezTo>
                      <a:cubicBezTo>
                        <a:pt x="69" y="68"/>
                        <a:pt x="62" y="76"/>
                        <a:pt x="60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5" y="94"/>
                        <a:pt x="52" y="105"/>
                        <a:pt x="40" y="93"/>
                      </a:cubicBezTo>
                      <a:cubicBezTo>
                        <a:pt x="33" y="87"/>
                        <a:pt x="30" y="79"/>
                        <a:pt x="28" y="71"/>
                      </a:cubicBezTo>
                      <a:cubicBezTo>
                        <a:pt x="20" y="58"/>
                        <a:pt x="12" y="46"/>
                        <a:pt x="4" y="34"/>
                      </a:cubicBezTo>
                      <a:cubicBezTo>
                        <a:pt x="0" y="31"/>
                        <a:pt x="0" y="27"/>
                        <a:pt x="1" y="23"/>
                      </a:cubicBezTo>
                      <a:cubicBezTo>
                        <a:pt x="6" y="16"/>
                        <a:pt x="15" y="18"/>
                        <a:pt x="21" y="13"/>
                      </a:cubicBezTo>
                      <a:cubicBezTo>
                        <a:pt x="31" y="9"/>
                        <a:pt x="40" y="0"/>
                        <a:pt x="51" y="10"/>
                      </a:cubicBezTo>
                      <a:cubicBezTo>
                        <a:pt x="55" y="16"/>
                        <a:pt x="62" y="13"/>
                        <a:pt x="67" y="14"/>
                      </a:cubicBezTo>
                      <a:close/>
                    </a:path>
                  </a:pathLst>
                </a:custGeom>
                <a:solidFill>
                  <a:srgbClr val="EFC6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6" name="Freeform 228">
                  <a:extLst>
                    <a:ext uri="{FF2B5EF4-FFF2-40B4-BE49-F238E27FC236}">
                      <a16:creationId xmlns:a16="http://schemas.microsoft.com/office/drawing/2014/main" id="{5897E5EA-07AC-4240-ADAE-62782CC60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333" y="181"/>
                  <a:ext cx="63" cy="223"/>
                </a:xfrm>
                <a:custGeom>
                  <a:avLst/>
                  <a:gdLst>
                    <a:gd name="T0" fmla="*/ 51 w 55"/>
                    <a:gd name="T1" fmla="*/ 189 h 197"/>
                    <a:gd name="T2" fmla="*/ 34 w 55"/>
                    <a:gd name="T3" fmla="*/ 197 h 197"/>
                    <a:gd name="T4" fmla="*/ 19 w 55"/>
                    <a:gd name="T5" fmla="*/ 116 h 197"/>
                    <a:gd name="T6" fmla="*/ 2 w 55"/>
                    <a:gd name="T7" fmla="*/ 56 h 197"/>
                    <a:gd name="T8" fmla="*/ 0 w 55"/>
                    <a:gd name="T9" fmla="*/ 44 h 197"/>
                    <a:gd name="T10" fmla="*/ 6 w 55"/>
                    <a:gd name="T11" fmla="*/ 17 h 197"/>
                    <a:gd name="T12" fmla="*/ 17 w 55"/>
                    <a:gd name="T13" fmla="*/ 0 h 197"/>
                    <a:gd name="T14" fmla="*/ 26 w 55"/>
                    <a:gd name="T15" fmla="*/ 19 h 197"/>
                    <a:gd name="T16" fmla="*/ 53 w 55"/>
                    <a:gd name="T17" fmla="*/ 172 h 197"/>
                    <a:gd name="T18" fmla="*/ 51 w 55"/>
                    <a:gd name="T19" fmla="*/ 189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" h="197">
                      <a:moveTo>
                        <a:pt x="51" y="189"/>
                      </a:moveTo>
                      <a:cubicBezTo>
                        <a:pt x="45" y="192"/>
                        <a:pt x="39" y="195"/>
                        <a:pt x="34" y="197"/>
                      </a:cubicBezTo>
                      <a:cubicBezTo>
                        <a:pt x="29" y="170"/>
                        <a:pt x="24" y="143"/>
                        <a:pt x="19" y="116"/>
                      </a:cubicBezTo>
                      <a:cubicBezTo>
                        <a:pt x="4" y="99"/>
                        <a:pt x="7" y="77"/>
                        <a:pt x="2" y="56"/>
                      </a:cubicBezTo>
                      <a:cubicBezTo>
                        <a:pt x="1" y="52"/>
                        <a:pt x="0" y="48"/>
                        <a:pt x="0" y="44"/>
                      </a:cubicBezTo>
                      <a:cubicBezTo>
                        <a:pt x="2" y="35"/>
                        <a:pt x="5" y="26"/>
                        <a:pt x="6" y="17"/>
                      </a:cubicBezTo>
                      <a:cubicBezTo>
                        <a:pt x="7" y="10"/>
                        <a:pt x="8" y="2"/>
                        <a:pt x="17" y="0"/>
                      </a:cubicBezTo>
                      <a:cubicBezTo>
                        <a:pt x="24" y="4"/>
                        <a:pt x="25" y="12"/>
                        <a:pt x="26" y="19"/>
                      </a:cubicBezTo>
                      <a:cubicBezTo>
                        <a:pt x="35" y="70"/>
                        <a:pt x="44" y="121"/>
                        <a:pt x="53" y="172"/>
                      </a:cubicBezTo>
                      <a:cubicBezTo>
                        <a:pt x="54" y="178"/>
                        <a:pt x="55" y="184"/>
                        <a:pt x="51" y="189"/>
                      </a:cubicBezTo>
                      <a:close/>
                    </a:path>
                  </a:pathLst>
                </a:custGeom>
                <a:solidFill>
                  <a:srgbClr val="D48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7" name="Freeform 229">
                  <a:extLst>
                    <a:ext uri="{FF2B5EF4-FFF2-40B4-BE49-F238E27FC236}">
                      <a16:creationId xmlns:a16="http://schemas.microsoft.com/office/drawing/2014/main" id="{FD67CDB1-C371-E9B2-D6A5-ED3115C61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85" y="170"/>
                  <a:ext cx="66" cy="205"/>
                </a:xfrm>
                <a:custGeom>
                  <a:avLst/>
                  <a:gdLst>
                    <a:gd name="T0" fmla="*/ 22 w 57"/>
                    <a:gd name="T1" fmla="*/ 140 h 182"/>
                    <a:gd name="T2" fmla="*/ 21 w 57"/>
                    <a:gd name="T3" fmla="*/ 117 h 182"/>
                    <a:gd name="T4" fmla="*/ 5 w 57"/>
                    <a:gd name="T5" fmla="*/ 45 h 182"/>
                    <a:gd name="T6" fmla="*/ 14 w 57"/>
                    <a:gd name="T7" fmla="*/ 5 h 182"/>
                    <a:gd name="T8" fmla="*/ 24 w 57"/>
                    <a:gd name="T9" fmla="*/ 4 h 182"/>
                    <a:gd name="T10" fmla="*/ 42 w 57"/>
                    <a:gd name="T11" fmla="*/ 89 h 182"/>
                    <a:gd name="T12" fmla="*/ 54 w 57"/>
                    <a:gd name="T13" fmla="*/ 156 h 182"/>
                    <a:gd name="T14" fmla="*/ 51 w 57"/>
                    <a:gd name="T15" fmla="*/ 179 h 182"/>
                    <a:gd name="T16" fmla="*/ 34 w 57"/>
                    <a:gd name="T17" fmla="*/ 182 h 182"/>
                    <a:gd name="T18" fmla="*/ 22 w 57"/>
                    <a:gd name="T19" fmla="*/ 140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7" h="182">
                      <a:moveTo>
                        <a:pt x="22" y="140"/>
                      </a:moveTo>
                      <a:cubicBezTo>
                        <a:pt x="22" y="132"/>
                        <a:pt x="24" y="124"/>
                        <a:pt x="21" y="117"/>
                      </a:cubicBezTo>
                      <a:cubicBezTo>
                        <a:pt x="9" y="94"/>
                        <a:pt x="10" y="69"/>
                        <a:pt x="5" y="45"/>
                      </a:cubicBezTo>
                      <a:cubicBezTo>
                        <a:pt x="3" y="31"/>
                        <a:pt x="0" y="16"/>
                        <a:pt x="14" y="5"/>
                      </a:cubicBezTo>
                      <a:cubicBezTo>
                        <a:pt x="17" y="3"/>
                        <a:pt x="20" y="0"/>
                        <a:pt x="24" y="4"/>
                      </a:cubicBezTo>
                      <a:cubicBezTo>
                        <a:pt x="36" y="31"/>
                        <a:pt x="36" y="61"/>
                        <a:pt x="42" y="89"/>
                      </a:cubicBezTo>
                      <a:cubicBezTo>
                        <a:pt x="46" y="111"/>
                        <a:pt x="49" y="134"/>
                        <a:pt x="54" y="156"/>
                      </a:cubicBezTo>
                      <a:cubicBezTo>
                        <a:pt x="55" y="164"/>
                        <a:pt x="57" y="172"/>
                        <a:pt x="51" y="179"/>
                      </a:cubicBezTo>
                      <a:cubicBezTo>
                        <a:pt x="46" y="180"/>
                        <a:pt x="40" y="181"/>
                        <a:pt x="34" y="182"/>
                      </a:cubicBezTo>
                      <a:cubicBezTo>
                        <a:pt x="26" y="170"/>
                        <a:pt x="26" y="154"/>
                        <a:pt x="22" y="140"/>
                      </a:cubicBezTo>
                      <a:close/>
                    </a:path>
                  </a:pathLst>
                </a:custGeom>
                <a:solidFill>
                  <a:srgbClr val="D19F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8" name="Freeform 230">
                  <a:extLst>
                    <a:ext uri="{FF2B5EF4-FFF2-40B4-BE49-F238E27FC236}">
                      <a16:creationId xmlns:a16="http://schemas.microsoft.com/office/drawing/2014/main" id="{608892EE-C707-DE52-FC2C-B781D0123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7" y="35"/>
                  <a:ext cx="51" cy="210"/>
                </a:xfrm>
                <a:custGeom>
                  <a:avLst/>
                  <a:gdLst>
                    <a:gd name="T0" fmla="*/ 44 w 44"/>
                    <a:gd name="T1" fmla="*/ 186 h 186"/>
                    <a:gd name="T2" fmla="*/ 27 w 44"/>
                    <a:gd name="T3" fmla="*/ 186 h 186"/>
                    <a:gd name="T4" fmla="*/ 18 w 44"/>
                    <a:gd name="T5" fmla="*/ 168 h 186"/>
                    <a:gd name="T6" fmla="*/ 0 w 44"/>
                    <a:gd name="T7" fmla="*/ 50 h 186"/>
                    <a:gd name="T8" fmla="*/ 11 w 44"/>
                    <a:gd name="T9" fmla="*/ 0 h 186"/>
                    <a:gd name="T10" fmla="*/ 23 w 44"/>
                    <a:gd name="T11" fmla="*/ 62 h 186"/>
                    <a:gd name="T12" fmla="*/ 28 w 44"/>
                    <a:gd name="T13" fmla="*/ 82 h 186"/>
                    <a:gd name="T14" fmla="*/ 32 w 44"/>
                    <a:gd name="T15" fmla="*/ 98 h 186"/>
                    <a:gd name="T16" fmla="*/ 44 w 44"/>
                    <a:gd name="T17" fmla="*/ 186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4" h="186">
                      <a:moveTo>
                        <a:pt x="44" y="186"/>
                      </a:moveTo>
                      <a:cubicBezTo>
                        <a:pt x="38" y="186"/>
                        <a:pt x="33" y="186"/>
                        <a:pt x="27" y="186"/>
                      </a:cubicBezTo>
                      <a:cubicBezTo>
                        <a:pt x="22" y="181"/>
                        <a:pt x="19" y="175"/>
                        <a:pt x="18" y="168"/>
                      </a:cubicBezTo>
                      <a:cubicBezTo>
                        <a:pt x="13" y="129"/>
                        <a:pt x="1" y="90"/>
                        <a:pt x="0" y="50"/>
                      </a:cubicBezTo>
                      <a:cubicBezTo>
                        <a:pt x="0" y="33"/>
                        <a:pt x="7" y="17"/>
                        <a:pt x="11" y="0"/>
                      </a:cubicBezTo>
                      <a:cubicBezTo>
                        <a:pt x="17" y="20"/>
                        <a:pt x="20" y="41"/>
                        <a:pt x="23" y="62"/>
                      </a:cubicBezTo>
                      <a:cubicBezTo>
                        <a:pt x="25" y="69"/>
                        <a:pt x="23" y="76"/>
                        <a:pt x="28" y="82"/>
                      </a:cubicBezTo>
                      <a:cubicBezTo>
                        <a:pt x="30" y="87"/>
                        <a:pt x="31" y="92"/>
                        <a:pt x="32" y="98"/>
                      </a:cubicBezTo>
                      <a:cubicBezTo>
                        <a:pt x="31" y="128"/>
                        <a:pt x="43" y="156"/>
                        <a:pt x="44" y="186"/>
                      </a:cubicBezTo>
                      <a:close/>
                    </a:path>
                  </a:pathLst>
                </a:custGeom>
                <a:solidFill>
                  <a:srgbClr val="5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59" name="Freeform 231">
                  <a:extLst>
                    <a:ext uri="{FF2B5EF4-FFF2-40B4-BE49-F238E27FC236}">
                      <a16:creationId xmlns:a16="http://schemas.microsoft.com/office/drawing/2014/main" id="{CC98D21F-F260-F303-8633-57304A1527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1" y="238"/>
                  <a:ext cx="51" cy="212"/>
                </a:xfrm>
                <a:custGeom>
                  <a:avLst/>
                  <a:gdLst>
                    <a:gd name="T0" fmla="*/ 45 w 45"/>
                    <a:gd name="T1" fmla="*/ 183 h 188"/>
                    <a:gd name="T2" fmla="*/ 27 w 45"/>
                    <a:gd name="T3" fmla="*/ 185 h 188"/>
                    <a:gd name="T4" fmla="*/ 18 w 45"/>
                    <a:gd name="T5" fmla="*/ 159 h 188"/>
                    <a:gd name="T6" fmla="*/ 0 w 45"/>
                    <a:gd name="T7" fmla="*/ 51 h 188"/>
                    <a:gd name="T8" fmla="*/ 11 w 45"/>
                    <a:gd name="T9" fmla="*/ 0 h 188"/>
                    <a:gd name="T10" fmla="*/ 28 w 45"/>
                    <a:gd name="T11" fmla="*/ 46 h 188"/>
                    <a:gd name="T12" fmla="*/ 31 w 45"/>
                    <a:gd name="T13" fmla="*/ 83 h 188"/>
                    <a:gd name="T14" fmla="*/ 32 w 45"/>
                    <a:gd name="T15" fmla="*/ 95 h 188"/>
                    <a:gd name="T16" fmla="*/ 45 w 45"/>
                    <a:gd name="T17" fmla="*/ 183 h 1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188">
                      <a:moveTo>
                        <a:pt x="45" y="183"/>
                      </a:moveTo>
                      <a:cubicBezTo>
                        <a:pt x="39" y="184"/>
                        <a:pt x="33" y="188"/>
                        <a:pt x="27" y="185"/>
                      </a:cubicBezTo>
                      <a:cubicBezTo>
                        <a:pt x="20" y="177"/>
                        <a:pt x="19" y="168"/>
                        <a:pt x="18" y="159"/>
                      </a:cubicBezTo>
                      <a:cubicBezTo>
                        <a:pt x="12" y="123"/>
                        <a:pt x="4" y="87"/>
                        <a:pt x="0" y="51"/>
                      </a:cubicBezTo>
                      <a:cubicBezTo>
                        <a:pt x="4" y="34"/>
                        <a:pt x="7" y="17"/>
                        <a:pt x="11" y="0"/>
                      </a:cubicBezTo>
                      <a:cubicBezTo>
                        <a:pt x="26" y="12"/>
                        <a:pt x="24" y="30"/>
                        <a:pt x="28" y="46"/>
                      </a:cubicBezTo>
                      <a:cubicBezTo>
                        <a:pt x="30" y="58"/>
                        <a:pt x="31" y="71"/>
                        <a:pt x="31" y="83"/>
                      </a:cubicBezTo>
                      <a:cubicBezTo>
                        <a:pt x="32" y="87"/>
                        <a:pt x="32" y="91"/>
                        <a:pt x="32" y="95"/>
                      </a:cubicBezTo>
                      <a:cubicBezTo>
                        <a:pt x="32" y="125"/>
                        <a:pt x="42" y="153"/>
                        <a:pt x="45" y="183"/>
                      </a:cubicBezTo>
                      <a:close/>
                    </a:path>
                  </a:pathLst>
                </a:custGeom>
                <a:solidFill>
                  <a:srgbClr val="5AB7C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0" name="Freeform 232">
                  <a:extLst>
                    <a:ext uri="{FF2B5EF4-FFF2-40B4-BE49-F238E27FC236}">
                      <a16:creationId xmlns:a16="http://schemas.microsoft.com/office/drawing/2014/main" id="{34F9776B-3907-E268-E1B8-689A65CDA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82" y="154"/>
                  <a:ext cx="52" cy="208"/>
                </a:xfrm>
                <a:custGeom>
                  <a:avLst/>
                  <a:gdLst>
                    <a:gd name="T0" fmla="*/ 31 w 45"/>
                    <a:gd name="T1" fmla="*/ 82 h 184"/>
                    <a:gd name="T2" fmla="*/ 31 w 45"/>
                    <a:gd name="T3" fmla="*/ 93 h 184"/>
                    <a:gd name="T4" fmla="*/ 45 w 45"/>
                    <a:gd name="T5" fmla="*/ 184 h 184"/>
                    <a:gd name="T6" fmla="*/ 26 w 45"/>
                    <a:gd name="T7" fmla="*/ 184 h 184"/>
                    <a:gd name="T8" fmla="*/ 9 w 45"/>
                    <a:gd name="T9" fmla="*/ 114 h 184"/>
                    <a:gd name="T10" fmla="*/ 0 w 45"/>
                    <a:gd name="T11" fmla="*/ 49 h 184"/>
                    <a:gd name="T12" fmla="*/ 11 w 45"/>
                    <a:gd name="T13" fmla="*/ 0 h 184"/>
                    <a:gd name="T14" fmla="*/ 20 w 45"/>
                    <a:gd name="T15" fmla="*/ 14 h 184"/>
                    <a:gd name="T16" fmla="*/ 31 w 45"/>
                    <a:gd name="T17" fmla="*/ 82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184">
                      <a:moveTo>
                        <a:pt x="31" y="82"/>
                      </a:moveTo>
                      <a:cubicBezTo>
                        <a:pt x="31" y="85"/>
                        <a:pt x="31" y="89"/>
                        <a:pt x="31" y="93"/>
                      </a:cubicBezTo>
                      <a:cubicBezTo>
                        <a:pt x="36" y="123"/>
                        <a:pt x="41" y="154"/>
                        <a:pt x="45" y="184"/>
                      </a:cubicBezTo>
                      <a:cubicBezTo>
                        <a:pt x="39" y="184"/>
                        <a:pt x="33" y="184"/>
                        <a:pt x="26" y="184"/>
                      </a:cubicBezTo>
                      <a:cubicBezTo>
                        <a:pt x="15" y="162"/>
                        <a:pt x="15" y="137"/>
                        <a:pt x="9" y="114"/>
                      </a:cubicBezTo>
                      <a:cubicBezTo>
                        <a:pt x="5" y="92"/>
                        <a:pt x="3" y="71"/>
                        <a:pt x="0" y="49"/>
                      </a:cubicBezTo>
                      <a:cubicBezTo>
                        <a:pt x="4" y="33"/>
                        <a:pt x="7" y="16"/>
                        <a:pt x="11" y="0"/>
                      </a:cubicBezTo>
                      <a:cubicBezTo>
                        <a:pt x="18" y="1"/>
                        <a:pt x="18" y="8"/>
                        <a:pt x="20" y="14"/>
                      </a:cubicBezTo>
                      <a:cubicBezTo>
                        <a:pt x="27" y="36"/>
                        <a:pt x="30" y="58"/>
                        <a:pt x="31" y="82"/>
                      </a:cubicBezTo>
                      <a:close/>
                    </a:path>
                  </a:pathLst>
                </a:custGeom>
                <a:solidFill>
                  <a:srgbClr val="51B6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1" name="Freeform 233">
                  <a:extLst>
                    <a:ext uri="{FF2B5EF4-FFF2-40B4-BE49-F238E27FC236}">
                      <a16:creationId xmlns:a16="http://schemas.microsoft.com/office/drawing/2014/main" id="{BE94F8B8-293C-9ABE-C1F4-742361D2E7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76" y="279"/>
                  <a:ext cx="55" cy="203"/>
                </a:xfrm>
                <a:custGeom>
                  <a:avLst/>
                  <a:gdLst>
                    <a:gd name="T0" fmla="*/ 19 w 48"/>
                    <a:gd name="T1" fmla="*/ 173 h 179"/>
                    <a:gd name="T2" fmla="*/ 0 w 48"/>
                    <a:gd name="T3" fmla="*/ 170 h 179"/>
                    <a:gd name="T4" fmla="*/ 30 w 48"/>
                    <a:gd name="T5" fmla="*/ 0 h 179"/>
                    <a:gd name="T6" fmla="*/ 47 w 48"/>
                    <a:gd name="T7" fmla="*/ 17 h 179"/>
                    <a:gd name="T8" fmla="*/ 46 w 48"/>
                    <a:gd name="T9" fmla="*/ 20 h 179"/>
                    <a:gd name="T10" fmla="*/ 47 w 48"/>
                    <a:gd name="T11" fmla="*/ 33 h 179"/>
                    <a:gd name="T12" fmla="*/ 26 w 48"/>
                    <a:gd name="T13" fmla="*/ 157 h 179"/>
                    <a:gd name="T14" fmla="*/ 19 w 48"/>
                    <a:gd name="T15" fmla="*/ 17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179">
                      <a:moveTo>
                        <a:pt x="19" y="173"/>
                      </a:moveTo>
                      <a:cubicBezTo>
                        <a:pt x="11" y="179"/>
                        <a:pt x="5" y="175"/>
                        <a:pt x="0" y="170"/>
                      </a:cubicBezTo>
                      <a:cubicBezTo>
                        <a:pt x="10" y="113"/>
                        <a:pt x="20" y="57"/>
                        <a:pt x="30" y="0"/>
                      </a:cubicBezTo>
                      <a:cubicBezTo>
                        <a:pt x="39" y="3"/>
                        <a:pt x="42" y="11"/>
                        <a:pt x="47" y="17"/>
                      </a:cubicBezTo>
                      <a:cubicBezTo>
                        <a:pt x="46" y="18"/>
                        <a:pt x="46" y="19"/>
                        <a:pt x="46" y="20"/>
                      </a:cubicBezTo>
                      <a:cubicBezTo>
                        <a:pt x="48" y="24"/>
                        <a:pt x="48" y="29"/>
                        <a:pt x="47" y="33"/>
                      </a:cubicBezTo>
                      <a:cubicBezTo>
                        <a:pt x="40" y="75"/>
                        <a:pt x="34" y="116"/>
                        <a:pt x="26" y="157"/>
                      </a:cubicBezTo>
                      <a:cubicBezTo>
                        <a:pt x="24" y="163"/>
                        <a:pt x="24" y="169"/>
                        <a:pt x="19" y="173"/>
                      </a:cubicBezTo>
                      <a:close/>
                    </a:path>
                  </a:pathLst>
                </a:custGeom>
                <a:solidFill>
                  <a:srgbClr val="E776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2" name="Freeform 234">
                  <a:extLst>
                    <a:ext uri="{FF2B5EF4-FFF2-40B4-BE49-F238E27FC236}">
                      <a16:creationId xmlns:a16="http://schemas.microsoft.com/office/drawing/2014/main" id="{B82FB111-0909-73C6-3E9B-12FEBC41F8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257"/>
                  <a:ext cx="57" cy="193"/>
                </a:xfrm>
                <a:custGeom>
                  <a:avLst/>
                  <a:gdLst>
                    <a:gd name="T0" fmla="*/ 18 w 49"/>
                    <a:gd name="T1" fmla="*/ 169 h 171"/>
                    <a:gd name="T2" fmla="*/ 0 w 49"/>
                    <a:gd name="T3" fmla="*/ 162 h 171"/>
                    <a:gd name="T4" fmla="*/ 15 w 49"/>
                    <a:gd name="T5" fmla="*/ 69 h 171"/>
                    <a:gd name="T6" fmla="*/ 18 w 49"/>
                    <a:gd name="T7" fmla="*/ 47 h 171"/>
                    <a:gd name="T8" fmla="*/ 19 w 49"/>
                    <a:gd name="T9" fmla="*/ 29 h 171"/>
                    <a:gd name="T10" fmla="*/ 29 w 49"/>
                    <a:gd name="T11" fmla="*/ 1 h 171"/>
                    <a:gd name="T12" fmla="*/ 35 w 49"/>
                    <a:gd name="T13" fmla="*/ 1 h 171"/>
                    <a:gd name="T14" fmla="*/ 49 w 49"/>
                    <a:gd name="T15" fmla="*/ 17 h 171"/>
                    <a:gd name="T16" fmla="*/ 24 w 49"/>
                    <a:gd name="T17" fmla="*/ 158 h 171"/>
                    <a:gd name="T18" fmla="*/ 18 w 49"/>
                    <a:gd name="T19" fmla="*/ 169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171">
                      <a:moveTo>
                        <a:pt x="18" y="169"/>
                      </a:moveTo>
                      <a:cubicBezTo>
                        <a:pt x="11" y="171"/>
                        <a:pt x="5" y="166"/>
                        <a:pt x="0" y="162"/>
                      </a:cubicBezTo>
                      <a:cubicBezTo>
                        <a:pt x="5" y="131"/>
                        <a:pt x="10" y="100"/>
                        <a:pt x="15" y="69"/>
                      </a:cubicBezTo>
                      <a:cubicBezTo>
                        <a:pt x="17" y="61"/>
                        <a:pt x="20" y="54"/>
                        <a:pt x="18" y="47"/>
                      </a:cubicBezTo>
                      <a:cubicBezTo>
                        <a:pt x="18" y="41"/>
                        <a:pt x="18" y="35"/>
                        <a:pt x="19" y="29"/>
                      </a:cubicBezTo>
                      <a:cubicBezTo>
                        <a:pt x="23" y="20"/>
                        <a:pt x="20" y="9"/>
                        <a:pt x="29" y="1"/>
                      </a:cubicBezTo>
                      <a:cubicBezTo>
                        <a:pt x="31" y="0"/>
                        <a:pt x="33" y="0"/>
                        <a:pt x="35" y="1"/>
                      </a:cubicBezTo>
                      <a:cubicBezTo>
                        <a:pt x="40" y="5"/>
                        <a:pt x="47" y="9"/>
                        <a:pt x="49" y="17"/>
                      </a:cubicBezTo>
                      <a:cubicBezTo>
                        <a:pt x="42" y="64"/>
                        <a:pt x="32" y="111"/>
                        <a:pt x="24" y="158"/>
                      </a:cubicBezTo>
                      <a:cubicBezTo>
                        <a:pt x="23" y="162"/>
                        <a:pt x="22" y="166"/>
                        <a:pt x="18" y="169"/>
                      </a:cubicBezTo>
                      <a:close/>
                    </a:path>
                  </a:pathLst>
                </a:custGeom>
                <a:solidFill>
                  <a:srgbClr val="E775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3" name="Freeform 235">
                  <a:extLst>
                    <a:ext uri="{FF2B5EF4-FFF2-40B4-BE49-F238E27FC236}">
                      <a16:creationId xmlns:a16="http://schemas.microsoft.com/office/drawing/2014/main" id="{9D5526E2-9CF5-C679-4BB3-B23A7DC810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6" y="241"/>
                  <a:ext cx="68" cy="94"/>
                </a:xfrm>
                <a:custGeom>
                  <a:avLst/>
                  <a:gdLst>
                    <a:gd name="T0" fmla="*/ 45 w 59"/>
                    <a:gd name="T1" fmla="*/ 0 h 83"/>
                    <a:gd name="T2" fmla="*/ 59 w 59"/>
                    <a:gd name="T3" fmla="*/ 63 h 83"/>
                    <a:gd name="T4" fmla="*/ 54 w 59"/>
                    <a:gd name="T5" fmla="*/ 80 h 83"/>
                    <a:gd name="T6" fmla="*/ 28 w 59"/>
                    <a:gd name="T7" fmla="*/ 75 h 83"/>
                    <a:gd name="T8" fmla="*/ 4 w 59"/>
                    <a:gd name="T9" fmla="*/ 68 h 83"/>
                    <a:gd name="T10" fmla="*/ 0 w 59"/>
                    <a:gd name="T11" fmla="*/ 61 h 83"/>
                    <a:gd name="T12" fmla="*/ 45 w 59"/>
                    <a:gd name="T13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83">
                      <a:moveTo>
                        <a:pt x="45" y="0"/>
                      </a:moveTo>
                      <a:cubicBezTo>
                        <a:pt x="50" y="21"/>
                        <a:pt x="54" y="42"/>
                        <a:pt x="59" y="63"/>
                      </a:cubicBezTo>
                      <a:cubicBezTo>
                        <a:pt x="55" y="68"/>
                        <a:pt x="56" y="74"/>
                        <a:pt x="54" y="80"/>
                      </a:cubicBezTo>
                      <a:cubicBezTo>
                        <a:pt x="45" y="83"/>
                        <a:pt x="36" y="81"/>
                        <a:pt x="28" y="75"/>
                      </a:cubicBezTo>
                      <a:cubicBezTo>
                        <a:pt x="21" y="70"/>
                        <a:pt x="13" y="67"/>
                        <a:pt x="4" y="68"/>
                      </a:cubicBezTo>
                      <a:cubicBezTo>
                        <a:pt x="1" y="67"/>
                        <a:pt x="0" y="64"/>
                        <a:pt x="0" y="61"/>
                      </a:cubicBezTo>
                      <a:cubicBezTo>
                        <a:pt x="11" y="38"/>
                        <a:pt x="21" y="13"/>
                        <a:pt x="45" y="0"/>
                      </a:cubicBezTo>
                      <a:close/>
                    </a:path>
                  </a:pathLst>
                </a:custGeom>
                <a:solidFill>
                  <a:srgbClr val="E84F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4" name="Freeform 236">
                  <a:extLst>
                    <a:ext uri="{FF2B5EF4-FFF2-40B4-BE49-F238E27FC236}">
                      <a16:creationId xmlns:a16="http://schemas.microsoft.com/office/drawing/2014/main" id="{25CB2D73-5CF2-A207-B0C8-E419F4177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49" y="143"/>
                  <a:ext cx="50" cy="192"/>
                </a:xfrm>
                <a:custGeom>
                  <a:avLst/>
                  <a:gdLst>
                    <a:gd name="T0" fmla="*/ 14 w 44"/>
                    <a:gd name="T1" fmla="*/ 84 h 170"/>
                    <a:gd name="T2" fmla="*/ 20 w 44"/>
                    <a:gd name="T3" fmla="*/ 74 h 170"/>
                    <a:gd name="T4" fmla="*/ 34 w 44"/>
                    <a:gd name="T5" fmla="*/ 3 h 170"/>
                    <a:gd name="T6" fmla="*/ 42 w 44"/>
                    <a:gd name="T7" fmla="*/ 11 h 170"/>
                    <a:gd name="T8" fmla="*/ 24 w 44"/>
                    <a:gd name="T9" fmla="*/ 130 h 170"/>
                    <a:gd name="T10" fmla="*/ 17 w 44"/>
                    <a:gd name="T11" fmla="*/ 169 h 170"/>
                    <a:gd name="T12" fmla="*/ 0 w 44"/>
                    <a:gd name="T13" fmla="*/ 162 h 170"/>
                    <a:gd name="T14" fmla="*/ 14 w 44"/>
                    <a:gd name="T15" fmla="*/ 84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70">
                      <a:moveTo>
                        <a:pt x="14" y="84"/>
                      </a:moveTo>
                      <a:cubicBezTo>
                        <a:pt x="18" y="82"/>
                        <a:pt x="21" y="79"/>
                        <a:pt x="20" y="74"/>
                      </a:cubicBezTo>
                      <a:cubicBezTo>
                        <a:pt x="19" y="49"/>
                        <a:pt x="29" y="27"/>
                        <a:pt x="34" y="3"/>
                      </a:cubicBezTo>
                      <a:cubicBezTo>
                        <a:pt x="42" y="0"/>
                        <a:pt x="44" y="4"/>
                        <a:pt x="42" y="11"/>
                      </a:cubicBezTo>
                      <a:cubicBezTo>
                        <a:pt x="39" y="51"/>
                        <a:pt x="29" y="90"/>
                        <a:pt x="24" y="130"/>
                      </a:cubicBezTo>
                      <a:cubicBezTo>
                        <a:pt x="22" y="143"/>
                        <a:pt x="19" y="156"/>
                        <a:pt x="17" y="169"/>
                      </a:cubicBezTo>
                      <a:cubicBezTo>
                        <a:pt x="10" y="170"/>
                        <a:pt x="4" y="169"/>
                        <a:pt x="0" y="162"/>
                      </a:cubicBezTo>
                      <a:cubicBezTo>
                        <a:pt x="5" y="136"/>
                        <a:pt x="9" y="110"/>
                        <a:pt x="14" y="84"/>
                      </a:cubicBezTo>
                      <a:close/>
                    </a:path>
                  </a:pathLst>
                </a:custGeom>
                <a:solidFill>
                  <a:srgbClr val="CC35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5" name="Freeform 237">
                  <a:extLst>
                    <a:ext uri="{FF2B5EF4-FFF2-40B4-BE49-F238E27FC236}">
                      <a16:creationId xmlns:a16="http://schemas.microsoft.com/office/drawing/2014/main" id="{B761518F-5BCB-E0CC-E0F8-AB0F9BA53E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2" y="277"/>
                  <a:ext cx="26" cy="197"/>
                </a:xfrm>
                <a:custGeom>
                  <a:avLst/>
                  <a:gdLst>
                    <a:gd name="T0" fmla="*/ 23 w 23"/>
                    <a:gd name="T1" fmla="*/ 174 h 174"/>
                    <a:gd name="T2" fmla="*/ 3 w 23"/>
                    <a:gd name="T3" fmla="*/ 172 h 174"/>
                    <a:gd name="T4" fmla="*/ 1 w 23"/>
                    <a:gd name="T5" fmla="*/ 96 h 174"/>
                    <a:gd name="T6" fmla="*/ 0 w 23"/>
                    <a:gd name="T7" fmla="*/ 67 h 174"/>
                    <a:gd name="T8" fmla="*/ 10 w 23"/>
                    <a:gd name="T9" fmla="*/ 47 h 174"/>
                    <a:gd name="T10" fmla="*/ 23 w 23"/>
                    <a:gd name="T11" fmla="*/ 0 h 174"/>
                    <a:gd name="T12" fmla="*/ 23 w 23"/>
                    <a:gd name="T13" fmla="*/ 174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174">
                      <a:moveTo>
                        <a:pt x="23" y="174"/>
                      </a:moveTo>
                      <a:cubicBezTo>
                        <a:pt x="16" y="174"/>
                        <a:pt x="10" y="173"/>
                        <a:pt x="3" y="172"/>
                      </a:cubicBezTo>
                      <a:cubicBezTo>
                        <a:pt x="0" y="147"/>
                        <a:pt x="2" y="121"/>
                        <a:pt x="1" y="96"/>
                      </a:cubicBezTo>
                      <a:cubicBezTo>
                        <a:pt x="1" y="86"/>
                        <a:pt x="0" y="76"/>
                        <a:pt x="0" y="67"/>
                      </a:cubicBezTo>
                      <a:cubicBezTo>
                        <a:pt x="0" y="58"/>
                        <a:pt x="3" y="52"/>
                        <a:pt x="10" y="47"/>
                      </a:cubicBezTo>
                      <a:cubicBezTo>
                        <a:pt x="18" y="32"/>
                        <a:pt x="10" y="13"/>
                        <a:pt x="23" y="0"/>
                      </a:cubicBezTo>
                      <a:cubicBezTo>
                        <a:pt x="23" y="58"/>
                        <a:pt x="23" y="116"/>
                        <a:pt x="23" y="174"/>
                      </a:cubicBezTo>
                      <a:close/>
                    </a:path>
                  </a:pathLst>
                </a:custGeom>
                <a:solidFill>
                  <a:srgbClr val="D228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6" name="Freeform 238">
                  <a:extLst>
                    <a:ext uri="{FF2B5EF4-FFF2-40B4-BE49-F238E27FC236}">
                      <a16:creationId xmlns:a16="http://schemas.microsoft.com/office/drawing/2014/main" id="{34F604B5-EDEE-8D5E-0F4E-38139E0F7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3" y="189"/>
                  <a:ext cx="49" cy="176"/>
                </a:xfrm>
                <a:custGeom>
                  <a:avLst/>
                  <a:gdLst>
                    <a:gd name="T0" fmla="*/ 17 w 42"/>
                    <a:gd name="T1" fmla="*/ 149 h 156"/>
                    <a:gd name="T2" fmla="*/ 0 w 42"/>
                    <a:gd name="T3" fmla="*/ 139 h 156"/>
                    <a:gd name="T4" fmla="*/ 22 w 42"/>
                    <a:gd name="T5" fmla="*/ 10 h 156"/>
                    <a:gd name="T6" fmla="*/ 30 w 42"/>
                    <a:gd name="T7" fmla="*/ 7 h 156"/>
                    <a:gd name="T8" fmla="*/ 41 w 42"/>
                    <a:gd name="T9" fmla="*/ 30 h 156"/>
                    <a:gd name="T10" fmla="*/ 42 w 42"/>
                    <a:gd name="T11" fmla="*/ 36 h 156"/>
                    <a:gd name="T12" fmla="*/ 26 w 42"/>
                    <a:gd name="T13" fmla="*/ 117 h 156"/>
                    <a:gd name="T14" fmla="*/ 17 w 42"/>
                    <a:gd name="T15" fmla="*/ 149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2" h="156">
                      <a:moveTo>
                        <a:pt x="17" y="149"/>
                      </a:moveTo>
                      <a:cubicBezTo>
                        <a:pt x="6" y="156"/>
                        <a:pt x="2" y="149"/>
                        <a:pt x="0" y="139"/>
                      </a:cubicBezTo>
                      <a:cubicBezTo>
                        <a:pt x="7" y="96"/>
                        <a:pt x="15" y="53"/>
                        <a:pt x="22" y="10"/>
                      </a:cubicBezTo>
                      <a:cubicBezTo>
                        <a:pt x="25" y="10"/>
                        <a:pt x="25" y="0"/>
                        <a:pt x="30" y="7"/>
                      </a:cubicBezTo>
                      <a:cubicBezTo>
                        <a:pt x="34" y="15"/>
                        <a:pt x="37" y="22"/>
                        <a:pt x="41" y="30"/>
                      </a:cubicBezTo>
                      <a:cubicBezTo>
                        <a:pt x="42" y="32"/>
                        <a:pt x="42" y="34"/>
                        <a:pt x="42" y="36"/>
                      </a:cubicBezTo>
                      <a:cubicBezTo>
                        <a:pt x="34" y="63"/>
                        <a:pt x="31" y="90"/>
                        <a:pt x="26" y="117"/>
                      </a:cubicBezTo>
                      <a:cubicBezTo>
                        <a:pt x="24" y="128"/>
                        <a:pt x="25" y="140"/>
                        <a:pt x="17" y="149"/>
                      </a:cubicBezTo>
                      <a:close/>
                    </a:path>
                  </a:pathLst>
                </a:custGeom>
                <a:solidFill>
                  <a:srgbClr val="1B80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7" name="Freeform 239">
                  <a:extLst>
                    <a:ext uri="{FF2B5EF4-FFF2-40B4-BE49-F238E27FC236}">
                      <a16:creationId xmlns:a16="http://schemas.microsoft.com/office/drawing/2014/main" id="{7B643BCD-9C04-CA64-1521-20A127A9E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53" y="300"/>
                  <a:ext cx="54" cy="163"/>
                </a:xfrm>
                <a:custGeom>
                  <a:avLst/>
                  <a:gdLst>
                    <a:gd name="T0" fmla="*/ 27 w 47"/>
                    <a:gd name="T1" fmla="*/ 140 h 144"/>
                    <a:gd name="T2" fmla="*/ 0 w 47"/>
                    <a:gd name="T3" fmla="*/ 131 h 144"/>
                    <a:gd name="T4" fmla="*/ 18 w 47"/>
                    <a:gd name="T5" fmla="*/ 63 h 144"/>
                    <a:gd name="T6" fmla="*/ 26 w 47"/>
                    <a:gd name="T7" fmla="*/ 16 h 144"/>
                    <a:gd name="T8" fmla="*/ 39 w 47"/>
                    <a:gd name="T9" fmla="*/ 4 h 144"/>
                    <a:gd name="T10" fmla="*/ 47 w 47"/>
                    <a:gd name="T11" fmla="*/ 48 h 144"/>
                    <a:gd name="T12" fmla="*/ 32 w 47"/>
                    <a:gd name="T13" fmla="*/ 112 h 144"/>
                    <a:gd name="T14" fmla="*/ 27 w 47"/>
                    <a:gd name="T15" fmla="*/ 140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7" h="144">
                      <a:moveTo>
                        <a:pt x="27" y="140"/>
                      </a:moveTo>
                      <a:cubicBezTo>
                        <a:pt x="18" y="138"/>
                        <a:pt x="6" y="144"/>
                        <a:pt x="0" y="131"/>
                      </a:cubicBezTo>
                      <a:cubicBezTo>
                        <a:pt x="13" y="110"/>
                        <a:pt x="13" y="86"/>
                        <a:pt x="18" y="63"/>
                      </a:cubicBezTo>
                      <a:cubicBezTo>
                        <a:pt x="21" y="47"/>
                        <a:pt x="22" y="31"/>
                        <a:pt x="26" y="16"/>
                      </a:cubicBezTo>
                      <a:cubicBezTo>
                        <a:pt x="27" y="10"/>
                        <a:pt x="27" y="0"/>
                        <a:pt x="39" y="4"/>
                      </a:cubicBezTo>
                      <a:cubicBezTo>
                        <a:pt x="39" y="19"/>
                        <a:pt x="40" y="34"/>
                        <a:pt x="47" y="48"/>
                      </a:cubicBezTo>
                      <a:cubicBezTo>
                        <a:pt x="35" y="68"/>
                        <a:pt x="39" y="91"/>
                        <a:pt x="32" y="112"/>
                      </a:cubicBezTo>
                      <a:cubicBezTo>
                        <a:pt x="30" y="121"/>
                        <a:pt x="29" y="130"/>
                        <a:pt x="27" y="140"/>
                      </a:cubicBezTo>
                      <a:close/>
                    </a:path>
                  </a:pathLst>
                </a:custGeom>
                <a:solidFill>
                  <a:srgbClr val="E184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8" name="Freeform 240">
                  <a:extLst>
                    <a:ext uri="{FF2B5EF4-FFF2-40B4-BE49-F238E27FC236}">
                      <a16:creationId xmlns:a16="http://schemas.microsoft.com/office/drawing/2014/main" id="{F0DC9983-2B43-9BA9-5992-218B5167C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9" y="253"/>
                  <a:ext cx="60" cy="168"/>
                </a:xfrm>
                <a:custGeom>
                  <a:avLst/>
                  <a:gdLst>
                    <a:gd name="T0" fmla="*/ 51 w 52"/>
                    <a:gd name="T1" fmla="*/ 128 h 148"/>
                    <a:gd name="T2" fmla="*/ 34 w 52"/>
                    <a:gd name="T3" fmla="*/ 145 h 148"/>
                    <a:gd name="T4" fmla="*/ 14 w 52"/>
                    <a:gd name="T5" fmla="*/ 47 h 148"/>
                    <a:gd name="T6" fmla="*/ 10 w 52"/>
                    <a:gd name="T7" fmla="*/ 1 h 148"/>
                    <a:gd name="T8" fmla="*/ 15 w 52"/>
                    <a:gd name="T9" fmla="*/ 10 h 148"/>
                    <a:gd name="T10" fmla="*/ 38 w 52"/>
                    <a:gd name="T11" fmla="*/ 57 h 148"/>
                    <a:gd name="T12" fmla="*/ 51 w 52"/>
                    <a:gd name="T13" fmla="*/ 128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48">
                      <a:moveTo>
                        <a:pt x="51" y="128"/>
                      </a:moveTo>
                      <a:cubicBezTo>
                        <a:pt x="52" y="140"/>
                        <a:pt x="48" y="148"/>
                        <a:pt x="34" y="145"/>
                      </a:cubicBezTo>
                      <a:cubicBezTo>
                        <a:pt x="20" y="114"/>
                        <a:pt x="18" y="80"/>
                        <a:pt x="14" y="47"/>
                      </a:cubicBezTo>
                      <a:cubicBezTo>
                        <a:pt x="12" y="32"/>
                        <a:pt x="0" y="17"/>
                        <a:pt x="10" y="1"/>
                      </a:cubicBezTo>
                      <a:cubicBezTo>
                        <a:pt x="18" y="0"/>
                        <a:pt x="17" y="4"/>
                        <a:pt x="15" y="10"/>
                      </a:cubicBezTo>
                      <a:cubicBezTo>
                        <a:pt x="22" y="26"/>
                        <a:pt x="36" y="38"/>
                        <a:pt x="38" y="57"/>
                      </a:cubicBezTo>
                      <a:cubicBezTo>
                        <a:pt x="43" y="80"/>
                        <a:pt x="47" y="104"/>
                        <a:pt x="51" y="128"/>
                      </a:cubicBezTo>
                      <a:close/>
                    </a:path>
                  </a:pathLst>
                </a:custGeom>
                <a:solidFill>
                  <a:srgbClr val="D32B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69" name="Freeform 241">
                  <a:extLst>
                    <a:ext uri="{FF2B5EF4-FFF2-40B4-BE49-F238E27FC236}">
                      <a16:creationId xmlns:a16="http://schemas.microsoft.com/office/drawing/2014/main" id="{D4892F98-C250-4F6C-3865-552224626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30" y="336"/>
                  <a:ext cx="47" cy="157"/>
                </a:xfrm>
                <a:custGeom>
                  <a:avLst/>
                  <a:gdLst>
                    <a:gd name="T0" fmla="*/ 31 w 41"/>
                    <a:gd name="T1" fmla="*/ 0 h 139"/>
                    <a:gd name="T2" fmla="*/ 41 w 41"/>
                    <a:gd name="T3" fmla="*/ 40 h 139"/>
                    <a:gd name="T4" fmla="*/ 24 w 41"/>
                    <a:gd name="T5" fmla="*/ 132 h 139"/>
                    <a:gd name="T6" fmla="*/ 0 w 41"/>
                    <a:gd name="T7" fmla="*/ 127 h 139"/>
                    <a:gd name="T8" fmla="*/ 22 w 41"/>
                    <a:gd name="T9" fmla="*/ 17 h 139"/>
                    <a:gd name="T10" fmla="*/ 31 w 41"/>
                    <a:gd name="T11" fmla="*/ 0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139">
                      <a:moveTo>
                        <a:pt x="31" y="0"/>
                      </a:moveTo>
                      <a:cubicBezTo>
                        <a:pt x="34" y="13"/>
                        <a:pt x="37" y="27"/>
                        <a:pt x="41" y="40"/>
                      </a:cubicBezTo>
                      <a:cubicBezTo>
                        <a:pt x="35" y="71"/>
                        <a:pt x="29" y="101"/>
                        <a:pt x="24" y="132"/>
                      </a:cubicBezTo>
                      <a:cubicBezTo>
                        <a:pt x="15" y="136"/>
                        <a:pt x="6" y="139"/>
                        <a:pt x="0" y="127"/>
                      </a:cubicBezTo>
                      <a:cubicBezTo>
                        <a:pt x="9" y="91"/>
                        <a:pt x="13" y="53"/>
                        <a:pt x="22" y="17"/>
                      </a:cubicBezTo>
                      <a:cubicBezTo>
                        <a:pt x="23" y="10"/>
                        <a:pt x="21" y="1"/>
                        <a:pt x="31" y="0"/>
                      </a:cubicBezTo>
                      <a:close/>
                    </a:path>
                  </a:pathLst>
                </a:custGeom>
                <a:solidFill>
                  <a:srgbClr val="E07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0" name="Freeform 242">
                  <a:extLst>
                    <a:ext uri="{FF2B5EF4-FFF2-40B4-BE49-F238E27FC236}">
                      <a16:creationId xmlns:a16="http://schemas.microsoft.com/office/drawing/2014/main" id="{CB54A6A8-BB02-EB18-1669-B457760A63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45" y="301"/>
                  <a:ext cx="23" cy="160"/>
                </a:xfrm>
                <a:custGeom>
                  <a:avLst/>
                  <a:gdLst>
                    <a:gd name="T0" fmla="*/ 1 w 20"/>
                    <a:gd name="T1" fmla="*/ 0 h 142"/>
                    <a:gd name="T2" fmla="*/ 16 w 20"/>
                    <a:gd name="T3" fmla="*/ 19 h 142"/>
                    <a:gd name="T4" fmla="*/ 17 w 20"/>
                    <a:gd name="T5" fmla="*/ 31 h 142"/>
                    <a:gd name="T6" fmla="*/ 16 w 20"/>
                    <a:gd name="T7" fmla="*/ 122 h 142"/>
                    <a:gd name="T8" fmla="*/ 20 w 20"/>
                    <a:gd name="T9" fmla="*/ 135 h 142"/>
                    <a:gd name="T10" fmla="*/ 0 w 20"/>
                    <a:gd name="T11" fmla="*/ 138 h 142"/>
                    <a:gd name="T12" fmla="*/ 1 w 20"/>
                    <a:gd name="T13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142">
                      <a:moveTo>
                        <a:pt x="1" y="0"/>
                      </a:moveTo>
                      <a:cubicBezTo>
                        <a:pt x="6" y="6"/>
                        <a:pt x="11" y="12"/>
                        <a:pt x="16" y="19"/>
                      </a:cubicBezTo>
                      <a:cubicBezTo>
                        <a:pt x="19" y="22"/>
                        <a:pt x="19" y="26"/>
                        <a:pt x="17" y="31"/>
                      </a:cubicBezTo>
                      <a:cubicBezTo>
                        <a:pt x="17" y="61"/>
                        <a:pt x="16" y="92"/>
                        <a:pt x="16" y="122"/>
                      </a:cubicBezTo>
                      <a:cubicBezTo>
                        <a:pt x="16" y="127"/>
                        <a:pt x="16" y="132"/>
                        <a:pt x="20" y="135"/>
                      </a:cubicBezTo>
                      <a:cubicBezTo>
                        <a:pt x="14" y="142"/>
                        <a:pt x="7" y="137"/>
                        <a:pt x="0" y="138"/>
                      </a:cubicBezTo>
                      <a:cubicBezTo>
                        <a:pt x="0" y="92"/>
                        <a:pt x="0" y="46"/>
                        <a:pt x="1" y="0"/>
                      </a:cubicBezTo>
                      <a:close/>
                    </a:path>
                  </a:pathLst>
                </a:custGeom>
                <a:solidFill>
                  <a:srgbClr val="CA39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1" name="Freeform 243">
                  <a:extLst>
                    <a:ext uri="{FF2B5EF4-FFF2-40B4-BE49-F238E27FC236}">
                      <a16:creationId xmlns:a16="http://schemas.microsoft.com/office/drawing/2014/main" id="{DC896620-0B9B-4E52-CC64-DA4A29B4D6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06" y="191"/>
                  <a:ext cx="42" cy="154"/>
                </a:xfrm>
                <a:custGeom>
                  <a:avLst/>
                  <a:gdLst>
                    <a:gd name="T0" fmla="*/ 20 w 36"/>
                    <a:gd name="T1" fmla="*/ 136 h 136"/>
                    <a:gd name="T2" fmla="*/ 0 w 36"/>
                    <a:gd name="T3" fmla="*/ 130 h 136"/>
                    <a:gd name="T4" fmla="*/ 15 w 36"/>
                    <a:gd name="T5" fmla="*/ 61 h 136"/>
                    <a:gd name="T6" fmla="*/ 27 w 36"/>
                    <a:gd name="T7" fmla="*/ 0 h 136"/>
                    <a:gd name="T8" fmla="*/ 36 w 36"/>
                    <a:gd name="T9" fmla="*/ 48 h 136"/>
                    <a:gd name="T10" fmla="*/ 20 w 36"/>
                    <a:gd name="T11" fmla="*/ 13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" h="136">
                      <a:moveTo>
                        <a:pt x="20" y="136"/>
                      </a:moveTo>
                      <a:cubicBezTo>
                        <a:pt x="13" y="134"/>
                        <a:pt x="6" y="132"/>
                        <a:pt x="0" y="130"/>
                      </a:cubicBezTo>
                      <a:cubicBezTo>
                        <a:pt x="13" y="109"/>
                        <a:pt x="9" y="84"/>
                        <a:pt x="15" y="61"/>
                      </a:cubicBezTo>
                      <a:cubicBezTo>
                        <a:pt x="20" y="41"/>
                        <a:pt x="23" y="20"/>
                        <a:pt x="27" y="0"/>
                      </a:cubicBezTo>
                      <a:cubicBezTo>
                        <a:pt x="33" y="16"/>
                        <a:pt x="36" y="31"/>
                        <a:pt x="36" y="48"/>
                      </a:cubicBezTo>
                      <a:cubicBezTo>
                        <a:pt x="30" y="77"/>
                        <a:pt x="25" y="107"/>
                        <a:pt x="20" y="136"/>
                      </a:cubicBezTo>
                      <a:close/>
                    </a:path>
                  </a:pathLst>
                </a:custGeom>
                <a:solidFill>
                  <a:srgbClr val="DB51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2" name="Freeform 244">
                  <a:extLst>
                    <a:ext uri="{FF2B5EF4-FFF2-40B4-BE49-F238E27FC236}">
                      <a16:creationId xmlns:a16="http://schemas.microsoft.com/office/drawing/2014/main" id="{D244D46A-B19A-CF4C-4355-FC6D913CFD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8" y="128"/>
                  <a:ext cx="43" cy="149"/>
                </a:xfrm>
                <a:custGeom>
                  <a:avLst/>
                  <a:gdLst>
                    <a:gd name="T0" fmla="*/ 35 w 37"/>
                    <a:gd name="T1" fmla="*/ 127 h 132"/>
                    <a:gd name="T2" fmla="*/ 16 w 37"/>
                    <a:gd name="T3" fmla="*/ 127 h 132"/>
                    <a:gd name="T4" fmla="*/ 3 w 37"/>
                    <a:gd name="T5" fmla="*/ 56 h 132"/>
                    <a:gd name="T6" fmla="*/ 8 w 37"/>
                    <a:gd name="T7" fmla="*/ 0 h 132"/>
                    <a:gd name="T8" fmla="*/ 19 w 37"/>
                    <a:gd name="T9" fmla="*/ 12 h 132"/>
                    <a:gd name="T10" fmla="*/ 37 w 37"/>
                    <a:gd name="T11" fmla="*/ 119 h 132"/>
                    <a:gd name="T12" fmla="*/ 35 w 37"/>
                    <a:gd name="T13" fmla="*/ 127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32">
                      <a:moveTo>
                        <a:pt x="35" y="127"/>
                      </a:moveTo>
                      <a:cubicBezTo>
                        <a:pt x="29" y="128"/>
                        <a:pt x="22" y="132"/>
                        <a:pt x="16" y="127"/>
                      </a:cubicBezTo>
                      <a:cubicBezTo>
                        <a:pt x="12" y="103"/>
                        <a:pt x="7" y="80"/>
                        <a:pt x="3" y="56"/>
                      </a:cubicBezTo>
                      <a:cubicBezTo>
                        <a:pt x="2" y="37"/>
                        <a:pt x="0" y="18"/>
                        <a:pt x="8" y="0"/>
                      </a:cubicBezTo>
                      <a:cubicBezTo>
                        <a:pt x="16" y="0"/>
                        <a:pt x="18" y="7"/>
                        <a:pt x="19" y="12"/>
                      </a:cubicBezTo>
                      <a:cubicBezTo>
                        <a:pt x="26" y="48"/>
                        <a:pt x="33" y="83"/>
                        <a:pt x="37" y="119"/>
                      </a:cubicBezTo>
                      <a:cubicBezTo>
                        <a:pt x="37" y="122"/>
                        <a:pt x="36" y="124"/>
                        <a:pt x="35" y="127"/>
                      </a:cubicBezTo>
                      <a:close/>
                    </a:path>
                  </a:pathLst>
                </a:custGeom>
                <a:solidFill>
                  <a:srgbClr val="DC50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3" name="Freeform 245">
                  <a:extLst>
                    <a:ext uri="{FF2B5EF4-FFF2-40B4-BE49-F238E27FC236}">
                      <a16:creationId xmlns:a16="http://schemas.microsoft.com/office/drawing/2014/main" id="{9E5EA7A3-9DD0-81D7-BA99-917B7BADC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277"/>
                  <a:ext cx="42" cy="153"/>
                </a:xfrm>
                <a:custGeom>
                  <a:avLst/>
                  <a:gdLst>
                    <a:gd name="T0" fmla="*/ 27 w 36"/>
                    <a:gd name="T1" fmla="*/ 0 h 135"/>
                    <a:gd name="T2" fmla="*/ 35 w 36"/>
                    <a:gd name="T3" fmla="*/ 44 h 135"/>
                    <a:gd name="T4" fmla="*/ 19 w 36"/>
                    <a:gd name="T5" fmla="*/ 135 h 135"/>
                    <a:gd name="T6" fmla="*/ 11 w 36"/>
                    <a:gd name="T7" fmla="*/ 130 h 135"/>
                    <a:gd name="T8" fmla="*/ 2 w 36"/>
                    <a:gd name="T9" fmla="*/ 120 h 135"/>
                    <a:gd name="T10" fmla="*/ 25 w 36"/>
                    <a:gd name="T11" fmla="*/ 1 h 135"/>
                    <a:gd name="T12" fmla="*/ 27 w 36"/>
                    <a:gd name="T13" fmla="*/ 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135">
                      <a:moveTo>
                        <a:pt x="27" y="0"/>
                      </a:moveTo>
                      <a:cubicBezTo>
                        <a:pt x="31" y="14"/>
                        <a:pt x="36" y="28"/>
                        <a:pt x="35" y="44"/>
                      </a:cubicBezTo>
                      <a:cubicBezTo>
                        <a:pt x="30" y="74"/>
                        <a:pt x="24" y="104"/>
                        <a:pt x="19" y="135"/>
                      </a:cubicBezTo>
                      <a:cubicBezTo>
                        <a:pt x="16" y="133"/>
                        <a:pt x="13" y="132"/>
                        <a:pt x="11" y="130"/>
                      </a:cubicBezTo>
                      <a:cubicBezTo>
                        <a:pt x="9" y="126"/>
                        <a:pt x="0" y="129"/>
                        <a:pt x="2" y="120"/>
                      </a:cubicBezTo>
                      <a:cubicBezTo>
                        <a:pt x="11" y="81"/>
                        <a:pt x="18" y="41"/>
                        <a:pt x="25" y="1"/>
                      </a:cubicBezTo>
                      <a:cubicBezTo>
                        <a:pt x="25" y="1"/>
                        <a:pt x="26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DA51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4" name="Freeform 246">
                  <a:extLst>
                    <a:ext uri="{FF2B5EF4-FFF2-40B4-BE49-F238E27FC236}">
                      <a16:creationId xmlns:a16="http://schemas.microsoft.com/office/drawing/2014/main" id="{AC11D634-7022-0D07-A887-FC92AC733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19" y="236"/>
                  <a:ext cx="47" cy="136"/>
                </a:xfrm>
                <a:custGeom>
                  <a:avLst/>
                  <a:gdLst>
                    <a:gd name="T0" fmla="*/ 20 w 41"/>
                    <a:gd name="T1" fmla="*/ 120 h 120"/>
                    <a:gd name="T2" fmla="*/ 0 w 41"/>
                    <a:gd name="T3" fmla="*/ 112 h 120"/>
                    <a:gd name="T4" fmla="*/ 14 w 41"/>
                    <a:gd name="T5" fmla="*/ 22 h 120"/>
                    <a:gd name="T6" fmla="*/ 31 w 41"/>
                    <a:gd name="T7" fmla="*/ 20 h 120"/>
                    <a:gd name="T8" fmla="*/ 41 w 41"/>
                    <a:gd name="T9" fmla="*/ 0 h 120"/>
                    <a:gd name="T10" fmla="*/ 20 w 41"/>
                    <a:gd name="T11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120">
                      <a:moveTo>
                        <a:pt x="20" y="120"/>
                      </a:moveTo>
                      <a:cubicBezTo>
                        <a:pt x="13" y="117"/>
                        <a:pt x="7" y="115"/>
                        <a:pt x="0" y="112"/>
                      </a:cubicBezTo>
                      <a:cubicBezTo>
                        <a:pt x="0" y="82"/>
                        <a:pt x="10" y="52"/>
                        <a:pt x="14" y="22"/>
                      </a:cubicBezTo>
                      <a:cubicBezTo>
                        <a:pt x="16" y="6"/>
                        <a:pt x="26" y="27"/>
                        <a:pt x="31" y="20"/>
                      </a:cubicBezTo>
                      <a:cubicBezTo>
                        <a:pt x="34" y="14"/>
                        <a:pt x="31" y="4"/>
                        <a:pt x="41" y="0"/>
                      </a:cubicBezTo>
                      <a:cubicBezTo>
                        <a:pt x="34" y="40"/>
                        <a:pt x="27" y="80"/>
                        <a:pt x="20" y="120"/>
                      </a:cubicBezTo>
                      <a:close/>
                    </a:path>
                  </a:pathLst>
                </a:custGeom>
                <a:solidFill>
                  <a:srgbClr val="1F9C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5" name="Freeform 247">
                  <a:extLst>
                    <a:ext uri="{FF2B5EF4-FFF2-40B4-BE49-F238E27FC236}">
                      <a16:creationId xmlns:a16="http://schemas.microsoft.com/office/drawing/2014/main" id="{0C4E8557-894D-4D84-D16B-294D98D655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23" y="414"/>
                  <a:ext cx="44" cy="129"/>
                </a:xfrm>
                <a:custGeom>
                  <a:avLst/>
                  <a:gdLst>
                    <a:gd name="T0" fmla="*/ 38 w 38"/>
                    <a:gd name="T1" fmla="*/ 106 h 114"/>
                    <a:gd name="T2" fmla="*/ 18 w 38"/>
                    <a:gd name="T3" fmla="*/ 114 h 114"/>
                    <a:gd name="T4" fmla="*/ 5 w 38"/>
                    <a:gd name="T5" fmla="*/ 43 h 114"/>
                    <a:gd name="T6" fmla="*/ 5 w 38"/>
                    <a:gd name="T7" fmla="*/ 27 h 114"/>
                    <a:gd name="T8" fmla="*/ 6 w 38"/>
                    <a:gd name="T9" fmla="*/ 5 h 114"/>
                    <a:gd name="T10" fmla="*/ 15 w 38"/>
                    <a:gd name="T11" fmla="*/ 1 h 114"/>
                    <a:gd name="T12" fmla="*/ 21 w 38"/>
                    <a:gd name="T13" fmla="*/ 7 h 114"/>
                    <a:gd name="T14" fmla="*/ 38 w 38"/>
                    <a:gd name="T15" fmla="*/ 106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14">
                      <a:moveTo>
                        <a:pt x="38" y="106"/>
                      </a:moveTo>
                      <a:cubicBezTo>
                        <a:pt x="31" y="109"/>
                        <a:pt x="24" y="112"/>
                        <a:pt x="18" y="114"/>
                      </a:cubicBezTo>
                      <a:cubicBezTo>
                        <a:pt x="13" y="91"/>
                        <a:pt x="9" y="67"/>
                        <a:pt x="5" y="43"/>
                      </a:cubicBezTo>
                      <a:cubicBezTo>
                        <a:pt x="5" y="38"/>
                        <a:pt x="5" y="32"/>
                        <a:pt x="5" y="27"/>
                      </a:cubicBezTo>
                      <a:cubicBezTo>
                        <a:pt x="0" y="19"/>
                        <a:pt x="1" y="12"/>
                        <a:pt x="6" y="5"/>
                      </a:cubicBezTo>
                      <a:cubicBezTo>
                        <a:pt x="9" y="2"/>
                        <a:pt x="11" y="0"/>
                        <a:pt x="15" y="1"/>
                      </a:cubicBezTo>
                      <a:cubicBezTo>
                        <a:pt x="18" y="2"/>
                        <a:pt x="20" y="4"/>
                        <a:pt x="21" y="7"/>
                      </a:cubicBezTo>
                      <a:cubicBezTo>
                        <a:pt x="29" y="39"/>
                        <a:pt x="36" y="72"/>
                        <a:pt x="38" y="106"/>
                      </a:cubicBezTo>
                      <a:close/>
                    </a:path>
                  </a:pathLst>
                </a:custGeom>
                <a:solidFill>
                  <a:srgbClr val="56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6" name="Freeform 248">
                  <a:extLst>
                    <a:ext uri="{FF2B5EF4-FFF2-40B4-BE49-F238E27FC236}">
                      <a16:creationId xmlns:a16="http://schemas.microsoft.com/office/drawing/2014/main" id="{DB0C369C-63B4-1006-DFFE-1E3FD3E4A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300"/>
                  <a:ext cx="47" cy="127"/>
                </a:xfrm>
                <a:custGeom>
                  <a:avLst/>
                  <a:gdLst>
                    <a:gd name="T0" fmla="*/ 25 w 41"/>
                    <a:gd name="T1" fmla="*/ 107 h 113"/>
                    <a:gd name="T2" fmla="*/ 18 w 41"/>
                    <a:gd name="T3" fmla="*/ 107 h 113"/>
                    <a:gd name="T4" fmla="*/ 5 w 41"/>
                    <a:gd name="T5" fmla="*/ 28 h 113"/>
                    <a:gd name="T6" fmla="*/ 10 w 41"/>
                    <a:gd name="T7" fmla="*/ 4 h 113"/>
                    <a:gd name="T8" fmla="*/ 14 w 41"/>
                    <a:gd name="T9" fmla="*/ 0 h 113"/>
                    <a:gd name="T10" fmla="*/ 25 w 41"/>
                    <a:gd name="T11" fmla="*/ 12 h 113"/>
                    <a:gd name="T12" fmla="*/ 39 w 41"/>
                    <a:gd name="T13" fmla="*/ 89 h 113"/>
                    <a:gd name="T14" fmla="*/ 25 w 41"/>
                    <a:gd name="T15" fmla="*/ 107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1" h="113">
                      <a:moveTo>
                        <a:pt x="25" y="107"/>
                      </a:moveTo>
                      <a:cubicBezTo>
                        <a:pt x="23" y="113"/>
                        <a:pt x="20" y="107"/>
                        <a:pt x="18" y="107"/>
                      </a:cubicBezTo>
                      <a:cubicBezTo>
                        <a:pt x="14" y="81"/>
                        <a:pt x="9" y="54"/>
                        <a:pt x="5" y="28"/>
                      </a:cubicBezTo>
                      <a:cubicBezTo>
                        <a:pt x="0" y="18"/>
                        <a:pt x="3" y="10"/>
                        <a:pt x="10" y="4"/>
                      </a:cubicBezTo>
                      <a:cubicBezTo>
                        <a:pt x="11" y="2"/>
                        <a:pt x="13" y="1"/>
                        <a:pt x="14" y="0"/>
                      </a:cubicBezTo>
                      <a:cubicBezTo>
                        <a:pt x="22" y="0"/>
                        <a:pt x="23" y="7"/>
                        <a:pt x="25" y="12"/>
                      </a:cubicBezTo>
                      <a:cubicBezTo>
                        <a:pt x="30" y="38"/>
                        <a:pt x="36" y="63"/>
                        <a:pt x="39" y="89"/>
                      </a:cubicBezTo>
                      <a:cubicBezTo>
                        <a:pt x="41" y="100"/>
                        <a:pt x="37" y="106"/>
                        <a:pt x="25" y="107"/>
                      </a:cubicBezTo>
                      <a:close/>
                    </a:path>
                  </a:pathLst>
                </a:custGeom>
                <a:solidFill>
                  <a:srgbClr val="562B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7" name="Freeform 249">
                  <a:extLst>
                    <a:ext uri="{FF2B5EF4-FFF2-40B4-BE49-F238E27FC236}">
                      <a16:creationId xmlns:a16="http://schemas.microsoft.com/office/drawing/2014/main" id="{A0A9AE26-5708-378D-E034-26E1F42A2E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19" y="386"/>
                  <a:ext cx="51" cy="110"/>
                </a:xfrm>
                <a:custGeom>
                  <a:avLst/>
                  <a:gdLst>
                    <a:gd name="T0" fmla="*/ 38 w 44"/>
                    <a:gd name="T1" fmla="*/ 91 h 98"/>
                    <a:gd name="T2" fmla="*/ 18 w 44"/>
                    <a:gd name="T3" fmla="*/ 88 h 98"/>
                    <a:gd name="T4" fmla="*/ 2 w 44"/>
                    <a:gd name="T5" fmla="*/ 12 h 98"/>
                    <a:gd name="T6" fmla="*/ 2 w 44"/>
                    <a:gd name="T7" fmla="*/ 0 h 98"/>
                    <a:gd name="T8" fmla="*/ 35 w 44"/>
                    <a:gd name="T9" fmla="*/ 43 h 98"/>
                    <a:gd name="T10" fmla="*/ 38 w 44"/>
                    <a:gd name="T11" fmla="*/ 91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98">
                      <a:moveTo>
                        <a:pt x="38" y="91"/>
                      </a:moveTo>
                      <a:cubicBezTo>
                        <a:pt x="31" y="90"/>
                        <a:pt x="23" y="98"/>
                        <a:pt x="18" y="88"/>
                      </a:cubicBezTo>
                      <a:cubicBezTo>
                        <a:pt x="13" y="62"/>
                        <a:pt x="13" y="36"/>
                        <a:pt x="2" y="12"/>
                      </a:cubicBezTo>
                      <a:cubicBezTo>
                        <a:pt x="0" y="9"/>
                        <a:pt x="2" y="4"/>
                        <a:pt x="2" y="0"/>
                      </a:cubicBezTo>
                      <a:cubicBezTo>
                        <a:pt x="18" y="10"/>
                        <a:pt x="25" y="28"/>
                        <a:pt x="35" y="43"/>
                      </a:cubicBezTo>
                      <a:cubicBezTo>
                        <a:pt x="32" y="59"/>
                        <a:pt x="44" y="75"/>
                        <a:pt x="38" y="91"/>
                      </a:cubicBezTo>
                      <a:close/>
                    </a:path>
                  </a:pathLst>
                </a:custGeom>
                <a:solidFill>
                  <a:srgbClr val="BB24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8" name="Freeform 250">
                  <a:extLst>
                    <a:ext uri="{FF2B5EF4-FFF2-40B4-BE49-F238E27FC236}">
                      <a16:creationId xmlns:a16="http://schemas.microsoft.com/office/drawing/2014/main" id="{872FAC76-4863-3F65-EA52-E808AFAF1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96"/>
                  <a:ext cx="40" cy="88"/>
                </a:xfrm>
                <a:custGeom>
                  <a:avLst/>
                  <a:gdLst>
                    <a:gd name="T0" fmla="*/ 35 w 35"/>
                    <a:gd name="T1" fmla="*/ 74 h 78"/>
                    <a:gd name="T2" fmla="*/ 7 w 35"/>
                    <a:gd name="T3" fmla="*/ 71 h 78"/>
                    <a:gd name="T4" fmla="*/ 7 w 35"/>
                    <a:gd name="T5" fmla="*/ 43 h 78"/>
                    <a:gd name="T6" fmla="*/ 23 w 35"/>
                    <a:gd name="T7" fmla="*/ 0 h 78"/>
                    <a:gd name="T8" fmla="*/ 35 w 35"/>
                    <a:gd name="T9" fmla="*/ 74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78">
                      <a:moveTo>
                        <a:pt x="35" y="74"/>
                      </a:moveTo>
                      <a:cubicBezTo>
                        <a:pt x="26" y="74"/>
                        <a:pt x="16" y="78"/>
                        <a:pt x="7" y="71"/>
                      </a:cubicBezTo>
                      <a:cubicBezTo>
                        <a:pt x="0" y="62"/>
                        <a:pt x="1" y="52"/>
                        <a:pt x="7" y="43"/>
                      </a:cubicBezTo>
                      <a:cubicBezTo>
                        <a:pt x="14" y="29"/>
                        <a:pt x="13" y="12"/>
                        <a:pt x="23" y="0"/>
                      </a:cubicBezTo>
                      <a:cubicBezTo>
                        <a:pt x="27" y="24"/>
                        <a:pt x="31" y="49"/>
                        <a:pt x="35" y="74"/>
                      </a:cubicBezTo>
                      <a:close/>
                    </a:path>
                  </a:pathLst>
                </a:custGeom>
                <a:solidFill>
                  <a:srgbClr val="CC30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79" name="Freeform 251">
                  <a:extLst>
                    <a:ext uri="{FF2B5EF4-FFF2-40B4-BE49-F238E27FC236}">
                      <a16:creationId xmlns:a16="http://schemas.microsoft.com/office/drawing/2014/main" id="{29B5CA8F-CE5E-FD24-929F-4BCB45AFF7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69" y="175"/>
                  <a:ext cx="44" cy="144"/>
                </a:xfrm>
                <a:custGeom>
                  <a:avLst/>
                  <a:gdLst>
                    <a:gd name="T0" fmla="*/ 17 w 38"/>
                    <a:gd name="T1" fmla="*/ 34 h 127"/>
                    <a:gd name="T2" fmla="*/ 32 w 38"/>
                    <a:gd name="T3" fmla="*/ 0 h 127"/>
                    <a:gd name="T4" fmla="*/ 35 w 38"/>
                    <a:gd name="T5" fmla="*/ 16 h 127"/>
                    <a:gd name="T6" fmla="*/ 21 w 38"/>
                    <a:gd name="T7" fmla="*/ 74 h 127"/>
                    <a:gd name="T8" fmla="*/ 19 w 38"/>
                    <a:gd name="T9" fmla="*/ 105 h 127"/>
                    <a:gd name="T10" fmla="*/ 18 w 38"/>
                    <a:gd name="T11" fmla="*/ 125 h 127"/>
                    <a:gd name="T12" fmla="*/ 9 w 38"/>
                    <a:gd name="T13" fmla="*/ 125 h 127"/>
                    <a:gd name="T14" fmla="*/ 4 w 38"/>
                    <a:gd name="T15" fmla="*/ 106 h 127"/>
                    <a:gd name="T16" fmla="*/ 17 w 38"/>
                    <a:gd name="T17" fmla="*/ 34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127">
                      <a:moveTo>
                        <a:pt x="17" y="34"/>
                      </a:moveTo>
                      <a:cubicBezTo>
                        <a:pt x="22" y="23"/>
                        <a:pt x="20" y="8"/>
                        <a:pt x="32" y="0"/>
                      </a:cubicBezTo>
                      <a:cubicBezTo>
                        <a:pt x="38" y="5"/>
                        <a:pt x="36" y="11"/>
                        <a:pt x="35" y="16"/>
                      </a:cubicBezTo>
                      <a:cubicBezTo>
                        <a:pt x="30" y="36"/>
                        <a:pt x="31" y="56"/>
                        <a:pt x="21" y="74"/>
                      </a:cubicBezTo>
                      <a:cubicBezTo>
                        <a:pt x="16" y="84"/>
                        <a:pt x="16" y="94"/>
                        <a:pt x="19" y="105"/>
                      </a:cubicBezTo>
                      <a:cubicBezTo>
                        <a:pt x="21" y="112"/>
                        <a:pt x="24" y="119"/>
                        <a:pt x="18" y="125"/>
                      </a:cubicBezTo>
                      <a:cubicBezTo>
                        <a:pt x="17" y="127"/>
                        <a:pt x="12" y="126"/>
                        <a:pt x="9" y="125"/>
                      </a:cubicBezTo>
                      <a:cubicBezTo>
                        <a:pt x="0" y="121"/>
                        <a:pt x="7" y="112"/>
                        <a:pt x="4" y="106"/>
                      </a:cubicBezTo>
                      <a:cubicBezTo>
                        <a:pt x="9" y="82"/>
                        <a:pt x="13" y="58"/>
                        <a:pt x="17" y="34"/>
                      </a:cubicBezTo>
                      <a:close/>
                    </a:path>
                  </a:pathLst>
                </a:custGeom>
                <a:solidFill>
                  <a:srgbClr val="A531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0" name="Freeform 252">
                  <a:extLst>
                    <a:ext uri="{FF2B5EF4-FFF2-40B4-BE49-F238E27FC236}">
                      <a16:creationId xmlns:a16="http://schemas.microsoft.com/office/drawing/2014/main" id="{00730142-B837-3CEE-9F44-CEE7B3584A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0" y="361"/>
                  <a:ext cx="33" cy="70"/>
                </a:xfrm>
                <a:custGeom>
                  <a:avLst/>
                  <a:gdLst>
                    <a:gd name="T0" fmla="*/ 4 w 28"/>
                    <a:gd name="T1" fmla="*/ 42 h 62"/>
                    <a:gd name="T2" fmla="*/ 15 w 28"/>
                    <a:gd name="T3" fmla="*/ 0 h 62"/>
                    <a:gd name="T4" fmla="*/ 28 w 28"/>
                    <a:gd name="T5" fmla="*/ 57 h 62"/>
                    <a:gd name="T6" fmla="*/ 7 w 28"/>
                    <a:gd name="T7" fmla="*/ 62 h 62"/>
                    <a:gd name="T8" fmla="*/ 4 w 28"/>
                    <a:gd name="T9" fmla="*/ 4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62">
                      <a:moveTo>
                        <a:pt x="4" y="42"/>
                      </a:moveTo>
                      <a:cubicBezTo>
                        <a:pt x="8" y="28"/>
                        <a:pt x="9" y="13"/>
                        <a:pt x="15" y="0"/>
                      </a:cubicBezTo>
                      <a:cubicBezTo>
                        <a:pt x="27" y="17"/>
                        <a:pt x="27" y="37"/>
                        <a:pt x="28" y="57"/>
                      </a:cubicBezTo>
                      <a:cubicBezTo>
                        <a:pt x="21" y="59"/>
                        <a:pt x="14" y="61"/>
                        <a:pt x="7" y="62"/>
                      </a:cubicBezTo>
                      <a:cubicBezTo>
                        <a:pt x="0" y="56"/>
                        <a:pt x="5" y="49"/>
                        <a:pt x="4" y="42"/>
                      </a:cubicBezTo>
                      <a:close/>
                    </a:path>
                  </a:pathLst>
                </a:custGeom>
                <a:solidFill>
                  <a:srgbClr val="B91F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1" name="Freeform 253">
                  <a:extLst>
                    <a:ext uri="{FF2B5EF4-FFF2-40B4-BE49-F238E27FC236}">
                      <a16:creationId xmlns:a16="http://schemas.microsoft.com/office/drawing/2014/main" id="{7BD244DD-9ADF-5B47-F7A9-AA69E1C43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65" y="405"/>
                  <a:ext cx="30" cy="73"/>
                </a:xfrm>
                <a:custGeom>
                  <a:avLst/>
                  <a:gdLst>
                    <a:gd name="T0" fmla="*/ 0 w 26"/>
                    <a:gd name="T1" fmla="*/ 35 h 65"/>
                    <a:gd name="T2" fmla="*/ 1 w 26"/>
                    <a:gd name="T3" fmla="*/ 22 h 65"/>
                    <a:gd name="T4" fmla="*/ 4 w 26"/>
                    <a:gd name="T5" fmla="*/ 19 h 65"/>
                    <a:gd name="T6" fmla="*/ 21 w 26"/>
                    <a:gd name="T7" fmla="*/ 3 h 65"/>
                    <a:gd name="T8" fmla="*/ 20 w 26"/>
                    <a:gd name="T9" fmla="*/ 59 h 65"/>
                    <a:gd name="T10" fmla="*/ 1 w 26"/>
                    <a:gd name="T11" fmla="*/ 62 h 65"/>
                    <a:gd name="T12" fmla="*/ 0 w 26"/>
                    <a:gd name="T13" fmla="*/ 3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6" h="65">
                      <a:moveTo>
                        <a:pt x="0" y="35"/>
                      </a:moveTo>
                      <a:cubicBezTo>
                        <a:pt x="0" y="30"/>
                        <a:pt x="0" y="26"/>
                        <a:pt x="1" y="22"/>
                      </a:cubicBezTo>
                      <a:cubicBezTo>
                        <a:pt x="2" y="21"/>
                        <a:pt x="3" y="20"/>
                        <a:pt x="4" y="19"/>
                      </a:cubicBezTo>
                      <a:cubicBezTo>
                        <a:pt x="12" y="16"/>
                        <a:pt x="7" y="0"/>
                        <a:pt x="21" y="3"/>
                      </a:cubicBezTo>
                      <a:cubicBezTo>
                        <a:pt x="26" y="22"/>
                        <a:pt x="21" y="40"/>
                        <a:pt x="20" y="59"/>
                      </a:cubicBezTo>
                      <a:cubicBezTo>
                        <a:pt x="15" y="65"/>
                        <a:pt x="7" y="57"/>
                        <a:pt x="1" y="62"/>
                      </a:cubicBezTo>
                      <a:cubicBezTo>
                        <a:pt x="0" y="53"/>
                        <a:pt x="0" y="44"/>
                        <a:pt x="0" y="35"/>
                      </a:cubicBezTo>
                      <a:close/>
                    </a:path>
                  </a:pathLst>
                </a:custGeom>
                <a:solidFill>
                  <a:srgbClr val="BB2F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2" name="Freeform 254">
                  <a:extLst>
                    <a:ext uri="{FF2B5EF4-FFF2-40B4-BE49-F238E27FC236}">
                      <a16:creationId xmlns:a16="http://schemas.microsoft.com/office/drawing/2014/main" id="{3043BF54-310D-85A3-CD06-A54D3DE3F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82" y="182"/>
                  <a:ext cx="36" cy="87"/>
                </a:xfrm>
                <a:custGeom>
                  <a:avLst/>
                  <a:gdLst>
                    <a:gd name="T0" fmla="*/ 31 w 31"/>
                    <a:gd name="T1" fmla="*/ 71 h 77"/>
                    <a:gd name="T2" fmla="*/ 12 w 31"/>
                    <a:gd name="T3" fmla="*/ 72 h 77"/>
                    <a:gd name="T4" fmla="*/ 0 w 31"/>
                    <a:gd name="T5" fmla="*/ 8 h 77"/>
                    <a:gd name="T6" fmla="*/ 6 w 31"/>
                    <a:gd name="T7" fmla="*/ 0 h 77"/>
                    <a:gd name="T8" fmla="*/ 18 w 31"/>
                    <a:gd name="T9" fmla="*/ 40 h 77"/>
                    <a:gd name="T10" fmla="*/ 28 w 31"/>
                    <a:gd name="T11" fmla="*/ 56 h 77"/>
                    <a:gd name="T12" fmla="*/ 31 w 31"/>
                    <a:gd name="T13" fmla="*/ 71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77">
                      <a:moveTo>
                        <a:pt x="31" y="71"/>
                      </a:moveTo>
                      <a:cubicBezTo>
                        <a:pt x="25" y="71"/>
                        <a:pt x="18" y="77"/>
                        <a:pt x="12" y="72"/>
                      </a:cubicBezTo>
                      <a:cubicBezTo>
                        <a:pt x="1" y="52"/>
                        <a:pt x="2" y="30"/>
                        <a:pt x="0" y="8"/>
                      </a:cubicBezTo>
                      <a:cubicBezTo>
                        <a:pt x="0" y="5"/>
                        <a:pt x="1" y="1"/>
                        <a:pt x="6" y="0"/>
                      </a:cubicBezTo>
                      <a:cubicBezTo>
                        <a:pt x="10" y="13"/>
                        <a:pt x="14" y="26"/>
                        <a:pt x="18" y="40"/>
                      </a:cubicBezTo>
                      <a:cubicBezTo>
                        <a:pt x="26" y="43"/>
                        <a:pt x="22" y="52"/>
                        <a:pt x="28" y="56"/>
                      </a:cubicBezTo>
                      <a:cubicBezTo>
                        <a:pt x="28" y="62"/>
                        <a:pt x="28" y="67"/>
                        <a:pt x="31" y="71"/>
                      </a:cubicBezTo>
                      <a:close/>
                    </a:path>
                  </a:pathLst>
                </a:custGeom>
                <a:solidFill>
                  <a:srgbClr val="AF44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3" name="Freeform 255">
                  <a:extLst>
                    <a:ext uri="{FF2B5EF4-FFF2-40B4-BE49-F238E27FC236}">
                      <a16:creationId xmlns:a16="http://schemas.microsoft.com/office/drawing/2014/main" id="{55D97877-1592-C7FC-790B-7D7B59B4A8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9" y="357"/>
                  <a:ext cx="27" cy="42"/>
                </a:xfrm>
                <a:custGeom>
                  <a:avLst/>
                  <a:gdLst>
                    <a:gd name="T0" fmla="*/ 8 w 23"/>
                    <a:gd name="T1" fmla="*/ 37 h 37"/>
                    <a:gd name="T2" fmla="*/ 3 w 23"/>
                    <a:gd name="T3" fmla="*/ 22 h 37"/>
                    <a:gd name="T4" fmla="*/ 10 w 23"/>
                    <a:gd name="T5" fmla="*/ 3 h 37"/>
                    <a:gd name="T6" fmla="*/ 23 w 23"/>
                    <a:gd name="T7" fmla="*/ 17 h 37"/>
                    <a:gd name="T8" fmla="*/ 8 w 2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8" y="37"/>
                      </a:moveTo>
                      <a:cubicBezTo>
                        <a:pt x="5" y="32"/>
                        <a:pt x="2" y="28"/>
                        <a:pt x="3" y="22"/>
                      </a:cubicBezTo>
                      <a:cubicBezTo>
                        <a:pt x="4" y="15"/>
                        <a:pt x="0" y="5"/>
                        <a:pt x="10" y="3"/>
                      </a:cubicBezTo>
                      <a:cubicBezTo>
                        <a:pt x="20" y="0"/>
                        <a:pt x="17" y="13"/>
                        <a:pt x="23" y="17"/>
                      </a:cubicBezTo>
                      <a:cubicBezTo>
                        <a:pt x="18" y="23"/>
                        <a:pt x="13" y="30"/>
                        <a:pt x="8" y="37"/>
                      </a:cubicBezTo>
                      <a:close/>
                    </a:path>
                  </a:pathLst>
                </a:custGeom>
                <a:solidFill>
                  <a:srgbClr val="A8C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4" name="Freeform 256">
                  <a:extLst>
                    <a:ext uri="{FF2B5EF4-FFF2-40B4-BE49-F238E27FC236}">
                      <a16:creationId xmlns:a16="http://schemas.microsoft.com/office/drawing/2014/main" id="{AEE48C51-92DA-4AE4-7B7D-2925C93B5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31" y="430"/>
                  <a:ext cx="25" cy="30"/>
                </a:xfrm>
                <a:custGeom>
                  <a:avLst/>
                  <a:gdLst>
                    <a:gd name="T0" fmla="*/ 0 w 22"/>
                    <a:gd name="T1" fmla="*/ 1 h 27"/>
                    <a:gd name="T2" fmla="*/ 16 w 22"/>
                    <a:gd name="T3" fmla="*/ 0 h 27"/>
                    <a:gd name="T4" fmla="*/ 12 w 22"/>
                    <a:gd name="T5" fmla="*/ 26 h 27"/>
                    <a:gd name="T6" fmla="*/ 0 w 22"/>
                    <a:gd name="T7" fmla="*/ 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" h="27">
                      <a:moveTo>
                        <a:pt x="0" y="1"/>
                      </a:moveTo>
                      <a:cubicBezTo>
                        <a:pt x="5" y="1"/>
                        <a:pt x="11" y="0"/>
                        <a:pt x="16" y="0"/>
                      </a:cubicBezTo>
                      <a:cubicBezTo>
                        <a:pt x="16" y="9"/>
                        <a:pt x="22" y="25"/>
                        <a:pt x="12" y="26"/>
                      </a:cubicBezTo>
                      <a:cubicBezTo>
                        <a:pt x="0" y="27"/>
                        <a:pt x="1" y="11"/>
                        <a:pt x="0" y="1"/>
                      </a:cubicBezTo>
                      <a:close/>
                    </a:path>
                  </a:pathLst>
                </a:custGeom>
                <a:solidFill>
                  <a:srgbClr val="F3E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5" name="Freeform 257">
                  <a:extLst>
                    <a:ext uri="{FF2B5EF4-FFF2-40B4-BE49-F238E27FC236}">
                      <a16:creationId xmlns:a16="http://schemas.microsoft.com/office/drawing/2014/main" id="{FD22B5CC-AEB5-1144-3376-641504073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9" y="597"/>
                  <a:ext cx="23" cy="33"/>
                </a:xfrm>
                <a:custGeom>
                  <a:avLst/>
                  <a:gdLst>
                    <a:gd name="T0" fmla="*/ 5 w 20"/>
                    <a:gd name="T1" fmla="*/ 4 h 29"/>
                    <a:gd name="T2" fmla="*/ 20 w 20"/>
                    <a:gd name="T3" fmla="*/ 5 h 29"/>
                    <a:gd name="T4" fmla="*/ 9 w 20"/>
                    <a:gd name="T5" fmla="*/ 28 h 29"/>
                    <a:gd name="T6" fmla="*/ 5 w 20"/>
                    <a:gd name="T7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9">
                      <a:moveTo>
                        <a:pt x="5" y="4"/>
                      </a:moveTo>
                      <a:cubicBezTo>
                        <a:pt x="10" y="0"/>
                        <a:pt x="15" y="1"/>
                        <a:pt x="20" y="5"/>
                      </a:cubicBezTo>
                      <a:cubicBezTo>
                        <a:pt x="18" y="14"/>
                        <a:pt x="20" y="29"/>
                        <a:pt x="9" y="28"/>
                      </a:cubicBezTo>
                      <a:cubicBezTo>
                        <a:pt x="0" y="27"/>
                        <a:pt x="5" y="13"/>
                        <a:pt x="5" y="4"/>
                      </a:cubicBezTo>
                      <a:close/>
                    </a:path>
                  </a:pathLst>
                </a:custGeom>
                <a:solidFill>
                  <a:srgbClr val="F6EE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6" name="Freeform 258">
                  <a:extLst>
                    <a:ext uri="{FF2B5EF4-FFF2-40B4-BE49-F238E27FC236}">
                      <a16:creationId xmlns:a16="http://schemas.microsoft.com/office/drawing/2014/main" id="{A9F6BCCC-D8E4-3FAA-B6E8-370D583AD3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419" y="470"/>
                  <a:ext cx="21" cy="38"/>
                </a:xfrm>
                <a:custGeom>
                  <a:avLst/>
                  <a:gdLst>
                    <a:gd name="T0" fmla="*/ 0 w 18"/>
                    <a:gd name="T1" fmla="*/ 4 h 33"/>
                    <a:gd name="T2" fmla="*/ 15 w 18"/>
                    <a:gd name="T3" fmla="*/ 0 h 33"/>
                    <a:gd name="T4" fmla="*/ 13 w 18"/>
                    <a:gd name="T5" fmla="*/ 33 h 33"/>
                    <a:gd name="T6" fmla="*/ 0 w 18"/>
                    <a:gd name="T7" fmla="*/ 4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3">
                      <a:moveTo>
                        <a:pt x="0" y="4"/>
                      </a:moveTo>
                      <a:cubicBezTo>
                        <a:pt x="5" y="3"/>
                        <a:pt x="10" y="2"/>
                        <a:pt x="15" y="0"/>
                      </a:cubicBezTo>
                      <a:cubicBezTo>
                        <a:pt x="16" y="10"/>
                        <a:pt x="18" y="20"/>
                        <a:pt x="13" y="33"/>
                      </a:cubicBezTo>
                      <a:cubicBezTo>
                        <a:pt x="4" y="23"/>
                        <a:pt x="0" y="15"/>
                        <a:pt x="0" y="4"/>
                      </a:cubicBezTo>
                      <a:close/>
                    </a:path>
                  </a:pathLst>
                </a:custGeom>
                <a:solidFill>
                  <a:srgbClr val="F6ED9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7" name="Freeform 259">
                  <a:extLst>
                    <a:ext uri="{FF2B5EF4-FFF2-40B4-BE49-F238E27FC236}">
                      <a16:creationId xmlns:a16="http://schemas.microsoft.com/office/drawing/2014/main" id="{320A7886-98A8-AD37-3D79-F125F715C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51" y="205"/>
                  <a:ext cx="31" cy="38"/>
                </a:xfrm>
                <a:custGeom>
                  <a:avLst/>
                  <a:gdLst>
                    <a:gd name="T0" fmla="*/ 11 w 27"/>
                    <a:gd name="T1" fmla="*/ 0 h 34"/>
                    <a:gd name="T2" fmla="*/ 22 w 27"/>
                    <a:gd name="T3" fmla="*/ 15 h 34"/>
                    <a:gd name="T4" fmla="*/ 22 w 27"/>
                    <a:gd name="T5" fmla="*/ 23 h 34"/>
                    <a:gd name="T6" fmla="*/ 20 w 27"/>
                    <a:gd name="T7" fmla="*/ 24 h 34"/>
                    <a:gd name="T8" fmla="*/ 12 w 27"/>
                    <a:gd name="T9" fmla="*/ 33 h 34"/>
                    <a:gd name="T10" fmla="*/ 7 w 27"/>
                    <a:gd name="T11" fmla="*/ 24 h 34"/>
                    <a:gd name="T12" fmla="*/ 11 w 27"/>
                    <a:gd name="T1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34">
                      <a:moveTo>
                        <a:pt x="11" y="0"/>
                      </a:moveTo>
                      <a:cubicBezTo>
                        <a:pt x="22" y="0"/>
                        <a:pt x="27" y="4"/>
                        <a:pt x="22" y="15"/>
                      </a:cubicBezTo>
                      <a:cubicBezTo>
                        <a:pt x="22" y="18"/>
                        <a:pt x="22" y="21"/>
                        <a:pt x="22" y="23"/>
                      </a:cubicBezTo>
                      <a:cubicBezTo>
                        <a:pt x="21" y="23"/>
                        <a:pt x="21" y="23"/>
                        <a:pt x="20" y="24"/>
                      </a:cubicBezTo>
                      <a:cubicBezTo>
                        <a:pt x="18" y="28"/>
                        <a:pt x="19" y="34"/>
                        <a:pt x="12" y="33"/>
                      </a:cubicBezTo>
                      <a:cubicBezTo>
                        <a:pt x="7" y="32"/>
                        <a:pt x="6" y="27"/>
                        <a:pt x="7" y="24"/>
                      </a:cubicBezTo>
                      <a:cubicBezTo>
                        <a:pt x="9" y="16"/>
                        <a:pt x="0" y="6"/>
                        <a:pt x="11" y="0"/>
                      </a:cubicBezTo>
                      <a:close/>
                    </a:path>
                  </a:pathLst>
                </a:custGeom>
                <a:solidFill>
                  <a:srgbClr val="EDBD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8" name="Freeform 260">
                  <a:extLst>
                    <a:ext uri="{FF2B5EF4-FFF2-40B4-BE49-F238E27FC236}">
                      <a16:creationId xmlns:a16="http://schemas.microsoft.com/office/drawing/2014/main" id="{01D5831B-94C2-5761-22DE-F020AB0EFC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4" y="326"/>
                  <a:ext cx="21" cy="37"/>
                </a:xfrm>
                <a:custGeom>
                  <a:avLst/>
                  <a:gdLst>
                    <a:gd name="T0" fmla="*/ 0 w 18"/>
                    <a:gd name="T1" fmla="*/ 5 h 33"/>
                    <a:gd name="T2" fmla="*/ 15 w 18"/>
                    <a:gd name="T3" fmla="*/ 0 h 33"/>
                    <a:gd name="T4" fmla="*/ 14 w 18"/>
                    <a:gd name="T5" fmla="*/ 33 h 33"/>
                    <a:gd name="T6" fmla="*/ 0 w 18"/>
                    <a:gd name="T7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3">
                      <a:moveTo>
                        <a:pt x="0" y="5"/>
                      </a:moveTo>
                      <a:cubicBezTo>
                        <a:pt x="5" y="3"/>
                        <a:pt x="10" y="2"/>
                        <a:pt x="15" y="0"/>
                      </a:cubicBezTo>
                      <a:cubicBezTo>
                        <a:pt x="16" y="11"/>
                        <a:pt x="18" y="21"/>
                        <a:pt x="14" y="33"/>
                      </a:cubicBezTo>
                      <a:cubicBezTo>
                        <a:pt x="4" y="24"/>
                        <a:pt x="5" y="13"/>
                        <a:pt x="0" y="5"/>
                      </a:cubicBezTo>
                      <a:close/>
                    </a:path>
                  </a:pathLst>
                </a:custGeom>
                <a:solidFill>
                  <a:srgbClr val="AED7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89" name="Freeform 261">
                  <a:extLst>
                    <a:ext uri="{FF2B5EF4-FFF2-40B4-BE49-F238E27FC236}">
                      <a16:creationId xmlns:a16="http://schemas.microsoft.com/office/drawing/2014/main" id="{BF59DC33-A414-FC75-6263-0CE5513956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45" y="377"/>
                  <a:ext cx="21" cy="38"/>
                </a:xfrm>
                <a:custGeom>
                  <a:avLst/>
                  <a:gdLst>
                    <a:gd name="T0" fmla="*/ 3 w 18"/>
                    <a:gd name="T1" fmla="*/ 0 h 34"/>
                    <a:gd name="T2" fmla="*/ 18 w 18"/>
                    <a:gd name="T3" fmla="*/ 3 h 34"/>
                    <a:gd name="T4" fmla="*/ 6 w 18"/>
                    <a:gd name="T5" fmla="*/ 34 h 34"/>
                    <a:gd name="T6" fmla="*/ 3 w 18"/>
                    <a:gd name="T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4">
                      <a:moveTo>
                        <a:pt x="3" y="0"/>
                      </a:moveTo>
                      <a:cubicBezTo>
                        <a:pt x="8" y="1"/>
                        <a:pt x="13" y="2"/>
                        <a:pt x="18" y="3"/>
                      </a:cubicBezTo>
                      <a:cubicBezTo>
                        <a:pt x="14" y="12"/>
                        <a:pt x="11" y="21"/>
                        <a:pt x="6" y="34"/>
                      </a:cubicBezTo>
                      <a:cubicBezTo>
                        <a:pt x="0" y="20"/>
                        <a:pt x="2" y="10"/>
                        <a:pt x="3" y="0"/>
                      </a:cubicBezTo>
                      <a:close/>
                    </a:path>
                  </a:pathLst>
                </a:custGeom>
                <a:solidFill>
                  <a:srgbClr val="ACD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0" name="Freeform 262">
                  <a:extLst>
                    <a:ext uri="{FF2B5EF4-FFF2-40B4-BE49-F238E27FC236}">
                      <a16:creationId xmlns:a16="http://schemas.microsoft.com/office/drawing/2014/main" id="{77AC001C-5807-2CA3-6141-670EB78F5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0" y="266"/>
                  <a:ext cx="20" cy="33"/>
                </a:xfrm>
                <a:custGeom>
                  <a:avLst/>
                  <a:gdLst>
                    <a:gd name="T0" fmla="*/ 17 w 17"/>
                    <a:gd name="T1" fmla="*/ 29 h 29"/>
                    <a:gd name="T2" fmla="*/ 0 w 17"/>
                    <a:gd name="T3" fmla="*/ 12 h 29"/>
                    <a:gd name="T4" fmla="*/ 1 w 17"/>
                    <a:gd name="T5" fmla="*/ 6 h 29"/>
                    <a:gd name="T6" fmla="*/ 16 w 17"/>
                    <a:gd name="T7" fmla="*/ 11 h 29"/>
                    <a:gd name="T8" fmla="*/ 17 w 17"/>
                    <a:gd name="T9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" h="29">
                      <a:moveTo>
                        <a:pt x="17" y="29"/>
                      </a:moveTo>
                      <a:cubicBezTo>
                        <a:pt x="9" y="26"/>
                        <a:pt x="3" y="20"/>
                        <a:pt x="0" y="12"/>
                      </a:cubicBezTo>
                      <a:cubicBezTo>
                        <a:pt x="1" y="10"/>
                        <a:pt x="1" y="8"/>
                        <a:pt x="1" y="6"/>
                      </a:cubicBezTo>
                      <a:cubicBezTo>
                        <a:pt x="9" y="0"/>
                        <a:pt x="15" y="1"/>
                        <a:pt x="16" y="11"/>
                      </a:cubicBezTo>
                      <a:cubicBezTo>
                        <a:pt x="17" y="17"/>
                        <a:pt x="17" y="23"/>
                        <a:pt x="17" y="29"/>
                      </a:cubicBezTo>
                      <a:close/>
                    </a:path>
                  </a:pathLst>
                </a:custGeom>
                <a:solidFill>
                  <a:srgbClr val="8E9E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1" name="Freeform 263">
                  <a:extLst>
                    <a:ext uri="{FF2B5EF4-FFF2-40B4-BE49-F238E27FC236}">
                      <a16:creationId xmlns:a16="http://schemas.microsoft.com/office/drawing/2014/main" id="{0308CE31-B91E-04F0-61FC-968E352FC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26" y="515"/>
                  <a:ext cx="19" cy="39"/>
                </a:xfrm>
                <a:custGeom>
                  <a:avLst/>
                  <a:gdLst>
                    <a:gd name="T0" fmla="*/ 0 w 16"/>
                    <a:gd name="T1" fmla="*/ 21 h 35"/>
                    <a:gd name="T2" fmla="*/ 0 w 16"/>
                    <a:gd name="T3" fmla="*/ 10 h 35"/>
                    <a:gd name="T4" fmla="*/ 16 w 16"/>
                    <a:gd name="T5" fmla="*/ 5 h 35"/>
                    <a:gd name="T6" fmla="*/ 12 w 16"/>
                    <a:gd name="T7" fmla="*/ 22 h 35"/>
                    <a:gd name="T8" fmla="*/ 0 w 16"/>
                    <a:gd name="T9" fmla="*/ 21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0" y="21"/>
                      </a:moveTo>
                      <a:cubicBezTo>
                        <a:pt x="0" y="18"/>
                        <a:pt x="0" y="14"/>
                        <a:pt x="0" y="10"/>
                      </a:cubicBezTo>
                      <a:cubicBezTo>
                        <a:pt x="4" y="3"/>
                        <a:pt x="9" y="0"/>
                        <a:pt x="16" y="5"/>
                      </a:cubicBezTo>
                      <a:cubicBezTo>
                        <a:pt x="15" y="11"/>
                        <a:pt x="14" y="16"/>
                        <a:pt x="12" y="22"/>
                      </a:cubicBezTo>
                      <a:cubicBezTo>
                        <a:pt x="8" y="35"/>
                        <a:pt x="4" y="25"/>
                        <a:pt x="0" y="21"/>
                      </a:cubicBezTo>
                      <a:close/>
                    </a:path>
                  </a:pathLst>
                </a:custGeom>
                <a:solidFill>
                  <a:srgbClr val="F0E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2" name="Freeform 264">
                  <a:extLst>
                    <a:ext uri="{FF2B5EF4-FFF2-40B4-BE49-F238E27FC236}">
                      <a16:creationId xmlns:a16="http://schemas.microsoft.com/office/drawing/2014/main" id="{016EF854-10F4-0C80-3F0F-C1EE414218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79" y="440"/>
                  <a:ext cx="15" cy="34"/>
                </a:xfrm>
                <a:custGeom>
                  <a:avLst/>
                  <a:gdLst>
                    <a:gd name="T0" fmla="*/ 0 w 13"/>
                    <a:gd name="T1" fmla="*/ 2 h 30"/>
                    <a:gd name="T2" fmla="*/ 13 w 13"/>
                    <a:gd name="T3" fmla="*/ 4 h 30"/>
                    <a:gd name="T4" fmla="*/ 0 w 13"/>
                    <a:gd name="T5" fmla="*/ 30 h 30"/>
                    <a:gd name="T6" fmla="*/ 0 w 13"/>
                    <a:gd name="T7" fmla="*/ 2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0">
                      <a:moveTo>
                        <a:pt x="0" y="2"/>
                      </a:moveTo>
                      <a:cubicBezTo>
                        <a:pt x="5" y="1"/>
                        <a:pt x="9" y="0"/>
                        <a:pt x="13" y="4"/>
                      </a:cubicBezTo>
                      <a:cubicBezTo>
                        <a:pt x="11" y="13"/>
                        <a:pt x="11" y="23"/>
                        <a:pt x="0" y="30"/>
                      </a:cubicBezTo>
                      <a:cubicBezTo>
                        <a:pt x="0" y="20"/>
                        <a:pt x="0" y="11"/>
                        <a:pt x="0" y="2"/>
                      </a:cubicBezTo>
                      <a:close/>
                    </a:path>
                  </a:pathLst>
                </a:custGeom>
                <a:solidFill>
                  <a:srgbClr val="79B3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3" name="Freeform 265">
                  <a:extLst>
                    <a:ext uri="{FF2B5EF4-FFF2-40B4-BE49-F238E27FC236}">
                      <a16:creationId xmlns:a16="http://schemas.microsoft.com/office/drawing/2014/main" id="{FC470805-6AE2-91BB-A002-230C421CCA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21" y="530"/>
                  <a:ext cx="17" cy="34"/>
                </a:xfrm>
                <a:custGeom>
                  <a:avLst/>
                  <a:gdLst>
                    <a:gd name="T0" fmla="*/ 0 w 15"/>
                    <a:gd name="T1" fmla="*/ 0 h 30"/>
                    <a:gd name="T2" fmla="*/ 15 w 15"/>
                    <a:gd name="T3" fmla="*/ 3 h 30"/>
                    <a:gd name="T4" fmla="*/ 0 w 15"/>
                    <a:gd name="T5" fmla="*/ 30 h 30"/>
                    <a:gd name="T6" fmla="*/ 0 w 15"/>
                    <a:gd name="T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30">
                      <a:moveTo>
                        <a:pt x="0" y="0"/>
                      </a:moveTo>
                      <a:cubicBezTo>
                        <a:pt x="4" y="2"/>
                        <a:pt x="9" y="4"/>
                        <a:pt x="15" y="3"/>
                      </a:cubicBezTo>
                      <a:cubicBezTo>
                        <a:pt x="11" y="12"/>
                        <a:pt x="11" y="23"/>
                        <a:pt x="0" y="30"/>
                      </a:cubicBezTo>
                      <a:cubicBezTo>
                        <a:pt x="0" y="19"/>
                        <a:pt x="0" y="9"/>
                        <a:pt x="0" y="0"/>
                      </a:cubicBezTo>
                      <a:close/>
                    </a:path>
                  </a:pathLst>
                </a:custGeom>
                <a:solidFill>
                  <a:srgbClr val="E7B5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4" name="Freeform 266">
                  <a:extLst>
                    <a:ext uri="{FF2B5EF4-FFF2-40B4-BE49-F238E27FC236}">
                      <a16:creationId xmlns:a16="http://schemas.microsoft.com/office/drawing/2014/main" id="{6DE9CDC8-E85C-CAF5-FA40-51A88DDF2E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2" y="444"/>
                  <a:ext cx="15" cy="36"/>
                </a:xfrm>
                <a:custGeom>
                  <a:avLst/>
                  <a:gdLst>
                    <a:gd name="T0" fmla="*/ 0 w 13"/>
                    <a:gd name="T1" fmla="*/ 4 h 31"/>
                    <a:gd name="T2" fmla="*/ 13 w 13"/>
                    <a:gd name="T3" fmla="*/ 0 h 31"/>
                    <a:gd name="T4" fmla="*/ 13 w 13"/>
                    <a:gd name="T5" fmla="*/ 31 h 31"/>
                    <a:gd name="T6" fmla="*/ 0 w 13"/>
                    <a:gd name="T7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1">
                      <a:moveTo>
                        <a:pt x="0" y="4"/>
                      </a:moveTo>
                      <a:cubicBezTo>
                        <a:pt x="5" y="2"/>
                        <a:pt x="9" y="1"/>
                        <a:pt x="13" y="0"/>
                      </a:cubicBezTo>
                      <a:cubicBezTo>
                        <a:pt x="13" y="9"/>
                        <a:pt x="13" y="18"/>
                        <a:pt x="13" y="31"/>
                      </a:cubicBezTo>
                      <a:cubicBezTo>
                        <a:pt x="4" y="21"/>
                        <a:pt x="2" y="13"/>
                        <a:pt x="0" y="4"/>
                      </a:cubicBezTo>
                      <a:close/>
                    </a:path>
                  </a:pathLst>
                </a:custGeom>
                <a:solidFill>
                  <a:srgbClr val="A2D1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5" name="Freeform 267">
                  <a:extLst>
                    <a:ext uri="{FF2B5EF4-FFF2-40B4-BE49-F238E27FC236}">
                      <a16:creationId xmlns:a16="http://schemas.microsoft.com/office/drawing/2014/main" id="{20779419-7B59-CE16-BC53-30AAD19C5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54" y="299"/>
                  <a:ext cx="20" cy="32"/>
                </a:xfrm>
                <a:custGeom>
                  <a:avLst/>
                  <a:gdLst>
                    <a:gd name="T0" fmla="*/ 18 w 18"/>
                    <a:gd name="T1" fmla="*/ 5 h 29"/>
                    <a:gd name="T2" fmla="*/ 13 w 18"/>
                    <a:gd name="T3" fmla="*/ 29 h 29"/>
                    <a:gd name="T4" fmla="*/ 5 w 18"/>
                    <a:gd name="T5" fmla="*/ 8 h 29"/>
                    <a:gd name="T6" fmla="*/ 18 w 18"/>
                    <a:gd name="T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29">
                      <a:moveTo>
                        <a:pt x="18" y="5"/>
                      </a:moveTo>
                      <a:cubicBezTo>
                        <a:pt x="16" y="13"/>
                        <a:pt x="14" y="21"/>
                        <a:pt x="13" y="29"/>
                      </a:cubicBezTo>
                      <a:cubicBezTo>
                        <a:pt x="0" y="26"/>
                        <a:pt x="7" y="15"/>
                        <a:pt x="5" y="8"/>
                      </a:cubicBezTo>
                      <a:cubicBezTo>
                        <a:pt x="9" y="5"/>
                        <a:pt x="12" y="0"/>
                        <a:pt x="18" y="5"/>
                      </a:cubicBezTo>
                      <a:close/>
                    </a:path>
                  </a:pathLst>
                </a:custGeom>
                <a:solidFill>
                  <a:srgbClr val="C976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6" name="Freeform 268">
                  <a:extLst>
                    <a:ext uri="{FF2B5EF4-FFF2-40B4-BE49-F238E27FC236}">
                      <a16:creationId xmlns:a16="http://schemas.microsoft.com/office/drawing/2014/main" id="{04FFA332-D38A-E59F-2137-7D27B5D97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1" y="529"/>
                  <a:ext cx="14" cy="32"/>
                </a:xfrm>
                <a:custGeom>
                  <a:avLst/>
                  <a:gdLst>
                    <a:gd name="T0" fmla="*/ 0 w 12"/>
                    <a:gd name="T1" fmla="*/ 4 h 28"/>
                    <a:gd name="T2" fmla="*/ 12 w 12"/>
                    <a:gd name="T3" fmla="*/ 0 h 28"/>
                    <a:gd name="T4" fmla="*/ 12 w 12"/>
                    <a:gd name="T5" fmla="*/ 28 h 28"/>
                    <a:gd name="T6" fmla="*/ 0 w 12"/>
                    <a:gd name="T7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8">
                      <a:moveTo>
                        <a:pt x="0" y="4"/>
                      </a:moveTo>
                      <a:cubicBezTo>
                        <a:pt x="4" y="3"/>
                        <a:pt x="8" y="2"/>
                        <a:pt x="12" y="0"/>
                      </a:cubicBezTo>
                      <a:cubicBezTo>
                        <a:pt x="12" y="9"/>
                        <a:pt x="12" y="17"/>
                        <a:pt x="12" y="28"/>
                      </a:cubicBezTo>
                      <a:cubicBezTo>
                        <a:pt x="3" y="21"/>
                        <a:pt x="3" y="12"/>
                        <a:pt x="0" y="4"/>
                      </a:cubicBezTo>
                      <a:close/>
                    </a:path>
                  </a:pathLst>
                </a:custGeom>
                <a:solidFill>
                  <a:srgbClr val="9DD4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7" name="Freeform 269">
                  <a:extLst>
                    <a:ext uri="{FF2B5EF4-FFF2-40B4-BE49-F238E27FC236}">
                      <a16:creationId xmlns:a16="http://schemas.microsoft.com/office/drawing/2014/main" id="{F782F878-7D23-D790-26E4-BCC356A020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86" y="347"/>
                  <a:ext cx="15" cy="33"/>
                </a:xfrm>
                <a:custGeom>
                  <a:avLst/>
                  <a:gdLst>
                    <a:gd name="T0" fmla="*/ 0 w 13"/>
                    <a:gd name="T1" fmla="*/ 6 h 29"/>
                    <a:gd name="T2" fmla="*/ 12 w 13"/>
                    <a:gd name="T3" fmla="*/ 6 h 29"/>
                    <a:gd name="T4" fmla="*/ 13 w 13"/>
                    <a:gd name="T5" fmla="*/ 29 h 29"/>
                    <a:gd name="T6" fmla="*/ 0 w 13"/>
                    <a:gd name="T7" fmla="*/ 6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9">
                      <a:moveTo>
                        <a:pt x="0" y="6"/>
                      </a:moveTo>
                      <a:cubicBezTo>
                        <a:pt x="4" y="0"/>
                        <a:pt x="8" y="4"/>
                        <a:pt x="12" y="6"/>
                      </a:cubicBezTo>
                      <a:cubicBezTo>
                        <a:pt x="12" y="13"/>
                        <a:pt x="13" y="20"/>
                        <a:pt x="13" y="29"/>
                      </a:cubicBezTo>
                      <a:cubicBezTo>
                        <a:pt x="3" y="23"/>
                        <a:pt x="2" y="14"/>
                        <a:pt x="0" y="6"/>
                      </a:cubicBezTo>
                      <a:close/>
                    </a:path>
                  </a:pathLst>
                </a:custGeom>
                <a:solidFill>
                  <a:srgbClr val="D182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8" name="Freeform 270">
                  <a:extLst>
                    <a:ext uri="{FF2B5EF4-FFF2-40B4-BE49-F238E27FC236}">
                      <a16:creationId xmlns:a16="http://schemas.microsoft.com/office/drawing/2014/main" id="{41E968B9-158A-DE55-A5DF-7664A52E1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84" y="405"/>
                  <a:ext cx="15" cy="36"/>
                </a:xfrm>
                <a:custGeom>
                  <a:avLst/>
                  <a:gdLst>
                    <a:gd name="T0" fmla="*/ 1 w 13"/>
                    <a:gd name="T1" fmla="*/ 3 h 32"/>
                    <a:gd name="T2" fmla="*/ 13 w 13"/>
                    <a:gd name="T3" fmla="*/ 2 h 32"/>
                    <a:gd name="T4" fmla="*/ 0 w 13"/>
                    <a:gd name="T5" fmla="*/ 32 h 32"/>
                    <a:gd name="T6" fmla="*/ 1 w 13"/>
                    <a:gd name="T7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2">
                      <a:moveTo>
                        <a:pt x="1" y="3"/>
                      </a:moveTo>
                      <a:cubicBezTo>
                        <a:pt x="5" y="0"/>
                        <a:pt x="9" y="1"/>
                        <a:pt x="13" y="2"/>
                      </a:cubicBezTo>
                      <a:cubicBezTo>
                        <a:pt x="11" y="11"/>
                        <a:pt x="9" y="20"/>
                        <a:pt x="0" y="32"/>
                      </a:cubicBezTo>
                      <a:cubicBezTo>
                        <a:pt x="1" y="19"/>
                        <a:pt x="1" y="11"/>
                        <a:pt x="1" y="3"/>
                      </a:cubicBezTo>
                      <a:close/>
                    </a:path>
                  </a:pathLst>
                </a:custGeom>
                <a:solidFill>
                  <a:srgbClr val="C86E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1999" name="Freeform 271">
                  <a:extLst>
                    <a:ext uri="{FF2B5EF4-FFF2-40B4-BE49-F238E27FC236}">
                      <a16:creationId xmlns:a16="http://schemas.microsoft.com/office/drawing/2014/main" id="{A806F6A5-A54A-8A91-F5C9-80910BE23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1" y="374"/>
                  <a:ext cx="16" cy="33"/>
                </a:xfrm>
                <a:custGeom>
                  <a:avLst/>
                  <a:gdLst>
                    <a:gd name="T0" fmla="*/ 2 w 14"/>
                    <a:gd name="T1" fmla="*/ 5 h 29"/>
                    <a:gd name="T2" fmla="*/ 14 w 14"/>
                    <a:gd name="T3" fmla="*/ 5 h 29"/>
                    <a:gd name="T4" fmla="*/ 3 w 14"/>
                    <a:gd name="T5" fmla="*/ 29 h 29"/>
                    <a:gd name="T6" fmla="*/ 2 w 14"/>
                    <a:gd name="T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29">
                      <a:moveTo>
                        <a:pt x="2" y="5"/>
                      </a:moveTo>
                      <a:cubicBezTo>
                        <a:pt x="6" y="4"/>
                        <a:pt x="10" y="0"/>
                        <a:pt x="14" y="5"/>
                      </a:cubicBezTo>
                      <a:cubicBezTo>
                        <a:pt x="12" y="13"/>
                        <a:pt x="11" y="21"/>
                        <a:pt x="3" y="29"/>
                      </a:cubicBezTo>
                      <a:cubicBezTo>
                        <a:pt x="0" y="20"/>
                        <a:pt x="2" y="13"/>
                        <a:pt x="2" y="5"/>
                      </a:cubicBezTo>
                      <a:close/>
                    </a:path>
                  </a:pathLst>
                </a:custGeom>
                <a:solidFill>
                  <a:srgbClr val="D178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0" name="Freeform 272">
                  <a:extLst>
                    <a:ext uri="{FF2B5EF4-FFF2-40B4-BE49-F238E27FC236}">
                      <a16:creationId xmlns:a16="http://schemas.microsoft.com/office/drawing/2014/main" id="{91784011-2157-06F3-9C00-4323136C4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87" y="400"/>
                  <a:ext cx="17" cy="33"/>
                </a:xfrm>
                <a:custGeom>
                  <a:avLst/>
                  <a:gdLst>
                    <a:gd name="T0" fmla="*/ 2 w 15"/>
                    <a:gd name="T1" fmla="*/ 7 h 29"/>
                    <a:gd name="T2" fmla="*/ 15 w 15"/>
                    <a:gd name="T3" fmla="*/ 7 h 29"/>
                    <a:gd name="T4" fmla="*/ 4 w 15"/>
                    <a:gd name="T5" fmla="*/ 29 h 29"/>
                    <a:gd name="T6" fmla="*/ 2 w 15"/>
                    <a:gd name="T7" fmla="*/ 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29">
                      <a:moveTo>
                        <a:pt x="2" y="7"/>
                      </a:moveTo>
                      <a:cubicBezTo>
                        <a:pt x="6" y="4"/>
                        <a:pt x="11" y="0"/>
                        <a:pt x="15" y="7"/>
                      </a:cubicBezTo>
                      <a:cubicBezTo>
                        <a:pt x="13" y="14"/>
                        <a:pt x="11" y="22"/>
                        <a:pt x="4" y="29"/>
                      </a:cubicBezTo>
                      <a:cubicBezTo>
                        <a:pt x="0" y="21"/>
                        <a:pt x="2" y="14"/>
                        <a:pt x="2" y="7"/>
                      </a:cubicBezTo>
                      <a:close/>
                    </a:path>
                  </a:pathLst>
                </a:custGeom>
                <a:solidFill>
                  <a:srgbClr val="D48C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1" name="Freeform 273">
                  <a:extLst>
                    <a:ext uri="{FF2B5EF4-FFF2-40B4-BE49-F238E27FC236}">
                      <a16:creationId xmlns:a16="http://schemas.microsoft.com/office/drawing/2014/main" id="{6D305F20-45FA-8D73-F410-166405901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09" y="503"/>
                  <a:ext cx="17" cy="31"/>
                </a:xfrm>
                <a:custGeom>
                  <a:avLst/>
                  <a:gdLst>
                    <a:gd name="T0" fmla="*/ 0 w 15"/>
                    <a:gd name="T1" fmla="*/ 0 h 27"/>
                    <a:gd name="T2" fmla="*/ 12 w 15"/>
                    <a:gd name="T3" fmla="*/ 0 h 27"/>
                    <a:gd name="T4" fmla="*/ 11 w 15"/>
                    <a:gd name="T5" fmla="*/ 27 h 27"/>
                    <a:gd name="T6" fmla="*/ 0 w 15"/>
                    <a:gd name="T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27">
                      <a:moveTo>
                        <a:pt x="0" y="0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3" y="8"/>
                        <a:pt x="15" y="17"/>
                        <a:pt x="11" y="27"/>
                      </a:cubicBezTo>
                      <a:cubicBezTo>
                        <a:pt x="4" y="18"/>
                        <a:pt x="3" y="9"/>
                        <a:pt x="0" y="0"/>
                      </a:cubicBezTo>
                      <a:close/>
                    </a:path>
                  </a:pathLst>
                </a:custGeom>
                <a:solidFill>
                  <a:srgbClr val="C85A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2" name="Freeform 274">
                  <a:extLst>
                    <a:ext uri="{FF2B5EF4-FFF2-40B4-BE49-F238E27FC236}">
                      <a16:creationId xmlns:a16="http://schemas.microsoft.com/office/drawing/2014/main" id="{AFF43AEC-326F-4DC5-F1CD-099788289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93" y="616"/>
                  <a:ext cx="15" cy="32"/>
                </a:xfrm>
                <a:custGeom>
                  <a:avLst/>
                  <a:gdLst>
                    <a:gd name="T0" fmla="*/ 0 w 13"/>
                    <a:gd name="T1" fmla="*/ 0 h 28"/>
                    <a:gd name="T2" fmla="*/ 12 w 13"/>
                    <a:gd name="T3" fmla="*/ 0 h 28"/>
                    <a:gd name="T4" fmla="*/ 13 w 13"/>
                    <a:gd name="T5" fmla="*/ 28 h 28"/>
                    <a:gd name="T6" fmla="*/ 0 w 13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8">
                      <a:moveTo>
                        <a:pt x="0" y="0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2" y="8"/>
                        <a:pt x="13" y="16"/>
                        <a:pt x="13" y="28"/>
                      </a:cubicBezTo>
                      <a:cubicBezTo>
                        <a:pt x="5" y="17"/>
                        <a:pt x="3" y="8"/>
                        <a:pt x="0" y="0"/>
                      </a:cubicBezTo>
                      <a:close/>
                    </a:path>
                  </a:pathLst>
                </a:custGeom>
                <a:solidFill>
                  <a:srgbClr val="6545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3" name="Freeform 275">
                  <a:extLst>
                    <a:ext uri="{FF2B5EF4-FFF2-40B4-BE49-F238E27FC236}">
                      <a16:creationId xmlns:a16="http://schemas.microsoft.com/office/drawing/2014/main" id="{44F7FA61-12EB-7ECC-F0C6-19A34BCC6D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76" y="516"/>
                  <a:ext cx="17" cy="30"/>
                </a:xfrm>
                <a:custGeom>
                  <a:avLst/>
                  <a:gdLst>
                    <a:gd name="T0" fmla="*/ 2 w 14"/>
                    <a:gd name="T1" fmla="*/ 0 h 27"/>
                    <a:gd name="T2" fmla="*/ 14 w 14"/>
                    <a:gd name="T3" fmla="*/ 4 h 27"/>
                    <a:gd name="T4" fmla="*/ 4 w 14"/>
                    <a:gd name="T5" fmla="*/ 27 h 27"/>
                    <a:gd name="T6" fmla="*/ 2 w 14"/>
                    <a:gd name="T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27">
                      <a:moveTo>
                        <a:pt x="2" y="0"/>
                      </a:moveTo>
                      <a:cubicBezTo>
                        <a:pt x="6" y="2"/>
                        <a:pt x="10" y="3"/>
                        <a:pt x="14" y="4"/>
                      </a:cubicBezTo>
                      <a:cubicBezTo>
                        <a:pt x="10" y="11"/>
                        <a:pt x="13" y="20"/>
                        <a:pt x="4" y="27"/>
                      </a:cubicBezTo>
                      <a:cubicBezTo>
                        <a:pt x="0" y="18"/>
                        <a:pt x="2" y="9"/>
                        <a:pt x="2" y="0"/>
                      </a:cubicBezTo>
                      <a:close/>
                    </a:path>
                  </a:pathLst>
                </a:custGeom>
                <a:solidFill>
                  <a:srgbClr val="EBE4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4" name="Freeform 276">
                  <a:extLst>
                    <a:ext uri="{FF2B5EF4-FFF2-40B4-BE49-F238E27FC236}">
                      <a16:creationId xmlns:a16="http://schemas.microsoft.com/office/drawing/2014/main" id="{ABF7F22B-777F-81EF-E1B6-7841895947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1" y="525"/>
                  <a:ext cx="15" cy="31"/>
                </a:xfrm>
                <a:custGeom>
                  <a:avLst/>
                  <a:gdLst>
                    <a:gd name="T0" fmla="*/ 1 w 13"/>
                    <a:gd name="T1" fmla="*/ 1 h 28"/>
                    <a:gd name="T2" fmla="*/ 13 w 13"/>
                    <a:gd name="T3" fmla="*/ 0 h 28"/>
                    <a:gd name="T4" fmla="*/ 8 w 13"/>
                    <a:gd name="T5" fmla="*/ 28 h 28"/>
                    <a:gd name="T6" fmla="*/ 1 w 13"/>
                    <a:gd name="T7" fmla="*/ 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8">
                      <a:moveTo>
                        <a:pt x="1" y="1"/>
                      </a:moveTo>
                      <a:cubicBezTo>
                        <a:pt x="5" y="1"/>
                        <a:pt x="9" y="1"/>
                        <a:pt x="13" y="0"/>
                      </a:cubicBezTo>
                      <a:cubicBezTo>
                        <a:pt x="11" y="9"/>
                        <a:pt x="10" y="18"/>
                        <a:pt x="8" y="28"/>
                      </a:cubicBezTo>
                      <a:cubicBezTo>
                        <a:pt x="1" y="18"/>
                        <a:pt x="0" y="10"/>
                        <a:pt x="1" y="1"/>
                      </a:cubicBezTo>
                      <a:close/>
                    </a:path>
                  </a:pathLst>
                </a:custGeom>
                <a:solidFill>
                  <a:srgbClr val="4443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5" name="Freeform 277">
                  <a:extLst>
                    <a:ext uri="{FF2B5EF4-FFF2-40B4-BE49-F238E27FC236}">
                      <a16:creationId xmlns:a16="http://schemas.microsoft.com/office/drawing/2014/main" id="{FFBAF34A-D3A2-48CA-D717-30374FCB6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97" y="195"/>
                  <a:ext cx="14" cy="32"/>
                </a:xfrm>
                <a:custGeom>
                  <a:avLst/>
                  <a:gdLst>
                    <a:gd name="T0" fmla="*/ 0 w 12"/>
                    <a:gd name="T1" fmla="*/ 8 h 29"/>
                    <a:gd name="T2" fmla="*/ 9 w 12"/>
                    <a:gd name="T3" fmla="*/ 1 h 29"/>
                    <a:gd name="T4" fmla="*/ 7 w 12"/>
                    <a:gd name="T5" fmla="*/ 29 h 29"/>
                    <a:gd name="T6" fmla="*/ 0 w 12"/>
                    <a:gd name="T7" fmla="*/ 8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9">
                      <a:moveTo>
                        <a:pt x="0" y="8"/>
                      </a:moveTo>
                      <a:cubicBezTo>
                        <a:pt x="0" y="2"/>
                        <a:pt x="3" y="0"/>
                        <a:pt x="9" y="1"/>
                      </a:cubicBezTo>
                      <a:cubicBezTo>
                        <a:pt x="9" y="9"/>
                        <a:pt x="12" y="17"/>
                        <a:pt x="7" y="29"/>
                      </a:cubicBezTo>
                      <a:cubicBezTo>
                        <a:pt x="4" y="20"/>
                        <a:pt x="2" y="14"/>
                        <a:pt x="0" y="8"/>
                      </a:cubicBezTo>
                      <a:close/>
                    </a:path>
                  </a:pathLst>
                </a:custGeom>
                <a:solidFill>
                  <a:srgbClr val="3D3F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6" name="Freeform 278">
                  <a:extLst>
                    <a:ext uri="{FF2B5EF4-FFF2-40B4-BE49-F238E27FC236}">
                      <a16:creationId xmlns:a16="http://schemas.microsoft.com/office/drawing/2014/main" id="{1FB1CCD4-585C-C6C0-0105-92561C3C33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78" y="534"/>
                  <a:ext cx="14" cy="31"/>
                </a:xfrm>
                <a:custGeom>
                  <a:avLst/>
                  <a:gdLst>
                    <a:gd name="T0" fmla="*/ 2 w 12"/>
                    <a:gd name="T1" fmla="*/ 17 h 28"/>
                    <a:gd name="T2" fmla="*/ 12 w 12"/>
                    <a:gd name="T3" fmla="*/ 9 h 28"/>
                    <a:gd name="T4" fmla="*/ 11 w 12"/>
                    <a:gd name="T5" fmla="*/ 19 h 28"/>
                    <a:gd name="T6" fmla="*/ 5 w 12"/>
                    <a:gd name="T7" fmla="*/ 27 h 28"/>
                    <a:gd name="T8" fmla="*/ 2 w 12"/>
                    <a:gd name="T9" fmla="*/ 1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8">
                      <a:moveTo>
                        <a:pt x="2" y="17"/>
                      </a:moveTo>
                      <a:cubicBezTo>
                        <a:pt x="5" y="13"/>
                        <a:pt x="0" y="0"/>
                        <a:pt x="12" y="9"/>
                      </a:cubicBezTo>
                      <a:cubicBezTo>
                        <a:pt x="12" y="12"/>
                        <a:pt x="12" y="15"/>
                        <a:pt x="11" y="19"/>
                      </a:cubicBezTo>
                      <a:cubicBezTo>
                        <a:pt x="10" y="22"/>
                        <a:pt x="11" y="28"/>
                        <a:pt x="5" y="27"/>
                      </a:cubicBezTo>
                      <a:cubicBezTo>
                        <a:pt x="4" y="27"/>
                        <a:pt x="3" y="20"/>
                        <a:pt x="2" y="17"/>
                      </a:cubicBezTo>
                      <a:close/>
                    </a:path>
                  </a:pathLst>
                </a:custGeom>
                <a:solidFill>
                  <a:srgbClr val="D871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007" name="Freeform 279">
                  <a:extLst>
                    <a:ext uri="{FF2B5EF4-FFF2-40B4-BE49-F238E27FC236}">
                      <a16:creationId xmlns:a16="http://schemas.microsoft.com/office/drawing/2014/main" id="{728CFAC0-7E71-A4CE-A843-CB6C01F06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79" y="411"/>
                  <a:ext cx="14" cy="32"/>
                </a:xfrm>
                <a:custGeom>
                  <a:avLst/>
                  <a:gdLst>
                    <a:gd name="T0" fmla="*/ 2 w 12"/>
                    <a:gd name="T1" fmla="*/ 9 h 29"/>
                    <a:gd name="T2" fmla="*/ 12 w 12"/>
                    <a:gd name="T3" fmla="*/ 13 h 29"/>
                    <a:gd name="T4" fmla="*/ 9 w 12"/>
                    <a:gd name="T5" fmla="*/ 29 h 29"/>
                    <a:gd name="T6" fmla="*/ 2 w 12"/>
                    <a:gd name="T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9">
                      <a:moveTo>
                        <a:pt x="2" y="9"/>
                      </a:moveTo>
                      <a:cubicBezTo>
                        <a:pt x="9" y="0"/>
                        <a:pt x="10" y="7"/>
                        <a:pt x="12" y="13"/>
                      </a:cubicBezTo>
                      <a:cubicBezTo>
                        <a:pt x="11" y="18"/>
                        <a:pt x="10" y="24"/>
                        <a:pt x="9" y="29"/>
                      </a:cubicBezTo>
                      <a:cubicBezTo>
                        <a:pt x="0" y="24"/>
                        <a:pt x="4" y="16"/>
                        <a:pt x="2" y="9"/>
                      </a:cubicBezTo>
                      <a:close/>
                    </a:path>
                  </a:pathLst>
                </a:custGeom>
                <a:solidFill>
                  <a:srgbClr val="3938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</p:grpSp>
          <p:sp>
            <p:nvSpPr>
              <p:cNvPr id="1684" name="Freeform 281">
                <a:extLst>
                  <a:ext uri="{FF2B5EF4-FFF2-40B4-BE49-F238E27FC236}">
                    <a16:creationId xmlns:a16="http://schemas.microsoft.com/office/drawing/2014/main" id="{169DD2C1-DA19-7035-B79B-B8BE38547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05475" y="896938"/>
                <a:ext cx="14287" cy="53975"/>
              </a:xfrm>
              <a:custGeom>
                <a:avLst/>
                <a:gdLst>
                  <a:gd name="T0" fmla="*/ 0 w 8"/>
                  <a:gd name="T1" fmla="*/ 8 h 30"/>
                  <a:gd name="T2" fmla="*/ 8 w 8"/>
                  <a:gd name="T3" fmla="*/ 0 h 30"/>
                  <a:gd name="T4" fmla="*/ 8 w 8"/>
                  <a:gd name="T5" fmla="*/ 30 h 30"/>
                  <a:gd name="T6" fmla="*/ 0 w 8"/>
                  <a:gd name="T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0">
                    <a:moveTo>
                      <a:pt x="0" y="8"/>
                    </a:moveTo>
                    <a:cubicBezTo>
                      <a:pt x="1" y="4"/>
                      <a:pt x="3" y="0"/>
                      <a:pt x="8" y="0"/>
                    </a:cubicBezTo>
                    <a:cubicBezTo>
                      <a:pt x="8" y="9"/>
                      <a:pt x="8" y="17"/>
                      <a:pt x="8" y="30"/>
                    </a:cubicBezTo>
                    <a:cubicBezTo>
                      <a:pt x="4" y="20"/>
                      <a:pt x="2" y="14"/>
                      <a:pt x="0" y="8"/>
                    </a:cubicBezTo>
                    <a:close/>
                  </a:path>
                </a:pathLst>
              </a:custGeom>
              <a:solidFill>
                <a:srgbClr val="B434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5" name="Freeform 282">
                <a:extLst>
                  <a:ext uri="{FF2B5EF4-FFF2-40B4-BE49-F238E27FC236}">
                    <a16:creationId xmlns:a16="http://schemas.microsoft.com/office/drawing/2014/main" id="{5F988133-A860-1C95-62D1-1FEEC0B23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32613" y="666750"/>
                <a:ext cx="17462" cy="36513"/>
              </a:xfrm>
              <a:custGeom>
                <a:avLst/>
                <a:gdLst>
                  <a:gd name="T0" fmla="*/ 5 w 10"/>
                  <a:gd name="T1" fmla="*/ 21 h 21"/>
                  <a:gd name="T2" fmla="*/ 1 w 10"/>
                  <a:gd name="T3" fmla="*/ 7 h 21"/>
                  <a:gd name="T4" fmla="*/ 5 w 10"/>
                  <a:gd name="T5" fmla="*/ 0 h 21"/>
                  <a:gd name="T6" fmla="*/ 10 w 10"/>
                  <a:gd name="T7" fmla="*/ 9 h 21"/>
                  <a:gd name="T8" fmla="*/ 5 w 10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21"/>
                    </a:moveTo>
                    <a:cubicBezTo>
                      <a:pt x="0" y="18"/>
                      <a:pt x="1" y="12"/>
                      <a:pt x="1" y="7"/>
                    </a:cubicBezTo>
                    <a:cubicBezTo>
                      <a:pt x="1" y="4"/>
                      <a:pt x="1" y="0"/>
                      <a:pt x="5" y="0"/>
                    </a:cubicBezTo>
                    <a:cubicBezTo>
                      <a:pt x="10" y="0"/>
                      <a:pt x="8" y="6"/>
                      <a:pt x="10" y="9"/>
                    </a:cubicBezTo>
                    <a:cubicBezTo>
                      <a:pt x="8" y="13"/>
                      <a:pt x="7" y="17"/>
                      <a:pt x="5" y="21"/>
                    </a:cubicBezTo>
                    <a:close/>
                  </a:path>
                </a:pathLst>
              </a:custGeom>
              <a:solidFill>
                <a:srgbClr val="D06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6" name="Freeform 283">
                <a:extLst>
                  <a:ext uri="{FF2B5EF4-FFF2-40B4-BE49-F238E27FC236}">
                    <a16:creationId xmlns:a16="http://schemas.microsoft.com/office/drawing/2014/main" id="{3A521ECD-3667-7827-0DBA-F9A64A384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5850" y="827088"/>
                <a:ext cx="30162" cy="52388"/>
              </a:xfrm>
              <a:custGeom>
                <a:avLst/>
                <a:gdLst>
                  <a:gd name="T0" fmla="*/ 0 w 17"/>
                  <a:gd name="T1" fmla="*/ 0 h 29"/>
                  <a:gd name="T2" fmla="*/ 8 w 17"/>
                  <a:gd name="T3" fmla="*/ 19 h 29"/>
                  <a:gd name="T4" fmla="*/ 4 w 17"/>
                  <a:gd name="T5" fmla="*/ 23 h 29"/>
                  <a:gd name="T6" fmla="*/ 0 w 17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0" y="0"/>
                    </a:moveTo>
                    <a:cubicBezTo>
                      <a:pt x="17" y="1"/>
                      <a:pt x="4" y="14"/>
                      <a:pt x="8" y="19"/>
                    </a:cubicBezTo>
                    <a:cubicBezTo>
                      <a:pt x="7" y="21"/>
                      <a:pt x="7" y="29"/>
                      <a:pt x="4" y="23"/>
                    </a:cubicBezTo>
                    <a:cubicBezTo>
                      <a:pt x="0" y="17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3A3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7" name="Freeform 284">
                <a:extLst>
                  <a:ext uri="{FF2B5EF4-FFF2-40B4-BE49-F238E27FC236}">
                    <a16:creationId xmlns:a16="http://schemas.microsoft.com/office/drawing/2014/main" id="{95262FC8-07CF-BB80-3B10-3C219145D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1275" y="600075"/>
                <a:ext cx="15875" cy="44450"/>
              </a:xfrm>
              <a:custGeom>
                <a:avLst/>
                <a:gdLst>
                  <a:gd name="T0" fmla="*/ 0 w 9"/>
                  <a:gd name="T1" fmla="*/ 11 h 25"/>
                  <a:gd name="T2" fmla="*/ 9 w 9"/>
                  <a:gd name="T3" fmla="*/ 2 h 25"/>
                  <a:gd name="T4" fmla="*/ 9 w 9"/>
                  <a:gd name="T5" fmla="*/ 25 h 25"/>
                  <a:gd name="T6" fmla="*/ 7 w 9"/>
                  <a:gd name="T7" fmla="*/ 25 h 25"/>
                  <a:gd name="T8" fmla="*/ 0 w 9"/>
                  <a:gd name="T9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0" y="11"/>
                    </a:moveTo>
                    <a:cubicBezTo>
                      <a:pt x="1" y="5"/>
                      <a:pt x="2" y="0"/>
                      <a:pt x="9" y="2"/>
                    </a:cubicBezTo>
                    <a:cubicBezTo>
                      <a:pt x="9" y="10"/>
                      <a:pt x="9" y="17"/>
                      <a:pt x="9" y="25"/>
                    </a:cubicBezTo>
                    <a:cubicBezTo>
                      <a:pt x="9" y="25"/>
                      <a:pt x="8" y="25"/>
                      <a:pt x="7" y="25"/>
                    </a:cubicBezTo>
                    <a:cubicBezTo>
                      <a:pt x="5" y="20"/>
                      <a:pt x="3" y="15"/>
                      <a:pt x="0" y="11"/>
                    </a:cubicBezTo>
                    <a:close/>
                  </a:path>
                </a:pathLst>
              </a:custGeom>
              <a:solidFill>
                <a:srgbClr val="2727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8" name="Freeform 285">
                <a:extLst>
                  <a:ext uri="{FF2B5EF4-FFF2-40B4-BE49-F238E27FC236}">
                    <a16:creationId xmlns:a16="http://schemas.microsoft.com/office/drawing/2014/main" id="{99CD5543-F3FD-9169-6254-FF0015F1F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9275" y="520700"/>
                <a:ext cx="22225" cy="46038"/>
              </a:xfrm>
              <a:custGeom>
                <a:avLst/>
                <a:gdLst>
                  <a:gd name="T0" fmla="*/ 0 w 12"/>
                  <a:gd name="T1" fmla="*/ 11 h 26"/>
                  <a:gd name="T2" fmla="*/ 8 w 12"/>
                  <a:gd name="T3" fmla="*/ 8 h 26"/>
                  <a:gd name="T4" fmla="*/ 5 w 12"/>
                  <a:gd name="T5" fmla="*/ 26 h 26"/>
                  <a:gd name="T6" fmla="*/ 0 w 12"/>
                  <a:gd name="T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0" y="11"/>
                    </a:moveTo>
                    <a:cubicBezTo>
                      <a:pt x="2" y="7"/>
                      <a:pt x="4" y="0"/>
                      <a:pt x="8" y="8"/>
                    </a:cubicBezTo>
                    <a:cubicBezTo>
                      <a:pt x="11" y="13"/>
                      <a:pt x="12" y="21"/>
                      <a:pt x="5" y="26"/>
                    </a:cubicBezTo>
                    <a:cubicBezTo>
                      <a:pt x="4" y="21"/>
                      <a:pt x="2" y="16"/>
                      <a:pt x="0" y="11"/>
                    </a:cubicBezTo>
                    <a:close/>
                  </a:path>
                </a:pathLst>
              </a:custGeom>
              <a:solidFill>
                <a:srgbClr val="C36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9" name="Freeform 286">
                <a:extLst>
                  <a:ext uri="{FF2B5EF4-FFF2-40B4-BE49-F238E27FC236}">
                    <a16:creationId xmlns:a16="http://schemas.microsoft.com/office/drawing/2014/main" id="{5F78572B-F53A-62FC-CB83-F13E2EB56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6925" y="350838"/>
                <a:ext cx="22225" cy="38100"/>
              </a:xfrm>
              <a:custGeom>
                <a:avLst/>
                <a:gdLst>
                  <a:gd name="T0" fmla="*/ 11 w 12"/>
                  <a:gd name="T1" fmla="*/ 22 h 22"/>
                  <a:gd name="T2" fmla="*/ 1 w 12"/>
                  <a:gd name="T3" fmla="*/ 6 h 22"/>
                  <a:gd name="T4" fmla="*/ 12 w 12"/>
                  <a:gd name="T5" fmla="*/ 8 h 22"/>
                  <a:gd name="T6" fmla="*/ 11 w 12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11" y="22"/>
                    </a:moveTo>
                    <a:cubicBezTo>
                      <a:pt x="0" y="21"/>
                      <a:pt x="1" y="13"/>
                      <a:pt x="1" y="6"/>
                    </a:cubicBezTo>
                    <a:cubicBezTo>
                      <a:pt x="7" y="0"/>
                      <a:pt x="10" y="3"/>
                      <a:pt x="12" y="8"/>
                    </a:cubicBezTo>
                    <a:cubicBezTo>
                      <a:pt x="11" y="13"/>
                      <a:pt x="11" y="18"/>
                      <a:pt x="11" y="22"/>
                    </a:cubicBezTo>
                    <a:close/>
                  </a:path>
                </a:pathLst>
              </a:custGeom>
              <a:solidFill>
                <a:srgbClr val="69A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0" name="Freeform 287">
                <a:extLst>
                  <a:ext uri="{FF2B5EF4-FFF2-40B4-BE49-F238E27FC236}">
                    <a16:creationId xmlns:a16="http://schemas.microsoft.com/office/drawing/2014/main" id="{1C8F8889-0093-44B1-2A95-FB9697E0A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0938" y="142875"/>
                <a:ext cx="93662" cy="368300"/>
              </a:xfrm>
              <a:custGeom>
                <a:avLst/>
                <a:gdLst>
                  <a:gd name="T0" fmla="*/ 51 w 51"/>
                  <a:gd name="T1" fmla="*/ 201 h 205"/>
                  <a:gd name="T2" fmla="*/ 32 w 51"/>
                  <a:gd name="T3" fmla="*/ 200 h 205"/>
                  <a:gd name="T4" fmla="*/ 7 w 51"/>
                  <a:gd name="T5" fmla="*/ 70 h 205"/>
                  <a:gd name="T6" fmla="*/ 0 w 51"/>
                  <a:gd name="T7" fmla="*/ 21 h 205"/>
                  <a:gd name="T8" fmla="*/ 11 w 51"/>
                  <a:gd name="T9" fmla="*/ 0 h 205"/>
                  <a:gd name="T10" fmla="*/ 22 w 51"/>
                  <a:gd name="T11" fmla="*/ 22 h 205"/>
                  <a:gd name="T12" fmla="*/ 24 w 51"/>
                  <a:gd name="T13" fmla="*/ 29 h 205"/>
                  <a:gd name="T14" fmla="*/ 41 w 51"/>
                  <a:gd name="T15" fmla="*/ 144 h 205"/>
                  <a:gd name="T16" fmla="*/ 47 w 51"/>
                  <a:gd name="T17" fmla="*/ 160 h 205"/>
                  <a:gd name="T18" fmla="*/ 51 w 51"/>
                  <a:gd name="T19" fmla="*/ 20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205">
                    <a:moveTo>
                      <a:pt x="51" y="201"/>
                    </a:moveTo>
                    <a:cubicBezTo>
                      <a:pt x="45" y="200"/>
                      <a:pt x="38" y="205"/>
                      <a:pt x="32" y="200"/>
                    </a:cubicBezTo>
                    <a:cubicBezTo>
                      <a:pt x="19" y="158"/>
                      <a:pt x="15" y="113"/>
                      <a:pt x="7" y="70"/>
                    </a:cubicBezTo>
                    <a:cubicBezTo>
                      <a:pt x="3" y="54"/>
                      <a:pt x="0" y="38"/>
                      <a:pt x="0" y="21"/>
                    </a:cubicBezTo>
                    <a:cubicBezTo>
                      <a:pt x="4" y="14"/>
                      <a:pt x="3" y="0"/>
                      <a:pt x="11" y="0"/>
                    </a:cubicBezTo>
                    <a:cubicBezTo>
                      <a:pt x="22" y="0"/>
                      <a:pt x="18" y="14"/>
                      <a:pt x="22" y="22"/>
                    </a:cubicBezTo>
                    <a:cubicBezTo>
                      <a:pt x="23" y="24"/>
                      <a:pt x="24" y="27"/>
                      <a:pt x="24" y="29"/>
                    </a:cubicBezTo>
                    <a:cubicBezTo>
                      <a:pt x="38" y="66"/>
                      <a:pt x="41" y="105"/>
                      <a:pt x="41" y="144"/>
                    </a:cubicBezTo>
                    <a:cubicBezTo>
                      <a:pt x="40" y="150"/>
                      <a:pt x="43" y="155"/>
                      <a:pt x="47" y="160"/>
                    </a:cubicBezTo>
                    <a:cubicBezTo>
                      <a:pt x="48" y="174"/>
                      <a:pt x="50" y="187"/>
                      <a:pt x="51" y="201"/>
                    </a:cubicBezTo>
                    <a:close/>
                  </a:path>
                </a:pathLst>
              </a:custGeom>
              <a:solidFill>
                <a:srgbClr val="DF7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3" name="Freeform 288">
                <a:extLst>
                  <a:ext uri="{FF2B5EF4-FFF2-40B4-BE49-F238E27FC236}">
                    <a16:creationId xmlns:a16="http://schemas.microsoft.com/office/drawing/2014/main" id="{F7D56F8B-F59A-8286-6970-72F03297D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16513" y="409575"/>
                <a:ext cx="23812" cy="60325"/>
              </a:xfrm>
              <a:custGeom>
                <a:avLst/>
                <a:gdLst>
                  <a:gd name="T0" fmla="*/ 0 w 13"/>
                  <a:gd name="T1" fmla="*/ 1 h 34"/>
                  <a:gd name="T2" fmla="*/ 13 w 13"/>
                  <a:gd name="T3" fmla="*/ 4 h 34"/>
                  <a:gd name="T4" fmla="*/ 0 w 13"/>
                  <a:gd name="T5" fmla="*/ 34 h 34"/>
                  <a:gd name="T6" fmla="*/ 0 w 13"/>
                  <a:gd name="T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1"/>
                    </a:moveTo>
                    <a:cubicBezTo>
                      <a:pt x="5" y="0"/>
                      <a:pt x="9" y="1"/>
                      <a:pt x="13" y="4"/>
                    </a:cubicBezTo>
                    <a:cubicBezTo>
                      <a:pt x="10" y="13"/>
                      <a:pt x="9" y="23"/>
                      <a:pt x="0" y="34"/>
                    </a:cubicBezTo>
                    <a:cubicBezTo>
                      <a:pt x="0" y="20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D2C9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4" name="Freeform 289">
                <a:extLst>
                  <a:ext uri="{FF2B5EF4-FFF2-40B4-BE49-F238E27FC236}">
                    <a16:creationId xmlns:a16="http://schemas.microsoft.com/office/drawing/2014/main" id="{0DFE6E35-ABAD-D693-A1B7-EE4D32551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99525" y="306388"/>
                <a:ext cx="103187" cy="381000"/>
              </a:xfrm>
              <a:custGeom>
                <a:avLst/>
                <a:gdLst>
                  <a:gd name="T0" fmla="*/ 22 w 57"/>
                  <a:gd name="T1" fmla="*/ 212 h 212"/>
                  <a:gd name="T2" fmla="*/ 5 w 57"/>
                  <a:gd name="T3" fmla="*/ 210 h 212"/>
                  <a:gd name="T4" fmla="*/ 1 w 57"/>
                  <a:gd name="T5" fmla="*/ 191 h 212"/>
                  <a:gd name="T6" fmla="*/ 29 w 57"/>
                  <a:gd name="T7" fmla="*/ 49 h 212"/>
                  <a:gd name="T8" fmla="*/ 51 w 57"/>
                  <a:gd name="T9" fmla="*/ 2 h 212"/>
                  <a:gd name="T10" fmla="*/ 57 w 57"/>
                  <a:gd name="T11" fmla="*/ 1 h 212"/>
                  <a:gd name="T12" fmla="*/ 36 w 57"/>
                  <a:gd name="T13" fmla="*/ 134 h 212"/>
                  <a:gd name="T14" fmla="*/ 22 w 57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212">
                    <a:moveTo>
                      <a:pt x="22" y="212"/>
                    </a:moveTo>
                    <a:cubicBezTo>
                      <a:pt x="17" y="211"/>
                      <a:pt x="11" y="210"/>
                      <a:pt x="5" y="210"/>
                    </a:cubicBezTo>
                    <a:cubicBezTo>
                      <a:pt x="0" y="204"/>
                      <a:pt x="0" y="197"/>
                      <a:pt x="1" y="191"/>
                    </a:cubicBezTo>
                    <a:cubicBezTo>
                      <a:pt x="13" y="144"/>
                      <a:pt x="18" y="96"/>
                      <a:pt x="29" y="49"/>
                    </a:cubicBezTo>
                    <a:cubicBezTo>
                      <a:pt x="33" y="32"/>
                      <a:pt x="40" y="16"/>
                      <a:pt x="51" y="2"/>
                    </a:cubicBezTo>
                    <a:cubicBezTo>
                      <a:pt x="53" y="1"/>
                      <a:pt x="55" y="0"/>
                      <a:pt x="57" y="1"/>
                    </a:cubicBezTo>
                    <a:cubicBezTo>
                      <a:pt x="55" y="46"/>
                      <a:pt x="43" y="90"/>
                      <a:pt x="36" y="134"/>
                    </a:cubicBezTo>
                    <a:cubicBezTo>
                      <a:pt x="33" y="160"/>
                      <a:pt x="27" y="186"/>
                      <a:pt x="22" y="212"/>
                    </a:cubicBezTo>
                    <a:close/>
                  </a:path>
                </a:pathLst>
              </a:custGeom>
              <a:solidFill>
                <a:srgbClr val="D18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5" name="Freeform 290">
                <a:extLst>
                  <a:ext uri="{FF2B5EF4-FFF2-40B4-BE49-F238E27FC236}">
                    <a16:creationId xmlns:a16="http://schemas.microsoft.com/office/drawing/2014/main" id="{B89F30D0-0BAA-93C4-62BD-F5A75B10D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1600" y="187325"/>
                <a:ext cx="34925" cy="122238"/>
              </a:xfrm>
              <a:custGeom>
                <a:avLst/>
                <a:gdLst>
                  <a:gd name="T0" fmla="*/ 6 w 19"/>
                  <a:gd name="T1" fmla="*/ 68 h 68"/>
                  <a:gd name="T2" fmla="*/ 5 w 19"/>
                  <a:gd name="T3" fmla="*/ 68 h 68"/>
                  <a:gd name="T4" fmla="*/ 4 w 19"/>
                  <a:gd name="T5" fmla="*/ 68 h 68"/>
                  <a:gd name="T6" fmla="*/ 0 w 19"/>
                  <a:gd name="T7" fmla="*/ 61 h 68"/>
                  <a:gd name="T8" fmla="*/ 10 w 19"/>
                  <a:gd name="T9" fmla="*/ 19 h 68"/>
                  <a:gd name="T10" fmla="*/ 19 w 19"/>
                  <a:gd name="T11" fmla="*/ 0 h 68"/>
                  <a:gd name="T12" fmla="*/ 6 w 19"/>
                  <a:gd name="T1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8">
                    <a:moveTo>
                      <a:pt x="6" y="68"/>
                    </a:move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0" y="67"/>
                      <a:pt x="0" y="64"/>
                      <a:pt x="0" y="61"/>
                    </a:cubicBezTo>
                    <a:cubicBezTo>
                      <a:pt x="8" y="48"/>
                      <a:pt x="6" y="33"/>
                      <a:pt x="10" y="19"/>
                    </a:cubicBezTo>
                    <a:cubicBezTo>
                      <a:pt x="12" y="12"/>
                      <a:pt x="12" y="5"/>
                      <a:pt x="19" y="0"/>
                    </a:cubicBezTo>
                    <a:cubicBezTo>
                      <a:pt x="17" y="23"/>
                      <a:pt x="12" y="46"/>
                      <a:pt x="6" y="68"/>
                    </a:cubicBezTo>
                    <a:close/>
                  </a:path>
                </a:pathLst>
              </a:custGeom>
              <a:solidFill>
                <a:srgbClr val="3E3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6" name="Freeform 291">
                <a:extLst>
                  <a:ext uri="{FF2B5EF4-FFF2-40B4-BE49-F238E27FC236}">
                    <a16:creationId xmlns:a16="http://schemas.microsoft.com/office/drawing/2014/main" id="{9ED83F9F-7883-BC4C-88A7-08859A60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61213" y="177800"/>
                <a:ext cx="36512" cy="131763"/>
              </a:xfrm>
              <a:custGeom>
                <a:avLst/>
                <a:gdLst>
                  <a:gd name="T0" fmla="*/ 7 w 20"/>
                  <a:gd name="T1" fmla="*/ 73 h 73"/>
                  <a:gd name="T2" fmla="*/ 5 w 20"/>
                  <a:gd name="T3" fmla="*/ 72 h 73"/>
                  <a:gd name="T4" fmla="*/ 0 w 20"/>
                  <a:gd name="T5" fmla="*/ 62 h 73"/>
                  <a:gd name="T6" fmla="*/ 10 w 20"/>
                  <a:gd name="T7" fmla="*/ 30 h 73"/>
                  <a:gd name="T8" fmla="*/ 17 w 20"/>
                  <a:gd name="T9" fmla="*/ 2 h 73"/>
                  <a:gd name="T10" fmla="*/ 20 w 20"/>
                  <a:gd name="T11" fmla="*/ 2 h 73"/>
                  <a:gd name="T12" fmla="*/ 7 w 20"/>
                  <a:gd name="T1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3">
                    <a:moveTo>
                      <a:pt x="7" y="73"/>
                    </a:moveTo>
                    <a:cubicBezTo>
                      <a:pt x="7" y="73"/>
                      <a:pt x="6" y="72"/>
                      <a:pt x="5" y="72"/>
                    </a:cubicBezTo>
                    <a:cubicBezTo>
                      <a:pt x="3" y="69"/>
                      <a:pt x="1" y="66"/>
                      <a:pt x="0" y="62"/>
                    </a:cubicBezTo>
                    <a:cubicBezTo>
                      <a:pt x="11" y="54"/>
                      <a:pt x="6" y="41"/>
                      <a:pt x="10" y="30"/>
                    </a:cubicBezTo>
                    <a:cubicBezTo>
                      <a:pt x="12" y="21"/>
                      <a:pt x="14" y="11"/>
                      <a:pt x="17" y="2"/>
                    </a:cubicBezTo>
                    <a:cubicBezTo>
                      <a:pt x="18" y="0"/>
                      <a:pt x="19" y="0"/>
                      <a:pt x="20" y="2"/>
                    </a:cubicBezTo>
                    <a:cubicBezTo>
                      <a:pt x="16" y="26"/>
                      <a:pt x="12" y="50"/>
                      <a:pt x="7" y="73"/>
                    </a:cubicBezTo>
                    <a:close/>
                  </a:path>
                </a:pathLst>
              </a:custGeom>
              <a:solidFill>
                <a:srgbClr val="292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7" name="Freeform 292">
                <a:extLst>
                  <a:ext uri="{FF2B5EF4-FFF2-40B4-BE49-F238E27FC236}">
                    <a16:creationId xmlns:a16="http://schemas.microsoft.com/office/drawing/2014/main" id="{034A1A6A-6719-0E2A-A9AB-AE4114C5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99313" y="12700"/>
                <a:ext cx="33337" cy="120650"/>
              </a:xfrm>
              <a:custGeom>
                <a:avLst/>
                <a:gdLst>
                  <a:gd name="T0" fmla="*/ 0 w 18"/>
                  <a:gd name="T1" fmla="*/ 62 h 67"/>
                  <a:gd name="T2" fmla="*/ 12 w 18"/>
                  <a:gd name="T3" fmla="*/ 0 h 67"/>
                  <a:gd name="T4" fmla="*/ 4 w 18"/>
                  <a:gd name="T5" fmla="*/ 67 h 67"/>
                  <a:gd name="T6" fmla="*/ 0 w 18"/>
                  <a:gd name="T7" fmla="*/ 6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67">
                    <a:moveTo>
                      <a:pt x="0" y="62"/>
                    </a:moveTo>
                    <a:cubicBezTo>
                      <a:pt x="5" y="42"/>
                      <a:pt x="4" y="20"/>
                      <a:pt x="12" y="0"/>
                    </a:cubicBezTo>
                    <a:cubicBezTo>
                      <a:pt x="18" y="24"/>
                      <a:pt x="7" y="45"/>
                      <a:pt x="4" y="67"/>
                    </a:cubicBezTo>
                    <a:cubicBezTo>
                      <a:pt x="1" y="66"/>
                      <a:pt x="1" y="64"/>
                      <a:pt x="0" y="62"/>
                    </a:cubicBezTo>
                    <a:close/>
                  </a:path>
                </a:pathLst>
              </a:custGeom>
              <a:solidFill>
                <a:srgbClr val="2F2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8" name="Freeform 293">
                <a:extLst>
                  <a:ext uri="{FF2B5EF4-FFF2-40B4-BE49-F238E27FC236}">
                    <a16:creationId xmlns:a16="http://schemas.microsoft.com/office/drawing/2014/main" id="{92CB2ED7-554C-FF28-E4A6-D8279DC5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88200" y="123825"/>
                <a:ext cx="19050" cy="57150"/>
              </a:xfrm>
              <a:custGeom>
                <a:avLst/>
                <a:gdLst>
                  <a:gd name="T0" fmla="*/ 6 w 10"/>
                  <a:gd name="T1" fmla="*/ 0 h 32"/>
                  <a:gd name="T2" fmla="*/ 10 w 10"/>
                  <a:gd name="T3" fmla="*/ 5 h 32"/>
                  <a:gd name="T4" fmla="*/ 5 w 10"/>
                  <a:gd name="T5" fmla="*/ 32 h 32"/>
                  <a:gd name="T6" fmla="*/ 2 w 10"/>
                  <a:gd name="T7" fmla="*/ 32 h 32"/>
                  <a:gd name="T8" fmla="*/ 6 w 10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6" y="0"/>
                    </a:moveTo>
                    <a:cubicBezTo>
                      <a:pt x="7" y="2"/>
                      <a:pt x="8" y="3"/>
                      <a:pt x="10" y="5"/>
                    </a:cubicBezTo>
                    <a:cubicBezTo>
                      <a:pt x="8" y="14"/>
                      <a:pt x="6" y="23"/>
                      <a:pt x="5" y="32"/>
                    </a:cubicBezTo>
                    <a:cubicBezTo>
                      <a:pt x="4" y="32"/>
                      <a:pt x="3" y="32"/>
                      <a:pt x="2" y="32"/>
                    </a:cubicBezTo>
                    <a:cubicBezTo>
                      <a:pt x="0" y="21"/>
                      <a:pt x="5" y="11"/>
                      <a:pt x="6" y="0"/>
                    </a:cubicBezTo>
                    <a:close/>
                  </a:path>
                </a:pathLst>
              </a:custGeom>
              <a:solidFill>
                <a:srgbClr val="251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9" name="Freeform 294">
                <a:extLst>
                  <a:ext uri="{FF2B5EF4-FFF2-40B4-BE49-F238E27FC236}">
                    <a16:creationId xmlns:a16="http://schemas.microsoft.com/office/drawing/2014/main" id="{12A0F826-5BBF-DA69-24A0-ED7E993FB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3850" y="174625"/>
                <a:ext cx="104775" cy="379413"/>
              </a:xfrm>
              <a:custGeom>
                <a:avLst/>
                <a:gdLst>
                  <a:gd name="T0" fmla="*/ 51 w 57"/>
                  <a:gd name="T1" fmla="*/ 208 h 212"/>
                  <a:gd name="T2" fmla="*/ 35 w 57"/>
                  <a:gd name="T3" fmla="*/ 207 h 212"/>
                  <a:gd name="T4" fmla="*/ 1 w 57"/>
                  <a:gd name="T5" fmla="*/ 16 h 212"/>
                  <a:gd name="T6" fmla="*/ 1 w 57"/>
                  <a:gd name="T7" fmla="*/ 0 h 212"/>
                  <a:gd name="T8" fmla="*/ 2 w 57"/>
                  <a:gd name="T9" fmla="*/ 0 h 212"/>
                  <a:gd name="T10" fmla="*/ 31 w 57"/>
                  <a:gd name="T11" fmla="*/ 46 h 212"/>
                  <a:gd name="T12" fmla="*/ 50 w 57"/>
                  <a:gd name="T13" fmla="*/ 154 h 212"/>
                  <a:gd name="T14" fmla="*/ 51 w 57"/>
                  <a:gd name="T15" fmla="*/ 20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212">
                    <a:moveTo>
                      <a:pt x="51" y="208"/>
                    </a:moveTo>
                    <a:cubicBezTo>
                      <a:pt x="46" y="206"/>
                      <a:pt x="40" y="212"/>
                      <a:pt x="35" y="207"/>
                    </a:cubicBezTo>
                    <a:cubicBezTo>
                      <a:pt x="24" y="144"/>
                      <a:pt x="12" y="80"/>
                      <a:pt x="1" y="16"/>
                    </a:cubicBezTo>
                    <a:cubicBezTo>
                      <a:pt x="0" y="11"/>
                      <a:pt x="1" y="5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6" y="13"/>
                      <a:pt x="29" y="26"/>
                      <a:pt x="31" y="46"/>
                    </a:cubicBezTo>
                    <a:cubicBezTo>
                      <a:pt x="36" y="82"/>
                      <a:pt x="43" y="118"/>
                      <a:pt x="50" y="154"/>
                    </a:cubicBezTo>
                    <a:cubicBezTo>
                      <a:pt x="53" y="172"/>
                      <a:pt x="57" y="190"/>
                      <a:pt x="51" y="208"/>
                    </a:cubicBezTo>
                    <a:close/>
                  </a:path>
                </a:pathLst>
              </a:custGeom>
              <a:solidFill>
                <a:srgbClr val="D78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0" name="Freeform 295">
                <a:extLst>
                  <a:ext uri="{FF2B5EF4-FFF2-40B4-BE49-F238E27FC236}">
                    <a16:creationId xmlns:a16="http://schemas.microsoft.com/office/drawing/2014/main" id="{549901FF-6664-9B22-E07D-B88A9752E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5313" y="58738"/>
                <a:ext cx="76200" cy="165100"/>
              </a:xfrm>
              <a:custGeom>
                <a:avLst/>
                <a:gdLst>
                  <a:gd name="T0" fmla="*/ 10 w 42"/>
                  <a:gd name="T1" fmla="*/ 92 h 92"/>
                  <a:gd name="T2" fmla="*/ 10 w 42"/>
                  <a:gd name="T3" fmla="*/ 72 h 92"/>
                  <a:gd name="T4" fmla="*/ 2 w 42"/>
                  <a:gd name="T5" fmla="*/ 0 h 92"/>
                  <a:gd name="T6" fmla="*/ 35 w 42"/>
                  <a:gd name="T7" fmla="*/ 3 h 92"/>
                  <a:gd name="T8" fmla="*/ 32 w 42"/>
                  <a:gd name="T9" fmla="*/ 39 h 92"/>
                  <a:gd name="T10" fmla="*/ 24 w 42"/>
                  <a:gd name="T11" fmla="*/ 76 h 92"/>
                  <a:gd name="T12" fmla="*/ 10 w 42"/>
                  <a:gd name="T1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92">
                    <a:moveTo>
                      <a:pt x="10" y="92"/>
                    </a:moveTo>
                    <a:cubicBezTo>
                      <a:pt x="0" y="85"/>
                      <a:pt x="6" y="78"/>
                      <a:pt x="10" y="72"/>
                    </a:cubicBezTo>
                    <a:cubicBezTo>
                      <a:pt x="13" y="47"/>
                      <a:pt x="6" y="24"/>
                      <a:pt x="2" y="0"/>
                    </a:cubicBezTo>
                    <a:cubicBezTo>
                      <a:pt x="13" y="0"/>
                      <a:pt x="24" y="6"/>
                      <a:pt x="35" y="3"/>
                    </a:cubicBezTo>
                    <a:cubicBezTo>
                      <a:pt x="42" y="16"/>
                      <a:pt x="33" y="27"/>
                      <a:pt x="32" y="39"/>
                    </a:cubicBezTo>
                    <a:cubicBezTo>
                      <a:pt x="31" y="52"/>
                      <a:pt x="27" y="64"/>
                      <a:pt x="24" y="76"/>
                    </a:cubicBezTo>
                    <a:cubicBezTo>
                      <a:pt x="23" y="84"/>
                      <a:pt x="17" y="89"/>
                      <a:pt x="10" y="92"/>
                    </a:cubicBezTo>
                    <a:close/>
                  </a:path>
                </a:pathLst>
              </a:custGeom>
              <a:solidFill>
                <a:srgbClr val="DBB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1" name="Freeform 296">
                <a:extLst>
                  <a:ext uri="{FF2B5EF4-FFF2-40B4-BE49-F238E27FC236}">
                    <a16:creationId xmlns:a16="http://schemas.microsoft.com/office/drawing/2014/main" id="{A1421FDD-D9BC-B0B6-7FA3-77C7F28BF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64363" y="195263"/>
                <a:ext cx="39687" cy="50800"/>
              </a:xfrm>
              <a:custGeom>
                <a:avLst/>
                <a:gdLst>
                  <a:gd name="T0" fmla="*/ 0 w 22"/>
                  <a:gd name="T1" fmla="*/ 16 h 28"/>
                  <a:gd name="T2" fmla="*/ 14 w 22"/>
                  <a:gd name="T3" fmla="*/ 0 h 28"/>
                  <a:gd name="T4" fmla="*/ 9 w 22"/>
                  <a:gd name="T5" fmla="*/ 28 h 28"/>
                  <a:gd name="T6" fmla="*/ 1 w 22"/>
                  <a:gd name="T7" fmla="*/ 20 h 28"/>
                  <a:gd name="T8" fmla="*/ 0 w 22"/>
                  <a:gd name="T9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6"/>
                    </a:moveTo>
                    <a:cubicBezTo>
                      <a:pt x="3" y="9"/>
                      <a:pt x="6" y="2"/>
                      <a:pt x="14" y="0"/>
                    </a:cubicBezTo>
                    <a:cubicBezTo>
                      <a:pt x="16" y="10"/>
                      <a:pt x="22" y="21"/>
                      <a:pt x="9" y="28"/>
                    </a:cubicBezTo>
                    <a:cubicBezTo>
                      <a:pt x="8" y="23"/>
                      <a:pt x="6" y="20"/>
                      <a:pt x="1" y="20"/>
                    </a:cubicBezTo>
                    <a:cubicBezTo>
                      <a:pt x="0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889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2" name="Freeform 297">
                <a:extLst>
                  <a:ext uri="{FF2B5EF4-FFF2-40B4-BE49-F238E27FC236}">
                    <a16:creationId xmlns:a16="http://schemas.microsoft.com/office/drawing/2014/main" id="{7CB079D0-480C-39D1-BD14-D01AB9630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69363" y="265113"/>
                <a:ext cx="130175" cy="163513"/>
              </a:xfrm>
              <a:custGeom>
                <a:avLst/>
                <a:gdLst>
                  <a:gd name="T0" fmla="*/ 67 w 71"/>
                  <a:gd name="T1" fmla="*/ 17 h 91"/>
                  <a:gd name="T2" fmla="*/ 71 w 71"/>
                  <a:gd name="T3" fmla="*/ 24 h 91"/>
                  <a:gd name="T4" fmla="*/ 50 w 71"/>
                  <a:gd name="T5" fmla="*/ 68 h 91"/>
                  <a:gd name="T6" fmla="*/ 46 w 71"/>
                  <a:gd name="T7" fmla="*/ 73 h 91"/>
                  <a:gd name="T8" fmla="*/ 28 w 71"/>
                  <a:gd name="T9" fmla="*/ 91 h 91"/>
                  <a:gd name="T10" fmla="*/ 13 w 71"/>
                  <a:gd name="T11" fmla="*/ 73 h 91"/>
                  <a:gd name="T12" fmla="*/ 7 w 71"/>
                  <a:gd name="T13" fmla="*/ 66 h 91"/>
                  <a:gd name="T14" fmla="*/ 1 w 71"/>
                  <a:gd name="T15" fmla="*/ 21 h 91"/>
                  <a:gd name="T16" fmla="*/ 6 w 71"/>
                  <a:gd name="T17" fmla="*/ 9 h 91"/>
                  <a:gd name="T18" fmla="*/ 48 w 71"/>
                  <a:gd name="T19" fmla="*/ 9 h 91"/>
                  <a:gd name="T20" fmla="*/ 67 w 71"/>
                  <a:gd name="T21" fmla="*/ 1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91">
                    <a:moveTo>
                      <a:pt x="67" y="17"/>
                    </a:moveTo>
                    <a:cubicBezTo>
                      <a:pt x="68" y="19"/>
                      <a:pt x="70" y="22"/>
                      <a:pt x="71" y="24"/>
                    </a:cubicBezTo>
                    <a:cubicBezTo>
                      <a:pt x="64" y="39"/>
                      <a:pt x="57" y="54"/>
                      <a:pt x="50" y="68"/>
                    </a:cubicBezTo>
                    <a:cubicBezTo>
                      <a:pt x="48" y="69"/>
                      <a:pt x="47" y="71"/>
                      <a:pt x="46" y="73"/>
                    </a:cubicBezTo>
                    <a:cubicBezTo>
                      <a:pt x="42" y="81"/>
                      <a:pt x="39" y="91"/>
                      <a:pt x="28" y="91"/>
                    </a:cubicBezTo>
                    <a:cubicBezTo>
                      <a:pt x="17" y="91"/>
                      <a:pt x="16" y="81"/>
                      <a:pt x="13" y="73"/>
                    </a:cubicBezTo>
                    <a:cubicBezTo>
                      <a:pt x="11" y="70"/>
                      <a:pt x="8" y="69"/>
                      <a:pt x="7" y="66"/>
                    </a:cubicBezTo>
                    <a:cubicBezTo>
                      <a:pt x="4" y="51"/>
                      <a:pt x="0" y="36"/>
                      <a:pt x="1" y="21"/>
                    </a:cubicBezTo>
                    <a:cubicBezTo>
                      <a:pt x="3" y="17"/>
                      <a:pt x="5" y="13"/>
                      <a:pt x="6" y="9"/>
                    </a:cubicBezTo>
                    <a:cubicBezTo>
                      <a:pt x="20" y="13"/>
                      <a:pt x="34" y="0"/>
                      <a:pt x="48" y="9"/>
                    </a:cubicBezTo>
                    <a:cubicBezTo>
                      <a:pt x="52" y="17"/>
                      <a:pt x="60" y="16"/>
                      <a:pt x="67" y="17"/>
                    </a:cubicBezTo>
                    <a:close/>
                  </a:path>
                </a:pathLst>
              </a:custGeom>
              <a:solidFill>
                <a:srgbClr val="D2A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3" name="Freeform 298">
                <a:extLst>
                  <a:ext uri="{FF2B5EF4-FFF2-40B4-BE49-F238E27FC236}">
                    <a16:creationId xmlns:a16="http://schemas.microsoft.com/office/drawing/2014/main" id="{982F325A-BEDA-34C1-AD59-8D60CA76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8550" y="517525"/>
                <a:ext cx="147637" cy="155575"/>
              </a:xfrm>
              <a:custGeom>
                <a:avLst/>
                <a:gdLst>
                  <a:gd name="T0" fmla="*/ 40 w 81"/>
                  <a:gd name="T1" fmla="*/ 80 h 87"/>
                  <a:gd name="T2" fmla="*/ 36 w 81"/>
                  <a:gd name="T3" fmla="*/ 84 h 87"/>
                  <a:gd name="T4" fmla="*/ 19 w 81"/>
                  <a:gd name="T5" fmla="*/ 81 h 87"/>
                  <a:gd name="T6" fmla="*/ 15 w 81"/>
                  <a:gd name="T7" fmla="*/ 73 h 87"/>
                  <a:gd name="T8" fmla="*/ 1 w 81"/>
                  <a:gd name="T9" fmla="*/ 20 h 87"/>
                  <a:gd name="T10" fmla="*/ 7 w 81"/>
                  <a:gd name="T11" fmla="*/ 3 h 87"/>
                  <a:gd name="T12" fmla="*/ 25 w 81"/>
                  <a:gd name="T13" fmla="*/ 7 h 87"/>
                  <a:gd name="T14" fmla="*/ 60 w 81"/>
                  <a:gd name="T15" fmla="*/ 13 h 87"/>
                  <a:gd name="T16" fmla="*/ 77 w 81"/>
                  <a:gd name="T17" fmla="*/ 15 h 87"/>
                  <a:gd name="T18" fmla="*/ 79 w 81"/>
                  <a:gd name="T19" fmla="*/ 27 h 87"/>
                  <a:gd name="T20" fmla="*/ 40 w 81"/>
                  <a:gd name="T21" fmla="*/ 8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87">
                    <a:moveTo>
                      <a:pt x="40" y="80"/>
                    </a:moveTo>
                    <a:cubicBezTo>
                      <a:pt x="39" y="82"/>
                      <a:pt x="37" y="83"/>
                      <a:pt x="36" y="84"/>
                    </a:cubicBezTo>
                    <a:cubicBezTo>
                      <a:pt x="30" y="87"/>
                      <a:pt x="24" y="85"/>
                      <a:pt x="19" y="81"/>
                    </a:cubicBezTo>
                    <a:cubicBezTo>
                      <a:pt x="17" y="79"/>
                      <a:pt x="16" y="76"/>
                      <a:pt x="15" y="73"/>
                    </a:cubicBezTo>
                    <a:cubicBezTo>
                      <a:pt x="9" y="56"/>
                      <a:pt x="6" y="37"/>
                      <a:pt x="1" y="20"/>
                    </a:cubicBezTo>
                    <a:cubicBezTo>
                      <a:pt x="0" y="13"/>
                      <a:pt x="0" y="7"/>
                      <a:pt x="7" y="3"/>
                    </a:cubicBezTo>
                    <a:cubicBezTo>
                      <a:pt x="14" y="0"/>
                      <a:pt x="19" y="3"/>
                      <a:pt x="25" y="7"/>
                    </a:cubicBezTo>
                    <a:cubicBezTo>
                      <a:pt x="38" y="0"/>
                      <a:pt x="49" y="9"/>
                      <a:pt x="60" y="13"/>
                    </a:cubicBezTo>
                    <a:cubicBezTo>
                      <a:pt x="67" y="8"/>
                      <a:pt x="72" y="11"/>
                      <a:pt x="77" y="15"/>
                    </a:cubicBezTo>
                    <a:cubicBezTo>
                      <a:pt x="80" y="19"/>
                      <a:pt x="81" y="23"/>
                      <a:pt x="79" y="27"/>
                    </a:cubicBezTo>
                    <a:cubicBezTo>
                      <a:pt x="68" y="46"/>
                      <a:pt x="59" y="67"/>
                      <a:pt x="40" y="80"/>
                    </a:cubicBezTo>
                    <a:close/>
                  </a:path>
                </a:pathLst>
              </a:custGeom>
              <a:solidFill>
                <a:srgbClr val="D4AE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4" name="Freeform 299">
                <a:extLst>
                  <a:ext uri="{FF2B5EF4-FFF2-40B4-BE49-F238E27FC236}">
                    <a16:creationId xmlns:a16="http://schemas.microsoft.com/office/drawing/2014/main" id="{9F748354-77F2-2DD8-73CC-23D78ABA8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0613" y="57150"/>
                <a:ext cx="136525" cy="149225"/>
              </a:xfrm>
              <a:custGeom>
                <a:avLst/>
                <a:gdLst>
                  <a:gd name="T0" fmla="*/ 9 w 75"/>
                  <a:gd name="T1" fmla="*/ 12 h 83"/>
                  <a:gd name="T2" fmla="*/ 17 w 75"/>
                  <a:gd name="T3" fmla="*/ 12 h 83"/>
                  <a:gd name="T4" fmla="*/ 71 w 75"/>
                  <a:gd name="T5" fmla="*/ 4 h 83"/>
                  <a:gd name="T6" fmla="*/ 59 w 75"/>
                  <a:gd name="T7" fmla="*/ 76 h 83"/>
                  <a:gd name="T8" fmla="*/ 44 w 75"/>
                  <a:gd name="T9" fmla="*/ 83 h 83"/>
                  <a:gd name="T10" fmla="*/ 21 w 75"/>
                  <a:gd name="T11" fmla="*/ 55 h 83"/>
                  <a:gd name="T12" fmla="*/ 2 w 75"/>
                  <a:gd name="T13" fmla="*/ 27 h 83"/>
                  <a:gd name="T14" fmla="*/ 3 w 75"/>
                  <a:gd name="T15" fmla="*/ 13 h 83"/>
                  <a:gd name="T16" fmla="*/ 9 w 75"/>
                  <a:gd name="T17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3">
                    <a:moveTo>
                      <a:pt x="9" y="12"/>
                    </a:moveTo>
                    <a:cubicBezTo>
                      <a:pt x="12" y="12"/>
                      <a:pt x="15" y="13"/>
                      <a:pt x="17" y="12"/>
                    </a:cubicBezTo>
                    <a:cubicBezTo>
                      <a:pt x="34" y="0"/>
                      <a:pt x="53" y="3"/>
                      <a:pt x="71" y="4"/>
                    </a:cubicBezTo>
                    <a:cubicBezTo>
                      <a:pt x="75" y="29"/>
                      <a:pt x="61" y="52"/>
                      <a:pt x="59" y="76"/>
                    </a:cubicBezTo>
                    <a:cubicBezTo>
                      <a:pt x="55" y="82"/>
                      <a:pt x="50" y="83"/>
                      <a:pt x="44" y="83"/>
                    </a:cubicBezTo>
                    <a:cubicBezTo>
                      <a:pt x="32" y="77"/>
                      <a:pt x="28" y="65"/>
                      <a:pt x="21" y="55"/>
                    </a:cubicBezTo>
                    <a:cubicBezTo>
                      <a:pt x="15" y="46"/>
                      <a:pt x="7" y="37"/>
                      <a:pt x="2" y="27"/>
                    </a:cubicBezTo>
                    <a:cubicBezTo>
                      <a:pt x="0" y="22"/>
                      <a:pt x="0" y="17"/>
                      <a:pt x="3" y="13"/>
                    </a:cubicBezTo>
                    <a:cubicBezTo>
                      <a:pt x="5" y="11"/>
                      <a:pt x="7" y="11"/>
                      <a:pt x="9" y="12"/>
                    </a:cubicBezTo>
                    <a:close/>
                  </a:path>
                </a:pathLst>
              </a:custGeom>
              <a:solidFill>
                <a:srgbClr val="D6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5" name="Freeform 300">
                <a:extLst>
                  <a:ext uri="{FF2B5EF4-FFF2-40B4-BE49-F238E27FC236}">
                    <a16:creationId xmlns:a16="http://schemas.microsoft.com/office/drawing/2014/main" id="{EAF2D97B-1A59-A08D-39F3-BECC2C107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23313" y="215900"/>
                <a:ext cx="90487" cy="314325"/>
              </a:xfrm>
              <a:custGeom>
                <a:avLst/>
                <a:gdLst>
                  <a:gd name="T0" fmla="*/ 22 w 49"/>
                  <a:gd name="T1" fmla="*/ 175 h 175"/>
                  <a:gd name="T2" fmla="*/ 6 w 49"/>
                  <a:gd name="T3" fmla="*/ 172 h 175"/>
                  <a:gd name="T4" fmla="*/ 2 w 49"/>
                  <a:gd name="T5" fmla="*/ 152 h 175"/>
                  <a:gd name="T6" fmla="*/ 25 w 49"/>
                  <a:gd name="T7" fmla="*/ 17 h 175"/>
                  <a:gd name="T8" fmla="*/ 34 w 49"/>
                  <a:gd name="T9" fmla="*/ 0 h 175"/>
                  <a:gd name="T10" fmla="*/ 49 w 49"/>
                  <a:gd name="T11" fmla="*/ 19 h 175"/>
                  <a:gd name="T12" fmla="*/ 22 w 49"/>
                  <a:gd name="T13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175">
                    <a:moveTo>
                      <a:pt x="22" y="175"/>
                    </a:moveTo>
                    <a:cubicBezTo>
                      <a:pt x="16" y="174"/>
                      <a:pt x="11" y="173"/>
                      <a:pt x="6" y="172"/>
                    </a:cubicBezTo>
                    <a:cubicBezTo>
                      <a:pt x="0" y="166"/>
                      <a:pt x="0" y="159"/>
                      <a:pt x="2" y="152"/>
                    </a:cubicBezTo>
                    <a:cubicBezTo>
                      <a:pt x="12" y="107"/>
                      <a:pt x="18" y="62"/>
                      <a:pt x="25" y="17"/>
                    </a:cubicBezTo>
                    <a:cubicBezTo>
                      <a:pt x="26" y="10"/>
                      <a:pt x="28" y="4"/>
                      <a:pt x="34" y="0"/>
                    </a:cubicBezTo>
                    <a:cubicBezTo>
                      <a:pt x="46" y="0"/>
                      <a:pt x="49" y="9"/>
                      <a:pt x="49" y="19"/>
                    </a:cubicBezTo>
                    <a:cubicBezTo>
                      <a:pt x="40" y="71"/>
                      <a:pt x="31" y="123"/>
                      <a:pt x="22" y="175"/>
                    </a:cubicBezTo>
                    <a:close/>
                  </a:path>
                </a:pathLst>
              </a:custGeom>
              <a:solidFill>
                <a:srgbClr val="C634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6" name="Freeform 301">
                <a:extLst>
                  <a:ext uri="{FF2B5EF4-FFF2-40B4-BE49-F238E27FC236}">
                    <a16:creationId xmlns:a16="http://schemas.microsoft.com/office/drawing/2014/main" id="{48F15329-DBCA-B0A1-0834-1EA5682AF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28088" y="303213"/>
                <a:ext cx="69850" cy="246063"/>
              </a:xfrm>
              <a:custGeom>
                <a:avLst/>
                <a:gdLst>
                  <a:gd name="T0" fmla="*/ 16 w 38"/>
                  <a:gd name="T1" fmla="*/ 137 h 137"/>
                  <a:gd name="T2" fmla="*/ 0 w 38"/>
                  <a:gd name="T3" fmla="*/ 132 h 137"/>
                  <a:gd name="T4" fmla="*/ 21 w 38"/>
                  <a:gd name="T5" fmla="*/ 11 h 137"/>
                  <a:gd name="T6" fmla="*/ 24 w 38"/>
                  <a:gd name="T7" fmla="*/ 0 h 137"/>
                  <a:gd name="T8" fmla="*/ 33 w 38"/>
                  <a:gd name="T9" fmla="*/ 48 h 137"/>
                  <a:gd name="T10" fmla="*/ 29 w 38"/>
                  <a:gd name="T11" fmla="*/ 98 h 137"/>
                  <a:gd name="T12" fmla="*/ 27 w 38"/>
                  <a:gd name="T13" fmla="*/ 120 h 137"/>
                  <a:gd name="T14" fmla="*/ 16 w 38"/>
                  <a:gd name="T15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37">
                    <a:moveTo>
                      <a:pt x="16" y="137"/>
                    </a:moveTo>
                    <a:cubicBezTo>
                      <a:pt x="11" y="135"/>
                      <a:pt x="6" y="133"/>
                      <a:pt x="0" y="132"/>
                    </a:cubicBezTo>
                    <a:cubicBezTo>
                      <a:pt x="7" y="91"/>
                      <a:pt x="14" y="51"/>
                      <a:pt x="21" y="11"/>
                    </a:cubicBezTo>
                    <a:cubicBezTo>
                      <a:pt x="21" y="7"/>
                      <a:pt x="21" y="3"/>
                      <a:pt x="24" y="0"/>
                    </a:cubicBezTo>
                    <a:cubicBezTo>
                      <a:pt x="29" y="16"/>
                      <a:pt x="35" y="31"/>
                      <a:pt x="33" y="48"/>
                    </a:cubicBezTo>
                    <a:cubicBezTo>
                      <a:pt x="38" y="65"/>
                      <a:pt x="32" y="82"/>
                      <a:pt x="29" y="98"/>
                    </a:cubicBezTo>
                    <a:cubicBezTo>
                      <a:pt x="28" y="105"/>
                      <a:pt x="28" y="112"/>
                      <a:pt x="27" y="120"/>
                    </a:cubicBezTo>
                    <a:cubicBezTo>
                      <a:pt x="25" y="126"/>
                      <a:pt x="27" y="136"/>
                      <a:pt x="16" y="137"/>
                    </a:cubicBezTo>
                    <a:close/>
                  </a:path>
                </a:pathLst>
              </a:custGeom>
              <a:solidFill>
                <a:srgbClr val="DA5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7" name="Freeform 302">
                <a:extLst>
                  <a:ext uri="{FF2B5EF4-FFF2-40B4-BE49-F238E27FC236}">
                    <a16:creationId xmlns:a16="http://schemas.microsoft.com/office/drawing/2014/main" id="{402675B7-363E-88F6-1868-6232D64E8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86813" y="193675"/>
                <a:ext cx="41275" cy="55563"/>
              </a:xfrm>
              <a:custGeom>
                <a:avLst/>
                <a:gdLst>
                  <a:gd name="T0" fmla="*/ 14 w 22"/>
                  <a:gd name="T1" fmla="*/ 31 h 31"/>
                  <a:gd name="T2" fmla="*/ 3 w 22"/>
                  <a:gd name="T3" fmla="*/ 13 h 31"/>
                  <a:gd name="T4" fmla="*/ 2 w 22"/>
                  <a:gd name="T5" fmla="*/ 5 h 31"/>
                  <a:gd name="T6" fmla="*/ 17 w 22"/>
                  <a:gd name="T7" fmla="*/ 0 h 31"/>
                  <a:gd name="T8" fmla="*/ 14 w 22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4" y="31"/>
                    </a:moveTo>
                    <a:cubicBezTo>
                      <a:pt x="10" y="25"/>
                      <a:pt x="7" y="19"/>
                      <a:pt x="3" y="13"/>
                    </a:cubicBezTo>
                    <a:cubicBezTo>
                      <a:pt x="0" y="11"/>
                      <a:pt x="0" y="8"/>
                      <a:pt x="2" y="5"/>
                    </a:cubicBezTo>
                    <a:cubicBezTo>
                      <a:pt x="7" y="4"/>
                      <a:pt x="12" y="2"/>
                      <a:pt x="17" y="0"/>
                    </a:cubicBezTo>
                    <a:cubicBezTo>
                      <a:pt x="19" y="11"/>
                      <a:pt x="22" y="21"/>
                      <a:pt x="14" y="31"/>
                    </a:cubicBezTo>
                    <a:close/>
                  </a:path>
                </a:pathLst>
              </a:custGeom>
              <a:solidFill>
                <a:srgbClr val="8F9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8" name="Freeform 303">
                <a:extLst>
                  <a:ext uri="{FF2B5EF4-FFF2-40B4-BE49-F238E27FC236}">
                    <a16:creationId xmlns:a16="http://schemas.microsoft.com/office/drawing/2014/main" id="{EFA02A9E-2083-3337-7806-78B0FF25C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788" y="26988"/>
                <a:ext cx="73025" cy="387350"/>
              </a:xfrm>
              <a:custGeom>
                <a:avLst/>
                <a:gdLst>
                  <a:gd name="T0" fmla="*/ 9 w 40"/>
                  <a:gd name="T1" fmla="*/ 214 h 216"/>
                  <a:gd name="T2" fmla="*/ 1 w 40"/>
                  <a:gd name="T3" fmla="*/ 216 h 216"/>
                  <a:gd name="T4" fmla="*/ 14 w 40"/>
                  <a:gd name="T5" fmla="*/ 124 h 216"/>
                  <a:gd name="T6" fmla="*/ 25 w 40"/>
                  <a:gd name="T7" fmla="*/ 50 h 216"/>
                  <a:gd name="T8" fmla="*/ 38 w 40"/>
                  <a:gd name="T9" fmla="*/ 0 h 216"/>
                  <a:gd name="T10" fmla="*/ 40 w 40"/>
                  <a:gd name="T11" fmla="*/ 81 h 216"/>
                  <a:gd name="T12" fmla="*/ 40 w 40"/>
                  <a:gd name="T13" fmla="*/ 87 h 216"/>
                  <a:gd name="T14" fmla="*/ 32 w 40"/>
                  <a:gd name="T15" fmla="*/ 72 h 216"/>
                  <a:gd name="T16" fmla="*/ 14 w 40"/>
                  <a:gd name="T17" fmla="*/ 211 h 216"/>
                  <a:gd name="T18" fmla="*/ 13 w 40"/>
                  <a:gd name="T19" fmla="*/ 215 h 216"/>
                  <a:gd name="T20" fmla="*/ 9 w 40"/>
                  <a:gd name="T21" fmla="*/ 2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16">
                    <a:moveTo>
                      <a:pt x="9" y="214"/>
                    </a:moveTo>
                    <a:cubicBezTo>
                      <a:pt x="7" y="214"/>
                      <a:pt x="4" y="215"/>
                      <a:pt x="1" y="216"/>
                    </a:cubicBezTo>
                    <a:cubicBezTo>
                      <a:pt x="0" y="184"/>
                      <a:pt x="10" y="155"/>
                      <a:pt x="14" y="124"/>
                    </a:cubicBezTo>
                    <a:cubicBezTo>
                      <a:pt x="17" y="100"/>
                      <a:pt x="25" y="76"/>
                      <a:pt x="25" y="50"/>
                    </a:cubicBezTo>
                    <a:cubicBezTo>
                      <a:pt x="32" y="34"/>
                      <a:pt x="30" y="16"/>
                      <a:pt x="38" y="0"/>
                    </a:cubicBezTo>
                    <a:cubicBezTo>
                      <a:pt x="39" y="27"/>
                      <a:pt x="39" y="54"/>
                      <a:pt x="40" y="81"/>
                    </a:cubicBezTo>
                    <a:cubicBezTo>
                      <a:pt x="40" y="83"/>
                      <a:pt x="40" y="85"/>
                      <a:pt x="40" y="87"/>
                    </a:cubicBezTo>
                    <a:cubicBezTo>
                      <a:pt x="22" y="86"/>
                      <a:pt x="39" y="75"/>
                      <a:pt x="32" y="72"/>
                    </a:cubicBezTo>
                    <a:cubicBezTo>
                      <a:pt x="32" y="117"/>
                      <a:pt x="14" y="163"/>
                      <a:pt x="14" y="211"/>
                    </a:cubicBezTo>
                    <a:cubicBezTo>
                      <a:pt x="14" y="213"/>
                      <a:pt x="14" y="214"/>
                      <a:pt x="13" y="215"/>
                    </a:cubicBezTo>
                    <a:cubicBezTo>
                      <a:pt x="12" y="215"/>
                      <a:pt x="10" y="215"/>
                      <a:pt x="9" y="214"/>
                    </a:cubicBezTo>
                    <a:close/>
                  </a:path>
                </a:pathLst>
              </a:custGeom>
              <a:solidFill>
                <a:srgbClr val="361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9" name="Freeform 304">
                <a:extLst>
                  <a:ext uri="{FF2B5EF4-FFF2-40B4-BE49-F238E27FC236}">
                    <a16:creationId xmlns:a16="http://schemas.microsoft.com/office/drawing/2014/main" id="{30532253-1143-EAD3-9A53-74DA6279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8988" y="66675"/>
                <a:ext cx="34925" cy="127000"/>
              </a:xfrm>
              <a:custGeom>
                <a:avLst/>
                <a:gdLst>
                  <a:gd name="T0" fmla="*/ 8 w 19"/>
                  <a:gd name="T1" fmla="*/ 71 h 71"/>
                  <a:gd name="T2" fmla="*/ 1 w 19"/>
                  <a:gd name="T3" fmla="*/ 20 h 71"/>
                  <a:gd name="T4" fmla="*/ 6 w 19"/>
                  <a:gd name="T5" fmla="*/ 0 h 71"/>
                  <a:gd name="T6" fmla="*/ 18 w 19"/>
                  <a:gd name="T7" fmla="*/ 13 h 71"/>
                  <a:gd name="T8" fmla="*/ 14 w 19"/>
                  <a:gd name="T9" fmla="*/ 65 h 71"/>
                  <a:gd name="T10" fmla="*/ 8 w 19"/>
                  <a:gd name="T11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8" y="71"/>
                    </a:moveTo>
                    <a:cubicBezTo>
                      <a:pt x="5" y="54"/>
                      <a:pt x="3" y="37"/>
                      <a:pt x="1" y="20"/>
                    </a:cubicBezTo>
                    <a:cubicBezTo>
                      <a:pt x="2" y="13"/>
                      <a:pt x="0" y="6"/>
                      <a:pt x="6" y="0"/>
                    </a:cubicBezTo>
                    <a:cubicBezTo>
                      <a:pt x="13" y="2"/>
                      <a:pt x="14" y="8"/>
                      <a:pt x="18" y="13"/>
                    </a:cubicBezTo>
                    <a:cubicBezTo>
                      <a:pt x="19" y="30"/>
                      <a:pt x="12" y="47"/>
                      <a:pt x="14" y="65"/>
                    </a:cubicBezTo>
                    <a:cubicBezTo>
                      <a:pt x="14" y="69"/>
                      <a:pt x="12" y="71"/>
                      <a:pt x="8" y="71"/>
                    </a:cubicBezTo>
                    <a:close/>
                  </a:path>
                </a:pathLst>
              </a:custGeom>
              <a:solidFill>
                <a:srgbClr val="B94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0" name="Freeform 305">
                <a:extLst>
                  <a:ext uri="{FF2B5EF4-FFF2-40B4-BE49-F238E27FC236}">
                    <a16:creationId xmlns:a16="http://schemas.microsoft.com/office/drawing/2014/main" id="{580D0C08-6D67-82E2-09BB-3DD35A477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7013" y="466725"/>
                <a:ext cx="142875" cy="174625"/>
              </a:xfrm>
              <a:custGeom>
                <a:avLst/>
                <a:gdLst>
                  <a:gd name="T0" fmla="*/ 78 w 78"/>
                  <a:gd name="T1" fmla="*/ 32 h 97"/>
                  <a:gd name="T2" fmla="*/ 71 w 78"/>
                  <a:gd name="T3" fmla="*/ 49 h 97"/>
                  <a:gd name="T4" fmla="*/ 39 w 78"/>
                  <a:gd name="T5" fmla="*/ 96 h 97"/>
                  <a:gd name="T6" fmla="*/ 23 w 78"/>
                  <a:gd name="T7" fmla="*/ 96 h 97"/>
                  <a:gd name="T8" fmla="*/ 10 w 78"/>
                  <a:gd name="T9" fmla="*/ 81 h 97"/>
                  <a:gd name="T10" fmla="*/ 0 w 78"/>
                  <a:gd name="T11" fmla="*/ 14 h 97"/>
                  <a:gd name="T12" fmla="*/ 9 w 78"/>
                  <a:gd name="T13" fmla="*/ 0 h 97"/>
                  <a:gd name="T14" fmla="*/ 27 w 78"/>
                  <a:gd name="T15" fmla="*/ 19 h 97"/>
                  <a:gd name="T16" fmla="*/ 62 w 78"/>
                  <a:gd name="T17" fmla="*/ 25 h 97"/>
                  <a:gd name="T18" fmla="*/ 78 w 78"/>
                  <a:gd name="T19" fmla="*/ 3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97">
                    <a:moveTo>
                      <a:pt x="78" y="32"/>
                    </a:moveTo>
                    <a:cubicBezTo>
                      <a:pt x="76" y="38"/>
                      <a:pt x="74" y="43"/>
                      <a:pt x="71" y="49"/>
                    </a:cubicBezTo>
                    <a:cubicBezTo>
                      <a:pt x="64" y="67"/>
                      <a:pt x="56" y="85"/>
                      <a:pt x="39" y="96"/>
                    </a:cubicBezTo>
                    <a:cubicBezTo>
                      <a:pt x="33" y="97"/>
                      <a:pt x="28" y="97"/>
                      <a:pt x="23" y="96"/>
                    </a:cubicBezTo>
                    <a:cubicBezTo>
                      <a:pt x="15" y="95"/>
                      <a:pt x="11" y="89"/>
                      <a:pt x="10" y="81"/>
                    </a:cubicBezTo>
                    <a:cubicBezTo>
                      <a:pt x="6" y="59"/>
                      <a:pt x="0" y="37"/>
                      <a:pt x="0" y="14"/>
                    </a:cubicBezTo>
                    <a:cubicBezTo>
                      <a:pt x="2" y="9"/>
                      <a:pt x="3" y="2"/>
                      <a:pt x="9" y="0"/>
                    </a:cubicBezTo>
                    <a:cubicBezTo>
                      <a:pt x="18" y="4"/>
                      <a:pt x="18" y="16"/>
                      <a:pt x="27" y="19"/>
                    </a:cubicBezTo>
                    <a:cubicBezTo>
                      <a:pt x="40" y="14"/>
                      <a:pt x="50" y="23"/>
                      <a:pt x="62" y="25"/>
                    </a:cubicBezTo>
                    <a:cubicBezTo>
                      <a:pt x="66" y="31"/>
                      <a:pt x="73" y="28"/>
                      <a:pt x="78" y="32"/>
                    </a:cubicBezTo>
                    <a:close/>
                  </a:path>
                </a:pathLst>
              </a:custGeom>
              <a:solidFill>
                <a:srgbClr val="DFB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1" name="Freeform 306">
                <a:extLst>
                  <a:ext uri="{FF2B5EF4-FFF2-40B4-BE49-F238E27FC236}">
                    <a16:creationId xmlns:a16="http://schemas.microsoft.com/office/drawing/2014/main" id="{B1C63FC2-982B-E483-EA21-34C0D1C84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4950" y="101600"/>
                <a:ext cx="109537" cy="407988"/>
              </a:xfrm>
              <a:custGeom>
                <a:avLst/>
                <a:gdLst>
                  <a:gd name="T0" fmla="*/ 23 w 60"/>
                  <a:gd name="T1" fmla="*/ 222 h 227"/>
                  <a:gd name="T2" fmla="*/ 7 w 60"/>
                  <a:gd name="T3" fmla="*/ 204 h 227"/>
                  <a:gd name="T4" fmla="*/ 11 w 60"/>
                  <a:gd name="T5" fmla="*/ 145 h 227"/>
                  <a:gd name="T6" fmla="*/ 28 w 60"/>
                  <a:gd name="T7" fmla="*/ 53 h 227"/>
                  <a:gd name="T8" fmla="*/ 54 w 60"/>
                  <a:gd name="T9" fmla="*/ 8 h 227"/>
                  <a:gd name="T10" fmla="*/ 60 w 60"/>
                  <a:gd name="T11" fmla="*/ 0 h 227"/>
                  <a:gd name="T12" fmla="*/ 26 w 60"/>
                  <a:gd name="T13" fmla="*/ 199 h 227"/>
                  <a:gd name="T14" fmla="*/ 23 w 60"/>
                  <a:gd name="T15" fmla="*/ 22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227">
                    <a:moveTo>
                      <a:pt x="23" y="222"/>
                    </a:moveTo>
                    <a:cubicBezTo>
                      <a:pt x="6" y="227"/>
                      <a:pt x="8" y="214"/>
                      <a:pt x="7" y="204"/>
                    </a:cubicBezTo>
                    <a:cubicBezTo>
                      <a:pt x="0" y="184"/>
                      <a:pt x="12" y="165"/>
                      <a:pt x="11" y="145"/>
                    </a:cubicBezTo>
                    <a:cubicBezTo>
                      <a:pt x="19" y="115"/>
                      <a:pt x="21" y="84"/>
                      <a:pt x="28" y="53"/>
                    </a:cubicBezTo>
                    <a:cubicBezTo>
                      <a:pt x="32" y="36"/>
                      <a:pt x="45" y="23"/>
                      <a:pt x="54" y="8"/>
                    </a:cubicBezTo>
                    <a:cubicBezTo>
                      <a:pt x="56" y="5"/>
                      <a:pt x="58" y="2"/>
                      <a:pt x="60" y="0"/>
                    </a:cubicBezTo>
                    <a:cubicBezTo>
                      <a:pt x="49" y="66"/>
                      <a:pt x="37" y="132"/>
                      <a:pt x="26" y="199"/>
                    </a:cubicBezTo>
                    <a:cubicBezTo>
                      <a:pt x="25" y="206"/>
                      <a:pt x="24" y="214"/>
                      <a:pt x="23" y="222"/>
                    </a:cubicBezTo>
                    <a:close/>
                  </a:path>
                </a:pathLst>
              </a:custGeom>
              <a:solidFill>
                <a:srgbClr val="D68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2" name="Freeform 307">
                <a:extLst>
                  <a:ext uri="{FF2B5EF4-FFF2-40B4-BE49-F238E27FC236}">
                    <a16:creationId xmlns:a16="http://schemas.microsoft.com/office/drawing/2014/main" id="{F274EBFB-7F0E-C096-BC78-13213D90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063" y="158750"/>
                <a:ext cx="117475" cy="330200"/>
              </a:xfrm>
              <a:custGeom>
                <a:avLst/>
                <a:gdLst>
                  <a:gd name="T0" fmla="*/ 57 w 64"/>
                  <a:gd name="T1" fmla="*/ 182 h 184"/>
                  <a:gd name="T2" fmla="*/ 13 w 64"/>
                  <a:gd name="T3" fmla="*/ 177 h 184"/>
                  <a:gd name="T4" fmla="*/ 3 w 64"/>
                  <a:gd name="T5" fmla="*/ 159 h 184"/>
                  <a:gd name="T6" fmla="*/ 6 w 64"/>
                  <a:gd name="T7" fmla="*/ 57 h 184"/>
                  <a:gd name="T8" fmla="*/ 7 w 64"/>
                  <a:gd name="T9" fmla="*/ 49 h 184"/>
                  <a:gd name="T10" fmla="*/ 16 w 64"/>
                  <a:gd name="T11" fmla="*/ 0 h 184"/>
                  <a:gd name="T12" fmla="*/ 29 w 64"/>
                  <a:gd name="T13" fmla="*/ 17 h 184"/>
                  <a:gd name="T14" fmla="*/ 36 w 64"/>
                  <a:gd name="T15" fmla="*/ 58 h 184"/>
                  <a:gd name="T16" fmla="*/ 61 w 64"/>
                  <a:gd name="T17" fmla="*/ 106 h 184"/>
                  <a:gd name="T18" fmla="*/ 58 w 64"/>
                  <a:gd name="T19" fmla="*/ 179 h 184"/>
                  <a:gd name="T20" fmla="*/ 57 w 64"/>
                  <a:gd name="T21" fmla="*/ 18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184">
                    <a:moveTo>
                      <a:pt x="57" y="182"/>
                    </a:moveTo>
                    <a:cubicBezTo>
                      <a:pt x="42" y="184"/>
                      <a:pt x="29" y="167"/>
                      <a:pt x="13" y="177"/>
                    </a:cubicBezTo>
                    <a:cubicBezTo>
                      <a:pt x="5" y="174"/>
                      <a:pt x="3" y="166"/>
                      <a:pt x="3" y="159"/>
                    </a:cubicBezTo>
                    <a:cubicBezTo>
                      <a:pt x="3" y="125"/>
                      <a:pt x="0" y="91"/>
                      <a:pt x="6" y="57"/>
                    </a:cubicBezTo>
                    <a:cubicBezTo>
                      <a:pt x="6" y="54"/>
                      <a:pt x="6" y="51"/>
                      <a:pt x="7" y="49"/>
                    </a:cubicBezTo>
                    <a:cubicBezTo>
                      <a:pt x="13" y="33"/>
                      <a:pt x="13" y="17"/>
                      <a:pt x="16" y="0"/>
                    </a:cubicBezTo>
                    <a:cubicBezTo>
                      <a:pt x="27" y="1"/>
                      <a:pt x="27" y="10"/>
                      <a:pt x="29" y="17"/>
                    </a:cubicBezTo>
                    <a:cubicBezTo>
                      <a:pt x="35" y="30"/>
                      <a:pt x="33" y="44"/>
                      <a:pt x="36" y="58"/>
                    </a:cubicBezTo>
                    <a:cubicBezTo>
                      <a:pt x="40" y="76"/>
                      <a:pt x="59" y="87"/>
                      <a:pt x="61" y="106"/>
                    </a:cubicBezTo>
                    <a:cubicBezTo>
                      <a:pt x="62" y="130"/>
                      <a:pt x="64" y="155"/>
                      <a:pt x="58" y="179"/>
                    </a:cubicBezTo>
                    <a:cubicBezTo>
                      <a:pt x="58" y="180"/>
                      <a:pt x="57" y="181"/>
                      <a:pt x="57" y="182"/>
                    </a:cubicBezTo>
                    <a:close/>
                  </a:path>
                </a:pathLst>
              </a:custGeom>
              <a:solidFill>
                <a:srgbClr val="262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3" name="Freeform 308">
                <a:extLst>
                  <a:ext uri="{FF2B5EF4-FFF2-40B4-BE49-F238E27FC236}">
                    <a16:creationId xmlns:a16="http://schemas.microsoft.com/office/drawing/2014/main" id="{E5F952B7-E4B5-684D-ACB8-55ACADD36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2975" y="231775"/>
                <a:ext cx="141287" cy="203200"/>
              </a:xfrm>
              <a:custGeom>
                <a:avLst/>
                <a:gdLst>
                  <a:gd name="T0" fmla="*/ 23 w 77"/>
                  <a:gd name="T1" fmla="*/ 62 h 113"/>
                  <a:gd name="T2" fmla="*/ 0 w 77"/>
                  <a:gd name="T3" fmla="*/ 20 h 113"/>
                  <a:gd name="T4" fmla="*/ 7 w 77"/>
                  <a:gd name="T5" fmla="*/ 16 h 113"/>
                  <a:gd name="T6" fmla="*/ 42 w 77"/>
                  <a:gd name="T7" fmla="*/ 5 h 113"/>
                  <a:gd name="T8" fmla="*/ 51 w 77"/>
                  <a:gd name="T9" fmla="*/ 8 h 113"/>
                  <a:gd name="T10" fmla="*/ 68 w 77"/>
                  <a:gd name="T11" fmla="*/ 0 h 113"/>
                  <a:gd name="T12" fmla="*/ 71 w 77"/>
                  <a:gd name="T13" fmla="*/ 0 h 113"/>
                  <a:gd name="T14" fmla="*/ 74 w 77"/>
                  <a:gd name="T15" fmla="*/ 25 h 113"/>
                  <a:gd name="T16" fmla="*/ 64 w 77"/>
                  <a:gd name="T17" fmla="*/ 98 h 113"/>
                  <a:gd name="T18" fmla="*/ 54 w 77"/>
                  <a:gd name="T19" fmla="*/ 113 h 113"/>
                  <a:gd name="T20" fmla="*/ 43 w 77"/>
                  <a:gd name="T21" fmla="*/ 101 h 113"/>
                  <a:gd name="T22" fmla="*/ 49 w 77"/>
                  <a:gd name="T23" fmla="*/ 93 h 113"/>
                  <a:gd name="T24" fmla="*/ 39 w 77"/>
                  <a:gd name="T25" fmla="*/ 89 h 113"/>
                  <a:gd name="T26" fmla="*/ 29 w 77"/>
                  <a:gd name="T27" fmla="*/ 74 h 113"/>
                  <a:gd name="T28" fmla="*/ 25 w 77"/>
                  <a:gd name="T29" fmla="*/ 66 h 113"/>
                  <a:gd name="T30" fmla="*/ 23 w 77"/>
                  <a:gd name="T31" fmla="*/ 6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113">
                    <a:moveTo>
                      <a:pt x="23" y="62"/>
                    </a:moveTo>
                    <a:cubicBezTo>
                      <a:pt x="18" y="46"/>
                      <a:pt x="0" y="38"/>
                      <a:pt x="0" y="20"/>
                    </a:cubicBezTo>
                    <a:cubicBezTo>
                      <a:pt x="1" y="16"/>
                      <a:pt x="3" y="15"/>
                      <a:pt x="7" y="16"/>
                    </a:cubicBezTo>
                    <a:cubicBezTo>
                      <a:pt x="21" y="19"/>
                      <a:pt x="29" y="6"/>
                      <a:pt x="42" y="5"/>
                    </a:cubicBezTo>
                    <a:cubicBezTo>
                      <a:pt x="45" y="5"/>
                      <a:pt x="46" y="12"/>
                      <a:pt x="51" y="8"/>
                    </a:cubicBezTo>
                    <a:cubicBezTo>
                      <a:pt x="57" y="5"/>
                      <a:pt x="61" y="0"/>
                      <a:pt x="68" y="0"/>
                    </a:cubicBezTo>
                    <a:cubicBezTo>
                      <a:pt x="69" y="0"/>
                      <a:pt x="70" y="0"/>
                      <a:pt x="71" y="0"/>
                    </a:cubicBezTo>
                    <a:cubicBezTo>
                      <a:pt x="77" y="7"/>
                      <a:pt x="75" y="16"/>
                      <a:pt x="74" y="25"/>
                    </a:cubicBezTo>
                    <a:cubicBezTo>
                      <a:pt x="69" y="49"/>
                      <a:pt x="63" y="73"/>
                      <a:pt x="64" y="98"/>
                    </a:cubicBezTo>
                    <a:cubicBezTo>
                      <a:pt x="64" y="104"/>
                      <a:pt x="63" y="111"/>
                      <a:pt x="54" y="113"/>
                    </a:cubicBezTo>
                    <a:cubicBezTo>
                      <a:pt x="48" y="111"/>
                      <a:pt x="43" y="108"/>
                      <a:pt x="43" y="101"/>
                    </a:cubicBezTo>
                    <a:cubicBezTo>
                      <a:pt x="43" y="97"/>
                      <a:pt x="51" y="99"/>
                      <a:pt x="49" y="93"/>
                    </a:cubicBezTo>
                    <a:cubicBezTo>
                      <a:pt x="47" y="88"/>
                      <a:pt x="42" y="89"/>
                      <a:pt x="39" y="89"/>
                    </a:cubicBezTo>
                    <a:cubicBezTo>
                      <a:pt x="33" y="85"/>
                      <a:pt x="32" y="79"/>
                      <a:pt x="29" y="74"/>
                    </a:cubicBezTo>
                    <a:cubicBezTo>
                      <a:pt x="27" y="72"/>
                      <a:pt x="27" y="68"/>
                      <a:pt x="25" y="66"/>
                    </a:cubicBezTo>
                    <a:cubicBezTo>
                      <a:pt x="24" y="64"/>
                      <a:pt x="23" y="63"/>
                      <a:pt x="23" y="62"/>
                    </a:cubicBezTo>
                    <a:close/>
                  </a:path>
                </a:pathLst>
              </a:custGeom>
              <a:solidFill>
                <a:srgbClr val="D4B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4" name="Freeform 309">
                <a:extLst>
                  <a:ext uri="{FF2B5EF4-FFF2-40B4-BE49-F238E27FC236}">
                    <a16:creationId xmlns:a16="http://schemas.microsoft.com/office/drawing/2014/main" id="{34312F55-50E4-1153-A610-0A75C2F40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91225" y="71438"/>
                <a:ext cx="53975" cy="196850"/>
              </a:xfrm>
              <a:custGeom>
                <a:avLst/>
                <a:gdLst>
                  <a:gd name="T0" fmla="*/ 25 w 30"/>
                  <a:gd name="T1" fmla="*/ 105 h 109"/>
                  <a:gd name="T2" fmla="*/ 18 w 30"/>
                  <a:gd name="T3" fmla="*/ 109 h 109"/>
                  <a:gd name="T4" fmla="*/ 9 w 30"/>
                  <a:gd name="T5" fmla="*/ 68 h 109"/>
                  <a:gd name="T6" fmla="*/ 0 w 30"/>
                  <a:gd name="T7" fmla="*/ 48 h 109"/>
                  <a:gd name="T8" fmla="*/ 10 w 30"/>
                  <a:gd name="T9" fmla="*/ 0 h 109"/>
                  <a:gd name="T10" fmla="*/ 15 w 30"/>
                  <a:gd name="T11" fmla="*/ 0 h 109"/>
                  <a:gd name="T12" fmla="*/ 30 w 30"/>
                  <a:gd name="T13" fmla="*/ 99 h 109"/>
                  <a:gd name="T14" fmla="*/ 25 w 30"/>
                  <a:gd name="T15" fmla="*/ 10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09">
                    <a:moveTo>
                      <a:pt x="25" y="105"/>
                    </a:moveTo>
                    <a:cubicBezTo>
                      <a:pt x="22" y="106"/>
                      <a:pt x="20" y="108"/>
                      <a:pt x="18" y="109"/>
                    </a:cubicBezTo>
                    <a:cubicBezTo>
                      <a:pt x="9" y="97"/>
                      <a:pt x="15" y="81"/>
                      <a:pt x="9" y="68"/>
                    </a:cubicBezTo>
                    <a:cubicBezTo>
                      <a:pt x="6" y="61"/>
                      <a:pt x="7" y="53"/>
                      <a:pt x="0" y="48"/>
                    </a:cubicBezTo>
                    <a:cubicBezTo>
                      <a:pt x="3" y="32"/>
                      <a:pt x="6" y="16"/>
                      <a:pt x="10" y="0"/>
                    </a:cubicBezTo>
                    <a:cubicBezTo>
                      <a:pt x="11" y="0"/>
                      <a:pt x="13" y="0"/>
                      <a:pt x="15" y="0"/>
                    </a:cubicBezTo>
                    <a:cubicBezTo>
                      <a:pt x="20" y="33"/>
                      <a:pt x="25" y="66"/>
                      <a:pt x="30" y="99"/>
                    </a:cubicBezTo>
                    <a:cubicBezTo>
                      <a:pt x="30" y="101"/>
                      <a:pt x="26" y="103"/>
                      <a:pt x="25" y="105"/>
                    </a:cubicBezTo>
                    <a:close/>
                  </a:path>
                </a:pathLst>
              </a:custGeom>
              <a:solidFill>
                <a:srgbClr val="158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5" name="Freeform 310">
                <a:extLst>
                  <a:ext uri="{FF2B5EF4-FFF2-40B4-BE49-F238E27FC236}">
                    <a16:creationId xmlns:a16="http://schemas.microsoft.com/office/drawing/2014/main" id="{20B5B968-84DC-2904-039A-D96E0440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0763" y="217488"/>
                <a:ext cx="25400" cy="44450"/>
              </a:xfrm>
              <a:custGeom>
                <a:avLst/>
                <a:gdLst>
                  <a:gd name="T0" fmla="*/ 9 w 14"/>
                  <a:gd name="T1" fmla="*/ 19 h 25"/>
                  <a:gd name="T2" fmla="*/ 6 w 14"/>
                  <a:gd name="T3" fmla="*/ 25 h 25"/>
                  <a:gd name="T4" fmla="*/ 0 w 14"/>
                  <a:gd name="T5" fmla="*/ 13 h 25"/>
                  <a:gd name="T6" fmla="*/ 1 w 14"/>
                  <a:gd name="T7" fmla="*/ 0 h 25"/>
                  <a:gd name="T8" fmla="*/ 8 w 14"/>
                  <a:gd name="T9" fmla="*/ 0 h 25"/>
                  <a:gd name="T10" fmla="*/ 9 w 14"/>
                  <a:gd name="T11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9" y="19"/>
                    </a:moveTo>
                    <a:cubicBezTo>
                      <a:pt x="8" y="21"/>
                      <a:pt x="7" y="25"/>
                      <a:pt x="6" y="25"/>
                    </a:cubicBezTo>
                    <a:cubicBezTo>
                      <a:pt x="0" y="23"/>
                      <a:pt x="2" y="17"/>
                      <a:pt x="0" y="13"/>
                    </a:cubicBezTo>
                    <a:cubicBezTo>
                      <a:pt x="0" y="8"/>
                      <a:pt x="1" y="4"/>
                      <a:pt x="1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4" y="6"/>
                      <a:pt x="13" y="12"/>
                      <a:pt x="9" y="19"/>
                    </a:cubicBezTo>
                    <a:close/>
                  </a:path>
                </a:pathLst>
              </a:custGeom>
              <a:solidFill>
                <a:srgbClr val="484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6" name="Freeform 311">
                <a:extLst>
                  <a:ext uri="{FF2B5EF4-FFF2-40B4-BE49-F238E27FC236}">
                    <a16:creationId xmlns:a16="http://schemas.microsoft.com/office/drawing/2014/main" id="{175BF1CB-4124-45AE-5584-4E76A987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47025" y="138113"/>
                <a:ext cx="130175" cy="153988"/>
              </a:xfrm>
              <a:custGeom>
                <a:avLst/>
                <a:gdLst>
                  <a:gd name="T0" fmla="*/ 26 w 71"/>
                  <a:gd name="T1" fmla="*/ 63 h 86"/>
                  <a:gd name="T2" fmla="*/ 0 w 71"/>
                  <a:gd name="T3" fmla="*/ 20 h 86"/>
                  <a:gd name="T4" fmla="*/ 2 w 71"/>
                  <a:gd name="T5" fmla="*/ 13 h 86"/>
                  <a:gd name="T6" fmla="*/ 32 w 71"/>
                  <a:gd name="T7" fmla="*/ 0 h 86"/>
                  <a:gd name="T8" fmla="*/ 68 w 71"/>
                  <a:gd name="T9" fmla="*/ 4 h 86"/>
                  <a:gd name="T10" fmla="*/ 70 w 71"/>
                  <a:gd name="T11" fmla="*/ 16 h 86"/>
                  <a:gd name="T12" fmla="*/ 62 w 71"/>
                  <a:gd name="T13" fmla="*/ 67 h 86"/>
                  <a:gd name="T14" fmla="*/ 55 w 71"/>
                  <a:gd name="T15" fmla="*/ 80 h 86"/>
                  <a:gd name="T16" fmla="*/ 38 w 71"/>
                  <a:gd name="T17" fmla="*/ 85 h 86"/>
                  <a:gd name="T18" fmla="*/ 26 w 71"/>
                  <a:gd name="T19" fmla="*/ 6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86">
                    <a:moveTo>
                      <a:pt x="26" y="63"/>
                    </a:moveTo>
                    <a:cubicBezTo>
                      <a:pt x="21" y="47"/>
                      <a:pt x="6" y="36"/>
                      <a:pt x="0" y="20"/>
                    </a:cubicBezTo>
                    <a:cubicBezTo>
                      <a:pt x="1" y="18"/>
                      <a:pt x="2" y="16"/>
                      <a:pt x="2" y="13"/>
                    </a:cubicBezTo>
                    <a:cubicBezTo>
                      <a:pt x="13" y="11"/>
                      <a:pt x="23" y="7"/>
                      <a:pt x="32" y="0"/>
                    </a:cubicBezTo>
                    <a:cubicBezTo>
                      <a:pt x="44" y="1"/>
                      <a:pt x="56" y="3"/>
                      <a:pt x="68" y="4"/>
                    </a:cubicBezTo>
                    <a:cubicBezTo>
                      <a:pt x="68" y="8"/>
                      <a:pt x="69" y="12"/>
                      <a:pt x="70" y="16"/>
                    </a:cubicBezTo>
                    <a:cubicBezTo>
                      <a:pt x="71" y="34"/>
                      <a:pt x="67" y="50"/>
                      <a:pt x="62" y="67"/>
                    </a:cubicBezTo>
                    <a:cubicBezTo>
                      <a:pt x="60" y="71"/>
                      <a:pt x="58" y="76"/>
                      <a:pt x="55" y="80"/>
                    </a:cubicBezTo>
                    <a:cubicBezTo>
                      <a:pt x="50" y="84"/>
                      <a:pt x="45" y="86"/>
                      <a:pt x="38" y="85"/>
                    </a:cubicBezTo>
                    <a:cubicBezTo>
                      <a:pt x="31" y="79"/>
                      <a:pt x="26" y="73"/>
                      <a:pt x="26" y="63"/>
                    </a:cubicBezTo>
                    <a:close/>
                  </a:path>
                </a:pathLst>
              </a:custGeom>
              <a:solidFill>
                <a:srgbClr val="D5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7" name="Freeform 312">
                <a:extLst>
                  <a:ext uri="{FF2B5EF4-FFF2-40B4-BE49-F238E27FC236}">
                    <a16:creationId xmlns:a16="http://schemas.microsoft.com/office/drawing/2014/main" id="{7F5AA8B4-6D47-CFF9-0C98-D12B65A2D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47038" y="166688"/>
                <a:ext cx="73025" cy="254000"/>
              </a:xfrm>
              <a:custGeom>
                <a:avLst/>
                <a:gdLst>
                  <a:gd name="T0" fmla="*/ 3 w 40"/>
                  <a:gd name="T1" fmla="*/ 51 h 141"/>
                  <a:gd name="T2" fmla="*/ 16 w 40"/>
                  <a:gd name="T3" fmla="*/ 0 h 141"/>
                  <a:gd name="T4" fmla="*/ 40 w 40"/>
                  <a:gd name="T5" fmla="*/ 131 h 141"/>
                  <a:gd name="T6" fmla="*/ 24 w 40"/>
                  <a:gd name="T7" fmla="*/ 141 h 141"/>
                  <a:gd name="T8" fmla="*/ 20 w 40"/>
                  <a:gd name="T9" fmla="*/ 132 h 141"/>
                  <a:gd name="T10" fmla="*/ 12 w 40"/>
                  <a:gd name="T11" fmla="*/ 125 h 141"/>
                  <a:gd name="T12" fmla="*/ 3 w 40"/>
                  <a:gd name="T13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1">
                    <a:moveTo>
                      <a:pt x="3" y="51"/>
                    </a:moveTo>
                    <a:cubicBezTo>
                      <a:pt x="8" y="34"/>
                      <a:pt x="12" y="17"/>
                      <a:pt x="16" y="0"/>
                    </a:cubicBezTo>
                    <a:cubicBezTo>
                      <a:pt x="26" y="43"/>
                      <a:pt x="34" y="87"/>
                      <a:pt x="40" y="131"/>
                    </a:cubicBezTo>
                    <a:cubicBezTo>
                      <a:pt x="33" y="132"/>
                      <a:pt x="28" y="134"/>
                      <a:pt x="24" y="141"/>
                    </a:cubicBezTo>
                    <a:cubicBezTo>
                      <a:pt x="24" y="137"/>
                      <a:pt x="23" y="134"/>
                      <a:pt x="20" y="132"/>
                    </a:cubicBezTo>
                    <a:cubicBezTo>
                      <a:pt x="15" y="132"/>
                      <a:pt x="12" y="129"/>
                      <a:pt x="12" y="125"/>
                    </a:cubicBezTo>
                    <a:cubicBezTo>
                      <a:pt x="7" y="100"/>
                      <a:pt x="0" y="76"/>
                      <a:pt x="3" y="51"/>
                    </a:cubicBezTo>
                    <a:close/>
                  </a:path>
                </a:pathLst>
              </a:custGeom>
              <a:solidFill>
                <a:srgbClr val="DD4E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8" name="Freeform 313">
                <a:extLst>
                  <a:ext uri="{FF2B5EF4-FFF2-40B4-BE49-F238E27FC236}">
                    <a16:creationId xmlns:a16="http://schemas.microsoft.com/office/drawing/2014/main" id="{B733196B-8F20-9CDE-EDD8-17D3E9F4D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66675"/>
                <a:ext cx="84137" cy="328613"/>
              </a:xfrm>
              <a:custGeom>
                <a:avLst/>
                <a:gdLst>
                  <a:gd name="T0" fmla="*/ 34 w 46"/>
                  <a:gd name="T1" fmla="*/ 144 h 183"/>
                  <a:gd name="T2" fmla="*/ 33 w 46"/>
                  <a:gd name="T3" fmla="*/ 167 h 183"/>
                  <a:gd name="T4" fmla="*/ 43 w 46"/>
                  <a:gd name="T5" fmla="*/ 168 h 183"/>
                  <a:gd name="T6" fmla="*/ 27 w 46"/>
                  <a:gd name="T7" fmla="*/ 180 h 183"/>
                  <a:gd name="T8" fmla="*/ 6 w 46"/>
                  <a:gd name="T9" fmla="*/ 48 h 183"/>
                  <a:gd name="T10" fmla="*/ 0 w 46"/>
                  <a:gd name="T11" fmla="*/ 21 h 183"/>
                  <a:gd name="T12" fmla="*/ 8 w 46"/>
                  <a:gd name="T13" fmla="*/ 6 h 183"/>
                  <a:gd name="T14" fmla="*/ 20 w 46"/>
                  <a:gd name="T15" fmla="*/ 13 h 183"/>
                  <a:gd name="T16" fmla="*/ 24 w 46"/>
                  <a:gd name="T17" fmla="*/ 29 h 183"/>
                  <a:gd name="T18" fmla="*/ 20 w 46"/>
                  <a:gd name="T19" fmla="*/ 69 h 183"/>
                  <a:gd name="T20" fmla="*/ 23 w 46"/>
                  <a:gd name="T21" fmla="*/ 104 h 183"/>
                  <a:gd name="T22" fmla="*/ 34 w 46"/>
                  <a:gd name="T23" fmla="*/ 14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183">
                    <a:moveTo>
                      <a:pt x="34" y="144"/>
                    </a:moveTo>
                    <a:cubicBezTo>
                      <a:pt x="33" y="152"/>
                      <a:pt x="32" y="160"/>
                      <a:pt x="33" y="167"/>
                    </a:cubicBezTo>
                    <a:cubicBezTo>
                      <a:pt x="35" y="183"/>
                      <a:pt x="40" y="167"/>
                      <a:pt x="43" y="168"/>
                    </a:cubicBezTo>
                    <a:cubicBezTo>
                      <a:pt x="46" y="182"/>
                      <a:pt x="37" y="182"/>
                      <a:pt x="27" y="180"/>
                    </a:cubicBezTo>
                    <a:cubicBezTo>
                      <a:pt x="25" y="135"/>
                      <a:pt x="12" y="92"/>
                      <a:pt x="6" y="48"/>
                    </a:cubicBezTo>
                    <a:cubicBezTo>
                      <a:pt x="4" y="38"/>
                      <a:pt x="2" y="30"/>
                      <a:pt x="0" y="21"/>
                    </a:cubicBezTo>
                    <a:cubicBezTo>
                      <a:pt x="4" y="17"/>
                      <a:pt x="3" y="10"/>
                      <a:pt x="8" y="6"/>
                    </a:cubicBezTo>
                    <a:cubicBezTo>
                      <a:pt x="16" y="0"/>
                      <a:pt x="19" y="6"/>
                      <a:pt x="20" y="13"/>
                    </a:cubicBezTo>
                    <a:cubicBezTo>
                      <a:pt x="21" y="18"/>
                      <a:pt x="19" y="25"/>
                      <a:pt x="24" y="29"/>
                    </a:cubicBezTo>
                    <a:cubicBezTo>
                      <a:pt x="23" y="42"/>
                      <a:pt x="22" y="55"/>
                      <a:pt x="20" y="69"/>
                    </a:cubicBezTo>
                    <a:cubicBezTo>
                      <a:pt x="12" y="81"/>
                      <a:pt x="21" y="93"/>
                      <a:pt x="23" y="104"/>
                    </a:cubicBezTo>
                    <a:cubicBezTo>
                      <a:pt x="26" y="118"/>
                      <a:pt x="30" y="131"/>
                      <a:pt x="34" y="144"/>
                    </a:cubicBezTo>
                    <a:close/>
                  </a:path>
                </a:pathLst>
              </a:custGeom>
              <a:solidFill>
                <a:srgbClr val="C43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9" name="Freeform 314">
                <a:extLst>
                  <a:ext uri="{FF2B5EF4-FFF2-40B4-BE49-F238E27FC236}">
                    <a16:creationId xmlns:a16="http://schemas.microsoft.com/office/drawing/2014/main" id="{4D94EB3A-3F21-4ED1-0030-8A9B76626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58738"/>
                <a:ext cx="19050" cy="46038"/>
              </a:xfrm>
              <a:custGeom>
                <a:avLst/>
                <a:gdLst>
                  <a:gd name="T0" fmla="*/ 8 w 10"/>
                  <a:gd name="T1" fmla="*/ 13 h 25"/>
                  <a:gd name="T2" fmla="*/ 0 w 10"/>
                  <a:gd name="T3" fmla="*/ 25 h 25"/>
                  <a:gd name="T4" fmla="*/ 0 w 10"/>
                  <a:gd name="T5" fmla="*/ 0 h 25"/>
                  <a:gd name="T6" fmla="*/ 8 w 10"/>
                  <a:gd name="T7" fmla="*/ 4 h 25"/>
                  <a:gd name="T8" fmla="*/ 8 w 10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13"/>
                    </a:moveTo>
                    <a:cubicBezTo>
                      <a:pt x="8" y="19"/>
                      <a:pt x="6" y="23"/>
                      <a:pt x="0" y="25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3" y="0"/>
                      <a:pt x="7" y="0"/>
                      <a:pt x="8" y="4"/>
                    </a:cubicBezTo>
                    <a:cubicBezTo>
                      <a:pt x="10" y="7"/>
                      <a:pt x="10" y="10"/>
                      <a:pt x="8" y="13"/>
                    </a:cubicBezTo>
                    <a:close/>
                  </a:path>
                </a:pathLst>
              </a:custGeom>
              <a:solidFill>
                <a:srgbClr val="60A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0" name="Freeform 315">
                <a:extLst>
                  <a:ext uri="{FF2B5EF4-FFF2-40B4-BE49-F238E27FC236}">
                    <a16:creationId xmlns:a16="http://schemas.microsoft.com/office/drawing/2014/main" id="{AFD9D6EF-16A2-9A64-471F-4EAFB11A9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18500" y="279400"/>
                <a:ext cx="155575" cy="215900"/>
              </a:xfrm>
              <a:custGeom>
                <a:avLst/>
                <a:gdLst>
                  <a:gd name="T0" fmla="*/ 85 w 85"/>
                  <a:gd name="T1" fmla="*/ 57 h 120"/>
                  <a:gd name="T2" fmla="*/ 43 w 85"/>
                  <a:gd name="T3" fmla="*/ 116 h 120"/>
                  <a:gd name="T4" fmla="*/ 27 w 85"/>
                  <a:gd name="T5" fmla="*/ 117 h 120"/>
                  <a:gd name="T6" fmla="*/ 26 w 85"/>
                  <a:gd name="T7" fmla="*/ 116 h 120"/>
                  <a:gd name="T8" fmla="*/ 10 w 85"/>
                  <a:gd name="T9" fmla="*/ 12 h 120"/>
                  <a:gd name="T10" fmla="*/ 19 w 85"/>
                  <a:gd name="T11" fmla="*/ 1 h 120"/>
                  <a:gd name="T12" fmla="*/ 18 w 85"/>
                  <a:gd name="T13" fmla="*/ 22 h 120"/>
                  <a:gd name="T14" fmla="*/ 34 w 85"/>
                  <a:gd name="T15" fmla="*/ 38 h 120"/>
                  <a:gd name="T16" fmla="*/ 67 w 85"/>
                  <a:gd name="T17" fmla="*/ 45 h 120"/>
                  <a:gd name="T18" fmla="*/ 83 w 85"/>
                  <a:gd name="T19" fmla="*/ 49 h 120"/>
                  <a:gd name="T20" fmla="*/ 85 w 85"/>
                  <a:gd name="T21" fmla="*/ 5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5" h="120">
                    <a:moveTo>
                      <a:pt x="85" y="57"/>
                    </a:moveTo>
                    <a:cubicBezTo>
                      <a:pt x="68" y="75"/>
                      <a:pt x="57" y="97"/>
                      <a:pt x="43" y="116"/>
                    </a:cubicBezTo>
                    <a:cubicBezTo>
                      <a:pt x="38" y="119"/>
                      <a:pt x="32" y="120"/>
                      <a:pt x="27" y="117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0" y="81"/>
                      <a:pt x="0" y="49"/>
                      <a:pt x="10" y="12"/>
                    </a:cubicBezTo>
                    <a:cubicBezTo>
                      <a:pt x="12" y="7"/>
                      <a:pt x="11" y="0"/>
                      <a:pt x="19" y="1"/>
                    </a:cubicBezTo>
                    <a:cubicBezTo>
                      <a:pt x="19" y="8"/>
                      <a:pt x="19" y="15"/>
                      <a:pt x="18" y="22"/>
                    </a:cubicBezTo>
                    <a:cubicBezTo>
                      <a:pt x="14" y="38"/>
                      <a:pt x="20" y="42"/>
                      <a:pt x="34" y="38"/>
                    </a:cubicBezTo>
                    <a:cubicBezTo>
                      <a:pt x="46" y="34"/>
                      <a:pt x="56" y="42"/>
                      <a:pt x="67" y="45"/>
                    </a:cubicBezTo>
                    <a:cubicBezTo>
                      <a:pt x="74" y="39"/>
                      <a:pt x="78" y="44"/>
                      <a:pt x="83" y="49"/>
                    </a:cubicBezTo>
                    <a:cubicBezTo>
                      <a:pt x="83" y="52"/>
                      <a:pt x="84" y="54"/>
                      <a:pt x="85" y="57"/>
                    </a:cubicBezTo>
                    <a:close/>
                  </a:path>
                </a:pathLst>
              </a:custGeom>
              <a:solidFill>
                <a:srgbClr val="D4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1" name="Freeform 316">
                <a:extLst>
                  <a:ext uri="{FF2B5EF4-FFF2-40B4-BE49-F238E27FC236}">
                    <a16:creationId xmlns:a16="http://schemas.microsoft.com/office/drawing/2014/main" id="{17CAB3BA-AB21-61C9-AD9B-F54AA2E85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2325" y="30163"/>
                <a:ext cx="101600" cy="338138"/>
              </a:xfrm>
              <a:custGeom>
                <a:avLst/>
                <a:gdLst>
                  <a:gd name="T0" fmla="*/ 16 w 56"/>
                  <a:gd name="T1" fmla="*/ 188 h 188"/>
                  <a:gd name="T2" fmla="*/ 0 w 56"/>
                  <a:gd name="T3" fmla="*/ 184 h 188"/>
                  <a:gd name="T4" fmla="*/ 24 w 56"/>
                  <a:gd name="T5" fmla="*/ 56 h 188"/>
                  <a:gd name="T6" fmla="*/ 32 w 56"/>
                  <a:gd name="T7" fmla="*/ 8 h 188"/>
                  <a:gd name="T8" fmla="*/ 39 w 56"/>
                  <a:gd name="T9" fmla="*/ 0 h 188"/>
                  <a:gd name="T10" fmla="*/ 47 w 56"/>
                  <a:gd name="T11" fmla="*/ 8 h 188"/>
                  <a:gd name="T12" fmla="*/ 54 w 56"/>
                  <a:gd name="T13" fmla="*/ 29 h 188"/>
                  <a:gd name="T14" fmla="*/ 37 w 56"/>
                  <a:gd name="T15" fmla="*/ 114 h 188"/>
                  <a:gd name="T16" fmla="*/ 29 w 56"/>
                  <a:gd name="T17" fmla="*/ 143 h 188"/>
                  <a:gd name="T18" fmla="*/ 16 w 56"/>
                  <a:gd name="T19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188">
                    <a:moveTo>
                      <a:pt x="16" y="188"/>
                    </a:moveTo>
                    <a:cubicBezTo>
                      <a:pt x="10" y="187"/>
                      <a:pt x="5" y="186"/>
                      <a:pt x="0" y="184"/>
                    </a:cubicBezTo>
                    <a:cubicBezTo>
                      <a:pt x="8" y="142"/>
                      <a:pt x="16" y="99"/>
                      <a:pt x="24" y="56"/>
                    </a:cubicBezTo>
                    <a:cubicBezTo>
                      <a:pt x="27" y="40"/>
                      <a:pt x="29" y="24"/>
                      <a:pt x="32" y="8"/>
                    </a:cubicBezTo>
                    <a:cubicBezTo>
                      <a:pt x="32" y="3"/>
                      <a:pt x="35" y="1"/>
                      <a:pt x="39" y="0"/>
                    </a:cubicBezTo>
                    <a:cubicBezTo>
                      <a:pt x="42" y="3"/>
                      <a:pt x="44" y="6"/>
                      <a:pt x="47" y="8"/>
                    </a:cubicBezTo>
                    <a:cubicBezTo>
                      <a:pt x="54" y="14"/>
                      <a:pt x="56" y="21"/>
                      <a:pt x="54" y="29"/>
                    </a:cubicBezTo>
                    <a:cubicBezTo>
                      <a:pt x="45" y="57"/>
                      <a:pt x="43" y="86"/>
                      <a:pt x="37" y="114"/>
                    </a:cubicBezTo>
                    <a:cubicBezTo>
                      <a:pt x="35" y="124"/>
                      <a:pt x="35" y="135"/>
                      <a:pt x="29" y="143"/>
                    </a:cubicBezTo>
                    <a:cubicBezTo>
                      <a:pt x="21" y="158"/>
                      <a:pt x="27" y="176"/>
                      <a:pt x="16" y="188"/>
                    </a:cubicBezTo>
                    <a:close/>
                  </a:path>
                </a:pathLst>
              </a:custGeom>
              <a:solidFill>
                <a:srgbClr val="31A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2" name="Freeform 317">
                <a:extLst>
                  <a:ext uri="{FF2B5EF4-FFF2-40B4-BE49-F238E27FC236}">
                    <a16:creationId xmlns:a16="http://schemas.microsoft.com/office/drawing/2014/main" id="{56050777-EF6A-4DDD-CACB-CAFDB8B66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51613" y="85725"/>
                <a:ext cx="131762" cy="171450"/>
              </a:xfrm>
              <a:custGeom>
                <a:avLst/>
                <a:gdLst>
                  <a:gd name="T0" fmla="*/ 72 w 72"/>
                  <a:gd name="T1" fmla="*/ 17 h 95"/>
                  <a:gd name="T2" fmla="*/ 49 w 72"/>
                  <a:gd name="T3" fmla="*/ 60 h 95"/>
                  <a:gd name="T4" fmla="*/ 34 w 72"/>
                  <a:gd name="T5" fmla="*/ 95 h 95"/>
                  <a:gd name="T6" fmla="*/ 29 w 72"/>
                  <a:gd name="T7" fmla="*/ 94 h 95"/>
                  <a:gd name="T8" fmla="*/ 19 w 72"/>
                  <a:gd name="T9" fmla="*/ 81 h 95"/>
                  <a:gd name="T10" fmla="*/ 12 w 72"/>
                  <a:gd name="T11" fmla="*/ 77 h 95"/>
                  <a:gd name="T12" fmla="*/ 7 w 72"/>
                  <a:gd name="T13" fmla="*/ 75 h 95"/>
                  <a:gd name="T14" fmla="*/ 4 w 72"/>
                  <a:gd name="T15" fmla="*/ 21 h 95"/>
                  <a:gd name="T16" fmla="*/ 6 w 72"/>
                  <a:gd name="T17" fmla="*/ 6 h 95"/>
                  <a:gd name="T18" fmla="*/ 61 w 72"/>
                  <a:gd name="T19" fmla="*/ 12 h 95"/>
                  <a:gd name="T20" fmla="*/ 72 w 72"/>
                  <a:gd name="T21" fmla="*/ 1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95">
                    <a:moveTo>
                      <a:pt x="72" y="17"/>
                    </a:moveTo>
                    <a:cubicBezTo>
                      <a:pt x="72" y="36"/>
                      <a:pt x="55" y="45"/>
                      <a:pt x="49" y="60"/>
                    </a:cubicBezTo>
                    <a:cubicBezTo>
                      <a:pt x="45" y="72"/>
                      <a:pt x="43" y="85"/>
                      <a:pt x="34" y="95"/>
                    </a:cubicBezTo>
                    <a:cubicBezTo>
                      <a:pt x="32" y="95"/>
                      <a:pt x="30" y="95"/>
                      <a:pt x="29" y="94"/>
                    </a:cubicBezTo>
                    <a:cubicBezTo>
                      <a:pt x="25" y="90"/>
                      <a:pt x="23" y="85"/>
                      <a:pt x="19" y="81"/>
                    </a:cubicBezTo>
                    <a:cubicBezTo>
                      <a:pt x="17" y="74"/>
                      <a:pt x="17" y="74"/>
                      <a:pt x="12" y="77"/>
                    </a:cubicBezTo>
                    <a:cubicBezTo>
                      <a:pt x="10" y="78"/>
                      <a:pt x="8" y="77"/>
                      <a:pt x="7" y="75"/>
                    </a:cubicBezTo>
                    <a:cubicBezTo>
                      <a:pt x="3" y="57"/>
                      <a:pt x="6" y="39"/>
                      <a:pt x="4" y="21"/>
                    </a:cubicBezTo>
                    <a:cubicBezTo>
                      <a:pt x="4" y="16"/>
                      <a:pt x="0" y="10"/>
                      <a:pt x="6" y="6"/>
                    </a:cubicBezTo>
                    <a:cubicBezTo>
                      <a:pt x="25" y="3"/>
                      <a:pt x="44" y="0"/>
                      <a:pt x="61" y="12"/>
                    </a:cubicBezTo>
                    <a:cubicBezTo>
                      <a:pt x="65" y="13"/>
                      <a:pt x="69" y="13"/>
                      <a:pt x="72" y="17"/>
                    </a:cubicBezTo>
                    <a:close/>
                  </a:path>
                </a:pathLst>
              </a:custGeom>
              <a:solidFill>
                <a:srgbClr val="D3A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3" name="Freeform 318">
                <a:extLst>
                  <a:ext uri="{FF2B5EF4-FFF2-40B4-BE49-F238E27FC236}">
                    <a16:creationId xmlns:a16="http://schemas.microsoft.com/office/drawing/2014/main" id="{09373DED-6A7A-011C-932C-75F967893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07150" y="28575"/>
                <a:ext cx="95250" cy="323850"/>
              </a:xfrm>
              <a:custGeom>
                <a:avLst/>
                <a:gdLst>
                  <a:gd name="T0" fmla="*/ 24 w 52"/>
                  <a:gd name="T1" fmla="*/ 174 h 180"/>
                  <a:gd name="T2" fmla="*/ 5 w 52"/>
                  <a:gd name="T3" fmla="*/ 172 h 180"/>
                  <a:gd name="T4" fmla="*/ 0 w 52"/>
                  <a:gd name="T5" fmla="*/ 164 h 180"/>
                  <a:gd name="T6" fmla="*/ 1 w 52"/>
                  <a:gd name="T7" fmla="*/ 152 h 180"/>
                  <a:gd name="T8" fmla="*/ 12 w 52"/>
                  <a:gd name="T9" fmla="*/ 125 h 180"/>
                  <a:gd name="T10" fmla="*/ 32 w 52"/>
                  <a:gd name="T11" fmla="*/ 12 h 180"/>
                  <a:gd name="T12" fmla="*/ 42 w 52"/>
                  <a:gd name="T13" fmla="*/ 9 h 180"/>
                  <a:gd name="T14" fmla="*/ 45 w 52"/>
                  <a:gd name="T15" fmla="*/ 14 h 180"/>
                  <a:gd name="T16" fmla="*/ 38 w 52"/>
                  <a:gd name="T17" fmla="*/ 80 h 180"/>
                  <a:gd name="T18" fmla="*/ 24 w 52"/>
                  <a:gd name="T19" fmla="*/ 17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180">
                    <a:moveTo>
                      <a:pt x="24" y="174"/>
                    </a:moveTo>
                    <a:cubicBezTo>
                      <a:pt x="18" y="180"/>
                      <a:pt x="12" y="172"/>
                      <a:pt x="5" y="172"/>
                    </a:cubicBezTo>
                    <a:cubicBezTo>
                      <a:pt x="2" y="170"/>
                      <a:pt x="1" y="168"/>
                      <a:pt x="0" y="164"/>
                    </a:cubicBezTo>
                    <a:cubicBezTo>
                      <a:pt x="0" y="160"/>
                      <a:pt x="0" y="156"/>
                      <a:pt x="1" y="152"/>
                    </a:cubicBezTo>
                    <a:cubicBezTo>
                      <a:pt x="5" y="143"/>
                      <a:pt x="2" y="131"/>
                      <a:pt x="12" y="125"/>
                    </a:cubicBezTo>
                    <a:cubicBezTo>
                      <a:pt x="19" y="87"/>
                      <a:pt x="26" y="50"/>
                      <a:pt x="32" y="12"/>
                    </a:cubicBezTo>
                    <a:cubicBezTo>
                      <a:pt x="34" y="0"/>
                      <a:pt x="37" y="6"/>
                      <a:pt x="42" y="9"/>
                    </a:cubicBezTo>
                    <a:cubicBezTo>
                      <a:pt x="43" y="11"/>
                      <a:pt x="44" y="12"/>
                      <a:pt x="45" y="14"/>
                    </a:cubicBezTo>
                    <a:cubicBezTo>
                      <a:pt x="52" y="37"/>
                      <a:pt x="41" y="58"/>
                      <a:pt x="38" y="80"/>
                    </a:cubicBezTo>
                    <a:cubicBezTo>
                      <a:pt x="35" y="111"/>
                      <a:pt x="24" y="142"/>
                      <a:pt x="24" y="174"/>
                    </a:cubicBezTo>
                    <a:close/>
                  </a:path>
                </a:pathLst>
              </a:custGeom>
              <a:solidFill>
                <a:srgbClr val="CB3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4" name="Freeform 319">
                <a:extLst>
                  <a:ext uri="{FF2B5EF4-FFF2-40B4-BE49-F238E27FC236}">
                    <a16:creationId xmlns:a16="http://schemas.microsoft.com/office/drawing/2014/main" id="{E01D9875-B77C-D999-12C8-73BF01A2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10338" y="123825"/>
                <a:ext cx="73025" cy="236538"/>
              </a:xfrm>
              <a:custGeom>
                <a:avLst/>
                <a:gdLst>
                  <a:gd name="T0" fmla="*/ 27 w 40"/>
                  <a:gd name="T1" fmla="*/ 0 h 132"/>
                  <a:gd name="T2" fmla="*/ 33 w 40"/>
                  <a:gd name="T3" fmla="*/ 56 h 132"/>
                  <a:gd name="T4" fmla="*/ 28 w 40"/>
                  <a:gd name="T5" fmla="*/ 111 h 132"/>
                  <a:gd name="T6" fmla="*/ 16 w 40"/>
                  <a:gd name="T7" fmla="*/ 132 h 132"/>
                  <a:gd name="T8" fmla="*/ 0 w 40"/>
                  <a:gd name="T9" fmla="*/ 127 h 132"/>
                  <a:gd name="T10" fmla="*/ 24 w 40"/>
                  <a:gd name="T11" fmla="*/ 7 h 132"/>
                  <a:gd name="T12" fmla="*/ 27 w 40"/>
                  <a:gd name="T1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32">
                    <a:moveTo>
                      <a:pt x="27" y="0"/>
                    </a:moveTo>
                    <a:cubicBezTo>
                      <a:pt x="35" y="18"/>
                      <a:pt x="34" y="37"/>
                      <a:pt x="33" y="56"/>
                    </a:cubicBezTo>
                    <a:cubicBezTo>
                      <a:pt x="40" y="75"/>
                      <a:pt x="28" y="92"/>
                      <a:pt x="28" y="111"/>
                    </a:cubicBezTo>
                    <a:cubicBezTo>
                      <a:pt x="24" y="118"/>
                      <a:pt x="28" y="130"/>
                      <a:pt x="16" y="132"/>
                    </a:cubicBezTo>
                    <a:cubicBezTo>
                      <a:pt x="11" y="131"/>
                      <a:pt x="6" y="129"/>
                      <a:pt x="0" y="127"/>
                    </a:cubicBezTo>
                    <a:cubicBezTo>
                      <a:pt x="12" y="88"/>
                      <a:pt x="15" y="47"/>
                      <a:pt x="24" y="7"/>
                    </a:cubicBezTo>
                    <a:cubicBezTo>
                      <a:pt x="25" y="5"/>
                      <a:pt x="26" y="2"/>
                      <a:pt x="27" y="0"/>
                    </a:cubicBezTo>
                    <a:close/>
                  </a:path>
                </a:pathLst>
              </a:custGeom>
              <a:solidFill>
                <a:srgbClr val="DB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5" name="Freeform 320">
                <a:extLst>
                  <a:ext uri="{FF2B5EF4-FFF2-40B4-BE49-F238E27FC236}">
                    <a16:creationId xmlns:a16="http://schemas.microsoft.com/office/drawing/2014/main" id="{6B3B2D2B-84BF-6B74-B40A-1EEE83D0E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70600" y="149225"/>
                <a:ext cx="165100" cy="565150"/>
              </a:xfrm>
              <a:custGeom>
                <a:avLst/>
                <a:gdLst>
                  <a:gd name="T0" fmla="*/ 28 w 90"/>
                  <a:gd name="T1" fmla="*/ 159 h 315"/>
                  <a:gd name="T2" fmla="*/ 32 w 90"/>
                  <a:gd name="T3" fmla="*/ 154 h 315"/>
                  <a:gd name="T4" fmla="*/ 45 w 90"/>
                  <a:gd name="T5" fmla="*/ 46 h 315"/>
                  <a:gd name="T6" fmla="*/ 43 w 90"/>
                  <a:gd name="T7" fmla="*/ 24 h 315"/>
                  <a:gd name="T8" fmla="*/ 49 w 90"/>
                  <a:gd name="T9" fmla="*/ 4 h 315"/>
                  <a:gd name="T10" fmla="*/ 65 w 90"/>
                  <a:gd name="T11" fmla="*/ 13 h 315"/>
                  <a:gd name="T12" fmla="*/ 75 w 90"/>
                  <a:gd name="T13" fmla="*/ 22 h 315"/>
                  <a:gd name="T14" fmla="*/ 70 w 90"/>
                  <a:gd name="T15" fmla="*/ 121 h 315"/>
                  <a:gd name="T16" fmla="*/ 61 w 90"/>
                  <a:gd name="T17" fmla="*/ 177 h 315"/>
                  <a:gd name="T18" fmla="*/ 64 w 90"/>
                  <a:gd name="T19" fmla="*/ 186 h 315"/>
                  <a:gd name="T20" fmla="*/ 53 w 90"/>
                  <a:gd name="T21" fmla="*/ 215 h 315"/>
                  <a:gd name="T22" fmla="*/ 40 w 90"/>
                  <a:gd name="T23" fmla="*/ 297 h 315"/>
                  <a:gd name="T24" fmla="*/ 25 w 90"/>
                  <a:gd name="T25" fmla="*/ 313 h 315"/>
                  <a:gd name="T26" fmla="*/ 0 w 90"/>
                  <a:gd name="T27" fmla="*/ 313 h 315"/>
                  <a:gd name="T28" fmla="*/ 28 w 90"/>
                  <a:gd name="T29" fmla="*/ 159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315">
                    <a:moveTo>
                      <a:pt x="28" y="159"/>
                    </a:moveTo>
                    <a:cubicBezTo>
                      <a:pt x="29" y="157"/>
                      <a:pt x="32" y="156"/>
                      <a:pt x="32" y="154"/>
                    </a:cubicBezTo>
                    <a:cubicBezTo>
                      <a:pt x="29" y="117"/>
                      <a:pt x="42" y="82"/>
                      <a:pt x="45" y="46"/>
                    </a:cubicBezTo>
                    <a:cubicBezTo>
                      <a:pt x="44" y="39"/>
                      <a:pt x="45" y="31"/>
                      <a:pt x="43" y="24"/>
                    </a:cubicBezTo>
                    <a:cubicBezTo>
                      <a:pt x="40" y="15"/>
                      <a:pt x="41" y="8"/>
                      <a:pt x="49" y="4"/>
                    </a:cubicBezTo>
                    <a:cubicBezTo>
                      <a:pt x="58" y="0"/>
                      <a:pt x="60" y="9"/>
                      <a:pt x="65" y="13"/>
                    </a:cubicBezTo>
                    <a:cubicBezTo>
                      <a:pt x="68" y="15"/>
                      <a:pt x="69" y="21"/>
                      <a:pt x="75" y="22"/>
                    </a:cubicBezTo>
                    <a:cubicBezTo>
                      <a:pt x="90" y="55"/>
                      <a:pt x="74" y="88"/>
                      <a:pt x="70" y="121"/>
                    </a:cubicBezTo>
                    <a:cubicBezTo>
                      <a:pt x="68" y="140"/>
                      <a:pt x="64" y="158"/>
                      <a:pt x="61" y="177"/>
                    </a:cubicBezTo>
                    <a:cubicBezTo>
                      <a:pt x="62" y="180"/>
                      <a:pt x="63" y="183"/>
                      <a:pt x="64" y="186"/>
                    </a:cubicBezTo>
                    <a:cubicBezTo>
                      <a:pt x="51" y="192"/>
                      <a:pt x="55" y="205"/>
                      <a:pt x="53" y="215"/>
                    </a:cubicBezTo>
                    <a:cubicBezTo>
                      <a:pt x="48" y="242"/>
                      <a:pt x="45" y="270"/>
                      <a:pt x="40" y="297"/>
                    </a:cubicBezTo>
                    <a:cubicBezTo>
                      <a:pt x="38" y="304"/>
                      <a:pt x="38" y="315"/>
                      <a:pt x="25" y="313"/>
                    </a:cubicBezTo>
                    <a:cubicBezTo>
                      <a:pt x="17" y="313"/>
                      <a:pt x="9" y="313"/>
                      <a:pt x="0" y="313"/>
                    </a:cubicBezTo>
                    <a:cubicBezTo>
                      <a:pt x="7" y="261"/>
                      <a:pt x="15" y="209"/>
                      <a:pt x="28" y="159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6" name="Freeform 321">
                <a:extLst>
                  <a:ext uri="{FF2B5EF4-FFF2-40B4-BE49-F238E27FC236}">
                    <a16:creationId xmlns:a16="http://schemas.microsoft.com/office/drawing/2014/main" id="{0476E485-9D1E-1D7A-A2D4-69B4205E3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5050" y="192088"/>
                <a:ext cx="34925" cy="58738"/>
              </a:xfrm>
              <a:custGeom>
                <a:avLst/>
                <a:gdLst>
                  <a:gd name="T0" fmla="*/ 1 w 19"/>
                  <a:gd name="T1" fmla="*/ 33 h 33"/>
                  <a:gd name="T2" fmla="*/ 0 w 19"/>
                  <a:gd name="T3" fmla="*/ 14 h 33"/>
                  <a:gd name="T4" fmla="*/ 11 w 19"/>
                  <a:gd name="T5" fmla="*/ 0 h 33"/>
                  <a:gd name="T6" fmla="*/ 18 w 19"/>
                  <a:gd name="T7" fmla="*/ 22 h 33"/>
                  <a:gd name="T8" fmla="*/ 1 w 19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1" y="26"/>
                      <a:pt x="1" y="20"/>
                      <a:pt x="0" y="14"/>
                    </a:cubicBezTo>
                    <a:cubicBezTo>
                      <a:pt x="4" y="9"/>
                      <a:pt x="7" y="5"/>
                      <a:pt x="11" y="0"/>
                    </a:cubicBezTo>
                    <a:cubicBezTo>
                      <a:pt x="19" y="6"/>
                      <a:pt x="16" y="15"/>
                      <a:pt x="18" y="22"/>
                    </a:cubicBezTo>
                    <a:cubicBezTo>
                      <a:pt x="16" y="31"/>
                      <a:pt x="8" y="30"/>
                      <a:pt x="1" y="33"/>
                    </a:cubicBezTo>
                    <a:close/>
                  </a:path>
                </a:pathLst>
              </a:custGeom>
              <a:solidFill>
                <a:srgbClr val="569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7" name="Freeform 322">
                <a:extLst>
                  <a:ext uri="{FF2B5EF4-FFF2-40B4-BE49-F238E27FC236}">
                    <a16:creationId xmlns:a16="http://schemas.microsoft.com/office/drawing/2014/main" id="{BD799760-4242-4C0A-FAC0-BCCC9B836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86688" y="203200"/>
                <a:ext cx="96837" cy="257175"/>
              </a:xfrm>
              <a:custGeom>
                <a:avLst/>
                <a:gdLst>
                  <a:gd name="T0" fmla="*/ 53 w 53"/>
                  <a:gd name="T1" fmla="*/ 141 h 143"/>
                  <a:gd name="T2" fmla="*/ 37 w 53"/>
                  <a:gd name="T3" fmla="*/ 137 h 143"/>
                  <a:gd name="T4" fmla="*/ 6 w 53"/>
                  <a:gd name="T5" fmla="*/ 130 h 143"/>
                  <a:gd name="T6" fmla="*/ 3 w 53"/>
                  <a:gd name="T7" fmla="*/ 110 h 143"/>
                  <a:gd name="T8" fmla="*/ 18 w 53"/>
                  <a:gd name="T9" fmla="*/ 20 h 143"/>
                  <a:gd name="T10" fmla="*/ 31 w 53"/>
                  <a:gd name="T11" fmla="*/ 0 h 143"/>
                  <a:gd name="T12" fmla="*/ 53 w 53"/>
                  <a:gd name="T13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43">
                    <a:moveTo>
                      <a:pt x="53" y="141"/>
                    </a:moveTo>
                    <a:cubicBezTo>
                      <a:pt x="47" y="143"/>
                      <a:pt x="42" y="142"/>
                      <a:pt x="37" y="137"/>
                    </a:cubicBezTo>
                    <a:cubicBezTo>
                      <a:pt x="28" y="129"/>
                      <a:pt x="17" y="128"/>
                      <a:pt x="6" y="130"/>
                    </a:cubicBezTo>
                    <a:cubicBezTo>
                      <a:pt x="0" y="124"/>
                      <a:pt x="2" y="117"/>
                      <a:pt x="3" y="110"/>
                    </a:cubicBezTo>
                    <a:cubicBezTo>
                      <a:pt x="6" y="80"/>
                      <a:pt x="14" y="50"/>
                      <a:pt x="18" y="20"/>
                    </a:cubicBezTo>
                    <a:cubicBezTo>
                      <a:pt x="20" y="12"/>
                      <a:pt x="20" y="3"/>
                      <a:pt x="31" y="0"/>
                    </a:cubicBezTo>
                    <a:cubicBezTo>
                      <a:pt x="42" y="47"/>
                      <a:pt x="53" y="93"/>
                      <a:pt x="53" y="141"/>
                    </a:cubicBezTo>
                    <a:close/>
                  </a:path>
                </a:pathLst>
              </a:custGeom>
              <a:solidFill>
                <a:srgbClr val="80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8" name="Freeform 323">
                <a:extLst>
                  <a:ext uri="{FF2B5EF4-FFF2-40B4-BE49-F238E27FC236}">
                    <a16:creationId xmlns:a16="http://schemas.microsoft.com/office/drawing/2014/main" id="{2CCFE866-8C8D-89BC-E79A-BC21B1181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6050" y="117475"/>
                <a:ext cx="77787" cy="327025"/>
              </a:xfrm>
              <a:custGeom>
                <a:avLst/>
                <a:gdLst>
                  <a:gd name="T0" fmla="*/ 42 w 42"/>
                  <a:gd name="T1" fmla="*/ 48 h 183"/>
                  <a:gd name="T2" fmla="*/ 29 w 42"/>
                  <a:gd name="T3" fmla="*/ 103 h 183"/>
                  <a:gd name="T4" fmla="*/ 17 w 42"/>
                  <a:gd name="T5" fmla="*/ 178 h 183"/>
                  <a:gd name="T6" fmla="*/ 1 w 42"/>
                  <a:gd name="T7" fmla="*/ 164 h 183"/>
                  <a:gd name="T8" fmla="*/ 12 w 42"/>
                  <a:gd name="T9" fmla="*/ 90 h 183"/>
                  <a:gd name="T10" fmla="*/ 13 w 42"/>
                  <a:gd name="T11" fmla="*/ 80 h 183"/>
                  <a:gd name="T12" fmla="*/ 25 w 42"/>
                  <a:gd name="T13" fmla="*/ 21 h 183"/>
                  <a:gd name="T14" fmla="*/ 32 w 42"/>
                  <a:gd name="T15" fmla="*/ 0 h 183"/>
                  <a:gd name="T16" fmla="*/ 42 w 42"/>
                  <a:gd name="T17" fmla="*/ 4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183">
                    <a:moveTo>
                      <a:pt x="42" y="48"/>
                    </a:moveTo>
                    <a:cubicBezTo>
                      <a:pt x="30" y="65"/>
                      <a:pt x="34" y="85"/>
                      <a:pt x="29" y="103"/>
                    </a:cubicBezTo>
                    <a:cubicBezTo>
                      <a:pt x="23" y="128"/>
                      <a:pt x="19" y="153"/>
                      <a:pt x="17" y="178"/>
                    </a:cubicBezTo>
                    <a:cubicBezTo>
                      <a:pt x="4" y="183"/>
                      <a:pt x="2" y="174"/>
                      <a:pt x="1" y="164"/>
                    </a:cubicBezTo>
                    <a:cubicBezTo>
                      <a:pt x="0" y="139"/>
                      <a:pt x="10" y="115"/>
                      <a:pt x="12" y="90"/>
                    </a:cubicBezTo>
                    <a:cubicBezTo>
                      <a:pt x="12" y="87"/>
                      <a:pt x="12" y="84"/>
                      <a:pt x="13" y="80"/>
                    </a:cubicBezTo>
                    <a:cubicBezTo>
                      <a:pt x="18" y="61"/>
                      <a:pt x="23" y="41"/>
                      <a:pt x="25" y="21"/>
                    </a:cubicBezTo>
                    <a:cubicBezTo>
                      <a:pt x="26" y="14"/>
                      <a:pt x="24" y="5"/>
                      <a:pt x="32" y="0"/>
                    </a:cubicBezTo>
                    <a:cubicBezTo>
                      <a:pt x="40" y="15"/>
                      <a:pt x="42" y="31"/>
                      <a:pt x="42" y="48"/>
                    </a:cubicBezTo>
                    <a:close/>
                  </a:path>
                </a:pathLst>
              </a:custGeom>
              <a:solidFill>
                <a:srgbClr val="5CB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9" name="Freeform 324">
                <a:extLst>
                  <a:ext uri="{FF2B5EF4-FFF2-40B4-BE49-F238E27FC236}">
                    <a16:creationId xmlns:a16="http://schemas.microsoft.com/office/drawing/2014/main" id="{D4D8CC04-DAA8-DB9F-97F1-D3C5C56D9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525" y="258763"/>
                <a:ext cx="134937" cy="152400"/>
              </a:xfrm>
              <a:custGeom>
                <a:avLst/>
                <a:gdLst>
                  <a:gd name="T0" fmla="*/ 19 w 74"/>
                  <a:gd name="T1" fmla="*/ 77 h 85"/>
                  <a:gd name="T2" fmla="*/ 11 w 74"/>
                  <a:gd name="T3" fmla="*/ 55 h 85"/>
                  <a:gd name="T4" fmla="*/ 2 w 74"/>
                  <a:gd name="T5" fmla="*/ 25 h 85"/>
                  <a:gd name="T6" fmla="*/ 11 w 74"/>
                  <a:gd name="T7" fmla="*/ 2 h 85"/>
                  <a:gd name="T8" fmla="*/ 23 w 74"/>
                  <a:gd name="T9" fmla="*/ 1 h 85"/>
                  <a:gd name="T10" fmla="*/ 55 w 74"/>
                  <a:gd name="T11" fmla="*/ 9 h 85"/>
                  <a:gd name="T12" fmla="*/ 70 w 74"/>
                  <a:gd name="T13" fmla="*/ 11 h 85"/>
                  <a:gd name="T14" fmla="*/ 73 w 74"/>
                  <a:gd name="T15" fmla="*/ 25 h 85"/>
                  <a:gd name="T16" fmla="*/ 72 w 74"/>
                  <a:gd name="T17" fmla="*/ 31 h 85"/>
                  <a:gd name="T18" fmla="*/ 55 w 74"/>
                  <a:gd name="T19" fmla="*/ 53 h 85"/>
                  <a:gd name="T20" fmla="*/ 32 w 74"/>
                  <a:gd name="T21" fmla="*/ 81 h 85"/>
                  <a:gd name="T22" fmla="*/ 19 w 74"/>
                  <a:gd name="T23" fmla="*/ 7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85">
                    <a:moveTo>
                      <a:pt x="19" y="77"/>
                    </a:moveTo>
                    <a:cubicBezTo>
                      <a:pt x="17" y="70"/>
                      <a:pt x="14" y="63"/>
                      <a:pt x="11" y="55"/>
                    </a:cubicBezTo>
                    <a:cubicBezTo>
                      <a:pt x="6" y="46"/>
                      <a:pt x="1" y="36"/>
                      <a:pt x="2" y="25"/>
                    </a:cubicBezTo>
                    <a:cubicBezTo>
                      <a:pt x="2" y="16"/>
                      <a:pt x="0" y="6"/>
                      <a:pt x="11" y="2"/>
                    </a:cubicBezTo>
                    <a:cubicBezTo>
                      <a:pt x="15" y="2"/>
                      <a:pt x="19" y="7"/>
                      <a:pt x="23" y="1"/>
                    </a:cubicBezTo>
                    <a:cubicBezTo>
                      <a:pt x="34" y="0"/>
                      <a:pt x="46" y="0"/>
                      <a:pt x="55" y="9"/>
                    </a:cubicBezTo>
                    <a:cubicBezTo>
                      <a:pt x="60" y="8"/>
                      <a:pt x="65" y="8"/>
                      <a:pt x="70" y="11"/>
                    </a:cubicBezTo>
                    <a:cubicBezTo>
                      <a:pt x="74" y="15"/>
                      <a:pt x="72" y="21"/>
                      <a:pt x="73" y="25"/>
                    </a:cubicBezTo>
                    <a:cubicBezTo>
                      <a:pt x="73" y="27"/>
                      <a:pt x="73" y="29"/>
                      <a:pt x="72" y="31"/>
                    </a:cubicBezTo>
                    <a:cubicBezTo>
                      <a:pt x="68" y="39"/>
                      <a:pt x="63" y="47"/>
                      <a:pt x="55" y="53"/>
                    </a:cubicBezTo>
                    <a:cubicBezTo>
                      <a:pt x="44" y="60"/>
                      <a:pt x="41" y="73"/>
                      <a:pt x="32" y="81"/>
                    </a:cubicBezTo>
                    <a:cubicBezTo>
                      <a:pt x="27" y="85"/>
                      <a:pt x="22" y="83"/>
                      <a:pt x="19" y="77"/>
                    </a:cubicBezTo>
                    <a:close/>
                  </a:path>
                </a:pathLst>
              </a:custGeom>
              <a:solidFill>
                <a:srgbClr val="EAC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0" name="Freeform 325">
                <a:extLst>
                  <a:ext uri="{FF2B5EF4-FFF2-40B4-BE49-F238E27FC236}">
                    <a16:creationId xmlns:a16="http://schemas.microsoft.com/office/drawing/2014/main" id="{60553022-0996-1C82-F1F7-FB81FC0EF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538" y="87313"/>
                <a:ext cx="49212" cy="196850"/>
              </a:xfrm>
              <a:custGeom>
                <a:avLst/>
                <a:gdLst>
                  <a:gd name="T0" fmla="*/ 15 w 27"/>
                  <a:gd name="T1" fmla="*/ 108 h 109"/>
                  <a:gd name="T2" fmla="*/ 0 w 27"/>
                  <a:gd name="T3" fmla="*/ 104 h 109"/>
                  <a:gd name="T4" fmla="*/ 20 w 27"/>
                  <a:gd name="T5" fmla="*/ 12 h 109"/>
                  <a:gd name="T6" fmla="*/ 24 w 27"/>
                  <a:gd name="T7" fmla="*/ 0 h 109"/>
                  <a:gd name="T8" fmla="*/ 16 w 27"/>
                  <a:gd name="T9" fmla="*/ 64 h 109"/>
                  <a:gd name="T10" fmla="*/ 26 w 27"/>
                  <a:gd name="T11" fmla="*/ 92 h 109"/>
                  <a:gd name="T12" fmla="*/ 15 w 27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09">
                    <a:moveTo>
                      <a:pt x="15" y="108"/>
                    </a:moveTo>
                    <a:cubicBezTo>
                      <a:pt x="10" y="107"/>
                      <a:pt x="4" y="109"/>
                      <a:pt x="0" y="104"/>
                    </a:cubicBezTo>
                    <a:cubicBezTo>
                      <a:pt x="13" y="75"/>
                      <a:pt x="11" y="42"/>
                      <a:pt x="20" y="12"/>
                    </a:cubicBezTo>
                    <a:cubicBezTo>
                      <a:pt x="21" y="8"/>
                      <a:pt x="19" y="3"/>
                      <a:pt x="24" y="0"/>
                    </a:cubicBezTo>
                    <a:cubicBezTo>
                      <a:pt x="27" y="22"/>
                      <a:pt x="16" y="43"/>
                      <a:pt x="16" y="64"/>
                    </a:cubicBezTo>
                    <a:cubicBezTo>
                      <a:pt x="21" y="73"/>
                      <a:pt x="24" y="83"/>
                      <a:pt x="26" y="92"/>
                    </a:cubicBezTo>
                    <a:cubicBezTo>
                      <a:pt x="27" y="100"/>
                      <a:pt x="27" y="108"/>
                      <a:pt x="15" y="108"/>
                    </a:cubicBezTo>
                    <a:close/>
                  </a:path>
                </a:pathLst>
              </a:custGeom>
              <a:solidFill>
                <a:srgbClr val="DF8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1" name="Freeform 326">
                <a:extLst>
                  <a:ext uri="{FF2B5EF4-FFF2-40B4-BE49-F238E27FC236}">
                    <a16:creationId xmlns:a16="http://schemas.microsoft.com/office/drawing/2014/main" id="{B3C60DC0-D6B9-4A84-C2C8-D2B7C827E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1700" y="95250"/>
                <a:ext cx="182562" cy="736600"/>
              </a:xfrm>
              <a:custGeom>
                <a:avLst/>
                <a:gdLst>
                  <a:gd name="T0" fmla="*/ 36 w 100"/>
                  <a:gd name="T1" fmla="*/ 410 h 410"/>
                  <a:gd name="T2" fmla="*/ 0 w 100"/>
                  <a:gd name="T3" fmla="*/ 403 h 410"/>
                  <a:gd name="T4" fmla="*/ 34 w 100"/>
                  <a:gd name="T5" fmla="*/ 212 h 410"/>
                  <a:gd name="T6" fmla="*/ 36 w 100"/>
                  <a:gd name="T7" fmla="*/ 190 h 410"/>
                  <a:gd name="T8" fmla="*/ 39 w 100"/>
                  <a:gd name="T9" fmla="*/ 146 h 410"/>
                  <a:gd name="T10" fmla="*/ 66 w 100"/>
                  <a:gd name="T11" fmla="*/ 56 h 410"/>
                  <a:gd name="T12" fmla="*/ 76 w 100"/>
                  <a:gd name="T13" fmla="*/ 40 h 410"/>
                  <a:gd name="T14" fmla="*/ 83 w 100"/>
                  <a:gd name="T15" fmla="*/ 0 h 410"/>
                  <a:gd name="T16" fmla="*/ 100 w 100"/>
                  <a:gd name="T17" fmla="*/ 44 h 410"/>
                  <a:gd name="T18" fmla="*/ 45 w 100"/>
                  <a:gd name="T19" fmla="*/ 353 h 410"/>
                  <a:gd name="T20" fmla="*/ 36 w 100"/>
                  <a:gd name="T21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410">
                    <a:moveTo>
                      <a:pt x="36" y="410"/>
                    </a:moveTo>
                    <a:cubicBezTo>
                      <a:pt x="24" y="407"/>
                      <a:pt x="13" y="401"/>
                      <a:pt x="0" y="403"/>
                    </a:cubicBezTo>
                    <a:cubicBezTo>
                      <a:pt x="11" y="339"/>
                      <a:pt x="23" y="276"/>
                      <a:pt x="34" y="212"/>
                    </a:cubicBezTo>
                    <a:cubicBezTo>
                      <a:pt x="35" y="205"/>
                      <a:pt x="35" y="198"/>
                      <a:pt x="36" y="190"/>
                    </a:cubicBezTo>
                    <a:cubicBezTo>
                      <a:pt x="30" y="175"/>
                      <a:pt x="35" y="161"/>
                      <a:pt x="39" y="146"/>
                    </a:cubicBezTo>
                    <a:cubicBezTo>
                      <a:pt x="42" y="115"/>
                      <a:pt x="50" y="84"/>
                      <a:pt x="66" y="56"/>
                    </a:cubicBezTo>
                    <a:cubicBezTo>
                      <a:pt x="69" y="50"/>
                      <a:pt x="70" y="44"/>
                      <a:pt x="76" y="40"/>
                    </a:cubicBezTo>
                    <a:cubicBezTo>
                      <a:pt x="84" y="29"/>
                      <a:pt x="76" y="15"/>
                      <a:pt x="83" y="0"/>
                    </a:cubicBezTo>
                    <a:cubicBezTo>
                      <a:pt x="90" y="16"/>
                      <a:pt x="95" y="30"/>
                      <a:pt x="100" y="44"/>
                    </a:cubicBezTo>
                    <a:cubicBezTo>
                      <a:pt x="82" y="147"/>
                      <a:pt x="64" y="250"/>
                      <a:pt x="45" y="353"/>
                    </a:cubicBezTo>
                    <a:cubicBezTo>
                      <a:pt x="42" y="372"/>
                      <a:pt x="39" y="391"/>
                      <a:pt x="36" y="410"/>
                    </a:cubicBezTo>
                    <a:close/>
                  </a:path>
                </a:pathLst>
              </a:custGeom>
              <a:solidFill>
                <a:srgbClr val="F8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2" name="Freeform 327">
                <a:extLst>
                  <a:ext uri="{FF2B5EF4-FFF2-40B4-BE49-F238E27FC236}">
                    <a16:creationId xmlns:a16="http://schemas.microsoft.com/office/drawing/2014/main" id="{B1BCD090-932E-8066-5401-627C9117D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6963" y="180975"/>
                <a:ext cx="117475" cy="336550"/>
              </a:xfrm>
              <a:custGeom>
                <a:avLst/>
                <a:gdLst>
                  <a:gd name="T0" fmla="*/ 29 w 64"/>
                  <a:gd name="T1" fmla="*/ 0 h 187"/>
                  <a:gd name="T2" fmla="*/ 48 w 64"/>
                  <a:gd name="T3" fmla="*/ 86 h 187"/>
                  <a:gd name="T4" fmla="*/ 63 w 64"/>
                  <a:gd name="T5" fmla="*/ 168 h 187"/>
                  <a:gd name="T6" fmla="*/ 61 w 64"/>
                  <a:gd name="T7" fmla="*/ 179 h 187"/>
                  <a:gd name="T8" fmla="*/ 29 w 64"/>
                  <a:gd name="T9" fmla="*/ 187 h 187"/>
                  <a:gd name="T10" fmla="*/ 18 w 64"/>
                  <a:gd name="T11" fmla="*/ 165 h 187"/>
                  <a:gd name="T12" fmla="*/ 4 w 64"/>
                  <a:gd name="T13" fmla="*/ 85 h 187"/>
                  <a:gd name="T14" fmla="*/ 11 w 64"/>
                  <a:gd name="T15" fmla="*/ 39 h 187"/>
                  <a:gd name="T16" fmla="*/ 18 w 64"/>
                  <a:gd name="T17" fmla="*/ 27 h 187"/>
                  <a:gd name="T18" fmla="*/ 29 w 64"/>
                  <a:gd name="T19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187">
                    <a:moveTo>
                      <a:pt x="29" y="0"/>
                    </a:moveTo>
                    <a:cubicBezTo>
                      <a:pt x="42" y="27"/>
                      <a:pt x="41" y="58"/>
                      <a:pt x="48" y="86"/>
                    </a:cubicBezTo>
                    <a:cubicBezTo>
                      <a:pt x="54" y="113"/>
                      <a:pt x="58" y="141"/>
                      <a:pt x="63" y="168"/>
                    </a:cubicBezTo>
                    <a:cubicBezTo>
                      <a:pt x="64" y="172"/>
                      <a:pt x="62" y="176"/>
                      <a:pt x="61" y="179"/>
                    </a:cubicBezTo>
                    <a:cubicBezTo>
                      <a:pt x="50" y="179"/>
                      <a:pt x="38" y="179"/>
                      <a:pt x="29" y="187"/>
                    </a:cubicBezTo>
                    <a:cubicBezTo>
                      <a:pt x="21" y="182"/>
                      <a:pt x="20" y="173"/>
                      <a:pt x="18" y="165"/>
                    </a:cubicBezTo>
                    <a:cubicBezTo>
                      <a:pt x="14" y="138"/>
                      <a:pt x="9" y="111"/>
                      <a:pt x="4" y="85"/>
                    </a:cubicBezTo>
                    <a:cubicBezTo>
                      <a:pt x="0" y="68"/>
                      <a:pt x="7" y="54"/>
                      <a:pt x="11" y="39"/>
                    </a:cubicBezTo>
                    <a:cubicBezTo>
                      <a:pt x="13" y="34"/>
                      <a:pt x="13" y="30"/>
                      <a:pt x="18" y="27"/>
                    </a:cubicBezTo>
                    <a:cubicBezTo>
                      <a:pt x="22" y="18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3" name="Freeform 328">
                <a:extLst>
                  <a:ext uri="{FF2B5EF4-FFF2-40B4-BE49-F238E27FC236}">
                    <a16:creationId xmlns:a16="http://schemas.microsoft.com/office/drawing/2014/main" id="{03136CA7-D3D6-BAD2-C444-B142FACC2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19638" y="30163"/>
                <a:ext cx="131762" cy="325438"/>
              </a:xfrm>
              <a:custGeom>
                <a:avLst/>
                <a:gdLst>
                  <a:gd name="T0" fmla="*/ 72 w 72"/>
                  <a:gd name="T1" fmla="*/ 76 h 181"/>
                  <a:gd name="T2" fmla="*/ 61 w 72"/>
                  <a:gd name="T3" fmla="*/ 105 h 181"/>
                  <a:gd name="T4" fmla="*/ 40 w 72"/>
                  <a:gd name="T5" fmla="*/ 181 h 181"/>
                  <a:gd name="T6" fmla="*/ 32 w 72"/>
                  <a:gd name="T7" fmla="*/ 174 h 181"/>
                  <a:gd name="T8" fmla="*/ 24 w 72"/>
                  <a:gd name="T9" fmla="*/ 147 h 181"/>
                  <a:gd name="T10" fmla="*/ 0 w 72"/>
                  <a:gd name="T11" fmla="*/ 82 h 181"/>
                  <a:gd name="T12" fmla="*/ 2 w 72"/>
                  <a:gd name="T13" fmla="*/ 79 h 181"/>
                  <a:gd name="T14" fmla="*/ 20 w 72"/>
                  <a:gd name="T15" fmla="*/ 71 h 181"/>
                  <a:gd name="T16" fmla="*/ 44 w 72"/>
                  <a:gd name="T17" fmla="*/ 68 h 181"/>
                  <a:gd name="T18" fmla="*/ 68 w 72"/>
                  <a:gd name="T19" fmla="*/ 52 h 181"/>
                  <a:gd name="T20" fmla="*/ 72 w 72"/>
                  <a:gd name="T21" fmla="*/ 0 h 181"/>
                  <a:gd name="T22" fmla="*/ 72 w 72"/>
                  <a:gd name="T23" fmla="*/ 7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181">
                    <a:moveTo>
                      <a:pt x="72" y="76"/>
                    </a:moveTo>
                    <a:cubicBezTo>
                      <a:pt x="72" y="87"/>
                      <a:pt x="66" y="96"/>
                      <a:pt x="61" y="105"/>
                    </a:cubicBezTo>
                    <a:cubicBezTo>
                      <a:pt x="47" y="129"/>
                      <a:pt x="46" y="155"/>
                      <a:pt x="40" y="181"/>
                    </a:cubicBezTo>
                    <a:cubicBezTo>
                      <a:pt x="36" y="180"/>
                      <a:pt x="34" y="177"/>
                      <a:pt x="32" y="174"/>
                    </a:cubicBezTo>
                    <a:cubicBezTo>
                      <a:pt x="27" y="166"/>
                      <a:pt x="28" y="156"/>
                      <a:pt x="24" y="147"/>
                    </a:cubicBezTo>
                    <a:cubicBezTo>
                      <a:pt x="18" y="125"/>
                      <a:pt x="1" y="106"/>
                      <a:pt x="0" y="82"/>
                    </a:cubicBezTo>
                    <a:cubicBezTo>
                      <a:pt x="0" y="81"/>
                      <a:pt x="1" y="80"/>
                      <a:pt x="2" y="79"/>
                    </a:cubicBezTo>
                    <a:cubicBezTo>
                      <a:pt x="8" y="77"/>
                      <a:pt x="14" y="74"/>
                      <a:pt x="20" y="71"/>
                    </a:cubicBezTo>
                    <a:cubicBezTo>
                      <a:pt x="28" y="70"/>
                      <a:pt x="36" y="69"/>
                      <a:pt x="44" y="68"/>
                    </a:cubicBezTo>
                    <a:cubicBezTo>
                      <a:pt x="65" y="76"/>
                      <a:pt x="67" y="74"/>
                      <a:pt x="68" y="52"/>
                    </a:cubicBezTo>
                    <a:cubicBezTo>
                      <a:pt x="69" y="35"/>
                      <a:pt x="64" y="17"/>
                      <a:pt x="72" y="0"/>
                    </a:cubicBezTo>
                    <a:cubicBezTo>
                      <a:pt x="72" y="25"/>
                      <a:pt x="72" y="51"/>
                      <a:pt x="72" y="76"/>
                    </a:cubicBezTo>
                    <a:close/>
                  </a:path>
                </a:pathLst>
              </a:custGeom>
              <a:solidFill>
                <a:srgbClr val="D5B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4" name="Freeform 329">
                <a:extLst>
                  <a:ext uri="{FF2B5EF4-FFF2-40B4-BE49-F238E27FC236}">
                    <a16:creationId xmlns:a16="http://schemas.microsoft.com/office/drawing/2014/main" id="{D081B7CE-EC10-762D-37CC-E57B9C691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075" y="214313"/>
                <a:ext cx="22225" cy="47625"/>
              </a:xfrm>
              <a:custGeom>
                <a:avLst/>
                <a:gdLst>
                  <a:gd name="T0" fmla="*/ 12 w 12"/>
                  <a:gd name="T1" fmla="*/ 9 h 27"/>
                  <a:gd name="T2" fmla="*/ 10 w 12"/>
                  <a:gd name="T3" fmla="*/ 21 h 27"/>
                  <a:gd name="T4" fmla="*/ 4 w 12"/>
                  <a:gd name="T5" fmla="*/ 26 h 27"/>
                  <a:gd name="T6" fmla="*/ 2 w 12"/>
                  <a:gd name="T7" fmla="*/ 16 h 27"/>
                  <a:gd name="T8" fmla="*/ 1 w 12"/>
                  <a:gd name="T9" fmla="*/ 2 h 27"/>
                  <a:gd name="T10" fmla="*/ 12 w 12"/>
                  <a:gd name="T1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9"/>
                    </a:moveTo>
                    <a:cubicBezTo>
                      <a:pt x="11" y="13"/>
                      <a:pt x="11" y="17"/>
                      <a:pt x="10" y="21"/>
                    </a:cubicBezTo>
                    <a:cubicBezTo>
                      <a:pt x="9" y="24"/>
                      <a:pt x="7" y="27"/>
                      <a:pt x="4" y="26"/>
                    </a:cubicBezTo>
                    <a:cubicBezTo>
                      <a:pt x="0" y="24"/>
                      <a:pt x="1" y="19"/>
                      <a:pt x="2" y="16"/>
                    </a:cubicBezTo>
                    <a:cubicBezTo>
                      <a:pt x="1" y="11"/>
                      <a:pt x="1" y="7"/>
                      <a:pt x="1" y="2"/>
                    </a:cubicBezTo>
                    <a:cubicBezTo>
                      <a:pt x="7" y="0"/>
                      <a:pt x="11" y="2"/>
                      <a:pt x="12" y="9"/>
                    </a:cubicBezTo>
                    <a:close/>
                  </a:path>
                </a:pathLst>
              </a:custGeom>
              <a:solidFill>
                <a:srgbClr val="8B3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5" name="Freeform 330">
                <a:extLst>
                  <a:ext uri="{FF2B5EF4-FFF2-40B4-BE49-F238E27FC236}">
                    <a16:creationId xmlns:a16="http://schemas.microsoft.com/office/drawing/2014/main" id="{EBA551F1-764F-B688-C7CB-C8EAB5F5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8463" y="146050"/>
                <a:ext cx="90487" cy="257175"/>
              </a:xfrm>
              <a:custGeom>
                <a:avLst/>
                <a:gdLst>
                  <a:gd name="T0" fmla="*/ 23 w 50"/>
                  <a:gd name="T1" fmla="*/ 0 h 144"/>
                  <a:gd name="T2" fmla="*/ 50 w 50"/>
                  <a:gd name="T3" fmla="*/ 136 h 144"/>
                  <a:gd name="T4" fmla="*/ 14 w 50"/>
                  <a:gd name="T5" fmla="*/ 144 h 144"/>
                  <a:gd name="T6" fmla="*/ 6 w 50"/>
                  <a:gd name="T7" fmla="*/ 107 h 144"/>
                  <a:gd name="T8" fmla="*/ 23 w 50"/>
                  <a:gd name="T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44">
                    <a:moveTo>
                      <a:pt x="23" y="0"/>
                    </a:moveTo>
                    <a:cubicBezTo>
                      <a:pt x="37" y="44"/>
                      <a:pt x="40" y="91"/>
                      <a:pt x="50" y="136"/>
                    </a:cubicBezTo>
                    <a:cubicBezTo>
                      <a:pt x="38" y="136"/>
                      <a:pt x="24" y="134"/>
                      <a:pt x="14" y="144"/>
                    </a:cubicBezTo>
                    <a:cubicBezTo>
                      <a:pt x="0" y="134"/>
                      <a:pt x="6" y="120"/>
                      <a:pt x="6" y="107"/>
                    </a:cubicBezTo>
                    <a:cubicBezTo>
                      <a:pt x="7" y="71"/>
                      <a:pt x="16" y="36"/>
                      <a:pt x="23" y="0"/>
                    </a:cubicBezTo>
                    <a:close/>
                  </a:path>
                </a:pathLst>
              </a:custGeom>
              <a:solidFill>
                <a:srgbClr val="81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6" name="Freeform 331">
                <a:extLst>
                  <a:ext uri="{FF2B5EF4-FFF2-40B4-BE49-F238E27FC236}">
                    <a16:creationId xmlns:a16="http://schemas.microsoft.com/office/drawing/2014/main" id="{49A25A20-553F-DA27-B9C8-6B980A250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0525" y="338138"/>
                <a:ext cx="33337" cy="73025"/>
              </a:xfrm>
              <a:custGeom>
                <a:avLst/>
                <a:gdLst>
                  <a:gd name="T0" fmla="*/ 10 w 18"/>
                  <a:gd name="T1" fmla="*/ 0 h 41"/>
                  <a:gd name="T2" fmla="*/ 18 w 18"/>
                  <a:gd name="T3" fmla="*/ 37 h 41"/>
                  <a:gd name="T4" fmla="*/ 3 w 18"/>
                  <a:gd name="T5" fmla="*/ 41 h 41"/>
                  <a:gd name="T6" fmla="*/ 10 w 18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0" y="0"/>
                    </a:moveTo>
                    <a:cubicBezTo>
                      <a:pt x="17" y="11"/>
                      <a:pt x="11" y="25"/>
                      <a:pt x="18" y="37"/>
                    </a:cubicBezTo>
                    <a:cubicBezTo>
                      <a:pt x="13" y="37"/>
                      <a:pt x="8" y="38"/>
                      <a:pt x="3" y="41"/>
                    </a:cubicBezTo>
                    <a:cubicBezTo>
                      <a:pt x="1" y="27"/>
                      <a:pt x="0" y="13"/>
                      <a:pt x="10" y="0"/>
                    </a:cubicBezTo>
                    <a:close/>
                  </a:path>
                </a:pathLst>
              </a:custGeom>
              <a:solidFill>
                <a:srgbClr val="599F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7" name="Freeform 332">
                <a:extLst>
                  <a:ext uri="{FF2B5EF4-FFF2-40B4-BE49-F238E27FC236}">
                    <a16:creationId xmlns:a16="http://schemas.microsoft.com/office/drawing/2014/main" id="{EFDD167B-0CED-610F-6584-314AAC4B4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1900" y="138113"/>
                <a:ext cx="123825" cy="347663"/>
              </a:xfrm>
              <a:custGeom>
                <a:avLst/>
                <a:gdLst>
                  <a:gd name="T0" fmla="*/ 57 w 67"/>
                  <a:gd name="T1" fmla="*/ 104 h 194"/>
                  <a:gd name="T2" fmla="*/ 57 w 67"/>
                  <a:gd name="T3" fmla="*/ 111 h 194"/>
                  <a:gd name="T4" fmla="*/ 66 w 67"/>
                  <a:gd name="T5" fmla="*/ 169 h 194"/>
                  <a:gd name="T6" fmla="*/ 55 w 67"/>
                  <a:gd name="T7" fmla="*/ 183 h 194"/>
                  <a:gd name="T8" fmla="*/ 0 w 67"/>
                  <a:gd name="T9" fmla="*/ 194 h 194"/>
                  <a:gd name="T10" fmla="*/ 33 w 67"/>
                  <a:gd name="T11" fmla="*/ 3 h 194"/>
                  <a:gd name="T12" fmla="*/ 36 w 67"/>
                  <a:gd name="T13" fmla="*/ 0 h 194"/>
                  <a:gd name="T14" fmla="*/ 46 w 67"/>
                  <a:gd name="T15" fmla="*/ 26 h 194"/>
                  <a:gd name="T16" fmla="*/ 57 w 67"/>
                  <a:gd name="T17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194">
                    <a:moveTo>
                      <a:pt x="57" y="104"/>
                    </a:moveTo>
                    <a:cubicBezTo>
                      <a:pt x="57" y="106"/>
                      <a:pt x="57" y="109"/>
                      <a:pt x="57" y="111"/>
                    </a:cubicBezTo>
                    <a:cubicBezTo>
                      <a:pt x="51" y="131"/>
                      <a:pt x="64" y="149"/>
                      <a:pt x="66" y="169"/>
                    </a:cubicBezTo>
                    <a:cubicBezTo>
                      <a:pt x="67" y="180"/>
                      <a:pt x="62" y="185"/>
                      <a:pt x="55" y="183"/>
                    </a:cubicBezTo>
                    <a:cubicBezTo>
                      <a:pt x="34" y="174"/>
                      <a:pt x="19" y="191"/>
                      <a:pt x="0" y="194"/>
                    </a:cubicBezTo>
                    <a:cubicBezTo>
                      <a:pt x="11" y="130"/>
                      <a:pt x="22" y="66"/>
                      <a:pt x="33" y="3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44" y="7"/>
                      <a:pt x="44" y="17"/>
                      <a:pt x="46" y="26"/>
                    </a:cubicBezTo>
                    <a:cubicBezTo>
                      <a:pt x="50" y="52"/>
                      <a:pt x="55" y="78"/>
                      <a:pt x="57" y="104"/>
                    </a:cubicBezTo>
                    <a:close/>
                  </a:path>
                </a:pathLst>
              </a:custGeom>
              <a:solidFill>
                <a:srgbClr val="232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8" name="Freeform 333">
                <a:extLst>
                  <a:ext uri="{FF2B5EF4-FFF2-40B4-BE49-F238E27FC236}">
                    <a16:creationId xmlns:a16="http://schemas.microsoft.com/office/drawing/2014/main" id="{13C5E266-3759-7F45-3DB2-FA52DF0C6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8575" y="30163"/>
                <a:ext cx="53975" cy="273050"/>
              </a:xfrm>
              <a:custGeom>
                <a:avLst/>
                <a:gdLst>
                  <a:gd name="T0" fmla="*/ 28 w 30"/>
                  <a:gd name="T1" fmla="*/ 124 h 152"/>
                  <a:gd name="T2" fmla="*/ 21 w 30"/>
                  <a:gd name="T3" fmla="*/ 152 h 152"/>
                  <a:gd name="T4" fmla="*/ 3 w 30"/>
                  <a:gd name="T5" fmla="*/ 43 h 152"/>
                  <a:gd name="T6" fmla="*/ 9 w 30"/>
                  <a:gd name="T7" fmla="*/ 0 h 152"/>
                  <a:gd name="T8" fmla="*/ 23 w 30"/>
                  <a:gd name="T9" fmla="*/ 57 h 152"/>
                  <a:gd name="T10" fmla="*/ 28 w 30"/>
                  <a:gd name="T11" fmla="*/ 12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152">
                    <a:moveTo>
                      <a:pt x="28" y="124"/>
                    </a:moveTo>
                    <a:cubicBezTo>
                      <a:pt x="25" y="133"/>
                      <a:pt x="28" y="144"/>
                      <a:pt x="21" y="152"/>
                    </a:cubicBezTo>
                    <a:cubicBezTo>
                      <a:pt x="12" y="117"/>
                      <a:pt x="5" y="80"/>
                      <a:pt x="3" y="43"/>
                    </a:cubicBezTo>
                    <a:cubicBezTo>
                      <a:pt x="0" y="28"/>
                      <a:pt x="7" y="14"/>
                      <a:pt x="9" y="0"/>
                    </a:cubicBezTo>
                    <a:cubicBezTo>
                      <a:pt x="22" y="17"/>
                      <a:pt x="18" y="38"/>
                      <a:pt x="23" y="57"/>
                    </a:cubicBezTo>
                    <a:cubicBezTo>
                      <a:pt x="29" y="78"/>
                      <a:pt x="30" y="101"/>
                      <a:pt x="28" y="124"/>
                    </a:cubicBezTo>
                    <a:close/>
                  </a:path>
                </a:pathLst>
              </a:custGeom>
              <a:solidFill>
                <a:srgbClr val="562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9" name="Freeform 334">
                <a:extLst>
                  <a:ext uri="{FF2B5EF4-FFF2-40B4-BE49-F238E27FC236}">
                    <a16:creationId xmlns:a16="http://schemas.microsoft.com/office/drawing/2014/main" id="{ACF28D4A-9AFE-0F00-EA4F-ED9E1A38F7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5400" y="107950"/>
                <a:ext cx="41275" cy="217488"/>
              </a:xfrm>
              <a:custGeom>
                <a:avLst/>
                <a:gdLst>
                  <a:gd name="T0" fmla="*/ 5 w 23"/>
                  <a:gd name="T1" fmla="*/ 0 h 121"/>
                  <a:gd name="T2" fmla="*/ 23 w 23"/>
                  <a:gd name="T3" fmla="*/ 109 h 121"/>
                  <a:gd name="T4" fmla="*/ 23 w 23"/>
                  <a:gd name="T5" fmla="*/ 121 h 121"/>
                  <a:gd name="T6" fmla="*/ 2 w 23"/>
                  <a:gd name="T7" fmla="*/ 17 h 121"/>
                  <a:gd name="T8" fmla="*/ 5 w 23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1">
                    <a:moveTo>
                      <a:pt x="5" y="0"/>
                    </a:moveTo>
                    <a:cubicBezTo>
                      <a:pt x="11" y="37"/>
                      <a:pt x="17" y="73"/>
                      <a:pt x="23" y="109"/>
                    </a:cubicBezTo>
                    <a:cubicBezTo>
                      <a:pt x="23" y="113"/>
                      <a:pt x="23" y="117"/>
                      <a:pt x="23" y="121"/>
                    </a:cubicBezTo>
                    <a:cubicBezTo>
                      <a:pt x="11" y="87"/>
                      <a:pt x="9" y="52"/>
                      <a:pt x="2" y="17"/>
                    </a:cubicBezTo>
                    <a:cubicBezTo>
                      <a:pt x="2" y="12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D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0" name="Freeform 335">
                <a:extLst>
                  <a:ext uri="{FF2B5EF4-FFF2-40B4-BE49-F238E27FC236}">
                    <a16:creationId xmlns:a16="http://schemas.microsoft.com/office/drawing/2014/main" id="{99B39EF6-80CB-4ABB-931A-AAEEB0F08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1825" y="209550"/>
                <a:ext cx="117475" cy="555625"/>
              </a:xfrm>
              <a:custGeom>
                <a:avLst/>
                <a:gdLst>
                  <a:gd name="T0" fmla="*/ 56 w 64"/>
                  <a:gd name="T1" fmla="*/ 40 h 309"/>
                  <a:gd name="T2" fmla="*/ 59 w 64"/>
                  <a:gd name="T3" fmla="*/ 116 h 309"/>
                  <a:gd name="T4" fmla="*/ 63 w 64"/>
                  <a:gd name="T5" fmla="*/ 155 h 309"/>
                  <a:gd name="T6" fmla="*/ 59 w 64"/>
                  <a:gd name="T7" fmla="*/ 180 h 309"/>
                  <a:gd name="T8" fmla="*/ 39 w 64"/>
                  <a:gd name="T9" fmla="*/ 282 h 309"/>
                  <a:gd name="T10" fmla="*/ 28 w 64"/>
                  <a:gd name="T11" fmla="*/ 307 h 309"/>
                  <a:gd name="T12" fmla="*/ 0 w 64"/>
                  <a:gd name="T13" fmla="*/ 303 h 309"/>
                  <a:gd name="T14" fmla="*/ 27 w 64"/>
                  <a:gd name="T15" fmla="*/ 150 h 309"/>
                  <a:gd name="T16" fmla="*/ 32 w 64"/>
                  <a:gd name="T17" fmla="*/ 134 h 309"/>
                  <a:gd name="T18" fmla="*/ 39 w 64"/>
                  <a:gd name="T19" fmla="*/ 72 h 309"/>
                  <a:gd name="T20" fmla="*/ 44 w 64"/>
                  <a:gd name="T21" fmla="*/ 19 h 309"/>
                  <a:gd name="T22" fmla="*/ 50 w 64"/>
                  <a:gd name="T23" fmla="*/ 1 h 309"/>
                  <a:gd name="T24" fmla="*/ 60 w 64"/>
                  <a:gd name="T25" fmla="*/ 19 h 309"/>
                  <a:gd name="T26" fmla="*/ 56 w 64"/>
                  <a:gd name="T27" fmla="*/ 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309">
                    <a:moveTo>
                      <a:pt x="56" y="40"/>
                    </a:moveTo>
                    <a:cubicBezTo>
                      <a:pt x="40" y="66"/>
                      <a:pt x="51" y="92"/>
                      <a:pt x="59" y="116"/>
                    </a:cubicBezTo>
                    <a:cubicBezTo>
                      <a:pt x="63" y="130"/>
                      <a:pt x="64" y="142"/>
                      <a:pt x="63" y="155"/>
                    </a:cubicBezTo>
                    <a:cubicBezTo>
                      <a:pt x="57" y="163"/>
                      <a:pt x="61" y="172"/>
                      <a:pt x="59" y="180"/>
                    </a:cubicBezTo>
                    <a:cubicBezTo>
                      <a:pt x="50" y="213"/>
                      <a:pt x="47" y="248"/>
                      <a:pt x="39" y="282"/>
                    </a:cubicBezTo>
                    <a:cubicBezTo>
                      <a:pt x="37" y="291"/>
                      <a:pt x="41" y="303"/>
                      <a:pt x="28" y="307"/>
                    </a:cubicBezTo>
                    <a:cubicBezTo>
                      <a:pt x="20" y="300"/>
                      <a:pt x="9" y="309"/>
                      <a:pt x="0" y="303"/>
                    </a:cubicBezTo>
                    <a:cubicBezTo>
                      <a:pt x="7" y="252"/>
                      <a:pt x="14" y="200"/>
                      <a:pt x="27" y="150"/>
                    </a:cubicBezTo>
                    <a:cubicBezTo>
                      <a:pt x="32" y="146"/>
                      <a:pt x="32" y="139"/>
                      <a:pt x="32" y="134"/>
                    </a:cubicBezTo>
                    <a:cubicBezTo>
                      <a:pt x="30" y="112"/>
                      <a:pt x="33" y="92"/>
                      <a:pt x="39" y="72"/>
                    </a:cubicBezTo>
                    <a:cubicBezTo>
                      <a:pt x="40" y="54"/>
                      <a:pt x="46" y="37"/>
                      <a:pt x="44" y="19"/>
                    </a:cubicBezTo>
                    <a:cubicBezTo>
                      <a:pt x="43" y="13"/>
                      <a:pt x="39" y="2"/>
                      <a:pt x="50" y="1"/>
                    </a:cubicBezTo>
                    <a:cubicBezTo>
                      <a:pt x="62" y="0"/>
                      <a:pt x="58" y="12"/>
                      <a:pt x="60" y="19"/>
                    </a:cubicBezTo>
                    <a:cubicBezTo>
                      <a:pt x="54" y="25"/>
                      <a:pt x="57" y="33"/>
                      <a:pt x="56" y="40"/>
                    </a:cubicBezTo>
                    <a:close/>
                  </a:path>
                </a:pathLst>
              </a:custGeom>
              <a:solidFill>
                <a:srgbClr val="F19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1" name="Freeform 336">
                <a:extLst>
                  <a:ext uri="{FF2B5EF4-FFF2-40B4-BE49-F238E27FC236}">
                    <a16:creationId xmlns:a16="http://schemas.microsoft.com/office/drawing/2014/main" id="{F246F8BE-FE72-5AC3-89C4-5C1EC55B9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42300" y="174625"/>
                <a:ext cx="87312" cy="122238"/>
              </a:xfrm>
              <a:custGeom>
                <a:avLst/>
                <a:gdLst>
                  <a:gd name="T0" fmla="*/ 29 w 48"/>
                  <a:gd name="T1" fmla="*/ 68 h 68"/>
                  <a:gd name="T2" fmla="*/ 24 w 48"/>
                  <a:gd name="T3" fmla="*/ 65 h 68"/>
                  <a:gd name="T4" fmla="*/ 16 w 48"/>
                  <a:gd name="T5" fmla="*/ 43 h 68"/>
                  <a:gd name="T6" fmla="*/ 25 w 48"/>
                  <a:gd name="T7" fmla="*/ 20 h 68"/>
                  <a:gd name="T8" fmla="*/ 35 w 48"/>
                  <a:gd name="T9" fmla="*/ 0 h 68"/>
                  <a:gd name="T10" fmla="*/ 45 w 48"/>
                  <a:gd name="T11" fmla="*/ 48 h 68"/>
                  <a:gd name="T12" fmla="*/ 29 w 48"/>
                  <a:gd name="T1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8">
                    <a:moveTo>
                      <a:pt x="29" y="68"/>
                    </a:moveTo>
                    <a:cubicBezTo>
                      <a:pt x="27" y="67"/>
                      <a:pt x="25" y="65"/>
                      <a:pt x="24" y="65"/>
                    </a:cubicBezTo>
                    <a:cubicBezTo>
                      <a:pt x="0" y="65"/>
                      <a:pt x="6" y="55"/>
                      <a:pt x="16" y="43"/>
                    </a:cubicBezTo>
                    <a:cubicBezTo>
                      <a:pt x="21" y="37"/>
                      <a:pt x="26" y="30"/>
                      <a:pt x="25" y="20"/>
                    </a:cubicBezTo>
                    <a:cubicBezTo>
                      <a:pt x="25" y="12"/>
                      <a:pt x="22" y="2"/>
                      <a:pt x="35" y="0"/>
                    </a:cubicBezTo>
                    <a:cubicBezTo>
                      <a:pt x="38" y="16"/>
                      <a:pt x="42" y="32"/>
                      <a:pt x="45" y="48"/>
                    </a:cubicBezTo>
                    <a:cubicBezTo>
                      <a:pt x="48" y="61"/>
                      <a:pt x="43" y="68"/>
                      <a:pt x="29" y="68"/>
                    </a:cubicBezTo>
                    <a:close/>
                  </a:path>
                </a:pathLst>
              </a:custGeom>
              <a:solidFill>
                <a:srgbClr val="69A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2" name="Freeform 337">
                <a:extLst>
                  <a:ext uri="{FF2B5EF4-FFF2-40B4-BE49-F238E27FC236}">
                    <a16:creationId xmlns:a16="http://schemas.microsoft.com/office/drawing/2014/main" id="{E0F0BE67-E5AF-3F9D-E9B0-9EA8EF335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66113" y="117475"/>
                <a:ext cx="39687" cy="92075"/>
              </a:xfrm>
              <a:custGeom>
                <a:avLst/>
                <a:gdLst>
                  <a:gd name="T0" fmla="*/ 22 w 22"/>
                  <a:gd name="T1" fmla="*/ 32 h 52"/>
                  <a:gd name="T2" fmla="*/ 12 w 22"/>
                  <a:gd name="T3" fmla="*/ 52 h 52"/>
                  <a:gd name="T4" fmla="*/ 0 w 22"/>
                  <a:gd name="T5" fmla="*/ 48 h 52"/>
                  <a:gd name="T6" fmla="*/ 8 w 22"/>
                  <a:gd name="T7" fmla="*/ 0 h 52"/>
                  <a:gd name="T8" fmla="*/ 22 w 22"/>
                  <a:gd name="T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22" y="32"/>
                    </a:moveTo>
                    <a:cubicBezTo>
                      <a:pt x="14" y="37"/>
                      <a:pt x="18" y="47"/>
                      <a:pt x="12" y="52"/>
                    </a:cubicBezTo>
                    <a:cubicBezTo>
                      <a:pt x="8" y="51"/>
                      <a:pt x="4" y="49"/>
                      <a:pt x="0" y="48"/>
                    </a:cubicBezTo>
                    <a:cubicBezTo>
                      <a:pt x="3" y="32"/>
                      <a:pt x="6" y="16"/>
                      <a:pt x="8" y="0"/>
                    </a:cubicBezTo>
                    <a:cubicBezTo>
                      <a:pt x="18" y="8"/>
                      <a:pt x="20" y="21"/>
                      <a:pt x="22" y="32"/>
                    </a:cubicBezTo>
                    <a:close/>
                  </a:path>
                </a:pathLst>
              </a:custGeom>
              <a:solidFill>
                <a:srgbClr val="D0A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3" name="Freeform 338">
                <a:extLst>
                  <a:ext uri="{FF2B5EF4-FFF2-40B4-BE49-F238E27FC236}">
                    <a16:creationId xmlns:a16="http://schemas.microsoft.com/office/drawing/2014/main" id="{0FF75836-E20F-670D-01A1-BA313F769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9413" y="195263"/>
                <a:ext cx="153987" cy="152400"/>
              </a:xfrm>
              <a:custGeom>
                <a:avLst/>
                <a:gdLst>
                  <a:gd name="T0" fmla="*/ 6 w 84"/>
                  <a:gd name="T1" fmla="*/ 48 h 85"/>
                  <a:gd name="T2" fmla="*/ 12 w 84"/>
                  <a:gd name="T3" fmla="*/ 33 h 85"/>
                  <a:gd name="T4" fmla="*/ 7 w 84"/>
                  <a:gd name="T5" fmla="*/ 4 h 85"/>
                  <a:gd name="T6" fmla="*/ 27 w 84"/>
                  <a:gd name="T7" fmla="*/ 6 h 85"/>
                  <a:gd name="T8" fmla="*/ 62 w 84"/>
                  <a:gd name="T9" fmla="*/ 12 h 85"/>
                  <a:gd name="T10" fmla="*/ 77 w 84"/>
                  <a:gd name="T11" fmla="*/ 16 h 85"/>
                  <a:gd name="T12" fmla="*/ 63 w 84"/>
                  <a:gd name="T13" fmla="*/ 45 h 85"/>
                  <a:gd name="T14" fmla="*/ 50 w 84"/>
                  <a:gd name="T15" fmla="*/ 82 h 85"/>
                  <a:gd name="T16" fmla="*/ 21 w 84"/>
                  <a:gd name="T17" fmla="*/ 77 h 85"/>
                  <a:gd name="T18" fmla="*/ 6 w 84"/>
                  <a:gd name="T19" fmla="*/ 59 h 85"/>
                  <a:gd name="T20" fmla="*/ 6 w 84"/>
                  <a:gd name="T21" fmla="*/ 4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85">
                    <a:moveTo>
                      <a:pt x="6" y="48"/>
                    </a:moveTo>
                    <a:cubicBezTo>
                      <a:pt x="13" y="45"/>
                      <a:pt x="15" y="40"/>
                      <a:pt x="12" y="33"/>
                    </a:cubicBezTo>
                    <a:cubicBezTo>
                      <a:pt x="8" y="24"/>
                      <a:pt x="5" y="14"/>
                      <a:pt x="7" y="4"/>
                    </a:cubicBezTo>
                    <a:cubicBezTo>
                      <a:pt x="14" y="5"/>
                      <a:pt x="20" y="5"/>
                      <a:pt x="27" y="6"/>
                    </a:cubicBezTo>
                    <a:cubicBezTo>
                      <a:pt x="40" y="0"/>
                      <a:pt x="50" y="10"/>
                      <a:pt x="62" y="12"/>
                    </a:cubicBezTo>
                    <a:cubicBezTo>
                      <a:pt x="67" y="13"/>
                      <a:pt x="72" y="15"/>
                      <a:pt x="77" y="16"/>
                    </a:cubicBezTo>
                    <a:cubicBezTo>
                      <a:pt x="84" y="32"/>
                      <a:pt x="74" y="38"/>
                      <a:pt x="63" y="45"/>
                    </a:cubicBezTo>
                    <a:cubicBezTo>
                      <a:pt x="50" y="54"/>
                      <a:pt x="46" y="67"/>
                      <a:pt x="50" y="82"/>
                    </a:cubicBezTo>
                    <a:cubicBezTo>
                      <a:pt x="40" y="81"/>
                      <a:pt x="29" y="85"/>
                      <a:pt x="21" y="77"/>
                    </a:cubicBezTo>
                    <a:cubicBezTo>
                      <a:pt x="16" y="71"/>
                      <a:pt x="15" y="61"/>
                      <a:pt x="6" y="59"/>
                    </a:cubicBezTo>
                    <a:cubicBezTo>
                      <a:pt x="0" y="56"/>
                      <a:pt x="6" y="52"/>
                      <a:pt x="6" y="48"/>
                    </a:cubicBezTo>
                    <a:close/>
                  </a:path>
                </a:pathLst>
              </a:custGeom>
              <a:solidFill>
                <a:srgbClr val="D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4" name="Freeform 339">
                <a:extLst>
                  <a:ext uri="{FF2B5EF4-FFF2-40B4-BE49-F238E27FC236}">
                    <a16:creationId xmlns:a16="http://schemas.microsoft.com/office/drawing/2014/main" id="{7B6316DA-6725-F472-AC1C-05C4A63E0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6463" y="200025"/>
                <a:ext cx="152400" cy="365125"/>
              </a:xfrm>
              <a:custGeom>
                <a:avLst/>
                <a:gdLst>
                  <a:gd name="T0" fmla="*/ 11 w 84"/>
                  <a:gd name="T1" fmla="*/ 13 h 204"/>
                  <a:gd name="T2" fmla="*/ 30 w 84"/>
                  <a:gd name="T3" fmla="*/ 7 h 204"/>
                  <a:gd name="T4" fmla="*/ 38 w 84"/>
                  <a:gd name="T5" fmla="*/ 2 h 204"/>
                  <a:gd name="T6" fmla="*/ 84 w 84"/>
                  <a:gd name="T7" fmla="*/ 21 h 204"/>
                  <a:gd name="T8" fmla="*/ 76 w 84"/>
                  <a:gd name="T9" fmla="*/ 153 h 204"/>
                  <a:gd name="T10" fmla="*/ 72 w 84"/>
                  <a:gd name="T11" fmla="*/ 200 h 204"/>
                  <a:gd name="T12" fmla="*/ 58 w 84"/>
                  <a:gd name="T13" fmla="*/ 187 h 204"/>
                  <a:gd name="T14" fmla="*/ 61 w 84"/>
                  <a:gd name="T15" fmla="*/ 78 h 204"/>
                  <a:gd name="T16" fmla="*/ 51 w 84"/>
                  <a:gd name="T17" fmla="*/ 84 h 204"/>
                  <a:gd name="T18" fmla="*/ 39 w 84"/>
                  <a:gd name="T19" fmla="*/ 85 h 204"/>
                  <a:gd name="T20" fmla="*/ 18 w 84"/>
                  <a:gd name="T21" fmla="*/ 50 h 204"/>
                  <a:gd name="T22" fmla="*/ 11 w 84"/>
                  <a:gd name="T23" fmla="*/ 1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204">
                    <a:moveTo>
                      <a:pt x="11" y="13"/>
                    </a:moveTo>
                    <a:cubicBezTo>
                      <a:pt x="15" y="5"/>
                      <a:pt x="26" y="15"/>
                      <a:pt x="30" y="7"/>
                    </a:cubicBezTo>
                    <a:cubicBezTo>
                      <a:pt x="33" y="5"/>
                      <a:pt x="35" y="4"/>
                      <a:pt x="38" y="2"/>
                    </a:cubicBezTo>
                    <a:cubicBezTo>
                      <a:pt x="61" y="0"/>
                      <a:pt x="77" y="6"/>
                      <a:pt x="84" y="21"/>
                    </a:cubicBezTo>
                    <a:cubicBezTo>
                      <a:pt x="69" y="64"/>
                      <a:pt x="78" y="109"/>
                      <a:pt x="76" y="153"/>
                    </a:cubicBezTo>
                    <a:cubicBezTo>
                      <a:pt x="75" y="169"/>
                      <a:pt x="79" y="185"/>
                      <a:pt x="72" y="200"/>
                    </a:cubicBezTo>
                    <a:cubicBezTo>
                      <a:pt x="60" y="204"/>
                      <a:pt x="59" y="196"/>
                      <a:pt x="58" y="187"/>
                    </a:cubicBezTo>
                    <a:cubicBezTo>
                      <a:pt x="63" y="151"/>
                      <a:pt x="58" y="114"/>
                      <a:pt x="61" y="78"/>
                    </a:cubicBezTo>
                    <a:cubicBezTo>
                      <a:pt x="56" y="78"/>
                      <a:pt x="55" y="84"/>
                      <a:pt x="51" y="84"/>
                    </a:cubicBezTo>
                    <a:cubicBezTo>
                      <a:pt x="47" y="86"/>
                      <a:pt x="43" y="86"/>
                      <a:pt x="39" y="85"/>
                    </a:cubicBezTo>
                    <a:cubicBezTo>
                      <a:pt x="24" y="78"/>
                      <a:pt x="26" y="61"/>
                      <a:pt x="18" y="50"/>
                    </a:cubicBezTo>
                    <a:cubicBezTo>
                      <a:pt x="16" y="38"/>
                      <a:pt x="0" y="28"/>
                      <a:pt x="11" y="13"/>
                    </a:cubicBezTo>
                    <a:close/>
                  </a:path>
                </a:pathLst>
              </a:custGeom>
              <a:solidFill>
                <a:srgbClr val="D1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5" name="Freeform 340">
                <a:extLst>
                  <a:ext uri="{FF2B5EF4-FFF2-40B4-BE49-F238E27FC236}">
                    <a16:creationId xmlns:a16="http://schemas.microsoft.com/office/drawing/2014/main" id="{2729B462-8FAE-58FC-AFCF-E6778BC2A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94725" y="57150"/>
                <a:ext cx="127000" cy="174625"/>
              </a:xfrm>
              <a:custGeom>
                <a:avLst/>
                <a:gdLst>
                  <a:gd name="T0" fmla="*/ 43 w 69"/>
                  <a:gd name="T1" fmla="*/ 97 h 97"/>
                  <a:gd name="T2" fmla="*/ 0 w 69"/>
                  <a:gd name="T3" fmla="*/ 81 h 97"/>
                  <a:gd name="T4" fmla="*/ 23 w 69"/>
                  <a:gd name="T5" fmla="*/ 79 h 97"/>
                  <a:gd name="T6" fmla="*/ 26 w 69"/>
                  <a:gd name="T7" fmla="*/ 1 h 97"/>
                  <a:gd name="T8" fmla="*/ 32 w 69"/>
                  <a:gd name="T9" fmla="*/ 17 h 97"/>
                  <a:gd name="T10" fmla="*/ 35 w 69"/>
                  <a:gd name="T11" fmla="*/ 41 h 97"/>
                  <a:gd name="T12" fmla="*/ 45 w 69"/>
                  <a:gd name="T13" fmla="*/ 20 h 97"/>
                  <a:gd name="T14" fmla="*/ 60 w 69"/>
                  <a:gd name="T15" fmla="*/ 0 h 97"/>
                  <a:gd name="T16" fmla="*/ 68 w 69"/>
                  <a:gd name="T17" fmla="*/ 14 h 97"/>
                  <a:gd name="T18" fmla="*/ 69 w 69"/>
                  <a:gd name="T19" fmla="*/ 29 h 97"/>
                  <a:gd name="T20" fmla="*/ 52 w 69"/>
                  <a:gd name="T21" fmla="*/ 45 h 97"/>
                  <a:gd name="T22" fmla="*/ 51 w 69"/>
                  <a:gd name="T23" fmla="*/ 88 h 97"/>
                  <a:gd name="T24" fmla="*/ 43 w 69"/>
                  <a:gd name="T25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3" y="97"/>
                    </a:moveTo>
                    <a:cubicBezTo>
                      <a:pt x="32" y="84"/>
                      <a:pt x="14" y="87"/>
                      <a:pt x="0" y="81"/>
                    </a:cubicBezTo>
                    <a:cubicBezTo>
                      <a:pt x="7" y="70"/>
                      <a:pt x="16" y="81"/>
                      <a:pt x="23" y="79"/>
                    </a:cubicBezTo>
                    <a:cubicBezTo>
                      <a:pt x="30" y="53"/>
                      <a:pt x="18" y="27"/>
                      <a:pt x="26" y="1"/>
                    </a:cubicBezTo>
                    <a:cubicBezTo>
                      <a:pt x="28" y="7"/>
                      <a:pt x="30" y="12"/>
                      <a:pt x="32" y="17"/>
                    </a:cubicBezTo>
                    <a:cubicBezTo>
                      <a:pt x="38" y="24"/>
                      <a:pt x="36" y="33"/>
                      <a:pt x="35" y="41"/>
                    </a:cubicBezTo>
                    <a:cubicBezTo>
                      <a:pt x="36" y="33"/>
                      <a:pt x="37" y="25"/>
                      <a:pt x="45" y="20"/>
                    </a:cubicBezTo>
                    <a:cubicBezTo>
                      <a:pt x="50" y="14"/>
                      <a:pt x="55" y="7"/>
                      <a:pt x="60" y="0"/>
                    </a:cubicBezTo>
                    <a:cubicBezTo>
                      <a:pt x="69" y="1"/>
                      <a:pt x="67" y="8"/>
                      <a:pt x="68" y="14"/>
                    </a:cubicBezTo>
                    <a:cubicBezTo>
                      <a:pt x="66" y="19"/>
                      <a:pt x="67" y="24"/>
                      <a:pt x="69" y="29"/>
                    </a:cubicBezTo>
                    <a:cubicBezTo>
                      <a:pt x="56" y="26"/>
                      <a:pt x="52" y="32"/>
                      <a:pt x="52" y="45"/>
                    </a:cubicBezTo>
                    <a:cubicBezTo>
                      <a:pt x="53" y="59"/>
                      <a:pt x="56" y="74"/>
                      <a:pt x="51" y="88"/>
                    </a:cubicBezTo>
                    <a:cubicBezTo>
                      <a:pt x="49" y="92"/>
                      <a:pt x="47" y="96"/>
                      <a:pt x="43" y="97"/>
                    </a:cubicBezTo>
                    <a:close/>
                  </a:path>
                </a:pathLst>
              </a:custGeom>
              <a:solidFill>
                <a:srgbClr val="222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6" name="Freeform 341">
                <a:extLst>
                  <a:ext uri="{FF2B5EF4-FFF2-40B4-BE49-F238E27FC236}">
                    <a16:creationId xmlns:a16="http://schemas.microsoft.com/office/drawing/2014/main" id="{177B181A-418E-ABA9-58F6-593399650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7875" y="30163"/>
                <a:ext cx="22225" cy="71438"/>
              </a:xfrm>
              <a:custGeom>
                <a:avLst/>
                <a:gdLst>
                  <a:gd name="T0" fmla="*/ 12 w 12"/>
                  <a:gd name="T1" fmla="*/ 20 h 40"/>
                  <a:gd name="T2" fmla="*/ 7 w 12"/>
                  <a:gd name="T3" fmla="*/ 40 h 40"/>
                  <a:gd name="T4" fmla="*/ 1 w 12"/>
                  <a:gd name="T5" fmla="*/ 0 h 40"/>
                  <a:gd name="T6" fmla="*/ 12 w 12"/>
                  <a:gd name="T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0">
                    <a:moveTo>
                      <a:pt x="12" y="20"/>
                    </a:moveTo>
                    <a:cubicBezTo>
                      <a:pt x="11" y="27"/>
                      <a:pt x="11" y="34"/>
                      <a:pt x="7" y="40"/>
                    </a:cubicBezTo>
                    <a:cubicBezTo>
                      <a:pt x="3" y="27"/>
                      <a:pt x="0" y="14"/>
                      <a:pt x="1" y="0"/>
                    </a:cubicBezTo>
                    <a:cubicBezTo>
                      <a:pt x="7" y="5"/>
                      <a:pt x="11" y="12"/>
                      <a:pt x="12" y="20"/>
                    </a:cubicBezTo>
                    <a:close/>
                  </a:path>
                </a:pathLst>
              </a:custGeom>
              <a:solidFill>
                <a:srgbClr val="E4E3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7" name="Freeform 342">
                <a:extLst>
                  <a:ext uri="{FF2B5EF4-FFF2-40B4-BE49-F238E27FC236}">
                    <a16:creationId xmlns:a16="http://schemas.microsoft.com/office/drawing/2014/main" id="{BE6E06BF-5487-A0A9-1C0A-5DC1DAA6D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8850" y="52388"/>
                <a:ext cx="114300" cy="330200"/>
              </a:xfrm>
              <a:custGeom>
                <a:avLst/>
                <a:gdLst>
                  <a:gd name="T0" fmla="*/ 59 w 62"/>
                  <a:gd name="T1" fmla="*/ 176 h 184"/>
                  <a:gd name="T2" fmla="*/ 31 w 62"/>
                  <a:gd name="T3" fmla="*/ 184 h 184"/>
                  <a:gd name="T4" fmla="*/ 17 w 62"/>
                  <a:gd name="T5" fmla="*/ 167 h 184"/>
                  <a:gd name="T6" fmla="*/ 3 w 62"/>
                  <a:gd name="T7" fmla="*/ 83 h 184"/>
                  <a:gd name="T8" fmla="*/ 9 w 62"/>
                  <a:gd name="T9" fmla="*/ 38 h 184"/>
                  <a:gd name="T10" fmla="*/ 16 w 62"/>
                  <a:gd name="T11" fmla="*/ 20 h 184"/>
                  <a:gd name="T12" fmla="*/ 27 w 62"/>
                  <a:gd name="T13" fmla="*/ 0 h 184"/>
                  <a:gd name="T14" fmla="*/ 41 w 62"/>
                  <a:gd name="T15" fmla="*/ 61 h 184"/>
                  <a:gd name="T16" fmla="*/ 61 w 62"/>
                  <a:gd name="T17" fmla="*/ 165 h 184"/>
                  <a:gd name="T18" fmla="*/ 59 w 62"/>
                  <a:gd name="T19" fmla="*/ 17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84">
                    <a:moveTo>
                      <a:pt x="59" y="176"/>
                    </a:moveTo>
                    <a:cubicBezTo>
                      <a:pt x="48" y="174"/>
                      <a:pt x="40" y="179"/>
                      <a:pt x="31" y="184"/>
                    </a:cubicBezTo>
                    <a:cubicBezTo>
                      <a:pt x="19" y="184"/>
                      <a:pt x="19" y="175"/>
                      <a:pt x="17" y="167"/>
                    </a:cubicBezTo>
                    <a:cubicBezTo>
                      <a:pt x="12" y="139"/>
                      <a:pt x="7" y="111"/>
                      <a:pt x="3" y="83"/>
                    </a:cubicBezTo>
                    <a:cubicBezTo>
                      <a:pt x="0" y="68"/>
                      <a:pt x="5" y="53"/>
                      <a:pt x="9" y="38"/>
                    </a:cubicBezTo>
                    <a:cubicBezTo>
                      <a:pt x="12" y="32"/>
                      <a:pt x="9" y="24"/>
                      <a:pt x="16" y="20"/>
                    </a:cubicBezTo>
                    <a:cubicBezTo>
                      <a:pt x="20" y="13"/>
                      <a:pt x="24" y="6"/>
                      <a:pt x="27" y="0"/>
                    </a:cubicBezTo>
                    <a:cubicBezTo>
                      <a:pt x="41" y="18"/>
                      <a:pt x="36" y="40"/>
                      <a:pt x="41" y="61"/>
                    </a:cubicBezTo>
                    <a:cubicBezTo>
                      <a:pt x="49" y="95"/>
                      <a:pt x="55" y="130"/>
                      <a:pt x="61" y="165"/>
                    </a:cubicBezTo>
                    <a:cubicBezTo>
                      <a:pt x="62" y="169"/>
                      <a:pt x="60" y="173"/>
                      <a:pt x="59" y="176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8" name="Freeform 343">
                <a:extLst>
                  <a:ext uri="{FF2B5EF4-FFF2-40B4-BE49-F238E27FC236}">
                    <a16:creationId xmlns:a16="http://schemas.microsoft.com/office/drawing/2014/main" id="{603F12B3-371A-ACB6-BA92-D2759BBF2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0338" y="158750"/>
                <a:ext cx="134937" cy="157163"/>
              </a:xfrm>
              <a:custGeom>
                <a:avLst/>
                <a:gdLst>
                  <a:gd name="T0" fmla="*/ 67 w 74"/>
                  <a:gd name="T1" fmla="*/ 58 h 88"/>
                  <a:gd name="T2" fmla="*/ 62 w 74"/>
                  <a:gd name="T3" fmla="*/ 82 h 88"/>
                  <a:gd name="T4" fmla="*/ 54 w 74"/>
                  <a:gd name="T5" fmla="*/ 80 h 88"/>
                  <a:gd name="T6" fmla="*/ 38 w 74"/>
                  <a:gd name="T7" fmla="*/ 85 h 88"/>
                  <a:gd name="T8" fmla="*/ 2 w 74"/>
                  <a:gd name="T9" fmla="*/ 29 h 88"/>
                  <a:gd name="T10" fmla="*/ 0 w 74"/>
                  <a:gd name="T11" fmla="*/ 20 h 88"/>
                  <a:gd name="T12" fmla="*/ 14 w 74"/>
                  <a:gd name="T13" fmla="*/ 13 h 88"/>
                  <a:gd name="T14" fmla="*/ 51 w 74"/>
                  <a:gd name="T15" fmla="*/ 7 h 88"/>
                  <a:gd name="T16" fmla="*/ 68 w 74"/>
                  <a:gd name="T17" fmla="*/ 0 h 88"/>
                  <a:gd name="T18" fmla="*/ 70 w 74"/>
                  <a:gd name="T19" fmla="*/ 0 h 88"/>
                  <a:gd name="T20" fmla="*/ 63 w 74"/>
                  <a:gd name="T21" fmla="*/ 34 h 88"/>
                  <a:gd name="T22" fmla="*/ 67 w 74"/>
                  <a:gd name="T23" fmla="*/ 5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88">
                    <a:moveTo>
                      <a:pt x="67" y="58"/>
                    </a:moveTo>
                    <a:cubicBezTo>
                      <a:pt x="61" y="65"/>
                      <a:pt x="64" y="74"/>
                      <a:pt x="62" y="82"/>
                    </a:cubicBezTo>
                    <a:cubicBezTo>
                      <a:pt x="58" y="87"/>
                      <a:pt x="59" y="72"/>
                      <a:pt x="54" y="80"/>
                    </a:cubicBezTo>
                    <a:cubicBezTo>
                      <a:pt x="50" y="84"/>
                      <a:pt x="45" y="88"/>
                      <a:pt x="38" y="85"/>
                    </a:cubicBezTo>
                    <a:cubicBezTo>
                      <a:pt x="26" y="66"/>
                      <a:pt x="7" y="52"/>
                      <a:pt x="2" y="29"/>
                    </a:cubicBezTo>
                    <a:cubicBezTo>
                      <a:pt x="1" y="26"/>
                      <a:pt x="0" y="23"/>
                      <a:pt x="0" y="20"/>
                    </a:cubicBezTo>
                    <a:cubicBezTo>
                      <a:pt x="3" y="15"/>
                      <a:pt x="5" y="7"/>
                      <a:pt x="14" y="13"/>
                    </a:cubicBezTo>
                    <a:cubicBezTo>
                      <a:pt x="25" y="3"/>
                      <a:pt x="38" y="3"/>
                      <a:pt x="51" y="7"/>
                    </a:cubicBezTo>
                    <a:cubicBezTo>
                      <a:pt x="57" y="6"/>
                      <a:pt x="63" y="6"/>
                      <a:pt x="68" y="0"/>
                    </a:cubicBezTo>
                    <a:cubicBezTo>
                      <a:pt x="68" y="0"/>
                      <a:pt x="69" y="0"/>
                      <a:pt x="70" y="0"/>
                    </a:cubicBezTo>
                    <a:cubicBezTo>
                      <a:pt x="74" y="13"/>
                      <a:pt x="63" y="22"/>
                      <a:pt x="63" y="34"/>
                    </a:cubicBezTo>
                    <a:cubicBezTo>
                      <a:pt x="63" y="42"/>
                      <a:pt x="60" y="50"/>
                      <a:pt x="67" y="58"/>
                    </a:cubicBezTo>
                    <a:close/>
                  </a:path>
                </a:pathLst>
              </a:custGeom>
              <a:solidFill>
                <a:srgbClr val="D6B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9" name="Freeform 344">
                <a:extLst>
                  <a:ext uri="{FF2B5EF4-FFF2-40B4-BE49-F238E27FC236}">
                    <a16:creationId xmlns:a16="http://schemas.microsoft.com/office/drawing/2014/main" id="{9031B934-4C59-9EF0-5EC4-4875A2801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5575" y="109538"/>
                <a:ext cx="30162" cy="84138"/>
              </a:xfrm>
              <a:custGeom>
                <a:avLst/>
                <a:gdLst>
                  <a:gd name="T0" fmla="*/ 17 w 17"/>
                  <a:gd name="T1" fmla="*/ 40 h 47"/>
                  <a:gd name="T2" fmla="*/ 3 w 17"/>
                  <a:gd name="T3" fmla="*/ 47 h 47"/>
                  <a:gd name="T4" fmla="*/ 9 w 17"/>
                  <a:gd name="T5" fmla="*/ 0 h 47"/>
                  <a:gd name="T6" fmla="*/ 17 w 17"/>
                  <a:gd name="T7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17" y="40"/>
                    </a:moveTo>
                    <a:cubicBezTo>
                      <a:pt x="11" y="40"/>
                      <a:pt x="7" y="44"/>
                      <a:pt x="3" y="47"/>
                    </a:cubicBezTo>
                    <a:cubicBezTo>
                      <a:pt x="0" y="31"/>
                      <a:pt x="0" y="15"/>
                      <a:pt x="9" y="0"/>
                    </a:cubicBezTo>
                    <a:cubicBezTo>
                      <a:pt x="12" y="13"/>
                      <a:pt x="15" y="26"/>
                      <a:pt x="17" y="40"/>
                    </a:cubicBezTo>
                    <a:close/>
                  </a:path>
                </a:pathLst>
              </a:custGeom>
              <a:solidFill>
                <a:srgbClr val="6E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0" name="Freeform 345">
                <a:extLst>
                  <a:ext uri="{FF2B5EF4-FFF2-40B4-BE49-F238E27FC236}">
                    <a16:creationId xmlns:a16="http://schemas.microsoft.com/office/drawing/2014/main" id="{1B260DF8-9136-87CD-1D15-78AAE81D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4463" y="209550"/>
                <a:ext cx="103187" cy="376238"/>
              </a:xfrm>
              <a:custGeom>
                <a:avLst/>
                <a:gdLst>
                  <a:gd name="T0" fmla="*/ 11 w 57"/>
                  <a:gd name="T1" fmla="*/ 0 h 209"/>
                  <a:gd name="T2" fmla="*/ 49 w 57"/>
                  <a:gd name="T3" fmla="*/ 54 h 209"/>
                  <a:gd name="T4" fmla="*/ 52 w 57"/>
                  <a:gd name="T5" fmla="*/ 61 h 209"/>
                  <a:gd name="T6" fmla="*/ 51 w 57"/>
                  <a:gd name="T7" fmla="*/ 181 h 209"/>
                  <a:gd name="T8" fmla="*/ 50 w 57"/>
                  <a:gd name="T9" fmla="*/ 191 h 209"/>
                  <a:gd name="T10" fmla="*/ 35 w 57"/>
                  <a:gd name="T11" fmla="*/ 203 h 209"/>
                  <a:gd name="T12" fmla="*/ 8 w 57"/>
                  <a:gd name="T13" fmla="*/ 204 h 209"/>
                  <a:gd name="T14" fmla="*/ 2 w 57"/>
                  <a:gd name="T15" fmla="*/ 188 h 209"/>
                  <a:gd name="T16" fmla="*/ 4 w 57"/>
                  <a:gd name="T17" fmla="*/ 16 h 209"/>
                  <a:gd name="T18" fmla="*/ 8 w 57"/>
                  <a:gd name="T19" fmla="*/ 1 h 209"/>
                  <a:gd name="T20" fmla="*/ 11 w 57"/>
                  <a:gd name="T2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209">
                    <a:moveTo>
                      <a:pt x="11" y="0"/>
                    </a:moveTo>
                    <a:cubicBezTo>
                      <a:pt x="23" y="18"/>
                      <a:pt x="36" y="36"/>
                      <a:pt x="49" y="54"/>
                    </a:cubicBezTo>
                    <a:cubicBezTo>
                      <a:pt x="50" y="56"/>
                      <a:pt x="52" y="58"/>
                      <a:pt x="52" y="61"/>
                    </a:cubicBezTo>
                    <a:cubicBezTo>
                      <a:pt x="54" y="101"/>
                      <a:pt x="57" y="141"/>
                      <a:pt x="51" y="181"/>
                    </a:cubicBezTo>
                    <a:cubicBezTo>
                      <a:pt x="50" y="184"/>
                      <a:pt x="49" y="188"/>
                      <a:pt x="50" y="191"/>
                    </a:cubicBezTo>
                    <a:cubicBezTo>
                      <a:pt x="56" y="207"/>
                      <a:pt x="48" y="209"/>
                      <a:pt x="35" y="203"/>
                    </a:cubicBezTo>
                    <a:cubicBezTo>
                      <a:pt x="26" y="199"/>
                      <a:pt x="17" y="201"/>
                      <a:pt x="8" y="204"/>
                    </a:cubicBezTo>
                    <a:cubicBezTo>
                      <a:pt x="3" y="200"/>
                      <a:pt x="2" y="194"/>
                      <a:pt x="2" y="188"/>
                    </a:cubicBezTo>
                    <a:cubicBezTo>
                      <a:pt x="3" y="131"/>
                      <a:pt x="0" y="73"/>
                      <a:pt x="4" y="16"/>
                    </a:cubicBezTo>
                    <a:cubicBezTo>
                      <a:pt x="5" y="11"/>
                      <a:pt x="5" y="6"/>
                      <a:pt x="8" y="1"/>
                    </a:cubicBezTo>
                    <a:cubicBezTo>
                      <a:pt x="9" y="1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1" name="Freeform 346">
                <a:extLst>
                  <a:ext uri="{FF2B5EF4-FFF2-40B4-BE49-F238E27FC236}">
                    <a16:creationId xmlns:a16="http://schemas.microsoft.com/office/drawing/2014/main" id="{2E14BBD9-E942-6256-7B73-364AB7E88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000" y="211138"/>
                <a:ext cx="31750" cy="373063"/>
              </a:xfrm>
              <a:custGeom>
                <a:avLst/>
                <a:gdLst>
                  <a:gd name="T0" fmla="*/ 17 w 17"/>
                  <a:gd name="T1" fmla="*/ 0 h 207"/>
                  <a:gd name="T2" fmla="*/ 17 w 17"/>
                  <a:gd name="T3" fmla="*/ 203 h 207"/>
                  <a:gd name="T4" fmla="*/ 9 w 17"/>
                  <a:gd name="T5" fmla="*/ 207 h 207"/>
                  <a:gd name="T6" fmla="*/ 5 w 17"/>
                  <a:gd name="T7" fmla="*/ 205 h 207"/>
                  <a:gd name="T8" fmla="*/ 3 w 17"/>
                  <a:gd name="T9" fmla="*/ 152 h 207"/>
                  <a:gd name="T10" fmla="*/ 1 w 17"/>
                  <a:gd name="T11" fmla="*/ 62 h 207"/>
                  <a:gd name="T12" fmla="*/ 3 w 17"/>
                  <a:gd name="T13" fmla="*/ 52 h 207"/>
                  <a:gd name="T14" fmla="*/ 17 w 17"/>
                  <a:gd name="T1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07">
                    <a:moveTo>
                      <a:pt x="17" y="0"/>
                    </a:moveTo>
                    <a:cubicBezTo>
                      <a:pt x="17" y="68"/>
                      <a:pt x="17" y="135"/>
                      <a:pt x="17" y="203"/>
                    </a:cubicBezTo>
                    <a:cubicBezTo>
                      <a:pt x="16" y="207"/>
                      <a:pt x="12" y="206"/>
                      <a:pt x="9" y="207"/>
                    </a:cubicBezTo>
                    <a:cubicBezTo>
                      <a:pt x="8" y="206"/>
                      <a:pt x="7" y="205"/>
                      <a:pt x="5" y="205"/>
                    </a:cubicBezTo>
                    <a:cubicBezTo>
                      <a:pt x="0" y="187"/>
                      <a:pt x="4" y="169"/>
                      <a:pt x="3" y="152"/>
                    </a:cubicBezTo>
                    <a:cubicBezTo>
                      <a:pt x="2" y="122"/>
                      <a:pt x="5" y="92"/>
                      <a:pt x="1" y="62"/>
                    </a:cubicBezTo>
                    <a:cubicBezTo>
                      <a:pt x="2" y="59"/>
                      <a:pt x="2" y="56"/>
                      <a:pt x="3" y="52"/>
                    </a:cubicBezTo>
                    <a:cubicBezTo>
                      <a:pt x="11" y="36"/>
                      <a:pt x="4" y="15"/>
                      <a:pt x="17" y="0"/>
                    </a:cubicBezTo>
                    <a:close/>
                  </a:path>
                </a:pathLst>
              </a:custGeom>
              <a:solidFill>
                <a:srgbClr val="D73B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2" name="Freeform 347">
                <a:extLst>
                  <a:ext uri="{FF2B5EF4-FFF2-40B4-BE49-F238E27FC236}">
                    <a16:creationId xmlns:a16="http://schemas.microsoft.com/office/drawing/2014/main" id="{F32EA73B-8EE0-4461-079C-F8C765671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350" y="7938"/>
                <a:ext cx="42862" cy="150813"/>
              </a:xfrm>
              <a:custGeom>
                <a:avLst/>
                <a:gdLst>
                  <a:gd name="T0" fmla="*/ 15 w 23"/>
                  <a:gd name="T1" fmla="*/ 84 h 84"/>
                  <a:gd name="T2" fmla="*/ 14 w 23"/>
                  <a:gd name="T3" fmla="*/ 84 h 84"/>
                  <a:gd name="T4" fmla="*/ 13 w 23"/>
                  <a:gd name="T5" fmla="*/ 84 h 84"/>
                  <a:gd name="T6" fmla="*/ 0 w 23"/>
                  <a:gd name="T7" fmla="*/ 0 h 84"/>
                  <a:gd name="T8" fmla="*/ 21 w 23"/>
                  <a:gd name="T9" fmla="*/ 29 h 84"/>
                  <a:gd name="T10" fmla="*/ 15 w 23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15" y="84"/>
                    </a:moveTo>
                    <a:cubicBezTo>
                      <a:pt x="14" y="84"/>
                      <a:pt x="14" y="84"/>
                      <a:pt x="14" y="84"/>
                    </a:cubicBezTo>
                    <a:cubicBezTo>
                      <a:pt x="14" y="84"/>
                      <a:pt x="13" y="84"/>
                      <a:pt x="13" y="84"/>
                    </a:cubicBezTo>
                    <a:cubicBezTo>
                      <a:pt x="10" y="56"/>
                      <a:pt x="0" y="29"/>
                      <a:pt x="0" y="0"/>
                    </a:cubicBezTo>
                    <a:cubicBezTo>
                      <a:pt x="7" y="10"/>
                      <a:pt x="14" y="20"/>
                      <a:pt x="21" y="29"/>
                    </a:cubicBezTo>
                    <a:cubicBezTo>
                      <a:pt x="23" y="48"/>
                      <a:pt x="15" y="66"/>
                      <a:pt x="15" y="84"/>
                    </a:cubicBezTo>
                    <a:close/>
                  </a:path>
                </a:pathLst>
              </a:custGeom>
              <a:solidFill>
                <a:srgbClr val="29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3" name="Freeform 348">
                <a:extLst>
                  <a:ext uri="{FF2B5EF4-FFF2-40B4-BE49-F238E27FC236}">
                    <a16:creationId xmlns:a16="http://schemas.microsoft.com/office/drawing/2014/main" id="{07EF04C7-388F-BE02-ED12-9F2A2E92F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300" y="177800"/>
                <a:ext cx="117475" cy="412750"/>
              </a:xfrm>
              <a:custGeom>
                <a:avLst/>
                <a:gdLst>
                  <a:gd name="T0" fmla="*/ 0 w 64"/>
                  <a:gd name="T1" fmla="*/ 55 h 230"/>
                  <a:gd name="T2" fmla="*/ 14 w 64"/>
                  <a:gd name="T3" fmla="*/ 26 h 230"/>
                  <a:gd name="T4" fmla="*/ 26 w 64"/>
                  <a:gd name="T5" fmla="*/ 0 h 230"/>
                  <a:gd name="T6" fmla="*/ 27 w 64"/>
                  <a:gd name="T7" fmla="*/ 7 h 230"/>
                  <a:gd name="T8" fmla="*/ 61 w 64"/>
                  <a:gd name="T9" fmla="*/ 200 h 230"/>
                  <a:gd name="T10" fmla="*/ 64 w 64"/>
                  <a:gd name="T11" fmla="*/ 222 h 230"/>
                  <a:gd name="T12" fmla="*/ 28 w 64"/>
                  <a:gd name="T13" fmla="*/ 230 h 230"/>
                  <a:gd name="T14" fmla="*/ 2 w 64"/>
                  <a:gd name="T15" fmla="*/ 74 h 230"/>
                  <a:gd name="T16" fmla="*/ 0 w 64"/>
                  <a:gd name="T17" fmla="*/ 55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230">
                    <a:moveTo>
                      <a:pt x="0" y="55"/>
                    </a:moveTo>
                    <a:cubicBezTo>
                      <a:pt x="3" y="45"/>
                      <a:pt x="16" y="39"/>
                      <a:pt x="14" y="26"/>
                    </a:cubicBezTo>
                    <a:cubicBezTo>
                      <a:pt x="18" y="17"/>
                      <a:pt x="13" y="5"/>
                      <a:pt x="26" y="0"/>
                    </a:cubicBezTo>
                    <a:cubicBezTo>
                      <a:pt x="27" y="2"/>
                      <a:pt x="27" y="4"/>
                      <a:pt x="27" y="7"/>
                    </a:cubicBezTo>
                    <a:cubicBezTo>
                      <a:pt x="39" y="71"/>
                      <a:pt x="50" y="136"/>
                      <a:pt x="61" y="200"/>
                    </a:cubicBezTo>
                    <a:cubicBezTo>
                      <a:pt x="62" y="207"/>
                      <a:pt x="63" y="215"/>
                      <a:pt x="64" y="222"/>
                    </a:cubicBezTo>
                    <a:cubicBezTo>
                      <a:pt x="51" y="220"/>
                      <a:pt x="39" y="224"/>
                      <a:pt x="28" y="230"/>
                    </a:cubicBezTo>
                    <a:cubicBezTo>
                      <a:pt x="19" y="178"/>
                      <a:pt x="11" y="126"/>
                      <a:pt x="2" y="74"/>
                    </a:cubicBezTo>
                    <a:cubicBezTo>
                      <a:pt x="1" y="68"/>
                      <a:pt x="0" y="61"/>
                      <a:pt x="0" y="55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4" name="Freeform 349">
                <a:extLst>
                  <a:ext uri="{FF2B5EF4-FFF2-40B4-BE49-F238E27FC236}">
                    <a16:creationId xmlns:a16="http://schemas.microsoft.com/office/drawing/2014/main" id="{A0AA2A9C-70AC-2C1F-52F0-32645D070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5850" y="14288"/>
                <a:ext cx="41275" cy="68263"/>
              </a:xfrm>
              <a:custGeom>
                <a:avLst/>
                <a:gdLst>
                  <a:gd name="T0" fmla="*/ 8 w 23"/>
                  <a:gd name="T1" fmla="*/ 38 h 38"/>
                  <a:gd name="T2" fmla="*/ 0 w 23"/>
                  <a:gd name="T3" fmla="*/ 24 h 38"/>
                  <a:gd name="T4" fmla="*/ 15 w 23"/>
                  <a:gd name="T5" fmla="*/ 0 h 38"/>
                  <a:gd name="T6" fmla="*/ 19 w 23"/>
                  <a:gd name="T7" fmla="*/ 22 h 38"/>
                  <a:gd name="T8" fmla="*/ 12 w 23"/>
                  <a:gd name="T9" fmla="*/ 36 h 38"/>
                  <a:gd name="T10" fmla="*/ 8 w 23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8">
                    <a:moveTo>
                      <a:pt x="8" y="38"/>
                    </a:moveTo>
                    <a:cubicBezTo>
                      <a:pt x="5" y="34"/>
                      <a:pt x="2" y="29"/>
                      <a:pt x="0" y="24"/>
                    </a:cubicBezTo>
                    <a:cubicBezTo>
                      <a:pt x="2" y="14"/>
                      <a:pt x="10" y="8"/>
                      <a:pt x="15" y="0"/>
                    </a:cubicBezTo>
                    <a:cubicBezTo>
                      <a:pt x="17" y="8"/>
                      <a:pt x="17" y="15"/>
                      <a:pt x="19" y="22"/>
                    </a:cubicBezTo>
                    <a:cubicBezTo>
                      <a:pt x="23" y="30"/>
                      <a:pt x="18" y="33"/>
                      <a:pt x="12" y="36"/>
                    </a:cubicBezTo>
                    <a:cubicBezTo>
                      <a:pt x="11" y="37"/>
                      <a:pt x="9" y="37"/>
                      <a:pt x="8" y="38"/>
                    </a:cubicBezTo>
                    <a:close/>
                  </a:path>
                </a:pathLst>
              </a:custGeom>
              <a:solidFill>
                <a:srgbClr val="358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5" name="Freeform 350">
                <a:extLst>
                  <a:ext uri="{FF2B5EF4-FFF2-40B4-BE49-F238E27FC236}">
                    <a16:creationId xmlns:a16="http://schemas.microsoft.com/office/drawing/2014/main" id="{DAD730E9-D110-9D3C-D253-FE0B655EF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013" y="95250"/>
                <a:ext cx="47625" cy="177800"/>
              </a:xfrm>
              <a:custGeom>
                <a:avLst/>
                <a:gdLst>
                  <a:gd name="T0" fmla="*/ 21 w 26"/>
                  <a:gd name="T1" fmla="*/ 68 h 99"/>
                  <a:gd name="T2" fmla="*/ 17 w 26"/>
                  <a:gd name="T3" fmla="*/ 87 h 99"/>
                  <a:gd name="T4" fmla="*/ 9 w 26"/>
                  <a:gd name="T5" fmla="*/ 86 h 99"/>
                  <a:gd name="T6" fmla="*/ 4 w 26"/>
                  <a:gd name="T7" fmla="*/ 57 h 99"/>
                  <a:gd name="T8" fmla="*/ 0 w 26"/>
                  <a:gd name="T9" fmla="*/ 27 h 99"/>
                  <a:gd name="T10" fmla="*/ 4 w 26"/>
                  <a:gd name="T11" fmla="*/ 14 h 99"/>
                  <a:gd name="T12" fmla="*/ 15 w 26"/>
                  <a:gd name="T13" fmla="*/ 0 h 99"/>
                  <a:gd name="T14" fmla="*/ 16 w 26"/>
                  <a:gd name="T15" fmla="*/ 0 h 99"/>
                  <a:gd name="T16" fmla="*/ 22 w 26"/>
                  <a:gd name="T17" fmla="*/ 32 h 99"/>
                  <a:gd name="T18" fmla="*/ 21 w 26"/>
                  <a:gd name="T19" fmla="*/ 6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99">
                    <a:moveTo>
                      <a:pt x="21" y="68"/>
                    </a:moveTo>
                    <a:cubicBezTo>
                      <a:pt x="15" y="73"/>
                      <a:pt x="17" y="80"/>
                      <a:pt x="17" y="87"/>
                    </a:cubicBezTo>
                    <a:cubicBezTo>
                      <a:pt x="13" y="99"/>
                      <a:pt x="10" y="89"/>
                      <a:pt x="9" y="86"/>
                    </a:cubicBezTo>
                    <a:cubicBezTo>
                      <a:pt x="6" y="77"/>
                      <a:pt x="6" y="66"/>
                      <a:pt x="4" y="57"/>
                    </a:cubicBezTo>
                    <a:cubicBezTo>
                      <a:pt x="3" y="47"/>
                      <a:pt x="0" y="37"/>
                      <a:pt x="0" y="27"/>
                    </a:cubicBezTo>
                    <a:cubicBezTo>
                      <a:pt x="1" y="23"/>
                      <a:pt x="2" y="18"/>
                      <a:pt x="4" y="14"/>
                    </a:cubicBezTo>
                    <a:cubicBezTo>
                      <a:pt x="7" y="9"/>
                      <a:pt x="7" y="1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6" y="9"/>
                      <a:pt x="23" y="21"/>
                      <a:pt x="22" y="32"/>
                    </a:cubicBezTo>
                    <a:cubicBezTo>
                      <a:pt x="22" y="44"/>
                      <a:pt x="21" y="56"/>
                      <a:pt x="21" y="68"/>
                    </a:cubicBezTo>
                    <a:close/>
                  </a:path>
                </a:pathLst>
              </a:custGeom>
              <a:solidFill>
                <a:srgbClr val="B93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6" name="Freeform 351">
                <a:extLst>
                  <a:ext uri="{FF2B5EF4-FFF2-40B4-BE49-F238E27FC236}">
                    <a16:creationId xmlns:a16="http://schemas.microsoft.com/office/drawing/2014/main" id="{1B711D2E-0E05-B19F-68EE-8D33DAEA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3588" y="50800"/>
                <a:ext cx="31750" cy="101600"/>
              </a:xfrm>
              <a:custGeom>
                <a:avLst/>
                <a:gdLst>
                  <a:gd name="T0" fmla="*/ 6 w 17"/>
                  <a:gd name="T1" fmla="*/ 57 h 57"/>
                  <a:gd name="T2" fmla="*/ 0 w 17"/>
                  <a:gd name="T3" fmla="*/ 25 h 57"/>
                  <a:gd name="T4" fmla="*/ 17 w 17"/>
                  <a:gd name="T5" fmla="*/ 0 h 57"/>
                  <a:gd name="T6" fmla="*/ 6 w 17"/>
                  <a:gd name="T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6" y="57"/>
                    </a:moveTo>
                    <a:cubicBezTo>
                      <a:pt x="4" y="46"/>
                      <a:pt x="2" y="36"/>
                      <a:pt x="0" y="25"/>
                    </a:cubicBezTo>
                    <a:cubicBezTo>
                      <a:pt x="3" y="15"/>
                      <a:pt x="8" y="7"/>
                      <a:pt x="17" y="0"/>
                    </a:cubicBezTo>
                    <a:cubicBezTo>
                      <a:pt x="15" y="20"/>
                      <a:pt x="14" y="39"/>
                      <a:pt x="6" y="57"/>
                    </a:cubicBezTo>
                    <a:close/>
                  </a:path>
                </a:pathLst>
              </a:custGeom>
              <a:solidFill>
                <a:srgbClr val="E3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7" name="Freeform 352">
                <a:extLst>
                  <a:ext uri="{FF2B5EF4-FFF2-40B4-BE49-F238E27FC236}">
                    <a16:creationId xmlns:a16="http://schemas.microsoft.com/office/drawing/2014/main" id="{9BF06731-F8CC-CB81-9989-B7C545AFD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48638" y="15875"/>
                <a:ext cx="47625" cy="103188"/>
              </a:xfrm>
              <a:custGeom>
                <a:avLst/>
                <a:gdLst>
                  <a:gd name="T0" fmla="*/ 0 w 26"/>
                  <a:gd name="T1" fmla="*/ 37 h 57"/>
                  <a:gd name="T2" fmla="*/ 0 w 26"/>
                  <a:gd name="T3" fmla="*/ 28 h 57"/>
                  <a:gd name="T4" fmla="*/ 24 w 26"/>
                  <a:gd name="T5" fmla="*/ 0 h 57"/>
                  <a:gd name="T6" fmla="*/ 16 w 26"/>
                  <a:gd name="T7" fmla="*/ 57 h 57"/>
                  <a:gd name="T8" fmla="*/ 8 w 26"/>
                  <a:gd name="T9" fmla="*/ 42 h 57"/>
                  <a:gd name="T10" fmla="*/ 0 w 26"/>
                  <a:gd name="T11" fmla="*/ 3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7">
                    <a:moveTo>
                      <a:pt x="0" y="37"/>
                    </a:moveTo>
                    <a:cubicBezTo>
                      <a:pt x="0" y="34"/>
                      <a:pt x="0" y="31"/>
                      <a:pt x="0" y="28"/>
                    </a:cubicBezTo>
                    <a:cubicBezTo>
                      <a:pt x="8" y="19"/>
                      <a:pt x="16" y="10"/>
                      <a:pt x="24" y="0"/>
                    </a:cubicBezTo>
                    <a:cubicBezTo>
                      <a:pt x="26" y="20"/>
                      <a:pt x="23" y="39"/>
                      <a:pt x="16" y="57"/>
                    </a:cubicBezTo>
                    <a:cubicBezTo>
                      <a:pt x="7" y="55"/>
                      <a:pt x="9" y="48"/>
                      <a:pt x="8" y="42"/>
                    </a:cubicBezTo>
                    <a:cubicBezTo>
                      <a:pt x="7" y="38"/>
                      <a:pt x="7" y="32"/>
                      <a:pt x="0" y="37"/>
                    </a:cubicBezTo>
                    <a:close/>
                  </a:path>
                </a:pathLst>
              </a:custGeom>
              <a:solidFill>
                <a:srgbClr val="548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8" name="Freeform 353">
                <a:extLst>
                  <a:ext uri="{FF2B5EF4-FFF2-40B4-BE49-F238E27FC236}">
                    <a16:creationId xmlns:a16="http://schemas.microsoft.com/office/drawing/2014/main" id="{BB72F8BA-E453-DBA1-9E0A-FFD475212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53463" y="87313"/>
                <a:ext cx="23812" cy="53975"/>
              </a:xfrm>
              <a:custGeom>
                <a:avLst/>
                <a:gdLst>
                  <a:gd name="T0" fmla="*/ 13 w 13"/>
                  <a:gd name="T1" fmla="*/ 3 h 30"/>
                  <a:gd name="T2" fmla="*/ 0 w 13"/>
                  <a:gd name="T3" fmla="*/ 30 h 30"/>
                  <a:gd name="T4" fmla="*/ 0 w 13"/>
                  <a:gd name="T5" fmla="*/ 0 h 30"/>
                  <a:gd name="T6" fmla="*/ 13 w 13"/>
                  <a:gd name="T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3" y="3"/>
                    </a:moveTo>
                    <a:cubicBezTo>
                      <a:pt x="11" y="12"/>
                      <a:pt x="9" y="21"/>
                      <a:pt x="0" y="30"/>
                    </a:cubicBezTo>
                    <a:cubicBezTo>
                      <a:pt x="0" y="19"/>
                      <a:pt x="0" y="9"/>
                      <a:pt x="0" y="0"/>
                    </a:cubicBezTo>
                    <a:cubicBezTo>
                      <a:pt x="5" y="0"/>
                      <a:pt x="9" y="0"/>
                      <a:pt x="13" y="3"/>
                    </a:cubicBezTo>
                    <a:close/>
                  </a:path>
                </a:pathLst>
              </a:custGeom>
              <a:solidFill>
                <a:srgbClr val="4C9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9" name="Freeform 354">
                <a:extLst>
                  <a:ext uri="{FF2B5EF4-FFF2-40B4-BE49-F238E27FC236}">
                    <a16:creationId xmlns:a16="http://schemas.microsoft.com/office/drawing/2014/main" id="{3CC9E0CC-5CB6-AD32-46EA-EE2D7EEDF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750" y="71438"/>
                <a:ext cx="120650" cy="358775"/>
              </a:xfrm>
              <a:custGeom>
                <a:avLst/>
                <a:gdLst>
                  <a:gd name="T0" fmla="*/ 41 w 66"/>
                  <a:gd name="T1" fmla="*/ 37 h 200"/>
                  <a:gd name="T2" fmla="*/ 50 w 66"/>
                  <a:gd name="T3" fmla="*/ 99 h 200"/>
                  <a:gd name="T4" fmla="*/ 51 w 66"/>
                  <a:gd name="T5" fmla="*/ 101 h 200"/>
                  <a:gd name="T6" fmla="*/ 54 w 66"/>
                  <a:gd name="T7" fmla="*/ 100 h 200"/>
                  <a:gd name="T8" fmla="*/ 60 w 66"/>
                  <a:gd name="T9" fmla="*/ 121 h 200"/>
                  <a:gd name="T10" fmla="*/ 63 w 66"/>
                  <a:gd name="T11" fmla="*/ 160 h 200"/>
                  <a:gd name="T12" fmla="*/ 66 w 66"/>
                  <a:gd name="T13" fmla="*/ 193 h 200"/>
                  <a:gd name="T14" fmla="*/ 33 w 66"/>
                  <a:gd name="T15" fmla="*/ 200 h 200"/>
                  <a:gd name="T16" fmla="*/ 14 w 66"/>
                  <a:gd name="T17" fmla="*/ 97 h 200"/>
                  <a:gd name="T18" fmla="*/ 6 w 66"/>
                  <a:gd name="T19" fmla="*/ 73 h 200"/>
                  <a:gd name="T20" fmla="*/ 22 w 66"/>
                  <a:gd name="T21" fmla="*/ 21 h 200"/>
                  <a:gd name="T22" fmla="*/ 25 w 66"/>
                  <a:gd name="T23" fmla="*/ 9 h 200"/>
                  <a:gd name="T24" fmla="*/ 36 w 66"/>
                  <a:gd name="T25" fmla="*/ 0 h 200"/>
                  <a:gd name="T26" fmla="*/ 38 w 66"/>
                  <a:gd name="T27" fmla="*/ 8 h 200"/>
                  <a:gd name="T28" fmla="*/ 41 w 66"/>
                  <a:gd name="T29" fmla="*/ 3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200">
                    <a:moveTo>
                      <a:pt x="41" y="37"/>
                    </a:moveTo>
                    <a:cubicBezTo>
                      <a:pt x="45" y="58"/>
                      <a:pt x="50" y="78"/>
                      <a:pt x="50" y="99"/>
                    </a:cubicBezTo>
                    <a:cubicBezTo>
                      <a:pt x="50" y="100"/>
                      <a:pt x="51" y="101"/>
                      <a:pt x="51" y="101"/>
                    </a:cubicBezTo>
                    <a:cubicBezTo>
                      <a:pt x="52" y="100"/>
                      <a:pt x="53" y="100"/>
                      <a:pt x="54" y="100"/>
                    </a:cubicBezTo>
                    <a:cubicBezTo>
                      <a:pt x="59" y="106"/>
                      <a:pt x="58" y="114"/>
                      <a:pt x="60" y="121"/>
                    </a:cubicBezTo>
                    <a:cubicBezTo>
                      <a:pt x="53" y="134"/>
                      <a:pt x="64" y="147"/>
                      <a:pt x="63" y="160"/>
                    </a:cubicBezTo>
                    <a:cubicBezTo>
                      <a:pt x="62" y="171"/>
                      <a:pt x="65" y="182"/>
                      <a:pt x="66" y="193"/>
                    </a:cubicBezTo>
                    <a:cubicBezTo>
                      <a:pt x="54" y="190"/>
                      <a:pt x="44" y="196"/>
                      <a:pt x="33" y="200"/>
                    </a:cubicBezTo>
                    <a:cubicBezTo>
                      <a:pt x="24" y="166"/>
                      <a:pt x="21" y="131"/>
                      <a:pt x="14" y="97"/>
                    </a:cubicBezTo>
                    <a:cubicBezTo>
                      <a:pt x="12" y="89"/>
                      <a:pt x="11" y="80"/>
                      <a:pt x="6" y="73"/>
                    </a:cubicBezTo>
                    <a:cubicBezTo>
                      <a:pt x="0" y="52"/>
                      <a:pt x="7" y="36"/>
                      <a:pt x="22" y="21"/>
                    </a:cubicBezTo>
                    <a:cubicBezTo>
                      <a:pt x="25" y="18"/>
                      <a:pt x="25" y="13"/>
                      <a:pt x="25" y="9"/>
                    </a:cubicBezTo>
                    <a:cubicBezTo>
                      <a:pt x="26" y="2"/>
                      <a:pt x="30" y="1"/>
                      <a:pt x="36" y="0"/>
                    </a:cubicBezTo>
                    <a:cubicBezTo>
                      <a:pt x="36" y="3"/>
                      <a:pt x="37" y="6"/>
                      <a:pt x="38" y="8"/>
                    </a:cubicBezTo>
                    <a:cubicBezTo>
                      <a:pt x="39" y="18"/>
                      <a:pt x="38" y="28"/>
                      <a:pt x="41" y="37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0" name="Freeform 355">
                <a:extLst>
                  <a:ext uri="{FF2B5EF4-FFF2-40B4-BE49-F238E27FC236}">
                    <a16:creationId xmlns:a16="http://schemas.microsoft.com/office/drawing/2014/main" id="{FEAF0FF0-2E19-DD63-C194-89CA76AA8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7075" y="87313"/>
                <a:ext cx="34925" cy="36513"/>
              </a:xfrm>
              <a:custGeom>
                <a:avLst/>
                <a:gdLst>
                  <a:gd name="T0" fmla="*/ 19 w 19"/>
                  <a:gd name="T1" fmla="*/ 4 h 20"/>
                  <a:gd name="T2" fmla="*/ 11 w 19"/>
                  <a:gd name="T3" fmla="*/ 20 h 20"/>
                  <a:gd name="T4" fmla="*/ 8 w 19"/>
                  <a:gd name="T5" fmla="*/ 1 h 20"/>
                  <a:gd name="T6" fmla="*/ 19 w 19"/>
                  <a:gd name="T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9" y="4"/>
                    </a:moveTo>
                    <a:cubicBezTo>
                      <a:pt x="18" y="10"/>
                      <a:pt x="15" y="15"/>
                      <a:pt x="11" y="20"/>
                    </a:cubicBezTo>
                    <a:cubicBezTo>
                      <a:pt x="0" y="17"/>
                      <a:pt x="0" y="16"/>
                      <a:pt x="8" y="1"/>
                    </a:cubicBezTo>
                    <a:cubicBezTo>
                      <a:pt x="12" y="0"/>
                      <a:pt x="16" y="1"/>
                      <a:pt x="19" y="4"/>
                    </a:cubicBezTo>
                    <a:close/>
                  </a:path>
                </a:pathLst>
              </a:custGeom>
              <a:solidFill>
                <a:srgbClr val="78A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1" name="Freeform 356">
                <a:extLst>
                  <a:ext uri="{FF2B5EF4-FFF2-40B4-BE49-F238E27FC236}">
                    <a16:creationId xmlns:a16="http://schemas.microsoft.com/office/drawing/2014/main" id="{01608DF5-A1FF-F597-373C-759AD9058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02313" y="85725"/>
                <a:ext cx="25400" cy="52388"/>
              </a:xfrm>
              <a:custGeom>
                <a:avLst/>
                <a:gdLst>
                  <a:gd name="T0" fmla="*/ 11 w 14"/>
                  <a:gd name="T1" fmla="*/ 2 h 29"/>
                  <a:gd name="T2" fmla="*/ 14 w 14"/>
                  <a:gd name="T3" fmla="*/ 21 h 29"/>
                  <a:gd name="T4" fmla="*/ 11 w 14"/>
                  <a:gd name="T5" fmla="*/ 29 h 29"/>
                  <a:gd name="T6" fmla="*/ 8 w 14"/>
                  <a:gd name="T7" fmla="*/ 0 h 29"/>
                  <a:gd name="T8" fmla="*/ 11 w 14"/>
                  <a:gd name="T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11" y="2"/>
                    </a:moveTo>
                    <a:cubicBezTo>
                      <a:pt x="12" y="9"/>
                      <a:pt x="3" y="17"/>
                      <a:pt x="14" y="21"/>
                    </a:cubicBezTo>
                    <a:cubicBezTo>
                      <a:pt x="13" y="24"/>
                      <a:pt x="12" y="27"/>
                      <a:pt x="11" y="29"/>
                    </a:cubicBezTo>
                    <a:cubicBezTo>
                      <a:pt x="0" y="21"/>
                      <a:pt x="1" y="11"/>
                      <a:pt x="8" y="0"/>
                    </a:cubicBezTo>
                    <a:cubicBezTo>
                      <a:pt x="9" y="1"/>
                      <a:pt x="10" y="2"/>
                      <a:pt x="11" y="2"/>
                    </a:cubicBezTo>
                    <a:close/>
                  </a:path>
                </a:pathLst>
              </a:custGeom>
              <a:solidFill>
                <a:srgbClr val="CC96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2" name="Freeform 357">
                <a:extLst>
                  <a:ext uri="{FF2B5EF4-FFF2-40B4-BE49-F238E27FC236}">
                    <a16:creationId xmlns:a16="http://schemas.microsoft.com/office/drawing/2014/main" id="{3665B92F-C4A1-7A70-57F3-2AD2D1BAE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18375" y="80963"/>
                <a:ext cx="20637" cy="50800"/>
              </a:xfrm>
              <a:custGeom>
                <a:avLst/>
                <a:gdLst>
                  <a:gd name="T0" fmla="*/ 11 w 11"/>
                  <a:gd name="T1" fmla="*/ 4 h 28"/>
                  <a:gd name="T2" fmla="*/ 10 w 11"/>
                  <a:gd name="T3" fmla="*/ 23 h 28"/>
                  <a:gd name="T4" fmla="*/ 1 w 11"/>
                  <a:gd name="T5" fmla="*/ 16 h 28"/>
                  <a:gd name="T6" fmla="*/ 0 w 11"/>
                  <a:gd name="T7" fmla="*/ 3 h 28"/>
                  <a:gd name="T8" fmla="*/ 11 w 11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11" y="4"/>
                    </a:moveTo>
                    <a:cubicBezTo>
                      <a:pt x="10" y="10"/>
                      <a:pt x="10" y="17"/>
                      <a:pt x="10" y="23"/>
                    </a:cubicBezTo>
                    <a:cubicBezTo>
                      <a:pt x="1" y="28"/>
                      <a:pt x="0" y="24"/>
                      <a:pt x="1" y="16"/>
                    </a:cubicBezTo>
                    <a:cubicBezTo>
                      <a:pt x="1" y="12"/>
                      <a:pt x="0" y="7"/>
                      <a:pt x="0" y="3"/>
                    </a:cubicBezTo>
                    <a:cubicBezTo>
                      <a:pt x="4" y="0"/>
                      <a:pt x="7" y="0"/>
                      <a:pt x="11" y="4"/>
                    </a:cubicBezTo>
                    <a:close/>
                  </a:path>
                </a:pathLst>
              </a:custGeom>
              <a:solidFill>
                <a:srgbClr val="9E5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3" name="Freeform 358">
                <a:extLst>
                  <a:ext uri="{FF2B5EF4-FFF2-40B4-BE49-F238E27FC236}">
                    <a16:creationId xmlns:a16="http://schemas.microsoft.com/office/drawing/2014/main" id="{83CB9E58-AB59-3777-BF7B-C6227EDC0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94713" y="79375"/>
                <a:ext cx="141287" cy="547688"/>
              </a:xfrm>
              <a:custGeom>
                <a:avLst/>
                <a:gdLst>
                  <a:gd name="T0" fmla="*/ 28 w 77"/>
                  <a:gd name="T1" fmla="*/ 80 h 305"/>
                  <a:gd name="T2" fmla="*/ 39 w 77"/>
                  <a:gd name="T3" fmla="*/ 117 h 305"/>
                  <a:gd name="T4" fmla="*/ 71 w 77"/>
                  <a:gd name="T5" fmla="*/ 271 h 305"/>
                  <a:gd name="T6" fmla="*/ 70 w 77"/>
                  <a:gd name="T7" fmla="*/ 300 h 305"/>
                  <a:gd name="T8" fmla="*/ 35 w 77"/>
                  <a:gd name="T9" fmla="*/ 305 h 305"/>
                  <a:gd name="T10" fmla="*/ 0 w 77"/>
                  <a:gd name="T11" fmla="*/ 116 h 305"/>
                  <a:gd name="T12" fmla="*/ 17 w 77"/>
                  <a:gd name="T13" fmla="*/ 8 h 305"/>
                  <a:gd name="T14" fmla="*/ 23 w 77"/>
                  <a:gd name="T15" fmla="*/ 0 h 305"/>
                  <a:gd name="T16" fmla="*/ 26 w 77"/>
                  <a:gd name="T17" fmla="*/ 7 h 305"/>
                  <a:gd name="T18" fmla="*/ 28 w 77"/>
                  <a:gd name="T19" fmla="*/ 8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" h="305">
                    <a:moveTo>
                      <a:pt x="28" y="80"/>
                    </a:moveTo>
                    <a:cubicBezTo>
                      <a:pt x="25" y="95"/>
                      <a:pt x="39" y="104"/>
                      <a:pt x="39" y="117"/>
                    </a:cubicBezTo>
                    <a:cubicBezTo>
                      <a:pt x="55" y="167"/>
                      <a:pt x="62" y="220"/>
                      <a:pt x="71" y="271"/>
                    </a:cubicBezTo>
                    <a:cubicBezTo>
                      <a:pt x="73" y="280"/>
                      <a:pt x="77" y="290"/>
                      <a:pt x="70" y="300"/>
                    </a:cubicBezTo>
                    <a:cubicBezTo>
                      <a:pt x="58" y="300"/>
                      <a:pt x="46" y="300"/>
                      <a:pt x="35" y="305"/>
                    </a:cubicBezTo>
                    <a:cubicBezTo>
                      <a:pt x="23" y="242"/>
                      <a:pt x="11" y="179"/>
                      <a:pt x="0" y="116"/>
                    </a:cubicBezTo>
                    <a:cubicBezTo>
                      <a:pt x="1" y="80"/>
                      <a:pt x="12" y="44"/>
                      <a:pt x="17" y="8"/>
                    </a:cubicBezTo>
                    <a:cubicBezTo>
                      <a:pt x="17" y="5"/>
                      <a:pt x="20" y="3"/>
                      <a:pt x="23" y="0"/>
                    </a:cubicBezTo>
                    <a:cubicBezTo>
                      <a:pt x="28" y="0"/>
                      <a:pt x="29" y="2"/>
                      <a:pt x="26" y="7"/>
                    </a:cubicBezTo>
                    <a:cubicBezTo>
                      <a:pt x="25" y="31"/>
                      <a:pt x="25" y="56"/>
                      <a:pt x="28" y="80"/>
                    </a:cubicBezTo>
                    <a:close/>
                  </a:path>
                </a:pathLst>
              </a:custGeom>
              <a:solidFill>
                <a:srgbClr val="F7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4" name="Freeform 359">
                <a:extLst>
                  <a:ext uri="{FF2B5EF4-FFF2-40B4-BE49-F238E27FC236}">
                    <a16:creationId xmlns:a16="http://schemas.microsoft.com/office/drawing/2014/main" id="{DCE4ED4A-AC76-4E0C-D740-2DB2C3534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8050" y="44450"/>
                <a:ext cx="30162" cy="60325"/>
              </a:xfrm>
              <a:custGeom>
                <a:avLst/>
                <a:gdLst>
                  <a:gd name="T0" fmla="*/ 8 w 17"/>
                  <a:gd name="T1" fmla="*/ 26 h 33"/>
                  <a:gd name="T2" fmla="*/ 5 w 17"/>
                  <a:gd name="T3" fmla="*/ 19 h 33"/>
                  <a:gd name="T4" fmla="*/ 0 w 17"/>
                  <a:gd name="T5" fmla="*/ 0 h 33"/>
                  <a:gd name="T6" fmla="*/ 16 w 17"/>
                  <a:gd name="T7" fmla="*/ 0 h 33"/>
                  <a:gd name="T8" fmla="*/ 16 w 17"/>
                  <a:gd name="T9" fmla="*/ 25 h 33"/>
                  <a:gd name="T10" fmla="*/ 8 w 17"/>
                  <a:gd name="T11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8" y="26"/>
                    </a:moveTo>
                    <a:cubicBezTo>
                      <a:pt x="7" y="24"/>
                      <a:pt x="6" y="21"/>
                      <a:pt x="5" y="19"/>
                    </a:cubicBezTo>
                    <a:cubicBezTo>
                      <a:pt x="3" y="13"/>
                      <a:pt x="1" y="7"/>
                      <a:pt x="0" y="0"/>
                    </a:cubicBezTo>
                    <a:cubicBezTo>
                      <a:pt x="5" y="0"/>
                      <a:pt x="10" y="0"/>
                      <a:pt x="16" y="0"/>
                    </a:cubicBezTo>
                    <a:cubicBezTo>
                      <a:pt x="16" y="8"/>
                      <a:pt x="17" y="17"/>
                      <a:pt x="16" y="25"/>
                    </a:cubicBezTo>
                    <a:cubicBezTo>
                      <a:pt x="15" y="33"/>
                      <a:pt x="12" y="31"/>
                      <a:pt x="8" y="26"/>
                    </a:cubicBezTo>
                    <a:close/>
                  </a:path>
                </a:pathLst>
              </a:custGeom>
              <a:solidFill>
                <a:srgbClr val="90C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5" name="Freeform 360">
                <a:extLst>
                  <a:ext uri="{FF2B5EF4-FFF2-40B4-BE49-F238E27FC236}">
                    <a16:creationId xmlns:a16="http://schemas.microsoft.com/office/drawing/2014/main" id="{0234D5CA-0FA3-4019-9837-3DF9E606A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5413" y="327025"/>
                <a:ext cx="157162" cy="355600"/>
              </a:xfrm>
              <a:custGeom>
                <a:avLst/>
                <a:gdLst>
                  <a:gd name="T0" fmla="*/ 35 w 86"/>
                  <a:gd name="T1" fmla="*/ 19 h 198"/>
                  <a:gd name="T2" fmla="*/ 43 w 86"/>
                  <a:gd name="T3" fmla="*/ 0 h 198"/>
                  <a:gd name="T4" fmla="*/ 60 w 86"/>
                  <a:gd name="T5" fmla="*/ 90 h 198"/>
                  <a:gd name="T6" fmla="*/ 71 w 86"/>
                  <a:gd name="T7" fmla="*/ 162 h 198"/>
                  <a:gd name="T8" fmla="*/ 80 w 86"/>
                  <a:gd name="T9" fmla="*/ 170 h 198"/>
                  <a:gd name="T10" fmla="*/ 79 w 86"/>
                  <a:gd name="T11" fmla="*/ 198 h 198"/>
                  <a:gd name="T12" fmla="*/ 77 w 86"/>
                  <a:gd name="T13" fmla="*/ 198 h 198"/>
                  <a:gd name="T14" fmla="*/ 76 w 86"/>
                  <a:gd name="T15" fmla="*/ 198 h 198"/>
                  <a:gd name="T16" fmla="*/ 33 w 86"/>
                  <a:gd name="T17" fmla="*/ 183 h 198"/>
                  <a:gd name="T18" fmla="*/ 11 w 86"/>
                  <a:gd name="T19" fmla="*/ 190 h 198"/>
                  <a:gd name="T20" fmla="*/ 20 w 86"/>
                  <a:gd name="T21" fmla="*/ 180 h 198"/>
                  <a:gd name="T22" fmla="*/ 0 w 86"/>
                  <a:gd name="T23" fmla="*/ 83 h 198"/>
                  <a:gd name="T24" fmla="*/ 28 w 86"/>
                  <a:gd name="T25" fmla="*/ 41 h 198"/>
                  <a:gd name="T26" fmla="*/ 35 w 86"/>
                  <a:gd name="T27" fmla="*/ 19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98">
                    <a:moveTo>
                      <a:pt x="35" y="19"/>
                    </a:moveTo>
                    <a:cubicBezTo>
                      <a:pt x="42" y="14"/>
                      <a:pt x="36" y="5"/>
                      <a:pt x="43" y="0"/>
                    </a:cubicBezTo>
                    <a:cubicBezTo>
                      <a:pt x="59" y="28"/>
                      <a:pt x="61" y="59"/>
                      <a:pt x="60" y="90"/>
                    </a:cubicBezTo>
                    <a:cubicBezTo>
                      <a:pt x="64" y="114"/>
                      <a:pt x="68" y="138"/>
                      <a:pt x="71" y="162"/>
                    </a:cubicBezTo>
                    <a:cubicBezTo>
                      <a:pt x="72" y="168"/>
                      <a:pt x="75" y="169"/>
                      <a:pt x="80" y="170"/>
                    </a:cubicBezTo>
                    <a:cubicBezTo>
                      <a:pt x="86" y="180"/>
                      <a:pt x="85" y="189"/>
                      <a:pt x="79" y="198"/>
                    </a:cubicBezTo>
                    <a:cubicBezTo>
                      <a:pt x="77" y="198"/>
                      <a:pt x="77" y="198"/>
                      <a:pt x="77" y="198"/>
                    </a:cubicBezTo>
                    <a:cubicBezTo>
                      <a:pt x="77" y="198"/>
                      <a:pt x="76" y="198"/>
                      <a:pt x="76" y="198"/>
                    </a:cubicBezTo>
                    <a:cubicBezTo>
                      <a:pt x="74" y="182"/>
                      <a:pt x="49" y="172"/>
                      <a:pt x="33" y="183"/>
                    </a:cubicBezTo>
                    <a:cubicBezTo>
                      <a:pt x="26" y="188"/>
                      <a:pt x="19" y="190"/>
                      <a:pt x="11" y="190"/>
                    </a:cubicBezTo>
                    <a:cubicBezTo>
                      <a:pt x="13" y="185"/>
                      <a:pt x="22" y="189"/>
                      <a:pt x="20" y="180"/>
                    </a:cubicBezTo>
                    <a:cubicBezTo>
                      <a:pt x="15" y="147"/>
                      <a:pt x="12" y="114"/>
                      <a:pt x="0" y="83"/>
                    </a:cubicBezTo>
                    <a:cubicBezTo>
                      <a:pt x="9" y="69"/>
                      <a:pt x="19" y="55"/>
                      <a:pt x="28" y="41"/>
                    </a:cubicBezTo>
                    <a:cubicBezTo>
                      <a:pt x="32" y="34"/>
                      <a:pt x="37" y="28"/>
                      <a:pt x="35" y="19"/>
                    </a:cubicBezTo>
                    <a:close/>
                  </a:path>
                </a:pathLst>
              </a:custGeom>
              <a:solidFill>
                <a:srgbClr val="76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6" name="Freeform 361">
                <a:extLst>
                  <a:ext uri="{FF2B5EF4-FFF2-40B4-BE49-F238E27FC236}">
                    <a16:creationId xmlns:a16="http://schemas.microsoft.com/office/drawing/2014/main" id="{B755BFE2-30C1-3547-86A3-CAADC8964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02513" y="503238"/>
                <a:ext cx="34925" cy="57150"/>
              </a:xfrm>
              <a:custGeom>
                <a:avLst/>
                <a:gdLst>
                  <a:gd name="T0" fmla="*/ 1 w 19"/>
                  <a:gd name="T1" fmla="*/ 17 h 32"/>
                  <a:gd name="T2" fmla="*/ 0 w 19"/>
                  <a:gd name="T3" fmla="*/ 5 h 32"/>
                  <a:gd name="T4" fmla="*/ 15 w 19"/>
                  <a:gd name="T5" fmla="*/ 0 h 32"/>
                  <a:gd name="T6" fmla="*/ 16 w 19"/>
                  <a:gd name="T7" fmla="*/ 12 h 32"/>
                  <a:gd name="T8" fmla="*/ 12 w 19"/>
                  <a:gd name="T9" fmla="*/ 30 h 32"/>
                  <a:gd name="T10" fmla="*/ 1 w 19"/>
                  <a:gd name="T1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" y="17"/>
                    </a:moveTo>
                    <a:cubicBezTo>
                      <a:pt x="0" y="13"/>
                      <a:pt x="0" y="9"/>
                      <a:pt x="0" y="5"/>
                    </a:cubicBezTo>
                    <a:cubicBezTo>
                      <a:pt x="8" y="14"/>
                      <a:pt x="10" y="2"/>
                      <a:pt x="15" y="0"/>
                    </a:cubicBezTo>
                    <a:cubicBezTo>
                      <a:pt x="15" y="4"/>
                      <a:pt x="16" y="8"/>
                      <a:pt x="16" y="12"/>
                    </a:cubicBezTo>
                    <a:cubicBezTo>
                      <a:pt x="15" y="18"/>
                      <a:pt x="19" y="28"/>
                      <a:pt x="12" y="30"/>
                    </a:cubicBezTo>
                    <a:cubicBezTo>
                      <a:pt x="4" y="32"/>
                      <a:pt x="6" y="20"/>
                      <a:pt x="1" y="17"/>
                    </a:cubicBezTo>
                    <a:close/>
                  </a:path>
                </a:pathLst>
              </a:custGeom>
              <a:solidFill>
                <a:srgbClr val="EF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7" name="Freeform 362">
                <a:extLst>
                  <a:ext uri="{FF2B5EF4-FFF2-40B4-BE49-F238E27FC236}">
                    <a16:creationId xmlns:a16="http://schemas.microsoft.com/office/drawing/2014/main" id="{AD994E2A-EA94-42A3-3E77-ABAD968B9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34263" y="452438"/>
                <a:ext cx="23812" cy="50800"/>
              </a:xfrm>
              <a:custGeom>
                <a:avLst/>
                <a:gdLst>
                  <a:gd name="T0" fmla="*/ 0 w 13"/>
                  <a:gd name="T1" fmla="*/ 28 h 28"/>
                  <a:gd name="T2" fmla="*/ 3 w 13"/>
                  <a:gd name="T3" fmla="*/ 1 h 28"/>
                  <a:gd name="T4" fmla="*/ 11 w 13"/>
                  <a:gd name="T5" fmla="*/ 0 h 28"/>
                  <a:gd name="T6" fmla="*/ 0 w 13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0" y="28"/>
                    </a:moveTo>
                    <a:cubicBezTo>
                      <a:pt x="1" y="19"/>
                      <a:pt x="2" y="10"/>
                      <a:pt x="3" y="1"/>
                    </a:cubicBezTo>
                    <a:cubicBezTo>
                      <a:pt x="6" y="1"/>
                      <a:pt x="8" y="1"/>
                      <a:pt x="11" y="0"/>
                    </a:cubicBezTo>
                    <a:cubicBezTo>
                      <a:pt x="8" y="10"/>
                      <a:pt x="13" y="23"/>
                      <a:pt x="0" y="28"/>
                    </a:cubicBezTo>
                    <a:close/>
                  </a:path>
                </a:pathLst>
              </a:custGeom>
              <a:solidFill>
                <a:srgbClr val="81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8" name="Freeform 363">
                <a:extLst>
                  <a:ext uri="{FF2B5EF4-FFF2-40B4-BE49-F238E27FC236}">
                    <a16:creationId xmlns:a16="http://schemas.microsoft.com/office/drawing/2014/main" id="{1CD16132-5C15-BD28-B313-0781EB48E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838" y="274638"/>
                <a:ext cx="58737" cy="265113"/>
              </a:xfrm>
              <a:custGeom>
                <a:avLst/>
                <a:gdLst>
                  <a:gd name="T0" fmla="*/ 7 w 32"/>
                  <a:gd name="T1" fmla="*/ 145 h 148"/>
                  <a:gd name="T2" fmla="*/ 4 w 32"/>
                  <a:gd name="T3" fmla="*/ 78 h 148"/>
                  <a:gd name="T4" fmla="*/ 4 w 32"/>
                  <a:gd name="T5" fmla="*/ 21 h 148"/>
                  <a:gd name="T6" fmla="*/ 19 w 32"/>
                  <a:gd name="T7" fmla="*/ 13 h 148"/>
                  <a:gd name="T8" fmla="*/ 24 w 32"/>
                  <a:gd name="T9" fmla="*/ 10 h 148"/>
                  <a:gd name="T10" fmla="*/ 27 w 32"/>
                  <a:gd name="T11" fmla="*/ 17 h 148"/>
                  <a:gd name="T12" fmla="*/ 32 w 32"/>
                  <a:gd name="T13" fmla="*/ 46 h 148"/>
                  <a:gd name="T14" fmla="*/ 21 w 32"/>
                  <a:gd name="T15" fmla="*/ 51 h 148"/>
                  <a:gd name="T16" fmla="*/ 24 w 32"/>
                  <a:gd name="T17" fmla="*/ 140 h 148"/>
                  <a:gd name="T18" fmla="*/ 7 w 32"/>
                  <a:gd name="T19" fmla="*/ 14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48">
                    <a:moveTo>
                      <a:pt x="7" y="145"/>
                    </a:moveTo>
                    <a:cubicBezTo>
                      <a:pt x="0" y="123"/>
                      <a:pt x="5" y="101"/>
                      <a:pt x="4" y="78"/>
                    </a:cubicBezTo>
                    <a:cubicBezTo>
                      <a:pt x="3" y="59"/>
                      <a:pt x="4" y="40"/>
                      <a:pt x="4" y="21"/>
                    </a:cubicBezTo>
                    <a:cubicBezTo>
                      <a:pt x="19" y="34"/>
                      <a:pt x="15" y="17"/>
                      <a:pt x="19" y="13"/>
                    </a:cubicBezTo>
                    <a:cubicBezTo>
                      <a:pt x="21" y="13"/>
                      <a:pt x="18" y="0"/>
                      <a:pt x="24" y="10"/>
                    </a:cubicBezTo>
                    <a:cubicBezTo>
                      <a:pt x="25" y="12"/>
                      <a:pt x="26" y="14"/>
                      <a:pt x="27" y="17"/>
                    </a:cubicBezTo>
                    <a:cubicBezTo>
                      <a:pt x="29" y="27"/>
                      <a:pt x="30" y="36"/>
                      <a:pt x="32" y="46"/>
                    </a:cubicBezTo>
                    <a:cubicBezTo>
                      <a:pt x="27" y="45"/>
                      <a:pt x="20" y="43"/>
                      <a:pt x="21" y="51"/>
                    </a:cubicBezTo>
                    <a:cubicBezTo>
                      <a:pt x="21" y="81"/>
                      <a:pt x="15" y="111"/>
                      <a:pt x="24" y="140"/>
                    </a:cubicBezTo>
                    <a:cubicBezTo>
                      <a:pt x="20" y="148"/>
                      <a:pt x="11" y="137"/>
                      <a:pt x="7" y="145"/>
                    </a:cubicBezTo>
                    <a:close/>
                  </a:path>
                </a:pathLst>
              </a:custGeom>
              <a:solidFill>
                <a:srgbClr val="2317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9" name="Freeform 364">
                <a:extLst>
                  <a:ext uri="{FF2B5EF4-FFF2-40B4-BE49-F238E27FC236}">
                    <a16:creationId xmlns:a16="http://schemas.microsoft.com/office/drawing/2014/main" id="{6AD350D4-782A-B630-C06D-5A78CCC8C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70925" y="85725"/>
                <a:ext cx="95250" cy="604838"/>
              </a:xfrm>
              <a:custGeom>
                <a:avLst/>
                <a:gdLst>
                  <a:gd name="T0" fmla="*/ 6 w 52"/>
                  <a:gd name="T1" fmla="*/ 73 h 337"/>
                  <a:gd name="T2" fmla="*/ 7 w 52"/>
                  <a:gd name="T3" fmla="*/ 25 h 337"/>
                  <a:gd name="T4" fmla="*/ 13 w 52"/>
                  <a:gd name="T5" fmla="*/ 5 h 337"/>
                  <a:gd name="T6" fmla="*/ 28 w 52"/>
                  <a:gd name="T7" fmla="*/ 13 h 337"/>
                  <a:gd name="T8" fmla="*/ 46 w 52"/>
                  <a:gd name="T9" fmla="*/ 37 h 337"/>
                  <a:gd name="T10" fmla="*/ 47 w 52"/>
                  <a:gd name="T11" fmla="*/ 126 h 337"/>
                  <a:gd name="T12" fmla="*/ 30 w 52"/>
                  <a:gd name="T13" fmla="*/ 241 h 337"/>
                  <a:gd name="T14" fmla="*/ 31 w 52"/>
                  <a:gd name="T15" fmla="*/ 260 h 337"/>
                  <a:gd name="T16" fmla="*/ 46 w 52"/>
                  <a:gd name="T17" fmla="*/ 313 h 337"/>
                  <a:gd name="T18" fmla="*/ 24 w 52"/>
                  <a:gd name="T19" fmla="*/ 331 h 337"/>
                  <a:gd name="T20" fmla="*/ 15 w 52"/>
                  <a:gd name="T21" fmla="*/ 333 h 337"/>
                  <a:gd name="T22" fmla="*/ 10 w 52"/>
                  <a:gd name="T23" fmla="*/ 336 h 337"/>
                  <a:gd name="T24" fmla="*/ 1 w 52"/>
                  <a:gd name="T25" fmla="*/ 309 h 337"/>
                  <a:gd name="T26" fmla="*/ 0 w 52"/>
                  <a:gd name="T27" fmla="*/ 110 h 337"/>
                  <a:gd name="T28" fmla="*/ 6 w 52"/>
                  <a:gd name="T29" fmla="*/ 73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37">
                    <a:moveTo>
                      <a:pt x="6" y="73"/>
                    </a:moveTo>
                    <a:cubicBezTo>
                      <a:pt x="7" y="57"/>
                      <a:pt x="7" y="41"/>
                      <a:pt x="7" y="25"/>
                    </a:cubicBezTo>
                    <a:cubicBezTo>
                      <a:pt x="7" y="18"/>
                      <a:pt x="5" y="10"/>
                      <a:pt x="13" y="5"/>
                    </a:cubicBezTo>
                    <a:cubicBezTo>
                      <a:pt x="21" y="0"/>
                      <a:pt x="21" y="15"/>
                      <a:pt x="28" y="13"/>
                    </a:cubicBezTo>
                    <a:cubicBezTo>
                      <a:pt x="34" y="21"/>
                      <a:pt x="40" y="29"/>
                      <a:pt x="46" y="37"/>
                    </a:cubicBezTo>
                    <a:cubicBezTo>
                      <a:pt x="52" y="66"/>
                      <a:pt x="48" y="96"/>
                      <a:pt x="47" y="126"/>
                    </a:cubicBezTo>
                    <a:cubicBezTo>
                      <a:pt x="47" y="165"/>
                      <a:pt x="37" y="203"/>
                      <a:pt x="30" y="241"/>
                    </a:cubicBezTo>
                    <a:cubicBezTo>
                      <a:pt x="29" y="248"/>
                      <a:pt x="26" y="254"/>
                      <a:pt x="31" y="260"/>
                    </a:cubicBezTo>
                    <a:cubicBezTo>
                      <a:pt x="36" y="278"/>
                      <a:pt x="41" y="295"/>
                      <a:pt x="46" y="313"/>
                    </a:cubicBezTo>
                    <a:cubicBezTo>
                      <a:pt x="48" y="329"/>
                      <a:pt x="42" y="337"/>
                      <a:pt x="24" y="331"/>
                    </a:cubicBezTo>
                    <a:cubicBezTo>
                      <a:pt x="22" y="330"/>
                      <a:pt x="18" y="330"/>
                      <a:pt x="15" y="333"/>
                    </a:cubicBezTo>
                    <a:cubicBezTo>
                      <a:pt x="14" y="334"/>
                      <a:pt x="12" y="335"/>
                      <a:pt x="10" y="336"/>
                    </a:cubicBezTo>
                    <a:cubicBezTo>
                      <a:pt x="1" y="329"/>
                      <a:pt x="1" y="319"/>
                      <a:pt x="1" y="309"/>
                    </a:cubicBezTo>
                    <a:cubicBezTo>
                      <a:pt x="0" y="243"/>
                      <a:pt x="0" y="176"/>
                      <a:pt x="0" y="110"/>
                    </a:cubicBezTo>
                    <a:cubicBezTo>
                      <a:pt x="0" y="97"/>
                      <a:pt x="4" y="85"/>
                      <a:pt x="6" y="73"/>
                    </a:cubicBezTo>
                    <a:close/>
                  </a:path>
                </a:pathLst>
              </a:custGeom>
              <a:solidFill>
                <a:srgbClr val="26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0" name="Freeform 365">
                <a:extLst>
                  <a:ext uri="{FF2B5EF4-FFF2-40B4-BE49-F238E27FC236}">
                    <a16:creationId xmlns:a16="http://schemas.microsoft.com/office/drawing/2014/main" id="{649F2312-B941-6DB2-C3F0-5DCF8E3F0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7588" y="217488"/>
                <a:ext cx="50800" cy="487363"/>
              </a:xfrm>
              <a:custGeom>
                <a:avLst/>
                <a:gdLst>
                  <a:gd name="T0" fmla="*/ 24 w 28"/>
                  <a:gd name="T1" fmla="*/ 0 h 272"/>
                  <a:gd name="T2" fmla="*/ 24 w 28"/>
                  <a:gd name="T3" fmla="*/ 234 h 272"/>
                  <a:gd name="T4" fmla="*/ 28 w 28"/>
                  <a:gd name="T5" fmla="*/ 263 h 272"/>
                  <a:gd name="T6" fmla="*/ 8 w 28"/>
                  <a:gd name="T7" fmla="*/ 253 h 272"/>
                  <a:gd name="T8" fmla="*/ 10 w 28"/>
                  <a:gd name="T9" fmla="*/ 226 h 272"/>
                  <a:gd name="T10" fmla="*/ 7 w 28"/>
                  <a:gd name="T11" fmla="*/ 192 h 272"/>
                  <a:gd name="T12" fmla="*/ 8 w 28"/>
                  <a:gd name="T13" fmla="*/ 57 h 272"/>
                  <a:gd name="T14" fmla="*/ 20 w 28"/>
                  <a:gd name="T15" fmla="*/ 8 h 272"/>
                  <a:gd name="T16" fmla="*/ 24 w 28"/>
                  <a:gd name="T17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72">
                    <a:moveTo>
                      <a:pt x="24" y="0"/>
                    </a:moveTo>
                    <a:cubicBezTo>
                      <a:pt x="25" y="78"/>
                      <a:pt x="25" y="156"/>
                      <a:pt x="24" y="234"/>
                    </a:cubicBezTo>
                    <a:cubicBezTo>
                      <a:pt x="24" y="244"/>
                      <a:pt x="25" y="253"/>
                      <a:pt x="28" y="263"/>
                    </a:cubicBezTo>
                    <a:cubicBezTo>
                      <a:pt x="15" y="272"/>
                      <a:pt x="7" y="270"/>
                      <a:pt x="8" y="253"/>
                    </a:cubicBezTo>
                    <a:cubicBezTo>
                      <a:pt x="8" y="244"/>
                      <a:pt x="9" y="235"/>
                      <a:pt x="10" y="226"/>
                    </a:cubicBezTo>
                    <a:cubicBezTo>
                      <a:pt x="3" y="215"/>
                      <a:pt x="0" y="204"/>
                      <a:pt x="7" y="192"/>
                    </a:cubicBezTo>
                    <a:cubicBezTo>
                      <a:pt x="8" y="147"/>
                      <a:pt x="9" y="102"/>
                      <a:pt x="8" y="57"/>
                    </a:cubicBezTo>
                    <a:cubicBezTo>
                      <a:pt x="8" y="39"/>
                      <a:pt x="11" y="23"/>
                      <a:pt x="20" y="8"/>
                    </a:cubicBezTo>
                    <a:cubicBezTo>
                      <a:pt x="21" y="5"/>
                      <a:pt x="21" y="2"/>
                      <a:pt x="24" y="0"/>
                    </a:cubicBezTo>
                    <a:close/>
                  </a:path>
                </a:pathLst>
              </a:custGeom>
              <a:solidFill>
                <a:srgbClr val="1B1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1" name="Freeform 366">
                <a:extLst>
                  <a:ext uri="{FF2B5EF4-FFF2-40B4-BE49-F238E27FC236}">
                    <a16:creationId xmlns:a16="http://schemas.microsoft.com/office/drawing/2014/main" id="{19B02087-12D2-6FB1-0023-447172D91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6150" y="288925"/>
                <a:ext cx="88900" cy="333375"/>
              </a:xfrm>
              <a:custGeom>
                <a:avLst/>
                <a:gdLst>
                  <a:gd name="T0" fmla="*/ 46 w 49"/>
                  <a:gd name="T1" fmla="*/ 152 h 186"/>
                  <a:gd name="T2" fmla="*/ 49 w 49"/>
                  <a:gd name="T3" fmla="*/ 186 h 186"/>
                  <a:gd name="T4" fmla="*/ 31 w 49"/>
                  <a:gd name="T5" fmla="*/ 183 h 186"/>
                  <a:gd name="T6" fmla="*/ 0 w 49"/>
                  <a:gd name="T7" fmla="*/ 0 h 186"/>
                  <a:gd name="T8" fmla="*/ 17 w 49"/>
                  <a:gd name="T9" fmla="*/ 33 h 186"/>
                  <a:gd name="T10" fmla="*/ 31 w 49"/>
                  <a:gd name="T11" fmla="*/ 60 h 186"/>
                  <a:gd name="T12" fmla="*/ 41 w 49"/>
                  <a:gd name="T13" fmla="*/ 135 h 186"/>
                  <a:gd name="T14" fmla="*/ 46 w 49"/>
                  <a:gd name="T15" fmla="*/ 15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86">
                    <a:moveTo>
                      <a:pt x="46" y="152"/>
                    </a:moveTo>
                    <a:cubicBezTo>
                      <a:pt x="47" y="163"/>
                      <a:pt x="48" y="174"/>
                      <a:pt x="49" y="186"/>
                    </a:cubicBezTo>
                    <a:cubicBezTo>
                      <a:pt x="43" y="185"/>
                      <a:pt x="37" y="184"/>
                      <a:pt x="31" y="183"/>
                    </a:cubicBezTo>
                    <a:cubicBezTo>
                      <a:pt x="21" y="122"/>
                      <a:pt x="11" y="61"/>
                      <a:pt x="0" y="0"/>
                    </a:cubicBezTo>
                    <a:cubicBezTo>
                      <a:pt x="10" y="9"/>
                      <a:pt x="7" y="24"/>
                      <a:pt x="17" y="33"/>
                    </a:cubicBezTo>
                    <a:cubicBezTo>
                      <a:pt x="23" y="41"/>
                      <a:pt x="23" y="53"/>
                      <a:pt x="31" y="60"/>
                    </a:cubicBezTo>
                    <a:cubicBezTo>
                      <a:pt x="38" y="85"/>
                      <a:pt x="41" y="110"/>
                      <a:pt x="41" y="135"/>
                    </a:cubicBezTo>
                    <a:cubicBezTo>
                      <a:pt x="39" y="142"/>
                      <a:pt x="40" y="148"/>
                      <a:pt x="46" y="152"/>
                    </a:cubicBezTo>
                    <a:close/>
                  </a:path>
                </a:pathLst>
              </a:custGeom>
              <a:solidFill>
                <a:srgbClr val="D19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2" name="Freeform 367">
                <a:extLst>
                  <a:ext uri="{FF2B5EF4-FFF2-40B4-BE49-F238E27FC236}">
                    <a16:creationId xmlns:a16="http://schemas.microsoft.com/office/drawing/2014/main" id="{C7D9E37B-0470-82CB-58C2-9AAC4FEB0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47125" y="661988"/>
                <a:ext cx="36512" cy="52388"/>
              </a:xfrm>
              <a:custGeom>
                <a:avLst/>
                <a:gdLst>
                  <a:gd name="T0" fmla="*/ 6 w 20"/>
                  <a:gd name="T1" fmla="*/ 0 h 29"/>
                  <a:gd name="T2" fmla="*/ 20 w 20"/>
                  <a:gd name="T3" fmla="*/ 3 h 29"/>
                  <a:gd name="T4" fmla="*/ 16 w 20"/>
                  <a:gd name="T5" fmla="*/ 24 h 29"/>
                  <a:gd name="T6" fmla="*/ 4 w 20"/>
                  <a:gd name="T7" fmla="*/ 19 h 29"/>
                  <a:gd name="T8" fmla="*/ 6 w 20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9">
                    <a:moveTo>
                      <a:pt x="6" y="0"/>
                    </a:moveTo>
                    <a:cubicBezTo>
                      <a:pt x="11" y="1"/>
                      <a:pt x="16" y="2"/>
                      <a:pt x="20" y="3"/>
                    </a:cubicBezTo>
                    <a:cubicBezTo>
                      <a:pt x="18" y="10"/>
                      <a:pt x="15" y="17"/>
                      <a:pt x="16" y="24"/>
                    </a:cubicBezTo>
                    <a:cubicBezTo>
                      <a:pt x="9" y="29"/>
                      <a:pt x="8" y="20"/>
                      <a:pt x="4" y="19"/>
                    </a:cubicBezTo>
                    <a:cubicBezTo>
                      <a:pt x="2" y="12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C26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3" name="Freeform 368">
                <a:extLst>
                  <a:ext uri="{FF2B5EF4-FFF2-40B4-BE49-F238E27FC236}">
                    <a16:creationId xmlns:a16="http://schemas.microsoft.com/office/drawing/2014/main" id="{66412AA4-9FFD-ADC0-540A-B1DA94D9F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97913" y="647700"/>
                <a:ext cx="60325" cy="49213"/>
              </a:xfrm>
              <a:custGeom>
                <a:avLst/>
                <a:gdLst>
                  <a:gd name="T0" fmla="*/ 33 w 33"/>
                  <a:gd name="T1" fmla="*/ 8 h 27"/>
                  <a:gd name="T2" fmla="*/ 31 w 33"/>
                  <a:gd name="T3" fmla="*/ 27 h 27"/>
                  <a:gd name="T4" fmla="*/ 0 w 33"/>
                  <a:gd name="T5" fmla="*/ 20 h 27"/>
                  <a:gd name="T6" fmla="*/ 9 w 33"/>
                  <a:gd name="T7" fmla="*/ 16 h 27"/>
                  <a:gd name="T8" fmla="*/ 31 w 33"/>
                  <a:gd name="T9" fmla="*/ 0 h 27"/>
                  <a:gd name="T10" fmla="*/ 33 w 33"/>
                  <a:gd name="T1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33" y="8"/>
                    </a:moveTo>
                    <a:cubicBezTo>
                      <a:pt x="33" y="14"/>
                      <a:pt x="32" y="21"/>
                      <a:pt x="31" y="27"/>
                    </a:cubicBezTo>
                    <a:cubicBezTo>
                      <a:pt x="20" y="27"/>
                      <a:pt x="12" y="16"/>
                      <a:pt x="0" y="20"/>
                    </a:cubicBezTo>
                    <a:cubicBezTo>
                      <a:pt x="2" y="16"/>
                      <a:pt x="5" y="15"/>
                      <a:pt x="9" y="16"/>
                    </a:cubicBezTo>
                    <a:cubicBezTo>
                      <a:pt x="23" y="20"/>
                      <a:pt x="29" y="13"/>
                      <a:pt x="31" y="0"/>
                    </a:cubicBezTo>
                    <a:cubicBezTo>
                      <a:pt x="32" y="3"/>
                      <a:pt x="32" y="5"/>
                      <a:pt x="33" y="8"/>
                    </a:cubicBezTo>
                    <a:close/>
                  </a:path>
                </a:pathLst>
              </a:custGeom>
              <a:solidFill>
                <a:srgbClr val="1B1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4" name="Freeform 369">
                <a:extLst>
                  <a:ext uri="{FF2B5EF4-FFF2-40B4-BE49-F238E27FC236}">
                    <a16:creationId xmlns:a16="http://schemas.microsoft.com/office/drawing/2014/main" id="{A53F11DA-AA27-1B52-E5F7-AD6A39F5A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8013" y="195263"/>
                <a:ext cx="33337" cy="49213"/>
              </a:xfrm>
              <a:custGeom>
                <a:avLst/>
                <a:gdLst>
                  <a:gd name="T0" fmla="*/ 11 w 18"/>
                  <a:gd name="T1" fmla="*/ 0 h 27"/>
                  <a:gd name="T2" fmla="*/ 18 w 18"/>
                  <a:gd name="T3" fmla="*/ 10 h 27"/>
                  <a:gd name="T4" fmla="*/ 7 w 18"/>
                  <a:gd name="T5" fmla="*/ 26 h 27"/>
                  <a:gd name="T6" fmla="*/ 2 w 18"/>
                  <a:gd name="T7" fmla="*/ 15 h 27"/>
                  <a:gd name="T8" fmla="*/ 11 w 1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7">
                    <a:moveTo>
                      <a:pt x="11" y="0"/>
                    </a:moveTo>
                    <a:cubicBezTo>
                      <a:pt x="17" y="0"/>
                      <a:pt x="18" y="5"/>
                      <a:pt x="18" y="10"/>
                    </a:cubicBezTo>
                    <a:cubicBezTo>
                      <a:pt x="18" y="18"/>
                      <a:pt x="14" y="25"/>
                      <a:pt x="7" y="26"/>
                    </a:cubicBezTo>
                    <a:cubicBezTo>
                      <a:pt x="0" y="27"/>
                      <a:pt x="2" y="20"/>
                      <a:pt x="2" y="15"/>
                    </a:cubicBezTo>
                    <a:cubicBezTo>
                      <a:pt x="1" y="8"/>
                      <a:pt x="2" y="2"/>
                      <a:pt x="11" y="0"/>
                    </a:cubicBezTo>
                    <a:close/>
                  </a:path>
                </a:pathLst>
              </a:custGeom>
              <a:solidFill>
                <a:srgbClr val="EAD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5" name="Freeform 370">
                <a:extLst>
                  <a:ext uri="{FF2B5EF4-FFF2-40B4-BE49-F238E27FC236}">
                    <a16:creationId xmlns:a16="http://schemas.microsoft.com/office/drawing/2014/main" id="{584B7B39-7352-B416-1BA8-838EF6B7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2350" y="468313"/>
                <a:ext cx="92075" cy="260350"/>
              </a:xfrm>
              <a:custGeom>
                <a:avLst/>
                <a:gdLst>
                  <a:gd name="T0" fmla="*/ 23 w 50"/>
                  <a:gd name="T1" fmla="*/ 0 h 145"/>
                  <a:gd name="T2" fmla="*/ 38 w 50"/>
                  <a:gd name="T3" fmla="*/ 60 h 145"/>
                  <a:gd name="T4" fmla="*/ 50 w 50"/>
                  <a:gd name="T5" fmla="*/ 134 h 145"/>
                  <a:gd name="T6" fmla="*/ 18 w 50"/>
                  <a:gd name="T7" fmla="*/ 139 h 145"/>
                  <a:gd name="T8" fmla="*/ 0 w 50"/>
                  <a:gd name="T9" fmla="*/ 138 h 145"/>
                  <a:gd name="T10" fmla="*/ 23 w 50"/>
                  <a:gd name="T1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145">
                    <a:moveTo>
                      <a:pt x="23" y="0"/>
                    </a:moveTo>
                    <a:cubicBezTo>
                      <a:pt x="34" y="19"/>
                      <a:pt x="34" y="40"/>
                      <a:pt x="38" y="60"/>
                    </a:cubicBezTo>
                    <a:cubicBezTo>
                      <a:pt x="43" y="85"/>
                      <a:pt x="46" y="109"/>
                      <a:pt x="50" y="134"/>
                    </a:cubicBezTo>
                    <a:cubicBezTo>
                      <a:pt x="39" y="131"/>
                      <a:pt x="28" y="131"/>
                      <a:pt x="18" y="139"/>
                    </a:cubicBezTo>
                    <a:cubicBezTo>
                      <a:pt x="13" y="144"/>
                      <a:pt x="5" y="145"/>
                      <a:pt x="0" y="138"/>
                    </a:cubicBezTo>
                    <a:cubicBezTo>
                      <a:pt x="7" y="92"/>
                      <a:pt x="15" y="46"/>
                      <a:pt x="23" y="0"/>
                    </a:cubicBezTo>
                    <a:close/>
                  </a:path>
                </a:pathLst>
              </a:custGeom>
              <a:solidFill>
                <a:srgbClr val="7FC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6" name="Freeform 371">
                <a:extLst>
                  <a:ext uri="{FF2B5EF4-FFF2-40B4-BE49-F238E27FC236}">
                    <a16:creationId xmlns:a16="http://schemas.microsoft.com/office/drawing/2014/main" id="{A63A6C71-3221-5CB9-A1AE-2A96D529A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4263" y="242888"/>
                <a:ext cx="66675" cy="282575"/>
              </a:xfrm>
              <a:custGeom>
                <a:avLst/>
                <a:gdLst>
                  <a:gd name="T0" fmla="*/ 15 w 36"/>
                  <a:gd name="T1" fmla="*/ 0 h 158"/>
                  <a:gd name="T2" fmla="*/ 23 w 36"/>
                  <a:gd name="T3" fmla="*/ 5 h 158"/>
                  <a:gd name="T4" fmla="*/ 21 w 36"/>
                  <a:gd name="T5" fmla="*/ 78 h 158"/>
                  <a:gd name="T6" fmla="*/ 36 w 36"/>
                  <a:gd name="T7" fmla="*/ 153 h 158"/>
                  <a:gd name="T8" fmla="*/ 20 w 36"/>
                  <a:gd name="T9" fmla="*/ 158 h 158"/>
                  <a:gd name="T10" fmla="*/ 12 w 36"/>
                  <a:gd name="T11" fmla="*/ 135 h 158"/>
                  <a:gd name="T12" fmla="*/ 0 w 36"/>
                  <a:gd name="T13" fmla="*/ 75 h 158"/>
                  <a:gd name="T14" fmla="*/ 15 w 36"/>
                  <a:gd name="T1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158">
                    <a:moveTo>
                      <a:pt x="15" y="0"/>
                    </a:moveTo>
                    <a:cubicBezTo>
                      <a:pt x="16" y="4"/>
                      <a:pt x="14" y="13"/>
                      <a:pt x="23" y="5"/>
                    </a:cubicBezTo>
                    <a:cubicBezTo>
                      <a:pt x="7" y="29"/>
                      <a:pt x="17" y="54"/>
                      <a:pt x="21" y="78"/>
                    </a:cubicBezTo>
                    <a:cubicBezTo>
                      <a:pt x="25" y="104"/>
                      <a:pt x="31" y="128"/>
                      <a:pt x="36" y="153"/>
                    </a:cubicBezTo>
                    <a:cubicBezTo>
                      <a:pt x="31" y="154"/>
                      <a:pt x="25" y="154"/>
                      <a:pt x="20" y="158"/>
                    </a:cubicBezTo>
                    <a:cubicBezTo>
                      <a:pt x="12" y="152"/>
                      <a:pt x="12" y="144"/>
                      <a:pt x="12" y="135"/>
                    </a:cubicBezTo>
                    <a:cubicBezTo>
                      <a:pt x="13" y="114"/>
                      <a:pt x="5" y="95"/>
                      <a:pt x="0" y="75"/>
                    </a:cubicBezTo>
                    <a:cubicBezTo>
                      <a:pt x="4" y="50"/>
                      <a:pt x="5" y="24"/>
                      <a:pt x="15" y="0"/>
                    </a:cubicBezTo>
                    <a:close/>
                  </a:path>
                </a:pathLst>
              </a:custGeom>
              <a:solidFill>
                <a:srgbClr val="E4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7" name="Freeform 372">
                <a:extLst>
                  <a:ext uri="{FF2B5EF4-FFF2-40B4-BE49-F238E27FC236}">
                    <a16:creationId xmlns:a16="http://schemas.microsoft.com/office/drawing/2014/main" id="{EE66C473-5DF9-57A8-B61B-64227603C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2650" y="331788"/>
                <a:ext cx="88900" cy="263525"/>
              </a:xfrm>
              <a:custGeom>
                <a:avLst/>
                <a:gdLst>
                  <a:gd name="T0" fmla="*/ 23 w 49"/>
                  <a:gd name="T1" fmla="*/ 0 h 147"/>
                  <a:gd name="T2" fmla="*/ 35 w 49"/>
                  <a:gd name="T3" fmla="*/ 47 h 147"/>
                  <a:gd name="T4" fmla="*/ 49 w 49"/>
                  <a:gd name="T5" fmla="*/ 135 h 147"/>
                  <a:gd name="T6" fmla="*/ 19 w 49"/>
                  <a:gd name="T7" fmla="*/ 142 h 147"/>
                  <a:gd name="T8" fmla="*/ 0 w 49"/>
                  <a:gd name="T9" fmla="*/ 134 h 147"/>
                  <a:gd name="T10" fmla="*/ 23 w 49"/>
                  <a:gd name="T1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147">
                    <a:moveTo>
                      <a:pt x="23" y="0"/>
                    </a:moveTo>
                    <a:cubicBezTo>
                      <a:pt x="34" y="14"/>
                      <a:pt x="32" y="32"/>
                      <a:pt x="35" y="47"/>
                    </a:cubicBezTo>
                    <a:cubicBezTo>
                      <a:pt x="39" y="77"/>
                      <a:pt x="49" y="105"/>
                      <a:pt x="49" y="135"/>
                    </a:cubicBezTo>
                    <a:cubicBezTo>
                      <a:pt x="39" y="136"/>
                      <a:pt x="29" y="135"/>
                      <a:pt x="19" y="142"/>
                    </a:cubicBezTo>
                    <a:cubicBezTo>
                      <a:pt x="12" y="147"/>
                      <a:pt x="2" y="146"/>
                      <a:pt x="0" y="134"/>
                    </a:cubicBezTo>
                    <a:cubicBezTo>
                      <a:pt x="8" y="89"/>
                      <a:pt x="15" y="45"/>
                      <a:pt x="23" y="0"/>
                    </a:cubicBezTo>
                    <a:close/>
                  </a:path>
                </a:pathLst>
              </a:custGeom>
              <a:solidFill>
                <a:srgbClr val="80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8" name="Freeform 373">
                <a:extLst>
                  <a:ext uri="{FF2B5EF4-FFF2-40B4-BE49-F238E27FC236}">
                    <a16:creationId xmlns:a16="http://schemas.microsoft.com/office/drawing/2014/main" id="{09DE808B-EEAC-8910-1124-E7F5394EC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94563" y="109538"/>
                <a:ext cx="71437" cy="284163"/>
              </a:xfrm>
              <a:custGeom>
                <a:avLst/>
                <a:gdLst>
                  <a:gd name="T0" fmla="*/ 14 w 39"/>
                  <a:gd name="T1" fmla="*/ 0 h 158"/>
                  <a:gd name="T2" fmla="*/ 23 w 39"/>
                  <a:gd name="T3" fmla="*/ 7 h 158"/>
                  <a:gd name="T4" fmla="*/ 19 w 39"/>
                  <a:gd name="T5" fmla="*/ 70 h 158"/>
                  <a:gd name="T6" fmla="*/ 31 w 39"/>
                  <a:gd name="T7" fmla="*/ 143 h 158"/>
                  <a:gd name="T8" fmla="*/ 39 w 39"/>
                  <a:gd name="T9" fmla="*/ 152 h 158"/>
                  <a:gd name="T10" fmla="*/ 20 w 39"/>
                  <a:gd name="T11" fmla="*/ 157 h 158"/>
                  <a:gd name="T12" fmla="*/ 3 w 39"/>
                  <a:gd name="T13" fmla="*/ 86 h 158"/>
                  <a:gd name="T14" fmla="*/ 0 w 39"/>
                  <a:gd name="T15" fmla="*/ 75 h 158"/>
                  <a:gd name="T16" fmla="*/ 14 w 39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158">
                    <a:moveTo>
                      <a:pt x="14" y="0"/>
                    </a:moveTo>
                    <a:cubicBezTo>
                      <a:pt x="15" y="5"/>
                      <a:pt x="17" y="9"/>
                      <a:pt x="23" y="7"/>
                    </a:cubicBezTo>
                    <a:cubicBezTo>
                      <a:pt x="9" y="28"/>
                      <a:pt x="16" y="49"/>
                      <a:pt x="19" y="70"/>
                    </a:cubicBezTo>
                    <a:cubicBezTo>
                      <a:pt x="23" y="95"/>
                      <a:pt x="27" y="119"/>
                      <a:pt x="31" y="143"/>
                    </a:cubicBezTo>
                    <a:cubicBezTo>
                      <a:pt x="32" y="147"/>
                      <a:pt x="35" y="150"/>
                      <a:pt x="39" y="152"/>
                    </a:cubicBezTo>
                    <a:cubicBezTo>
                      <a:pt x="34" y="158"/>
                      <a:pt x="26" y="154"/>
                      <a:pt x="20" y="157"/>
                    </a:cubicBezTo>
                    <a:cubicBezTo>
                      <a:pt x="7" y="135"/>
                      <a:pt x="13" y="109"/>
                      <a:pt x="3" y="86"/>
                    </a:cubicBezTo>
                    <a:cubicBezTo>
                      <a:pt x="2" y="83"/>
                      <a:pt x="1" y="79"/>
                      <a:pt x="0" y="75"/>
                    </a:cubicBezTo>
                    <a:cubicBezTo>
                      <a:pt x="5" y="50"/>
                      <a:pt x="6" y="24"/>
                      <a:pt x="14" y="0"/>
                    </a:cubicBezTo>
                    <a:close/>
                  </a:path>
                </a:pathLst>
              </a:custGeom>
              <a:solidFill>
                <a:srgbClr val="E37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9" name="Freeform 374">
                <a:extLst>
                  <a:ext uri="{FF2B5EF4-FFF2-40B4-BE49-F238E27FC236}">
                    <a16:creationId xmlns:a16="http://schemas.microsoft.com/office/drawing/2014/main" id="{93A1E543-EB09-B18F-DDC7-403FDF69F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3013" y="319088"/>
                <a:ext cx="112712" cy="257175"/>
              </a:xfrm>
              <a:custGeom>
                <a:avLst/>
                <a:gdLst>
                  <a:gd name="T0" fmla="*/ 62 w 62"/>
                  <a:gd name="T1" fmla="*/ 51 h 143"/>
                  <a:gd name="T2" fmla="*/ 49 w 62"/>
                  <a:gd name="T3" fmla="*/ 51 h 143"/>
                  <a:gd name="T4" fmla="*/ 31 w 62"/>
                  <a:gd name="T5" fmla="*/ 143 h 143"/>
                  <a:gd name="T6" fmla="*/ 0 w 62"/>
                  <a:gd name="T7" fmla="*/ 138 h 143"/>
                  <a:gd name="T8" fmla="*/ 18 w 62"/>
                  <a:gd name="T9" fmla="*/ 25 h 143"/>
                  <a:gd name="T10" fmla="*/ 23 w 62"/>
                  <a:gd name="T11" fmla="*/ 23 h 143"/>
                  <a:gd name="T12" fmla="*/ 32 w 62"/>
                  <a:gd name="T13" fmla="*/ 18 h 143"/>
                  <a:gd name="T14" fmla="*/ 48 w 62"/>
                  <a:gd name="T15" fmla="*/ 0 h 143"/>
                  <a:gd name="T16" fmla="*/ 56 w 62"/>
                  <a:gd name="T17" fmla="*/ 43 h 143"/>
                  <a:gd name="T18" fmla="*/ 62 w 62"/>
                  <a:gd name="T19" fmla="*/ 5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43">
                    <a:moveTo>
                      <a:pt x="62" y="51"/>
                    </a:moveTo>
                    <a:cubicBezTo>
                      <a:pt x="58" y="64"/>
                      <a:pt x="54" y="55"/>
                      <a:pt x="49" y="51"/>
                    </a:cubicBezTo>
                    <a:cubicBezTo>
                      <a:pt x="46" y="82"/>
                      <a:pt x="43" y="114"/>
                      <a:pt x="31" y="143"/>
                    </a:cubicBezTo>
                    <a:cubicBezTo>
                      <a:pt x="21" y="140"/>
                      <a:pt x="11" y="133"/>
                      <a:pt x="0" y="138"/>
                    </a:cubicBezTo>
                    <a:cubicBezTo>
                      <a:pt x="2" y="100"/>
                      <a:pt x="12" y="63"/>
                      <a:pt x="18" y="25"/>
                    </a:cubicBezTo>
                    <a:cubicBezTo>
                      <a:pt x="18" y="24"/>
                      <a:pt x="21" y="23"/>
                      <a:pt x="23" y="23"/>
                    </a:cubicBezTo>
                    <a:cubicBezTo>
                      <a:pt x="31" y="33"/>
                      <a:pt x="30" y="21"/>
                      <a:pt x="32" y="18"/>
                    </a:cubicBezTo>
                    <a:cubicBezTo>
                      <a:pt x="39" y="13"/>
                      <a:pt x="38" y="2"/>
                      <a:pt x="48" y="0"/>
                    </a:cubicBezTo>
                    <a:cubicBezTo>
                      <a:pt x="52" y="14"/>
                      <a:pt x="57" y="28"/>
                      <a:pt x="56" y="43"/>
                    </a:cubicBezTo>
                    <a:cubicBezTo>
                      <a:pt x="55" y="47"/>
                      <a:pt x="58" y="50"/>
                      <a:pt x="62" y="51"/>
                    </a:cubicBezTo>
                    <a:close/>
                  </a:path>
                </a:pathLst>
              </a:custGeom>
              <a:solidFill>
                <a:srgbClr val="3DA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0" name="Freeform 375">
                <a:extLst>
                  <a:ext uri="{FF2B5EF4-FFF2-40B4-BE49-F238E27FC236}">
                    <a16:creationId xmlns:a16="http://schemas.microsoft.com/office/drawing/2014/main" id="{EE70EAE8-9F93-FA4A-2DA9-4ED2894DB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9525" y="269875"/>
                <a:ext cx="28575" cy="46038"/>
              </a:xfrm>
              <a:custGeom>
                <a:avLst/>
                <a:gdLst>
                  <a:gd name="T0" fmla="*/ 0 w 16"/>
                  <a:gd name="T1" fmla="*/ 14 h 26"/>
                  <a:gd name="T2" fmla="*/ 6 w 16"/>
                  <a:gd name="T3" fmla="*/ 1 h 26"/>
                  <a:gd name="T4" fmla="*/ 15 w 16"/>
                  <a:gd name="T5" fmla="*/ 11 h 26"/>
                  <a:gd name="T6" fmla="*/ 9 w 16"/>
                  <a:gd name="T7" fmla="*/ 25 h 26"/>
                  <a:gd name="T8" fmla="*/ 0 w 16"/>
                  <a:gd name="T9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0" y="14"/>
                    </a:moveTo>
                    <a:cubicBezTo>
                      <a:pt x="0" y="7"/>
                      <a:pt x="1" y="2"/>
                      <a:pt x="6" y="1"/>
                    </a:cubicBezTo>
                    <a:cubicBezTo>
                      <a:pt x="13" y="0"/>
                      <a:pt x="14" y="6"/>
                      <a:pt x="15" y="11"/>
                    </a:cubicBezTo>
                    <a:cubicBezTo>
                      <a:pt x="16" y="17"/>
                      <a:pt x="14" y="24"/>
                      <a:pt x="9" y="25"/>
                    </a:cubicBezTo>
                    <a:cubicBezTo>
                      <a:pt x="1" y="26"/>
                      <a:pt x="3" y="16"/>
                      <a:pt x="0" y="14"/>
                    </a:cubicBezTo>
                    <a:close/>
                  </a:path>
                </a:pathLst>
              </a:custGeom>
              <a:solidFill>
                <a:srgbClr val="9ECD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1" name="Freeform 376">
                <a:extLst>
                  <a:ext uri="{FF2B5EF4-FFF2-40B4-BE49-F238E27FC236}">
                    <a16:creationId xmlns:a16="http://schemas.microsoft.com/office/drawing/2014/main" id="{95E0D020-23EF-F518-E217-6C54B251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31113" y="352425"/>
                <a:ext cx="26987" cy="41275"/>
              </a:xfrm>
              <a:custGeom>
                <a:avLst/>
                <a:gdLst>
                  <a:gd name="T0" fmla="*/ 11 w 15"/>
                  <a:gd name="T1" fmla="*/ 0 h 23"/>
                  <a:gd name="T2" fmla="*/ 11 w 15"/>
                  <a:gd name="T3" fmla="*/ 23 h 23"/>
                  <a:gd name="T4" fmla="*/ 2 w 15"/>
                  <a:gd name="T5" fmla="*/ 5 h 23"/>
                  <a:gd name="T6" fmla="*/ 3 w 15"/>
                  <a:gd name="T7" fmla="*/ 1 h 23"/>
                  <a:gd name="T8" fmla="*/ 11 w 15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1" y="0"/>
                    </a:moveTo>
                    <a:cubicBezTo>
                      <a:pt x="15" y="8"/>
                      <a:pt x="11" y="15"/>
                      <a:pt x="11" y="23"/>
                    </a:cubicBezTo>
                    <a:cubicBezTo>
                      <a:pt x="0" y="19"/>
                      <a:pt x="4" y="10"/>
                      <a:pt x="2" y="5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6" y="1"/>
                      <a:pt x="9" y="0"/>
                      <a:pt x="11" y="0"/>
                    </a:cubicBezTo>
                    <a:close/>
                  </a:path>
                </a:pathLst>
              </a:custGeom>
              <a:solidFill>
                <a:srgbClr val="12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2" name="Freeform 377">
                <a:extLst>
                  <a:ext uri="{FF2B5EF4-FFF2-40B4-BE49-F238E27FC236}">
                    <a16:creationId xmlns:a16="http://schemas.microsoft.com/office/drawing/2014/main" id="{CFE4F79A-90BA-7C42-8A22-4C7FC8126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3538" y="309563"/>
                <a:ext cx="38100" cy="158750"/>
              </a:xfrm>
              <a:custGeom>
                <a:avLst/>
                <a:gdLst>
                  <a:gd name="T0" fmla="*/ 0 w 21"/>
                  <a:gd name="T1" fmla="*/ 25 h 89"/>
                  <a:gd name="T2" fmla="*/ 16 w 21"/>
                  <a:gd name="T3" fmla="*/ 0 h 89"/>
                  <a:gd name="T4" fmla="*/ 19 w 21"/>
                  <a:gd name="T5" fmla="*/ 4 h 89"/>
                  <a:gd name="T6" fmla="*/ 3 w 21"/>
                  <a:gd name="T7" fmla="*/ 88 h 89"/>
                  <a:gd name="T8" fmla="*/ 1 w 21"/>
                  <a:gd name="T9" fmla="*/ 89 h 89"/>
                  <a:gd name="T10" fmla="*/ 0 w 21"/>
                  <a:gd name="T11" fmla="*/ 2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9">
                    <a:moveTo>
                      <a:pt x="0" y="25"/>
                    </a:moveTo>
                    <a:cubicBezTo>
                      <a:pt x="1" y="14"/>
                      <a:pt x="10" y="8"/>
                      <a:pt x="16" y="0"/>
                    </a:cubicBezTo>
                    <a:cubicBezTo>
                      <a:pt x="17" y="1"/>
                      <a:pt x="19" y="2"/>
                      <a:pt x="19" y="4"/>
                    </a:cubicBezTo>
                    <a:cubicBezTo>
                      <a:pt x="21" y="34"/>
                      <a:pt x="17" y="62"/>
                      <a:pt x="3" y="88"/>
                    </a:cubicBezTo>
                    <a:cubicBezTo>
                      <a:pt x="2" y="88"/>
                      <a:pt x="1" y="88"/>
                      <a:pt x="1" y="89"/>
                    </a:cubicBezTo>
                    <a:cubicBezTo>
                      <a:pt x="0" y="68"/>
                      <a:pt x="0" y="46"/>
                      <a:pt x="0" y="25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3" name="Freeform 378">
                <a:extLst>
                  <a:ext uri="{FF2B5EF4-FFF2-40B4-BE49-F238E27FC236}">
                    <a16:creationId xmlns:a16="http://schemas.microsoft.com/office/drawing/2014/main" id="{113C25E4-8B97-AC01-ED61-B30BCC8C3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450" y="396875"/>
                <a:ext cx="22225" cy="60325"/>
              </a:xfrm>
              <a:custGeom>
                <a:avLst/>
                <a:gdLst>
                  <a:gd name="T0" fmla="*/ 0 w 13"/>
                  <a:gd name="T1" fmla="*/ 0 h 34"/>
                  <a:gd name="T2" fmla="*/ 13 w 13"/>
                  <a:gd name="T3" fmla="*/ 4 h 34"/>
                  <a:gd name="T4" fmla="*/ 0 w 13"/>
                  <a:gd name="T5" fmla="*/ 34 h 34"/>
                  <a:gd name="T6" fmla="*/ 0 w 13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5" y="2"/>
                      <a:pt x="9" y="3"/>
                      <a:pt x="13" y="4"/>
                    </a:cubicBezTo>
                    <a:cubicBezTo>
                      <a:pt x="11" y="13"/>
                      <a:pt x="9" y="22"/>
                      <a:pt x="0" y="34"/>
                    </a:cubicBezTo>
                    <a:cubicBezTo>
                      <a:pt x="0" y="20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C89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4" name="Freeform 379">
                <a:extLst>
                  <a:ext uri="{FF2B5EF4-FFF2-40B4-BE49-F238E27FC236}">
                    <a16:creationId xmlns:a16="http://schemas.microsoft.com/office/drawing/2014/main" id="{2C834B7A-114B-EFBF-A4BC-B075A27B4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2238" y="323850"/>
                <a:ext cx="17462" cy="255588"/>
              </a:xfrm>
              <a:custGeom>
                <a:avLst/>
                <a:gdLst>
                  <a:gd name="T0" fmla="*/ 4 w 10"/>
                  <a:gd name="T1" fmla="*/ 0 h 143"/>
                  <a:gd name="T2" fmla="*/ 8 w 10"/>
                  <a:gd name="T3" fmla="*/ 21 h 143"/>
                  <a:gd name="T4" fmla="*/ 8 w 10"/>
                  <a:gd name="T5" fmla="*/ 143 h 143"/>
                  <a:gd name="T6" fmla="*/ 4 w 10"/>
                  <a:gd name="T7" fmla="*/ 128 h 143"/>
                  <a:gd name="T8" fmla="*/ 4 w 10"/>
                  <a:gd name="T9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3">
                    <a:moveTo>
                      <a:pt x="4" y="0"/>
                    </a:moveTo>
                    <a:cubicBezTo>
                      <a:pt x="10" y="6"/>
                      <a:pt x="8" y="14"/>
                      <a:pt x="8" y="21"/>
                    </a:cubicBezTo>
                    <a:cubicBezTo>
                      <a:pt x="8" y="62"/>
                      <a:pt x="8" y="102"/>
                      <a:pt x="8" y="143"/>
                    </a:cubicBezTo>
                    <a:cubicBezTo>
                      <a:pt x="0" y="140"/>
                      <a:pt x="4" y="133"/>
                      <a:pt x="4" y="128"/>
                    </a:cubicBezTo>
                    <a:cubicBezTo>
                      <a:pt x="4" y="85"/>
                      <a:pt x="4" y="43"/>
                      <a:pt x="4" y="0"/>
                    </a:cubicBezTo>
                    <a:close/>
                  </a:path>
                </a:pathLst>
              </a:custGeom>
              <a:solidFill>
                <a:srgbClr val="A01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5" name="Freeform 380">
                <a:extLst>
                  <a:ext uri="{FF2B5EF4-FFF2-40B4-BE49-F238E27FC236}">
                    <a16:creationId xmlns:a16="http://schemas.microsoft.com/office/drawing/2014/main" id="{F5A95FE4-E7C1-C815-B439-45601CB44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40425" y="260350"/>
                <a:ext cx="44450" cy="228600"/>
              </a:xfrm>
              <a:custGeom>
                <a:avLst/>
                <a:gdLst>
                  <a:gd name="T0" fmla="*/ 17 w 24"/>
                  <a:gd name="T1" fmla="*/ 0 h 127"/>
                  <a:gd name="T2" fmla="*/ 20 w 24"/>
                  <a:gd name="T3" fmla="*/ 95 h 127"/>
                  <a:gd name="T4" fmla="*/ 24 w 24"/>
                  <a:gd name="T5" fmla="*/ 120 h 127"/>
                  <a:gd name="T6" fmla="*/ 8 w 24"/>
                  <a:gd name="T7" fmla="*/ 125 h 127"/>
                  <a:gd name="T8" fmla="*/ 4 w 24"/>
                  <a:gd name="T9" fmla="*/ 95 h 127"/>
                  <a:gd name="T10" fmla="*/ 3 w 24"/>
                  <a:gd name="T11" fmla="*/ 37 h 127"/>
                  <a:gd name="T12" fmla="*/ 17 w 24"/>
                  <a:gd name="T1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27">
                    <a:moveTo>
                      <a:pt x="17" y="0"/>
                    </a:moveTo>
                    <a:cubicBezTo>
                      <a:pt x="23" y="31"/>
                      <a:pt x="18" y="63"/>
                      <a:pt x="20" y="95"/>
                    </a:cubicBezTo>
                    <a:cubicBezTo>
                      <a:pt x="20" y="104"/>
                      <a:pt x="19" y="112"/>
                      <a:pt x="24" y="120"/>
                    </a:cubicBezTo>
                    <a:cubicBezTo>
                      <a:pt x="20" y="127"/>
                      <a:pt x="12" y="121"/>
                      <a:pt x="8" y="125"/>
                    </a:cubicBezTo>
                    <a:cubicBezTo>
                      <a:pt x="0" y="116"/>
                      <a:pt x="4" y="105"/>
                      <a:pt x="4" y="95"/>
                    </a:cubicBezTo>
                    <a:cubicBezTo>
                      <a:pt x="3" y="76"/>
                      <a:pt x="5" y="56"/>
                      <a:pt x="3" y="37"/>
                    </a:cubicBezTo>
                    <a:cubicBezTo>
                      <a:pt x="2" y="22"/>
                      <a:pt x="6" y="10"/>
                      <a:pt x="17" y="0"/>
                    </a:cubicBezTo>
                    <a:close/>
                  </a:path>
                </a:pathLst>
              </a:custGeom>
              <a:solidFill>
                <a:srgbClr val="1817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6" name="Freeform 381">
                <a:extLst>
                  <a:ext uri="{FF2B5EF4-FFF2-40B4-BE49-F238E27FC236}">
                    <a16:creationId xmlns:a16="http://schemas.microsoft.com/office/drawing/2014/main" id="{0B6D18B4-2E8F-8EEB-A078-550A45ECA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91575" y="515938"/>
                <a:ext cx="134937" cy="331788"/>
              </a:xfrm>
              <a:custGeom>
                <a:avLst/>
                <a:gdLst>
                  <a:gd name="T0" fmla="*/ 36 w 74"/>
                  <a:gd name="T1" fmla="*/ 19 h 185"/>
                  <a:gd name="T2" fmla="*/ 43 w 74"/>
                  <a:gd name="T3" fmla="*/ 0 h 185"/>
                  <a:gd name="T4" fmla="*/ 53 w 74"/>
                  <a:gd name="T5" fmla="*/ 20 h 185"/>
                  <a:gd name="T6" fmla="*/ 61 w 74"/>
                  <a:gd name="T7" fmla="*/ 93 h 185"/>
                  <a:gd name="T8" fmla="*/ 74 w 74"/>
                  <a:gd name="T9" fmla="*/ 173 h 185"/>
                  <a:gd name="T10" fmla="*/ 55 w 74"/>
                  <a:gd name="T11" fmla="*/ 180 h 185"/>
                  <a:gd name="T12" fmla="*/ 25 w 74"/>
                  <a:gd name="T13" fmla="*/ 185 h 185"/>
                  <a:gd name="T14" fmla="*/ 5 w 74"/>
                  <a:gd name="T15" fmla="*/ 92 h 185"/>
                  <a:gd name="T16" fmla="*/ 0 w 74"/>
                  <a:gd name="T17" fmla="*/ 81 h 185"/>
                  <a:gd name="T18" fmla="*/ 29 w 74"/>
                  <a:gd name="T19" fmla="*/ 37 h 185"/>
                  <a:gd name="T20" fmla="*/ 36 w 74"/>
                  <a:gd name="T21" fmla="*/ 1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185">
                    <a:moveTo>
                      <a:pt x="36" y="19"/>
                    </a:moveTo>
                    <a:cubicBezTo>
                      <a:pt x="42" y="14"/>
                      <a:pt x="39" y="6"/>
                      <a:pt x="43" y="0"/>
                    </a:cubicBezTo>
                    <a:cubicBezTo>
                      <a:pt x="52" y="4"/>
                      <a:pt x="51" y="13"/>
                      <a:pt x="53" y="20"/>
                    </a:cubicBezTo>
                    <a:cubicBezTo>
                      <a:pt x="57" y="45"/>
                      <a:pt x="62" y="69"/>
                      <a:pt x="61" y="93"/>
                    </a:cubicBezTo>
                    <a:cubicBezTo>
                      <a:pt x="62" y="121"/>
                      <a:pt x="69" y="147"/>
                      <a:pt x="74" y="173"/>
                    </a:cubicBezTo>
                    <a:cubicBezTo>
                      <a:pt x="70" y="184"/>
                      <a:pt x="61" y="183"/>
                      <a:pt x="55" y="180"/>
                    </a:cubicBezTo>
                    <a:cubicBezTo>
                      <a:pt x="43" y="174"/>
                      <a:pt x="34" y="180"/>
                      <a:pt x="25" y="185"/>
                    </a:cubicBezTo>
                    <a:cubicBezTo>
                      <a:pt x="12" y="155"/>
                      <a:pt x="13" y="123"/>
                      <a:pt x="5" y="92"/>
                    </a:cubicBezTo>
                    <a:cubicBezTo>
                      <a:pt x="4" y="88"/>
                      <a:pt x="4" y="84"/>
                      <a:pt x="0" y="81"/>
                    </a:cubicBezTo>
                    <a:cubicBezTo>
                      <a:pt x="10" y="66"/>
                      <a:pt x="19" y="51"/>
                      <a:pt x="29" y="37"/>
                    </a:cubicBezTo>
                    <a:cubicBezTo>
                      <a:pt x="33" y="31"/>
                      <a:pt x="37" y="26"/>
                      <a:pt x="36" y="19"/>
                    </a:cubicBezTo>
                    <a:close/>
                  </a:path>
                </a:pathLst>
              </a:custGeom>
              <a:solidFill>
                <a:srgbClr val="75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7" name="Freeform 382">
                <a:extLst>
                  <a:ext uri="{FF2B5EF4-FFF2-40B4-BE49-F238E27FC236}">
                    <a16:creationId xmlns:a16="http://schemas.microsoft.com/office/drawing/2014/main" id="{85DCBAF9-48D5-3026-6F11-A967560D7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4550" y="142875"/>
                <a:ext cx="138112" cy="295275"/>
              </a:xfrm>
              <a:custGeom>
                <a:avLst/>
                <a:gdLst>
                  <a:gd name="T0" fmla="*/ 35 w 75"/>
                  <a:gd name="T1" fmla="*/ 19 h 164"/>
                  <a:gd name="T2" fmla="*/ 64 w 75"/>
                  <a:gd name="T3" fmla="*/ 84 h 164"/>
                  <a:gd name="T4" fmla="*/ 55 w 75"/>
                  <a:gd name="T5" fmla="*/ 84 h 164"/>
                  <a:gd name="T6" fmla="*/ 36 w 75"/>
                  <a:gd name="T7" fmla="*/ 45 h 164"/>
                  <a:gd name="T8" fmla="*/ 24 w 75"/>
                  <a:gd name="T9" fmla="*/ 119 h 164"/>
                  <a:gd name="T10" fmla="*/ 48 w 75"/>
                  <a:gd name="T11" fmla="*/ 144 h 164"/>
                  <a:gd name="T12" fmla="*/ 62 w 75"/>
                  <a:gd name="T13" fmla="*/ 127 h 164"/>
                  <a:gd name="T14" fmla="*/ 71 w 75"/>
                  <a:gd name="T15" fmla="*/ 112 h 164"/>
                  <a:gd name="T16" fmla="*/ 75 w 75"/>
                  <a:gd name="T17" fmla="*/ 118 h 164"/>
                  <a:gd name="T18" fmla="*/ 67 w 75"/>
                  <a:gd name="T19" fmla="*/ 163 h 164"/>
                  <a:gd name="T20" fmla="*/ 62 w 75"/>
                  <a:gd name="T21" fmla="*/ 164 h 164"/>
                  <a:gd name="T22" fmla="*/ 13 w 75"/>
                  <a:gd name="T23" fmla="*/ 152 h 164"/>
                  <a:gd name="T24" fmla="*/ 6 w 75"/>
                  <a:gd name="T25" fmla="*/ 149 h 164"/>
                  <a:gd name="T26" fmla="*/ 13 w 75"/>
                  <a:gd name="T27" fmla="*/ 85 h 164"/>
                  <a:gd name="T28" fmla="*/ 29 w 75"/>
                  <a:gd name="T29" fmla="*/ 0 h 164"/>
                  <a:gd name="T30" fmla="*/ 31 w 75"/>
                  <a:gd name="T31" fmla="*/ 19 h 164"/>
                  <a:gd name="T32" fmla="*/ 32 w 75"/>
                  <a:gd name="T33" fmla="*/ 20 h 164"/>
                  <a:gd name="T34" fmla="*/ 35 w 75"/>
                  <a:gd name="T35" fmla="*/ 1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164">
                    <a:moveTo>
                      <a:pt x="35" y="19"/>
                    </a:moveTo>
                    <a:cubicBezTo>
                      <a:pt x="46" y="40"/>
                      <a:pt x="56" y="61"/>
                      <a:pt x="64" y="84"/>
                    </a:cubicBezTo>
                    <a:cubicBezTo>
                      <a:pt x="61" y="94"/>
                      <a:pt x="57" y="88"/>
                      <a:pt x="55" y="84"/>
                    </a:cubicBezTo>
                    <a:cubicBezTo>
                      <a:pt x="48" y="71"/>
                      <a:pt x="42" y="58"/>
                      <a:pt x="36" y="45"/>
                    </a:cubicBezTo>
                    <a:cubicBezTo>
                      <a:pt x="34" y="70"/>
                      <a:pt x="28" y="94"/>
                      <a:pt x="24" y="119"/>
                    </a:cubicBezTo>
                    <a:cubicBezTo>
                      <a:pt x="22" y="135"/>
                      <a:pt x="27" y="141"/>
                      <a:pt x="48" y="144"/>
                    </a:cubicBezTo>
                    <a:cubicBezTo>
                      <a:pt x="63" y="146"/>
                      <a:pt x="60" y="135"/>
                      <a:pt x="62" y="127"/>
                    </a:cubicBezTo>
                    <a:cubicBezTo>
                      <a:pt x="63" y="121"/>
                      <a:pt x="61" y="114"/>
                      <a:pt x="71" y="112"/>
                    </a:cubicBezTo>
                    <a:cubicBezTo>
                      <a:pt x="75" y="112"/>
                      <a:pt x="74" y="116"/>
                      <a:pt x="75" y="118"/>
                    </a:cubicBezTo>
                    <a:cubicBezTo>
                      <a:pt x="73" y="133"/>
                      <a:pt x="70" y="148"/>
                      <a:pt x="67" y="163"/>
                    </a:cubicBezTo>
                    <a:cubicBezTo>
                      <a:pt x="65" y="164"/>
                      <a:pt x="64" y="164"/>
                      <a:pt x="62" y="164"/>
                    </a:cubicBezTo>
                    <a:cubicBezTo>
                      <a:pt x="46" y="158"/>
                      <a:pt x="33" y="140"/>
                      <a:pt x="13" y="152"/>
                    </a:cubicBezTo>
                    <a:cubicBezTo>
                      <a:pt x="11" y="153"/>
                      <a:pt x="8" y="150"/>
                      <a:pt x="6" y="149"/>
                    </a:cubicBezTo>
                    <a:cubicBezTo>
                      <a:pt x="0" y="127"/>
                      <a:pt x="11" y="106"/>
                      <a:pt x="13" y="85"/>
                    </a:cubicBezTo>
                    <a:cubicBezTo>
                      <a:pt x="15" y="57"/>
                      <a:pt x="23" y="29"/>
                      <a:pt x="29" y="0"/>
                    </a:cubicBezTo>
                    <a:cubicBezTo>
                      <a:pt x="34" y="6"/>
                      <a:pt x="30" y="13"/>
                      <a:pt x="31" y="19"/>
                    </a:cubicBezTo>
                    <a:cubicBezTo>
                      <a:pt x="31" y="20"/>
                      <a:pt x="32" y="21"/>
                      <a:pt x="32" y="20"/>
                    </a:cubicBezTo>
                    <a:cubicBezTo>
                      <a:pt x="33" y="20"/>
                      <a:pt x="34" y="20"/>
                      <a:pt x="35" y="19"/>
                    </a:cubicBezTo>
                    <a:close/>
                  </a:path>
                </a:pathLst>
              </a:custGeom>
              <a:solidFill>
                <a:srgbClr val="2834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8" name="Freeform 383">
                <a:extLst>
                  <a:ext uri="{FF2B5EF4-FFF2-40B4-BE49-F238E27FC236}">
                    <a16:creationId xmlns:a16="http://schemas.microsoft.com/office/drawing/2014/main" id="{B2C0E826-30B1-C2D0-D566-57EDF375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163" y="554038"/>
                <a:ext cx="87312" cy="195263"/>
              </a:xfrm>
              <a:custGeom>
                <a:avLst/>
                <a:gdLst>
                  <a:gd name="T0" fmla="*/ 8 w 48"/>
                  <a:gd name="T1" fmla="*/ 44 h 108"/>
                  <a:gd name="T2" fmla="*/ 40 w 48"/>
                  <a:gd name="T3" fmla="*/ 0 h 108"/>
                  <a:gd name="T4" fmla="*/ 40 w 48"/>
                  <a:gd name="T5" fmla="*/ 108 h 108"/>
                  <a:gd name="T6" fmla="*/ 8 w 48"/>
                  <a:gd name="T7" fmla="*/ 108 h 108"/>
                  <a:gd name="T8" fmla="*/ 6 w 48"/>
                  <a:gd name="T9" fmla="*/ 69 h 108"/>
                  <a:gd name="T10" fmla="*/ 6 w 48"/>
                  <a:gd name="T11" fmla="*/ 52 h 108"/>
                  <a:gd name="T12" fmla="*/ 8 w 48"/>
                  <a:gd name="T13" fmla="*/ 4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8" y="44"/>
                    </a:moveTo>
                    <a:cubicBezTo>
                      <a:pt x="19" y="30"/>
                      <a:pt x="29" y="15"/>
                      <a:pt x="40" y="0"/>
                    </a:cubicBezTo>
                    <a:cubicBezTo>
                      <a:pt x="45" y="36"/>
                      <a:pt x="48" y="72"/>
                      <a:pt x="40" y="108"/>
                    </a:cubicBezTo>
                    <a:cubicBezTo>
                      <a:pt x="29" y="105"/>
                      <a:pt x="19" y="101"/>
                      <a:pt x="8" y="108"/>
                    </a:cubicBezTo>
                    <a:cubicBezTo>
                      <a:pt x="2" y="95"/>
                      <a:pt x="4" y="82"/>
                      <a:pt x="6" y="69"/>
                    </a:cubicBezTo>
                    <a:cubicBezTo>
                      <a:pt x="7" y="63"/>
                      <a:pt x="10" y="57"/>
                      <a:pt x="6" y="52"/>
                    </a:cubicBezTo>
                    <a:cubicBezTo>
                      <a:pt x="0" y="48"/>
                      <a:pt x="5" y="46"/>
                      <a:pt x="8" y="44"/>
                    </a:cubicBezTo>
                    <a:close/>
                  </a:path>
                </a:pathLst>
              </a:custGeom>
              <a:solidFill>
                <a:srgbClr val="E63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9" name="Freeform 384">
                <a:extLst>
                  <a:ext uri="{FF2B5EF4-FFF2-40B4-BE49-F238E27FC236}">
                    <a16:creationId xmlns:a16="http://schemas.microsoft.com/office/drawing/2014/main" id="{8DE1917B-2168-35A7-1EE9-5E2ACA52B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1075" y="346075"/>
                <a:ext cx="31750" cy="146050"/>
              </a:xfrm>
              <a:custGeom>
                <a:avLst/>
                <a:gdLst>
                  <a:gd name="T0" fmla="*/ 5 w 17"/>
                  <a:gd name="T1" fmla="*/ 0 h 81"/>
                  <a:gd name="T2" fmla="*/ 10 w 17"/>
                  <a:gd name="T3" fmla="*/ 8 h 81"/>
                  <a:gd name="T4" fmla="*/ 10 w 17"/>
                  <a:gd name="T5" fmla="*/ 63 h 81"/>
                  <a:gd name="T6" fmla="*/ 5 w 17"/>
                  <a:gd name="T7" fmla="*/ 81 h 81"/>
                  <a:gd name="T8" fmla="*/ 2 w 17"/>
                  <a:gd name="T9" fmla="*/ 77 h 81"/>
                  <a:gd name="T10" fmla="*/ 0 w 17"/>
                  <a:gd name="T11" fmla="*/ 74 h 81"/>
                  <a:gd name="T12" fmla="*/ 4 w 17"/>
                  <a:gd name="T13" fmla="*/ 23 h 81"/>
                  <a:gd name="T14" fmla="*/ 5 w 17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1">
                    <a:moveTo>
                      <a:pt x="5" y="0"/>
                    </a:moveTo>
                    <a:cubicBezTo>
                      <a:pt x="9" y="1"/>
                      <a:pt x="10" y="5"/>
                      <a:pt x="10" y="8"/>
                    </a:cubicBezTo>
                    <a:cubicBezTo>
                      <a:pt x="17" y="27"/>
                      <a:pt x="11" y="45"/>
                      <a:pt x="10" y="63"/>
                    </a:cubicBezTo>
                    <a:cubicBezTo>
                      <a:pt x="8" y="69"/>
                      <a:pt x="12" y="76"/>
                      <a:pt x="5" y="81"/>
                    </a:cubicBezTo>
                    <a:cubicBezTo>
                      <a:pt x="4" y="79"/>
                      <a:pt x="3" y="78"/>
                      <a:pt x="2" y="77"/>
                    </a:cubicBezTo>
                    <a:cubicBezTo>
                      <a:pt x="1" y="76"/>
                      <a:pt x="1" y="75"/>
                      <a:pt x="0" y="74"/>
                    </a:cubicBezTo>
                    <a:cubicBezTo>
                      <a:pt x="7" y="57"/>
                      <a:pt x="2" y="40"/>
                      <a:pt x="4" y="23"/>
                    </a:cubicBezTo>
                    <a:cubicBezTo>
                      <a:pt x="4" y="15"/>
                      <a:pt x="2" y="7"/>
                      <a:pt x="5" y="0"/>
                    </a:cubicBezTo>
                    <a:close/>
                  </a:path>
                </a:pathLst>
              </a:custGeom>
              <a:solidFill>
                <a:srgbClr val="9B8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0" name="Freeform 385">
                <a:extLst>
                  <a:ext uri="{FF2B5EF4-FFF2-40B4-BE49-F238E27FC236}">
                    <a16:creationId xmlns:a16="http://schemas.microsoft.com/office/drawing/2014/main" id="{7F90B2C1-4F70-EFA8-106A-B858C3411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100" y="688975"/>
                <a:ext cx="69850" cy="87313"/>
              </a:xfrm>
              <a:custGeom>
                <a:avLst/>
                <a:gdLst>
                  <a:gd name="T0" fmla="*/ 16 w 38"/>
                  <a:gd name="T1" fmla="*/ 48 h 48"/>
                  <a:gd name="T2" fmla="*/ 13 w 38"/>
                  <a:gd name="T3" fmla="*/ 0 h 48"/>
                  <a:gd name="T4" fmla="*/ 24 w 38"/>
                  <a:gd name="T5" fmla="*/ 13 h 48"/>
                  <a:gd name="T6" fmla="*/ 31 w 38"/>
                  <a:gd name="T7" fmla="*/ 40 h 48"/>
                  <a:gd name="T8" fmla="*/ 16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6" y="48"/>
                    </a:moveTo>
                    <a:cubicBezTo>
                      <a:pt x="14" y="32"/>
                      <a:pt x="0" y="17"/>
                      <a:pt x="13" y="0"/>
                    </a:cubicBezTo>
                    <a:cubicBezTo>
                      <a:pt x="17" y="4"/>
                      <a:pt x="20" y="9"/>
                      <a:pt x="24" y="13"/>
                    </a:cubicBezTo>
                    <a:cubicBezTo>
                      <a:pt x="34" y="20"/>
                      <a:pt x="38" y="29"/>
                      <a:pt x="31" y="40"/>
                    </a:cubicBezTo>
                    <a:cubicBezTo>
                      <a:pt x="26" y="43"/>
                      <a:pt x="21" y="45"/>
                      <a:pt x="16" y="48"/>
                    </a:cubicBezTo>
                    <a:close/>
                  </a:path>
                </a:pathLst>
              </a:custGeom>
              <a:solidFill>
                <a:srgbClr val="E13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1" name="Freeform 386">
                <a:extLst>
                  <a:ext uri="{FF2B5EF4-FFF2-40B4-BE49-F238E27FC236}">
                    <a16:creationId xmlns:a16="http://schemas.microsoft.com/office/drawing/2014/main" id="{706802F0-F535-BCE8-271A-4AEA36EBB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550" y="703263"/>
                <a:ext cx="26987" cy="58738"/>
              </a:xfrm>
              <a:custGeom>
                <a:avLst/>
                <a:gdLst>
                  <a:gd name="T0" fmla="*/ 7 w 15"/>
                  <a:gd name="T1" fmla="*/ 32 h 32"/>
                  <a:gd name="T2" fmla="*/ 0 w 15"/>
                  <a:gd name="T3" fmla="*/ 5 h 32"/>
                  <a:gd name="T4" fmla="*/ 15 w 15"/>
                  <a:gd name="T5" fmla="*/ 1 h 32"/>
                  <a:gd name="T6" fmla="*/ 15 w 15"/>
                  <a:gd name="T7" fmla="*/ 29 h 32"/>
                  <a:gd name="T8" fmla="*/ 7 w 15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7" y="32"/>
                    </a:moveTo>
                    <a:cubicBezTo>
                      <a:pt x="9" y="22"/>
                      <a:pt x="2" y="14"/>
                      <a:pt x="0" y="5"/>
                    </a:cubicBezTo>
                    <a:cubicBezTo>
                      <a:pt x="5" y="2"/>
                      <a:pt x="10" y="0"/>
                      <a:pt x="15" y="1"/>
                    </a:cubicBezTo>
                    <a:cubicBezTo>
                      <a:pt x="15" y="10"/>
                      <a:pt x="15" y="20"/>
                      <a:pt x="15" y="29"/>
                    </a:cubicBezTo>
                    <a:cubicBezTo>
                      <a:pt x="13" y="30"/>
                      <a:pt x="10" y="31"/>
                      <a:pt x="7" y="32"/>
                    </a:cubicBezTo>
                    <a:close/>
                  </a:path>
                </a:pathLst>
              </a:custGeom>
              <a:solidFill>
                <a:srgbClr val="F8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2" name="Freeform 387">
                <a:extLst>
                  <a:ext uri="{FF2B5EF4-FFF2-40B4-BE49-F238E27FC236}">
                    <a16:creationId xmlns:a16="http://schemas.microsoft.com/office/drawing/2014/main" id="{336B32A4-B530-ABFE-B584-46DF9936C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74013" y="250825"/>
                <a:ext cx="150812" cy="423863"/>
              </a:xfrm>
              <a:custGeom>
                <a:avLst/>
                <a:gdLst>
                  <a:gd name="T0" fmla="*/ 43 w 83"/>
                  <a:gd name="T1" fmla="*/ 4 h 236"/>
                  <a:gd name="T2" fmla="*/ 60 w 83"/>
                  <a:gd name="T3" fmla="*/ 85 h 236"/>
                  <a:gd name="T4" fmla="*/ 77 w 83"/>
                  <a:gd name="T5" fmla="*/ 188 h 236"/>
                  <a:gd name="T6" fmla="*/ 83 w 83"/>
                  <a:gd name="T7" fmla="*/ 229 h 236"/>
                  <a:gd name="T8" fmla="*/ 52 w 83"/>
                  <a:gd name="T9" fmla="*/ 236 h 236"/>
                  <a:gd name="T10" fmla="*/ 39 w 83"/>
                  <a:gd name="T11" fmla="*/ 179 h 236"/>
                  <a:gd name="T12" fmla="*/ 35 w 83"/>
                  <a:gd name="T13" fmla="*/ 165 h 236"/>
                  <a:gd name="T14" fmla="*/ 16 w 83"/>
                  <a:gd name="T15" fmla="*/ 35 h 236"/>
                  <a:gd name="T16" fmla="*/ 12 w 83"/>
                  <a:gd name="T17" fmla="*/ 0 h 236"/>
                  <a:gd name="T18" fmla="*/ 25 w 83"/>
                  <a:gd name="T19" fmla="*/ 19 h 236"/>
                  <a:gd name="T20" fmla="*/ 39 w 83"/>
                  <a:gd name="T21" fmla="*/ 16 h 236"/>
                  <a:gd name="T22" fmla="*/ 43 w 83"/>
                  <a:gd name="T23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236">
                    <a:moveTo>
                      <a:pt x="43" y="4"/>
                    </a:moveTo>
                    <a:cubicBezTo>
                      <a:pt x="49" y="31"/>
                      <a:pt x="54" y="58"/>
                      <a:pt x="60" y="85"/>
                    </a:cubicBezTo>
                    <a:cubicBezTo>
                      <a:pt x="66" y="119"/>
                      <a:pt x="72" y="153"/>
                      <a:pt x="77" y="188"/>
                    </a:cubicBezTo>
                    <a:cubicBezTo>
                      <a:pt x="80" y="201"/>
                      <a:pt x="81" y="215"/>
                      <a:pt x="83" y="229"/>
                    </a:cubicBezTo>
                    <a:cubicBezTo>
                      <a:pt x="72" y="226"/>
                      <a:pt x="61" y="228"/>
                      <a:pt x="52" y="236"/>
                    </a:cubicBezTo>
                    <a:cubicBezTo>
                      <a:pt x="42" y="218"/>
                      <a:pt x="43" y="198"/>
                      <a:pt x="39" y="179"/>
                    </a:cubicBezTo>
                    <a:cubicBezTo>
                      <a:pt x="38" y="174"/>
                      <a:pt x="37" y="170"/>
                      <a:pt x="35" y="165"/>
                    </a:cubicBezTo>
                    <a:cubicBezTo>
                      <a:pt x="29" y="122"/>
                      <a:pt x="22" y="78"/>
                      <a:pt x="16" y="35"/>
                    </a:cubicBezTo>
                    <a:cubicBezTo>
                      <a:pt x="14" y="23"/>
                      <a:pt x="0" y="13"/>
                      <a:pt x="12" y="0"/>
                    </a:cubicBezTo>
                    <a:cubicBezTo>
                      <a:pt x="16" y="6"/>
                      <a:pt x="20" y="13"/>
                      <a:pt x="25" y="19"/>
                    </a:cubicBezTo>
                    <a:cubicBezTo>
                      <a:pt x="32" y="32"/>
                      <a:pt x="36" y="24"/>
                      <a:pt x="39" y="16"/>
                    </a:cubicBezTo>
                    <a:cubicBezTo>
                      <a:pt x="41" y="12"/>
                      <a:pt x="42" y="8"/>
                      <a:pt x="43" y="4"/>
                    </a:cubicBezTo>
                    <a:close/>
                  </a:path>
                </a:pathLst>
              </a:custGeom>
              <a:solidFill>
                <a:srgbClr val="E73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3" name="Freeform 388">
                <a:extLst>
                  <a:ext uri="{FF2B5EF4-FFF2-40B4-BE49-F238E27FC236}">
                    <a16:creationId xmlns:a16="http://schemas.microsoft.com/office/drawing/2014/main" id="{62B7D150-AC98-C207-598C-8988E903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7350" y="319088"/>
                <a:ext cx="104775" cy="173038"/>
              </a:xfrm>
              <a:custGeom>
                <a:avLst/>
                <a:gdLst>
                  <a:gd name="T0" fmla="*/ 19 w 57"/>
                  <a:gd name="T1" fmla="*/ 7 h 96"/>
                  <a:gd name="T2" fmla="*/ 31 w 57"/>
                  <a:gd name="T3" fmla="*/ 8 h 96"/>
                  <a:gd name="T4" fmla="*/ 46 w 57"/>
                  <a:gd name="T5" fmla="*/ 13 h 96"/>
                  <a:gd name="T6" fmla="*/ 57 w 57"/>
                  <a:gd name="T7" fmla="*/ 89 h 96"/>
                  <a:gd name="T8" fmla="*/ 40 w 57"/>
                  <a:gd name="T9" fmla="*/ 88 h 96"/>
                  <a:gd name="T10" fmla="*/ 7 w 57"/>
                  <a:gd name="T11" fmla="*/ 82 h 96"/>
                  <a:gd name="T12" fmla="*/ 19 w 57"/>
                  <a:gd name="T13" fmla="*/ 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96">
                    <a:moveTo>
                      <a:pt x="19" y="7"/>
                    </a:moveTo>
                    <a:cubicBezTo>
                      <a:pt x="23" y="8"/>
                      <a:pt x="27" y="13"/>
                      <a:pt x="31" y="8"/>
                    </a:cubicBezTo>
                    <a:cubicBezTo>
                      <a:pt x="39" y="0"/>
                      <a:pt x="41" y="9"/>
                      <a:pt x="46" y="13"/>
                    </a:cubicBezTo>
                    <a:cubicBezTo>
                      <a:pt x="49" y="38"/>
                      <a:pt x="53" y="63"/>
                      <a:pt x="57" y="89"/>
                    </a:cubicBezTo>
                    <a:cubicBezTo>
                      <a:pt x="51" y="96"/>
                      <a:pt x="43" y="92"/>
                      <a:pt x="40" y="88"/>
                    </a:cubicBezTo>
                    <a:cubicBezTo>
                      <a:pt x="29" y="79"/>
                      <a:pt x="18" y="81"/>
                      <a:pt x="7" y="82"/>
                    </a:cubicBezTo>
                    <a:cubicBezTo>
                      <a:pt x="0" y="55"/>
                      <a:pt x="9" y="31"/>
                      <a:pt x="19" y="7"/>
                    </a:cubicBezTo>
                    <a:close/>
                  </a:path>
                </a:pathLst>
              </a:custGeom>
              <a:solidFill>
                <a:srgbClr val="7E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4" name="Freeform 389">
                <a:extLst>
                  <a:ext uri="{FF2B5EF4-FFF2-40B4-BE49-F238E27FC236}">
                    <a16:creationId xmlns:a16="http://schemas.microsoft.com/office/drawing/2014/main" id="{965FE2D1-EEF4-F9D1-39AD-80E15694D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8300" y="285750"/>
                <a:ext cx="53975" cy="180975"/>
              </a:xfrm>
              <a:custGeom>
                <a:avLst/>
                <a:gdLst>
                  <a:gd name="T0" fmla="*/ 29 w 29"/>
                  <a:gd name="T1" fmla="*/ 26 h 101"/>
                  <a:gd name="T2" fmla="*/ 17 w 29"/>
                  <a:gd name="T3" fmla="*/ 101 h 101"/>
                  <a:gd name="T4" fmla="*/ 0 w 29"/>
                  <a:gd name="T5" fmla="*/ 101 h 101"/>
                  <a:gd name="T6" fmla="*/ 13 w 29"/>
                  <a:gd name="T7" fmla="*/ 13 h 101"/>
                  <a:gd name="T8" fmla="*/ 12 w 29"/>
                  <a:gd name="T9" fmla="*/ 9 h 101"/>
                  <a:gd name="T10" fmla="*/ 22 w 29"/>
                  <a:gd name="T11" fmla="*/ 8 h 101"/>
                  <a:gd name="T12" fmla="*/ 29 w 29"/>
                  <a:gd name="T13" fmla="*/ 2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01">
                    <a:moveTo>
                      <a:pt x="29" y="26"/>
                    </a:moveTo>
                    <a:cubicBezTo>
                      <a:pt x="28" y="51"/>
                      <a:pt x="19" y="76"/>
                      <a:pt x="17" y="101"/>
                    </a:cubicBezTo>
                    <a:cubicBezTo>
                      <a:pt x="11" y="101"/>
                      <a:pt x="6" y="101"/>
                      <a:pt x="0" y="101"/>
                    </a:cubicBezTo>
                    <a:cubicBezTo>
                      <a:pt x="3" y="71"/>
                      <a:pt x="13" y="43"/>
                      <a:pt x="13" y="13"/>
                    </a:cubicBezTo>
                    <a:cubicBezTo>
                      <a:pt x="13" y="11"/>
                      <a:pt x="13" y="10"/>
                      <a:pt x="12" y="9"/>
                    </a:cubicBezTo>
                    <a:cubicBezTo>
                      <a:pt x="15" y="7"/>
                      <a:pt x="18" y="0"/>
                      <a:pt x="22" y="8"/>
                    </a:cubicBezTo>
                    <a:cubicBezTo>
                      <a:pt x="25" y="14"/>
                      <a:pt x="29" y="19"/>
                      <a:pt x="29" y="26"/>
                    </a:cubicBezTo>
                    <a:close/>
                  </a:path>
                </a:pathLst>
              </a:custGeom>
              <a:solidFill>
                <a:srgbClr val="53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5" name="Freeform 390">
                <a:extLst>
                  <a:ext uri="{FF2B5EF4-FFF2-40B4-BE49-F238E27FC236}">
                    <a16:creationId xmlns:a16="http://schemas.microsoft.com/office/drawing/2014/main" id="{E043D3EC-7C13-09A1-5FD2-659853335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64538" y="482600"/>
                <a:ext cx="34925" cy="53975"/>
              </a:xfrm>
              <a:custGeom>
                <a:avLst/>
                <a:gdLst>
                  <a:gd name="T0" fmla="*/ 2 w 19"/>
                  <a:gd name="T1" fmla="*/ 4 h 30"/>
                  <a:gd name="T2" fmla="*/ 18 w 19"/>
                  <a:gd name="T3" fmla="*/ 3 h 30"/>
                  <a:gd name="T4" fmla="*/ 19 w 19"/>
                  <a:gd name="T5" fmla="*/ 12 h 30"/>
                  <a:gd name="T6" fmla="*/ 7 w 19"/>
                  <a:gd name="T7" fmla="*/ 30 h 30"/>
                  <a:gd name="T8" fmla="*/ 2 w 19"/>
                  <a:gd name="T9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0">
                    <a:moveTo>
                      <a:pt x="2" y="4"/>
                    </a:moveTo>
                    <a:cubicBezTo>
                      <a:pt x="7" y="2"/>
                      <a:pt x="12" y="0"/>
                      <a:pt x="18" y="3"/>
                    </a:cubicBezTo>
                    <a:cubicBezTo>
                      <a:pt x="18" y="6"/>
                      <a:pt x="19" y="9"/>
                      <a:pt x="19" y="12"/>
                    </a:cubicBezTo>
                    <a:cubicBezTo>
                      <a:pt x="15" y="18"/>
                      <a:pt x="15" y="26"/>
                      <a:pt x="7" y="30"/>
                    </a:cubicBezTo>
                    <a:cubicBezTo>
                      <a:pt x="0" y="22"/>
                      <a:pt x="2" y="13"/>
                      <a:pt x="2" y="4"/>
                    </a:cubicBezTo>
                    <a:close/>
                  </a:path>
                </a:pathLst>
              </a:custGeom>
              <a:solidFill>
                <a:srgbClr val="84A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6" name="Freeform 391">
                <a:extLst>
                  <a:ext uri="{FF2B5EF4-FFF2-40B4-BE49-F238E27FC236}">
                    <a16:creationId xmlns:a16="http://schemas.microsoft.com/office/drawing/2014/main" id="{CF82DA1E-BA9D-17D8-7B01-17B30B152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0125" y="360363"/>
                <a:ext cx="20637" cy="100013"/>
              </a:xfrm>
              <a:custGeom>
                <a:avLst/>
                <a:gdLst>
                  <a:gd name="T0" fmla="*/ 0 w 11"/>
                  <a:gd name="T1" fmla="*/ 55 h 55"/>
                  <a:gd name="T2" fmla="*/ 0 w 11"/>
                  <a:gd name="T3" fmla="*/ 0 h 55"/>
                  <a:gd name="T4" fmla="*/ 8 w 11"/>
                  <a:gd name="T5" fmla="*/ 16 h 55"/>
                  <a:gd name="T6" fmla="*/ 7 w 11"/>
                  <a:gd name="T7" fmla="*/ 26 h 55"/>
                  <a:gd name="T8" fmla="*/ 0 w 1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5">
                    <a:moveTo>
                      <a:pt x="0" y="55"/>
                    </a:moveTo>
                    <a:cubicBezTo>
                      <a:pt x="0" y="37"/>
                      <a:pt x="0" y="19"/>
                      <a:pt x="0" y="0"/>
                    </a:cubicBezTo>
                    <a:cubicBezTo>
                      <a:pt x="5" y="4"/>
                      <a:pt x="7" y="10"/>
                      <a:pt x="8" y="16"/>
                    </a:cubicBezTo>
                    <a:cubicBezTo>
                      <a:pt x="11" y="20"/>
                      <a:pt x="11" y="23"/>
                      <a:pt x="7" y="26"/>
                    </a:cubicBezTo>
                    <a:cubicBezTo>
                      <a:pt x="2" y="35"/>
                      <a:pt x="6" y="47"/>
                      <a:pt x="0" y="55"/>
                    </a:cubicBezTo>
                    <a:close/>
                  </a:path>
                </a:pathLst>
              </a:custGeom>
              <a:solidFill>
                <a:srgbClr val="FAE1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7" name="Freeform 392">
                <a:extLst>
                  <a:ext uri="{FF2B5EF4-FFF2-40B4-BE49-F238E27FC236}">
                    <a16:creationId xmlns:a16="http://schemas.microsoft.com/office/drawing/2014/main" id="{C1F78A6B-25EA-5B3E-D94E-F21BE1805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92825" y="369888"/>
                <a:ext cx="34925" cy="58738"/>
              </a:xfrm>
              <a:custGeom>
                <a:avLst/>
                <a:gdLst>
                  <a:gd name="T0" fmla="*/ 0 w 19"/>
                  <a:gd name="T1" fmla="*/ 21 h 33"/>
                  <a:gd name="T2" fmla="*/ 1 w 19"/>
                  <a:gd name="T3" fmla="*/ 11 h 33"/>
                  <a:gd name="T4" fmla="*/ 13 w 19"/>
                  <a:gd name="T5" fmla="*/ 6 h 33"/>
                  <a:gd name="T6" fmla="*/ 16 w 19"/>
                  <a:gd name="T7" fmla="*/ 26 h 33"/>
                  <a:gd name="T8" fmla="*/ 5 w 19"/>
                  <a:gd name="T9" fmla="*/ 24 h 33"/>
                  <a:gd name="T10" fmla="*/ 0 w 19"/>
                  <a:gd name="T11" fmla="*/ 2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0" y="21"/>
                    </a:moveTo>
                    <a:cubicBezTo>
                      <a:pt x="1" y="18"/>
                      <a:pt x="1" y="15"/>
                      <a:pt x="1" y="11"/>
                    </a:cubicBezTo>
                    <a:cubicBezTo>
                      <a:pt x="5" y="8"/>
                      <a:pt x="6" y="0"/>
                      <a:pt x="13" y="6"/>
                    </a:cubicBezTo>
                    <a:cubicBezTo>
                      <a:pt x="19" y="11"/>
                      <a:pt x="19" y="20"/>
                      <a:pt x="16" y="26"/>
                    </a:cubicBezTo>
                    <a:cubicBezTo>
                      <a:pt x="13" y="33"/>
                      <a:pt x="9" y="23"/>
                      <a:pt x="5" y="24"/>
                    </a:cubicBezTo>
                    <a:cubicBezTo>
                      <a:pt x="3" y="23"/>
                      <a:pt x="2" y="22"/>
                      <a:pt x="0" y="21"/>
                    </a:cubicBezTo>
                    <a:close/>
                  </a:path>
                </a:pathLst>
              </a:custGeom>
              <a:solidFill>
                <a:srgbClr val="8BA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8" name="Freeform 393">
                <a:extLst>
                  <a:ext uri="{FF2B5EF4-FFF2-40B4-BE49-F238E27FC236}">
                    <a16:creationId xmlns:a16="http://schemas.microsoft.com/office/drawing/2014/main" id="{A5BAD203-2A2F-C925-6CF1-F27FB5CC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9875" y="631825"/>
                <a:ext cx="28575" cy="50800"/>
              </a:xfrm>
              <a:custGeom>
                <a:avLst/>
                <a:gdLst>
                  <a:gd name="T0" fmla="*/ 16 w 16"/>
                  <a:gd name="T1" fmla="*/ 1 h 28"/>
                  <a:gd name="T2" fmla="*/ 14 w 16"/>
                  <a:gd name="T3" fmla="*/ 9 h 28"/>
                  <a:gd name="T4" fmla="*/ 0 w 16"/>
                  <a:gd name="T5" fmla="*/ 28 h 28"/>
                  <a:gd name="T6" fmla="*/ 1 w 16"/>
                  <a:gd name="T7" fmla="*/ 0 h 28"/>
                  <a:gd name="T8" fmla="*/ 16 w 16"/>
                  <a:gd name="T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5" y="4"/>
                      <a:pt x="14" y="6"/>
                      <a:pt x="14" y="9"/>
                    </a:cubicBezTo>
                    <a:cubicBezTo>
                      <a:pt x="8" y="14"/>
                      <a:pt x="13" y="28"/>
                      <a:pt x="0" y="28"/>
                    </a:cubicBezTo>
                    <a:cubicBezTo>
                      <a:pt x="0" y="19"/>
                      <a:pt x="0" y="9"/>
                      <a:pt x="1" y="0"/>
                    </a:cubicBezTo>
                    <a:cubicBezTo>
                      <a:pt x="6" y="1"/>
                      <a:pt x="11" y="1"/>
                      <a:pt x="16" y="1"/>
                    </a:cubicBezTo>
                    <a:close/>
                  </a:path>
                </a:pathLst>
              </a:custGeom>
              <a:solidFill>
                <a:srgbClr val="F8B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9" name="Freeform 394">
                <a:extLst>
                  <a:ext uri="{FF2B5EF4-FFF2-40B4-BE49-F238E27FC236}">
                    <a16:creationId xmlns:a16="http://schemas.microsoft.com/office/drawing/2014/main" id="{01980BC4-1D98-7D9A-5FAB-3DF8DB516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0613" y="152400"/>
                <a:ext cx="82550" cy="400050"/>
              </a:xfrm>
              <a:custGeom>
                <a:avLst/>
                <a:gdLst>
                  <a:gd name="T0" fmla="*/ 9 w 45"/>
                  <a:gd name="T1" fmla="*/ 223 h 223"/>
                  <a:gd name="T2" fmla="*/ 5 w 45"/>
                  <a:gd name="T3" fmla="*/ 208 h 223"/>
                  <a:gd name="T4" fmla="*/ 23 w 45"/>
                  <a:gd name="T5" fmla="*/ 12 h 223"/>
                  <a:gd name="T6" fmla="*/ 24 w 45"/>
                  <a:gd name="T7" fmla="*/ 0 h 223"/>
                  <a:gd name="T8" fmla="*/ 44 w 45"/>
                  <a:gd name="T9" fmla="*/ 28 h 223"/>
                  <a:gd name="T10" fmla="*/ 45 w 45"/>
                  <a:gd name="T11" fmla="*/ 36 h 223"/>
                  <a:gd name="T12" fmla="*/ 33 w 45"/>
                  <a:gd name="T13" fmla="*/ 85 h 223"/>
                  <a:gd name="T14" fmla="*/ 13 w 45"/>
                  <a:gd name="T15" fmla="*/ 207 h 223"/>
                  <a:gd name="T16" fmla="*/ 9 w 45"/>
                  <a:gd name="T17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223">
                    <a:moveTo>
                      <a:pt x="9" y="223"/>
                    </a:moveTo>
                    <a:cubicBezTo>
                      <a:pt x="0" y="220"/>
                      <a:pt x="4" y="212"/>
                      <a:pt x="5" y="208"/>
                    </a:cubicBezTo>
                    <a:cubicBezTo>
                      <a:pt x="22" y="144"/>
                      <a:pt x="19" y="78"/>
                      <a:pt x="23" y="12"/>
                    </a:cubicBezTo>
                    <a:cubicBezTo>
                      <a:pt x="24" y="8"/>
                      <a:pt x="19" y="4"/>
                      <a:pt x="24" y="0"/>
                    </a:cubicBezTo>
                    <a:cubicBezTo>
                      <a:pt x="30" y="9"/>
                      <a:pt x="37" y="19"/>
                      <a:pt x="44" y="28"/>
                    </a:cubicBezTo>
                    <a:cubicBezTo>
                      <a:pt x="44" y="31"/>
                      <a:pt x="44" y="34"/>
                      <a:pt x="45" y="36"/>
                    </a:cubicBezTo>
                    <a:cubicBezTo>
                      <a:pt x="31" y="50"/>
                      <a:pt x="36" y="69"/>
                      <a:pt x="33" y="85"/>
                    </a:cubicBezTo>
                    <a:cubicBezTo>
                      <a:pt x="25" y="125"/>
                      <a:pt x="16" y="166"/>
                      <a:pt x="13" y="207"/>
                    </a:cubicBezTo>
                    <a:cubicBezTo>
                      <a:pt x="7" y="211"/>
                      <a:pt x="10" y="218"/>
                      <a:pt x="9" y="223"/>
                    </a:cubicBezTo>
                    <a:close/>
                  </a:path>
                </a:pathLst>
              </a:custGeom>
              <a:solidFill>
                <a:srgbClr val="241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0" name="Freeform 395">
                <a:extLst>
                  <a:ext uri="{FF2B5EF4-FFF2-40B4-BE49-F238E27FC236}">
                    <a16:creationId xmlns:a16="http://schemas.microsoft.com/office/drawing/2014/main" id="{04F232A1-0AEE-C8ED-C67A-787FDF8F7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13525" y="193675"/>
                <a:ext cx="28575" cy="165100"/>
              </a:xfrm>
              <a:custGeom>
                <a:avLst/>
                <a:gdLst>
                  <a:gd name="T0" fmla="*/ 0 w 15"/>
                  <a:gd name="T1" fmla="*/ 92 h 92"/>
                  <a:gd name="T2" fmla="*/ 0 w 15"/>
                  <a:gd name="T3" fmla="*/ 33 h 92"/>
                  <a:gd name="T4" fmla="*/ 15 w 15"/>
                  <a:gd name="T5" fmla="*/ 0 h 92"/>
                  <a:gd name="T6" fmla="*/ 0 w 15"/>
                  <a:gd name="T7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0" y="92"/>
                    </a:moveTo>
                    <a:cubicBezTo>
                      <a:pt x="0" y="73"/>
                      <a:pt x="0" y="53"/>
                      <a:pt x="0" y="33"/>
                    </a:cubicBezTo>
                    <a:cubicBezTo>
                      <a:pt x="2" y="21"/>
                      <a:pt x="7" y="10"/>
                      <a:pt x="15" y="0"/>
                    </a:cubicBezTo>
                    <a:cubicBezTo>
                      <a:pt x="14" y="32"/>
                      <a:pt x="8" y="62"/>
                      <a:pt x="0" y="92"/>
                    </a:cubicBezTo>
                    <a:close/>
                  </a:path>
                </a:pathLst>
              </a:custGeom>
              <a:solidFill>
                <a:srgbClr val="AC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1" name="Freeform 396">
                <a:extLst>
                  <a:ext uri="{FF2B5EF4-FFF2-40B4-BE49-F238E27FC236}">
                    <a16:creationId xmlns:a16="http://schemas.microsoft.com/office/drawing/2014/main" id="{8AA0AC79-BD9B-39EA-BC42-D6F9E1E40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1075" y="342900"/>
                <a:ext cx="17462" cy="136525"/>
              </a:xfrm>
              <a:custGeom>
                <a:avLst/>
                <a:gdLst>
                  <a:gd name="T0" fmla="*/ 5 w 9"/>
                  <a:gd name="T1" fmla="*/ 2 h 76"/>
                  <a:gd name="T2" fmla="*/ 5 w 9"/>
                  <a:gd name="T3" fmla="*/ 66 h 76"/>
                  <a:gd name="T4" fmla="*/ 0 w 9"/>
                  <a:gd name="T5" fmla="*/ 76 h 76"/>
                  <a:gd name="T6" fmla="*/ 2 w 9"/>
                  <a:gd name="T7" fmla="*/ 0 h 76"/>
                  <a:gd name="T8" fmla="*/ 5 w 9"/>
                  <a:gd name="T9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6">
                    <a:moveTo>
                      <a:pt x="5" y="2"/>
                    </a:moveTo>
                    <a:cubicBezTo>
                      <a:pt x="5" y="23"/>
                      <a:pt x="6" y="45"/>
                      <a:pt x="5" y="66"/>
                    </a:cubicBezTo>
                    <a:cubicBezTo>
                      <a:pt x="5" y="70"/>
                      <a:pt x="9" y="76"/>
                      <a:pt x="0" y="76"/>
                    </a:cubicBezTo>
                    <a:cubicBezTo>
                      <a:pt x="1" y="50"/>
                      <a:pt x="1" y="25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0D0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2" name="Freeform 397">
                <a:extLst>
                  <a:ext uri="{FF2B5EF4-FFF2-40B4-BE49-F238E27FC236}">
                    <a16:creationId xmlns:a16="http://schemas.microsoft.com/office/drawing/2014/main" id="{4249F7FE-0744-6740-5653-A27D11F69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18463" y="279400"/>
                <a:ext cx="33337" cy="46038"/>
              </a:xfrm>
              <a:custGeom>
                <a:avLst/>
                <a:gdLst>
                  <a:gd name="T0" fmla="*/ 14 w 18"/>
                  <a:gd name="T1" fmla="*/ 0 h 25"/>
                  <a:gd name="T2" fmla="*/ 12 w 18"/>
                  <a:gd name="T3" fmla="*/ 25 h 25"/>
                  <a:gd name="T4" fmla="*/ 0 w 18"/>
                  <a:gd name="T5" fmla="*/ 3 h 25"/>
                  <a:gd name="T6" fmla="*/ 14 w 18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4" y="0"/>
                    </a:moveTo>
                    <a:cubicBezTo>
                      <a:pt x="15" y="8"/>
                      <a:pt x="18" y="17"/>
                      <a:pt x="12" y="25"/>
                    </a:cubicBezTo>
                    <a:cubicBezTo>
                      <a:pt x="4" y="19"/>
                      <a:pt x="2" y="11"/>
                      <a:pt x="0" y="3"/>
                    </a:cubicBezTo>
                    <a:cubicBezTo>
                      <a:pt x="5" y="2"/>
                      <a:pt x="10" y="1"/>
                      <a:pt x="14" y="0"/>
                    </a:cubicBezTo>
                    <a:close/>
                  </a:path>
                </a:pathLst>
              </a:custGeom>
              <a:solidFill>
                <a:srgbClr val="863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3" name="Freeform 398">
                <a:extLst>
                  <a:ext uri="{FF2B5EF4-FFF2-40B4-BE49-F238E27FC236}">
                    <a16:creationId xmlns:a16="http://schemas.microsoft.com/office/drawing/2014/main" id="{505813AC-5F45-38A8-385F-CBAC3BD24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2888" y="231775"/>
                <a:ext cx="15875" cy="53975"/>
              </a:xfrm>
              <a:custGeom>
                <a:avLst/>
                <a:gdLst>
                  <a:gd name="T0" fmla="*/ 8 w 9"/>
                  <a:gd name="T1" fmla="*/ 11 h 30"/>
                  <a:gd name="T2" fmla="*/ 0 w 9"/>
                  <a:gd name="T3" fmla="*/ 30 h 30"/>
                  <a:gd name="T4" fmla="*/ 0 w 9"/>
                  <a:gd name="T5" fmla="*/ 0 h 30"/>
                  <a:gd name="T6" fmla="*/ 8 w 9"/>
                  <a:gd name="T7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8" y="11"/>
                    </a:moveTo>
                    <a:cubicBezTo>
                      <a:pt x="6" y="16"/>
                      <a:pt x="4" y="20"/>
                      <a:pt x="0" y="30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8" y="0"/>
                      <a:pt x="9" y="5"/>
                      <a:pt x="8" y="11"/>
                    </a:cubicBezTo>
                    <a:close/>
                  </a:path>
                </a:pathLst>
              </a:custGeom>
              <a:solidFill>
                <a:srgbClr val="373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4" name="Freeform 399">
                <a:extLst>
                  <a:ext uri="{FF2B5EF4-FFF2-40B4-BE49-F238E27FC236}">
                    <a16:creationId xmlns:a16="http://schemas.microsoft.com/office/drawing/2014/main" id="{241FF69E-0CD2-4B5B-7EBF-C942A9FA3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0425" y="201613"/>
                <a:ext cx="114300" cy="223838"/>
              </a:xfrm>
              <a:custGeom>
                <a:avLst/>
                <a:gdLst>
                  <a:gd name="T0" fmla="*/ 63 w 63"/>
                  <a:gd name="T1" fmla="*/ 80 h 125"/>
                  <a:gd name="T2" fmla="*/ 58 w 63"/>
                  <a:gd name="T3" fmla="*/ 107 h 125"/>
                  <a:gd name="T4" fmla="*/ 37 w 63"/>
                  <a:gd name="T5" fmla="*/ 117 h 125"/>
                  <a:gd name="T6" fmla="*/ 30 w 63"/>
                  <a:gd name="T7" fmla="*/ 113 h 125"/>
                  <a:gd name="T8" fmla="*/ 12 w 63"/>
                  <a:gd name="T9" fmla="*/ 78 h 125"/>
                  <a:gd name="T10" fmla="*/ 27 w 63"/>
                  <a:gd name="T11" fmla="*/ 0 h 125"/>
                  <a:gd name="T12" fmla="*/ 52 w 63"/>
                  <a:gd name="T13" fmla="*/ 52 h 125"/>
                  <a:gd name="T14" fmla="*/ 53 w 63"/>
                  <a:gd name="T15" fmla="*/ 53 h 125"/>
                  <a:gd name="T16" fmla="*/ 56 w 63"/>
                  <a:gd name="T17" fmla="*/ 52 h 125"/>
                  <a:gd name="T18" fmla="*/ 63 w 63"/>
                  <a:gd name="T19" fmla="*/ 8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125">
                    <a:moveTo>
                      <a:pt x="63" y="80"/>
                    </a:moveTo>
                    <a:cubicBezTo>
                      <a:pt x="56" y="88"/>
                      <a:pt x="60" y="98"/>
                      <a:pt x="58" y="107"/>
                    </a:cubicBezTo>
                    <a:cubicBezTo>
                      <a:pt x="56" y="119"/>
                      <a:pt x="50" y="125"/>
                      <a:pt x="37" y="117"/>
                    </a:cubicBezTo>
                    <a:cubicBezTo>
                      <a:pt x="35" y="116"/>
                      <a:pt x="33" y="113"/>
                      <a:pt x="30" y="113"/>
                    </a:cubicBezTo>
                    <a:cubicBezTo>
                      <a:pt x="0" y="114"/>
                      <a:pt x="10" y="95"/>
                      <a:pt x="12" y="78"/>
                    </a:cubicBezTo>
                    <a:cubicBezTo>
                      <a:pt x="16" y="52"/>
                      <a:pt x="25" y="27"/>
                      <a:pt x="27" y="0"/>
                    </a:cubicBezTo>
                    <a:cubicBezTo>
                      <a:pt x="35" y="17"/>
                      <a:pt x="43" y="35"/>
                      <a:pt x="52" y="52"/>
                    </a:cubicBezTo>
                    <a:cubicBezTo>
                      <a:pt x="52" y="53"/>
                      <a:pt x="53" y="53"/>
                      <a:pt x="53" y="53"/>
                    </a:cubicBezTo>
                    <a:cubicBezTo>
                      <a:pt x="54" y="53"/>
                      <a:pt x="55" y="52"/>
                      <a:pt x="56" y="52"/>
                    </a:cubicBezTo>
                    <a:cubicBezTo>
                      <a:pt x="62" y="60"/>
                      <a:pt x="59" y="71"/>
                      <a:pt x="63" y="80"/>
                    </a:cubicBezTo>
                    <a:close/>
                  </a:path>
                </a:pathLst>
              </a:custGeom>
              <a:solidFill>
                <a:srgbClr val="233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5" name="Freeform 400">
                <a:extLst>
                  <a:ext uri="{FF2B5EF4-FFF2-40B4-BE49-F238E27FC236}">
                    <a16:creationId xmlns:a16="http://schemas.microsoft.com/office/drawing/2014/main" id="{1CCEA201-B2B1-58CB-7848-0E36BE0AC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4250" y="301625"/>
                <a:ext cx="47625" cy="230188"/>
              </a:xfrm>
              <a:custGeom>
                <a:avLst/>
                <a:gdLst>
                  <a:gd name="T0" fmla="*/ 20 w 26"/>
                  <a:gd name="T1" fmla="*/ 128 h 128"/>
                  <a:gd name="T2" fmla="*/ 5 w 26"/>
                  <a:gd name="T3" fmla="*/ 50 h 128"/>
                  <a:gd name="T4" fmla="*/ 6 w 26"/>
                  <a:gd name="T5" fmla="*/ 25 h 128"/>
                  <a:gd name="T6" fmla="*/ 23 w 26"/>
                  <a:gd name="T7" fmla="*/ 0 h 128"/>
                  <a:gd name="T8" fmla="*/ 20 w 26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28">
                    <a:moveTo>
                      <a:pt x="20" y="128"/>
                    </a:moveTo>
                    <a:cubicBezTo>
                      <a:pt x="15" y="102"/>
                      <a:pt x="10" y="76"/>
                      <a:pt x="5" y="50"/>
                    </a:cubicBezTo>
                    <a:cubicBezTo>
                      <a:pt x="2" y="41"/>
                      <a:pt x="0" y="33"/>
                      <a:pt x="6" y="25"/>
                    </a:cubicBezTo>
                    <a:cubicBezTo>
                      <a:pt x="11" y="18"/>
                      <a:pt x="16" y="11"/>
                      <a:pt x="23" y="0"/>
                    </a:cubicBezTo>
                    <a:cubicBezTo>
                      <a:pt x="21" y="46"/>
                      <a:pt x="26" y="87"/>
                      <a:pt x="20" y="128"/>
                    </a:cubicBezTo>
                    <a:close/>
                  </a:path>
                </a:pathLst>
              </a:custGeom>
              <a:solidFill>
                <a:srgbClr val="FC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6" name="Freeform 401">
                <a:extLst>
                  <a:ext uri="{FF2B5EF4-FFF2-40B4-BE49-F238E27FC236}">
                    <a16:creationId xmlns:a16="http://schemas.microsoft.com/office/drawing/2014/main" id="{A1ED8617-BCB5-A378-7D06-7C92A4E4E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9963" y="346075"/>
                <a:ext cx="25400" cy="46038"/>
              </a:xfrm>
              <a:custGeom>
                <a:avLst/>
                <a:gdLst>
                  <a:gd name="T0" fmla="*/ 14 w 14"/>
                  <a:gd name="T1" fmla="*/ 0 h 25"/>
                  <a:gd name="T2" fmla="*/ 13 w 14"/>
                  <a:gd name="T3" fmla="*/ 25 h 25"/>
                  <a:gd name="T4" fmla="*/ 4 w 14"/>
                  <a:gd name="T5" fmla="*/ 1 h 25"/>
                  <a:gd name="T6" fmla="*/ 14 w 14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4" y="8"/>
                      <a:pt x="14" y="17"/>
                      <a:pt x="13" y="25"/>
                    </a:cubicBezTo>
                    <a:cubicBezTo>
                      <a:pt x="0" y="21"/>
                      <a:pt x="6" y="9"/>
                      <a:pt x="4" y="1"/>
                    </a:cubicBezTo>
                    <a:cubicBezTo>
                      <a:pt x="8" y="0"/>
                      <a:pt x="11" y="0"/>
                      <a:pt x="14" y="0"/>
                    </a:cubicBezTo>
                    <a:close/>
                  </a:path>
                </a:pathLst>
              </a:custGeom>
              <a:solidFill>
                <a:srgbClr val="5B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7" name="Freeform 402">
                <a:extLst>
                  <a:ext uri="{FF2B5EF4-FFF2-40B4-BE49-F238E27FC236}">
                    <a16:creationId xmlns:a16="http://schemas.microsoft.com/office/drawing/2014/main" id="{A3ED7F7B-F933-DF6F-0239-850631E19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1775" y="298450"/>
                <a:ext cx="26987" cy="53975"/>
              </a:xfrm>
              <a:custGeom>
                <a:avLst/>
                <a:gdLst>
                  <a:gd name="T0" fmla="*/ 15 w 15"/>
                  <a:gd name="T1" fmla="*/ 0 h 30"/>
                  <a:gd name="T2" fmla="*/ 15 w 15"/>
                  <a:gd name="T3" fmla="*/ 30 h 30"/>
                  <a:gd name="T4" fmla="*/ 0 w 15"/>
                  <a:gd name="T5" fmla="*/ 8 h 30"/>
                  <a:gd name="T6" fmla="*/ 1 w 15"/>
                  <a:gd name="T7" fmla="*/ 5 h 30"/>
                  <a:gd name="T8" fmla="*/ 15 w 15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5" y="9"/>
                      <a:pt x="15" y="19"/>
                      <a:pt x="15" y="30"/>
                    </a:cubicBezTo>
                    <a:cubicBezTo>
                      <a:pt x="4" y="26"/>
                      <a:pt x="6" y="14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5" y="3"/>
                      <a:pt x="10" y="1"/>
                      <a:pt x="15" y="0"/>
                    </a:cubicBezTo>
                    <a:close/>
                  </a:path>
                </a:pathLst>
              </a:custGeom>
              <a:solidFill>
                <a:srgbClr val="7DB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2334" name="Grupo 2333">
              <a:extLst>
                <a:ext uri="{FF2B5EF4-FFF2-40B4-BE49-F238E27FC236}">
                  <a16:creationId xmlns:a16="http://schemas.microsoft.com/office/drawing/2014/main" id="{3501FFED-9915-604C-428A-EB8138FC8D80}"/>
                </a:ext>
              </a:extLst>
            </p:cNvPr>
            <p:cNvGrpSpPr/>
            <p:nvPr/>
          </p:nvGrpSpPr>
          <p:grpSpPr>
            <a:xfrm flipH="1">
              <a:off x="-19258" y="-10364"/>
              <a:ext cx="4600962" cy="1031875"/>
              <a:chOff x="-4763" y="-3175"/>
              <a:chExt cx="4584701" cy="1031875"/>
            </a:xfrm>
          </p:grpSpPr>
          <p:grpSp>
            <p:nvGrpSpPr>
              <p:cNvPr id="2011" name="Group 606">
                <a:extLst>
                  <a:ext uri="{FF2B5EF4-FFF2-40B4-BE49-F238E27FC236}">
                    <a16:creationId xmlns:a16="http://schemas.microsoft.com/office/drawing/2014/main" id="{461C2A0C-C2EE-110F-315C-F80AA5978B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4763" y="-3175"/>
                <a:ext cx="4584701" cy="1031875"/>
                <a:chOff x="-3" y="-2"/>
                <a:chExt cx="2888" cy="650"/>
              </a:xfrm>
            </p:grpSpPr>
            <p:sp>
              <p:nvSpPr>
                <p:cNvPr id="2134" name="Freeform 406">
                  <a:extLst>
                    <a:ext uri="{FF2B5EF4-FFF2-40B4-BE49-F238E27FC236}">
                      <a16:creationId xmlns:a16="http://schemas.microsoft.com/office/drawing/2014/main" id="{00CC6C57-C343-FE91-ABD6-E278C653E4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" y="1"/>
                  <a:ext cx="90" cy="447"/>
                </a:xfrm>
                <a:custGeom>
                  <a:avLst/>
                  <a:gdLst>
                    <a:gd name="T0" fmla="*/ 35 w 78"/>
                    <a:gd name="T1" fmla="*/ 0 h 395"/>
                    <a:gd name="T2" fmla="*/ 55 w 78"/>
                    <a:gd name="T3" fmla="*/ 0 h 395"/>
                    <a:gd name="T4" fmla="*/ 57 w 78"/>
                    <a:gd name="T5" fmla="*/ 17 h 395"/>
                    <a:gd name="T6" fmla="*/ 33 w 78"/>
                    <a:gd name="T7" fmla="*/ 152 h 395"/>
                    <a:gd name="T8" fmla="*/ 47 w 78"/>
                    <a:gd name="T9" fmla="*/ 224 h 395"/>
                    <a:gd name="T10" fmla="*/ 47 w 78"/>
                    <a:gd name="T11" fmla="*/ 244 h 395"/>
                    <a:gd name="T12" fmla="*/ 55 w 78"/>
                    <a:gd name="T13" fmla="*/ 228 h 395"/>
                    <a:gd name="T14" fmla="*/ 76 w 78"/>
                    <a:gd name="T15" fmla="*/ 209 h 395"/>
                    <a:gd name="T16" fmla="*/ 77 w 78"/>
                    <a:gd name="T17" fmla="*/ 382 h 395"/>
                    <a:gd name="T18" fmla="*/ 65 w 78"/>
                    <a:gd name="T19" fmla="*/ 393 h 395"/>
                    <a:gd name="T20" fmla="*/ 18 w 78"/>
                    <a:gd name="T21" fmla="*/ 394 h 395"/>
                    <a:gd name="T22" fmla="*/ 5 w 78"/>
                    <a:gd name="T23" fmla="*/ 381 h 395"/>
                    <a:gd name="T24" fmla="*/ 2 w 78"/>
                    <a:gd name="T25" fmla="*/ 310 h 395"/>
                    <a:gd name="T26" fmla="*/ 5 w 78"/>
                    <a:gd name="T27" fmla="*/ 279 h 395"/>
                    <a:gd name="T28" fmla="*/ 1 w 78"/>
                    <a:gd name="T29" fmla="*/ 237 h 395"/>
                    <a:gd name="T30" fmla="*/ 1 w 78"/>
                    <a:gd name="T31" fmla="*/ 66 h 395"/>
                    <a:gd name="T32" fmla="*/ 15 w 78"/>
                    <a:gd name="T33" fmla="*/ 0 h 395"/>
                    <a:gd name="T34" fmla="*/ 27 w 78"/>
                    <a:gd name="T35" fmla="*/ 0 h 395"/>
                    <a:gd name="T36" fmla="*/ 29 w 78"/>
                    <a:gd name="T37" fmla="*/ 19 h 395"/>
                    <a:gd name="T38" fmla="*/ 35 w 78"/>
                    <a:gd name="T39" fmla="*/ 0 h 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78" h="395">
                      <a:moveTo>
                        <a:pt x="35" y="0"/>
                      </a:moveTo>
                      <a:cubicBezTo>
                        <a:pt x="42" y="0"/>
                        <a:pt x="48" y="0"/>
                        <a:pt x="55" y="0"/>
                      </a:cubicBezTo>
                      <a:cubicBezTo>
                        <a:pt x="59" y="5"/>
                        <a:pt x="58" y="11"/>
                        <a:pt x="57" y="17"/>
                      </a:cubicBezTo>
                      <a:cubicBezTo>
                        <a:pt x="49" y="62"/>
                        <a:pt x="41" y="107"/>
                        <a:pt x="33" y="152"/>
                      </a:cubicBezTo>
                      <a:cubicBezTo>
                        <a:pt x="30" y="177"/>
                        <a:pt x="44" y="200"/>
                        <a:pt x="47" y="224"/>
                      </a:cubicBezTo>
                      <a:cubicBezTo>
                        <a:pt x="48" y="231"/>
                        <a:pt x="48" y="237"/>
                        <a:pt x="47" y="244"/>
                      </a:cubicBezTo>
                      <a:cubicBezTo>
                        <a:pt x="51" y="239"/>
                        <a:pt x="52" y="233"/>
                        <a:pt x="55" y="228"/>
                      </a:cubicBezTo>
                      <a:cubicBezTo>
                        <a:pt x="62" y="221"/>
                        <a:pt x="61" y="207"/>
                        <a:pt x="76" y="209"/>
                      </a:cubicBezTo>
                      <a:cubicBezTo>
                        <a:pt x="78" y="266"/>
                        <a:pt x="76" y="324"/>
                        <a:pt x="77" y="382"/>
                      </a:cubicBezTo>
                      <a:cubicBezTo>
                        <a:pt x="77" y="390"/>
                        <a:pt x="73" y="395"/>
                        <a:pt x="65" y="393"/>
                      </a:cubicBezTo>
                      <a:cubicBezTo>
                        <a:pt x="49" y="391"/>
                        <a:pt x="34" y="391"/>
                        <a:pt x="18" y="394"/>
                      </a:cubicBezTo>
                      <a:cubicBezTo>
                        <a:pt x="9" y="395"/>
                        <a:pt x="5" y="391"/>
                        <a:pt x="5" y="381"/>
                      </a:cubicBezTo>
                      <a:cubicBezTo>
                        <a:pt x="5" y="358"/>
                        <a:pt x="6" y="334"/>
                        <a:pt x="2" y="310"/>
                      </a:cubicBezTo>
                      <a:cubicBezTo>
                        <a:pt x="4" y="300"/>
                        <a:pt x="6" y="290"/>
                        <a:pt x="5" y="279"/>
                      </a:cubicBezTo>
                      <a:cubicBezTo>
                        <a:pt x="4" y="265"/>
                        <a:pt x="0" y="251"/>
                        <a:pt x="1" y="237"/>
                      </a:cubicBezTo>
                      <a:cubicBezTo>
                        <a:pt x="1" y="180"/>
                        <a:pt x="1" y="123"/>
                        <a:pt x="1" y="66"/>
                      </a:cubicBezTo>
                      <a:cubicBezTo>
                        <a:pt x="1" y="43"/>
                        <a:pt x="2" y="20"/>
                        <a:pt x="15" y="0"/>
                      </a:cubicBezTo>
                      <a:cubicBezTo>
                        <a:pt x="19" y="0"/>
                        <a:pt x="23" y="0"/>
                        <a:pt x="27" y="0"/>
                      </a:cubicBezTo>
                      <a:cubicBezTo>
                        <a:pt x="32" y="5"/>
                        <a:pt x="27" y="12"/>
                        <a:pt x="29" y="19"/>
                      </a:cubicBezTo>
                      <a:cubicBezTo>
                        <a:pt x="35" y="13"/>
                        <a:pt x="31" y="5"/>
                        <a:pt x="35" y="0"/>
                      </a:cubicBezTo>
                      <a:close/>
                    </a:path>
                  </a:pathLst>
                </a:custGeom>
                <a:solidFill>
                  <a:srgbClr val="1E20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35" name="Freeform 407">
                  <a:extLst>
                    <a:ext uri="{FF2B5EF4-FFF2-40B4-BE49-F238E27FC236}">
                      <a16:creationId xmlns:a16="http://schemas.microsoft.com/office/drawing/2014/main" id="{A6BC680B-2FB5-1C71-04BA-6486EAE33D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1" y="1"/>
                  <a:ext cx="125" cy="443"/>
                </a:xfrm>
                <a:custGeom>
                  <a:avLst/>
                  <a:gdLst>
                    <a:gd name="T0" fmla="*/ 66 w 109"/>
                    <a:gd name="T1" fmla="*/ 0 h 392"/>
                    <a:gd name="T2" fmla="*/ 98 w 109"/>
                    <a:gd name="T3" fmla="*/ 0 h 392"/>
                    <a:gd name="T4" fmla="*/ 109 w 109"/>
                    <a:gd name="T5" fmla="*/ 26 h 392"/>
                    <a:gd name="T6" fmla="*/ 53 w 109"/>
                    <a:gd name="T7" fmla="*/ 340 h 392"/>
                    <a:gd name="T8" fmla="*/ 41 w 109"/>
                    <a:gd name="T9" fmla="*/ 390 h 392"/>
                    <a:gd name="T10" fmla="*/ 0 w 109"/>
                    <a:gd name="T11" fmla="*/ 382 h 392"/>
                    <a:gd name="T12" fmla="*/ 12 w 109"/>
                    <a:gd name="T13" fmla="*/ 301 h 392"/>
                    <a:gd name="T14" fmla="*/ 33 w 109"/>
                    <a:gd name="T15" fmla="*/ 173 h 392"/>
                    <a:gd name="T16" fmla="*/ 45 w 109"/>
                    <a:gd name="T17" fmla="*/ 107 h 392"/>
                    <a:gd name="T18" fmla="*/ 48 w 109"/>
                    <a:gd name="T19" fmla="*/ 81 h 392"/>
                    <a:gd name="T20" fmla="*/ 61 w 109"/>
                    <a:gd name="T21" fmla="*/ 16 h 392"/>
                    <a:gd name="T22" fmla="*/ 66 w 109"/>
                    <a:gd name="T23" fmla="*/ 0 h 3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9" h="392">
                      <a:moveTo>
                        <a:pt x="66" y="0"/>
                      </a:moveTo>
                      <a:cubicBezTo>
                        <a:pt x="77" y="0"/>
                        <a:pt x="88" y="0"/>
                        <a:pt x="98" y="0"/>
                      </a:cubicBezTo>
                      <a:cubicBezTo>
                        <a:pt x="105" y="7"/>
                        <a:pt x="109" y="16"/>
                        <a:pt x="109" y="26"/>
                      </a:cubicBezTo>
                      <a:cubicBezTo>
                        <a:pt x="92" y="131"/>
                        <a:pt x="72" y="236"/>
                        <a:pt x="53" y="340"/>
                      </a:cubicBezTo>
                      <a:cubicBezTo>
                        <a:pt x="50" y="357"/>
                        <a:pt x="51" y="375"/>
                        <a:pt x="41" y="390"/>
                      </a:cubicBezTo>
                      <a:cubicBezTo>
                        <a:pt x="27" y="392"/>
                        <a:pt x="14" y="387"/>
                        <a:pt x="0" y="382"/>
                      </a:cubicBezTo>
                      <a:cubicBezTo>
                        <a:pt x="0" y="354"/>
                        <a:pt x="8" y="328"/>
                        <a:pt x="12" y="301"/>
                      </a:cubicBezTo>
                      <a:cubicBezTo>
                        <a:pt x="19" y="258"/>
                        <a:pt x="28" y="216"/>
                        <a:pt x="33" y="173"/>
                      </a:cubicBezTo>
                      <a:cubicBezTo>
                        <a:pt x="37" y="151"/>
                        <a:pt x="42" y="129"/>
                        <a:pt x="45" y="107"/>
                      </a:cubicBezTo>
                      <a:cubicBezTo>
                        <a:pt x="44" y="98"/>
                        <a:pt x="45" y="90"/>
                        <a:pt x="48" y="81"/>
                      </a:cubicBezTo>
                      <a:cubicBezTo>
                        <a:pt x="56" y="60"/>
                        <a:pt x="56" y="38"/>
                        <a:pt x="61" y="16"/>
                      </a:cubicBezTo>
                      <a:cubicBezTo>
                        <a:pt x="62" y="10"/>
                        <a:pt x="62" y="4"/>
                        <a:pt x="66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36" name="Freeform 408">
                  <a:extLst>
                    <a:ext uri="{FF2B5EF4-FFF2-40B4-BE49-F238E27FC236}">
                      <a16:creationId xmlns:a16="http://schemas.microsoft.com/office/drawing/2014/main" id="{FA487A94-B1A1-AC30-51E6-8127A0331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1"/>
                  <a:ext cx="130" cy="441"/>
                </a:xfrm>
                <a:custGeom>
                  <a:avLst/>
                  <a:gdLst>
                    <a:gd name="T0" fmla="*/ 66 w 113"/>
                    <a:gd name="T1" fmla="*/ 0 h 390"/>
                    <a:gd name="T2" fmla="*/ 102 w 113"/>
                    <a:gd name="T3" fmla="*/ 0 h 390"/>
                    <a:gd name="T4" fmla="*/ 112 w 113"/>
                    <a:gd name="T5" fmla="*/ 26 h 390"/>
                    <a:gd name="T6" fmla="*/ 54 w 113"/>
                    <a:gd name="T7" fmla="*/ 361 h 390"/>
                    <a:gd name="T8" fmla="*/ 45 w 113"/>
                    <a:gd name="T9" fmla="*/ 387 h 390"/>
                    <a:gd name="T10" fmla="*/ 4 w 113"/>
                    <a:gd name="T11" fmla="*/ 382 h 390"/>
                    <a:gd name="T12" fmla="*/ 5 w 113"/>
                    <a:gd name="T13" fmla="*/ 357 h 390"/>
                    <a:gd name="T14" fmla="*/ 36 w 113"/>
                    <a:gd name="T15" fmla="*/ 186 h 390"/>
                    <a:gd name="T16" fmla="*/ 37 w 113"/>
                    <a:gd name="T17" fmla="*/ 172 h 390"/>
                    <a:gd name="T18" fmla="*/ 49 w 113"/>
                    <a:gd name="T19" fmla="*/ 101 h 390"/>
                    <a:gd name="T20" fmla="*/ 54 w 113"/>
                    <a:gd name="T21" fmla="*/ 72 h 390"/>
                    <a:gd name="T22" fmla="*/ 63 w 113"/>
                    <a:gd name="T23" fmla="*/ 9 h 390"/>
                    <a:gd name="T24" fmla="*/ 66 w 113"/>
                    <a:gd name="T25" fmla="*/ 0 h 3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13" h="390">
                      <a:moveTo>
                        <a:pt x="66" y="0"/>
                      </a:moveTo>
                      <a:cubicBezTo>
                        <a:pt x="78" y="0"/>
                        <a:pt x="90" y="0"/>
                        <a:pt x="102" y="0"/>
                      </a:cubicBezTo>
                      <a:cubicBezTo>
                        <a:pt x="109" y="7"/>
                        <a:pt x="113" y="16"/>
                        <a:pt x="112" y="26"/>
                      </a:cubicBezTo>
                      <a:cubicBezTo>
                        <a:pt x="93" y="138"/>
                        <a:pt x="72" y="250"/>
                        <a:pt x="54" y="361"/>
                      </a:cubicBezTo>
                      <a:cubicBezTo>
                        <a:pt x="52" y="370"/>
                        <a:pt x="52" y="380"/>
                        <a:pt x="45" y="387"/>
                      </a:cubicBezTo>
                      <a:cubicBezTo>
                        <a:pt x="31" y="390"/>
                        <a:pt x="17" y="388"/>
                        <a:pt x="4" y="382"/>
                      </a:cubicBezTo>
                      <a:cubicBezTo>
                        <a:pt x="0" y="374"/>
                        <a:pt x="4" y="365"/>
                        <a:pt x="5" y="357"/>
                      </a:cubicBezTo>
                      <a:cubicBezTo>
                        <a:pt x="15" y="300"/>
                        <a:pt x="25" y="243"/>
                        <a:pt x="36" y="186"/>
                      </a:cubicBezTo>
                      <a:cubicBezTo>
                        <a:pt x="37" y="182"/>
                        <a:pt x="36" y="177"/>
                        <a:pt x="37" y="172"/>
                      </a:cubicBezTo>
                      <a:cubicBezTo>
                        <a:pt x="40" y="148"/>
                        <a:pt x="46" y="125"/>
                        <a:pt x="49" y="101"/>
                      </a:cubicBezTo>
                      <a:cubicBezTo>
                        <a:pt x="51" y="91"/>
                        <a:pt x="53" y="82"/>
                        <a:pt x="54" y="72"/>
                      </a:cubicBezTo>
                      <a:cubicBezTo>
                        <a:pt x="58" y="51"/>
                        <a:pt x="64" y="30"/>
                        <a:pt x="63" y="9"/>
                      </a:cubicBezTo>
                      <a:cubicBezTo>
                        <a:pt x="63" y="5"/>
                        <a:pt x="64" y="2"/>
                        <a:pt x="66" y="0"/>
                      </a:cubicBezTo>
                      <a:close/>
                    </a:path>
                  </a:pathLst>
                </a:custGeom>
                <a:solidFill>
                  <a:srgbClr val="F8E9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37" name="Freeform 409">
                  <a:extLst>
                    <a:ext uri="{FF2B5EF4-FFF2-40B4-BE49-F238E27FC236}">
                      <a16:creationId xmlns:a16="http://schemas.microsoft.com/office/drawing/2014/main" id="{83735D7E-9581-8D4F-E12A-CA9663B3A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6" y="1"/>
                  <a:ext cx="117" cy="356"/>
                </a:xfrm>
                <a:custGeom>
                  <a:avLst/>
                  <a:gdLst>
                    <a:gd name="T0" fmla="*/ 6 w 102"/>
                    <a:gd name="T1" fmla="*/ 0 h 315"/>
                    <a:gd name="T2" fmla="*/ 46 w 102"/>
                    <a:gd name="T3" fmla="*/ 0 h 315"/>
                    <a:gd name="T4" fmla="*/ 55 w 102"/>
                    <a:gd name="T5" fmla="*/ 28 h 315"/>
                    <a:gd name="T6" fmla="*/ 67 w 102"/>
                    <a:gd name="T7" fmla="*/ 96 h 315"/>
                    <a:gd name="T8" fmla="*/ 87 w 102"/>
                    <a:gd name="T9" fmla="*/ 207 h 315"/>
                    <a:gd name="T10" fmla="*/ 99 w 102"/>
                    <a:gd name="T11" fmla="*/ 282 h 315"/>
                    <a:gd name="T12" fmla="*/ 99 w 102"/>
                    <a:gd name="T13" fmla="*/ 303 h 315"/>
                    <a:gd name="T14" fmla="*/ 61 w 102"/>
                    <a:gd name="T15" fmla="*/ 312 h 315"/>
                    <a:gd name="T16" fmla="*/ 52 w 102"/>
                    <a:gd name="T17" fmla="*/ 291 h 315"/>
                    <a:gd name="T18" fmla="*/ 5 w 102"/>
                    <a:gd name="T19" fmla="*/ 27 h 315"/>
                    <a:gd name="T20" fmla="*/ 6 w 102"/>
                    <a:gd name="T21" fmla="*/ 0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2" h="315">
                      <a:moveTo>
                        <a:pt x="6" y="0"/>
                      </a:moveTo>
                      <a:cubicBezTo>
                        <a:pt x="19" y="0"/>
                        <a:pt x="33" y="0"/>
                        <a:pt x="46" y="0"/>
                      </a:cubicBezTo>
                      <a:cubicBezTo>
                        <a:pt x="53" y="8"/>
                        <a:pt x="54" y="18"/>
                        <a:pt x="55" y="28"/>
                      </a:cubicBezTo>
                      <a:cubicBezTo>
                        <a:pt x="58" y="51"/>
                        <a:pt x="65" y="73"/>
                        <a:pt x="67" y="96"/>
                      </a:cubicBezTo>
                      <a:cubicBezTo>
                        <a:pt x="71" y="133"/>
                        <a:pt x="80" y="170"/>
                        <a:pt x="87" y="207"/>
                      </a:cubicBezTo>
                      <a:cubicBezTo>
                        <a:pt x="91" y="232"/>
                        <a:pt x="93" y="257"/>
                        <a:pt x="99" y="282"/>
                      </a:cubicBezTo>
                      <a:cubicBezTo>
                        <a:pt x="101" y="289"/>
                        <a:pt x="102" y="296"/>
                        <a:pt x="99" y="303"/>
                      </a:cubicBezTo>
                      <a:cubicBezTo>
                        <a:pt x="87" y="310"/>
                        <a:pt x="75" y="315"/>
                        <a:pt x="61" y="312"/>
                      </a:cubicBezTo>
                      <a:cubicBezTo>
                        <a:pt x="54" y="307"/>
                        <a:pt x="53" y="298"/>
                        <a:pt x="52" y="291"/>
                      </a:cubicBezTo>
                      <a:cubicBezTo>
                        <a:pt x="36" y="203"/>
                        <a:pt x="22" y="115"/>
                        <a:pt x="5" y="27"/>
                      </a:cubicBezTo>
                      <a:cubicBezTo>
                        <a:pt x="4" y="18"/>
                        <a:pt x="0" y="9"/>
                        <a:pt x="6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38" name="Freeform 410">
                  <a:extLst>
                    <a:ext uri="{FF2B5EF4-FFF2-40B4-BE49-F238E27FC236}">
                      <a16:creationId xmlns:a16="http://schemas.microsoft.com/office/drawing/2014/main" id="{8A14E616-91DA-D9F4-84F2-54E49197AA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3" y="1"/>
                  <a:ext cx="119" cy="341"/>
                </a:xfrm>
                <a:custGeom>
                  <a:avLst/>
                  <a:gdLst>
                    <a:gd name="T0" fmla="*/ 47 w 103"/>
                    <a:gd name="T1" fmla="*/ 0 h 301"/>
                    <a:gd name="T2" fmla="*/ 95 w 103"/>
                    <a:gd name="T3" fmla="*/ 0 h 301"/>
                    <a:gd name="T4" fmla="*/ 97 w 103"/>
                    <a:gd name="T5" fmla="*/ 28 h 301"/>
                    <a:gd name="T6" fmla="*/ 76 w 103"/>
                    <a:gd name="T7" fmla="*/ 154 h 301"/>
                    <a:gd name="T8" fmla="*/ 71 w 103"/>
                    <a:gd name="T9" fmla="*/ 170 h 301"/>
                    <a:gd name="T10" fmla="*/ 53 w 103"/>
                    <a:gd name="T11" fmla="*/ 278 h 301"/>
                    <a:gd name="T12" fmla="*/ 42 w 103"/>
                    <a:gd name="T13" fmla="*/ 300 h 301"/>
                    <a:gd name="T14" fmla="*/ 5 w 103"/>
                    <a:gd name="T15" fmla="*/ 294 h 301"/>
                    <a:gd name="T16" fmla="*/ 9 w 103"/>
                    <a:gd name="T17" fmla="*/ 251 h 301"/>
                    <a:gd name="T18" fmla="*/ 29 w 103"/>
                    <a:gd name="T19" fmla="*/ 137 h 301"/>
                    <a:gd name="T20" fmla="*/ 34 w 103"/>
                    <a:gd name="T21" fmla="*/ 107 h 301"/>
                    <a:gd name="T22" fmla="*/ 44 w 103"/>
                    <a:gd name="T23" fmla="*/ 36 h 301"/>
                    <a:gd name="T24" fmla="*/ 47 w 103"/>
                    <a:gd name="T25" fmla="*/ 0 h 3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3" h="301">
                      <a:moveTo>
                        <a:pt x="47" y="0"/>
                      </a:moveTo>
                      <a:cubicBezTo>
                        <a:pt x="63" y="0"/>
                        <a:pt x="79" y="0"/>
                        <a:pt x="95" y="0"/>
                      </a:cubicBezTo>
                      <a:cubicBezTo>
                        <a:pt x="103" y="9"/>
                        <a:pt x="99" y="19"/>
                        <a:pt x="97" y="28"/>
                      </a:cubicBezTo>
                      <a:cubicBezTo>
                        <a:pt x="90" y="70"/>
                        <a:pt x="81" y="111"/>
                        <a:pt x="76" y="154"/>
                      </a:cubicBezTo>
                      <a:cubicBezTo>
                        <a:pt x="75" y="159"/>
                        <a:pt x="73" y="164"/>
                        <a:pt x="71" y="170"/>
                      </a:cubicBezTo>
                      <a:cubicBezTo>
                        <a:pt x="66" y="206"/>
                        <a:pt x="58" y="241"/>
                        <a:pt x="53" y="278"/>
                      </a:cubicBezTo>
                      <a:cubicBezTo>
                        <a:pt x="52" y="286"/>
                        <a:pt x="50" y="295"/>
                        <a:pt x="42" y="300"/>
                      </a:cubicBezTo>
                      <a:cubicBezTo>
                        <a:pt x="29" y="301"/>
                        <a:pt x="17" y="299"/>
                        <a:pt x="5" y="294"/>
                      </a:cubicBezTo>
                      <a:cubicBezTo>
                        <a:pt x="0" y="279"/>
                        <a:pt x="6" y="265"/>
                        <a:pt x="9" y="251"/>
                      </a:cubicBezTo>
                      <a:cubicBezTo>
                        <a:pt x="15" y="213"/>
                        <a:pt x="20" y="175"/>
                        <a:pt x="29" y="137"/>
                      </a:cubicBezTo>
                      <a:cubicBezTo>
                        <a:pt x="35" y="127"/>
                        <a:pt x="34" y="117"/>
                        <a:pt x="34" y="107"/>
                      </a:cubicBezTo>
                      <a:cubicBezTo>
                        <a:pt x="32" y="83"/>
                        <a:pt x="46" y="61"/>
                        <a:pt x="44" y="36"/>
                      </a:cubicBezTo>
                      <a:cubicBezTo>
                        <a:pt x="45" y="24"/>
                        <a:pt x="38" y="11"/>
                        <a:pt x="47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39" name="Freeform 411">
                  <a:extLst>
                    <a:ext uri="{FF2B5EF4-FFF2-40B4-BE49-F238E27FC236}">
                      <a16:creationId xmlns:a16="http://schemas.microsoft.com/office/drawing/2014/main" id="{A0E3981F-BEC9-EDC3-C6F8-C6871A565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8" y="1"/>
                  <a:ext cx="115" cy="344"/>
                </a:xfrm>
                <a:custGeom>
                  <a:avLst/>
                  <a:gdLst>
                    <a:gd name="T0" fmla="*/ 45 w 100"/>
                    <a:gd name="T1" fmla="*/ 0 h 304"/>
                    <a:gd name="T2" fmla="*/ 93 w 100"/>
                    <a:gd name="T3" fmla="*/ 0 h 304"/>
                    <a:gd name="T4" fmla="*/ 95 w 100"/>
                    <a:gd name="T5" fmla="*/ 26 h 304"/>
                    <a:gd name="T6" fmla="*/ 73 w 100"/>
                    <a:gd name="T7" fmla="*/ 154 h 304"/>
                    <a:gd name="T8" fmla="*/ 68 w 100"/>
                    <a:gd name="T9" fmla="*/ 170 h 304"/>
                    <a:gd name="T10" fmla="*/ 51 w 100"/>
                    <a:gd name="T11" fmla="*/ 277 h 304"/>
                    <a:gd name="T12" fmla="*/ 43 w 100"/>
                    <a:gd name="T13" fmla="*/ 299 h 304"/>
                    <a:gd name="T14" fmla="*/ 3 w 100"/>
                    <a:gd name="T15" fmla="*/ 294 h 304"/>
                    <a:gd name="T16" fmla="*/ 1 w 100"/>
                    <a:gd name="T17" fmla="*/ 283 h 304"/>
                    <a:gd name="T18" fmla="*/ 28 w 100"/>
                    <a:gd name="T19" fmla="*/ 136 h 304"/>
                    <a:gd name="T20" fmla="*/ 31 w 100"/>
                    <a:gd name="T21" fmla="*/ 107 h 304"/>
                    <a:gd name="T22" fmla="*/ 43 w 100"/>
                    <a:gd name="T23" fmla="*/ 32 h 304"/>
                    <a:gd name="T24" fmla="*/ 45 w 100"/>
                    <a:gd name="T25" fmla="*/ 0 h 3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0" h="304">
                      <a:moveTo>
                        <a:pt x="45" y="0"/>
                      </a:moveTo>
                      <a:cubicBezTo>
                        <a:pt x="61" y="0"/>
                        <a:pt x="77" y="0"/>
                        <a:pt x="93" y="0"/>
                      </a:cubicBezTo>
                      <a:cubicBezTo>
                        <a:pt x="100" y="8"/>
                        <a:pt x="96" y="17"/>
                        <a:pt x="95" y="26"/>
                      </a:cubicBezTo>
                      <a:cubicBezTo>
                        <a:pt x="88" y="69"/>
                        <a:pt x="79" y="111"/>
                        <a:pt x="73" y="154"/>
                      </a:cubicBezTo>
                      <a:cubicBezTo>
                        <a:pt x="72" y="159"/>
                        <a:pt x="70" y="164"/>
                        <a:pt x="68" y="170"/>
                      </a:cubicBezTo>
                      <a:cubicBezTo>
                        <a:pt x="63" y="206"/>
                        <a:pt x="56" y="242"/>
                        <a:pt x="51" y="277"/>
                      </a:cubicBezTo>
                      <a:cubicBezTo>
                        <a:pt x="49" y="285"/>
                        <a:pt x="49" y="293"/>
                        <a:pt x="43" y="299"/>
                      </a:cubicBezTo>
                      <a:cubicBezTo>
                        <a:pt x="29" y="304"/>
                        <a:pt x="16" y="298"/>
                        <a:pt x="3" y="294"/>
                      </a:cubicBezTo>
                      <a:cubicBezTo>
                        <a:pt x="1" y="291"/>
                        <a:pt x="0" y="287"/>
                        <a:pt x="1" y="283"/>
                      </a:cubicBezTo>
                      <a:cubicBezTo>
                        <a:pt x="9" y="234"/>
                        <a:pt x="16" y="184"/>
                        <a:pt x="28" y="136"/>
                      </a:cubicBezTo>
                      <a:cubicBezTo>
                        <a:pt x="32" y="127"/>
                        <a:pt x="30" y="117"/>
                        <a:pt x="31" y="107"/>
                      </a:cubicBezTo>
                      <a:cubicBezTo>
                        <a:pt x="31" y="82"/>
                        <a:pt x="45" y="58"/>
                        <a:pt x="43" y="32"/>
                      </a:cubicBezTo>
                      <a:cubicBezTo>
                        <a:pt x="42" y="22"/>
                        <a:pt x="36" y="10"/>
                        <a:pt x="45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0" name="Freeform 412">
                  <a:extLst>
                    <a:ext uri="{FF2B5EF4-FFF2-40B4-BE49-F238E27FC236}">
                      <a16:creationId xmlns:a16="http://schemas.microsoft.com/office/drawing/2014/main" id="{4CC3C4B6-C309-BE5E-9B54-BC2E0FB93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" y="53"/>
                  <a:ext cx="92" cy="382"/>
                </a:xfrm>
                <a:custGeom>
                  <a:avLst/>
                  <a:gdLst>
                    <a:gd name="T0" fmla="*/ 0 w 80"/>
                    <a:gd name="T1" fmla="*/ 322 h 338"/>
                    <a:gd name="T2" fmla="*/ 0 w 80"/>
                    <a:gd name="T3" fmla="*/ 210 h 338"/>
                    <a:gd name="T4" fmla="*/ 5 w 80"/>
                    <a:gd name="T5" fmla="*/ 164 h 338"/>
                    <a:gd name="T6" fmla="*/ 9 w 80"/>
                    <a:gd name="T7" fmla="*/ 137 h 338"/>
                    <a:gd name="T8" fmla="*/ 22 w 80"/>
                    <a:gd name="T9" fmla="*/ 64 h 338"/>
                    <a:gd name="T10" fmla="*/ 23 w 80"/>
                    <a:gd name="T11" fmla="*/ 59 h 338"/>
                    <a:gd name="T12" fmla="*/ 34 w 80"/>
                    <a:gd name="T13" fmla="*/ 4 h 338"/>
                    <a:gd name="T14" fmla="*/ 38 w 80"/>
                    <a:gd name="T15" fmla="*/ 1 h 338"/>
                    <a:gd name="T16" fmla="*/ 75 w 80"/>
                    <a:gd name="T17" fmla="*/ 21 h 338"/>
                    <a:gd name="T18" fmla="*/ 67 w 80"/>
                    <a:gd name="T19" fmla="*/ 85 h 338"/>
                    <a:gd name="T20" fmla="*/ 51 w 80"/>
                    <a:gd name="T21" fmla="*/ 181 h 338"/>
                    <a:gd name="T22" fmla="*/ 47 w 80"/>
                    <a:gd name="T23" fmla="*/ 199 h 338"/>
                    <a:gd name="T24" fmla="*/ 27 w 80"/>
                    <a:gd name="T25" fmla="*/ 311 h 338"/>
                    <a:gd name="T26" fmla="*/ 28 w 80"/>
                    <a:gd name="T27" fmla="*/ 330 h 338"/>
                    <a:gd name="T28" fmla="*/ 0 w 80"/>
                    <a:gd name="T29" fmla="*/ 322 h 3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80" h="338">
                      <a:moveTo>
                        <a:pt x="0" y="322"/>
                      </a:moveTo>
                      <a:cubicBezTo>
                        <a:pt x="0" y="284"/>
                        <a:pt x="0" y="247"/>
                        <a:pt x="0" y="210"/>
                      </a:cubicBezTo>
                      <a:cubicBezTo>
                        <a:pt x="4" y="195"/>
                        <a:pt x="3" y="179"/>
                        <a:pt x="5" y="164"/>
                      </a:cubicBezTo>
                      <a:cubicBezTo>
                        <a:pt x="10" y="155"/>
                        <a:pt x="12" y="146"/>
                        <a:pt x="9" y="137"/>
                      </a:cubicBezTo>
                      <a:cubicBezTo>
                        <a:pt x="10" y="112"/>
                        <a:pt x="21" y="89"/>
                        <a:pt x="22" y="64"/>
                      </a:cubicBezTo>
                      <a:cubicBezTo>
                        <a:pt x="22" y="62"/>
                        <a:pt x="23" y="60"/>
                        <a:pt x="23" y="59"/>
                      </a:cubicBezTo>
                      <a:cubicBezTo>
                        <a:pt x="30" y="41"/>
                        <a:pt x="27" y="21"/>
                        <a:pt x="34" y="4"/>
                      </a:cubicBezTo>
                      <a:cubicBezTo>
                        <a:pt x="35" y="2"/>
                        <a:pt x="37" y="0"/>
                        <a:pt x="38" y="1"/>
                      </a:cubicBezTo>
                      <a:cubicBezTo>
                        <a:pt x="48" y="13"/>
                        <a:pt x="61" y="18"/>
                        <a:pt x="75" y="21"/>
                      </a:cubicBezTo>
                      <a:cubicBezTo>
                        <a:pt x="80" y="43"/>
                        <a:pt x="70" y="64"/>
                        <a:pt x="67" y="85"/>
                      </a:cubicBezTo>
                      <a:cubicBezTo>
                        <a:pt x="62" y="117"/>
                        <a:pt x="56" y="149"/>
                        <a:pt x="51" y="181"/>
                      </a:cubicBezTo>
                      <a:cubicBezTo>
                        <a:pt x="50" y="187"/>
                        <a:pt x="49" y="193"/>
                        <a:pt x="47" y="199"/>
                      </a:cubicBezTo>
                      <a:cubicBezTo>
                        <a:pt x="39" y="236"/>
                        <a:pt x="36" y="274"/>
                        <a:pt x="27" y="311"/>
                      </a:cubicBezTo>
                      <a:cubicBezTo>
                        <a:pt x="25" y="318"/>
                        <a:pt x="29" y="324"/>
                        <a:pt x="28" y="330"/>
                      </a:cubicBezTo>
                      <a:cubicBezTo>
                        <a:pt x="16" y="338"/>
                        <a:pt x="8" y="330"/>
                        <a:pt x="0" y="322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1" name="Freeform 413">
                  <a:extLst>
                    <a:ext uri="{FF2B5EF4-FFF2-40B4-BE49-F238E27FC236}">
                      <a16:creationId xmlns:a16="http://schemas.microsoft.com/office/drawing/2014/main" id="{9CCF0980-11C3-A3E8-D73A-5FA648F9B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9" y="1"/>
                  <a:ext cx="111" cy="329"/>
                </a:xfrm>
                <a:custGeom>
                  <a:avLst/>
                  <a:gdLst>
                    <a:gd name="T0" fmla="*/ 51 w 96"/>
                    <a:gd name="T1" fmla="*/ 0 h 291"/>
                    <a:gd name="T2" fmla="*/ 91 w 96"/>
                    <a:gd name="T3" fmla="*/ 0 h 291"/>
                    <a:gd name="T4" fmla="*/ 94 w 96"/>
                    <a:gd name="T5" fmla="*/ 19 h 291"/>
                    <a:gd name="T6" fmla="*/ 49 w 96"/>
                    <a:gd name="T7" fmla="*/ 273 h 291"/>
                    <a:gd name="T8" fmla="*/ 46 w 96"/>
                    <a:gd name="T9" fmla="*/ 282 h 291"/>
                    <a:gd name="T10" fmla="*/ 5 w 96"/>
                    <a:gd name="T11" fmla="*/ 279 h 291"/>
                    <a:gd name="T12" fmla="*/ 5 w 96"/>
                    <a:gd name="T13" fmla="*/ 250 h 291"/>
                    <a:gd name="T14" fmla="*/ 37 w 96"/>
                    <a:gd name="T15" fmla="*/ 72 h 291"/>
                    <a:gd name="T16" fmla="*/ 38 w 96"/>
                    <a:gd name="T17" fmla="*/ 56 h 291"/>
                    <a:gd name="T18" fmla="*/ 51 w 96"/>
                    <a:gd name="T19" fmla="*/ 0 h 2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6" h="291">
                      <a:moveTo>
                        <a:pt x="51" y="0"/>
                      </a:moveTo>
                      <a:cubicBezTo>
                        <a:pt x="65" y="0"/>
                        <a:pt x="78" y="0"/>
                        <a:pt x="91" y="0"/>
                      </a:cubicBezTo>
                      <a:cubicBezTo>
                        <a:pt x="96" y="5"/>
                        <a:pt x="96" y="12"/>
                        <a:pt x="94" y="19"/>
                      </a:cubicBezTo>
                      <a:cubicBezTo>
                        <a:pt x="79" y="103"/>
                        <a:pt x="66" y="189"/>
                        <a:pt x="49" y="273"/>
                      </a:cubicBezTo>
                      <a:cubicBezTo>
                        <a:pt x="48" y="276"/>
                        <a:pt x="47" y="279"/>
                        <a:pt x="46" y="282"/>
                      </a:cubicBezTo>
                      <a:cubicBezTo>
                        <a:pt x="31" y="291"/>
                        <a:pt x="19" y="282"/>
                        <a:pt x="5" y="279"/>
                      </a:cubicBezTo>
                      <a:cubicBezTo>
                        <a:pt x="0" y="269"/>
                        <a:pt x="3" y="259"/>
                        <a:pt x="5" y="250"/>
                      </a:cubicBezTo>
                      <a:cubicBezTo>
                        <a:pt x="16" y="191"/>
                        <a:pt x="26" y="131"/>
                        <a:pt x="37" y="72"/>
                      </a:cubicBezTo>
                      <a:cubicBezTo>
                        <a:pt x="38" y="67"/>
                        <a:pt x="38" y="61"/>
                        <a:pt x="38" y="56"/>
                      </a:cubicBezTo>
                      <a:cubicBezTo>
                        <a:pt x="42" y="37"/>
                        <a:pt x="40" y="17"/>
                        <a:pt x="51" y="0"/>
                      </a:cubicBezTo>
                      <a:close/>
                    </a:path>
                  </a:pathLst>
                </a:custGeom>
                <a:solidFill>
                  <a:srgbClr val="F8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2" name="Freeform 414">
                  <a:extLst>
                    <a:ext uri="{FF2B5EF4-FFF2-40B4-BE49-F238E27FC236}">
                      <a16:creationId xmlns:a16="http://schemas.microsoft.com/office/drawing/2014/main" id="{3F681D27-DE43-6867-6F55-7464D1B6EB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7" y="1"/>
                  <a:ext cx="154" cy="171"/>
                </a:xfrm>
                <a:custGeom>
                  <a:avLst/>
                  <a:gdLst>
                    <a:gd name="T0" fmla="*/ 30 w 134"/>
                    <a:gd name="T1" fmla="*/ 0 h 151"/>
                    <a:gd name="T2" fmla="*/ 98 w 134"/>
                    <a:gd name="T3" fmla="*/ 0 h 151"/>
                    <a:gd name="T4" fmla="*/ 105 w 134"/>
                    <a:gd name="T5" fmla="*/ 45 h 151"/>
                    <a:gd name="T6" fmla="*/ 133 w 134"/>
                    <a:gd name="T7" fmla="*/ 120 h 151"/>
                    <a:gd name="T8" fmla="*/ 131 w 134"/>
                    <a:gd name="T9" fmla="*/ 132 h 151"/>
                    <a:gd name="T10" fmla="*/ 94 w 134"/>
                    <a:gd name="T11" fmla="*/ 145 h 151"/>
                    <a:gd name="T12" fmla="*/ 81 w 134"/>
                    <a:gd name="T13" fmla="*/ 50 h 151"/>
                    <a:gd name="T14" fmla="*/ 75 w 134"/>
                    <a:gd name="T15" fmla="*/ 89 h 151"/>
                    <a:gd name="T16" fmla="*/ 63 w 134"/>
                    <a:gd name="T17" fmla="*/ 136 h 151"/>
                    <a:gd name="T18" fmla="*/ 2 w 134"/>
                    <a:gd name="T19" fmla="*/ 124 h 151"/>
                    <a:gd name="T20" fmla="*/ 0 w 134"/>
                    <a:gd name="T21" fmla="*/ 119 h 151"/>
                    <a:gd name="T22" fmla="*/ 19 w 134"/>
                    <a:gd name="T23" fmla="*/ 24 h 151"/>
                    <a:gd name="T24" fmla="*/ 30 w 134"/>
                    <a:gd name="T25" fmla="*/ 0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34" h="151">
                      <a:moveTo>
                        <a:pt x="30" y="0"/>
                      </a:moveTo>
                      <a:cubicBezTo>
                        <a:pt x="52" y="0"/>
                        <a:pt x="75" y="0"/>
                        <a:pt x="98" y="0"/>
                      </a:cubicBezTo>
                      <a:cubicBezTo>
                        <a:pt x="108" y="14"/>
                        <a:pt x="101" y="30"/>
                        <a:pt x="105" y="45"/>
                      </a:cubicBezTo>
                      <a:cubicBezTo>
                        <a:pt x="108" y="72"/>
                        <a:pt x="124" y="94"/>
                        <a:pt x="133" y="120"/>
                      </a:cubicBezTo>
                      <a:cubicBezTo>
                        <a:pt x="134" y="124"/>
                        <a:pt x="134" y="128"/>
                        <a:pt x="131" y="132"/>
                      </a:cubicBezTo>
                      <a:cubicBezTo>
                        <a:pt x="121" y="142"/>
                        <a:pt x="110" y="151"/>
                        <a:pt x="94" y="145"/>
                      </a:cubicBezTo>
                      <a:cubicBezTo>
                        <a:pt x="92" y="113"/>
                        <a:pt x="84" y="82"/>
                        <a:pt x="81" y="50"/>
                      </a:cubicBezTo>
                      <a:cubicBezTo>
                        <a:pt x="79" y="63"/>
                        <a:pt x="77" y="76"/>
                        <a:pt x="75" y="89"/>
                      </a:cubicBezTo>
                      <a:cubicBezTo>
                        <a:pt x="70" y="104"/>
                        <a:pt x="75" y="122"/>
                        <a:pt x="63" y="136"/>
                      </a:cubicBezTo>
                      <a:cubicBezTo>
                        <a:pt x="42" y="137"/>
                        <a:pt x="23" y="124"/>
                        <a:pt x="2" y="124"/>
                      </a:cubicBezTo>
                      <a:cubicBezTo>
                        <a:pt x="1" y="124"/>
                        <a:pt x="0" y="121"/>
                        <a:pt x="0" y="119"/>
                      </a:cubicBezTo>
                      <a:cubicBezTo>
                        <a:pt x="10" y="88"/>
                        <a:pt x="12" y="56"/>
                        <a:pt x="19" y="24"/>
                      </a:cubicBezTo>
                      <a:cubicBezTo>
                        <a:pt x="21" y="15"/>
                        <a:pt x="22" y="6"/>
                        <a:pt x="30" y="0"/>
                      </a:cubicBezTo>
                      <a:close/>
                    </a:path>
                  </a:pathLst>
                </a:custGeom>
                <a:solidFill>
                  <a:srgbClr val="47AF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3" name="Freeform 415">
                  <a:extLst>
                    <a:ext uri="{FF2B5EF4-FFF2-40B4-BE49-F238E27FC236}">
                      <a16:creationId xmlns:a16="http://schemas.microsoft.com/office/drawing/2014/main" id="{6691159B-99ED-753B-FAFC-AB2F5159D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2" y="1"/>
                  <a:ext cx="109" cy="300"/>
                </a:xfrm>
                <a:custGeom>
                  <a:avLst/>
                  <a:gdLst>
                    <a:gd name="T0" fmla="*/ 50 w 94"/>
                    <a:gd name="T1" fmla="*/ 0 h 265"/>
                    <a:gd name="T2" fmla="*/ 86 w 94"/>
                    <a:gd name="T3" fmla="*/ 0 h 265"/>
                    <a:gd name="T4" fmla="*/ 87 w 94"/>
                    <a:gd name="T5" fmla="*/ 33 h 265"/>
                    <a:gd name="T6" fmla="*/ 50 w 94"/>
                    <a:gd name="T7" fmla="*/ 239 h 265"/>
                    <a:gd name="T8" fmla="*/ 40 w 94"/>
                    <a:gd name="T9" fmla="*/ 264 h 265"/>
                    <a:gd name="T10" fmla="*/ 5 w 94"/>
                    <a:gd name="T11" fmla="*/ 255 h 265"/>
                    <a:gd name="T12" fmla="*/ 2 w 94"/>
                    <a:gd name="T13" fmla="*/ 228 h 265"/>
                    <a:gd name="T14" fmla="*/ 40 w 94"/>
                    <a:gd name="T15" fmla="*/ 23 h 265"/>
                    <a:gd name="T16" fmla="*/ 50 w 94"/>
                    <a:gd name="T17" fmla="*/ 0 h 2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4" h="265">
                      <a:moveTo>
                        <a:pt x="50" y="0"/>
                      </a:moveTo>
                      <a:cubicBezTo>
                        <a:pt x="62" y="0"/>
                        <a:pt x="74" y="0"/>
                        <a:pt x="86" y="0"/>
                      </a:cubicBezTo>
                      <a:cubicBezTo>
                        <a:pt x="94" y="11"/>
                        <a:pt x="89" y="22"/>
                        <a:pt x="87" y="33"/>
                      </a:cubicBezTo>
                      <a:cubicBezTo>
                        <a:pt x="73" y="101"/>
                        <a:pt x="64" y="170"/>
                        <a:pt x="50" y="239"/>
                      </a:cubicBezTo>
                      <a:cubicBezTo>
                        <a:pt x="49" y="248"/>
                        <a:pt x="49" y="257"/>
                        <a:pt x="40" y="264"/>
                      </a:cubicBezTo>
                      <a:cubicBezTo>
                        <a:pt x="27" y="265"/>
                        <a:pt x="16" y="262"/>
                        <a:pt x="5" y="255"/>
                      </a:cubicBezTo>
                      <a:cubicBezTo>
                        <a:pt x="0" y="247"/>
                        <a:pt x="0" y="237"/>
                        <a:pt x="2" y="228"/>
                      </a:cubicBezTo>
                      <a:cubicBezTo>
                        <a:pt x="16" y="160"/>
                        <a:pt x="27" y="91"/>
                        <a:pt x="40" y="23"/>
                      </a:cubicBezTo>
                      <a:cubicBezTo>
                        <a:pt x="41" y="14"/>
                        <a:pt x="43" y="6"/>
                        <a:pt x="50" y="0"/>
                      </a:cubicBezTo>
                      <a:close/>
                    </a:path>
                  </a:pathLst>
                </a:custGeom>
                <a:solidFill>
                  <a:srgbClr val="EA507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4" name="Freeform 416">
                  <a:extLst>
                    <a:ext uri="{FF2B5EF4-FFF2-40B4-BE49-F238E27FC236}">
                      <a16:creationId xmlns:a16="http://schemas.microsoft.com/office/drawing/2014/main" id="{E1D8B4D2-A416-4961-2854-E08944DD06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7" y="1"/>
                  <a:ext cx="100" cy="258"/>
                </a:xfrm>
                <a:custGeom>
                  <a:avLst/>
                  <a:gdLst>
                    <a:gd name="T0" fmla="*/ 4 w 87"/>
                    <a:gd name="T1" fmla="*/ 0 h 228"/>
                    <a:gd name="T2" fmla="*/ 44 w 87"/>
                    <a:gd name="T3" fmla="*/ 0 h 228"/>
                    <a:gd name="T4" fmla="*/ 57 w 87"/>
                    <a:gd name="T5" fmla="*/ 32 h 228"/>
                    <a:gd name="T6" fmla="*/ 58 w 87"/>
                    <a:gd name="T7" fmla="*/ 55 h 228"/>
                    <a:gd name="T8" fmla="*/ 83 w 87"/>
                    <a:gd name="T9" fmla="*/ 189 h 228"/>
                    <a:gd name="T10" fmla="*/ 81 w 87"/>
                    <a:gd name="T11" fmla="*/ 216 h 228"/>
                    <a:gd name="T12" fmla="*/ 43 w 87"/>
                    <a:gd name="T13" fmla="*/ 224 h 228"/>
                    <a:gd name="T14" fmla="*/ 19 w 87"/>
                    <a:gd name="T15" fmla="*/ 107 h 228"/>
                    <a:gd name="T16" fmla="*/ 16 w 87"/>
                    <a:gd name="T17" fmla="*/ 93 h 228"/>
                    <a:gd name="T18" fmla="*/ 14 w 87"/>
                    <a:gd name="T19" fmla="*/ 80 h 228"/>
                    <a:gd name="T20" fmla="*/ 2 w 87"/>
                    <a:gd name="T21" fmla="*/ 13 h 228"/>
                    <a:gd name="T22" fmla="*/ 4 w 87"/>
                    <a:gd name="T23" fmla="*/ 0 h 2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7" h="228">
                      <a:moveTo>
                        <a:pt x="4" y="0"/>
                      </a:moveTo>
                      <a:cubicBezTo>
                        <a:pt x="17" y="0"/>
                        <a:pt x="30" y="0"/>
                        <a:pt x="44" y="0"/>
                      </a:cubicBezTo>
                      <a:cubicBezTo>
                        <a:pt x="52" y="9"/>
                        <a:pt x="54" y="21"/>
                        <a:pt x="57" y="32"/>
                      </a:cubicBezTo>
                      <a:cubicBezTo>
                        <a:pt x="57" y="40"/>
                        <a:pt x="57" y="47"/>
                        <a:pt x="58" y="55"/>
                      </a:cubicBezTo>
                      <a:cubicBezTo>
                        <a:pt x="67" y="99"/>
                        <a:pt x="73" y="145"/>
                        <a:pt x="83" y="189"/>
                      </a:cubicBezTo>
                      <a:cubicBezTo>
                        <a:pt x="85" y="198"/>
                        <a:pt x="87" y="208"/>
                        <a:pt x="81" y="216"/>
                      </a:cubicBezTo>
                      <a:cubicBezTo>
                        <a:pt x="69" y="221"/>
                        <a:pt x="57" y="228"/>
                        <a:pt x="43" y="224"/>
                      </a:cubicBezTo>
                      <a:cubicBezTo>
                        <a:pt x="29" y="186"/>
                        <a:pt x="26" y="146"/>
                        <a:pt x="19" y="107"/>
                      </a:cubicBezTo>
                      <a:cubicBezTo>
                        <a:pt x="18" y="102"/>
                        <a:pt x="18" y="98"/>
                        <a:pt x="16" y="93"/>
                      </a:cubicBezTo>
                      <a:cubicBezTo>
                        <a:pt x="15" y="89"/>
                        <a:pt x="14" y="85"/>
                        <a:pt x="14" y="80"/>
                      </a:cubicBezTo>
                      <a:cubicBezTo>
                        <a:pt x="8" y="58"/>
                        <a:pt x="7" y="35"/>
                        <a:pt x="2" y="13"/>
                      </a:cubicBezTo>
                      <a:cubicBezTo>
                        <a:pt x="1" y="8"/>
                        <a:pt x="0" y="4"/>
                        <a:pt x="4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5" name="Freeform 417">
                  <a:extLst>
                    <a:ext uri="{FF2B5EF4-FFF2-40B4-BE49-F238E27FC236}">
                      <a16:creationId xmlns:a16="http://schemas.microsoft.com/office/drawing/2014/main" id="{4AB1A71F-38F1-C430-5057-156BE49C75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2" y="1"/>
                  <a:ext cx="95" cy="191"/>
                </a:xfrm>
                <a:custGeom>
                  <a:avLst/>
                  <a:gdLst>
                    <a:gd name="T0" fmla="*/ 67 w 82"/>
                    <a:gd name="T1" fmla="*/ 84 h 169"/>
                    <a:gd name="T2" fmla="*/ 67 w 82"/>
                    <a:gd name="T3" fmla="*/ 103 h 169"/>
                    <a:gd name="T4" fmla="*/ 57 w 82"/>
                    <a:gd name="T5" fmla="*/ 146 h 169"/>
                    <a:gd name="T6" fmla="*/ 47 w 82"/>
                    <a:gd name="T7" fmla="*/ 166 h 169"/>
                    <a:gd name="T8" fmla="*/ 26 w 82"/>
                    <a:gd name="T9" fmla="*/ 159 h 169"/>
                    <a:gd name="T10" fmla="*/ 5 w 82"/>
                    <a:gd name="T11" fmla="*/ 112 h 169"/>
                    <a:gd name="T12" fmla="*/ 21 w 82"/>
                    <a:gd name="T13" fmla="*/ 14 h 169"/>
                    <a:gd name="T14" fmla="*/ 27 w 82"/>
                    <a:gd name="T15" fmla="*/ 0 h 169"/>
                    <a:gd name="T16" fmla="*/ 78 w 82"/>
                    <a:gd name="T17" fmla="*/ 0 h 169"/>
                    <a:gd name="T18" fmla="*/ 67 w 82"/>
                    <a:gd name="T19" fmla="*/ 84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2" h="169">
                      <a:moveTo>
                        <a:pt x="67" y="84"/>
                      </a:moveTo>
                      <a:cubicBezTo>
                        <a:pt x="67" y="90"/>
                        <a:pt x="67" y="97"/>
                        <a:pt x="67" y="103"/>
                      </a:cubicBezTo>
                      <a:cubicBezTo>
                        <a:pt x="61" y="117"/>
                        <a:pt x="58" y="131"/>
                        <a:pt x="57" y="146"/>
                      </a:cubicBezTo>
                      <a:cubicBezTo>
                        <a:pt x="56" y="154"/>
                        <a:pt x="54" y="161"/>
                        <a:pt x="47" y="166"/>
                      </a:cubicBezTo>
                      <a:cubicBezTo>
                        <a:pt x="38" y="169"/>
                        <a:pt x="32" y="165"/>
                        <a:pt x="26" y="159"/>
                      </a:cubicBezTo>
                      <a:cubicBezTo>
                        <a:pt x="0" y="145"/>
                        <a:pt x="0" y="145"/>
                        <a:pt x="5" y="112"/>
                      </a:cubicBezTo>
                      <a:cubicBezTo>
                        <a:pt x="9" y="79"/>
                        <a:pt x="15" y="47"/>
                        <a:pt x="21" y="14"/>
                      </a:cubicBezTo>
                      <a:cubicBezTo>
                        <a:pt x="22" y="9"/>
                        <a:pt x="23" y="4"/>
                        <a:pt x="27" y="0"/>
                      </a:cubicBezTo>
                      <a:cubicBezTo>
                        <a:pt x="44" y="0"/>
                        <a:pt x="61" y="0"/>
                        <a:pt x="78" y="0"/>
                      </a:cubicBezTo>
                      <a:cubicBezTo>
                        <a:pt x="82" y="29"/>
                        <a:pt x="71" y="56"/>
                        <a:pt x="67" y="84"/>
                      </a:cubicBezTo>
                      <a:close/>
                    </a:path>
                  </a:pathLst>
                </a:custGeom>
                <a:solidFill>
                  <a:srgbClr val="223C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6" name="Freeform 418">
                  <a:extLst>
                    <a:ext uri="{FF2B5EF4-FFF2-40B4-BE49-F238E27FC236}">
                      <a16:creationId xmlns:a16="http://schemas.microsoft.com/office/drawing/2014/main" id="{DD854C60-4C08-0BB6-0EAB-02D5670A33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8" y="1"/>
                  <a:ext cx="94" cy="188"/>
                </a:xfrm>
                <a:custGeom>
                  <a:avLst/>
                  <a:gdLst>
                    <a:gd name="T0" fmla="*/ 81 w 82"/>
                    <a:gd name="T1" fmla="*/ 0 h 166"/>
                    <a:gd name="T2" fmla="*/ 82 w 82"/>
                    <a:gd name="T3" fmla="*/ 6 h 166"/>
                    <a:gd name="T4" fmla="*/ 73 w 82"/>
                    <a:gd name="T5" fmla="*/ 68 h 166"/>
                    <a:gd name="T6" fmla="*/ 67 w 82"/>
                    <a:gd name="T7" fmla="*/ 100 h 166"/>
                    <a:gd name="T8" fmla="*/ 59 w 82"/>
                    <a:gd name="T9" fmla="*/ 148 h 166"/>
                    <a:gd name="T10" fmla="*/ 50 w 82"/>
                    <a:gd name="T11" fmla="*/ 163 h 166"/>
                    <a:gd name="T12" fmla="*/ 27 w 82"/>
                    <a:gd name="T13" fmla="*/ 159 h 166"/>
                    <a:gd name="T14" fmla="*/ 6 w 82"/>
                    <a:gd name="T15" fmla="*/ 114 h 166"/>
                    <a:gd name="T16" fmla="*/ 22 w 82"/>
                    <a:gd name="T17" fmla="*/ 22 h 166"/>
                    <a:gd name="T18" fmla="*/ 29 w 82"/>
                    <a:gd name="T19" fmla="*/ 0 h 166"/>
                    <a:gd name="T20" fmla="*/ 81 w 82"/>
                    <a:gd name="T21" fmla="*/ 0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2" h="166">
                      <a:moveTo>
                        <a:pt x="81" y="0"/>
                      </a:moveTo>
                      <a:cubicBezTo>
                        <a:pt x="81" y="2"/>
                        <a:pt x="81" y="4"/>
                        <a:pt x="82" y="6"/>
                      </a:cubicBezTo>
                      <a:cubicBezTo>
                        <a:pt x="81" y="27"/>
                        <a:pt x="75" y="48"/>
                        <a:pt x="73" y="68"/>
                      </a:cubicBezTo>
                      <a:cubicBezTo>
                        <a:pt x="71" y="79"/>
                        <a:pt x="68" y="89"/>
                        <a:pt x="67" y="100"/>
                      </a:cubicBezTo>
                      <a:cubicBezTo>
                        <a:pt x="65" y="116"/>
                        <a:pt x="60" y="132"/>
                        <a:pt x="59" y="148"/>
                      </a:cubicBezTo>
                      <a:cubicBezTo>
                        <a:pt x="58" y="154"/>
                        <a:pt x="56" y="160"/>
                        <a:pt x="50" y="163"/>
                      </a:cubicBezTo>
                      <a:cubicBezTo>
                        <a:pt x="41" y="166"/>
                        <a:pt x="34" y="163"/>
                        <a:pt x="27" y="159"/>
                      </a:cubicBezTo>
                      <a:cubicBezTo>
                        <a:pt x="0" y="145"/>
                        <a:pt x="0" y="145"/>
                        <a:pt x="6" y="114"/>
                      </a:cubicBezTo>
                      <a:cubicBezTo>
                        <a:pt x="11" y="83"/>
                        <a:pt x="17" y="53"/>
                        <a:pt x="22" y="22"/>
                      </a:cubicBezTo>
                      <a:cubicBezTo>
                        <a:pt x="23" y="14"/>
                        <a:pt x="23" y="6"/>
                        <a:pt x="29" y="0"/>
                      </a:cubicBezTo>
                      <a:cubicBezTo>
                        <a:pt x="46" y="0"/>
                        <a:pt x="64" y="0"/>
                        <a:pt x="81" y="0"/>
                      </a:cubicBezTo>
                      <a:close/>
                    </a:path>
                  </a:pathLst>
                </a:custGeom>
                <a:solidFill>
                  <a:srgbClr val="233C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7" name="Freeform 419">
                  <a:extLst>
                    <a:ext uri="{FF2B5EF4-FFF2-40B4-BE49-F238E27FC236}">
                      <a16:creationId xmlns:a16="http://schemas.microsoft.com/office/drawing/2014/main" id="{093F104B-BAA0-1F90-B6CF-53C3BCD7B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95" y="1"/>
                  <a:ext cx="95" cy="231"/>
                </a:xfrm>
                <a:custGeom>
                  <a:avLst/>
                  <a:gdLst>
                    <a:gd name="T0" fmla="*/ 36 w 83"/>
                    <a:gd name="T1" fmla="*/ 0 h 204"/>
                    <a:gd name="T2" fmla="*/ 72 w 83"/>
                    <a:gd name="T3" fmla="*/ 0 h 204"/>
                    <a:gd name="T4" fmla="*/ 80 w 83"/>
                    <a:gd name="T5" fmla="*/ 19 h 204"/>
                    <a:gd name="T6" fmla="*/ 50 w 83"/>
                    <a:gd name="T7" fmla="*/ 179 h 204"/>
                    <a:gd name="T8" fmla="*/ 41 w 83"/>
                    <a:gd name="T9" fmla="*/ 201 h 204"/>
                    <a:gd name="T10" fmla="*/ 6 w 83"/>
                    <a:gd name="T11" fmla="*/ 193 h 204"/>
                    <a:gd name="T12" fmla="*/ 2 w 83"/>
                    <a:gd name="T13" fmla="*/ 172 h 204"/>
                    <a:gd name="T14" fmla="*/ 31 w 83"/>
                    <a:gd name="T15" fmla="*/ 10 h 204"/>
                    <a:gd name="T16" fmla="*/ 36 w 83"/>
                    <a:gd name="T17" fmla="*/ 0 h 2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3" h="204">
                      <a:moveTo>
                        <a:pt x="36" y="0"/>
                      </a:moveTo>
                      <a:cubicBezTo>
                        <a:pt x="48" y="0"/>
                        <a:pt x="60" y="0"/>
                        <a:pt x="72" y="0"/>
                      </a:cubicBezTo>
                      <a:cubicBezTo>
                        <a:pt x="79" y="4"/>
                        <a:pt x="83" y="10"/>
                        <a:pt x="80" y="19"/>
                      </a:cubicBezTo>
                      <a:cubicBezTo>
                        <a:pt x="67" y="72"/>
                        <a:pt x="61" y="126"/>
                        <a:pt x="50" y="179"/>
                      </a:cubicBezTo>
                      <a:cubicBezTo>
                        <a:pt x="48" y="187"/>
                        <a:pt x="48" y="195"/>
                        <a:pt x="41" y="201"/>
                      </a:cubicBezTo>
                      <a:cubicBezTo>
                        <a:pt x="28" y="204"/>
                        <a:pt x="17" y="197"/>
                        <a:pt x="6" y="193"/>
                      </a:cubicBezTo>
                      <a:cubicBezTo>
                        <a:pt x="0" y="187"/>
                        <a:pt x="0" y="180"/>
                        <a:pt x="2" y="172"/>
                      </a:cubicBezTo>
                      <a:cubicBezTo>
                        <a:pt x="12" y="119"/>
                        <a:pt x="20" y="64"/>
                        <a:pt x="31" y="10"/>
                      </a:cubicBezTo>
                      <a:cubicBezTo>
                        <a:pt x="31" y="6"/>
                        <a:pt x="33" y="3"/>
                        <a:pt x="36" y="0"/>
                      </a:cubicBezTo>
                      <a:close/>
                    </a:path>
                  </a:pathLst>
                </a:custGeom>
                <a:solidFill>
                  <a:srgbClr val="4CB0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8" name="Freeform 420">
                  <a:extLst>
                    <a:ext uri="{FF2B5EF4-FFF2-40B4-BE49-F238E27FC236}">
                      <a16:creationId xmlns:a16="http://schemas.microsoft.com/office/drawing/2014/main" id="{45C396E1-5F47-E913-B6D3-39DAD39A3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9" y="1"/>
                  <a:ext cx="94" cy="225"/>
                </a:xfrm>
                <a:custGeom>
                  <a:avLst/>
                  <a:gdLst>
                    <a:gd name="T0" fmla="*/ 27 w 82"/>
                    <a:gd name="T1" fmla="*/ 0 h 199"/>
                    <a:gd name="T2" fmla="*/ 75 w 82"/>
                    <a:gd name="T3" fmla="*/ 0 h 199"/>
                    <a:gd name="T4" fmla="*/ 73 w 82"/>
                    <a:gd name="T5" fmla="*/ 50 h 199"/>
                    <a:gd name="T6" fmla="*/ 69 w 82"/>
                    <a:gd name="T7" fmla="*/ 71 h 199"/>
                    <a:gd name="T8" fmla="*/ 52 w 82"/>
                    <a:gd name="T9" fmla="*/ 168 h 199"/>
                    <a:gd name="T10" fmla="*/ 41 w 82"/>
                    <a:gd name="T11" fmla="*/ 197 h 199"/>
                    <a:gd name="T12" fmla="*/ 6 w 82"/>
                    <a:gd name="T13" fmla="*/ 188 h 199"/>
                    <a:gd name="T14" fmla="*/ 5 w 82"/>
                    <a:gd name="T15" fmla="*/ 155 h 199"/>
                    <a:gd name="T16" fmla="*/ 25 w 82"/>
                    <a:gd name="T17" fmla="*/ 32 h 199"/>
                    <a:gd name="T18" fmla="*/ 27 w 82"/>
                    <a:gd name="T19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2" h="199">
                      <a:moveTo>
                        <a:pt x="27" y="0"/>
                      </a:moveTo>
                      <a:cubicBezTo>
                        <a:pt x="43" y="0"/>
                        <a:pt x="59" y="0"/>
                        <a:pt x="75" y="0"/>
                      </a:cubicBezTo>
                      <a:cubicBezTo>
                        <a:pt x="82" y="17"/>
                        <a:pt x="76" y="33"/>
                        <a:pt x="73" y="50"/>
                      </a:cubicBezTo>
                      <a:cubicBezTo>
                        <a:pt x="70" y="57"/>
                        <a:pt x="70" y="64"/>
                        <a:pt x="69" y="71"/>
                      </a:cubicBezTo>
                      <a:cubicBezTo>
                        <a:pt x="63" y="103"/>
                        <a:pt x="57" y="136"/>
                        <a:pt x="52" y="168"/>
                      </a:cubicBezTo>
                      <a:cubicBezTo>
                        <a:pt x="50" y="178"/>
                        <a:pt x="50" y="189"/>
                        <a:pt x="41" y="197"/>
                      </a:cubicBezTo>
                      <a:cubicBezTo>
                        <a:pt x="28" y="199"/>
                        <a:pt x="16" y="195"/>
                        <a:pt x="6" y="188"/>
                      </a:cubicBezTo>
                      <a:cubicBezTo>
                        <a:pt x="0" y="177"/>
                        <a:pt x="3" y="166"/>
                        <a:pt x="5" y="155"/>
                      </a:cubicBezTo>
                      <a:cubicBezTo>
                        <a:pt x="11" y="114"/>
                        <a:pt x="22" y="73"/>
                        <a:pt x="25" y="32"/>
                      </a:cubicBezTo>
                      <a:cubicBezTo>
                        <a:pt x="31" y="21"/>
                        <a:pt x="29" y="11"/>
                        <a:pt x="27" y="0"/>
                      </a:cubicBezTo>
                      <a:close/>
                    </a:path>
                  </a:pathLst>
                </a:custGeom>
                <a:solidFill>
                  <a:srgbClr val="EC682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49" name="Freeform 421">
                  <a:extLst>
                    <a:ext uri="{FF2B5EF4-FFF2-40B4-BE49-F238E27FC236}">
                      <a16:creationId xmlns:a16="http://schemas.microsoft.com/office/drawing/2014/main" id="{983D0636-261B-A3A4-A010-0BCC53E62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33" y="1"/>
                  <a:ext cx="141" cy="146"/>
                </a:xfrm>
                <a:custGeom>
                  <a:avLst/>
                  <a:gdLst>
                    <a:gd name="T0" fmla="*/ 29 w 122"/>
                    <a:gd name="T1" fmla="*/ 120 h 129"/>
                    <a:gd name="T2" fmla="*/ 0 w 122"/>
                    <a:gd name="T3" fmla="*/ 49 h 129"/>
                    <a:gd name="T4" fmla="*/ 19 w 122"/>
                    <a:gd name="T5" fmla="*/ 38 h 129"/>
                    <a:gd name="T6" fmla="*/ 24 w 122"/>
                    <a:gd name="T7" fmla="*/ 36 h 129"/>
                    <a:gd name="T8" fmla="*/ 63 w 122"/>
                    <a:gd name="T9" fmla="*/ 41 h 129"/>
                    <a:gd name="T10" fmla="*/ 68 w 122"/>
                    <a:gd name="T11" fmla="*/ 19 h 129"/>
                    <a:gd name="T12" fmla="*/ 83 w 122"/>
                    <a:gd name="T13" fmla="*/ 16 h 129"/>
                    <a:gd name="T14" fmla="*/ 104 w 122"/>
                    <a:gd name="T15" fmla="*/ 0 h 129"/>
                    <a:gd name="T16" fmla="*/ 116 w 122"/>
                    <a:gd name="T17" fmla="*/ 0 h 129"/>
                    <a:gd name="T18" fmla="*/ 119 w 122"/>
                    <a:gd name="T19" fmla="*/ 19 h 129"/>
                    <a:gd name="T20" fmla="*/ 106 w 122"/>
                    <a:gd name="T21" fmla="*/ 93 h 129"/>
                    <a:gd name="T22" fmla="*/ 90 w 122"/>
                    <a:gd name="T23" fmla="*/ 108 h 129"/>
                    <a:gd name="T24" fmla="*/ 75 w 122"/>
                    <a:gd name="T25" fmla="*/ 100 h 129"/>
                    <a:gd name="T26" fmla="*/ 63 w 122"/>
                    <a:gd name="T27" fmla="*/ 94 h 129"/>
                    <a:gd name="T28" fmla="*/ 60 w 122"/>
                    <a:gd name="T29" fmla="*/ 108 h 129"/>
                    <a:gd name="T30" fmla="*/ 58 w 122"/>
                    <a:gd name="T31" fmla="*/ 127 h 129"/>
                    <a:gd name="T32" fmla="*/ 53 w 122"/>
                    <a:gd name="T33" fmla="*/ 129 h 129"/>
                    <a:gd name="T34" fmla="*/ 37 w 122"/>
                    <a:gd name="T35" fmla="*/ 122 h 129"/>
                    <a:gd name="T36" fmla="*/ 29 w 122"/>
                    <a:gd name="T37" fmla="*/ 12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22" h="129">
                      <a:moveTo>
                        <a:pt x="29" y="120"/>
                      </a:moveTo>
                      <a:cubicBezTo>
                        <a:pt x="18" y="97"/>
                        <a:pt x="2" y="76"/>
                        <a:pt x="0" y="49"/>
                      </a:cubicBezTo>
                      <a:cubicBezTo>
                        <a:pt x="5" y="42"/>
                        <a:pt x="13" y="43"/>
                        <a:pt x="19" y="38"/>
                      </a:cubicBezTo>
                      <a:cubicBezTo>
                        <a:pt x="20" y="37"/>
                        <a:pt x="22" y="37"/>
                        <a:pt x="24" y="36"/>
                      </a:cubicBezTo>
                      <a:cubicBezTo>
                        <a:pt x="37" y="33"/>
                        <a:pt x="49" y="43"/>
                        <a:pt x="63" y="41"/>
                      </a:cubicBezTo>
                      <a:cubicBezTo>
                        <a:pt x="65" y="34"/>
                        <a:pt x="62" y="25"/>
                        <a:pt x="68" y="19"/>
                      </a:cubicBezTo>
                      <a:cubicBezTo>
                        <a:pt x="72" y="15"/>
                        <a:pt x="78" y="15"/>
                        <a:pt x="83" y="16"/>
                      </a:cubicBezTo>
                      <a:cubicBezTo>
                        <a:pt x="97" y="19"/>
                        <a:pt x="104" y="15"/>
                        <a:pt x="104" y="0"/>
                      </a:cubicBezTo>
                      <a:cubicBezTo>
                        <a:pt x="108" y="0"/>
                        <a:pt x="112" y="0"/>
                        <a:pt x="116" y="0"/>
                      </a:cubicBezTo>
                      <a:cubicBezTo>
                        <a:pt x="122" y="6"/>
                        <a:pt x="120" y="12"/>
                        <a:pt x="119" y="19"/>
                      </a:cubicBezTo>
                      <a:cubicBezTo>
                        <a:pt x="116" y="44"/>
                        <a:pt x="111" y="69"/>
                        <a:pt x="106" y="93"/>
                      </a:cubicBezTo>
                      <a:cubicBezTo>
                        <a:pt x="104" y="102"/>
                        <a:pt x="103" y="111"/>
                        <a:pt x="90" y="108"/>
                      </a:cubicBezTo>
                      <a:cubicBezTo>
                        <a:pt x="84" y="108"/>
                        <a:pt x="79" y="104"/>
                        <a:pt x="75" y="100"/>
                      </a:cubicBezTo>
                      <a:cubicBezTo>
                        <a:pt x="72" y="97"/>
                        <a:pt x="69" y="92"/>
                        <a:pt x="63" y="94"/>
                      </a:cubicBezTo>
                      <a:cubicBezTo>
                        <a:pt x="57" y="97"/>
                        <a:pt x="60" y="103"/>
                        <a:pt x="60" y="108"/>
                      </a:cubicBezTo>
                      <a:cubicBezTo>
                        <a:pt x="61" y="115"/>
                        <a:pt x="62" y="121"/>
                        <a:pt x="58" y="127"/>
                      </a:cubicBezTo>
                      <a:cubicBezTo>
                        <a:pt x="56" y="129"/>
                        <a:pt x="55" y="129"/>
                        <a:pt x="53" y="129"/>
                      </a:cubicBezTo>
                      <a:cubicBezTo>
                        <a:pt x="48" y="125"/>
                        <a:pt x="48" y="109"/>
                        <a:pt x="37" y="122"/>
                      </a:cubicBezTo>
                      <a:cubicBezTo>
                        <a:pt x="34" y="123"/>
                        <a:pt x="31" y="122"/>
                        <a:pt x="29" y="120"/>
                      </a:cubicBezTo>
                      <a:close/>
                    </a:path>
                  </a:pathLst>
                </a:custGeom>
                <a:solidFill>
                  <a:srgbClr val="D6AF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0" name="Freeform 422">
                  <a:extLst>
                    <a:ext uri="{FF2B5EF4-FFF2-40B4-BE49-F238E27FC236}">
                      <a16:creationId xmlns:a16="http://schemas.microsoft.com/office/drawing/2014/main" id="{AE18E211-3962-81A9-192A-EE1FFDB60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96" y="28"/>
                  <a:ext cx="87" cy="421"/>
                </a:xfrm>
                <a:custGeom>
                  <a:avLst/>
                  <a:gdLst>
                    <a:gd name="T0" fmla="*/ 0 w 76"/>
                    <a:gd name="T1" fmla="*/ 366 h 372"/>
                    <a:gd name="T2" fmla="*/ 31 w 76"/>
                    <a:gd name="T3" fmla="*/ 190 h 372"/>
                    <a:gd name="T4" fmla="*/ 66 w 76"/>
                    <a:gd name="T5" fmla="*/ 0 h 372"/>
                    <a:gd name="T6" fmla="*/ 75 w 76"/>
                    <a:gd name="T7" fmla="*/ 12 h 372"/>
                    <a:gd name="T8" fmla="*/ 75 w 76"/>
                    <a:gd name="T9" fmla="*/ 64 h 372"/>
                    <a:gd name="T10" fmla="*/ 67 w 76"/>
                    <a:gd name="T11" fmla="*/ 116 h 372"/>
                    <a:gd name="T12" fmla="*/ 57 w 76"/>
                    <a:gd name="T13" fmla="*/ 167 h 372"/>
                    <a:gd name="T14" fmla="*/ 39 w 76"/>
                    <a:gd name="T15" fmla="*/ 274 h 372"/>
                    <a:gd name="T16" fmla="*/ 28 w 76"/>
                    <a:gd name="T17" fmla="*/ 315 h 372"/>
                    <a:gd name="T18" fmla="*/ 19 w 76"/>
                    <a:gd name="T19" fmla="*/ 364 h 372"/>
                    <a:gd name="T20" fmla="*/ 0 w 76"/>
                    <a:gd name="T21" fmla="*/ 366 h 3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6" h="372">
                      <a:moveTo>
                        <a:pt x="0" y="366"/>
                      </a:moveTo>
                      <a:cubicBezTo>
                        <a:pt x="10" y="307"/>
                        <a:pt x="20" y="249"/>
                        <a:pt x="31" y="190"/>
                      </a:cubicBezTo>
                      <a:cubicBezTo>
                        <a:pt x="44" y="127"/>
                        <a:pt x="51" y="63"/>
                        <a:pt x="66" y="0"/>
                      </a:cubicBezTo>
                      <a:cubicBezTo>
                        <a:pt x="73" y="1"/>
                        <a:pt x="72" y="9"/>
                        <a:pt x="75" y="12"/>
                      </a:cubicBezTo>
                      <a:cubicBezTo>
                        <a:pt x="75" y="29"/>
                        <a:pt x="75" y="46"/>
                        <a:pt x="75" y="64"/>
                      </a:cubicBezTo>
                      <a:cubicBezTo>
                        <a:pt x="67" y="80"/>
                        <a:pt x="76" y="100"/>
                        <a:pt x="67" y="116"/>
                      </a:cubicBezTo>
                      <a:cubicBezTo>
                        <a:pt x="64" y="133"/>
                        <a:pt x="64" y="150"/>
                        <a:pt x="57" y="167"/>
                      </a:cubicBezTo>
                      <a:cubicBezTo>
                        <a:pt x="54" y="203"/>
                        <a:pt x="44" y="238"/>
                        <a:pt x="39" y="274"/>
                      </a:cubicBezTo>
                      <a:cubicBezTo>
                        <a:pt x="34" y="287"/>
                        <a:pt x="36" y="303"/>
                        <a:pt x="28" y="315"/>
                      </a:cubicBezTo>
                      <a:cubicBezTo>
                        <a:pt x="21" y="331"/>
                        <a:pt x="23" y="348"/>
                        <a:pt x="19" y="364"/>
                      </a:cubicBezTo>
                      <a:cubicBezTo>
                        <a:pt x="13" y="372"/>
                        <a:pt x="7" y="371"/>
                        <a:pt x="0" y="366"/>
                      </a:cubicBezTo>
                      <a:close/>
                    </a:path>
                  </a:pathLst>
                </a:custGeom>
                <a:solidFill>
                  <a:srgbClr val="D29F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1" name="Freeform 423">
                  <a:extLst>
                    <a:ext uri="{FF2B5EF4-FFF2-40B4-BE49-F238E27FC236}">
                      <a16:creationId xmlns:a16="http://schemas.microsoft.com/office/drawing/2014/main" id="{E3DB4275-942F-EE1A-15DF-0ED0756489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3" y="1"/>
                  <a:ext cx="85" cy="189"/>
                </a:xfrm>
                <a:custGeom>
                  <a:avLst/>
                  <a:gdLst>
                    <a:gd name="T0" fmla="*/ 29 w 73"/>
                    <a:gd name="T1" fmla="*/ 0 h 167"/>
                    <a:gd name="T2" fmla="*/ 69 w 73"/>
                    <a:gd name="T3" fmla="*/ 0 h 167"/>
                    <a:gd name="T4" fmla="*/ 71 w 73"/>
                    <a:gd name="T5" fmla="*/ 19 h 167"/>
                    <a:gd name="T6" fmla="*/ 47 w 73"/>
                    <a:gd name="T7" fmla="*/ 149 h 167"/>
                    <a:gd name="T8" fmla="*/ 42 w 73"/>
                    <a:gd name="T9" fmla="*/ 160 h 167"/>
                    <a:gd name="T10" fmla="*/ 3 w 73"/>
                    <a:gd name="T11" fmla="*/ 152 h 167"/>
                    <a:gd name="T12" fmla="*/ 1 w 73"/>
                    <a:gd name="T13" fmla="*/ 137 h 167"/>
                    <a:gd name="T14" fmla="*/ 22 w 73"/>
                    <a:gd name="T15" fmla="*/ 14 h 167"/>
                    <a:gd name="T16" fmla="*/ 29 w 73"/>
                    <a:gd name="T17" fmla="*/ 0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167">
                      <a:moveTo>
                        <a:pt x="29" y="0"/>
                      </a:moveTo>
                      <a:cubicBezTo>
                        <a:pt x="42" y="0"/>
                        <a:pt x="55" y="0"/>
                        <a:pt x="69" y="0"/>
                      </a:cubicBezTo>
                      <a:cubicBezTo>
                        <a:pt x="73" y="6"/>
                        <a:pt x="72" y="13"/>
                        <a:pt x="71" y="19"/>
                      </a:cubicBezTo>
                      <a:cubicBezTo>
                        <a:pt x="62" y="62"/>
                        <a:pt x="55" y="106"/>
                        <a:pt x="47" y="149"/>
                      </a:cubicBezTo>
                      <a:cubicBezTo>
                        <a:pt x="46" y="153"/>
                        <a:pt x="45" y="157"/>
                        <a:pt x="42" y="160"/>
                      </a:cubicBezTo>
                      <a:cubicBezTo>
                        <a:pt x="27" y="167"/>
                        <a:pt x="16" y="157"/>
                        <a:pt x="3" y="152"/>
                      </a:cubicBezTo>
                      <a:cubicBezTo>
                        <a:pt x="0" y="147"/>
                        <a:pt x="0" y="142"/>
                        <a:pt x="1" y="137"/>
                      </a:cubicBezTo>
                      <a:cubicBezTo>
                        <a:pt x="7" y="96"/>
                        <a:pt x="15" y="55"/>
                        <a:pt x="22" y="14"/>
                      </a:cubicBezTo>
                      <a:cubicBezTo>
                        <a:pt x="23" y="9"/>
                        <a:pt x="25" y="4"/>
                        <a:pt x="29" y="0"/>
                      </a:cubicBezTo>
                      <a:close/>
                    </a:path>
                  </a:pathLst>
                </a:custGeom>
                <a:solidFill>
                  <a:srgbClr val="F9E94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2" name="Freeform 424">
                  <a:extLst>
                    <a:ext uri="{FF2B5EF4-FFF2-40B4-BE49-F238E27FC236}">
                      <a16:creationId xmlns:a16="http://schemas.microsoft.com/office/drawing/2014/main" id="{9D4D1C01-48A8-29E1-D509-D0C039413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6" y="1"/>
                  <a:ext cx="91" cy="361"/>
                </a:xfrm>
                <a:custGeom>
                  <a:avLst/>
                  <a:gdLst>
                    <a:gd name="T0" fmla="*/ 23 w 79"/>
                    <a:gd name="T1" fmla="*/ 0 h 319"/>
                    <a:gd name="T2" fmla="*/ 63 w 79"/>
                    <a:gd name="T3" fmla="*/ 224 h 319"/>
                    <a:gd name="T4" fmla="*/ 79 w 79"/>
                    <a:gd name="T5" fmla="*/ 311 h 319"/>
                    <a:gd name="T6" fmla="*/ 62 w 79"/>
                    <a:gd name="T7" fmla="*/ 316 h 319"/>
                    <a:gd name="T8" fmla="*/ 54 w 79"/>
                    <a:gd name="T9" fmla="*/ 275 h 319"/>
                    <a:gd name="T10" fmla="*/ 42 w 79"/>
                    <a:gd name="T11" fmla="*/ 249 h 319"/>
                    <a:gd name="T12" fmla="*/ 21 w 79"/>
                    <a:gd name="T13" fmla="*/ 115 h 319"/>
                    <a:gd name="T14" fmla="*/ 10 w 79"/>
                    <a:gd name="T15" fmla="*/ 63 h 319"/>
                    <a:gd name="T16" fmla="*/ 3 w 79"/>
                    <a:gd name="T17" fmla="*/ 24 h 319"/>
                    <a:gd name="T18" fmla="*/ 7 w 79"/>
                    <a:gd name="T19" fmla="*/ 0 h 319"/>
                    <a:gd name="T20" fmla="*/ 23 w 79"/>
                    <a:gd name="T21" fmla="*/ 0 h 3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9" h="319">
                      <a:moveTo>
                        <a:pt x="23" y="0"/>
                      </a:moveTo>
                      <a:cubicBezTo>
                        <a:pt x="36" y="74"/>
                        <a:pt x="50" y="149"/>
                        <a:pt x="63" y="224"/>
                      </a:cubicBezTo>
                      <a:cubicBezTo>
                        <a:pt x="68" y="253"/>
                        <a:pt x="73" y="282"/>
                        <a:pt x="79" y="311"/>
                      </a:cubicBezTo>
                      <a:cubicBezTo>
                        <a:pt x="74" y="317"/>
                        <a:pt x="69" y="319"/>
                        <a:pt x="62" y="316"/>
                      </a:cubicBezTo>
                      <a:cubicBezTo>
                        <a:pt x="59" y="303"/>
                        <a:pt x="57" y="289"/>
                        <a:pt x="54" y="275"/>
                      </a:cubicBezTo>
                      <a:cubicBezTo>
                        <a:pt x="55" y="264"/>
                        <a:pt x="44" y="259"/>
                        <a:pt x="42" y="249"/>
                      </a:cubicBezTo>
                      <a:cubicBezTo>
                        <a:pt x="39" y="204"/>
                        <a:pt x="28" y="160"/>
                        <a:pt x="21" y="115"/>
                      </a:cubicBezTo>
                      <a:cubicBezTo>
                        <a:pt x="17" y="98"/>
                        <a:pt x="15" y="80"/>
                        <a:pt x="10" y="63"/>
                      </a:cubicBezTo>
                      <a:cubicBezTo>
                        <a:pt x="7" y="50"/>
                        <a:pt x="5" y="37"/>
                        <a:pt x="3" y="24"/>
                      </a:cubicBezTo>
                      <a:cubicBezTo>
                        <a:pt x="1" y="16"/>
                        <a:pt x="0" y="7"/>
                        <a:pt x="7" y="0"/>
                      </a:cubicBezTo>
                      <a:cubicBezTo>
                        <a:pt x="12" y="0"/>
                        <a:pt x="18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D2A0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3" name="Freeform 425">
                  <a:extLst>
                    <a:ext uri="{FF2B5EF4-FFF2-40B4-BE49-F238E27FC236}">
                      <a16:creationId xmlns:a16="http://schemas.microsoft.com/office/drawing/2014/main" id="{5D83C5F1-FD7D-E7E5-44C9-194799EAF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" y="1"/>
                  <a:ext cx="84" cy="173"/>
                </a:xfrm>
                <a:custGeom>
                  <a:avLst/>
                  <a:gdLst>
                    <a:gd name="T0" fmla="*/ 32 w 73"/>
                    <a:gd name="T1" fmla="*/ 0 h 153"/>
                    <a:gd name="T2" fmla="*/ 60 w 73"/>
                    <a:gd name="T3" fmla="*/ 0 h 153"/>
                    <a:gd name="T4" fmla="*/ 72 w 73"/>
                    <a:gd name="T5" fmla="*/ 33 h 153"/>
                    <a:gd name="T6" fmla="*/ 68 w 73"/>
                    <a:gd name="T7" fmla="*/ 51 h 153"/>
                    <a:gd name="T8" fmla="*/ 53 w 73"/>
                    <a:gd name="T9" fmla="*/ 127 h 153"/>
                    <a:gd name="T10" fmla="*/ 41 w 73"/>
                    <a:gd name="T11" fmla="*/ 153 h 153"/>
                    <a:gd name="T12" fmla="*/ 6 w 73"/>
                    <a:gd name="T13" fmla="*/ 143 h 153"/>
                    <a:gd name="T14" fmla="*/ 6 w 73"/>
                    <a:gd name="T15" fmla="*/ 114 h 153"/>
                    <a:gd name="T16" fmla="*/ 21 w 73"/>
                    <a:gd name="T17" fmla="*/ 23 h 153"/>
                    <a:gd name="T18" fmla="*/ 32 w 73"/>
                    <a:gd name="T19" fmla="*/ 0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53">
                      <a:moveTo>
                        <a:pt x="32" y="0"/>
                      </a:moveTo>
                      <a:cubicBezTo>
                        <a:pt x="41" y="0"/>
                        <a:pt x="50" y="0"/>
                        <a:pt x="60" y="0"/>
                      </a:cubicBezTo>
                      <a:cubicBezTo>
                        <a:pt x="62" y="11"/>
                        <a:pt x="71" y="20"/>
                        <a:pt x="72" y="33"/>
                      </a:cubicBezTo>
                      <a:cubicBezTo>
                        <a:pt x="73" y="39"/>
                        <a:pt x="71" y="45"/>
                        <a:pt x="68" y="51"/>
                      </a:cubicBezTo>
                      <a:cubicBezTo>
                        <a:pt x="60" y="76"/>
                        <a:pt x="58" y="101"/>
                        <a:pt x="53" y="127"/>
                      </a:cubicBezTo>
                      <a:cubicBezTo>
                        <a:pt x="51" y="136"/>
                        <a:pt x="50" y="146"/>
                        <a:pt x="41" y="153"/>
                      </a:cubicBezTo>
                      <a:cubicBezTo>
                        <a:pt x="28" y="152"/>
                        <a:pt x="16" y="151"/>
                        <a:pt x="6" y="143"/>
                      </a:cubicBezTo>
                      <a:cubicBezTo>
                        <a:pt x="0" y="134"/>
                        <a:pt x="4" y="124"/>
                        <a:pt x="6" y="114"/>
                      </a:cubicBezTo>
                      <a:cubicBezTo>
                        <a:pt x="9" y="83"/>
                        <a:pt x="17" y="53"/>
                        <a:pt x="21" y="23"/>
                      </a:cubicBezTo>
                      <a:cubicBezTo>
                        <a:pt x="22" y="14"/>
                        <a:pt x="24" y="6"/>
                        <a:pt x="32" y="0"/>
                      </a:cubicBezTo>
                      <a:close/>
                    </a:path>
                  </a:pathLst>
                </a:custGeom>
                <a:solidFill>
                  <a:srgbClr val="F195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4" name="Freeform 426">
                  <a:extLst>
                    <a:ext uri="{FF2B5EF4-FFF2-40B4-BE49-F238E27FC236}">
                      <a16:creationId xmlns:a16="http://schemas.microsoft.com/office/drawing/2014/main" id="{AD47A865-22FA-11F9-5F77-F8B1FCD5F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9" y="1"/>
                  <a:ext cx="135" cy="270"/>
                </a:xfrm>
                <a:custGeom>
                  <a:avLst/>
                  <a:gdLst>
                    <a:gd name="T0" fmla="*/ 115 w 117"/>
                    <a:gd name="T1" fmla="*/ 63 h 239"/>
                    <a:gd name="T2" fmla="*/ 115 w 117"/>
                    <a:gd name="T3" fmla="*/ 239 h 239"/>
                    <a:gd name="T4" fmla="*/ 105 w 117"/>
                    <a:gd name="T5" fmla="*/ 222 h 239"/>
                    <a:gd name="T6" fmla="*/ 107 w 117"/>
                    <a:gd name="T7" fmla="*/ 100 h 239"/>
                    <a:gd name="T8" fmla="*/ 96 w 117"/>
                    <a:gd name="T9" fmla="*/ 108 h 239"/>
                    <a:gd name="T10" fmla="*/ 80 w 117"/>
                    <a:gd name="T11" fmla="*/ 88 h 239"/>
                    <a:gd name="T12" fmla="*/ 72 w 117"/>
                    <a:gd name="T13" fmla="*/ 103 h 239"/>
                    <a:gd name="T14" fmla="*/ 57 w 117"/>
                    <a:gd name="T15" fmla="*/ 129 h 239"/>
                    <a:gd name="T16" fmla="*/ 42 w 117"/>
                    <a:gd name="T17" fmla="*/ 121 h 239"/>
                    <a:gd name="T18" fmla="*/ 28 w 117"/>
                    <a:gd name="T19" fmla="*/ 96 h 239"/>
                    <a:gd name="T20" fmla="*/ 17 w 117"/>
                    <a:gd name="T21" fmla="*/ 70 h 239"/>
                    <a:gd name="T22" fmla="*/ 14 w 117"/>
                    <a:gd name="T23" fmla="*/ 89 h 239"/>
                    <a:gd name="T24" fmla="*/ 4 w 117"/>
                    <a:gd name="T25" fmla="*/ 87 h 239"/>
                    <a:gd name="T26" fmla="*/ 2 w 117"/>
                    <a:gd name="T27" fmla="*/ 17 h 239"/>
                    <a:gd name="T28" fmla="*/ 8 w 117"/>
                    <a:gd name="T29" fmla="*/ 0 h 239"/>
                    <a:gd name="T30" fmla="*/ 16 w 117"/>
                    <a:gd name="T31" fmla="*/ 0 h 239"/>
                    <a:gd name="T32" fmla="*/ 21 w 117"/>
                    <a:gd name="T33" fmla="*/ 30 h 239"/>
                    <a:gd name="T34" fmla="*/ 34 w 117"/>
                    <a:gd name="T35" fmla="*/ 38 h 239"/>
                    <a:gd name="T36" fmla="*/ 85 w 117"/>
                    <a:gd name="T37" fmla="*/ 46 h 239"/>
                    <a:gd name="T38" fmla="*/ 115 w 117"/>
                    <a:gd name="T39" fmla="*/ 63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17" h="239">
                      <a:moveTo>
                        <a:pt x="115" y="63"/>
                      </a:moveTo>
                      <a:cubicBezTo>
                        <a:pt x="116" y="122"/>
                        <a:pt x="117" y="180"/>
                        <a:pt x="115" y="239"/>
                      </a:cubicBezTo>
                      <a:cubicBezTo>
                        <a:pt x="105" y="237"/>
                        <a:pt x="105" y="229"/>
                        <a:pt x="105" y="222"/>
                      </a:cubicBezTo>
                      <a:cubicBezTo>
                        <a:pt x="109" y="182"/>
                        <a:pt x="105" y="141"/>
                        <a:pt x="107" y="100"/>
                      </a:cubicBezTo>
                      <a:cubicBezTo>
                        <a:pt x="102" y="103"/>
                        <a:pt x="101" y="107"/>
                        <a:pt x="96" y="108"/>
                      </a:cubicBezTo>
                      <a:cubicBezTo>
                        <a:pt x="83" y="108"/>
                        <a:pt x="87" y="95"/>
                        <a:pt x="80" y="88"/>
                      </a:cubicBezTo>
                      <a:cubicBezTo>
                        <a:pt x="74" y="91"/>
                        <a:pt x="75" y="98"/>
                        <a:pt x="72" y="103"/>
                      </a:cubicBezTo>
                      <a:cubicBezTo>
                        <a:pt x="64" y="110"/>
                        <a:pt x="68" y="123"/>
                        <a:pt x="57" y="129"/>
                      </a:cubicBezTo>
                      <a:cubicBezTo>
                        <a:pt x="52" y="127"/>
                        <a:pt x="47" y="124"/>
                        <a:pt x="42" y="121"/>
                      </a:cubicBezTo>
                      <a:cubicBezTo>
                        <a:pt x="36" y="114"/>
                        <a:pt x="32" y="105"/>
                        <a:pt x="28" y="96"/>
                      </a:cubicBezTo>
                      <a:cubicBezTo>
                        <a:pt x="25" y="88"/>
                        <a:pt x="21" y="79"/>
                        <a:pt x="17" y="70"/>
                      </a:cubicBezTo>
                      <a:cubicBezTo>
                        <a:pt x="16" y="77"/>
                        <a:pt x="17" y="83"/>
                        <a:pt x="14" y="89"/>
                      </a:cubicBezTo>
                      <a:cubicBezTo>
                        <a:pt x="10" y="95"/>
                        <a:pt x="7" y="93"/>
                        <a:pt x="4" y="87"/>
                      </a:cubicBezTo>
                      <a:cubicBezTo>
                        <a:pt x="0" y="64"/>
                        <a:pt x="3" y="40"/>
                        <a:pt x="2" y="17"/>
                      </a:cubicBezTo>
                      <a:cubicBezTo>
                        <a:pt x="2" y="11"/>
                        <a:pt x="4" y="5"/>
                        <a:pt x="8" y="0"/>
                      </a:cubicBezTo>
                      <a:cubicBezTo>
                        <a:pt x="11" y="0"/>
                        <a:pt x="13" y="0"/>
                        <a:pt x="16" y="0"/>
                      </a:cubicBezTo>
                      <a:cubicBezTo>
                        <a:pt x="24" y="9"/>
                        <a:pt x="20" y="20"/>
                        <a:pt x="21" y="30"/>
                      </a:cubicBezTo>
                      <a:cubicBezTo>
                        <a:pt x="22" y="40"/>
                        <a:pt x="26" y="41"/>
                        <a:pt x="34" y="38"/>
                      </a:cubicBezTo>
                      <a:cubicBezTo>
                        <a:pt x="52" y="32"/>
                        <a:pt x="69" y="38"/>
                        <a:pt x="85" y="46"/>
                      </a:cubicBezTo>
                      <a:cubicBezTo>
                        <a:pt x="94" y="71"/>
                        <a:pt x="94" y="71"/>
                        <a:pt x="115" y="63"/>
                      </a:cubicBezTo>
                      <a:close/>
                    </a:path>
                  </a:pathLst>
                </a:custGeom>
                <a:solidFill>
                  <a:srgbClr val="DFB7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5" name="Freeform 427">
                  <a:extLst>
                    <a:ext uri="{FF2B5EF4-FFF2-40B4-BE49-F238E27FC236}">
                      <a16:creationId xmlns:a16="http://schemas.microsoft.com/office/drawing/2014/main" id="{3BA8AB33-559D-2213-B229-1CC0DE379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8" y="1"/>
                  <a:ext cx="89" cy="333"/>
                </a:xfrm>
                <a:custGeom>
                  <a:avLst/>
                  <a:gdLst>
                    <a:gd name="T0" fmla="*/ 0 w 77"/>
                    <a:gd name="T1" fmla="*/ 284 h 294"/>
                    <a:gd name="T2" fmla="*/ 43 w 77"/>
                    <a:gd name="T3" fmla="*/ 39 h 294"/>
                    <a:gd name="T4" fmla="*/ 49 w 77"/>
                    <a:gd name="T5" fmla="*/ 0 h 294"/>
                    <a:gd name="T6" fmla="*/ 69 w 77"/>
                    <a:gd name="T7" fmla="*/ 0 h 294"/>
                    <a:gd name="T8" fmla="*/ 69 w 77"/>
                    <a:gd name="T9" fmla="*/ 31 h 294"/>
                    <a:gd name="T10" fmla="*/ 59 w 77"/>
                    <a:gd name="T11" fmla="*/ 81 h 294"/>
                    <a:gd name="T12" fmla="*/ 41 w 77"/>
                    <a:gd name="T13" fmla="*/ 187 h 294"/>
                    <a:gd name="T14" fmla="*/ 35 w 77"/>
                    <a:gd name="T15" fmla="*/ 228 h 294"/>
                    <a:gd name="T16" fmla="*/ 30 w 77"/>
                    <a:gd name="T17" fmla="*/ 244 h 294"/>
                    <a:gd name="T18" fmla="*/ 29 w 77"/>
                    <a:gd name="T19" fmla="*/ 244 h 294"/>
                    <a:gd name="T20" fmla="*/ 18 w 77"/>
                    <a:gd name="T21" fmla="*/ 292 h 294"/>
                    <a:gd name="T22" fmla="*/ 0 w 77"/>
                    <a:gd name="T23" fmla="*/ 284 h 2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7" h="294">
                      <a:moveTo>
                        <a:pt x="0" y="284"/>
                      </a:moveTo>
                      <a:cubicBezTo>
                        <a:pt x="15" y="202"/>
                        <a:pt x="29" y="121"/>
                        <a:pt x="43" y="39"/>
                      </a:cubicBezTo>
                      <a:cubicBezTo>
                        <a:pt x="46" y="26"/>
                        <a:pt x="47" y="13"/>
                        <a:pt x="49" y="0"/>
                      </a:cubicBezTo>
                      <a:cubicBezTo>
                        <a:pt x="56" y="0"/>
                        <a:pt x="63" y="0"/>
                        <a:pt x="69" y="0"/>
                      </a:cubicBezTo>
                      <a:cubicBezTo>
                        <a:pt x="77" y="10"/>
                        <a:pt x="71" y="21"/>
                        <a:pt x="69" y="31"/>
                      </a:cubicBezTo>
                      <a:cubicBezTo>
                        <a:pt x="66" y="48"/>
                        <a:pt x="59" y="64"/>
                        <a:pt x="59" y="81"/>
                      </a:cubicBezTo>
                      <a:cubicBezTo>
                        <a:pt x="54" y="117"/>
                        <a:pt x="45" y="151"/>
                        <a:pt x="41" y="187"/>
                      </a:cubicBezTo>
                      <a:cubicBezTo>
                        <a:pt x="34" y="200"/>
                        <a:pt x="35" y="214"/>
                        <a:pt x="35" y="228"/>
                      </a:cubicBezTo>
                      <a:cubicBezTo>
                        <a:pt x="35" y="234"/>
                        <a:pt x="33" y="239"/>
                        <a:pt x="30" y="244"/>
                      </a:cubicBezTo>
                      <a:cubicBezTo>
                        <a:pt x="29" y="244"/>
                        <a:pt x="29" y="244"/>
                        <a:pt x="29" y="244"/>
                      </a:cubicBezTo>
                      <a:cubicBezTo>
                        <a:pt x="21" y="259"/>
                        <a:pt x="31" y="278"/>
                        <a:pt x="18" y="292"/>
                      </a:cubicBezTo>
                      <a:cubicBezTo>
                        <a:pt x="10" y="294"/>
                        <a:pt x="3" y="293"/>
                        <a:pt x="0" y="284"/>
                      </a:cubicBezTo>
                      <a:close/>
                    </a:path>
                  </a:pathLst>
                </a:custGeom>
                <a:solidFill>
                  <a:srgbClr val="D39F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6" name="Freeform 428">
                  <a:extLst>
                    <a:ext uri="{FF2B5EF4-FFF2-40B4-BE49-F238E27FC236}">
                      <a16:creationId xmlns:a16="http://schemas.microsoft.com/office/drawing/2014/main" id="{9A6F72B2-2C51-FFF7-6A81-D19EF2906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9" y="1"/>
                  <a:ext cx="82" cy="165"/>
                </a:xfrm>
                <a:custGeom>
                  <a:avLst/>
                  <a:gdLst>
                    <a:gd name="T0" fmla="*/ 29 w 71"/>
                    <a:gd name="T1" fmla="*/ 0 h 146"/>
                    <a:gd name="T2" fmla="*/ 65 w 71"/>
                    <a:gd name="T3" fmla="*/ 0 h 146"/>
                    <a:gd name="T4" fmla="*/ 70 w 71"/>
                    <a:gd name="T5" fmla="*/ 18 h 146"/>
                    <a:gd name="T6" fmla="*/ 49 w 71"/>
                    <a:gd name="T7" fmla="*/ 134 h 146"/>
                    <a:gd name="T8" fmla="*/ 44 w 71"/>
                    <a:gd name="T9" fmla="*/ 144 h 146"/>
                    <a:gd name="T10" fmla="*/ 5 w 71"/>
                    <a:gd name="T11" fmla="*/ 139 h 146"/>
                    <a:gd name="T12" fmla="*/ 0 w 71"/>
                    <a:gd name="T13" fmla="*/ 131 h 146"/>
                    <a:gd name="T14" fmla="*/ 20 w 71"/>
                    <a:gd name="T15" fmla="*/ 26 h 146"/>
                    <a:gd name="T16" fmla="*/ 29 w 71"/>
                    <a:gd name="T17" fmla="*/ 0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1" h="146">
                      <a:moveTo>
                        <a:pt x="29" y="0"/>
                      </a:moveTo>
                      <a:cubicBezTo>
                        <a:pt x="41" y="0"/>
                        <a:pt x="53" y="0"/>
                        <a:pt x="65" y="0"/>
                      </a:cubicBezTo>
                      <a:cubicBezTo>
                        <a:pt x="70" y="5"/>
                        <a:pt x="71" y="12"/>
                        <a:pt x="70" y="18"/>
                      </a:cubicBezTo>
                      <a:cubicBezTo>
                        <a:pt x="63" y="57"/>
                        <a:pt x="57" y="95"/>
                        <a:pt x="49" y="134"/>
                      </a:cubicBezTo>
                      <a:cubicBezTo>
                        <a:pt x="49" y="137"/>
                        <a:pt x="47" y="141"/>
                        <a:pt x="44" y="144"/>
                      </a:cubicBezTo>
                      <a:cubicBezTo>
                        <a:pt x="30" y="146"/>
                        <a:pt x="18" y="140"/>
                        <a:pt x="5" y="139"/>
                      </a:cubicBezTo>
                      <a:cubicBezTo>
                        <a:pt x="2" y="137"/>
                        <a:pt x="0" y="135"/>
                        <a:pt x="0" y="131"/>
                      </a:cubicBezTo>
                      <a:cubicBezTo>
                        <a:pt x="9" y="96"/>
                        <a:pt x="13" y="61"/>
                        <a:pt x="20" y="26"/>
                      </a:cubicBezTo>
                      <a:cubicBezTo>
                        <a:pt x="22" y="17"/>
                        <a:pt x="22" y="7"/>
                        <a:pt x="29" y="0"/>
                      </a:cubicBezTo>
                      <a:close/>
                    </a:path>
                  </a:pathLst>
                </a:custGeom>
                <a:solidFill>
                  <a:srgbClr val="F9E9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7" name="Freeform 429">
                  <a:extLst>
                    <a:ext uri="{FF2B5EF4-FFF2-40B4-BE49-F238E27FC236}">
                      <a16:creationId xmlns:a16="http://schemas.microsoft.com/office/drawing/2014/main" id="{B00D882E-1C5D-281A-F4B1-ACA4B5196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5" y="1"/>
                  <a:ext cx="79" cy="156"/>
                </a:xfrm>
                <a:custGeom>
                  <a:avLst/>
                  <a:gdLst>
                    <a:gd name="T0" fmla="*/ 29 w 69"/>
                    <a:gd name="T1" fmla="*/ 0 h 138"/>
                    <a:gd name="T2" fmla="*/ 65 w 69"/>
                    <a:gd name="T3" fmla="*/ 0 h 138"/>
                    <a:gd name="T4" fmla="*/ 65 w 69"/>
                    <a:gd name="T5" fmla="*/ 39 h 138"/>
                    <a:gd name="T6" fmla="*/ 52 w 69"/>
                    <a:gd name="T7" fmla="*/ 117 h 138"/>
                    <a:gd name="T8" fmla="*/ 43 w 69"/>
                    <a:gd name="T9" fmla="*/ 136 h 138"/>
                    <a:gd name="T10" fmla="*/ 7 w 69"/>
                    <a:gd name="T11" fmla="*/ 130 h 138"/>
                    <a:gd name="T12" fmla="*/ 2 w 69"/>
                    <a:gd name="T13" fmla="*/ 112 h 138"/>
                    <a:gd name="T14" fmla="*/ 20 w 69"/>
                    <a:gd name="T15" fmla="*/ 15 h 138"/>
                    <a:gd name="T16" fmla="*/ 29 w 69"/>
                    <a:gd name="T17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" h="138">
                      <a:moveTo>
                        <a:pt x="29" y="0"/>
                      </a:moveTo>
                      <a:cubicBezTo>
                        <a:pt x="41" y="0"/>
                        <a:pt x="53" y="0"/>
                        <a:pt x="65" y="0"/>
                      </a:cubicBezTo>
                      <a:cubicBezTo>
                        <a:pt x="69" y="13"/>
                        <a:pt x="67" y="26"/>
                        <a:pt x="65" y="39"/>
                      </a:cubicBezTo>
                      <a:cubicBezTo>
                        <a:pt x="61" y="65"/>
                        <a:pt x="57" y="91"/>
                        <a:pt x="52" y="117"/>
                      </a:cubicBezTo>
                      <a:cubicBezTo>
                        <a:pt x="50" y="124"/>
                        <a:pt x="49" y="131"/>
                        <a:pt x="43" y="136"/>
                      </a:cubicBezTo>
                      <a:cubicBezTo>
                        <a:pt x="30" y="138"/>
                        <a:pt x="19" y="133"/>
                        <a:pt x="7" y="130"/>
                      </a:cubicBezTo>
                      <a:cubicBezTo>
                        <a:pt x="0" y="126"/>
                        <a:pt x="1" y="119"/>
                        <a:pt x="2" y="112"/>
                      </a:cubicBezTo>
                      <a:cubicBezTo>
                        <a:pt x="9" y="80"/>
                        <a:pt x="14" y="47"/>
                        <a:pt x="20" y="15"/>
                      </a:cubicBezTo>
                      <a:cubicBezTo>
                        <a:pt x="21" y="9"/>
                        <a:pt x="24" y="4"/>
                        <a:pt x="29" y="0"/>
                      </a:cubicBezTo>
                      <a:close/>
                    </a:path>
                  </a:pathLst>
                </a:custGeom>
                <a:solidFill>
                  <a:srgbClr val="F195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8" name="Freeform 430">
                  <a:extLst>
                    <a:ext uri="{FF2B5EF4-FFF2-40B4-BE49-F238E27FC236}">
                      <a16:creationId xmlns:a16="http://schemas.microsoft.com/office/drawing/2014/main" id="{F2B49B6F-4A28-91F4-1B84-6055B1973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76" y="1"/>
                  <a:ext cx="80" cy="316"/>
                </a:xfrm>
                <a:custGeom>
                  <a:avLst/>
                  <a:gdLst>
                    <a:gd name="T0" fmla="*/ 0 w 69"/>
                    <a:gd name="T1" fmla="*/ 263 h 279"/>
                    <a:gd name="T2" fmla="*/ 24 w 69"/>
                    <a:gd name="T3" fmla="*/ 142 h 279"/>
                    <a:gd name="T4" fmla="*/ 48 w 69"/>
                    <a:gd name="T5" fmla="*/ 0 h 279"/>
                    <a:gd name="T6" fmla="*/ 64 w 69"/>
                    <a:gd name="T7" fmla="*/ 0 h 279"/>
                    <a:gd name="T8" fmla="*/ 69 w 69"/>
                    <a:gd name="T9" fmla="*/ 14 h 279"/>
                    <a:gd name="T10" fmla="*/ 63 w 69"/>
                    <a:gd name="T11" fmla="*/ 60 h 279"/>
                    <a:gd name="T12" fmla="*/ 59 w 69"/>
                    <a:gd name="T13" fmla="*/ 78 h 279"/>
                    <a:gd name="T14" fmla="*/ 30 w 69"/>
                    <a:gd name="T15" fmla="*/ 243 h 279"/>
                    <a:gd name="T16" fmla="*/ 25 w 69"/>
                    <a:gd name="T17" fmla="*/ 266 h 279"/>
                    <a:gd name="T18" fmla="*/ 0 w 69"/>
                    <a:gd name="T19" fmla="*/ 263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9" h="279">
                      <a:moveTo>
                        <a:pt x="0" y="263"/>
                      </a:moveTo>
                      <a:cubicBezTo>
                        <a:pt x="12" y="224"/>
                        <a:pt x="16" y="182"/>
                        <a:pt x="24" y="142"/>
                      </a:cubicBezTo>
                      <a:cubicBezTo>
                        <a:pt x="33" y="95"/>
                        <a:pt x="40" y="47"/>
                        <a:pt x="48" y="0"/>
                      </a:cubicBezTo>
                      <a:cubicBezTo>
                        <a:pt x="54" y="0"/>
                        <a:pt x="59" y="0"/>
                        <a:pt x="64" y="0"/>
                      </a:cubicBezTo>
                      <a:cubicBezTo>
                        <a:pt x="68" y="4"/>
                        <a:pt x="69" y="9"/>
                        <a:pt x="69" y="14"/>
                      </a:cubicBezTo>
                      <a:cubicBezTo>
                        <a:pt x="68" y="30"/>
                        <a:pt x="63" y="44"/>
                        <a:pt x="63" y="60"/>
                      </a:cubicBezTo>
                      <a:cubicBezTo>
                        <a:pt x="62" y="66"/>
                        <a:pt x="61" y="72"/>
                        <a:pt x="59" y="78"/>
                      </a:cubicBezTo>
                      <a:cubicBezTo>
                        <a:pt x="48" y="133"/>
                        <a:pt x="40" y="188"/>
                        <a:pt x="30" y="243"/>
                      </a:cubicBezTo>
                      <a:cubicBezTo>
                        <a:pt x="29" y="251"/>
                        <a:pt x="28" y="259"/>
                        <a:pt x="25" y="266"/>
                      </a:cubicBezTo>
                      <a:cubicBezTo>
                        <a:pt x="15" y="279"/>
                        <a:pt x="8" y="271"/>
                        <a:pt x="0" y="263"/>
                      </a:cubicBezTo>
                      <a:close/>
                    </a:path>
                  </a:pathLst>
                </a:custGeom>
                <a:solidFill>
                  <a:srgbClr val="E539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59" name="Freeform 431">
                  <a:extLst>
                    <a:ext uri="{FF2B5EF4-FFF2-40B4-BE49-F238E27FC236}">
                      <a16:creationId xmlns:a16="http://schemas.microsoft.com/office/drawing/2014/main" id="{BA70F317-FAB5-91C6-0723-5553691A04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1" y="1"/>
                  <a:ext cx="79" cy="303"/>
                </a:xfrm>
                <a:custGeom>
                  <a:avLst/>
                  <a:gdLst>
                    <a:gd name="T0" fmla="*/ 20 w 69"/>
                    <a:gd name="T1" fmla="*/ 104 h 268"/>
                    <a:gd name="T2" fmla="*/ 34 w 69"/>
                    <a:gd name="T3" fmla="*/ 91 h 268"/>
                    <a:gd name="T4" fmla="*/ 49 w 69"/>
                    <a:gd name="T5" fmla="*/ 0 h 268"/>
                    <a:gd name="T6" fmla="*/ 69 w 69"/>
                    <a:gd name="T7" fmla="*/ 0 h 268"/>
                    <a:gd name="T8" fmla="*/ 34 w 69"/>
                    <a:gd name="T9" fmla="*/ 196 h 268"/>
                    <a:gd name="T10" fmla="*/ 25 w 69"/>
                    <a:gd name="T11" fmla="*/ 256 h 268"/>
                    <a:gd name="T12" fmla="*/ 6 w 69"/>
                    <a:gd name="T13" fmla="*/ 261 h 268"/>
                    <a:gd name="T14" fmla="*/ 3 w 69"/>
                    <a:gd name="T15" fmla="*/ 241 h 268"/>
                    <a:gd name="T16" fmla="*/ 13 w 69"/>
                    <a:gd name="T17" fmla="*/ 188 h 268"/>
                    <a:gd name="T18" fmla="*/ 20 w 69"/>
                    <a:gd name="T19" fmla="*/ 104 h 2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9" h="268">
                      <a:moveTo>
                        <a:pt x="20" y="104"/>
                      </a:moveTo>
                      <a:cubicBezTo>
                        <a:pt x="28" y="103"/>
                        <a:pt x="33" y="102"/>
                        <a:pt x="34" y="91"/>
                      </a:cubicBezTo>
                      <a:cubicBezTo>
                        <a:pt x="38" y="61"/>
                        <a:pt x="44" y="30"/>
                        <a:pt x="49" y="0"/>
                      </a:cubicBezTo>
                      <a:cubicBezTo>
                        <a:pt x="56" y="0"/>
                        <a:pt x="63" y="0"/>
                        <a:pt x="69" y="0"/>
                      </a:cubicBezTo>
                      <a:cubicBezTo>
                        <a:pt x="57" y="65"/>
                        <a:pt x="45" y="130"/>
                        <a:pt x="34" y="196"/>
                      </a:cubicBezTo>
                      <a:cubicBezTo>
                        <a:pt x="30" y="216"/>
                        <a:pt x="23" y="235"/>
                        <a:pt x="25" y="256"/>
                      </a:cubicBezTo>
                      <a:cubicBezTo>
                        <a:pt x="22" y="268"/>
                        <a:pt x="14" y="264"/>
                        <a:pt x="6" y="261"/>
                      </a:cubicBezTo>
                      <a:cubicBezTo>
                        <a:pt x="0" y="255"/>
                        <a:pt x="2" y="248"/>
                        <a:pt x="3" y="241"/>
                      </a:cubicBezTo>
                      <a:cubicBezTo>
                        <a:pt x="5" y="223"/>
                        <a:pt x="8" y="205"/>
                        <a:pt x="13" y="188"/>
                      </a:cubicBezTo>
                      <a:cubicBezTo>
                        <a:pt x="20" y="160"/>
                        <a:pt x="19" y="132"/>
                        <a:pt x="20" y="104"/>
                      </a:cubicBezTo>
                      <a:close/>
                    </a:path>
                  </a:pathLst>
                </a:custGeom>
                <a:solidFill>
                  <a:srgbClr val="DC2E5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0" name="Freeform 432">
                  <a:extLst>
                    <a:ext uri="{FF2B5EF4-FFF2-40B4-BE49-F238E27FC236}">
                      <a16:creationId xmlns:a16="http://schemas.microsoft.com/office/drawing/2014/main" id="{FF8E4877-9D70-8CA0-1E39-46270FEB2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27" y="1"/>
                  <a:ext cx="108" cy="214"/>
                </a:xfrm>
                <a:custGeom>
                  <a:avLst/>
                  <a:gdLst>
                    <a:gd name="T0" fmla="*/ 11 w 94"/>
                    <a:gd name="T1" fmla="*/ 0 h 189"/>
                    <a:gd name="T2" fmla="*/ 15 w 94"/>
                    <a:gd name="T3" fmla="*/ 0 h 189"/>
                    <a:gd name="T4" fmla="*/ 17 w 94"/>
                    <a:gd name="T5" fmla="*/ 3 h 189"/>
                    <a:gd name="T6" fmla="*/ 24 w 94"/>
                    <a:gd name="T7" fmla="*/ 36 h 189"/>
                    <a:gd name="T8" fmla="*/ 58 w 94"/>
                    <a:gd name="T9" fmla="*/ 37 h 189"/>
                    <a:gd name="T10" fmla="*/ 73 w 94"/>
                    <a:gd name="T11" fmla="*/ 24 h 189"/>
                    <a:gd name="T12" fmla="*/ 79 w 94"/>
                    <a:gd name="T13" fmla="*/ 0 h 189"/>
                    <a:gd name="T14" fmla="*/ 83 w 94"/>
                    <a:gd name="T15" fmla="*/ 0 h 189"/>
                    <a:gd name="T16" fmla="*/ 81 w 94"/>
                    <a:gd name="T17" fmla="*/ 61 h 189"/>
                    <a:gd name="T18" fmla="*/ 62 w 94"/>
                    <a:gd name="T19" fmla="*/ 130 h 189"/>
                    <a:gd name="T20" fmla="*/ 58 w 94"/>
                    <a:gd name="T21" fmla="*/ 136 h 189"/>
                    <a:gd name="T22" fmla="*/ 46 w 94"/>
                    <a:gd name="T23" fmla="*/ 128 h 189"/>
                    <a:gd name="T24" fmla="*/ 35 w 94"/>
                    <a:gd name="T25" fmla="*/ 189 h 189"/>
                    <a:gd name="T26" fmla="*/ 17 w 94"/>
                    <a:gd name="T27" fmla="*/ 164 h 189"/>
                    <a:gd name="T28" fmla="*/ 26 w 94"/>
                    <a:gd name="T29" fmla="*/ 125 h 189"/>
                    <a:gd name="T30" fmla="*/ 21 w 94"/>
                    <a:gd name="T31" fmla="*/ 98 h 189"/>
                    <a:gd name="T32" fmla="*/ 6 w 94"/>
                    <a:gd name="T33" fmla="*/ 59 h 189"/>
                    <a:gd name="T34" fmla="*/ 11 w 94"/>
                    <a:gd name="T35" fmla="*/ 0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4" h="189">
                      <a:moveTo>
                        <a:pt x="11" y="0"/>
                      </a:moveTo>
                      <a:cubicBezTo>
                        <a:pt x="12" y="0"/>
                        <a:pt x="13" y="0"/>
                        <a:pt x="15" y="0"/>
                      </a:cubicBezTo>
                      <a:cubicBezTo>
                        <a:pt x="16" y="1"/>
                        <a:pt x="16" y="2"/>
                        <a:pt x="17" y="3"/>
                      </a:cubicBezTo>
                      <a:cubicBezTo>
                        <a:pt x="23" y="14"/>
                        <a:pt x="14" y="29"/>
                        <a:pt x="24" y="36"/>
                      </a:cubicBezTo>
                      <a:cubicBezTo>
                        <a:pt x="33" y="43"/>
                        <a:pt x="47" y="32"/>
                        <a:pt x="58" y="37"/>
                      </a:cubicBezTo>
                      <a:cubicBezTo>
                        <a:pt x="69" y="40"/>
                        <a:pt x="72" y="33"/>
                        <a:pt x="73" y="24"/>
                      </a:cubicBezTo>
                      <a:cubicBezTo>
                        <a:pt x="74" y="16"/>
                        <a:pt x="72" y="7"/>
                        <a:pt x="79" y="0"/>
                      </a:cubicBezTo>
                      <a:cubicBezTo>
                        <a:pt x="80" y="0"/>
                        <a:pt x="81" y="0"/>
                        <a:pt x="83" y="0"/>
                      </a:cubicBezTo>
                      <a:cubicBezTo>
                        <a:pt x="94" y="21"/>
                        <a:pt x="87" y="42"/>
                        <a:pt x="81" y="61"/>
                      </a:cubicBezTo>
                      <a:cubicBezTo>
                        <a:pt x="75" y="84"/>
                        <a:pt x="65" y="106"/>
                        <a:pt x="62" y="130"/>
                      </a:cubicBezTo>
                      <a:cubicBezTo>
                        <a:pt x="62" y="133"/>
                        <a:pt x="60" y="135"/>
                        <a:pt x="58" y="136"/>
                      </a:cubicBezTo>
                      <a:cubicBezTo>
                        <a:pt x="52" y="137"/>
                        <a:pt x="51" y="130"/>
                        <a:pt x="46" y="128"/>
                      </a:cubicBezTo>
                      <a:cubicBezTo>
                        <a:pt x="41" y="149"/>
                        <a:pt x="47" y="171"/>
                        <a:pt x="35" y="189"/>
                      </a:cubicBezTo>
                      <a:cubicBezTo>
                        <a:pt x="17" y="189"/>
                        <a:pt x="17" y="177"/>
                        <a:pt x="17" y="164"/>
                      </a:cubicBezTo>
                      <a:cubicBezTo>
                        <a:pt x="31" y="154"/>
                        <a:pt x="31" y="140"/>
                        <a:pt x="26" y="125"/>
                      </a:cubicBezTo>
                      <a:cubicBezTo>
                        <a:pt x="23" y="116"/>
                        <a:pt x="22" y="107"/>
                        <a:pt x="21" y="98"/>
                      </a:cubicBezTo>
                      <a:cubicBezTo>
                        <a:pt x="18" y="84"/>
                        <a:pt x="12" y="72"/>
                        <a:pt x="6" y="59"/>
                      </a:cubicBezTo>
                      <a:cubicBezTo>
                        <a:pt x="5" y="39"/>
                        <a:pt x="0" y="19"/>
                        <a:pt x="11" y="0"/>
                      </a:cubicBezTo>
                      <a:close/>
                    </a:path>
                  </a:pathLst>
                </a:custGeom>
                <a:solidFill>
                  <a:srgbClr val="D3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1" name="Freeform 433">
                  <a:extLst>
                    <a:ext uri="{FF2B5EF4-FFF2-40B4-BE49-F238E27FC236}">
                      <a16:creationId xmlns:a16="http://schemas.microsoft.com/office/drawing/2014/main" id="{B4A16F89-838B-D4AA-9A3B-3C4DBDB5EB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7" y="1"/>
                  <a:ext cx="76" cy="143"/>
                </a:xfrm>
                <a:custGeom>
                  <a:avLst/>
                  <a:gdLst>
                    <a:gd name="T0" fmla="*/ 22 w 66"/>
                    <a:gd name="T1" fmla="*/ 0 h 126"/>
                    <a:gd name="T2" fmla="*/ 62 w 66"/>
                    <a:gd name="T3" fmla="*/ 0 h 126"/>
                    <a:gd name="T4" fmla="*/ 65 w 66"/>
                    <a:gd name="T5" fmla="*/ 9 h 126"/>
                    <a:gd name="T6" fmla="*/ 44 w 66"/>
                    <a:gd name="T7" fmla="*/ 119 h 126"/>
                    <a:gd name="T8" fmla="*/ 3 w 66"/>
                    <a:gd name="T9" fmla="*/ 114 h 126"/>
                    <a:gd name="T10" fmla="*/ 1 w 66"/>
                    <a:gd name="T11" fmla="*/ 99 h 126"/>
                    <a:gd name="T12" fmla="*/ 22 w 66"/>
                    <a:gd name="T13" fmla="*/ 0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6" h="126">
                      <a:moveTo>
                        <a:pt x="22" y="0"/>
                      </a:moveTo>
                      <a:cubicBezTo>
                        <a:pt x="35" y="0"/>
                        <a:pt x="48" y="0"/>
                        <a:pt x="62" y="0"/>
                      </a:cubicBezTo>
                      <a:cubicBezTo>
                        <a:pt x="64" y="2"/>
                        <a:pt x="66" y="6"/>
                        <a:pt x="65" y="9"/>
                      </a:cubicBezTo>
                      <a:cubicBezTo>
                        <a:pt x="58" y="46"/>
                        <a:pt x="56" y="83"/>
                        <a:pt x="44" y="119"/>
                      </a:cubicBezTo>
                      <a:cubicBezTo>
                        <a:pt x="29" y="126"/>
                        <a:pt x="17" y="118"/>
                        <a:pt x="3" y="114"/>
                      </a:cubicBezTo>
                      <a:cubicBezTo>
                        <a:pt x="1" y="109"/>
                        <a:pt x="0" y="104"/>
                        <a:pt x="1" y="99"/>
                      </a:cubicBezTo>
                      <a:cubicBezTo>
                        <a:pt x="7" y="66"/>
                        <a:pt x="7" y="31"/>
                        <a:pt x="22" y="0"/>
                      </a:cubicBezTo>
                      <a:close/>
                    </a:path>
                  </a:pathLst>
                </a:custGeom>
                <a:solidFill>
                  <a:srgbClr val="7ECDE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2" name="Freeform 434">
                  <a:extLst>
                    <a:ext uri="{FF2B5EF4-FFF2-40B4-BE49-F238E27FC236}">
                      <a16:creationId xmlns:a16="http://schemas.microsoft.com/office/drawing/2014/main" id="{FB0028A2-546F-548F-7813-64D9D445C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5" y="1"/>
                  <a:ext cx="76" cy="128"/>
                </a:xfrm>
                <a:custGeom>
                  <a:avLst/>
                  <a:gdLst>
                    <a:gd name="T0" fmla="*/ 5 w 66"/>
                    <a:gd name="T1" fmla="*/ 0 h 113"/>
                    <a:gd name="T2" fmla="*/ 41 w 66"/>
                    <a:gd name="T3" fmla="*/ 0 h 113"/>
                    <a:gd name="T4" fmla="*/ 51 w 66"/>
                    <a:gd name="T5" fmla="*/ 23 h 113"/>
                    <a:gd name="T6" fmla="*/ 59 w 66"/>
                    <a:gd name="T7" fmla="*/ 103 h 113"/>
                    <a:gd name="T8" fmla="*/ 24 w 66"/>
                    <a:gd name="T9" fmla="*/ 112 h 113"/>
                    <a:gd name="T10" fmla="*/ 14 w 66"/>
                    <a:gd name="T11" fmla="*/ 97 h 113"/>
                    <a:gd name="T12" fmla="*/ 1 w 66"/>
                    <a:gd name="T13" fmla="*/ 13 h 113"/>
                    <a:gd name="T14" fmla="*/ 5 w 66"/>
                    <a:gd name="T15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6" h="113">
                      <a:moveTo>
                        <a:pt x="5" y="0"/>
                      </a:moveTo>
                      <a:cubicBezTo>
                        <a:pt x="17" y="0"/>
                        <a:pt x="29" y="0"/>
                        <a:pt x="41" y="0"/>
                      </a:cubicBezTo>
                      <a:cubicBezTo>
                        <a:pt x="48" y="6"/>
                        <a:pt x="50" y="14"/>
                        <a:pt x="51" y="23"/>
                      </a:cubicBezTo>
                      <a:cubicBezTo>
                        <a:pt x="54" y="50"/>
                        <a:pt x="66" y="76"/>
                        <a:pt x="59" y="103"/>
                      </a:cubicBezTo>
                      <a:cubicBezTo>
                        <a:pt x="49" y="111"/>
                        <a:pt x="37" y="113"/>
                        <a:pt x="24" y="112"/>
                      </a:cubicBezTo>
                      <a:cubicBezTo>
                        <a:pt x="19" y="108"/>
                        <a:pt x="15" y="103"/>
                        <a:pt x="14" y="97"/>
                      </a:cubicBezTo>
                      <a:cubicBezTo>
                        <a:pt x="11" y="69"/>
                        <a:pt x="3" y="41"/>
                        <a:pt x="1" y="13"/>
                      </a:cubicBezTo>
                      <a:cubicBezTo>
                        <a:pt x="0" y="8"/>
                        <a:pt x="2" y="4"/>
                        <a:pt x="5" y="0"/>
                      </a:cubicBezTo>
                      <a:close/>
                    </a:path>
                  </a:pathLst>
                </a:custGeom>
                <a:solidFill>
                  <a:srgbClr val="F195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3" name="Freeform 435">
                  <a:extLst>
                    <a:ext uri="{FF2B5EF4-FFF2-40B4-BE49-F238E27FC236}">
                      <a16:creationId xmlns:a16="http://schemas.microsoft.com/office/drawing/2014/main" id="{347526CC-4550-C3BE-FF2B-7623C73B5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16" y="1"/>
                  <a:ext cx="61" cy="135"/>
                </a:xfrm>
                <a:custGeom>
                  <a:avLst/>
                  <a:gdLst>
                    <a:gd name="T0" fmla="*/ 11 w 53"/>
                    <a:gd name="T1" fmla="*/ 0 h 119"/>
                    <a:gd name="T2" fmla="*/ 39 w 53"/>
                    <a:gd name="T3" fmla="*/ 0 h 119"/>
                    <a:gd name="T4" fmla="*/ 49 w 53"/>
                    <a:gd name="T5" fmla="*/ 32 h 119"/>
                    <a:gd name="T6" fmla="*/ 50 w 53"/>
                    <a:gd name="T7" fmla="*/ 82 h 119"/>
                    <a:gd name="T8" fmla="*/ 20 w 53"/>
                    <a:gd name="T9" fmla="*/ 112 h 119"/>
                    <a:gd name="T10" fmla="*/ 18 w 53"/>
                    <a:gd name="T11" fmla="*/ 112 h 119"/>
                    <a:gd name="T12" fmla="*/ 19 w 53"/>
                    <a:gd name="T13" fmla="*/ 115 h 119"/>
                    <a:gd name="T14" fmla="*/ 7 w 53"/>
                    <a:gd name="T15" fmla="*/ 115 h 119"/>
                    <a:gd name="T16" fmla="*/ 1 w 53"/>
                    <a:gd name="T17" fmla="*/ 92 h 119"/>
                    <a:gd name="T18" fmla="*/ 1 w 53"/>
                    <a:gd name="T19" fmla="*/ 20 h 119"/>
                    <a:gd name="T20" fmla="*/ 11 w 53"/>
                    <a:gd name="T21" fmla="*/ 0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3" h="119">
                      <a:moveTo>
                        <a:pt x="11" y="0"/>
                      </a:moveTo>
                      <a:cubicBezTo>
                        <a:pt x="20" y="0"/>
                        <a:pt x="29" y="0"/>
                        <a:pt x="39" y="0"/>
                      </a:cubicBezTo>
                      <a:cubicBezTo>
                        <a:pt x="46" y="9"/>
                        <a:pt x="48" y="21"/>
                        <a:pt x="49" y="32"/>
                      </a:cubicBezTo>
                      <a:cubicBezTo>
                        <a:pt x="47" y="49"/>
                        <a:pt x="48" y="65"/>
                        <a:pt x="50" y="82"/>
                      </a:cubicBezTo>
                      <a:cubicBezTo>
                        <a:pt x="53" y="110"/>
                        <a:pt x="49" y="114"/>
                        <a:pt x="20" y="112"/>
                      </a:cubicBezTo>
                      <a:cubicBezTo>
                        <a:pt x="18" y="112"/>
                        <a:pt x="21" y="112"/>
                        <a:pt x="18" y="112"/>
                      </a:cubicBezTo>
                      <a:cubicBezTo>
                        <a:pt x="18" y="112"/>
                        <a:pt x="18" y="113"/>
                        <a:pt x="19" y="115"/>
                      </a:cubicBezTo>
                      <a:cubicBezTo>
                        <a:pt x="15" y="119"/>
                        <a:pt x="11" y="118"/>
                        <a:pt x="7" y="115"/>
                      </a:cubicBezTo>
                      <a:cubicBezTo>
                        <a:pt x="1" y="108"/>
                        <a:pt x="1" y="100"/>
                        <a:pt x="1" y="92"/>
                      </a:cubicBezTo>
                      <a:cubicBezTo>
                        <a:pt x="0" y="68"/>
                        <a:pt x="1" y="44"/>
                        <a:pt x="1" y="20"/>
                      </a:cubicBezTo>
                      <a:cubicBezTo>
                        <a:pt x="1" y="12"/>
                        <a:pt x="2" y="4"/>
                        <a:pt x="11" y="0"/>
                      </a:cubicBezTo>
                      <a:close/>
                    </a:path>
                  </a:pathLst>
                </a:custGeom>
                <a:solidFill>
                  <a:srgbClr val="26285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4" name="Freeform 436">
                  <a:extLst>
                    <a:ext uri="{FF2B5EF4-FFF2-40B4-BE49-F238E27FC236}">
                      <a16:creationId xmlns:a16="http://schemas.microsoft.com/office/drawing/2014/main" id="{34B53B1E-BC94-8157-CD23-229E15B602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3" y="1"/>
                  <a:ext cx="79" cy="110"/>
                </a:xfrm>
                <a:custGeom>
                  <a:avLst/>
                  <a:gdLst>
                    <a:gd name="T0" fmla="*/ 0 w 68"/>
                    <a:gd name="T1" fmla="*/ 0 h 97"/>
                    <a:gd name="T2" fmla="*/ 52 w 68"/>
                    <a:gd name="T3" fmla="*/ 0 h 97"/>
                    <a:gd name="T4" fmla="*/ 66 w 68"/>
                    <a:gd name="T5" fmla="*/ 64 h 97"/>
                    <a:gd name="T6" fmla="*/ 45 w 68"/>
                    <a:gd name="T7" fmla="*/ 80 h 97"/>
                    <a:gd name="T8" fmla="*/ 15 w 68"/>
                    <a:gd name="T9" fmla="*/ 87 h 97"/>
                    <a:gd name="T10" fmla="*/ 0 w 68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8" h="97">
                      <a:moveTo>
                        <a:pt x="0" y="0"/>
                      </a:moveTo>
                      <a:cubicBezTo>
                        <a:pt x="17" y="0"/>
                        <a:pt x="35" y="0"/>
                        <a:pt x="52" y="0"/>
                      </a:cubicBezTo>
                      <a:cubicBezTo>
                        <a:pt x="64" y="20"/>
                        <a:pt x="64" y="42"/>
                        <a:pt x="66" y="64"/>
                      </a:cubicBezTo>
                      <a:cubicBezTo>
                        <a:pt x="68" y="79"/>
                        <a:pt x="51" y="73"/>
                        <a:pt x="45" y="80"/>
                      </a:cubicBezTo>
                      <a:cubicBezTo>
                        <a:pt x="36" y="87"/>
                        <a:pt x="28" y="97"/>
                        <a:pt x="15" y="87"/>
                      </a:cubicBezTo>
                      <a:cubicBezTo>
                        <a:pt x="9" y="58"/>
                        <a:pt x="1" y="30"/>
                        <a:pt x="0" y="0"/>
                      </a:cubicBezTo>
                      <a:close/>
                    </a:path>
                  </a:pathLst>
                </a:custGeom>
                <a:solidFill>
                  <a:srgbClr val="253C8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5" name="Freeform 437">
                  <a:extLst>
                    <a:ext uri="{FF2B5EF4-FFF2-40B4-BE49-F238E27FC236}">
                      <a16:creationId xmlns:a16="http://schemas.microsoft.com/office/drawing/2014/main" id="{01283875-3EFC-BCB6-B423-99FD55A43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213"/>
                  <a:ext cx="58" cy="169"/>
                </a:xfrm>
                <a:custGeom>
                  <a:avLst/>
                  <a:gdLst>
                    <a:gd name="T0" fmla="*/ 10 w 50"/>
                    <a:gd name="T1" fmla="*/ 116 h 150"/>
                    <a:gd name="T2" fmla="*/ 28 w 50"/>
                    <a:gd name="T3" fmla="*/ 1 h 150"/>
                    <a:gd name="T4" fmla="*/ 43 w 50"/>
                    <a:gd name="T5" fmla="*/ 22 h 150"/>
                    <a:gd name="T6" fmla="*/ 50 w 50"/>
                    <a:gd name="T7" fmla="*/ 85 h 150"/>
                    <a:gd name="T8" fmla="*/ 50 w 50"/>
                    <a:gd name="T9" fmla="*/ 133 h 150"/>
                    <a:gd name="T10" fmla="*/ 40 w 50"/>
                    <a:gd name="T11" fmla="*/ 138 h 150"/>
                    <a:gd name="T12" fmla="*/ 8 w 50"/>
                    <a:gd name="T13" fmla="*/ 142 h 150"/>
                    <a:gd name="T14" fmla="*/ 10 w 50"/>
                    <a:gd name="T15" fmla="*/ 116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" h="150">
                      <a:moveTo>
                        <a:pt x="10" y="116"/>
                      </a:moveTo>
                      <a:cubicBezTo>
                        <a:pt x="13" y="77"/>
                        <a:pt x="22" y="39"/>
                        <a:pt x="28" y="1"/>
                      </a:cubicBezTo>
                      <a:cubicBezTo>
                        <a:pt x="44" y="0"/>
                        <a:pt x="41" y="14"/>
                        <a:pt x="43" y="22"/>
                      </a:cubicBezTo>
                      <a:cubicBezTo>
                        <a:pt x="47" y="43"/>
                        <a:pt x="46" y="64"/>
                        <a:pt x="50" y="85"/>
                      </a:cubicBezTo>
                      <a:cubicBezTo>
                        <a:pt x="50" y="101"/>
                        <a:pt x="50" y="117"/>
                        <a:pt x="50" y="133"/>
                      </a:cubicBezTo>
                      <a:cubicBezTo>
                        <a:pt x="47" y="135"/>
                        <a:pt x="44" y="137"/>
                        <a:pt x="40" y="138"/>
                      </a:cubicBezTo>
                      <a:cubicBezTo>
                        <a:pt x="29" y="141"/>
                        <a:pt x="18" y="150"/>
                        <a:pt x="8" y="142"/>
                      </a:cubicBezTo>
                      <a:cubicBezTo>
                        <a:pt x="0" y="135"/>
                        <a:pt x="11" y="125"/>
                        <a:pt x="10" y="116"/>
                      </a:cubicBezTo>
                      <a:close/>
                    </a:path>
                  </a:pathLst>
                </a:custGeom>
                <a:solidFill>
                  <a:srgbClr val="80CB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6" name="Freeform 438">
                  <a:extLst>
                    <a:ext uri="{FF2B5EF4-FFF2-40B4-BE49-F238E27FC236}">
                      <a16:creationId xmlns:a16="http://schemas.microsoft.com/office/drawing/2014/main" id="{CDE97099-C6E6-E912-47D3-55D825553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6" y="1"/>
                  <a:ext cx="60" cy="132"/>
                </a:xfrm>
                <a:custGeom>
                  <a:avLst/>
                  <a:gdLst>
                    <a:gd name="T0" fmla="*/ 46 w 52"/>
                    <a:gd name="T1" fmla="*/ 0 h 117"/>
                    <a:gd name="T2" fmla="*/ 46 w 52"/>
                    <a:gd name="T3" fmla="*/ 64 h 117"/>
                    <a:gd name="T4" fmla="*/ 40 w 52"/>
                    <a:gd name="T5" fmla="*/ 111 h 117"/>
                    <a:gd name="T6" fmla="*/ 0 w 52"/>
                    <a:gd name="T7" fmla="*/ 106 h 117"/>
                    <a:gd name="T8" fmla="*/ 22 w 52"/>
                    <a:gd name="T9" fmla="*/ 0 h 117"/>
                    <a:gd name="T10" fmla="*/ 46 w 52"/>
                    <a:gd name="T11" fmla="*/ 0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17">
                      <a:moveTo>
                        <a:pt x="46" y="0"/>
                      </a:moveTo>
                      <a:cubicBezTo>
                        <a:pt x="46" y="21"/>
                        <a:pt x="46" y="42"/>
                        <a:pt x="46" y="64"/>
                      </a:cubicBezTo>
                      <a:cubicBezTo>
                        <a:pt x="52" y="81"/>
                        <a:pt x="47" y="96"/>
                        <a:pt x="40" y="111"/>
                      </a:cubicBezTo>
                      <a:cubicBezTo>
                        <a:pt x="26" y="117"/>
                        <a:pt x="13" y="110"/>
                        <a:pt x="0" y="106"/>
                      </a:cubicBezTo>
                      <a:cubicBezTo>
                        <a:pt x="2" y="70"/>
                        <a:pt x="2" y="33"/>
                        <a:pt x="22" y="0"/>
                      </a:cubicBezTo>
                      <a:cubicBezTo>
                        <a:pt x="30" y="0"/>
                        <a:pt x="38" y="0"/>
                        <a:pt x="46" y="0"/>
                      </a:cubicBezTo>
                      <a:close/>
                    </a:path>
                  </a:pathLst>
                </a:custGeom>
                <a:solidFill>
                  <a:srgbClr val="F9E9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7" name="Freeform 439">
                  <a:extLst>
                    <a:ext uri="{FF2B5EF4-FFF2-40B4-BE49-F238E27FC236}">
                      <a16:creationId xmlns:a16="http://schemas.microsoft.com/office/drawing/2014/main" id="{BC07559E-0C6A-1A66-B574-131433DDA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" y="1"/>
                  <a:ext cx="104" cy="94"/>
                </a:xfrm>
                <a:custGeom>
                  <a:avLst/>
                  <a:gdLst>
                    <a:gd name="T0" fmla="*/ 68 w 90"/>
                    <a:gd name="T1" fmla="*/ 64 h 83"/>
                    <a:gd name="T2" fmla="*/ 33 w 90"/>
                    <a:gd name="T3" fmla="*/ 49 h 83"/>
                    <a:gd name="T4" fmla="*/ 19 w 90"/>
                    <a:gd name="T5" fmla="*/ 37 h 83"/>
                    <a:gd name="T6" fmla="*/ 6 w 90"/>
                    <a:gd name="T7" fmla="*/ 16 h 83"/>
                    <a:gd name="T8" fmla="*/ 5 w 90"/>
                    <a:gd name="T9" fmla="*/ 0 h 83"/>
                    <a:gd name="T10" fmla="*/ 85 w 90"/>
                    <a:gd name="T11" fmla="*/ 0 h 83"/>
                    <a:gd name="T12" fmla="*/ 85 w 90"/>
                    <a:gd name="T13" fmla="*/ 18 h 83"/>
                    <a:gd name="T14" fmla="*/ 68 w 90"/>
                    <a:gd name="T15" fmla="*/ 64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0" h="83">
                      <a:moveTo>
                        <a:pt x="68" y="64"/>
                      </a:moveTo>
                      <a:cubicBezTo>
                        <a:pt x="46" y="83"/>
                        <a:pt x="44" y="57"/>
                        <a:pt x="33" y="49"/>
                      </a:cubicBezTo>
                      <a:cubicBezTo>
                        <a:pt x="26" y="47"/>
                        <a:pt x="23" y="42"/>
                        <a:pt x="19" y="37"/>
                      </a:cubicBezTo>
                      <a:cubicBezTo>
                        <a:pt x="15" y="29"/>
                        <a:pt x="11" y="22"/>
                        <a:pt x="6" y="16"/>
                      </a:cubicBezTo>
                      <a:cubicBezTo>
                        <a:pt x="4" y="11"/>
                        <a:pt x="0" y="5"/>
                        <a:pt x="5" y="0"/>
                      </a:cubicBezTo>
                      <a:cubicBezTo>
                        <a:pt x="32" y="0"/>
                        <a:pt x="58" y="0"/>
                        <a:pt x="85" y="0"/>
                      </a:cubicBezTo>
                      <a:cubicBezTo>
                        <a:pt x="90" y="6"/>
                        <a:pt x="86" y="12"/>
                        <a:pt x="85" y="18"/>
                      </a:cubicBezTo>
                      <a:cubicBezTo>
                        <a:pt x="79" y="33"/>
                        <a:pt x="83" y="52"/>
                        <a:pt x="68" y="64"/>
                      </a:cubicBezTo>
                      <a:close/>
                    </a:path>
                  </a:pathLst>
                </a:custGeom>
                <a:solidFill>
                  <a:srgbClr val="D6ADA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8" name="Freeform 440">
                  <a:extLst>
                    <a:ext uri="{FF2B5EF4-FFF2-40B4-BE49-F238E27FC236}">
                      <a16:creationId xmlns:a16="http://schemas.microsoft.com/office/drawing/2014/main" id="{3BA5C6D4-9EEC-8D94-28FE-51B615588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3" y="1"/>
                  <a:ext cx="77" cy="241"/>
                </a:xfrm>
                <a:custGeom>
                  <a:avLst/>
                  <a:gdLst>
                    <a:gd name="T0" fmla="*/ 42 w 67"/>
                    <a:gd name="T1" fmla="*/ 131 h 213"/>
                    <a:gd name="T2" fmla="*/ 45 w 67"/>
                    <a:gd name="T3" fmla="*/ 136 h 213"/>
                    <a:gd name="T4" fmla="*/ 53 w 67"/>
                    <a:gd name="T5" fmla="*/ 210 h 213"/>
                    <a:gd name="T6" fmla="*/ 35 w 67"/>
                    <a:gd name="T7" fmla="*/ 205 h 213"/>
                    <a:gd name="T8" fmla="*/ 7 w 67"/>
                    <a:gd name="T9" fmla="*/ 47 h 213"/>
                    <a:gd name="T10" fmla="*/ 2 w 67"/>
                    <a:gd name="T11" fmla="*/ 29 h 213"/>
                    <a:gd name="T12" fmla="*/ 13 w 67"/>
                    <a:gd name="T13" fmla="*/ 0 h 213"/>
                    <a:gd name="T14" fmla="*/ 21 w 67"/>
                    <a:gd name="T15" fmla="*/ 0 h 213"/>
                    <a:gd name="T16" fmla="*/ 33 w 67"/>
                    <a:gd name="T17" fmla="*/ 29 h 213"/>
                    <a:gd name="T18" fmla="*/ 39 w 67"/>
                    <a:gd name="T19" fmla="*/ 71 h 213"/>
                    <a:gd name="T20" fmla="*/ 42 w 67"/>
                    <a:gd name="T21" fmla="*/ 131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7" h="213">
                      <a:moveTo>
                        <a:pt x="42" y="131"/>
                      </a:moveTo>
                      <a:cubicBezTo>
                        <a:pt x="43" y="133"/>
                        <a:pt x="44" y="135"/>
                        <a:pt x="45" y="136"/>
                      </a:cubicBezTo>
                      <a:cubicBezTo>
                        <a:pt x="59" y="160"/>
                        <a:pt x="67" y="183"/>
                        <a:pt x="53" y="210"/>
                      </a:cubicBezTo>
                      <a:cubicBezTo>
                        <a:pt x="46" y="213"/>
                        <a:pt x="40" y="213"/>
                        <a:pt x="35" y="205"/>
                      </a:cubicBezTo>
                      <a:cubicBezTo>
                        <a:pt x="26" y="152"/>
                        <a:pt x="15" y="100"/>
                        <a:pt x="7" y="47"/>
                      </a:cubicBezTo>
                      <a:cubicBezTo>
                        <a:pt x="6" y="41"/>
                        <a:pt x="4" y="35"/>
                        <a:pt x="2" y="29"/>
                      </a:cubicBezTo>
                      <a:cubicBezTo>
                        <a:pt x="0" y="17"/>
                        <a:pt x="5" y="8"/>
                        <a:pt x="13" y="0"/>
                      </a:cubicBezTo>
                      <a:cubicBezTo>
                        <a:pt x="16" y="0"/>
                        <a:pt x="18" y="0"/>
                        <a:pt x="21" y="0"/>
                      </a:cubicBezTo>
                      <a:cubicBezTo>
                        <a:pt x="31" y="7"/>
                        <a:pt x="29" y="19"/>
                        <a:pt x="33" y="29"/>
                      </a:cubicBezTo>
                      <a:cubicBezTo>
                        <a:pt x="35" y="43"/>
                        <a:pt x="38" y="57"/>
                        <a:pt x="39" y="71"/>
                      </a:cubicBezTo>
                      <a:cubicBezTo>
                        <a:pt x="43" y="91"/>
                        <a:pt x="49" y="111"/>
                        <a:pt x="42" y="131"/>
                      </a:cubicBezTo>
                      <a:close/>
                    </a:path>
                  </a:pathLst>
                </a:custGeom>
                <a:solidFill>
                  <a:srgbClr val="DF7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69" name="Freeform 441">
                  <a:extLst>
                    <a:ext uri="{FF2B5EF4-FFF2-40B4-BE49-F238E27FC236}">
                      <a16:creationId xmlns:a16="http://schemas.microsoft.com/office/drawing/2014/main" id="{CCB3EB69-8FD2-C21C-9572-973F72A2FF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6" y="1"/>
                  <a:ext cx="67" cy="106"/>
                </a:xfrm>
                <a:custGeom>
                  <a:avLst/>
                  <a:gdLst>
                    <a:gd name="T0" fmla="*/ 11 w 58"/>
                    <a:gd name="T1" fmla="*/ 0 h 94"/>
                    <a:gd name="T2" fmla="*/ 47 w 58"/>
                    <a:gd name="T3" fmla="*/ 0 h 94"/>
                    <a:gd name="T4" fmla="*/ 51 w 58"/>
                    <a:gd name="T5" fmla="*/ 78 h 94"/>
                    <a:gd name="T6" fmla="*/ 38 w 58"/>
                    <a:gd name="T7" fmla="*/ 89 h 94"/>
                    <a:gd name="T8" fmla="*/ 9 w 58"/>
                    <a:gd name="T9" fmla="*/ 87 h 94"/>
                    <a:gd name="T10" fmla="*/ 11 w 58"/>
                    <a:gd name="T11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8" h="94">
                      <a:moveTo>
                        <a:pt x="11" y="0"/>
                      </a:moveTo>
                      <a:cubicBezTo>
                        <a:pt x="23" y="0"/>
                        <a:pt x="35" y="0"/>
                        <a:pt x="47" y="0"/>
                      </a:cubicBezTo>
                      <a:cubicBezTo>
                        <a:pt x="58" y="25"/>
                        <a:pt x="52" y="52"/>
                        <a:pt x="51" y="78"/>
                      </a:cubicBezTo>
                      <a:cubicBezTo>
                        <a:pt x="50" y="84"/>
                        <a:pt x="44" y="87"/>
                        <a:pt x="38" y="89"/>
                      </a:cubicBezTo>
                      <a:cubicBezTo>
                        <a:pt x="28" y="89"/>
                        <a:pt x="18" y="94"/>
                        <a:pt x="9" y="87"/>
                      </a:cubicBezTo>
                      <a:cubicBezTo>
                        <a:pt x="3" y="57"/>
                        <a:pt x="0" y="28"/>
                        <a:pt x="11" y="0"/>
                      </a:cubicBezTo>
                      <a:close/>
                    </a:path>
                  </a:pathLst>
                </a:custGeom>
                <a:solidFill>
                  <a:srgbClr val="F195B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0" name="Freeform 442">
                  <a:extLst>
                    <a:ext uri="{FF2B5EF4-FFF2-40B4-BE49-F238E27FC236}">
                      <a16:creationId xmlns:a16="http://schemas.microsoft.com/office/drawing/2014/main" id="{378AF262-AC87-6862-B763-377EC6AF6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5" y="1"/>
                  <a:ext cx="60" cy="113"/>
                </a:xfrm>
                <a:custGeom>
                  <a:avLst/>
                  <a:gdLst>
                    <a:gd name="T0" fmla="*/ 14 w 52"/>
                    <a:gd name="T1" fmla="*/ 0 h 100"/>
                    <a:gd name="T2" fmla="*/ 34 w 52"/>
                    <a:gd name="T3" fmla="*/ 0 h 100"/>
                    <a:gd name="T4" fmla="*/ 52 w 52"/>
                    <a:gd name="T5" fmla="*/ 94 h 100"/>
                    <a:gd name="T6" fmla="*/ 12 w 52"/>
                    <a:gd name="T7" fmla="*/ 100 h 100"/>
                    <a:gd name="T8" fmla="*/ 0 w 52"/>
                    <a:gd name="T9" fmla="*/ 59 h 100"/>
                    <a:gd name="T10" fmla="*/ 14 w 52"/>
                    <a:gd name="T11" fmla="*/ 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00">
                      <a:moveTo>
                        <a:pt x="14" y="0"/>
                      </a:moveTo>
                      <a:cubicBezTo>
                        <a:pt x="20" y="0"/>
                        <a:pt x="27" y="0"/>
                        <a:pt x="34" y="0"/>
                      </a:cubicBezTo>
                      <a:cubicBezTo>
                        <a:pt x="49" y="29"/>
                        <a:pt x="49" y="62"/>
                        <a:pt x="52" y="94"/>
                      </a:cubicBezTo>
                      <a:cubicBezTo>
                        <a:pt x="39" y="100"/>
                        <a:pt x="25" y="98"/>
                        <a:pt x="12" y="100"/>
                      </a:cubicBezTo>
                      <a:cubicBezTo>
                        <a:pt x="1" y="89"/>
                        <a:pt x="4" y="73"/>
                        <a:pt x="0" y="59"/>
                      </a:cubicBezTo>
                      <a:cubicBezTo>
                        <a:pt x="0" y="38"/>
                        <a:pt x="2" y="18"/>
                        <a:pt x="14" y="0"/>
                      </a:cubicBezTo>
                      <a:close/>
                    </a:path>
                  </a:pathLst>
                </a:custGeom>
                <a:solidFill>
                  <a:srgbClr val="80C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1" name="Freeform 443">
                  <a:extLst>
                    <a:ext uri="{FF2B5EF4-FFF2-40B4-BE49-F238E27FC236}">
                      <a16:creationId xmlns:a16="http://schemas.microsoft.com/office/drawing/2014/main" id="{30C6523B-3611-9D41-EE68-E1F8455553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8" y="1"/>
                  <a:ext cx="69" cy="102"/>
                </a:xfrm>
                <a:custGeom>
                  <a:avLst/>
                  <a:gdLst>
                    <a:gd name="T0" fmla="*/ 16 w 60"/>
                    <a:gd name="T1" fmla="*/ 0 h 90"/>
                    <a:gd name="T2" fmla="*/ 44 w 60"/>
                    <a:gd name="T3" fmla="*/ 0 h 90"/>
                    <a:gd name="T4" fmla="*/ 54 w 60"/>
                    <a:gd name="T5" fmla="*/ 76 h 90"/>
                    <a:gd name="T6" fmla="*/ 21 w 60"/>
                    <a:gd name="T7" fmla="*/ 87 h 90"/>
                    <a:gd name="T8" fmla="*/ 0 w 60"/>
                    <a:gd name="T9" fmla="*/ 73 h 90"/>
                    <a:gd name="T10" fmla="*/ 16 w 60"/>
                    <a:gd name="T11" fmla="*/ 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0" h="90">
                      <a:moveTo>
                        <a:pt x="16" y="0"/>
                      </a:moveTo>
                      <a:cubicBezTo>
                        <a:pt x="25" y="0"/>
                        <a:pt x="35" y="0"/>
                        <a:pt x="44" y="0"/>
                      </a:cubicBezTo>
                      <a:cubicBezTo>
                        <a:pt x="51" y="25"/>
                        <a:pt x="60" y="49"/>
                        <a:pt x="54" y="76"/>
                      </a:cubicBezTo>
                      <a:cubicBezTo>
                        <a:pt x="44" y="83"/>
                        <a:pt x="32" y="84"/>
                        <a:pt x="21" y="87"/>
                      </a:cubicBezTo>
                      <a:cubicBezTo>
                        <a:pt x="10" y="90"/>
                        <a:pt x="2" y="85"/>
                        <a:pt x="0" y="73"/>
                      </a:cubicBezTo>
                      <a:cubicBezTo>
                        <a:pt x="3" y="48"/>
                        <a:pt x="2" y="22"/>
                        <a:pt x="16" y="0"/>
                      </a:cubicBezTo>
                      <a:close/>
                    </a:path>
                  </a:pathLst>
                </a:custGeom>
                <a:solidFill>
                  <a:srgbClr val="82CA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2" name="Freeform 444">
                  <a:extLst>
                    <a:ext uri="{FF2B5EF4-FFF2-40B4-BE49-F238E27FC236}">
                      <a16:creationId xmlns:a16="http://schemas.microsoft.com/office/drawing/2014/main" id="{62D41316-1D87-70C5-F47F-F9B1F9861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0" y="1"/>
                  <a:ext cx="63" cy="160"/>
                </a:xfrm>
                <a:custGeom>
                  <a:avLst/>
                  <a:gdLst>
                    <a:gd name="T0" fmla="*/ 1 w 55"/>
                    <a:gd name="T1" fmla="*/ 16 h 141"/>
                    <a:gd name="T2" fmla="*/ 0 w 55"/>
                    <a:gd name="T3" fmla="*/ 0 h 141"/>
                    <a:gd name="T4" fmla="*/ 48 w 55"/>
                    <a:gd name="T5" fmla="*/ 0 h 141"/>
                    <a:gd name="T6" fmla="*/ 51 w 55"/>
                    <a:gd name="T7" fmla="*/ 22 h 141"/>
                    <a:gd name="T8" fmla="*/ 44 w 55"/>
                    <a:gd name="T9" fmla="*/ 35 h 141"/>
                    <a:gd name="T10" fmla="*/ 29 w 55"/>
                    <a:gd name="T11" fmla="*/ 128 h 141"/>
                    <a:gd name="T12" fmla="*/ 19 w 55"/>
                    <a:gd name="T13" fmla="*/ 140 h 141"/>
                    <a:gd name="T14" fmla="*/ 15 w 55"/>
                    <a:gd name="T15" fmla="*/ 109 h 141"/>
                    <a:gd name="T16" fmla="*/ 1 w 55"/>
                    <a:gd name="T17" fmla="*/ 16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5" h="141">
                      <a:moveTo>
                        <a:pt x="1" y="16"/>
                      </a:moveTo>
                      <a:cubicBezTo>
                        <a:pt x="1" y="11"/>
                        <a:pt x="0" y="5"/>
                        <a:pt x="0" y="0"/>
                      </a:cubicBez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53" y="7"/>
                        <a:pt x="55" y="14"/>
                        <a:pt x="51" y="22"/>
                      </a:cubicBezTo>
                      <a:cubicBezTo>
                        <a:pt x="46" y="25"/>
                        <a:pt x="45" y="29"/>
                        <a:pt x="44" y="35"/>
                      </a:cubicBezTo>
                      <a:cubicBezTo>
                        <a:pt x="41" y="66"/>
                        <a:pt x="33" y="97"/>
                        <a:pt x="29" y="128"/>
                      </a:cubicBezTo>
                      <a:cubicBezTo>
                        <a:pt x="28" y="134"/>
                        <a:pt x="29" y="141"/>
                        <a:pt x="19" y="140"/>
                      </a:cubicBezTo>
                      <a:cubicBezTo>
                        <a:pt x="13" y="130"/>
                        <a:pt x="15" y="119"/>
                        <a:pt x="15" y="109"/>
                      </a:cubicBezTo>
                      <a:cubicBezTo>
                        <a:pt x="12" y="78"/>
                        <a:pt x="3" y="47"/>
                        <a:pt x="1" y="16"/>
                      </a:cubicBezTo>
                      <a:close/>
                    </a:path>
                  </a:pathLst>
                </a:custGeom>
                <a:solidFill>
                  <a:srgbClr val="7837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3" name="Freeform 445">
                  <a:extLst>
                    <a:ext uri="{FF2B5EF4-FFF2-40B4-BE49-F238E27FC236}">
                      <a16:creationId xmlns:a16="http://schemas.microsoft.com/office/drawing/2014/main" id="{6C92F137-4151-8E9A-8FCA-5588F6D2B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6" y="1"/>
                  <a:ext cx="50" cy="189"/>
                </a:xfrm>
                <a:custGeom>
                  <a:avLst/>
                  <a:gdLst>
                    <a:gd name="T0" fmla="*/ 41 w 43"/>
                    <a:gd name="T1" fmla="*/ 0 h 167"/>
                    <a:gd name="T2" fmla="*/ 20 w 43"/>
                    <a:gd name="T3" fmla="*/ 128 h 167"/>
                    <a:gd name="T4" fmla="*/ 34 w 43"/>
                    <a:gd name="T5" fmla="*/ 148 h 167"/>
                    <a:gd name="T6" fmla="*/ 43 w 43"/>
                    <a:gd name="T7" fmla="*/ 156 h 167"/>
                    <a:gd name="T8" fmla="*/ 1 w 43"/>
                    <a:gd name="T9" fmla="*/ 156 h 167"/>
                    <a:gd name="T10" fmla="*/ 13 w 43"/>
                    <a:gd name="T11" fmla="*/ 72 h 167"/>
                    <a:gd name="T12" fmla="*/ 25 w 43"/>
                    <a:gd name="T13" fmla="*/ 0 h 167"/>
                    <a:gd name="T14" fmla="*/ 41 w 43"/>
                    <a:gd name="T15" fmla="*/ 0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3" h="167">
                      <a:moveTo>
                        <a:pt x="41" y="0"/>
                      </a:moveTo>
                      <a:cubicBezTo>
                        <a:pt x="38" y="43"/>
                        <a:pt x="28" y="86"/>
                        <a:pt x="20" y="128"/>
                      </a:cubicBezTo>
                      <a:cubicBezTo>
                        <a:pt x="18" y="142"/>
                        <a:pt x="16" y="150"/>
                        <a:pt x="34" y="148"/>
                      </a:cubicBezTo>
                      <a:cubicBezTo>
                        <a:pt x="39" y="148"/>
                        <a:pt x="43" y="151"/>
                        <a:pt x="43" y="156"/>
                      </a:cubicBezTo>
                      <a:cubicBezTo>
                        <a:pt x="29" y="155"/>
                        <a:pt x="15" y="167"/>
                        <a:pt x="1" y="156"/>
                      </a:cubicBezTo>
                      <a:cubicBezTo>
                        <a:pt x="0" y="127"/>
                        <a:pt x="10" y="100"/>
                        <a:pt x="13" y="72"/>
                      </a:cubicBezTo>
                      <a:cubicBezTo>
                        <a:pt x="16" y="48"/>
                        <a:pt x="21" y="24"/>
                        <a:pt x="25" y="0"/>
                      </a:cubicBezTo>
                      <a:cubicBezTo>
                        <a:pt x="30" y="0"/>
                        <a:pt x="35" y="0"/>
                        <a:pt x="41" y="0"/>
                      </a:cubicBezTo>
                      <a:close/>
                    </a:path>
                  </a:pathLst>
                </a:custGeom>
                <a:solidFill>
                  <a:srgbClr val="2D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4" name="Freeform 446">
                  <a:extLst>
                    <a:ext uri="{FF2B5EF4-FFF2-40B4-BE49-F238E27FC236}">
                      <a16:creationId xmlns:a16="http://schemas.microsoft.com/office/drawing/2014/main" id="{19FD1CC2-A69A-8D49-3C93-A2420792A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0" y="1"/>
                  <a:ext cx="51" cy="196"/>
                </a:xfrm>
                <a:custGeom>
                  <a:avLst/>
                  <a:gdLst>
                    <a:gd name="T0" fmla="*/ 45 w 45"/>
                    <a:gd name="T1" fmla="*/ 0 h 173"/>
                    <a:gd name="T2" fmla="*/ 36 w 45"/>
                    <a:gd name="T3" fmla="*/ 60 h 173"/>
                    <a:gd name="T4" fmla="*/ 34 w 45"/>
                    <a:gd name="T5" fmla="*/ 104 h 173"/>
                    <a:gd name="T6" fmla="*/ 34 w 45"/>
                    <a:gd name="T7" fmla="*/ 116 h 173"/>
                    <a:gd name="T8" fmla="*/ 32 w 45"/>
                    <a:gd name="T9" fmla="*/ 121 h 173"/>
                    <a:gd name="T10" fmla="*/ 24 w 45"/>
                    <a:gd name="T11" fmla="*/ 153 h 173"/>
                    <a:gd name="T12" fmla="*/ 15 w 45"/>
                    <a:gd name="T13" fmla="*/ 173 h 173"/>
                    <a:gd name="T14" fmla="*/ 0 w 45"/>
                    <a:gd name="T15" fmla="*/ 160 h 173"/>
                    <a:gd name="T16" fmla="*/ 29 w 45"/>
                    <a:gd name="T17" fmla="*/ 0 h 173"/>
                    <a:gd name="T18" fmla="*/ 45 w 45"/>
                    <a:gd name="T19" fmla="*/ 0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" h="173">
                      <a:moveTo>
                        <a:pt x="45" y="0"/>
                      </a:moveTo>
                      <a:cubicBezTo>
                        <a:pt x="45" y="20"/>
                        <a:pt x="34" y="39"/>
                        <a:pt x="36" y="60"/>
                      </a:cubicBezTo>
                      <a:cubicBezTo>
                        <a:pt x="33" y="74"/>
                        <a:pt x="34" y="89"/>
                        <a:pt x="34" y="104"/>
                      </a:cubicBezTo>
                      <a:cubicBezTo>
                        <a:pt x="35" y="108"/>
                        <a:pt x="35" y="112"/>
                        <a:pt x="34" y="116"/>
                      </a:cubicBezTo>
                      <a:cubicBezTo>
                        <a:pt x="34" y="117"/>
                        <a:pt x="33" y="119"/>
                        <a:pt x="32" y="121"/>
                      </a:cubicBezTo>
                      <a:cubicBezTo>
                        <a:pt x="25" y="131"/>
                        <a:pt x="27" y="143"/>
                        <a:pt x="24" y="153"/>
                      </a:cubicBezTo>
                      <a:cubicBezTo>
                        <a:pt x="22" y="160"/>
                        <a:pt x="23" y="168"/>
                        <a:pt x="15" y="173"/>
                      </a:cubicBezTo>
                      <a:cubicBezTo>
                        <a:pt x="8" y="171"/>
                        <a:pt x="4" y="165"/>
                        <a:pt x="0" y="160"/>
                      </a:cubicBezTo>
                      <a:cubicBezTo>
                        <a:pt x="10" y="107"/>
                        <a:pt x="19" y="53"/>
                        <a:pt x="29" y="0"/>
                      </a:cubicBezTo>
                      <a:cubicBezTo>
                        <a:pt x="34" y="0"/>
                        <a:pt x="39" y="0"/>
                        <a:pt x="45" y="0"/>
                      </a:cubicBezTo>
                      <a:close/>
                    </a:path>
                  </a:pathLst>
                </a:custGeom>
                <a:solidFill>
                  <a:srgbClr val="D39F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5" name="Freeform 447">
                  <a:extLst>
                    <a:ext uri="{FF2B5EF4-FFF2-40B4-BE49-F238E27FC236}">
                      <a16:creationId xmlns:a16="http://schemas.microsoft.com/office/drawing/2014/main" id="{DC1C1165-CC42-1F00-CEE9-8A49A2BD9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3" y="1"/>
                  <a:ext cx="48" cy="190"/>
                </a:xfrm>
                <a:custGeom>
                  <a:avLst/>
                  <a:gdLst>
                    <a:gd name="T0" fmla="*/ 42 w 42"/>
                    <a:gd name="T1" fmla="*/ 0 h 168"/>
                    <a:gd name="T2" fmla="*/ 22 w 42"/>
                    <a:gd name="T3" fmla="*/ 128 h 168"/>
                    <a:gd name="T4" fmla="*/ 36 w 42"/>
                    <a:gd name="T5" fmla="*/ 148 h 168"/>
                    <a:gd name="T6" fmla="*/ 41 w 42"/>
                    <a:gd name="T7" fmla="*/ 155 h 168"/>
                    <a:gd name="T8" fmla="*/ 3 w 42"/>
                    <a:gd name="T9" fmla="*/ 156 h 168"/>
                    <a:gd name="T10" fmla="*/ 13 w 42"/>
                    <a:gd name="T11" fmla="*/ 82 h 168"/>
                    <a:gd name="T12" fmla="*/ 26 w 42"/>
                    <a:gd name="T13" fmla="*/ 0 h 168"/>
                    <a:gd name="T14" fmla="*/ 42 w 42"/>
                    <a:gd name="T15" fmla="*/ 0 h 1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2" h="168">
                      <a:moveTo>
                        <a:pt x="42" y="0"/>
                      </a:moveTo>
                      <a:cubicBezTo>
                        <a:pt x="40" y="43"/>
                        <a:pt x="29" y="86"/>
                        <a:pt x="22" y="128"/>
                      </a:cubicBezTo>
                      <a:cubicBezTo>
                        <a:pt x="20" y="141"/>
                        <a:pt x="17" y="151"/>
                        <a:pt x="36" y="148"/>
                      </a:cubicBezTo>
                      <a:cubicBezTo>
                        <a:pt x="40" y="148"/>
                        <a:pt x="41" y="151"/>
                        <a:pt x="41" y="155"/>
                      </a:cubicBezTo>
                      <a:cubicBezTo>
                        <a:pt x="29" y="155"/>
                        <a:pt x="16" y="168"/>
                        <a:pt x="3" y="156"/>
                      </a:cubicBezTo>
                      <a:cubicBezTo>
                        <a:pt x="0" y="130"/>
                        <a:pt x="10" y="106"/>
                        <a:pt x="13" y="82"/>
                      </a:cubicBezTo>
                      <a:cubicBezTo>
                        <a:pt x="16" y="54"/>
                        <a:pt x="22" y="27"/>
                        <a:pt x="26" y="0"/>
                      </a:cubicBezTo>
                      <a:cubicBezTo>
                        <a:pt x="31" y="0"/>
                        <a:pt x="37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2A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6" name="Freeform 448">
                  <a:extLst>
                    <a:ext uri="{FF2B5EF4-FFF2-40B4-BE49-F238E27FC236}">
                      <a16:creationId xmlns:a16="http://schemas.microsoft.com/office/drawing/2014/main" id="{DE495F4D-E4CE-81EB-85CB-D9D27DFF9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5" y="1"/>
                  <a:ext cx="83" cy="75"/>
                </a:xfrm>
                <a:custGeom>
                  <a:avLst/>
                  <a:gdLst>
                    <a:gd name="T0" fmla="*/ 72 w 72"/>
                    <a:gd name="T1" fmla="*/ 0 h 66"/>
                    <a:gd name="T2" fmla="*/ 65 w 72"/>
                    <a:gd name="T3" fmla="*/ 56 h 66"/>
                    <a:gd name="T4" fmla="*/ 59 w 72"/>
                    <a:gd name="T5" fmla="*/ 65 h 66"/>
                    <a:gd name="T6" fmla="*/ 45 w 72"/>
                    <a:gd name="T7" fmla="*/ 60 h 66"/>
                    <a:gd name="T8" fmla="*/ 32 w 72"/>
                    <a:gd name="T9" fmla="*/ 52 h 66"/>
                    <a:gd name="T10" fmla="*/ 16 w 72"/>
                    <a:gd name="T11" fmla="*/ 0 h 66"/>
                    <a:gd name="T12" fmla="*/ 72 w 72"/>
                    <a:gd name="T13" fmla="*/ 0 h 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66">
                      <a:moveTo>
                        <a:pt x="72" y="0"/>
                      </a:moveTo>
                      <a:cubicBezTo>
                        <a:pt x="70" y="18"/>
                        <a:pt x="67" y="37"/>
                        <a:pt x="65" y="56"/>
                      </a:cubicBezTo>
                      <a:cubicBezTo>
                        <a:pt x="61" y="58"/>
                        <a:pt x="63" y="63"/>
                        <a:pt x="59" y="65"/>
                      </a:cubicBezTo>
                      <a:cubicBezTo>
                        <a:pt x="54" y="66"/>
                        <a:pt x="49" y="63"/>
                        <a:pt x="45" y="60"/>
                      </a:cubicBezTo>
                      <a:cubicBezTo>
                        <a:pt x="41" y="57"/>
                        <a:pt x="36" y="54"/>
                        <a:pt x="32" y="52"/>
                      </a:cubicBezTo>
                      <a:cubicBezTo>
                        <a:pt x="4" y="40"/>
                        <a:pt x="0" y="28"/>
                        <a:pt x="16" y="0"/>
                      </a:cubicBezTo>
                      <a:cubicBezTo>
                        <a:pt x="35" y="0"/>
                        <a:pt x="54" y="0"/>
                        <a:pt x="72" y="0"/>
                      </a:cubicBezTo>
                      <a:close/>
                    </a:path>
                  </a:pathLst>
                </a:custGeom>
                <a:solidFill>
                  <a:srgbClr val="273B8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7" name="Freeform 449">
                  <a:extLst>
                    <a:ext uri="{FF2B5EF4-FFF2-40B4-BE49-F238E27FC236}">
                      <a16:creationId xmlns:a16="http://schemas.microsoft.com/office/drawing/2014/main" id="{BE7EC559-169A-63F0-124F-65D30D94A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8" y="1"/>
                  <a:ext cx="49" cy="186"/>
                </a:xfrm>
                <a:custGeom>
                  <a:avLst/>
                  <a:gdLst>
                    <a:gd name="T0" fmla="*/ 42 w 42"/>
                    <a:gd name="T1" fmla="*/ 0 h 164"/>
                    <a:gd name="T2" fmla="*/ 20 w 42"/>
                    <a:gd name="T3" fmla="*/ 135 h 164"/>
                    <a:gd name="T4" fmla="*/ 18 w 42"/>
                    <a:gd name="T5" fmla="*/ 152 h 164"/>
                    <a:gd name="T6" fmla="*/ 0 w 42"/>
                    <a:gd name="T7" fmla="*/ 152 h 164"/>
                    <a:gd name="T8" fmla="*/ 26 w 42"/>
                    <a:gd name="T9" fmla="*/ 0 h 164"/>
                    <a:gd name="T10" fmla="*/ 42 w 42"/>
                    <a:gd name="T11" fmla="*/ 0 h 1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2" h="164">
                      <a:moveTo>
                        <a:pt x="42" y="0"/>
                      </a:moveTo>
                      <a:cubicBezTo>
                        <a:pt x="38" y="45"/>
                        <a:pt x="26" y="90"/>
                        <a:pt x="20" y="135"/>
                      </a:cubicBezTo>
                      <a:cubicBezTo>
                        <a:pt x="19" y="140"/>
                        <a:pt x="19" y="146"/>
                        <a:pt x="18" y="152"/>
                      </a:cubicBezTo>
                      <a:cubicBezTo>
                        <a:pt x="12" y="164"/>
                        <a:pt x="6" y="156"/>
                        <a:pt x="0" y="152"/>
                      </a:cubicBezTo>
                      <a:cubicBezTo>
                        <a:pt x="9" y="101"/>
                        <a:pt x="17" y="50"/>
                        <a:pt x="26" y="0"/>
                      </a:cubicBezTo>
                      <a:cubicBezTo>
                        <a:pt x="31" y="0"/>
                        <a:pt x="36" y="0"/>
                        <a:pt x="42" y="0"/>
                      </a:cubicBezTo>
                      <a:close/>
                    </a:path>
                  </a:pathLst>
                </a:custGeom>
                <a:solidFill>
                  <a:srgbClr val="D1861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8" name="Freeform 450">
                  <a:extLst>
                    <a:ext uri="{FF2B5EF4-FFF2-40B4-BE49-F238E27FC236}">
                      <a16:creationId xmlns:a16="http://schemas.microsoft.com/office/drawing/2014/main" id="{02A2CF47-1CD4-CBDB-4EAB-461D05B215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7" y="1"/>
                  <a:ext cx="81" cy="58"/>
                </a:xfrm>
                <a:custGeom>
                  <a:avLst/>
                  <a:gdLst>
                    <a:gd name="T0" fmla="*/ 70 w 70"/>
                    <a:gd name="T1" fmla="*/ 0 h 51"/>
                    <a:gd name="T2" fmla="*/ 69 w 70"/>
                    <a:gd name="T3" fmla="*/ 16 h 51"/>
                    <a:gd name="T4" fmla="*/ 43 w 70"/>
                    <a:gd name="T5" fmla="*/ 40 h 51"/>
                    <a:gd name="T6" fmla="*/ 39 w 70"/>
                    <a:gd name="T7" fmla="*/ 40 h 51"/>
                    <a:gd name="T8" fmla="*/ 9 w 70"/>
                    <a:gd name="T9" fmla="*/ 44 h 51"/>
                    <a:gd name="T10" fmla="*/ 6 w 70"/>
                    <a:gd name="T11" fmla="*/ 6 h 51"/>
                    <a:gd name="T12" fmla="*/ 6 w 70"/>
                    <a:gd name="T13" fmla="*/ 0 h 51"/>
                    <a:gd name="T14" fmla="*/ 70 w 70"/>
                    <a:gd name="T15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0" h="51">
                      <a:moveTo>
                        <a:pt x="70" y="0"/>
                      </a:moveTo>
                      <a:cubicBezTo>
                        <a:pt x="70" y="5"/>
                        <a:pt x="69" y="10"/>
                        <a:pt x="69" y="16"/>
                      </a:cubicBezTo>
                      <a:cubicBezTo>
                        <a:pt x="69" y="43"/>
                        <a:pt x="69" y="43"/>
                        <a:pt x="43" y="40"/>
                      </a:cubicBezTo>
                      <a:cubicBezTo>
                        <a:pt x="41" y="40"/>
                        <a:pt x="40" y="40"/>
                        <a:pt x="39" y="40"/>
                      </a:cubicBezTo>
                      <a:cubicBezTo>
                        <a:pt x="28" y="41"/>
                        <a:pt x="15" y="51"/>
                        <a:pt x="9" y="44"/>
                      </a:cubicBezTo>
                      <a:cubicBezTo>
                        <a:pt x="0" y="35"/>
                        <a:pt x="7" y="19"/>
                        <a:pt x="6" y="6"/>
                      </a:cubicBezTo>
                      <a:cubicBezTo>
                        <a:pt x="5" y="4"/>
                        <a:pt x="6" y="2"/>
                        <a:pt x="6" y="0"/>
                      </a:cubicBezTo>
                      <a:cubicBezTo>
                        <a:pt x="27" y="0"/>
                        <a:pt x="48" y="0"/>
                        <a:pt x="70" y="0"/>
                      </a:cubicBezTo>
                      <a:close/>
                    </a:path>
                  </a:pathLst>
                </a:custGeom>
                <a:solidFill>
                  <a:srgbClr val="ED8C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79" name="Freeform 451">
                  <a:extLst>
                    <a:ext uri="{FF2B5EF4-FFF2-40B4-BE49-F238E27FC236}">
                      <a16:creationId xmlns:a16="http://schemas.microsoft.com/office/drawing/2014/main" id="{887A346D-8F3A-6761-D0E1-7D0499FC3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76" y="1"/>
                  <a:ext cx="60" cy="227"/>
                </a:xfrm>
                <a:custGeom>
                  <a:avLst/>
                  <a:gdLst>
                    <a:gd name="T0" fmla="*/ 12 w 52"/>
                    <a:gd name="T1" fmla="*/ 135 h 201"/>
                    <a:gd name="T2" fmla="*/ 40 w 52"/>
                    <a:gd name="T3" fmla="*/ 0 h 201"/>
                    <a:gd name="T4" fmla="*/ 52 w 52"/>
                    <a:gd name="T5" fmla="*/ 0 h 201"/>
                    <a:gd name="T6" fmla="*/ 34 w 52"/>
                    <a:gd name="T7" fmla="*/ 115 h 201"/>
                    <a:gd name="T8" fmla="*/ 23 w 52"/>
                    <a:gd name="T9" fmla="*/ 193 h 201"/>
                    <a:gd name="T10" fmla="*/ 1 w 52"/>
                    <a:gd name="T11" fmla="*/ 182 h 201"/>
                    <a:gd name="T12" fmla="*/ 2 w 52"/>
                    <a:gd name="T13" fmla="*/ 155 h 201"/>
                    <a:gd name="T14" fmla="*/ 12 w 52"/>
                    <a:gd name="T15" fmla="*/ 135 h 2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201">
                      <a:moveTo>
                        <a:pt x="12" y="135"/>
                      </a:moveTo>
                      <a:cubicBezTo>
                        <a:pt x="17" y="89"/>
                        <a:pt x="47" y="48"/>
                        <a:pt x="40" y="0"/>
                      </a:cubicBezTo>
                      <a:cubicBezTo>
                        <a:pt x="44" y="0"/>
                        <a:pt x="48" y="0"/>
                        <a:pt x="52" y="0"/>
                      </a:cubicBezTo>
                      <a:cubicBezTo>
                        <a:pt x="49" y="39"/>
                        <a:pt x="39" y="77"/>
                        <a:pt x="34" y="115"/>
                      </a:cubicBezTo>
                      <a:cubicBezTo>
                        <a:pt x="31" y="141"/>
                        <a:pt x="20" y="166"/>
                        <a:pt x="23" y="193"/>
                      </a:cubicBezTo>
                      <a:cubicBezTo>
                        <a:pt x="10" y="201"/>
                        <a:pt x="1" y="196"/>
                        <a:pt x="1" y="182"/>
                      </a:cubicBezTo>
                      <a:cubicBezTo>
                        <a:pt x="2" y="173"/>
                        <a:pt x="2" y="164"/>
                        <a:pt x="2" y="155"/>
                      </a:cubicBezTo>
                      <a:cubicBezTo>
                        <a:pt x="3" y="147"/>
                        <a:pt x="0" y="138"/>
                        <a:pt x="12" y="135"/>
                      </a:cubicBezTo>
                      <a:close/>
                    </a:path>
                  </a:pathLst>
                </a:custGeom>
                <a:solidFill>
                  <a:srgbClr val="298E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0" name="Freeform 452">
                  <a:extLst>
                    <a:ext uri="{FF2B5EF4-FFF2-40B4-BE49-F238E27FC236}">
                      <a16:creationId xmlns:a16="http://schemas.microsoft.com/office/drawing/2014/main" id="{4633681C-58C8-E5D7-F9B7-56F0DB1BED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47" y="1"/>
                  <a:ext cx="50" cy="173"/>
                </a:xfrm>
                <a:custGeom>
                  <a:avLst/>
                  <a:gdLst>
                    <a:gd name="T0" fmla="*/ 43 w 43"/>
                    <a:gd name="T1" fmla="*/ 0 h 153"/>
                    <a:gd name="T2" fmla="*/ 30 w 43"/>
                    <a:gd name="T3" fmla="*/ 75 h 153"/>
                    <a:gd name="T4" fmla="*/ 28 w 43"/>
                    <a:gd name="T5" fmla="*/ 96 h 153"/>
                    <a:gd name="T6" fmla="*/ 18 w 43"/>
                    <a:gd name="T7" fmla="*/ 144 h 153"/>
                    <a:gd name="T8" fmla="*/ 0 w 43"/>
                    <a:gd name="T9" fmla="*/ 144 h 153"/>
                    <a:gd name="T10" fmla="*/ 23 w 43"/>
                    <a:gd name="T11" fmla="*/ 0 h 153"/>
                    <a:gd name="T12" fmla="*/ 43 w 43"/>
                    <a:gd name="T13" fmla="*/ 0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3" h="153">
                      <a:moveTo>
                        <a:pt x="43" y="0"/>
                      </a:moveTo>
                      <a:cubicBezTo>
                        <a:pt x="39" y="25"/>
                        <a:pt x="34" y="50"/>
                        <a:pt x="30" y="75"/>
                      </a:cubicBezTo>
                      <a:cubicBezTo>
                        <a:pt x="28" y="82"/>
                        <a:pt x="35" y="90"/>
                        <a:pt x="28" y="96"/>
                      </a:cubicBezTo>
                      <a:cubicBezTo>
                        <a:pt x="25" y="112"/>
                        <a:pt x="21" y="128"/>
                        <a:pt x="18" y="144"/>
                      </a:cubicBezTo>
                      <a:cubicBezTo>
                        <a:pt x="12" y="153"/>
                        <a:pt x="6" y="149"/>
                        <a:pt x="0" y="144"/>
                      </a:cubicBezTo>
                      <a:cubicBezTo>
                        <a:pt x="8" y="96"/>
                        <a:pt x="19" y="48"/>
                        <a:pt x="23" y="0"/>
                      </a:cubicBezTo>
                      <a:cubicBezTo>
                        <a:pt x="30" y="0"/>
                        <a:pt x="36" y="0"/>
                        <a:pt x="43" y="0"/>
                      </a:cubicBezTo>
                      <a:close/>
                    </a:path>
                  </a:pathLst>
                </a:custGeom>
                <a:solidFill>
                  <a:srgbClr val="D2A0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1" name="Freeform 453">
                  <a:extLst>
                    <a:ext uri="{FF2B5EF4-FFF2-40B4-BE49-F238E27FC236}">
                      <a16:creationId xmlns:a16="http://schemas.microsoft.com/office/drawing/2014/main" id="{AB04A96A-544F-EEE3-7A9A-B18E6C3798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4" y="1"/>
                  <a:ext cx="54" cy="156"/>
                </a:xfrm>
                <a:custGeom>
                  <a:avLst/>
                  <a:gdLst>
                    <a:gd name="T0" fmla="*/ 47 w 47"/>
                    <a:gd name="T1" fmla="*/ 0 h 138"/>
                    <a:gd name="T2" fmla="*/ 24 w 47"/>
                    <a:gd name="T3" fmla="*/ 121 h 138"/>
                    <a:gd name="T4" fmla="*/ 27 w 47"/>
                    <a:gd name="T5" fmla="*/ 128 h 138"/>
                    <a:gd name="T6" fmla="*/ 11 w 47"/>
                    <a:gd name="T7" fmla="*/ 134 h 138"/>
                    <a:gd name="T8" fmla="*/ 4 w 47"/>
                    <a:gd name="T9" fmla="*/ 104 h 138"/>
                    <a:gd name="T10" fmla="*/ 10 w 47"/>
                    <a:gd name="T11" fmla="*/ 77 h 138"/>
                    <a:gd name="T12" fmla="*/ 11 w 47"/>
                    <a:gd name="T13" fmla="*/ 68 h 138"/>
                    <a:gd name="T14" fmla="*/ 11 w 47"/>
                    <a:gd name="T15" fmla="*/ 0 h 138"/>
                    <a:gd name="T16" fmla="*/ 47 w 47"/>
                    <a:gd name="T17" fmla="*/ 0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7" h="138">
                      <a:moveTo>
                        <a:pt x="47" y="0"/>
                      </a:moveTo>
                      <a:cubicBezTo>
                        <a:pt x="39" y="40"/>
                        <a:pt x="31" y="81"/>
                        <a:pt x="24" y="121"/>
                      </a:cubicBezTo>
                      <a:cubicBezTo>
                        <a:pt x="23" y="123"/>
                        <a:pt x="26" y="126"/>
                        <a:pt x="27" y="128"/>
                      </a:cubicBezTo>
                      <a:cubicBezTo>
                        <a:pt x="25" y="138"/>
                        <a:pt x="17" y="135"/>
                        <a:pt x="11" y="134"/>
                      </a:cubicBezTo>
                      <a:cubicBezTo>
                        <a:pt x="0" y="126"/>
                        <a:pt x="1" y="115"/>
                        <a:pt x="4" y="104"/>
                      </a:cubicBezTo>
                      <a:cubicBezTo>
                        <a:pt x="6" y="95"/>
                        <a:pt x="9" y="87"/>
                        <a:pt x="10" y="77"/>
                      </a:cubicBezTo>
                      <a:cubicBezTo>
                        <a:pt x="10" y="74"/>
                        <a:pt x="10" y="71"/>
                        <a:pt x="11" y="68"/>
                      </a:cubicBezTo>
                      <a:cubicBezTo>
                        <a:pt x="17" y="45"/>
                        <a:pt x="18" y="23"/>
                        <a:pt x="11" y="0"/>
                      </a:cubicBezTo>
                      <a:cubicBezTo>
                        <a:pt x="23" y="0"/>
                        <a:pt x="35" y="0"/>
                        <a:pt x="47" y="0"/>
                      </a:cubicBezTo>
                      <a:close/>
                    </a:path>
                  </a:pathLst>
                </a:custGeom>
                <a:solidFill>
                  <a:srgbClr val="DF7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2" name="Freeform 454">
                  <a:extLst>
                    <a:ext uri="{FF2B5EF4-FFF2-40B4-BE49-F238E27FC236}">
                      <a16:creationId xmlns:a16="http://schemas.microsoft.com/office/drawing/2014/main" id="{746948B7-FF17-8E9B-EE69-67439EF7F3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1"/>
                  <a:ext cx="56" cy="175"/>
                </a:xfrm>
                <a:custGeom>
                  <a:avLst/>
                  <a:gdLst>
                    <a:gd name="T0" fmla="*/ 48 w 48"/>
                    <a:gd name="T1" fmla="*/ 0 h 155"/>
                    <a:gd name="T2" fmla="*/ 24 w 48"/>
                    <a:gd name="T3" fmla="*/ 144 h 155"/>
                    <a:gd name="T4" fmla="*/ 8 w 48"/>
                    <a:gd name="T5" fmla="*/ 146 h 155"/>
                    <a:gd name="T6" fmla="*/ 5 w 48"/>
                    <a:gd name="T7" fmla="*/ 112 h 155"/>
                    <a:gd name="T8" fmla="*/ 10 w 48"/>
                    <a:gd name="T9" fmla="*/ 89 h 155"/>
                    <a:gd name="T10" fmla="*/ 17 w 48"/>
                    <a:gd name="T11" fmla="*/ 33 h 155"/>
                    <a:gd name="T12" fmla="*/ 32 w 48"/>
                    <a:gd name="T13" fmla="*/ 0 h 155"/>
                    <a:gd name="T14" fmla="*/ 48 w 48"/>
                    <a:gd name="T15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155">
                      <a:moveTo>
                        <a:pt x="48" y="0"/>
                      </a:moveTo>
                      <a:cubicBezTo>
                        <a:pt x="39" y="48"/>
                        <a:pt x="28" y="95"/>
                        <a:pt x="24" y="144"/>
                      </a:cubicBezTo>
                      <a:cubicBezTo>
                        <a:pt x="20" y="155"/>
                        <a:pt x="14" y="148"/>
                        <a:pt x="8" y="146"/>
                      </a:cubicBezTo>
                      <a:cubicBezTo>
                        <a:pt x="0" y="135"/>
                        <a:pt x="2" y="123"/>
                        <a:pt x="5" y="112"/>
                      </a:cubicBezTo>
                      <a:cubicBezTo>
                        <a:pt x="7" y="104"/>
                        <a:pt x="10" y="97"/>
                        <a:pt x="10" y="89"/>
                      </a:cubicBezTo>
                      <a:cubicBezTo>
                        <a:pt x="10" y="70"/>
                        <a:pt x="16" y="52"/>
                        <a:pt x="17" y="33"/>
                      </a:cubicBezTo>
                      <a:cubicBezTo>
                        <a:pt x="23" y="22"/>
                        <a:pt x="20" y="8"/>
                        <a:pt x="32" y="0"/>
                      </a:cubicBezTo>
                      <a:cubicBezTo>
                        <a:pt x="37" y="0"/>
                        <a:pt x="42" y="0"/>
                        <a:pt x="48" y="0"/>
                      </a:cubicBezTo>
                      <a:close/>
                    </a:path>
                  </a:pathLst>
                </a:custGeom>
                <a:solidFill>
                  <a:srgbClr val="DE7D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3" name="Freeform 455">
                  <a:extLst>
                    <a:ext uri="{FF2B5EF4-FFF2-40B4-BE49-F238E27FC236}">
                      <a16:creationId xmlns:a16="http://schemas.microsoft.com/office/drawing/2014/main" id="{889248C2-85C9-07B3-2BA9-6FF2A4450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" y="1"/>
                  <a:ext cx="86" cy="54"/>
                </a:xfrm>
                <a:custGeom>
                  <a:avLst/>
                  <a:gdLst>
                    <a:gd name="T0" fmla="*/ 60 w 75"/>
                    <a:gd name="T1" fmla="*/ 48 h 48"/>
                    <a:gd name="T2" fmla="*/ 12 w 75"/>
                    <a:gd name="T3" fmla="*/ 43 h 48"/>
                    <a:gd name="T4" fmla="*/ 9 w 75"/>
                    <a:gd name="T5" fmla="*/ 0 h 48"/>
                    <a:gd name="T6" fmla="*/ 65 w 75"/>
                    <a:gd name="T7" fmla="*/ 0 h 48"/>
                    <a:gd name="T8" fmla="*/ 60 w 75"/>
                    <a:gd name="T9" fmla="*/ 48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48">
                      <a:moveTo>
                        <a:pt x="60" y="48"/>
                      </a:moveTo>
                      <a:cubicBezTo>
                        <a:pt x="44" y="47"/>
                        <a:pt x="30" y="35"/>
                        <a:pt x="12" y="43"/>
                      </a:cubicBezTo>
                      <a:cubicBezTo>
                        <a:pt x="1" y="35"/>
                        <a:pt x="0" y="21"/>
                        <a:pt x="9" y="0"/>
                      </a:cubicBezTo>
                      <a:cubicBezTo>
                        <a:pt x="28" y="0"/>
                        <a:pt x="46" y="0"/>
                        <a:pt x="65" y="0"/>
                      </a:cubicBezTo>
                      <a:cubicBezTo>
                        <a:pt x="75" y="21"/>
                        <a:pt x="73" y="38"/>
                        <a:pt x="60" y="48"/>
                      </a:cubicBezTo>
                      <a:close/>
                    </a:path>
                  </a:pathLst>
                </a:custGeom>
                <a:solidFill>
                  <a:srgbClr val="77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4" name="Freeform 456">
                  <a:extLst>
                    <a:ext uri="{FF2B5EF4-FFF2-40B4-BE49-F238E27FC236}">
                      <a16:creationId xmlns:a16="http://schemas.microsoft.com/office/drawing/2014/main" id="{CB050D0E-9BBD-632A-7483-EC1EE4831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8" y="344"/>
                  <a:ext cx="54" cy="109"/>
                </a:xfrm>
                <a:custGeom>
                  <a:avLst/>
                  <a:gdLst>
                    <a:gd name="T0" fmla="*/ 7 w 47"/>
                    <a:gd name="T1" fmla="*/ 0 h 97"/>
                    <a:gd name="T2" fmla="*/ 32 w 47"/>
                    <a:gd name="T3" fmla="*/ 18 h 97"/>
                    <a:gd name="T4" fmla="*/ 47 w 47"/>
                    <a:gd name="T5" fmla="*/ 17 h 97"/>
                    <a:gd name="T6" fmla="*/ 47 w 47"/>
                    <a:gd name="T7" fmla="*/ 97 h 97"/>
                    <a:gd name="T8" fmla="*/ 0 w 47"/>
                    <a:gd name="T9" fmla="*/ 36 h 97"/>
                    <a:gd name="T10" fmla="*/ 7 w 47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97">
                      <a:moveTo>
                        <a:pt x="7" y="0"/>
                      </a:moveTo>
                      <a:cubicBezTo>
                        <a:pt x="7" y="25"/>
                        <a:pt x="7" y="24"/>
                        <a:pt x="32" y="18"/>
                      </a:cubicBezTo>
                      <a:cubicBezTo>
                        <a:pt x="37" y="16"/>
                        <a:pt x="42" y="17"/>
                        <a:pt x="47" y="17"/>
                      </a:cubicBezTo>
                      <a:cubicBezTo>
                        <a:pt x="47" y="43"/>
                        <a:pt x="47" y="70"/>
                        <a:pt x="47" y="97"/>
                      </a:cubicBezTo>
                      <a:cubicBezTo>
                        <a:pt x="29" y="79"/>
                        <a:pt x="17" y="55"/>
                        <a:pt x="0" y="36"/>
                      </a:cubicBezTo>
                      <a:cubicBezTo>
                        <a:pt x="0" y="23"/>
                        <a:pt x="0" y="11"/>
                        <a:pt x="7" y="0"/>
                      </a:cubicBezTo>
                      <a:close/>
                    </a:path>
                  </a:pathLst>
                </a:custGeom>
                <a:solidFill>
                  <a:srgbClr val="CFAE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5" name="Freeform 457">
                  <a:extLst>
                    <a:ext uri="{FF2B5EF4-FFF2-40B4-BE49-F238E27FC236}">
                      <a16:creationId xmlns:a16="http://schemas.microsoft.com/office/drawing/2014/main" id="{47362A73-8F81-66F2-366D-1A1C429C4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" y="1"/>
                  <a:ext cx="53" cy="85"/>
                </a:xfrm>
                <a:custGeom>
                  <a:avLst/>
                  <a:gdLst>
                    <a:gd name="T0" fmla="*/ 5 w 46"/>
                    <a:gd name="T1" fmla="*/ 48 h 75"/>
                    <a:gd name="T2" fmla="*/ 10 w 46"/>
                    <a:gd name="T3" fmla="*/ 0 h 75"/>
                    <a:gd name="T4" fmla="*/ 46 w 46"/>
                    <a:gd name="T5" fmla="*/ 0 h 75"/>
                    <a:gd name="T6" fmla="*/ 37 w 46"/>
                    <a:gd name="T7" fmla="*/ 63 h 75"/>
                    <a:gd name="T8" fmla="*/ 15 w 46"/>
                    <a:gd name="T9" fmla="*/ 73 h 75"/>
                    <a:gd name="T10" fmla="*/ 5 w 46"/>
                    <a:gd name="T11" fmla="*/ 48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75">
                      <a:moveTo>
                        <a:pt x="5" y="48"/>
                      </a:moveTo>
                      <a:cubicBezTo>
                        <a:pt x="14" y="33"/>
                        <a:pt x="6" y="16"/>
                        <a:pt x="10" y="0"/>
                      </a:cubicBezTo>
                      <a:cubicBezTo>
                        <a:pt x="22" y="0"/>
                        <a:pt x="34" y="0"/>
                        <a:pt x="46" y="0"/>
                      </a:cubicBezTo>
                      <a:cubicBezTo>
                        <a:pt x="44" y="21"/>
                        <a:pt x="36" y="42"/>
                        <a:pt x="37" y="63"/>
                      </a:cubicBezTo>
                      <a:cubicBezTo>
                        <a:pt x="33" y="74"/>
                        <a:pt x="25" y="75"/>
                        <a:pt x="15" y="73"/>
                      </a:cubicBezTo>
                      <a:cubicBezTo>
                        <a:pt x="0" y="69"/>
                        <a:pt x="9" y="56"/>
                        <a:pt x="5" y="48"/>
                      </a:cubicBezTo>
                      <a:close/>
                    </a:path>
                  </a:pathLst>
                </a:custGeom>
                <a:solidFill>
                  <a:srgbClr val="E05B1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6" name="Freeform 458">
                  <a:extLst>
                    <a:ext uri="{FF2B5EF4-FFF2-40B4-BE49-F238E27FC236}">
                      <a16:creationId xmlns:a16="http://schemas.microsoft.com/office/drawing/2014/main" id="{7D9F6668-EC54-EFA6-3843-78667D99A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4" y="1"/>
                  <a:ext cx="53" cy="145"/>
                </a:xfrm>
                <a:custGeom>
                  <a:avLst/>
                  <a:gdLst>
                    <a:gd name="T0" fmla="*/ 0 w 46"/>
                    <a:gd name="T1" fmla="*/ 120 h 128"/>
                    <a:gd name="T2" fmla="*/ 21 w 46"/>
                    <a:gd name="T3" fmla="*/ 0 h 128"/>
                    <a:gd name="T4" fmla="*/ 37 w 46"/>
                    <a:gd name="T5" fmla="*/ 0 h 128"/>
                    <a:gd name="T6" fmla="*/ 34 w 46"/>
                    <a:gd name="T7" fmla="*/ 59 h 128"/>
                    <a:gd name="T8" fmla="*/ 31 w 46"/>
                    <a:gd name="T9" fmla="*/ 99 h 128"/>
                    <a:gd name="T10" fmla="*/ 17 w 46"/>
                    <a:gd name="T11" fmla="*/ 125 h 128"/>
                    <a:gd name="T12" fmla="*/ 0 w 46"/>
                    <a:gd name="T13" fmla="*/ 120 h 1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128">
                      <a:moveTo>
                        <a:pt x="0" y="120"/>
                      </a:moveTo>
                      <a:cubicBezTo>
                        <a:pt x="7" y="80"/>
                        <a:pt x="14" y="40"/>
                        <a:pt x="21" y="0"/>
                      </a:cubicBezTo>
                      <a:cubicBezTo>
                        <a:pt x="26" y="0"/>
                        <a:pt x="31" y="0"/>
                        <a:pt x="37" y="0"/>
                      </a:cubicBezTo>
                      <a:cubicBezTo>
                        <a:pt x="46" y="20"/>
                        <a:pt x="35" y="39"/>
                        <a:pt x="34" y="59"/>
                      </a:cubicBezTo>
                      <a:cubicBezTo>
                        <a:pt x="28" y="72"/>
                        <a:pt x="35" y="86"/>
                        <a:pt x="31" y="99"/>
                      </a:cubicBezTo>
                      <a:cubicBezTo>
                        <a:pt x="22" y="105"/>
                        <a:pt x="23" y="117"/>
                        <a:pt x="17" y="125"/>
                      </a:cubicBezTo>
                      <a:cubicBezTo>
                        <a:pt x="10" y="128"/>
                        <a:pt x="5" y="126"/>
                        <a:pt x="0" y="120"/>
                      </a:cubicBezTo>
                      <a:close/>
                    </a:path>
                  </a:pathLst>
                </a:custGeom>
                <a:solidFill>
                  <a:srgbClr val="51B4D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7" name="Freeform 459">
                  <a:extLst>
                    <a:ext uri="{FF2B5EF4-FFF2-40B4-BE49-F238E27FC236}">
                      <a16:creationId xmlns:a16="http://schemas.microsoft.com/office/drawing/2014/main" id="{FDE21732-600D-7D45-4719-47004E639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3" y="1"/>
                  <a:ext cx="39" cy="148"/>
                </a:xfrm>
                <a:custGeom>
                  <a:avLst/>
                  <a:gdLst>
                    <a:gd name="T0" fmla="*/ 7 w 34"/>
                    <a:gd name="T1" fmla="*/ 131 h 131"/>
                    <a:gd name="T2" fmla="*/ 0 w 34"/>
                    <a:gd name="T3" fmla="*/ 73 h 131"/>
                    <a:gd name="T4" fmla="*/ 8 w 34"/>
                    <a:gd name="T5" fmla="*/ 21 h 131"/>
                    <a:gd name="T6" fmla="*/ 18 w 34"/>
                    <a:gd name="T7" fmla="*/ 0 h 131"/>
                    <a:gd name="T8" fmla="*/ 34 w 34"/>
                    <a:gd name="T9" fmla="*/ 0 h 131"/>
                    <a:gd name="T10" fmla="*/ 13 w 34"/>
                    <a:gd name="T11" fmla="*/ 127 h 131"/>
                    <a:gd name="T12" fmla="*/ 7 w 34"/>
                    <a:gd name="T13" fmla="*/ 13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31">
                      <a:moveTo>
                        <a:pt x="7" y="131"/>
                      </a:moveTo>
                      <a:cubicBezTo>
                        <a:pt x="5" y="112"/>
                        <a:pt x="2" y="92"/>
                        <a:pt x="0" y="73"/>
                      </a:cubicBezTo>
                      <a:cubicBezTo>
                        <a:pt x="4" y="56"/>
                        <a:pt x="4" y="38"/>
                        <a:pt x="8" y="21"/>
                      </a:cubicBezTo>
                      <a:cubicBezTo>
                        <a:pt x="10" y="13"/>
                        <a:pt x="11" y="5"/>
                        <a:pt x="18" y="0"/>
                      </a:cubicBezTo>
                      <a:cubicBezTo>
                        <a:pt x="23" y="0"/>
                        <a:pt x="29" y="0"/>
                        <a:pt x="34" y="0"/>
                      </a:cubicBezTo>
                      <a:cubicBezTo>
                        <a:pt x="27" y="42"/>
                        <a:pt x="20" y="85"/>
                        <a:pt x="13" y="127"/>
                      </a:cubicBezTo>
                      <a:cubicBezTo>
                        <a:pt x="13" y="129"/>
                        <a:pt x="9" y="130"/>
                        <a:pt x="7" y="131"/>
                      </a:cubicBezTo>
                      <a:close/>
                    </a:path>
                  </a:pathLst>
                </a:custGeom>
                <a:solidFill>
                  <a:srgbClr val="D185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8" name="Freeform 460">
                  <a:extLst>
                    <a:ext uri="{FF2B5EF4-FFF2-40B4-BE49-F238E27FC236}">
                      <a16:creationId xmlns:a16="http://schemas.microsoft.com/office/drawing/2014/main" id="{E4DB3C97-299B-DB3F-3DAE-7653D2161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8" y="1"/>
                  <a:ext cx="44" cy="138"/>
                </a:xfrm>
                <a:custGeom>
                  <a:avLst/>
                  <a:gdLst>
                    <a:gd name="T0" fmla="*/ 38 w 38"/>
                    <a:gd name="T1" fmla="*/ 0 h 122"/>
                    <a:gd name="T2" fmla="*/ 24 w 38"/>
                    <a:gd name="T3" fmla="*/ 87 h 122"/>
                    <a:gd name="T4" fmla="*/ 22 w 38"/>
                    <a:gd name="T5" fmla="*/ 114 h 122"/>
                    <a:gd name="T6" fmla="*/ 0 w 38"/>
                    <a:gd name="T7" fmla="*/ 109 h 122"/>
                    <a:gd name="T8" fmla="*/ 10 w 38"/>
                    <a:gd name="T9" fmla="*/ 48 h 122"/>
                    <a:gd name="T10" fmla="*/ 14 w 38"/>
                    <a:gd name="T11" fmla="*/ 31 h 122"/>
                    <a:gd name="T12" fmla="*/ 22 w 38"/>
                    <a:gd name="T13" fmla="*/ 0 h 122"/>
                    <a:gd name="T14" fmla="*/ 38 w 38"/>
                    <a:gd name="T15" fmla="*/ 0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22">
                      <a:moveTo>
                        <a:pt x="38" y="0"/>
                      </a:moveTo>
                      <a:cubicBezTo>
                        <a:pt x="36" y="29"/>
                        <a:pt x="28" y="58"/>
                        <a:pt x="24" y="87"/>
                      </a:cubicBezTo>
                      <a:cubicBezTo>
                        <a:pt x="22" y="96"/>
                        <a:pt x="22" y="105"/>
                        <a:pt x="22" y="114"/>
                      </a:cubicBezTo>
                      <a:cubicBezTo>
                        <a:pt x="12" y="122"/>
                        <a:pt x="5" y="120"/>
                        <a:pt x="0" y="109"/>
                      </a:cubicBezTo>
                      <a:cubicBezTo>
                        <a:pt x="1" y="88"/>
                        <a:pt x="9" y="69"/>
                        <a:pt x="10" y="48"/>
                      </a:cubicBezTo>
                      <a:cubicBezTo>
                        <a:pt x="15" y="43"/>
                        <a:pt x="14" y="37"/>
                        <a:pt x="14" y="31"/>
                      </a:cubicBezTo>
                      <a:cubicBezTo>
                        <a:pt x="14" y="20"/>
                        <a:pt x="11" y="8"/>
                        <a:pt x="22" y="0"/>
                      </a:cubicBezTo>
                      <a:cubicBezTo>
                        <a:pt x="27" y="0"/>
                        <a:pt x="32" y="0"/>
                        <a:pt x="38" y="0"/>
                      </a:cubicBezTo>
                      <a:close/>
                    </a:path>
                  </a:pathLst>
                </a:custGeom>
                <a:solidFill>
                  <a:srgbClr val="5F9FC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89" name="Freeform 461">
                  <a:extLst>
                    <a:ext uri="{FF2B5EF4-FFF2-40B4-BE49-F238E27FC236}">
                      <a16:creationId xmlns:a16="http://schemas.microsoft.com/office/drawing/2014/main" id="{060C3CBC-0651-01F6-5B8A-B73EC4FEC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2" y="1"/>
                  <a:ext cx="43" cy="165"/>
                </a:xfrm>
                <a:custGeom>
                  <a:avLst/>
                  <a:gdLst>
                    <a:gd name="T0" fmla="*/ 0 w 37"/>
                    <a:gd name="T1" fmla="*/ 136 h 146"/>
                    <a:gd name="T2" fmla="*/ 24 w 37"/>
                    <a:gd name="T3" fmla="*/ 0 h 146"/>
                    <a:gd name="T4" fmla="*/ 28 w 37"/>
                    <a:gd name="T5" fmla="*/ 0 h 146"/>
                    <a:gd name="T6" fmla="*/ 35 w 37"/>
                    <a:gd name="T7" fmla="*/ 64 h 146"/>
                    <a:gd name="T8" fmla="*/ 26 w 37"/>
                    <a:gd name="T9" fmla="*/ 128 h 146"/>
                    <a:gd name="T10" fmla="*/ 18 w 37"/>
                    <a:gd name="T11" fmla="*/ 145 h 146"/>
                    <a:gd name="T12" fmla="*/ 0 w 37"/>
                    <a:gd name="T13" fmla="*/ 136 h 1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46">
                      <a:moveTo>
                        <a:pt x="0" y="136"/>
                      </a:moveTo>
                      <a:cubicBezTo>
                        <a:pt x="10" y="91"/>
                        <a:pt x="19" y="46"/>
                        <a:pt x="24" y="0"/>
                      </a:cubicBezTo>
                      <a:cubicBezTo>
                        <a:pt x="25" y="0"/>
                        <a:pt x="27" y="0"/>
                        <a:pt x="28" y="0"/>
                      </a:cubicBezTo>
                      <a:cubicBezTo>
                        <a:pt x="25" y="22"/>
                        <a:pt x="37" y="42"/>
                        <a:pt x="35" y="64"/>
                      </a:cubicBezTo>
                      <a:cubicBezTo>
                        <a:pt x="34" y="85"/>
                        <a:pt x="32" y="107"/>
                        <a:pt x="26" y="128"/>
                      </a:cubicBezTo>
                      <a:cubicBezTo>
                        <a:pt x="24" y="134"/>
                        <a:pt x="25" y="142"/>
                        <a:pt x="18" y="145"/>
                      </a:cubicBezTo>
                      <a:cubicBezTo>
                        <a:pt x="10" y="146"/>
                        <a:pt x="2" y="146"/>
                        <a:pt x="0" y="136"/>
                      </a:cubicBezTo>
                      <a:close/>
                    </a:path>
                  </a:pathLst>
                </a:custGeom>
                <a:solidFill>
                  <a:srgbClr val="E4779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0" name="Freeform 462">
                  <a:extLst>
                    <a:ext uri="{FF2B5EF4-FFF2-40B4-BE49-F238E27FC236}">
                      <a16:creationId xmlns:a16="http://schemas.microsoft.com/office/drawing/2014/main" id="{7FD58A7E-0646-D671-5E51-F41B87805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5" y="1"/>
                  <a:ext cx="80" cy="56"/>
                </a:xfrm>
                <a:custGeom>
                  <a:avLst/>
                  <a:gdLst>
                    <a:gd name="T0" fmla="*/ 65 w 70"/>
                    <a:gd name="T1" fmla="*/ 0 h 49"/>
                    <a:gd name="T2" fmla="*/ 67 w 70"/>
                    <a:gd name="T3" fmla="*/ 35 h 49"/>
                    <a:gd name="T4" fmla="*/ 59 w 70"/>
                    <a:gd name="T5" fmla="*/ 39 h 49"/>
                    <a:gd name="T6" fmla="*/ 16 w 70"/>
                    <a:gd name="T7" fmla="*/ 47 h 49"/>
                    <a:gd name="T8" fmla="*/ 5 w 70"/>
                    <a:gd name="T9" fmla="*/ 45 h 49"/>
                    <a:gd name="T10" fmla="*/ 4 w 70"/>
                    <a:gd name="T11" fmla="*/ 8 h 49"/>
                    <a:gd name="T12" fmla="*/ 9 w 70"/>
                    <a:gd name="T13" fmla="*/ 0 h 49"/>
                    <a:gd name="T14" fmla="*/ 65 w 70"/>
                    <a:gd name="T15" fmla="*/ 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0" h="49">
                      <a:moveTo>
                        <a:pt x="65" y="0"/>
                      </a:moveTo>
                      <a:cubicBezTo>
                        <a:pt x="63" y="12"/>
                        <a:pt x="70" y="23"/>
                        <a:pt x="67" y="35"/>
                      </a:cubicBezTo>
                      <a:cubicBezTo>
                        <a:pt x="65" y="37"/>
                        <a:pt x="62" y="40"/>
                        <a:pt x="59" y="39"/>
                      </a:cubicBezTo>
                      <a:cubicBezTo>
                        <a:pt x="44" y="38"/>
                        <a:pt x="29" y="40"/>
                        <a:pt x="16" y="47"/>
                      </a:cubicBezTo>
                      <a:cubicBezTo>
                        <a:pt x="12" y="49"/>
                        <a:pt x="8" y="47"/>
                        <a:pt x="5" y="45"/>
                      </a:cubicBezTo>
                      <a:cubicBezTo>
                        <a:pt x="16" y="32"/>
                        <a:pt x="0" y="20"/>
                        <a:pt x="4" y="8"/>
                      </a:cubicBezTo>
                      <a:cubicBezTo>
                        <a:pt x="5" y="5"/>
                        <a:pt x="7" y="2"/>
                        <a:pt x="9" y="0"/>
                      </a:cubicBezTo>
                      <a:cubicBezTo>
                        <a:pt x="27" y="0"/>
                        <a:pt x="46" y="0"/>
                        <a:pt x="65" y="0"/>
                      </a:cubicBezTo>
                      <a:close/>
                    </a:path>
                  </a:pathLst>
                </a:custGeom>
                <a:solidFill>
                  <a:srgbClr val="4FAE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1" name="Freeform 463">
                  <a:extLst>
                    <a:ext uri="{FF2B5EF4-FFF2-40B4-BE49-F238E27FC236}">
                      <a16:creationId xmlns:a16="http://schemas.microsoft.com/office/drawing/2014/main" id="{D542088B-8542-7FAF-75AF-73CCC0433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1" y="1"/>
                  <a:ext cx="51" cy="139"/>
                </a:xfrm>
                <a:custGeom>
                  <a:avLst/>
                  <a:gdLst>
                    <a:gd name="T0" fmla="*/ 44 w 44"/>
                    <a:gd name="T1" fmla="*/ 0 h 123"/>
                    <a:gd name="T2" fmla="*/ 24 w 44"/>
                    <a:gd name="T3" fmla="*/ 107 h 123"/>
                    <a:gd name="T4" fmla="*/ 16 w 44"/>
                    <a:gd name="T5" fmla="*/ 120 h 123"/>
                    <a:gd name="T6" fmla="*/ 6 w 44"/>
                    <a:gd name="T7" fmla="*/ 119 h 123"/>
                    <a:gd name="T8" fmla="*/ 4 w 44"/>
                    <a:gd name="T9" fmla="*/ 85 h 123"/>
                    <a:gd name="T10" fmla="*/ 15 w 44"/>
                    <a:gd name="T11" fmla="*/ 28 h 123"/>
                    <a:gd name="T12" fmla="*/ 24 w 44"/>
                    <a:gd name="T13" fmla="*/ 0 h 123"/>
                    <a:gd name="T14" fmla="*/ 44 w 44"/>
                    <a:gd name="T15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23">
                      <a:moveTo>
                        <a:pt x="44" y="0"/>
                      </a:moveTo>
                      <a:cubicBezTo>
                        <a:pt x="37" y="36"/>
                        <a:pt x="30" y="71"/>
                        <a:pt x="24" y="107"/>
                      </a:cubicBezTo>
                      <a:cubicBezTo>
                        <a:pt x="23" y="113"/>
                        <a:pt x="24" y="119"/>
                        <a:pt x="16" y="120"/>
                      </a:cubicBezTo>
                      <a:cubicBezTo>
                        <a:pt x="12" y="123"/>
                        <a:pt x="9" y="122"/>
                        <a:pt x="6" y="119"/>
                      </a:cubicBezTo>
                      <a:cubicBezTo>
                        <a:pt x="0" y="108"/>
                        <a:pt x="2" y="97"/>
                        <a:pt x="4" y="85"/>
                      </a:cubicBezTo>
                      <a:cubicBezTo>
                        <a:pt x="11" y="67"/>
                        <a:pt x="12" y="47"/>
                        <a:pt x="15" y="28"/>
                      </a:cubicBezTo>
                      <a:cubicBezTo>
                        <a:pt x="17" y="18"/>
                        <a:pt x="17" y="8"/>
                        <a:pt x="24" y="0"/>
                      </a:cubicBezTo>
                      <a:cubicBezTo>
                        <a:pt x="30" y="0"/>
                        <a:pt x="37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1E8F3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2" name="Freeform 464">
                  <a:extLst>
                    <a:ext uri="{FF2B5EF4-FFF2-40B4-BE49-F238E27FC236}">
                      <a16:creationId xmlns:a16="http://schemas.microsoft.com/office/drawing/2014/main" id="{A2303F44-C950-5734-8593-EEFF99F33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3" y="-2"/>
                  <a:ext cx="36" cy="135"/>
                </a:xfrm>
                <a:custGeom>
                  <a:avLst/>
                  <a:gdLst>
                    <a:gd name="T0" fmla="*/ 10 w 32"/>
                    <a:gd name="T1" fmla="*/ 3 h 120"/>
                    <a:gd name="T2" fmla="*/ 15 w 32"/>
                    <a:gd name="T3" fmla="*/ 19 h 120"/>
                    <a:gd name="T4" fmla="*/ 26 w 32"/>
                    <a:gd name="T5" fmla="*/ 60 h 120"/>
                    <a:gd name="T6" fmla="*/ 28 w 32"/>
                    <a:gd name="T7" fmla="*/ 110 h 120"/>
                    <a:gd name="T8" fmla="*/ 26 w 32"/>
                    <a:gd name="T9" fmla="*/ 111 h 120"/>
                    <a:gd name="T10" fmla="*/ 2 w 32"/>
                    <a:gd name="T11" fmla="*/ 111 h 120"/>
                    <a:gd name="T12" fmla="*/ 2 w 32"/>
                    <a:gd name="T13" fmla="*/ 13 h 120"/>
                    <a:gd name="T14" fmla="*/ 10 w 32"/>
                    <a:gd name="T15" fmla="*/ 3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2" h="120">
                      <a:moveTo>
                        <a:pt x="10" y="3"/>
                      </a:moveTo>
                      <a:cubicBezTo>
                        <a:pt x="12" y="8"/>
                        <a:pt x="13" y="13"/>
                        <a:pt x="15" y="19"/>
                      </a:cubicBezTo>
                      <a:cubicBezTo>
                        <a:pt x="20" y="32"/>
                        <a:pt x="23" y="46"/>
                        <a:pt x="26" y="60"/>
                      </a:cubicBezTo>
                      <a:cubicBezTo>
                        <a:pt x="31" y="77"/>
                        <a:pt x="32" y="93"/>
                        <a:pt x="28" y="110"/>
                      </a:cubicBezTo>
                      <a:cubicBezTo>
                        <a:pt x="26" y="111"/>
                        <a:pt x="26" y="111"/>
                        <a:pt x="26" y="111"/>
                      </a:cubicBezTo>
                      <a:cubicBezTo>
                        <a:pt x="18" y="120"/>
                        <a:pt x="10" y="119"/>
                        <a:pt x="2" y="111"/>
                      </a:cubicBezTo>
                      <a:cubicBezTo>
                        <a:pt x="2" y="78"/>
                        <a:pt x="2" y="45"/>
                        <a:pt x="2" y="13"/>
                      </a:cubicBezTo>
                      <a:cubicBezTo>
                        <a:pt x="2" y="8"/>
                        <a:pt x="0" y="0"/>
                        <a:pt x="10" y="3"/>
                      </a:cubicBezTo>
                      <a:close/>
                    </a:path>
                  </a:pathLst>
                </a:custGeom>
                <a:solidFill>
                  <a:srgbClr val="3BA94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3" name="Freeform 465">
                  <a:extLst>
                    <a:ext uri="{FF2B5EF4-FFF2-40B4-BE49-F238E27FC236}">
                      <a16:creationId xmlns:a16="http://schemas.microsoft.com/office/drawing/2014/main" id="{EE728A46-594E-9D97-DEE8-A8D19CC25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2" y="1"/>
                  <a:ext cx="42" cy="134"/>
                </a:xfrm>
                <a:custGeom>
                  <a:avLst/>
                  <a:gdLst>
                    <a:gd name="T0" fmla="*/ 17 w 37"/>
                    <a:gd name="T1" fmla="*/ 0 h 118"/>
                    <a:gd name="T2" fmla="*/ 37 w 37"/>
                    <a:gd name="T3" fmla="*/ 111 h 118"/>
                    <a:gd name="T4" fmla="*/ 17 w 37"/>
                    <a:gd name="T5" fmla="*/ 114 h 118"/>
                    <a:gd name="T6" fmla="*/ 1 w 37"/>
                    <a:gd name="T7" fmla="*/ 50 h 118"/>
                    <a:gd name="T8" fmla="*/ 1 w 37"/>
                    <a:gd name="T9" fmla="*/ 30 h 118"/>
                    <a:gd name="T10" fmla="*/ 5 w 37"/>
                    <a:gd name="T11" fmla="*/ 0 h 118"/>
                    <a:gd name="T12" fmla="*/ 17 w 37"/>
                    <a:gd name="T13" fmla="*/ 0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18">
                      <a:moveTo>
                        <a:pt x="17" y="0"/>
                      </a:moveTo>
                      <a:cubicBezTo>
                        <a:pt x="22" y="37"/>
                        <a:pt x="25" y="75"/>
                        <a:pt x="37" y="111"/>
                      </a:cubicBezTo>
                      <a:cubicBezTo>
                        <a:pt x="32" y="118"/>
                        <a:pt x="25" y="117"/>
                        <a:pt x="17" y="114"/>
                      </a:cubicBezTo>
                      <a:cubicBezTo>
                        <a:pt x="2" y="95"/>
                        <a:pt x="6" y="72"/>
                        <a:pt x="1" y="50"/>
                      </a:cubicBezTo>
                      <a:cubicBezTo>
                        <a:pt x="0" y="44"/>
                        <a:pt x="1" y="37"/>
                        <a:pt x="1" y="30"/>
                      </a:cubicBezTo>
                      <a:cubicBezTo>
                        <a:pt x="2" y="20"/>
                        <a:pt x="4" y="10"/>
                        <a:pt x="5" y="0"/>
                      </a:cubicBezTo>
                      <a:cubicBezTo>
                        <a:pt x="9" y="0"/>
                        <a:pt x="13" y="0"/>
                        <a:pt x="17" y="0"/>
                      </a:cubicBezTo>
                      <a:close/>
                    </a:path>
                  </a:pathLst>
                </a:custGeom>
                <a:solidFill>
                  <a:srgbClr val="E576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4" name="Freeform 466">
                  <a:extLst>
                    <a:ext uri="{FF2B5EF4-FFF2-40B4-BE49-F238E27FC236}">
                      <a16:creationId xmlns:a16="http://schemas.microsoft.com/office/drawing/2014/main" id="{F5420482-5068-230C-A51F-D6B012C69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1"/>
                  <a:ext cx="51" cy="128"/>
                </a:xfrm>
                <a:custGeom>
                  <a:avLst/>
                  <a:gdLst>
                    <a:gd name="T0" fmla="*/ 44 w 44"/>
                    <a:gd name="T1" fmla="*/ 0 h 113"/>
                    <a:gd name="T2" fmla="*/ 24 w 44"/>
                    <a:gd name="T3" fmla="*/ 107 h 113"/>
                    <a:gd name="T4" fmla="*/ 6 w 44"/>
                    <a:gd name="T5" fmla="*/ 104 h 113"/>
                    <a:gd name="T6" fmla="*/ 7 w 44"/>
                    <a:gd name="T7" fmla="*/ 64 h 113"/>
                    <a:gd name="T8" fmla="*/ 15 w 44"/>
                    <a:gd name="T9" fmla="*/ 9 h 113"/>
                    <a:gd name="T10" fmla="*/ 20 w 44"/>
                    <a:gd name="T11" fmla="*/ 0 h 113"/>
                    <a:gd name="T12" fmla="*/ 44 w 44"/>
                    <a:gd name="T13" fmla="*/ 0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" h="113">
                      <a:moveTo>
                        <a:pt x="44" y="0"/>
                      </a:moveTo>
                      <a:cubicBezTo>
                        <a:pt x="35" y="35"/>
                        <a:pt x="30" y="71"/>
                        <a:pt x="24" y="107"/>
                      </a:cubicBezTo>
                      <a:cubicBezTo>
                        <a:pt x="17" y="113"/>
                        <a:pt x="12" y="109"/>
                        <a:pt x="6" y="104"/>
                      </a:cubicBezTo>
                      <a:cubicBezTo>
                        <a:pt x="0" y="91"/>
                        <a:pt x="8" y="77"/>
                        <a:pt x="7" y="64"/>
                      </a:cubicBezTo>
                      <a:cubicBezTo>
                        <a:pt x="13" y="46"/>
                        <a:pt x="15" y="28"/>
                        <a:pt x="15" y="9"/>
                      </a:cubicBezTo>
                      <a:cubicBezTo>
                        <a:pt x="16" y="5"/>
                        <a:pt x="18" y="3"/>
                        <a:pt x="20" y="0"/>
                      </a:cubicBezTo>
                      <a:cubicBezTo>
                        <a:pt x="28" y="0"/>
                        <a:pt x="36" y="0"/>
                        <a:pt x="44" y="0"/>
                      </a:cubicBezTo>
                      <a:close/>
                    </a:path>
                  </a:pathLst>
                </a:custGeom>
                <a:solidFill>
                  <a:srgbClr val="CF891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5" name="Freeform 467">
                  <a:extLst>
                    <a:ext uri="{FF2B5EF4-FFF2-40B4-BE49-F238E27FC236}">
                      <a16:creationId xmlns:a16="http://schemas.microsoft.com/office/drawing/2014/main" id="{4F50F927-2BA9-BF4B-87F4-6B46E3369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60" y="1"/>
                  <a:ext cx="65" cy="60"/>
                </a:xfrm>
                <a:custGeom>
                  <a:avLst/>
                  <a:gdLst>
                    <a:gd name="T0" fmla="*/ 56 w 56"/>
                    <a:gd name="T1" fmla="*/ 0 h 53"/>
                    <a:gd name="T2" fmla="*/ 55 w 56"/>
                    <a:gd name="T3" fmla="*/ 7 h 53"/>
                    <a:gd name="T4" fmla="*/ 43 w 56"/>
                    <a:gd name="T5" fmla="*/ 34 h 53"/>
                    <a:gd name="T6" fmla="*/ 24 w 56"/>
                    <a:gd name="T7" fmla="*/ 53 h 53"/>
                    <a:gd name="T8" fmla="*/ 10 w 56"/>
                    <a:gd name="T9" fmla="*/ 49 h 53"/>
                    <a:gd name="T10" fmla="*/ 6 w 56"/>
                    <a:gd name="T11" fmla="*/ 32 h 53"/>
                    <a:gd name="T12" fmla="*/ 0 w 56"/>
                    <a:gd name="T13" fmla="*/ 0 h 53"/>
                    <a:gd name="T14" fmla="*/ 56 w 56"/>
                    <a:gd name="T15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6" h="53">
                      <a:moveTo>
                        <a:pt x="56" y="0"/>
                      </a:moveTo>
                      <a:cubicBezTo>
                        <a:pt x="56" y="2"/>
                        <a:pt x="56" y="5"/>
                        <a:pt x="55" y="7"/>
                      </a:cubicBezTo>
                      <a:cubicBezTo>
                        <a:pt x="53" y="17"/>
                        <a:pt x="47" y="25"/>
                        <a:pt x="43" y="34"/>
                      </a:cubicBezTo>
                      <a:cubicBezTo>
                        <a:pt x="38" y="41"/>
                        <a:pt x="34" y="50"/>
                        <a:pt x="24" y="53"/>
                      </a:cubicBezTo>
                      <a:cubicBezTo>
                        <a:pt x="19" y="53"/>
                        <a:pt x="14" y="52"/>
                        <a:pt x="10" y="49"/>
                      </a:cubicBezTo>
                      <a:cubicBezTo>
                        <a:pt x="5" y="44"/>
                        <a:pt x="5" y="38"/>
                        <a:pt x="6" y="32"/>
                      </a:cubicBezTo>
                      <a:cubicBezTo>
                        <a:pt x="4" y="21"/>
                        <a:pt x="2" y="11"/>
                        <a:pt x="0" y="0"/>
                      </a:cubicBezTo>
                      <a:cubicBezTo>
                        <a:pt x="18" y="0"/>
                        <a:pt x="37" y="0"/>
                        <a:pt x="56" y="0"/>
                      </a:cubicBezTo>
                      <a:close/>
                    </a:path>
                  </a:pathLst>
                </a:custGeom>
                <a:solidFill>
                  <a:srgbClr val="C189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6" name="Freeform 468">
                  <a:extLst>
                    <a:ext uri="{FF2B5EF4-FFF2-40B4-BE49-F238E27FC236}">
                      <a16:creationId xmlns:a16="http://schemas.microsoft.com/office/drawing/2014/main" id="{E0752A47-0D63-C71F-19AA-1C76BA89C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" y="1"/>
                  <a:ext cx="34" cy="116"/>
                </a:xfrm>
                <a:custGeom>
                  <a:avLst/>
                  <a:gdLst>
                    <a:gd name="T0" fmla="*/ 29 w 29"/>
                    <a:gd name="T1" fmla="*/ 0 h 102"/>
                    <a:gd name="T2" fmla="*/ 29 w 29"/>
                    <a:gd name="T3" fmla="*/ 87 h 102"/>
                    <a:gd name="T4" fmla="*/ 6 w 29"/>
                    <a:gd name="T5" fmla="*/ 92 h 102"/>
                    <a:gd name="T6" fmla="*/ 9 w 29"/>
                    <a:gd name="T7" fmla="*/ 14 h 102"/>
                    <a:gd name="T8" fmla="*/ 13 w 29"/>
                    <a:gd name="T9" fmla="*/ 0 h 102"/>
                    <a:gd name="T10" fmla="*/ 29 w 29"/>
                    <a:gd name="T11" fmla="*/ 0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" h="102">
                      <a:moveTo>
                        <a:pt x="29" y="0"/>
                      </a:moveTo>
                      <a:cubicBezTo>
                        <a:pt x="29" y="29"/>
                        <a:pt x="29" y="58"/>
                        <a:pt x="29" y="87"/>
                      </a:cubicBezTo>
                      <a:cubicBezTo>
                        <a:pt x="23" y="97"/>
                        <a:pt x="16" y="102"/>
                        <a:pt x="6" y="92"/>
                      </a:cubicBezTo>
                      <a:cubicBezTo>
                        <a:pt x="0" y="66"/>
                        <a:pt x="7" y="40"/>
                        <a:pt x="9" y="14"/>
                      </a:cubicBezTo>
                      <a:cubicBezTo>
                        <a:pt x="10" y="9"/>
                        <a:pt x="12" y="4"/>
                        <a:pt x="13" y="0"/>
                      </a:cubicBezTo>
                      <a:cubicBezTo>
                        <a:pt x="18" y="0"/>
                        <a:pt x="24" y="0"/>
                        <a:pt x="29" y="0"/>
                      </a:cubicBezTo>
                      <a:close/>
                    </a:path>
                  </a:pathLst>
                </a:custGeom>
                <a:solidFill>
                  <a:srgbClr val="E182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7" name="Freeform 469">
                  <a:extLst>
                    <a:ext uri="{FF2B5EF4-FFF2-40B4-BE49-F238E27FC236}">
                      <a16:creationId xmlns:a16="http://schemas.microsoft.com/office/drawing/2014/main" id="{E39C078C-E4EC-03EF-A21D-BD10E9411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4" y="1"/>
                  <a:ext cx="41" cy="113"/>
                </a:xfrm>
                <a:custGeom>
                  <a:avLst/>
                  <a:gdLst>
                    <a:gd name="T0" fmla="*/ 16 w 35"/>
                    <a:gd name="T1" fmla="*/ 94 h 100"/>
                    <a:gd name="T2" fmla="*/ 0 w 35"/>
                    <a:gd name="T3" fmla="*/ 0 h 100"/>
                    <a:gd name="T4" fmla="*/ 20 w 35"/>
                    <a:gd name="T5" fmla="*/ 0 h 100"/>
                    <a:gd name="T6" fmla="*/ 23 w 35"/>
                    <a:gd name="T7" fmla="*/ 5 h 100"/>
                    <a:gd name="T8" fmla="*/ 34 w 35"/>
                    <a:gd name="T9" fmla="*/ 87 h 100"/>
                    <a:gd name="T10" fmla="*/ 16 w 35"/>
                    <a:gd name="T11" fmla="*/ 9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00">
                      <a:moveTo>
                        <a:pt x="16" y="94"/>
                      </a:moveTo>
                      <a:cubicBezTo>
                        <a:pt x="10" y="63"/>
                        <a:pt x="5" y="31"/>
                        <a:pt x="0" y="0"/>
                      </a:cubicBezTo>
                      <a:cubicBezTo>
                        <a:pt x="6" y="0"/>
                        <a:pt x="13" y="0"/>
                        <a:pt x="20" y="0"/>
                      </a:cubicBezTo>
                      <a:cubicBezTo>
                        <a:pt x="21" y="2"/>
                        <a:pt x="22" y="3"/>
                        <a:pt x="23" y="5"/>
                      </a:cubicBezTo>
                      <a:cubicBezTo>
                        <a:pt x="30" y="32"/>
                        <a:pt x="35" y="59"/>
                        <a:pt x="34" y="87"/>
                      </a:cubicBezTo>
                      <a:cubicBezTo>
                        <a:pt x="30" y="96"/>
                        <a:pt x="25" y="100"/>
                        <a:pt x="16" y="94"/>
                      </a:cubicBezTo>
                      <a:close/>
                    </a:path>
                  </a:pathLst>
                </a:custGeom>
                <a:solidFill>
                  <a:srgbClr val="5AB4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8" name="Freeform 470">
                  <a:extLst>
                    <a:ext uri="{FF2B5EF4-FFF2-40B4-BE49-F238E27FC236}">
                      <a16:creationId xmlns:a16="http://schemas.microsoft.com/office/drawing/2014/main" id="{26B0396E-819A-CA06-0101-4626C9C0E2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3" y="1"/>
                  <a:ext cx="50" cy="123"/>
                </a:xfrm>
                <a:custGeom>
                  <a:avLst/>
                  <a:gdLst>
                    <a:gd name="T0" fmla="*/ 16 w 44"/>
                    <a:gd name="T1" fmla="*/ 103 h 109"/>
                    <a:gd name="T2" fmla="*/ 0 w 44"/>
                    <a:gd name="T3" fmla="*/ 0 h 109"/>
                    <a:gd name="T4" fmla="*/ 16 w 44"/>
                    <a:gd name="T5" fmla="*/ 0 h 109"/>
                    <a:gd name="T6" fmla="*/ 28 w 44"/>
                    <a:gd name="T7" fmla="*/ 33 h 109"/>
                    <a:gd name="T8" fmla="*/ 33 w 44"/>
                    <a:gd name="T9" fmla="*/ 105 h 109"/>
                    <a:gd name="T10" fmla="*/ 16 w 44"/>
                    <a:gd name="T11" fmla="*/ 103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109">
                      <a:moveTo>
                        <a:pt x="16" y="103"/>
                      </a:moveTo>
                      <a:cubicBezTo>
                        <a:pt x="15" y="68"/>
                        <a:pt x="6" y="34"/>
                        <a:pt x="0" y="0"/>
                      </a:cubicBezTo>
                      <a:cubicBezTo>
                        <a:pt x="6" y="0"/>
                        <a:pt x="11" y="0"/>
                        <a:pt x="16" y="0"/>
                      </a:cubicBezTo>
                      <a:cubicBezTo>
                        <a:pt x="24" y="10"/>
                        <a:pt x="22" y="23"/>
                        <a:pt x="28" y="33"/>
                      </a:cubicBezTo>
                      <a:cubicBezTo>
                        <a:pt x="34" y="57"/>
                        <a:pt x="44" y="80"/>
                        <a:pt x="33" y="105"/>
                      </a:cubicBezTo>
                      <a:cubicBezTo>
                        <a:pt x="27" y="108"/>
                        <a:pt x="21" y="109"/>
                        <a:pt x="16" y="103"/>
                      </a:cubicBezTo>
                      <a:close/>
                    </a:path>
                  </a:pathLst>
                </a:custGeom>
                <a:solidFill>
                  <a:srgbClr val="DF7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199" name="Freeform 471">
                  <a:extLst>
                    <a:ext uri="{FF2B5EF4-FFF2-40B4-BE49-F238E27FC236}">
                      <a16:creationId xmlns:a16="http://schemas.microsoft.com/office/drawing/2014/main" id="{0708564F-03F6-1BAB-F635-DF8DDF8A5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6" y="1"/>
                  <a:ext cx="39" cy="113"/>
                </a:xfrm>
                <a:custGeom>
                  <a:avLst/>
                  <a:gdLst>
                    <a:gd name="T0" fmla="*/ 1 w 34"/>
                    <a:gd name="T1" fmla="*/ 60 h 100"/>
                    <a:gd name="T2" fmla="*/ 9 w 34"/>
                    <a:gd name="T3" fmla="*/ 0 h 100"/>
                    <a:gd name="T4" fmla="*/ 25 w 34"/>
                    <a:gd name="T5" fmla="*/ 0 h 100"/>
                    <a:gd name="T6" fmla="*/ 32 w 34"/>
                    <a:gd name="T7" fmla="*/ 85 h 100"/>
                    <a:gd name="T8" fmla="*/ 14 w 34"/>
                    <a:gd name="T9" fmla="*/ 100 h 100"/>
                    <a:gd name="T10" fmla="*/ 2 w 34"/>
                    <a:gd name="T11" fmla="*/ 86 h 100"/>
                    <a:gd name="T12" fmla="*/ 1 w 34"/>
                    <a:gd name="T13" fmla="*/ 6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100">
                      <a:moveTo>
                        <a:pt x="1" y="60"/>
                      </a:moveTo>
                      <a:cubicBezTo>
                        <a:pt x="2" y="40"/>
                        <a:pt x="9" y="20"/>
                        <a:pt x="9" y="0"/>
                      </a:cubicBezTo>
                      <a:cubicBezTo>
                        <a:pt x="14" y="0"/>
                        <a:pt x="19" y="0"/>
                        <a:pt x="25" y="0"/>
                      </a:cubicBezTo>
                      <a:cubicBezTo>
                        <a:pt x="27" y="28"/>
                        <a:pt x="24" y="57"/>
                        <a:pt x="32" y="85"/>
                      </a:cubicBezTo>
                      <a:cubicBezTo>
                        <a:pt x="34" y="94"/>
                        <a:pt x="24" y="100"/>
                        <a:pt x="14" y="100"/>
                      </a:cubicBezTo>
                      <a:cubicBezTo>
                        <a:pt x="5" y="100"/>
                        <a:pt x="4" y="93"/>
                        <a:pt x="2" y="86"/>
                      </a:cubicBezTo>
                      <a:cubicBezTo>
                        <a:pt x="0" y="77"/>
                        <a:pt x="5" y="68"/>
                        <a:pt x="1" y="60"/>
                      </a:cubicBezTo>
                      <a:close/>
                    </a:path>
                  </a:pathLst>
                </a:custGeom>
                <a:solidFill>
                  <a:srgbClr val="263D8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0" name="Freeform 472">
                  <a:extLst>
                    <a:ext uri="{FF2B5EF4-FFF2-40B4-BE49-F238E27FC236}">
                      <a16:creationId xmlns:a16="http://schemas.microsoft.com/office/drawing/2014/main" id="{B9D43642-5637-5427-4DD6-E226C7CBFC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2" y="1"/>
                  <a:ext cx="58" cy="61"/>
                </a:xfrm>
                <a:custGeom>
                  <a:avLst/>
                  <a:gdLst>
                    <a:gd name="T0" fmla="*/ 49 w 50"/>
                    <a:gd name="T1" fmla="*/ 0 h 54"/>
                    <a:gd name="T2" fmla="*/ 45 w 50"/>
                    <a:gd name="T3" fmla="*/ 27 h 54"/>
                    <a:gd name="T4" fmla="*/ 30 w 50"/>
                    <a:gd name="T5" fmla="*/ 52 h 54"/>
                    <a:gd name="T6" fmla="*/ 25 w 50"/>
                    <a:gd name="T7" fmla="*/ 54 h 54"/>
                    <a:gd name="T8" fmla="*/ 14 w 50"/>
                    <a:gd name="T9" fmla="*/ 51 h 54"/>
                    <a:gd name="T10" fmla="*/ 10 w 50"/>
                    <a:gd name="T11" fmla="*/ 47 h 54"/>
                    <a:gd name="T12" fmla="*/ 6 w 50"/>
                    <a:gd name="T13" fmla="*/ 38 h 54"/>
                    <a:gd name="T14" fmla="*/ 9 w 50"/>
                    <a:gd name="T15" fmla="*/ 0 h 54"/>
                    <a:gd name="T16" fmla="*/ 49 w 50"/>
                    <a:gd name="T17" fmla="*/ 0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0" h="54">
                      <a:moveTo>
                        <a:pt x="49" y="0"/>
                      </a:moveTo>
                      <a:cubicBezTo>
                        <a:pt x="50" y="9"/>
                        <a:pt x="47" y="18"/>
                        <a:pt x="45" y="27"/>
                      </a:cubicBezTo>
                      <a:cubicBezTo>
                        <a:pt x="40" y="35"/>
                        <a:pt x="38" y="45"/>
                        <a:pt x="30" y="52"/>
                      </a:cubicBezTo>
                      <a:cubicBezTo>
                        <a:pt x="29" y="53"/>
                        <a:pt x="27" y="54"/>
                        <a:pt x="25" y="54"/>
                      </a:cubicBezTo>
                      <a:cubicBezTo>
                        <a:pt x="21" y="53"/>
                        <a:pt x="18" y="52"/>
                        <a:pt x="14" y="51"/>
                      </a:cubicBezTo>
                      <a:cubicBezTo>
                        <a:pt x="12" y="50"/>
                        <a:pt x="11" y="48"/>
                        <a:pt x="10" y="47"/>
                      </a:cubicBezTo>
                      <a:cubicBezTo>
                        <a:pt x="8" y="44"/>
                        <a:pt x="7" y="41"/>
                        <a:pt x="6" y="38"/>
                      </a:cubicBezTo>
                      <a:cubicBezTo>
                        <a:pt x="3" y="25"/>
                        <a:pt x="0" y="12"/>
                        <a:pt x="9" y="0"/>
                      </a:cubicBezTo>
                      <a:cubicBezTo>
                        <a:pt x="22" y="0"/>
                        <a:pt x="35" y="0"/>
                        <a:pt x="49" y="0"/>
                      </a:cubicBezTo>
                      <a:close/>
                    </a:path>
                  </a:pathLst>
                </a:custGeom>
                <a:solidFill>
                  <a:srgbClr val="D5B2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1" name="Freeform 473">
                  <a:extLst>
                    <a:ext uri="{FF2B5EF4-FFF2-40B4-BE49-F238E27FC236}">
                      <a16:creationId xmlns:a16="http://schemas.microsoft.com/office/drawing/2014/main" id="{F3228F46-D7BB-10E9-05E9-957A1C7B1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66" y="1"/>
                  <a:ext cx="42" cy="100"/>
                </a:xfrm>
                <a:custGeom>
                  <a:avLst/>
                  <a:gdLst>
                    <a:gd name="T0" fmla="*/ 0 w 36"/>
                    <a:gd name="T1" fmla="*/ 76 h 88"/>
                    <a:gd name="T2" fmla="*/ 16 w 36"/>
                    <a:gd name="T3" fmla="*/ 64 h 88"/>
                    <a:gd name="T4" fmla="*/ 11 w 36"/>
                    <a:gd name="T5" fmla="*/ 35 h 88"/>
                    <a:gd name="T6" fmla="*/ 6 w 36"/>
                    <a:gd name="T7" fmla="*/ 0 h 88"/>
                    <a:gd name="T8" fmla="*/ 22 w 36"/>
                    <a:gd name="T9" fmla="*/ 0 h 88"/>
                    <a:gd name="T10" fmla="*/ 36 w 36"/>
                    <a:gd name="T11" fmla="*/ 80 h 88"/>
                    <a:gd name="T12" fmla="*/ 0 w 36"/>
                    <a:gd name="T13" fmla="*/ 7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88">
                      <a:moveTo>
                        <a:pt x="0" y="76"/>
                      </a:moveTo>
                      <a:cubicBezTo>
                        <a:pt x="0" y="65"/>
                        <a:pt x="19" y="80"/>
                        <a:pt x="16" y="64"/>
                      </a:cubicBezTo>
                      <a:cubicBezTo>
                        <a:pt x="14" y="54"/>
                        <a:pt x="12" y="44"/>
                        <a:pt x="11" y="35"/>
                      </a:cubicBezTo>
                      <a:cubicBezTo>
                        <a:pt x="9" y="23"/>
                        <a:pt x="7" y="11"/>
                        <a:pt x="6" y="0"/>
                      </a:cubicBezTo>
                      <a:cubicBezTo>
                        <a:pt x="11" y="0"/>
                        <a:pt x="16" y="0"/>
                        <a:pt x="22" y="0"/>
                      </a:cubicBezTo>
                      <a:cubicBezTo>
                        <a:pt x="28" y="26"/>
                        <a:pt x="33" y="53"/>
                        <a:pt x="36" y="80"/>
                      </a:cubicBezTo>
                      <a:cubicBezTo>
                        <a:pt x="22" y="88"/>
                        <a:pt x="11" y="84"/>
                        <a:pt x="0" y="76"/>
                      </a:cubicBezTo>
                      <a:close/>
                    </a:path>
                  </a:pathLst>
                </a:custGeom>
                <a:solidFill>
                  <a:srgbClr val="2F33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2" name="Freeform 474">
                  <a:extLst>
                    <a:ext uri="{FF2B5EF4-FFF2-40B4-BE49-F238E27FC236}">
                      <a16:creationId xmlns:a16="http://schemas.microsoft.com/office/drawing/2014/main" id="{C933BB10-88DC-4794-4DEE-3B04F78157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7" y="156"/>
                  <a:ext cx="25" cy="153"/>
                </a:xfrm>
                <a:custGeom>
                  <a:avLst/>
                  <a:gdLst>
                    <a:gd name="T0" fmla="*/ 22 w 22"/>
                    <a:gd name="T1" fmla="*/ 135 h 135"/>
                    <a:gd name="T2" fmla="*/ 7 w 22"/>
                    <a:gd name="T3" fmla="*/ 62 h 135"/>
                    <a:gd name="T4" fmla="*/ 0 w 22"/>
                    <a:gd name="T5" fmla="*/ 51 h 135"/>
                    <a:gd name="T6" fmla="*/ 11 w 22"/>
                    <a:gd name="T7" fmla="*/ 0 h 135"/>
                    <a:gd name="T8" fmla="*/ 22 w 22"/>
                    <a:gd name="T9" fmla="*/ 23 h 135"/>
                    <a:gd name="T10" fmla="*/ 22 w 22"/>
                    <a:gd name="T11" fmla="*/ 135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135">
                      <a:moveTo>
                        <a:pt x="22" y="135"/>
                      </a:moveTo>
                      <a:cubicBezTo>
                        <a:pt x="12" y="111"/>
                        <a:pt x="13" y="86"/>
                        <a:pt x="7" y="62"/>
                      </a:cubicBezTo>
                      <a:cubicBezTo>
                        <a:pt x="6" y="57"/>
                        <a:pt x="6" y="52"/>
                        <a:pt x="0" y="51"/>
                      </a:cubicBezTo>
                      <a:cubicBezTo>
                        <a:pt x="7" y="34"/>
                        <a:pt x="3" y="16"/>
                        <a:pt x="11" y="0"/>
                      </a:cubicBezTo>
                      <a:cubicBezTo>
                        <a:pt x="22" y="4"/>
                        <a:pt x="17" y="16"/>
                        <a:pt x="22" y="23"/>
                      </a:cubicBezTo>
                      <a:cubicBezTo>
                        <a:pt x="22" y="60"/>
                        <a:pt x="22" y="97"/>
                        <a:pt x="22" y="135"/>
                      </a:cubicBezTo>
                      <a:close/>
                    </a:path>
                  </a:pathLst>
                </a:custGeom>
                <a:solidFill>
                  <a:srgbClr val="56B6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3" name="Freeform 475">
                  <a:extLst>
                    <a:ext uri="{FF2B5EF4-FFF2-40B4-BE49-F238E27FC236}">
                      <a16:creationId xmlns:a16="http://schemas.microsoft.com/office/drawing/2014/main" id="{2795979D-35ED-6362-F33E-36A830FFE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1" y="1"/>
                  <a:ext cx="59" cy="58"/>
                </a:xfrm>
                <a:custGeom>
                  <a:avLst/>
                  <a:gdLst>
                    <a:gd name="T0" fmla="*/ 49 w 51"/>
                    <a:gd name="T1" fmla="*/ 0 h 51"/>
                    <a:gd name="T2" fmla="*/ 41 w 51"/>
                    <a:gd name="T3" fmla="*/ 28 h 51"/>
                    <a:gd name="T4" fmla="*/ 31 w 51"/>
                    <a:gd name="T5" fmla="*/ 49 h 51"/>
                    <a:gd name="T6" fmla="*/ 15 w 51"/>
                    <a:gd name="T7" fmla="*/ 48 h 51"/>
                    <a:gd name="T8" fmla="*/ 8 w 51"/>
                    <a:gd name="T9" fmla="*/ 24 h 51"/>
                    <a:gd name="T10" fmla="*/ 1 w 51"/>
                    <a:gd name="T11" fmla="*/ 0 h 51"/>
                    <a:gd name="T12" fmla="*/ 49 w 51"/>
                    <a:gd name="T13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1" h="51">
                      <a:moveTo>
                        <a:pt x="49" y="0"/>
                      </a:moveTo>
                      <a:cubicBezTo>
                        <a:pt x="51" y="11"/>
                        <a:pt x="39" y="17"/>
                        <a:pt x="41" y="28"/>
                      </a:cubicBezTo>
                      <a:cubicBezTo>
                        <a:pt x="42" y="37"/>
                        <a:pt x="38" y="44"/>
                        <a:pt x="31" y="49"/>
                      </a:cubicBezTo>
                      <a:cubicBezTo>
                        <a:pt x="26" y="50"/>
                        <a:pt x="20" y="51"/>
                        <a:pt x="15" y="48"/>
                      </a:cubicBezTo>
                      <a:cubicBezTo>
                        <a:pt x="10" y="41"/>
                        <a:pt x="7" y="33"/>
                        <a:pt x="8" y="24"/>
                      </a:cubicBezTo>
                      <a:cubicBezTo>
                        <a:pt x="7" y="16"/>
                        <a:pt x="0" y="9"/>
                        <a:pt x="1" y="0"/>
                      </a:cubicBezTo>
                      <a:cubicBezTo>
                        <a:pt x="17" y="0"/>
                        <a:pt x="33" y="0"/>
                        <a:pt x="49" y="0"/>
                      </a:cubicBezTo>
                      <a:close/>
                    </a:path>
                  </a:pathLst>
                </a:custGeom>
                <a:solidFill>
                  <a:srgbClr val="E0B9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4" name="Freeform 476">
                  <a:extLst>
                    <a:ext uri="{FF2B5EF4-FFF2-40B4-BE49-F238E27FC236}">
                      <a16:creationId xmlns:a16="http://schemas.microsoft.com/office/drawing/2014/main" id="{367E2C52-ED4A-D0EF-8E73-71CB2A2D2D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" y="123"/>
                  <a:ext cx="33" cy="90"/>
                </a:xfrm>
                <a:custGeom>
                  <a:avLst/>
                  <a:gdLst>
                    <a:gd name="T0" fmla="*/ 0 w 29"/>
                    <a:gd name="T1" fmla="*/ 0 h 79"/>
                    <a:gd name="T2" fmla="*/ 24 w 29"/>
                    <a:gd name="T3" fmla="*/ 0 h 79"/>
                    <a:gd name="T4" fmla="*/ 12 w 29"/>
                    <a:gd name="T5" fmla="*/ 75 h 79"/>
                    <a:gd name="T6" fmla="*/ 0 w 29"/>
                    <a:gd name="T7" fmla="*/ 76 h 79"/>
                    <a:gd name="T8" fmla="*/ 0 w 29"/>
                    <a:gd name="T9" fmla="*/ 0 h 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79">
                      <a:moveTo>
                        <a:pt x="0" y="0"/>
                      </a:moveTo>
                      <a:cubicBezTo>
                        <a:pt x="8" y="2"/>
                        <a:pt x="16" y="2"/>
                        <a:pt x="24" y="0"/>
                      </a:cubicBezTo>
                      <a:cubicBezTo>
                        <a:pt x="29" y="27"/>
                        <a:pt x="16" y="50"/>
                        <a:pt x="12" y="75"/>
                      </a:cubicBezTo>
                      <a:cubicBezTo>
                        <a:pt x="8" y="79"/>
                        <a:pt x="4" y="79"/>
                        <a:pt x="0" y="76"/>
                      </a:cubicBezTo>
                      <a:cubicBezTo>
                        <a:pt x="0" y="50"/>
                        <a:pt x="0" y="25"/>
                        <a:pt x="0" y="0"/>
                      </a:cubicBezTo>
                      <a:close/>
                    </a:path>
                  </a:pathLst>
                </a:custGeom>
                <a:solidFill>
                  <a:srgbClr val="DBB3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5" name="Freeform 477">
                  <a:extLst>
                    <a:ext uri="{FF2B5EF4-FFF2-40B4-BE49-F238E27FC236}">
                      <a16:creationId xmlns:a16="http://schemas.microsoft.com/office/drawing/2014/main" id="{EBE59240-43A5-D565-E22A-D029002193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1"/>
                  <a:ext cx="32" cy="146"/>
                </a:xfrm>
                <a:custGeom>
                  <a:avLst/>
                  <a:gdLst>
                    <a:gd name="T0" fmla="*/ 28 w 28"/>
                    <a:gd name="T1" fmla="*/ 0 h 129"/>
                    <a:gd name="T2" fmla="*/ 28 w 28"/>
                    <a:gd name="T3" fmla="*/ 117 h 129"/>
                    <a:gd name="T4" fmla="*/ 5 w 28"/>
                    <a:gd name="T5" fmla="*/ 121 h 129"/>
                    <a:gd name="T6" fmla="*/ 4 w 28"/>
                    <a:gd name="T7" fmla="*/ 58 h 129"/>
                    <a:gd name="T8" fmla="*/ 11 w 28"/>
                    <a:gd name="T9" fmla="*/ 24 h 129"/>
                    <a:gd name="T10" fmla="*/ 20 w 28"/>
                    <a:gd name="T11" fmla="*/ 0 h 129"/>
                    <a:gd name="T12" fmla="*/ 28 w 28"/>
                    <a:gd name="T13" fmla="*/ 0 h 1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8" h="129">
                      <a:moveTo>
                        <a:pt x="28" y="0"/>
                      </a:moveTo>
                      <a:cubicBezTo>
                        <a:pt x="22" y="39"/>
                        <a:pt x="20" y="78"/>
                        <a:pt x="28" y="117"/>
                      </a:cubicBezTo>
                      <a:cubicBezTo>
                        <a:pt x="22" y="127"/>
                        <a:pt x="14" y="129"/>
                        <a:pt x="5" y="121"/>
                      </a:cubicBezTo>
                      <a:cubicBezTo>
                        <a:pt x="0" y="101"/>
                        <a:pt x="1" y="79"/>
                        <a:pt x="4" y="58"/>
                      </a:cubicBezTo>
                      <a:cubicBezTo>
                        <a:pt x="12" y="48"/>
                        <a:pt x="9" y="36"/>
                        <a:pt x="11" y="24"/>
                      </a:cubicBezTo>
                      <a:cubicBezTo>
                        <a:pt x="12" y="15"/>
                        <a:pt x="13" y="7"/>
                        <a:pt x="20" y="0"/>
                      </a:cubicBezTo>
                      <a:cubicBezTo>
                        <a:pt x="22" y="0"/>
                        <a:pt x="25" y="0"/>
                        <a:pt x="28" y="0"/>
                      </a:cubicBezTo>
                      <a:close/>
                    </a:path>
                  </a:pathLst>
                </a:custGeom>
                <a:solidFill>
                  <a:srgbClr val="17162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6" name="Freeform 478">
                  <a:extLst>
                    <a:ext uri="{FF2B5EF4-FFF2-40B4-BE49-F238E27FC236}">
                      <a16:creationId xmlns:a16="http://schemas.microsoft.com/office/drawing/2014/main" id="{3B858DBA-F497-C38B-E605-64A57D8CB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3" y="1"/>
                  <a:ext cx="69" cy="53"/>
                </a:xfrm>
                <a:custGeom>
                  <a:avLst/>
                  <a:gdLst>
                    <a:gd name="T0" fmla="*/ 9 w 60"/>
                    <a:gd name="T1" fmla="*/ 0 h 47"/>
                    <a:gd name="T2" fmla="*/ 44 w 60"/>
                    <a:gd name="T3" fmla="*/ 0 h 47"/>
                    <a:gd name="T4" fmla="*/ 56 w 60"/>
                    <a:gd name="T5" fmla="*/ 33 h 47"/>
                    <a:gd name="T6" fmla="*/ 39 w 60"/>
                    <a:gd name="T7" fmla="*/ 41 h 47"/>
                    <a:gd name="T8" fmla="*/ 13 w 60"/>
                    <a:gd name="T9" fmla="*/ 41 h 47"/>
                    <a:gd name="T10" fmla="*/ 13 w 60"/>
                    <a:gd name="T11" fmla="*/ 41 h 47"/>
                    <a:gd name="T12" fmla="*/ 3 w 60"/>
                    <a:gd name="T13" fmla="*/ 34 h 47"/>
                    <a:gd name="T14" fmla="*/ 9 w 60"/>
                    <a:gd name="T15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47">
                      <a:moveTo>
                        <a:pt x="9" y="0"/>
                      </a:moveTo>
                      <a:cubicBezTo>
                        <a:pt x="20" y="0"/>
                        <a:pt x="32" y="0"/>
                        <a:pt x="44" y="0"/>
                      </a:cubicBezTo>
                      <a:cubicBezTo>
                        <a:pt x="52" y="10"/>
                        <a:pt x="53" y="22"/>
                        <a:pt x="56" y="33"/>
                      </a:cubicBezTo>
                      <a:cubicBezTo>
                        <a:pt x="60" y="47"/>
                        <a:pt x="45" y="43"/>
                        <a:pt x="39" y="41"/>
                      </a:cubicBezTo>
                      <a:cubicBezTo>
                        <a:pt x="30" y="39"/>
                        <a:pt x="22" y="35"/>
                        <a:pt x="13" y="41"/>
                      </a:cubicBezTo>
                      <a:cubicBezTo>
                        <a:pt x="13" y="41"/>
                        <a:pt x="13" y="41"/>
                        <a:pt x="13" y="41"/>
                      </a:cubicBezTo>
                      <a:cubicBezTo>
                        <a:pt x="7" y="43"/>
                        <a:pt x="3" y="40"/>
                        <a:pt x="3" y="34"/>
                      </a:cubicBezTo>
                      <a:cubicBezTo>
                        <a:pt x="3" y="22"/>
                        <a:pt x="0" y="10"/>
                        <a:pt x="9" y="0"/>
                      </a:cubicBezTo>
                      <a:close/>
                    </a:path>
                  </a:pathLst>
                </a:custGeom>
                <a:solidFill>
                  <a:srgbClr val="2629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7" name="Freeform 479">
                  <a:extLst>
                    <a:ext uri="{FF2B5EF4-FFF2-40B4-BE49-F238E27FC236}">
                      <a16:creationId xmlns:a16="http://schemas.microsoft.com/office/drawing/2014/main" id="{549C78FB-7A4C-5C82-F39C-661EADB28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6" y="1"/>
                  <a:ext cx="39" cy="93"/>
                </a:xfrm>
                <a:custGeom>
                  <a:avLst/>
                  <a:gdLst>
                    <a:gd name="T0" fmla="*/ 31 w 34"/>
                    <a:gd name="T1" fmla="*/ 70 h 82"/>
                    <a:gd name="T2" fmla="*/ 30 w 34"/>
                    <a:gd name="T3" fmla="*/ 76 h 82"/>
                    <a:gd name="T4" fmla="*/ 11 w 34"/>
                    <a:gd name="T5" fmla="*/ 75 h 82"/>
                    <a:gd name="T6" fmla="*/ 3 w 34"/>
                    <a:gd name="T7" fmla="*/ 0 h 82"/>
                    <a:gd name="T8" fmla="*/ 19 w 34"/>
                    <a:gd name="T9" fmla="*/ 0 h 82"/>
                    <a:gd name="T10" fmla="*/ 31 w 34"/>
                    <a:gd name="T11" fmla="*/ 7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" h="82">
                      <a:moveTo>
                        <a:pt x="31" y="70"/>
                      </a:moveTo>
                      <a:cubicBezTo>
                        <a:pt x="31" y="72"/>
                        <a:pt x="31" y="74"/>
                        <a:pt x="30" y="76"/>
                      </a:cubicBezTo>
                      <a:cubicBezTo>
                        <a:pt x="24" y="81"/>
                        <a:pt x="17" y="82"/>
                        <a:pt x="11" y="75"/>
                      </a:cubicBezTo>
                      <a:cubicBezTo>
                        <a:pt x="12" y="50"/>
                        <a:pt x="0" y="26"/>
                        <a:pt x="3" y="0"/>
                      </a:cubicBezTo>
                      <a:cubicBezTo>
                        <a:pt x="8" y="0"/>
                        <a:pt x="14" y="0"/>
                        <a:pt x="19" y="0"/>
                      </a:cubicBezTo>
                      <a:cubicBezTo>
                        <a:pt x="34" y="21"/>
                        <a:pt x="29" y="46"/>
                        <a:pt x="31" y="70"/>
                      </a:cubicBezTo>
                      <a:close/>
                    </a:path>
                  </a:pathLst>
                </a:custGeom>
                <a:solidFill>
                  <a:srgbClr val="4EAF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8" name="Freeform 480">
                  <a:extLst>
                    <a:ext uri="{FF2B5EF4-FFF2-40B4-BE49-F238E27FC236}">
                      <a16:creationId xmlns:a16="http://schemas.microsoft.com/office/drawing/2014/main" id="{BA18F98C-9375-8B18-D4B1-0F62778EAC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0" y="1"/>
                  <a:ext cx="54" cy="51"/>
                </a:xfrm>
                <a:custGeom>
                  <a:avLst/>
                  <a:gdLst>
                    <a:gd name="T0" fmla="*/ 9 w 47"/>
                    <a:gd name="T1" fmla="*/ 32 h 45"/>
                    <a:gd name="T2" fmla="*/ 1 w 47"/>
                    <a:gd name="T3" fmla="*/ 0 h 45"/>
                    <a:gd name="T4" fmla="*/ 41 w 47"/>
                    <a:gd name="T5" fmla="*/ 0 h 45"/>
                    <a:gd name="T6" fmla="*/ 42 w 47"/>
                    <a:gd name="T7" fmla="*/ 35 h 45"/>
                    <a:gd name="T8" fmla="*/ 9 w 47"/>
                    <a:gd name="T9" fmla="*/ 32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7" h="45">
                      <a:moveTo>
                        <a:pt x="9" y="32"/>
                      </a:moveTo>
                      <a:cubicBezTo>
                        <a:pt x="0" y="23"/>
                        <a:pt x="2" y="11"/>
                        <a:pt x="1" y="0"/>
                      </a:cubicBezTo>
                      <a:cubicBezTo>
                        <a:pt x="15" y="0"/>
                        <a:pt x="28" y="0"/>
                        <a:pt x="41" y="0"/>
                      </a:cubicBezTo>
                      <a:cubicBezTo>
                        <a:pt x="40" y="12"/>
                        <a:pt x="47" y="23"/>
                        <a:pt x="42" y="35"/>
                      </a:cubicBezTo>
                      <a:cubicBezTo>
                        <a:pt x="30" y="45"/>
                        <a:pt x="19" y="40"/>
                        <a:pt x="9" y="32"/>
                      </a:cubicBezTo>
                      <a:close/>
                    </a:path>
                  </a:pathLst>
                </a:custGeom>
                <a:solidFill>
                  <a:srgbClr val="49AA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09" name="Freeform 481">
                  <a:extLst>
                    <a:ext uri="{FF2B5EF4-FFF2-40B4-BE49-F238E27FC236}">
                      <a16:creationId xmlns:a16="http://schemas.microsoft.com/office/drawing/2014/main" id="{DDE79220-D989-CA50-0FDE-C4D94B456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" y="416"/>
                  <a:ext cx="41" cy="78"/>
                </a:xfrm>
                <a:custGeom>
                  <a:avLst/>
                  <a:gdLst>
                    <a:gd name="T0" fmla="*/ 0 w 36"/>
                    <a:gd name="T1" fmla="*/ 1 h 69"/>
                    <a:gd name="T2" fmla="*/ 28 w 36"/>
                    <a:gd name="T3" fmla="*/ 7 h 69"/>
                    <a:gd name="T4" fmla="*/ 36 w 36"/>
                    <a:gd name="T5" fmla="*/ 12 h 69"/>
                    <a:gd name="T6" fmla="*/ 0 w 36"/>
                    <a:gd name="T7" fmla="*/ 69 h 69"/>
                    <a:gd name="T8" fmla="*/ 0 w 36"/>
                    <a:gd name="T9" fmla="*/ 1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69">
                      <a:moveTo>
                        <a:pt x="0" y="1"/>
                      </a:moveTo>
                      <a:cubicBezTo>
                        <a:pt x="10" y="0"/>
                        <a:pt x="16" y="13"/>
                        <a:pt x="28" y="7"/>
                      </a:cubicBezTo>
                      <a:cubicBezTo>
                        <a:pt x="32" y="6"/>
                        <a:pt x="34" y="9"/>
                        <a:pt x="36" y="12"/>
                      </a:cubicBezTo>
                      <a:cubicBezTo>
                        <a:pt x="30" y="34"/>
                        <a:pt x="13" y="50"/>
                        <a:pt x="0" y="69"/>
                      </a:cubicBezTo>
                      <a:cubicBezTo>
                        <a:pt x="0" y="46"/>
                        <a:pt x="0" y="23"/>
                        <a:pt x="0" y="1"/>
                      </a:cubicBezTo>
                      <a:close/>
                    </a:path>
                  </a:pathLst>
                </a:custGeom>
                <a:solidFill>
                  <a:srgbClr val="D2AEA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0" name="Freeform 482">
                  <a:extLst>
                    <a:ext uri="{FF2B5EF4-FFF2-40B4-BE49-F238E27FC236}">
                      <a16:creationId xmlns:a16="http://schemas.microsoft.com/office/drawing/2014/main" id="{55007397-EB6D-9DC2-6AEA-97228B9CB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9" y="1"/>
                  <a:ext cx="64" cy="53"/>
                </a:xfrm>
                <a:custGeom>
                  <a:avLst/>
                  <a:gdLst>
                    <a:gd name="T0" fmla="*/ 12 w 56"/>
                    <a:gd name="T1" fmla="*/ 0 h 47"/>
                    <a:gd name="T2" fmla="*/ 48 w 56"/>
                    <a:gd name="T3" fmla="*/ 0 h 47"/>
                    <a:gd name="T4" fmla="*/ 45 w 56"/>
                    <a:gd name="T5" fmla="*/ 40 h 47"/>
                    <a:gd name="T6" fmla="*/ 6 w 56"/>
                    <a:gd name="T7" fmla="*/ 32 h 47"/>
                    <a:gd name="T8" fmla="*/ 12 w 56"/>
                    <a:gd name="T9" fmla="*/ 0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6" h="47">
                      <a:moveTo>
                        <a:pt x="12" y="0"/>
                      </a:moveTo>
                      <a:cubicBezTo>
                        <a:pt x="24" y="0"/>
                        <a:pt x="36" y="0"/>
                        <a:pt x="48" y="0"/>
                      </a:cubicBezTo>
                      <a:cubicBezTo>
                        <a:pt x="56" y="14"/>
                        <a:pt x="50" y="27"/>
                        <a:pt x="45" y="40"/>
                      </a:cubicBezTo>
                      <a:cubicBezTo>
                        <a:pt x="30" y="47"/>
                        <a:pt x="19" y="37"/>
                        <a:pt x="6" y="32"/>
                      </a:cubicBezTo>
                      <a:cubicBezTo>
                        <a:pt x="0" y="20"/>
                        <a:pt x="2" y="9"/>
                        <a:pt x="12" y="0"/>
                      </a:cubicBezTo>
                      <a:close/>
                    </a:path>
                  </a:pathLst>
                </a:custGeom>
                <a:solidFill>
                  <a:srgbClr val="F8E8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1" name="Freeform 483">
                  <a:extLst>
                    <a:ext uri="{FF2B5EF4-FFF2-40B4-BE49-F238E27FC236}">
                      <a16:creationId xmlns:a16="http://schemas.microsoft.com/office/drawing/2014/main" id="{509B98C8-948A-4FE2-3CF9-CC9A8A9B43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" y="1"/>
                  <a:ext cx="33" cy="108"/>
                </a:xfrm>
                <a:custGeom>
                  <a:avLst/>
                  <a:gdLst>
                    <a:gd name="T0" fmla="*/ 0 w 28"/>
                    <a:gd name="T1" fmla="*/ 84 h 95"/>
                    <a:gd name="T2" fmla="*/ 12 w 28"/>
                    <a:gd name="T3" fmla="*/ 69 h 95"/>
                    <a:gd name="T4" fmla="*/ 12 w 28"/>
                    <a:gd name="T5" fmla="*/ 0 h 95"/>
                    <a:gd name="T6" fmla="*/ 28 w 28"/>
                    <a:gd name="T7" fmla="*/ 0 h 95"/>
                    <a:gd name="T8" fmla="*/ 28 w 28"/>
                    <a:gd name="T9" fmla="*/ 16 h 95"/>
                    <a:gd name="T10" fmla="*/ 26 w 28"/>
                    <a:gd name="T11" fmla="*/ 77 h 95"/>
                    <a:gd name="T12" fmla="*/ 19 w 28"/>
                    <a:gd name="T13" fmla="*/ 91 h 95"/>
                    <a:gd name="T14" fmla="*/ 0 w 28"/>
                    <a:gd name="T15" fmla="*/ 84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8" h="95">
                      <a:moveTo>
                        <a:pt x="0" y="84"/>
                      </a:moveTo>
                      <a:cubicBezTo>
                        <a:pt x="12" y="85"/>
                        <a:pt x="12" y="77"/>
                        <a:pt x="12" y="69"/>
                      </a:cubicBezTo>
                      <a:cubicBezTo>
                        <a:pt x="12" y="46"/>
                        <a:pt x="12" y="23"/>
                        <a:pt x="12" y="0"/>
                      </a:cubicBezTo>
                      <a:cubicBezTo>
                        <a:pt x="17" y="0"/>
                        <a:pt x="23" y="0"/>
                        <a:pt x="28" y="0"/>
                      </a:cubicBezTo>
                      <a:cubicBezTo>
                        <a:pt x="28" y="5"/>
                        <a:pt x="28" y="11"/>
                        <a:pt x="28" y="16"/>
                      </a:cubicBezTo>
                      <a:cubicBezTo>
                        <a:pt x="24" y="36"/>
                        <a:pt x="27" y="56"/>
                        <a:pt x="26" y="77"/>
                      </a:cubicBezTo>
                      <a:cubicBezTo>
                        <a:pt x="26" y="83"/>
                        <a:pt x="26" y="89"/>
                        <a:pt x="19" y="91"/>
                      </a:cubicBezTo>
                      <a:cubicBezTo>
                        <a:pt x="11" y="93"/>
                        <a:pt x="3" y="95"/>
                        <a:pt x="0" y="84"/>
                      </a:cubicBezTo>
                      <a:close/>
                    </a:path>
                  </a:pathLst>
                </a:custGeom>
                <a:solidFill>
                  <a:srgbClr val="E182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2" name="Freeform 484">
                  <a:extLst>
                    <a:ext uri="{FF2B5EF4-FFF2-40B4-BE49-F238E27FC236}">
                      <a16:creationId xmlns:a16="http://schemas.microsoft.com/office/drawing/2014/main" id="{16BE9637-C010-F07C-FEDE-DF5CEDD88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7" y="1"/>
                  <a:ext cx="64" cy="67"/>
                </a:xfrm>
                <a:custGeom>
                  <a:avLst/>
                  <a:gdLst>
                    <a:gd name="T0" fmla="*/ 23 w 55"/>
                    <a:gd name="T1" fmla="*/ 0 h 59"/>
                    <a:gd name="T2" fmla="*/ 22 w 55"/>
                    <a:gd name="T3" fmla="*/ 14 h 59"/>
                    <a:gd name="T4" fmla="*/ 39 w 55"/>
                    <a:gd name="T5" fmla="*/ 47 h 59"/>
                    <a:gd name="T6" fmla="*/ 55 w 55"/>
                    <a:gd name="T7" fmla="*/ 59 h 59"/>
                    <a:gd name="T8" fmla="*/ 0 w 55"/>
                    <a:gd name="T9" fmla="*/ 53 h 59"/>
                    <a:gd name="T10" fmla="*/ 7 w 55"/>
                    <a:gd name="T11" fmla="*/ 0 h 59"/>
                    <a:gd name="T12" fmla="*/ 23 w 55"/>
                    <a:gd name="T13" fmla="*/ 0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9">
                      <a:moveTo>
                        <a:pt x="23" y="0"/>
                      </a:moveTo>
                      <a:cubicBezTo>
                        <a:pt x="23" y="4"/>
                        <a:pt x="24" y="9"/>
                        <a:pt x="22" y="14"/>
                      </a:cubicBezTo>
                      <a:cubicBezTo>
                        <a:pt x="17" y="30"/>
                        <a:pt x="15" y="44"/>
                        <a:pt x="39" y="47"/>
                      </a:cubicBezTo>
                      <a:cubicBezTo>
                        <a:pt x="45" y="47"/>
                        <a:pt x="54" y="50"/>
                        <a:pt x="55" y="59"/>
                      </a:cubicBezTo>
                      <a:cubicBezTo>
                        <a:pt x="37" y="58"/>
                        <a:pt x="18" y="56"/>
                        <a:pt x="0" y="53"/>
                      </a:cubicBezTo>
                      <a:cubicBezTo>
                        <a:pt x="3" y="35"/>
                        <a:pt x="5" y="18"/>
                        <a:pt x="7" y="0"/>
                      </a:cubicBezTo>
                      <a:cubicBezTo>
                        <a:pt x="13" y="0"/>
                        <a:pt x="18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3134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3" name="Freeform 485">
                  <a:extLst>
                    <a:ext uri="{FF2B5EF4-FFF2-40B4-BE49-F238E27FC236}">
                      <a16:creationId xmlns:a16="http://schemas.microsoft.com/office/drawing/2014/main" id="{94A2B5C2-D51F-D306-9A93-9312A75CC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1" y="1"/>
                  <a:ext cx="33" cy="83"/>
                </a:xfrm>
                <a:custGeom>
                  <a:avLst/>
                  <a:gdLst>
                    <a:gd name="T0" fmla="*/ 28 w 28"/>
                    <a:gd name="T1" fmla="*/ 0 h 73"/>
                    <a:gd name="T2" fmla="*/ 17 w 28"/>
                    <a:gd name="T3" fmla="*/ 60 h 73"/>
                    <a:gd name="T4" fmla="*/ 10 w 28"/>
                    <a:gd name="T5" fmla="*/ 73 h 73"/>
                    <a:gd name="T6" fmla="*/ 3 w 28"/>
                    <a:gd name="T7" fmla="*/ 28 h 73"/>
                    <a:gd name="T8" fmla="*/ 12 w 28"/>
                    <a:gd name="T9" fmla="*/ 0 h 73"/>
                    <a:gd name="T10" fmla="*/ 28 w 28"/>
                    <a:gd name="T11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73">
                      <a:moveTo>
                        <a:pt x="28" y="0"/>
                      </a:moveTo>
                      <a:cubicBezTo>
                        <a:pt x="24" y="20"/>
                        <a:pt x="20" y="40"/>
                        <a:pt x="17" y="60"/>
                      </a:cubicBezTo>
                      <a:cubicBezTo>
                        <a:pt x="16" y="65"/>
                        <a:pt x="16" y="71"/>
                        <a:pt x="10" y="73"/>
                      </a:cubicBezTo>
                      <a:cubicBezTo>
                        <a:pt x="8" y="58"/>
                        <a:pt x="5" y="43"/>
                        <a:pt x="3" y="28"/>
                      </a:cubicBezTo>
                      <a:cubicBezTo>
                        <a:pt x="0" y="17"/>
                        <a:pt x="5" y="8"/>
                        <a:pt x="12" y="0"/>
                      </a:cubicBezTo>
                      <a:cubicBezTo>
                        <a:pt x="17" y="0"/>
                        <a:pt x="23" y="0"/>
                        <a:pt x="28" y="0"/>
                      </a:cubicBezTo>
                      <a:close/>
                    </a:path>
                  </a:pathLst>
                </a:custGeom>
                <a:solidFill>
                  <a:srgbClr val="2E23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4" name="Freeform 486">
                  <a:extLst>
                    <a:ext uri="{FF2B5EF4-FFF2-40B4-BE49-F238E27FC236}">
                      <a16:creationId xmlns:a16="http://schemas.microsoft.com/office/drawing/2014/main" id="{A831BB15-04A4-1242-B877-48FA62F3A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0" y="1"/>
                  <a:ext cx="54" cy="125"/>
                </a:xfrm>
                <a:custGeom>
                  <a:avLst/>
                  <a:gdLst>
                    <a:gd name="T0" fmla="*/ 6 w 47"/>
                    <a:gd name="T1" fmla="*/ 60 h 110"/>
                    <a:gd name="T2" fmla="*/ 10 w 47"/>
                    <a:gd name="T3" fmla="*/ 83 h 110"/>
                    <a:gd name="T4" fmla="*/ 22 w 47"/>
                    <a:gd name="T5" fmla="*/ 96 h 110"/>
                    <a:gd name="T6" fmla="*/ 32 w 47"/>
                    <a:gd name="T7" fmla="*/ 79 h 110"/>
                    <a:gd name="T8" fmla="*/ 30 w 47"/>
                    <a:gd name="T9" fmla="*/ 0 h 110"/>
                    <a:gd name="T10" fmla="*/ 34 w 47"/>
                    <a:gd name="T11" fmla="*/ 0 h 110"/>
                    <a:gd name="T12" fmla="*/ 36 w 47"/>
                    <a:gd name="T13" fmla="*/ 32 h 110"/>
                    <a:gd name="T14" fmla="*/ 40 w 47"/>
                    <a:gd name="T15" fmla="*/ 69 h 110"/>
                    <a:gd name="T16" fmla="*/ 12 w 47"/>
                    <a:gd name="T17" fmla="*/ 110 h 110"/>
                    <a:gd name="T18" fmla="*/ 4 w 47"/>
                    <a:gd name="T19" fmla="*/ 104 h 110"/>
                    <a:gd name="T20" fmla="*/ 4 w 47"/>
                    <a:gd name="T21" fmla="*/ 98 h 110"/>
                    <a:gd name="T22" fmla="*/ 6 w 47"/>
                    <a:gd name="T23" fmla="*/ 60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7" h="110">
                      <a:moveTo>
                        <a:pt x="6" y="60"/>
                      </a:moveTo>
                      <a:cubicBezTo>
                        <a:pt x="13" y="66"/>
                        <a:pt x="9" y="75"/>
                        <a:pt x="10" y="83"/>
                      </a:cubicBezTo>
                      <a:cubicBezTo>
                        <a:pt x="10" y="91"/>
                        <a:pt x="12" y="97"/>
                        <a:pt x="22" y="96"/>
                      </a:cubicBezTo>
                      <a:cubicBezTo>
                        <a:pt x="33" y="95"/>
                        <a:pt x="36" y="87"/>
                        <a:pt x="32" y="79"/>
                      </a:cubicBezTo>
                      <a:cubicBezTo>
                        <a:pt x="21" y="53"/>
                        <a:pt x="22" y="26"/>
                        <a:pt x="30" y="0"/>
                      </a:cubicBezTo>
                      <a:cubicBezTo>
                        <a:pt x="31" y="0"/>
                        <a:pt x="32" y="0"/>
                        <a:pt x="34" y="0"/>
                      </a:cubicBezTo>
                      <a:cubicBezTo>
                        <a:pt x="42" y="10"/>
                        <a:pt x="37" y="21"/>
                        <a:pt x="36" y="32"/>
                      </a:cubicBezTo>
                      <a:cubicBezTo>
                        <a:pt x="34" y="44"/>
                        <a:pt x="37" y="57"/>
                        <a:pt x="40" y="69"/>
                      </a:cubicBezTo>
                      <a:cubicBezTo>
                        <a:pt x="47" y="97"/>
                        <a:pt x="41" y="106"/>
                        <a:pt x="12" y="110"/>
                      </a:cubicBezTo>
                      <a:cubicBezTo>
                        <a:pt x="8" y="109"/>
                        <a:pt x="6" y="107"/>
                        <a:pt x="4" y="104"/>
                      </a:cubicBezTo>
                      <a:cubicBezTo>
                        <a:pt x="3" y="102"/>
                        <a:pt x="3" y="100"/>
                        <a:pt x="4" y="98"/>
                      </a:cubicBezTo>
                      <a:cubicBezTo>
                        <a:pt x="5" y="85"/>
                        <a:pt x="0" y="73"/>
                        <a:pt x="6" y="60"/>
                      </a:cubicBezTo>
                      <a:close/>
                    </a:path>
                  </a:pathLst>
                </a:custGeom>
                <a:solidFill>
                  <a:srgbClr val="3D3C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5" name="Freeform 487">
                  <a:extLst>
                    <a:ext uri="{FF2B5EF4-FFF2-40B4-BE49-F238E27FC236}">
                      <a16:creationId xmlns:a16="http://schemas.microsoft.com/office/drawing/2014/main" id="{F09490E5-0F3B-BE6C-5C40-8B2466139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5" y="1"/>
                  <a:ext cx="33" cy="59"/>
                </a:xfrm>
                <a:custGeom>
                  <a:avLst/>
                  <a:gdLst>
                    <a:gd name="T0" fmla="*/ 24 w 28"/>
                    <a:gd name="T1" fmla="*/ 0 h 52"/>
                    <a:gd name="T2" fmla="*/ 28 w 28"/>
                    <a:gd name="T3" fmla="*/ 41 h 52"/>
                    <a:gd name="T4" fmla="*/ 7 w 28"/>
                    <a:gd name="T5" fmla="*/ 49 h 52"/>
                    <a:gd name="T6" fmla="*/ 4 w 28"/>
                    <a:gd name="T7" fmla="*/ 0 h 52"/>
                    <a:gd name="T8" fmla="*/ 24 w 28"/>
                    <a:gd name="T9" fmla="*/ 0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52">
                      <a:moveTo>
                        <a:pt x="24" y="0"/>
                      </a:moveTo>
                      <a:cubicBezTo>
                        <a:pt x="26" y="13"/>
                        <a:pt x="16" y="28"/>
                        <a:pt x="28" y="41"/>
                      </a:cubicBezTo>
                      <a:cubicBezTo>
                        <a:pt x="25" y="52"/>
                        <a:pt x="14" y="45"/>
                        <a:pt x="7" y="49"/>
                      </a:cubicBezTo>
                      <a:cubicBezTo>
                        <a:pt x="0" y="33"/>
                        <a:pt x="7" y="16"/>
                        <a:pt x="4" y="0"/>
                      </a:cubicBezTo>
                      <a:cubicBezTo>
                        <a:pt x="10" y="0"/>
                        <a:pt x="17" y="0"/>
                        <a:pt x="24" y="0"/>
                      </a:cubicBezTo>
                      <a:close/>
                    </a:path>
                  </a:pathLst>
                </a:custGeom>
                <a:solidFill>
                  <a:srgbClr val="15252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6" name="Freeform 488">
                  <a:extLst>
                    <a:ext uri="{FF2B5EF4-FFF2-40B4-BE49-F238E27FC236}">
                      <a16:creationId xmlns:a16="http://schemas.microsoft.com/office/drawing/2014/main" id="{1F1BB17E-40AD-5053-C738-E553557C2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8" y="1"/>
                  <a:ext cx="46" cy="42"/>
                </a:xfrm>
                <a:custGeom>
                  <a:avLst/>
                  <a:gdLst>
                    <a:gd name="T0" fmla="*/ 40 w 40"/>
                    <a:gd name="T1" fmla="*/ 0 h 37"/>
                    <a:gd name="T2" fmla="*/ 40 w 40"/>
                    <a:gd name="T3" fmla="*/ 8 h 37"/>
                    <a:gd name="T4" fmla="*/ 17 w 40"/>
                    <a:gd name="T5" fmla="*/ 37 h 37"/>
                    <a:gd name="T6" fmla="*/ 8 w 40"/>
                    <a:gd name="T7" fmla="*/ 32 h 37"/>
                    <a:gd name="T8" fmla="*/ 0 w 40"/>
                    <a:gd name="T9" fmla="*/ 0 h 37"/>
                    <a:gd name="T10" fmla="*/ 40 w 40"/>
                    <a:gd name="T11" fmla="*/ 0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" h="37">
                      <a:moveTo>
                        <a:pt x="40" y="0"/>
                      </a:moveTo>
                      <a:cubicBezTo>
                        <a:pt x="40" y="3"/>
                        <a:pt x="40" y="6"/>
                        <a:pt x="40" y="8"/>
                      </a:cubicBezTo>
                      <a:cubicBezTo>
                        <a:pt x="34" y="19"/>
                        <a:pt x="31" y="33"/>
                        <a:pt x="17" y="37"/>
                      </a:cubicBezTo>
                      <a:cubicBezTo>
                        <a:pt x="13" y="37"/>
                        <a:pt x="10" y="34"/>
                        <a:pt x="8" y="32"/>
                      </a:cubicBezTo>
                      <a:cubicBezTo>
                        <a:pt x="5" y="21"/>
                        <a:pt x="2" y="11"/>
                        <a:pt x="0" y="0"/>
                      </a:cubicBezTo>
                      <a:cubicBezTo>
                        <a:pt x="13" y="0"/>
                        <a:pt x="26" y="0"/>
                        <a:pt x="40" y="0"/>
                      </a:cubicBezTo>
                      <a:close/>
                    </a:path>
                  </a:pathLst>
                </a:custGeom>
                <a:solidFill>
                  <a:srgbClr val="D6B1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7" name="Freeform 489">
                  <a:extLst>
                    <a:ext uri="{FF2B5EF4-FFF2-40B4-BE49-F238E27FC236}">
                      <a16:creationId xmlns:a16="http://schemas.microsoft.com/office/drawing/2014/main" id="{16AFFA88-70AC-881C-7786-F3DA1F2D8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8" y="1"/>
                  <a:ext cx="61" cy="56"/>
                </a:xfrm>
                <a:custGeom>
                  <a:avLst/>
                  <a:gdLst>
                    <a:gd name="T0" fmla="*/ 0 w 53"/>
                    <a:gd name="T1" fmla="*/ 41 h 49"/>
                    <a:gd name="T2" fmla="*/ 42 w 53"/>
                    <a:gd name="T3" fmla="*/ 37 h 49"/>
                    <a:gd name="T4" fmla="*/ 31 w 53"/>
                    <a:gd name="T5" fmla="*/ 0 h 49"/>
                    <a:gd name="T6" fmla="*/ 47 w 53"/>
                    <a:gd name="T7" fmla="*/ 0 h 49"/>
                    <a:gd name="T8" fmla="*/ 49 w 53"/>
                    <a:gd name="T9" fmla="*/ 19 h 49"/>
                    <a:gd name="T10" fmla="*/ 15 w 53"/>
                    <a:gd name="T11" fmla="*/ 41 h 49"/>
                    <a:gd name="T12" fmla="*/ 0 w 53"/>
                    <a:gd name="T13" fmla="*/ 41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3" h="49">
                      <a:moveTo>
                        <a:pt x="0" y="41"/>
                      </a:moveTo>
                      <a:cubicBezTo>
                        <a:pt x="12" y="27"/>
                        <a:pt x="27" y="45"/>
                        <a:pt x="42" y="37"/>
                      </a:cubicBezTo>
                      <a:cubicBezTo>
                        <a:pt x="28" y="27"/>
                        <a:pt x="32" y="13"/>
                        <a:pt x="31" y="0"/>
                      </a:cubicBezTo>
                      <a:cubicBezTo>
                        <a:pt x="37" y="0"/>
                        <a:pt x="42" y="0"/>
                        <a:pt x="47" y="0"/>
                      </a:cubicBezTo>
                      <a:cubicBezTo>
                        <a:pt x="52" y="6"/>
                        <a:pt x="53" y="12"/>
                        <a:pt x="49" y="19"/>
                      </a:cubicBezTo>
                      <a:cubicBezTo>
                        <a:pt x="47" y="49"/>
                        <a:pt x="47" y="49"/>
                        <a:pt x="15" y="41"/>
                      </a:cubicBezTo>
                      <a:cubicBezTo>
                        <a:pt x="10" y="40"/>
                        <a:pt x="5" y="41"/>
                        <a:pt x="0" y="41"/>
                      </a:cubicBezTo>
                      <a:close/>
                    </a:path>
                  </a:pathLst>
                </a:custGeom>
                <a:solidFill>
                  <a:srgbClr val="211E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8" name="Freeform 490">
                  <a:extLst>
                    <a:ext uri="{FF2B5EF4-FFF2-40B4-BE49-F238E27FC236}">
                      <a16:creationId xmlns:a16="http://schemas.microsoft.com/office/drawing/2014/main" id="{07FAFB37-FD80-7B32-5F44-8486B300F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2" y="1"/>
                  <a:ext cx="49" cy="28"/>
                </a:xfrm>
                <a:custGeom>
                  <a:avLst/>
                  <a:gdLst>
                    <a:gd name="T0" fmla="*/ 2 w 43"/>
                    <a:gd name="T1" fmla="*/ 19 h 25"/>
                    <a:gd name="T2" fmla="*/ 0 w 43"/>
                    <a:gd name="T3" fmla="*/ 0 h 25"/>
                    <a:gd name="T4" fmla="*/ 36 w 43"/>
                    <a:gd name="T5" fmla="*/ 0 h 25"/>
                    <a:gd name="T6" fmla="*/ 16 w 43"/>
                    <a:gd name="T7" fmla="*/ 20 h 25"/>
                    <a:gd name="T8" fmla="*/ 2 w 43"/>
                    <a:gd name="T9" fmla="*/ 1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25">
                      <a:moveTo>
                        <a:pt x="2" y="19"/>
                      </a:moveTo>
                      <a:cubicBezTo>
                        <a:pt x="2" y="13"/>
                        <a:pt x="1" y="6"/>
                        <a:pt x="0" y="0"/>
                      </a:cubicBezTo>
                      <a:cubicBezTo>
                        <a:pt x="12" y="0"/>
                        <a:pt x="24" y="0"/>
                        <a:pt x="36" y="0"/>
                      </a:cubicBezTo>
                      <a:cubicBezTo>
                        <a:pt x="43" y="24"/>
                        <a:pt x="41" y="25"/>
                        <a:pt x="16" y="20"/>
                      </a:cubicBezTo>
                      <a:cubicBezTo>
                        <a:pt x="11" y="19"/>
                        <a:pt x="7" y="19"/>
                        <a:pt x="2" y="19"/>
                      </a:cubicBezTo>
                      <a:close/>
                    </a:path>
                  </a:pathLst>
                </a:custGeom>
                <a:solidFill>
                  <a:srgbClr val="D6383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19" name="Freeform 491">
                  <a:extLst>
                    <a:ext uri="{FF2B5EF4-FFF2-40B4-BE49-F238E27FC236}">
                      <a16:creationId xmlns:a16="http://schemas.microsoft.com/office/drawing/2014/main" id="{715A7FB6-5925-3E76-7A03-AEC6F1B0B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7" y="1"/>
                  <a:ext cx="34" cy="79"/>
                </a:xfrm>
                <a:custGeom>
                  <a:avLst/>
                  <a:gdLst>
                    <a:gd name="T0" fmla="*/ 12 w 29"/>
                    <a:gd name="T1" fmla="*/ 70 h 70"/>
                    <a:gd name="T2" fmla="*/ 0 w 29"/>
                    <a:gd name="T3" fmla="*/ 0 h 70"/>
                    <a:gd name="T4" fmla="*/ 8 w 29"/>
                    <a:gd name="T5" fmla="*/ 0 h 70"/>
                    <a:gd name="T6" fmla="*/ 12 w 29"/>
                    <a:gd name="T7" fmla="*/ 7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9" h="70">
                      <a:moveTo>
                        <a:pt x="12" y="70"/>
                      </a:moveTo>
                      <a:cubicBezTo>
                        <a:pt x="8" y="46"/>
                        <a:pt x="4" y="23"/>
                        <a:pt x="0" y="0"/>
                      </a:cubicBezTo>
                      <a:cubicBezTo>
                        <a:pt x="3" y="0"/>
                        <a:pt x="5" y="0"/>
                        <a:pt x="8" y="0"/>
                      </a:cubicBezTo>
                      <a:cubicBezTo>
                        <a:pt x="29" y="22"/>
                        <a:pt x="17" y="46"/>
                        <a:pt x="12" y="70"/>
                      </a:cubicBezTo>
                      <a:close/>
                    </a:path>
                  </a:pathLst>
                </a:custGeom>
                <a:solidFill>
                  <a:srgbClr val="2923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0" name="Freeform 492">
                  <a:extLst>
                    <a:ext uri="{FF2B5EF4-FFF2-40B4-BE49-F238E27FC236}">
                      <a16:creationId xmlns:a16="http://schemas.microsoft.com/office/drawing/2014/main" id="{68B206A9-93A7-934A-56D3-C963D8CE1E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8" y="1"/>
                  <a:ext cx="27" cy="56"/>
                </a:xfrm>
                <a:custGeom>
                  <a:avLst/>
                  <a:gdLst>
                    <a:gd name="T0" fmla="*/ 0 w 23"/>
                    <a:gd name="T1" fmla="*/ 40 h 49"/>
                    <a:gd name="T2" fmla="*/ 5 w 23"/>
                    <a:gd name="T3" fmla="*/ 0 h 49"/>
                    <a:gd name="T4" fmla="*/ 21 w 23"/>
                    <a:gd name="T5" fmla="*/ 0 h 49"/>
                    <a:gd name="T6" fmla="*/ 23 w 23"/>
                    <a:gd name="T7" fmla="*/ 39 h 49"/>
                    <a:gd name="T8" fmla="*/ 12 w 23"/>
                    <a:gd name="T9" fmla="*/ 49 h 49"/>
                    <a:gd name="T10" fmla="*/ 0 w 23"/>
                    <a:gd name="T11" fmla="*/ 4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3" h="49">
                      <a:moveTo>
                        <a:pt x="0" y="40"/>
                      </a:moveTo>
                      <a:cubicBezTo>
                        <a:pt x="1" y="27"/>
                        <a:pt x="3" y="13"/>
                        <a:pt x="5" y="0"/>
                      </a:cubicBezTo>
                      <a:cubicBezTo>
                        <a:pt x="10" y="0"/>
                        <a:pt x="15" y="0"/>
                        <a:pt x="21" y="0"/>
                      </a:cubicBezTo>
                      <a:cubicBezTo>
                        <a:pt x="21" y="13"/>
                        <a:pt x="22" y="26"/>
                        <a:pt x="23" y="39"/>
                      </a:cubicBezTo>
                      <a:cubicBezTo>
                        <a:pt x="20" y="44"/>
                        <a:pt x="16" y="47"/>
                        <a:pt x="12" y="49"/>
                      </a:cubicBezTo>
                      <a:cubicBezTo>
                        <a:pt x="6" y="49"/>
                        <a:pt x="2" y="46"/>
                        <a:pt x="0" y="40"/>
                      </a:cubicBezTo>
                      <a:close/>
                    </a:path>
                  </a:pathLst>
                </a:custGeom>
                <a:solidFill>
                  <a:srgbClr val="CC96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1" name="Freeform 493">
                  <a:extLst>
                    <a:ext uri="{FF2B5EF4-FFF2-40B4-BE49-F238E27FC236}">
                      <a16:creationId xmlns:a16="http://schemas.microsoft.com/office/drawing/2014/main" id="{1C89E191-DCAE-B440-3DED-D04BF882C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6" y="1"/>
                  <a:ext cx="24" cy="60"/>
                </a:xfrm>
                <a:custGeom>
                  <a:avLst/>
                  <a:gdLst>
                    <a:gd name="T0" fmla="*/ 18 w 21"/>
                    <a:gd name="T1" fmla="*/ 0 h 53"/>
                    <a:gd name="T2" fmla="*/ 21 w 21"/>
                    <a:gd name="T3" fmla="*/ 43 h 53"/>
                    <a:gd name="T4" fmla="*/ 1 w 21"/>
                    <a:gd name="T5" fmla="*/ 30 h 53"/>
                    <a:gd name="T6" fmla="*/ 2 w 21"/>
                    <a:gd name="T7" fmla="*/ 0 h 53"/>
                    <a:gd name="T8" fmla="*/ 18 w 21"/>
                    <a:gd name="T9" fmla="*/ 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53">
                      <a:moveTo>
                        <a:pt x="18" y="0"/>
                      </a:moveTo>
                      <a:cubicBezTo>
                        <a:pt x="20" y="14"/>
                        <a:pt x="13" y="29"/>
                        <a:pt x="21" y="43"/>
                      </a:cubicBezTo>
                      <a:cubicBezTo>
                        <a:pt x="5" y="53"/>
                        <a:pt x="0" y="47"/>
                        <a:pt x="1" y="30"/>
                      </a:cubicBezTo>
                      <a:cubicBezTo>
                        <a:pt x="2" y="20"/>
                        <a:pt x="2" y="10"/>
                        <a:pt x="2" y="0"/>
                      </a:cubicBezTo>
                      <a:cubicBezTo>
                        <a:pt x="7" y="0"/>
                        <a:pt x="13" y="0"/>
                        <a:pt x="18" y="0"/>
                      </a:cubicBezTo>
                      <a:close/>
                    </a:path>
                  </a:pathLst>
                </a:custGeom>
                <a:solidFill>
                  <a:srgbClr val="4E29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2" name="Freeform 494">
                  <a:extLst>
                    <a:ext uri="{FF2B5EF4-FFF2-40B4-BE49-F238E27FC236}">
                      <a16:creationId xmlns:a16="http://schemas.microsoft.com/office/drawing/2014/main" id="{3797A54D-1D87-F903-F90B-76ED21F46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77" y="1"/>
                  <a:ext cx="43" cy="32"/>
                </a:xfrm>
                <a:custGeom>
                  <a:avLst/>
                  <a:gdLst>
                    <a:gd name="T0" fmla="*/ 36 w 37"/>
                    <a:gd name="T1" fmla="*/ 0 h 28"/>
                    <a:gd name="T2" fmla="*/ 31 w 37"/>
                    <a:gd name="T3" fmla="*/ 24 h 28"/>
                    <a:gd name="T4" fmla="*/ 16 w 37"/>
                    <a:gd name="T5" fmla="*/ 27 h 28"/>
                    <a:gd name="T6" fmla="*/ 7 w 37"/>
                    <a:gd name="T7" fmla="*/ 16 h 28"/>
                    <a:gd name="T8" fmla="*/ 0 w 37"/>
                    <a:gd name="T9" fmla="*/ 0 h 28"/>
                    <a:gd name="T10" fmla="*/ 36 w 37"/>
                    <a:gd name="T11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" h="28">
                      <a:moveTo>
                        <a:pt x="36" y="0"/>
                      </a:moveTo>
                      <a:cubicBezTo>
                        <a:pt x="37" y="8"/>
                        <a:pt x="33" y="16"/>
                        <a:pt x="31" y="24"/>
                      </a:cubicBezTo>
                      <a:cubicBezTo>
                        <a:pt x="26" y="28"/>
                        <a:pt x="21" y="28"/>
                        <a:pt x="16" y="27"/>
                      </a:cubicBezTo>
                      <a:cubicBezTo>
                        <a:pt x="11" y="25"/>
                        <a:pt x="6" y="23"/>
                        <a:pt x="7" y="16"/>
                      </a:cubicBezTo>
                      <a:cubicBezTo>
                        <a:pt x="5" y="11"/>
                        <a:pt x="2" y="5"/>
                        <a:pt x="0" y="0"/>
                      </a:cubicBezTo>
                      <a:cubicBezTo>
                        <a:pt x="12" y="0"/>
                        <a:pt x="24" y="0"/>
                        <a:pt x="36" y="0"/>
                      </a:cubicBezTo>
                      <a:close/>
                    </a:path>
                  </a:pathLst>
                </a:custGeom>
                <a:solidFill>
                  <a:srgbClr val="D1B3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3" name="Freeform 495">
                  <a:extLst>
                    <a:ext uri="{FF2B5EF4-FFF2-40B4-BE49-F238E27FC236}">
                      <a16:creationId xmlns:a16="http://schemas.microsoft.com/office/drawing/2014/main" id="{068BA9EE-7B00-05FF-3295-FE521F0FF1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6" y="1"/>
                  <a:ext cx="27" cy="47"/>
                </a:xfrm>
                <a:custGeom>
                  <a:avLst/>
                  <a:gdLst>
                    <a:gd name="T0" fmla="*/ 0 w 23"/>
                    <a:gd name="T1" fmla="*/ 31 h 41"/>
                    <a:gd name="T2" fmla="*/ 3 w 23"/>
                    <a:gd name="T3" fmla="*/ 0 h 41"/>
                    <a:gd name="T4" fmla="*/ 23 w 23"/>
                    <a:gd name="T5" fmla="*/ 0 h 41"/>
                    <a:gd name="T6" fmla="*/ 18 w 23"/>
                    <a:gd name="T7" fmla="*/ 32 h 41"/>
                    <a:gd name="T8" fmla="*/ 0 w 23"/>
                    <a:gd name="T9" fmla="*/ 3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41">
                      <a:moveTo>
                        <a:pt x="0" y="31"/>
                      </a:moveTo>
                      <a:cubicBezTo>
                        <a:pt x="1" y="21"/>
                        <a:pt x="2" y="10"/>
                        <a:pt x="3" y="0"/>
                      </a:cubicBezTo>
                      <a:cubicBezTo>
                        <a:pt x="9" y="0"/>
                        <a:pt x="16" y="0"/>
                        <a:pt x="23" y="0"/>
                      </a:cubicBezTo>
                      <a:cubicBezTo>
                        <a:pt x="21" y="11"/>
                        <a:pt x="19" y="21"/>
                        <a:pt x="18" y="32"/>
                      </a:cubicBezTo>
                      <a:cubicBezTo>
                        <a:pt x="11" y="41"/>
                        <a:pt x="6" y="37"/>
                        <a:pt x="0" y="31"/>
                      </a:cubicBezTo>
                      <a:close/>
                    </a:path>
                  </a:pathLst>
                </a:custGeom>
                <a:solidFill>
                  <a:srgbClr val="D086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4" name="Freeform 496">
                  <a:extLst>
                    <a:ext uri="{FF2B5EF4-FFF2-40B4-BE49-F238E27FC236}">
                      <a16:creationId xmlns:a16="http://schemas.microsoft.com/office/drawing/2014/main" id="{993C5826-7692-185C-AF71-8677800D2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6" y="101"/>
                  <a:ext cx="16" cy="81"/>
                </a:xfrm>
                <a:custGeom>
                  <a:avLst/>
                  <a:gdLst>
                    <a:gd name="T0" fmla="*/ 14 w 14"/>
                    <a:gd name="T1" fmla="*/ 72 h 72"/>
                    <a:gd name="T2" fmla="*/ 3 w 14"/>
                    <a:gd name="T3" fmla="*/ 49 h 72"/>
                    <a:gd name="T4" fmla="*/ 14 w 14"/>
                    <a:gd name="T5" fmla="*/ 0 h 72"/>
                    <a:gd name="T6" fmla="*/ 14 w 14"/>
                    <a:gd name="T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72">
                      <a:moveTo>
                        <a:pt x="14" y="72"/>
                      </a:moveTo>
                      <a:cubicBezTo>
                        <a:pt x="6" y="66"/>
                        <a:pt x="8" y="56"/>
                        <a:pt x="3" y="49"/>
                      </a:cubicBezTo>
                      <a:cubicBezTo>
                        <a:pt x="9" y="33"/>
                        <a:pt x="0" y="14"/>
                        <a:pt x="14" y="0"/>
                      </a:cubicBezTo>
                      <a:cubicBezTo>
                        <a:pt x="14" y="24"/>
                        <a:pt x="14" y="48"/>
                        <a:pt x="14" y="72"/>
                      </a:cubicBezTo>
                      <a:close/>
                    </a:path>
                  </a:pathLst>
                </a:custGeom>
                <a:solidFill>
                  <a:srgbClr val="DB869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5" name="Freeform 497">
                  <a:extLst>
                    <a:ext uri="{FF2B5EF4-FFF2-40B4-BE49-F238E27FC236}">
                      <a16:creationId xmlns:a16="http://schemas.microsoft.com/office/drawing/2014/main" id="{C98D4150-9A41-6E62-3474-1BF168EF2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1"/>
                  <a:ext cx="37" cy="36"/>
                </a:xfrm>
                <a:custGeom>
                  <a:avLst/>
                  <a:gdLst>
                    <a:gd name="T0" fmla="*/ 0 w 32"/>
                    <a:gd name="T1" fmla="*/ 3 h 32"/>
                    <a:gd name="T2" fmla="*/ 0 w 32"/>
                    <a:gd name="T3" fmla="*/ 0 h 32"/>
                    <a:gd name="T4" fmla="*/ 32 w 32"/>
                    <a:gd name="T5" fmla="*/ 0 h 32"/>
                    <a:gd name="T6" fmla="*/ 21 w 32"/>
                    <a:gd name="T7" fmla="*/ 32 h 32"/>
                    <a:gd name="T8" fmla="*/ 0 w 32"/>
                    <a:gd name="T9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32">
                      <a:moveTo>
                        <a:pt x="0" y="3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0" y="0"/>
                        <a:pt x="21" y="0"/>
                        <a:pt x="32" y="0"/>
                      </a:cubicBezTo>
                      <a:cubicBezTo>
                        <a:pt x="25" y="10"/>
                        <a:pt x="30" y="23"/>
                        <a:pt x="21" y="32"/>
                      </a:cubicBezTo>
                      <a:cubicBezTo>
                        <a:pt x="6" y="28"/>
                        <a:pt x="4" y="15"/>
                        <a:pt x="0" y="3"/>
                      </a:cubicBezTo>
                      <a:close/>
                    </a:path>
                  </a:pathLst>
                </a:custGeom>
                <a:solidFill>
                  <a:srgbClr val="E6BD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6" name="Freeform 498">
                  <a:extLst>
                    <a:ext uri="{FF2B5EF4-FFF2-40B4-BE49-F238E27FC236}">
                      <a16:creationId xmlns:a16="http://schemas.microsoft.com/office/drawing/2014/main" id="{BFABE81A-CE6A-7216-F808-864D14BE2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9" y="1"/>
                  <a:ext cx="25" cy="110"/>
                </a:xfrm>
                <a:custGeom>
                  <a:avLst/>
                  <a:gdLst>
                    <a:gd name="T0" fmla="*/ 4 w 22"/>
                    <a:gd name="T1" fmla="*/ 0 h 97"/>
                    <a:gd name="T2" fmla="*/ 20 w 22"/>
                    <a:gd name="T3" fmla="*/ 89 h 97"/>
                    <a:gd name="T4" fmla="*/ 21 w 22"/>
                    <a:gd name="T5" fmla="*/ 96 h 97"/>
                    <a:gd name="T6" fmla="*/ 17 w 22"/>
                    <a:gd name="T7" fmla="*/ 96 h 97"/>
                    <a:gd name="T8" fmla="*/ 0 w 22"/>
                    <a:gd name="T9" fmla="*/ 0 h 97"/>
                    <a:gd name="T10" fmla="*/ 4 w 22"/>
                    <a:gd name="T11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2" h="97">
                      <a:moveTo>
                        <a:pt x="4" y="0"/>
                      </a:moveTo>
                      <a:cubicBezTo>
                        <a:pt x="9" y="30"/>
                        <a:pt x="15" y="60"/>
                        <a:pt x="20" y="89"/>
                      </a:cubicBezTo>
                      <a:cubicBezTo>
                        <a:pt x="22" y="91"/>
                        <a:pt x="22" y="94"/>
                        <a:pt x="21" y="96"/>
                      </a:cubicBezTo>
                      <a:cubicBezTo>
                        <a:pt x="20" y="97"/>
                        <a:pt x="18" y="97"/>
                        <a:pt x="17" y="96"/>
                      </a:cubicBezTo>
                      <a:cubicBezTo>
                        <a:pt x="11" y="64"/>
                        <a:pt x="6" y="32"/>
                        <a:pt x="0" y="0"/>
                      </a:cubicBezTo>
                      <a:cubicBezTo>
                        <a:pt x="1" y="0"/>
                        <a:pt x="3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392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7" name="Freeform 499">
                  <a:extLst>
                    <a:ext uri="{FF2B5EF4-FFF2-40B4-BE49-F238E27FC236}">
                      <a16:creationId xmlns:a16="http://schemas.microsoft.com/office/drawing/2014/main" id="{F2498998-B814-EA8A-911E-4775E2DA3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08" y="1"/>
                  <a:ext cx="19" cy="95"/>
                </a:xfrm>
                <a:custGeom>
                  <a:avLst/>
                  <a:gdLst>
                    <a:gd name="T0" fmla="*/ 1 w 16"/>
                    <a:gd name="T1" fmla="*/ 84 h 84"/>
                    <a:gd name="T2" fmla="*/ 10 w 16"/>
                    <a:gd name="T3" fmla="*/ 21 h 84"/>
                    <a:gd name="T4" fmla="*/ 12 w 16"/>
                    <a:gd name="T5" fmla="*/ 0 h 84"/>
                    <a:gd name="T6" fmla="*/ 16 w 16"/>
                    <a:gd name="T7" fmla="*/ 0 h 84"/>
                    <a:gd name="T8" fmla="*/ 1 w 16"/>
                    <a:gd name="T9" fmla="*/ 84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84">
                      <a:moveTo>
                        <a:pt x="1" y="84"/>
                      </a:moveTo>
                      <a:cubicBezTo>
                        <a:pt x="0" y="63"/>
                        <a:pt x="7" y="42"/>
                        <a:pt x="10" y="21"/>
                      </a:cubicBezTo>
                      <a:cubicBezTo>
                        <a:pt x="12" y="14"/>
                        <a:pt x="12" y="7"/>
                        <a:pt x="12" y="0"/>
                      </a:cubicBezTo>
                      <a:cubicBezTo>
                        <a:pt x="14" y="0"/>
                        <a:pt x="15" y="0"/>
                        <a:pt x="16" y="0"/>
                      </a:cubicBezTo>
                      <a:cubicBezTo>
                        <a:pt x="16" y="29"/>
                        <a:pt x="12" y="57"/>
                        <a:pt x="1" y="84"/>
                      </a:cubicBezTo>
                      <a:close/>
                    </a:path>
                  </a:pathLst>
                </a:custGeom>
                <a:solidFill>
                  <a:srgbClr val="352C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8" name="Freeform 500">
                  <a:extLst>
                    <a:ext uri="{FF2B5EF4-FFF2-40B4-BE49-F238E27FC236}">
                      <a16:creationId xmlns:a16="http://schemas.microsoft.com/office/drawing/2014/main" id="{7DE1C385-75DA-972C-0BFB-29EC2B07B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2" y="-1"/>
                  <a:ext cx="23" cy="43"/>
                </a:xfrm>
                <a:custGeom>
                  <a:avLst/>
                  <a:gdLst>
                    <a:gd name="T0" fmla="*/ 17 w 20"/>
                    <a:gd name="T1" fmla="*/ 38 h 38"/>
                    <a:gd name="T2" fmla="*/ 8 w 20"/>
                    <a:gd name="T3" fmla="*/ 26 h 38"/>
                    <a:gd name="T4" fmla="*/ 1 w 20"/>
                    <a:gd name="T5" fmla="*/ 2 h 38"/>
                    <a:gd name="T6" fmla="*/ 18 w 20"/>
                    <a:gd name="T7" fmla="*/ 17 h 38"/>
                    <a:gd name="T8" fmla="*/ 17 w 20"/>
                    <a:gd name="T9" fmla="*/ 38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38">
                      <a:moveTo>
                        <a:pt x="17" y="38"/>
                      </a:moveTo>
                      <a:cubicBezTo>
                        <a:pt x="12" y="36"/>
                        <a:pt x="10" y="31"/>
                        <a:pt x="8" y="26"/>
                      </a:cubicBezTo>
                      <a:cubicBezTo>
                        <a:pt x="7" y="18"/>
                        <a:pt x="0" y="11"/>
                        <a:pt x="1" y="2"/>
                      </a:cubicBezTo>
                      <a:cubicBezTo>
                        <a:pt x="13" y="0"/>
                        <a:pt x="20" y="2"/>
                        <a:pt x="18" y="17"/>
                      </a:cubicBezTo>
                      <a:cubicBezTo>
                        <a:pt x="16" y="24"/>
                        <a:pt x="17" y="31"/>
                        <a:pt x="17" y="38"/>
                      </a:cubicBezTo>
                      <a:close/>
                    </a:path>
                  </a:pathLst>
                </a:custGeom>
                <a:solidFill>
                  <a:srgbClr val="E2BD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29" name="Freeform 501">
                  <a:extLst>
                    <a:ext uri="{FF2B5EF4-FFF2-40B4-BE49-F238E27FC236}">
                      <a16:creationId xmlns:a16="http://schemas.microsoft.com/office/drawing/2014/main" id="{2970C552-7D86-FEB1-D8EB-E76892308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" y="1"/>
                  <a:ext cx="21" cy="35"/>
                </a:xfrm>
                <a:custGeom>
                  <a:avLst/>
                  <a:gdLst>
                    <a:gd name="T0" fmla="*/ 13 w 18"/>
                    <a:gd name="T1" fmla="*/ 0 h 31"/>
                    <a:gd name="T2" fmla="*/ 16 w 18"/>
                    <a:gd name="T3" fmla="*/ 9 h 31"/>
                    <a:gd name="T4" fmla="*/ 9 w 18"/>
                    <a:gd name="T5" fmla="*/ 28 h 31"/>
                    <a:gd name="T6" fmla="*/ 3 w 18"/>
                    <a:gd name="T7" fmla="*/ 28 h 31"/>
                    <a:gd name="T8" fmla="*/ 2 w 18"/>
                    <a:gd name="T9" fmla="*/ 9 h 31"/>
                    <a:gd name="T10" fmla="*/ 5 w 18"/>
                    <a:gd name="T11" fmla="*/ 0 h 31"/>
                    <a:gd name="T12" fmla="*/ 13 w 18"/>
                    <a:gd name="T13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31">
                      <a:moveTo>
                        <a:pt x="13" y="0"/>
                      </a:moveTo>
                      <a:cubicBezTo>
                        <a:pt x="14" y="3"/>
                        <a:pt x="16" y="6"/>
                        <a:pt x="16" y="9"/>
                      </a:cubicBezTo>
                      <a:cubicBezTo>
                        <a:pt x="18" y="17"/>
                        <a:pt x="14" y="23"/>
                        <a:pt x="9" y="28"/>
                      </a:cubicBezTo>
                      <a:cubicBezTo>
                        <a:pt x="7" y="30"/>
                        <a:pt x="4" y="31"/>
                        <a:pt x="3" y="28"/>
                      </a:cubicBezTo>
                      <a:cubicBezTo>
                        <a:pt x="0" y="22"/>
                        <a:pt x="1" y="16"/>
                        <a:pt x="2" y="9"/>
                      </a:cubicBezTo>
                      <a:cubicBezTo>
                        <a:pt x="3" y="6"/>
                        <a:pt x="4" y="3"/>
                        <a:pt x="5" y="0"/>
                      </a:cubicBezTo>
                      <a:cubicBezTo>
                        <a:pt x="8" y="0"/>
                        <a:pt x="10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3036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0" name="Freeform 502">
                  <a:extLst>
                    <a:ext uri="{FF2B5EF4-FFF2-40B4-BE49-F238E27FC236}">
                      <a16:creationId xmlns:a16="http://schemas.microsoft.com/office/drawing/2014/main" id="{82CE9D43-DE82-14FE-D498-9C2311A91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" y="208"/>
                  <a:ext cx="24" cy="28"/>
                </a:xfrm>
                <a:custGeom>
                  <a:avLst/>
                  <a:gdLst>
                    <a:gd name="T0" fmla="*/ 0 w 21"/>
                    <a:gd name="T1" fmla="*/ 1 h 25"/>
                    <a:gd name="T2" fmla="*/ 12 w 21"/>
                    <a:gd name="T3" fmla="*/ 0 h 25"/>
                    <a:gd name="T4" fmla="*/ 9 w 21"/>
                    <a:gd name="T5" fmla="*/ 25 h 25"/>
                    <a:gd name="T6" fmla="*/ 0 w 21"/>
                    <a:gd name="T7" fmla="*/ 17 h 25"/>
                    <a:gd name="T8" fmla="*/ 0 w 21"/>
                    <a:gd name="T9" fmla="*/ 1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5">
                      <a:moveTo>
                        <a:pt x="0" y="1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5" y="9"/>
                        <a:pt x="21" y="18"/>
                        <a:pt x="9" y="25"/>
                      </a:cubicBezTo>
                      <a:cubicBezTo>
                        <a:pt x="3" y="25"/>
                        <a:pt x="3" y="19"/>
                        <a:pt x="0" y="17"/>
                      </a:cubicBezTo>
                      <a:cubicBezTo>
                        <a:pt x="0" y="11"/>
                        <a:pt x="0" y="6"/>
                        <a:pt x="0" y="1"/>
                      </a:cubicBezTo>
                      <a:close/>
                    </a:path>
                  </a:pathLst>
                </a:custGeom>
                <a:solidFill>
                  <a:srgbClr val="6CA04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1" name="Freeform 503">
                  <a:extLst>
                    <a:ext uri="{FF2B5EF4-FFF2-40B4-BE49-F238E27FC236}">
                      <a16:creationId xmlns:a16="http://schemas.microsoft.com/office/drawing/2014/main" id="{6072E01F-B271-99F1-F815-C02314E4E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" y="227"/>
                  <a:ext cx="10" cy="64"/>
                </a:xfrm>
                <a:custGeom>
                  <a:avLst/>
                  <a:gdLst>
                    <a:gd name="T0" fmla="*/ 0 w 9"/>
                    <a:gd name="T1" fmla="*/ 0 h 56"/>
                    <a:gd name="T2" fmla="*/ 9 w 9"/>
                    <a:gd name="T3" fmla="*/ 8 h 56"/>
                    <a:gd name="T4" fmla="*/ 0 w 9"/>
                    <a:gd name="T5" fmla="*/ 56 h 56"/>
                    <a:gd name="T6" fmla="*/ 0 w 9"/>
                    <a:gd name="T7" fmla="*/ 0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" h="56">
                      <a:moveTo>
                        <a:pt x="0" y="0"/>
                      </a:moveTo>
                      <a:cubicBezTo>
                        <a:pt x="4" y="1"/>
                        <a:pt x="7" y="3"/>
                        <a:pt x="9" y="8"/>
                      </a:cubicBezTo>
                      <a:cubicBezTo>
                        <a:pt x="8" y="24"/>
                        <a:pt x="7" y="40"/>
                        <a:pt x="0" y="56"/>
                      </a:cubicBezTo>
                      <a:cubicBezTo>
                        <a:pt x="0" y="37"/>
                        <a:pt x="0" y="18"/>
                        <a:pt x="0" y="0"/>
                      </a:cubicBezTo>
                      <a:close/>
                    </a:path>
                  </a:pathLst>
                </a:custGeom>
                <a:solidFill>
                  <a:srgbClr val="CB38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2" name="Freeform 504">
                  <a:extLst>
                    <a:ext uri="{FF2B5EF4-FFF2-40B4-BE49-F238E27FC236}">
                      <a16:creationId xmlns:a16="http://schemas.microsoft.com/office/drawing/2014/main" id="{FF31FC12-A638-7599-5C14-4B34B3DF73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2" y="1"/>
                  <a:ext cx="21" cy="35"/>
                </a:xfrm>
                <a:custGeom>
                  <a:avLst/>
                  <a:gdLst>
                    <a:gd name="T0" fmla="*/ 19 w 19"/>
                    <a:gd name="T1" fmla="*/ 0 h 31"/>
                    <a:gd name="T2" fmla="*/ 11 w 19"/>
                    <a:gd name="T3" fmla="*/ 31 h 31"/>
                    <a:gd name="T4" fmla="*/ 3 w 19"/>
                    <a:gd name="T5" fmla="*/ 0 h 31"/>
                    <a:gd name="T6" fmla="*/ 19 w 19"/>
                    <a:gd name="T7" fmla="*/ 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" h="31">
                      <a:moveTo>
                        <a:pt x="19" y="0"/>
                      </a:moveTo>
                      <a:cubicBezTo>
                        <a:pt x="16" y="10"/>
                        <a:pt x="14" y="21"/>
                        <a:pt x="11" y="31"/>
                      </a:cubicBezTo>
                      <a:cubicBezTo>
                        <a:pt x="8" y="21"/>
                        <a:pt x="0" y="12"/>
                        <a:pt x="3" y="0"/>
                      </a:cubicBezTo>
                      <a:cubicBezTo>
                        <a:pt x="8" y="0"/>
                        <a:pt x="13" y="0"/>
                        <a:pt x="19" y="0"/>
                      </a:cubicBezTo>
                      <a:close/>
                    </a:path>
                  </a:pathLst>
                </a:custGeom>
                <a:solidFill>
                  <a:srgbClr val="DE997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3" name="Freeform 505">
                  <a:extLst>
                    <a:ext uri="{FF2B5EF4-FFF2-40B4-BE49-F238E27FC236}">
                      <a16:creationId xmlns:a16="http://schemas.microsoft.com/office/drawing/2014/main" id="{B02694F0-BD84-DC86-F55B-F92A68EEA4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3" y="1"/>
                  <a:ext cx="23" cy="33"/>
                </a:xfrm>
                <a:custGeom>
                  <a:avLst/>
                  <a:gdLst>
                    <a:gd name="T0" fmla="*/ 4 w 20"/>
                    <a:gd name="T1" fmla="*/ 24 h 29"/>
                    <a:gd name="T2" fmla="*/ 2 w 20"/>
                    <a:gd name="T3" fmla="*/ 0 h 29"/>
                    <a:gd name="T4" fmla="*/ 6 w 20"/>
                    <a:gd name="T5" fmla="*/ 0 h 29"/>
                    <a:gd name="T6" fmla="*/ 7 w 20"/>
                    <a:gd name="T7" fmla="*/ 29 h 29"/>
                    <a:gd name="T8" fmla="*/ 4 w 20"/>
                    <a:gd name="T9" fmla="*/ 2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9">
                      <a:moveTo>
                        <a:pt x="4" y="24"/>
                      </a:moveTo>
                      <a:cubicBezTo>
                        <a:pt x="2" y="16"/>
                        <a:pt x="0" y="8"/>
                        <a:pt x="2" y="0"/>
                      </a:cubicBezTo>
                      <a:cubicBezTo>
                        <a:pt x="4" y="0"/>
                        <a:pt x="5" y="0"/>
                        <a:pt x="6" y="0"/>
                      </a:cubicBezTo>
                      <a:cubicBezTo>
                        <a:pt x="16" y="9"/>
                        <a:pt x="20" y="19"/>
                        <a:pt x="7" y="29"/>
                      </a:cubicBezTo>
                      <a:cubicBezTo>
                        <a:pt x="5" y="29"/>
                        <a:pt x="4" y="27"/>
                        <a:pt x="4" y="24"/>
                      </a:cubicBezTo>
                      <a:close/>
                    </a:path>
                  </a:pathLst>
                </a:custGeom>
                <a:solidFill>
                  <a:srgbClr val="7CA1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4" name="Freeform 506">
                  <a:extLst>
                    <a:ext uri="{FF2B5EF4-FFF2-40B4-BE49-F238E27FC236}">
                      <a16:creationId xmlns:a16="http://schemas.microsoft.com/office/drawing/2014/main" id="{1C0492F6-C6CD-A2BC-6ABC-C12756372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1"/>
                  <a:ext cx="21" cy="32"/>
                </a:xfrm>
                <a:custGeom>
                  <a:avLst/>
                  <a:gdLst>
                    <a:gd name="T0" fmla="*/ 16 w 18"/>
                    <a:gd name="T1" fmla="*/ 0 h 28"/>
                    <a:gd name="T2" fmla="*/ 7 w 18"/>
                    <a:gd name="T3" fmla="*/ 28 h 28"/>
                    <a:gd name="T4" fmla="*/ 0 w 18"/>
                    <a:gd name="T5" fmla="*/ 0 h 28"/>
                    <a:gd name="T6" fmla="*/ 16 w 18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28">
                      <a:moveTo>
                        <a:pt x="16" y="0"/>
                      </a:moveTo>
                      <a:cubicBezTo>
                        <a:pt x="18" y="11"/>
                        <a:pt x="6" y="17"/>
                        <a:pt x="7" y="28"/>
                      </a:cubicBezTo>
                      <a:cubicBezTo>
                        <a:pt x="5" y="19"/>
                        <a:pt x="2" y="9"/>
                        <a:pt x="0" y="0"/>
                      </a:cubicBezTo>
                      <a:cubicBezTo>
                        <a:pt x="5" y="0"/>
                        <a:pt x="11" y="0"/>
                        <a:pt x="16" y="0"/>
                      </a:cubicBezTo>
                      <a:close/>
                    </a:path>
                  </a:pathLst>
                </a:custGeom>
                <a:solidFill>
                  <a:srgbClr val="342A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5" name="Freeform 507">
                  <a:extLst>
                    <a:ext uri="{FF2B5EF4-FFF2-40B4-BE49-F238E27FC236}">
                      <a16:creationId xmlns:a16="http://schemas.microsoft.com/office/drawing/2014/main" id="{F5CAFB8C-6439-65A0-8EA4-D336775BCF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13" y="206"/>
                  <a:ext cx="237" cy="184"/>
                </a:xfrm>
                <a:custGeom>
                  <a:avLst/>
                  <a:gdLst>
                    <a:gd name="T0" fmla="*/ 4 w 206"/>
                    <a:gd name="T1" fmla="*/ 78 h 163"/>
                    <a:gd name="T2" fmla="*/ 23 w 206"/>
                    <a:gd name="T3" fmla="*/ 75 h 163"/>
                    <a:gd name="T4" fmla="*/ 55 w 206"/>
                    <a:gd name="T5" fmla="*/ 82 h 163"/>
                    <a:gd name="T6" fmla="*/ 75 w 206"/>
                    <a:gd name="T7" fmla="*/ 89 h 163"/>
                    <a:gd name="T8" fmla="*/ 135 w 206"/>
                    <a:gd name="T9" fmla="*/ 71 h 163"/>
                    <a:gd name="T10" fmla="*/ 129 w 206"/>
                    <a:gd name="T11" fmla="*/ 8 h 163"/>
                    <a:gd name="T12" fmla="*/ 151 w 206"/>
                    <a:gd name="T13" fmla="*/ 8 h 163"/>
                    <a:gd name="T14" fmla="*/ 183 w 206"/>
                    <a:gd name="T15" fmla="*/ 14 h 163"/>
                    <a:gd name="T16" fmla="*/ 200 w 206"/>
                    <a:gd name="T17" fmla="*/ 17 h 163"/>
                    <a:gd name="T18" fmla="*/ 196 w 206"/>
                    <a:gd name="T19" fmla="*/ 43 h 163"/>
                    <a:gd name="T20" fmla="*/ 168 w 206"/>
                    <a:gd name="T21" fmla="*/ 84 h 163"/>
                    <a:gd name="T22" fmla="*/ 161 w 206"/>
                    <a:gd name="T23" fmla="*/ 89 h 163"/>
                    <a:gd name="T24" fmla="*/ 147 w 206"/>
                    <a:gd name="T25" fmla="*/ 90 h 163"/>
                    <a:gd name="T26" fmla="*/ 127 w 206"/>
                    <a:gd name="T27" fmla="*/ 154 h 163"/>
                    <a:gd name="T28" fmla="*/ 118 w 206"/>
                    <a:gd name="T29" fmla="*/ 163 h 163"/>
                    <a:gd name="T30" fmla="*/ 81 w 206"/>
                    <a:gd name="T31" fmla="*/ 107 h 163"/>
                    <a:gd name="T32" fmla="*/ 65 w 206"/>
                    <a:gd name="T33" fmla="*/ 108 h 163"/>
                    <a:gd name="T34" fmla="*/ 32 w 206"/>
                    <a:gd name="T35" fmla="*/ 154 h 163"/>
                    <a:gd name="T36" fmla="*/ 20 w 206"/>
                    <a:gd name="T37" fmla="*/ 154 h 163"/>
                    <a:gd name="T38" fmla="*/ 15 w 206"/>
                    <a:gd name="T39" fmla="*/ 131 h 163"/>
                    <a:gd name="T40" fmla="*/ 2 w 206"/>
                    <a:gd name="T41" fmla="*/ 90 h 163"/>
                    <a:gd name="T42" fmla="*/ 4 w 206"/>
                    <a:gd name="T43" fmla="*/ 78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6" h="163">
                      <a:moveTo>
                        <a:pt x="4" y="78"/>
                      </a:moveTo>
                      <a:cubicBezTo>
                        <a:pt x="11" y="78"/>
                        <a:pt x="18" y="81"/>
                        <a:pt x="23" y="75"/>
                      </a:cubicBezTo>
                      <a:cubicBezTo>
                        <a:pt x="35" y="74"/>
                        <a:pt x="46" y="75"/>
                        <a:pt x="55" y="82"/>
                      </a:cubicBezTo>
                      <a:cubicBezTo>
                        <a:pt x="62" y="85"/>
                        <a:pt x="69" y="87"/>
                        <a:pt x="75" y="89"/>
                      </a:cubicBezTo>
                      <a:cubicBezTo>
                        <a:pt x="93" y="74"/>
                        <a:pt x="113" y="68"/>
                        <a:pt x="135" y="71"/>
                      </a:cubicBezTo>
                      <a:cubicBezTo>
                        <a:pt x="136" y="49"/>
                        <a:pt x="122" y="30"/>
                        <a:pt x="129" y="8"/>
                      </a:cubicBezTo>
                      <a:cubicBezTo>
                        <a:pt x="136" y="0"/>
                        <a:pt x="144" y="4"/>
                        <a:pt x="151" y="8"/>
                      </a:cubicBezTo>
                      <a:cubicBezTo>
                        <a:pt x="163" y="5"/>
                        <a:pt x="173" y="11"/>
                        <a:pt x="183" y="14"/>
                      </a:cubicBezTo>
                      <a:cubicBezTo>
                        <a:pt x="190" y="11"/>
                        <a:pt x="195" y="11"/>
                        <a:pt x="200" y="17"/>
                      </a:cubicBezTo>
                      <a:cubicBezTo>
                        <a:pt x="206" y="27"/>
                        <a:pt x="201" y="35"/>
                        <a:pt x="196" y="43"/>
                      </a:cubicBezTo>
                      <a:cubicBezTo>
                        <a:pt x="187" y="57"/>
                        <a:pt x="178" y="71"/>
                        <a:pt x="168" y="84"/>
                      </a:cubicBezTo>
                      <a:cubicBezTo>
                        <a:pt x="166" y="86"/>
                        <a:pt x="163" y="88"/>
                        <a:pt x="161" y="89"/>
                      </a:cubicBezTo>
                      <a:cubicBezTo>
                        <a:pt x="155" y="83"/>
                        <a:pt x="152" y="92"/>
                        <a:pt x="147" y="90"/>
                      </a:cubicBezTo>
                      <a:cubicBezTo>
                        <a:pt x="136" y="110"/>
                        <a:pt x="134" y="133"/>
                        <a:pt x="127" y="154"/>
                      </a:cubicBezTo>
                      <a:cubicBezTo>
                        <a:pt x="124" y="157"/>
                        <a:pt x="123" y="162"/>
                        <a:pt x="118" y="163"/>
                      </a:cubicBezTo>
                      <a:cubicBezTo>
                        <a:pt x="109" y="142"/>
                        <a:pt x="92" y="126"/>
                        <a:pt x="81" y="107"/>
                      </a:cubicBezTo>
                      <a:cubicBezTo>
                        <a:pt x="75" y="98"/>
                        <a:pt x="71" y="99"/>
                        <a:pt x="65" y="108"/>
                      </a:cubicBezTo>
                      <a:cubicBezTo>
                        <a:pt x="54" y="123"/>
                        <a:pt x="43" y="139"/>
                        <a:pt x="32" y="154"/>
                      </a:cubicBezTo>
                      <a:cubicBezTo>
                        <a:pt x="28" y="155"/>
                        <a:pt x="24" y="157"/>
                        <a:pt x="20" y="154"/>
                      </a:cubicBezTo>
                      <a:cubicBezTo>
                        <a:pt x="18" y="147"/>
                        <a:pt x="17" y="139"/>
                        <a:pt x="15" y="131"/>
                      </a:cubicBezTo>
                      <a:cubicBezTo>
                        <a:pt x="0" y="121"/>
                        <a:pt x="3" y="105"/>
                        <a:pt x="2" y="90"/>
                      </a:cubicBezTo>
                      <a:cubicBezTo>
                        <a:pt x="2" y="86"/>
                        <a:pt x="1" y="82"/>
                        <a:pt x="4" y="78"/>
                      </a:cubicBezTo>
                      <a:close/>
                    </a:path>
                  </a:pathLst>
                </a:custGeom>
                <a:solidFill>
                  <a:srgbClr val="D4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6" name="Freeform 508">
                  <a:extLst>
                    <a:ext uri="{FF2B5EF4-FFF2-40B4-BE49-F238E27FC236}">
                      <a16:creationId xmlns:a16="http://schemas.microsoft.com/office/drawing/2014/main" id="{351C78E5-E4B7-052F-3D5A-2566F71299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7" y="225"/>
                  <a:ext cx="74" cy="240"/>
                </a:xfrm>
                <a:custGeom>
                  <a:avLst/>
                  <a:gdLst>
                    <a:gd name="T0" fmla="*/ 64 w 64"/>
                    <a:gd name="T1" fmla="*/ 6 h 212"/>
                    <a:gd name="T2" fmla="*/ 64 w 64"/>
                    <a:gd name="T3" fmla="*/ 205 h 212"/>
                    <a:gd name="T4" fmla="*/ 46 w 64"/>
                    <a:gd name="T5" fmla="*/ 210 h 212"/>
                    <a:gd name="T6" fmla="*/ 9 w 64"/>
                    <a:gd name="T7" fmla="*/ 203 h 212"/>
                    <a:gd name="T8" fmla="*/ 2 w 64"/>
                    <a:gd name="T9" fmla="*/ 186 h 212"/>
                    <a:gd name="T10" fmla="*/ 3 w 64"/>
                    <a:gd name="T11" fmla="*/ 105 h 212"/>
                    <a:gd name="T12" fmla="*/ 7 w 64"/>
                    <a:gd name="T13" fmla="*/ 98 h 212"/>
                    <a:gd name="T14" fmla="*/ 21 w 64"/>
                    <a:gd name="T15" fmla="*/ 85 h 212"/>
                    <a:gd name="T16" fmla="*/ 23 w 64"/>
                    <a:gd name="T17" fmla="*/ 80 h 212"/>
                    <a:gd name="T18" fmla="*/ 33 w 64"/>
                    <a:gd name="T19" fmla="*/ 51 h 212"/>
                    <a:gd name="T20" fmla="*/ 48 w 64"/>
                    <a:gd name="T21" fmla="*/ 15 h 212"/>
                    <a:gd name="T22" fmla="*/ 64 w 64"/>
                    <a:gd name="T23" fmla="*/ 6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4" h="212">
                      <a:moveTo>
                        <a:pt x="64" y="6"/>
                      </a:moveTo>
                      <a:cubicBezTo>
                        <a:pt x="64" y="72"/>
                        <a:pt x="64" y="139"/>
                        <a:pt x="64" y="205"/>
                      </a:cubicBezTo>
                      <a:cubicBezTo>
                        <a:pt x="59" y="211"/>
                        <a:pt x="52" y="212"/>
                        <a:pt x="46" y="210"/>
                      </a:cubicBezTo>
                      <a:cubicBezTo>
                        <a:pt x="33" y="206"/>
                        <a:pt x="21" y="207"/>
                        <a:pt x="9" y="203"/>
                      </a:cubicBezTo>
                      <a:cubicBezTo>
                        <a:pt x="4" y="198"/>
                        <a:pt x="2" y="192"/>
                        <a:pt x="2" y="186"/>
                      </a:cubicBezTo>
                      <a:cubicBezTo>
                        <a:pt x="2" y="159"/>
                        <a:pt x="0" y="132"/>
                        <a:pt x="3" y="105"/>
                      </a:cubicBezTo>
                      <a:cubicBezTo>
                        <a:pt x="4" y="102"/>
                        <a:pt x="6" y="98"/>
                        <a:pt x="7" y="98"/>
                      </a:cubicBezTo>
                      <a:cubicBezTo>
                        <a:pt x="22" y="104"/>
                        <a:pt x="19" y="92"/>
                        <a:pt x="21" y="85"/>
                      </a:cubicBezTo>
                      <a:cubicBezTo>
                        <a:pt x="21" y="83"/>
                        <a:pt x="22" y="81"/>
                        <a:pt x="23" y="80"/>
                      </a:cubicBezTo>
                      <a:cubicBezTo>
                        <a:pt x="29" y="71"/>
                        <a:pt x="30" y="61"/>
                        <a:pt x="33" y="51"/>
                      </a:cubicBezTo>
                      <a:cubicBezTo>
                        <a:pt x="38" y="39"/>
                        <a:pt x="42" y="27"/>
                        <a:pt x="48" y="15"/>
                      </a:cubicBezTo>
                      <a:cubicBezTo>
                        <a:pt x="51" y="9"/>
                        <a:pt x="54" y="0"/>
                        <a:pt x="64" y="6"/>
                      </a:cubicBezTo>
                      <a:close/>
                    </a:path>
                  </a:pathLst>
                </a:custGeom>
                <a:solidFill>
                  <a:srgbClr val="E8631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7" name="Freeform 509">
                  <a:extLst>
                    <a:ext uri="{FF2B5EF4-FFF2-40B4-BE49-F238E27FC236}">
                      <a16:creationId xmlns:a16="http://schemas.microsoft.com/office/drawing/2014/main" id="{26266BEB-E419-4428-07D2-7CF1FB334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4" y="319"/>
                  <a:ext cx="148" cy="150"/>
                </a:xfrm>
                <a:custGeom>
                  <a:avLst/>
                  <a:gdLst>
                    <a:gd name="T0" fmla="*/ 87 w 128"/>
                    <a:gd name="T1" fmla="*/ 90 h 133"/>
                    <a:gd name="T2" fmla="*/ 68 w 128"/>
                    <a:gd name="T3" fmla="*/ 50 h 133"/>
                    <a:gd name="T4" fmla="*/ 35 w 128"/>
                    <a:gd name="T5" fmla="*/ 133 h 133"/>
                    <a:gd name="T6" fmla="*/ 0 w 128"/>
                    <a:gd name="T7" fmla="*/ 51 h 133"/>
                    <a:gd name="T8" fmla="*/ 7 w 128"/>
                    <a:gd name="T9" fmla="*/ 41 h 133"/>
                    <a:gd name="T10" fmla="*/ 16 w 128"/>
                    <a:gd name="T11" fmla="*/ 35 h 133"/>
                    <a:gd name="T12" fmla="*/ 31 w 128"/>
                    <a:gd name="T13" fmla="*/ 31 h 133"/>
                    <a:gd name="T14" fmla="*/ 57 w 128"/>
                    <a:gd name="T15" fmla="*/ 14 h 133"/>
                    <a:gd name="T16" fmla="*/ 77 w 128"/>
                    <a:gd name="T17" fmla="*/ 6 h 133"/>
                    <a:gd name="T18" fmla="*/ 128 w 128"/>
                    <a:gd name="T19" fmla="*/ 15 h 133"/>
                    <a:gd name="T20" fmla="*/ 112 w 128"/>
                    <a:gd name="T21" fmla="*/ 59 h 133"/>
                    <a:gd name="T22" fmla="*/ 97 w 128"/>
                    <a:gd name="T23" fmla="*/ 94 h 133"/>
                    <a:gd name="T24" fmla="*/ 87 w 128"/>
                    <a:gd name="T25" fmla="*/ 90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28" h="133">
                      <a:moveTo>
                        <a:pt x="87" y="90"/>
                      </a:moveTo>
                      <a:cubicBezTo>
                        <a:pt x="82" y="79"/>
                        <a:pt x="76" y="68"/>
                        <a:pt x="68" y="50"/>
                      </a:cubicBezTo>
                      <a:cubicBezTo>
                        <a:pt x="58" y="82"/>
                        <a:pt x="40" y="104"/>
                        <a:pt x="35" y="133"/>
                      </a:cubicBezTo>
                      <a:cubicBezTo>
                        <a:pt x="23" y="106"/>
                        <a:pt x="11" y="78"/>
                        <a:pt x="0" y="51"/>
                      </a:cubicBezTo>
                      <a:cubicBezTo>
                        <a:pt x="1" y="47"/>
                        <a:pt x="4" y="44"/>
                        <a:pt x="7" y="41"/>
                      </a:cubicBezTo>
                      <a:cubicBezTo>
                        <a:pt x="10" y="38"/>
                        <a:pt x="13" y="37"/>
                        <a:pt x="16" y="35"/>
                      </a:cubicBezTo>
                      <a:cubicBezTo>
                        <a:pt x="21" y="33"/>
                        <a:pt x="27" y="29"/>
                        <a:pt x="31" y="31"/>
                      </a:cubicBezTo>
                      <a:cubicBezTo>
                        <a:pt x="49" y="38"/>
                        <a:pt x="54" y="28"/>
                        <a:pt x="57" y="14"/>
                      </a:cubicBezTo>
                      <a:cubicBezTo>
                        <a:pt x="62" y="8"/>
                        <a:pt x="71" y="10"/>
                        <a:pt x="77" y="6"/>
                      </a:cubicBezTo>
                      <a:cubicBezTo>
                        <a:pt x="95" y="0"/>
                        <a:pt x="112" y="3"/>
                        <a:pt x="128" y="15"/>
                      </a:cubicBezTo>
                      <a:cubicBezTo>
                        <a:pt x="128" y="31"/>
                        <a:pt x="118" y="44"/>
                        <a:pt x="112" y="59"/>
                      </a:cubicBezTo>
                      <a:cubicBezTo>
                        <a:pt x="107" y="71"/>
                        <a:pt x="102" y="82"/>
                        <a:pt x="97" y="94"/>
                      </a:cubicBezTo>
                      <a:cubicBezTo>
                        <a:pt x="93" y="95"/>
                        <a:pt x="91" y="90"/>
                        <a:pt x="87" y="90"/>
                      </a:cubicBezTo>
                      <a:close/>
                    </a:path>
                  </a:pathLst>
                </a:custGeom>
                <a:solidFill>
                  <a:srgbClr val="D2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8" name="Freeform 510">
                  <a:extLst>
                    <a:ext uri="{FF2B5EF4-FFF2-40B4-BE49-F238E27FC236}">
                      <a16:creationId xmlns:a16="http://schemas.microsoft.com/office/drawing/2014/main" id="{37C34770-1418-E1F3-B327-3666A6228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5" y="383"/>
                  <a:ext cx="162" cy="160"/>
                </a:xfrm>
                <a:custGeom>
                  <a:avLst/>
                  <a:gdLst>
                    <a:gd name="T0" fmla="*/ 41 w 141"/>
                    <a:gd name="T1" fmla="*/ 81 h 141"/>
                    <a:gd name="T2" fmla="*/ 0 w 141"/>
                    <a:gd name="T3" fmla="*/ 18 h 141"/>
                    <a:gd name="T4" fmla="*/ 17 w 141"/>
                    <a:gd name="T5" fmla="*/ 5 h 141"/>
                    <a:gd name="T6" fmla="*/ 52 w 141"/>
                    <a:gd name="T7" fmla="*/ 0 h 141"/>
                    <a:gd name="T8" fmla="*/ 73 w 141"/>
                    <a:gd name="T9" fmla="*/ 7 h 141"/>
                    <a:gd name="T10" fmla="*/ 74 w 141"/>
                    <a:gd name="T11" fmla="*/ 30 h 141"/>
                    <a:gd name="T12" fmla="*/ 86 w 141"/>
                    <a:gd name="T13" fmla="*/ 41 h 141"/>
                    <a:gd name="T14" fmla="*/ 94 w 141"/>
                    <a:gd name="T15" fmla="*/ 38 h 141"/>
                    <a:gd name="T16" fmla="*/ 125 w 141"/>
                    <a:gd name="T17" fmla="*/ 46 h 141"/>
                    <a:gd name="T18" fmla="*/ 139 w 141"/>
                    <a:gd name="T19" fmla="*/ 56 h 141"/>
                    <a:gd name="T20" fmla="*/ 136 w 141"/>
                    <a:gd name="T21" fmla="*/ 70 h 141"/>
                    <a:gd name="T22" fmla="*/ 105 w 141"/>
                    <a:gd name="T23" fmla="*/ 141 h 141"/>
                    <a:gd name="T24" fmla="*/ 97 w 141"/>
                    <a:gd name="T25" fmla="*/ 122 h 141"/>
                    <a:gd name="T26" fmla="*/ 62 w 141"/>
                    <a:gd name="T27" fmla="*/ 48 h 141"/>
                    <a:gd name="T28" fmla="*/ 56 w 141"/>
                    <a:gd name="T29" fmla="*/ 77 h 141"/>
                    <a:gd name="T30" fmla="*/ 41 w 141"/>
                    <a:gd name="T31" fmla="*/ 81 h 1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41" h="141">
                      <a:moveTo>
                        <a:pt x="41" y="81"/>
                      </a:moveTo>
                      <a:cubicBezTo>
                        <a:pt x="28" y="60"/>
                        <a:pt x="8" y="43"/>
                        <a:pt x="0" y="18"/>
                      </a:cubicBezTo>
                      <a:cubicBezTo>
                        <a:pt x="3" y="10"/>
                        <a:pt x="11" y="9"/>
                        <a:pt x="17" y="5"/>
                      </a:cubicBezTo>
                      <a:cubicBezTo>
                        <a:pt x="28" y="0"/>
                        <a:pt x="40" y="0"/>
                        <a:pt x="52" y="0"/>
                      </a:cubicBezTo>
                      <a:cubicBezTo>
                        <a:pt x="60" y="0"/>
                        <a:pt x="67" y="1"/>
                        <a:pt x="73" y="7"/>
                      </a:cubicBezTo>
                      <a:cubicBezTo>
                        <a:pt x="78" y="14"/>
                        <a:pt x="74" y="22"/>
                        <a:pt x="74" y="30"/>
                      </a:cubicBezTo>
                      <a:cubicBezTo>
                        <a:pt x="74" y="38"/>
                        <a:pt x="75" y="44"/>
                        <a:pt x="86" y="41"/>
                      </a:cubicBezTo>
                      <a:cubicBezTo>
                        <a:pt x="89" y="40"/>
                        <a:pt x="91" y="39"/>
                        <a:pt x="94" y="38"/>
                      </a:cubicBezTo>
                      <a:cubicBezTo>
                        <a:pt x="106" y="35"/>
                        <a:pt x="115" y="42"/>
                        <a:pt x="125" y="46"/>
                      </a:cubicBezTo>
                      <a:cubicBezTo>
                        <a:pt x="129" y="50"/>
                        <a:pt x="134" y="53"/>
                        <a:pt x="139" y="56"/>
                      </a:cubicBezTo>
                      <a:cubicBezTo>
                        <a:pt x="141" y="62"/>
                        <a:pt x="141" y="66"/>
                        <a:pt x="136" y="70"/>
                      </a:cubicBezTo>
                      <a:cubicBezTo>
                        <a:pt x="122" y="92"/>
                        <a:pt x="111" y="116"/>
                        <a:pt x="105" y="141"/>
                      </a:cubicBezTo>
                      <a:cubicBezTo>
                        <a:pt x="100" y="136"/>
                        <a:pt x="103" y="127"/>
                        <a:pt x="97" y="122"/>
                      </a:cubicBezTo>
                      <a:cubicBezTo>
                        <a:pt x="86" y="98"/>
                        <a:pt x="74" y="74"/>
                        <a:pt x="62" y="48"/>
                      </a:cubicBezTo>
                      <a:cubicBezTo>
                        <a:pt x="60" y="59"/>
                        <a:pt x="58" y="68"/>
                        <a:pt x="56" y="77"/>
                      </a:cubicBezTo>
                      <a:cubicBezTo>
                        <a:pt x="52" y="82"/>
                        <a:pt x="48" y="87"/>
                        <a:pt x="41" y="81"/>
                      </a:cubicBezTo>
                      <a:close/>
                    </a:path>
                  </a:pathLst>
                </a:custGeom>
                <a:solidFill>
                  <a:srgbClr val="D3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39" name="Freeform 511">
                  <a:extLst>
                    <a:ext uri="{FF2B5EF4-FFF2-40B4-BE49-F238E27FC236}">
                      <a16:creationId xmlns:a16="http://schemas.microsoft.com/office/drawing/2014/main" id="{296A61E9-642C-FD68-4062-90C593D71E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7" y="34"/>
                  <a:ext cx="112" cy="172"/>
                </a:xfrm>
                <a:custGeom>
                  <a:avLst/>
                  <a:gdLst>
                    <a:gd name="T0" fmla="*/ 25 w 97"/>
                    <a:gd name="T1" fmla="*/ 2 h 152"/>
                    <a:gd name="T2" fmla="*/ 43 w 97"/>
                    <a:gd name="T3" fmla="*/ 3 h 152"/>
                    <a:gd name="T4" fmla="*/ 79 w 97"/>
                    <a:gd name="T5" fmla="*/ 11 h 152"/>
                    <a:gd name="T6" fmla="*/ 91 w 97"/>
                    <a:gd name="T7" fmla="*/ 19 h 152"/>
                    <a:gd name="T8" fmla="*/ 90 w 97"/>
                    <a:gd name="T9" fmla="*/ 36 h 152"/>
                    <a:gd name="T10" fmla="*/ 76 w 97"/>
                    <a:gd name="T11" fmla="*/ 85 h 152"/>
                    <a:gd name="T12" fmla="*/ 72 w 97"/>
                    <a:gd name="T13" fmla="*/ 125 h 152"/>
                    <a:gd name="T14" fmla="*/ 67 w 97"/>
                    <a:gd name="T15" fmla="*/ 139 h 152"/>
                    <a:gd name="T16" fmla="*/ 61 w 97"/>
                    <a:gd name="T17" fmla="*/ 125 h 152"/>
                    <a:gd name="T18" fmla="*/ 55 w 97"/>
                    <a:gd name="T19" fmla="*/ 143 h 152"/>
                    <a:gd name="T20" fmla="*/ 46 w 97"/>
                    <a:gd name="T21" fmla="*/ 150 h 152"/>
                    <a:gd name="T22" fmla="*/ 33 w 97"/>
                    <a:gd name="T23" fmla="*/ 131 h 152"/>
                    <a:gd name="T24" fmla="*/ 27 w 97"/>
                    <a:gd name="T25" fmla="*/ 134 h 152"/>
                    <a:gd name="T26" fmla="*/ 21 w 97"/>
                    <a:gd name="T27" fmla="*/ 131 h 152"/>
                    <a:gd name="T28" fmla="*/ 4 w 97"/>
                    <a:gd name="T29" fmla="*/ 92 h 152"/>
                    <a:gd name="T30" fmla="*/ 5 w 97"/>
                    <a:gd name="T31" fmla="*/ 80 h 152"/>
                    <a:gd name="T32" fmla="*/ 26 w 97"/>
                    <a:gd name="T33" fmla="*/ 27 h 152"/>
                    <a:gd name="T34" fmla="*/ 25 w 97"/>
                    <a:gd name="T35" fmla="*/ 2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97" h="152">
                      <a:moveTo>
                        <a:pt x="25" y="2"/>
                      </a:moveTo>
                      <a:cubicBezTo>
                        <a:pt x="31" y="2"/>
                        <a:pt x="37" y="7"/>
                        <a:pt x="43" y="3"/>
                      </a:cubicBezTo>
                      <a:cubicBezTo>
                        <a:pt x="56" y="0"/>
                        <a:pt x="67" y="9"/>
                        <a:pt x="79" y="11"/>
                      </a:cubicBezTo>
                      <a:cubicBezTo>
                        <a:pt x="83" y="13"/>
                        <a:pt x="87" y="16"/>
                        <a:pt x="91" y="19"/>
                      </a:cubicBezTo>
                      <a:cubicBezTo>
                        <a:pt x="97" y="25"/>
                        <a:pt x="94" y="31"/>
                        <a:pt x="90" y="36"/>
                      </a:cubicBezTo>
                      <a:cubicBezTo>
                        <a:pt x="78" y="50"/>
                        <a:pt x="74" y="67"/>
                        <a:pt x="76" y="85"/>
                      </a:cubicBezTo>
                      <a:cubicBezTo>
                        <a:pt x="74" y="98"/>
                        <a:pt x="70" y="111"/>
                        <a:pt x="72" y="125"/>
                      </a:cubicBezTo>
                      <a:cubicBezTo>
                        <a:pt x="73" y="130"/>
                        <a:pt x="72" y="135"/>
                        <a:pt x="67" y="139"/>
                      </a:cubicBezTo>
                      <a:cubicBezTo>
                        <a:pt x="65" y="135"/>
                        <a:pt x="64" y="131"/>
                        <a:pt x="61" y="125"/>
                      </a:cubicBezTo>
                      <a:cubicBezTo>
                        <a:pt x="59" y="132"/>
                        <a:pt x="57" y="137"/>
                        <a:pt x="55" y="143"/>
                      </a:cubicBezTo>
                      <a:cubicBezTo>
                        <a:pt x="52" y="145"/>
                        <a:pt x="52" y="152"/>
                        <a:pt x="46" y="150"/>
                      </a:cubicBezTo>
                      <a:cubicBezTo>
                        <a:pt x="42" y="144"/>
                        <a:pt x="38" y="137"/>
                        <a:pt x="33" y="131"/>
                      </a:cubicBezTo>
                      <a:cubicBezTo>
                        <a:pt x="29" y="126"/>
                        <a:pt x="29" y="132"/>
                        <a:pt x="27" y="134"/>
                      </a:cubicBezTo>
                      <a:cubicBezTo>
                        <a:pt x="24" y="135"/>
                        <a:pt x="22" y="134"/>
                        <a:pt x="21" y="131"/>
                      </a:cubicBezTo>
                      <a:cubicBezTo>
                        <a:pt x="18" y="117"/>
                        <a:pt x="11" y="104"/>
                        <a:pt x="4" y="92"/>
                      </a:cubicBezTo>
                      <a:cubicBezTo>
                        <a:pt x="1" y="88"/>
                        <a:pt x="0" y="83"/>
                        <a:pt x="5" y="80"/>
                      </a:cubicBezTo>
                      <a:cubicBezTo>
                        <a:pt x="35" y="64"/>
                        <a:pt x="35" y="64"/>
                        <a:pt x="26" y="27"/>
                      </a:cubicBezTo>
                      <a:cubicBezTo>
                        <a:pt x="23" y="19"/>
                        <a:pt x="20" y="10"/>
                        <a:pt x="25" y="2"/>
                      </a:cubicBezTo>
                      <a:close/>
                    </a:path>
                  </a:pathLst>
                </a:custGeom>
                <a:solidFill>
                  <a:srgbClr val="D3A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0" name="Freeform 512">
                  <a:extLst>
                    <a:ext uri="{FF2B5EF4-FFF2-40B4-BE49-F238E27FC236}">
                      <a16:creationId xmlns:a16="http://schemas.microsoft.com/office/drawing/2014/main" id="{25DF792F-257C-CC89-157D-0E445E616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2" y="114"/>
                  <a:ext cx="106" cy="187"/>
                </a:xfrm>
                <a:custGeom>
                  <a:avLst/>
                  <a:gdLst>
                    <a:gd name="T0" fmla="*/ 7 w 92"/>
                    <a:gd name="T1" fmla="*/ 5 h 165"/>
                    <a:gd name="T2" fmla="*/ 23 w 92"/>
                    <a:gd name="T3" fmla="*/ 7 h 165"/>
                    <a:gd name="T4" fmla="*/ 59 w 92"/>
                    <a:gd name="T5" fmla="*/ 12 h 165"/>
                    <a:gd name="T6" fmla="*/ 72 w 92"/>
                    <a:gd name="T7" fmla="*/ 15 h 165"/>
                    <a:gd name="T8" fmla="*/ 70 w 92"/>
                    <a:gd name="T9" fmla="*/ 34 h 165"/>
                    <a:gd name="T10" fmla="*/ 75 w 92"/>
                    <a:gd name="T11" fmla="*/ 64 h 165"/>
                    <a:gd name="T12" fmla="*/ 90 w 92"/>
                    <a:gd name="T13" fmla="*/ 88 h 165"/>
                    <a:gd name="T14" fmla="*/ 85 w 92"/>
                    <a:gd name="T15" fmla="*/ 161 h 165"/>
                    <a:gd name="T16" fmla="*/ 80 w 92"/>
                    <a:gd name="T17" fmla="*/ 165 h 165"/>
                    <a:gd name="T18" fmla="*/ 63 w 92"/>
                    <a:gd name="T19" fmla="*/ 140 h 165"/>
                    <a:gd name="T20" fmla="*/ 32 w 92"/>
                    <a:gd name="T21" fmla="*/ 95 h 165"/>
                    <a:gd name="T22" fmla="*/ 16 w 92"/>
                    <a:gd name="T23" fmla="*/ 77 h 165"/>
                    <a:gd name="T24" fmla="*/ 2 w 92"/>
                    <a:gd name="T25" fmla="*/ 19 h 165"/>
                    <a:gd name="T26" fmla="*/ 7 w 92"/>
                    <a:gd name="T27" fmla="*/ 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2" h="165">
                      <a:moveTo>
                        <a:pt x="7" y="5"/>
                      </a:moveTo>
                      <a:cubicBezTo>
                        <a:pt x="13" y="5"/>
                        <a:pt x="18" y="6"/>
                        <a:pt x="23" y="7"/>
                      </a:cubicBezTo>
                      <a:cubicBezTo>
                        <a:pt x="36" y="0"/>
                        <a:pt x="47" y="9"/>
                        <a:pt x="59" y="12"/>
                      </a:cubicBezTo>
                      <a:cubicBezTo>
                        <a:pt x="64" y="9"/>
                        <a:pt x="68" y="12"/>
                        <a:pt x="72" y="15"/>
                      </a:cubicBezTo>
                      <a:cubicBezTo>
                        <a:pt x="76" y="22"/>
                        <a:pt x="75" y="29"/>
                        <a:pt x="70" y="34"/>
                      </a:cubicBezTo>
                      <a:cubicBezTo>
                        <a:pt x="59" y="46"/>
                        <a:pt x="63" y="55"/>
                        <a:pt x="75" y="64"/>
                      </a:cubicBezTo>
                      <a:cubicBezTo>
                        <a:pt x="81" y="71"/>
                        <a:pt x="75" y="87"/>
                        <a:pt x="90" y="88"/>
                      </a:cubicBezTo>
                      <a:cubicBezTo>
                        <a:pt x="92" y="113"/>
                        <a:pt x="88" y="137"/>
                        <a:pt x="85" y="161"/>
                      </a:cubicBezTo>
                      <a:cubicBezTo>
                        <a:pt x="84" y="163"/>
                        <a:pt x="82" y="164"/>
                        <a:pt x="80" y="165"/>
                      </a:cubicBezTo>
                      <a:cubicBezTo>
                        <a:pt x="71" y="159"/>
                        <a:pt x="77" y="143"/>
                        <a:pt x="63" y="140"/>
                      </a:cubicBezTo>
                      <a:cubicBezTo>
                        <a:pt x="55" y="123"/>
                        <a:pt x="44" y="109"/>
                        <a:pt x="32" y="95"/>
                      </a:cubicBezTo>
                      <a:cubicBezTo>
                        <a:pt x="28" y="88"/>
                        <a:pt x="21" y="84"/>
                        <a:pt x="16" y="77"/>
                      </a:cubicBezTo>
                      <a:cubicBezTo>
                        <a:pt x="9" y="58"/>
                        <a:pt x="7" y="38"/>
                        <a:pt x="2" y="19"/>
                      </a:cubicBezTo>
                      <a:cubicBezTo>
                        <a:pt x="0" y="13"/>
                        <a:pt x="0" y="7"/>
                        <a:pt x="7" y="5"/>
                      </a:cubicBezTo>
                      <a:close/>
                    </a:path>
                  </a:pathLst>
                </a:custGeom>
                <a:solidFill>
                  <a:srgbClr val="D6B1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1" name="Freeform 513">
                  <a:extLst>
                    <a:ext uri="{FF2B5EF4-FFF2-40B4-BE49-F238E27FC236}">
                      <a16:creationId xmlns:a16="http://schemas.microsoft.com/office/drawing/2014/main" id="{8D68C178-7176-0918-B19A-3D29F6A913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" y="110"/>
                  <a:ext cx="102" cy="423"/>
                </a:xfrm>
                <a:custGeom>
                  <a:avLst/>
                  <a:gdLst>
                    <a:gd name="T0" fmla="*/ 70 w 89"/>
                    <a:gd name="T1" fmla="*/ 0 h 374"/>
                    <a:gd name="T2" fmla="*/ 84 w 89"/>
                    <a:gd name="T3" fmla="*/ 24 h 374"/>
                    <a:gd name="T4" fmla="*/ 88 w 89"/>
                    <a:gd name="T5" fmla="*/ 39 h 374"/>
                    <a:gd name="T6" fmla="*/ 74 w 89"/>
                    <a:gd name="T7" fmla="*/ 116 h 374"/>
                    <a:gd name="T8" fmla="*/ 64 w 89"/>
                    <a:gd name="T9" fmla="*/ 166 h 374"/>
                    <a:gd name="T10" fmla="*/ 40 w 89"/>
                    <a:gd name="T11" fmla="*/ 300 h 374"/>
                    <a:gd name="T12" fmla="*/ 30 w 89"/>
                    <a:gd name="T13" fmla="*/ 331 h 374"/>
                    <a:gd name="T14" fmla="*/ 22 w 89"/>
                    <a:gd name="T15" fmla="*/ 372 h 374"/>
                    <a:gd name="T16" fmla="*/ 4 w 89"/>
                    <a:gd name="T17" fmla="*/ 366 h 374"/>
                    <a:gd name="T18" fmla="*/ 4 w 89"/>
                    <a:gd name="T19" fmla="*/ 343 h 374"/>
                    <a:gd name="T20" fmla="*/ 57 w 89"/>
                    <a:gd name="T21" fmla="*/ 41 h 374"/>
                    <a:gd name="T22" fmla="*/ 70 w 89"/>
                    <a:gd name="T23" fmla="*/ 0 h 3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9" h="374">
                      <a:moveTo>
                        <a:pt x="70" y="0"/>
                      </a:moveTo>
                      <a:cubicBezTo>
                        <a:pt x="75" y="8"/>
                        <a:pt x="79" y="16"/>
                        <a:pt x="84" y="24"/>
                      </a:cubicBezTo>
                      <a:cubicBezTo>
                        <a:pt x="87" y="29"/>
                        <a:pt x="89" y="33"/>
                        <a:pt x="88" y="39"/>
                      </a:cubicBezTo>
                      <a:cubicBezTo>
                        <a:pt x="82" y="64"/>
                        <a:pt x="79" y="90"/>
                        <a:pt x="74" y="116"/>
                      </a:cubicBezTo>
                      <a:cubicBezTo>
                        <a:pt x="70" y="132"/>
                        <a:pt x="67" y="149"/>
                        <a:pt x="64" y="166"/>
                      </a:cubicBezTo>
                      <a:cubicBezTo>
                        <a:pt x="55" y="210"/>
                        <a:pt x="50" y="255"/>
                        <a:pt x="40" y="300"/>
                      </a:cubicBezTo>
                      <a:cubicBezTo>
                        <a:pt x="40" y="311"/>
                        <a:pt x="32" y="320"/>
                        <a:pt x="30" y="331"/>
                      </a:cubicBezTo>
                      <a:cubicBezTo>
                        <a:pt x="28" y="344"/>
                        <a:pt x="25" y="358"/>
                        <a:pt x="22" y="372"/>
                      </a:cubicBezTo>
                      <a:cubicBezTo>
                        <a:pt x="15" y="374"/>
                        <a:pt x="9" y="372"/>
                        <a:pt x="4" y="366"/>
                      </a:cubicBezTo>
                      <a:cubicBezTo>
                        <a:pt x="0" y="358"/>
                        <a:pt x="2" y="351"/>
                        <a:pt x="4" y="343"/>
                      </a:cubicBezTo>
                      <a:cubicBezTo>
                        <a:pt x="22" y="242"/>
                        <a:pt x="40" y="142"/>
                        <a:pt x="57" y="41"/>
                      </a:cubicBezTo>
                      <a:cubicBezTo>
                        <a:pt x="59" y="27"/>
                        <a:pt x="59" y="12"/>
                        <a:pt x="70" y="0"/>
                      </a:cubicBezTo>
                      <a:close/>
                    </a:path>
                  </a:pathLst>
                </a:custGeom>
                <a:solidFill>
                  <a:srgbClr val="D39F1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2" name="Freeform 514">
                  <a:extLst>
                    <a:ext uri="{FF2B5EF4-FFF2-40B4-BE49-F238E27FC236}">
                      <a16:creationId xmlns:a16="http://schemas.microsoft.com/office/drawing/2014/main" id="{A7750127-FDA0-6565-F400-93A784DF36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3" y="28"/>
                  <a:ext cx="97" cy="428"/>
                </a:xfrm>
                <a:custGeom>
                  <a:avLst/>
                  <a:gdLst>
                    <a:gd name="T0" fmla="*/ 67 w 84"/>
                    <a:gd name="T1" fmla="*/ 0 h 378"/>
                    <a:gd name="T2" fmla="*/ 78 w 84"/>
                    <a:gd name="T3" fmla="*/ 23 h 378"/>
                    <a:gd name="T4" fmla="*/ 83 w 84"/>
                    <a:gd name="T5" fmla="*/ 37 h 378"/>
                    <a:gd name="T6" fmla="*/ 69 w 84"/>
                    <a:gd name="T7" fmla="*/ 113 h 378"/>
                    <a:gd name="T8" fmla="*/ 58 w 84"/>
                    <a:gd name="T9" fmla="*/ 163 h 378"/>
                    <a:gd name="T10" fmla="*/ 37 w 84"/>
                    <a:gd name="T11" fmla="*/ 291 h 378"/>
                    <a:gd name="T12" fmla="*/ 28 w 84"/>
                    <a:gd name="T13" fmla="*/ 315 h 378"/>
                    <a:gd name="T14" fmla="*/ 20 w 84"/>
                    <a:gd name="T15" fmla="*/ 361 h 378"/>
                    <a:gd name="T16" fmla="*/ 0 w 84"/>
                    <a:gd name="T17" fmla="*/ 364 h 378"/>
                    <a:gd name="T18" fmla="*/ 20 w 84"/>
                    <a:gd name="T19" fmla="*/ 251 h 378"/>
                    <a:gd name="T20" fmla="*/ 67 w 84"/>
                    <a:gd name="T21" fmla="*/ 0 h 3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4" h="378">
                      <a:moveTo>
                        <a:pt x="67" y="0"/>
                      </a:moveTo>
                      <a:cubicBezTo>
                        <a:pt x="71" y="8"/>
                        <a:pt x="74" y="15"/>
                        <a:pt x="78" y="23"/>
                      </a:cubicBezTo>
                      <a:cubicBezTo>
                        <a:pt x="82" y="27"/>
                        <a:pt x="84" y="32"/>
                        <a:pt x="83" y="37"/>
                      </a:cubicBezTo>
                      <a:cubicBezTo>
                        <a:pt x="78" y="63"/>
                        <a:pt x="74" y="88"/>
                        <a:pt x="69" y="113"/>
                      </a:cubicBezTo>
                      <a:cubicBezTo>
                        <a:pt x="63" y="129"/>
                        <a:pt x="66" y="147"/>
                        <a:pt x="58" y="163"/>
                      </a:cubicBezTo>
                      <a:cubicBezTo>
                        <a:pt x="51" y="206"/>
                        <a:pt x="45" y="249"/>
                        <a:pt x="37" y="291"/>
                      </a:cubicBezTo>
                      <a:cubicBezTo>
                        <a:pt x="32" y="299"/>
                        <a:pt x="35" y="309"/>
                        <a:pt x="28" y="315"/>
                      </a:cubicBezTo>
                      <a:cubicBezTo>
                        <a:pt x="26" y="330"/>
                        <a:pt x="23" y="345"/>
                        <a:pt x="20" y="361"/>
                      </a:cubicBezTo>
                      <a:cubicBezTo>
                        <a:pt x="15" y="371"/>
                        <a:pt x="9" y="378"/>
                        <a:pt x="0" y="364"/>
                      </a:cubicBezTo>
                      <a:cubicBezTo>
                        <a:pt x="7" y="327"/>
                        <a:pt x="13" y="289"/>
                        <a:pt x="20" y="251"/>
                      </a:cubicBezTo>
                      <a:cubicBezTo>
                        <a:pt x="37" y="168"/>
                        <a:pt x="47" y="83"/>
                        <a:pt x="67" y="0"/>
                      </a:cubicBezTo>
                      <a:close/>
                    </a:path>
                  </a:pathLst>
                </a:custGeom>
                <a:solidFill>
                  <a:srgbClr val="D29F1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3" name="Freeform 515">
                  <a:extLst>
                    <a:ext uri="{FF2B5EF4-FFF2-40B4-BE49-F238E27FC236}">
                      <a16:creationId xmlns:a16="http://schemas.microsoft.com/office/drawing/2014/main" id="{10E9F16F-6C7B-4C27-B8A8-68F8EF262D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0" y="258"/>
                  <a:ext cx="111" cy="153"/>
                </a:xfrm>
                <a:custGeom>
                  <a:avLst/>
                  <a:gdLst>
                    <a:gd name="T0" fmla="*/ 86 w 96"/>
                    <a:gd name="T1" fmla="*/ 26 h 135"/>
                    <a:gd name="T2" fmla="*/ 94 w 96"/>
                    <a:gd name="T3" fmla="*/ 48 h 135"/>
                    <a:gd name="T4" fmla="*/ 83 w 96"/>
                    <a:gd name="T5" fmla="*/ 47 h 135"/>
                    <a:gd name="T6" fmla="*/ 51 w 96"/>
                    <a:gd name="T7" fmla="*/ 105 h 135"/>
                    <a:gd name="T8" fmla="*/ 36 w 96"/>
                    <a:gd name="T9" fmla="*/ 113 h 135"/>
                    <a:gd name="T10" fmla="*/ 36 w 96"/>
                    <a:gd name="T11" fmla="*/ 125 h 135"/>
                    <a:gd name="T12" fmla="*/ 32 w 96"/>
                    <a:gd name="T13" fmla="*/ 133 h 135"/>
                    <a:gd name="T14" fmla="*/ 19 w 96"/>
                    <a:gd name="T15" fmla="*/ 133 h 135"/>
                    <a:gd name="T16" fmla="*/ 5 w 96"/>
                    <a:gd name="T17" fmla="*/ 69 h 135"/>
                    <a:gd name="T18" fmla="*/ 6 w 96"/>
                    <a:gd name="T19" fmla="*/ 33 h 135"/>
                    <a:gd name="T20" fmla="*/ 15 w 96"/>
                    <a:gd name="T21" fmla="*/ 43 h 135"/>
                    <a:gd name="T22" fmla="*/ 20 w 96"/>
                    <a:gd name="T23" fmla="*/ 0 h 135"/>
                    <a:gd name="T24" fmla="*/ 39 w 96"/>
                    <a:gd name="T25" fmla="*/ 11 h 135"/>
                    <a:gd name="T26" fmla="*/ 86 w 96"/>
                    <a:gd name="T27" fmla="*/ 26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96" h="135">
                      <a:moveTo>
                        <a:pt x="86" y="26"/>
                      </a:moveTo>
                      <a:cubicBezTo>
                        <a:pt x="94" y="32"/>
                        <a:pt x="96" y="39"/>
                        <a:pt x="94" y="48"/>
                      </a:cubicBezTo>
                      <a:cubicBezTo>
                        <a:pt x="91" y="41"/>
                        <a:pt x="87" y="37"/>
                        <a:pt x="83" y="47"/>
                      </a:cubicBezTo>
                      <a:cubicBezTo>
                        <a:pt x="74" y="67"/>
                        <a:pt x="66" y="88"/>
                        <a:pt x="51" y="105"/>
                      </a:cubicBezTo>
                      <a:cubicBezTo>
                        <a:pt x="43" y="102"/>
                        <a:pt x="33" y="96"/>
                        <a:pt x="36" y="113"/>
                      </a:cubicBezTo>
                      <a:cubicBezTo>
                        <a:pt x="37" y="117"/>
                        <a:pt x="37" y="121"/>
                        <a:pt x="36" y="125"/>
                      </a:cubicBezTo>
                      <a:cubicBezTo>
                        <a:pt x="34" y="128"/>
                        <a:pt x="33" y="130"/>
                        <a:pt x="32" y="133"/>
                      </a:cubicBezTo>
                      <a:cubicBezTo>
                        <a:pt x="27" y="133"/>
                        <a:pt x="23" y="135"/>
                        <a:pt x="19" y="133"/>
                      </a:cubicBezTo>
                      <a:cubicBezTo>
                        <a:pt x="14" y="111"/>
                        <a:pt x="10" y="90"/>
                        <a:pt x="5" y="69"/>
                      </a:cubicBezTo>
                      <a:cubicBezTo>
                        <a:pt x="2" y="57"/>
                        <a:pt x="0" y="44"/>
                        <a:pt x="6" y="33"/>
                      </a:cubicBezTo>
                      <a:cubicBezTo>
                        <a:pt x="10" y="35"/>
                        <a:pt x="11" y="39"/>
                        <a:pt x="15" y="43"/>
                      </a:cubicBezTo>
                      <a:cubicBezTo>
                        <a:pt x="18" y="28"/>
                        <a:pt x="9" y="12"/>
                        <a:pt x="20" y="0"/>
                      </a:cubicBezTo>
                      <a:cubicBezTo>
                        <a:pt x="28" y="1"/>
                        <a:pt x="29" y="13"/>
                        <a:pt x="39" y="11"/>
                      </a:cubicBezTo>
                      <a:cubicBezTo>
                        <a:pt x="58" y="5"/>
                        <a:pt x="71" y="18"/>
                        <a:pt x="86" y="26"/>
                      </a:cubicBezTo>
                      <a:close/>
                    </a:path>
                  </a:pathLst>
                </a:custGeom>
                <a:solidFill>
                  <a:srgbClr val="D6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4" name="Freeform 516">
                  <a:extLst>
                    <a:ext uri="{FF2B5EF4-FFF2-40B4-BE49-F238E27FC236}">
                      <a16:creationId xmlns:a16="http://schemas.microsoft.com/office/drawing/2014/main" id="{51513238-9F28-B432-C968-36E410D66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6" y="86"/>
                  <a:ext cx="92" cy="140"/>
                </a:xfrm>
                <a:custGeom>
                  <a:avLst/>
                  <a:gdLst>
                    <a:gd name="T0" fmla="*/ 54 w 80"/>
                    <a:gd name="T1" fmla="*/ 0 h 124"/>
                    <a:gd name="T2" fmla="*/ 73 w 80"/>
                    <a:gd name="T3" fmla="*/ 1 h 124"/>
                    <a:gd name="T4" fmla="*/ 69 w 80"/>
                    <a:gd name="T5" fmla="*/ 27 h 124"/>
                    <a:gd name="T6" fmla="*/ 70 w 80"/>
                    <a:gd name="T7" fmla="*/ 56 h 124"/>
                    <a:gd name="T8" fmla="*/ 77 w 80"/>
                    <a:gd name="T9" fmla="*/ 99 h 124"/>
                    <a:gd name="T10" fmla="*/ 59 w 80"/>
                    <a:gd name="T11" fmla="*/ 123 h 124"/>
                    <a:gd name="T12" fmla="*/ 50 w 80"/>
                    <a:gd name="T13" fmla="*/ 124 h 124"/>
                    <a:gd name="T14" fmla="*/ 31 w 80"/>
                    <a:gd name="T15" fmla="*/ 101 h 124"/>
                    <a:gd name="T16" fmla="*/ 3 w 80"/>
                    <a:gd name="T17" fmla="*/ 21 h 124"/>
                    <a:gd name="T18" fmla="*/ 5 w 80"/>
                    <a:gd name="T19" fmla="*/ 0 h 124"/>
                    <a:gd name="T20" fmla="*/ 24 w 80"/>
                    <a:gd name="T21" fmla="*/ 7 h 124"/>
                    <a:gd name="T22" fmla="*/ 54 w 80"/>
                    <a:gd name="T23" fmla="*/ 0 h 1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0" h="124">
                      <a:moveTo>
                        <a:pt x="54" y="0"/>
                      </a:moveTo>
                      <a:cubicBezTo>
                        <a:pt x="61" y="0"/>
                        <a:pt x="67" y="0"/>
                        <a:pt x="73" y="1"/>
                      </a:cubicBezTo>
                      <a:cubicBezTo>
                        <a:pt x="75" y="10"/>
                        <a:pt x="74" y="18"/>
                        <a:pt x="69" y="27"/>
                      </a:cubicBezTo>
                      <a:cubicBezTo>
                        <a:pt x="64" y="37"/>
                        <a:pt x="64" y="47"/>
                        <a:pt x="70" y="56"/>
                      </a:cubicBezTo>
                      <a:cubicBezTo>
                        <a:pt x="70" y="71"/>
                        <a:pt x="80" y="84"/>
                        <a:pt x="77" y="99"/>
                      </a:cubicBezTo>
                      <a:cubicBezTo>
                        <a:pt x="73" y="108"/>
                        <a:pt x="67" y="117"/>
                        <a:pt x="59" y="123"/>
                      </a:cubicBezTo>
                      <a:cubicBezTo>
                        <a:pt x="56" y="124"/>
                        <a:pt x="53" y="124"/>
                        <a:pt x="50" y="124"/>
                      </a:cubicBezTo>
                      <a:cubicBezTo>
                        <a:pt x="38" y="121"/>
                        <a:pt x="43" y="104"/>
                        <a:pt x="31" y="101"/>
                      </a:cubicBezTo>
                      <a:cubicBezTo>
                        <a:pt x="31" y="71"/>
                        <a:pt x="20" y="45"/>
                        <a:pt x="3" y="21"/>
                      </a:cubicBezTo>
                      <a:cubicBezTo>
                        <a:pt x="3" y="14"/>
                        <a:pt x="0" y="7"/>
                        <a:pt x="5" y="0"/>
                      </a:cubicBezTo>
                      <a:cubicBezTo>
                        <a:pt x="10" y="8"/>
                        <a:pt x="16" y="13"/>
                        <a:pt x="24" y="7"/>
                      </a:cubicBezTo>
                      <a:cubicBezTo>
                        <a:pt x="34" y="0"/>
                        <a:pt x="44" y="1"/>
                        <a:pt x="54" y="0"/>
                      </a:cubicBezTo>
                      <a:close/>
                    </a:path>
                  </a:pathLst>
                </a:custGeom>
                <a:solidFill>
                  <a:srgbClr val="D4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5" name="Freeform 517">
                  <a:extLst>
                    <a:ext uri="{FF2B5EF4-FFF2-40B4-BE49-F238E27FC236}">
                      <a16:creationId xmlns:a16="http://schemas.microsoft.com/office/drawing/2014/main" id="{6A43791B-53BC-5F0F-01D9-3FA6509C5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" y="201"/>
                  <a:ext cx="111" cy="328"/>
                </a:xfrm>
                <a:custGeom>
                  <a:avLst/>
                  <a:gdLst>
                    <a:gd name="T0" fmla="*/ 13 w 96"/>
                    <a:gd name="T1" fmla="*/ 131 h 290"/>
                    <a:gd name="T2" fmla="*/ 12 w 96"/>
                    <a:gd name="T3" fmla="*/ 200 h 290"/>
                    <a:gd name="T4" fmla="*/ 29 w 96"/>
                    <a:gd name="T5" fmla="*/ 212 h 290"/>
                    <a:gd name="T6" fmla="*/ 61 w 96"/>
                    <a:gd name="T7" fmla="*/ 210 h 290"/>
                    <a:gd name="T8" fmla="*/ 82 w 96"/>
                    <a:gd name="T9" fmla="*/ 195 h 290"/>
                    <a:gd name="T10" fmla="*/ 82 w 96"/>
                    <a:gd name="T11" fmla="*/ 50 h 290"/>
                    <a:gd name="T12" fmla="*/ 77 w 96"/>
                    <a:gd name="T13" fmla="*/ 32 h 290"/>
                    <a:gd name="T14" fmla="*/ 86 w 96"/>
                    <a:gd name="T15" fmla="*/ 4 h 290"/>
                    <a:gd name="T16" fmla="*/ 93 w 96"/>
                    <a:gd name="T17" fmla="*/ 11 h 290"/>
                    <a:gd name="T18" fmla="*/ 85 w 96"/>
                    <a:gd name="T19" fmla="*/ 36 h 290"/>
                    <a:gd name="T20" fmla="*/ 86 w 96"/>
                    <a:gd name="T21" fmla="*/ 162 h 290"/>
                    <a:gd name="T22" fmla="*/ 53 w 96"/>
                    <a:gd name="T23" fmla="*/ 286 h 290"/>
                    <a:gd name="T24" fmla="*/ 41 w 96"/>
                    <a:gd name="T25" fmla="*/ 287 h 290"/>
                    <a:gd name="T26" fmla="*/ 20 w 96"/>
                    <a:gd name="T27" fmla="*/ 240 h 290"/>
                    <a:gd name="T28" fmla="*/ 9 w 96"/>
                    <a:gd name="T29" fmla="*/ 154 h 290"/>
                    <a:gd name="T30" fmla="*/ 13 w 96"/>
                    <a:gd name="T31" fmla="*/ 131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96" h="290">
                      <a:moveTo>
                        <a:pt x="13" y="131"/>
                      </a:moveTo>
                      <a:cubicBezTo>
                        <a:pt x="13" y="154"/>
                        <a:pt x="14" y="177"/>
                        <a:pt x="12" y="200"/>
                      </a:cubicBezTo>
                      <a:cubicBezTo>
                        <a:pt x="12" y="216"/>
                        <a:pt x="23" y="215"/>
                        <a:pt x="29" y="212"/>
                      </a:cubicBezTo>
                      <a:cubicBezTo>
                        <a:pt x="40" y="206"/>
                        <a:pt x="49" y="206"/>
                        <a:pt x="61" y="210"/>
                      </a:cubicBezTo>
                      <a:cubicBezTo>
                        <a:pt x="74" y="216"/>
                        <a:pt x="83" y="214"/>
                        <a:pt x="82" y="195"/>
                      </a:cubicBezTo>
                      <a:cubicBezTo>
                        <a:pt x="81" y="146"/>
                        <a:pt x="82" y="98"/>
                        <a:pt x="82" y="50"/>
                      </a:cubicBezTo>
                      <a:cubicBezTo>
                        <a:pt x="82" y="44"/>
                        <a:pt x="85" y="36"/>
                        <a:pt x="77" y="32"/>
                      </a:cubicBezTo>
                      <a:cubicBezTo>
                        <a:pt x="69" y="19"/>
                        <a:pt x="76" y="10"/>
                        <a:pt x="86" y="4"/>
                      </a:cubicBezTo>
                      <a:cubicBezTo>
                        <a:pt x="92" y="0"/>
                        <a:pt x="96" y="3"/>
                        <a:pt x="93" y="11"/>
                      </a:cubicBezTo>
                      <a:cubicBezTo>
                        <a:pt x="87" y="18"/>
                        <a:pt x="85" y="27"/>
                        <a:pt x="85" y="36"/>
                      </a:cubicBezTo>
                      <a:cubicBezTo>
                        <a:pt x="86" y="78"/>
                        <a:pt x="83" y="120"/>
                        <a:pt x="86" y="162"/>
                      </a:cubicBezTo>
                      <a:cubicBezTo>
                        <a:pt x="90" y="208"/>
                        <a:pt x="75" y="248"/>
                        <a:pt x="53" y="286"/>
                      </a:cubicBezTo>
                      <a:cubicBezTo>
                        <a:pt x="49" y="290"/>
                        <a:pt x="45" y="290"/>
                        <a:pt x="41" y="287"/>
                      </a:cubicBezTo>
                      <a:cubicBezTo>
                        <a:pt x="34" y="271"/>
                        <a:pt x="28" y="255"/>
                        <a:pt x="20" y="240"/>
                      </a:cubicBezTo>
                      <a:cubicBezTo>
                        <a:pt x="4" y="213"/>
                        <a:pt x="11" y="183"/>
                        <a:pt x="9" y="154"/>
                      </a:cubicBezTo>
                      <a:cubicBezTo>
                        <a:pt x="3" y="145"/>
                        <a:pt x="0" y="137"/>
                        <a:pt x="13" y="131"/>
                      </a:cubicBezTo>
                      <a:close/>
                    </a:path>
                  </a:pathLst>
                </a:custGeom>
                <a:solidFill>
                  <a:srgbClr val="D2B1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6" name="Freeform 518">
                  <a:extLst>
                    <a:ext uri="{FF2B5EF4-FFF2-40B4-BE49-F238E27FC236}">
                      <a16:creationId xmlns:a16="http://schemas.microsoft.com/office/drawing/2014/main" id="{A821817D-4C99-D345-28C7-F64969DF49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6" y="216"/>
                  <a:ext cx="85" cy="121"/>
                </a:xfrm>
                <a:custGeom>
                  <a:avLst/>
                  <a:gdLst>
                    <a:gd name="T0" fmla="*/ 66 w 74"/>
                    <a:gd name="T1" fmla="*/ 106 h 107"/>
                    <a:gd name="T2" fmla="*/ 14 w 74"/>
                    <a:gd name="T3" fmla="*/ 102 h 107"/>
                    <a:gd name="T4" fmla="*/ 12 w 74"/>
                    <a:gd name="T5" fmla="*/ 102 h 107"/>
                    <a:gd name="T6" fmla="*/ 9 w 74"/>
                    <a:gd name="T7" fmla="*/ 7 h 107"/>
                    <a:gd name="T8" fmla="*/ 23 w 74"/>
                    <a:gd name="T9" fmla="*/ 6 h 107"/>
                    <a:gd name="T10" fmla="*/ 33 w 74"/>
                    <a:gd name="T11" fmla="*/ 28 h 107"/>
                    <a:gd name="T12" fmla="*/ 34 w 74"/>
                    <a:gd name="T13" fmla="*/ 46 h 107"/>
                    <a:gd name="T14" fmla="*/ 40 w 74"/>
                    <a:gd name="T15" fmla="*/ 32 h 107"/>
                    <a:gd name="T16" fmla="*/ 54 w 74"/>
                    <a:gd name="T17" fmla="*/ 11 h 107"/>
                    <a:gd name="T18" fmla="*/ 69 w 74"/>
                    <a:gd name="T19" fmla="*/ 9 h 107"/>
                    <a:gd name="T20" fmla="*/ 71 w 74"/>
                    <a:gd name="T21" fmla="*/ 68 h 107"/>
                    <a:gd name="T22" fmla="*/ 67 w 74"/>
                    <a:gd name="T23" fmla="*/ 82 h 107"/>
                    <a:gd name="T24" fmla="*/ 66 w 74"/>
                    <a:gd name="T25" fmla="*/ 106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4" h="107">
                      <a:moveTo>
                        <a:pt x="66" y="106"/>
                      </a:moveTo>
                      <a:cubicBezTo>
                        <a:pt x="48" y="107"/>
                        <a:pt x="32" y="90"/>
                        <a:pt x="14" y="102"/>
                      </a:cubicBezTo>
                      <a:cubicBezTo>
                        <a:pt x="14" y="102"/>
                        <a:pt x="13" y="102"/>
                        <a:pt x="12" y="102"/>
                      </a:cubicBezTo>
                      <a:cubicBezTo>
                        <a:pt x="3" y="89"/>
                        <a:pt x="0" y="20"/>
                        <a:pt x="9" y="7"/>
                      </a:cubicBezTo>
                      <a:cubicBezTo>
                        <a:pt x="13" y="0"/>
                        <a:pt x="18" y="1"/>
                        <a:pt x="23" y="6"/>
                      </a:cubicBezTo>
                      <a:cubicBezTo>
                        <a:pt x="30" y="12"/>
                        <a:pt x="31" y="20"/>
                        <a:pt x="33" y="28"/>
                      </a:cubicBezTo>
                      <a:cubicBezTo>
                        <a:pt x="35" y="33"/>
                        <a:pt x="34" y="39"/>
                        <a:pt x="34" y="46"/>
                      </a:cubicBezTo>
                      <a:cubicBezTo>
                        <a:pt x="37" y="41"/>
                        <a:pt x="37" y="36"/>
                        <a:pt x="40" y="32"/>
                      </a:cubicBezTo>
                      <a:cubicBezTo>
                        <a:pt x="44" y="25"/>
                        <a:pt x="48" y="17"/>
                        <a:pt x="54" y="11"/>
                      </a:cubicBezTo>
                      <a:cubicBezTo>
                        <a:pt x="58" y="7"/>
                        <a:pt x="63" y="0"/>
                        <a:pt x="69" y="9"/>
                      </a:cubicBezTo>
                      <a:cubicBezTo>
                        <a:pt x="74" y="29"/>
                        <a:pt x="70" y="49"/>
                        <a:pt x="71" y="68"/>
                      </a:cubicBezTo>
                      <a:cubicBezTo>
                        <a:pt x="71" y="73"/>
                        <a:pt x="70" y="78"/>
                        <a:pt x="67" y="82"/>
                      </a:cubicBezTo>
                      <a:cubicBezTo>
                        <a:pt x="66" y="90"/>
                        <a:pt x="66" y="98"/>
                        <a:pt x="66" y="106"/>
                      </a:cubicBezTo>
                      <a:close/>
                    </a:path>
                  </a:pathLst>
                </a:custGeom>
                <a:solidFill>
                  <a:srgbClr val="2526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7" name="Freeform 519">
                  <a:extLst>
                    <a:ext uri="{FF2B5EF4-FFF2-40B4-BE49-F238E27FC236}">
                      <a16:creationId xmlns:a16="http://schemas.microsoft.com/office/drawing/2014/main" id="{4D0C492B-D8F0-E916-E4F9-3C5E42ADF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4" y="170"/>
                  <a:ext cx="90" cy="207"/>
                </a:xfrm>
                <a:custGeom>
                  <a:avLst/>
                  <a:gdLst>
                    <a:gd name="T0" fmla="*/ 62 w 78"/>
                    <a:gd name="T1" fmla="*/ 39 h 183"/>
                    <a:gd name="T2" fmla="*/ 55 w 78"/>
                    <a:gd name="T3" fmla="*/ 36 h 183"/>
                    <a:gd name="T4" fmla="*/ 46 w 78"/>
                    <a:gd name="T5" fmla="*/ 60 h 183"/>
                    <a:gd name="T6" fmla="*/ 32 w 78"/>
                    <a:gd name="T7" fmla="*/ 82 h 183"/>
                    <a:gd name="T8" fmla="*/ 19 w 78"/>
                    <a:gd name="T9" fmla="*/ 79 h 183"/>
                    <a:gd name="T10" fmla="*/ 4 w 78"/>
                    <a:gd name="T11" fmla="*/ 3 h 183"/>
                    <a:gd name="T12" fmla="*/ 22 w 78"/>
                    <a:gd name="T13" fmla="*/ 3 h 183"/>
                    <a:gd name="T14" fmla="*/ 57 w 78"/>
                    <a:gd name="T15" fmla="*/ 11 h 183"/>
                    <a:gd name="T16" fmla="*/ 72 w 78"/>
                    <a:gd name="T17" fmla="*/ 20 h 183"/>
                    <a:gd name="T18" fmla="*/ 75 w 78"/>
                    <a:gd name="T19" fmla="*/ 31 h 183"/>
                    <a:gd name="T20" fmla="*/ 77 w 78"/>
                    <a:gd name="T21" fmla="*/ 168 h 183"/>
                    <a:gd name="T22" fmla="*/ 78 w 78"/>
                    <a:gd name="T23" fmla="*/ 175 h 183"/>
                    <a:gd name="T24" fmla="*/ 70 w 78"/>
                    <a:gd name="T25" fmla="*/ 183 h 183"/>
                    <a:gd name="T26" fmla="*/ 66 w 78"/>
                    <a:gd name="T27" fmla="*/ 162 h 183"/>
                    <a:gd name="T28" fmla="*/ 65 w 78"/>
                    <a:gd name="T29" fmla="*/ 57 h 183"/>
                    <a:gd name="T30" fmla="*/ 62 w 78"/>
                    <a:gd name="T31" fmla="*/ 3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8" h="183">
                      <a:moveTo>
                        <a:pt x="62" y="39"/>
                      </a:moveTo>
                      <a:cubicBezTo>
                        <a:pt x="61" y="34"/>
                        <a:pt x="60" y="31"/>
                        <a:pt x="55" y="36"/>
                      </a:cubicBezTo>
                      <a:cubicBezTo>
                        <a:pt x="49" y="42"/>
                        <a:pt x="45" y="50"/>
                        <a:pt x="46" y="60"/>
                      </a:cubicBezTo>
                      <a:cubicBezTo>
                        <a:pt x="42" y="67"/>
                        <a:pt x="37" y="75"/>
                        <a:pt x="32" y="82"/>
                      </a:cubicBezTo>
                      <a:cubicBezTo>
                        <a:pt x="27" y="84"/>
                        <a:pt x="23" y="83"/>
                        <a:pt x="19" y="79"/>
                      </a:cubicBezTo>
                      <a:cubicBezTo>
                        <a:pt x="13" y="54"/>
                        <a:pt x="0" y="30"/>
                        <a:pt x="4" y="3"/>
                      </a:cubicBezTo>
                      <a:cubicBezTo>
                        <a:pt x="10" y="2"/>
                        <a:pt x="16" y="9"/>
                        <a:pt x="22" y="3"/>
                      </a:cubicBezTo>
                      <a:cubicBezTo>
                        <a:pt x="35" y="0"/>
                        <a:pt x="45" y="10"/>
                        <a:pt x="57" y="11"/>
                      </a:cubicBezTo>
                      <a:cubicBezTo>
                        <a:pt x="64" y="11"/>
                        <a:pt x="69" y="15"/>
                        <a:pt x="72" y="20"/>
                      </a:cubicBezTo>
                      <a:cubicBezTo>
                        <a:pt x="74" y="24"/>
                        <a:pt x="75" y="27"/>
                        <a:pt x="75" y="31"/>
                      </a:cubicBezTo>
                      <a:cubicBezTo>
                        <a:pt x="76" y="77"/>
                        <a:pt x="74" y="122"/>
                        <a:pt x="77" y="168"/>
                      </a:cubicBezTo>
                      <a:cubicBezTo>
                        <a:pt x="77" y="170"/>
                        <a:pt x="78" y="172"/>
                        <a:pt x="78" y="175"/>
                      </a:cubicBezTo>
                      <a:cubicBezTo>
                        <a:pt x="78" y="180"/>
                        <a:pt x="75" y="183"/>
                        <a:pt x="70" y="183"/>
                      </a:cubicBezTo>
                      <a:cubicBezTo>
                        <a:pt x="63" y="177"/>
                        <a:pt x="66" y="169"/>
                        <a:pt x="66" y="162"/>
                      </a:cubicBezTo>
                      <a:cubicBezTo>
                        <a:pt x="65" y="127"/>
                        <a:pt x="66" y="92"/>
                        <a:pt x="65" y="57"/>
                      </a:cubicBezTo>
                      <a:cubicBezTo>
                        <a:pt x="65" y="51"/>
                        <a:pt x="68" y="44"/>
                        <a:pt x="62" y="39"/>
                      </a:cubicBezTo>
                      <a:close/>
                    </a:path>
                  </a:pathLst>
                </a:custGeom>
                <a:solidFill>
                  <a:srgbClr val="E0B9A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8" name="Freeform 520">
                  <a:extLst>
                    <a:ext uri="{FF2B5EF4-FFF2-40B4-BE49-F238E27FC236}">
                      <a16:creationId xmlns:a16="http://schemas.microsoft.com/office/drawing/2014/main" id="{77F2DE00-4381-D624-E68E-846C8B96B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0" y="137"/>
                  <a:ext cx="91" cy="174"/>
                </a:xfrm>
                <a:custGeom>
                  <a:avLst/>
                  <a:gdLst>
                    <a:gd name="T0" fmla="*/ 9 w 79"/>
                    <a:gd name="T1" fmla="*/ 0 h 154"/>
                    <a:gd name="T2" fmla="*/ 17 w 79"/>
                    <a:gd name="T3" fmla="*/ 0 h 154"/>
                    <a:gd name="T4" fmla="*/ 75 w 79"/>
                    <a:gd name="T5" fmla="*/ 16 h 154"/>
                    <a:gd name="T6" fmla="*/ 75 w 79"/>
                    <a:gd name="T7" fmla="*/ 28 h 154"/>
                    <a:gd name="T8" fmla="*/ 66 w 79"/>
                    <a:gd name="T9" fmla="*/ 64 h 154"/>
                    <a:gd name="T10" fmla="*/ 67 w 79"/>
                    <a:gd name="T11" fmla="*/ 147 h 154"/>
                    <a:gd name="T12" fmla="*/ 59 w 79"/>
                    <a:gd name="T13" fmla="*/ 152 h 154"/>
                    <a:gd name="T14" fmla="*/ 56 w 79"/>
                    <a:gd name="T15" fmla="*/ 54 h 154"/>
                    <a:gd name="T16" fmla="*/ 34 w 79"/>
                    <a:gd name="T17" fmla="*/ 82 h 154"/>
                    <a:gd name="T18" fmla="*/ 20 w 79"/>
                    <a:gd name="T19" fmla="*/ 80 h 154"/>
                    <a:gd name="T20" fmla="*/ 7 w 79"/>
                    <a:gd name="T21" fmla="*/ 42 h 154"/>
                    <a:gd name="T22" fmla="*/ 1 w 79"/>
                    <a:gd name="T23" fmla="*/ 19 h 154"/>
                    <a:gd name="T24" fmla="*/ 9 w 79"/>
                    <a:gd name="T25" fmla="*/ 0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9" h="154">
                      <a:moveTo>
                        <a:pt x="9" y="0"/>
                      </a:moveTo>
                      <a:cubicBezTo>
                        <a:pt x="11" y="0"/>
                        <a:pt x="14" y="0"/>
                        <a:pt x="17" y="0"/>
                      </a:cubicBezTo>
                      <a:cubicBezTo>
                        <a:pt x="38" y="0"/>
                        <a:pt x="57" y="4"/>
                        <a:pt x="75" y="16"/>
                      </a:cubicBezTo>
                      <a:cubicBezTo>
                        <a:pt x="79" y="20"/>
                        <a:pt x="77" y="24"/>
                        <a:pt x="75" y="28"/>
                      </a:cubicBezTo>
                      <a:cubicBezTo>
                        <a:pt x="68" y="39"/>
                        <a:pt x="66" y="51"/>
                        <a:pt x="66" y="64"/>
                      </a:cubicBezTo>
                      <a:cubicBezTo>
                        <a:pt x="66" y="92"/>
                        <a:pt x="66" y="120"/>
                        <a:pt x="67" y="147"/>
                      </a:cubicBezTo>
                      <a:cubicBezTo>
                        <a:pt x="65" y="151"/>
                        <a:pt x="64" y="154"/>
                        <a:pt x="59" y="152"/>
                      </a:cubicBezTo>
                      <a:cubicBezTo>
                        <a:pt x="54" y="120"/>
                        <a:pt x="59" y="88"/>
                        <a:pt x="56" y="54"/>
                      </a:cubicBezTo>
                      <a:cubicBezTo>
                        <a:pt x="45" y="61"/>
                        <a:pt x="39" y="72"/>
                        <a:pt x="34" y="82"/>
                      </a:cubicBezTo>
                      <a:cubicBezTo>
                        <a:pt x="29" y="82"/>
                        <a:pt x="24" y="83"/>
                        <a:pt x="20" y="80"/>
                      </a:cubicBezTo>
                      <a:cubicBezTo>
                        <a:pt x="11" y="69"/>
                        <a:pt x="11" y="55"/>
                        <a:pt x="7" y="42"/>
                      </a:cubicBezTo>
                      <a:cubicBezTo>
                        <a:pt x="5" y="34"/>
                        <a:pt x="3" y="26"/>
                        <a:pt x="1" y="19"/>
                      </a:cubicBezTo>
                      <a:cubicBezTo>
                        <a:pt x="0" y="11"/>
                        <a:pt x="0" y="4"/>
                        <a:pt x="9" y="0"/>
                      </a:cubicBezTo>
                      <a:close/>
                    </a:path>
                  </a:pathLst>
                </a:custGeom>
                <a:solidFill>
                  <a:srgbClr val="D2AF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49" name="Freeform 521">
                  <a:extLst>
                    <a:ext uri="{FF2B5EF4-FFF2-40B4-BE49-F238E27FC236}">
                      <a16:creationId xmlns:a16="http://schemas.microsoft.com/office/drawing/2014/main" id="{13679731-BE37-D1A2-C58D-A992C3C02A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8" y="169"/>
                  <a:ext cx="83" cy="124"/>
                </a:xfrm>
                <a:custGeom>
                  <a:avLst/>
                  <a:gdLst>
                    <a:gd name="T0" fmla="*/ 7 w 72"/>
                    <a:gd name="T1" fmla="*/ 8 h 110"/>
                    <a:gd name="T2" fmla="*/ 46 w 72"/>
                    <a:gd name="T3" fmla="*/ 7 h 110"/>
                    <a:gd name="T4" fmla="*/ 66 w 72"/>
                    <a:gd name="T5" fmla="*/ 12 h 110"/>
                    <a:gd name="T6" fmla="*/ 72 w 72"/>
                    <a:gd name="T7" fmla="*/ 25 h 110"/>
                    <a:gd name="T8" fmla="*/ 47 w 72"/>
                    <a:gd name="T9" fmla="*/ 83 h 110"/>
                    <a:gd name="T10" fmla="*/ 38 w 72"/>
                    <a:gd name="T11" fmla="*/ 78 h 110"/>
                    <a:gd name="T12" fmla="*/ 20 w 72"/>
                    <a:gd name="T13" fmla="*/ 110 h 110"/>
                    <a:gd name="T14" fmla="*/ 11 w 72"/>
                    <a:gd name="T15" fmla="*/ 68 h 110"/>
                    <a:gd name="T16" fmla="*/ 2 w 72"/>
                    <a:gd name="T17" fmla="*/ 20 h 110"/>
                    <a:gd name="T18" fmla="*/ 7 w 72"/>
                    <a:gd name="T19" fmla="*/ 8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110">
                      <a:moveTo>
                        <a:pt x="7" y="8"/>
                      </a:moveTo>
                      <a:cubicBezTo>
                        <a:pt x="20" y="13"/>
                        <a:pt x="32" y="0"/>
                        <a:pt x="46" y="7"/>
                      </a:cubicBezTo>
                      <a:cubicBezTo>
                        <a:pt x="51" y="14"/>
                        <a:pt x="59" y="11"/>
                        <a:pt x="66" y="12"/>
                      </a:cubicBezTo>
                      <a:cubicBezTo>
                        <a:pt x="72" y="14"/>
                        <a:pt x="72" y="20"/>
                        <a:pt x="72" y="25"/>
                      </a:cubicBezTo>
                      <a:cubicBezTo>
                        <a:pt x="65" y="45"/>
                        <a:pt x="61" y="66"/>
                        <a:pt x="47" y="83"/>
                      </a:cubicBezTo>
                      <a:cubicBezTo>
                        <a:pt x="45" y="81"/>
                        <a:pt x="49" y="67"/>
                        <a:pt x="38" y="78"/>
                      </a:cubicBezTo>
                      <a:cubicBezTo>
                        <a:pt x="29" y="86"/>
                        <a:pt x="28" y="100"/>
                        <a:pt x="20" y="110"/>
                      </a:cubicBezTo>
                      <a:cubicBezTo>
                        <a:pt x="13" y="96"/>
                        <a:pt x="27" y="78"/>
                        <a:pt x="11" y="68"/>
                      </a:cubicBezTo>
                      <a:cubicBezTo>
                        <a:pt x="0" y="53"/>
                        <a:pt x="3" y="36"/>
                        <a:pt x="2" y="20"/>
                      </a:cubicBezTo>
                      <a:cubicBezTo>
                        <a:pt x="4" y="16"/>
                        <a:pt x="5" y="12"/>
                        <a:pt x="7" y="8"/>
                      </a:cubicBezTo>
                      <a:close/>
                    </a:path>
                  </a:pathLst>
                </a:custGeom>
                <a:solidFill>
                  <a:srgbClr val="D4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0" name="Freeform 522">
                  <a:extLst>
                    <a:ext uri="{FF2B5EF4-FFF2-40B4-BE49-F238E27FC236}">
                      <a16:creationId xmlns:a16="http://schemas.microsoft.com/office/drawing/2014/main" id="{D44A56EC-9BAE-11AC-3BF3-E39B601189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4" y="425"/>
                  <a:ext cx="96" cy="103"/>
                </a:xfrm>
                <a:custGeom>
                  <a:avLst/>
                  <a:gdLst>
                    <a:gd name="T0" fmla="*/ 62 w 83"/>
                    <a:gd name="T1" fmla="*/ 15 h 91"/>
                    <a:gd name="T2" fmla="*/ 81 w 83"/>
                    <a:gd name="T3" fmla="*/ 13 h 91"/>
                    <a:gd name="T4" fmla="*/ 61 w 83"/>
                    <a:gd name="T5" fmla="*/ 50 h 91"/>
                    <a:gd name="T6" fmla="*/ 38 w 83"/>
                    <a:gd name="T7" fmla="*/ 84 h 91"/>
                    <a:gd name="T8" fmla="*/ 20 w 83"/>
                    <a:gd name="T9" fmla="*/ 89 h 91"/>
                    <a:gd name="T10" fmla="*/ 14 w 83"/>
                    <a:gd name="T11" fmla="*/ 82 h 91"/>
                    <a:gd name="T12" fmla="*/ 3 w 83"/>
                    <a:gd name="T13" fmla="*/ 6 h 91"/>
                    <a:gd name="T14" fmla="*/ 8 w 83"/>
                    <a:gd name="T15" fmla="*/ 2 h 91"/>
                    <a:gd name="T16" fmla="*/ 26 w 83"/>
                    <a:gd name="T17" fmla="*/ 7 h 91"/>
                    <a:gd name="T18" fmla="*/ 62 w 83"/>
                    <a:gd name="T19" fmla="*/ 15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3" h="91">
                      <a:moveTo>
                        <a:pt x="62" y="15"/>
                      </a:moveTo>
                      <a:cubicBezTo>
                        <a:pt x="68" y="13"/>
                        <a:pt x="75" y="18"/>
                        <a:pt x="81" y="13"/>
                      </a:cubicBezTo>
                      <a:cubicBezTo>
                        <a:pt x="83" y="30"/>
                        <a:pt x="68" y="38"/>
                        <a:pt x="61" y="50"/>
                      </a:cubicBezTo>
                      <a:cubicBezTo>
                        <a:pt x="54" y="62"/>
                        <a:pt x="46" y="73"/>
                        <a:pt x="38" y="84"/>
                      </a:cubicBezTo>
                      <a:cubicBezTo>
                        <a:pt x="32" y="87"/>
                        <a:pt x="26" y="91"/>
                        <a:pt x="20" y="89"/>
                      </a:cubicBezTo>
                      <a:cubicBezTo>
                        <a:pt x="17" y="87"/>
                        <a:pt x="15" y="85"/>
                        <a:pt x="14" y="82"/>
                      </a:cubicBezTo>
                      <a:cubicBezTo>
                        <a:pt x="8" y="57"/>
                        <a:pt x="0" y="32"/>
                        <a:pt x="3" y="6"/>
                      </a:cubicBezTo>
                      <a:cubicBezTo>
                        <a:pt x="4" y="4"/>
                        <a:pt x="6" y="3"/>
                        <a:pt x="8" y="2"/>
                      </a:cubicBezTo>
                      <a:cubicBezTo>
                        <a:pt x="15" y="0"/>
                        <a:pt x="21" y="3"/>
                        <a:pt x="26" y="7"/>
                      </a:cubicBezTo>
                      <a:cubicBezTo>
                        <a:pt x="40" y="2"/>
                        <a:pt x="51" y="7"/>
                        <a:pt x="62" y="15"/>
                      </a:cubicBezTo>
                      <a:close/>
                    </a:path>
                  </a:pathLst>
                </a:custGeom>
                <a:solidFill>
                  <a:srgbClr val="DEBB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1" name="Freeform 523">
                  <a:extLst>
                    <a:ext uri="{FF2B5EF4-FFF2-40B4-BE49-F238E27FC236}">
                      <a16:creationId xmlns:a16="http://schemas.microsoft.com/office/drawing/2014/main" id="{4C1BAF5B-36AC-B22A-8AEC-833D7903B9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" y="252"/>
                  <a:ext cx="84" cy="121"/>
                </a:xfrm>
                <a:custGeom>
                  <a:avLst/>
                  <a:gdLst>
                    <a:gd name="T0" fmla="*/ 2 w 73"/>
                    <a:gd name="T1" fmla="*/ 22 h 107"/>
                    <a:gd name="T2" fmla="*/ 5 w 73"/>
                    <a:gd name="T3" fmla="*/ 8 h 107"/>
                    <a:gd name="T4" fmla="*/ 12 w 73"/>
                    <a:gd name="T5" fmla="*/ 2 h 107"/>
                    <a:gd name="T6" fmla="*/ 73 w 73"/>
                    <a:gd name="T7" fmla="*/ 21 h 107"/>
                    <a:gd name="T8" fmla="*/ 46 w 73"/>
                    <a:gd name="T9" fmla="*/ 81 h 107"/>
                    <a:gd name="T10" fmla="*/ 39 w 73"/>
                    <a:gd name="T11" fmla="*/ 76 h 107"/>
                    <a:gd name="T12" fmla="*/ 20 w 73"/>
                    <a:gd name="T13" fmla="*/ 107 h 107"/>
                    <a:gd name="T14" fmla="*/ 10 w 73"/>
                    <a:gd name="T15" fmla="*/ 66 h 107"/>
                    <a:gd name="T16" fmla="*/ 2 w 73"/>
                    <a:gd name="T17" fmla="*/ 22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107">
                      <a:moveTo>
                        <a:pt x="2" y="22"/>
                      </a:moveTo>
                      <a:cubicBezTo>
                        <a:pt x="2" y="17"/>
                        <a:pt x="1" y="12"/>
                        <a:pt x="5" y="8"/>
                      </a:cubicBezTo>
                      <a:cubicBezTo>
                        <a:pt x="6" y="4"/>
                        <a:pt x="9" y="3"/>
                        <a:pt x="12" y="2"/>
                      </a:cubicBezTo>
                      <a:cubicBezTo>
                        <a:pt x="35" y="0"/>
                        <a:pt x="57" y="0"/>
                        <a:pt x="73" y="21"/>
                      </a:cubicBezTo>
                      <a:cubicBezTo>
                        <a:pt x="67" y="42"/>
                        <a:pt x="58" y="62"/>
                        <a:pt x="46" y="81"/>
                      </a:cubicBezTo>
                      <a:cubicBezTo>
                        <a:pt x="43" y="80"/>
                        <a:pt x="49" y="65"/>
                        <a:pt x="39" y="76"/>
                      </a:cubicBezTo>
                      <a:cubicBezTo>
                        <a:pt x="32" y="84"/>
                        <a:pt x="27" y="95"/>
                        <a:pt x="20" y="107"/>
                      </a:cubicBezTo>
                      <a:cubicBezTo>
                        <a:pt x="14" y="92"/>
                        <a:pt x="23" y="76"/>
                        <a:pt x="10" y="66"/>
                      </a:cubicBezTo>
                      <a:cubicBezTo>
                        <a:pt x="0" y="53"/>
                        <a:pt x="2" y="37"/>
                        <a:pt x="2" y="22"/>
                      </a:cubicBezTo>
                      <a:close/>
                    </a:path>
                  </a:pathLst>
                </a:custGeom>
                <a:solidFill>
                  <a:srgbClr val="D3A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2" name="Freeform 524">
                  <a:extLst>
                    <a:ext uri="{FF2B5EF4-FFF2-40B4-BE49-F238E27FC236}">
                      <a16:creationId xmlns:a16="http://schemas.microsoft.com/office/drawing/2014/main" id="{8D0699D1-E86A-F8E2-B1B4-93075BD7C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17" y="231"/>
                  <a:ext cx="90" cy="126"/>
                </a:xfrm>
                <a:custGeom>
                  <a:avLst/>
                  <a:gdLst>
                    <a:gd name="T0" fmla="*/ 18 w 78"/>
                    <a:gd name="T1" fmla="*/ 20 h 112"/>
                    <a:gd name="T2" fmla="*/ 53 w 78"/>
                    <a:gd name="T3" fmla="*/ 13 h 112"/>
                    <a:gd name="T4" fmla="*/ 67 w 78"/>
                    <a:gd name="T5" fmla="*/ 2 h 112"/>
                    <a:gd name="T6" fmla="*/ 71 w 78"/>
                    <a:gd name="T7" fmla="*/ 0 h 112"/>
                    <a:gd name="T8" fmla="*/ 67 w 78"/>
                    <a:gd name="T9" fmla="*/ 45 h 112"/>
                    <a:gd name="T10" fmla="*/ 58 w 78"/>
                    <a:gd name="T11" fmla="*/ 105 h 112"/>
                    <a:gd name="T12" fmla="*/ 50 w 78"/>
                    <a:gd name="T13" fmla="*/ 112 h 112"/>
                    <a:gd name="T14" fmla="*/ 45 w 78"/>
                    <a:gd name="T15" fmla="*/ 97 h 112"/>
                    <a:gd name="T16" fmla="*/ 25 w 78"/>
                    <a:gd name="T17" fmla="*/ 77 h 112"/>
                    <a:gd name="T18" fmla="*/ 0 w 78"/>
                    <a:gd name="T19" fmla="*/ 28 h 112"/>
                    <a:gd name="T20" fmla="*/ 18 w 78"/>
                    <a:gd name="T21" fmla="*/ 20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8" h="112">
                      <a:moveTo>
                        <a:pt x="18" y="20"/>
                      </a:moveTo>
                      <a:cubicBezTo>
                        <a:pt x="29" y="17"/>
                        <a:pt x="40" y="9"/>
                        <a:pt x="53" y="13"/>
                      </a:cubicBezTo>
                      <a:cubicBezTo>
                        <a:pt x="59" y="11"/>
                        <a:pt x="63" y="7"/>
                        <a:pt x="67" y="2"/>
                      </a:cubicBezTo>
                      <a:cubicBezTo>
                        <a:pt x="68" y="1"/>
                        <a:pt x="69" y="0"/>
                        <a:pt x="71" y="0"/>
                      </a:cubicBezTo>
                      <a:cubicBezTo>
                        <a:pt x="78" y="16"/>
                        <a:pt x="70" y="30"/>
                        <a:pt x="67" y="45"/>
                      </a:cubicBezTo>
                      <a:cubicBezTo>
                        <a:pt x="63" y="64"/>
                        <a:pt x="55" y="84"/>
                        <a:pt x="58" y="105"/>
                      </a:cubicBezTo>
                      <a:cubicBezTo>
                        <a:pt x="59" y="111"/>
                        <a:pt x="57" y="112"/>
                        <a:pt x="50" y="112"/>
                      </a:cubicBezTo>
                      <a:cubicBezTo>
                        <a:pt x="52" y="106"/>
                        <a:pt x="53" y="100"/>
                        <a:pt x="45" y="97"/>
                      </a:cubicBezTo>
                      <a:cubicBezTo>
                        <a:pt x="38" y="91"/>
                        <a:pt x="40" y="76"/>
                        <a:pt x="25" y="77"/>
                      </a:cubicBezTo>
                      <a:cubicBezTo>
                        <a:pt x="13" y="62"/>
                        <a:pt x="4" y="46"/>
                        <a:pt x="0" y="28"/>
                      </a:cubicBezTo>
                      <a:cubicBezTo>
                        <a:pt x="4" y="19"/>
                        <a:pt x="9" y="15"/>
                        <a:pt x="18" y="20"/>
                      </a:cubicBezTo>
                      <a:close/>
                    </a:path>
                  </a:pathLst>
                </a:custGeom>
                <a:solidFill>
                  <a:srgbClr val="D6B1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3" name="Freeform 525">
                  <a:extLst>
                    <a:ext uri="{FF2B5EF4-FFF2-40B4-BE49-F238E27FC236}">
                      <a16:creationId xmlns:a16="http://schemas.microsoft.com/office/drawing/2014/main" id="{02BA9DE9-5795-13AD-659F-F48365D95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9" y="459"/>
                  <a:ext cx="82" cy="108"/>
                </a:xfrm>
                <a:custGeom>
                  <a:avLst/>
                  <a:gdLst>
                    <a:gd name="T0" fmla="*/ 71 w 71"/>
                    <a:gd name="T1" fmla="*/ 13 h 95"/>
                    <a:gd name="T2" fmla="*/ 49 w 71"/>
                    <a:gd name="T3" fmla="*/ 70 h 95"/>
                    <a:gd name="T4" fmla="*/ 34 w 71"/>
                    <a:gd name="T5" fmla="*/ 95 h 95"/>
                    <a:gd name="T6" fmla="*/ 22 w 71"/>
                    <a:gd name="T7" fmla="*/ 70 h 95"/>
                    <a:gd name="T8" fmla="*/ 0 w 71"/>
                    <a:gd name="T9" fmla="*/ 14 h 95"/>
                    <a:gd name="T10" fmla="*/ 21 w 71"/>
                    <a:gd name="T11" fmla="*/ 5 h 95"/>
                    <a:gd name="T12" fmla="*/ 52 w 71"/>
                    <a:gd name="T13" fmla="*/ 5 h 95"/>
                    <a:gd name="T14" fmla="*/ 71 w 71"/>
                    <a:gd name="T15" fmla="*/ 13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1" h="95">
                      <a:moveTo>
                        <a:pt x="71" y="13"/>
                      </a:moveTo>
                      <a:cubicBezTo>
                        <a:pt x="70" y="35"/>
                        <a:pt x="58" y="52"/>
                        <a:pt x="49" y="70"/>
                      </a:cubicBezTo>
                      <a:cubicBezTo>
                        <a:pt x="45" y="79"/>
                        <a:pt x="47" y="95"/>
                        <a:pt x="34" y="95"/>
                      </a:cubicBezTo>
                      <a:cubicBezTo>
                        <a:pt x="21" y="95"/>
                        <a:pt x="26" y="79"/>
                        <a:pt x="22" y="70"/>
                      </a:cubicBezTo>
                      <a:cubicBezTo>
                        <a:pt x="14" y="52"/>
                        <a:pt x="1" y="35"/>
                        <a:pt x="0" y="14"/>
                      </a:cubicBezTo>
                      <a:cubicBezTo>
                        <a:pt x="4" y="5"/>
                        <a:pt x="14" y="10"/>
                        <a:pt x="21" y="5"/>
                      </a:cubicBezTo>
                      <a:cubicBezTo>
                        <a:pt x="31" y="0"/>
                        <a:pt x="42" y="3"/>
                        <a:pt x="52" y="5"/>
                      </a:cubicBezTo>
                      <a:cubicBezTo>
                        <a:pt x="59" y="6"/>
                        <a:pt x="67" y="6"/>
                        <a:pt x="71" y="13"/>
                      </a:cubicBezTo>
                      <a:close/>
                    </a:path>
                  </a:pathLst>
                </a:custGeom>
                <a:solidFill>
                  <a:srgbClr val="D3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4" name="Freeform 526">
                  <a:extLst>
                    <a:ext uri="{FF2B5EF4-FFF2-40B4-BE49-F238E27FC236}">
                      <a16:creationId xmlns:a16="http://schemas.microsoft.com/office/drawing/2014/main" id="{7A936669-79CF-10A0-D286-E190D116E2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" y="310"/>
                  <a:ext cx="87" cy="121"/>
                </a:xfrm>
                <a:custGeom>
                  <a:avLst/>
                  <a:gdLst>
                    <a:gd name="T0" fmla="*/ 68 w 76"/>
                    <a:gd name="T1" fmla="*/ 35 h 107"/>
                    <a:gd name="T2" fmla="*/ 64 w 76"/>
                    <a:gd name="T3" fmla="*/ 58 h 107"/>
                    <a:gd name="T4" fmla="*/ 54 w 76"/>
                    <a:gd name="T5" fmla="*/ 107 h 107"/>
                    <a:gd name="T6" fmla="*/ 5 w 76"/>
                    <a:gd name="T7" fmla="*/ 31 h 107"/>
                    <a:gd name="T8" fmla="*/ 2 w 76"/>
                    <a:gd name="T9" fmla="*/ 19 h 107"/>
                    <a:gd name="T10" fmla="*/ 17 w 76"/>
                    <a:gd name="T11" fmla="*/ 9 h 107"/>
                    <a:gd name="T12" fmla="*/ 50 w 76"/>
                    <a:gd name="T13" fmla="*/ 2 h 107"/>
                    <a:gd name="T14" fmla="*/ 71 w 76"/>
                    <a:gd name="T15" fmla="*/ 7 h 107"/>
                    <a:gd name="T16" fmla="*/ 68 w 76"/>
                    <a:gd name="T17" fmla="*/ 35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6" h="107">
                      <a:moveTo>
                        <a:pt x="68" y="35"/>
                      </a:moveTo>
                      <a:cubicBezTo>
                        <a:pt x="60" y="42"/>
                        <a:pt x="65" y="51"/>
                        <a:pt x="64" y="58"/>
                      </a:cubicBezTo>
                      <a:cubicBezTo>
                        <a:pt x="56" y="74"/>
                        <a:pt x="56" y="90"/>
                        <a:pt x="54" y="107"/>
                      </a:cubicBezTo>
                      <a:cubicBezTo>
                        <a:pt x="42" y="79"/>
                        <a:pt x="20" y="57"/>
                        <a:pt x="5" y="31"/>
                      </a:cubicBezTo>
                      <a:cubicBezTo>
                        <a:pt x="0" y="28"/>
                        <a:pt x="1" y="24"/>
                        <a:pt x="2" y="19"/>
                      </a:cubicBezTo>
                      <a:cubicBezTo>
                        <a:pt x="5" y="13"/>
                        <a:pt x="11" y="11"/>
                        <a:pt x="17" y="9"/>
                      </a:cubicBezTo>
                      <a:cubicBezTo>
                        <a:pt x="28" y="4"/>
                        <a:pt x="38" y="0"/>
                        <a:pt x="50" y="2"/>
                      </a:cubicBezTo>
                      <a:cubicBezTo>
                        <a:pt x="56" y="5"/>
                        <a:pt x="65" y="1"/>
                        <a:pt x="71" y="7"/>
                      </a:cubicBezTo>
                      <a:cubicBezTo>
                        <a:pt x="76" y="17"/>
                        <a:pt x="71" y="26"/>
                        <a:pt x="68" y="35"/>
                      </a:cubicBezTo>
                      <a:close/>
                    </a:path>
                  </a:pathLst>
                </a:custGeom>
                <a:solidFill>
                  <a:srgbClr val="EDC5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5" name="Freeform 527">
                  <a:extLst>
                    <a:ext uri="{FF2B5EF4-FFF2-40B4-BE49-F238E27FC236}">
                      <a16:creationId xmlns:a16="http://schemas.microsoft.com/office/drawing/2014/main" id="{0E3F9350-CA04-8839-151A-1796A58B47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5" y="469"/>
                  <a:ext cx="86" cy="121"/>
                </a:xfrm>
                <a:custGeom>
                  <a:avLst/>
                  <a:gdLst>
                    <a:gd name="T0" fmla="*/ 74 w 74"/>
                    <a:gd name="T1" fmla="*/ 14 h 107"/>
                    <a:gd name="T2" fmla="*/ 49 w 74"/>
                    <a:gd name="T3" fmla="*/ 60 h 107"/>
                    <a:gd name="T4" fmla="*/ 21 w 74"/>
                    <a:gd name="T5" fmla="*/ 107 h 107"/>
                    <a:gd name="T6" fmla="*/ 3 w 74"/>
                    <a:gd name="T7" fmla="*/ 2 h 107"/>
                    <a:gd name="T8" fmla="*/ 23 w 74"/>
                    <a:gd name="T9" fmla="*/ 3 h 107"/>
                    <a:gd name="T10" fmla="*/ 51 w 74"/>
                    <a:gd name="T11" fmla="*/ 7 h 107"/>
                    <a:gd name="T12" fmla="*/ 74 w 74"/>
                    <a:gd name="T13" fmla="*/ 1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4" h="107">
                      <a:moveTo>
                        <a:pt x="74" y="14"/>
                      </a:moveTo>
                      <a:cubicBezTo>
                        <a:pt x="73" y="33"/>
                        <a:pt x="58" y="45"/>
                        <a:pt x="49" y="60"/>
                      </a:cubicBezTo>
                      <a:cubicBezTo>
                        <a:pt x="40" y="75"/>
                        <a:pt x="24" y="87"/>
                        <a:pt x="21" y="107"/>
                      </a:cubicBezTo>
                      <a:cubicBezTo>
                        <a:pt x="23" y="70"/>
                        <a:pt x="0" y="38"/>
                        <a:pt x="3" y="2"/>
                      </a:cubicBezTo>
                      <a:cubicBezTo>
                        <a:pt x="10" y="1"/>
                        <a:pt x="16" y="4"/>
                        <a:pt x="23" y="3"/>
                      </a:cubicBezTo>
                      <a:cubicBezTo>
                        <a:pt x="32" y="2"/>
                        <a:pt x="42" y="0"/>
                        <a:pt x="51" y="7"/>
                      </a:cubicBezTo>
                      <a:cubicBezTo>
                        <a:pt x="57" y="14"/>
                        <a:pt x="66" y="10"/>
                        <a:pt x="74" y="14"/>
                      </a:cubicBezTo>
                      <a:close/>
                    </a:path>
                  </a:pathLst>
                </a:custGeom>
                <a:solidFill>
                  <a:srgbClr val="D3AF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6" name="Freeform 528">
                  <a:extLst>
                    <a:ext uri="{FF2B5EF4-FFF2-40B4-BE49-F238E27FC236}">
                      <a16:creationId xmlns:a16="http://schemas.microsoft.com/office/drawing/2014/main" id="{4A9E864C-2B70-441C-2564-F25EBC4F4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0" y="145"/>
                  <a:ext cx="84" cy="116"/>
                </a:xfrm>
                <a:custGeom>
                  <a:avLst/>
                  <a:gdLst>
                    <a:gd name="T0" fmla="*/ 10 w 73"/>
                    <a:gd name="T1" fmla="*/ 50 h 103"/>
                    <a:gd name="T2" fmla="*/ 3 w 73"/>
                    <a:gd name="T3" fmla="*/ 25 h 103"/>
                    <a:gd name="T4" fmla="*/ 6 w 73"/>
                    <a:gd name="T5" fmla="*/ 4 h 103"/>
                    <a:gd name="T6" fmla="*/ 22 w 73"/>
                    <a:gd name="T7" fmla="*/ 1 h 103"/>
                    <a:gd name="T8" fmla="*/ 54 w 73"/>
                    <a:gd name="T9" fmla="*/ 9 h 103"/>
                    <a:gd name="T10" fmla="*/ 70 w 73"/>
                    <a:gd name="T11" fmla="*/ 17 h 103"/>
                    <a:gd name="T12" fmla="*/ 72 w 73"/>
                    <a:gd name="T13" fmla="*/ 29 h 103"/>
                    <a:gd name="T14" fmla="*/ 54 w 73"/>
                    <a:gd name="T15" fmla="*/ 61 h 103"/>
                    <a:gd name="T16" fmla="*/ 48 w 73"/>
                    <a:gd name="T17" fmla="*/ 57 h 103"/>
                    <a:gd name="T18" fmla="*/ 34 w 73"/>
                    <a:gd name="T19" fmla="*/ 81 h 103"/>
                    <a:gd name="T20" fmla="*/ 23 w 73"/>
                    <a:gd name="T21" fmla="*/ 102 h 103"/>
                    <a:gd name="T22" fmla="*/ 16 w 73"/>
                    <a:gd name="T23" fmla="*/ 98 h 103"/>
                    <a:gd name="T24" fmla="*/ 10 w 73"/>
                    <a:gd name="T25" fmla="*/ 50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3" h="103">
                      <a:moveTo>
                        <a:pt x="10" y="50"/>
                      </a:moveTo>
                      <a:cubicBezTo>
                        <a:pt x="12" y="40"/>
                        <a:pt x="7" y="33"/>
                        <a:pt x="3" y="25"/>
                      </a:cubicBezTo>
                      <a:cubicBezTo>
                        <a:pt x="0" y="19"/>
                        <a:pt x="2" y="11"/>
                        <a:pt x="6" y="4"/>
                      </a:cubicBezTo>
                      <a:cubicBezTo>
                        <a:pt x="12" y="4"/>
                        <a:pt x="18" y="6"/>
                        <a:pt x="22" y="1"/>
                      </a:cubicBezTo>
                      <a:cubicBezTo>
                        <a:pt x="33" y="1"/>
                        <a:pt x="45" y="0"/>
                        <a:pt x="54" y="9"/>
                      </a:cubicBezTo>
                      <a:cubicBezTo>
                        <a:pt x="59" y="12"/>
                        <a:pt x="64" y="15"/>
                        <a:pt x="70" y="17"/>
                      </a:cubicBezTo>
                      <a:cubicBezTo>
                        <a:pt x="73" y="21"/>
                        <a:pt x="73" y="25"/>
                        <a:pt x="72" y="29"/>
                      </a:cubicBezTo>
                      <a:cubicBezTo>
                        <a:pt x="62" y="37"/>
                        <a:pt x="68" y="55"/>
                        <a:pt x="54" y="61"/>
                      </a:cubicBezTo>
                      <a:cubicBezTo>
                        <a:pt x="53" y="59"/>
                        <a:pt x="54" y="53"/>
                        <a:pt x="48" y="57"/>
                      </a:cubicBezTo>
                      <a:cubicBezTo>
                        <a:pt x="39" y="62"/>
                        <a:pt x="39" y="73"/>
                        <a:pt x="34" y="81"/>
                      </a:cubicBezTo>
                      <a:cubicBezTo>
                        <a:pt x="27" y="87"/>
                        <a:pt x="31" y="97"/>
                        <a:pt x="23" y="102"/>
                      </a:cubicBezTo>
                      <a:cubicBezTo>
                        <a:pt x="20" y="103"/>
                        <a:pt x="16" y="101"/>
                        <a:pt x="16" y="98"/>
                      </a:cubicBezTo>
                      <a:cubicBezTo>
                        <a:pt x="13" y="82"/>
                        <a:pt x="6" y="66"/>
                        <a:pt x="10" y="50"/>
                      </a:cubicBezTo>
                      <a:close/>
                    </a:path>
                  </a:pathLst>
                </a:custGeom>
                <a:solidFill>
                  <a:srgbClr val="ECC5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7" name="Freeform 529">
                  <a:extLst>
                    <a:ext uri="{FF2B5EF4-FFF2-40B4-BE49-F238E27FC236}">
                      <a16:creationId xmlns:a16="http://schemas.microsoft.com/office/drawing/2014/main" id="{78B75486-12AD-9E68-145D-52C4AB373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9" y="326"/>
                  <a:ext cx="83" cy="123"/>
                </a:xfrm>
                <a:custGeom>
                  <a:avLst/>
                  <a:gdLst>
                    <a:gd name="T0" fmla="*/ 19 w 72"/>
                    <a:gd name="T1" fmla="*/ 7 h 109"/>
                    <a:gd name="T2" fmla="*/ 52 w 72"/>
                    <a:gd name="T3" fmla="*/ 11 h 109"/>
                    <a:gd name="T4" fmla="*/ 72 w 72"/>
                    <a:gd name="T5" fmla="*/ 17 h 109"/>
                    <a:gd name="T6" fmla="*/ 45 w 72"/>
                    <a:gd name="T7" fmla="*/ 64 h 109"/>
                    <a:gd name="T8" fmla="*/ 28 w 72"/>
                    <a:gd name="T9" fmla="*/ 92 h 109"/>
                    <a:gd name="T10" fmla="*/ 23 w 72"/>
                    <a:gd name="T11" fmla="*/ 104 h 109"/>
                    <a:gd name="T12" fmla="*/ 17 w 72"/>
                    <a:gd name="T13" fmla="*/ 105 h 109"/>
                    <a:gd name="T14" fmla="*/ 0 w 72"/>
                    <a:gd name="T15" fmla="*/ 5 h 109"/>
                    <a:gd name="T16" fmla="*/ 2 w 72"/>
                    <a:gd name="T17" fmla="*/ 0 h 109"/>
                    <a:gd name="T18" fmla="*/ 19 w 72"/>
                    <a:gd name="T19" fmla="*/ 7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109">
                      <a:moveTo>
                        <a:pt x="19" y="7"/>
                      </a:moveTo>
                      <a:cubicBezTo>
                        <a:pt x="31" y="2"/>
                        <a:pt x="41" y="7"/>
                        <a:pt x="52" y="11"/>
                      </a:cubicBezTo>
                      <a:cubicBezTo>
                        <a:pt x="60" y="8"/>
                        <a:pt x="67" y="9"/>
                        <a:pt x="72" y="17"/>
                      </a:cubicBezTo>
                      <a:cubicBezTo>
                        <a:pt x="69" y="36"/>
                        <a:pt x="54" y="49"/>
                        <a:pt x="45" y="64"/>
                      </a:cubicBezTo>
                      <a:cubicBezTo>
                        <a:pt x="39" y="73"/>
                        <a:pt x="33" y="82"/>
                        <a:pt x="28" y="92"/>
                      </a:cubicBezTo>
                      <a:cubicBezTo>
                        <a:pt x="19" y="94"/>
                        <a:pt x="21" y="99"/>
                        <a:pt x="23" y="104"/>
                      </a:cubicBezTo>
                      <a:cubicBezTo>
                        <a:pt x="21" y="108"/>
                        <a:pt x="16" y="109"/>
                        <a:pt x="17" y="105"/>
                      </a:cubicBezTo>
                      <a:cubicBezTo>
                        <a:pt x="19" y="70"/>
                        <a:pt x="4" y="39"/>
                        <a:pt x="0" y="5"/>
                      </a:cubicBezTo>
                      <a:cubicBezTo>
                        <a:pt x="0" y="4"/>
                        <a:pt x="1" y="2"/>
                        <a:pt x="2" y="0"/>
                      </a:cubicBezTo>
                      <a:cubicBezTo>
                        <a:pt x="9" y="0"/>
                        <a:pt x="14" y="3"/>
                        <a:pt x="19" y="7"/>
                      </a:cubicBezTo>
                      <a:close/>
                    </a:path>
                  </a:pathLst>
                </a:custGeom>
                <a:solidFill>
                  <a:srgbClr val="D4B0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8" name="Freeform 530">
                  <a:extLst>
                    <a:ext uri="{FF2B5EF4-FFF2-40B4-BE49-F238E27FC236}">
                      <a16:creationId xmlns:a16="http://schemas.microsoft.com/office/drawing/2014/main" id="{FAB8CC03-48AA-D0D5-5C7D-7EC81A2DE9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8" y="285"/>
                  <a:ext cx="86" cy="121"/>
                </a:xfrm>
                <a:custGeom>
                  <a:avLst/>
                  <a:gdLst>
                    <a:gd name="T0" fmla="*/ 0 w 75"/>
                    <a:gd name="T1" fmla="*/ 21 h 107"/>
                    <a:gd name="T2" fmla="*/ 6 w 75"/>
                    <a:gd name="T3" fmla="*/ 18 h 107"/>
                    <a:gd name="T4" fmla="*/ 21 w 75"/>
                    <a:gd name="T5" fmla="*/ 9 h 107"/>
                    <a:gd name="T6" fmla="*/ 65 w 75"/>
                    <a:gd name="T7" fmla="*/ 14 h 107"/>
                    <a:gd name="T8" fmla="*/ 72 w 75"/>
                    <a:gd name="T9" fmla="*/ 21 h 107"/>
                    <a:gd name="T10" fmla="*/ 66 w 75"/>
                    <a:gd name="T11" fmla="*/ 44 h 107"/>
                    <a:gd name="T12" fmla="*/ 41 w 75"/>
                    <a:gd name="T13" fmla="*/ 97 h 107"/>
                    <a:gd name="T14" fmla="*/ 33 w 75"/>
                    <a:gd name="T15" fmla="*/ 106 h 107"/>
                    <a:gd name="T16" fmla="*/ 29 w 75"/>
                    <a:gd name="T17" fmla="*/ 97 h 107"/>
                    <a:gd name="T18" fmla="*/ 0 w 75"/>
                    <a:gd name="T19" fmla="*/ 21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" h="107">
                      <a:moveTo>
                        <a:pt x="0" y="21"/>
                      </a:moveTo>
                      <a:cubicBezTo>
                        <a:pt x="2" y="20"/>
                        <a:pt x="4" y="19"/>
                        <a:pt x="6" y="18"/>
                      </a:cubicBezTo>
                      <a:cubicBezTo>
                        <a:pt x="8" y="11"/>
                        <a:pt x="15" y="12"/>
                        <a:pt x="21" y="9"/>
                      </a:cubicBezTo>
                      <a:cubicBezTo>
                        <a:pt x="37" y="0"/>
                        <a:pt x="50" y="10"/>
                        <a:pt x="65" y="14"/>
                      </a:cubicBezTo>
                      <a:cubicBezTo>
                        <a:pt x="68" y="16"/>
                        <a:pt x="70" y="18"/>
                        <a:pt x="72" y="21"/>
                      </a:cubicBezTo>
                      <a:cubicBezTo>
                        <a:pt x="75" y="30"/>
                        <a:pt x="74" y="38"/>
                        <a:pt x="66" y="44"/>
                      </a:cubicBezTo>
                      <a:cubicBezTo>
                        <a:pt x="56" y="61"/>
                        <a:pt x="47" y="78"/>
                        <a:pt x="41" y="97"/>
                      </a:cubicBezTo>
                      <a:cubicBezTo>
                        <a:pt x="40" y="101"/>
                        <a:pt x="40" y="107"/>
                        <a:pt x="33" y="106"/>
                      </a:cubicBezTo>
                      <a:cubicBezTo>
                        <a:pt x="28" y="106"/>
                        <a:pt x="30" y="100"/>
                        <a:pt x="29" y="97"/>
                      </a:cubicBezTo>
                      <a:cubicBezTo>
                        <a:pt x="25" y="69"/>
                        <a:pt x="7" y="48"/>
                        <a:pt x="0" y="21"/>
                      </a:cubicBezTo>
                      <a:close/>
                    </a:path>
                  </a:pathLst>
                </a:custGeom>
                <a:solidFill>
                  <a:srgbClr val="D2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59" name="Freeform 531">
                  <a:extLst>
                    <a:ext uri="{FF2B5EF4-FFF2-40B4-BE49-F238E27FC236}">
                      <a16:creationId xmlns:a16="http://schemas.microsoft.com/office/drawing/2014/main" id="{CAC82D68-BD27-5DE9-F95F-C309DC86C9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6" y="401"/>
                  <a:ext cx="89" cy="110"/>
                </a:xfrm>
                <a:custGeom>
                  <a:avLst/>
                  <a:gdLst>
                    <a:gd name="T0" fmla="*/ 71 w 77"/>
                    <a:gd name="T1" fmla="*/ 38 h 97"/>
                    <a:gd name="T2" fmla="*/ 56 w 77"/>
                    <a:gd name="T3" fmla="*/ 86 h 97"/>
                    <a:gd name="T4" fmla="*/ 45 w 77"/>
                    <a:gd name="T5" fmla="*/ 91 h 97"/>
                    <a:gd name="T6" fmla="*/ 1 w 77"/>
                    <a:gd name="T7" fmla="*/ 25 h 97"/>
                    <a:gd name="T8" fmla="*/ 0 w 77"/>
                    <a:gd name="T9" fmla="*/ 17 h 97"/>
                    <a:gd name="T10" fmla="*/ 13 w 77"/>
                    <a:gd name="T11" fmla="*/ 13 h 97"/>
                    <a:gd name="T12" fmla="*/ 53 w 77"/>
                    <a:gd name="T13" fmla="*/ 2 h 97"/>
                    <a:gd name="T14" fmla="*/ 76 w 77"/>
                    <a:gd name="T15" fmla="*/ 26 h 97"/>
                    <a:gd name="T16" fmla="*/ 71 w 77"/>
                    <a:gd name="T17" fmla="*/ 38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97">
                      <a:moveTo>
                        <a:pt x="71" y="38"/>
                      </a:moveTo>
                      <a:cubicBezTo>
                        <a:pt x="60" y="52"/>
                        <a:pt x="60" y="70"/>
                        <a:pt x="56" y="86"/>
                      </a:cubicBezTo>
                      <a:cubicBezTo>
                        <a:pt x="54" y="95"/>
                        <a:pt x="49" y="97"/>
                        <a:pt x="45" y="91"/>
                      </a:cubicBezTo>
                      <a:cubicBezTo>
                        <a:pt x="29" y="69"/>
                        <a:pt x="15" y="47"/>
                        <a:pt x="1" y="25"/>
                      </a:cubicBezTo>
                      <a:cubicBezTo>
                        <a:pt x="0" y="23"/>
                        <a:pt x="0" y="20"/>
                        <a:pt x="0" y="17"/>
                      </a:cubicBezTo>
                      <a:cubicBezTo>
                        <a:pt x="4" y="15"/>
                        <a:pt x="9" y="16"/>
                        <a:pt x="13" y="13"/>
                      </a:cubicBezTo>
                      <a:cubicBezTo>
                        <a:pt x="26" y="7"/>
                        <a:pt x="37" y="0"/>
                        <a:pt x="53" y="2"/>
                      </a:cubicBezTo>
                      <a:cubicBezTo>
                        <a:pt x="70" y="4"/>
                        <a:pt x="77" y="10"/>
                        <a:pt x="76" y="26"/>
                      </a:cubicBezTo>
                      <a:cubicBezTo>
                        <a:pt x="76" y="31"/>
                        <a:pt x="75" y="35"/>
                        <a:pt x="71" y="38"/>
                      </a:cubicBezTo>
                      <a:close/>
                    </a:path>
                  </a:pathLst>
                </a:custGeom>
                <a:solidFill>
                  <a:srgbClr val="D6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0" name="Freeform 532">
                  <a:extLst>
                    <a:ext uri="{FF2B5EF4-FFF2-40B4-BE49-F238E27FC236}">
                      <a16:creationId xmlns:a16="http://schemas.microsoft.com/office/drawing/2014/main" id="{321B2828-BDDC-73D6-0DBB-A8DA2CBE40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6" y="519"/>
                  <a:ext cx="87" cy="101"/>
                </a:xfrm>
                <a:custGeom>
                  <a:avLst/>
                  <a:gdLst>
                    <a:gd name="T0" fmla="*/ 69 w 75"/>
                    <a:gd name="T1" fmla="*/ 1 h 89"/>
                    <a:gd name="T2" fmla="*/ 72 w 75"/>
                    <a:gd name="T3" fmla="*/ 6 h 89"/>
                    <a:gd name="T4" fmla="*/ 72 w 75"/>
                    <a:gd name="T5" fmla="*/ 17 h 89"/>
                    <a:gd name="T6" fmla="*/ 55 w 75"/>
                    <a:gd name="T7" fmla="*/ 86 h 89"/>
                    <a:gd name="T8" fmla="*/ 43 w 75"/>
                    <a:gd name="T9" fmla="*/ 86 h 89"/>
                    <a:gd name="T10" fmla="*/ 0 w 75"/>
                    <a:gd name="T11" fmla="*/ 21 h 89"/>
                    <a:gd name="T12" fmla="*/ 18 w 75"/>
                    <a:gd name="T13" fmla="*/ 10 h 89"/>
                    <a:gd name="T14" fmla="*/ 47 w 75"/>
                    <a:gd name="T15" fmla="*/ 2 h 89"/>
                    <a:gd name="T16" fmla="*/ 69 w 75"/>
                    <a:gd name="T17" fmla="*/ 1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5" h="89">
                      <a:moveTo>
                        <a:pt x="69" y="1"/>
                      </a:moveTo>
                      <a:cubicBezTo>
                        <a:pt x="70" y="3"/>
                        <a:pt x="71" y="4"/>
                        <a:pt x="72" y="6"/>
                      </a:cubicBezTo>
                      <a:cubicBezTo>
                        <a:pt x="75" y="10"/>
                        <a:pt x="75" y="14"/>
                        <a:pt x="72" y="17"/>
                      </a:cubicBezTo>
                      <a:cubicBezTo>
                        <a:pt x="66" y="40"/>
                        <a:pt x="60" y="63"/>
                        <a:pt x="55" y="86"/>
                      </a:cubicBezTo>
                      <a:cubicBezTo>
                        <a:pt x="51" y="89"/>
                        <a:pt x="47" y="88"/>
                        <a:pt x="43" y="86"/>
                      </a:cubicBezTo>
                      <a:cubicBezTo>
                        <a:pt x="27" y="66"/>
                        <a:pt x="9" y="46"/>
                        <a:pt x="0" y="21"/>
                      </a:cubicBezTo>
                      <a:cubicBezTo>
                        <a:pt x="3" y="14"/>
                        <a:pt x="12" y="13"/>
                        <a:pt x="18" y="10"/>
                      </a:cubicBezTo>
                      <a:cubicBezTo>
                        <a:pt x="26" y="3"/>
                        <a:pt x="36" y="0"/>
                        <a:pt x="47" y="2"/>
                      </a:cubicBezTo>
                      <a:cubicBezTo>
                        <a:pt x="54" y="4"/>
                        <a:pt x="61" y="3"/>
                        <a:pt x="69" y="1"/>
                      </a:cubicBezTo>
                      <a:close/>
                    </a:path>
                  </a:pathLst>
                </a:custGeom>
                <a:solidFill>
                  <a:srgbClr val="D7B3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1" name="Freeform 533">
                  <a:extLst>
                    <a:ext uri="{FF2B5EF4-FFF2-40B4-BE49-F238E27FC236}">
                      <a16:creationId xmlns:a16="http://schemas.microsoft.com/office/drawing/2014/main" id="{5EA4E819-563F-611E-9D6D-58F6FD3E1F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4" y="345"/>
                  <a:ext cx="94" cy="106"/>
                </a:xfrm>
                <a:custGeom>
                  <a:avLst/>
                  <a:gdLst>
                    <a:gd name="T0" fmla="*/ 0 w 81"/>
                    <a:gd name="T1" fmla="*/ 36 h 94"/>
                    <a:gd name="T2" fmla="*/ 3 w 81"/>
                    <a:gd name="T3" fmla="*/ 27 h 94"/>
                    <a:gd name="T4" fmla="*/ 19 w 81"/>
                    <a:gd name="T5" fmla="*/ 18 h 94"/>
                    <a:gd name="T6" fmla="*/ 53 w 81"/>
                    <a:gd name="T7" fmla="*/ 12 h 94"/>
                    <a:gd name="T8" fmla="*/ 72 w 81"/>
                    <a:gd name="T9" fmla="*/ 0 h 94"/>
                    <a:gd name="T10" fmla="*/ 75 w 81"/>
                    <a:gd name="T11" fmla="*/ 45 h 94"/>
                    <a:gd name="T12" fmla="*/ 61 w 81"/>
                    <a:gd name="T13" fmla="*/ 89 h 94"/>
                    <a:gd name="T14" fmla="*/ 44 w 81"/>
                    <a:gd name="T15" fmla="*/ 94 h 94"/>
                    <a:gd name="T16" fmla="*/ 30 w 81"/>
                    <a:gd name="T17" fmla="*/ 81 h 94"/>
                    <a:gd name="T18" fmla="*/ 0 w 81"/>
                    <a:gd name="T19" fmla="*/ 36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1" h="94">
                      <a:moveTo>
                        <a:pt x="0" y="36"/>
                      </a:moveTo>
                      <a:cubicBezTo>
                        <a:pt x="1" y="33"/>
                        <a:pt x="2" y="30"/>
                        <a:pt x="3" y="27"/>
                      </a:cubicBezTo>
                      <a:cubicBezTo>
                        <a:pt x="8" y="23"/>
                        <a:pt x="13" y="20"/>
                        <a:pt x="19" y="18"/>
                      </a:cubicBezTo>
                      <a:cubicBezTo>
                        <a:pt x="30" y="14"/>
                        <a:pt x="40" y="9"/>
                        <a:pt x="53" y="12"/>
                      </a:cubicBezTo>
                      <a:cubicBezTo>
                        <a:pt x="64" y="16"/>
                        <a:pt x="66" y="5"/>
                        <a:pt x="72" y="0"/>
                      </a:cubicBezTo>
                      <a:cubicBezTo>
                        <a:pt x="81" y="14"/>
                        <a:pt x="70" y="30"/>
                        <a:pt x="75" y="45"/>
                      </a:cubicBezTo>
                      <a:cubicBezTo>
                        <a:pt x="70" y="59"/>
                        <a:pt x="73" y="76"/>
                        <a:pt x="61" y="89"/>
                      </a:cubicBezTo>
                      <a:cubicBezTo>
                        <a:pt x="56" y="92"/>
                        <a:pt x="50" y="94"/>
                        <a:pt x="44" y="94"/>
                      </a:cubicBezTo>
                      <a:cubicBezTo>
                        <a:pt x="37" y="93"/>
                        <a:pt x="34" y="86"/>
                        <a:pt x="30" y="81"/>
                      </a:cubicBezTo>
                      <a:cubicBezTo>
                        <a:pt x="20" y="66"/>
                        <a:pt x="10" y="51"/>
                        <a:pt x="0" y="36"/>
                      </a:cubicBezTo>
                      <a:close/>
                    </a:path>
                  </a:pathLst>
                </a:custGeom>
                <a:solidFill>
                  <a:srgbClr val="E1B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2" name="Freeform 534">
                  <a:extLst>
                    <a:ext uri="{FF2B5EF4-FFF2-40B4-BE49-F238E27FC236}">
                      <a16:creationId xmlns:a16="http://schemas.microsoft.com/office/drawing/2014/main" id="{99A9C958-FA2B-A572-5058-1703523B8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25" y="118"/>
                  <a:ext cx="89" cy="120"/>
                </a:xfrm>
                <a:custGeom>
                  <a:avLst/>
                  <a:gdLst>
                    <a:gd name="T0" fmla="*/ 57 w 77"/>
                    <a:gd name="T1" fmla="*/ 0 h 106"/>
                    <a:gd name="T2" fmla="*/ 73 w 77"/>
                    <a:gd name="T3" fmla="*/ 1 h 106"/>
                    <a:gd name="T4" fmla="*/ 77 w 77"/>
                    <a:gd name="T5" fmla="*/ 23 h 106"/>
                    <a:gd name="T6" fmla="*/ 77 w 77"/>
                    <a:gd name="T7" fmla="*/ 29 h 106"/>
                    <a:gd name="T8" fmla="*/ 66 w 77"/>
                    <a:gd name="T9" fmla="*/ 92 h 106"/>
                    <a:gd name="T10" fmla="*/ 54 w 77"/>
                    <a:gd name="T11" fmla="*/ 106 h 106"/>
                    <a:gd name="T12" fmla="*/ 27 w 77"/>
                    <a:gd name="T13" fmla="*/ 49 h 106"/>
                    <a:gd name="T14" fmla="*/ 10 w 77"/>
                    <a:gd name="T15" fmla="*/ 25 h 106"/>
                    <a:gd name="T16" fmla="*/ 6 w 77"/>
                    <a:gd name="T17" fmla="*/ 9 h 106"/>
                    <a:gd name="T18" fmla="*/ 25 w 77"/>
                    <a:gd name="T19" fmla="*/ 8 h 106"/>
                    <a:gd name="T20" fmla="*/ 57 w 77"/>
                    <a:gd name="T21" fmla="*/ 0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7" h="106">
                      <a:moveTo>
                        <a:pt x="57" y="0"/>
                      </a:moveTo>
                      <a:cubicBezTo>
                        <a:pt x="62" y="0"/>
                        <a:pt x="68" y="1"/>
                        <a:pt x="73" y="1"/>
                      </a:cubicBezTo>
                      <a:cubicBezTo>
                        <a:pt x="73" y="8"/>
                        <a:pt x="72" y="16"/>
                        <a:pt x="77" y="23"/>
                      </a:cubicBezTo>
                      <a:cubicBezTo>
                        <a:pt x="77" y="25"/>
                        <a:pt x="77" y="27"/>
                        <a:pt x="77" y="29"/>
                      </a:cubicBezTo>
                      <a:cubicBezTo>
                        <a:pt x="75" y="50"/>
                        <a:pt x="67" y="71"/>
                        <a:pt x="66" y="92"/>
                      </a:cubicBezTo>
                      <a:cubicBezTo>
                        <a:pt x="65" y="99"/>
                        <a:pt x="62" y="105"/>
                        <a:pt x="54" y="106"/>
                      </a:cubicBezTo>
                      <a:cubicBezTo>
                        <a:pt x="54" y="82"/>
                        <a:pt x="39" y="66"/>
                        <a:pt x="27" y="49"/>
                      </a:cubicBezTo>
                      <a:cubicBezTo>
                        <a:pt x="21" y="41"/>
                        <a:pt x="16" y="33"/>
                        <a:pt x="10" y="25"/>
                      </a:cubicBezTo>
                      <a:cubicBezTo>
                        <a:pt x="4" y="21"/>
                        <a:pt x="0" y="16"/>
                        <a:pt x="6" y="9"/>
                      </a:cubicBezTo>
                      <a:cubicBezTo>
                        <a:pt x="13" y="9"/>
                        <a:pt x="19" y="8"/>
                        <a:pt x="25" y="8"/>
                      </a:cubicBezTo>
                      <a:cubicBezTo>
                        <a:pt x="35" y="0"/>
                        <a:pt x="46" y="0"/>
                        <a:pt x="57" y="0"/>
                      </a:cubicBezTo>
                      <a:close/>
                    </a:path>
                  </a:pathLst>
                </a:custGeom>
                <a:solidFill>
                  <a:srgbClr val="EDC3B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3" name="Freeform 535">
                  <a:extLst>
                    <a:ext uri="{FF2B5EF4-FFF2-40B4-BE49-F238E27FC236}">
                      <a16:creationId xmlns:a16="http://schemas.microsoft.com/office/drawing/2014/main" id="{14BE32F9-043D-B47C-22AA-3C095039A5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0" y="473"/>
                  <a:ext cx="87" cy="101"/>
                </a:xfrm>
                <a:custGeom>
                  <a:avLst/>
                  <a:gdLst>
                    <a:gd name="T0" fmla="*/ 73 w 75"/>
                    <a:gd name="T1" fmla="*/ 6 h 90"/>
                    <a:gd name="T2" fmla="*/ 57 w 75"/>
                    <a:gd name="T3" fmla="*/ 82 h 90"/>
                    <a:gd name="T4" fmla="*/ 49 w 75"/>
                    <a:gd name="T5" fmla="*/ 90 h 90"/>
                    <a:gd name="T6" fmla="*/ 9 w 75"/>
                    <a:gd name="T7" fmla="*/ 34 h 90"/>
                    <a:gd name="T8" fmla="*/ 2 w 75"/>
                    <a:gd name="T9" fmla="*/ 11 h 90"/>
                    <a:gd name="T10" fmla="*/ 19 w 75"/>
                    <a:gd name="T11" fmla="*/ 9 h 90"/>
                    <a:gd name="T12" fmla="*/ 37 w 75"/>
                    <a:gd name="T13" fmla="*/ 2 h 90"/>
                    <a:gd name="T14" fmla="*/ 48 w 75"/>
                    <a:gd name="T15" fmla="*/ 0 h 90"/>
                    <a:gd name="T16" fmla="*/ 73 w 75"/>
                    <a:gd name="T17" fmla="*/ 6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5" h="90">
                      <a:moveTo>
                        <a:pt x="73" y="6"/>
                      </a:moveTo>
                      <a:cubicBezTo>
                        <a:pt x="75" y="33"/>
                        <a:pt x="65" y="57"/>
                        <a:pt x="57" y="82"/>
                      </a:cubicBezTo>
                      <a:cubicBezTo>
                        <a:pt x="54" y="85"/>
                        <a:pt x="53" y="90"/>
                        <a:pt x="49" y="90"/>
                      </a:cubicBezTo>
                      <a:cubicBezTo>
                        <a:pt x="36" y="72"/>
                        <a:pt x="22" y="53"/>
                        <a:pt x="9" y="34"/>
                      </a:cubicBezTo>
                      <a:cubicBezTo>
                        <a:pt x="4" y="27"/>
                        <a:pt x="0" y="20"/>
                        <a:pt x="2" y="11"/>
                      </a:cubicBezTo>
                      <a:cubicBezTo>
                        <a:pt x="8" y="12"/>
                        <a:pt x="14" y="13"/>
                        <a:pt x="19" y="9"/>
                      </a:cubicBezTo>
                      <a:cubicBezTo>
                        <a:pt x="25" y="7"/>
                        <a:pt x="30" y="3"/>
                        <a:pt x="37" y="2"/>
                      </a:cubicBezTo>
                      <a:cubicBezTo>
                        <a:pt x="40" y="1"/>
                        <a:pt x="44" y="0"/>
                        <a:pt x="48" y="0"/>
                      </a:cubicBezTo>
                      <a:cubicBezTo>
                        <a:pt x="56" y="2"/>
                        <a:pt x="66" y="0"/>
                        <a:pt x="73" y="6"/>
                      </a:cubicBezTo>
                      <a:close/>
                    </a:path>
                  </a:pathLst>
                </a:custGeom>
                <a:solidFill>
                  <a:srgbClr val="D6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4" name="Freeform 536">
                  <a:extLst>
                    <a:ext uri="{FF2B5EF4-FFF2-40B4-BE49-F238E27FC236}">
                      <a16:creationId xmlns:a16="http://schemas.microsoft.com/office/drawing/2014/main" id="{13480582-7ADE-B320-BBEC-9F2EFFFEA9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" y="433"/>
                  <a:ext cx="92" cy="105"/>
                </a:xfrm>
                <a:custGeom>
                  <a:avLst/>
                  <a:gdLst>
                    <a:gd name="T0" fmla="*/ 2 w 80"/>
                    <a:gd name="T1" fmla="*/ 45 h 93"/>
                    <a:gd name="T2" fmla="*/ 8 w 80"/>
                    <a:gd name="T3" fmla="*/ 16 h 93"/>
                    <a:gd name="T4" fmla="*/ 60 w 80"/>
                    <a:gd name="T5" fmla="*/ 8 h 93"/>
                    <a:gd name="T6" fmla="*/ 76 w 80"/>
                    <a:gd name="T7" fmla="*/ 10 h 93"/>
                    <a:gd name="T8" fmla="*/ 66 w 80"/>
                    <a:gd name="T9" fmla="*/ 64 h 93"/>
                    <a:gd name="T10" fmla="*/ 61 w 80"/>
                    <a:gd name="T11" fmla="*/ 85 h 93"/>
                    <a:gd name="T12" fmla="*/ 49 w 80"/>
                    <a:gd name="T13" fmla="*/ 89 h 93"/>
                    <a:gd name="T14" fmla="*/ 14 w 80"/>
                    <a:gd name="T15" fmla="*/ 42 h 93"/>
                    <a:gd name="T16" fmla="*/ 2 w 80"/>
                    <a:gd name="T17" fmla="*/ 45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0" h="93">
                      <a:moveTo>
                        <a:pt x="2" y="45"/>
                      </a:moveTo>
                      <a:cubicBezTo>
                        <a:pt x="0" y="34"/>
                        <a:pt x="7" y="25"/>
                        <a:pt x="8" y="16"/>
                      </a:cubicBezTo>
                      <a:cubicBezTo>
                        <a:pt x="25" y="15"/>
                        <a:pt x="41" y="0"/>
                        <a:pt x="60" y="8"/>
                      </a:cubicBezTo>
                      <a:cubicBezTo>
                        <a:pt x="65" y="8"/>
                        <a:pt x="71" y="6"/>
                        <a:pt x="76" y="10"/>
                      </a:cubicBezTo>
                      <a:cubicBezTo>
                        <a:pt x="80" y="29"/>
                        <a:pt x="69" y="46"/>
                        <a:pt x="66" y="64"/>
                      </a:cubicBezTo>
                      <a:cubicBezTo>
                        <a:pt x="65" y="71"/>
                        <a:pt x="63" y="78"/>
                        <a:pt x="61" y="85"/>
                      </a:cubicBezTo>
                      <a:cubicBezTo>
                        <a:pt x="58" y="89"/>
                        <a:pt x="55" y="93"/>
                        <a:pt x="49" y="89"/>
                      </a:cubicBezTo>
                      <a:cubicBezTo>
                        <a:pt x="38" y="74"/>
                        <a:pt x="25" y="59"/>
                        <a:pt x="14" y="42"/>
                      </a:cubicBezTo>
                      <a:cubicBezTo>
                        <a:pt x="6" y="30"/>
                        <a:pt x="6" y="43"/>
                        <a:pt x="2" y="45"/>
                      </a:cubicBezTo>
                      <a:close/>
                    </a:path>
                  </a:pathLst>
                </a:custGeom>
                <a:solidFill>
                  <a:srgbClr val="D5B3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5" name="Freeform 537">
                  <a:extLst>
                    <a:ext uri="{FF2B5EF4-FFF2-40B4-BE49-F238E27FC236}">
                      <a16:creationId xmlns:a16="http://schemas.microsoft.com/office/drawing/2014/main" id="{B4656896-4C67-8C9F-E778-0FFCFE54A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81" y="398"/>
                  <a:ext cx="87" cy="109"/>
                </a:xfrm>
                <a:custGeom>
                  <a:avLst/>
                  <a:gdLst>
                    <a:gd name="T0" fmla="*/ 69 w 75"/>
                    <a:gd name="T1" fmla="*/ 0 h 96"/>
                    <a:gd name="T2" fmla="*/ 72 w 75"/>
                    <a:gd name="T3" fmla="*/ 30 h 96"/>
                    <a:gd name="T4" fmla="*/ 56 w 75"/>
                    <a:gd name="T5" fmla="*/ 93 h 96"/>
                    <a:gd name="T6" fmla="*/ 44 w 75"/>
                    <a:gd name="T7" fmla="*/ 93 h 96"/>
                    <a:gd name="T8" fmla="*/ 0 w 75"/>
                    <a:gd name="T9" fmla="*/ 29 h 96"/>
                    <a:gd name="T10" fmla="*/ 19 w 75"/>
                    <a:gd name="T11" fmla="*/ 19 h 96"/>
                    <a:gd name="T12" fmla="*/ 51 w 75"/>
                    <a:gd name="T13" fmla="*/ 11 h 96"/>
                    <a:gd name="T14" fmla="*/ 69 w 75"/>
                    <a:gd name="T15" fmla="*/ 0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5" h="96">
                      <a:moveTo>
                        <a:pt x="69" y="0"/>
                      </a:moveTo>
                      <a:cubicBezTo>
                        <a:pt x="75" y="10"/>
                        <a:pt x="74" y="20"/>
                        <a:pt x="72" y="30"/>
                      </a:cubicBezTo>
                      <a:cubicBezTo>
                        <a:pt x="67" y="51"/>
                        <a:pt x="61" y="72"/>
                        <a:pt x="56" y="93"/>
                      </a:cubicBezTo>
                      <a:cubicBezTo>
                        <a:pt x="52" y="96"/>
                        <a:pt x="48" y="96"/>
                        <a:pt x="44" y="93"/>
                      </a:cubicBezTo>
                      <a:cubicBezTo>
                        <a:pt x="27" y="74"/>
                        <a:pt x="11" y="53"/>
                        <a:pt x="0" y="29"/>
                      </a:cubicBezTo>
                      <a:cubicBezTo>
                        <a:pt x="4" y="22"/>
                        <a:pt x="12" y="21"/>
                        <a:pt x="19" y="19"/>
                      </a:cubicBezTo>
                      <a:cubicBezTo>
                        <a:pt x="29" y="13"/>
                        <a:pt x="39" y="11"/>
                        <a:pt x="51" y="11"/>
                      </a:cubicBezTo>
                      <a:cubicBezTo>
                        <a:pt x="60" y="13"/>
                        <a:pt x="64" y="5"/>
                        <a:pt x="69" y="0"/>
                      </a:cubicBezTo>
                      <a:close/>
                    </a:path>
                  </a:pathLst>
                </a:custGeom>
                <a:solidFill>
                  <a:srgbClr val="D7B2A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6" name="Freeform 538">
                  <a:extLst>
                    <a:ext uri="{FF2B5EF4-FFF2-40B4-BE49-F238E27FC236}">
                      <a16:creationId xmlns:a16="http://schemas.microsoft.com/office/drawing/2014/main" id="{10EC79FF-ED1E-B77D-87F9-3F085BE879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08" y="338"/>
                  <a:ext cx="88" cy="97"/>
                </a:xfrm>
                <a:custGeom>
                  <a:avLst/>
                  <a:gdLst>
                    <a:gd name="T0" fmla="*/ 0 w 77"/>
                    <a:gd name="T1" fmla="*/ 18 h 86"/>
                    <a:gd name="T2" fmla="*/ 17 w 77"/>
                    <a:gd name="T3" fmla="*/ 13 h 86"/>
                    <a:gd name="T4" fmla="*/ 52 w 77"/>
                    <a:gd name="T5" fmla="*/ 5 h 86"/>
                    <a:gd name="T6" fmla="*/ 71 w 77"/>
                    <a:gd name="T7" fmla="*/ 5 h 86"/>
                    <a:gd name="T8" fmla="*/ 76 w 77"/>
                    <a:gd name="T9" fmla="*/ 22 h 86"/>
                    <a:gd name="T10" fmla="*/ 61 w 77"/>
                    <a:gd name="T11" fmla="*/ 62 h 86"/>
                    <a:gd name="T12" fmla="*/ 56 w 77"/>
                    <a:gd name="T13" fmla="*/ 81 h 86"/>
                    <a:gd name="T14" fmla="*/ 40 w 77"/>
                    <a:gd name="T15" fmla="*/ 82 h 86"/>
                    <a:gd name="T16" fmla="*/ 0 w 77"/>
                    <a:gd name="T17" fmla="*/ 18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86">
                      <a:moveTo>
                        <a:pt x="0" y="18"/>
                      </a:moveTo>
                      <a:cubicBezTo>
                        <a:pt x="6" y="17"/>
                        <a:pt x="11" y="15"/>
                        <a:pt x="17" y="13"/>
                      </a:cubicBezTo>
                      <a:cubicBezTo>
                        <a:pt x="28" y="8"/>
                        <a:pt x="39" y="4"/>
                        <a:pt x="52" y="5"/>
                      </a:cubicBezTo>
                      <a:cubicBezTo>
                        <a:pt x="58" y="3"/>
                        <a:pt x="65" y="0"/>
                        <a:pt x="71" y="5"/>
                      </a:cubicBezTo>
                      <a:cubicBezTo>
                        <a:pt x="76" y="10"/>
                        <a:pt x="77" y="16"/>
                        <a:pt x="76" y="22"/>
                      </a:cubicBezTo>
                      <a:cubicBezTo>
                        <a:pt x="71" y="35"/>
                        <a:pt x="73" y="51"/>
                        <a:pt x="61" y="62"/>
                      </a:cubicBezTo>
                      <a:cubicBezTo>
                        <a:pt x="55" y="67"/>
                        <a:pt x="58" y="75"/>
                        <a:pt x="56" y="81"/>
                      </a:cubicBezTo>
                      <a:cubicBezTo>
                        <a:pt x="51" y="86"/>
                        <a:pt x="45" y="85"/>
                        <a:pt x="40" y="82"/>
                      </a:cubicBezTo>
                      <a:cubicBezTo>
                        <a:pt x="26" y="62"/>
                        <a:pt x="8" y="43"/>
                        <a:pt x="0" y="18"/>
                      </a:cubicBezTo>
                      <a:close/>
                    </a:path>
                  </a:pathLst>
                </a:custGeom>
                <a:solidFill>
                  <a:srgbClr val="DFB9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7" name="Freeform 539">
                  <a:extLst>
                    <a:ext uri="{FF2B5EF4-FFF2-40B4-BE49-F238E27FC236}">
                      <a16:creationId xmlns:a16="http://schemas.microsoft.com/office/drawing/2014/main" id="{683236F4-9CB0-9A2F-C5B6-EDFBC1EDC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78" y="424"/>
                  <a:ext cx="88" cy="100"/>
                </a:xfrm>
                <a:custGeom>
                  <a:avLst/>
                  <a:gdLst>
                    <a:gd name="T0" fmla="*/ 57 w 77"/>
                    <a:gd name="T1" fmla="*/ 14 h 88"/>
                    <a:gd name="T2" fmla="*/ 77 w 77"/>
                    <a:gd name="T3" fmla="*/ 11 h 88"/>
                    <a:gd name="T4" fmla="*/ 50 w 77"/>
                    <a:gd name="T5" fmla="*/ 62 h 88"/>
                    <a:gd name="T6" fmla="*/ 33 w 77"/>
                    <a:gd name="T7" fmla="*/ 85 h 88"/>
                    <a:gd name="T8" fmla="*/ 21 w 77"/>
                    <a:gd name="T9" fmla="*/ 81 h 88"/>
                    <a:gd name="T10" fmla="*/ 4 w 77"/>
                    <a:gd name="T11" fmla="*/ 20 h 88"/>
                    <a:gd name="T12" fmla="*/ 5 w 77"/>
                    <a:gd name="T13" fmla="*/ 6 h 88"/>
                    <a:gd name="T14" fmla="*/ 21 w 77"/>
                    <a:gd name="T15" fmla="*/ 8 h 88"/>
                    <a:gd name="T16" fmla="*/ 57 w 77"/>
                    <a:gd name="T17" fmla="*/ 14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88">
                      <a:moveTo>
                        <a:pt x="57" y="14"/>
                      </a:moveTo>
                      <a:cubicBezTo>
                        <a:pt x="65" y="22"/>
                        <a:pt x="71" y="17"/>
                        <a:pt x="77" y="11"/>
                      </a:cubicBezTo>
                      <a:cubicBezTo>
                        <a:pt x="76" y="32"/>
                        <a:pt x="59" y="45"/>
                        <a:pt x="50" y="62"/>
                      </a:cubicBezTo>
                      <a:cubicBezTo>
                        <a:pt x="45" y="70"/>
                        <a:pt x="38" y="77"/>
                        <a:pt x="33" y="85"/>
                      </a:cubicBezTo>
                      <a:cubicBezTo>
                        <a:pt x="27" y="88"/>
                        <a:pt x="24" y="84"/>
                        <a:pt x="21" y="81"/>
                      </a:cubicBezTo>
                      <a:cubicBezTo>
                        <a:pt x="15" y="61"/>
                        <a:pt x="10" y="40"/>
                        <a:pt x="4" y="20"/>
                      </a:cubicBezTo>
                      <a:cubicBezTo>
                        <a:pt x="3" y="15"/>
                        <a:pt x="0" y="10"/>
                        <a:pt x="5" y="6"/>
                      </a:cubicBezTo>
                      <a:cubicBezTo>
                        <a:pt x="11" y="0"/>
                        <a:pt x="16" y="5"/>
                        <a:pt x="21" y="8"/>
                      </a:cubicBezTo>
                      <a:cubicBezTo>
                        <a:pt x="34" y="5"/>
                        <a:pt x="46" y="7"/>
                        <a:pt x="57" y="14"/>
                      </a:cubicBezTo>
                      <a:close/>
                    </a:path>
                  </a:pathLst>
                </a:custGeom>
                <a:solidFill>
                  <a:srgbClr val="DEBA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8" name="Freeform 540">
                  <a:extLst>
                    <a:ext uri="{FF2B5EF4-FFF2-40B4-BE49-F238E27FC236}">
                      <a16:creationId xmlns:a16="http://schemas.microsoft.com/office/drawing/2014/main" id="{BA9D8760-CF2F-902D-582F-A62C40A1A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53" y="284"/>
                  <a:ext cx="89" cy="102"/>
                </a:xfrm>
                <a:custGeom>
                  <a:avLst/>
                  <a:gdLst>
                    <a:gd name="T0" fmla="*/ 0 w 77"/>
                    <a:gd name="T1" fmla="*/ 22 h 90"/>
                    <a:gd name="T2" fmla="*/ 0 w 77"/>
                    <a:gd name="T3" fmla="*/ 10 h 90"/>
                    <a:gd name="T4" fmla="*/ 4 w 77"/>
                    <a:gd name="T5" fmla="*/ 6 h 90"/>
                    <a:gd name="T6" fmla="*/ 19 w 77"/>
                    <a:gd name="T7" fmla="*/ 5 h 90"/>
                    <a:gd name="T8" fmla="*/ 74 w 77"/>
                    <a:gd name="T9" fmla="*/ 18 h 90"/>
                    <a:gd name="T10" fmla="*/ 70 w 77"/>
                    <a:gd name="T11" fmla="*/ 39 h 90"/>
                    <a:gd name="T12" fmla="*/ 31 w 77"/>
                    <a:gd name="T13" fmla="*/ 85 h 90"/>
                    <a:gd name="T14" fmla="*/ 16 w 77"/>
                    <a:gd name="T15" fmla="*/ 82 h 90"/>
                    <a:gd name="T16" fmla="*/ 0 w 77"/>
                    <a:gd name="T17" fmla="*/ 2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7" h="90">
                      <a:moveTo>
                        <a:pt x="0" y="22"/>
                      </a:moveTo>
                      <a:cubicBezTo>
                        <a:pt x="0" y="18"/>
                        <a:pt x="0" y="14"/>
                        <a:pt x="0" y="10"/>
                      </a:cubicBezTo>
                      <a:cubicBezTo>
                        <a:pt x="1" y="8"/>
                        <a:pt x="3" y="7"/>
                        <a:pt x="4" y="6"/>
                      </a:cubicBezTo>
                      <a:cubicBezTo>
                        <a:pt x="9" y="5"/>
                        <a:pt x="14" y="5"/>
                        <a:pt x="19" y="5"/>
                      </a:cubicBezTo>
                      <a:cubicBezTo>
                        <a:pt x="39" y="0"/>
                        <a:pt x="56" y="11"/>
                        <a:pt x="74" y="18"/>
                      </a:cubicBezTo>
                      <a:cubicBezTo>
                        <a:pt x="76" y="25"/>
                        <a:pt x="77" y="33"/>
                        <a:pt x="70" y="39"/>
                      </a:cubicBezTo>
                      <a:cubicBezTo>
                        <a:pt x="51" y="50"/>
                        <a:pt x="44" y="70"/>
                        <a:pt x="31" y="85"/>
                      </a:cubicBezTo>
                      <a:cubicBezTo>
                        <a:pt x="24" y="90"/>
                        <a:pt x="19" y="89"/>
                        <a:pt x="16" y="82"/>
                      </a:cubicBezTo>
                      <a:cubicBezTo>
                        <a:pt x="11" y="62"/>
                        <a:pt x="8" y="41"/>
                        <a:pt x="0" y="22"/>
                      </a:cubicBezTo>
                      <a:close/>
                    </a:path>
                  </a:pathLst>
                </a:custGeom>
                <a:solidFill>
                  <a:srgbClr val="D5B3A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69" name="Freeform 541">
                  <a:extLst>
                    <a:ext uri="{FF2B5EF4-FFF2-40B4-BE49-F238E27FC236}">
                      <a16:creationId xmlns:a16="http://schemas.microsoft.com/office/drawing/2014/main" id="{CC8271E8-6C28-28D9-9EB4-C44A3EFB6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5" y="443"/>
                  <a:ext cx="86" cy="110"/>
                </a:xfrm>
                <a:custGeom>
                  <a:avLst/>
                  <a:gdLst>
                    <a:gd name="T0" fmla="*/ 22 w 74"/>
                    <a:gd name="T1" fmla="*/ 9 h 97"/>
                    <a:gd name="T2" fmla="*/ 74 w 74"/>
                    <a:gd name="T3" fmla="*/ 12 h 97"/>
                    <a:gd name="T4" fmla="*/ 54 w 74"/>
                    <a:gd name="T5" fmla="*/ 65 h 97"/>
                    <a:gd name="T6" fmla="*/ 43 w 74"/>
                    <a:gd name="T7" fmla="*/ 89 h 97"/>
                    <a:gd name="T8" fmla="*/ 33 w 74"/>
                    <a:gd name="T9" fmla="*/ 97 h 97"/>
                    <a:gd name="T10" fmla="*/ 7 w 74"/>
                    <a:gd name="T11" fmla="*/ 31 h 97"/>
                    <a:gd name="T12" fmla="*/ 2 w 74"/>
                    <a:gd name="T13" fmla="*/ 12 h 97"/>
                    <a:gd name="T14" fmla="*/ 22 w 74"/>
                    <a:gd name="T15" fmla="*/ 9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4" h="97">
                      <a:moveTo>
                        <a:pt x="22" y="9"/>
                      </a:moveTo>
                      <a:cubicBezTo>
                        <a:pt x="40" y="0"/>
                        <a:pt x="56" y="17"/>
                        <a:pt x="74" y="12"/>
                      </a:cubicBezTo>
                      <a:cubicBezTo>
                        <a:pt x="73" y="32"/>
                        <a:pt x="61" y="48"/>
                        <a:pt x="54" y="65"/>
                      </a:cubicBezTo>
                      <a:cubicBezTo>
                        <a:pt x="51" y="73"/>
                        <a:pt x="47" y="81"/>
                        <a:pt x="43" y="89"/>
                      </a:cubicBezTo>
                      <a:cubicBezTo>
                        <a:pt x="38" y="89"/>
                        <a:pt x="38" y="96"/>
                        <a:pt x="33" y="97"/>
                      </a:cubicBezTo>
                      <a:cubicBezTo>
                        <a:pt x="28" y="73"/>
                        <a:pt x="16" y="53"/>
                        <a:pt x="7" y="31"/>
                      </a:cubicBezTo>
                      <a:cubicBezTo>
                        <a:pt x="4" y="25"/>
                        <a:pt x="0" y="19"/>
                        <a:pt x="2" y="12"/>
                      </a:cubicBezTo>
                      <a:cubicBezTo>
                        <a:pt x="8" y="6"/>
                        <a:pt x="15" y="10"/>
                        <a:pt x="22" y="9"/>
                      </a:cubicBezTo>
                      <a:close/>
                    </a:path>
                  </a:pathLst>
                </a:custGeom>
                <a:solidFill>
                  <a:srgbClr val="D3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0" name="Freeform 542">
                  <a:extLst>
                    <a:ext uri="{FF2B5EF4-FFF2-40B4-BE49-F238E27FC236}">
                      <a16:creationId xmlns:a16="http://schemas.microsoft.com/office/drawing/2014/main" id="{56E52127-9BE6-A407-46CA-CF8C46654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3" y="353"/>
                  <a:ext cx="84" cy="99"/>
                </a:xfrm>
                <a:custGeom>
                  <a:avLst/>
                  <a:gdLst>
                    <a:gd name="T0" fmla="*/ 2 w 73"/>
                    <a:gd name="T1" fmla="*/ 28 h 88"/>
                    <a:gd name="T2" fmla="*/ 5 w 73"/>
                    <a:gd name="T3" fmla="*/ 7 h 88"/>
                    <a:gd name="T4" fmla="*/ 56 w 73"/>
                    <a:gd name="T5" fmla="*/ 3 h 88"/>
                    <a:gd name="T6" fmla="*/ 73 w 73"/>
                    <a:gd name="T7" fmla="*/ 8 h 88"/>
                    <a:gd name="T8" fmla="*/ 58 w 73"/>
                    <a:gd name="T9" fmla="*/ 81 h 88"/>
                    <a:gd name="T10" fmla="*/ 45 w 73"/>
                    <a:gd name="T11" fmla="*/ 85 h 88"/>
                    <a:gd name="T12" fmla="*/ 2 w 73"/>
                    <a:gd name="T13" fmla="*/ 28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3" h="88">
                      <a:moveTo>
                        <a:pt x="2" y="28"/>
                      </a:moveTo>
                      <a:cubicBezTo>
                        <a:pt x="3" y="21"/>
                        <a:pt x="0" y="13"/>
                        <a:pt x="5" y="7"/>
                      </a:cubicBezTo>
                      <a:cubicBezTo>
                        <a:pt x="23" y="15"/>
                        <a:pt x="38" y="0"/>
                        <a:pt x="56" y="3"/>
                      </a:cubicBezTo>
                      <a:cubicBezTo>
                        <a:pt x="62" y="3"/>
                        <a:pt x="68" y="4"/>
                        <a:pt x="73" y="8"/>
                      </a:cubicBezTo>
                      <a:cubicBezTo>
                        <a:pt x="73" y="33"/>
                        <a:pt x="64" y="57"/>
                        <a:pt x="58" y="81"/>
                      </a:cubicBezTo>
                      <a:cubicBezTo>
                        <a:pt x="54" y="84"/>
                        <a:pt x="51" y="88"/>
                        <a:pt x="45" y="85"/>
                      </a:cubicBezTo>
                      <a:cubicBezTo>
                        <a:pt x="31" y="66"/>
                        <a:pt x="17" y="47"/>
                        <a:pt x="2" y="28"/>
                      </a:cubicBezTo>
                      <a:close/>
                    </a:path>
                  </a:pathLst>
                </a:custGeom>
                <a:solidFill>
                  <a:srgbClr val="D6B4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1" name="Freeform 543">
                  <a:extLst>
                    <a:ext uri="{FF2B5EF4-FFF2-40B4-BE49-F238E27FC236}">
                      <a16:creationId xmlns:a16="http://schemas.microsoft.com/office/drawing/2014/main" id="{E82B360C-D62D-F607-3E51-4C0FA4E9B9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7" y="257"/>
                  <a:ext cx="88" cy="99"/>
                </a:xfrm>
                <a:custGeom>
                  <a:avLst/>
                  <a:gdLst>
                    <a:gd name="T0" fmla="*/ 45 w 76"/>
                    <a:gd name="T1" fmla="*/ 86 h 88"/>
                    <a:gd name="T2" fmla="*/ 7 w 76"/>
                    <a:gd name="T3" fmla="*/ 31 h 88"/>
                    <a:gd name="T4" fmla="*/ 2 w 76"/>
                    <a:gd name="T5" fmla="*/ 13 h 88"/>
                    <a:gd name="T6" fmla="*/ 22 w 76"/>
                    <a:gd name="T7" fmla="*/ 8 h 88"/>
                    <a:gd name="T8" fmla="*/ 52 w 76"/>
                    <a:gd name="T9" fmla="*/ 2 h 88"/>
                    <a:gd name="T10" fmla="*/ 73 w 76"/>
                    <a:gd name="T11" fmla="*/ 5 h 88"/>
                    <a:gd name="T12" fmla="*/ 61 w 76"/>
                    <a:gd name="T13" fmla="*/ 64 h 88"/>
                    <a:gd name="T14" fmla="*/ 57 w 76"/>
                    <a:gd name="T15" fmla="*/ 86 h 88"/>
                    <a:gd name="T16" fmla="*/ 45 w 76"/>
                    <a:gd name="T17" fmla="*/ 86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6" h="88">
                      <a:moveTo>
                        <a:pt x="45" y="86"/>
                      </a:moveTo>
                      <a:cubicBezTo>
                        <a:pt x="33" y="68"/>
                        <a:pt x="20" y="49"/>
                        <a:pt x="7" y="31"/>
                      </a:cubicBezTo>
                      <a:cubicBezTo>
                        <a:pt x="4" y="26"/>
                        <a:pt x="0" y="20"/>
                        <a:pt x="2" y="13"/>
                      </a:cubicBezTo>
                      <a:cubicBezTo>
                        <a:pt x="8" y="10"/>
                        <a:pt x="15" y="10"/>
                        <a:pt x="22" y="8"/>
                      </a:cubicBezTo>
                      <a:cubicBezTo>
                        <a:pt x="31" y="4"/>
                        <a:pt x="41" y="0"/>
                        <a:pt x="52" y="2"/>
                      </a:cubicBezTo>
                      <a:cubicBezTo>
                        <a:pt x="59" y="4"/>
                        <a:pt x="66" y="1"/>
                        <a:pt x="73" y="5"/>
                      </a:cubicBezTo>
                      <a:cubicBezTo>
                        <a:pt x="76" y="26"/>
                        <a:pt x="65" y="45"/>
                        <a:pt x="61" y="64"/>
                      </a:cubicBezTo>
                      <a:cubicBezTo>
                        <a:pt x="60" y="72"/>
                        <a:pt x="59" y="79"/>
                        <a:pt x="57" y="86"/>
                      </a:cubicBezTo>
                      <a:cubicBezTo>
                        <a:pt x="53" y="88"/>
                        <a:pt x="49" y="86"/>
                        <a:pt x="45" y="86"/>
                      </a:cubicBezTo>
                      <a:close/>
                    </a:path>
                  </a:pathLst>
                </a:custGeom>
                <a:solidFill>
                  <a:srgbClr val="D2AF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2" name="Freeform 544">
                  <a:extLst>
                    <a:ext uri="{FF2B5EF4-FFF2-40B4-BE49-F238E27FC236}">
                      <a16:creationId xmlns:a16="http://schemas.microsoft.com/office/drawing/2014/main" id="{B9545BEC-DD30-E6F0-2251-64C4EEAB7F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" y="275"/>
                  <a:ext cx="68" cy="249"/>
                </a:xfrm>
                <a:custGeom>
                  <a:avLst/>
                  <a:gdLst>
                    <a:gd name="T0" fmla="*/ 26 w 59"/>
                    <a:gd name="T1" fmla="*/ 61 h 220"/>
                    <a:gd name="T2" fmla="*/ 49 w 59"/>
                    <a:gd name="T3" fmla="*/ 1 h 220"/>
                    <a:gd name="T4" fmla="*/ 56 w 59"/>
                    <a:gd name="T5" fmla="*/ 3 h 220"/>
                    <a:gd name="T6" fmla="*/ 58 w 59"/>
                    <a:gd name="T7" fmla="*/ 20 h 220"/>
                    <a:gd name="T8" fmla="*/ 26 w 59"/>
                    <a:gd name="T9" fmla="*/ 195 h 220"/>
                    <a:gd name="T10" fmla="*/ 18 w 59"/>
                    <a:gd name="T11" fmla="*/ 215 h 220"/>
                    <a:gd name="T12" fmla="*/ 1 w 59"/>
                    <a:gd name="T13" fmla="*/ 205 h 220"/>
                    <a:gd name="T14" fmla="*/ 26 w 59"/>
                    <a:gd name="T15" fmla="*/ 61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9" h="220">
                      <a:moveTo>
                        <a:pt x="26" y="61"/>
                      </a:moveTo>
                      <a:cubicBezTo>
                        <a:pt x="28" y="39"/>
                        <a:pt x="43" y="21"/>
                        <a:pt x="49" y="1"/>
                      </a:cubicBezTo>
                      <a:cubicBezTo>
                        <a:pt x="52" y="0"/>
                        <a:pt x="54" y="1"/>
                        <a:pt x="56" y="3"/>
                      </a:cubicBezTo>
                      <a:cubicBezTo>
                        <a:pt x="59" y="8"/>
                        <a:pt x="59" y="14"/>
                        <a:pt x="58" y="20"/>
                      </a:cubicBezTo>
                      <a:cubicBezTo>
                        <a:pt x="48" y="78"/>
                        <a:pt x="37" y="137"/>
                        <a:pt x="26" y="195"/>
                      </a:cubicBezTo>
                      <a:cubicBezTo>
                        <a:pt x="25" y="202"/>
                        <a:pt x="24" y="210"/>
                        <a:pt x="18" y="215"/>
                      </a:cubicBezTo>
                      <a:cubicBezTo>
                        <a:pt x="9" y="218"/>
                        <a:pt x="0" y="220"/>
                        <a:pt x="1" y="205"/>
                      </a:cubicBezTo>
                      <a:cubicBezTo>
                        <a:pt x="10" y="157"/>
                        <a:pt x="18" y="109"/>
                        <a:pt x="26" y="61"/>
                      </a:cubicBezTo>
                      <a:close/>
                    </a:path>
                  </a:pathLst>
                </a:custGeom>
                <a:solidFill>
                  <a:srgbClr val="D286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3" name="Freeform 545">
                  <a:extLst>
                    <a:ext uri="{FF2B5EF4-FFF2-40B4-BE49-F238E27FC236}">
                      <a16:creationId xmlns:a16="http://schemas.microsoft.com/office/drawing/2014/main" id="{75E7ABB8-1F4F-DC45-BFBD-90CD5700A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2" y="438"/>
                  <a:ext cx="85" cy="103"/>
                </a:xfrm>
                <a:custGeom>
                  <a:avLst/>
                  <a:gdLst>
                    <a:gd name="T0" fmla="*/ 74 w 74"/>
                    <a:gd name="T1" fmla="*/ 18 h 91"/>
                    <a:gd name="T2" fmla="*/ 34 w 74"/>
                    <a:gd name="T3" fmla="*/ 85 h 91"/>
                    <a:gd name="T4" fmla="*/ 19 w 74"/>
                    <a:gd name="T5" fmla="*/ 82 h 91"/>
                    <a:gd name="T6" fmla="*/ 4 w 74"/>
                    <a:gd name="T7" fmla="*/ 2 h 91"/>
                    <a:gd name="T8" fmla="*/ 26 w 74"/>
                    <a:gd name="T9" fmla="*/ 4 h 91"/>
                    <a:gd name="T10" fmla="*/ 46 w 74"/>
                    <a:gd name="T11" fmla="*/ 7 h 91"/>
                    <a:gd name="T12" fmla="*/ 74 w 74"/>
                    <a:gd name="T13" fmla="*/ 18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4" h="91">
                      <a:moveTo>
                        <a:pt x="74" y="18"/>
                      </a:moveTo>
                      <a:cubicBezTo>
                        <a:pt x="68" y="45"/>
                        <a:pt x="47" y="63"/>
                        <a:pt x="34" y="85"/>
                      </a:cubicBezTo>
                      <a:cubicBezTo>
                        <a:pt x="27" y="91"/>
                        <a:pt x="22" y="88"/>
                        <a:pt x="19" y="82"/>
                      </a:cubicBezTo>
                      <a:cubicBezTo>
                        <a:pt x="15" y="55"/>
                        <a:pt x="0" y="30"/>
                        <a:pt x="4" y="2"/>
                      </a:cubicBezTo>
                      <a:cubicBezTo>
                        <a:pt x="11" y="0"/>
                        <a:pt x="18" y="6"/>
                        <a:pt x="26" y="4"/>
                      </a:cubicBezTo>
                      <a:cubicBezTo>
                        <a:pt x="33" y="5"/>
                        <a:pt x="40" y="4"/>
                        <a:pt x="46" y="7"/>
                      </a:cubicBezTo>
                      <a:cubicBezTo>
                        <a:pt x="55" y="13"/>
                        <a:pt x="66" y="10"/>
                        <a:pt x="74" y="18"/>
                      </a:cubicBezTo>
                      <a:close/>
                    </a:path>
                  </a:pathLst>
                </a:custGeom>
                <a:solidFill>
                  <a:srgbClr val="D2B0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4" name="Freeform 546">
                  <a:extLst>
                    <a:ext uri="{FF2B5EF4-FFF2-40B4-BE49-F238E27FC236}">
                      <a16:creationId xmlns:a16="http://schemas.microsoft.com/office/drawing/2014/main" id="{83399C28-ED56-30B0-AF23-AB383B7A9C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59" y="120"/>
                  <a:ext cx="69" cy="251"/>
                </a:xfrm>
                <a:custGeom>
                  <a:avLst/>
                  <a:gdLst>
                    <a:gd name="T0" fmla="*/ 59 w 60"/>
                    <a:gd name="T1" fmla="*/ 199 h 222"/>
                    <a:gd name="T2" fmla="*/ 43 w 60"/>
                    <a:gd name="T3" fmla="*/ 215 h 222"/>
                    <a:gd name="T4" fmla="*/ 34 w 60"/>
                    <a:gd name="T5" fmla="*/ 191 h 222"/>
                    <a:gd name="T6" fmla="*/ 4 w 60"/>
                    <a:gd name="T7" fmla="*/ 22 h 222"/>
                    <a:gd name="T8" fmla="*/ 6 w 60"/>
                    <a:gd name="T9" fmla="*/ 0 h 222"/>
                    <a:gd name="T10" fmla="*/ 12 w 60"/>
                    <a:gd name="T11" fmla="*/ 4 h 222"/>
                    <a:gd name="T12" fmla="*/ 17 w 60"/>
                    <a:gd name="T13" fmla="*/ 18 h 222"/>
                    <a:gd name="T14" fmla="*/ 34 w 60"/>
                    <a:gd name="T15" fmla="*/ 58 h 222"/>
                    <a:gd name="T16" fmla="*/ 59 w 60"/>
                    <a:gd name="T17" fmla="*/ 199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222">
                      <a:moveTo>
                        <a:pt x="59" y="199"/>
                      </a:moveTo>
                      <a:cubicBezTo>
                        <a:pt x="58" y="209"/>
                        <a:pt x="60" y="222"/>
                        <a:pt x="43" y="215"/>
                      </a:cubicBezTo>
                      <a:cubicBezTo>
                        <a:pt x="37" y="208"/>
                        <a:pt x="36" y="199"/>
                        <a:pt x="34" y="191"/>
                      </a:cubicBezTo>
                      <a:cubicBezTo>
                        <a:pt x="24" y="135"/>
                        <a:pt x="14" y="78"/>
                        <a:pt x="4" y="22"/>
                      </a:cubicBezTo>
                      <a:cubicBezTo>
                        <a:pt x="2" y="14"/>
                        <a:pt x="0" y="6"/>
                        <a:pt x="6" y="0"/>
                      </a:cubicBezTo>
                      <a:cubicBezTo>
                        <a:pt x="8" y="1"/>
                        <a:pt x="10" y="2"/>
                        <a:pt x="12" y="4"/>
                      </a:cubicBezTo>
                      <a:cubicBezTo>
                        <a:pt x="10" y="9"/>
                        <a:pt x="13" y="15"/>
                        <a:pt x="17" y="18"/>
                      </a:cubicBezTo>
                      <a:cubicBezTo>
                        <a:pt x="29" y="29"/>
                        <a:pt x="29" y="44"/>
                        <a:pt x="34" y="58"/>
                      </a:cubicBezTo>
                      <a:cubicBezTo>
                        <a:pt x="43" y="105"/>
                        <a:pt x="51" y="152"/>
                        <a:pt x="59" y="199"/>
                      </a:cubicBezTo>
                      <a:close/>
                    </a:path>
                  </a:pathLst>
                </a:custGeom>
                <a:solidFill>
                  <a:srgbClr val="D288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5" name="Freeform 547">
                  <a:extLst>
                    <a:ext uri="{FF2B5EF4-FFF2-40B4-BE49-F238E27FC236}">
                      <a16:creationId xmlns:a16="http://schemas.microsoft.com/office/drawing/2014/main" id="{DB5F889E-A9B8-63C0-07D3-80D123EE0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" y="506"/>
                  <a:ext cx="85" cy="99"/>
                </a:xfrm>
                <a:custGeom>
                  <a:avLst/>
                  <a:gdLst>
                    <a:gd name="T0" fmla="*/ 5 w 74"/>
                    <a:gd name="T1" fmla="*/ 1 h 88"/>
                    <a:gd name="T2" fmla="*/ 22 w 74"/>
                    <a:gd name="T3" fmla="*/ 9 h 88"/>
                    <a:gd name="T4" fmla="*/ 58 w 74"/>
                    <a:gd name="T5" fmla="*/ 16 h 88"/>
                    <a:gd name="T6" fmla="*/ 74 w 74"/>
                    <a:gd name="T7" fmla="*/ 22 h 88"/>
                    <a:gd name="T8" fmla="*/ 34 w 74"/>
                    <a:gd name="T9" fmla="*/ 86 h 88"/>
                    <a:gd name="T10" fmla="*/ 19 w 74"/>
                    <a:gd name="T11" fmla="*/ 85 h 88"/>
                    <a:gd name="T12" fmla="*/ 5 w 74"/>
                    <a:gd name="T13" fmla="*/ 20 h 88"/>
                    <a:gd name="T14" fmla="*/ 5 w 74"/>
                    <a:gd name="T15" fmla="*/ 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4" h="88">
                      <a:moveTo>
                        <a:pt x="5" y="1"/>
                      </a:moveTo>
                      <a:cubicBezTo>
                        <a:pt x="8" y="11"/>
                        <a:pt x="15" y="10"/>
                        <a:pt x="22" y="9"/>
                      </a:cubicBezTo>
                      <a:cubicBezTo>
                        <a:pt x="37" y="0"/>
                        <a:pt x="48" y="6"/>
                        <a:pt x="58" y="16"/>
                      </a:cubicBezTo>
                      <a:cubicBezTo>
                        <a:pt x="63" y="18"/>
                        <a:pt x="69" y="20"/>
                        <a:pt x="74" y="22"/>
                      </a:cubicBezTo>
                      <a:cubicBezTo>
                        <a:pt x="67" y="47"/>
                        <a:pt x="47" y="64"/>
                        <a:pt x="34" y="86"/>
                      </a:cubicBezTo>
                      <a:cubicBezTo>
                        <a:pt x="29" y="88"/>
                        <a:pt x="24" y="88"/>
                        <a:pt x="19" y="85"/>
                      </a:cubicBezTo>
                      <a:cubicBezTo>
                        <a:pt x="14" y="63"/>
                        <a:pt x="10" y="41"/>
                        <a:pt x="5" y="20"/>
                      </a:cubicBezTo>
                      <a:cubicBezTo>
                        <a:pt x="3" y="14"/>
                        <a:pt x="0" y="7"/>
                        <a:pt x="5" y="1"/>
                      </a:cubicBezTo>
                      <a:close/>
                    </a:path>
                  </a:pathLst>
                </a:custGeom>
                <a:solidFill>
                  <a:srgbClr val="DFBA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6" name="Freeform 548">
                  <a:extLst>
                    <a:ext uri="{FF2B5EF4-FFF2-40B4-BE49-F238E27FC236}">
                      <a16:creationId xmlns:a16="http://schemas.microsoft.com/office/drawing/2014/main" id="{3015CC56-96C0-D69D-E9BF-B2782EF6F4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1" y="346"/>
                  <a:ext cx="84" cy="101"/>
                </a:xfrm>
                <a:custGeom>
                  <a:avLst/>
                  <a:gdLst>
                    <a:gd name="T0" fmla="*/ 19 w 73"/>
                    <a:gd name="T1" fmla="*/ 85 h 89"/>
                    <a:gd name="T2" fmla="*/ 3 w 73"/>
                    <a:gd name="T3" fmla="*/ 23 h 89"/>
                    <a:gd name="T4" fmla="*/ 5 w 73"/>
                    <a:gd name="T5" fmla="*/ 0 h 89"/>
                    <a:gd name="T6" fmla="*/ 23 w 73"/>
                    <a:gd name="T7" fmla="*/ 7 h 89"/>
                    <a:gd name="T8" fmla="*/ 54 w 73"/>
                    <a:gd name="T9" fmla="*/ 11 h 89"/>
                    <a:gd name="T10" fmla="*/ 73 w 73"/>
                    <a:gd name="T11" fmla="*/ 23 h 89"/>
                    <a:gd name="T12" fmla="*/ 32 w 73"/>
                    <a:gd name="T13" fmla="*/ 87 h 89"/>
                    <a:gd name="T14" fmla="*/ 19 w 73"/>
                    <a:gd name="T15" fmla="*/ 85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3" h="89">
                      <a:moveTo>
                        <a:pt x="19" y="85"/>
                      </a:moveTo>
                      <a:cubicBezTo>
                        <a:pt x="14" y="65"/>
                        <a:pt x="8" y="44"/>
                        <a:pt x="3" y="23"/>
                      </a:cubicBezTo>
                      <a:cubicBezTo>
                        <a:pt x="1" y="15"/>
                        <a:pt x="0" y="8"/>
                        <a:pt x="5" y="0"/>
                      </a:cubicBezTo>
                      <a:cubicBezTo>
                        <a:pt x="11" y="2"/>
                        <a:pt x="15" y="10"/>
                        <a:pt x="23" y="7"/>
                      </a:cubicBezTo>
                      <a:cubicBezTo>
                        <a:pt x="35" y="1"/>
                        <a:pt x="44" y="7"/>
                        <a:pt x="54" y="11"/>
                      </a:cubicBezTo>
                      <a:cubicBezTo>
                        <a:pt x="61" y="14"/>
                        <a:pt x="69" y="16"/>
                        <a:pt x="73" y="23"/>
                      </a:cubicBezTo>
                      <a:cubicBezTo>
                        <a:pt x="65" y="48"/>
                        <a:pt x="46" y="66"/>
                        <a:pt x="32" y="87"/>
                      </a:cubicBezTo>
                      <a:cubicBezTo>
                        <a:pt x="28" y="87"/>
                        <a:pt x="23" y="89"/>
                        <a:pt x="19" y="85"/>
                      </a:cubicBezTo>
                      <a:close/>
                    </a:path>
                  </a:pathLst>
                </a:custGeom>
                <a:solidFill>
                  <a:srgbClr val="C08B7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7" name="Freeform 549">
                  <a:extLst>
                    <a:ext uri="{FF2B5EF4-FFF2-40B4-BE49-F238E27FC236}">
                      <a16:creationId xmlns:a16="http://schemas.microsoft.com/office/drawing/2014/main" id="{F8AD246A-7936-1195-BA50-D2F725CDEF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239"/>
                  <a:ext cx="82" cy="98"/>
                </a:xfrm>
                <a:custGeom>
                  <a:avLst/>
                  <a:gdLst>
                    <a:gd name="T0" fmla="*/ 0 w 71"/>
                    <a:gd name="T1" fmla="*/ 34 h 87"/>
                    <a:gd name="T2" fmla="*/ 0 w 71"/>
                    <a:gd name="T3" fmla="*/ 18 h 87"/>
                    <a:gd name="T4" fmla="*/ 15 w 71"/>
                    <a:gd name="T5" fmla="*/ 7 h 87"/>
                    <a:gd name="T6" fmla="*/ 52 w 71"/>
                    <a:gd name="T7" fmla="*/ 0 h 87"/>
                    <a:gd name="T8" fmla="*/ 68 w 71"/>
                    <a:gd name="T9" fmla="*/ 6 h 87"/>
                    <a:gd name="T10" fmla="*/ 54 w 71"/>
                    <a:gd name="T11" fmla="*/ 77 h 87"/>
                    <a:gd name="T12" fmla="*/ 39 w 71"/>
                    <a:gd name="T13" fmla="*/ 82 h 87"/>
                    <a:gd name="T14" fmla="*/ 0 w 71"/>
                    <a:gd name="T15" fmla="*/ 34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1" h="87">
                      <a:moveTo>
                        <a:pt x="0" y="34"/>
                      </a:moveTo>
                      <a:cubicBezTo>
                        <a:pt x="0" y="29"/>
                        <a:pt x="0" y="23"/>
                        <a:pt x="0" y="18"/>
                      </a:cubicBezTo>
                      <a:cubicBezTo>
                        <a:pt x="2" y="10"/>
                        <a:pt x="9" y="9"/>
                        <a:pt x="15" y="7"/>
                      </a:cubicBezTo>
                      <a:cubicBezTo>
                        <a:pt x="26" y="0"/>
                        <a:pt x="39" y="0"/>
                        <a:pt x="52" y="0"/>
                      </a:cubicBezTo>
                      <a:cubicBezTo>
                        <a:pt x="58" y="0"/>
                        <a:pt x="63" y="2"/>
                        <a:pt x="68" y="6"/>
                      </a:cubicBezTo>
                      <a:cubicBezTo>
                        <a:pt x="71" y="31"/>
                        <a:pt x="56" y="53"/>
                        <a:pt x="54" y="77"/>
                      </a:cubicBezTo>
                      <a:cubicBezTo>
                        <a:pt x="50" y="82"/>
                        <a:pt x="46" y="87"/>
                        <a:pt x="39" y="82"/>
                      </a:cubicBezTo>
                      <a:cubicBezTo>
                        <a:pt x="25" y="67"/>
                        <a:pt x="18" y="46"/>
                        <a:pt x="0" y="34"/>
                      </a:cubicBezTo>
                      <a:close/>
                    </a:path>
                  </a:pathLst>
                </a:custGeom>
                <a:solidFill>
                  <a:srgbClr val="D4B2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8" name="Freeform 550">
                  <a:extLst>
                    <a:ext uri="{FF2B5EF4-FFF2-40B4-BE49-F238E27FC236}">
                      <a16:creationId xmlns:a16="http://schemas.microsoft.com/office/drawing/2014/main" id="{62744441-B2EA-CC9B-C386-97726D44B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3" y="193"/>
                  <a:ext cx="60" cy="240"/>
                </a:xfrm>
                <a:custGeom>
                  <a:avLst/>
                  <a:gdLst>
                    <a:gd name="T0" fmla="*/ 16 w 52"/>
                    <a:gd name="T1" fmla="*/ 212 h 212"/>
                    <a:gd name="T2" fmla="*/ 0 w 52"/>
                    <a:gd name="T3" fmla="*/ 210 h 212"/>
                    <a:gd name="T4" fmla="*/ 25 w 52"/>
                    <a:gd name="T5" fmla="*/ 61 h 212"/>
                    <a:gd name="T6" fmla="*/ 49 w 52"/>
                    <a:gd name="T7" fmla="*/ 0 h 212"/>
                    <a:gd name="T8" fmla="*/ 50 w 52"/>
                    <a:gd name="T9" fmla="*/ 0 h 212"/>
                    <a:gd name="T10" fmla="*/ 51 w 52"/>
                    <a:gd name="T11" fmla="*/ 1 h 212"/>
                    <a:gd name="T12" fmla="*/ 39 w 52"/>
                    <a:gd name="T13" fmla="*/ 89 h 212"/>
                    <a:gd name="T14" fmla="*/ 16 w 52"/>
                    <a:gd name="T15" fmla="*/ 212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212">
                      <a:moveTo>
                        <a:pt x="16" y="212"/>
                      </a:moveTo>
                      <a:cubicBezTo>
                        <a:pt x="11" y="211"/>
                        <a:pt x="5" y="210"/>
                        <a:pt x="0" y="210"/>
                      </a:cubicBezTo>
                      <a:cubicBezTo>
                        <a:pt x="8" y="160"/>
                        <a:pt x="16" y="111"/>
                        <a:pt x="25" y="61"/>
                      </a:cubicBezTo>
                      <a:cubicBezTo>
                        <a:pt x="28" y="39"/>
                        <a:pt x="40" y="20"/>
                        <a:pt x="49" y="0"/>
                      </a:cubicBez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51" y="1"/>
                        <a:pt x="51" y="1"/>
                        <a:pt x="51" y="1"/>
                      </a:cubicBezTo>
                      <a:cubicBezTo>
                        <a:pt x="52" y="31"/>
                        <a:pt x="43" y="60"/>
                        <a:pt x="39" y="89"/>
                      </a:cubicBezTo>
                      <a:cubicBezTo>
                        <a:pt x="33" y="131"/>
                        <a:pt x="24" y="171"/>
                        <a:pt x="16" y="212"/>
                      </a:cubicBezTo>
                      <a:close/>
                    </a:path>
                  </a:pathLst>
                </a:custGeom>
                <a:solidFill>
                  <a:srgbClr val="D186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79" name="Freeform 551">
                  <a:extLst>
                    <a:ext uri="{FF2B5EF4-FFF2-40B4-BE49-F238E27FC236}">
                      <a16:creationId xmlns:a16="http://schemas.microsoft.com/office/drawing/2014/main" id="{17425BEF-23A9-2D9F-3ADE-F297E8009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96" y="154"/>
                  <a:ext cx="72" cy="134"/>
                </a:xfrm>
                <a:custGeom>
                  <a:avLst/>
                  <a:gdLst>
                    <a:gd name="T0" fmla="*/ 47 w 62"/>
                    <a:gd name="T1" fmla="*/ 69 h 119"/>
                    <a:gd name="T2" fmla="*/ 30 w 62"/>
                    <a:gd name="T3" fmla="*/ 94 h 119"/>
                    <a:gd name="T4" fmla="*/ 19 w 62"/>
                    <a:gd name="T5" fmla="*/ 116 h 119"/>
                    <a:gd name="T6" fmla="*/ 11 w 62"/>
                    <a:gd name="T7" fmla="*/ 118 h 119"/>
                    <a:gd name="T8" fmla="*/ 15 w 62"/>
                    <a:gd name="T9" fmla="*/ 73 h 119"/>
                    <a:gd name="T10" fmla="*/ 12 w 62"/>
                    <a:gd name="T11" fmla="*/ 22 h 119"/>
                    <a:gd name="T12" fmla="*/ 7 w 62"/>
                    <a:gd name="T13" fmla="*/ 1 h 119"/>
                    <a:gd name="T14" fmla="*/ 44 w 62"/>
                    <a:gd name="T15" fmla="*/ 9 h 119"/>
                    <a:gd name="T16" fmla="*/ 62 w 62"/>
                    <a:gd name="T17" fmla="*/ 9 h 119"/>
                    <a:gd name="T18" fmla="*/ 47 w 62"/>
                    <a:gd name="T19" fmla="*/ 69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2" h="119">
                      <a:moveTo>
                        <a:pt x="47" y="69"/>
                      </a:moveTo>
                      <a:cubicBezTo>
                        <a:pt x="33" y="72"/>
                        <a:pt x="35" y="85"/>
                        <a:pt x="30" y="94"/>
                      </a:cubicBezTo>
                      <a:cubicBezTo>
                        <a:pt x="25" y="101"/>
                        <a:pt x="22" y="109"/>
                        <a:pt x="19" y="116"/>
                      </a:cubicBezTo>
                      <a:cubicBezTo>
                        <a:pt x="16" y="119"/>
                        <a:pt x="14" y="119"/>
                        <a:pt x="11" y="118"/>
                      </a:cubicBezTo>
                      <a:cubicBezTo>
                        <a:pt x="10" y="102"/>
                        <a:pt x="0" y="86"/>
                        <a:pt x="15" y="73"/>
                      </a:cubicBezTo>
                      <a:cubicBezTo>
                        <a:pt x="20" y="55"/>
                        <a:pt x="15" y="39"/>
                        <a:pt x="12" y="22"/>
                      </a:cubicBezTo>
                      <a:cubicBezTo>
                        <a:pt x="11" y="15"/>
                        <a:pt x="9" y="8"/>
                        <a:pt x="7" y="1"/>
                      </a:cubicBezTo>
                      <a:cubicBezTo>
                        <a:pt x="20" y="0"/>
                        <a:pt x="33" y="1"/>
                        <a:pt x="44" y="9"/>
                      </a:cubicBezTo>
                      <a:cubicBezTo>
                        <a:pt x="50" y="9"/>
                        <a:pt x="56" y="13"/>
                        <a:pt x="62" y="9"/>
                      </a:cubicBezTo>
                      <a:cubicBezTo>
                        <a:pt x="57" y="29"/>
                        <a:pt x="46" y="48"/>
                        <a:pt x="47" y="69"/>
                      </a:cubicBezTo>
                      <a:close/>
                    </a:path>
                  </a:pathLst>
                </a:custGeom>
                <a:solidFill>
                  <a:srgbClr val="DBB2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0" name="Freeform 552">
                  <a:extLst>
                    <a:ext uri="{FF2B5EF4-FFF2-40B4-BE49-F238E27FC236}">
                      <a16:creationId xmlns:a16="http://schemas.microsoft.com/office/drawing/2014/main" id="{1073FA21-3AE0-0D8A-A488-DC8FAABB0E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83" y="308"/>
                  <a:ext cx="89" cy="103"/>
                </a:xfrm>
                <a:custGeom>
                  <a:avLst/>
                  <a:gdLst>
                    <a:gd name="T0" fmla="*/ 77 w 77"/>
                    <a:gd name="T1" fmla="*/ 21 h 91"/>
                    <a:gd name="T2" fmla="*/ 34 w 77"/>
                    <a:gd name="T3" fmla="*/ 88 h 91"/>
                    <a:gd name="T4" fmla="*/ 22 w 77"/>
                    <a:gd name="T5" fmla="*/ 89 h 91"/>
                    <a:gd name="T6" fmla="*/ 15 w 77"/>
                    <a:gd name="T7" fmla="*/ 65 h 91"/>
                    <a:gd name="T8" fmla="*/ 1 w 77"/>
                    <a:gd name="T9" fmla="*/ 26 h 91"/>
                    <a:gd name="T10" fmla="*/ 4 w 77"/>
                    <a:gd name="T11" fmla="*/ 2 h 91"/>
                    <a:gd name="T12" fmla="*/ 10 w 77"/>
                    <a:gd name="T13" fmla="*/ 0 h 91"/>
                    <a:gd name="T14" fmla="*/ 16 w 77"/>
                    <a:gd name="T15" fmla="*/ 16 h 91"/>
                    <a:gd name="T16" fmla="*/ 26 w 77"/>
                    <a:gd name="T17" fmla="*/ 7 h 91"/>
                    <a:gd name="T18" fmla="*/ 77 w 77"/>
                    <a:gd name="T19" fmla="*/ 21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7" h="91">
                      <a:moveTo>
                        <a:pt x="77" y="21"/>
                      </a:moveTo>
                      <a:cubicBezTo>
                        <a:pt x="70" y="48"/>
                        <a:pt x="50" y="67"/>
                        <a:pt x="34" y="88"/>
                      </a:cubicBezTo>
                      <a:cubicBezTo>
                        <a:pt x="30" y="91"/>
                        <a:pt x="26" y="91"/>
                        <a:pt x="22" y="89"/>
                      </a:cubicBezTo>
                      <a:cubicBezTo>
                        <a:pt x="20" y="81"/>
                        <a:pt x="17" y="73"/>
                        <a:pt x="15" y="65"/>
                      </a:cubicBezTo>
                      <a:cubicBezTo>
                        <a:pt x="4" y="54"/>
                        <a:pt x="5" y="39"/>
                        <a:pt x="1" y="26"/>
                      </a:cubicBezTo>
                      <a:cubicBezTo>
                        <a:pt x="1" y="18"/>
                        <a:pt x="0" y="9"/>
                        <a:pt x="4" y="2"/>
                      </a:cubicBezTo>
                      <a:cubicBezTo>
                        <a:pt x="6" y="0"/>
                        <a:pt x="8" y="0"/>
                        <a:pt x="10" y="0"/>
                      </a:cubicBezTo>
                      <a:cubicBezTo>
                        <a:pt x="15" y="4"/>
                        <a:pt x="13" y="11"/>
                        <a:pt x="16" y="16"/>
                      </a:cubicBezTo>
                      <a:cubicBezTo>
                        <a:pt x="22" y="16"/>
                        <a:pt x="22" y="8"/>
                        <a:pt x="26" y="7"/>
                      </a:cubicBezTo>
                      <a:cubicBezTo>
                        <a:pt x="46" y="1"/>
                        <a:pt x="60" y="18"/>
                        <a:pt x="77" y="21"/>
                      </a:cubicBezTo>
                      <a:close/>
                    </a:path>
                  </a:pathLst>
                </a:custGeom>
                <a:solidFill>
                  <a:srgbClr val="D4AE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1" name="Freeform 553">
                  <a:extLst>
                    <a:ext uri="{FF2B5EF4-FFF2-40B4-BE49-F238E27FC236}">
                      <a16:creationId xmlns:a16="http://schemas.microsoft.com/office/drawing/2014/main" id="{ADD6A1BC-0217-95ED-56DF-593940B57E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37" y="221"/>
                  <a:ext cx="81" cy="118"/>
                </a:xfrm>
                <a:custGeom>
                  <a:avLst/>
                  <a:gdLst>
                    <a:gd name="T0" fmla="*/ 67 w 71"/>
                    <a:gd name="T1" fmla="*/ 14 h 105"/>
                    <a:gd name="T2" fmla="*/ 63 w 71"/>
                    <a:gd name="T3" fmla="*/ 58 h 105"/>
                    <a:gd name="T4" fmla="*/ 60 w 71"/>
                    <a:gd name="T5" fmla="*/ 85 h 105"/>
                    <a:gd name="T6" fmla="*/ 58 w 71"/>
                    <a:gd name="T7" fmla="*/ 85 h 105"/>
                    <a:gd name="T8" fmla="*/ 40 w 71"/>
                    <a:gd name="T9" fmla="*/ 93 h 105"/>
                    <a:gd name="T10" fmla="*/ 28 w 71"/>
                    <a:gd name="T11" fmla="*/ 71 h 105"/>
                    <a:gd name="T12" fmla="*/ 4 w 71"/>
                    <a:gd name="T13" fmla="*/ 34 h 105"/>
                    <a:gd name="T14" fmla="*/ 1 w 71"/>
                    <a:gd name="T15" fmla="*/ 23 h 105"/>
                    <a:gd name="T16" fmla="*/ 21 w 71"/>
                    <a:gd name="T17" fmla="*/ 13 h 105"/>
                    <a:gd name="T18" fmla="*/ 51 w 71"/>
                    <a:gd name="T19" fmla="*/ 10 h 105"/>
                    <a:gd name="T20" fmla="*/ 67 w 71"/>
                    <a:gd name="T21" fmla="*/ 14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71" h="105">
                      <a:moveTo>
                        <a:pt x="67" y="14"/>
                      </a:moveTo>
                      <a:cubicBezTo>
                        <a:pt x="57" y="28"/>
                        <a:pt x="71" y="44"/>
                        <a:pt x="63" y="58"/>
                      </a:cubicBezTo>
                      <a:cubicBezTo>
                        <a:pt x="69" y="68"/>
                        <a:pt x="62" y="76"/>
                        <a:pt x="60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5" y="94"/>
                        <a:pt x="52" y="105"/>
                        <a:pt x="40" y="93"/>
                      </a:cubicBezTo>
                      <a:cubicBezTo>
                        <a:pt x="33" y="87"/>
                        <a:pt x="30" y="79"/>
                        <a:pt x="28" y="71"/>
                      </a:cubicBezTo>
                      <a:cubicBezTo>
                        <a:pt x="20" y="58"/>
                        <a:pt x="12" y="46"/>
                        <a:pt x="4" y="34"/>
                      </a:cubicBezTo>
                      <a:cubicBezTo>
                        <a:pt x="0" y="31"/>
                        <a:pt x="0" y="27"/>
                        <a:pt x="1" y="23"/>
                      </a:cubicBezTo>
                      <a:cubicBezTo>
                        <a:pt x="6" y="16"/>
                        <a:pt x="15" y="18"/>
                        <a:pt x="21" y="13"/>
                      </a:cubicBezTo>
                      <a:cubicBezTo>
                        <a:pt x="31" y="9"/>
                        <a:pt x="40" y="0"/>
                        <a:pt x="51" y="10"/>
                      </a:cubicBezTo>
                      <a:cubicBezTo>
                        <a:pt x="55" y="16"/>
                        <a:pt x="62" y="13"/>
                        <a:pt x="67" y="14"/>
                      </a:cubicBezTo>
                      <a:close/>
                    </a:path>
                  </a:pathLst>
                </a:custGeom>
                <a:solidFill>
                  <a:srgbClr val="EFC6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2" name="Freeform 554">
                  <a:extLst>
                    <a:ext uri="{FF2B5EF4-FFF2-40B4-BE49-F238E27FC236}">
                      <a16:creationId xmlns:a16="http://schemas.microsoft.com/office/drawing/2014/main" id="{271E8B6C-34A2-BA6E-EACB-98744572A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56" y="181"/>
                  <a:ext cx="63" cy="223"/>
                </a:xfrm>
                <a:custGeom>
                  <a:avLst/>
                  <a:gdLst>
                    <a:gd name="T0" fmla="*/ 51 w 55"/>
                    <a:gd name="T1" fmla="*/ 189 h 197"/>
                    <a:gd name="T2" fmla="*/ 34 w 55"/>
                    <a:gd name="T3" fmla="*/ 197 h 197"/>
                    <a:gd name="T4" fmla="*/ 19 w 55"/>
                    <a:gd name="T5" fmla="*/ 116 h 197"/>
                    <a:gd name="T6" fmla="*/ 2 w 55"/>
                    <a:gd name="T7" fmla="*/ 56 h 197"/>
                    <a:gd name="T8" fmla="*/ 0 w 55"/>
                    <a:gd name="T9" fmla="*/ 44 h 197"/>
                    <a:gd name="T10" fmla="*/ 6 w 55"/>
                    <a:gd name="T11" fmla="*/ 17 h 197"/>
                    <a:gd name="T12" fmla="*/ 17 w 55"/>
                    <a:gd name="T13" fmla="*/ 0 h 197"/>
                    <a:gd name="T14" fmla="*/ 26 w 55"/>
                    <a:gd name="T15" fmla="*/ 19 h 197"/>
                    <a:gd name="T16" fmla="*/ 53 w 55"/>
                    <a:gd name="T17" fmla="*/ 172 h 197"/>
                    <a:gd name="T18" fmla="*/ 51 w 55"/>
                    <a:gd name="T19" fmla="*/ 189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" h="197">
                      <a:moveTo>
                        <a:pt x="51" y="189"/>
                      </a:moveTo>
                      <a:cubicBezTo>
                        <a:pt x="45" y="192"/>
                        <a:pt x="39" y="195"/>
                        <a:pt x="34" y="197"/>
                      </a:cubicBezTo>
                      <a:cubicBezTo>
                        <a:pt x="29" y="170"/>
                        <a:pt x="24" y="143"/>
                        <a:pt x="19" y="116"/>
                      </a:cubicBezTo>
                      <a:cubicBezTo>
                        <a:pt x="4" y="99"/>
                        <a:pt x="7" y="77"/>
                        <a:pt x="2" y="56"/>
                      </a:cubicBezTo>
                      <a:cubicBezTo>
                        <a:pt x="1" y="52"/>
                        <a:pt x="0" y="48"/>
                        <a:pt x="0" y="44"/>
                      </a:cubicBezTo>
                      <a:cubicBezTo>
                        <a:pt x="2" y="35"/>
                        <a:pt x="5" y="26"/>
                        <a:pt x="6" y="17"/>
                      </a:cubicBezTo>
                      <a:cubicBezTo>
                        <a:pt x="7" y="10"/>
                        <a:pt x="8" y="2"/>
                        <a:pt x="17" y="0"/>
                      </a:cubicBezTo>
                      <a:cubicBezTo>
                        <a:pt x="24" y="4"/>
                        <a:pt x="25" y="12"/>
                        <a:pt x="26" y="19"/>
                      </a:cubicBezTo>
                      <a:cubicBezTo>
                        <a:pt x="35" y="70"/>
                        <a:pt x="44" y="121"/>
                        <a:pt x="53" y="172"/>
                      </a:cubicBezTo>
                      <a:cubicBezTo>
                        <a:pt x="54" y="178"/>
                        <a:pt x="55" y="184"/>
                        <a:pt x="51" y="189"/>
                      </a:cubicBezTo>
                      <a:close/>
                    </a:path>
                  </a:pathLst>
                </a:custGeom>
                <a:solidFill>
                  <a:srgbClr val="D481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3" name="Freeform 555">
                  <a:extLst>
                    <a:ext uri="{FF2B5EF4-FFF2-40B4-BE49-F238E27FC236}">
                      <a16:creationId xmlns:a16="http://schemas.microsoft.com/office/drawing/2014/main" id="{C02610C8-F9F2-24B4-5C1A-63985FD15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8" y="170"/>
                  <a:ext cx="66" cy="205"/>
                </a:xfrm>
                <a:custGeom>
                  <a:avLst/>
                  <a:gdLst>
                    <a:gd name="T0" fmla="*/ 22 w 57"/>
                    <a:gd name="T1" fmla="*/ 140 h 182"/>
                    <a:gd name="T2" fmla="*/ 21 w 57"/>
                    <a:gd name="T3" fmla="*/ 117 h 182"/>
                    <a:gd name="T4" fmla="*/ 5 w 57"/>
                    <a:gd name="T5" fmla="*/ 45 h 182"/>
                    <a:gd name="T6" fmla="*/ 14 w 57"/>
                    <a:gd name="T7" fmla="*/ 5 h 182"/>
                    <a:gd name="T8" fmla="*/ 24 w 57"/>
                    <a:gd name="T9" fmla="*/ 4 h 182"/>
                    <a:gd name="T10" fmla="*/ 42 w 57"/>
                    <a:gd name="T11" fmla="*/ 89 h 182"/>
                    <a:gd name="T12" fmla="*/ 54 w 57"/>
                    <a:gd name="T13" fmla="*/ 156 h 182"/>
                    <a:gd name="T14" fmla="*/ 51 w 57"/>
                    <a:gd name="T15" fmla="*/ 179 h 182"/>
                    <a:gd name="T16" fmla="*/ 34 w 57"/>
                    <a:gd name="T17" fmla="*/ 182 h 182"/>
                    <a:gd name="T18" fmla="*/ 22 w 57"/>
                    <a:gd name="T19" fmla="*/ 140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7" h="182">
                      <a:moveTo>
                        <a:pt x="22" y="140"/>
                      </a:moveTo>
                      <a:cubicBezTo>
                        <a:pt x="22" y="132"/>
                        <a:pt x="24" y="124"/>
                        <a:pt x="21" y="117"/>
                      </a:cubicBezTo>
                      <a:cubicBezTo>
                        <a:pt x="9" y="94"/>
                        <a:pt x="10" y="69"/>
                        <a:pt x="5" y="45"/>
                      </a:cubicBezTo>
                      <a:cubicBezTo>
                        <a:pt x="3" y="31"/>
                        <a:pt x="0" y="16"/>
                        <a:pt x="14" y="5"/>
                      </a:cubicBezTo>
                      <a:cubicBezTo>
                        <a:pt x="17" y="3"/>
                        <a:pt x="20" y="0"/>
                        <a:pt x="24" y="4"/>
                      </a:cubicBezTo>
                      <a:cubicBezTo>
                        <a:pt x="36" y="31"/>
                        <a:pt x="36" y="61"/>
                        <a:pt x="42" y="89"/>
                      </a:cubicBezTo>
                      <a:cubicBezTo>
                        <a:pt x="46" y="111"/>
                        <a:pt x="49" y="134"/>
                        <a:pt x="54" y="156"/>
                      </a:cubicBezTo>
                      <a:cubicBezTo>
                        <a:pt x="55" y="164"/>
                        <a:pt x="57" y="172"/>
                        <a:pt x="51" y="179"/>
                      </a:cubicBezTo>
                      <a:cubicBezTo>
                        <a:pt x="46" y="180"/>
                        <a:pt x="40" y="181"/>
                        <a:pt x="34" y="182"/>
                      </a:cubicBezTo>
                      <a:cubicBezTo>
                        <a:pt x="26" y="170"/>
                        <a:pt x="26" y="154"/>
                        <a:pt x="22" y="140"/>
                      </a:cubicBezTo>
                      <a:close/>
                    </a:path>
                  </a:pathLst>
                </a:custGeom>
                <a:solidFill>
                  <a:srgbClr val="D19F1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4" name="Freeform 556">
                  <a:extLst>
                    <a:ext uri="{FF2B5EF4-FFF2-40B4-BE49-F238E27FC236}">
                      <a16:creationId xmlns:a16="http://schemas.microsoft.com/office/drawing/2014/main" id="{F2620D12-F340-FF87-77C8-A70255A3D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0" y="35"/>
                  <a:ext cx="51" cy="210"/>
                </a:xfrm>
                <a:custGeom>
                  <a:avLst/>
                  <a:gdLst>
                    <a:gd name="T0" fmla="*/ 44 w 44"/>
                    <a:gd name="T1" fmla="*/ 186 h 186"/>
                    <a:gd name="T2" fmla="*/ 27 w 44"/>
                    <a:gd name="T3" fmla="*/ 186 h 186"/>
                    <a:gd name="T4" fmla="*/ 18 w 44"/>
                    <a:gd name="T5" fmla="*/ 168 h 186"/>
                    <a:gd name="T6" fmla="*/ 0 w 44"/>
                    <a:gd name="T7" fmla="*/ 50 h 186"/>
                    <a:gd name="T8" fmla="*/ 11 w 44"/>
                    <a:gd name="T9" fmla="*/ 0 h 186"/>
                    <a:gd name="T10" fmla="*/ 23 w 44"/>
                    <a:gd name="T11" fmla="*/ 62 h 186"/>
                    <a:gd name="T12" fmla="*/ 28 w 44"/>
                    <a:gd name="T13" fmla="*/ 82 h 186"/>
                    <a:gd name="T14" fmla="*/ 32 w 44"/>
                    <a:gd name="T15" fmla="*/ 98 h 186"/>
                    <a:gd name="T16" fmla="*/ 44 w 44"/>
                    <a:gd name="T17" fmla="*/ 186 h 1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4" h="186">
                      <a:moveTo>
                        <a:pt x="44" y="186"/>
                      </a:moveTo>
                      <a:cubicBezTo>
                        <a:pt x="38" y="186"/>
                        <a:pt x="33" y="186"/>
                        <a:pt x="27" y="186"/>
                      </a:cubicBezTo>
                      <a:cubicBezTo>
                        <a:pt x="22" y="181"/>
                        <a:pt x="19" y="175"/>
                        <a:pt x="18" y="168"/>
                      </a:cubicBezTo>
                      <a:cubicBezTo>
                        <a:pt x="13" y="129"/>
                        <a:pt x="1" y="90"/>
                        <a:pt x="0" y="50"/>
                      </a:cubicBezTo>
                      <a:cubicBezTo>
                        <a:pt x="0" y="33"/>
                        <a:pt x="7" y="17"/>
                        <a:pt x="11" y="0"/>
                      </a:cubicBezTo>
                      <a:cubicBezTo>
                        <a:pt x="17" y="20"/>
                        <a:pt x="20" y="41"/>
                        <a:pt x="23" y="62"/>
                      </a:cubicBezTo>
                      <a:cubicBezTo>
                        <a:pt x="25" y="69"/>
                        <a:pt x="23" y="76"/>
                        <a:pt x="28" y="82"/>
                      </a:cubicBezTo>
                      <a:cubicBezTo>
                        <a:pt x="30" y="87"/>
                        <a:pt x="31" y="92"/>
                        <a:pt x="32" y="98"/>
                      </a:cubicBezTo>
                      <a:cubicBezTo>
                        <a:pt x="31" y="128"/>
                        <a:pt x="43" y="156"/>
                        <a:pt x="44" y="186"/>
                      </a:cubicBezTo>
                      <a:close/>
                    </a:path>
                  </a:pathLst>
                </a:custGeom>
                <a:solidFill>
                  <a:srgbClr val="57B7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5" name="Freeform 557">
                  <a:extLst>
                    <a:ext uri="{FF2B5EF4-FFF2-40B4-BE49-F238E27FC236}">
                      <a16:creationId xmlns:a16="http://schemas.microsoft.com/office/drawing/2014/main" id="{2B2F89BF-B8FE-0E0A-623D-B9501608E2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" y="238"/>
                  <a:ext cx="51" cy="212"/>
                </a:xfrm>
                <a:custGeom>
                  <a:avLst/>
                  <a:gdLst>
                    <a:gd name="T0" fmla="*/ 45 w 45"/>
                    <a:gd name="T1" fmla="*/ 183 h 188"/>
                    <a:gd name="T2" fmla="*/ 27 w 45"/>
                    <a:gd name="T3" fmla="*/ 185 h 188"/>
                    <a:gd name="T4" fmla="*/ 18 w 45"/>
                    <a:gd name="T5" fmla="*/ 159 h 188"/>
                    <a:gd name="T6" fmla="*/ 0 w 45"/>
                    <a:gd name="T7" fmla="*/ 51 h 188"/>
                    <a:gd name="T8" fmla="*/ 11 w 45"/>
                    <a:gd name="T9" fmla="*/ 0 h 188"/>
                    <a:gd name="T10" fmla="*/ 28 w 45"/>
                    <a:gd name="T11" fmla="*/ 46 h 188"/>
                    <a:gd name="T12" fmla="*/ 31 w 45"/>
                    <a:gd name="T13" fmla="*/ 83 h 188"/>
                    <a:gd name="T14" fmla="*/ 32 w 45"/>
                    <a:gd name="T15" fmla="*/ 95 h 188"/>
                    <a:gd name="T16" fmla="*/ 45 w 45"/>
                    <a:gd name="T17" fmla="*/ 183 h 1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188">
                      <a:moveTo>
                        <a:pt x="45" y="183"/>
                      </a:moveTo>
                      <a:cubicBezTo>
                        <a:pt x="39" y="184"/>
                        <a:pt x="33" y="188"/>
                        <a:pt x="27" y="185"/>
                      </a:cubicBezTo>
                      <a:cubicBezTo>
                        <a:pt x="20" y="177"/>
                        <a:pt x="19" y="168"/>
                        <a:pt x="18" y="159"/>
                      </a:cubicBezTo>
                      <a:cubicBezTo>
                        <a:pt x="12" y="123"/>
                        <a:pt x="4" y="87"/>
                        <a:pt x="0" y="51"/>
                      </a:cubicBezTo>
                      <a:cubicBezTo>
                        <a:pt x="4" y="34"/>
                        <a:pt x="7" y="17"/>
                        <a:pt x="11" y="0"/>
                      </a:cubicBezTo>
                      <a:cubicBezTo>
                        <a:pt x="26" y="12"/>
                        <a:pt x="24" y="30"/>
                        <a:pt x="28" y="46"/>
                      </a:cubicBezTo>
                      <a:cubicBezTo>
                        <a:pt x="30" y="58"/>
                        <a:pt x="31" y="71"/>
                        <a:pt x="31" y="83"/>
                      </a:cubicBezTo>
                      <a:cubicBezTo>
                        <a:pt x="32" y="87"/>
                        <a:pt x="32" y="91"/>
                        <a:pt x="32" y="95"/>
                      </a:cubicBezTo>
                      <a:cubicBezTo>
                        <a:pt x="32" y="125"/>
                        <a:pt x="42" y="153"/>
                        <a:pt x="45" y="183"/>
                      </a:cubicBezTo>
                      <a:close/>
                    </a:path>
                  </a:pathLst>
                </a:custGeom>
                <a:solidFill>
                  <a:srgbClr val="5AB7C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6" name="Freeform 558">
                  <a:extLst>
                    <a:ext uri="{FF2B5EF4-FFF2-40B4-BE49-F238E27FC236}">
                      <a16:creationId xmlns:a16="http://schemas.microsoft.com/office/drawing/2014/main" id="{4FCBF32B-3190-45B1-1A28-4C5DC94AC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5" y="154"/>
                  <a:ext cx="52" cy="208"/>
                </a:xfrm>
                <a:custGeom>
                  <a:avLst/>
                  <a:gdLst>
                    <a:gd name="T0" fmla="*/ 31 w 45"/>
                    <a:gd name="T1" fmla="*/ 82 h 184"/>
                    <a:gd name="T2" fmla="*/ 31 w 45"/>
                    <a:gd name="T3" fmla="*/ 93 h 184"/>
                    <a:gd name="T4" fmla="*/ 45 w 45"/>
                    <a:gd name="T5" fmla="*/ 184 h 184"/>
                    <a:gd name="T6" fmla="*/ 26 w 45"/>
                    <a:gd name="T7" fmla="*/ 184 h 184"/>
                    <a:gd name="T8" fmla="*/ 9 w 45"/>
                    <a:gd name="T9" fmla="*/ 114 h 184"/>
                    <a:gd name="T10" fmla="*/ 0 w 45"/>
                    <a:gd name="T11" fmla="*/ 49 h 184"/>
                    <a:gd name="T12" fmla="*/ 11 w 45"/>
                    <a:gd name="T13" fmla="*/ 0 h 184"/>
                    <a:gd name="T14" fmla="*/ 20 w 45"/>
                    <a:gd name="T15" fmla="*/ 14 h 184"/>
                    <a:gd name="T16" fmla="*/ 31 w 45"/>
                    <a:gd name="T17" fmla="*/ 82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184">
                      <a:moveTo>
                        <a:pt x="31" y="82"/>
                      </a:moveTo>
                      <a:cubicBezTo>
                        <a:pt x="31" y="85"/>
                        <a:pt x="31" y="89"/>
                        <a:pt x="31" y="93"/>
                      </a:cubicBezTo>
                      <a:cubicBezTo>
                        <a:pt x="36" y="123"/>
                        <a:pt x="41" y="154"/>
                        <a:pt x="45" y="184"/>
                      </a:cubicBezTo>
                      <a:cubicBezTo>
                        <a:pt x="39" y="184"/>
                        <a:pt x="33" y="184"/>
                        <a:pt x="26" y="184"/>
                      </a:cubicBezTo>
                      <a:cubicBezTo>
                        <a:pt x="15" y="162"/>
                        <a:pt x="15" y="137"/>
                        <a:pt x="9" y="114"/>
                      </a:cubicBezTo>
                      <a:cubicBezTo>
                        <a:pt x="5" y="92"/>
                        <a:pt x="3" y="71"/>
                        <a:pt x="0" y="49"/>
                      </a:cubicBezTo>
                      <a:cubicBezTo>
                        <a:pt x="4" y="33"/>
                        <a:pt x="7" y="16"/>
                        <a:pt x="11" y="0"/>
                      </a:cubicBezTo>
                      <a:cubicBezTo>
                        <a:pt x="18" y="1"/>
                        <a:pt x="18" y="8"/>
                        <a:pt x="20" y="14"/>
                      </a:cubicBezTo>
                      <a:cubicBezTo>
                        <a:pt x="27" y="36"/>
                        <a:pt x="30" y="58"/>
                        <a:pt x="31" y="82"/>
                      </a:cubicBezTo>
                      <a:close/>
                    </a:path>
                  </a:pathLst>
                </a:custGeom>
                <a:solidFill>
                  <a:srgbClr val="51B6D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7" name="Freeform 559">
                  <a:extLst>
                    <a:ext uri="{FF2B5EF4-FFF2-40B4-BE49-F238E27FC236}">
                      <a16:creationId xmlns:a16="http://schemas.microsoft.com/office/drawing/2014/main" id="{38FD2578-8410-3521-1728-C86645C6A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99" y="279"/>
                  <a:ext cx="55" cy="203"/>
                </a:xfrm>
                <a:custGeom>
                  <a:avLst/>
                  <a:gdLst>
                    <a:gd name="T0" fmla="*/ 19 w 48"/>
                    <a:gd name="T1" fmla="*/ 173 h 179"/>
                    <a:gd name="T2" fmla="*/ 0 w 48"/>
                    <a:gd name="T3" fmla="*/ 170 h 179"/>
                    <a:gd name="T4" fmla="*/ 30 w 48"/>
                    <a:gd name="T5" fmla="*/ 0 h 179"/>
                    <a:gd name="T6" fmla="*/ 47 w 48"/>
                    <a:gd name="T7" fmla="*/ 17 h 179"/>
                    <a:gd name="T8" fmla="*/ 46 w 48"/>
                    <a:gd name="T9" fmla="*/ 20 h 179"/>
                    <a:gd name="T10" fmla="*/ 47 w 48"/>
                    <a:gd name="T11" fmla="*/ 33 h 179"/>
                    <a:gd name="T12" fmla="*/ 26 w 48"/>
                    <a:gd name="T13" fmla="*/ 157 h 179"/>
                    <a:gd name="T14" fmla="*/ 19 w 48"/>
                    <a:gd name="T15" fmla="*/ 173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8" h="179">
                      <a:moveTo>
                        <a:pt x="19" y="173"/>
                      </a:moveTo>
                      <a:cubicBezTo>
                        <a:pt x="11" y="179"/>
                        <a:pt x="5" y="175"/>
                        <a:pt x="0" y="170"/>
                      </a:cubicBezTo>
                      <a:cubicBezTo>
                        <a:pt x="10" y="113"/>
                        <a:pt x="20" y="57"/>
                        <a:pt x="30" y="0"/>
                      </a:cubicBezTo>
                      <a:cubicBezTo>
                        <a:pt x="39" y="3"/>
                        <a:pt x="42" y="11"/>
                        <a:pt x="47" y="17"/>
                      </a:cubicBezTo>
                      <a:cubicBezTo>
                        <a:pt x="46" y="18"/>
                        <a:pt x="46" y="19"/>
                        <a:pt x="46" y="20"/>
                      </a:cubicBezTo>
                      <a:cubicBezTo>
                        <a:pt x="48" y="24"/>
                        <a:pt x="48" y="29"/>
                        <a:pt x="47" y="33"/>
                      </a:cubicBezTo>
                      <a:cubicBezTo>
                        <a:pt x="40" y="75"/>
                        <a:pt x="34" y="116"/>
                        <a:pt x="26" y="157"/>
                      </a:cubicBezTo>
                      <a:cubicBezTo>
                        <a:pt x="24" y="163"/>
                        <a:pt x="24" y="169"/>
                        <a:pt x="19" y="173"/>
                      </a:cubicBezTo>
                      <a:close/>
                    </a:path>
                  </a:pathLst>
                </a:custGeom>
                <a:solidFill>
                  <a:srgbClr val="E776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8" name="Freeform 560">
                  <a:extLst>
                    <a:ext uri="{FF2B5EF4-FFF2-40B4-BE49-F238E27FC236}">
                      <a16:creationId xmlns:a16="http://schemas.microsoft.com/office/drawing/2014/main" id="{4F35CE76-4A74-1168-9EA3-008129416D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26" y="257"/>
                  <a:ext cx="57" cy="193"/>
                </a:xfrm>
                <a:custGeom>
                  <a:avLst/>
                  <a:gdLst>
                    <a:gd name="T0" fmla="*/ 18 w 49"/>
                    <a:gd name="T1" fmla="*/ 169 h 171"/>
                    <a:gd name="T2" fmla="*/ 0 w 49"/>
                    <a:gd name="T3" fmla="*/ 162 h 171"/>
                    <a:gd name="T4" fmla="*/ 15 w 49"/>
                    <a:gd name="T5" fmla="*/ 69 h 171"/>
                    <a:gd name="T6" fmla="*/ 18 w 49"/>
                    <a:gd name="T7" fmla="*/ 47 h 171"/>
                    <a:gd name="T8" fmla="*/ 19 w 49"/>
                    <a:gd name="T9" fmla="*/ 29 h 171"/>
                    <a:gd name="T10" fmla="*/ 29 w 49"/>
                    <a:gd name="T11" fmla="*/ 1 h 171"/>
                    <a:gd name="T12" fmla="*/ 35 w 49"/>
                    <a:gd name="T13" fmla="*/ 1 h 171"/>
                    <a:gd name="T14" fmla="*/ 49 w 49"/>
                    <a:gd name="T15" fmla="*/ 17 h 171"/>
                    <a:gd name="T16" fmla="*/ 24 w 49"/>
                    <a:gd name="T17" fmla="*/ 158 h 171"/>
                    <a:gd name="T18" fmla="*/ 18 w 49"/>
                    <a:gd name="T19" fmla="*/ 169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171">
                      <a:moveTo>
                        <a:pt x="18" y="169"/>
                      </a:moveTo>
                      <a:cubicBezTo>
                        <a:pt x="11" y="171"/>
                        <a:pt x="5" y="166"/>
                        <a:pt x="0" y="162"/>
                      </a:cubicBezTo>
                      <a:cubicBezTo>
                        <a:pt x="5" y="131"/>
                        <a:pt x="10" y="100"/>
                        <a:pt x="15" y="69"/>
                      </a:cubicBezTo>
                      <a:cubicBezTo>
                        <a:pt x="17" y="61"/>
                        <a:pt x="20" y="54"/>
                        <a:pt x="18" y="47"/>
                      </a:cubicBezTo>
                      <a:cubicBezTo>
                        <a:pt x="18" y="41"/>
                        <a:pt x="18" y="35"/>
                        <a:pt x="19" y="29"/>
                      </a:cubicBezTo>
                      <a:cubicBezTo>
                        <a:pt x="23" y="20"/>
                        <a:pt x="20" y="9"/>
                        <a:pt x="29" y="1"/>
                      </a:cubicBezTo>
                      <a:cubicBezTo>
                        <a:pt x="31" y="0"/>
                        <a:pt x="33" y="0"/>
                        <a:pt x="35" y="1"/>
                      </a:cubicBezTo>
                      <a:cubicBezTo>
                        <a:pt x="40" y="5"/>
                        <a:pt x="47" y="9"/>
                        <a:pt x="49" y="17"/>
                      </a:cubicBezTo>
                      <a:cubicBezTo>
                        <a:pt x="42" y="64"/>
                        <a:pt x="32" y="111"/>
                        <a:pt x="24" y="158"/>
                      </a:cubicBezTo>
                      <a:cubicBezTo>
                        <a:pt x="23" y="162"/>
                        <a:pt x="22" y="166"/>
                        <a:pt x="18" y="169"/>
                      </a:cubicBezTo>
                      <a:close/>
                    </a:path>
                  </a:pathLst>
                </a:custGeom>
                <a:solidFill>
                  <a:srgbClr val="E775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89" name="Freeform 561">
                  <a:extLst>
                    <a:ext uri="{FF2B5EF4-FFF2-40B4-BE49-F238E27FC236}">
                      <a16:creationId xmlns:a16="http://schemas.microsoft.com/office/drawing/2014/main" id="{86BE48B9-4261-686F-5A6C-7C81A998B3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9" y="241"/>
                  <a:ext cx="68" cy="94"/>
                </a:xfrm>
                <a:custGeom>
                  <a:avLst/>
                  <a:gdLst>
                    <a:gd name="T0" fmla="*/ 45 w 59"/>
                    <a:gd name="T1" fmla="*/ 0 h 83"/>
                    <a:gd name="T2" fmla="*/ 59 w 59"/>
                    <a:gd name="T3" fmla="*/ 63 h 83"/>
                    <a:gd name="T4" fmla="*/ 54 w 59"/>
                    <a:gd name="T5" fmla="*/ 80 h 83"/>
                    <a:gd name="T6" fmla="*/ 28 w 59"/>
                    <a:gd name="T7" fmla="*/ 75 h 83"/>
                    <a:gd name="T8" fmla="*/ 4 w 59"/>
                    <a:gd name="T9" fmla="*/ 68 h 83"/>
                    <a:gd name="T10" fmla="*/ 0 w 59"/>
                    <a:gd name="T11" fmla="*/ 61 h 83"/>
                    <a:gd name="T12" fmla="*/ 45 w 59"/>
                    <a:gd name="T13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9" h="83">
                      <a:moveTo>
                        <a:pt x="45" y="0"/>
                      </a:moveTo>
                      <a:cubicBezTo>
                        <a:pt x="50" y="21"/>
                        <a:pt x="54" y="42"/>
                        <a:pt x="59" y="63"/>
                      </a:cubicBezTo>
                      <a:cubicBezTo>
                        <a:pt x="55" y="68"/>
                        <a:pt x="56" y="74"/>
                        <a:pt x="54" y="80"/>
                      </a:cubicBezTo>
                      <a:cubicBezTo>
                        <a:pt x="45" y="83"/>
                        <a:pt x="36" y="81"/>
                        <a:pt x="28" y="75"/>
                      </a:cubicBezTo>
                      <a:cubicBezTo>
                        <a:pt x="21" y="70"/>
                        <a:pt x="13" y="67"/>
                        <a:pt x="4" y="68"/>
                      </a:cubicBezTo>
                      <a:cubicBezTo>
                        <a:pt x="1" y="67"/>
                        <a:pt x="0" y="64"/>
                        <a:pt x="0" y="61"/>
                      </a:cubicBezTo>
                      <a:cubicBezTo>
                        <a:pt x="11" y="38"/>
                        <a:pt x="21" y="13"/>
                        <a:pt x="45" y="0"/>
                      </a:cubicBezTo>
                      <a:close/>
                    </a:path>
                  </a:pathLst>
                </a:custGeom>
                <a:solidFill>
                  <a:srgbClr val="E84F7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0" name="Freeform 562">
                  <a:extLst>
                    <a:ext uri="{FF2B5EF4-FFF2-40B4-BE49-F238E27FC236}">
                      <a16:creationId xmlns:a16="http://schemas.microsoft.com/office/drawing/2014/main" id="{EC7CFD2F-59EB-A602-9B39-01FB12849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2" y="143"/>
                  <a:ext cx="50" cy="192"/>
                </a:xfrm>
                <a:custGeom>
                  <a:avLst/>
                  <a:gdLst>
                    <a:gd name="T0" fmla="*/ 14 w 44"/>
                    <a:gd name="T1" fmla="*/ 84 h 170"/>
                    <a:gd name="T2" fmla="*/ 20 w 44"/>
                    <a:gd name="T3" fmla="*/ 74 h 170"/>
                    <a:gd name="T4" fmla="*/ 34 w 44"/>
                    <a:gd name="T5" fmla="*/ 3 h 170"/>
                    <a:gd name="T6" fmla="*/ 42 w 44"/>
                    <a:gd name="T7" fmla="*/ 11 h 170"/>
                    <a:gd name="T8" fmla="*/ 24 w 44"/>
                    <a:gd name="T9" fmla="*/ 130 h 170"/>
                    <a:gd name="T10" fmla="*/ 17 w 44"/>
                    <a:gd name="T11" fmla="*/ 169 h 170"/>
                    <a:gd name="T12" fmla="*/ 0 w 44"/>
                    <a:gd name="T13" fmla="*/ 162 h 170"/>
                    <a:gd name="T14" fmla="*/ 14 w 44"/>
                    <a:gd name="T15" fmla="*/ 84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4" h="170">
                      <a:moveTo>
                        <a:pt x="14" y="84"/>
                      </a:moveTo>
                      <a:cubicBezTo>
                        <a:pt x="18" y="82"/>
                        <a:pt x="21" y="79"/>
                        <a:pt x="20" y="74"/>
                      </a:cubicBezTo>
                      <a:cubicBezTo>
                        <a:pt x="19" y="49"/>
                        <a:pt x="29" y="27"/>
                        <a:pt x="34" y="3"/>
                      </a:cubicBezTo>
                      <a:cubicBezTo>
                        <a:pt x="42" y="0"/>
                        <a:pt x="44" y="4"/>
                        <a:pt x="42" y="11"/>
                      </a:cubicBezTo>
                      <a:cubicBezTo>
                        <a:pt x="39" y="51"/>
                        <a:pt x="29" y="90"/>
                        <a:pt x="24" y="130"/>
                      </a:cubicBezTo>
                      <a:cubicBezTo>
                        <a:pt x="22" y="143"/>
                        <a:pt x="19" y="156"/>
                        <a:pt x="17" y="169"/>
                      </a:cubicBezTo>
                      <a:cubicBezTo>
                        <a:pt x="10" y="170"/>
                        <a:pt x="4" y="169"/>
                        <a:pt x="0" y="162"/>
                      </a:cubicBezTo>
                      <a:cubicBezTo>
                        <a:pt x="5" y="136"/>
                        <a:pt x="9" y="110"/>
                        <a:pt x="14" y="84"/>
                      </a:cubicBezTo>
                      <a:close/>
                    </a:path>
                  </a:pathLst>
                </a:custGeom>
                <a:solidFill>
                  <a:srgbClr val="CC351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1" name="Freeform 563">
                  <a:extLst>
                    <a:ext uri="{FF2B5EF4-FFF2-40B4-BE49-F238E27FC236}">
                      <a16:creationId xmlns:a16="http://schemas.microsoft.com/office/drawing/2014/main" id="{6DF2B39D-EE11-5D40-E9C6-B444CB359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5" y="277"/>
                  <a:ext cx="26" cy="197"/>
                </a:xfrm>
                <a:custGeom>
                  <a:avLst/>
                  <a:gdLst>
                    <a:gd name="T0" fmla="*/ 23 w 23"/>
                    <a:gd name="T1" fmla="*/ 174 h 174"/>
                    <a:gd name="T2" fmla="*/ 3 w 23"/>
                    <a:gd name="T3" fmla="*/ 172 h 174"/>
                    <a:gd name="T4" fmla="*/ 1 w 23"/>
                    <a:gd name="T5" fmla="*/ 96 h 174"/>
                    <a:gd name="T6" fmla="*/ 0 w 23"/>
                    <a:gd name="T7" fmla="*/ 67 h 174"/>
                    <a:gd name="T8" fmla="*/ 10 w 23"/>
                    <a:gd name="T9" fmla="*/ 47 h 174"/>
                    <a:gd name="T10" fmla="*/ 23 w 23"/>
                    <a:gd name="T11" fmla="*/ 0 h 174"/>
                    <a:gd name="T12" fmla="*/ 23 w 23"/>
                    <a:gd name="T13" fmla="*/ 174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3" h="174">
                      <a:moveTo>
                        <a:pt x="23" y="174"/>
                      </a:moveTo>
                      <a:cubicBezTo>
                        <a:pt x="16" y="174"/>
                        <a:pt x="10" y="173"/>
                        <a:pt x="3" y="172"/>
                      </a:cubicBezTo>
                      <a:cubicBezTo>
                        <a:pt x="0" y="147"/>
                        <a:pt x="2" y="121"/>
                        <a:pt x="1" y="96"/>
                      </a:cubicBezTo>
                      <a:cubicBezTo>
                        <a:pt x="1" y="86"/>
                        <a:pt x="0" y="76"/>
                        <a:pt x="0" y="67"/>
                      </a:cubicBezTo>
                      <a:cubicBezTo>
                        <a:pt x="0" y="58"/>
                        <a:pt x="3" y="52"/>
                        <a:pt x="10" y="47"/>
                      </a:cubicBezTo>
                      <a:cubicBezTo>
                        <a:pt x="18" y="32"/>
                        <a:pt x="10" y="13"/>
                        <a:pt x="23" y="0"/>
                      </a:cubicBezTo>
                      <a:cubicBezTo>
                        <a:pt x="23" y="58"/>
                        <a:pt x="23" y="116"/>
                        <a:pt x="23" y="174"/>
                      </a:cubicBezTo>
                      <a:close/>
                    </a:path>
                  </a:pathLst>
                </a:custGeom>
                <a:solidFill>
                  <a:srgbClr val="D2281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2" name="Freeform 564">
                  <a:extLst>
                    <a:ext uri="{FF2B5EF4-FFF2-40B4-BE49-F238E27FC236}">
                      <a16:creationId xmlns:a16="http://schemas.microsoft.com/office/drawing/2014/main" id="{ECB59C1F-0FF4-624B-7A5C-2A1CA31DB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86" y="189"/>
                  <a:ext cx="49" cy="176"/>
                </a:xfrm>
                <a:custGeom>
                  <a:avLst/>
                  <a:gdLst>
                    <a:gd name="T0" fmla="*/ 17 w 42"/>
                    <a:gd name="T1" fmla="*/ 149 h 156"/>
                    <a:gd name="T2" fmla="*/ 0 w 42"/>
                    <a:gd name="T3" fmla="*/ 139 h 156"/>
                    <a:gd name="T4" fmla="*/ 22 w 42"/>
                    <a:gd name="T5" fmla="*/ 10 h 156"/>
                    <a:gd name="T6" fmla="*/ 30 w 42"/>
                    <a:gd name="T7" fmla="*/ 7 h 156"/>
                    <a:gd name="T8" fmla="*/ 41 w 42"/>
                    <a:gd name="T9" fmla="*/ 30 h 156"/>
                    <a:gd name="T10" fmla="*/ 42 w 42"/>
                    <a:gd name="T11" fmla="*/ 36 h 156"/>
                    <a:gd name="T12" fmla="*/ 26 w 42"/>
                    <a:gd name="T13" fmla="*/ 117 h 156"/>
                    <a:gd name="T14" fmla="*/ 17 w 42"/>
                    <a:gd name="T15" fmla="*/ 149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2" h="156">
                      <a:moveTo>
                        <a:pt x="17" y="149"/>
                      </a:moveTo>
                      <a:cubicBezTo>
                        <a:pt x="6" y="156"/>
                        <a:pt x="2" y="149"/>
                        <a:pt x="0" y="139"/>
                      </a:cubicBezTo>
                      <a:cubicBezTo>
                        <a:pt x="7" y="96"/>
                        <a:pt x="15" y="53"/>
                        <a:pt x="22" y="10"/>
                      </a:cubicBezTo>
                      <a:cubicBezTo>
                        <a:pt x="25" y="10"/>
                        <a:pt x="25" y="0"/>
                        <a:pt x="30" y="7"/>
                      </a:cubicBezTo>
                      <a:cubicBezTo>
                        <a:pt x="34" y="15"/>
                        <a:pt x="37" y="22"/>
                        <a:pt x="41" y="30"/>
                      </a:cubicBezTo>
                      <a:cubicBezTo>
                        <a:pt x="42" y="32"/>
                        <a:pt x="42" y="34"/>
                        <a:pt x="42" y="36"/>
                      </a:cubicBezTo>
                      <a:cubicBezTo>
                        <a:pt x="34" y="63"/>
                        <a:pt x="31" y="90"/>
                        <a:pt x="26" y="117"/>
                      </a:cubicBezTo>
                      <a:cubicBezTo>
                        <a:pt x="24" y="128"/>
                        <a:pt x="25" y="140"/>
                        <a:pt x="17" y="149"/>
                      </a:cubicBezTo>
                      <a:close/>
                    </a:path>
                  </a:pathLst>
                </a:custGeom>
                <a:solidFill>
                  <a:srgbClr val="1B803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3" name="Freeform 565">
                  <a:extLst>
                    <a:ext uri="{FF2B5EF4-FFF2-40B4-BE49-F238E27FC236}">
                      <a16:creationId xmlns:a16="http://schemas.microsoft.com/office/drawing/2014/main" id="{CDC8246A-1463-DA4A-6FDD-27B3677BE2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6" y="300"/>
                  <a:ext cx="54" cy="163"/>
                </a:xfrm>
                <a:custGeom>
                  <a:avLst/>
                  <a:gdLst>
                    <a:gd name="T0" fmla="*/ 27 w 47"/>
                    <a:gd name="T1" fmla="*/ 140 h 144"/>
                    <a:gd name="T2" fmla="*/ 0 w 47"/>
                    <a:gd name="T3" fmla="*/ 131 h 144"/>
                    <a:gd name="T4" fmla="*/ 18 w 47"/>
                    <a:gd name="T5" fmla="*/ 63 h 144"/>
                    <a:gd name="T6" fmla="*/ 26 w 47"/>
                    <a:gd name="T7" fmla="*/ 16 h 144"/>
                    <a:gd name="T8" fmla="*/ 39 w 47"/>
                    <a:gd name="T9" fmla="*/ 4 h 144"/>
                    <a:gd name="T10" fmla="*/ 47 w 47"/>
                    <a:gd name="T11" fmla="*/ 48 h 144"/>
                    <a:gd name="T12" fmla="*/ 32 w 47"/>
                    <a:gd name="T13" fmla="*/ 112 h 144"/>
                    <a:gd name="T14" fmla="*/ 27 w 47"/>
                    <a:gd name="T15" fmla="*/ 140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7" h="144">
                      <a:moveTo>
                        <a:pt x="27" y="140"/>
                      </a:moveTo>
                      <a:cubicBezTo>
                        <a:pt x="18" y="138"/>
                        <a:pt x="6" y="144"/>
                        <a:pt x="0" y="131"/>
                      </a:cubicBezTo>
                      <a:cubicBezTo>
                        <a:pt x="13" y="110"/>
                        <a:pt x="13" y="86"/>
                        <a:pt x="18" y="63"/>
                      </a:cubicBezTo>
                      <a:cubicBezTo>
                        <a:pt x="21" y="47"/>
                        <a:pt x="22" y="31"/>
                        <a:pt x="26" y="16"/>
                      </a:cubicBezTo>
                      <a:cubicBezTo>
                        <a:pt x="27" y="10"/>
                        <a:pt x="27" y="0"/>
                        <a:pt x="39" y="4"/>
                      </a:cubicBezTo>
                      <a:cubicBezTo>
                        <a:pt x="39" y="19"/>
                        <a:pt x="40" y="34"/>
                        <a:pt x="47" y="48"/>
                      </a:cubicBezTo>
                      <a:cubicBezTo>
                        <a:pt x="35" y="68"/>
                        <a:pt x="39" y="91"/>
                        <a:pt x="32" y="112"/>
                      </a:cubicBezTo>
                      <a:cubicBezTo>
                        <a:pt x="30" y="121"/>
                        <a:pt x="29" y="130"/>
                        <a:pt x="27" y="140"/>
                      </a:cubicBezTo>
                      <a:close/>
                    </a:path>
                  </a:pathLst>
                </a:custGeom>
                <a:solidFill>
                  <a:srgbClr val="E184A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4" name="Freeform 566">
                  <a:extLst>
                    <a:ext uri="{FF2B5EF4-FFF2-40B4-BE49-F238E27FC236}">
                      <a16:creationId xmlns:a16="http://schemas.microsoft.com/office/drawing/2014/main" id="{4DA95656-43EE-B6E5-BED5-36BE59DB3E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02" y="253"/>
                  <a:ext cx="60" cy="168"/>
                </a:xfrm>
                <a:custGeom>
                  <a:avLst/>
                  <a:gdLst>
                    <a:gd name="T0" fmla="*/ 51 w 52"/>
                    <a:gd name="T1" fmla="*/ 128 h 148"/>
                    <a:gd name="T2" fmla="*/ 34 w 52"/>
                    <a:gd name="T3" fmla="*/ 145 h 148"/>
                    <a:gd name="T4" fmla="*/ 14 w 52"/>
                    <a:gd name="T5" fmla="*/ 47 h 148"/>
                    <a:gd name="T6" fmla="*/ 10 w 52"/>
                    <a:gd name="T7" fmla="*/ 1 h 148"/>
                    <a:gd name="T8" fmla="*/ 15 w 52"/>
                    <a:gd name="T9" fmla="*/ 10 h 148"/>
                    <a:gd name="T10" fmla="*/ 38 w 52"/>
                    <a:gd name="T11" fmla="*/ 57 h 148"/>
                    <a:gd name="T12" fmla="*/ 51 w 52"/>
                    <a:gd name="T13" fmla="*/ 128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48">
                      <a:moveTo>
                        <a:pt x="51" y="128"/>
                      </a:moveTo>
                      <a:cubicBezTo>
                        <a:pt x="52" y="140"/>
                        <a:pt x="48" y="148"/>
                        <a:pt x="34" y="145"/>
                      </a:cubicBezTo>
                      <a:cubicBezTo>
                        <a:pt x="20" y="114"/>
                        <a:pt x="18" y="80"/>
                        <a:pt x="14" y="47"/>
                      </a:cubicBezTo>
                      <a:cubicBezTo>
                        <a:pt x="12" y="32"/>
                        <a:pt x="0" y="17"/>
                        <a:pt x="10" y="1"/>
                      </a:cubicBezTo>
                      <a:cubicBezTo>
                        <a:pt x="18" y="0"/>
                        <a:pt x="17" y="4"/>
                        <a:pt x="15" y="10"/>
                      </a:cubicBezTo>
                      <a:cubicBezTo>
                        <a:pt x="22" y="26"/>
                        <a:pt x="36" y="38"/>
                        <a:pt x="38" y="57"/>
                      </a:cubicBezTo>
                      <a:cubicBezTo>
                        <a:pt x="43" y="80"/>
                        <a:pt x="47" y="104"/>
                        <a:pt x="51" y="128"/>
                      </a:cubicBezTo>
                      <a:close/>
                    </a:path>
                  </a:pathLst>
                </a:custGeom>
                <a:solidFill>
                  <a:srgbClr val="D32B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5" name="Freeform 567">
                  <a:extLst>
                    <a:ext uri="{FF2B5EF4-FFF2-40B4-BE49-F238E27FC236}">
                      <a16:creationId xmlns:a16="http://schemas.microsoft.com/office/drawing/2014/main" id="{A5F2D2F0-CD55-6A89-C616-D9A451F8F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3" y="336"/>
                  <a:ext cx="47" cy="157"/>
                </a:xfrm>
                <a:custGeom>
                  <a:avLst/>
                  <a:gdLst>
                    <a:gd name="T0" fmla="*/ 31 w 41"/>
                    <a:gd name="T1" fmla="*/ 0 h 139"/>
                    <a:gd name="T2" fmla="*/ 41 w 41"/>
                    <a:gd name="T3" fmla="*/ 40 h 139"/>
                    <a:gd name="T4" fmla="*/ 24 w 41"/>
                    <a:gd name="T5" fmla="*/ 132 h 139"/>
                    <a:gd name="T6" fmla="*/ 0 w 41"/>
                    <a:gd name="T7" fmla="*/ 127 h 139"/>
                    <a:gd name="T8" fmla="*/ 22 w 41"/>
                    <a:gd name="T9" fmla="*/ 17 h 139"/>
                    <a:gd name="T10" fmla="*/ 31 w 41"/>
                    <a:gd name="T11" fmla="*/ 0 h 1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139">
                      <a:moveTo>
                        <a:pt x="31" y="0"/>
                      </a:moveTo>
                      <a:cubicBezTo>
                        <a:pt x="34" y="13"/>
                        <a:pt x="37" y="27"/>
                        <a:pt x="41" y="40"/>
                      </a:cubicBezTo>
                      <a:cubicBezTo>
                        <a:pt x="35" y="71"/>
                        <a:pt x="29" y="101"/>
                        <a:pt x="24" y="132"/>
                      </a:cubicBezTo>
                      <a:cubicBezTo>
                        <a:pt x="15" y="136"/>
                        <a:pt x="6" y="139"/>
                        <a:pt x="0" y="127"/>
                      </a:cubicBezTo>
                      <a:cubicBezTo>
                        <a:pt x="9" y="91"/>
                        <a:pt x="13" y="53"/>
                        <a:pt x="22" y="17"/>
                      </a:cubicBezTo>
                      <a:cubicBezTo>
                        <a:pt x="23" y="10"/>
                        <a:pt x="21" y="1"/>
                        <a:pt x="31" y="0"/>
                      </a:cubicBezTo>
                      <a:close/>
                    </a:path>
                  </a:pathLst>
                </a:custGeom>
                <a:solidFill>
                  <a:srgbClr val="E07FA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6" name="Freeform 568">
                  <a:extLst>
                    <a:ext uri="{FF2B5EF4-FFF2-40B4-BE49-F238E27FC236}">
                      <a16:creationId xmlns:a16="http://schemas.microsoft.com/office/drawing/2014/main" id="{D3842885-D392-D2C9-F25B-767B3827D2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8" y="301"/>
                  <a:ext cx="23" cy="160"/>
                </a:xfrm>
                <a:custGeom>
                  <a:avLst/>
                  <a:gdLst>
                    <a:gd name="T0" fmla="*/ 1 w 20"/>
                    <a:gd name="T1" fmla="*/ 0 h 142"/>
                    <a:gd name="T2" fmla="*/ 16 w 20"/>
                    <a:gd name="T3" fmla="*/ 19 h 142"/>
                    <a:gd name="T4" fmla="*/ 17 w 20"/>
                    <a:gd name="T5" fmla="*/ 31 h 142"/>
                    <a:gd name="T6" fmla="*/ 16 w 20"/>
                    <a:gd name="T7" fmla="*/ 122 h 142"/>
                    <a:gd name="T8" fmla="*/ 20 w 20"/>
                    <a:gd name="T9" fmla="*/ 135 h 142"/>
                    <a:gd name="T10" fmla="*/ 0 w 20"/>
                    <a:gd name="T11" fmla="*/ 138 h 142"/>
                    <a:gd name="T12" fmla="*/ 1 w 20"/>
                    <a:gd name="T13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142">
                      <a:moveTo>
                        <a:pt x="1" y="0"/>
                      </a:moveTo>
                      <a:cubicBezTo>
                        <a:pt x="6" y="6"/>
                        <a:pt x="11" y="12"/>
                        <a:pt x="16" y="19"/>
                      </a:cubicBezTo>
                      <a:cubicBezTo>
                        <a:pt x="19" y="22"/>
                        <a:pt x="19" y="26"/>
                        <a:pt x="17" y="31"/>
                      </a:cubicBezTo>
                      <a:cubicBezTo>
                        <a:pt x="17" y="61"/>
                        <a:pt x="16" y="92"/>
                        <a:pt x="16" y="122"/>
                      </a:cubicBezTo>
                      <a:cubicBezTo>
                        <a:pt x="16" y="127"/>
                        <a:pt x="16" y="132"/>
                        <a:pt x="20" y="135"/>
                      </a:cubicBezTo>
                      <a:cubicBezTo>
                        <a:pt x="14" y="142"/>
                        <a:pt x="7" y="137"/>
                        <a:pt x="0" y="138"/>
                      </a:cubicBezTo>
                      <a:cubicBezTo>
                        <a:pt x="0" y="92"/>
                        <a:pt x="0" y="46"/>
                        <a:pt x="1" y="0"/>
                      </a:cubicBezTo>
                      <a:close/>
                    </a:path>
                  </a:pathLst>
                </a:custGeom>
                <a:solidFill>
                  <a:srgbClr val="CA39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7" name="Freeform 569">
                  <a:extLst>
                    <a:ext uri="{FF2B5EF4-FFF2-40B4-BE49-F238E27FC236}">
                      <a16:creationId xmlns:a16="http://schemas.microsoft.com/office/drawing/2014/main" id="{143A091E-350E-8ADF-08EB-F81E1702B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29" y="191"/>
                  <a:ext cx="42" cy="154"/>
                </a:xfrm>
                <a:custGeom>
                  <a:avLst/>
                  <a:gdLst>
                    <a:gd name="T0" fmla="*/ 20 w 36"/>
                    <a:gd name="T1" fmla="*/ 136 h 136"/>
                    <a:gd name="T2" fmla="*/ 0 w 36"/>
                    <a:gd name="T3" fmla="*/ 130 h 136"/>
                    <a:gd name="T4" fmla="*/ 15 w 36"/>
                    <a:gd name="T5" fmla="*/ 61 h 136"/>
                    <a:gd name="T6" fmla="*/ 27 w 36"/>
                    <a:gd name="T7" fmla="*/ 0 h 136"/>
                    <a:gd name="T8" fmla="*/ 36 w 36"/>
                    <a:gd name="T9" fmla="*/ 48 h 136"/>
                    <a:gd name="T10" fmla="*/ 20 w 36"/>
                    <a:gd name="T11" fmla="*/ 136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6" h="136">
                      <a:moveTo>
                        <a:pt x="20" y="136"/>
                      </a:moveTo>
                      <a:cubicBezTo>
                        <a:pt x="13" y="134"/>
                        <a:pt x="6" y="132"/>
                        <a:pt x="0" y="130"/>
                      </a:cubicBezTo>
                      <a:cubicBezTo>
                        <a:pt x="13" y="109"/>
                        <a:pt x="9" y="84"/>
                        <a:pt x="15" y="61"/>
                      </a:cubicBezTo>
                      <a:cubicBezTo>
                        <a:pt x="20" y="41"/>
                        <a:pt x="23" y="20"/>
                        <a:pt x="27" y="0"/>
                      </a:cubicBezTo>
                      <a:cubicBezTo>
                        <a:pt x="33" y="16"/>
                        <a:pt x="36" y="31"/>
                        <a:pt x="36" y="48"/>
                      </a:cubicBezTo>
                      <a:cubicBezTo>
                        <a:pt x="30" y="77"/>
                        <a:pt x="25" y="107"/>
                        <a:pt x="20" y="136"/>
                      </a:cubicBezTo>
                      <a:close/>
                    </a:path>
                  </a:pathLst>
                </a:custGeom>
                <a:solidFill>
                  <a:srgbClr val="DB51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8" name="Freeform 570">
                  <a:extLst>
                    <a:ext uri="{FF2B5EF4-FFF2-40B4-BE49-F238E27FC236}">
                      <a16:creationId xmlns:a16="http://schemas.microsoft.com/office/drawing/2014/main" id="{C98C5526-EF34-38BF-EB9F-1A92F951C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41" y="128"/>
                  <a:ext cx="43" cy="149"/>
                </a:xfrm>
                <a:custGeom>
                  <a:avLst/>
                  <a:gdLst>
                    <a:gd name="T0" fmla="*/ 35 w 37"/>
                    <a:gd name="T1" fmla="*/ 127 h 132"/>
                    <a:gd name="T2" fmla="*/ 16 w 37"/>
                    <a:gd name="T3" fmla="*/ 127 h 132"/>
                    <a:gd name="T4" fmla="*/ 3 w 37"/>
                    <a:gd name="T5" fmla="*/ 56 h 132"/>
                    <a:gd name="T6" fmla="*/ 8 w 37"/>
                    <a:gd name="T7" fmla="*/ 0 h 132"/>
                    <a:gd name="T8" fmla="*/ 19 w 37"/>
                    <a:gd name="T9" fmla="*/ 12 h 132"/>
                    <a:gd name="T10" fmla="*/ 37 w 37"/>
                    <a:gd name="T11" fmla="*/ 119 h 132"/>
                    <a:gd name="T12" fmla="*/ 35 w 37"/>
                    <a:gd name="T13" fmla="*/ 127 h 1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7" h="132">
                      <a:moveTo>
                        <a:pt x="35" y="127"/>
                      </a:moveTo>
                      <a:cubicBezTo>
                        <a:pt x="29" y="128"/>
                        <a:pt x="22" y="132"/>
                        <a:pt x="16" y="127"/>
                      </a:cubicBezTo>
                      <a:cubicBezTo>
                        <a:pt x="12" y="103"/>
                        <a:pt x="7" y="80"/>
                        <a:pt x="3" y="56"/>
                      </a:cubicBezTo>
                      <a:cubicBezTo>
                        <a:pt x="2" y="37"/>
                        <a:pt x="0" y="18"/>
                        <a:pt x="8" y="0"/>
                      </a:cubicBezTo>
                      <a:cubicBezTo>
                        <a:pt x="16" y="0"/>
                        <a:pt x="18" y="7"/>
                        <a:pt x="19" y="12"/>
                      </a:cubicBezTo>
                      <a:cubicBezTo>
                        <a:pt x="26" y="48"/>
                        <a:pt x="33" y="83"/>
                        <a:pt x="37" y="119"/>
                      </a:cubicBezTo>
                      <a:cubicBezTo>
                        <a:pt x="37" y="122"/>
                        <a:pt x="36" y="124"/>
                        <a:pt x="35" y="127"/>
                      </a:cubicBezTo>
                      <a:close/>
                    </a:path>
                  </a:pathLst>
                </a:custGeom>
                <a:solidFill>
                  <a:srgbClr val="DC50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299" name="Freeform 571">
                  <a:extLst>
                    <a:ext uri="{FF2B5EF4-FFF2-40B4-BE49-F238E27FC236}">
                      <a16:creationId xmlns:a16="http://schemas.microsoft.com/office/drawing/2014/main" id="{4C31D488-381C-D092-92EB-69DC34652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" y="277"/>
                  <a:ext cx="42" cy="153"/>
                </a:xfrm>
                <a:custGeom>
                  <a:avLst/>
                  <a:gdLst>
                    <a:gd name="T0" fmla="*/ 27 w 36"/>
                    <a:gd name="T1" fmla="*/ 0 h 135"/>
                    <a:gd name="T2" fmla="*/ 35 w 36"/>
                    <a:gd name="T3" fmla="*/ 44 h 135"/>
                    <a:gd name="T4" fmla="*/ 19 w 36"/>
                    <a:gd name="T5" fmla="*/ 135 h 135"/>
                    <a:gd name="T6" fmla="*/ 11 w 36"/>
                    <a:gd name="T7" fmla="*/ 130 h 135"/>
                    <a:gd name="T8" fmla="*/ 2 w 36"/>
                    <a:gd name="T9" fmla="*/ 120 h 135"/>
                    <a:gd name="T10" fmla="*/ 25 w 36"/>
                    <a:gd name="T11" fmla="*/ 1 h 135"/>
                    <a:gd name="T12" fmla="*/ 27 w 36"/>
                    <a:gd name="T13" fmla="*/ 0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6" h="135">
                      <a:moveTo>
                        <a:pt x="27" y="0"/>
                      </a:moveTo>
                      <a:cubicBezTo>
                        <a:pt x="31" y="14"/>
                        <a:pt x="36" y="28"/>
                        <a:pt x="35" y="44"/>
                      </a:cubicBezTo>
                      <a:cubicBezTo>
                        <a:pt x="30" y="74"/>
                        <a:pt x="24" y="104"/>
                        <a:pt x="19" y="135"/>
                      </a:cubicBezTo>
                      <a:cubicBezTo>
                        <a:pt x="16" y="133"/>
                        <a:pt x="13" y="132"/>
                        <a:pt x="11" y="130"/>
                      </a:cubicBezTo>
                      <a:cubicBezTo>
                        <a:pt x="9" y="126"/>
                        <a:pt x="0" y="129"/>
                        <a:pt x="2" y="120"/>
                      </a:cubicBezTo>
                      <a:cubicBezTo>
                        <a:pt x="11" y="81"/>
                        <a:pt x="18" y="41"/>
                        <a:pt x="25" y="1"/>
                      </a:cubicBezTo>
                      <a:cubicBezTo>
                        <a:pt x="25" y="1"/>
                        <a:pt x="26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DA511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0" name="Freeform 572">
                  <a:extLst>
                    <a:ext uri="{FF2B5EF4-FFF2-40B4-BE49-F238E27FC236}">
                      <a16:creationId xmlns:a16="http://schemas.microsoft.com/office/drawing/2014/main" id="{AEEAB4E8-7778-374D-4FA0-B0710A514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2" y="236"/>
                  <a:ext cx="47" cy="136"/>
                </a:xfrm>
                <a:custGeom>
                  <a:avLst/>
                  <a:gdLst>
                    <a:gd name="T0" fmla="*/ 20 w 41"/>
                    <a:gd name="T1" fmla="*/ 120 h 120"/>
                    <a:gd name="T2" fmla="*/ 0 w 41"/>
                    <a:gd name="T3" fmla="*/ 112 h 120"/>
                    <a:gd name="T4" fmla="*/ 14 w 41"/>
                    <a:gd name="T5" fmla="*/ 22 h 120"/>
                    <a:gd name="T6" fmla="*/ 31 w 41"/>
                    <a:gd name="T7" fmla="*/ 20 h 120"/>
                    <a:gd name="T8" fmla="*/ 41 w 41"/>
                    <a:gd name="T9" fmla="*/ 0 h 120"/>
                    <a:gd name="T10" fmla="*/ 20 w 41"/>
                    <a:gd name="T11" fmla="*/ 120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1" h="120">
                      <a:moveTo>
                        <a:pt x="20" y="120"/>
                      </a:moveTo>
                      <a:cubicBezTo>
                        <a:pt x="13" y="117"/>
                        <a:pt x="7" y="115"/>
                        <a:pt x="0" y="112"/>
                      </a:cubicBezTo>
                      <a:cubicBezTo>
                        <a:pt x="0" y="82"/>
                        <a:pt x="10" y="52"/>
                        <a:pt x="14" y="22"/>
                      </a:cubicBezTo>
                      <a:cubicBezTo>
                        <a:pt x="16" y="6"/>
                        <a:pt x="26" y="27"/>
                        <a:pt x="31" y="20"/>
                      </a:cubicBezTo>
                      <a:cubicBezTo>
                        <a:pt x="34" y="14"/>
                        <a:pt x="31" y="4"/>
                        <a:pt x="41" y="0"/>
                      </a:cubicBezTo>
                      <a:cubicBezTo>
                        <a:pt x="34" y="40"/>
                        <a:pt x="27" y="80"/>
                        <a:pt x="20" y="120"/>
                      </a:cubicBezTo>
                      <a:close/>
                    </a:path>
                  </a:pathLst>
                </a:custGeom>
                <a:solidFill>
                  <a:srgbClr val="1F9C3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1" name="Freeform 573">
                  <a:extLst>
                    <a:ext uri="{FF2B5EF4-FFF2-40B4-BE49-F238E27FC236}">
                      <a16:creationId xmlns:a16="http://schemas.microsoft.com/office/drawing/2014/main" id="{76D9A4E9-9169-41F5-2FBD-705962CEE0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6" y="414"/>
                  <a:ext cx="44" cy="129"/>
                </a:xfrm>
                <a:custGeom>
                  <a:avLst/>
                  <a:gdLst>
                    <a:gd name="T0" fmla="*/ 38 w 38"/>
                    <a:gd name="T1" fmla="*/ 106 h 114"/>
                    <a:gd name="T2" fmla="*/ 18 w 38"/>
                    <a:gd name="T3" fmla="*/ 114 h 114"/>
                    <a:gd name="T4" fmla="*/ 5 w 38"/>
                    <a:gd name="T5" fmla="*/ 43 h 114"/>
                    <a:gd name="T6" fmla="*/ 5 w 38"/>
                    <a:gd name="T7" fmla="*/ 27 h 114"/>
                    <a:gd name="T8" fmla="*/ 6 w 38"/>
                    <a:gd name="T9" fmla="*/ 5 h 114"/>
                    <a:gd name="T10" fmla="*/ 15 w 38"/>
                    <a:gd name="T11" fmla="*/ 1 h 114"/>
                    <a:gd name="T12" fmla="*/ 21 w 38"/>
                    <a:gd name="T13" fmla="*/ 7 h 114"/>
                    <a:gd name="T14" fmla="*/ 38 w 38"/>
                    <a:gd name="T15" fmla="*/ 106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8" h="114">
                      <a:moveTo>
                        <a:pt x="38" y="106"/>
                      </a:moveTo>
                      <a:cubicBezTo>
                        <a:pt x="31" y="109"/>
                        <a:pt x="24" y="112"/>
                        <a:pt x="18" y="114"/>
                      </a:cubicBezTo>
                      <a:cubicBezTo>
                        <a:pt x="13" y="91"/>
                        <a:pt x="9" y="67"/>
                        <a:pt x="5" y="43"/>
                      </a:cubicBezTo>
                      <a:cubicBezTo>
                        <a:pt x="5" y="38"/>
                        <a:pt x="5" y="32"/>
                        <a:pt x="5" y="27"/>
                      </a:cubicBezTo>
                      <a:cubicBezTo>
                        <a:pt x="0" y="19"/>
                        <a:pt x="1" y="12"/>
                        <a:pt x="6" y="5"/>
                      </a:cubicBezTo>
                      <a:cubicBezTo>
                        <a:pt x="9" y="2"/>
                        <a:pt x="11" y="0"/>
                        <a:pt x="15" y="1"/>
                      </a:cubicBezTo>
                      <a:cubicBezTo>
                        <a:pt x="18" y="2"/>
                        <a:pt x="20" y="4"/>
                        <a:pt x="21" y="7"/>
                      </a:cubicBezTo>
                      <a:cubicBezTo>
                        <a:pt x="29" y="39"/>
                        <a:pt x="36" y="72"/>
                        <a:pt x="38" y="106"/>
                      </a:cubicBezTo>
                      <a:close/>
                    </a:path>
                  </a:pathLst>
                </a:custGeom>
                <a:solidFill>
                  <a:srgbClr val="562C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2" name="Freeform 574">
                  <a:extLst>
                    <a:ext uri="{FF2B5EF4-FFF2-40B4-BE49-F238E27FC236}">
                      <a16:creationId xmlns:a16="http://schemas.microsoft.com/office/drawing/2014/main" id="{62D9EC1D-3C7E-7CA3-5A2C-77AB57A6E8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6" y="300"/>
                  <a:ext cx="47" cy="127"/>
                </a:xfrm>
                <a:custGeom>
                  <a:avLst/>
                  <a:gdLst>
                    <a:gd name="T0" fmla="*/ 25 w 41"/>
                    <a:gd name="T1" fmla="*/ 107 h 113"/>
                    <a:gd name="T2" fmla="*/ 18 w 41"/>
                    <a:gd name="T3" fmla="*/ 107 h 113"/>
                    <a:gd name="T4" fmla="*/ 5 w 41"/>
                    <a:gd name="T5" fmla="*/ 28 h 113"/>
                    <a:gd name="T6" fmla="*/ 10 w 41"/>
                    <a:gd name="T7" fmla="*/ 4 h 113"/>
                    <a:gd name="T8" fmla="*/ 14 w 41"/>
                    <a:gd name="T9" fmla="*/ 0 h 113"/>
                    <a:gd name="T10" fmla="*/ 25 w 41"/>
                    <a:gd name="T11" fmla="*/ 12 h 113"/>
                    <a:gd name="T12" fmla="*/ 39 w 41"/>
                    <a:gd name="T13" fmla="*/ 89 h 113"/>
                    <a:gd name="T14" fmla="*/ 25 w 41"/>
                    <a:gd name="T15" fmla="*/ 107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1" h="113">
                      <a:moveTo>
                        <a:pt x="25" y="107"/>
                      </a:moveTo>
                      <a:cubicBezTo>
                        <a:pt x="23" y="113"/>
                        <a:pt x="20" y="107"/>
                        <a:pt x="18" y="107"/>
                      </a:cubicBezTo>
                      <a:cubicBezTo>
                        <a:pt x="14" y="81"/>
                        <a:pt x="9" y="54"/>
                        <a:pt x="5" y="28"/>
                      </a:cubicBezTo>
                      <a:cubicBezTo>
                        <a:pt x="0" y="18"/>
                        <a:pt x="3" y="10"/>
                        <a:pt x="10" y="4"/>
                      </a:cubicBezTo>
                      <a:cubicBezTo>
                        <a:pt x="11" y="2"/>
                        <a:pt x="13" y="1"/>
                        <a:pt x="14" y="0"/>
                      </a:cubicBezTo>
                      <a:cubicBezTo>
                        <a:pt x="22" y="0"/>
                        <a:pt x="23" y="7"/>
                        <a:pt x="25" y="12"/>
                      </a:cubicBezTo>
                      <a:cubicBezTo>
                        <a:pt x="30" y="38"/>
                        <a:pt x="36" y="63"/>
                        <a:pt x="39" y="89"/>
                      </a:cubicBezTo>
                      <a:cubicBezTo>
                        <a:pt x="41" y="100"/>
                        <a:pt x="37" y="106"/>
                        <a:pt x="25" y="107"/>
                      </a:cubicBezTo>
                      <a:close/>
                    </a:path>
                  </a:pathLst>
                </a:custGeom>
                <a:solidFill>
                  <a:srgbClr val="562B2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3" name="Freeform 575">
                  <a:extLst>
                    <a:ext uri="{FF2B5EF4-FFF2-40B4-BE49-F238E27FC236}">
                      <a16:creationId xmlns:a16="http://schemas.microsoft.com/office/drawing/2014/main" id="{17579B86-F6F4-C664-55C8-916B80C57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42" y="386"/>
                  <a:ext cx="51" cy="110"/>
                </a:xfrm>
                <a:custGeom>
                  <a:avLst/>
                  <a:gdLst>
                    <a:gd name="T0" fmla="*/ 38 w 44"/>
                    <a:gd name="T1" fmla="*/ 91 h 98"/>
                    <a:gd name="T2" fmla="*/ 18 w 44"/>
                    <a:gd name="T3" fmla="*/ 88 h 98"/>
                    <a:gd name="T4" fmla="*/ 2 w 44"/>
                    <a:gd name="T5" fmla="*/ 12 h 98"/>
                    <a:gd name="T6" fmla="*/ 2 w 44"/>
                    <a:gd name="T7" fmla="*/ 0 h 98"/>
                    <a:gd name="T8" fmla="*/ 35 w 44"/>
                    <a:gd name="T9" fmla="*/ 43 h 98"/>
                    <a:gd name="T10" fmla="*/ 38 w 44"/>
                    <a:gd name="T11" fmla="*/ 91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98">
                      <a:moveTo>
                        <a:pt x="38" y="91"/>
                      </a:moveTo>
                      <a:cubicBezTo>
                        <a:pt x="31" y="90"/>
                        <a:pt x="23" y="98"/>
                        <a:pt x="18" y="88"/>
                      </a:cubicBezTo>
                      <a:cubicBezTo>
                        <a:pt x="13" y="62"/>
                        <a:pt x="13" y="36"/>
                        <a:pt x="2" y="12"/>
                      </a:cubicBezTo>
                      <a:cubicBezTo>
                        <a:pt x="0" y="9"/>
                        <a:pt x="2" y="4"/>
                        <a:pt x="2" y="0"/>
                      </a:cubicBezTo>
                      <a:cubicBezTo>
                        <a:pt x="18" y="10"/>
                        <a:pt x="25" y="28"/>
                        <a:pt x="35" y="43"/>
                      </a:cubicBezTo>
                      <a:cubicBezTo>
                        <a:pt x="32" y="59"/>
                        <a:pt x="44" y="75"/>
                        <a:pt x="38" y="91"/>
                      </a:cubicBezTo>
                      <a:close/>
                    </a:path>
                  </a:pathLst>
                </a:custGeom>
                <a:solidFill>
                  <a:srgbClr val="BB24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4" name="Freeform 576">
                  <a:extLst>
                    <a:ext uri="{FF2B5EF4-FFF2-40B4-BE49-F238E27FC236}">
                      <a16:creationId xmlns:a16="http://schemas.microsoft.com/office/drawing/2014/main" id="{F2A92CD7-4A40-160B-A113-AF97E024F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4" y="396"/>
                  <a:ext cx="40" cy="88"/>
                </a:xfrm>
                <a:custGeom>
                  <a:avLst/>
                  <a:gdLst>
                    <a:gd name="T0" fmla="*/ 35 w 35"/>
                    <a:gd name="T1" fmla="*/ 74 h 78"/>
                    <a:gd name="T2" fmla="*/ 7 w 35"/>
                    <a:gd name="T3" fmla="*/ 71 h 78"/>
                    <a:gd name="T4" fmla="*/ 7 w 35"/>
                    <a:gd name="T5" fmla="*/ 43 h 78"/>
                    <a:gd name="T6" fmla="*/ 23 w 35"/>
                    <a:gd name="T7" fmla="*/ 0 h 78"/>
                    <a:gd name="T8" fmla="*/ 35 w 35"/>
                    <a:gd name="T9" fmla="*/ 74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" h="78">
                      <a:moveTo>
                        <a:pt x="35" y="74"/>
                      </a:moveTo>
                      <a:cubicBezTo>
                        <a:pt x="26" y="74"/>
                        <a:pt x="16" y="78"/>
                        <a:pt x="7" y="71"/>
                      </a:cubicBezTo>
                      <a:cubicBezTo>
                        <a:pt x="0" y="62"/>
                        <a:pt x="1" y="52"/>
                        <a:pt x="7" y="43"/>
                      </a:cubicBezTo>
                      <a:cubicBezTo>
                        <a:pt x="14" y="29"/>
                        <a:pt x="13" y="12"/>
                        <a:pt x="23" y="0"/>
                      </a:cubicBezTo>
                      <a:cubicBezTo>
                        <a:pt x="27" y="24"/>
                        <a:pt x="31" y="49"/>
                        <a:pt x="35" y="74"/>
                      </a:cubicBezTo>
                      <a:close/>
                    </a:path>
                  </a:pathLst>
                </a:custGeom>
                <a:solidFill>
                  <a:srgbClr val="CC30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5" name="Freeform 577">
                  <a:extLst>
                    <a:ext uri="{FF2B5EF4-FFF2-40B4-BE49-F238E27FC236}">
                      <a16:creationId xmlns:a16="http://schemas.microsoft.com/office/drawing/2014/main" id="{D0D23869-9157-F478-FEDC-0E9C6F640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92" y="175"/>
                  <a:ext cx="44" cy="144"/>
                </a:xfrm>
                <a:custGeom>
                  <a:avLst/>
                  <a:gdLst>
                    <a:gd name="T0" fmla="*/ 17 w 38"/>
                    <a:gd name="T1" fmla="*/ 34 h 127"/>
                    <a:gd name="T2" fmla="*/ 32 w 38"/>
                    <a:gd name="T3" fmla="*/ 0 h 127"/>
                    <a:gd name="T4" fmla="*/ 35 w 38"/>
                    <a:gd name="T5" fmla="*/ 16 h 127"/>
                    <a:gd name="T6" fmla="*/ 21 w 38"/>
                    <a:gd name="T7" fmla="*/ 74 h 127"/>
                    <a:gd name="T8" fmla="*/ 19 w 38"/>
                    <a:gd name="T9" fmla="*/ 105 h 127"/>
                    <a:gd name="T10" fmla="*/ 18 w 38"/>
                    <a:gd name="T11" fmla="*/ 125 h 127"/>
                    <a:gd name="T12" fmla="*/ 9 w 38"/>
                    <a:gd name="T13" fmla="*/ 125 h 127"/>
                    <a:gd name="T14" fmla="*/ 4 w 38"/>
                    <a:gd name="T15" fmla="*/ 106 h 127"/>
                    <a:gd name="T16" fmla="*/ 17 w 38"/>
                    <a:gd name="T17" fmla="*/ 34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8" h="127">
                      <a:moveTo>
                        <a:pt x="17" y="34"/>
                      </a:moveTo>
                      <a:cubicBezTo>
                        <a:pt x="22" y="23"/>
                        <a:pt x="20" y="8"/>
                        <a:pt x="32" y="0"/>
                      </a:cubicBezTo>
                      <a:cubicBezTo>
                        <a:pt x="38" y="5"/>
                        <a:pt x="36" y="11"/>
                        <a:pt x="35" y="16"/>
                      </a:cubicBezTo>
                      <a:cubicBezTo>
                        <a:pt x="30" y="36"/>
                        <a:pt x="31" y="56"/>
                        <a:pt x="21" y="74"/>
                      </a:cubicBezTo>
                      <a:cubicBezTo>
                        <a:pt x="16" y="84"/>
                        <a:pt x="16" y="94"/>
                        <a:pt x="19" y="105"/>
                      </a:cubicBezTo>
                      <a:cubicBezTo>
                        <a:pt x="21" y="112"/>
                        <a:pt x="24" y="119"/>
                        <a:pt x="18" y="125"/>
                      </a:cubicBezTo>
                      <a:cubicBezTo>
                        <a:pt x="17" y="127"/>
                        <a:pt x="12" y="126"/>
                        <a:pt x="9" y="125"/>
                      </a:cubicBezTo>
                      <a:cubicBezTo>
                        <a:pt x="0" y="121"/>
                        <a:pt x="7" y="112"/>
                        <a:pt x="4" y="106"/>
                      </a:cubicBezTo>
                      <a:cubicBezTo>
                        <a:pt x="9" y="82"/>
                        <a:pt x="13" y="58"/>
                        <a:pt x="17" y="34"/>
                      </a:cubicBezTo>
                      <a:close/>
                    </a:path>
                  </a:pathLst>
                </a:custGeom>
                <a:solidFill>
                  <a:srgbClr val="A531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6" name="Freeform 578">
                  <a:extLst>
                    <a:ext uri="{FF2B5EF4-FFF2-40B4-BE49-F238E27FC236}">
                      <a16:creationId xmlns:a16="http://schemas.microsoft.com/office/drawing/2014/main" id="{0916EE80-8731-DEDE-A24C-69E4BA78CC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73" y="361"/>
                  <a:ext cx="33" cy="70"/>
                </a:xfrm>
                <a:custGeom>
                  <a:avLst/>
                  <a:gdLst>
                    <a:gd name="T0" fmla="*/ 4 w 28"/>
                    <a:gd name="T1" fmla="*/ 42 h 62"/>
                    <a:gd name="T2" fmla="*/ 15 w 28"/>
                    <a:gd name="T3" fmla="*/ 0 h 62"/>
                    <a:gd name="T4" fmla="*/ 28 w 28"/>
                    <a:gd name="T5" fmla="*/ 57 h 62"/>
                    <a:gd name="T6" fmla="*/ 7 w 28"/>
                    <a:gd name="T7" fmla="*/ 62 h 62"/>
                    <a:gd name="T8" fmla="*/ 4 w 28"/>
                    <a:gd name="T9" fmla="*/ 4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8" h="62">
                      <a:moveTo>
                        <a:pt x="4" y="42"/>
                      </a:moveTo>
                      <a:cubicBezTo>
                        <a:pt x="8" y="28"/>
                        <a:pt x="9" y="13"/>
                        <a:pt x="15" y="0"/>
                      </a:cubicBezTo>
                      <a:cubicBezTo>
                        <a:pt x="27" y="17"/>
                        <a:pt x="27" y="37"/>
                        <a:pt x="28" y="57"/>
                      </a:cubicBezTo>
                      <a:cubicBezTo>
                        <a:pt x="21" y="59"/>
                        <a:pt x="14" y="61"/>
                        <a:pt x="7" y="62"/>
                      </a:cubicBezTo>
                      <a:cubicBezTo>
                        <a:pt x="0" y="56"/>
                        <a:pt x="5" y="49"/>
                        <a:pt x="4" y="42"/>
                      </a:cubicBezTo>
                      <a:close/>
                    </a:path>
                  </a:pathLst>
                </a:custGeom>
                <a:solidFill>
                  <a:srgbClr val="B91F1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7" name="Freeform 579">
                  <a:extLst>
                    <a:ext uri="{FF2B5EF4-FFF2-40B4-BE49-F238E27FC236}">
                      <a16:creationId xmlns:a16="http://schemas.microsoft.com/office/drawing/2014/main" id="{1DA812C7-B2C9-D62D-99F9-8F2B8AB8B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8" y="405"/>
                  <a:ext cx="30" cy="73"/>
                </a:xfrm>
                <a:custGeom>
                  <a:avLst/>
                  <a:gdLst>
                    <a:gd name="T0" fmla="*/ 0 w 26"/>
                    <a:gd name="T1" fmla="*/ 35 h 65"/>
                    <a:gd name="T2" fmla="*/ 1 w 26"/>
                    <a:gd name="T3" fmla="*/ 22 h 65"/>
                    <a:gd name="T4" fmla="*/ 4 w 26"/>
                    <a:gd name="T5" fmla="*/ 19 h 65"/>
                    <a:gd name="T6" fmla="*/ 21 w 26"/>
                    <a:gd name="T7" fmla="*/ 3 h 65"/>
                    <a:gd name="T8" fmla="*/ 20 w 26"/>
                    <a:gd name="T9" fmla="*/ 59 h 65"/>
                    <a:gd name="T10" fmla="*/ 1 w 26"/>
                    <a:gd name="T11" fmla="*/ 62 h 65"/>
                    <a:gd name="T12" fmla="*/ 0 w 26"/>
                    <a:gd name="T13" fmla="*/ 3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6" h="65">
                      <a:moveTo>
                        <a:pt x="0" y="35"/>
                      </a:moveTo>
                      <a:cubicBezTo>
                        <a:pt x="0" y="30"/>
                        <a:pt x="0" y="26"/>
                        <a:pt x="1" y="22"/>
                      </a:cubicBezTo>
                      <a:cubicBezTo>
                        <a:pt x="2" y="21"/>
                        <a:pt x="3" y="20"/>
                        <a:pt x="4" y="19"/>
                      </a:cubicBezTo>
                      <a:cubicBezTo>
                        <a:pt x="12" y="16"/>
                        <a:pt x="7" y="0"/>
                        <a:pt x="21" y="3"/>
                      </a:cubicBezTo>
                      <a:cubicBezTo>
                        <a:pt x="26" y="22"/>
                        <a:pt x="21" y="40"/>
                        <a:pt x="20" y="59"/>
                      </a:cubicBezTo>
                      <a:cubicBezTo>
                        <a:pt x="15" y="65"/>
                        <a:pt x="7" y="57"/>
                        <a:pt x="1" y="62"/>
                      </a:cubicBezTo>
                      <a:cubicBezTo>
                        <a:pt x="0" y="53"/>
                        <a:pt x="0" y="44"/>
                        <a:pt x="0" y="35"/>
                      </a:cubicBezTo>
                      <a:close/>
                    </a:path>
                  </a:pathLst>
                </a:custGeom>
                <a:solidFill>
                  <a:srgbClr val="BB2F2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8" name="Freeform 580">
                  <a:extLst>
                    <a:ext uri="{FF2B5EF4-FFF2-40B4-BE49-F238E27FC236}">
                      <a16:creationId xmlns:a16="http://schemas.microsoft.com/office/drawing/2014/main" id="{3DD3249F-4A8D-5003-F12A-5ED2D86330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5" y="182"/>
                  <a:ext cx="36" cy="87"/>
                </a:xfrm>
                <a:custGeom>
                  <a:avLst/>
                  <a:gdLst>
                    <a:gd name="T0" fmla="*/ 31 w 31"/>
                    <a:gd name="T1" fmla="*/ 71 h 77"/>
                    <a:gd name="T2" fmla="*/ 12 w 31"/>
                    <a:gd name="T3" fmla="*/ 72 h 77"/>
                    <a:gd name="T4" fmla="*/ 0 w 31"/>
                    <a:gd name="T5" fmla="*/ 8 h 77"/>
                    <a:gd name="T6" fmla="*/ 6 w 31"/>
                    <a:gd name="T7" fmla="*/ 0 h 77"/>
                    <a:gd name="T8" fmla="*/ 18 w 31"/>
                    <a:gd name="T9" fmla="*/ 40 h 77"/>
                    <a:gd name="T10" fmla="*/ 28 w 31"/>
                    <a:gd name="T11" fmla="*/ 56 h 77"/>
                    <a:gd name="T12" fmla="*/ 31 w 31"/>
                    <a:gd name="T13" fmla="*/ 71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77">
                      <a:moveTo>
                        <a:pt x="31" y="71"/>
                      </a:moveTo>
                      <a:cubicBezTo>
                        <a:pt x="25" y="71"/>
                        <a:pt x="18" y="77"/>
                        <a:pt x="12" y="72"/>
                      </a:cubicBezTo>
                      <a:cubicBezTo>
                        <a:pt x="1" y="52"/>
                        <a:pt x="2" y="30"/>
                        <a:pt x="0" y="8"/>
                      </a:cubicBezTo>
                      <a:cubicBezTo>
                        <a:pt x="0" y="5"/>
                        <a:pt x="1" y="1"/>
                        <a:pt x="6" y="0"/>
                      </a:cubicBezTo>
                      <a:cubicBezTo>
                        <a:pt x="10" y="13"/>
                        <a:pt x="14" y="26"/>
                        <a:pt x="18" y="40"/>
                      </a:cubicBezTo>
                      <a:cubicBezTo>
                        <a:pt x="26" y="43"/>
                        <a:pt x="22" y="52"/>
                        <a:pt x="28" y="56"/>
                      </a:cubicBezTo>
                      <a:cubicBezTo>
                        <a:pt x="28" y="62"/>
                        <a:pt x="28" y="67"/>
                        <a:pt x="31" y="71"/>
                      </a:cubicBezTo>
                      <a:close/>
                    </a:path>
                  </a:pathLst>
                </a:custGeom>
                <a:solidFill>
                  <a:srgbClr val="AF44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09" name="Freeform 581">
                  <a:extLst>
                    <a:ext uri="{FF2B5EF4-FFF2-40B4-BE49-F238E27FC236}">
                      <a16:creationId xmlns:a16="http://schemas.microsoft.com/office/drawing/2014/main" id="{62FB81DF-B892-1D20-A7B0-DCB045E73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2" y="357"/>
                  <a:ext cx="27" cy="42"/>
                </a:xfrm>
                <a:custGeom>
                  <a:avLst/>
                  <a:gdLst>
                    <a:gd name="T0" fmla="*/ 8 w 23"/>
                    <a:gd name="T1" fmla="*/ 37 h 37"/>
                    <a:gd name="T2" fmla="*/ 3 w 23"/>
                    <a:gd name="T3" fmla="*/ 22 h 37"/>
                    <a:gd name="T4" fmla="*/ 10 w 23"/>
                    <a:gd name="T5" fmla="*/ 3 h 37"/>
                    <a:gd name="T6" fmla="*/ 23 w 23"/>
                    <a:gd name="T7" fmla="*/ 17 h 37"/>
                    <a:gd name="T8" fmla="*/ 8 w 23"/>
                    <a:gd name="T9" fmla="*/ 3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" h="37">
                      <a:moveTo>
                        <a:pt x="8" y="37"/>
                      </a:moveTo>
                      <a:cubicBezTo>
                        <a:pt x="5" y="32"/>
                        <a:pt x="2" y="28"/>
                        <a:pt x="3" y="22"/>
                      </a:cubicBezTo>
                      <a:cubicBezTo>
                        <a:pt x="4" y="15"/>
                        <a:pt x="0" y="5"/>
                        <a:pt x="10" y="3"/>
                      </a:cubicBezTo>
                      <a:cubicBezTo>
                        <a:pt x="20" y="0"/>
                        <a:pt x="17" y="13"/>
                        <a:pt x="23" y="17"/>
                      </a:cubicBezTo>
                      <a:cubicBezTo>
                        <a:pt x="18" y="23"/>
                        <a:pt x="13" y="30"/>
                        <a:pt x="8" y="37"/>
                      </a:cubicBezTo>
                      <a:close/>
                    </a:path>
                  </a:pathLst>
                </a:custGeom>
                <a:solidFill>
                  <a:srgbClr val="A8C6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0" name="Freeform 582">
                  <a:extLst>
                    <a:ext uri="{FF2B5EF4-FFF2-40B4-BE49-F238E27FC236}">
                      <a16:creationId xmlns:a16="http://schemas.microsoft.com/office/drawing/2014/main" id="{B63B47D6-7A12-E5CB-4949-1C9E57522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4" y="430"/>
                  <a:ext cx="25" cy="30"/>
                </a:xfrm>
                <a:custGeom>
                  <a:avLst/>
                  <a:gdLst>
                    <a:gd name="T0" fmla="*/ 0 w 22"/>
                    <a:gd name="T1" fmla="*/ 1 h 27"/>
                    <a:gd name="T2" fmla="*/ 16 w 22"/>
                    <a:gd name="T3" fmla="*/ 0 h 27"/>
                    <a:gd name="T4" fmla="*/ 12 w 22"/>
                    <a:gd name="T5" fmla="*/ 26 h 27"/>
                    <a:gd name="T6" fmla="*/ 0 w 22"/>
                    <a:gd name="T7" fmla="*/ 1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2" h="27">
                      <a:moveTo>
                        <a:pt x="0" y="1"/>
                      </a:moveTo>
                      <a:cubicBezTo>
                        <a:pt x="5" y="1"/>
                        <a:pt x="11" y="0"/>
                        <a:pt x="16" y="0"/>
                      </a:cubicBezTo>
                      <a:cubicBezTo>
                        <a:pt x="16" y="9"/>
                        <a:pt x="22" y="25"/>
                        <a:pt x="12" y="26"/>
                      </a:cubicBezTo>
                      <a:cubicBezTo>
                        <a:pt x="0" y="27"/>
                        <a:pt x="1" y="11"/>
                        <a:pt x="0" y="1"/>
                      </a:cubicBezTo>
                      <a:close/>
                    </a:path>
                  </a:pathLst>
                </a:custGeom>
                <a:solidFill>
                  <a:srgbClr val="F3E9A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1" name="Freeform 583">
                  <a:extLst>
                    <a:ext uri="{FF2B5EF4-FFF2-40B4-BE49-F238E27FC236}">
                      <a16:creationId xmlns:a16="http://schemas.microsoft.com/office/drawing/2014/main" id="{986190C1-3297-C41E-0C6A-8FAE57046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" y="597"/>
                  <a:ext cx="23" cy="33"/>
                </a:xfrm>
                <a:custGeom>
                  <a:avLst/>
                  <a:gdLst>
                    <a:gd name="T0" fmla="*/ 5 w 20"/>
                    <a:gd name="T1" fmla="*/ 4 h 29"/>
                    <a:gd name="T2" fmla="*/ 20 w 20"/>
                    <a:gd name="T3" fmla="*/ 5 h 29"/>
                    <a:gd name="T4" fmla="*/ 9 w 20"/>
                    <a:gd name="T5" fmla="*/ 28 h 29"/>
                    <a:gd name="T6" fmla="*/ 5 w 20"/>
                    <a:gd name="T7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0" h="29">
                      <a:moveTo>
                        <a:pt x="5" y="4"/>
                      </a:moveTo>
                      <a:cubicBezTo>
                        <a:pt x="10" y="0"/>
                        <a:pt x="15" y="1"/>
                        <a:pt x="20" y="5"/>
                      </a:cubicBezTo>
                      <a:cubicBezTo>
                        <a:pt x="18" y="14"/>
                        <a:pt x="20" y="29"/>
                        <a:pt x="9" y="28"/>
                      </a:cubicBezTo>
                      <a:cubicBezTo>
                        <a:pt x="0" y="27"/>
                        <a:pt x="5" y="13"/>
                        <a:pt x="5" y="4"/>
                      </a:cubicBezTo>
                      <a:close/>
                    </a:path>
                  </a:pathLst>
                </a:custGeom>
                <a:solidFill>
                  <a:srgbClr val="F6EE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2" name="Freeform 584">
                  <a:extLst>
                    <a:ext uri="{FF2B5EF4-FFF2-40B4-BE49-F238E27FC236}">
                      <a16:creationId xmlns:a16="http://schemas.microsoft.com/office/drawing/2014/main" id="{DE3127EC-0CA1-31E1-FE9A-FA586798B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2" y="470"/>
                  <a:ext cx="21" cy="38"/>
                </a:xfrm>
                <a:custGeom>
                  <a:avLst/>
                  <a:gdLst>
                    <a:gd name="T0" fmla="*/ 0 w 18"/>
                    <a:gd name="T1" fmla="*/ 4 h 33"/>
                    <a:gd name="T2" fmla="*/ 15 w 18"/>
                    <a:gd name="T3" fmla="*/ 0 h 33"/>
                    <a:gd name="T4" fmla="*/ 13 w 18"/>
                    <a:gd name="T5" fmla="*/ 33 h 33"/>
                    <a:gd name="T6" fmla="*/ 0 w 18"/>
                    <a:gd name="T7" fmla="*/ 4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3">
                      <a:moveTo>
                        <a:pt x="0" y="4"/>
                      </a:moveTo>
                      <a:cubicBezTo>
                        <a:pt x="5" y="3"/>
                        <a:pt x="10" y="2"/>
                        <a:pt x="15" y="0"/>
                      </a:cubicBezTo>
                      <a:cubicBezTo>
                        <a:pt x="16" y="10"/>
                        <a:pt x="18" y="20"/>
                        <a:pt x="13" y="33"/>
                      </a:cubicBezTo>
                      <a:cubicBezTo>
                        <a:pt x="4" y="23"/>
                        <a:pt x="0" y="15"/>
                        <a:pt x="0" y="4"/>
                      </a:cubicBezTo>
                      <a:close/>
                    </a:path>
                  </a:pathLst>
                </a:custGeom>
                <a:solidFill>
                  <a:srgbClr val="F6ED9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3" name="Freeform 585">
                  <a:extLst>
                    <a:ext uri="{FF2B5EF4-FFF2-40B4-BE49-F238E27FC236}">
                      <a16:creationId xmlns:a16="http://schemas.microsoft.com/office/drawing/2014/main" id="{96055044-D19C-D8E3-0FE1-24F58B587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4" y="205"/>
                  <a:ext cx="31" cy="38"/>
                </a:xfrm>
                <a:custGeom>
                  <a:avLst/>
                  <a:gdLst>
                    <a:gd name="T0" fmla="*/ 11 w 27"/>
                    <a:gd name="T1" fmla="*/ 0 h 34"/>
                    <a:gd name="T2" fmla="*/ 22 w 27"/>
                    <a:gd name="T3" fmla="*/ 15 h 34"/>
                    <a:gd name="T4" fmla="*/ 22 w 27"/>
                    <a:gd name="T5" fmla="*/ 23 h 34"/>
                    <a:gd name="T6" fmla="*/ 20 w 27"/>
                    <a:gd name="T7" fmla="*/ 24 h 34"/>
                    <a:gd name="T8" fmla="*/ 12 w 27"/>
                    <a:gd name="T9" fmla="*/ 33 h 34"/>
                    <a:gd name="T10" fmla="*/ 7 w 27"/>
                    <a:gd name="T11" fmla="*/ 24 h 34"/>
                    <a:gd name="T12" fmla="*/ 11 w 27"/>
                    <a:gd name="T13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34">
                      <a:moveTo>
                        <a:pt x="11" y="0"/>
                      </a:moveTo>
                      <a:cubicBezTo>
                        <a:pt x="22" y="0"/>
                        <a:pt x="27" y="4"/>
                        <a:pt x="22" y="15"/>
                      </a:cubicBezTo>
                      <a:cubicBezTo>
                        <a:pt x="22" y="18"/>
                        <a:pt x="22" y="21"/>
                        <a:pt x="22" y="23"/>
                      </a:cubicBezTo>
                      <a:cubicBezTo>
                        <a:pt x="21" y="23"/>
                        <a:pt x="21" y="23"/>
                        <a:pt x="20" y="24"/>
                      </a:cubicBezTo>
                      <a:cubicBezTo>
                        <a:pt x="18" y="28"/>
                        <a:pt x="19" y="34"/>
                        <a:pt x="12" y="33"/>
                      </a:cubicBezTo>
                      <a:cubicBezTo>
                        <a:pt x="7" y="32"/>
                        <a:pt x="6" y="27"/>
                        <a:pt x="7" y="24"/>
                      </a:cubicBezTo>
                      <a:cubicBezTo>
                        <a:pt x="9" y="16"/>
                        <a:pt x="0" y="6"/>
                        <a:pt x="11" y="0"/>
                      </a:cubicBezTo>
                      <a:close/>
                    </a:path>
                  </a:pathLst>
                </a:custGeom>
                <a:solidFill>
                  <a:srgbClr val="EDBD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4" name="Freeform 586">
                  <a:extLst>
                    <a:ext uri="{FF2B5EF4-FFF2-40B4-BE49-F238E27FC236}">
                      <a16:creationId xmlns:a16="http://schemas.microsoft.com/office/drawing/2014/main" id="{5EA3B51E-EA6D-8066-14A2-55B97A4FC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7" y="326"/>
                  <a:ext cx="21" cy="37"/>
                </a:xfrm>
                <a:custGeom>
                  <a:avLst/>
                  <a:gdLst>
                    <a:gd name="T0" fmla="*/ 0 w 18"/>
                    <a:gd name="T1" fmla="*/ 5 h 33"/>
                    <a:gd name="T2" fmla="*/ 15 w 18"/>
                    <a:gd name="T3" fmla="*/ 0 h 33"/>
                    <a:gd name="T4" fmla="*/ 14 w 18"/>
                    <a:gd name="T5" fmla="*/ 33 h 33"/>
                    <a:gd name="T6" fmla="*/ 0 w 18"/>
                    <a:gd name="T7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3">
                      <a:moveTo>
                        <a:pt x="0" y="5"/>
                      </a:moveTo>
                      <a:cubicBezTo>
                        <a:pt x="5" y="3"/>
                        <a:pt x="10" y="2"/>
                        <a:pt x="15" y="0"/>
                      </a:cubicBezTo>
                      <a:cubicBezTo>
                        <a:pt x="16" y="11"/>
                        <a:pt x="18" y="21"/>
                        <a:pt x="14" y="33"/>
                      </a:cubicBezTo>
                      <a:cubicBezTo>
                        <a:pt x="4" y="24"/>
                        <a:pt x="5" y="13"/>
                        <a:pt x="0" y="5"/>
                      </a:cubicBezTo>
                      <a:close/>
                    </a:path>
                  </a:pathLst>
                </a:custGeom>
                <a:solidFill>
                  <a:srgbClr val="AED7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5" name="Freeform 587">
                  <a:extLst>
                    <a:ext uri="{FF2B5EF4-FFF2-40B4-BE49-F238E27FC236}">
                      <a16:creationId xmlns:a16="http://schemas.microsoft.com/office/drawing/2014/main" id="{BF79089E-0F54-7235-861D-DF2978038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8" y="377"/>
                  <a:ext cx="21" cy="38"/>
                </a:xfrm>
                <a:custGeom>
                  <a:avLst/>
                  <a:gdLst>
                    <a:gd name="T0" fmla="*/ 3 w 18"/>
                    <a:gd name="T1" fmla="*/ 0 h 34"/>
                    <a:gd name="T2" fmla="*/ 18 w 18"/>
                    <a:gd name="T3" fmla="*/ 3 h 34"/>
                    <a:gd name="T4" fmla="*/ 6 w 18"/>
                    <a:gd name="T5" fmla="*/ 34 h 34"/>
                    <a:gd name="T6" fmla="*/ 3 w 18"/>
                    <a:gd name="T7" fmla="*/ 0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34">
                      <a:moveTo>
                        <a:pt x="3" y="0"/>
                      </a:moveTo>
                      <a:cubicBezTo>
                        <a:pt x="8" y="1"/>
                        <a:pt x="13" y="2"/>
                        <a:pt x="18" y="3"/>
                      </a:cubicBezTo>
                      <a:cubicBezTo>
                        <a:pt x="14" y="12"/>
                        <a:pt x="11" y="21"/>
                        <a:pt x="6" y="34"/>
                      </a:cubicBezTo>
                      <a:cubicBezTo>
                        <a:pt x="0" y="20"/>
                        <a:pt x="2" y="10"/>
                        <a:pt x="3" y="0"/>
                      </a:cubicBezTo>
                      <a:close/>
                    </a:path>
                  </a:pathLst>
                </a:custGeom>
                <a:solidFill>
                  <a:srgbClr val="ACD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6" name="Freeform 588">
                  <a:extLst>
                    <a:ext uri="{FF2B5EF4-FFF2-40B4-BE49-F238E27FC236}">
                      <a16:creationId xmlns:a16="http://schemas.microsoft.com/office/drawing/2014/main" id="{4A46AC0C-243D-C471-160C-E86D3E562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33" y="266"/>
                  <a:ext cx="20" cy="33"/>
                </a:xfrm>
                <a:custGeom>
                  <a:avLst/>
                  <a:gdLst>
                    <a:gd name="T0" fmla="*/ 17 w 17"/>
                    <a:gd name="T1" fmla="*/ 29 h 29"/>
                    <a:gd name="T2" fmla="*/ 0 w 17"/>
                    <a:gd name="T3" fmla="*/ 12 h 29"/>
                    <a:gd name="T4" fmla="*/ 1 w 17"/>
                    <a:gd name="T5" fmla="*/ 6 h 29"/>
                    <a:gd name="T6" fmla="*/ 16 w 17"/>
                    <a:gd name="T7" fmla="*/ 11 h 29"/>
                    <a:gd name="T8" fmla="*/ 17 w 17"/>
                    <a:gd name="T9" fmla="*/ 2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" h="29">
                      <a:moveTo>
                        <a:pt x="17" y="29"/>
                      </a:moveTo>
                      <a:cubicBezTo>
                        <a:pt x="9" y="26"/>
                        <a:pt x="3" y="20"/>
                        <a:pt x="0" y="12"/>
                      </a:cubicBezTo>
                      <a:cubicBezTo>
                        <a:pt x="1" y="10"/>
                        <a:pt x="1" y="8"/>
                        <a:pt x="1" y="6"/>
                      </a:cubicBezTo>
                      <a:cubicBezTo>
                        <a:pt x="9" y="0"/>
                        <a:pt x="15" y="1"/>
                        <a:pt x="16" y="11"/>
                      </a:cubicBezTo>
                      <a:cubicBezTo>
                        <a:pt x="17" y="17"/>
                        <a:pt x="17" y="23"/>
                        <a:pt x="17" y="29"/>
                      </a:cubicBezTo>
                      <a:close/>
                    </a:path>
                  </a:pathLst>
                </a:custGeom>
                <a:solidFill>
                  <a:srgbClr val="8E9E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7" name="Freeform 589">
                  <a:extLst>
                    <a:ext uri="{FF2B5EF4-FFF2-40B4-BE49-F238E27FC236}">
                      <a16:creationId xmlns:a16="http://schemas.microsoft.com/office/drawing/2014/main" id="{EB23DCAA-8B5E-DAF2-BFCB-0A014CB030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49" y="515"/>
                  <a:ext cx="19" cy="39"/>
                </a:xfrm>
                <a:custGeom>
                  <a:avLst/>
                  <a:gdLst>
                    <a:gd name="T0" fmla="*/ 0 w 16"/>
                    <a:gd name="T1" fmla="*/ 21 h 35"/>
                    <a:gd name="T2" fmla="*/ 0 w 16"/>
                    <a:gd name="T3" fmla="*/ 10 h 35"/>
                    <a:gd name="T4" fmla="*/ 16 w 16"/>
                    <a:gd name="T5" fmla="*/ 5 h 35"/>
                    <a:gd name="T6" fmla="*/ 12 w 16"/>
                    <a:gd name="T7" fmla="*/ 22 h 35"/>
                    <a:gd name="T8" fmla="*/ 0 w 16"/>
                    <a:gd name="T9" fmla="*/ 21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6" h="35">
                      <a:moveTo>
                        <a:pt x="0" y="21"/>
                      </a:moveTo>
                      <a:cubicBezTo>
                        <a:pt x="0" y="18"/>
                        <a:pt x="0" y="14"/>
                        <a:pt x="0" y="10"/>
                      </a:cubicBezTo>
                      <a:cubicBezTo>
                        <a:pt x="4" y="3"/>
                        <a:pt x="9" y="0"/>
                        <a:pt x="16" y="5"/>
                      </a:cubicBezTo>
                      <a:cubicBezTo>
                        <a:pt x="15" y="11"/>
                        <a:pt x="14" y="16"/>
                        <a:pt x="12" y="22"/>
                      </a:cubicBezTo>
                      <a:cubicBezTo>
                        <a:pt x="8" y="35"/>
                        <a:pt x="4" y="25"/>
                        <a:pt x="0" y="21"/>
                      </a:cubicBezTo>
                      <a:close/>
                    </a:path>
                  </a:pathLst>
                </a:custGeom>
                <a:solidFill>
                  <a:srgbClr val="F0E18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8" name="Freeform 590">
                  <a:extLst>
                    <a:ext uri="{FF2B5EF4-FFF2-40B4-BE49-F238E27FC236}">
                      <a16:creationId xmlns:a16="http://schemas.microsoft.com/office/drawing/2014/main" id="{54AE7999-8A9C-10AB-915A-34CEBE4182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2" y="440"/>
                  <a:ext cx="15" cy="34"/>
                </a:xfrm>
                <a:custGeom>
                  <a:avLst/>
                  <a:gdLst>
                    <a:gd name="T0" fmla="*/ 0 w 13"/>
                    <a:gd name="T1" fmla="*/ 2 h 30"/>
                    <a:gd name="T2" fmla="*/ 13 w 13"/>
                    <a:gd name="T3" fmla="*/ 4 h 30"/>
                    <a:gd name="T4" fmla="*/ 0 w 13"/>
                    <a:gd name="T5" fmla="*/ 30 h 30"/>
                    <a:gd name="T6" fmla="*/ 0 w 13"/>
                    <a:gd name="T7" fmla="*/ 2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0">
                      <a:moveTo>
                        <a:pt x="0" y="2"/>
                      </a:moveTo>
                      <a:cubicBezTo>
                        <a:pt x="5" y="1"/>
                        <a:pt x="9" y="0"/>
                        <a:pt x="13" y="4"/>
                      </a:cubicBezTo>
                      <a:cubicBezTo>
                        <a:pt x="11" y="13"/>
                        <a:pt x="11" y="23"/>
                        <a:pt x="0" y="30"/>
                      </a:cubicBezTo>
                      <a:cubicBezTo>
                        <a:pt x="0" y="20"/>
                        <a:pt x="0" y="11"/>
                        <a:pt x="0" y="2"/>
                      </a:cubicBezTo>
                      <a:close/>
                    </a:path>
                  </a:pathLst>
                </a:custGeom>
                <a:solidFill>
                  <a:srgbClr val="79B37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19" name="Freeform 591">
                  <a:extLst>
                    <a:ext uri="{FF2B5EF4-FFF2-40B4-BE49-F238E27FC236}">
                      <a16:creationId xmlns:a16="http://schemas.microsoft.com/office/drawing/2014/main" id="{77D39366-354A-F62C-D1BE-EA219CFBE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44" y="530"/>
                  <a:ext cx="17" cy="34"/>
                </a:xfrm>
                <a:custGeom>
                  <a:avLst/>
                  <a:gdLst>
                    <a:gd name="T0" fmla="*/ 0 w 15"/>
                    <a:gd name="T1" fmla="*/ 0 h 30"/>
                    <a:gd name="T2" fmla="*/ 15 w 15"/>
                    <a:gd name="T3" fmla="*/ 3 h 30"/>
                    <a:gd name="T4" fmla="*/ 0 w 15"/>
                    <a:gd name="T5" fmla="*/ 30 h 30"/>
                    <a:gd name="T6" fmla="*/ 0 w 15"/>
                    <a:gd name="T7" fmla="*/ 0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30">
                      <a:moveTo>
                        <a:pt x="0" y="0"/>
                      </a:moveTo>
                      <a:cubicBezTo>
                        <a:pt x="4" y="2"/>
                        <a:pt x="9" y="4"/>
                        <a:pt x="15" y="3"/>
                      </a:cubicBezTo>
                      <a:cubicBezTo>
                        <a:pt x="11" y="12"/>
                        <a:pt x="11" y="23"/>
                        <a:pt x="0" y="30"/>
                      </a:cubicBezTo>
                      <a:cubicBezTo>
                        <a:pt x="0" y="19"/>
                        <a:pt x="0" y="9"/>
                        <a:pt x="0" y="0"/>
                      </a:cubicBezTo>
                      <a:close/>
                    </a:path>
                  </a:pathLst>
                </a:custGeom>
                <a:solidFill>
                  <a:srgbClr val="E7B5C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0" name="Freeform 592">
                  <a:extLst>
                    <a:ext uri="{FF2B5EF4-FFF2-40B4-BE49-F238E27FC236}">
                      <a16:creationId xmlns:a16="http://schemas.microsoft.com/office/drawing/2014/main" id="{FF82ACA5-DCC4-5D6A-5BB5-2008FF5025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25" y="444"/>
                  <a:ext cx="15" cy="36"/>
                </a:xfrm>
                <a:custGeom>
                  <a:avLst/>
                  <a:gdLst>
                    <a:gd name="T0" fmla="*/ 0 w 13"/>
                    <a:gd name="T1" fmla="*/ 4 h 31"/>
                    <a:gd name="T2" fmla="*/ 13 w 13"/>
                    <a:gd name="T3" fmla="*/ 0 h 31"/>
                    <a:gd name="T4" fmla="*/ 13 w 13"/>
                    <a:gd name="T5" fmla="*/ 31 h 31"/>
                    <a:gd name="T6" fmla="*/ 0 w 13"/>
                    <a:gd name="T7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1">
                      <a:moveTo>
                        <a:pt x="0" y="4"/>
                      </a:moveTo>
                      <a:cubicBezTo>
                        <a:pt x="5" y="2"/>
                        <a:pt x="9" y="1"/>
                        <a:pt x="13" y="0"/>
                      </a:cubicBezTo>
                      <a:cubicBezTo>
                        <a:pt x="13" y="9"/>
                        <a:pt x="13" y="18"/>
                        <a:pt x="13" y="31"/>
                      </a:cubicBezTo>
                      <a:cubicBezTo>
                        <a:pt x="4" y="21"/>
                        <a:pt x="2" y="13"/>
                        <a:pt x="0" y="4"/>
                      </a:cubicBezTo>
                      <a:close/>
                    </a:path>
                  </a:pathLst>
                </a:custGeom>
                <a:solidFill>
                  <a:srgbClr val="A2D1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1" name="Freeform 593">
                  <a:extLst>
                    <a:ext uri="{FF2B5EF4-FFF2-40B4-BE49-F238E27FC236}">
                      <a16:creationId xmlns:a16="http://schemas.microsoft.com/office/drawing/2014/main" id="{FAD54260-A61F-C513-E9AE-8E4E199AE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7" y="299"/>
                  <a:ext cx="20" cy="32"/>
                </a:xfrm>
                <a:custGeom>
                  <a:avLst/>
                  <a:gdLst>
                    <a:gd name="T0" fmla="*/ 18 w 18"/>
                    <a:gd name="T1" fmla="*/ 5 h 29"/>
                    <a:gd name="T2" fmla="*/ 13 w 18"/>
                    <a:gd name="T3" fmla="*/ 29 h 29"/>
                    <a:gd name="T4" fmla="*/ 5 w 18"/>
                    <a:gd name="T5" fmla="*/ 8 h 29"/>
                    <a:gd name="T6" fmla="*/ 18 w 18"/>
                    <a:gd name="T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29">
                      <a:moveTo>
                        <a:pt x="18" y="5"/>
                      </a:moveTo>
                      <a:cubicBezTo>
                        <a:pt x="16" y="13"/>
                        <a:pt x="14" y="21"/>
                        <a:pt x="13" y="29"/>
                      </a:cubicBezTo>
                      <a:cubicBezTo>
                        <a:pt x="0" y="26"/>
                        <a:pt x="7" y="15"/>
                        <a:pt x="5" y="8"/>
                      </a:cubicBezTo>
                      <a:cubicBezTo>
                        <a:pt x="9" y="5"/>
                        <a:pt x="12" y="0"/>
                        <a:pt x="18" y="5"/>
                      </a:cubicBezTo>
                      <a:close/>
                    </a:path>
                  </a:pathLst>
                </a:custGeom>
                <a:solidFill>
                  <a:srgbClr val="C9764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2" name="Freeform 594">
                  <a:extLst>
                    <a:ext uri="{FF2B5EF4-FFF2-40B4-BE49-F238E27FC236}">
                      <a16:creationId xmlns:a16="http://schemas.microsoft.com/office/drawing/2014/main" id="{0BC62641-4F7D-2DA0-E88F-236B6239D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4" y="529"/>
                  <a:ext cx="14" cy="32"/>
                </a:xfrm>
                <a:custGeom>
                  <a:avLst/>
                  <a:gdLst>
                    <a:gd name="T0" fmla="*/ 0 w 12"/>
                    <a:gd name="T1" fmla="*/ 4 h 28"/>
                    <a:gd name="T2" fmla="*/ 12 w 12"/>
                    <a:gd name="T3" fmla="*/ 0 h 28"/>
                    <a:gd name="T4" fmla="*/ 12 w 12"/>
                    <a:gd name="T5" fmla="*/ 28 h 28"/>
                    <a:gd name="T6" fmla="*/ 0 w 12"/>
                    <a:gd name="T7" fmla="*/ 4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8">
                      <a:moveTo>
                        <a:pt x="0" y="4"/>
                      </a:moveTo>
                      <a:cubicBezTo>
                        <a:pt x="4" y="3"/>
                        <a:pt x="8" y="2"/>
                        <a:pt x="12" y="0"/>
                      </a:cubicBezTo>
                      <a:cubicBezTo>
                        <a:pt x="12" y="9"/>
                        <a:pt x="12" y="17"/>
                        <a:pt x="12" y="28"/>
                      </a:cubicBezTo>
                      <a:cubicBezTo>
                        <a:pt x="3" y="21"/>
                        <a:pt x="3" y="12"/>
                        <a:pt x="0" y="4"/>
                      </a:cubicBezTo>
                      <a:close/>
                    </a:path>
                  </a:pathLst>
                </a:custGeom>
                <a:solidFill>
                  <a:srgbClr val="9DD4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3" name="Freeform 595">
                  <a:extLst>
                    <a:ext uri="{FF2B5EF4-FFF2-40B4-BE49-F238E27FC236}">
                      <a16:creationId xmlns:a16="http://schemas.microsoft.com/office/drawing/2014/main" id="{464AB503-ABDF-3FCB-E0C0-3B0216E8F6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9" y="347"/>
                  <a:ext cx="15" cy="33"/>
                </a:xfrm>
                <a:custGeom>
                  <a:avLst/>
                  <a:gdLst>
                    <a:gd name="T0" fmla="*/ 0 w 13"/>
                    <a:gd name="T1" fmla="*/ 6 h 29"/>
                    <a:gd name="T2" fmla="*/ 12 w 13"/>
                    <a:gd name="T3" fmla="*/ 6 h 29"/>
                    <a:gd name="T4" fmla="*/ 13 w 13"/>
                    <a:gd name="T5" fmla="*/ 29 h 29"/>
                    <a:gd name="T6" fmla="*/ 0 w 13"/>
                    <a:gd name="T7" fmla="*/ 6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9">
                      <a:moveTo>
                        <a:pt x="0" y="6"/>
                      </a:moveTo>
                      <a:cubicBezTo>
                        <a:pt x="4" y="0"/>
                        <a:pt x="8" y="4"/>
                        <a:pt x="12" y="6"/>
                      </a:cubicBezTo>
                      <a:cubicBezTo>
                        <a:pt x="12" y="13"/>
                        <a:pt x="13" y="20"/>
                        <a:pt x="13" y="29"/>
                      </a:cubicBezTo>
                      <a:cubicBezTo>
                        <a:pt x="3" y="23"/>
                        <a:pt x="2" y="14"/>
                        <a:pt x="0" y="6"/>
                      </a:cubicBezTo>
                      <a:close/>
                    </a:path>
                  </a:pathLst>
                </a:custGeom>
                <a:solidFill>
                  <a:srgbClr val="D1825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4" name="Freeform 596">
                  <a:extLst>
                    <a:ext uri="{FF2B5EF4-FFF2-40B4-BE49-F238E27FC236}">
                      <a16:creationId xmlns:a16="http://schemas.microsoft.com/office/drawing/2014/main" id="{FFD02B6E-B1EF-0D2A-2DDD-33E7EBA98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7" y="405"/>
                  <a:ext cx="15" cy="36"/>
                </a:xfrm>
                <a:custGeom>
                  <a:avLst/>
                  <a:gdLst>
                    <a:gd name="T0" fmla="*/ 1 w 13"/>
                    <a:gd name="T1" fmla="*/ 3 h 32"/>
                    <a:gd name="T2" fmla="*/ 13 w 13"/>
                    <a:gd name="T3" fmla="*/ 2 h 32"/>
                    <a:gd name="T4" fmla="*/ 0 w 13"/>
                    <a:gd name="T5" fmla="*/ 32 h 32"/>
                    <a:gd name="T6" fmla="*/ 1 w 13"/>
                    <a:gd name="T7" fmla="*/ 3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32">
                      <a:moveTo>
                        <a:pt x="1" y="3"/>
                      </a:moveTo>
                      <a:cubicBezTo>
                        <a:pt x="5" y="0"/>
                        <a:pt x="9" y="1"/>
                        <a:pt x="13" y="2"/>
                      </a:cubicBezTo>
                      <a:cubicBezTo>
                        <a:pt x="11" y="11"/>
                        <a:pt x="9" y="20"/>
                        <a:pt x="0" y="32"/>
                      </a:cubicBezTo>
                      <a:cubicBezTo>
                        <a:pt x="1" y="19"/>
                        <a:pt x="1" y="11"/>
                        <a:pt x="1" y="3"/>
                      </a:cubicBezTo>
                      <a:close/>
                    </a:path>
                  </a:pathLst>
                </a:custGeom>
                <a:solidFill>
                  <a:srgbClr val="C86E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5" name="Freeform 597">
                  <a:extLst>
                    <a:ext uri="{FF2B5EF4-FFF2-40B4-BE49-F238E27FC236}">
                      <a16:creationId xmlns:a16="http://schemas.microsoft.com/office/drawing/2014/main" id="{02A727CF-6BBB-E891-13FE-7605EED27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34" y="374"/>
                  <a:ext cx="16" cy="33"/>
                </a:xfrm>
                <a:custGeom>
                  <a:avLst/>
                  <a:gdLst>
                    <a:gd name="T0" fmla="*/ 2 w 14"/>
                    <a:gd name="T1" fmla="*/ 5 h 29"/>
                    <a:gd name="T2" fmla="*/ 14 w 14"/>
                    <a:gd name="T3" fmla="*/ 5 h 29"/>
                    <a:gd name="T4" fmla="*/ 3 w 14"/>
                    <a:gd name="T5" fmla="*/ 29 h 29"/>
                    <a:gd name="T6" fmla="*/ 2 w 14"/>
                    <a:gd name="T7" fmla="*/ 5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29">
                      <a:moveTo>
                        <a:pt x="2" y="5"/>
                      </a:moveTo>
                      <a:cubicBezTo>
                        <a:pt x="6" y="4"/>
                        <a:pt x="10" y="0"/>
                        <a:pt x="14" y="5"/>
                      </a:cubicBezTo>
                      <a:cubicBezTo>
                        <a:pt x="12" y="13"/>
                        <a:pt x="11" y="21"/>
                        <a:pt x="3" y="29"/>
                      </a:cubicBezTo>
                      <a:cubicBezTo>
                        <a:pt x="0" y="20"/>
                        <a:pt x="2" y="13"/>
                        <a:pt x="2" y="5"/>
                      </a:cubicBezTo>
                      <a:close/>
                    </a:path>
                  </a:pathLst>
                </a:custGeom>
                <a:solidFill>
                  <a:srgbClr val="D178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6" name="Freeform 598">
                  <a:extLst>
                    <a:ext uri="{FF2B5EF4-FFF2-40B4-BE49-F238E27FC236}">
                      <a16:creationId xmlns:a16="http://schemas.microsoft.com/office/drawing/2014/main" id="{B171347B-9EF6-FA78-6119-EBFA940C2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0" y="400"/>
                  <a:ext cx="17" cy="33"/>
                </a:xfrm>
                <a:custGeom>
                  <a:avLst/>
                  <a:gdLst>
                    <a:gd name="T0" fmla="*/ 2 w 15"/>
                    <a:gd name="T1" fmla="*/ 7 h 29"/>
                    <a:gd name="T2" fmla="*/ 15 w 15"/>
                    <a:gd name="T3" fmla="*/ 7 h 29"/>
                    <a:gd name="T4" fmla="*/ 4 w 15"/>
                    <a:gd name="T5" fmla="*/ 29 h 29"/>
                    <a:gd name="T6" fmla="*/ 2 w 15"/>
                    <a:gd name="T7" fmla="*/ 7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29">
                      <a:moveTo>
                        <a:pt x="2" y="7"/>
                      </a:moveTo>
                      <a:cubicBezTo>
                        <a:pt x="6" y="4"/>
                        <a:pt x="11" y="0"/>
                        <a:pt x="15" y="7"/>
                      </a:cubicBezTo>
                      <a:cubicBezTo>
                        <a:pt x="13" y="14"/>
                        <a:pt x="11" y="22"/>
                        <a:pt x="4" y="29"/>
                      </a:cubicBezTo>
                      <a:cubicBezTo>
                        <a:pt x="0" y="21"/>
                        <a:pt x="2" y="14"/>
                        <a:pt x="2" y="7"/>
                      </a:cubicBezTo>
                      <a:close/>
                    </a:path>
                  </a:pathLst>
                </a:custGeom>
                <a:solidFill>
                  <a:srgbClr val="D48C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7" name="Freeform 599">
                  <a:extLst>
                    <a:ext uri="{FF2B5EF4-FFF2-40B4-BE49-F238E27FC236}">
                      <a16:creationId xmlns:a16="http://schemas.microsoft.com/office/drawing/2014/main" id="{E77B2349-F814-EFB5-BC71-7D9C9D6FE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32" y="503"/>
                  <a:ext cx="17" cy="31"/>
                </a:xfrm>
                <a:custGeom>
                  <a:avLst/>
                  <a:gdLst>
                    <a:gd name="T0" fmla="*/ 0 w 15"/>
                    <a:gd name="T1" fmla="*/ 0 h 27"/>
                    <a:gd name="T2" fmla="*/ 12 w 15"/>
                    <a:gd name="T3" fmla="*/ 0 h 27"/>
                    <a:gd name="T4" fmla="*/ 11 w 15"/>
                    <a:gd name="T5" fmla="*/ 27 h 27"/>
                    <a:gd name="T6" fmla="*/ 0 w 15"/>
                    <a:gd name="T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5" h="27">
                      <a:moveTo>
                        <a:pt x="0" y="0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3" y="8"/>
                        <a:pt x="15" y="17"/>
                        <a:pt x="11" y="27"/>
                      </a:cubicBezTo>
                      <a:cubicBezTo>
                        <a:pt x="4" y="18"/>
                        <a:pt x="3" y="9"/>
                        <a:pt x="0" y="0"/>
                      </a:cubicBezTo>
                      <a:close/>
                    </a:path>
                  </a:pathLst>
                </a:custGeom>
                <a:solidFill>
                  <a:srgbClr val="C85A5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8" name="Freeform 600">
                  <a:extLst>
                    <a:ext uri="{FF2B5EF4-FFF2-40B4-BE49-F238E27FC236}">
                      <a16:creationId xmlns:a16="http://schemas.microsoft.com/office/drawing/2014/main" id="{44E13414-0837-5F3F-D781-D2D696ED5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16" y="616"/>
                  <a:ext cx="15" cy="32"/>
                </a:xfrm>
                <a:custGeom>
                  <a:avLst/>
                  <a:gdLst>
                    <a:gd name="T0" fmla="*/ 0 w 13"/>
                    <a:gd name="T1" fmla="*/ 0 h 28"/>
                    <a:gd name="T2" fmla="*/ 12 w 13"/>
                    <a:gd name="T3" fmla="*/ 0 h 28"/>
                    <a:gd name="T4" fmla="*/ 13 w 13"/>
                    <a:gd name="T5" fmla="*/ 28 h 28"/>
                    <a:gd name="T6" fmla="*/ 0 w 13"/>
                    <a:gd name="T7" fmla="*/ 0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8">
                      <a:moveTo>
                        <a:pt x="0" y="0"/>
                      </a:moveTo>
                      <a:cubicBezTo>
                        <a:pt x="4" y="0"/>
                        <a:pt x="8" y="0"/>
                        <a:pt x="12" y="0"/>
                      </a:cubicBezTo>
                      <a:cubicBezTo>
                        <a:pt x="12" y="8"/>
                        <a:pt x="13" y="16"/>
                        <a:pt x="13" y="28"/>
                      </a:cubicBezTo>
                      <a:cubicBezTo>
                        <a:pt x="5" y="17"/>
                        <a:pt x="3" y="8"/>
                        <a:pt x="0" y="0"/>
                      </a:cubicBezTo>
                      <a:close/>
                    </a:path>
                  </a:pathLst>
                </a:custGeom>
                <a:solidFill>
                  <a:srgbClr val="65454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29" name="Freeform 601">
                  <a:extLst>
                    <a:ext uri="{FF2B5EF4-FFF2-40B4-BE49-F238E27FC236}">
                      <a16:creationId xmlns:a16="http://schemas.microsoft.com/office/drawing/2014/main" id="{53EFC792-D943-1161-BEFD-567148037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9" y="516"/>
                  <a:ext cx="17" cy="30"/>
                </a:xfrm>
                <a:custGeom>
                  <a:avLst/>
                  <a:gdLst>
                    <a:gd name="T0" fmla="*/ 2 w 14"/>
                    <a:gd name="T1" fmla="*/ 0 h 27"/>
                    <a:gd name="T2" fmla="*/ 14 w 14"/>
                    <a:gd name="T3" fmla="*/ 4 h 27"/>
                    <a:gd name="T4" fmla="*/ 4 w 14"/>
                    <a:gd name="T5" fmla="*/ 27 h 27"/>
                    <a:gd name="T6" fmla="*/ 2 w 14"/>
                    <a:gd name="T7" fmla="*/ 0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4" h="27">
                      <a:moveTo>
                        <a:pt x="2" y="0"/>
                      </a:moveTo>
                      <a:cubicBezTo>
                        <a:pt x="6" y="2"/>
                        <a:pt x="10" y="3"/>
                        <a:pt x="14" y="4"/>
                      </a:cubicBezTo>
                      <a:cubicBezTo>
                        <a:pt x="10" y="11"/>
                        <a:pt x="13" y="20"/>
                        <a:pt x="4" y="27"/>
                      </a:cubicBezTo>
                      <a:cubicBezTo>
                        <a:pt x="0" y="18"/>
                        <a:pt x="2" y="9"/>
                        <a:pt x="2" y="0"/>
                      </a:cubicBezTo>
                      <a:close/>
                    </a:path>
                  </a:pathLst>
                </a:custGeom>
                <a:solidFill>
                  <a:srgbClr val="EBE4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30" name="Freeform 602">
                  <a:extLst>
                    <a:ext uri="{FF2B5EF4-FFF2-40B4-BE49-F238E27FC236}">
                      <a16:creationId xmlns:a16="http://schemas.microsoft.com/office/drawing/2014/main" id="{8E136D03-544B-C419-FC3A-2E36FEB69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" y="525"/>
                  <a:ext cx="15" cy="31"/>
                </a:xfrm>
                <a:custGeom>
                  <a:avLst/>
                  <a:gdLst>
                    <a:gd name="T0" fmla="*/ 1 w 13"/>
                    <a:gd name="T1" fmla="*/ 1 h 28"/>
                    <a:gd name="T2" fmla="*/ 13 w 13"/>
                    <a:gd name="T3" fmla="*/ 0 h 28"/>
                    <a:gd name="T4" fmla="*/ 8 w 13"/>
                    <a:gd name="T5" fmla="*/ 28 h 28"/>
                    <a:gd name="T6" fmla="*/ 1 w 13"/>
                    <a:gd name="T7" fmla="*/ 1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3" h="28">
                      <a:moveTo>
                        <a:pt x="1" y="1"/>
                      </a:moveTo>
                      <a:cubicBezTo>
                        <a:pt x="5" y="1"/>
                        <a:pt x="9" y="1"/>
                        <a:pt x="13" y="0"/>
                      </a:cubicBezTo>
                      <a:cubicBezTo>
                        <a:pt x="11" y="9"/>
                        <a:pt x="10" y="18"/>
                        <a:pt x="8" y="28"/>
                      </a:cubicBezTo>
                      <a:cubicBezTo>
                        <a:pt x="1" y="18"/>
                        <a:pt x="0" y="10"/>
                        <a:pt x="1" y="1"/>
                      </a:cubicBezTo>
                      <a:close/>
                    </a:path>
                  </a:pathLst>
                </a:custGeom>
                <a:solidFill>
                  <a:srgbClr val="44434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31" name="Freeform 603">
                  <a:extLst>
                    <a:ext uri="{FF2B5EF4-FFF2-40B4-BE49-F238E27FC236}">
                      <a16:creationId xmlns:a16="http://schemas.microsoft.com/office/drawing/2014/main" id="{DCA59EC9-DB05-41D3-E24F-43495B646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20" y="195"/>
                  <a:ext cx="14" cy="32"/>
                </a:xfrm>
                <a:custGeom>
                  <a:avLst/>
                  <a:gdLst>
                    <a:gd name="T0" fmla="*/ 0 w 12"/>
                    <a:gd name="T1" fmla="*/ 8 h 29"/>
                    <a:gd name="T2" fmla="*/ 9 w 12"/>
                    <a:gd name="T3" fmla="*/ 1 h 29"/>
                    <a:gd name="T4" fmla="*/ 7 w 12"/>
                    <a:gd name="T5" fmla="*/ 29 h 29"/>
                    <a:gd name="T6" fmla="*/ 0 w 12"/>
                    <a:gd name="T7" fmla="*/ 8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9">
                      <a:moveTo>
                        <a:pt x="0" y="8"/>
                      </a:moveTo>
                      <a:cubicBezTo>
                        <a:pt x="0" y="2"/>
                        <a:pt x="3" y="0"/>
                        <a:pt x="9" y="1"/>
                      </a:cubicBezTo>
                      <a:cubicBezTo>
                        <a:pt x="9" y="9"/>
                        <a:pt x="12" y="17"/>
                        <a:pt x="7" y="29"/>
                      </a:cubicBezTo>
                      <a:cubicBezTo>
                        <a:pt x="4" y="20"/>
                        <a:pt x="2" y="14"/>
                        <a:pt x="0" y="8"/>
                      </a:cubicBezTo>
                      <a:close/>
                    </a:path>
                  </a:pathLst>
                </a:custGeom>
                <a:solidFill>
                  <a:srgbClr val="3D3F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32" name="Freeform 604">
                  <a:extLst>
                    <a:ext uri="{FF2B5EF4-FFF2-40B4-BE49-F238E27FC236}">
                      <a16:creationId xmlns:a16="http://schemas.microsoft.com/office/drawing/2014/main" id="{0C633BD2-7B9F-FAFF-1B1A-72845E6931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1" y="534"/>
                  <a:ext cx="14" cy="31"/>
                </a:xfrm>
                <a:custGeom>
                  <a:avLst/>
                  <a:gdLst>
                    <a:gd name="T0" fmla="*/ 2 w 12"/>
                    <a:gd name="T1" fmla="*/ 17 h 28"/>
                    <a:gd name="T2" fmla="*/ 12 w 12"/>
                    <a:gd name="T3" fmla="*/ 9 h 28"/>
                    <a:gd name="T4" fmla="*/ 11 w 12"/>
                    <a:gd name="T5" fmla="*/ 19 h 28"/>
                    <a:gd name="T6" fmla="*/ 5 w 12"/>
                    <a:gd name="T7" fmla="*/ 27 h 28"/>
                    <a:gd name="T8" fmla="*/ 2 w 12"/>
                    <a:gd name="T9" fmla="*/ 1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28">
                      <a:moveTo>
                        <a:pt x="2" y="17"/>
                      </a:moveTo>
                      <a:cubicBezTo>
                        <a:pt x="5" y="13"/>
                        <a:pt x="0" y="0"/>
                        <a:pt x="12" y="9"/>
                      </a:cubicBezTo>
                      <a:cubicBezTo>
                        <a:pt x="12" y="12"/>
                        <a:pt x="12" y="15"/>
                        <a:pt x="11" y="19"/>
                      </a:cubicBezTo>
                      <a:cubicBezTo>
                        <a:pt x="10" y="22"/>
                        <a:pt x="11" y="28"/>
                        <a:pt x="5" y="27"/>
                      </a:cubicBezTo>
                      <a:cubicBezTo>
                        <a:pt x="4" y="27"/>
                        <a:pt x="3" y="20"/>
                        <a:pt x="2" y="17"/>
                      </a:cubicBezTo>
                      <a:close/>
                    </a:path>
                  </a:pathLst>
                </a:custGeom>
                <a:solidFill>
                  <a:srgbClr val="D8713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  <p:sp>
              <p:nvSpPr>
                <p:cNvPr id="2333" name="Freeform 605">
                  <a:extLst>
                    <a:ext uri="{FF2B5EF4-FFF2-40B4-BE49-F238E27FC236}">
                      <a16:creationId xmlns:a16="http://schemas.microsoft.com/office/drawing/2014/main" id="{03358043-49FA-8EB7-BFB9-2F1DEBC39B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" y="411"/>
                  <a:ext cx="14" cy="32"/>
                </a:xfrm>
                <a:custGeom>
                  <a:avLst/>
                  <a:gdLst>
                    <a:gd name="T0" fmla="*/ 2 w 12"/>
                    <a:gd name="T1" fmla="*/ 9 h 29"/>
                    <a:gd name="T2" fmla="*/ 12 w 12"/>
                    <a:gd name="T3" fmla="*/ 13 h 29"/>
                    <a:gd name="T4" fmla="*/ 9 w 12"/>
                    <a:gd name="T5" fmla="*/ 29 h 29"/>
                    <a:gd name="T6" fmla="*/ 2 w 12"/>
                    <a:gd name="T7" fmla="*/ 9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2" h="29">
                      <a:moveTo>
                        <a:pt x="2" y="9"/>
                      </a:moveTo>
                      <a:cubicBezTo>
                        <a:pt x="9" y="0"/>
                        <a:pt x="10" y="7"/>
                        <a:pt x="12" y="13"/>
                      </a:cubicBezTo>
                      <a:cubicBezTo>
                        <a:pt x="11" y="18"/>
                        <a:pt x="10" y="24"/>
                        <a:pt x="9" y="29"/>
                      </a:cubicBezTo>
                      <a:cubicBezTo>
                        <a:pt x="0" y="24"/>
                        <a:pt x="4" y="16"/>
                        <a:pt x="2" y="9"/>
                      </a:cubicBezTo>
                      <a:close/>
                    </a:path>
                  </a:pathLst>
                </a:custGeom>
                <a:solidFill>
                  <a:srgbClr val="39385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s-PE"/>
                </a:p>
              </p:txBody>
            </p:sp>
          </p:grpSp>
          <p:sp>
            <p:nvSpPr>
              <p:cNvPr id="2012" name="Freeform 607">
                <a:extLst>
                  <a:ext uri="{FF2B5EF4-FFF2-40B4-BE49-F238E27FC236}">
                    <a16:creationId xmlns:a16="http://schemas.microsoft.com/office/drawing/2014/main" id="{2994B9EF-82C0-7CB5-01A6-0E9A79218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8238" y="896938"/>
                <a:ext cx="14288" cy="53975"/>
              </a:xfrm>
              <a:custGeom>
                <a:avLst/>
                <a:gdLst>
                  <a:gd name="T0" fmla="*/ 0 w 8"/>
                  <a:gd name="T1" fmla="*/ 8 h 30"/>
                  <a:gd name="T2" fmla="*/ 8 w 8"/>
                  <a:gd name="T3" fmla="*/ 0 h 30"/>
                  <a:gd name="T4" fmla="*/ 8 w 8"/>
                  <a:gd name="T5" fmla="*/ 30 h 30"/>
                  <a:gd name="T6" fmla="*/ 0 w 8"/>
                  <a:gd name="T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0">
                    <a:moveTo>
                      <a:pt x="0" y="8"/>
                    </a:moveTo>
                    <a:cubicBezTo>
                      <a:pt x="1" y="4"/>
                      <a:pt x="3" y="0"/>
                      <a:pt x="8" y="0"/>
                    </a:cubicBezTo>
                    <a:cubicBezTo>
                      <a:pt x="8" y="9"/>
                      <a:pt x="8" y="17"/>
                      <a:pt x="8" y="30"/>
                    </a:cubicBezTo>
                    <a:cubicBezTo>
                      <a:pt x="4" y="20"/>
                      <a:pt x="2" y="14"/>
                      <a:pt x="0" y="8"/>
                    </a:cubicBezTo>
                    <a:close/>
                  </a:path>
                </a:pathLst>
              </a:custGeom>
              <a:solidFill>
                <a:srgbClr val="B434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3" name="Freeform 608">
                <a:extLst>
                  <a:ext uri="{FF2B5EF4-FFF2-40B4-BE49-F238E27FC236}">
                    <a16:creationId xmlns:a16="http://schemas.microsoft.com/office/drawing/2014/main" id="{0A9D3B1F-F7F3-56CC-7624-B84A91527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5375" y="666750"/>
                <a:ext cx="17463" cy="36513"/>
              </a:xfrm>
              <a:custGeom>
                <a:avLst/>
                <a:gdLst>
                  <a:gd name="T0" fmla="*/ 5 w 10"/>
                  <a:gd name="T1" fmla="*/ 21 h 21"/>
                  <a:gd name="T2" fmla="*/ 1 w 10"/>
                  <a:gd name="T3" fmla="*/ 7 h 21"/>
                  <a:gd name="T4" fmla="*/ 5 w 10"/>
                  <a:gd name="T5" fmla="*/ 0 h 21"/>
                  <a:gd name="T6" fmla="*/ 10 w 10"/>
                  <a:gd name="T7" fmla="*/ 9 h 21"/>
                  <a:gd name="T8" fmla="*/ 5 w 10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1">
                    <a:moveTo>
                      <a:pt x="5" y="21"/>
                    </a:moveTo>
                    <a:cubicBezTo>
                      <a:pt x="0" y="18"/>
                      <a:pt x="1" y="12"/>
                      <a:pt x="1" y="7"/>
                    </a:cubicBezTo>
                    <a:cubicBezTo>
                      <a:pt x="1" y="4"/>
                      <a:pt x="1" y="0"/>
                      <a:pt x="5" y="0"/>
                    </a:cubicBezTo>
                    <a:cubicBezTo>
                      <a:pt x="10" y="0"/>
                      <a:pt x="8" y="6"/>
                      <a:pt x="10" y="9"/>
                    </a:cubicBezTo>
                    <a:cubicBezTo>
                      <a:pt x="8" y="13"/>
                      <a:pt x="7" y="17"/>
                      <a:pt x="5" y="21"/>
                    </a:cubicBezTo>
                    <a:close/>
                  </a:path>
                </a:pathLst>
              </a:custGeom>
              <a:solidFill>
                <a:srgbClr val="D06C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4" name="Freeform 609">
                <a:extLst>
                  <a:ext uri="{FF2B5EF4-FFF2-40B4-BE49-F238E27FC236}">
                    <a16:creationId xmlns:a16="http://schemas.microsoft.com/office/drawing/2014/main" id="{04C650BC-485F-866A-514D-079E145B3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613" y="827088"/>
                <a:ext cx="30163" cy="52388"/>
              </a:xfrm>
              <a:custGeom>
                <a:avLst/>
                <a:gdLst>
                  <a:gd name="T0" fmla="*/ 0 w 17"/>
                  <a:gd name="T1" fmla="*/ 0 h 29"/>
                  <a:gd name="T2" fmla="*/ 8 w 17"/>
                  <a:gd name="T3" fmla="*/ 19 h 29"/>
                  <a:gd name="T4" fmla="*/ 4 w 17"/>
                  <a:gd name="T5" fmla="*/ 23 h 29"/>
                  <a:gd name="T6" fmla="*/ 0 w 17"/>
                  <a:gd name="T7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0" y="0"/>
                    </a:moveTo>
                    <a:cubicBezTo>
                      <a:pt x="17" y="1"/>
                      <a:pt x="4" y="14"/>
                      <a:pt x="8" y="19"/>
                    </a:cubicBezTo>
                    <a:cubicBezTo>
                      <a:pt x="7" y="21"/>
                      <a:pt x="7" y="29"/>
                      <a:pt x="4" y="23"/>
                    </a:cubicBezTo>
                    <a:cubicBezTo>
                      <a:pt x="0" y="17"/>
                      <a:pt x="1" y="8"/>
                      <a:pt x="0" y="0"/>
                    </a:cubicBezTo>
                    <a:close/>
                  </a:path>
                </a:pathLst>
              </a:custGeom>
              <a:solidFill>
                <a:srgbClr val="3A36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5" name="Freeform 610">
                <a:extLst>
                  <a:ext uri="{FF2B5EF4-FFF2-40B4-BE49-F238E27FC236}">
                    <a16:creationId xmlns:a16="http://schemas.microsoft.com/office/drawing/2014/main" id="{1770E15E-5397-7D2F-0C0A-FFE379B86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038" y="600075"/>
                <a:ext cx="15875" cy="44450"/>
              </a:xfrm>
              <a:custGeom>
                <a:avLst/>
                <a:gdLst>
                  <a:gd name="T0" fmla="*/ 0 w 9"/>
                  <a:gd name="T1" fmla="*/ 11 h 25"/>
                  <a:gd name="T2" fmla="*/ 9 w 9"/>
                  <a:gd name="T3" fmla="*/ 2 h 25"/>
                  <a:gd name="T4" fmla="*/ 9 w 9"/>
                  <a:gd name="T5" fmla="*/ 25 h 25"/>
                  <a:gd name="T6" fmla="*/ 7 w 9"/>
                  <a:gd name="T7" fmla="*/ 25 h 25"/>
                  <a:gd name="T8" fmla="*/ 0 w 9"/>
                  <a:gd name="T9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5">
                    <a:moveTo>
                      <a:pt x="0" y="11"/>
                    </a:moveTo>
                    <a:cubicBezTo>
                      <a:pt x="1" y="5"/>
                      <a:pt x="2" y="0"/>
                      <a:pt x="9" y="2"/>
                    </a:cubicBezTo>
                    <a:cubicBezTo>
                      <a:pt x="9" y="10"/>
                      <a:pt x="9" y="17"/>
                      <a:pt x="9" y="25"/>
                    </a:cubicBezTo>
                    <a:cubicBezTo>
                      <a:pt x="9" y="25"/>
                      <a:pt x="8" y="25"/>
                      <a:pt x="7" y="25"/>
                    </a:cubicBezTo>
                    <a:cubicBezTo>
                      <a:pt x="5" y="20"/>
                      <a:pt x="3" y="15"/>
                      <a:pt x="0" y="11"/>
                    </a:cubicBezTo>
                    <a:close/>
                  </a:path>
                </a:pathLst>
              </a:custGeom>
              <a:solidFill>
                <a:srgbClr val="2727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6" name="Freeform 611">
                <a:extLst>
                  <a:ext uri="{FF2B5EF4-FFF2-40B4-BE49-F238E27FC236}">
                    <a16:creationId xmlns:a16="http://schemas.microsoft.com/office/drawing/2014/main" id="{0CD32B35-0CA4-F661-591F-A7727A73F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038" y="520700"/>
                <a:ext cx="22225" cy="46038"/>
              </a:xfrm>
              <a:custGeom>
                <a:avLst/>
                <a:gdLst>
                  <a:gd name="T0" fmla="*/ 0 w 12"/>
                  <a:gd name="T1" fmla="*/ 11 h 26"/>
                  <a:gd name="T2" fmla="*/ 8 w 12"/>
                  <a:gd name="T3" fmla="*/ 8 h 26"/>
                  <a:gd name="T4" fmla="*/ 5 w 12"/>
                  <a:gd name="T5" fmla="*/ 26 h 26"/>
                  <a:gd name="T6" fmla="*/ 0 w 12"/>
                  <a:gd name="T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6">
                    <a:moveTo>
                      <a:pt x="0" y="11"/>
                    </a:moveTo>
                    <a:cubicBezTo>
                      <a:pt x="2" y="7"/>
                      <a:pt x="4" y="0"/>
                      <a:pt x="8" y="8"/>
                    </a:cubicBezTo>
                    <a:cubicBezTo>
                      <a:pt x="11" y="13"/>
                      <a:pt x="12" y="21"/>
                      <a:pt x="5" y="26"/>
                    </a:cubicBezTo>
                    <a:cubicBezTo>
                      <a:pt x="4" y="21"/>
                      <a:pt x="2" y="16"/>
                      <a:pt x="0" y="11"/>
                    </a:cubicBezTo>
                    <a:close/>
                  </a:path>
                </a:pathLst>
              </a:custGeom>
              <a:solidFill>
                <a:srgbClr val="C36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7" name="Freeform 612">
                <a:extLst>
                  <a:ext uri="{FF2B5EF4-FFF2-40B4-BE49-F238E27FC236}">
                    <a16:creationId xmlns:a16="http://schemas.microsoft.com/office/drawing/2014/main" id="{8FB62883-1D6F-908C-A1CF-0C3746854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9688" y="350838"/>
                <a:ext cx="22225" cy="38100"/>
              </a:xfrm>
              <a:custGeom>
                <a:avLst/>
                <a:gdLst>
                  <a:gd name="T0" fmla="*/ 11 w 12"/>
                  <a:gd name="T1" fmla="*/ 22 h 22"/>
                  <a:gd name="T2" fmla="*/ 1 w 12"/>
                  <a:gd name="T3" fmla="*/ 6 h 22"/>
                  <a:gd name="T4" fmla="*/ 12 w 12"/>
                  <a:gd name="T5" fmla="*/ 8 h 22"/>
                  <a:gd name="T6" fmla="*/ 11 w 12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22">
                    <a:moveTo>
                      <a:pt x="11" y="22"/>
                    </a:moveTo>
                    <a:cubicBezTo>
                      <a:pt x="0" y="21"/>
                      <a:pt x="1" y="13"/>
                      <a:pt x="1" y="6"/>
                    </a:cubicBezTo>
                    <a:cubicBezTo>
                      <a:pt x="7" y="0"/>
                      <a:pt x="10" y="3"/>
                      <a:pt x="12" y="8"/>
                    </a:cubicBezTo>
                    <a:cubicBezTo>
                      <a:pt x="11" y="13"/>
                      <a:pt x="11" y="18"/>
                      <a:pt x="11" y="22"/>
                    </a:cubicBezTo>
                    <a:close/>
                  </a:path>
                </a:pathLst>
              </a:custGeom>
              <a:solidFill>
                <a:srgbClr val="69A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8" name="Freeform 613">
                <a:extLst>
                  <a:ext uri="{FF2B5EF4-FFF2-40B4-BE49-F238E27FC236}">
                    <a16:creationId xmlns:a16="http://schemas.microsoft.com/office/drawing/2014/main" id="{A3CC90E6-0711-0679-2636-D34BDA4A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700" y="142875"/>
                <a:ext cx="93663" cy="368300"/>
              </a:xfrm>
              <a:custGeom>
                <a:avLst/>
                <a:gdLst>
                  <a:gd name="T0" fmla="*/ 51 w 51"/>
                  <a:gd name="T1" fmla="*/ 201 h 205"/>
                  <a:gd name="T2" fmla="*/ 32 w 51"/>
                  <a:gd name="T3" fmla="*/ 200 h 205"/>
                  <a:gd name="T4" fmla="*/ 7 w 51"/>
                  <a:gd name="T5" fmla="*/ 70 h 205"/>
                  <a:gd name="T6" fmla="*/ 0 w 51"/>
                  <a:gd name="T7" fmla="*/ 21 h 205"/>
                  <a:gd name="T8" fmla="*/ 11 w 51"/>
                  <a:gd name="T9" fmla="*/ 0 h 205"/>
                  <a:gd name="T10" fmla="*/ 22 w 51"/>
                  <a:gd name="T11" fmla="*/ 22 h 205"/>
                  <a:gd name="T12" fmla="*/ 24 w 51"/>
                  <a:gd name="T13" fmla="*/ 29 h 205"/>
                  <a:gd name="T14" fmla="*/ 41 w 51"/>
                  <a:gd name="T15" fmla="*/ 144 h 205"/>
                  <a:gd name="T16" fmla="*/ 47 w 51"/>
                  <a:gd name="T17" fmla="*/ 160 h 205"/>
                  <a:gd name="T18" fmla="*/ 51 w 51"/>
                  <a:gd name="T19" fmla="*/ 201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205">
                    <a:moveTo>
                      <a:pt x="51" y="201"/>
                    </a:moveTo>
                    <a:cubicBezTo>
                      <a:pt x="45" y="200"/>
                      <a:pt x="38" y="205"/>
                      <a:pt x="32" y="200"/>
                    </a:cubicBezTo>
                    <a:cubicBezTo>
                      <a:pt x="19" y="158"/>
                      <a:pt x="15" y="113"/>
                      <a:pt x="7" y="70"/>
                    </a:cubicBezTo>
                    <a:cubicBezTo>
                      <a:pt x="3" y="54"/>
                      <a:pt x="0" y="38"/>
                      <a:pt x="0" y="21"/>
                    </a:cubicBezTo>
                    <a:cubicBezTo>
                      <a:pt x="4" y="14"/>
                      <a:pt x="3" y="0"/>
                      <a:pt x="11" y="0"/>
                    </a:cubicBezTo>
                    <a:cubicBezTo>
                      <a:pt x="22" y="0"/>
                      <a:pt x="18" y="14"/>
                      <a:pt x="22" y="22"/>
                    </a:cubicBezTo>
                    <a:cubicBezTo>
                      <a:pt x="23" y="24"/>
                      <a:pt x="24" y="27"/>
                      <a:pt x="24" y="29"/>
                    </a:cubicBezTo>
                    <a:cubicBezTo>
                      <a:pt x="38" y="66"/>
                      <a:pt x="41" y="105"/>
                      <a:pt x="41" y="144"/>
                    </a:cubicBezTo>
                    <a:cubicBezTo>
                      <a:pt x="40" y="150"/>
                      <a:pt x="43" y="155"/>
                      <a:pt x="47" y="160"/>
                    </a:cubicBezTo>
                    <a:cubicBezTo>
                      <a:pt x="48" y="174"/>
                      <a:pt x="50" y="187"/>
                      <a:pt x="51" y="201"/>
                    </a:cubicBezTo>
                    <a:close/>
                  </a:path>
                </a:pathLst>
              </a:custGeom>
              <a:solidFill>
                <a:srgbClr val="DF7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9" name="Freeform 614">
                <a:extLst>
                  <a:ext uri="{FF2B5EF4-FFF2-40B4-BE49-F238E27FC236}">
                    <a16:creationId xmlns:a16="http://schemas.microsoft.com/office/drawing/2014/main" id="{6C337A15-5778-6A9D-0635-F26B82DF8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9275" y="409575"/>
                <a:ext cx="23813" cy="60325"/>
              </a:xfrm>
              <a:custGeom>
                <a:avLst/>
                <a:gdLst>
                  <a:gd name="T0" fmla="*/ 0 w 13"/>
                  <a:gd name="T1" fmla="*/ 1 h 34"/>
                  <a:gd name="T2" fmla="*/ 13 w 13"/>
                  <a:gd name="T3" fmla="*/ 4 h 34"/>
                  <a:gd name="T4" fmla="*/ 0 w 13"/>
                  <a:gd name="T5" fmla="*/ 34 h 34"/>
                  <a:gd name="T6" fmla="*/ 0 w 13"/>
                  <a:gd name="T7" fmla="*/ 1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1"/>
                    </a:moveTo>
                    <a:cubicBezTo>
                      <a:pt x="5" y="0"/>
                      <a:pt x="9" y="1"/>
                      <a:pt x="13" y="4"/>
                    </a:cubicBezTo>
                    <a:cubicBezTo>
                      <a:pt x="10" y="13"/>
                      <a:pt x="9" y="23"/>
                      <a:pt x="0" y="34"/>
                    </a:cubicBezTo>
                    <a:cubicBezTo>
                      <a:pt x="0" y="20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rgbClr val="D2C9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0" name="Freeform 615">
                <a:extLst>
                  <a:ext uri="{FF2B5EF4-FFF2-40B4-BE49-F238E27FC236}">
                    <a16:creationId xmlns:a16="http://schemas.microsoft.com/office/drawing/2014/main" id="{1E6DEE53-E925-D558-E9A7-416BF5081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2288" y="306388"/>
                <a:ext cx="103188" cy="381000"/>
              </a:xfrm>
              <a:custGeom>
                <a:avLst/>
                <a:gdLst>
                  <a:gd name="T0" fmla="*/ 22 w 57"/>
                  <a:gd name="T1" fmla="*/ 212 h 212"/>
                  <a:gd name="T2" fmla="*/ 5 w 57"/>
                  <a:gd name="T3" fmla="*/ 210 h 212"/>
                  <a:gd name="T4" fmla="*/ 1 w 57"/>
                  <a:gd name="T5" fmla="*/ 191 h 212"/>
                  <a:gd name="T6" fmla="*/ 29 w 57"/>
                  <a:gd name="T7" fmla="*/ 49 h 212"/>
                  <a:gd name="T8" fmla="*/ 51 w 57"/>
                  <a:gd name="T9" fmla="*/ 2 h 212"/>
                  <a:gd name="T10" fmla="*/ 57 w 57"/>
                  <a:gd name="T11" fmla="*/ 1 h 212"/>
                  <a:gd name="T12" fmla="*/ 36 w 57"/>
                  <a:gd name="T13" fmla="*/ 134 h 212"/>
                  <a:gd name="T14" fmla="*/ 22 w 57"/>
                  <a:gd name="T15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212">
                    <a:moveTo>
                      <a:pt x="22" y="212"/>
                    </a:moveTo>
                    <a:cubicBezTo>
                      <a:pt x="17" y="211"/>
                      <a:pt x="11" y="210"/>
                      <a:pt x="5" y="210"/>
                    </a:cubicBezTo>
                    <a:cubicBezTo>
                      <a:pt x="0" y="204"/>
                      <a:pt x="0" y="197"/>
                      <a:pt x="1" y="191"/>
                    </a:cubicBezTo>
                    <a:cubicBezTo>
                      <a:pt x="13" y="144"/>
                      <a:pt x="18" y="96"/>
                      <a:pt x="29" y="49"/>
                    </a:cubicBezTo>
                    <a:cubicBezTo>
                      <a:pt x="33" y="32"/>
                      <a:pt x="40" y="16"/>
                      <a:pt x="51" y="2"/>
                    </a:cubicBezTo>
                    <a:cubicBezTo>
                      <a:pt x="53" y="1"/>
                      <a:pt x="55" y="0"/>
                      <a:pt x="57" y="1"/>
                    </a:cubicBezTo>
                    <a:cubicBezTo>
                      <a:pt x="55" y="46"/>
                      <a:pt x="43" y="90"/>
                      <a:pt x="36" y="134"/>
                    </a:cubicBezTo>
                    <a:cubicBezTo>
                      <a:pt x="33" y="160"/>
                      <a:pt x="27" y="186"/>
                      <a:pt x="22" y="212"/>
                    </a:cubicBezTo>
                    <a:close/>
                  </a:path>
                </a:pathLst>
              </a:custGeom>
              <a:solidFill>
                <a:srgbClr val="D18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1" name="Freeform 616">
                <a:extLst>
                  <a:ext uri="{FF2B5EF4-FFF2-40B4-BE49-F238E27FC236}">
                    <a16:creationId xmlns:a16="http://schemas.microsoft.com/office/drawing/2014/main" id="{5AC6A1C4-BCFA-06EC-A515-1AA6F554D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4363" y="187325"/>
                <a:ext cx="34925" cy="122238"/>
              </a:xfrm>
              <a:custGeom>
                <a:avLst/>
                <a:gdLst>
                  <a:gd name="T0" fmla="*/ 6 w 19"/>
                  <a:gd name="T1" fmla="*/ 68 h 68"/>
                  <a:gd name="T2" fmla="*/ 5 w 19"/>
                  <a:gd name="T3" fmla="*/ 68 h 68"/>
                  <a:gd name="T4" fmla="*/ 4 w 19"/>
                  <a:gd name="T5" fmla="*/ 68 h 68"/>
                  <a:gd name="T6" fmla="*/ 0 w 19"/>
                  <a:gd name="T7" fmla="*/ 61 h 68"/>
                  <a:gd name="T8" fmla="*/ 10 w 19"/>
                  <a:gd name="T9" fmla="*/ 19 h 68"/>
                  <a:gd name="T10" fmla="*/ 19 w 19"/>
                  <a:gd name="T11" fmla="*/ 0 h 68"/>
                  <a:gd name="T12" fmla="*/ 6 w 19"/>
                  <a:gd name="T1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68">
                    <a:moveTo>
                      <a:pt x="6" y="68"/>
                    </a:moveTo>
                    <a:cubicBezTo>
                      <a:pt x="5" y="68"/>
                      <a:pt x="5" y="68"/>
                      <a:pt x="5" y="68"/>
                    </a:cubicBezTo>
                    <a:cubicBezTo>
                      <a:pt x="4" y="68"/>
                      <a:pt x="4" y="68"/>
                      <a:pt x="4" y="68"/>
                    </a:cubicBezTo>
                    <a:cubicBezTo>
                      <a:pt x="0" y="67"/>
                      <a:pt x="0" y="64"/>
                      <a:pt x="0" y="61"/>
                    </a:cubicBezTo>
                    <a:cubicBezTo>
                      <a:pt x="8" y="48"/>
                      <a:pt x="6" y="33"/>
                      <a:pt x="10" y="19"/>
                    </a:cubicBezTo>
                    <a:cubicBezTo>
                      <a:pt x="12" y="12"/>
                      <a:pt x="12" y="5"/>
                      <a:pt x="19" y="0"/>
                    </a:cubicBezTo>
                    <a:cubicBezTo>
                      <a:pt x="17" y="23"/>
                      <a:pt x="12" y="46"/>
                      <a:pt x="6" y="68"/>
                    </a:cubicBezTo>
                    <a:close/>
                  </a:path>
                </a:pathLst>
              </a:custGeom>
              <a:solidFill>
                <a:srgbClr val="3E34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2" name="Freeform 617">
                <a:extLst>
                  <a:ext uri="{FF2B5EF4-FFF2-40B4-BE49-F238E27FC236}">
                    <a16:creationId xmlns:a16="http://schemas.microsoft.com/office/drawing/2014/main" id="{E0E96415-6DF2-6615-7650-CB0B45F52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975" y="177800"/>
                <a:ext cx="36513" cy="131763"/>
              </a:xfrm>
              <a:custGeom>
                <a:avLst/>
                <a:gdLst>
                  <a:gd name="T0" fmla="*/ 7 w 20"/>
                  <a:gd name="T1" fmla="*/ 73 h 73"/>
                  <a:gd name="T2" fmla="*/ 5 w 20"/>
                  <a:gd name="T3" fmla="*/ 72 h 73"/>
                  <a:gd name="T4" fmla="*/ 0 w 20"/>
                  <a:gd name="T5" fmla="*/ 62 h 73"/>
                  <a:gd name="T6" fmla="*/ 10 w 20"/>
                  <a:gd name="T7" fmla="*/ 30 h 73"/>
                  <a:gd name="T8" fmla="*/ 17 w 20"/>
                  <a:gd name="T9" fmla="*/ 2 h 73"/>
                  <a:gd name="T10" fmla="*/ 20 w 20"/>
                  <a:gd name="T11" fmla="*/ 2 h 73"/>
                  <a:gd name="T12" fmla="*/ 7 w 20"/>
                  <a:gd name="T1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73">
                    <a:moveTo>
                      <a:pt x="7" y="73"/>
                    </a:moveTo>
                    <a:cubicBezTo>
                      <a:pt x="7" y="73"/>
                      <a:pt x="6" y="72"/>
                      <a:pt x="5" y="72"/>
                    </a:cubicBezTo>
                    <a:cubicBezTo>
                      <a:pt x="3" y="69"/>
                      <a:pt x="1" y="66"/>
                      <a:pt x="0" y="62"/>
                    </a:cubicBezTo>
                    <a:cubicBezTo>
                      <a:pt x="11" y="54"/>
                      <a:pt x="6" y="41"/>
                      <a:pt x="10" y="30"/>
                    </a:cubicBezTo>
                    <a:cubicBezTo>
                      <a:pt x="12" y="21"/>
                      <a:pt x="14" y="11"/>
                      <a:pt x="17" y="2"/>
                    </a:cubicBezTo>
                    <a:cubicBezTo>
                      <a:pt x="18" y="0"/>
                      <a:pt x="19" y="0"/>
                      <a:pt x="20" y="2"/>
                    </a:cubicBezTo>
                    <a:cubicBezTo>
                      <a:pt x="16" y="26"/>
                      <a:pt x="12" y="50"/>
                      <a:pt x="7" y="73"/>
                    </a:cubicBezTo>
                    <a:close/>
                  </a:path>
                </a:pathLst>
              </a:custGeom>
              <a:solidFill>
                <a:srgbClr val="292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3" name="Freeform 618">
                <a:extLst>
                  <a:ext uri="{FF2B5EF4-FFF2-40B4-BE49-F238E27FC236}">
                    <a16:creationId xmlns:a16="http://schemas.microsoft.com/office/drawing/2014/main" id="{A9197B03-C925-9187-17F1-167257728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075" y="12700"/>
                <a:ext cx="33338" cy="120650"/>
              </a:xfrm>
              <a:custGeom>
                <a:avLst/>
                <a:gdLst>
                  <a:gd name="T0" fmla="*/ 0 w 18"/>
                  <a:gd name="T1" fmla="*/ 62 h 67"/>
                  <a:gd name="T2" fmla="*/ 12 w 18"/>
                  <a:gd name="T3" fmla="*/ 0 h 67"/>
                  <a:gd name="T4" fmla="*/ 4 w 18"/>
                  <a:gd name="T5" fmla="*/ 67 h 67"/>
                  <a:gd name="T6" fmla="*/ 0 w 18"/>
                  <a:gd name="T7" fmla="*/ 6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67">
                    <a:moveTo>
                      <a:pt x="0" y="62"/>
                    </a:moveTo>
                    <a:cubicBezTo>
                      <a:pt x="5" y="42"/>
                      <a:pt x="4" y="20"/>
                      <a:pt x="12" y="0"/>
                    </a:cubicBezTo>
                    <a:cubicBezTo>
                      <a:pt x="18" y="24"/>
                      <a:pt x="7" y="45"/>
                      <a:pt x="4" y="67"/>
                    </a:cubicBezTo>
                    <a:cubicBezTo>
                      <a:pt x="1" y="66"/>
                      <a:pt x="1" y="64"/>
                      <a:pt x="0" y="62"/>
                    </a:cubicBezTo>
                    <a:close/>
                  </a:path>
                </a:pathLst>
              </a:custGeom>
              <a:solidFill>
                <a:srgbClr val="2F29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4" name="Freeform 619">
                <a:extLst>
                  <a:ext uri="{FF2B5EF4-FFF2-40B4-BE49-F238E27FC236}">
                    <a16:creationId xmlns:a16="http://schemas.microsoft.com/office/drawing/2014/main" id="{77D9B37A-288E-ED50-2325-CA356468F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963" y="123825"/>
                <a:ext cx="19050" cy="57150"/>
              </a:xfrm>
              <a:custGeom>
                <a:avLst/>
                <a:gdLst>
                  <a:gd name="T0" fmla="*/ 6 w 10"/>
                  <a:gd name="T1" fmla="*/ 0 h 32"/>
                  <a:gd name="T2" fmla="*/ 10 w 10"/>
                  <a:gd name="T3" fmla="*/ 5 h 32"/>
                  <a:gd name="T4" fmla="*/ 5 w 10"/>
                  <a:gd name="T5" fmla="*/ 32 h 32"/>
                  <a:gd name="T6" fmla="*/ 2 w 10"/>
                  <a:gd name="T7" fmla="*/ 32 h 32"/>
                  <a:gd name="T8" fmla="*/ 6 w 10"/>
                  <a:gd name="T9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32">
                    <a:moveTo>
                      <a:pt x="6" y="0"/>
                    </a:moveTo>
                    <a:cubicBezTo>
                      <a:pt x="7" y="2"/>
                      <a:pt x="8" y="3"/>
                      <a:pt x="10" y="5"/>
                    </a:cubicBezTo>
                    <a:cubicBezTo>
                      <a:pt x="8" y="14"/>
                      <a:pt x="6" y="23"/>
                      <a:pt x="5" y="32"/>
                    </a:cubicBezTo>
                    <a:cubicBezTo>
                      <a:pt x="4" y="32"/>
                      <a:pt x="3" y="32"/>
                      <a:pt x="2" y="32"/>
                    </a:cubicBezTo>
                    <a:cubicBezTo>
                      <a:pt x="0" y="21"/>
                      <a:pt x="5" y="11"/>
                      <a:pt x="6" y="0"/>
                    </a:cubicBezTo>
                    <a:close/>
                  </a:path>
                </a:pathLst>
              </a:custGeom>
              <a:solidFill>
                <a:srgbClr val="251D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5" name="Freeform 620">
                <a:extLst>
                  <a:ext uri="{FF2B5EF4-FFF2-40B4-BE49-F238E27FC236}">
                    <a16:creationId xmlns:a16="http://schemas.microsoft.com/office/drawing/2014/main" id="{D2C3C274-E02F-AC20-BAD0-66FE30917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613" y="174625"/>
                <a:ext cx="104775" cy="379413"/>
              </a:xfrm>
              <a:custGeom>
                <a:avLst/>
                <a:gdLst>
                  <a:gd name="T0" fmla="*/ 51 w 57"/>
                  <a:gd name="T1" fmla="*/ 208 h 212"/>
                  <a:gd name="T2" fmla="*/ 35 w 57"/>
                  <a:gd name="T3" fmla="*/ 207 h 212"/>
                  <a:gd name="T4" fmla="*/ 1 w 57"/>
                  <a:gd name="T5" fmla="*/ 16 h 212"/>
                  <a:gd name="T6" fmla="*/ 1 w 57"/>
                  <a:gd name="T7" fmla="*/ 0 h 212"/>
                  <a:gd name="T8" fmla="*/ 2 w 57"/>
                  <a:gd name="T9" fmla="*/ 0 h 212"/>
                  <a:gd name="T10" fmla="*/ 31 w 57"/>
                  <a:gd name="T11" fmla="*/ 46 h 212"/>
                  <a:gd name="T12" fmla="*/ 50 w 57"/>
                  <a:gd name="T13" fmla="*/ 154 h 212"/>
                  <a:gd name="T14" fmla="*/ 51 w 57"/>
                  <a:gd name="T15" fmla="*/ 208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7" h="212">
                    <a:moveTo>
                      <a:pt x="51" y="208"/>
                    </a:moveTo>
                    <a:cubicBezTo>
                      <a:pt x="46" y="206"/>
                      <a:pt x="40" y="212"/>
                      <a:pt x="35" y="207"/>
                    </a:cubicBezTo>
                    <a:cubicBezTo>
                      <a:pt x="24" y="144"/>
                      <a:pt x="12" y="80"/>
                      <a:pt x="1" y="16"/>
                    </a:cubicBezTo>
                    <a:cubicBezTo>
                      <a:pt x="0" y="11"/>
                      <a:pt x="1" y="5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16" y="13"/>
                      <a:pt x="29" y="26"/>
                      <a:pt x="31" y="46"/>
                    </a:cubicBezTo>
                    <a:cubicBezTo>
                      <a:pt x="36" y="82"/>
                      <a:pt x="43" y="118"/>
                      <a:pt x="50" y="154"/>
                    </a:cubicBezTo>
                    <a:cubicBezTo>
                      <a:pt x="53" y="172"/>
                      <a:pt x="57" y="190"/>
                      <a:pt x="51" y="208"/>
                    </a:cubicBezTo>
                    <a:close/>
                  </a:path>
                </a:pathLst>
              </a:custGeom>
              <a:solidFill>
                <a:srgbClr val="D784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6" name="Freeform 621">
                <a:extLst>
                  <a:ext uri="{FF2B5EF4-FFF2-40B4-BE49-F238E27FC236}">
                    <a16:creationId xmlns:a16="http://schemas.microsoft.com/office/drawing/2014/main" id="{9FE7D43B-5DCC-E416-E17C-C6B434B13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8075" y="58738"/>
                <a:ext cx="76200" cy="165100"/>
              </a:xfrm>
              <a:custGeom>
                <a:avLst/>
                <a:gdLst>
                  <a:gd name="T0" fmla="*/ 10 w 42"/>
                  <a:gd name="T1" fmla="*/ 92 h 92"/>
                  <a:gd name="T2" fmla="*/ 10 w 42"/>
                  <a:gd name="T3" fmla="*/ 72 h 92"/>
                  <a:gd name="T4" fmla="*/ 2 w 42"/>
                  <a:gd name="T5" fmla="*/ 0 h 92"/>
                  <a:gd name="T6" fmla="*/ 35 w 42"/>
                  <a:gd name="T7" fmla="*/ 3 h 92"/>
                  <a:gd name="T8" fmla="*/ 32 w 42"/>
                  <a:gd name="T9" fmla="*/ 39 h 92"/>
                  <a:gd name="T10" fmla="*/ 24 w 42"/>
                  <a:gd name="T11" fmla="*/ 76 h 92"/>
                  <a:gd name="T12" fmla="*/ 10 w 42"/>
                  <a:gd name="T1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2" h="92">
                    <a:moveTo>
                      <a:pt x="10" y="92"/>
                    </a:moveTo>
                    <a:cubicBezTo>
                      <a:pt x="0" y="85"/>
                      <a:pt x="6" y="78"/>
                      <a:pt x="10" y="72"/>
                    </a:cubicBezTo>
                    <a:cubicBezTo>
                      <a:pt x="13" y="47"/>
                      <a:pt x="6" y="24"/>
                      <a:pt x="2" y="0"/>
                    </a:cubicBezTo>
                    <a:cubicBezTo>
                      <a:pt x="13" y="0"/>
                      <a:pt x="24" y="6"/>
                      <a:pt x="35" y="3"/>
                    </a:cubicBezTo>
                    <a:cubicBezTo>
                      <a:pt x="42" y="16"/>
                      <a:pt x="33" y="27"/>
                      <a:pt x="32" y="39"/>
                    </a:cubicBezTo>
                    <a:cubicBezTo>
                      <a:pt x="31" y="52"/>
                      <a:pt x="27" y="64"/>
                      <a:pt x="24" y="76"/>
                    </a:cubicBezTo>
                    <a:cubicBezTo>
                      <a:pt x="23" y="84"/>
                      <a:pt x="17" y="89"/>
                      <a:pt x="10" y="92"/>
                    </a:cubicBezTo>
                    <a:close/>
                  </a:path>
                </a:pathLst>
              </a:custGeom>
              <a:solidFill>
                <a:srgbClr val="DBB3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7" name="Freeform 622">
                <a:extLst>
                  <a:ext uri="{FF2B5EF4-FFF2-40B4-BE49-F238E27FC236}">
                    <a16:creationId xmlns:a16="http://schemas.microsoft.com/office/drawing/2014/main" id="{188307FB-16ED-1F0F-15A2-9CA32F09F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7125" y="195263"/>
                <a:ext cx="39688" cy="50800"/>
              </a:xfrm>
              <a:custGeom>
                <a:avLst/>
                <a:gdLst>
                  <a:gd name="T0" fmla="*/ 0 w 22"/>
                  <a:gd name="T1" fmla="*/ 16 h 28"/>
                  <a:gd name="T2" fmla="*/ 14 w 22"/>
                  <a:gd name="T3" fmla="*/ 0 h 28"/>
                  <a:gd name="T4" fmla="*/ 9 w 22"/>
                  <a:gd name="T5" fmla="*/ 28 h 28"/>
                  <a:gd name="T6" fmla="*/ 1 w 22"/>
                  <a:gd name="T7" fmla="*/ 20 h 28"/>
                  <a:gd name="T8" fmla="*/ 0 w 22"/>
                  <a:gd name="T9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8">
                    <a:moveTo>
                      <a:pt x="0" y="16"/>
                    </a:moveTo>
                    <a:cubicBezTo>
                      <a:pt x="3" y="9"/>
                      <a:pt x="6" y="2"/>
                      <a:pt x="14" y="0"/>
                    </a:cubicBezTo>
                    <a:cubicBezTo>
                      <a:pt x="16" y="10"/>
                      <a:pt x="22" y="21"/>
                      <a:pt x="9" y="28"/>
                    </a:cubicBezTo>
                    <a:cubicBezTo>
                      <a:pt x="8" y="23"/>
                      <a:pt x="6" y="20"/>
                      <a:pt x="1" y="20"/>
                    </a:cubicBezTo>
                    <a:cubicBezTo>
                      <a:pt x="0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8898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8" name="Freeform 623">
                <a:extLst>
                  <a:ext uri="{FF2B5EF4-FFF2-40B4-BE49-F238E27FC236}">
                    <a16:creationId xmlns:a16="http://schemas.microsoft.com/office/drawing/2014/main" id="{85887633-89FA-0FC3-C688-4042F1FD8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2125" y="265113"/>
                <a:ext cx="130175" cy="163513"/>
              </a:xfrm>
              <a:custGeom>
                <a:avLst/>
                <a:gdLst>
                  <a:gd name="T0" fmla="*/ 67 w 71"/>
                  <a:gd name="T1" fmla="*/ 17 h 91"/>
                  <a:gd name="T2" fmla="*/ 71 w 71"/>
                  <a:gd name="T3" fmla="*/ 24 h 91"/>
                  <a:gd name="T4" fmla="*/ 50 w 71"/>
                  <a:gd name="T5" fmla="*/ 68 h 91"/>
                  <a:gd name="T6" fmla="*/ 46 w 71"/>
                  <a:gd name="T7" fmla="*/ 73 h 91"/>
                  <a:gd name="T8" fmla="*/ 28 w 71"/>
                  <a:gd name="T9" fmla="*/ 91 h 91"/>
                  <a:gd name="T10" fmla="*/ 13 w 71"/>
                  <a:gd name="T11" fmla="*/ 73 h 91"/>
                  <a:gd name="T12" fmla="*/ 7 w 71"/>
                  <a:gd name="T13" fmla="*/ 66 h 91"/>
                  <a:gd name="T14" fmla="*/ 1 w 71"/>
                  <a:gd name="T15" fmla="*/ 21 h 91"/>
                  <a:gd name="T16" fmla="*/ 6 w 71"/>
                  <a:gd name="T17" fmla="*/ 9 h 91"/>
                  <a:gd name="T18" fmla="*/ 48 w 71"/>
                  <a:gd name="T19" fmla="*/ 9 h 91"/>
                  <a:gd name="T20" fmla="*/ 67 w 71"/>
                  <a:gd name="T21" fmla="*/ 17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91">
                    <a:moveTo>
                      <a:pt x="67" y="17"/>
                    </a:moveTo>
                    <a:cubicBezTo>
                      <a:pt x="68" y="19"/>
                      <a:pt x="70" y="22"/>
                      <a:pt x="71" y="24"/>
                    </a:cubicBezTo>
                    <a:cubicBezTo>
                      <a:pt x="64" y="39"/>
                      <a:pt x="57" y="54"/>
                      <a:pt x="50" y="68"/>
                    </a:cubicBezTo>
                    <a:cubicBezTo>
                      <a:pt x="48" y="69"/>
                      <a:pt x="47" y="71"/>
                      <a:pt x="46" y="73"/>
                    </a:cubicBezTo>
                    <a:cubicBezTo>
                      <a:pt x="42" y="81"/>
                      <a:pt x="39" y="91"/>
                      <a:pt x="28" y="91"/>
                    </a:cubicBezTo>
                    <a:cubicBezTo>
                      <a:pt x="17" y="91"/>
                      <a:pt x="16" y="81"/>
                      <a:pt x="13" y="73"/>
                    </a:cubicBezTo>
                    <a:cubicBezTo>
                      <a:pt x="11" y="70"/>
                      <a:pt x="8" y="69"/>
                      <a:pt x="7" y="66"/>
                    </a:cubicBezTo>
                    <a:cubicBezTo>
                      <a:pt x="4" y="51"/>
                      <a:pt x="0" y="36"/>
                      <a:pt x="1" y="21"/>
                    </a:cubicBezTo>
                    <a:cubicBezTo>
                      <a:pt x="3" y="17"/>
                      <a:pt x="5" y="13"/>
                      <a:pt x="6" y="9"/>
                    </a:cubicBezTo>
                    <a:cubicBezTo>
                      <a:pt x="20" y="13"/>
                      <a:pt x="34" y="0"/>
                      <a:pt x="48" y="9"/>
                    </a:cubicBezTo>
                    <a:cubicBezTo>
                      <a:pt x="52" y="17"/>
                      <a:pt x="60" y="16"/>
                      <a:pt x="67" y="17"/>
                    </a:cubicBezTo>
                    <a:close/>
                  </a:path>
                </a:pathLst>
              </a:custGeom>
              <a:solidFill>
                <a:srgbClr val="D2AF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9" name="Freeform 624">
                <a:extLst>
                  <a:ext uri="{FF2B5EF4-FFF2-40B4-BE49-F238E27FC236}">
                    <a16:creationId xmlns:a16="http://schemas.microsoft.com/office/drawing/2014/main" id="{C6856B8F-24DC-08FA-EDAF-FC6D58F5D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1313" y="517525"/>
                <a:ext cx="147638" cy="155575"/>
              </a:xfrm>
              <a:custGeom>
                <a:avLst/>
                <a:gdLst>
                  <a:gd name="T0" fmla="*/ 40 w 81"/>
                  <a:gd name="T1" fmla="*/ 80 h 87"/>
                  <a:gd name="T2" fmla="*/ 36 w 81"/>
                  <a:gd name="T3" fmla="*/ 84 h 87"/>
                  <a:gd name="T4" fmla="*/ 19 w 81"/>
                  <a:gd name="T5" fmla="*/ 81 h 87"/>
                  <a:gd name="T6" fmla="*/ 15 w 81"/>
                  <a:gd name="T7" fmla="*/ 73 h 87"/>
                  <a:gd name="T8" fmla="*/ 1 w 81"/>
                  <a:gd name="T9" fmla="*/ 20 h 87"/>
                  <a:gd name="T10" fmla="*/ 7 w 81"/>
                  <a:gd name="T11" fmla="*/ 3 h 87"/>
                  <a:gd name="T12" fmla="*/ 25 w 81"/>
                  <a:gd name="T13" fmla="*/ 7 h 87"/>
                  <a:gd name="T14" fmla="*/ 60 w 81"/>
                  <a:gd name="T15" fmla="*/ 13 h 87"/>
                  <a:gd name="T16" fmla="*/ 77 w 81"/>
                  <a:gd name="T17" fmla="*/ 15 h 87"/>
                  <a:gd name="T18" fmla="*/ 79 w 81"/>
                  <a:gd name="T19" fmla="*/ 27 h 87"/>
                  <a:gd name="T20" fmla="*/ 40 w 81"/>
                  <a:gd name="T21" fmla="*/ 8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87">
                    <a:moveTo>
                      <a:pt x="40" y="80"/>
                    </a:moveTo>
                    <a:cubicBezTo>
                      <a:pt x="39" y="82"/>
                      <a:pt x="37" y="83"/>
                      <a:pt x="36" y="84"/>
                    </a:cubicBezTo>
                    <a:cubicBezTo>
                      <a:pt x="30" y="87"/>
                      <a:pt x="24" y="85"/>
                      <a:pt x="19" y="81"/>
                    </a:cubicBezTo>
                    <a:cubicBezTo>
                      <a:pt x="17" y="79"/>
                      <a:pt x="16" y="76"/>
                      <a:pt x="15" y="73"/>
                    </a:cubicBezTo>
                    <a:cubicBezTo>
                      <a:pt x="9" y="56"/>
                      <a:pt x="6" y="37"/>
                      <a:pt x="1" y="20"/>
                    </a:cubicBezTo>
                    <a:cubicBezTo>
                      <a:pt x="0" y="13"/>
                      <a:pt x="0" y="7"/>
                      <a:pt x="7" y="3"/>
                    </a:cubicBezTo>
                    <a:cubicBezTo>
                      <a:pt x="14" y="0"/>
                      <a:pt x="19" y="3"/>
                      <a:pt x="25" y="7"/>
                    </a:cubicBezTo>
                    <a:cubicBezTo>
                      <a:pt x="38" y="0"/>
                      <a:pt x="49" y="9"/>
                      <a:pt x="60" y="13"/>
                    </a:cubicBezTo>
                    <a:cubicBezTo>
                      <a:pt x="67" y="8"/>
                      <a:pt x="72" y="11"/>
                      <a:pt x="77" y="15"/>
                    </a:cubicBezTo>
                    <a:cubicBezTo>
                      <a:pt x="80" y="19"/>
                      <a:pt x="81" y="23"/>
                      <a:pt x="79" y="27"/>
                    </a:cubicBezTo>
                    <a:cubicBezTo>
                      <a:pt x="68" y="46"/>
                      <a:pt x="59" y="67"/>
                      <a:pt x="40" y="80"/>
                    </a:cubicBezTo>
                    <a:close/>
                  </a:path>
                </a:pathLst>
              </a:custGeom>
              <a:solidFill>
                <a:srgbClr val="D4AE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0" name="Freeform 625">
                <a:extLst>
                  <a:ext uri="{FF2B5EF4-FFF2-40B4-BE49-F238E27FC236}">
                    <a16:creationId xmlns:a16="http://schemas.microsoft.com/office/drawing/2014/main" id="{A228592E-8AAA-28C9-4330-014CC0B9E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375" y="57150"/>
                <a:ext cx="136525" cy="149225"/>
              </a:xfrm>
              <a:custGeom>
                <a:avLst/>
                <a:gdLst>
                  <a:gd name="T0" fmla="*/ 9 w 75"/>
                  <a:gd name="T1" fmla="*/ 12 h 83"/>
                  <a:gd name="T2" fmla="*/ 17 w 75"/>
                  <a:gd name="T3" fmla="*/ 12 h 83"/>
                  <a:gd name="T4" fmla="*/ 71 w 75"/>
                  <a:gd name="T5" fmla="*/ 4 h 83"/>
                  <a:gd name="T6" fmla="*/ 59 w 75"/>
                  <a:gd name="T7" fmla="*/ 76 h 83"/>
                  <a:gd name="T8" fmla="*/ 44 w 75"/>
                  <a:gd name="T9" fmla="*/ 83 h 83"/>
                  <a:gd name="T10" fmla="*/ 21 w 75"/>
                  <a:gd name="T11" fmla="*/ 55 h 83"/>
                  <a:gd name="T12" fmla="*/ 2 w 75"/>
                  <a:gd name="T13" fmla="*/ 27 h 83"/>
                  <a:gd name="T14" fmla="*/ 3 w 75"/>
                  <a:gd name="T15" fmla="*/ 13 h 83"/>
                  <a:gd name="T16" fmla="*/ 9 w 75"/>
                  <a:gd name="T17" fmla="*/ 12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3">
                    <a:moveTo>
                      <a:pt x="9" y="12"/>
                    </a:moveTo>
                    <a:cubicBezTo>
                      <a:pt x="12" y="12"/>
                      <a:pt x="15" y="13"/>
                      <a:pt x="17" y="12"/>
                    </a:cubicBezTo>
                    <a:cubicBezTo>
                      <a:pt x="34" y="0"/>
                      <a:pt x="53" y="3"/>
                      <a:pt x="71" y="4"/>
                    </a:cubicBezTo>
                    <a:cubicBezTo>
                      <a:pt x="75" y="29"/>
                      <a:pt x="61" y="52"/>
                      <a:pt x="59" y="76"/>
                    </a:cubicBezTo>
                    <a:cubicBezTo>
                      <a:pt x="55" y="82"/>
                      <a:pt x="50" y="83"/>
                      <a:pt x="44" y="83"/>
                    </a:cubicBezTo>
                    <a:cubicBezTo>
                      <a:pt x="32" y="77"/>
                      <a:pt x="28" y="65"/>
                      <a:pt x="21" y="55"/>
                    </a:cubicBezTo>
                    <a:cubicBezTo>
                      <a:pt x="15" y="46"/>
                      <a:pt x="7" y="37"/>
                      <a:pt x="2" y="27"/>
                    </a:cubicBezTo>
                    <a:cubicBezTo>
                      <a:pt x="0" y="22"/>
                      <a:pt x="0" y="17"/>
                      <a:pt x="3" y="13"/>
                    </a:cubicBezTo>
                    <a:cubicBezTo>
                      <a:pt x="5" y="11"/>
                      <a:pt x="7" y="11"/>
                      <a:pt x="9" y="12"/>
                    </a:cubicBezTo>
                    <a:close/>
                  </a:path>
                </a:pathLst>
              </a:custGeom>
              <a:solidFill>
                <a:srgbClr val="D6B1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1" name="Freeform 626">
                <a:extLst>
                  <a:ext uri="{FF2B5EF4-FFF2-40B4-BE49-F238E27FC236}">
                    <a16:creationId xmlns:a16="http://schemas.microsoft.com/office/drawing/2014/main" id="{B67962F6-ECC4-154A-5554-584092865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6075" y="215900"/>
                <a:ext cx="90488" cy="314325"/>
              </a:xfrm>
              <a:custGeom>
                <a:avLst/>
                <a:gdLst>
                  <a:gd name="T0" fmla="*/ 22 w 49"/>
                  <a:gd name="T1" fmla="*/ 175 h 175"/>
                  <a:gd name="T2" fmla="*/ 6 w 49"/>
                  <a:gd name="T3" fmla="*/ 172 h 175"/>
                  <a:gd name="T4" fmla="*/ 2 w 49"/>
                  <a:gd name="T5" fmla="*/ 152 h 175"/>
                  <a:gd name="T6" fmla="*/ 25 w 49"/>
                  <a:gd name="T7" fmla="*/ 17 h 175"/>
                  <a:gd name="T8" fmla="*/ 34 w 49"/>
                  <a:gd name="T9" fmla="*/ 0 h 175"/>
                  <a:gd name="T10" fmla="*/ 49 w 49"/>
                  <a:gd name="T11" fmla="*/ 19 h 175"/>
                  <a:gd name="T12" fmla="*/ 22 w 49"/>
                  <a:gd name="T13" fmla="*/ 17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175">
                    <a:moveTo>
                      <a:pt x="22" y="175"/>
                    </a:moveTo>
                    <a:cubicBezTo>
                      <a:pt x="16" y="174"/>
                      <a:pt x="11" y="173"/>
                      <a:pt x="6" y="172"/>
                    </a:cubicBezTo>
                    <a:cubicBezTo>
                      <a:pt x="0" y="166"/>
                      <a:pt x="0" y="159"/>
                      <a:pt x="2" y="152"/>
                    </a:cubicBezTo>
                    <a:cubicBezTo>
                      <a:pt x="12" y="107"/>
                      <a:pt x="18" y="62"/>
                      <a:pt x="25" y="17"/>
                    </a:cubicBezTo>
                    <a:cubicBezTo>
                      <a:pt x="26" y="10"/>
                      <a:pt x="28" y="4"/>
                      <a:pt x="34" y="0"/>
                    </a:cubicBezTo>
                    <a:cubicBezTo>
                      <a:pt x="46" y="0"/>
                      <a:pt x="49" y="9"/>
                      <a:pt x="49" y="19"/>
                    </a:cubicBezTo>
                    <a:cubicBezTo>
                      <a:pt x="40" y="71"/>
                      <a:pt x="31" y="123"/>
                      <a:pt x="22" y="175"/>
                    </a:cubicBezTo>
                    <a:close/>
                  </a:path>
                </a:pathLst>
              </a:custGeom>
              <a:solidFill>
                <a:srgbClr val="C634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2" name="Freeform 627">
                <a:extLst>
                  <a:ext uri="{FF2B5EF4-FFF2-40B4-BE49-F238E27FC236}">
                    <a16:creationId xmlns:a16="http://schemas.microsoft.com/office/drawing/2014/main" id="{70AF32C0-90D1-A4D5-88DC-55F1DA304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0850" y="303213"/>
                <a:ext cx="69850" cy="246063"/>
              </a:xfrm>
              <a:custGeom>
                <a:avLst/>
                <a:gdLst>
                  <a:gd name="T0" fmla="*/ 16 w 38"/>
                  <a:gd name="T1" fmla="*/ 137 h 137"/>
                  <a:gd name="T2" fmla="*/ 0 w 38"/>
                  <a:gd name="T3" fmla="*/ 132 h 137"/>
                  <a:gd name="T4" fmla="*/ 21 w 38"/>
                  <a:gd name="T5" fmla="*/ 11 h 137"/>
                  <a:gd name="T6" fmla="*/ 24 w 38"/>
                  <a:gd name="T7" fmla="*/ 0 h 137"/>
                  <a:gd name="T8" fmla="*/ 33 w 38"/>
                  <a:gd name="T9" fmla="*/ 48 h 137"/>
                  <a:gd name="T10" fmla="*/ 29 w 38"/>
                  <a:gd name="T11" fmla="*/ 98 h 137"/>
                  <a:gd name="T12" fmla="*/ 27 w 38"/>
                  <a:gd name="T13" fmla="*/ 120 h 137"/>
                  <a:gd name="T14" fmla="*/ 16 w 38"/>
                  <a:gd name="T15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137">
                    <a:moveTo>
                      <a:pt x="16" y="137"/>
                    </a:moveTo>
                    <a:cubicBezTo>
                      <a:pt x="11" y="135"/>
                      <a:pt x="6" y="133"/>
                      <a:pt x="0" y="132"/>
                    </a:cubicBezTo>
                    <a:cubicBezTo>
                      <a:pt x="7" y="91"/>
                      <a:pt x="14" y="51"/>
                      <a:pt x="21" y="11"/>
                    </a:cubicBezTo>
                    <a:cubicBezTo>
                      <a:pt x="21" y="7"/>
                      <a:pt x="21" y="3"/>
                      <a:pt x="24" y="0"/>
                    </a:cubicBezTo>
                    <a:cubicBezTo>
                      <a:pt x="29" y="16"/>
                      <a:pt x="35" y="31"/>
                      <a:pt x="33" y="48"/>
                    </a:cubicBezTo>
                    <a:cubicBezTo>
                      <a:pt x="38" y="65"/>
                      <a:pt x="32" y="82"/>
                      <a:pt x="29" y="98"/>
                    </a:cubicBezTo>
                    <a:cubicBezTo>
                      <a:pt x="28" y="105"/>
                      <a:pt x="28" y="112"/>
                      <a:pt x="27" y="120"/>
                    </a:cubicBezTo>
                    <a:cubicBezTo>
                      <a:pt x="25" y="126"/>
                      <a:pt x="27" y="136"/>
                      <a:pt x="16" y="137"/>
                    </a:cubicBezTo>
                    <a:close/>
                  </a:path>
                </a:pathLst>
              </a:custGeom>
              <a:solidFill>
                <a:srgbClr val="DA5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3" name="Freeform 628">
                <a:extLst>
                  <a:ext uri="{FF2B5EF4-FFF2-40B4-BE49-F238E27FC236}">
                    <a16:creationId xmlns:a16="http://schemas.microsoft.com/office/drawing/2014/main" id="{E3FD6D68-90A9-0C0C-6205-509BFC7CA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9575" y="193675"/>
                <a:ext cx="41275" cy="55563"/>
              </a:xfrm>
              <a:custGeom>
                <a:avLst/>
                <a:gdLst>
                  <a:gd name="T0" fmla="*/ 14 w 22"/>
                  <a:gd name="T1" fmla="*/ 31 h 31"/>
                  <a:gd name="T2" fmla="*/ 3 w 22"/>
                  <a:gd name="T3" fmla="*/ 13 h 31"/>
                  <a:gd name="T4" fmla="*/ 2 w 22"/>
                  <a:gd name="T5" fmla="*/ 5 h 31"/>
                  <a:gd name="T6" fmla="*/ 17 w 22"/>
                  <a:gd name="T7" fmla="*/ 0 h 31"/>
                  <a:gd name="T8" fmla="*/ 14 w 22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31">
                    <a:moveTo>
                      <a:pt x="14" y="31"/>
                    </a:moveTo>
                    <a:cubicBezTo>
                      <a:pt x="10" y="25"/>
                      <a:pt x="7" y="19"/>
                      <a:pt x="3" y="13"/>
                    </a:cubicBezTo>
                    <a:cubicBezTo>
                      <a:pt x="0" y="11"/>
                      <a:pt x="0" y="8"/>
                      <a:pt x="2" y="5"/>
                    </a:cubicBezTo>
                    <a:cubicBezTo>
                      <a:pt x="7" y="4"/>
                      <a:pt x="12" y="2"/>
                      <a:pt x="17" y="0"/>
                    </a:cubicBezTo>
                    <a:cubicBezTo>
                      <a:pt x="19" y="11"/>
                      <a:pt x="22" y="21"/>
                      <a:pt x="14" y="31"/>
                    </a:cubicBezTo>
                    <a:close/>
                  </a:path>
                </a:pathLst>
              </a:custGeom>
              <a:solidFill>
                <a:srgbClr val="8F9B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4" name="Freeform 629">
                <a:extLst>
                  <a:ext uri="{FF2B5EF4-FFF2-40B4-BE49-F238E27FC236}">
                    <a16:creationId xmlns:a16="http://schemas.microsoft.com/office/drawing/2014/main" id="{E2D2A8CD-C95D-0492-B324-56AA816E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50" y="26988"/>
                <a:ext cx="73025" cy="387350"/>
              </a:xfrm>
              <a:custGeom>
                <a:avLst/>
                <a:gdLst>
                  <a:gd name="T0" fmla="*/ 9 w 40"/>
                  <a:gd name="T1" fmla="*/ 214 h 216"/>
                  <a:gd name="T2" fmla="*/ 1 w 40"/>
                  <a:gd name="T3" fmla="*/ 216 h 216"/>
                  <a:gd name="T4" fmla="*/ 14 w 40"/>
                  <a:gd name="T5" fmla="*/ 124 h 216"/>
                  <a:gd name="T6" fmla="*/ 25 w 40"/>
                  <a:gd name="T7" fmla="*/ 50 h 216"/>
                  <a:gd name="T8" fmla="*/ 38 w 40"/>
                  <a:gd name="T9" fmla="*/ 0 h 216"/>
                  <a:gd name="T10" fmla="*/ 40 w 40"/>
                  <a:gd name="T11" fmla="*/ 81 h 216"/>
                  <a:gd name="T12" fmla="*/ 40 w 40"/>
                  <a:gd name="T13" fmla="*/ 87 h 216"/>
                  <a:gd name="T14" fmla="*/ 32 w 40"/>
                  <a:gd name="T15" fmla="*/ 72 h 216"/>
                  <a:gd name="T16" fmla="*/ 14 w 40"/>
                  <a:gd name="T17" fmla="*/ 211 h 216"/>
                  <a:gd name="T18" fmla="*/ 13 w 40"/>
                  <a:gd name="T19" fmla="*/ 215 h 216"/>
                  <a:gd name="T20" fmla="*/ 9 w 40"/>
                  <a:gd name="T21" fmla="*/ 214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16">
                    <a:moveTo>
                      <a:pt x="9" y="214"/>
                    </a:moveTo>
                    <a:cubicBezTo>
                      <a:pt x="7" y="214"/>
                      <a:pt x="4" y="215"/>
                      <a:pt x="1" y="216"/>
                    </a:cubicBezTo>
                    <a:cubicBezTo>
                      <a:pt x="0" y="184"/>
                      <a:pt x="10" y="155"/>
                      <a:pt x="14" y="124"/>
                    </a:cubicBezTo>
                    <a:cubicBezTo>
                      <a:pt x="17" y="100"/>
                      <a:pt x="25" y="76"/>
                      <a:pt x="25" y="50"/>
                    </a:cubicBezTo>
                    <a:cubicBezTo>
                      <a:pt x="32" y="34"/>
                      <a:pt x="30" y="16"/>
                      <a:pt x="38" y="0"/>
                    </a:cubicBezTo>
                    <a:cubicBezTo>
                      <a:pt x="39" y="27"/>
                      <a:pt x="39" y="54"/>
                      <a:pt x="40" y="81"/>
                    </a:cubicBezTo>
                    <a:cubicBezTo>
                      <a:pt x="40" y="83"/>
                      <a:pt x="40" y="85"/>
                      <a:pt x="40" y="87"/>
                    </a:cubicBezTo>
                    <a:cubicBezTo>
                      <a:pt x="22" y="86"/>
                      <a:pt x="39" y="75"/>
                      <a:pt x="32" y="72"/>
                    </a:cubicBezTo>
                    <a:cubicBezTo>
                      <a:pt x="32" y="117"/>
                      <a:pt x="14" y="163"/>
                      <a:pt x="14" y="211"/>
                    </a:cubicBezTo>
                    <a:cubicBezTo>
                      <a:pt x="14" y="213"/>
                      <a:pt x="14" y="214"/>
                      <a:pt x="13" y="215"/>
                    </a:cubicBezTo>
                    <a:cubicBezTo>
                      <a:pt x="12" y="215"/>
                      <a:pt x="10" y="215"/>
                      <a:pt x="9" y="214"/>
                    </a:cubicBezTo>
                    <a:close/>
                  </a:path>
                </a:pathLst>
              </a:custGeom>
              <a:solidFill>
                <a:srgbClr val="361F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5" name="Freeform 630">
                <a:extLst>
                  <a:ext uri="{FF2B5EF4-FFF2-40B4-BE49-F238E27FC236}">
                    <a16:creationId xmlns:a16="http://schemas.microsoft.com/office/drawing/2014/main" id="{D5F964DC-F0DB-6324-D4BB-03BAEBCD0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50" y="66675"/>
                <a:ext cx="34925" cy="127000"/>
              </a:xfrm>
              <a:custGeom>
                <a:avLst/>
                <a:gdLst>
                  <a:gd name="T0" fmla="*/ 8 w 19"/>
                  <a:gd name="T1" fmla="*/ 71 h 71"/>
                  <a:gd name="T2" fmla="*/ 1 w 19"/>
                  <a:gd name="T3" fmla="*/ 20 h 71"/>
                  <a:gd name="T4" fmla="*/ 6 w 19"/>
                  <a:gd name="T5" fmla="*/ 0 h 71"/>
                  <a:gd name="T6" fmla="*/ 18 w 19"/>
                  <a:gd name="T7" fmla="*/ 13 h 71"/>
                  <a:gd name="T8" fmla="*/ 14 w 19"/>
                  <a:gd name="T9" fmla="*/ 65 h 71"/>
                  <a:gd name="T10" fmla="*/ 8 w 19"/>
                  <a:gd name="T11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71">
                    <a:moveTo>
                      <a:pt x="8" y="71"/>
                    </a:moveTo>
                    <a:cubicBezTo>
                      <a:pt x="5" y="54"/>
                      <a:pt x="3" y="37"/>
                      <a:pt x="1" y="20"/>
                    </a:cubicBezTo>
                    <a:cubicBezTo>
                      <a:pt x="2" y="13"/>
                      <a:pt x="0" y="6"/>
                      <a:pt x="6" y="0"/>
                    </a:cubicBezTo>
                    <a:cubicBezTo>
                      <a:pt x="13" y="2"/>
                      <a:pt x="14" y="8"/>
                      <a:pt x="18" y="13"/>
                    </a:cubicBezTo>
                    <a:cubicBezTo>
                      <a:pt x="19" y="30"/>
                      <a:pt x="12" y="47"/>
                      <a:pt x="14" y="65"/>
                    </a:cubicBezTo>
                    <a:cubicBezTo>
                      <a:pt x="14" y="69"/>
                      <a:pt x="12" y="71"/>
                      <a:pt x="8" y="71"/>
                    </a:cubicBezTo>
                    <a:close/>
                  </a:path>
                </a:pathLst>
              </a:custGeom>
              <a:solidFill>
                <a:srgbClr val="B94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6" name="Freeform 631">
                <a:extLst>
                  <a:ext uri="{FF2B5EF4-FFF2-40B4-BE49-F238E27FC236}">
                    <a16:creationId xmlns:a16="http://schemas.microsoft.com/office/drawing/2014/main" id="{0CF38861-7FFE-B222-B4E3-F2DB06F1F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9775" y="466725"/>
                <a:ext cx="142875" cy="174625"/>
              </a:xfrm>
              <a:custGeom>
                <a:avLst/>
                <a:gdLst>
                  <a:gd name="T0" fmla="*/ 78 w 78"/>
                  <a:gd name="T1" fmla="*/ 32 h 97"/>
                  <a:gd name="T2" fmla="*/ 71 w 78"/>
                  <a:gd name="T3" fmla="*/ 49 h 97"/>
                  <a:gd name="T4" fmla="*/ 39 w 78"/>
                  <a:gd name="T5" fmla="*/ 96 h 97"/>
                  <a:gd name="T6" fmla="*/ 23 w 78"/>
                  <a:gd name="T7" fmla="*/ 96 h 97"/>
                  <a:gd name="T8" fmla="*/ 10 w 78"/>
                  <a:gd name="T9" fmla="*/ 81 h 97"/>
                  <a:gd name="T10" fmla="*/ 0 w 78"/>
                  <a:gd name="T11" fmla="*/ 14 h 97"/>
                  <a:gd name="T12" fmla="*/ 9 w 78"/>
                  <a:gd name="T13" fmla="*/ 0 h 97"/>
                  <a:gd name="T14" fmla="*/ 27 w 78"/>
                  <a:gd name="T15" fmla="*/ 19 h 97"/>
                  <a:gd name="T16" fmla="*/ 62 w 78"/>
                  <a:gd name="T17" fmla="*/ 25 h 97"/>
                  <a:gd name="T18" fmla="*/ 78 w 78"/>
                  <a:gd name="T19" fmla="*/ 3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" h="97">
                    <a:moveTo>
                      <a:pt x="78" y="32"/>
                    </a:moveTo>
                    <a:cubicBezTo>
                      <a:pt x="76" y="38"/>
                      <a:pt x="74" y="43"/>
                      <a:pt x="71" y="49"/>
                    </a:cubicBezTo>
                    <a:cubicBezTo>
                      <a:pt x="64" y="67"/>
                      <a:pt x="56" y="85"/>
                      <a:pt x="39" y="96"/>
                    </a:cubicBezTo>
                    <a:cubicBezTo>
                      <a:pt x="33" y="97"/>
                      <a:pt x="28" y="97"/>
                      <a:pt x="23" y="96"/>
                    </a:cubicBezTo>
                    <a:cubicBezTo>
                      <a:pt x="15" y="95"/>
                      <a:pt x="11" y="89"/>
                      <a:pt x="10" y="81"/>
                    </a:cubicBezTo>
                    <a:cubicBezTo>
                      <a:pt x="6" y="59"/>
                      <a:pt x="0" y="37"/>
                      <a:pt x="0" y="14"/>
                    </a:cubicBezTo>
                    <a:cubicBezTo>
                      <a:pt x="2" y="9"/>
                      <a:pt x="3" y="2"/>
                      <a:pt x="9" y="0"/>
                    </a:cubicBezTo>
                    <a:cubicBezTo>
                      <a:pt x="18" y="4"/>
                      <a:pt x="18" y="16"/>
                      <a:pt x="27" y="19"/>
                    </a:cubicBezTo>
                    <a:cubicBezTo>
                      <a:pt x="40" y="14"/>
                      <a:pt x="50" y="23"/>
                      <a:pt x="62" y="25"/>
                    </a:cubicBezTo>
                    <a:cubicBezTo>
                      <a:pt x="66" y="31"/>
                      <a:pt x="73" y="28"/>
                      <a:pt x="78" y="32"/>
                    </a:cubicBezTo>
                    <a:close/>
                  </a:path>
                </a:pathLst>
              </a:custGeom>
              <a:solidFill>
                <a:srgbClr val="DFB8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7" name="Freeform 632">
                <a:extLst>
                  <a:ext uri="{FF2B5EF4-FFF2-40B4-BE49-F238E27FC236}">
                    <a16:creationId xmlns:a16="http://schemas.microsoft.com/office/drawing/2014/main" id="{A5B5A311-E9A9-41DF-987D-AB061F108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7713" y="101600"/>
                <a:ext cx="109538" cy="407988"/>
              </a:xfrm>
              <a:custGeom>
                <a:avLst/>
                <a:gdLst>
                  <a:gd name="T0" fmla="*/ 23 w 60"/>
                  <a:gd name="T1" fmla="*/ 222 h 227"/>
                  <a:gd name="T2" fmla="*/ 7 w 60"/>
                  <a:gd name="T3" fmla="*/ 204 h 227"/>
                  <a:gd name="T4" fmla="*/ 11 w 60"/>
                  <a:gd name="T5" fmla="*/ 145 h 227"/>
                  <a:gd name="T6" fmla="*/ 28 w 60"/>
                  <a:gd name="T7" fmla="*/ 53 h 227"/>
                  <a:gd name="T8" fmla="*/ 54 w 60"/>
                  <a:gd name="T9" fmla="*/ 8 h 227"/>
                  <a:gd name="T10" fmla="*/ 60 w 60"/>
                  <a:gd name="T11" fmla="*/ 0 h 227"/>
                  <a:gd name="T12" fmla="*/ 26 w 60"/>
                  <a:gd name="T13" fmla="*/ 199 h 227"/>
                  <a:gd name="T14" fmla="*/ 23 w 60"/>
                  <a:gd name="T15" fmla="*/ 222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0" h="227">
                    <a:moveTo>
                      <a:pt x="23" y="222"/>
                    </a:moveTo>
                    <a:cubicBezTo>
                      <a:pt x="6" y="227"/>
                      <a:pt x="8" y="214"/>
                      <a:pt x="7" y="204"/>
                    </a:cubicBezTo>
                    <a:cubicBezTo>
                      <a:pt x="0" y="184"/>
                      <a:pt x="12" y="165"/>
                      <a:pt x="11" y="145"/>
                    </a:cubicBezTo>
                    <a:cubicBezTo>
                      <a:pt x="19" y="115"/>
                      <a:pt x="21" y="84"/>
                      <a:pt x="28" y="53"/>
                    </a:cubicBezTo>
                    <a:cubicBezTo>
                      <a:pt x="32" y="36"/>
                      <a:pt x="45" y="23"/>
                      <a:pt x="54" y="8"/>
                    </a:cubicBezTo>
                    <a:cubicBezTo>
                      <a:pt x="56" y="5"/>
                      <a:pt x="58" y="2"/>
                      <a:pt x="60" y="0"/>
                    </a:cubicBezTo>
                    <a:cubicBezTo>
                      <a:pt x="49" y="66"/>
                      <a:pt x="37" y="132"/>
                      <a:pt x="26" y="199"/>
                    </a:cubicBezTo>
                    <a:cubicBezTo>
                      <a:pt x="25" y="206"/>
                      <a:pt x="24" y="214"/>
                      <a:pt x="23" y="222"/>
                    </a:cubicBezTo>
                    <a:close/>
                  </a:path>
                </a:pathLst>
              </a:custGeom>
              <a:solidFill>
                <a:srgbClr val="D684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8" name="Freeform 633">
                <a:extLst>
                  <a:ext uri="{FF2B5EF4-FFF2-40B4-BE49-F238E27FC236}">
                    <a16:creationId xmlns:a16="http://schemas.microsoft.com/office/drawing/2014/main" id="{11A1B6BE-5550-A217-4B30-F7A2E05DD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825" y="158750"/>
                <a:ext cx="117475" cy="330200"/>
              </a:xfrm>
              <a:custGeom>
                <a:avLst/>
                <a:gdLst>
                  <a:gd name="T0" fmla="*/ 57 w 64"/>
                  <a:gd name="T1" fmla="*/ 182 h 184"/>
                  <a:gd name="T2" fmla="*/ 13 w 64"/>
                  <a:gd name="T3" fmla="*/ 177 h 184"/>
                  <a:gd name="T4" fmla="*/ 3 w 64"/>
                  <a:gd name="T5" fmla="*/ 159 h 184"/>
                  <a:gd name="T6" fmla="*/ 6 w 64"/>
                  <a:gd name="T7" fmla="*/ 57 h 184"/>
                  <a:gd name="T8" fmla="*/ 7 w 64"/>
                  <a:gd name="T9" fmla="*/ 49 h 184"/>
                  <a:gd name="T10" fmla="*/ 16 w 64"/>
                  <a:gd name="T11" fmla="*/ 0 h 184"/>
                  <a:gd name="T12" fmla="*/ 29 w 64"/>
                  <a:gd name="T13" fmla="*/ 17 h 184"/>
                  <a:gd name="T14" fmla="*/ 36 w 64"/>
                  <a:gd name="T15" fmla="*/ 58 h 184"/>
                  <a:gd name="T16" fmla="*/ 61 w 64"/>
                  <a:gd name="T17" fmla="*/ 106 h 184"/>
                  <a:gd name="T18" fmla="*/ 58 w 64"/>
                  <a:gd name="T19" fmla="*/ 179 h 184"/>
                  <a:gd name="T20" fmla="*/ 57 w 64"/>
                  <a:gd name="T21" fmla="*/ 182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184">
                    <a:moveTo>
                      <a:pt x="57" y="182"/>
                    </a:moveTo>
                    <a:cubicBezTo>
                      <a:pt x="42" y="184"/>
                      <a:pt x="29" y="167"/>
                      <a:pt x="13" y="177"/>
                    </a:cubicBezTo>
                    <a:cubicBezTo>
                      <a:pt x="5" y="174"/>
                      <a:pt x="3" y="166"/>
                      <a:pt x="3" y="159"/>
                    </a:cubicBezTo>
                    <a:cubicBezTo>
                      <a:pt x="3" y="125"/>
                      <a:pt x="0" y="91"/>
                      <a:pt x="6" y="57"/>
                    </a:cubicBezTo>
                    <a:cubicBezTo>
                      <a:pt x="6" y="54"/>
                      <a:pt x="6" y="51"/>
                      <a:pt x="7" y="49"/>
                    </a:cubicBezTo>
                    <a:cubicBezTo>
                      <a:pt x="13" y="33"/>
                      <a:pt x="13" y="17"/>
                      <a:pt x="16" y="0"/>
                    </a:cubicBezTo>
                    <a:cubicBezTo>
                      <a:pt x="27" y="1"/>
                      <a:pt x="27" y="10"/>
                      <a:pt x="29" y="17"/>
                    </a:cubicBezTo>
                    <a:cubicBezTo>
                      <a:pt x="35" y="30"/>
                      <a:pt x="33" y="44"/>
                      <a:pt x="36" y="58"/>
                    </a:cubicBezTo>
                    <a:cubicBezTo>
                      <a:pt x="40" y="76"/>
                      <a:pt x="59" y="87"/>
                      <a:pt x="61" y="106"/>
                    </a:cubicBezTo>
                    <a:cubicBezTo>
                      <a:pt x="62" y="130"/>
                      <a:pt x="64" y="155"/>
                      <a:pt x="58" y="179"/>
                    </a:cubicBezTo>
                    <a:cubicBezTo>
                      <a:pt x="58" y="180"/>
                      <a:pt x="57" y="181"/>
                      <a:pt x="57" y="182"/>
                    </a:cubicBezTo>
                    <a:close/>
                  </a:path>
                </a:pathLst>
              </a:custGeom>
              <a:solidFill>
                <a:srgbClr val="262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9" name="Freeform 634">
                <a:extLst>
                  <a:ext uri="{FF2B5EF4-FFF2-40B4-BE49-F238E27FC236}">
                    <a16:creationId xmlns:a16="http://schemas.microsoft.com/office/drawing/2014/main" id="{B3873785-8730-EC05-513D-24DBF1CFA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738" y="231775"/>
                <a:ext cx="141288" cy="203200"/>
              </a:xfrm>
              <a:custGeom>
                <a:avLst/>
                <a:gdLst>
                  <a:gd name="T0" fmla="*/ 23 w 77"/>
                  <a:gd name="T1" fmla="*/ 62 h 113"/>
                  <a:gd name="T2" fmla="*/ 0 w 77"/>
                  <a:gd name="T3" fmla="*/ 20 h 113"/>
                  <a:gd name="T4" fmla="*/ 7 w 77"/>
                  <a:gd name="T5" fmla="*/ 16 h 113"/>
                  <a:gd name="T6" fmla="*/ 42 w 77"/>
                  <a:gd name="T7" fmla="*/ 5 h 113"/>
                  <a:gd name="T8" fmla="*/ 51 w 77"/>
                  <a:gd name="T9" fmla="*/ 8 h 113"/>
                  <a:gd name="T10" fmla="*/ 68 w 77"/>
                  <a:gd name="T11" fmla="*/ 0 h 113"/>
                  <a:gd name="T12" fmla="*/ 71 w 77"/>
                  <a:gd name="T13" fmla="*/ 0 h 113"/>
                  <a:gd name="T14" fmla="*/ 74 w 77"/>
                  <a:gd name="T15" fmla="*/ 25 h 113"/>
                  <a:gd name="T16" fmla="*/ 64 w 77"/>
                  <a:gd name="T17" fmla="*/ 98 h 113"/>
                  <a:gd name="T18" fmla="*/ 54 w 77"/>
                  <a:gd name="T19" fmla="*/ 113 h 113"/>
                  <a:gd name="T20" fmla="*/ 43 w 77"/>
                  <a:gd name="T21" fmla="*/ 101 h 113"/>
                  <a:gd name="T22" fmla="*/ 49 w 77"/>
                  <a:gd name="T23" fmla="*/ 93 h 113"/>
                  <a:gd name="T24" fmla="*/ 39 w 77"/>
                  <a:gd name="T25" fmla="*/ 89 h 113"/>
                  <a:gd name="T26" fmla="*/ 29 w 77"/>
                  <a:gd name="T27" fmla="*/ 74 h 113"/>
                  <a:gd name="T28" fmla="*/ 25 w 77"/>
                  <a:gd name="T29" fmla="*/ 66 h 113"/>
                  <a:gd name="T30" fmla="*/ 23 w 77"/>
                  <a:gd name="T31" fmla="*/ 6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7" h="113">
                    <a:moveTo>
                      <a:pt x="23" y="62"/>
                    </a:moveTo>
                    <a:cubicBezTo>
                      <a:pt x="18" y="46"/>
                      <a:pt x="0" y="38"/>
                      <a:pt x="0" y="20"/>
                    </a:cubicBezTo>
                    <a:cubicBezTo>
                      <a:pt x="1" y="16"/>
                      <a:pt x="3" y="15"/>
                      <a:pt x="7" y="16"/>
                    </a:cubicBezTo>
                    <a:cubicBezTo>
                      <a:pt x="21" y="19"/>
                      <a:pt x="29" y="6"/>
                      <a:pt x="42" y="5"/>
                    </a:cubicBezTo>
                    <a:cubicBezTo>
                      <a:pt x="45" y="5"/>
                      <a:pt x="46" y="12"/>
                      <a:pt x="51" y="8"/>
                    </a:cubicBezTo>
                    <a:cubicBezTo>
                      <a:pt x="57" y="5"/>
                      <a:pt x="61" y="0"/>
                      <a:pt x="68" y="0"/>
                    </a:cubicBezTo>
                    <a:cubicBezTo>
                      <a:pt x="69" y="0"/>
                      <a:pt x="70" y="0"/>
                      <a:pt x="71" y="0"/>
                    </a:cubicBezTo>
                    <a:cubicBezTo>
                      <a:pt x="77" y="7"/>
                      <a:pt x="75" y="16"/>
                      <a:pt x="74" y="25"/>
                    </a:cubicBezTo>
                    <a:cubicBezTo>
                      <a:pt x="69" y="49"/>
                      <a:pt x="63" y="73"/>
                      <a:pt x="64" y="98"/>
                    </a:cubicBezTo>
                    <a:cubicBezTo>
                      <a:pt x="64" y="104"/>
                      <a:pt x="63" y="111"/>
                      <a:pt x="54" y="113"/>
                    </a:cubicBezTo>
                    <a:cubicBezTo>
                      <a:pt x="48" y="111"/>
                      <a:pt x="43" y="108"/>
                      <a:pt x="43" y="101"/>
                    </a:cubicBezTo>
                    <a:cubicBezTo>
                      <a:pt x="43" y="97"/>
                      <a:pt x="51" y="99"/>
                      <a:pt x="49" y="93"/>
                    </a:cubicBezTo>
                    <a:cubicBezTo>
                      <a:pt x="47" y="88"/>
                      <a:pt x="42" y="89"/>
                      <a:pt x="39" y="89"/>
                    </a:cubicBezTo>
                    <a:cubicBezTo>
                      <a:pt x="33" y="85"/>
                      <a:pt x="32" y="79"/>
                      <a:pt x="29" y="74"/>
                    </a:cubicBezTo>
                    <a:cubicBezTo>
                      <a:pt x="27" y="72"/>
                      <a:pt x="27" y="68"/>
                      <a:pt x="25" y="66"/>
                    </a:cubicBezTo>
                    <a:cubicBezTo>
                      <a:pt x="24" y="64"/>
                      <a:pt x="23" y="63"/>
                      <a:pt x="23" y="62"/>
                    </a:cubicBezTo>
                    <a:close/>
                  </a:path>
                </a:pathLst>
              </a:custGeom>
              <a:solidFill>
                <a:srgbClr val="D4B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0" name="Freeform 635">
                <a:extLst>
                  <a:ext uri="{FF2B5EF4-FFF2-40B4-BE49-F238E27FC236}">
                    <a16:creationId xmlns:a16="http://schemas.microsoft.com/office/drawing/2014/main" id="{2C855BD8-B38C-369A-1C69-F9CEA31A0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988" y="71438"/>
                <a:ext cx="53975" cy="196850"/>
              </a:xfrm>
              <a:custGeom>
                <a:avLst/>
                <a:gdLst>
                  <a:gd name="T0" fmla="*/ 25 w 30"/>
                  <a:gd name="T1" fmla="*/ 105 h 109"/>
                  <a:gd name="T2" fmla="*/ 18 w 30"/>
                  <a:gd name="T3" fmla="*/ 109 h 109"/>
                  <a:gd name="T4" fmla="*/ 9 w 30"/>
                  <a:gd name="T5" fmla="*/ 68 h 109"/>
                  <a:gd name="T6" fmla="*/ 0 w 30"/>
                  <a:gd name="T7" fmla="*/ 48 h 109"/>
                  <a:gd name="T8" fmla="*/ 10 w 30"/>
                  <a:gd name="T9" fmla="*/ 0 h 109"/>
                  <a:gd name="T10" fmla="*/ 15 w 30"/>
                  <a:gd name="T11" fmla="*/ 0 h 109"/>
                  <a:gd name="T12" fmla="*/ 30 w 30"/>
                  <a:gd name="T13" fmla="*/ 99 h 109"/>
                  <a:gd name="T14" fmla="*/ 25 w 30"/>
                  <a:gd name="T15" fmla="*/ 10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" h="109">
                    <a:moveTo>
                      <a:pt x="25" y="105"/>
                    </a:moveTo>
                    <a:cubicBezTo>
                      <a:pt x="22" y="106"/>
                      <a:pt x="20" y="108"/>
                      <a:pt x="18" y="109"/>
                    </a:cubicBezTo>
                    <a:cubicBezTo>
                      <a:pt x="9" y="97"/>
                      <a:pt x="15" y="81"/>
                      <a:pt x="9" y="68"/>
                    </a:cubicBezTo>
                    <a:cubicBezTo>
                      <a:pt x="6" y="61"/>
                      <a:pt x="7" y="53"/>
                      <a:pt x="0" y="48"/>
                    </a:cubicBezTo>
                    <a:cubicBezTo>
                      <a:pt x="3" y="32"/>
                      <a:pt x="6" y="16"/>
                      <a:pt x="10" y="0"/>
                    </a:cubicBezTo>
                    <a:cubicBezTo>
                      <a:pt x="11" y="0"/>
                      <a:pt x="13" y="0"/>
                      <a:pt x="15" y="0"/>
                    </a:cubicBezTo>
                    <a:cubicBezTo>
                      <a:pt x="20" y="33"/>
                      <a:pt x="25" y="66"/>
                      <a:pt x="30" y="99"/>
                    </a:cubicBezTo>
                    <a:cubicBezTo>
                      <a:pt x="30" y="101"/>
                      <a:pt x="26" y="103"/>
                      <a:pt x="25" y="105"/>
                    </a:cubicBezTo>
                    <a:close/>
                  </a:path>
                </a:pathLst>
              </a:custGeom>
              <a:solidFill>
                <a:srgbClr val="158C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1" name="Freeform 636">
                <a:extLst>
                  <a:ext uri="{FF2B5EF4-FFF2-40B4-BE49-F238E27FC236}">
                    <a16:creationId xmlns:a16="http://schemas.microsoft.com/office/drawing/2014/main" id="{C8BEF9C5-5182-7077-CAE3-4536BC495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525" y="217488"/>
                <a:ext cx="25400" cy="44450"/>
              </a:xfrm>
              <a:custGeom>
                <a:avLst/>
                <a:gdLst>
                  <a:gd name="T0" fmla="*/ 9 w 14"/>
                  <a:gd name="T1" fmla="*/ 19 h 25"/>
                  <a:gd name="T2" fmla="*/ 6 w 14"/>
                  <a:gd name="T3" fmla="*/ 25 h 25"/>
                  <a:gd name="T4" fmla="*/ 0 w 14"/>
                  <a:gd name="T5" fmla="*/ 13 h 25"/>
                  <a:gd name="T6" fmla="*/ 1 w 14"/>
                  <a:gd name="T7" fmla="*/ 0 h 25"/>
                  <a:gd name="T8" fmla="*/ 8 w 14"/>
                  <a:gd name="T9" fmla="*/ 0 h 25"/>
                  <a:gd name="T10" fmla="*/ 9 w 14"/>
                  <a:gd name="T11" fmla="*/ 19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5">
                    <a:moveTo>
                      <a:pt x="9" y="19"/>
                    </a:moveTo>
                    <a:cubicBezTo>
                      <a:pt x="8" y="21"/>
                      <a:pt x="7" y="25"/>
                      <a:pt x="6" y="25"/>
                    </a:cubicBezTo>
                    <a:cubicBezTo>
                      <a:pt x="0" y="23"/>
                      <a:pt x="2" y="17"/>
                      <a:pt x="0" y="13"/>
                    </a:cubicBezTo>
                    <a:cubicBezTo>
                      <a:pt x="0" y="8"/>
                      <a:pt x="1" y="4"/>
                      <a:pt x="1" y="0"/>
                    </a:cubicBezTo>
                    <a:cubicBezTo>
                      <a:pt x="3" y="0"/>
                      <a:pt x="6" y="0"/>
                      <a:pt x="8" y="0"/>
                    </a:cubicBezTo>
                    <a:cubicBezTo>
                      <a:pt x="14" y="6"/>
                      <a:pt x="13" y="12"/>
                      <a:pt x="9" y="19"/>
                    </a:cubicBezTo>
                    <a:close/>
                  </a:path>
                </a:pathLst>
              </a:custGeom>
              <a:solidFill>
                <a:srgbClr val="484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2" name="Freeform 637">
                <a:extLst>
                  <a:ext uri="{FF2B5EF4-FFF2-40B4-BE49-F238E27FC236}">
                    <a16:creationId xmlns:a16="http://schemas.microsoft.com/office/drawing/2014/main" id="{932FE414-633D-57EA-DE7D-8F6D37588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9788" y="138113"/>
                <a:ext cx="130175" cy="153988"/>
              </a:xfrm>
              <a:custGeom>
                <a:avLst/>
                <a:gdLst>
                  <a:gd name="T0" fmla="*/ 26 w 71"/>
                  <a:gd name="T1" fmla="*/ 63 h 86"/>
                  <a:gd name="T2" fmla="*/ 0 w 71"/>
                  <a:gd name="T3" fmla="*/ 20 h 86"/>
                  <a:gd name="T4" fmla="*/ 2 w 71"/>
                  <a:gd name="T5" fmla="*/ 13 h 86"/>
                  <a:gd name="T6" fmla="*/ 32 w 71"/>
                  <a:gd name="T7" fmla="*/ 0 h 86"/>
                  <a:gd name="T8" fmla="*/ 68 w 71"/>
                  <a:gd name="T9" fmla="*/ 4 h 86"/>
                  <a:gd name="T10" fmla="*/ 70 w 71"/>
                  <a:gd name="T11" fmla="*/ 16 h 86"/>
                  <a:gd name="T12" fmla="*/ 62 w 71"/>
                  <a:gd name="T13" fmla="*/ 67 h 86"/>
                  <a:gd name="T14" fmla="*/ 55 w 71"/>
                  <a:gd name="T15" fmla="*/ 80 h 86"/>
                  <a:gd name="T16" fmla="*/ 38 w 71"/>
                  <a:gd name="T17" fmla="*/ 85 h 86"/>
                  <a:gd name="T18" fmla="*/ 26 w 71"/>
                  <a:gd name="T19" fmla="*/ 6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" h="86">
                    <a:moveTo>
                      <a:pt x="26" y="63"/>
                    </a:moveTo>
                    <a:cubicBezTo>
                      <a:pt x="21" y="47"/>
                      <a:pt x="6" y="36"/>
                      <a:pt x="0" y="20"/>
                    </a:cubicBezTo>
                    <a:cubicBezTo>
                      <a:pt x="1" y="18"/>
                      <a:pt x="2" y="16"/>
                      <a:pt x="2" y="13"/>
                    </a:cubicBezTo>
                    <a:cubicBezTo>
                      <a:pt x="13" y="11"/>
                      <a:pt x="23" y="7"/>
                      <a:pt x="32" y="0"/>
                    </a:cubicBezTo>
                    <a:cubicBezTo>
                      <a:pt x="44" y="1"/>
                      <a:pt x="56" y="3"/>
                      <a:pt x="68" y="4"/>
                    </a:cubicBezTo>
                    <a:cubicBezTo>
                      <a:pt x="68" y="8"/>
                      <a:pt x="69" y="12"/>
                      <a:pt x="70" y="16"/>
                    </a:cubicBezTo>
                    <a:cubicBezTo>
                      <a:pt x="71" y="34"/>
                      <a:pt x="67" y="50"/>
                      <a:pt x="62" y="67"/>
                    </a:cubicBezTo>
                    <a:cubicBezTo>
                      <a:pt x="60" y="71"/>
                      <a:pt x="58" y="76"/>
                      <a:pt x="55" y="80"/>
                    </a:cubicBezTo>
                    <a:cubicBezTo>
                      <a:pt x="50" y="84"/>
                      <a:pt x="45" y="86"/>
                      <a:pt x="38" y="85"/>
                    </a:cubicBezTo>
                    <a:cubicBezTo>
                      <a:pt x="31" y="79"/>
                      <a:pt x="26" y="73"/>
                      <a:pt x="26" y="63"/>
                    </a:cubicBezTo>
                    <a:close/>
                  </a:path>
                </a:pathLst>
              </a:custGeom>
              <a:solidFill>
                <a:srgbClr val="D5AF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3" name="Freeform 638">
                <a:extLst>
                  <a:ext uri="{FF2B5EF4-FFF2-40B4-BE49-F238E27FC236}">
                    <a16:creationId xmlns:a16="http://schemas.microsoft.com/office/drawing/2014/main" id="{EDA34E6B-461E-7A6F-127D-BF3A5A068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9800" y="166688"/>
                <a:ext cx="73025" cy="254000"/>
              </a:xfrm>
              <a:custGeom>
                <a:avLst/>
                <a:gdLst>
                  <a:gd name="T0" fmla="*/ 3 w 40"/>
                  <a:gd name="T1" fmla="*/ 51 h 141"/>
                  <a:gd name="T2" fmla="*/ 16 w 40"/>
                  <a:gd name="T3" fmla="*/ 0 h 141"/>
                  <a:gd name="T4" fmla="*/ 40 w 40"/>
                  <a:gd name="T5" fmla="*/ 131 h 141"/>
                  <a:gd name="T6" fmla="*/ 24 w 40"/>
                  <a:gd name="T7" fmla="*/ 141 h 141"/>
                  <a:gd name="T8" fmla="*/ 20 w 40"/>
                  <a:gd name="T9" fmla="*/ 132 h 141"/>
                  <a:gd name="T10" fmla="*/ 12 w 40"/>
                  <a:gd name="T11" fmla="*/ 125 h 141"/>
                  <a:gd name="T12" fmla="*/ 3 w 40"/>
                  <a:gd name="T13" fmla="*/ 5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41">
                    <a:moveTo>
                      <a:pt x="3" y="51"/>
                    </a:moveTo>
                    <a:cubicBezTo>
                      <a:pt x="8" y="34"/>
                      <a:pt x="12" y="17"/>
                      <a:pt x="16" y="0"/>
                    </a:cubicBezTo>
                    <a:cubicBezTo>
                      <a:pt x="26" y="43"/>
                      <a:pt x="34" y="87"/>
                      <a:pt x="40" y="131"/>
                    </a:cubicBezTo>
                    <a:cubicBezTo>
                      <a:pt x="33" y="132"/>
                      <a:pt x="28" y="134"/>
                      <a:pt x="24" y="141"/>
                    </a:cubicBezTo>
                    <a:cubicBezTo>
                      <a:pt x="24" y="137"/>
                      <a:pt x="23" y="134"/>
                      <a:pt x="20" y="132"/>
                    </a:cubicBezTo>
                    <a:cubicBezTo>
                      <a:pt x="15" y="132"/>
                      <a:pt x="12" y="129"/>
                      <a:pt x="12" y="125"/>
                    </a:cubicBezTo>
                    <a:cubicBezTo>
                      <a:pt x="7" y="100"/>
                      <a:pt x="0" y="76"/>
                      <a:pt x="3" y="51"/>
                    </a:cubicBezTo>
                    <a:close/>
                  </a:path>
                </a:pathLst>
              </a:custGeom>
              <a:solidFill>
                <a:srgbClr val="DD4E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4" name="Freeform 639">
                <a:extLst>
                  <a:ext uri="{FF2B5EF4-FFF2-40B4-BE49-F238E27FC236}">
                    <a16:creationId xmlns:a16="http://schemas.microsoft.com/office/drawing/2014/main" id="{7C3C6520-3273-904D-C6EE-E58446184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113" y="66675"/>
                <a:ext cx="84138" cy="328613"/>
              </a:xfrm>
              <a:custGeom>
                <a:avLst/>
                <a:gdLst>
                  <a:gd name="T0" fmla="*/ 34 w 46"/>
                  <a:gd name="T1" fmla="*/ 144 h 183"/>
                  <a:gd name="T2" fmla="*/ 33 w 46"/>
                  <a:gd name="T3" fmla="*/ 167 h 183"/>
                  <a:gd name="T4" fmla="*/ 43 w 46"/>
                  <a:gd name="T5" fmla="*/ 168 h 183"/>
                  <a:gd name="T6" fmla="*/ 27 w 46"/>
                  <a:gd name="T7" fmla="*/ 180 h 183"/>
                  <a:gd name="T8" fmla="*/ 6 w 46"/>
                  <a:gd name="T9" fmla="*/ 48 h 183"/>
                  <a:gd name="T10" fmla="*/ 0 w 46"/>
                  <a:gd name="T11" fmla="*/ 21 h 183"/>
                  <a:gd name="T12" fmla="*/ 8 w 46"/>
                  <a:gd name="T13" fmla="*/ 6 h 183"/>
                  <a:gd name="T14" fmla="*/ 20 w 46"/>
                  <a:gd name="T15" fmla="*/ 13 h 183"/>
                  <a:gd name="T16" fmla="*/ 24 w 46"/>
                  <a:gd name="T17" fmla="*/ 29 h 183"/>
                  <a:gd name="T18" fmla="*/ 20 w 46"/>
                  <a:gd name="T19" fmla="*/ 69 h 183"/>
                  <a:gd name="T20" fmla="*/ 23 w 46"/>
                  <a:gd name="T21" fmla="*/ 104 h 183"/>
                  <a:gd name="T22" fmla="*/ 34 w 46"/>
                  <a:gd name="T23" fmla="*/ 144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6" h="183">
                    <a:moveTo>
                      <a:pt x="34" y="144"/>
                    </a:moveTo>
                    <a:cubicBezTo>
                      <a:pt x="33" y="152"/>
                      <a:pt x="32" y="160"/>
                      <a:pt x="33" y="167"/>
                    </a:cubicBezTo>
                    <a:cubicBezTo>
                      <a:pt x="35" y="183"/>
                      <a:pt x="40" y="167"/>
                      <a:pt x="43" y="168"/>
                    </a:cubicBezTo>
                    <a:cubicBezTo>
                      <a:pt x="46" y="182"/>
                      <a:pt x="37" y="182"/>
                      <a:pt x="27" y="180"/>
                    </a:cubicBezTo>
                    <a:cubicBezTo>
                      <a:pt x="25" y="135"/>
                      <a:pt x="12" y="92"/>
                      <a:pt x="6" y="48"/>
                    </a:cubicBezTo>
                    <a:cubicBezTo>
                      <a:pt x="4" y="38"/>
                      <a:pt x="2" y="30"/>
                      <a:pt x="0" y="21"/>
                    </a:cubicBezTo>
                    <a:cubicBezTo>
                      <a:pt x="4" y="17"/>
                      <a:pt x="3" y="10"/>
                      <a:pt x="8" y="6"/>
                    </a:cubicBezTo>
                    <a:cubicBezTo>
                      <a:pt x="16" y="0"/>
                      <a:pt x="19" y="6"/>
                      <a:pt x="20" y="13"/>
                    </a:cubicBezTo>
                    <a:cubicBezTo>
                      <a:pt x="21" y="18"/>
                      <a:pt x="19" y="25"/>
                      <a:pt x="24" y="29"/>
                    </a:cubicBezTo>
                    <a:cubicBezTo>
                      <a:pt x="23" y="42"/>
                      <a:pt x="22" y="55"/>
                      <a:pt x="20" y="69"/>
                    </a:cubicBezTo>
                    <a:cubicBezTo>
                      <a:pt x="12" y="81"/>
                      <a:pt x="21" y="93"/>
                      <a:pt x="23" y="104"/>
                    </a:cubicBezTo>
                    <a:cubicBezTo>
                      <a:pt x="26" y="118"/>
                      <a:pt x="30" y="131"/>
                      <a:pt x="34" y="144"/>
                    </a:cubicBezTo>
                    <a:close/>
                  </a:path>
                </a:pathLst>
              </a:custGeom>
              <a:solidFill>
                <a:srgbClr val="C437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5" name="Freeform 640">
                <a:extLst>
                  <a:ext uri="{FF2B5EF4-FFF2-40B4-BE49-F238E27FC236}">
                    <a16:creationId xmlns:a16="http://schemas.microsoft.com/office/drawing/2014/main" id="{E8249ACD-3234-E5C7-31D2-74ED9A84B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7113" y="58738"/>
                <a:ext cx="19050" cy="46038"/>
              </a:xfrm>
              <a:custGeom>
                <a:avLst/>
                <a:gdLst>
                  <a:gd name="T0" fmla="*/ 8 w 10"/>
                  <a:gd name="T1" fmla="*/ 13 h 25"/>
                  <a:gd name="T2" fmla="*/ 0 w 10"/>
                  <a:gd name="T3" fmla="*/ 25 h 25"/>
                  <a:gd name="T4" fmla="*/ 0 w 10"/>
                  <a:gd name="T5" fmla="*/ 0 h 25"/>
                  <a:gd name="T6" fmla="*/ 8 w 10"/>
                  <a:gd name="T7" fmla="*/ 4 h 25"/>
                  <a:gd name="T8" fmla="*/ 8 w 10"/>
                  <a:gd name="T9" fmla="*/ 1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5">
                    <a:moveTo>
                      <a:pt x="8" y="13"/>
                    </a:moveTo>
                    <a:cubicBezTo>
                      <a:pt x="8" y="19"/>
                      <a:pt x="6" y="23"/>
                      <a:pt x="0" y="25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3" y="0"/>
                      <a:pt x="7" y="0"/>
                      <a:pt x="8" y="4"/>
                    </a:cubicBezTo>
                    <a:cubicBezTo>
                      <a:pt x="10" y="7"/>
                      <a:pt x="10" y="10"/>
                      <a:pt x="8" y="13"/>
                    </a:cubicBezTo>
                    <a:close/>
                  </a:path>
                </a:pathLst>
              </a:custGeom>
              <a:solidFill>
                <a:srgbClr val="60AC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6" name="Freeform 641">
                <a:extLst>
                  <a:ext uri="{FF2B5EF4-FFF2-40B4-BE49-F238E27FC236}">
                    <a16:creationId xmlns:a16="http://schemas.microsoft.com/office/drawing/2014/main" id="{289F2F75-4719-7C23-DA47-13D9E91E3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1263" y="279400"/>
                <a:ext cx="155575" cy="215900"/>
              </a:xfrm>
              <a:custGeom>
                <a:avLst/>
                <a:gdLst>
                  <a:gd name="T0" fmla="*/ 85 w 85"/>
                  <a:gd name="T1" fmla="*/ 57 h 120"/>
                  <a:gd name="T2" fmla="*/ 43 w 85"/>
                  <a:gd name="T3" fmla="*/ 116 h 120"/>
                  <a:gd name="T4" fmla="*/ 27 w 85"/>
                  <a:gd name="T5" fmla="*/ 117 h 120"/>
                  <a:gd name="T6" fmla="*/ 26 w 85"/>
                  <a:gd name="T7" fmla="*/ 116 h 120"/>
                  <a:gd name="T8" fmla="*/ 10 w 85"/>
                  <a:gd name="T9" fmla="*/ 12 h 120"/>
                  <a:gd name="T10" fmla="*/ 19 w 85"/>
                  <a:gd name="T11" fmla="*/ 1 h 120"/>
                  <a:gd name="T12" fmla="*/ 18 w 85"/>
                  <a:gd name="T13" fmla="*/ 22 h 120"/>
                  <a:gd name="T14" fmla="*/ 34 w 85"/>
                  <a:gd name="T15" fmla="*/ 38 h 120"/>
                  <a:gd name="T16" fmla="*/ 67 w 85"/>
                  <a:gd name="T17" fmla="*/ 45 h 120"/>
                  <a:gd name="T18" fmla="*/ 83 w 85"/>
                  <a:gd name="T19" fmla="*/ 49 h 120"/>
                  <a:gd name="T20" fmla="*/ 85 w 85"/>
                  <a:gd name="T21" fmla="*/ 5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5" h="120">
                    <a:moveTo>
                      <a:pt x="85" y="57"/>
                    </a:moveTo>
                    <a:cubicBezTo>
                      <a:pt x="68" y="75"/>
                      <a:pt x="57" y="97"/>
                      <a:pt x="43" y="116"/>
                    </a:cubicBezTo>
                    <a:cubicBezTo>
                      <a:pt x="38" y="119"/>
                      <a:pt x="32" y="120"/>
                      <a:pt x="27" y="117"/>
                    </a:cubicBezTo>
                    <a:cubicBezTo>
                      <a:pt x="26" y="116"/>
                      <a:pt x="26" y="116"/>
                      <a:pt x="26" y="116"/>
                    </a:cubicBezTo>
                    <a:cubicBezTo>
                      <a:pt x="20" y="81"/>
                      <a:pt x="0" y="49"/>
                      <a:pt x="10" y="12"/>
                    </a:cubicBezTo>
                    <a:cubicBezTo>
                      <a:pt x="12" y="7"/>
                      <a:pt x="11" y="0"/>
                      <a:pt x="19" y="1"/>
                    </a:cubicBezTo>
                    <a:cubicBezTo>
                      <a:pt x="19" y="8"/>
                      <a:pt x="19" y="15"/>
                      <a:pt x="18" y="22"/>
                    </a:cubicBezTo>
                    <a:cubicBezTo>
                      <a:pt x="14" y="38"/>
                      <a:pt x="20" y="42"/>
                      <a:pt x="34" y="38"/>
                    </a:cubicBezTo>
                    <a:cubicBezTo>
                      <a:pt x="46" y="34"/>
                      <a:pt x="56" y="42"/>
                      <a:pt x="67" y="45"/>
                    </a:cubicBezTo>
                    <a:cubicBezTo>
                      <a:pt x="74" y="39"/>
                      <a:pt x="78" y="44"/>
                      <a:pt x="83" y="49"/>
                    </a:cubicBezTo>
                    <a:cubicBezTo>
                      <a:pt x="83" y="52"/>
                      <a:pt x="84" y="54"/>
                      <a:pt x="85" y="57"/>
                    </a:cubicBezTo>
                    <a:close/>
                  </a:path>
                </a:pathLst>
              </a:custGeom>
              <a:solidFill>
                <a:srgbClr val="D4AE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7" name="Freeform 642">
                <a:extLst>
                  <a:ext uri="{FF2B5EF4-FFF2-40B4-BE49-F238E27FC236}">
                    <a16:creationId xmlns:a16="http://schemas.microsoft.com/office/drawing/2014/main" id="{BABCAF1B-9954-8E6A-9310-7BAE08677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75088" y="30163"/>
                <a:ext cx="101600" cy="338138"/>
              </a:xfrm>
              <a:custGeom>
                <a:avLst/>
                <a:gdLst>
                  <a:gd name="T0" fmla="*/ 16 w 56"/>
                  <a:gd name="T1" fmla="*/ 188 h 188"/>
                  <a:gd name="T2" fmla="*/ 0 w 56"/>
                  <a:gd name="T3" fmla="*/ 184 h 188"/>
                  <a:gd name="T4" fmla="*/ 24 w 56"/>
                  <a:gd name="T5" fmla="*/ 56 h 188"/>
                  <a:gd name="T6" fmla="*/ 32 w 56"/>
                  <a:gd name="T7" fmla="*/ 8 h 188"/>
                  <a:gd name="T8" fmla="*/ 39 w 56"/>
                  <a:gd name="T9" fmla="*/ 0 h 188"/>
                  <a:gd name="T10" fmla="*/ 47 w 56"/>
                  <a:gd name="T11" fmla="*/ 8 h 188"/>
                  <a:gd name="T12" fmla="*/ 54 w 56"/>
                  <a:gd name="T13" fmla="*/ 29 h 188"/>
                  <a:gd name="T14" fmla="*/ 37 w 56"/>
                  <a:gd name="T15" fmla="*/ 114 h 188"/>
                  <a:gd name="T16" fmla="*/ 29 w 56"/>
                  <a:gd name="T17" fmla="*/ 143 h 188"/>
                  <a:gd name="T18" fmla="*/ 16 w 56"/>
                  <a:gd name="T19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" h="188">
                    <a:moveTo>
                      <a:pt x="16" y="188"/>
                    </a:moveTo>
                    <a:cubicBezTo>
                      <a:pt x="10" y="187"/>
                      <a:pt x="5" y="186"/>
                      <a:pt x="0" y="184"/>
                    </a:cubicBezTo>
                    <a:cubicBezTo>
                      <a:pt x="8" y="142"/>
                      <a:pt x="16" y="99"/>
                      <a:pt x="24" y="56"/>
                    </a:cubicBezTo>
                    <a:cubicBezTo>
                      <a:pt x="27" y="40"/>
                      <a:pt x="29" y="24"/>
                      <a:pt x="32" y="8"/>
                    </a:cubicBezTo>
                    <a:cubicBezTo>
                      <a:pt x="32" y="3"/>
                      <a:pt x="35" y="1"/>
                      <a:pt x="39" y="0"/>
                    </a:cubicBezTo>
                    <a:cubicBezTo>
                      <a:pt x="42" y="3"/>
                      <a:pt x="44" y="6"/>
                      <a:pt x="47" y="8"/>
                    </a:cubicBezTo>
                    <a:cubicBezTo>
                      <a:pt x="54" y="14"/>
                      <a:pt x="56" y="21"/>
                      <a:pt x="54" y="29"/>
                    </a:cubicBezTo>
                    <a:cubicBezTo>
                      <a:pt x="45" y="57"/>
                      <a:pt x="43" y="86"/>
                      <a:pt x="37" y="114"/>
                    </a:cubicBezTo>
                    <a:cubicBezTo>
                      <a:pt x="35" y="124"/>
                      <a:pt x="35" y="135"/>
                      <a:pt x="29" y="143"/>
                    </a:cubicBezTo>
                    <a:cubicBezTo>
                      <a:pt x="21" y="158"/>
                      <a:pt x="27" y="176"/>
                      <a:pt x="16" y="188"/>
                    </a:cubicBezTo>
                    <a:close/>
                  </a:path>
                </a:pathLst>
              </a:custGeom>
              <a:solidFill>
                <a:srgbClr val="31A8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8" name="Freeform 643">
                <a:extLst>
                  <a:ext uri="{FF2B5EF4-FFF2-40B4-BE49-F238E27FC236}">
                    <a16:creationId xmlns:a16="http://schemas.microsoft.com/office/drawing/2014/main" id="{1EAB0B62-E5A2-2A12-2CBB-ED46FA045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4375" y="85725"/>
                <a:ext cx="131763" cy="171450"/>
              </a:xfrm>
              <a:custGeom>
                <a:avLst/>
                <a:gdLst>
                  <a:gd name="T0" fmla="*/ 72 w 72"/>
                  <a:gd name="T1" fmla="*/ 17 h 95"/>
                  <a:gd name="T2" fmla="*/ 49 w 72"/>
                  <a:gd name="T3" fmla="*/ 60 h 95"/>
                  <a:gd name="T4" fmla="*/ 34 w 72"/>
                  <a:gd name="T5" fmla="*/ 95 h 95"/>
                  <a:gd name="T6" fmla="*/ 29 w 72"/>
                  <a:gd name="T7" fmla="*/ 94 h 95"/>
                  <a:gd name="T8" fmla="*/ 19 w 72"/>
                  <a:gd name="T9" fmla="*/ 81 h 95"/>
                  <a:gd name="T10" fmla="*/ 12 w 72"/>
                  <a:gd name="T11" fmla="*/ 77 h 95"/>
                  <a:gd name="T12" fmla="*/ 7 w 72"/>
                  <a:gd name="T13" fmla="*/ 75 h 95"/>
                  <a:gd name="T14" fmla="*/ 4 w 72"/>
                  <a:gd name="T15" fmla="*/ 21 h 95"/>
                  <a:gd name="T16" fmla="*/ 6 w 72"/>
                  <a:gd name="T17" fmla="*/ 6 h 95"/>
                  <a:gd name="T18" fmla="*/ 61 w 72"/>
                  <a:gd name="T19" fmla="*/ 12 h 95"/>
                  <a:gd name="T20" fmla="*/ 72 w 72"/>
                  <a:gd name="T21" fmla="*/ 17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2" h="95">
                    <a:moveTo>
                      <a:pt x="72" y="17"/>
                    </a:moveTo>
                    <a:cubicBezTo>
                      <a:pt x="72" y="36"/>
                      <a:pt x="55" y="45"/>
                      <a:pt x="49" y="60"/>
                    </a:cubicBezTo>
                    <a:cubicBezTo>
                      <a:pt x="45" y="72"/>
                      <a:pt x="43" y="85"/>
                      <a:pt x="34" y="95"/>
                    </a:cubicBezTo>
                    <a:cubicBezTo>
                      <a:pt x="32" y="95"/>
                      <a:pt x="30" y="95"/>
                      <a:pt x="29" y="94"/>
                    </a:cubicBezTo>
                    <a:cubicBezTo>
                      <a:pt x="25" y="90"/>
                      <a:pt x="23" y="85"/>
                      <a:pt x="19" y="81"/>
                    </a:cubicBezTo>
                    <a:cubicBezTo>
                      <a:pt x="17" y="74"/>
                      <a:pt x="17" y="74"/>
                      <a:pt x="12" y="77"/>
                    </a:cubicBezTo>
                    <a:cubicBezTo>
                      <a:pt x="10" y="78"/>
                      <a:pt x="8" y="77"/>
                      <a:pt x="7" y="75"/>
                    </a:cubicBezTo>
                    <a:cubicBezTo>
                      <a:pt x="3" y="57"/>
                      <a:pt x="6" y="39"/>
                      <a:pt x="4" y="21"/>
                    </a:cubicBezTo>
                    <a:cubicBezTo>
                      <a:pt x="4" y="16"/>
                      <a:pt x="0" y="10"/>
                      <a:pt x="6" y="6"/>
                    </a:cubicBezTo>
                    <a:cubicBezTo>
                      <a:pt x="25" y="3"/>
                      <a:pt x="44" y="0"/>
                      <a:pt x="61" y="12"/>
                    </a:cubicBezTo>
                    <a:cubicBezTo>
                      <a:pt x="65" y="13"/>
                      <a:pt x="69" y="13"/>
                      <a:pt x="72" y="17"/>
                    </a:cubicBezTo>
                    <a:close/>
                  </a:path>
                </a:pathLst>
              </a:custGeom>
              <a:solidFill>
                <a:srgbClr val="D3AE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9" name="Freeform 644">
                <a:extLst>
                  <a:ext uri="{FF2B5EF4-FFF2-40B4-BE49-F238E27FC236}">
                    <a16:creationId xmlns:a16="http://schemas.microsoft.com/office/drawing/2014/main" id="{7F4AA7DB-F538-1353-2904-0C28357C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9913" y="28575"/>
                <a:ext cx="95250" cy="323850"/>
              </a:xfrm>
              <a:custGeom>
                <a:avLst/>
                <a:gdLst>
                  <a:gd name="T0" fmla="*/ 24 w 52"/>
                  <a:gd name="T1" fmla="*/ 174 h 180"/>
                  <a:gd name="T2" fmla="*/ 5 w 52"/>
                  <a:gd name="T3" fmla="*/ 172 h 180"/>
                  <a:gd name="T4" fmla="*/ 0 w 52"/>
                  <a:gd name="T5" fmla="*/ 164 h 180"/>
                  <a:gd name="T6" fmla="*/ 1 w 52"/>
                  <a:gd name="T7" fmla="*/ 152 h 180"/>
                  <a:gd name="T8" fmla="*/ 12 w 52"/>
                  <a:gd name="T9" fmla="*/ 125 h 180"/>
                  <a:gd name="T10" fmla="*/ 32 w 52"/>
                  <a:gd name="T11" fmla="*/ 12 h 180"/>
                  <a:gd name="T12" fmla="*/ 42 w 52"/>
                  <a:gd name="T13" fmla="*/ 9 h 180"/>
                  <a:gd name="T14" fmla="*/ 45 w 52"/>
                  <a:gd name="T15" fmla="*/ 14 h 180"/>
                  <a:gd name="T16" fmla="*/ 38 w 52"/>
                  <a:gd name="T17" fmla="*/ 80 h 180"/>
                  <a:gd name="T18" fmla="*/ 24 w 52"/>
                  <a:gd name="T19" fmla="*/ 17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2" h="180">
                    <a:moveTo>
                      <a:pt x="24" y="174"/>
                    </a:moveTo>
                    <a:cubicBezTo>
                      <a:pt x="18" y="180"/>
                      <a:pt x="12" y="172"/>
                      <a:pt x="5" y="172"/>
                    </a:cubicBezTo>
                    <a:cubicBezTo>
                      <a:pt x="2" y="170"/>
                      <a:pt x="1" y="168"/>
                      <a:pt x="0" y="164"/>
                    </a:cubicBezTo>
                    <a:cubicBezTo>
                      <a:pt x="0" y="160"/>
                      <a:pt x="0" y="156"/>
                      <a:pt x="1" y="152"/>
                    </a:cubicBezTo>
                    <a:cubicBezTo>
                      <a:pt x="5" y="143"/>
                      <a:pt x="2" y="131"/>
                      <a:pt x="12" y="125"/>
                    </a:cubicBezTo>
                    <a:cubicBezTo>
                      <a:pt x="19" y="87"/>
                      <a:pt x="26" y="50"/>
                      <a:pt x="32" y="12"/>
                    </a:cubicBezTo>
                    <a:cubicBezTo>
                      <a:pt x="34" y="0"/>
                      <a:pt x="37" y="6"/>
                      <a:pt x="42" y="9"/>
                    </a:cubicBezTo>
                    <a:cubicBezTo>
                      <a:pt x="43" y="11"/>
                      <a:pt x="44" y="12"/>
                      <a:pt x="45" y="14"/>
                    </a:cubicBezTo>
                    <a:cubicBezTo>
                      <a:pt x="52" y="37"/>
                      <a:pt x="41" y="58"/>
                      <a:pt x="38" y="80"/>
                    </a:cubicBezTo>
                    <a:cubicBezTo>
                      <a:pt x="35" y="111"/>
                      <a:pt x="24" y="142"/>
                      <a:pt x="24" y="174"/>
                    </a:cubicBezTo>
                    <a:close/>
                  </a:path>
                </a:pathLst>
              </a:custGeom>
              <a:solidFill>
                <a:srgbClr val="CB3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0" name="Freeform 645">
                <a:extLst>
                  <a:ext uri="{FF2B5EF4-FFF2-40B4-BE49-F238E27FC236}">
                    <a16:creationId xmlns:a16="http://schemas.microsoft.com/office/drawing/2014/main" id="{1D6485D7-8FA6-24BF-E4D7-FAF230F8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3100" y="123825"/>
                <a:ext cx="73025" cy="236538"/>
              </a:xfrm>
              <a:custGeom>
                <a:avLst/>
                <a:gdLst>
                  <a:gd name="T0" fmla="*/ 27 w 40"/>
                  <a:gd name="T1" fmla="*/ 0 h 132"/>
                  <a:gd name="T2" fmla="*/ 33 w 40"/>
                  <a:gd name="T3" fmla="*/ 56 h 132"/>
                  <a:gd name="T4" fmla="*/ 28 w 40"/>
                  <a:gd name="T5" fmla="*/ 111 h 132"/>
                  <a:gd name="T6" fmla="*/ 16 w 40"/>
                  <a:gd name="T7" fmla="*/ 132 h 132"/>
                  <a:gd name="T8" fmla="*/ 0 w 40"/>
                  <a:gd name="T9" fmla="*/ 127 h 132"/>
                  <a:gd name="T10" fmla="*/ 24 w 40"/>
                  <a:gd name="T11" fmla="*/ 7 h 132"/>
                  <a:gd name="T12" fmla="*/ 27 w 40"/>
                  <a:gd name="T1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132">
                    <a:moveTo>
                      <a:pt x="27" y="0"/>
                    </a:moveTo>
                    <a:cubicBezTo>
                      <a:pt x="35" y="18"/>
                      <a:pt x="34" y="37"/>
                      <a:pt x="33" y="56"/>
                    </a:cubicBezTo>
                    <a:cubicBezTo>
                      <a:pt x="40" y="75"/>
                      <a:pt x="28" y="92"/>
                      <a:pt x="28" y="111"/>
                    </a:cubicBezTo>
                    <a:cubicBezTo>
                      <a:pt x="24" y="118"/>
                      <a:pt x="28" y="130"/>
                      <a:pt x="16" y="132"/>
                    </a:cubicBezTo>
                    <a:cubicBezTo>
                      <a:pt x="11" y="131"/>
                      <a:pt x="6" y="129"/>
                      <a:pt x="0" y="127"/>
                    </a:cubicBezTo>
                    <a:cubicBezTo>
                      <a:pt x="12" y="88"/>
                      <a:pt x="15" y="47"/>
                      <a:pt x="24" y="7"/>
                    </a:cubicBezTo>
                    <a:cubicBezTo>
                      <a:pt x="25" y="5"/>
                      <a:pt x="26" y="2"/>
                      <a:pt x="27" y="0"/>
                    </a:cubicBezTo>
                    <a:close/>
                  </a:path>
                </a:pathLst>
              </a:custGeom>
              <a:solidFill>
                <a:srgbClr val="DB51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1" name="Freeform 646">
                <a:extLst>
                  <a:ext uri="{FF2B5EF4-FFF2-40B4-BE49-F238E27FC236}">
                    <a16:creationId xmlns:a16="http://schemas.microsoft.com/office/drawing/2014/main" id="{1384384E-821F-C2BF-1B43-BA311F202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3363" y="149225"/>
                <a:ext cx="165100" cy="565150"/>
              </a:xfrm>
              <a:custGeom>
                <a:avLst/>
                <a:gdLst>
                  <a:gd name="T0" fmla="*/ 28 w 90"/>
                  <a:gd name="T1" fmla="*/ 159 h 315"/>
                  <a:gd name="T2" fmla="*/ 32 w 90"/>
                  <a:gd name="T3" fmla="*/ 154 h 315"/>
                  <a:gd name="T4" fmla="*/ 45 w 90"/>
                  <a:gd name="T5" fmla="*/ 46 h 315"/>
                  <a:gd name="T6" fmla="*/ 43 w 90"/>
                  <a:gd name="T7" fmla="*/ 24 h 315"/>
                  <a:gd name="T8" fmla="*/ 49 w 90"/>
                  <a:gd name="T9" fmla="*/ 4 h 315"/>
                  <a:gd name="T10" fmla="*/ 65 w 90"/>
                  <a:gd name="T11" fmla="*/ 13 h 315"/>
                  <a:gd name="T12" fmla="*/ 75 w 90"/>
                  <a:gd name="T13" fmla="*/ 22 h 315"/>
                  <a:gd name="T14" fmla="*/ 70 w 90"/>
                  <a:gd name="T15" fmla="*/ 121 h 315"/>
                  <a:gd name="T16" fmla="*/ 61 w 90"/>
                  <a:gd name="T17" fmla="*/ 177 h 315"/>
                  <a:gd name="T18" fmla="*/ 64 w 90"/>
                  <a:gd name="T19" fmla="*/ 186 h 315"/>
                  <a:gd name="T20" fmla="*/ 53 w 90"/>
                  <a:gd name="T21" fmla="*/ 215 h 315"/>
                  <a:gd name="T22" fmla="*/ 40 w 90"/>
                  <a:gd name="T23" fmla="*/ 297 h 315"/>
                  <a:gd name="T24" fmla="*/ 25 w 90"/>
                  <a:gd name="T25" fmla="*/ 313 h 315"/>
                  <a:gd name="T26" fmla="*/ 0 w 90"/>
                  <a:gd name="T27" fmla="*/ 313 h 315"/>
                  <a:gd name="T28" fmla="*/ 28 w 90"/>
                  <a:gd name="T29" fmla="*/ 159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0" h="315">
                    <a:moveTo>
                      <a:pt x="28" y="159"/>
                    </a:moveTo>
                    <a:cubicBezTo>
                      <a:pt x="29" y="157"/>
                      <a:pt x="32" y="156"/>
                      <a:pt x="32" y="154"/>
                    </a:cubicBezTo>
                    <a:cubicBezTo>
                      <a:pt x="29" y="117"/>
                      <a:pt x="42" y="82"/>
                      <a:pt x="45" y="46"/>
                    </a:cubicBezTo>
                    <a:cubicBezTo>
                      <a:pt x="44" y="39"/>
                      <a:pt x="45" y="31"/>
                      <a:pt x="43" y="24"/>
                    </a:cubicBezTo>
                    <a:cubicBezTo>
                      <a:pt x="40" y="15"/>
                      <a:pt x="41" y="8"/>
                      <a:pt x="49" y="4"/>
                    </a:cubicBezTo>
                    <a:cubicBezTo>
                      <a:pt x="58" y="0"/>
                      <a:pt x="60" y="9"/>
                      <a:pt x="65" y="13"/>
                    </a:cubicBezTo>
                    <a:cubicBezTo>
                      <a:pt x="68" y="15"/>
                      <a:pt x="69" y="21"/>
                      <a:pt x="75" y="22"/>
                    </a:cubicBezTo>
                    <a:cubicBezTo>
                      <a:pt x="90" y="55"/>
                      <a:pt x="74" y="88"/>
                      <a:pt x="70" y="121"/>
                    </a:cubicBezTo>
                    <a:cubicBezTo>
                      <a:pt x="68" y="140"/>
                      <a:pt x="64" y="158"/>
                      <a:pt x="61" y="177"/>
                    </a:cubicBezTo>
                    <a:cubicBezTo>
                      <a:pt x="62" y="180"/>
                      <a:pt x="63" y="183"/>
                      <a:pt x="64" y="186"/>
                    </a:cubicBezTo>
                    <a:cubicBezTo>
                      <a:pt x="51" y="192"/>
                      <a:pt x="55" y="205"/>
                      <a:pt x="53" y="215"/>
                    </a:cubicBezTo>
                    <a:cubicBezTo>
                      <a:pt x="48" y="242"/>
                      <a:pt x="45" y="270"/>
                      <a:pt x="40" y="297"/>
                    </a:cubicBezTo>
                    <a:cubicBezTo>
                      <a:pt x="38" y="304"/>
                      <a:pt x="38" y="315"/>
                      <a:pt x="25" y="313"/>
                    </a:cubicBezTo>
                    <a:cubicBezTo>
                      <a:pt x="17" y="313"/>
                      <a:pt x="9" y="313"/>
                      <a:pt x="0" y="313"/>
                    </a:cubicBezTo>
                    <a:cubicBezTo>
                      <a:pt x="7" y="261"/>
                      <a:pt x="15" y="209"/>
                      <a:pt x="28" y="159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2" name="Freeform 647">
                <a:extLst>
                  <a:ext uri="{FF2B5EF4-FFF2-40B4-BE49-F238E27FC236}">
                    <a16:creationId xmlns:a16="http://schemas.microsoft.com/office/drawing/2014/main" id="{5CD36EAA-4567-1C75-7451-FF01D51C3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7813" y="192088"/>
                <a:ext cx="34925" cy="58738"/>
              </a:xfrm>
              <a:custGeom>
                <a:avLst/>
                <a:gdLst>
                  <a:gd name="T0" fmla="*/ 1 w 19"/>
                  <a:gd name="T1" fmla="*/ 33 h 33"/>
                  <a:gd name="T2" fmla="*/ 0 w 19"/>
                  <a:gd name="T3" fmla="*/ 14 h 33"/>
                  <a:gd name="T4" fmla="*/ 11 w 19"/>
                  <a:gd name="T5" fmla="*/ 0 h 33"/>
                  <a:gd name="T6" fmla="*/ 18 w 19"/>
                  <a:gd name="T7" fmla="*/ 22 h 33"/>
                  <a:gd name="T8" fmla="*/ 1 w 19"/>
                  <a:gd name="T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3">
                    <a:moveTo>
                      <a:pt x="1" y="33"/>
                    </a:moveTo>
                    <a:cubicBezTo>
                      <a:pt x="1" y="26"/>
                      <a:pt x="1" y="20"/>
                      <a:pt x="0" y="14"/>
                    </a:cubicBezTo>
                    <a:cubicBezTo>
                      <a:pt x="4" y="9"/>
                      <a:pt x="7" y="5"/>
                      <a:pt x="11" y="0"/>
                    </a:cubicBezTo>
                    <a:cubicBezTo>
                      <a:pt x="19" y="6"/>
                      <a:pt x="16" y="15"/>
                      <a:pt x="18" y="22"/>
                    </a:cubicBezTo>
                    <a:cubicBezTo>
                      <a:pt x="16" y="31"/>
                      <a:pt x="8" y="30"/>
                      <a:pt x="1" y="33"/>
                    </a:cubicBezTo>
                    <a:close/>
                  </a:path>
                </a:pathLst>
              </a:custGeom>
              <a:solidFill>
                <a:srgbClr val="569C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3" name="Freeform 648">
                <a:extLst>
                  <a:ext uri="{FF2B5EF4-FFF2-40B4-BE49-F238E27FC236}">
                    <a16:creationId xmlns:a16="http://schemas.microsoft.com/office/drawing/2014/main" id="{9B5304F0-87F1-4CC6-7B24-E1D16D983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9450" y="203200"/>
                <a:ext cx="96838" cy="257175"/>
              </a:xfrm>
              <a:custGeom>
                <a:avLst/>
                <a:gdLst>
                  <a:gd name="T0" fmla="*/ 53 w 53"/>
                  <a:gd name="T1" fmla="*/ 141 h 143"/>
                  <a:gd name="T2" fmla="*/ 37 w 53"/>
                  <a:gd name="T3" fmla="*/ 137 h 143"/>
                  <a:gd name="T4" fmla="*/ 6 w 53"/>
                  <a:gd name="T5" fmla="*/ 130 h 143"/>
                  <a:gd name="T6" fmla="*/ 3 w 53"/>
                  <a:gd name="T7" fmla="*/ 110 h 143"/>
                  <a:gd name="T8" fmla="*/ 18 w 53"/>
                  <a:gd name="T9" fmla="*/ 20 h 143"/>
                  <a:gd name="T10" fmla="*/ 31 w 53"/>
                  <a:gd name="T11" fmla="*/ 0 h 143"/>
                  <a:gd name="T12" fmla="*/ 53 w 53"/>
                  <a:gd name="T13" fmla="*/ 14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143">
                    <a:moveTo>
                      <a:pt x="53" y="141"/>
                    </a:moveTo>
                    <a:cubicBezTo>
                      <a:pt x="47" y="143"/>
                      <a:pt x="42" y="142"/>
                      <a:pt x="37" y="137"/>
                    </a:cubicBezTo>
                    <a:cubicBezTo>
                      <a:pt x="28" y="129"/>
                      <a:pt x="17" y="128"/>
                      <a:pt x="6" y="130"/>
                    </a:cubicBezTo>
                    <a:cubicBezTo>
                      <a:pt x="0" y="124"/>
                      <a:pt x="2" y="117"/>
                      <a:pt x="3" y="110"/>
                    </a:cubicBezTo>
                    <a:cubicBezTo>
                      <a:pt x="6" y="80"/>
                      <a:pt x="14" y="50"/>
                      <a:pt x="18" y="20"/>
                    </a:cubicBezTo>
                    <a:cubicBezTo>
                      <a:pt x="20" y="12"/>
                      <a:pt x="20" y="3"/>
                      <a:pt x="31" y="0"/>
                    </a:cubicBezTo>
                    <a:cubicBezTo>
                      <a:pt x="42" y="47"/>
                      <a:pt x="53" y="93"/>
                      <a:pt x="53" y="141"/>
                    </a:cubicBezTo>
                    <a:close/>
                  </a:path>
                </a:pathLst>
              </a:custGeom>
              <a:solidFill>
                <a:srgbClr val="80CB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4" name="Freeform 649">
                <a:extLst>
                  <a:ext uri="{FF2B5EF4-FFF2-40B4-BE49-F238E27FC236}">
                    <a16:creationId xmlns:a16="http://schemas.microsoft.com/office/drawing/2014/main" id="{FFF4A47B-4214-9F8A-E9E2-60DADB82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813" y="117475"/>
                <a:ext cx="77788" cy="327025"/>
              </a:xfrm>
              <a:custGeom>
                <a:avLst/>
                <a:gdLst>
                  <a:gd name="T0" fmla="*/ 42 w 42"/>
                  <a:gd name="T1" fmla="*/ 48 h 183"/>
                  <a:gd name="T2" fmla="*/ 29 w 42"/>
                  <a:gd name="T3" fmla="*/ 103 h 183"/>
                  <a:gd name="T4" fmla="*/ 17 w 42"/>
                  <a:gd name="T5" fmla="*/ 178 h 183"/>
                  <a:gd name="T6" fmla="*/ 1 w 42"/>
                  <a:gd name="T7" fmla="*/ 164 h 183"/>
                  <a:gd name="T8" fmla="*/ 12 w 42"/>
                  <a:gd name="T9" fmla="*/ 90 h 183"/>
                  <a:gd name="T10" fmla="*/ 13 w 42"/>
                  <a:gd name="T11" fmla="*/ 80 h 183"/>
                  <a:gd name="T12" fmla="*/ 25 w 42"/>
                  <a:gd name="T13" fmla="*/ 21 h 183"/>
                  <a:gd name="T14" fmla="*/ 32 w 42"/>
                  <a:gd name="T15" fmla="*/ 0 h 183"/>
                  <a:gd name="T16" fmla="*/ 42 w 42"/>
                  <a:gd name="T17" fmla="*/ 48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" h="183">
                    <a:moveTo>
                      <a:pt x="42" y="48"/>
                    </a:moveTo>
                    <a:cubicBezTo>
                      <a:pt x="30" y="65"/>
                      <a:pt x="34" y="85"/>
                      <a:pt x="29" y="103"/>
                    </a:cubicBezTo>
                    <a:cubicBezTo>
                      <a:pt x="23" y="128"/>
                      <a:pt x="19" y="153"/>
                      <a:pt x="17" y="178"/>
                    </a:cubicBezTo>
                    <a:cubicBezTo>
                      <a:pt x="4" y="183"/>
                      <a:pt x="2" y="174"/>
                      <a:pt x="1" y="164"/>
                    </a:cubicBezTo>
                    <a:cubicBezTo>
                      <a:pt x="0" y="139"/>
                      <a:pt x="10" y="115"/>
                      <a:pt x="12" y="90"/>
                    </a:cubicBezTo>
                    <a:cubicBezTo>
                      <a:pt x="12" y="87"/>
                      <a:pt x="12" y="84"/>
                      <a:pt x="13" y="80"/>
                    </a:cubicBezTo>
                    <a:cubicBezTo>
                      <a:pt x="18" y="61"/>
                      <a:pt x="23" y="41"/>
                      <a:pt x="25" y="21"/>
                    </a:cubicBezTo>
                    <a:cubicBezTo>
                      <a:pt x="26" y="14"/>
                      <a:pt x="24" y="5"/>
                      <a:pt x="32" y="0"/>
                    </a:cubicBezTo>
                    <a:cubicBezTo>
                      <a:pt x="40" y="15"/>
                      <a:pt x="42" y="31"/>
                      <a:pt x="42" y="48"/>
                    </a:cubicBezTo>
                    <a:close/>
                  </a:path>
                </a:pathLst>
              </a:custGeom>
              <a:solidFill>
                <a:srgbClr val="5CB3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5" name="Freeform 650">
                <a:extLst>
                  <a:ext uri="{FF2B5EF4-FFF2-40B4-BE49-F238E27FC236}">
                    <a16:creationId xmlns:a16="http://schemas.microsoft.com/office/drawing/2014/main" id="{412EF8C7-D10D-F6E9-95B6-A271BC89F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6288" y="258763"/>
                <a:ext cx="134938" cy="152400"/>
              </a:xfrm>
              <a:custGeom>
                <a:avLst/>
                <a:gdLst>
                  <a:gd name="T0" fmla="*/ 19 w 74"/>
                  <a:gd name="T1" fmla="*/ 77 h 85"/>
                  <a:gd name="T2" fmla="*/ 11 w 74"/>
                  <a:gd name="T3" fmla="*/ 55 h 85"/>
                  <a:gd name="T4" fmla="*/ 2 w 74"/>
                  <a:gd name="T5" fmla="*/ 25 h 85"/>
                  <a:gd name="T6" fmla="*/ 11 w 74"/>
                  <a:gd name="T7" fmla="*/ 2 h 85"/>
                  <a:gd name="T8" fmla="*/ 23 w 74"/>
                  <a:gd name="T9" fmla="*/ 1 h 85"/>
                  <a:gd name="T10" fmla="*/ 55 w 74"/>
                  <a:gd name="T11" fmla="*/ 9 h 85"/>
                  <a:gd name="T12" fmla="*/ 70 w 74"/>
                  <a:gd name="T13" fmla="*/ 11 h 85"/>
                  <a:gd name="T14" fmla="*/ 73 w 74"/>
                  <a:gd name="T15" fmla="*/ 25 h 85"/>
                  <a:gd name="T16" fmla="*/ 72 w 74"/>
                  <a:gd name="T17" fmla="*/ 31 h 85"/>
                  <a:gd name="T18" fmla="*/ 55 w 74"/>
                  <a:gd name="T19" fmla="*/ 53 h 85"/>
                  <a:gd name="T20" fmla="*/ 32 w 74"/>
                  <a:gd name="T21" fmla="*/ 81 h 85"/>
                  <a:gd name="T22" fmla="*/ 19 w 74"/>
                  <a:gd name="T23" fmla="*/ 77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85">
                    <a:moveTo>
                      <a:pt x="19" y="77"/>
                    </a:moveTo>
                    <a:cubicBezTo>
                      <a:pt x="17" y="70"/>
                      <a:pt x="14" y="63"/>
                      <a:pt x="11" y="55"/>
                    </a:cubicBezTo>
                    <a:cubicBezTo>
                      <a:pt x="6" y="46"/>
                      <a:pt x="1" y="36"/>
                      <a:pt x="2" y="25"/>
                    </a:cubicBezTo>
                    <a:cubicBezTo>
                      <a:pt x="2" y="16"/>
                      <a:pt x="0" y="6"/>
                      <a:pt x="11" y="2"/>
                    </a:cubicBezTo>
                    <a:cubicBezTo>
                      <a:pt x="15" y="2"/>
                      <a:pt x="19" y="7"/>
                      <a:pt x="23" y="1"/>
                    </a:cubicBezTo>
                    <a:cubicBezTo>
                      <a:pt x="34" y="0"/>
                      <a:pt x="46" y="0"/>
                      <a:pt x="55" y="9"/>
                    </a:cubicBezTo>
                    <a:cubicBezTo>
                      <a:pt x="60" y="8"/>
                      <a:pt x="65" y="8"/>
                      <a:pt x="70" y="11"/>
                    </a:cubicBezTo>
                    <a:cubicBezTo>
                      <a:pt x="74" y="15"/>
                      <a:pt x="72" y="21"/>
                      <a:pt x="73" y="25"/>
                    </a:cubicBezTo>
                    <a:cubicBezTo>
                      <a:pt x="73" y="27"/>
                      <a:pt x="73" y="29"/>
                      <a:pt x="72" y="31"/>
                    </a:cubicBezTo>
                    <a:cubicBezTo>
                      <a:pt x="68" y="39"/>
                      <a:pt x="63" y="47"/>
                      <a:pt x="55" y="53"/>
                    </a:cubicBezTo>
                    <a:cubicBezTo>
                      <a:pt x="44" y="60"/>
                      <a:pt x="41" y="73"/>
                      <a:pt x="32" y="81"/>
                    </a:cubicBezTo>
                    <a:cubicBezTo>
                      <a:pt x="27" y="85"/>
                      <a:pt x="22" y="83"/>
                      <a:pt x="19" y="77"/>
                    </a:cubicBezTo>
                    <a:close/>
                  </a:path>
                </a:pathLst>
              </a:custGeom>
              <a:solidFill>
                <a:srgbClr val="EAC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6" name="Freeform 651">
                <a:extLst>
                  <a:ext uri="{FF2B5EF4-FFF2-40B4-BE49-F238E27FC236}">
                    <a16:creationId xmlns:a16="http://schemas.microsoft.com/office/drawing/2014/main" id="{3D890173-E82C-7260-94F1-A2FA4C9D0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" y="87313"/>
                <a:ext cx="49213" cy="196850"/>
              </a:xfrm>
              <a:custGeom>
                <a:avLst/>
                <a:gdLst>
                  <a:gd name="T0" fmla="*/ 15 w 27"/>
                  <a:gd name="T1" fmla="*/ 108 h 109"/>
                  <a:gd name="T2" fmla="*/ 0 w 27"/>
                  <a:gd name="T3" fmla="*/ 104 h 109"/>
                  <a:gd name="T4" fmla="*/ 20 w 27"/>
                  <a:gd name="T5" fmla="*/ 12 h 109"/>
                  <a:gd name="T6" fmla="*/ 24 w 27"/>
                  <a:gd name="T7" fmla="*/ 0 h 109"/>
                  <a:gd name="T8" fmla="*/ 16 w 27"/>
                  <a:gd name="T9" fmla="*/ 64 h 109"/>
                  <a:gd name="T10" fmla="*/ 26 w 27"/>
                  <a:gd name="T11" fmla="*/ 92 h 109"/>
                  <a:gd name="T12" fmla="*/ 15 w 27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09">
                    <a:moveTo>
                      <a:pt x="15" y="108"/>
                    </a:moveTo>
                    <a:cubicBezTo>
                      <a:pt x="10" y="107"/>
                      <a:pt x="4" y="109"/>
                      <a:pt x="0" y="104"/>
                    </a:cubicBezTo>
                    <a:cubicBezTo>
                      <a:pt x="13" y="75"/>
                      <a:pt x="11" y="42"/>
                      <a:pt x="20" y="12"/>
                    </a:cubicBezTo>
                    <a:cubicBezTo>
                      <a:pt x="21" y="8"/>
                      <a:pt x="19" y="3"/>
                      <a:pt x="24" y="0"/>
                    </a:cubicBezTo>
                    <a:cubicBezTo>
                      <a:pt x="27" y="22"/>
                      <a:pt x="16" y="43"/>
                      <a:pt x="16" y="64"/>
                    </a:cubicBezTo>
                    <a:cubicBezTo>
                      <a:pt x="21" y="73"/>
                      <a:pt x="24" y="83"/>
                      <a:pt x="26" y="92"/>
                    </a:cubicBezTo>
                    <a:cubicBezTo>
                      <a:pt x="27" y="100"/>
                      <a:pt x="27" y="108"/>
                      <a:pt x="15" y="108"/>
                    </a:cubicBezTo>
                    <a:close/>
                  </a:path>
                </a:pathLst>
              </a:custGeom>
              <a:solidFill>
                <a:srgbClr val="DF8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7" name="Freeform 652">
                <a:extLst>
                  <a:ext uri="{FF2B5EF4-FFF2-40B4-BE49-F238E27FC236}">
                    <a16:creationId xmlns:a16="http://schemas.microsoft.com/office/drawing/2014/main" id="{697AA3B1-5F2C-0536-F57E-8726FAE4D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463" y="95250"/>
                <a:ext cx="182563" cy="736600"/>
              </a:xfrm>
              <a:custGeom>
                <a:avLst/>
                <a:gdLst>
                  <a:gd name="T0" fmla="*/ 36 w 100"/>
                  <a:gd name="T1" fmla="*/ 410 h 410"/>
                  <a:gd name="T2" fmla="*/ 0 w 100"/>
                  <a:gd name="T3" fmla="*/ 403 h 410"/>
                  <a:gd name="T4" fmla="*/ 34 w 100"/>
                  <a:gd name="T5" fmla="*/ 212 h 410"/>
                  <a:gd name="T6" fmla="*/ 36 w 100"/>
                  <a:gd name="T7" fmla="*/ 190 h 410"/>
                  <a:gd name="T8" fmla="*/ 39 w 100"/>
                  <a:gd name="T9" fmla="*/ 146 h 410"/>
                  <a:gd name="T10" fmla="*/ 66 w 100"/>
                  <a:gd name="T11" fmla="*/ 56 h 410"/>
                  <a:gd name="T12" fmla="*/ 76 w 100"/>
                  <a:gd name="T13" fmla="*/ 40 h 410"/>
                  <a:gd name="T14" fmla="*/ 83 w 100"/>
                  <a:gd name="T15" fmla="*/ 0 h 410"/>
                  <a:gd name="T16" fmla="*/ 100 w 100"/>
                  <a:gd name="T17" fmla="*/ 44 h 410"/>
                  <a:gd name="T18" fmla="*/ 45 w 100"/>
                  <a:gd name="T19" fmla="*/ 353 h 410"/>
                  <a:gd name="T20" fmla="*/ 36 w 100"/>
                  <a:gd name="T21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0" h="410">
                    <a:moveTo>
                      <a:pt x="36" y="410"/>
                    </a:moveTo>
                    <a:cubicBezTo>
                      <a:pt x="24" y="407"/>
                      <a:pt x="13" y="401"/>
                      <a:pt x="0" y="403"/>
                    </a:cubicBezTo>
                    <a:cubicBezTo>
                      <a:pt x="11" y="339"/>
                      <a:pt x="23" y="276"/>
                      <a:pt x="34" y="212"/>
                    </a:cubicBezTo>
                    <a:cubicBezTo>
                      <a:pt x="35" y="205"/>
                      <a:pt x="35" y="198"/>
                      <a:pt x="36" y="190"/>
                    </a:cubicBezTo>
                    <a:cubicBezTo>
                      <a:pt x="30" y="175"/>
                      <a:pt x="35" y="161"/>
                      <a:pt x="39" y="146"/>
                    </a:cubicBezTo>
                    <a:cubicBezTo>
                      <a:pt x="42" y="115"/>
                      <a:pt x="50" y="84"/>
                      <a:pt x="66" y="56"/>
                    </a:cubicBezTo>
                    <a:cubicBezTo>
                      <a:pt x="69" y="50"/>
                      <a:pt x="70" y="44"/>
                      <a:pt x="76" y="40"/>
                    </a:cubicBezTo>
                    <a:cubicBezTo>
                      <a:pt x="84" y="29"/>
                      <a:pt x="76" y="15"/>
                      <a:pt x="83" y="0"/>
                    </a:cubicBezTo>
                    <a:cubicBezTo>
                      <a:pt x="90" y="16"/>
                      <a:pt x="95" y="30"/>
                      <a:pt x="100" y="44"/>
                    </a:cubicBezTo>
                    <a:cubicBezTo>
                      <a:pt x="82" y="147"/>
                      <a:pt x="64" y="250"/>
                      <a:pt x="45" y="353"/>
                    </a:cubicBezTo>
                    <a:cubicBezTo>
                      <a:pt x="42" y="372"/>
                      <a:pt x="39" y="391"/>
                      <a:pt x="36" y="410"/>
                    </a:cubicBezTo>
                    <a:close/>
                  </a:path>
                </a:pathLst>
              </a:custGeom>
              <a:solidFill>
                <a:srgbClr val="F8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8" name="Freeform 653">
                <a:extLst>
                  <a:ext uri="{FF2B5EF4-FFF2-40B4-BE49-F238E27FC236}">
                    <a16:creationId xmlns:a16="http://schemas.microsoft.com/office/drawing/2014/main" id="{D9B6FE34-55F7-C532-C41D-05C970DFC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25" y="180975"/>
                <a:ext cx="117475" cy="336550"/>
              </a:xfrm>
              <a:custGeom>
                <a:avLst/>
                <a:gdLst>
                  <a:gd name="T0" fmla="*/ 29 w 64"/>
                  <a:gd name="T1" fmla="*/ 0 h 187"/>
                  <a:gd name="T2" fmla="*/ 48 w 64"/>
                  <a:gd name="T3" fmla="*/ 86 h 187"/>
                  <a:gd name="T4" fmla="*/ 63 w 64"/>
                  <a:gd name="T5" fmla="*/ 168 h 187"/>
                  <a:gd name="T6" fmla="*/ 61 w 64"/>
                  <a:gd name="T7" fmla="*/ 179 h 187"/>
                  <a:gd name="T8" fmla="*/ 29 w 64"/>
                  <a:gd name="T9" fmla="*/ 187 h 187"/>
                  <a:gd name="T10" fmla="*/ 18 w 64"/>
                  <a:gd name="T11" fmla="*/ 165 h 187"/>
                  <a:gd name="T12" fmla="*/ 4 w 64"/>
                  <a:gd name="T13" fmla="*/ 85 h 187"/>
                  <a:gd name="T14" fmla="*/ 11 w 64"/>
                  <a:gd name="T15" fmla="*/ 39 h 187"/>
                  <a:gd name="T16" fmla="*/ 18 w 64"/>
                  <a:gd name="T17" fmla="*/ 27 h 187"/>
                  <a:gd name="T18" fmla="*/ 29 w 64"/>
                  <a:gd name="T19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187">
                    <a:moveTo>
                      <a:pt x="29" y="0"/>
                    </a:moveTo>
                    <a:cubicBezTo>
                      <a:pt x="42" y="27"/>
                      <a:pt x="41" y="58"/>
                      <a:pt x="48" y="86"/>
                    </a:cubicBezTo>
                    <a:cubicBezTo>
                      <a:pt x="54" y="113"/>
                      <a:pt x="58" y="141"/>
                      <a:pt x="63" y="168"/>
                    </a:cubicBezTo>
                    <a:cubicBezTo>
                      <a:pt x="64" y="172"/>
                      <a:pt x="62" y="176"/>
                      <a:pt x="61" y="179"/>
                    </a:cubicBezTo>
                    <a:cubicBezTo>
                      <a:pt x="50" y="179"/>
                      <a:pt x="38" y="179"/>
                      <a:pt x="29" y="187"/>
                    </a:cubicBezTo>
                    <a:cubicBezTo>
                      <a:pt x="21" y="182"/>
                      <a:pt x="20" y="173"/>
                      <a:pt x="18" y="165"/>
                    </a:cubicBezTo>
                    <a:cubicBezTo>
                      <a:pt x="14" y="138"/>
                      <a:pt x="9" y="111"/>
                      <a:pt x="4" y="85"/>
                    </a:cubicBezTo>
                    <a:cubicBezTo>
                      <a:pt x="0" y="68"/>
                      <a:pt x="7" y="54"/>
                      <a:pt x="11" y="39"/>
                    </a:cubicBezTo>
                    <a:cubicBezTo>
                      <a:pt x="13" y="34"/>
                      <a:pt x="13" y="30"/>
                      <a:pt x="18" y="27"/>
                    </a:cubicBezTo>
                    <a:cubicBezTo>
                      <a:pt x="22" y="18"/>
                      <a:pt x="21" y="7"/>
                      <a:pt x="29" y="0"/>
                    </a:cubicBezTo>
                    <a:close/>
                  </a:path>
                </a:pathLst>
              </a:custGeom>
              <a:solidFill>
                <a:srgbClr val="F195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9" name="Freeform 654">
                <a:extLst>
                  <a:ext uri="{FF2B5EF4-FFF2-40B4-BE49-F238E27FC236}">
                    <a16:creationId xmlns:a16="http://schemas.microsoft.com/office/drawing/2014/main" id="{2F6A4346-04CF-A3A9-86DB-7E521AF2A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400" y="30163"/>
                <a:ext cx="131763" cy="325438"/>
              </a:xfrm>
              <a:custGeom>
                <a:avLst/>
                <a:gdLst>
                  <a:gd name="T0" fmla="*/ 72 w 72"/>
                  <a:gd name="T1" fmla="*/ 76 h 181"/>
                  <a:gd name="T2" fmla="*/ 61 w 72"/>
                  <a:gd name="T3" fmla="*/ 105 h 181"/>
                  <a:gd name="T4" fmla="*/ 40 w 72"/>
                  <a:gd name="T5" fmla="*/ 181 h 181"/>
                  <a:gd name="T6" fmla="*/ 32 w 72"/>
                  <a:gd name="T7" fmla="*/ 174 h 181"/>
                  <a:gd name="T8" fmla="*/ 24 w 72"/>
                  <a:gd name="T9" fmla="*/ 147 h 181"/>
                  <a:gd name="T10" fmla="*/ 0 w 72"/>
                  <a:gd name="T11" fmla="*/ 82 h 181"/>
                  <a:gd name="T12" fmla="*/ 2 w 72"/>
                  <a:gd name="T13" fmla="*/ 79 h 181"/>
                  <a:gd name="T14" fmla="*/ 20 w 72"/>
                  <a:gd name="T15" fmla="*/ 71 h 181"/>
                  <a:gd name="T16" fmla="*/ 44 w 72"/>
                  <a:gd name="T17" fmla="*/ 68 h 181"/>
                  <a:gd name="T18" fmla="*/ 68 w 72"/>
                  <a:gd name="T19" fmla="*/ 52 h 181"/>
                  <a:gd name="T20" fmla="*/ 72 w 72"/>
                  <a:gd name="T21" fmla="*/ 0 h 181"/>
                  <a:gd name="T22" fmla="*/ 72 w 72"/>
                  <a:gd name="T23" fmla="*/ 76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2" h="181">
                    <a:moveTo>
                      <a:pt x="72" y="76"/>
                    </a:moveTo>
                    <a:cubicBezTo>
                      <a:pt x="72" y="87"/>
                      <a:pt x="66" y="96"/>
                      <a:pt x="61" y="105"/>
                    </a:cubicBezTo>
                    <a:cubicBezTo>
                      <a:pt x="47" y="129"/>
                      <a:pt x="46" y="155"/>
                      <a:pt x="40" y="181"/>
                    </a:cubicBezTo>
                    <a:cubicBezTo>
                      <a:pt x="36" y="180"/>
                      <a:pt x="34" y="177"/>
                      <a:pt x="32" y="174"/>
                    </a:cubicBezTo>
                    <a:cubicBezTo>
                      <a:pt x="27" y="166"/>
                      <a:pt x="28" y="156"/>
                      <a:pt x="24" y="147"/>
                    </a:cubicBezTo>
                    <a:cubicBezTo>
                      <a:pt x="18" y="125"/>
                      <a:pt x="1" y="106"/>
                      <a:pt x="0" y="82"/>
                    </a:cubicBezTo>
                    <a:cubicBezTo>
                      <a:pt x="0" y="81"/>
                      <a:pt x="1" y="80"/>
                      <a:pt x="2" y="79"/>
                    </a:cubicBezTo>
                    <a:cubicBezTo>
                      <a:pt x="8" y="77"/>
                      <a:pt x="14" y="74"/>
                      <a:pt x="20" y="71"/>
                    </a:cubicBezTo>
                    <a:cubicBezTo>
                      <a:pt x="28" y="70"/>
                      <a:pt x="36" y="69"/>
                      <a:pt x="44" y="68"/>
                    </a:cubicBezTo>
                    <a:cubicBezTo>
                      <a:pt x="65" y="76"/>
                      <a:pt x="67" y="74"/>
                      <a:pt x="68" y="52"/>
                    </a:cubicBezTo>
                    <a:cubicBezTo>
                      <a:pt x="69" y="35"/>
                      <a:pt x="64" y="17"/>
                      <a:pt x="72" y="0"/>
                    </a:cubicBezTo>
                    <a:cubicBezTo>
                      <a:pt x="72" y="25"/>
                      <a:pt x="72" y="51"/>
                      <a:pt x="72" y="76"/>
                    </a:cubicBezTo>
                    <a:close/>
                  </a:path>
                </a:pathLst>
              </a:custGeom>
              <a:solidFill>
                <a:srgbClr val="D5B0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0" name="Freeform 655">
                <a:extLst>
                  <a:ext uri="{FF2B5EF4-FFF2-40B4-BE49-F238E27FC236}">
                    <a16:creationId xmlns:a16="http://schemas.microsoft.com/office/drawing/2014/main" id="{5C1D9E5D-1DB6-9973-8D0A-9A4ED08DD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38" y="214313"/>
                <a:ext cx="22225" cy="47625"/>
              </a:xfrm>
              <a:custGeom>
                <a:avLst/>
                <a:gdLst>
                  <a:gd name="T0" fmla="*/ 12 w 12"/>
                  <a:gd name="T1" fmla="*/ 9 h 27"/>
                  <a:gd name="T2" fmla="*/ 10 w 12"/>
                  <a:gd name="T3" fmla="*/ 21 h 27"/>
                  <a:gd name="T4" fmla="*/ 4 w 12"/>
                  <a:gd name="T5" fmla="*/ 26 h 27"/>
                  <a:gd name="T6" fmla="*/ 2 w 12"/>
                  <a:gd name="T7" fmla="*/ 16 h 27"/>
                  <a:gd name="T8" fmla="*/ 1 w 12"/>
                  <a:gd name="T9" fmla="*/ 2 h 27"/>
                  <a:gd name="T10" fmla="*/ 12 w 12"/>
                  <a:gd name="T11" fmla="*/ 9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27">
                    <a:moveTo>
                      <a:pt x="12" y="9"/>
                    </a:moveTo>
                    <a:cubicBezTo>
                      <a:pt x="11" y="13"/>
                      <a:pt x="11" y="17"/>
                      <a:pt x="10" y="21"/>
                    </a:cubicBezTo>
                    <a:cubicBezTo>
                      <a:pt x="9" y="24"/>
                      <a:pt x="7" y="27"/>
                      <a:pt x="4" y="26"/>
                    </a:cubicBezTo>
                    <a:cubicBezTo>
                      <a:pt x="0" y="24"/>
                      <a:pt x="1" y="19"/>
                      <a:pt x="2" y="16"/>
                    </a:cubicBezTo>
                    <a:cubicBezTo>
                      <a:pt x="1" y="11"/>
                      <a:pt x="1" y="7"/>
                      <a:pt x="1" y="2"/>
                    </a:cubicBezTo>
                    <a:cubicBezTo>
                      <a:pt x="7" y="0"/>
                      <a:pt x="11" y="2"/>
                      <a:pt x="12" y="9"/>
                    </a:cubicBezTo>
                    <a:close/>
                  </a:path>
                </a:pathLst>
              </a:custGeom>
              <a:solidFill>
                <a:srgbClr val="8B3C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1" name="Freeform 656">
                <a:extLst>
                  <a:ext uri="{FF2B5EF4-FFF2-40B4-BE49-F238E27FC236}">
                    <a16:creationId xmlns:a16="http://schemas.microsoft.com/office/drawing/2014/main" id="{8BA20EC9-294E-82DD-6C1B-B3ACBFAA3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225" y="146050"/>
                <a:ext cx="90488" cy="257175"/>
              </a:xfrm>
              <a:custGeom>
                <a:avLst/>
                <a:gdLst>
                  <a:gd name="T0" fmla="*/ 23 w 50"/>
                  <a:gd name="T1" fmla="*/ 0 h 144"/>
                  <a:gd name="T2" fmla="*/ 50 w 50"/>
                  <a:gd name="T3" fmla="*/ 136 h 144"/>
                  <a:gd name="T4" fmla="*/ 14 w 50"/>
                  <a:gd name="T5" fmla="*/ 144 h 144"/>
                  <a:gd name="T6" fmla="*/ 6 w 50"/>
                  <a:gd name="T7" fmla="*/ 107 h 144"/>
                  <a:gd name="T8" fmla="*/ 23 w 50"/>
                  <a:gd name="T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144">
                    <a:moveTo>
                      <a:pt x="23" y="0"/>
                    </a:moveTo>
                    <a:cubicBezTo>
                      <a:pt x="37" y="44"/>
                      <a:pt x="40" y="91"/>
                      <a:pt x="50" y="136"/>
                    </a:cubicBezTo>
                    <a:cubicBezTo>
                      <a:pt x="38" y="136"/>
                      <a:pt x="24" y="134"/>
                      <a:pt x="14" y="144"/>
                    </a:cubicBezTo>
                    <a:cubicBezTo>
                      <a:pt x="0" y="134"/>
                      <a:pt x="6" y="120"/>
                      <a:pt x="6" y="107"/>
                    </a:cubicBezTo>
                    <a:cubicBezTo>
                      <a:pt x="7" y="71"/>
                      <a:pt x="16" y="36"/>
                      <a:pt x="23" y="0"/>
                    </a:cubicBezTo>
                    <a:close/>
                  </a:path>
                </a:pathLst>
              </a:custGeom>
              <a:solidFill>
                <a:srgbClr val="81C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2" name="Freeform 657">
                <a:extLst>
                  <a:ext uri="{FF2B5EF4-FFF2-40B4-BE49-F238E27FC236}">
                    <a16:creationId xmlns:a16="http://schemas.microsoft.com/office/drawing/2014/main" id="{3AF6B0CC-93C4-7906-D488-FDACE86AB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3288" y="338138"/>
                <a:ext cx="33338" cy="73025"/>
              </a:xfrm>
              <a:custGeom>
                <a:avLst/>
                <a:gdLst>
                  <a:gd name="T0" fmla="*/ 10 w 18"/>
                  <a:gd name="T1" fmla="*/ 0 h 41"/>
                  <a:gd name="T2" fmla="*/ 18 w 18"/>
                  <a:gd name="T3" fmla="*/ 37 h 41"/>
                  <a:gd name="T4" fmla="*/ 3 w 18"/>
                  <a:gd name="T5" fmla="*/ 41 h 41"/>
                  <a:gd name="T6" fmla="*/ 10 w 18"/>
                  <a:gd name="T7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41">
                    <a:moveTo>
                      <a:pt x="10" y="0"/>
                    </a:moveTo>
                    <a:cubicBezTo>
                      <a:pt x="17" y="11"/>
                      <a:pt x="11" y="25"/>
                      <a:pt x="18" y="37"/>
                    </a:cubicBezTo>
                    <a:cubicBezTo>
                      <a:pt x="13" y="37"/>
                      <a:pt x="8" y="38"/>
                      <a:pt x="3" y="41"/>
                    </a:cubicBezTo>
                    <a:cubicBezTo>
                      <a:pt x="1" y="27"/>
                      <a:pt x="0" y="13"/>
                      <a:pt x="10" y="0"/>
                    </a:cubicBezTo>
                    <a:close/>
                  </a:path>
                </a:pathLst>
              </a:custGeom>
              <a:solidFill>
                <a:srgbClr val="599F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3" name="Freeform 658">
                <a:extLst>
                  <a:ext uri="{FF2B5EF4-FFF2-40B4-BE49-F238E27FC236}">
                    <a16:creationId xmlns:a16="http://schemas.microsoft.com/office/drawing/2014/main" id="{78F316F6-ABA9-2F58-F23E-5DF4468D1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4663" y="138113"/>
                <a:ext cx="123825" cy="347663"/>
              </a:xfrm>
              <a:custGeom>
                <a:avLst/>
                <a:gdLst>
                  <a:gd name="T0" fmla="*/ 57 w 67"/>
                  <a:gd name="T1" fmla="*/ 104 h 194"/>
                  <a:gd name="T2" fmla="*/ 57 w 67"/>
                  <a:gd name="T3" fmla="*/ 111 h 194"/>
                  <a:gd name="T4" fmla="*/ 66 w 67"/>
                  <a:gd name="T5" fmla="*/ 169 h 194"/>
                  <a:gd name="T6" fmla="*/ 55 w 67"/>
                  <a:gd name="T7" fmla="*/ 183 h 194"/>
                  <a:gd name="T8" fmla="*/ 0 w 67"/>
                  <a:gd name="T9" fmla="*/ 194 h 194"/>
                  <a:gd name="T10" fmla="*/ 33 w 67"/>
                  <a:gd name="T11" fmla="*/ 3 h 194"/>
                  <a:gd name="T12" fmla="*/ 36 w 67"/>
                  <a:gd name="T13" fmla="*/ 0 h 194"/>
                  <a:gd name="T14" fmla="*/ 46 w 67"/>
                  <a:gd name="T15" fmla="*/ 26 h 194"/>
                  <a:gd name="T16" fmla="*/ 57 w 67"/>
                  <a:gd name="T17" fmla="*/ 10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" h="194">
                    <a:moveTo>
                      <a:pt x="57" y="104"/>
                    </a:moveTo>
                    <a:cubicBezTo>
                      <a:pt x="57" y="106"/>
                      <a:pt x="57" y="109"/>
                      <a:pt x="57" y="111"/>
                    </a:cubicBezTo>
                    <a:cubicBezTo>
                      <a:pt x="51" y="131"/>
                      <a:pt x="64" y="149"/>
                      <a:pt x="66" y="169"/>
                    </a:cubicBezTo>
                    <a:cubicBezTo>
                      <a:pt x="67" y="180"/>
                      <a:pt x="62" y="185"/>
                      <a:pt x="55" y="183"/>
                    </a:cubicBezTo>
                    <a:cubicBezTo>
                      <a:pt x="34" y="174"/>
                      <a:pt x="19" y="191"/>
                      <a:pt x="0" y="194"/>
                    </a:cubicBezTo>
                    <a:cubicBezTo>
                      <a:pt x="11" y="130"/>
                      <a:pt x="22" y="66"/>
                      <a:pt x="33" y="3"/>
                    </a:cubicBezTo>
                    <a:cubicBezTo>
                      <a:pt x="33" y="2"/>
                      <a:pt x="35" y="1"/>
                      <a:pt x="36" y="0"/>
                    </a:cubicBezTo>
                    <a:cubicBezTo>
                      <a:pt x="44" y="7"/>
                      <a:pt x="44" y="17"/>
                      <a:pt x="46" y="26"/>
                    </a:cubicBezTo>
                    <a:cubicBezTo>
                      <a:pt x="50" y="52"/>
                      <a:pt x="55" y="78"/>
                      <a:pt x="57" y="104"/>
                    </a:cubicBezTo>
                    <a:close/>
                  </a:path>
                </a:pathLst>
              </a:custGeom>
              <a:solidFill>
                <a:srgbClr val="2322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4" name="Freeform 659">
                <a:extLst>
                  <a:ext uri="{FF2B5EF4-FFF2-40B4-BE49-F238E27FC236}">
                    <a16:creationId xmlns:a16="http://schemas.microsoft.com/office/drawing/2014/main" id="{6ECDEA91-24EE-13C3-2BB0-EF6897D9B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338" y="30163"/>
                <a:ext cx="53975" cy="273050"/>
              </a:xfrm>
              <a:custGeom>
                <a:avLst/>
                <a:gdLst>
                  <a:gd name="T0" fmla="*/ 28 w 30"/>
                  <a:gd name="T1" fmla="*/ 124 h 152"/>
                  <a:gd name="T2" fmla="*/ 21 w 30"/>
                  <a:gd name="T3" fmla="*/ 152 h 152"/>
                  <a:gd name="T4" fmla="*/ 3 w 30"/>
                  <a:gd name="T5" fmla="*/ 43 h 152"/>
                  <a:gd name="T6" fmla="*/ 9 w 30"/>
                  <a:gd name="T7" fmla="*/ 0 h 152"/>
                  <a:gd name="T8" fmla="*/ 23 w 30"/>
                  <a:gd name="T9" fmla="*/ 57 h 152"/>
                  <a:gd name="T10" fmla="*/ 28 w 30"/>
                  <a:gd name="T11" fmla="*/ 124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" h="152">
                    <a:moveTo>
                      <a:pt x="28" y="124"/>
                    </a:moveTo>
                    <a:cubicBezTo>
                      <a:pt x="25" y="133"/>
                      <a:pt x="28" y="144"/>
                      <a:pt x="21" y="152"/>
                    </a:cubicBezTo>
                    <a:cubicBezTo>
                      <a:pt x="12" y="117"/>
                      <a:pt x="5" y="80"/>
                      <a:pt x="3" y="43"/>
                    </a:cubicBezTo>
                    <a:cubicBezTo>
                      <a:pt x="0" y="28"/>
                      <a:pt x="7" y="14"/>
                      <a:pt x="9" y="0"/>
                    </a:cubicBezTo>
                    <a:cubicBezTo>
                      <a:pt x="22" y="17"/>
                      <a:pt x="18" y="38"/>
                      <a:pt x="23" y="57"/>
                    </a:cubicBezTo>
                    <a:cubicBezTo>
                      <a:pt x="29" y="78"/>
                      <a:pt x="30" y="101"/>
                      <a:pt x="28" y="124"/>
                    </a:cubicBezTo>
                    <a:close/>
                  </a:path>
                </a:pathLst>
              </a:custGeom>
              <a:solidFill>
                <a:srgbClr val="56292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5" name="Freeform 660">
                <a:extLst>
                  <a:ext uri="{FF2B5EF4-FFF2-40B4-BE49-F238E27FC236}">
                    <a16:creationId xmlns:a16="http://schemas.microsoft.com/office/drawing/2014/main" id="{A79EB90F-AA0B-835F-85D4-086DDE912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163" y="107950"/>
                <a:ext cx="41275" cy="217488"/>
              </a:xfrm>
              <a:custGeom>
                <a:avLst/>
                <a:gdLst>
                  <a:gd name="T0" fmla="*/ 5 w 23"/>
                  <a:gd name="T1" fmla="*/ 0 h 121"/>
                  <a:gd name="T2" fmla="*/ 23 w 23"/>
                  <a:gd name="T3" fmla="*/ 109 h 121"/>
                  <a:gd name="T4" fmla="*/ 23 w 23"/>
                  <a:gd name="T5" fmla="*/ 121 h 121"/>
                  <a:gd name="T6" fmla="*/ 2 w 23"/>
                  <a:gd name="T7" fmla="*/ 17 h 121"/>
                  <a:gd name="T8" fmla="*/ 5 w 23"/>
                  <a:gd name="T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121">
                    <a:moveTo>
                      <a:pt x="5" y="0"/>
                    </a:moveTo>
                    <a:cubicBezTo>
                      <a:pt x="11" y="37"/>
                      <a:pt x="17" y="73"/>
                      <a:pt x="23" y="109"/>
                    </a:cubicBezTo>
                    <a:cubicBezTo>
                      <a:pt x="23" y="113"/>
                      <a:pt x="23" y="117"/>
                      <a:pt x="23" y="121"/>
                    </a:cubicBezTo>
                    <a:cubicBezTo>
                      <a:pt x="11" y="87"/>
                      <a:pt x="9" y="52"/>
                      <a:pt x="2" y="17"/>
                    </a:cubicBezTo>
                    <a:cubicBezTo>
                      <a:pt x="2" y="12"/>
                      <a:pt x="0" y="5"/>
                      <a:pt x="5" y="0"/>
                    </a:cubicBezTo>
                    <a:close/>
                  </a:path>
                </a:pathLst>
              </a:custGeom>
              <a:solidFill>
                <a:srgbClr val="D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6" name="Freeform 661">
                <a:extLst>
                  <a:ext uri="{FF2B5EF4-FFF2-40B4-BE49-F238E27FC236}">
                    <a16:creationId xmlns:a16="http://schemas.microsoft.com/office/drawing/2014/main" id="{041C3BD8-EF3C-DD59-2809-5BEDFE78E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84588" y="209550"/>
                <a:ext cx="117475" cy="555625"/>
              </a:xfrm>
              <a:custGeom>
                <a:avLst/>
                <a:gdLst>
                  <a:gd name="T0" fmla="*/ 56 w 64"/>
                  <a:gd name="T1" fmla="*/ 40 h 309"/>
                  <a:gd name="T2" fmla="*/ 59 w 64"/>
                  <a:gd name="T3" fmla="*/ 116 h 309"/>
                  <a:gd name="T4" fmla="*/ 63 w 64"/>
                  <a:gd name="T5" fmla="*/ 155 h 309"/>
                  <a:gd name="T6" fmla="*/ 59 w 64"/>
                  <a:gd name="T7" fmla="*/ 180 h 309"/>
                  <a:gd name="T8" fmla="*/ 39 w 64"/>
                  <a:gd name="T9" fmla="*/ 282 h 309"/>
                  <a:gd name="T10" fmla="*/ 28 w 64"/>
                  <a:gd name="T11" fmla="*/ 307 h 309"/>
                  <a:gd name="T12" fmla="*/ 0 w 64"/>
                  <a:gd name="T13" fmla="*/ 303 h 309"/>
                  <a:gd name="T14" fmla="*/ 27 w 64"/>
                  <a:gd name="T15" fmla="*/ 150 h 309"/>
                  <a:gd name="T16" fmla="*/ 32 w 64"/>
                  <a:gd name="T17" fmla="*/ 134 h 309"/>
                  <a:gd name="T18" fmla="*/ 39 w 64"/>
                  <a:gd name="T19" fmla="*/ 72 h 309"/>
                  <a:gd name="T20" fmla="*/ 44 w 64"/>
                  <a:gd name="T21" fmla="*/ 19 h 309"/>
                  <a:gd name="T22" fmla="*/ 50 w 64"/>
                  <a:gd name="T23" fmla="*/ 1 h 309"/>
                  <a:gd name="T24" fmla="*/ 60 w 64"/>
                  <a:gd name="T25" fmla="*/ 19 h 309"/>
                  <a:gd name="T26" fmla="*/ 56 w 64"/>
                  <a:gd name="T27" fmla="*/ 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" h="309">
                    <a:moveTo>
                      <a:pt x="56" y="40"/>
                    </a:moveTo>
                    <a:cubicBezTo>
                      <a:pt x="40" y="66"/>
                      <a:pt x="51" y="92"/>
                      <a:pt x="59" y="116"/>
                    </a:cubicBezTo>
                    <a:cubicBezTo>
                      <a:pt x="63" y="130"/>
                      <a:pt x="64" y="142"/>
                      <a:pt x="63" y="155"/>
                    </a:cubicBezTo>
                    <a:cubicBezTo>
                      <a:pt x="57" y="163"/>
                      <a:pt x="61" y="172"/>
                      <a:pt x="59" y="180"/>
                    </a:cubicBezTo>
                    <a:cubicBezTo>
                      <a:pt x="50" y="213"/>
                      <a:pt x="47" y="248"/>
                      <a:pt x="39" y="282"/>
                    </a:cubicBezTo>
                    <a:cubicBezTo>
                      <a:pt x="37" y="291"/>
                      <a:pt x="41" y="303"/>
                      <a:pt x="28" y="307"/>
                    </a:cubicBezTo>
                    <a:cubicBezTo>
                      <a:pt x="20" y="300"/>
                      <a:pt x="9" y="309"/>
                      <a:pt x="0" y="303"/>
                    </a:cubicBezTo>
                    <a:cubicBezTo>
                      <a:pt x="7" y="252"/>
                      <a:pt x="14" y="200"/>
                      <a:pt x="27" y="150"/>
                    </a:cubicBezTo>
                    <a:cubicBezTo>
                      <a:pt x="32" y="146"/>
                      <a:pt x="32" y="139"/>
                      <a:pt x="32" y="134"/>
                    </a:cubicBezTo>
                    <a:cubicBezTo>
                      <a:pt x="30" y="112"/>
                      <a:pt x="33" y="92"/>
                      <a:pt x="39" y="72"/>
                    </a:cubicBezTo>
                    <a:cubicBezTo>
                      <a:pt x="40" y="54"/>
                      <a:pt x="46" y="37"/>
                      <a:pt x="44" y="19"/>
                    </a:cubicBezTo>
                    <a:cubicBezTo>
                      <a:pt x="43" y="13"/>
                      <a:pt x="39" y="2"/>
                      <a:pt x="50" y="1"/>
                    </a:cubicBezTo>
                    <a:cubicBezTo>
                      <a:pt x="62" y="0"/>
                      <a:pt x="58" y="12"/>
                      <a:pt x="60" y="19"/>
                    </a:cubicBezTo>
                    <a:cubicBezTo>
                      <a:pt x="54" y="25"/>
                      <a:pt x="57" y="33"/>
                      <a:pt x="56" y="40"/>
                    </a:cubicBezTo>
                    <a:close/>
                  </a:path>
                </a:pathLst>
              </a:custGeom>
              <a:solidFill>
                <a:srgbClr val="F19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7" name="Freeform 662">
                <a:extLst>
                  <a:ext uri="{FF2B5EF4-FFF2-40B4-BE49-F238E27FC236}">
                    <a16:creationId xmlns:a16="http://schemas.microsoft.com/office/drawing/2014/main" id="{41BC985F-974D-BCDB-802A-FC08CFF30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5063" y="174625"/>
                <a:ext cx="87313" cy="122238"/>
              </a:xfrm>
              <a:custGeom>
                <a:avLst/>
                <a:gdLst>
                  <a:gd name="T0" fmla="*/ 29 w 48"/>
                  <a:gd name="T1" fmla="*/ 68 h 68"/>
                  <a:gd name="T2" fmla="*/ 24 w 48"/>
                  <a:gd name="T3" fmla="*/ 65 h 68"/>
                  <a:gd name="T4" fmla="*/ 16 w 48"/>
                  <a:gd name="T5" fmla="*/ 43 h 68"/>
                  <a:gd name="T6" fmla="*/ 25 w 48"/>
                  <a:gd name="T7" fmla="*/ 20 h 68"/>
                  <a:gd name="T8" fmla="*/ 35 w 48"/>
                  <a:gd name="T9" fmla="*/ 0 h 68"/>
                  <a:gd name="T10" fmla="*/ 45 w 48"/>
                  <a:gd name="T11" fmla="*/ 48 h 68"/>
                  <a:gd name="T12" fmla="*/ 29 w 48"/>
                  <a:gd name="T1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68">
                    <a:moveTo>
                      <a:pt x="29" y="68"/>
                    </a:moveTo>
                    <a:cubicBezTo>
                      <a:pt x="27" y="67"/>
                      <a:pt x="25" y="65"/>
                      <a:pt x="24" y="65"/>
                    </a:cubicBezTo>
                    <a:cubicBezTo>
                      <a:pt x="0" y="65"/>
                      <a:pt x="6" y="55"/>
                      <a:pt x="16" y="43"/>
                    </a:cubicBezTo>
                    <a:cubicBezTo>
                      <a:pt x="21" y="37"/>
                      <a:pt x="26" y="30"/>
                      <a:pt x="25" y="20"/>
                    </a:cubicBezTo>
                    <a:cubicBezTo>
                      <a:pt x="25" y="12"/>
                      <a:pt x="22" y="2"/>
                      <a:pt x="35" y="0"/>
                    </a:cubicBezTo>
                    <a:cubicBezTo>
                      <a:pt x="38" y="16"/>
                      <a:pt x="42" y="32"/>
                      <a:pt x="45" y="48"/>
                    </a:cubicBezTo>
                    <a:cubicBezTo>
                      <a:pt x="48" y="61"/>
                      <a:pt x="43" y="68"/>
                      <a:pt x="29" y="68"/>
                    </a:cubicBezTo>
                    <a:close/>
                  </a:path>
                </a:pathLst>
              </a:custGeom>
              <a:solidFill>
                <a:srgbClr val="69A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8" name="Freeform 663">
                <a:extLst>
                  <a:ext uri="{FF2B5EF4-FFF2-40B4-BE49-F238E27FC236}">
                    <a16:creationId xmlns:a16="http://schemas.microsoft.com/office/drawing/2014/main" id="{5A7A042E-33F4-B7C6-0512-36FBE49CD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8875" y="117475"/>
                <a:ext cx="39688" cy="92075"/>
              </a:xfrm>
              <a:custGeom>
                <a:avLst/>
                <a:gdLst>
                  <a:gd name="T0" fmla="*/ 22 w 22"/>
                  <a:gd name="T1" fmla="*/ 32 h 52"/>
                  <a:gd name="T2" fmla="*/ 12 w 22"/>
                  <a:gd name="T3" fmla="*/ 52 h 52"/>
                  <a:gd name="T4" fmla="*/ 0 w 22"/>
                  <a:gd name="T5" fmla="*/ 48 h 52"/>
                  <a:gd name="T6" fmla="*/ 8 w 22"/>
                  <a:gd name="T7" fmla="*/ 0 h 52"/>
                  <a:gd name="T8" fmla="*/ 22 w 22"/>
                  <a:gd name="T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52">
                    <a:moveTo>
                      <a:pt x="22" y="32"/>
                    </a:moveTo>
                    <a:cubicBezTo>
                      <a:pt x="14" y="37"/>
                      <a:pt x="18" y="47"/>
                      <a:pt x="12" y="52"/>
                    </a:cubicBezTo>
                    <a:cubicBezTo>
                      <a:pt x="8" y="51"/>
                      <a:pt x="4" y="49"/>
                      <a:pt x="0" y="48"/>
                    </a:cubicBezTo>
                    <a:cubicBezTo>
                      <a:pt x="3" y="32"/>
                      <a:pt x="6" y="16"/>
                      <a:pt x="8" y="0"/>
                    </a:cubicBezTo>
                    <a:cubicBezTo>
                      <a:pt x="18" y="8"/>
                      <a:pt x="20" y="21"/>
                      <a:pt x="22" y="32"/>
                    </a:cubicBezTo>
                    <a:close/>
                  </a:path>
                </a:pathLst>
              </a:custGeom>
              <a:solidFill>
                <a:srgbClr val="D0A1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9" name="Freeform 664">
                <a:extLst>
                  <a:ext uri="{FF2B5EF4-FFF2-40B4-BE49-F238E27FC236}">
                    <a16:creationId xmlns:a16="http://schemas.microsoft.com/office/drawing/2014/main" id="{964735E0-DACD-2BC7-67D1-7BBE7DB8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175" y="195263"/>
                <a:ext cx="153988" cy="152400"/>
              </a:xfrm>
              <a:custGeom>
                <a:avLst/>
                <a:gdLst>
                  <a:gd name="T0" fmla="*/ 6 w 84"/>
                  <a:gd name="T1" fmla="*/ 48 h 85"/>
                  <a:gd name="T2" fmla="*/ 12 w 84"/>
                  <a:gd name="T3" fmla="*/ 33 h 85"/>
                  <a:gd name="T4" fmla="*/ 7 w 84"/>
                  <a:gd name="T5" fmla="*/ 4 h 85"/>
                  <a:gd name="T6" fmla="*/ 27 w 84"/>
                  <a:gd name="T7" fmla="*/ 6 h 85"/>
                  <a:gd name="T8" fmla="*/ 62 w 84"/>
                  <a:gd name="T9" fmla="*/ 12 h 85"/>
                  <a:gd name="T10" fmla="*/ 77 w 84"/>
                  <a:gd name="T11" fmla="*/ 16 h 85"/>
                  <a:gd name="T12" fmla="*/ 63 w 84"/>
                  <a:gd name="T13" fmla="*/ 45 h 85"/>
                  <a:gd name="T14" fmla="*/ 50 w 84"/>
                  <a:gd name="T15" fmla="*/ 82 h 85"/>
                  <a:gd name="T16" fmla="*/ 21 w 84"/>
                  <a:gd name="T17" fmla="*/ 77 h 85"/>
                  <a:gd name="T18" fmla="*/ 6 w 84"/>
                  <a:gd name="T19" fmla="*/ 59 h 85"/>
                  <a:gd name="T20" fmla="*/ 6 w 84"/>
                  <a:gd name="T21" fmla="*/ 48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85">
                    <a:moveTo>
                      <a:pt x="6" y="48"/>
                    </a:moveTo>
                    <a:cubicBezTo>
                      <a:pt x="13" y="45"/>
                      <a:pt x="15" y="40"/>
                      <a:pt x="12" y="33"/>
                    </a:cubicBezTo>
                    <a:cubicBezTo>
                      <a:pt x="8" y="24"/>
                      <a:pt x="5" y="14"/>
                      <a:pt x="7" y="4"/>
                    </a:cubicBezTo>
                    <a:cubicBezTo>
                      <a:pt x="14" y="5"/>
                      <a:pt x="20" y="5"/>
                      <a:pt x="27" y="6"/>
                    </a:cubicBezTo>
                    <a:cubicBezTo>
                      <a:pt x="40" y="0"/>
                      <a:pt x="50" y="10"/>
                      <a:pt x="62" y="12"/>
                    </a:cubicBezTo>
                    <a:cubicBezTo>
                      <a:pt x="67" y="13"/>
                      <a:pt x="72" y="15"/>
                      <a:pt x="77" y="16"/>
                    </a:cubicBezTo>
                    <a:cubicBezTo>
                      <a:pt x="84" y="32"/>
                      <a:pt x="74" y="38"/>
                      <a:pt x="63" y="45"/>
                    </a:cubicBezTo>
                    <a:cubicBezTo>
                      <a:pt x="50" y="54"/>
                      <a:pt x="46" y="67"/>
                      <a:pt x="50" y="82"/>
                    </a:cubicBezTo>
                    <a:cubicBezTo>
                      <a:pt x="40" y="81"/>
                      <a:pt x="29" y="85"/>
                      <a:pt x="21" y="77"/>
                    </a:cubicBezTo>
                    <a:cubicBezTo>
                      <a:pt x="16" y="71"/>
                      <a:pt x="15" y="61"/>
                      <a:pt x="6" y="59"/>
                    </a:cubicBezTo>
                    <a:cubicBezTo>
                      <a:pt x="0" y="56"/>
                      <a:pt x="6" y="52"/>
                      <a:pt x="6" y="48"/>
                    </a:cubicBezTo>
                    <a:close/>
                  </a:path>
                </a:pathLst>
              </a:custGeom>
              <a:solidFill>
                <a:srgbClr val="D4B2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0" name="Freeform 665">
                <a:extLst>
                  <a:ext uri="{FF2B5EF4-FFF2-40B4-BE49-F238E27FC236}">
                    <a16:creationId xmlns:a16="http://schemas.microsoft.com/office/drawing/2014/main" id="{65E656C8-2366-A693-93FC-0B2E75CD5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225" y="200025"/>
                <a:ext cx="152400" cy="365125"/>
              </a:xfrm>
              <a:custGeom>
                <a:avLst/>
                <a:gdLst>
                  <a:gd name="T0" fmla="*/ 11 w 84"/>
                  <a:gd name="T1" fmla="*/ 13 h 204"/>
                  <a:gd name="T2" fmla="*/ 30 w 84"/>
                  <a:gd name="T3" fmla="*/ 7 h 204"/>
                  <a:gd name="T4" fmla="*/ 38 w 84"/>
                  <a:gd name="T5" fmla="*/ 2 h 204"/>
                  <a:gd name="T6" fmla="*/ 84 w 84"/>
                  <a:gd name="T7" fmla="*/ 21 h 204"/>
                  <a:gd name="T8" fmla="*/ 76 w 84"/>
                  <a:gd name="T9" fmla="*/ 153 h 204"/>
                  <a:gd name="T10" fmla="*/ 72 w 84"/>
                  <a:gd name="T11" fmla="*/ 200 h 204"/>
                  <a:gd name="T12" fmla="*/ 58 w 84"/>
                  <a:gd name="T13" fmla="*/ 187 h 204"/>
                  <a:gd name="T14" fmla="*/ 61 w 84"/>
                  <a:gd name="T15" fmla="*/ 78 h 204"/>
                  <a:gd name="T16" fmla="*/ 51 w 84"/>
                  <a:gd name="T17" fmla="*/ 84 h 204"/>
                  <a:gd name="T18" fmla="*/ 39 w 84"/>
                  <a:gd name="T19" fmla="*/ 85 h 204"/>
                  <a:gd name="T20" fmla="*/ 18 w 84"/>
                  <a:gd name="T21" fmla="*/ 50 h 204"/>
                  <a:gd name="T22" fmla="*/ 11 w 84"/>
                  <a:gd name="T23" fmla="*/ 13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204">
                    <a:moveTo>
                      <a:pt x="11" y="13"/>
                    </a:moveTo>
                    <a:cubicBezTo>
                      <a:pt x="15" y="5"/>
                      <a:pt x="26" y="15"/>
                      <a:pt x="30" y="7"/>
                    </a:cubicBezTo>
                    <a:cubicBezTo>
                      <a:pt x="33" y="5"/>
                      <a:pt x="35" y="4"/>
                      <a:pt x="38" y="2"/>
                    </a:cubicBezTo>
                    <a:cubicBezTo>
                      <a:pt x="61" y="0"/>
                      <a:pt x="77" y="6"/>
                      <a:pt x="84" y="21"/>
                    </a:cubicBezTo>
                    <a:cubicBezTo>
                      <a:pt x="69" y="64"/>
                      <a:pt x="78" y="109"/>
                      <a:pt x="76" y="153"/>
                    </a:cubicBezTo>
                    <a:cubicBezTo>
                      <a:pt x="75" y="169"/>
                      <a:pt x="79" y="185"/>
                      <a:pt x="72" y="200"/>
                    </a:cubicBezTo>
                    <a:cubicBezTo>
                      <a:pt x="60" y="204"/>
                      <a:pt x="59" y="196"/>
                      <a:pt x="58" y="187"/>
                    </a:cubicBezTo>
                    <a:cubicBezTo>
                      <a:pt x="63" y="151"/>
                      <a:pt x="58" y="114"/>
                      <a:pt x="61" y="78"/>
                    </a:cubicBezTo>
                    <a:cubicBezTo>
                      <a:pt x="56" y="78"/>
                      <a:pt x="55" y="84"/>
                      <a:pt x="51" y="84"/>
                    </a:cubicBezTo>
                    <a:cubicBezTo>
                      <a:pt x="47" y="86"/>
                      <a:pt x="43" y="86"/>
                      <a:pt x="39" y="85"/>
                    </a:cubicBezTo>
                    <a:cubicBezTo>
                      <a:pt x="24" y="78"/>
                      <a:pt x="26" y="61"/>
                      <a:pt x="18" y="50"/>
                    </a:cubicBezTo>
                    <a:cubicBezTo>
                      <a:pt x="16" y="38"/>
                      <a:pt x="0" y="28"/>
                      <a:pt x="11" y="13"/>
                    </a:cubicBezTo>
                    <a:close/>
                  </a:path>
                </a:pathLst>
              </a:custGeom>
              <a:solidFill>
                <a:srgbClr val="D1B0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1" name="Freeform 666">
                <a:extLst>
                  <a:ext uri="{FF2B5EF4-FFF2-40B4-BE49-F238E27FC236}">
                    <a16:creationId xmlns:a16="http://schemas.microsoft.com/office/drawing/2014/main" id="{E950B5BB-128F-694E-AED1-A069BD4CD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7488" y="57150"/>
                <a:ext cx="127000" cy="174625"/>
              </a:xfrm>
              <a:custGeom>
                <a:avLst/>
                <a:gdLst>
                  <a:gd name="T0" fmla="*/ 43 w 69"/>
                  <a:gd name="T1" fmla="*/ 97 h 97"/>
                  <a:gd name="T2" fmla="*/ 0 w 69"/>
                  <a:gd name="T3" fmla="*/ 81 h 97"/>
                  <a:gd name="T4" fmla="*/ 23 w 69"/>
                  <a:gd name="T5" fmla="*/ 79 h 97"/>
                  <a:gd name="T6" fmla="*/ 26 w 69"/>
                  <a:gd name="T7" fmla="*/ 1 h 97"/>
                  <a:gd name="T8" fmla="*/ 32 w 69"/>
                  <a:gd name="T9" fmla="*/ 17 h 97"/>
                  <a:gd name="T10" fmla="*/ 35 w 69"/>
                  <a:gd name="T11" fmla="*/ 41 h 97"/>
                  <a:gd name="T12" fmla="*/ 45 w 69"/>
                  <a:gd name="T13" fmla="*/ 20 h 97"/>
                  <a:gd name="T14" fmla="*/ 60 w 69"/>
                  <a:gd name="T15" fmla="*/ 0 h 97"/>
                  <a:gd name="T16" fmla="*/ 68 w 69"/>
                  <a:gd name="T17" fmla="*/ 14 h 97"/>
                  <a:gd name="T18" fmla="*/ 69 w 69"/>
                  <a:gd name="T19" fmla="*/ 29 h 97"/>
                  <a:gd name="T20" fmla="*/ 52 w 69"/>
                  <a:gd name="T21" fmla="*/ 45 h 97"/>
                  <a:gd name="T22" fmla="*/ 51 w 69"/>
                  <a:gd name="T23" fmla="*/ 88 h 97"/>
                  <a:gd name="T24" fmla="*/ 43 w 69"/>
                  <a:gd name="T25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97">
                    <a:moveTo>
                      <a:pt x="43" y="97"/>
                    </a:moveTo>
                    <a:cubicBezTo>
                      <a:pt x="32" y="84"/>
                      <a:pt x="14" y="87"/>
                      <a:pt x="0" y="81"/>
                    </a:cubicBezTo>
                    <a:cubicBezTo>
                      <a:pt x="7" y="70"/>
                      <a:pt x="16" y="81"/>
                      <a:pt x="23" y="79"/>
                    </a:cubicBezTo>
                    <a:cubicBezTo>
                      <a:pt x="30" y="53"/>
                      <a:pt x="18" y="27"/>
                      <a:pt x="26" y="1"/>
                    </a:cubicBezTo>
                    <a:cubicBezTo>
                      <a:pt x="28" y="7"/>
                      <a:pt x="30" y="12"/>
                      <a:pt x="32" y="17"/>
                    </a:cubicBezTo>
                    <a:cubicBezTo>
                      <a:pt x="38" y="24"/>
                      <a:pt x="36" y="33"/>
                      <a:pt x="35" y="41"/>
                    </a:cubicBezTo>
                    <a:cubicBezTo>
                      <a:pt x="36" y="33"/>
                      <a:pt x="37" y="25"/>
                      <a:pt x="45" y="20"/>
                    </a:cubicBezTo>
                    <a:cubicBezTo>
                      <a:pt x="50" y="14"/>
                      <a:pt x="55" y="7"/>
                      <a:pt x="60" y="0"/>
                    </a:cubicBezTo>
                    <a:cubicBezTo>
                      <a:pt x="69" y="1"/>
                      <a:pt x="67" y="8"/>
                      <a:pt x="68" y="14"/>
                    </a:cubicBezTo>
                    <a:cubicBezTo>
                      <a:pt x="66" y="19"/>
                      <a:pt x="67" y="24"/>
                      <a:pt x="69" y="29"/>
                    </a:cubicBezTo>
                    <a:cubicBezTo>
                      <a:pt x="56" y="26"/>
                      <a:pt x="52" y="32"/>
                      <a:pt x="52" y="45"/>
                    </a:cubicBezTo>
                    <a:cubicBezTo>
                      <a:pt x="53" y="59"/>
                      <a:pt x="56" y="74"/>
                      <a:pt x="51" y="88"/>
                    </a:cubicBezTo>
                    <a:cubicBezTo>
                      <a:pt x="49" y="92"/>
                      <a:pt x="47" y="96"/>
                      <a:pt x="43" y="97"/>
                    </a:cubicBezTo>
                    <a:close/>
                  </a:path>
                </a:pathLst>
              </a:custGeom>
              <a:solidFill>
                <a:srgbClr val="2224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2" name="Freeform 667">
                <a:extLst>
                  <a:ext uri="{FF2B5EF4-FFF2-40B4-BE49-F238E27FC236}">
                    <a16:creationId xmlns:a16="http://schemas.microsoft.com/office/drawing/2014/main" id="{DD1CB669-8C37-5948-F895-1D3FDD936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8" y="30163"/>
                <a:ext cx="22225" cy="71438"/>
              </a:xfrm>
              <a:custGeom>
                <a:avLst/>
                <a:gdLst>
                  <a:gd name="T0" fmla="*/ 12 w 12"/>
                  <a:gd name="T1" fmla="*/ 20 h 40"/>
                  <a:gd name="T2" fmla="*/ 7 w 12"/>
                  <a:gd name="T3" fmla="*/ 40 h 40"/>
                  <a:gd name="T4" fmla="*/ 1 w 12"/>
                  <a:gd name="T5" fmla="*/ 0 h 40"/>
                  <a:gd name="T6" fmla="*/ 12 w 12"/>
                  <a:gd name="T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40">
                    <a:moveTo>
                      <a:pt x="12" y="20"/>
                    </a:moveTo>
                    <a:cubicBezTo>
                      <a:pt x="11" y="27"/>
                      <a:pt x="11" y="34"/>
                      <a:pt x="7" y="40"/>
                    </a:cubicBezTo>
                    <a:cubicBezTo>
                      <a:pt x="3" y="27"/>
                      <a:pt x="0" y="14"/>
                      <a:pt x="1" y="0"/>
                    </a:cubicBezTo>
                    <a:cubicBezTo>
                      <a:pt x="7" y="5"/>
                      <a:pt x="11" y="12"/>
                      <a:pt x="12" y="20"/>
                    </a:cubicBezTo>
                    <a:close/>
                  </a:path>
                </a:pathLst>
              </a:custGeom>
              <a:solidFill>
                <a:srgbClr val="E4E3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3" name="Freeform 668">
                <a:extLst>
                  <a:ext uri="{FF2B5EF4-FFF2-40B4-BE49-F238E27FC236}">
                    <a16:creationId xmlns:a16="http://schemas.microsoft.com/office/drawing/2014/main" id="{02C2E15E-1563-356E-2606-BCD77BFB8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613" y="52388"/>
                <a:ext cx="114300" cy="330200"/>
              </a:xfrm>
              <a:custGeom>
                <a:avLst/>
                <a:gdLst>
                  <a:gd name="T0" fmla="*/ 59 w 62"/>
                  <a:gd name="T1" fmla="*/ 176 h 184"/>
                  <a:gd name="T2" fmla="*/ 31 w 62"/>
                  <a:gd name="T3" fmla="*/ 184 h 184"/>
                  <a:gd name="T4" fmla="*/ 17 w 62"/>
                  <a:gd name="T5" fmla="*/ 167 h 184"/>
                  <a:gd name="T6" fmla="*/ 3 w 62"/>
                  <a:gd name="T7" fmla="*/ 83 h 184"/>
                  <a:gd name="T8" fmla="*/ 9 w 62"/>
                  <a:gd name="T9" fmla="*/ 38 h 184"/>
                  <a:gd name="T10" fmla="*/ 16 w 62"/>
                  <a:gd name="T11" fmla="*/ 20 h 184"/>
                  <a:gd name="T12" fmla="*/ 27 w 62"/>
                  <a:gd name="T13" fmla="*/ 0 h 184"/>
                  <a:gd name="T14" fmla="*/ 41 w 62"/>
                  <a:gd name="T15" fmla="*/ 61 h 184"/>
                  <a:gd name="T16" fmla="*/ 61 w 62"/>
                  <a:gd name="T17" fmla="*/ 165 h 184"/>
                  <a:gd name="T18" fmla="*/ 59 w 62"/>
                  <a:gd name="T19" fmla="*/ 176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84">
                    <a:moveTo>
                      <a:pt x="59" y="176"/>
                    </a:moveTo>
                    <a:cubicBezTo>
                      <a:pt x="48" y="174"/>
                      <a:pt x="40" y="179"/>
                      <a:pt x="31" y="184"/>
                    </a:cubicBezTo>
                    <a:cubicBezTo>
                      <a:pt x="19" y="184"/>
                      <a:pt x="19" y="175"/>
                      <a:pt x="17" y="167"/>
                    </a:cubicBezTo>
                    <a:cubicBezTo>
                      <a:pt x="12" y="139"/>
                      <a:pt x="7" y="111"/>
                      <a:pt x="3" y="83"/>
                    </a:cubicBezTo>
                    <a:cubicBezTo>
                      <a:pt x="0" y="68"/>
                      <a:pt x="5" y="53"/>
                      <a:pt x="9" y="38"/>
                    </a:cubicBezTo>
                    <a:cubicBezTo>
                      <a:pt x="12" y="32"/>
                      <a:pt x="9" y="24"/>
                      <a:pt x="16" y="20"/>
                    </a:cubicBezTo>
                    <a:cubicBezTo>
                      <a:pt x="20" y="13"/>
                      <a:pt x="24" y="6"/>
                      <a:pt x="27" y="0"/>
                    </a:cubicBezTo>
                    <a:cubicBezTo>
                      <a:pt x="41" y="18"/>
                      <a:pt x="36" y="40"/>
                      <a:pt x="41" y="61"/>
                    </a:cubicBezTo>
                    <a:cubicBezTo>
                      <a:pt x="49" y="95"/>
                      <a:pt x="55" y="130"/>
                      <a:pt x="61" y="165"/>
                    </a:cubicBezTo>
                    <a:cubicBezTo>
                      <a:pt x="62" y="169"/>
                      <a:pt x="60" y="173"/>
                      <a:pt x="59" y="176"/>
                    </a:cubicBezTo>
                    <a:close/>
                  </a:path>
                </a:pathLst>
              </a:custGeom>
              <a:solidFill>
                <a:srgbClr val="F19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4" name="Freeform 669">
                <a:extLst>
                  <a:ext uri="{FF2B5EF4-FFF2-40B4-BE49-F238E27FC236}">
                    <a16:creationId xmlns:a16="http://schemas.microsoft.com/office/drawing/2014/main" id="{4974D5FF-EC9F-6B2F-B54E-B5F40B80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100" y="158750"/>
                <a:ext cx="134938" cy="157163"/>
              </a:xfrm>
              <a:custGeom>
                <a:avLst/>
                <a:gdLst>
                  <a:gd name="T0" fmla="*/ 67 w 74"/>
                  <a:gd name="T1" fmla="*/ 58 h 88"/>
                  <a:gd name="T2" fmla="*/ 62 w 74"/>
                  <a:gd name="T3" fmla="*/ 82 h 88"/>
                  <a:gd name="T4" fmla="*/ 54 w 74"/>
                  <a:gd name="T5" fmla="*/ 80 h 88"/>
                  <a:gd name="T6" fmla="*/ 38 w 74"/>
                  <a:gd name="T7" fmla="*/ 85 h 88"/>
                  <a:gd name="T8" fmla="*/ 2 w 74"/>
                  <a:gd name="T9" fmla="*/ 29 h 88"/>
                  <a:gd name="T10" fmla="*/ 0 w 74"/>
                  <a:gd name="T11" fmla="*/ 20 h 88"/>
                  <a:gd name="T12" fmla="*/ 14 w 74"/>
                  <a:gd name="T13" fmla="*/ 13 h 88"/>
                  <a:gd name="T14" fmla="*/ 51 w 74"/>
                  <a:gd name="T15" fmla="*/ 7 h 88"/>
                  <a:gd name="T16" fmla="*/ 68 w 74"/>
                  <a:gd name="T17" fmla="*/ 0 h 88"/>
                  <a:gd name="T18" fmla="*/ 70 w 74"/>
                  <a:gd name="T19" fmla="*/ 0 h 88"/>
                  <a:gd name="T20" fmla="*/ 63 w 74"/>
                  <a:gd name="T21" fmla="*/ 34 h 88"/>
                  <a:gd name="T22" fmla="*/ 67 w 74"/>
                  <a:gd name="T23" fmla="*/ 5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4" h="88">
                    <a:moveTo>
                      <a:pt x="67" y="58"/>
                    </a:moveTo>
                    <a:cubicBezTo>
                      <a:pt x="61" y="65"/>
                      <a:pt x="64" y="74"/>
                      <a:pt x="62" y="82"/>
                    </a:cubicBezTo>
                    <a:cubicBezTo>
                      <a:pt x="58" y="87"/>
                      <a:pt x="59" y="72"/>
                      <a:pt x="54" y="80"/>
                    </a:cubicBezTo>
                    <a:cubicBezTo>
                      <a:pt x="50" y="84"/>
                      <a:pt x="45" y="88"/>
                      <a:pt x="38" y="85"/>
                    </a:cubicBezTo>
                    <a:cubicBezTo>
                      <a:pt x="26" y="66"/>
                      <a:pt x="7" y="52"/>
                      <a:pt x="2" y="29"/>
                    </a:cubicBezTo>
                    <a:cubicBezTo>
                      <a:pt x="1" y="26"/>
                      <a:pt x="0" y="23"/>
                      <a:pt x="0" y="20"/>
                    </a:cubicBezTo>
                    <a:cubicBezTo>
                      <a:pt x="3" y="15"/>
                      <a:pt x="5" y="7"/>
                      <a:pt x="14" y="13"/>
                    </a:cubicBezTo>
                    <a:cubicBezTo>
                      <a:pt x="25" y="3"/>
                      <a:pt x="38" y="3"/>
                      <a:pt x="51" y="7"/>
                    </a:cubicBezTo>
                    <a:cubicBezTo>
                      <a:pt x="57" y="6"/>
                      <a:pt x="63" y="6"/>
                      <a:pt x="68" y="0"/>
                    </a:cubicBezTo>
                    <a:cubicBezTo>
                      <a:pt x="68" y="0"/>
                      <a:pt x="69" y="0"/>
                      <a:pt x="70" y="0"/>
                    </a:cubicBezTo>
                    <a:cubicBezTo>
                      <a:pt x="74" y="13"/>
                      <a:pt x="63" y="22"/>
                      <a:pt x="63" y="34"/>
                    </a:cubicBezTo>
                    <a:cubicBezTo>
                      <a:pt x="63" y="42"/>
                      <a:pt x="60" y="50"/>
                      <a:pt x="67" y="58"/>
                    </a:cubicBezTo>
                    <a:close/>
                  </a:path>
                </a:pathLst>
              </a:custGeom>
              <a:solidFill>
                <a:srgbClr val="D6B1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5" name="Freeform 670">
                <a:extLst>
                  <a:ext uri="{FF2B5EF4-FFF2-40B4-BE49-F238E27FC236}">
                    <a16:creationId xmlns:a16="http://schemas.microsoft.com/office/drawing/2014/main" id="{D8EF9ABD-9218-5C75-BC6D-0EA865B8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338" y="109538"/>
                <a:ext cx="30163" cy="84138"/>
              </a:xfrm>
              <a:custGeom>
                <a:avLst/>
                <a:gdLst>
                  <a:gd name="T0" fmla="*/ 17 w 17"/>
                  <a:gd name="T1" fmla="*/ 40 h 47"/>
                  <a:gd name="T2" fmla="*/ 3 w 17"/>
                  <a:gd name="T3" fmla="*/ 47 h 47"/>
                  <a:gd name="T4" fmla="*/ 9 w 17"/>
                  <a:gd name="T5" fmla="*/ 0 h 47"/>
                  <a:gd name="T6" fmla="*/ 17 w 17"/>
                  <a:gd name="T7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47">
                    <a:moveTo>
                      <a:pt x="17" y="40"/>
                    </a:moveTo>
                    <a:cubicBezTo>
                      <a:pt x="11" y="40"/>
                      <a:pt x="7" y="44"/>
                      <a:pt x="3" y="47"/>
                    </a:cubicBezTo>
                    <a:cubicBezTo>
                      <a:pt x="0" y="31"/>
                      <a:pt x="0" y="15"/>
                      <a:pt x="9" y="0"/>
                    </a:cubicBezTo>
                    <a:cubicBezTo>
                      <a:pt x="12" y="13"/>
                      <a:pt x="15" y="26"/>
                      <a:pt x="17" y="40"/>
                    </a:cubicBezTo>
                    <a:close/>
                  </a:path>
                </a:pathLst>
              </a:custGeom>
              <a:solidFill>
                <a:srgbClr val="6EA0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6" name="Freeform 671">
                <a:extLst>
                  <a:ext uri="{FF2B5EF4-FFF2-40B4-BE49-F238E27FC236}">
                    <a16:creationId xmlns:a16="http://schemas.microsoft.com/office/drawing/2014/main" id="{E2F1FE0E-8D64-043B-2C57-CD42E7A55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7225" y="209550"/>
                <a:ext cx="103188" cy="376238"/>
              </a:xfrm>
              <a:custGeom>
                <a:avLst/>
                <a:gdLst>
                  <a:gd name="T0" fmla="*/ 11 w 57"/>
                  <a:gd name="T1" fmla="*/ 0 h 209"/>
                  <a:gd name="T2" fmla="*/ 49 w 57"/>
                  <a:gd name="T3" fmla="*/ 54 h 209"/>
                  <a:gd name="T4" fmla="*/ 52 w 57"/>
                  <a:gd name="T5" fmla="*/ 61 h 209"/>
                  <a:gd name="T6" fmla="*/ 51 w 57"/>
                  <a:gd name="T7" fmla="*/ 181 h 209"/>
                  <a:gd name="T8" fmla="*/ 50 w 57"/>
                  <a:gd name="T9" fmla="*/ 191 h 209"/>
                  <a:gd name="T10" fmla="*/ 35 w 57"/>
                  <a:gd name="T11" fmla="*/ 203 h 209"/>
                  <a:gd name="T12" fmla="*/ 8 w 57"/>
                  <a:gd name="T13" fmla="*/ 204 h 209"/>
                  <a:gd name="T14" fmla="*/ 2 w 57"/>
                  <a:gd name="T15" fmla="*/ 188 h 209"/>
                  <a:gd name="T16" fmla="*/ 4 w 57"/>
                  <a:gd name="T17" fmla="*/ 16 h 209"/>
                  <a:gd name="T18" fmla="*/ 8 w 57"/>
                  <a:gd name="T19" fmla="*/ 1 h 209"/>
                  <a:gd name="T20" fmla="*/ 11 w 57"/>
                  <a:gd name="T21" fmla="*/ 0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7" h="209">
                    <a:moveTo>
                      <a:pt x="11" y="0"/>
                    </a:moveTo>
                    <a:cubicBezTo>
                      <a:pt x="23" y="18"/>
                      <a:pt x="36" y="36"/>
                      <a:pt x="49" y="54"/>
                    </a:cubicBezTo>
                    <a:cubicBezTo>
                      <a:pt x="50" y="56"/>
                      <a:pt x="52" y="58"/>
                      <a:pt x="52" y="61"/>
                    </a:cubicBezTo>
                    <a:cubicBezTo>
                      <a:pt x="54" y="101"/>
                      <a:pt x="57" y="141"/>
                      <a:pt x="51" y="181"/>
                    </a:cubicBezTo>
                    <a:cubicBezTo>
                      <a:pt x="50" y="184"/>
                      <a:pt x="49" y="188"/>
                      <a:pt x="50" y="191"/>
                    </a:cubicBezTo>
                    <a:cubicBezTo>
                      <a:pt x="56" y="207"/>
                      <a:pt x="48" y="209"/>
                      <a:pt x="35" y="203"/>
                    </a:cubicBezTo>
                    <a:cubicBezTo>
                      <a:pt x="26" y="199"/>
                      <a:pt x="17" y="201"/>
                      <a:pt x="8" y="204"/>
                    </a:cubicBezTo>
                    <a:cubicBezTo>
                      <a:pt x="3" y="200"/>
                      <a:pt x="2" y="194"/>
                      <a:pt x="2" y="188"/>
                    </a:cubicBezTo>
                    <a:cubicBezTo>
                      <a:pt x="3" y="131"/>
                      <a:pt x="0" y="73"/>
                      <a:pt x="4" y="16"/>
                    </a:cubicBezTo>
                    <a:cubicBezTo>
                      <a:pt x="5" y="11"/>
                      <a:pt x="5" y="6"/>
                      <a:pt x="8" y="1"/>
                    </a:cubicBezTo>
                    <a:cubicBezTo>
                      <a:pt x="9" y="1"/>
                      <a:pt x="10" y="0"/>
                      <a:pt x="11" y="0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7" name="Freeform 672">
                <a:extLst>
                  <a:ext uri="{FF2B5EF4-FFF2-40B4-BE49-F238E27FC236}">
                    <a16:creationId xmlns:a16="http://schemas.microsoft.com/office/drawing/2014/main" id="{EA19ACDE-F969-DA84-1CF0-F5F62FC9D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9763" y="211138"/>
                <a:ext cx="31750" cy="373063"/>
              </a:xfrm>
              <a:custGeom>
                <a:avLst/>
                <a:gdLst>
                  <a:gd name="T0" fmla="*/ 17 w 17"/>
                  <a:gd name="T1" fmla="*/ 0 h 207"/>
                  <a:gd name="T2" fmla="*/ 17 w 17"/>
                  <a:gd name="T3" fmla="*/ 203 h 207"/>
                  <a:gd name="T4" fmla="*/ 9 w 17"/>
                  <a:gd name="T5" fmla="*/ 207 h 207"/>
                  <a:gd name="T6" fmla="*/ 5 w 17"/>
                  <a:gd name="T7" fmla="*/ 205 h 207"/>
                  <a:gd name="T8" fmla="*/ 3 w 17"/>
                  <a:gd name="T9" fmla="*/ 152 h 207"/>
                  <a:gd name="T10" fmla="*/ 1 w 17"/>
                  <a:gd name="T11" fmla="*/ 62 h 207"/>
                  <a:gd name="T12" fmla="*/ 3 w 17"/>
                  <a:gd name="T13" fmla="*/ 52 h 207"/>
                  <a:gd name="T14" fmla="*/ 17 w 17"/>
                  <a:gd name="T1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207">
                    <a:moveTo>
                      <a:pt x="17" y="0"/>
                    </a:moveTo>
                    <a:cubicBezTo>
                      <a:pt x="17" y="68"/>
                      <a:pt x="17" y="135"/>
                      <a:pt x="17" y="203"/>
                    </a:cubicBezTo>
                    <a:cubicBezTo>
                      <a:pt x="16" y="207"/>
                      <a:pt x="12" y="206"/>
                      <a:pt x="9" y="207"/>
                    </a:cubicBezTo>
                    <a:cubicBezTo>
                      <a:pt x="8" y="206"/>
                      <a:pt x="7" y="205"/>
                      <a:pt x="5" y="205"/>
                    </a:cubicBezTo>
                    <a:cubicBezTo>
                      <a:pt x="0" y="187"/>
                      <a:pt x="4" y="169"/>
                      <a:pt x="3" y="152"/>
                    </a:cubicBezTo>
                    <a:cubicBezTo>
                      <a:pt x="2" y="122"/>
                      <a:pt x="5" y="92"/>
                      <a:pt x="1" y="62"/>
                    </a:cubicBezTo>
                    <a:cubicBezTo>
                      <a:pt x="2" y="59"/>
                      <a:pt x="2" y="56"/>
                      <a:pt x="3" y="52"/>
                    </a:cubicBezTo>
                    <a:cubicBezTo>
                      <a:pt x="11" y="36"/>
                      <a:pt x="4" y="15"/>
                      <a:pt x="17" y="0"/>
                    </a:cubicBezTo>
                    <a:close/>
                  </a:path>
                </a:pathLst>
              </a:custGeom>
              <a:solidFill>
                <a:srgbClr val="D73B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8" name="Freeform 673">
                <a:extLst>
                  <a:ext uri="{FF2B5EF4-FFF2-40B4-BE49-F238E27FC236}">
                    <a16:creationId xmlns:a16="http://schemas.microsoft.com/office/drawing/2014/main" id="{60C402D4-8757-B5C0-8946-DCDEBD955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3113" y="7938"/>
                <a:ext cx="42863" cy="150813"/>
              </a:xfrm>
              <a:custGeom>
                <a:avLst/>
                <a:gdLst>
                  <a:gd name="T0" fmla="*/ 15 w 23"/>
                  <a:gd name="T1" fmla="*/ 84 h 84"/>
                  <a:gd name="T2" fmla="*/ 14 w 23"/>
                  <a:gd name="T3" fmla="*/ 84 h 84"/>
                  <a:gd name="T4" fmla="*/ 13 w 23"/>
                  <a:gd name="T5" fmla="*/ 84 h 84"/>
                  <a:gd name="T6" fmla="*/ 0 w 23"/>
                  <a:gd name="T7" fmla="*/ 0 h 84"/>
                  <a:gd name="T8" fmla="*/ 21 w 23"/>
                  <a:gd name="T9" fmla="*/ 29 h 84"/>
                  <a:gd name="T10" fmla="*/ 15 w 23"/>
                  <a:gd name="T11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84">
                    <a:moveTo>
                      <a:pt x="15" y="84"/>
                    </a:moveTo>
                    <a:cubicBezTo>
                      <a:pt x="14" y="84"/>
                      <a:pt x="14" y="84"/>
                      <a:pt x="14" y="84"/>
                    </a:cubicBezTo>
                    <a:cubicBezTo>
                      <a:pt x="14" y="84"/>
                      <a:pt x="13" y="84"/>
                      <a:pt x="13" y="84"/>
                    </a:cubicBezTo>
                    <a:cubicBezTo>
                      <a:pt x="10" y="56"/>
                      <a:pt x="0" y="29"/>
                      <a:pt x="0" y="0"/>
                    </a:cubicBezTo>
                    <a:cubicBezTo>
                      <a:pt x="7" y="10"/>
                      <a:pt x="14" y="20"/>
                      <a:pt x="21" y="29"/>
                    </a:cubicBezTo>
                    <a:cubicBezTo>
                      <a:pt x="23" y="48"/>
                      <a:pt x="15" y="66"/>
                      <a:pt x="15" y="84"/>
                    </a:cubicBezTo>
                    <a:close/>
                  </a:path>
                </a:pathLst>
              </a:custGeom>
              <a:solidFill>
                <a:srgbClr val="2925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9" name="Freeform 674">
                <a:extLst>
                  <a:ext uri="{FF2B5EF4-FFF2-40B4-BE49-F238E27FC236}">
                    <a16:creationId xmlns:a16="http://schemas.microsoft.com/office/drawing/2014/main" id="{AB4E5269-4365-A8BC-BC96-6E843F6E2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063" y="177800"/>
                <a:ext cx="117475" cy="412750"/>
              </a:xfrm>
              <a:custGeom>
                <a:avLst/>
                <a:gdLst>
                  <a:gd name="T0" fmla="*/ 0 w 64"/>
                  <a:gd name="T1" fmla="*/ 55 h 230"/>
                  <a:gd name="T2" fmla="*/ 14 w 64"/>
                  <a:gd name="T3" fmla="*/ 26 h 230"/>
                  <a:gd name="T4" fmla="*/ 26 w 64"/>
                  <a:gd name="T5" fmla="*/ 0 h 230"/>
                  <a:gd name="T6" fmla="*/ 27 w 64"/>
                  <a:gd name="T7" fmla="*/ 7 h 230"/>
                  <a:gd name="T8" fmla="*/ 61 w 64"/>
                  <a:gd name="T9" fmla="*/ 200 h 230"/>
                  <a:gd name="T10" fmla="*/ 64 w 64"/>
                  <a:gd name="T11" fmla="*/ 222 h 230"/>
                  <a:gd name="T12" fmla="*/ 28 w 64"/>
                  <a:gd name="T13" fmla="*/ 230 h 230"/>
                  <a:gd name="T14" fmla="*/ 2 w 64"/>
                  <a:gd name="T15" fmla="*/ 74 h 230"/>
                  <a:gd name="T16" fmla="*/ 0 w 64"/>
                  <a:gd name="T17" fmla="*/ 55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230">
                    <a:moveTo>
                      <a:pt x="0" y="55"/>
                    </a:moveTo>
                    <a:cubicBezTo>
                      <a:pt x="3" y="45"/>
                      <a:pt x="16" y="39"/>
                      <a:pt x="14" y="26"/>
                    </a:cubicBezTo>
                    <a:cubicBezTo>
                      <a:pt x="18" y="17"/>
                      <a:pt x="13" y="5"/>
                      <a:pt x="26" y="0"/>
                    </a:cubicBezTo>
                    <a:cubicBezTo>
                      <a:pt x="27" y="2"/>
                      <a:pt x="27" y="4"/>
                      <a:pt x="27" y="7"/>
                    </a:cubicBezTo>
                    <a:cubicBezTo>
                      <a:pt x="39" y="71"/>
                      <a:pt x="50" y="136"/>
                      <a:pt x="61" y="200"/>
                    </a:cubicBezTo>
                    <a:cubicBezTo>
                      <a:pt x="62" y="207"/>
                      <a:pt x="63" y="215"/>
                      <a:pt x="64" y="222"/>
                    </a:cubicBezTo>
                    <a:cubicBezTo>
                      <a:pt x="51" y="220"/>
                      <a:pt x="39" y="224"/>
                      <a:pt x="28" y="230"/>
                    </a:cubicBezTo>
                    <a:cubicBezTo>
                      <a:pt x="19" y="178"/>
                      <a:pt x="11" y="126"/>
                      <a:pt x="2" y="74"/>
                    </a:cubicBezTo>
                    <a:cubicBezTo>
                      <a:pt x="1" y="68"/>
                      <a:pt x="0" y="61"/>
                      <a:pt x="0" y="55"/>
                    </a:cubicBezTo>
                    <a:close/>
                  </a:path>
                </a:pathLst>
              </a:custGeom>
              <a:solidFill>
                <a:srgbClr val="F8E9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0" name="Freeform 675">
                <a:extLst>
                  <a:ext uri="{FF2B5EF4-FFF2-40B4-BE49-F238E27FC236}">
                    <a16:creationId xmlns:a16="http://schemas.microsoft.com/office/drawing/2014/main" id="{2FD6B659-B527-538B-D92A-419A4E873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613" y="14288"/>
                <a:ext cx="41275" cy="68263"/>
              </a:xfrm>
              <a:custGeom>
                <a:avLst/>
                <a:gdLst>
                  <a:gd name="T0" fmla="*/ 8 w 23"/>
                  <a:gd name="T1" fmla="*/ 38 h 38"/>
                  <a:gd name="T2" fmla="*/ 0 w 23"/>
                  <a:gd name="T3" fmla="*/ 24 h 38"/>
                  <a:gd name="T4" fmla="*/ 15 w 23"/>
                  <a:gd name="T5" fmla="*/ 0 h 38"/>
                  <a:gd name="T6" fmla="*/ 19 w 23"/>
                  <a:gd name="T7" fmla="*/ 22 h 38"/>
                  <a:gd name="T8" fmla="*/ 12 w 23"/>
                  <a:gd name="T9" fmla="*/ 36 h 38"/>
                  <a:gd name="T10" fmla="*/ 8 w 23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8">
                    <a:moveTo>
                      <a:pt x="8" y="38"/>
                    </a:moveTo>
                    <a:cubicBezTo>
                      <a:pt x="5" y="34"/>
                      <a:pt x="2" y="29"/>
                      <a:pt x="0" y="24"/>
                    </a:cubicBezTo>
                    <a:cubicBezTo>
                      <a:pt x="2" y="14"/>
                      <a:pt x="10" y="8"/>
                      <a:pt x="15" y="0"/>
                    </a:cubicBezTo>
                    <a:cubicBezTo>
                      <a:pt x="17" y="8"/>
                      <a:pt x="17" y="15"/>
                      <a:pt x="19" y="22"/>
                    </a:cubicBezTo>
                    <a:cubicBezTo>
                      <a:pt x="23" y="30"/>
                      <a:pt x="18" y="33"/>
                      <a:pt x="12" y="36"/>
                    </a:cubicBezTo>
                    <a:cubicBezTo>
                      <a:pt x="11" y="37"/>
                      <a:pt x="9" y="37"/>
                      <a:pt x="8" y="38"/>
                    </a:cubicBezTo>
                    <a:close/>
                  </a:path>
                </a:pathLst>
              </a:custGeom>
              <a:solidFill>
                <a:srgbClr val="358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1" name="Freeform 676">
                <a:extLst>
                  <a:ext uri="{FF2B5EF4-FFF2-40B4-BE49-F238E27FC236}">
                    <a16:creationId xmlns:a16="http://schemas.microsoft.com/office/drawing/2014/main" id="{CB1EF7E5-2593-CE81-F93C-5F8B872C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7775" y="95250"/>
                <a:ext cx="47625" cy="177800"/>
              </a:xfrm>
              <a:custGeom>
                <a:avLst/>
                <a:gdLst>
                  <a:gd name="T0" fmla="*/ 21 w 26"/>
                  <a:gd name="T1" fmla="*/ 68 h 99"/>
                  <a:gd name="T2" fmla="*/ 17 w 26"/>
                  <a:gd name="T3" fmla="*/ 87 h 99"/>
                  <a:gd name="T4" fmla="*/ 9 w 26"/>
                  <a:gd name="T5" fmla="*/ 86 h 99"/>
                  <a:gd name="T6" fmla="*/ 4 w 26"/>
                  <a:gd name="T7" fmla="*/ 57 h 99"/>
                  <a:gd name="T8" fmla="*/ 0 w 26"/>
                  <a:gd name="T9" fmla="*/ 27 h 99"/>
                  <a:gd name="T10" fmla="*/ 4 w 26"/>
                  <a:gd name="T11" fmla="*/ 14 h 99"/>
                  <a:gd name="T12" fmla="*/ 15 w 26"/>
                  <a:gd name="T13" fmla="*/ 0 h 99"/>
                  <a:gd name="T14" fmla="*/ 16 w 26"/>
                  <a:gd name="T15" fmla="*/ 0 h 99"/>
                  <a:gd name="T16" fmla="*/ 22 w 26"/>
                  <a:gd name="T17" fmla="*/ 32 h 99"/>
                  <a:gd name="T18" fmla="*/ 21 w 26"/>
                  <a:gd name="T19" fmla="*/ 68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99">
                    <a:moveTo>
                      <a:pt x="21" y="68"/>
                    </a:moveTo>
                    <a:cubicBezTo>
                      <a:pt x="15" y="73"/>
                      <a:pt x="17" y="80"/>
                      <a:pt x="17" y="87"/>
                    </a:cubicBezTo>
                    <a:cubicBezTo>
                      <a:pt x="13" y="99"/>
                      <a:pt x="10" y="89"/>
                      <a:pt x="9" y="86"/>
                    </a:cubicBezTo>
                    <a:cubicBezTo>
                      <a:pt x="6" y="77"/>
                      <a:pt x="6" y="66"/>
                      <a:pt x="4" y="57"/>
                    </a:cubicBezTo>
                    <a:cubicBezTo>
                      <a:pt x="3" y="47"/>
                      <a:pt x="0" y="37"/>
                      <a:pt x="0" y="27"/>
                    </a:cubicBezTo>
                    <a:cubicBezTo>
                      <a:pt x="1" y="23"/>
                      <a:pt x="2" y="18"/>
                      <a:pt x="4" y="14"/>
                    </a:cubicBezTo>
                    <a:cubicBezTo>
                      <a:pt x="7" y="9"/>
                      <a:pt x="7" y="1"/>
                      <a:pt x="1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26" y="9"/>
                      <a:pt x="23" y="21"/>
                      <a:pt x="22" y="32"/>
                    </a:cubicBezTo>
                    <a:cubicBezTo>
                      <a:pt x="22" y="44"/>
                      <a:pt x="21" y="56"/>
                      <a:pt x="21" y="68"/>
                    </a:cubicBezTo>
                    <a:close/>
                  </a:path>
                </a:pathLst>
              </a:custGeom>
              <a:solidFill>
                <a:srgbClr val="B93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2" name="Freeform 677">
                <a:extLst>
                  <a:ext uri="{FF2B5EF4-FFF2-40B4-BE49-F238E27FC236}">
                    <a16:creationId xmlns:a16="http://schemas.microsoft.com/office/drawing/2014/main" id="{4C249A3B-870B-FE8F-04DC-7791BF583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6350" y="50800"/>
                <a:ext cx="31750" cy="101600"/>
              </a:xfrm>
              <a:custGeom>
                <a:avLst/>
                <a:gdLst>
                  <a:gd name="T0" fmla="*/ 6 w 17"/>
                  <a:gd name="T1" fmla="*/ 57 h 57"/>
                  <a:gd name="T2" fmla="*/ 0 w 17"/>
                  <a:gd name="T3" fmla="*/ 25 h 57"/>
                  <a:gd name="T4" fmla="*/ 17 w 17"/>
                  <a:gd name="T5" fmla="*/ 0 h 57"/>
                  <a:gd name="T6" fmla="*/ 6 w 17"/>
                  <a:gd name="T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57">
                    <a:moveTo>
                      <a:pt x="6" y="57"/>
                    </a:moveTo>
                    <a:cubicBezTo>
                      <a:pt x="4" y="46"/>
                      <a:pt x="2" y="36"/>
                      <a:pt x="0" y="25"/>
                    </a:cubicBezTo>
                    <a:cubicBezTo>
                      <a:pt x="3" y="15"/>
                      <a:pt x="8" y="7"/>
                      <a:pt x="17" y="0"/>
                    </a:cubicBezTo>
                    <a:cubicBezTo>
                      <a:pt x="15" y="20"/>
                      <a:pt x="14" y="39"/>
                      <a:pt x="6" y="57"/>
                    </a:cubicBezTo>
                    <a:close/>
                  </a:path>
                </a:pathLst>
              </a:custGeom>
              <a:solidFill>
                <a:srgbClr val="E3DF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3" name="Freeform 678">
                <a:extLst>
                  <a:ext uri="{FF2B5EF4-FFF2-40B4-BE49-F238E27FC236}">
                    <a16:creationId xmlns:a16="http://schemas.microsoft.com/office/drawing/2014/main" id="{948A6224-60BC-DBE0-BB51-187E7151B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400" y="15875"/>
                <a:ext cx="47625" cy="103188"/>
              </a:xfrm>
              <a:custGeom>
                <a:avLst/>
                <a:gdLst>
                  <a:gd name="T0" fmla="*/ 0 w 26"/>
                  <a:gd name="T1" fmla="*/ 37 h 57"/>
                  <a:gd name="T2" fmla="*/ 0 w 26"/>
                  <a:gd name="T3" fmla="*/ 28 h 57"/>
                  <a:gd name="T4" fmla="*/ 24 w 26"/>
                  <a:gd name="T5" fmla="*/ 0 h 57"/>
                  <a:gd name="T6" fmla="*/ 16 w 26"/>
                  <a:gd name="T7" fmla="*/ 57 h 57"/>
                  <a:gd name="T8" fmla="*/ 8 w 26"/>
                  <a:gd name="T9" fmla="*/ 42 h 57"/>
                  <a:gd name="T10" fmla="*/ 0 w 26"/>
                  <a:gd name="T11" fmla="*/ 3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7">
                    <a:moveTo>
                      <a:pt x="0" y="37"/>
                    </a:moveTo>
                    <a:cubicBezTo>
                      <a:pt x="0" y="34"/>
                      <a:pt x="0" y="31"/>
                      <a:pt x="0" y="28"/>
                    </a:cubicBezTo>
                    <a:cubicBezTo>
                      <a:pt x="8" y="19"/>
                      <a:pt x="16" y="10"/>
                      <a:pt x="24" y="0"/>
                    </a:cubicBezTo>
                    <a:cubicBezTo>
                      <a:pt x="26" y="20"/>
                      <a:pt x="23" y="39"/>
                      <a:pt x="16" y="57"/>
                    </a:cubicBezTo>
                    <a:cubicBezTo>
                      <a:pt x="7" y="55"/>
                      <a:pt x="9" y="48"/>
                      <a:pt x="8" y="42"/>
                    </a:cubicBezTo>
                    <a:cubicBezTo>
                      <a:pt x="7" y="38"/>
                      <a:pt x="7" y="32"/>
                      <a:pt x="0" y="37"/>
                    </a:cubicBezTo>
                    <a:close/>
                  </a:path>
                </a:pathLst>
              </a:custGeom>
              <a:solidFill>
                <a:srgbClr val="548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4" name="Freeform 679">
                <a:extLst>
                  <a:ext uri="{FF2B5EF4-FFF2-40B4-BE49-F238E27FC236}">
                    <a16:creationId xmlns:a16="http://schemas.microsoft.com/office/drawing/2014/main" id="{25B9C94A-9D63-280B-2EF8-8792F5B58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6225" y="87313"/>
                <a:ext cx="23813" cy="53975"/>
              </a:xfrm>
              <a:custGeom>
                <a:avLst/>
                <a:gdLst>
                  <a:gd name="T0" fmla="*/ 13 w 13"/>
                  <a:gd name="T1" fmla="*/ 3 h 30"/>
                  <a:gd name="T2" fmla="*/ 0 w 13"/>
                  <a:gd name="T3" fmla="*/ 30 h 30"/>
                  <a:gd name="T4" fmla="*/ 0 w 13"/>
                  <a:gd name="T5" fmla="*/ 0 h 30"/>
                  <a:gd name="T6" fmla="*/ 13 w 13"/>
                  <a:gd name="T7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0">
                    <a:moveTo>
                      <a:pt x="13" y="3"/>
                    </a:moveTo>
                    <a:cubicBezTo>
                      <a:pt x="11" y="12"/>
                      <a:pt x="9" y="21"/>
                      <a:pt x="0" y="30"/>
                    </a:cubicBezTo>
                    <a:cubicBezTo>
                      <a:pt x="0" y="19"/>
                      <a:pt x="0" y="9"/>
                      <a:pt x="0" y="0"/>
                    </a:cubicBezTo>
                    <a:cubicBezTo>
                      <a:pt x="5" y="0"/>
                      <a:pt x="9" y="0"/>
                      <a:pt x="13" y="3"/>
                    </a:cubicBezTo>
                    <a:close/>
                  </a:path>
                </a:pathLst>
              </a:custGeom>
              <a:solidFill>
                <a:srgbClr val="4C95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5" name="Freeform 680">
                <a:extLst>
                  <a:ext uri="{FF2B5EF4-FFF2-40B4-BE49-F238E27FC236}">
                    <a16:creationId xmlns:a16="http://schemas.microsoft.com/office/drawing/2014/main" id="{797C3AA3-DB1F-44F1-E80E-1FEB30F18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513" y="71438"/>
                <a:ext cx="120650" cy="358775"/>
              </a:xfrm>
              <a:custGeom>
                <a:avLst/>
                <a:gdLst>
                  <a:gd name="T0" fmla="*/ 41 w 66"/>
                  <a:gd name="T1" fmla="*/ 37 h 200"/>
                  <a:gd name="T2" fmla="*/ 50 w 66"/>
                  <a:gd name="T3" fmla="*/ 99 h 200"/>
                  <a:gd name="T4" fmla="*/ 51 w 66"/>
                  <a:gd name="T5" fmla="*/ 101 h 200"/>
                  <a:gd name="T6" fmla="*/ 54 w 66"/>
                  <a:gd name="T7" fmla="*/ 100 h 200"/>
                  <a:gd name="T8" fmla="*/ 60 w 66"/>
                  <a:gd name="T9" fmla="*/ 121 h 200"/>
                  <a:gd name="T10" fmla="*/ 63 w 66"/>
                  <a:gd name="T11" fmla="*/ 160 h 200"/>
                  <a:gd name="T12" fmla="*/ 66 w 66"/>
                  <a:gd name="T13" fmla="*/ 193 h 200"/>
                  <a:gd name="T14" fmla="*/ 33 w 66"/>
                  <a:gd name="T15" fmla="*/ 200 h 200"/>
                  <a:gd name="T16" fmla="*/ 14 w 66"/>
                  <a:gd name="T17" fmla="*/ 97 h 200"/>
                  <a:gd name="T18" fmla="*/ 6 w 66"/>
                  <a:gd name="T19" fmla="*/ 73 h 200"/>
                  <a:gd name="T20" fmla="*/ 22 w 66"/>
                  <a:gd name="T21" fmla="*/ 21 h 200"/>
                  <a:gd name="T22" fmla="*/ 25 w 66"/>
                  <a:gd name="T23" fmla="*/ 9 h 200"/>
                  <a:gd name="T24" fmla="*/ 36 w 66"/>
                  <a:gd name="T25" fmla="*/ 0 h 200"/>
                  <a:gd name="T26" fmla="*/ 38 w 66"/>
                  <a:gd name="T27" fmla="*/ 8 h 200"/>
                  <a:gd name="T28" fmla="*/ 41 w 66"/>
                  <a:gd name="T29" fmla="*/ 37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200">
                    <a:moveTo>
                      <a:pt x="41" y="37"/>
                    </a:moveTo>
                    <a:cubicBezTo>
                      <a:pt x="45" y="58"/>
                      <a:pt x="50" y="78"/>
                      <a:pt x="50" y="99"/>
                    </a:cubicBezTo>
                    <a:cubicBezTo>
                      <a:pt x="50" y="100"/>
                      <a:pt x="51" y="101"/>
                      <a:pt x="51" y="101"/>
                    </a:cubicBezTo>
                    <a:cubicBezTo>
                      <a:pt x="52" y="100"/>
                      <a:pt x="53" y="100"/>
                      <a:pt x="54" y="100"/>
                    </a:cubicBezTo>
                    <a:cubicBezTo>
                      <a:pt x="59" y="106"/>
                      <a:pt x="58" y="114"/>
                      <a:pt x="60" y="121"/>
                    </a:cubicBezTo>
                    <a:cubicBezTo>
                      <a:pt x="53" y="134"/>
                      <a:pt x="64" y="147"/>
                      <a:pt x="63" y="160"/>
                    </a:cubicBezTo>
                    <a:cubicBezTo>
                      <a:pt x="62" y="171"/>
                      <a:pt x="65" y="182"/>
                      <a:pt x="66" y="193"/>
                    </a:cubicBezTo>
                    <a:cubicBezTo>
                      <a:pt x="54" y="190"/>
                      <a:pt x="44" y="196"/>
                      <a:pt x="33" y="200"/>
                    </a:cubicBezTo>
                    <a:cubicBezTo>
                      <a:pt x="24" y="166"/>
                      <a:pt x="21" y="131"/>
                      <a:pt x="14" y="97"/>
                    </a:cubicBezTo>
                    <a:cubicBezTo>
                      <a:pt x="12" y="89"/>
                      <a:pt x="11" y="80"/>
                      <a:pt x="6" y="73"/>
                    </a:cubicBezTo>
                    <a:cubicBezTo>
                      <a:pt x="0" y="52"/>
                      <a:pt x="7" y="36"/>
                      <a:pt x="22" y="21"/>
                    </a:cubicBezTo>
                    <a:cubicBezTo>
                      <a:pt x="25" y="18"/>
                      <a:pt x="25" y="13"/>
                      <a:pt x="25" y="9"/>
                    </a:cubicBezTo>
                    <a:cubicBezTo>
                      <a:pt x="26" y="2"/>
                      <a:pt x="30" y="1"/>
                      <a:pt x="36" y="0"/>
                    </a:cubicBezTo>
                    <a:cubicBezTo>
                      <a:pt x="36" y="3"/>
                      <a:pt x="37" y="6"/>
                      <a:pt x="38" y="8"/>
                    </a:cubicBezTo>
                    <a:cubicBezTo>
                      <a:pt x="39" y="18"/>
                      <a:pt x="38" y="28"/>
                      <a:pt x="41" y="37"/>
                    </a:cubicBezTo>
                    <a:close/>
                  </a:path>
                </a:pathLst>
              </a:custGeom>
              <a:solidFill>
                <a:srgbClr val="EC68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6" name="Freeform 681">
                <a:extLst>
                  <a:ext uri="{FF2B5EF4-FFF2-40B4-BE49-F238E27FC236}">
                    <a16:creationId xmlns:a16="http://schemas.microsoft.com/office/drawing/2014/main" id="{74D755F4-8D4B-8D69-3F52-56ED4378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838" y="87313"/>
                <a:ext cx="34925" cy="36513"/>
              </a:xfrm>
              <a:custGeom>
                <a:avLst/>
                <a:gdLst>
                  <a:gd name="T0" fmla="*/ 19 w 19"/>
                  <a:gd name="T1" fmla="*/ 4 h 20"/>
                  <a:gd name="T2" fmla="*/ 11 w 19"/>
                  <a:gd name="T3" fmla="*/ 20 h 20"/>
                  <a:gd name="T4" fmla="*/ 8 w 19"/>
                  <a:gd name="T5" fmla="*/ 1 h 20"/>
                  <a:gd name="T6" fmla="*/ 19 w 19"/>
                  <a:gd name="T7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19" y="4"/>
                    </a:moveTo>
                    <a:cubicBezTo>
                      <a:pt x="18" y="10"/>
                      <a:pt x="15" y="15"/>
                      <a:pt x="11" y="20"/>
                    </a:cubicBezTo>
                    <a:cubicBezTo>
                      <a:pt x="0" y="17"/>
                      <a:pt x="0" y="16"/>
                      <a:pt x="8" y="1"/>
                    </a:cubicBezTo>
                    <a:cubicBezTo>
                      <a:pt x="12" y="0"/>
                      <a:pt x="16" y="1"/>
                      <a:pt x="19" y="4"/>
                    </a:cubicBezTo>
                    <a:close/>
                  </a:path>
                </a:pathLst>
              </a:custGeom>
              <a:solidFill>
                <a:srgbClr val="78AA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7" name="Freeform 682">
                <a:extLst>
                  <a:ext uri="{FF2B5EF4-FFF2-40B4-BE49-F238E27FC236}">
                    <a16:creationId xmlns:a16="http://schemas.microsoft.com/office/drawing/2014/main" id="{30051294-12B9-9D93-B1C4-AB1B5E7F7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075" y="85725"/>
                <a:ext cx="25400" cy="52388"/>
              </a:xfrm>
              <a:custGeom>
                <a:avLst/>
                <a:gdLst>
                  <a:gd name="T0" fmla="*/ 11 w 14"/>
                  <a:gd name="T1" fmla="*/ 2 h 29"/>
                  <a:gd name="T2" fmla="*/ 14 w 14"/>
                  <a:gd name="T3" fmla="*/ 21 h 29"/>
                  <a:gd name="T4" fmla="*/ 11 w 14"/>
                  <a:gd name="T5" fmla="*/ 29 h 29"/>
                  <a:gd name="T6" fmla="*/ 8 w 14"/>
                  <a:gd name="T7" fmla="*/ 0 h 29"/>
                  <a:gd name="T8" fmla="*/ 11 w 14"/>
                  <a:gd name="T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29">
                    <a:moveTo>
                      <a:pt x="11" y="2"/>
                    </a:moveTo>
                    <a:cubicBezTo>
                      <a:pt x="12" y="9"/>
                      <a:pt x="3" y="17"/>
                      <a:pt x="14" y="21"/>
                    </a:cubicBezTo>
                    <a:cubicBezTo>
                      <a:pt x="13" y="24"/>
                      <a:pt x="12" y="27"/>
                      <a:pt x="11" y="29"/>
                    </a:cubicBezTo>
                    <a:cubicBezTo>
                      <a:pt x="0" y="21"/>
                      <a:pt x="1" y="11"/>
                      <a:pt x="8" y="0"/>
                    </a:cubicBezTo>
                    <a:cubicBezTo>
                      <a:pt x="9" y="1"/>
                      <a:pt x="10" y="2"/>
                      <a:pt x="11" y="2"/>
                    </a:cubicBezTo>
                    <a:close/>
                  </a:path>
                </a:pathLst>
              </a:custGeom>
              <a:solidFill>
                <a:srgbClr val="CC96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8" name="Freeform 683">
                <a:extLst>
                  <a:ext uri="{FF2B5EF4-FFF2-40B4-BE49-F238E27FC236}">
                    <a16:creationId xmlns:a16="http://schemas.microsoft.com/office/drawing/2014/main" id="{5A654804-BB6A-28A4-FBE8-E454A45B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138" y="80963"/>
                <a:ext cx="20638" cy="50800"/>
              </a:xfrm>
              <a:custGeom>
                <a:avLst/>
                <a:gdLst>
                  <a:gd name="T0" fmla="*/ 11 w 11"/>
                  <a:gd name="T1" fmla="*/ 4 h 28"/>
                  <a:gd name="T2" fmla="*/ 10 w 11"/>
                  <a:gd name="T3" fmla="*/ 23 h 28"/>
                  <a:gd name="T4" fmla="*/ 1 w 11"/>
                  <a:gd name="T5" fmla="*/ 16 h 28"/>
                  <a:gd name="T6" fmla="*/ 0 w 11"/>
                  <a:gd name="T7" fmla="*/ 3 h 28"/>
                  <a:gd name="T8" fmla="*/ 11 w 11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8">
                    <a:moveTo>
                      <a:pt x="11" y="4"/>
                    </a:moveTo>
                    <a:cubicBezTo>
                      <a:pt x="10" y="10"/>
                      <a:pt x="10" y="17"/>
                      <a:pt x="10" y="23"/>
                    </a:cubicBezTo>
                    <a:cubicBezTo>
                      <a:pt x="1" y="28"/>
                      <a:pt x="0" y="24"/>
                      <a:pt x="1" y="16"/>
                    </a:cubicBezTo>
                    <a:cubicBezTo>
                      <a:pt x="1" y="12"/>
                      <a:pt x="0" y="7"/>
                      <a:pt x="0" y="3"/>
                    </a:cubicBezTo>
                    <a:cubicBezTo>
                      <a:pt x="4" y="0"/>
                      <a:pt x="7" y="0"/>
                      <a:pt x="11" y="4"/>
                    </a:cubicBezTo>
                    <a:close/>
                  </a:path>
                </a:pathLst>
              </a:custGeom>
              <a:solidFill>
                <a:srgbClr val="9E5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9" name="Freeform 684">
                <a:extLst>
                  <a:ext uri="{FF2B5EF4-FFF2-40B4-BE49-F238E27FC236}">
                    <a16:creationId xmlns:a16="http://schemas.microsoft.com/office/drawing/2014/main" id="{FECA0E9C-0FC3-0783-A975-757BA5256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7475" y="79375"/>
                <a:ext cx="141288" cy="547688"/>
              </a:xfrm>
              <a:custGeom>
                <a:avLst/>
                <a:gdLst>
                  <a:gd name="T0" fmla="*/ 28 w 77"/>
                  <a:gd name="T1" fmla="*/ 80 h 305"/>
                  <a:gd name="T2" fmla="*/ 39 w 77"/>
                  <a:gd name="T3" fmla="*/ 117 h 305"/>
                  <a:gd name="T4" fmla="*/ 71 w 77"/>
                  <a:gd name="T5" fmla="*/ 271 h 305"/>
                  <a:gd name="T6" fmla="*/ 70 w 77"/>
                  <a:gd name="T7" fmla="*/ 300 h 305"/>
                  <a:gd name="T8" fmla="*/ 35 w 77"/>
                  <a:gd name="T9" fmla="*/ 305 h 305"/>
                  <a:gd name="T10" fmla="*/ 0 w 77"/>
                  <a:gd name="T11" fmla="*/ 116 h 305"/>
                  <a:gd name="T12" fmla="*/ 17 w 77"/>
                  <a:gd name="T13" fmla="*/ 8 h 305"/>
                  <a:gd name="T14" fmla="*/ 23 w 77"/>
                  <a:gd name="T15" fmla="*/ 0 h 305"/>
                  <a:gd name="T16" fmla="*/ 26 w 77"/>
                  <a:gd name="T17" fmla="*/ 7 h 305"/>
                  <a:gd name="T18" fmla="*/ 28 w 77"/>
                  <a:gd name="T19" fmla="*/ 8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7" h="305">
                    <a:moveTo>
                      <a:pt x="28" y="80"/>
                    </a:moveTo>
                    <a:cubicBezTo>
                      <a:pt x="25" y="95"/>
                      <a:pt x="39" y="104"/>
                      <a:pt x="39" y="117"/>
                    </a:cubicBezTo>
                    <a:cubicBezTo>
                      <a:pt x="55" y="167"/>
                      <a:pt x="62" y="220"/>
                      <a:pt x="71" y="271"/>
                    </a:cubicBezTo>
                    <a:cubicBezTo>
                      <a:pt x="73" y="280"/>
                      <a:pt x="77" y="290"/>
                      <a:pt x="70" y="300"/>
                    </a:cubicBezTo>
                    <a:cubicBezTo>
                      <a:pt x="58" y="300"/>
                      <a:pt x="46" y="300"/>
                      <a:pt x="35" y="305"/>
                    </a:cubicBezTo>
                    <a:cubicBezTo>
                      <a:pt x="23" y="242"/>
                      <a:pt x="11" y="179"/>
                      <a:pt x="0" y="116"/>
                    </a:cubicBezTo>
                    <a:cubicBezTo>
                      <a:pt x="1" y="80"/>
                      <a:pt x="12" y="44"/>
                      <a:pt x="17" y="8"/>
                    </a:cubicBezTo>
                    <a:cubicBezTo>
                      <a:pt x="17" y="5"/>
                      <a:pt x="20" y="3"/>
                      <a:pt x="23" y="0"/>
                    </a:cubicBezTo>
                    <a:cubicBezTo>
                      <a:pt x="28" y="0"/>
                      <a:pt x="29" y="2"/>
                      <a:pt x="26" y="7"/>
                    </a:cubicBezTo>
                    <a:cubicBezTo>
                      <a:pt x="25" y="31"/>
                      <a:pt x="25" y="56"/>
                      <a:pt x="28" y="80"/>
                    </a:cubicBezTo>
                    <a:close/>
                  </a:path>
                </a:pathLst>
              </a:custGeom>
              <a:solidFill>
                <a:srgbClr val="F7E9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0" name="Freeform 685">
                <a:extLst>
                  <a:ext uri="{FF2B5EF4-FFF2-40B4-BE49-F238E27FC236}">
                    <a16:creationId xmlns:a16="http://schemas.microsoft.com/office/drawing/2014/main" id="{CF882207-453F-DC45-A988-94C0D7CA6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60813" y="44450"/>
                <a:ext cx="30163" cy="60325"/>
              </a:xfrm>
              <a:custGeom>
                <a:avLst/>
                <a:gdLst>
                  <a:gd name="T0" fmla="*/ 8 w 17"/>
                  <a:gd name="T1" fmla="*/ 26 h 33"/>
                  <a:gd name="T2" fmla="*/ 5 w 17"/>
                  <a:gd name="T3" fmla="*/ 19 h 33"/>
                  <a:gd name="T4" fmla="*/ 0 w 17"/>
                  <a:gd name="T5" fmla="*/ 0 h 33"/>
                  <a:gd name="T6" fmla="*/ 16 w 17"/>
                  <a:gd name="T7" fmla="*/ 0 h 33"/>
                  <a:gd name="T8" fmla="*/ 16 w 17"/>
                  <a:gd name="T9" fmla="*/ 25 h 33"/>
                  <a:gd name="T10" fmla="*/ 8 w 17"/>
                  <a:gd name="T11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3">
                    <a:moveTo>
                      <a:pt x="8" y="26"/>
                    </a:moveTo>
                    <a:cubicBezTo>
                      <a:pt x="7" y="24"/>
                      <a:pt x="6" y="21"/>
                      <a:pt x="5" y="19"/>
                    </a:cubicBezTo>
                    <a:cubicBezTo>
                      <a:pt x="3" y="13"/>
                      <a:pt x="1" y="7"/>
                      <a:pt x="0" y="0"/>
                    </a:cubicBezTo>
                    <a:cubicBezTo>
                      <a:pt x="5" y="0"/>
                      <a:pt x="10" y="0"/>
                      <a:pt x="16" y="0"/>
                    </a:cubicBezTo>
                    <a:cubicBezTo>
                      <a:pt x="16" y="8"/>
                      <a:pt x="17" y="17"/>
                      <a:pt x="16" y="25"/>
                    </a:cubicBezTo>
                    <a:cubicBezTo>
                      <a:pt x="15" y="33"/>
                      <a:pt x="12" y="31"/>
                      <a:pt x="8" y="26"/>
                    </a:cubicBezTo>
                    <a:close/>
                  </a:path>
                </a:pathLst>
              </a:custGeom>
              <a:solidFill>
                <a:srgbClr val="90C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1" name="Freeform 686">
                <a:extLst>
                  <a:ext uri="{FF2B5EF4-FFF2-40B4-BE49-F238E27FC236}">
                    <a16:creationId xmlns:a16="http://schemas.microsoft.com/office/drawing/2014/main" id="{DA85169B-6ECF-D7A0-61FE-943494C8C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175" y="327025"/>
                <a:ext cx="157163" cy="355600"/>
              </a:xfrm>
              <a:custGeom>
                <a:avLst/>
                <a:gdLst>
                  <a:gd name="T0" fmla="*/ 35 w 86"/>
                  <a:gd name="T1" fmla="*/ 19 h 198"/>
                  <a:gd name="T2" fmla="*/ 43 w 86"/>
                  <a:gd name="T3" fmla="*/ 0 h 198"/>
                  <a:gd name="T4" fmla="*/ 60 w 86"/>
                  <a:gd name="T5" fmla="*/ 90 h 198"/>
                  <a:gd name="T6" fmla="*/ 71 w 86"/>
                  <a:gd name="T7" fmla="*/ 162 h 198"/>
                  <a:gd name="T8" fmla="*/ 80 w 86"/>
                  <a:gd name="T9" fmla="*/ 170 h 198"/>
                  <a:gd name="T10" fmla="*/ 79 w 86"/>
                  <a:gd name="T11" fmla="*/ 198 h 198"/>
                  <a:gd name="T12" fmla="*/ 77 w 86"/>
                  <a:gd name="T13" fmla="*/ 198 h 198"/>
                  <a:gd name="T14" fmla="*/ 76 w 86"/>
                  <a:gd name="T15" fmla="*/ 198 h 198"/>
                  <a:gd name="T16" fmla="*/ 33 w 86"/>
                  <a:gd name="T17" fmla="*/ 183 h 198"/>
                  <a:gd name="T18" fmla="*/ 11 w 86"/>
                  <a:gd name="T19" fmla="*/ 190 h 198"/>
                  <a:gd name="T20" fmla="*/ 20 w 86"/>
                  <a:gd name="T21" fmla="*/ 180 h 198"/>
                  <a:gd name="T22" fmla="*/ 0 w 86"/>
                  <a:gd name="T23" fmla="*/ 83 h 198"/>
                  <a:gd name="T24" fmla="*/ 28 w 86"/>
                  <a:gd name="T25" fmla="*/ 41 h 198"/>
                  <a:gd name="T26" fmla="*/ 35 w 86"/>
                  <a:gd name="T27" fmla="*/ 19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6" h="198">
                    <a:moveTo>
                      <a:pt x="35" y="19"/>
                    </a:moveTo>
                    <a:cubicBezTo>
                      <a:pt x="42" y="14"/>
                      <a:pt x="36" y="5"/>
                      <a:pt x="43" y="0"/>
                    </a:cubicBezTo>
                    <a:cubicBezTo>
                      <a:pt x="59" y="28"/>
                      <a:pt x="61" y="59"/>
                      <a:pt x="60" y="90"/>
                    </a:cubicBezTo>
                    <a:cubicBezTo>
                      <a:pt x="64" y="114"/>
                      <a:pt x="68" y="138"/>
                      <a:pt x="71" y="162"/>
                    </a:cubicBezTo>
                    <a:cubicBezTo>
                      <a:pt x="72" y="168"/>
                      <a:pt x="75" y="169"/>
                      <a:pt x="80" y="170"/>
                    </a:cubicBezTo>
                    <a:cubicBezTo>
                      <a:pt x="86" y="180"/>
                      <a:pt x="85" y="189"/>
                      <a:pt x="79" y="198"/>
                    </a:cubicBezTo>
                    <a:cubicBezTo>
                      <a:pt x="77" y="198"/>
                      <a:pt x="77" y="198"/>
                      <a:pt x="77" y="198"/>
                    </a:cubicBezTo>
                    <a:cubicBezTo>
                      <a:pt x="77" y="198"/>
                      <a:pt x="76" y="198"/>
                      <a:pt x="76" y="198"/>
                    </a:cubicBezTo>
                    <a:cubicBezTo>
                      <a:pt x="74" y="182"/>
                      <a:pt x="49" y="172"/>
                      <a:pt x="33" y="183"/>
                    </a:cubicBezTo>
                    <a:cubicBezTo>
                      <a:pt x="26" y="188"/>
                      <a:pt x="19" y="190"/>
                      <a:pt x="11" y="190"/>
                    </a:cubicBezTo>
                    <a:cubicBezTo>
                      <a:pt x="13" y="185"/>
                      <a:pt x="22" y="189"/>
                      <a:pt x="20" y="180"/>
                    </a:cubicBezTo>
                    <a:cubicBezTo>
                      <a:pt x="15" y="147"/>
                      <a:pt x="12" y="114"/>
                      <a:pt x="0" y="83"/>
                    </a:cubicBezTo>
                    <a:cubicBezTo>
                      <a:pt x="9" y="69"/>
                      <a:pt x="19" y="55"/>
                      <a:pt x="28" y="41"/>
                    </a:cubicBezTo>
                    <a:cubicBezTo>
                      <a:pt x="32" y="34"/>
                      <a:pt x="37" y="28"/>
                      <a:pt x="35" y="19"/>
                    </a:cubicBezTo>
                    <a:close/>
                  </a:path>
                </a:pathLst>
              </a:custGeom>
              <a:solidFill>
                <a:srgbClr val="76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2" name="Freeform 687">
                <a:extLst>
                  <a:ext uri="{FF2B5EF4-FFF2-40B4-BE49-F238E27FC236}">
                    <a16:creationId xmlns:a16="http://schemas.microsoft.com/office/drawing/2014/main" id="{021D8B50-7537-D655-99DE-D5871593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275" y="503238"/>
                <a:ext cx="34925" cy="57150"/>
              </a:xfrm>
              <a:custGeom>
                <a:avLst/>
                <a:gdLst>
                  <a:gd name="T0" fmla="*/ 1 w 19"/>
                  <a:gd name="T1" fmla="*/ 17 h 32"/>
                  <a:gd name="T2" fmla="*/ 0 w 19"/>
                  <a:gd name="T3" fmla="*/ 5 h 32"/>
                  <a:gd name="T4" fmla="*/ 15 w 19"/>
                  <a:gd name="T5" fmla="*/ 0 h 32"/>
                  <a:gd name="T6" fmla="*/ 16 w 19"/>
                  <a:gd name="T7" fmla="*/ 12 h 32"/>
                  <a:gd name="T8" fmla="*/ 12 w 19"/>
                  <a:gd name="T9" fmla="*/ 30 h 32"/>
                  <a:gd name="T10" fmla="*/ 1 w 19"/>
                  <a:gd name="T11" fmla="*/ 17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2">
                    <a:moveTo>
                      <a:pt x="1" y="17"/>
                    </a:moveTo>
                    <a:cubicBezTo>
                      <a:pt x="0" y="13"/>
                      <a:pt x="0" y="9"/>
                      <a:pt x="0" y="5"/>
                    </a:cubicBezTo>
                    <a:cubicBezTo>
                      <a:pt x="8" y="14"/>
                      <a:pt x="10" y="2"/>
                      <a:pt x="15" y="0"/>
                    </a:cubicBezTo>
                    <a:cubicBezTo>
                      <a:pt x="15" y="4"/>
                      <a:pt x="16" y="8"/>
                      <a:pt x="16" y="12"/>
                    </a:cubicBezTo>
                    <a:cubicBezTo>
                      <a:pt x="15" y="18"/>
                      <a:pt x="19" y="28"/>
                      <a:pt x="12" y="30"/>
                    </a:cubicBezTo>
                    <a:cubicBezTo>
                      <a:pt x="4" y="32"/>
                      <a:pt x="6" y="20"/>
                      <a:pt x="1" y="17"/>
                    </a:cubicBezTo>
                    <a:close/>
                  </a:path>
                </a:pathLst>
              </a:custGeom>
              <a:solidFill>
                <a:srgbClr val="EF86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3" name="Freeform 688">
                <a:extLst>
                  <a:ext uri="{FF2B5EF4-FFF2-40B4-BE49-F238E27FC236}">
                    <a16:creationId xmlns:a16="http://schemas.microsoft.com/office/drawing/2014/main" id="{3EDE7B1F-B5ED-A0DF-8A52-7BE18EF96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025" y="452438"/>
                <a:ext cx="23813" cy="50800"/>
              </a:xfrm>
              <a:custGeom>
                <a:avLst/>
                <a:gdLst>
                  <a:gd name="T0" fmla="*/ 0 w 13"/>
                  <a:gd name="T1" fmla="*/ 28 h 28"/>
                  <a:gd name="T2" fmla="*/ 3 w 13"/>
                  <a:gd name="T3" fmla="*/ 1 h 28"/>
                  <a:gd name="T4" fmla="*/ 11 w 13"/>
                  <a:gd name="T5" fmla="*/ 0 h 28"/>
                  <a:gd name="T6" fmla="*/ 0 w 13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28">
                    <a:moveTo>
                      <a:pt x="0" y="28"/>
                    </a:moveTo>
                    <a:cubicBezTo>
                      <a:pt x="1" y="19"/>
                      <a:pt x="2" y="10"/>
                      <a:pt x="3" y="1"/>
                    </a:cubicBezTo>
                    <a:cubicBezTo>
                      <a:pt x="6" y="1"/>
                      <a:pt x="8" y="1"/>
                      <a:pt x="11" y="0"/>
                    </a:cubicBezTo>
                    <a:cubicBezTo>
                      <a:pt x="8" y="10"/>
                      <a:pt x="13" y="23"/>
                      <a:pt x="0" y="28"/>
                    </a:cubicBezTo>
                    <a:close/>
                  </a:path>
                </a:pathLst>
              </a:custGeom>
              <a:solidFill>
                <a:srgbClr val="8148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4" name="Freeform 689">
                <a:extLst>
                  <a:ext uri="{FF2B5EF4-FFF2-40B4-BE49-F238E27FC236}">
                    <a16:creationId xmlns:a16="http://schemas.microsoft.com/office/drawing/2014/main" id="{0E725989-6D73-D908-4B69-1826E54E8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6600" y="274638"/>
                <a:ext cx="58738" cy="265113"/>
              </a:xfrm>
              <a:custGeom>
                <a:avLst/>
                <a:gdLst>
                  <a:gd name="T0" fmla="*/ 7 w 32"/>
                  <a:gd name="T1" fmla="*/ 145 h 148"/>
                  <a:gd name="T2" fmla="*/ 4 w 32"/>
                  <a:gd name="T3" fmla="*/ 78 h 148"/>
                  <a:gd name="T4" fmla="*/ 4 w 32"/>
                  <a:gd name="T5" fmla="*/ 21 h 148"/>
                  <a:gd name="T6" fmla="*/ 19 w 32"/>
                  <a:gd name="T7" fmla="*/ 13 h 148"/>
                  <a:gd name="T8" fmla="*/ 24 w 32"/>
                  <a:gd name="T9" fmla="*/ 10 h 148"/>
                  <a:gd name="T10" fmla="*/ 27 w 32"/>
                  <a:gd name="T11" fmla="*/ 17 h 148"/>
                  <a:gd name="T12" fmla="*/ 32 w 32"/>
                  <a:gd name="T13" fmla="*/ 46 h 148"/>
                  <a:gd name="T14" fmla="*/ 21 w 32"/>
                  <a:gd name="T15" fmla="*/ 51 h 148"/>
                  <a:gd name="T16" fmla="*/ 24 w 32"/>
                  <a:gd name="T17" fmla="*/ 140 h 148"/>
                  <a:gd name="T18" fmla="*/ 7 w 32"/>
                  <a:gd name="T19" fmla="*/ 145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148">
                    <a:moveTo>
                      <a:pt x="7" y="145"/>
                    </a:moveTo>
                    <a:cubicBezTo>
                      <a:pt x="0" y="123"/>
                      <a:pt x="5" y="101"/>
                      <a:pt x="4" y="78"/>
                    </a:cubicBezTo>
                    <a:cubicBezTo>
                      <a:pt x="3" y="59"/>
                      <a:pt x="4" y="40"/>
                      <a:pt x="4" y="21"/>
                    </a:cubicBezTo>
                    <a:cubicBezTo>
                      <a:pt x="19" y="34"/>
                      <a:pt x="15" y="17"/>
                      <a:pt x="19" y="13"/>
                    </a:cubicBezTo>
                    <a:cubicBezTo>
                      <a:pt x="21" y="13"/>
                      <a:pt x="18" y="0"/>
                      <a:pt x="24" y="10"/>
                    </a:cubicBezTo>
                    <a:cubicBezTo>
                      <a:pt x="25" y="12"/>
                      <a:pt x="26" y="14"/>
                      <a:pt x="27" y="17"/>
                    </a:cubicBezTo>
                    <a:cubicBezTo>
                      <a:pt x="29" y="27"/>
                      <a:pt x="30" y="36"/>
                      <a:pt x="32" y="46"/>
                    </a:cubicBezTo>
                    <a:cubicBezTo>
                      <a:pt x="27" y="45"/>
                      <a:pt x="20" y="43"/>
                      <a:pt x="21" y="51"/>
                    </a:cubicBezTo>
                    <a:cubicBezTo>
                      <a:pt x="21" y="81"/>
                      <a:pt x="15" y="111"/>
                      <a:pt x="24" y="140"/>
                    </a:cubicBezTo>
                    <a:cubicBezTo>
                      <a:pt x="20" y="148"/>
                      <a:pt x="11" y="137"/>
                      <a:pt x="7" y="145"/>
                    </a:cubicBezTo>
                    <a:close/>
                  </a:path>
                </a:pathLst>
              </a:custGeom>
              <a:solidFill>
                <a:srgbClr val="23172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5" name="Freeform 690">
                <a:extLst>
                  <a:ext uri="{FF2B5EF4-FFF2-40B4-BE49-F238E27FC236}">
                    <a16:creationId xmlns:a16="http://schemas.microsoft.com/office/drawing/2014/main" id="{8A11A36D-E3A1-A76F-E823-1D85FFB3A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688" y="85725"/>
                <a:ext cx="95250" cy="604838"/>
              </a:xfrm>
              <a:custGeom>
                <a:avLst/>
                <a:gdLst>
                  <a:gd name="T0" fmla="*/ 6 w 52"/>
                  <a:gd name="T1" fmla="*/ 73 h 337"/>
                  <a:gd name="T2" fmla="*/ 7 w 52"/>
                  <a:gd name="T3" fmla="*/ 25 h 337"/>
                  <a:gd name="T4" fmla="*/ 13 w 52"/>
                  <a:gd name="T5" fmla="*/ 5 h 337"/>
                  <a:gd name="T6" fmla="*/ 28 w 52"/>
                  <a:gd name="T7" fmla="*/ 13 h 337"/>
                  <a:gd name="T8" fmla="*/ 46 w 52"/>
                  <a:gd name="T9" fmla="*/ 37 h 337"/>
                  <a:gd name="T10" fmla="*/ 47 w 52"/>
                  <a:gd name="T11" fmla="*/ 126 h 337"/>
                  <a:gd name="T12" fmla="*/ 30 w 52"/>
                  <a:gd name="T13" fmla="*/ 241 h 337"/>
                  <a:gd name="T14" fmla="*/ 31 w 52"/>
                  <a:gd name="T15" fmla="*/ 260 h 337"/>
                  <a:gd name="T16" fmla="*/ 46 w 52"/>
                  <a:gd name="T17" fmla="*/ 313 h 337"/>
                  <a:gd name="T18" fmla="*/ 24 w 52"/>
                  <a:gd name="T19" fmla="*/ 331 h 337"/>
                  <a:gd name="T20" fmla="*/ 15 w 52"/>
                  <a:gd name="T21" fmla="*/ 333 h 337"/>
                  <a:gd name="T22" fmla="*/ 10 w 52"/>
                  <a:gd name="T23" fmla="*/ 336 h 337"/>
                  <a:gd name="T24" fmla="*/ 1 w 52"/>
                  <a:gd name="T25" fmla="*/ 309 h 337"/>
                  <a:gd name="T26" fmla="*/ 0 w 52"/>
                  <a:gd name="T27" fmla="*/ 110 h 337"/>
                  <a:gd name="T28" fmla="*/ 6 w 52"/>
                  <a:gd name="T29" fmla="*/ 73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2" h="337">
                    <a:moveTo>
                      <a:pt x="6" y="73"/>
                    </a:moveTo>
                    <a:cubicBezTo>
                      <a:pt x="7" y="57"/>
                      <a:pt x="7" y="41"/>
                      <a:pt x="7" y="25"/>
                    </a:cubicBezTo>
                    <a:cubicBezTo>
                      <a:pt x="7" y="18"/>
                      <a:pt x="5" y="10"/>
                      <a:pt x="13" y="5"/>
                    </a:cubicBezTo>
                    <a:cubicBezTo>
                      <a:pt x="21" y="0"/>
                      <a:pt x="21" y="15"/>
                      <a:pt x="28" y="13"/>
                    </a:cubicBezTo>
                    <a:cubicBezTo>
                      <a:pt x="34" y="21"/>
                      <a:pt x="40" y="29"/>
                      <a:pt x="46" y="37"/>
                    </a:cubicBezTo>
                    <a:cubicBezTo>
                      <a:pt x="52" y="66"/>
                      <a:pt x="48" y="96"/>
                      <a:pt x="47" y="126"/>
                    </a:cubicBezTo>
                    <a:cubicBezTo>
                      <a:pt x="47" y="165"/>
                      <a:pt x="37" y="203"/>
                      <a:pt x="30" y="241"/>
                    </a:cubicBezTo>
                    <a:cubicBezTo>
                      <a:pt x="29" y="248"/>
                      <a:pt x="26" y="254"/>
                      <a:pt x="31" y="260"/>
                    </a:cubicBezTo>
                    <a:cubicBezTo>
                      <a:pt x="36" y="278"/>
                      <a:pt x="41" y="295"/>
                      <a:pt x="46" y="313"/>
                    </a:cubicBezTo>
                    <a:cubicBezTo>
                      <a:pt x="48" y="329"/>
                      <a:pt x="42" y="337"/>
                      <a:pt x="24" y="331"/>
                    </a:cubicBezTo>
                    <a:cubicBezTo>
                      <a:pt x="22" y="330"/>
                      <a:pt x="18" y="330"/>
                      <a:pt x="15" y="333"/>
                    </a:cubicBezTo>
                    <a:cubicBezTo>
                      <a:pt x="14" y="334"/>
                      <a:pt x="12" y="335"/>
                      <a:pt x="10" y="336"/>
                    </a:cubicBezTo>
                    <a:cubicBezTo>
                      <a:pt x="1" y="329"/>
                      <a:pt x="1" y="319"/>
                      <a:pt x="1" y="309"/>
                    </a:cubicBezTo>
                    <a:cubicBezTo>
                      <a:pt x="0" y="243"/>
                      <a:pt x="0" y="176"/>
                      <a:pt x="0" y="110"/>
                    </a:cubicBezTo>
                    <a:cubicBezTo>
                      <a:pt x="0" y="97"/>
                      <a:pt x="4" y="85"/>
                      <a:pt x="6" y="73"/>
                    </a:cubicBezTo>
                    <a:close/>
                  </a:path>
                </a:pathLst>
              </a:custGeom>
              <a:solidFill>
                <a:srgbClr val="2628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6" name="Freeform 691">
                <a:extLst>
                  <a:ext uri="{FF2B5EF4-FFF2-40B4-BE49-F238E27FC236}">
                    <a16:creationId xmlns:a16="http://schemas.microsoft.com/office/drawing/2014/main" id="{5E2F1101-9BC7-0621-753F-96420373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350" y="217488"/>
                <a:ext cx="50800" cy="487363"/>
              </a:xfrm>
              <a:custGeom>
                <a:avLst/>
                <a:gdLst>
                  <a:gd name="T0" fmla="*/ 24 w 28"/>
                  <a:gd name="T1" fmla="*/ 0 h 272"/>
                  <a:gd name="T2" fmla="*/ 24 w 28"/>
                  <a:gd name="T3" fmla="*/ 234 h 272"/>
                  <a:gd name="T4" fmla="*/ 28 w 28"/>
                  <a:gd name="T5" fmla="*/ 263 h 272"/>
                  <a:gd name="T6" fmla="*/ 8 w 28"/>
                  <a:gd name="T7" fmla="*/ 253 h 272"/>
                  <a:gd name="T8" fmla="*/ 10 w 28"/>
                  <a:gd name="T9" fmla="*/ 226 h 272"/>
                  <a:gd name="T10" fmla="*/ 7 w 28"/>
                  <a:gd name="T11" fmla="*/ 192 h 272"/>
                  <a:gd name="T12" fmla="*/ 8 w 28"/>
                  <a:gd name="T13" fmla="*/ 57 h 272"/>
                  <a:gd name="T14" fmla="*/ 20 w 28"/>
                  <a:gd name="T15" fmla="*/ 8 h 272"/>
                  <a:gd name="T16" fmla="*/ 24 w 28"/>
                  <a:gd name="T17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" h="272">
                    <a:moveTo>
                      <a:pt x="24" y="0"/>
                    </a:moveTo>
                    <a:cubicBezTo>
                      <a:pt x="25" y="78"/>
                      <a:pt x="25" y="156"/>
                      <a:pt x="24" y="234"/>
                    </a:cubicBezTo>
                    <a:cubicBezTo>
                      <a:pt x="24" y="244"/>
                      <a:pt x="25" y="253"/>
                      <a:pt x="28" y="263"/>
                    </a:cubicBezTo>
                    <a:cubicBezTo>
                      <a:pt x="15" y="272"/>
                      <a:pt x="7" y="270"/>
                      <a:pt x="8" y="253"/>
                    </a:cubicBezTo>
                    <a:cubicBezTo>
                      <a:pt x="8" y="244"/>
                      <a:pt x="9" y="235"/>
                      <a:pt x="10" y="226"/>
                    </a:cubicBezTo>
                    <a:cubicBezTo>
                      <a:pt x="3" y="215"/>
                      <a:pt x="0" y="204"/>
                      <a:pt x="7" y="192"/>
                    </a:cubicBezTo>
                    <a:cubicBezTo>
                      <a:pt x="8" y="147"/>
                      <a:pt x="9" y="102"/>
                      <a:pt x="8" y="57"/>
                    </a:cubicBezTo>
                    <a:cubicBezTo>
                      <a:pt x="8" y="39"/>
                      <a:pt x="11" y="23"/>
                      <a:pt x="20" y="8"/>
                    </a:cubicBezTo>
                    <a:cubicBezTo>
                      <a:pt x="21" y="5"/>
                      <a:pt x="21" y="2"/>
                      <a:pt x="24" y="0"/>
                    </a:cubicBezTo>
                    <a:close/>
                  </a:path>
                </a:pathLst>
              </a:custGeom>
              <a:solidFill>
                <a:srgbClr val="1B1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7" name="Freeform 692">
                <a:extLst>
                  <a:ext uri="{FF2B5EF4-FFF2-40B4-BE49-F238E27FC236}">
                    <a16:creationId xmlns:a16="http://schemas.microsoft.com/office/drawing/2014/main" id="{5CF511B4-7378-5E8A-7ED2-526ABC1DA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8913" y="288925"/>
                <a:ext cx="88900" cy="333375"/>
              </a:xfrm>
              <a:custGeom>
                <a:avLst/>
                <a:gdLst>
                  <a:gd name="T0" fmla="*/ 46 w 49"/>
                  <a:gd name="T1" fmla="*/ 152 h 186"/>
                  <a:gd name="T2" fmla="*/ 49 w 49"/>
                  <a:gd name="T3" fmla="*/ 186 h 186"/>
                  <a:gd name="T4" fmla="*/ 31 w 49"/>
                  <a:gd name="T5" fmla="*/ 183 h 186"/>
                  <a:gd name="T6" fmla="*/ 0 w 49"/>
                  <a:gd name="T7" fmla="*/ 0 h 186"/>
                  <a:gd name="T8" fmla="*/ 17 w 49"/>
                  <a:gd name="T9" fmla="*/ 33 h 186"/>
                  <a:gd name="T10" fmla="*/ 31 w 49"/>
                  <a:gd name="T11" fmla="*/ 60 h 186"/>
                  <a:gd name="T12" fmla="*/ 41 w 49"/>
                  <a:gd name="T13" fmla="*/ 135 h 186"/>
                  <a:gd name="T14" fmla="*/ 46 w 49"/>
                  <a:gd name="T15" fmla="*/ 152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186">
                    <a:moveTo>
                      <a:pt x="46" y="152"/>
                    </a:moveTo>
                    <a:cubicBezTo>
                      <a:pt x="47" y="163"/>
                      <a:pt x="48" y="174"/>
                      <a:pt x="49" y="186"/>
                    </a:cubicBezTo>
                    <a:cubicBezTo>
                      <a:pt x="43" y="185"/>
                      <a:pt x="37" y="184"/>
                      <a:pt x="31" y="183"/>
                    </a:cubicBezTo>
                    <a:cubicBezTo>
                      <a:pt x="21" y="122"/>
                      <a:pt x="11" y="61"/>
                      <a:pt x="0" y="0"/>
                    </a:cubicBezTo>
                    <a:cubicBezTo>
                      <a:pt x="10" y="9"/>
                      <a:pt x="7" y="24"/>
                      <a:pt x="17" y="33"/>
                    </a:cubicBezTo>
                    <a:cubicBezTo>
                      <a:pt x="23" y="41"/>
                      <a:pt x="23" y="53"/>
                      <a:pt x="31" y="60"/>
                    </a:cubicBezTo>
                    <a:cubicBezTo>
                      <a:pt x="38" y="85"/>
                      <a:pt x="41" y="110"/>
                      <a:pt x="41" y="135"/>
                    </a:cubicBezTo>
                    <a:cubicBezTo>
                      <a:pt x="39" y="142"/>
                      <a:pt x="40" y="148"/>
                      <a:pt x="46" y="152"/>
                    </a:cubicBezTo>
                    <a:close/>
                  </a:path>
                </a:pathLst>
              </a:custGeom>
              <a:solidFill>
                <a:srgbClr val="D19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8" name="Freeform 693">
                <a:extLst>
                  <a:ext uri="{FF2B5EF4-FFF2-40B4-BE49-F238E27FC236}">
                    <a16:creationId xmlns:a16="http://schemas.microsoft.com/office/drawing/2014/main" id="{8DF8FFAE-4D49-DD6D-3CB0-CC35C5069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9888" y="661988"/>
                <a:ext cx="36513" cy="52388"/>
              </a:xfrm>
              <a:custGeom>
                <a:avLst/>
                <a:gdLst>
                  <a:gd name="T0" fmla="*/ 6 w 20"/>
                  <a:gd name="T1" fmla="*/ 0 h 29"/>
                  <a:gd name="T2" fmla="*/ 20 w 20"/>
                  <a:gd name="T3" fmla="*/ 3 h 29"/>
                  <a:gd name="T4" fmla="*/ 16 w 20"/>
                  <a:gd name="T5" fmla="*/ 24 h 29"/>
                  <a:gd name="T6" fmla="*/ 4 w 20"/>
                  <a:gd name="T7" fmla="*/ 19 h 29"/>
                  <a:gd name="T8" fmla="*/ 6 w 20"/>
                  <a:gd name="T9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29">
                    <a:moveTo>
                      <a:pt x="6" y="0"/>
                    </a:moveTo>
                    <a:cubicBezTo>
                      <a:pt x="11" y="1"/>
                      <a:pt x="16" y="2"/>
                      <a:pt x="20" y="3"/>
                    </a:cubicBezTo>
                    <a:cubicBezTo>
                      <a:pt x="18" y="10"/>
                      <a:pt x="15" y="17"/>
                      <a:pt x="16" y="24"/>
                    </a:cubicBezTo>
                    <a:cubicBezTo>
                      <a:pt x="9" y="29"/>
                      <a:pt x="8" y="20"/>
                      <a:pt x="4" y="19"/>
                    </a:cubicBezTo>
                    <a:cubicBezTo>
                      <a:pt x="2" y="12"/>
                      <a:pt x="0" y="6"/>
                      <a:pt x="6" y="0"/>
                    </a:cubicBezTo>
                    <a:close/>
                  </a:path>
                </a:pathLst>
              </a:custGeom>
              <a:solidFill>
                <a:srgbClr val="C26A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9" name="Freeform 694">
                <a:extLst>
                  <a:ext uri="{FF2B5EF4-FFF2-40B4-BE49-F238E27FC236}">
                    <a16:creationId xmlns:a16="http://schemas.microsoft.com/office/drawing/2014/main" id="{1248EFCA-C82D-2C43-E6A2-B322B5D0C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675" y="647700"/>
                <a:ext cx="60325" cy="49213"/>
              </a:xfrm>
              <a:custGeom>
                <a:avLst/>
                <a:gdLst>
                  <a:gd name="T0" fmla="*/ 33 w 33"/>
                  <a:gd name="T1" fmla="*/ 8 h 27"/>
                  <a:gd name="T2" fmla="*/ 31 w 33"/>
                  <a:gd name="T3" fmla="*/ 27 h 27"/>
                  <a:gd name="T4" fmla="*/ 0 w 33"/>
                  <a:gd name="T5" fmla="*/ 20 h 27"/>
                  <a:gd name="T6" fmla="*/ 9 w 33"/>
                  <a:gd name="T7" fmla="*/ 16 h 27"/>
                  <a:gd name="T8" fmla="*/ 31 w 33"/>
                  <a:gd name="T9" fmla="*/ 0 h 27"/>
                  <a:gd name="T10" fmla="*/ 33 w 33"/>
                  <a:gd name="T11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7">
                    <a:moveTo>
                      <a:pt x="33" y="8"/>
                    </a:moveTo>
                    <a:cubicBezTo>
                      <a:pt x="33" y="14"/>
                      <a:pt x="32" y="21"/>
                      <a:pt x="31" y="27"/>
                    </a:cubicBezTo>
                    <a:cubicBezTo>
                      <a:pt x="20" y="27"/>
                      <a:pt x="12" y="16"/>
                      <a:pt x="0" y="20"/>
                    </a:cubicBezTo>
                    <a:cubicBezTo>
                      <a:pt x="2" y="16"/>
                      <a:pt x="5" y="15"/>
                      <a:pt x="9" y="16"/>
                    </a:cubicBezTo>
                    <a:cubicBezTo>
                      <a:pt x="23" y="20"/>
                      <a:pt x="29" y="13"/>
                      <a:pt x="31" y="0"/>
                    </a:cubicBezTo>
                    <a:cubicBezTo>
                      <a:pt x="32" y="3"/>
                      <a:pt x="32" y="5"/>
                      <a:pt x="33" y="8"/>
                    </a:cubicBezTo>
                    <a:close/>
                  </a:path>
                </a:pathLst>
              </a:custGeom>
              <a:solidFill>
                <a:srgbClr val="1B19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0" name="Freeform 695">
                <a:extLst>
                  <a:ext uri="{FF2B5EF4-FFF2-40B4-BE49-F238E27FC236}">
                    <a16:creationId xmlns:a16="http://schemas.microsoft.com/office/drawing/2014/main" id="{8695F8F7-2956-4C21-6564-86E9D38E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775" y="195263"/>
                <a:ext cx="33338" cy="49213"/>
              </a:xfrm>
              <a:custGeom>
                <a:avLst/>
                <a:gdLst>
                  <a:gd name="T0" fmla="*/ 11 w 18"/>
                  <a:gd name="T1" fmla="*/ 0 h 27"/>
                  <a:gd name="T2" fmla="*/ 18 w 18"/>
                  <a:gd name="T3" fmla="*/ 10 h 27"/>
                  <a:gd name="T4" fmla="*/ 7 w 18"/>
                  <a:gd name="T5" fmla="*/ 26 h 27"/>
                  <a:gd name="T6" fmla="*/ 2 w 18"/>
                  <a:gd name="T7" fmla="*/ 15 h 27"/>
                  <a:gd name="T8" fmla="*/ 11 w 18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7">
                    <a:moveTo>
                      <a:pt x="11" y="0"/>
                    </a:moveTo>
                    <a:cubicBezTo>
                      <a:pt x="17" y="0"/>
                      <a:pt x="18" y="5"/>
                      <a:pt x="18" y="10"/>
                    </a:cubicBezTo>
                    <a:cubicBezTo>
                      <a:pt x="18" y="18"/>
                      <a:pt x="14" y="25"/>
                      <a:pt x="7" y="26"/>
                    </a:cubicBezTo>
                    <a:cubicBezTo>
                      <a:pt x="0" y="27"/>
                      <a:pt x="2" y="20"/>
                      <a:pt x="2" y="15"/>
                    </a:cubicBezTo>
                    <a:cubicBezTo>
                      <a:pt x="1" y="8"/>
                      <a:pt x="2" y="2"/>
                      <a:pt x="11" y="0"/>
                    </a:cubicBezTo>
                    <a:close/>
                  </a:path>
                </a:pathLst>
              </a:custGeom>
              <a:solidFill>
                <a:srgbClr val="EAD1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1" name="Freeform 696">
                <a:extLst>
                  <a:ext uri="{FF2B5EF4-FFF2-40B4-BE49-F238E27FC236}">
                    <a16:creationId xmlns:a16="http://schemas.microsoft.com/office/drawing/2014/main" id="{53D313B7-5005-BD3D-B711-3C7A76AA1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13" y="468313"/>
                <a:ext cx="92075" cy="260350"/>
              </a:xfrm>
              <a:custGeom>
                <a:avLst/>
                <a:gdLst>
                  <a:gd name="T0" fmla="*/ 23 w 50"/>
                  <a:gd name="T1" fmla="*/ 0 h 145"/>
                  <a:gd name="T2" fmla="*/ 38 w 50"/>
                  <a:gd name="T3" fmla="*/ 60 h 145"/>
                  <a:gd name="T4" fmla="*/ 50 w 50"/>
                  <a:gd name="T5" fmla="*/ 134 h 145"/>
                  <a:gd name="T6" fmla="*/ 18 w 50"/>
                  <a:gd name="T7" fmla="*/ 139 h 145"/>
                  <a:gd name="T8" fmla="*/ 0 w 50"/>
                  <a:gd name="T9" fmla="*/ 138 h 145"/>
                  <a:gd name="T10" fmla="*/ 23 w 50"/>
                  <a:gd name="T11" fmla="*/ 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145">
                    <a:moveTo>
                      <a:pt x="23" y="0"/>
                    </a:moveTo>
                    <a:cubicBezTo>
                      <a:pt x="34" y="19"/>
                      <a:pt x="34" y="40"/>
                      <a:pt x="38" y="60"/>
                    </a:cubicBezTo>
                    <a:cubicBezTo>
                      <a:pt x="43" y="85"/>
                      <a:pt x="46" y="109"/>
                      <a:pt x="50" y="134"/>
                    </a:cubicBezTo>
                    <a:cubicBezTo>
                      <a:pt x="39" y="131"/>
                      <a:pt x="28" y="131"/>
                      <a:pt x="18" y="139"/>
                    </a:cubicBezTo>
                    <a:cubicBezTo>
                      <a:pt x="13" y="144"/>
                      <a:pt x="5" y="145"/>
                      <a:pt x="0" y="138"/>
                    </a:cubicBezTo>
                    <a:cubicBezTo>
                      <a:pt x="7" y="92"/>
                      <a:pt x="15" y="46"/>
                      <a:pt x="23" y="0"/>
                    </a:cubicBezTo>
                    <a:close/>
                  </a:path>
                </a:pathLst>
              </a:custGeom>
              <a:solidFill>
                <a:srgbClr val="7FC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2" name="Freeform 697">
                <a:extLst>
                  <a:ext uri="{FF2B5EF4-FFF2-40B4-BE49-F238E27FC236}">
                    <a16:creationId xmlns:a16="http://schemas.microsoft.com/office/drawing/2014/main" id="{863838DC-BF0A-7BD1-31E1-F0D8056A4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25" y="242888"/>
                <a:ext cx="66675" cy="282575"/>
              </a:xfrm>
              <a:custGeom>
                <a:avLst/>
                <a:gdLst>
                  <a:gd name="T0" fmla="*/ 15 w 36"/>
                  <a:gd name="T1" fmla="*/ 0 h 158"/>
                  <a:gd name="T2" fmla="*/ 23 w 36"/>
                  <a:gd name="T3" fmla="*/ 5 h 158"/>
                  <a:gd name="T4" fmla="*/ 21 w 36"/>
                  <a:gd name="T5" fmla="*/ 78 h 158"/>
                  <a:gd name="T6" fmla="*/ 36 w 36"/>
                  <a:gd name="T7" fmla="*/ 153 h 158"/>
                  <a:gd name="T8" fmla="*/ 20 w 36"/>
                  <a:gd name="T9" fmla="*/ 158 h 158"/>
                  <a:gd name="T10" fmla="*/ 12 w 36"/>
                  <a:gd name="T11" fmla="*/ 135 h 158"/>
                  <a:gd name="T12" fmla="*/ 0 w 36"/>
                  <a:gd name="T13" fmla="*/ 75 h 158"/>
                  <a:gd name="T14" fmla="*/ 15 w 36"/>
                  <a:gd name="T15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158">
                    <a:moveTo>
                      <a:pt x="15" y="0"/>
                    </a:moveTo>
                    <a:cubicBezTo>
                      <a:pt x="16" y="4"/>
                      <a:pt x="14" y="13"/>
                      <a:pt x="23" y="5"/>
                    </a:cubicBezTo>
                    <a:cubicBezTo>
                      <a:pt x="7" y="29"/>
                      <a:pt x="17" y="54"/>
                      <a:pt x="21" y="78"/>
                    </a:cubicBezTo>
                    <a:cubicBezTo>
                      <a:pt x="25" y="104"/>
                      <a:pt x="31" y="128"/>
                      <a:pt x="36" y="153"/>
                    </a:cubicBezTo>
                    <a:cubicBezTo>
                      <a:pt x="31" y="154"/>
                      <a:pt x="25" y="154"/>
                      <a:pt x="20" y="158"/>
                    </a:cubicBezTo>
                    <a:cubicBezTo>
                      <a:pt x="12" y="152"/>
                      <a:pt x="12" y="144"/>
                      <a:pt x="12" y="135"/>
                    </a:cubicBezTo>
                    <a:cubicBezTo>
                      <a:pt x="13" y="114"/>
                      <a:pt x="5" y="95"/>
                      <a:pt x="0" y="75"/>
                    </a:cubicBezTo>
                    <a:cubicBezTo>
                      <a:pt x="4" y="50"/>
                      <a:pt x="5" y="24"/>
                      <a:pt x="15" y="0"/>
                    </a:cubicBezTo>
                    <a:close/>
                  </a:path>
                </a:pathLst>
              </a:custGeom>
              <a:solidFill>
                <a:srgbClr val="E47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3" name="Freeform 698">
                <a:extLst>
                  <a:ext uri="{FF2B5EF4-FFF2-40B4-BE49-F238E27FC236}">
                    <a16:creationId xmlns:a16="http://schemas.microsoft.com/office/drawing/2014/main" id="{A8FD54D1-A26C-E0B2-9C64-EAD87B786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413" y="331788"/>
                <a:ext cx="88900" cy="263525"/>
              </a:xfrm>
              <a:custGeom>
                <a:avLst/>
                <a:gdLst>
                  <a:gd name="T0" fmla="*/ 23 w 49"/>
                  <a:gd name="T1" fmla="*/ 0 h 147"/>
                  <a:gd name="T2" fmla="*/ 35 w 49"/>
                  <a:gd name="T3" fmla="*/ 47 h 147"/>
                  <a:gd name="T4" fmla="*/ 49 w 49"/>
                  <a:gd name="T5" fmla="*/ 135 h 147"/>
                  <a:gd name="T6" fmla="*/ 19 w 49"/>
                  <a:gd name="T7" fmla="*/ 142 h 147"/>
                  <a:gd name="T8" fmla="*/ 0 w 49"/>
                  <a:gd name="T9" fmla="*/ 134 h 147"/>
                  <a:gd name="T10" fmla="*/ 23 w 49"/>
                  <a:gd name="T11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9" h="147">
                    <a:moveTo>
                      <a:pt x="23" y="0"/>
                    </a:moveTo>
                    <a:cubicBezTo>
                      <a:pt x="34" y="14"/>
                      <a:pt x="32" y="32"/>
                      <a:pt x="35" y="47"/>
                    </a:cubicBezTo>
                    <a:cubicBezTo>
                      <a:pt x="39" y="77"/>
                      <a:pt x="49" y="105"/>
                      <a:pt x="49" y="135"/>
                    </a:cubicBezTo>
                    <a:cubicBezTo>
                      <a:pt x="39" y="136"/>
                      <a:pt x="29" y="135"/>
                      <a:pt x="19" y="142"/>
                    </a:cubicBezTo>
                    <a:cubicBezTo>
                      <a:pt x="12" y="147"/>
                      <a:pt x="2" y="146"/>
                      <a:pt x="0" y="134"/>
                    </a:cubicBezTo>
                    <a:cubicBezTo>
                      <a:pt x="8" y="89"/>
                      <a:pt x="15" y="45"/>
                      <a:pt x="23" y="0"/>
                    </a:cubicBezTo>
                    <a:close/>
                  </a:path>
                </a:pathLst>
              </a:custGeom>
              <a:solidFill>
                <a:srgbClr val="80CB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4" name="Freeform 699">
                <a:extLst>
                  <a:ext uri="{FF2B5EF4-FFF2-40B4-BE49-F238E27FC236}">
                    <a16:creationId xmlns:a16="http://schemas.microsoft.com/office/drawing/2014/main" id="{EACF76CC-5F9F-4C69-98FD-8363ED296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325" y="109538"/>
                <a:ext cx="71438" cy="284163"/>
              </a:xfrm>
              <a:custGeom>
                <a:avLst/>
                <a:gdLst>
                  <a:gd name="T0" fmla="*/ 14 w 39"/>
                  <a:gd name="T1" fmla="*/ 0 h 158"/>
                  <a:gd name="T2" fmla="*/ 23 w 39"/>
                  <a:gd name="T3" fmla="*/ 7 h 158"/>
                  <a:gd name="T4" fmla="*/ 19 w 39"/>
                  <a:gd name="T5" fmla="*/ 70 h 158"/>
                  <a:gd name="T6" fmla="*/ 31 w 39"/>
                  <a:gd name="T7" fmla="*/ 143 h 158"/>
                  <a:gd name="T8" fmla="*/ 39 w 39"/>
                  <a:gd name="T9" fmla="*/ 152 h 158"/>
                  <a:gd name="T10" fmla="*/ 20 w 39"/>
                  <a:gd name="T11" fmla="*/ 157 h 158"/>
                  <a:gd name="T12" fmla="*/ 3 w 39"/>
                  <a:gd name="T13" fmla="*/ 86 h 158"/>
                  <a:gd name="T14" fmla="*/ 0 w 39"/>
                  <a:gd name="T15" fmla="*/ 75 h 158"/>
                  <a:gd name="T16" fmla="*/ 14 w 39"/>
                  <a:gd name="T17" fmla="*/ 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" h="158">
                    <a:moveTo>
                      <a:pt x="14" y="0"/>
                    </a:moveTo>
                    <a:cubicBezTo>
                      <a:pt x="15" y="5"/>
                      <a:pt x="17" y="9"/>
                      <a:pt x="23" y="7"/>
                    </a:cubicBezTo>
                    <a:cubicBezTo>
                      <a:pt x="9" y="28"/>
                      <a:pt x="16" y="49"/>
                      <a:pt x="19" y="70"/>
                    </a:cubicBezTo>
                    <a:cubicBezTo>
                      <a:pt x="23" y="95"/>
                      <a:pt x="27" y="119"/>
                      <a:pt x="31" y="143"/>
                    </a:cubicBezTo>
                    <a:cubicBezTo>
                      <a:pt x="32" y="147"/>
                      <a:pt x="35" y="150"/>
                      <a:pt x="39" y="152"/>
                    </a:cubicBezTo>
                    <a:cubicBezTo>
                      <a:pt x="34" y="158"/>
                      <a:pt x="26" y="154"/>
                      <a:pt x="20" y="157"/>
                    </a:cubicBezTo>
                    <a:cubicBezTo>
                      <a:pt x="7" y="135"/>
                      <a:pt x="13" y="109"/>
                      <a:pt x="3" y="86"/>
                    </a:cubicBezTo>
                    <a:cubicBezTo>
                      <a:pt x="2" y="83"/>
                      <a:pt x="1" y="79"/>
                      <a:pt x="0" y="75"/>
                    </a:cubicBezTo>
                    <a:cubicBezTo>
                      <a:pt x="5" y="50"/>
                      <a:pt x="6" y="24"/>
                      <a:pt x="14" y="0"/>
                    </a:cubicBezTo>
                    <a:close/>
                  </a:path>
                </a:pathLst>
              </a:custGeom>
              <a:solidFill>
                <a:srgbClr val="E37D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5" name="Freeform 700">
                <a:extLst>
                  <a:ext uri="{FF2B5EF4-FFF2-40B4-BE49-F238E27FC236}">
                    <a16:creationId xmlns:a16="http://schemas.microsoft.com/office/drawing/2014/main" id="{51432FB0-F673-7C16-222F-9C1043A40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5775" y="319088"/>
                <a:ext cx="112713" cy="257175"/>
              </a:xfrm>
              <a:custGeom>
                <a:avLst/>
                <a:gdLst>
                  <a:gd name="T0" fmla="*/ 62 w 62"/>
                  <a:gd name="T1" fmla="*/ 51 h 143"/>
                  <a:gd name="T2" fmla="*/ 49 w 62"/>
                  <a:gd name="T3" fmla="*/ 51 h 143"/>
                  <a:gd name="T4" fmla="*/ 31 w 62"/>
                  <a:gd name="T5" fmla="*/ 143 h 143"/>
                  <a:gd name="T6" fmla="*/ 0 w 62"/>
                  <a:gd name="T7" fmla="*/ 138 h 143"/>
                  <a:gd name="T8" fmla="*/ 18 w 62"/>
                  <a:gd name="T9" fmla="*/ 25 h 143"/>
                  <a:gd name="T10" fmla="*/ 23 w 62"/>
                  <a:gd name="T11" fmla="*/ 23 h 143"/>
                  <a:gd name="T12" fmla="*/ 32 w 62"/>
                  <a:gd name="T13" fmla="*/ 18 h 143"/>
                  <a:gd name="T14" fmla="*/ 48 w 62"/>
                  <a:gd name="T15" fmla="*/ 0 h 143"/>
                  <a:gd name="T16" fmla="*/ 56 w 62"/>
                  <a:gd name="T17" fmla="*/ 43 h 143"/>
                  <a:gd name="T18" fmla="*/ 62 w 62"/>
                  <a:gd name="T19" fmla="*/ 51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2" h="143">
                    <a:moveTo>
                      <a:pt x="62" y="51"/>
                    </a:moveTo>
                    <a:cubicBezTo>
                      <a:pt x="58" y="64"/>
                      <a:pt x="54" y="55"/>
                      <a:pt x="49" y="51"/>
                    </a:cubicBezTo>
                    <a:cubicBezTo>
                      <a:pt x="46" y="82"/>
                      <a:pt x="43" y="114"/>
                      <a:pt x="31" y="143"/>
                    </a:cubicBezTo>
                    <a:cubicBezTo>
                      <a:pt x="21" y="140"/>
                      <a:pt x="11" y="133"/>
                      <a:pt x="0" y="138"/>
                    </a:cubicBezTo>
                    <a:cubicBezTo>
                      <a:pt x="2" y="100"/>
                      <a:pt x="12" y="63"/>
                      <a:pt x="18" y="25"/>
                    </a:cubicBezTo>
                    <a:cubicBezTo>
                      <a:pt x="18" y="24"/>
                      <a:pt x="21" y="23"/>
                      <a:pt x="23" y="23"/>
                    </a:cubicBezTo>
                    <a:cubicBezTo>
                      <a:pt x="31" y="33"/>
                      <a:pt x="30" y="21"/>
                      <a:pt x="32" y="18"/>
                    </a:cubicBezTo>
                    <a:cubicBezTo>
                      <a:pt x="39" y="13"/>
                      <a:pt x="38" y="2"/>
                      <a:pt x="48" y="0"/>
                    </a:cubicBezTo>
                    <a:cubicBezTo>
                      <a:pt x="52" y="14"/>
                      <a:pt x="57" y="28"/>
                      <a:pt x="56" y="43"/>
                    </a:cubicBezTo>
                    <a:cubicBezTo>
                      <a:pt x="55" y="47"/>
                      <a:pt x="58" y="50"/>
                      <a:pt x="62" y="51"/>
                    </a:cubicBezTo>
                    <a:close/>
                  </a:path>
                </a:pathLst>
              </a:custGeom>
              <a:solidFill>
                <a:srgbClr val="3DAC5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6" name="Freeform 701">
                <a:extLst>
                  <a:ext uri="{FF2B5EF4-FFF2-40B4-BE49-F238E27FC236}">
                    <a16:creationId xmlns:a16="http://schemas.microsoft.com/office/drawing/2014/main" id="{85FA64C9-1E72-8A35-B738-731BACBEA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288" y="269875"/>
                <a:ext cx="28575" cy="46038"/>
              </a:xfrm>
              <a:custGeom>
                <a:avLst/>
                <a:gdLst>
                  <a:gd name="T0" fmla="*/ 0 w 16"/>
                  <a:gd name="T1" fmla="*/ 14 h 26"/>
                  <a:gd name="T2" fmla="*/ 6 w 16"/>
                  <a:gd name="T3" fmla="*/ 1 h 26"/>
                  <a:gd name="T4" fmla="*/ 15 w 16"/>
                  <a:gd name="T5" fmla="*/ 11 h 26"/>
                  <a:gd name="T6" fmla="*/ 9 w 16"/>
                  <a:gd name="T7" fmla="*/ 25 h 26"/>
                  <a:gd name="T8" fmla="*/ 0 w 16"/>
                  <a:gd name="T9" fmla="*/ 1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6">
                    <a:moveTo>
                      <a:pt x="0" y="14"/>
                    </a:moveTo>
                    <a:cubicBezTo>
                      <a:pt x="0" y="7"/>
                      <a:pt x="1" y="2"/>
                      <a:pt x="6" y="1"/>
                    </a:cubicBezTo>
                    <a:cubicBezTo>
                      <a:pt x="13" y="0"/>
                      <a:pt x="14" y="6"/>
                      <a:pt x="15" y="11"/>
                    </a:cubicBezTo>
                    <a:cubicBezTo>
                      <a:pt x="16" y="17"/>
                      <a:pt x="14" y="24"/>
                      <a:pt x="9" y="25"/>
                    </a:cubicBezTo>
                    <a:cubicBezTo>
                      <a:pt x="1" y="26"/>
                      <a:pt x="3" y="16"/>
                      <a:pt x="0" y="14"/>
                    </a:cubicBezTo>
                    <a:close/>
                  </a:path>
                </a:pathLst>
              </a:custGeom>
              <a:solidFill>
                <a:srgbClr val="9ECD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7" name="Freeform 702">
                <a:extLst>
                  <a:ext uri="{FF2B5EF4-FFF2-40B4-BE49-F238E27FC236}">
                    <a16:creationId xmlns:a16="http://schemas.microsoft.com/office/drawing/2014/main" id="{3CE38C50-72A1-5EAB-6567-5D1E1356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875" y="352425"/>
                <a:ext cx="26988" cy="41275"/>
              </a:xfrm>
              <a:custGeom>
                <a:avLst/>
                <a:gdLst>
                  <a:gd name="T0" fmla="*/ 11 w 15"/>
                  <a:gd name="T1" fmla="*/ 0 h 23"/>
                  <a:gd name="T2" fmla="*/ 11 w 15"/>
                  <a:gd name="T3" fmla="*/ 23 h 23"/>
                  <a:gd name="T4" fmla="*/ 2 w 15"/>
                  <a:gd name="T5" fmla="*/ 5 h 23"/>
                  <a:gd name="T6" fmla="*/ 3 w 15"/>
                  <a:gd name="T7" fmla="*/ 1 h 23"/>
                  <a:gd name="T8" fmla="*/ 11 w 15"/>
                  <a:gd name="T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23">
                    <a:moveTo>
                      <a:pt x="11" y="0"/>
                    </a:moveTo>
                    <a:cubicBezTo>
                      <a:pt x="15" y="8"/>
                      <a:pt x="11" y="15"/>
                      <a:pt x="11" y="23"/>
                    </a:cubicBezTo>
                    <a:cubicBezTo>
                      <a:pt x="0" y="19"/>
                      <a:pt x="4" y="10"/>
                      <a:pt x="2" y="5"/>
                    </a:cubicBezTo>
                    <a:cubicBezTo>
                      <a:pt x="2" y="3"/>
                      <a:pt x="3" y="2"/>
                      <a:pt x="3" y="1"/>
                    </a:cubicBezTo>
                    <a:cubicBezTo>
                      <a:pt x="6" y="1"/>
                      <a:pt x="9" y="0"/>
                      <a:pt x="11" y="0"/>
                    </a:cubicBezTo>
                    <a:close/>
                  </a:path>
                </a:pathLst>
              </a:custGeom>
              <a:solidFill>
                <a:srgbClr val="12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8" name="Freeform 703">
                <a:extLst>
                  <a:ext uri="{FF2B5EF4-FFF2-40B4-BE49-F238E27FC236}">
                    <a16:creationId xmlns:a16="http://schemas.microsoft.com/office/drawing/2014/main" id="{1B38976D-0B77-6896-9FE7-4CB325FE9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300" y="309563"/>
                <a:ext cx="38100" cy="158750"/>
              </a:xfrm>
              <a:custGeom>
                <a:avLst/>
                <a:gdLst>
                  <a:gd name="T0" fmla="*/ 0 w 21"/>
                  <a:gd name="T1" fmla="*/ 25 h 89"/>
                  <a:gd name="T2" fmla="*/ 16 w 21"/>
                  <a:gd name="T3" fmla="*/ 0 h 89"/>
                  <a:gd name="T4" fmla="*/ 19 w 21"/>
                  <a:gd name="T5" fmla="*/ 4 h 89"/>
                  <a:gd name="T6" fmla="*/ 3 w 21"/>
                  <a:gd name="T7" fmla="*/ 88 h 89"/>
                  <a:gd name="T8" fmla="*/ 1 w 21"/>
                  <a:gd name="T9" fmla="*/ 89 h 89"/>
                  <a:gd name="T10" fmla="*/ 0 w 21"/>
                  <a:gd name="T11" fmla="*/ 25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" h="89">
                    <a:moveTo>
                      <a:pt x="0" y="25"/>
                    </a:moveTo>
                    <a:cubicBezTo>
                      <a:pt x="1" y="14"/>
                      <a:pt x="10" y="8"/>
                      <a:pt x="16" y="0"/>
                    </a:cubicBezTo>
                    <a:cubicBezTo>
                      <a:pt x="17" y="1"/>
                      <a:pt x="19" y="2"/>
                      <a:pt x="19" y="4"/>
                    </a:cubicBezTo>
                    <a:cubicBezTo>
                      <a:pt x="21" y="34"/>
                      <a:pt x="17" y="62"/>
                      <a:pt x="3" y="88"/>
                    </a:cubicBezTo>
                    <a:cubicBezTo>
                      <a:pt x="2" y="88"/>
                      <a:pt x="1" y="88"/>
                      <a:pt x="1" y="89"/>
                    </a:cubicBezTo>
                    <a:cubicBezTo>
                      <a:pt x="0" y="68"/>
                      <a:pt x="0" y="46"/>
                      <a:pt x="0" y="25"/>
                    </a:cubicBezTo>
                    <a:close/>
                  </a:path>
                </a:pathLst>
              </a:custGeom>
              <a:solidFill>
                <a:srgbClr val="E8F0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9" name="Freeform 704">
                <a:extLst>
                  <a:ext uri="{FF2B5EF4-FFF2-40B4-BE49-F238E27FC236}">
                    <a16:creationId xmlns:a16="http://schemas.microsoft.com/office/drawing/2014/main" id="{4C5E7D2C-1096-49FC-AE9B-E3FC229A1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213" y="396875"/>
                <a:ext cx="22225" cy="60325"/>
              </a:xfrm>
              <a:custGeom>
                <a:avLst/>
                <a:gdLst>
                  <a:gd name="T0" fmla="*/ 0 w 13"/>
                  <a:gd name="T1" fmla="*/ 0 h 34"/>
                  <a:gd name="T2" fmla="*/ 13 w 13"/>
                  <a:gd name="T3" fmla="*/ 4 h 34"/>
                  <a:gd name="T4" fmla="*/ 0 w 13"/>
                  <a:gd name="T5" fmla="*/ 34 h 34"/>
                  <a:gd name="T6" fmla="*/ 0 w 13"/>
                  <a:gd name="T7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4">
                    <a:moveTo>
                      <a:pt x="0" y="0"/>
                    </a:moveTo>
                    <a:cubicBezTo>
                      <a:pt x="5" y="2"/>
                      <a:pt x="9" y="3"/>
                      <a:pt x="13" y="4"/>
                    </a:cubicBezTo>
                    <a:cubicBezTo>
                      <a:pt x="11" y="13"/>
                      <a:pt x="9" y="22"/>
                      <a:pt x="0" y="34"/>
                    </a:cubicBezTo>
                    <a:cubicBezTo>
                      <a:pt x="0" y="20"/>
                      <a:pt x="0" y="10"/>
                      <a:pt x="0" y="0"/>
                    </a:cubicBezTo>
                    <a:close/>
                  </a:path>
                </a:pathLst>
              </a:custGeom>
              <a:solidFill>
                <a:srgbClr val="C898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0" name="Freeform 705">
                <a:extLst>
                  <a:ext uri="{FF2B5EF4-FFF2-40B4-BE49-F238E27FC236}">
                    <a16:creationId xmlns:a16="http://schemas.microsoft.com/office/drawing/2014/main" id="{513A73A6-3FF5-F3D5-A952-7CB223CE4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000" y="323850"/>
                <a:ext cx="17463" cy="255588"/>
              </a:xfrm>
              <a:custGeom>
                <a:avLst/>
                <a:gdLst>
                  <a:gd name="T0" fmla="*/ 4 w 10"/>
                  <a:gd name="T1" fmla="*/ 0 h 143"/>
                  <a:gd name="T2" fmla="*/ 8 w 10"/>
                  <a:gd name="T3" fmla="*/ 21 h 143"/>
                  <a:gd name="T4" fmla="*/ 8 w 10"/>
                  <a:gd name="T5" fmla="*/ 143 h 143"/>
                  <a:gd name="T6" fmla="*/ 4 w 10"/>
                  <a:gd name="T7" fmla="*/ 128 h 143"/>
                  <a:gd name="T8" fmla="*/ 4 w 10"/>
                  <a:gd name="T9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43">
                    <a:moveTo>
                      <a:pt x="4" y="0"/>
                    </a:moveTo>
                    <a:cubicBezTo>
                      <a:pt x="10" y="6"/>
                      <a:pt x="8" y="14"/>
                      <a:pt x="8" y="21"/>
                    </a:cubicBezTo>
                    <a:cubicBezTo>
                      <a:pt x="8" y="62"/>
                      <a:pt x="8" y="102"/>
                      <a:pt x="8" y="143"/>
                    </a:cubicBezTo>
                    <a:cubicBezTo>
                      <a:pt x="0" y="140"/>
                      <a:pt x="4" y="133"/>
                      <a:pt x="4" y="128"/>
                    </a:cubicBezTo>
                    <a:cubicBezTo>
                      <a:pt x="4" y="85"/>
                      <a:pt x="4" y="43"/>
                      <a:pt x="4" y="0"/>
                    </a:cubicBezTo>
                    <a:close/>
                  </a:path>
                </a:pathLst>
              </a:custGeom>
              <a:solidFill>
                <a:srgbClr val="A01D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1" name="Freeform 706">
                <a:extLst>
                  <a:ext uri="{FF2B5EF4-FFF2-40B4-BE49-F238E27FC236}">
                    <a16:creationId xmlns:a16="http://schemas.microsoft.com/office/drawing/2014/main" id="{49A865C7-DCC0-B00A-7C30-AC829175B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3188" y="260350"/>
                <a:ext cx="44450" cy="228600"/>
              </a:xfrm>
              <a:custGeom>
                <a:avLst/>
                <a:gdLst>
                  <a:gd name="T0" fmla="*/ 17 w 24"/>
                  <a:gd name="T1" fmla="*/ 0 h 127"/>
                  <a:gd name="T2" fmla="*/ 20 w 24"/>
                  <a:gd name="T3" fmla="*/ 95 h 127"/>
                  <a:gd name="T4" fmla="*/ 24 w 24"/>
                  <a:gd name="T5" fmla="*/ 120 h 127"/>
                  <a:gd name="T6" fmla="*/ 8 w 24"/>
                  <a:gd name="T7" fmla="*/ 125 h 127"/>
                  <a:gd name="T8" fmla="*/ 4 w 24"/>
                  <a:gd name="T9" fmla="*/ 95 h 127"/>
                  <a:gd name="T10" fmla="*/ 3 w 24"/>
                  <a:gd name="T11" fmla="*/ 37 h 127"/>
                  <a:gd name="T12" fmla="*/ 17 w 24"/>
                  <a:gd name="T1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27">
                    <a:moveTo>
                      <a:pt x="17" y="0"/>
                    </a:moveTo>
                    <a:cubicBezTo>
                      <a:pt x="23" y="31"/>
                      <a:pt x="18" y="63"/>
                      <a:pt x="20" y="95"/>
                    </a:cubicBezTo>
                    <a:cubicBezTo>
                      <a:pt x="20" y="104"/>
                      <a:pt x="19" y="112"/>
                      <a:pt x="24" y="120"/>
                    </a:cubicBezTo>
                    <a:cubicBezTo>
                      <a:pt x="20" y="127"/>
                      <a:pt x="12" y="121"/>
                      <a:pt x="8" y="125"/>
                    </a:cubicBezTo>
                    <a:cubicBezTo>
                      <a:pt x="0" y="116"/>
                      <a:pt x="4" y="105"/>
                      <a:pt x="4" y="95"/>
                    </a:cubicBezTo>
                    <a:cubicBezTo>
                      <a:pt x="3" y="76"/>
                      <a:pt x="5" y="56"/>
                      <a:pt x="3" y="37"/>
                    </a:cubicBezTo>
                    <a:cubicBezTo>
                      <a:pt x="2" y="22"/>
                      <a:pt x="6" y="10"/>
                      <a:pt x="17" y="0"/>
                    </a:cubicBezTo>
                    <a:close/>
                  </a:path>
                </a:pathLst>
              </a:custGeom>
              <a:solidFill>
                <a:srgbClr val="1817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2" name="Freeform 707">
                <a:extLst>
                  <a:ext uri="{FF2B5EF4-FFF2-40B4-BE49-F238E27FC236}">
                    <a16:creationId xmlns:a16="http://schemas.microsoft.com/office/drawing/2014/main" id="{4B45BF1E-0DFA-C3C4-6472-969A1A006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4338" y="515938"/>
                <a:ext cx="134938" cy="331788"/>
              </a:xfrm>
              <a:custGeom>
                <a:avLst/>
                <a:gdLst>
                  <a:gd name="T0" fmla="*/ 36 w 74"/>
                  <a:gd name="T1" fmla="*/ 19 h 185"/>
                  <a:gd name="T2" fmla="*/ 43 w 74"/>
                  <a:gd name="T3" fmla="*/ 0 h 185"/>
                  <a:gd name="T4" fmla="*/ 53 w 74"/>
                  <a:gd name="T5" fmla="*/ 20 h 185"/>
                  <a:gd name="T6" fmla="*/ 61 w 74"/>
                  <a:gd name="T7" fmla="*/ 93 h 185"/>
                  <a:gd name="T8" fmla="*/ 74 w 74"/>
                  <a:gd name="T9" fmla="*/ 173 h 185"/>
                  <a:gd name="T10" fmla="*/ 55 w 74"/>
                  <a:gd name="T11" fmla="*/ 180 h 185"/>
                  <a:gd name="T12" fmla="*/ 25 w 74"/>
                  <a:gd name="T13" fmla="*/ 185 h 185"/>
                  <a:gd name="T14" fmla="*/ 5 w 74"/>
                  <a:gd name="T15" fmla="*/ 92 h 185"/>
                  <a:gd name="T16" fmla="*/ 0 w 74"/>
                  <a:gd name="T17" fmla="*/ 81 h 185"/>
                  <a:gd name="T18" fmla="*/ 29 w 74"/>
                  <a:gd name="T19" fmla="*/ 37 h 185"/>
                  <a:gd name="T20" fmla="*/ 36 w 74"/>
                  <a:gd name="T21" fmla="*/ 1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185">
                    <a:moveTo>
                      <a:pt x="36" y="19"/>
                    </a:moveTo>
                    <a:cubicBezTo>
                      <a:pt x="42" y="14"/>
                      <a:pt x="39" y="6"/>
                      <a:pt x="43" y="0"/>
                    </a:cubicBezTo>
                    <a:cubicBezTo>
                      <a:pt x="52" y="4"/>
                      <a:pt x="51" y="13"/>
                      <a:pt x="53" y="20"/>
                    </a:cubicBezTo>
                    <a:cubicBezTo>
                      <a:pt x="57" y="45"/>
                      <a:pt x="62" y="69"/>
                      <a:pt x="61" y="93"/>
                    </a:cubicBezTo>
                    <a:cubicBezTo>
                      <a:pt x="62" y="121"/>
                      <a:pt x="69" y="147"/>
                      <a:pt x="74" y="173"/>
                    </a:cubicBezTo>
                    <a:cubicBezTo>
                      <a:pt x="70" y="184"/>
                      <a:pt x="61" y="183"/>
                      <a:pt x="55" y="180"/>
                    </a:cubicBezTo>
                    <a:cubicBezTo>
                      <a:pt x="43" y="174"/>
                      <a:pt x="34" y="180"/>
                      <a:pt x="25" y="185"/>
                    </a:cubicBezTo>
                    <a:cubicBezTo>
                      <a:pt x="12" y="155"/>
                      <a:pt x="13" y="123"/>
                      <a:pt x="5" y="92"/>
                    </a:cubicBezTo>
                    <a:cubicBezTo>
                      <a:pt x="4" y="88"/>
                      <a:pt x="4" y="84"/>
                      <a:pt x="0" y="81"/>
                    </a:cubicBezTo>
                    <a:cubicBezTo>
                      <a:pt x="10" y="66"/>
                      <a:pt x="19" y="51"/>
                      <a:pt x="29" y="37"/>
                    </a:cubicBezTo>
                    <a:cubicBezTo>
                      <a:pt x="33" y="31"/>
                      <a:pt x="37" y="26"/>
                      <a:pt x="36" y="19"/>
                    </a:cubicBezTo>
                    <a:close/>
                  </a:path>
                </a:pathLst>
              </a:custGeom>
              <a:solidFill>
                <a:srgbClr val="7537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3" name="Freeform 708">
                <a:extLst>
                  <a:ext uri="{FF2B5EF4-FFF2-40B4-BE49-F238E27FC236}">
                    <a16:creationId xmlns:a16="http://schemas.microsoft.com/office/drawing/2014/main" id="{ADF1C346-1393-A434-3F85-2921F6C4F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313" y="142875"/>
                <a:ext cx="138113" cy="295275"/>
              </a:xfrm>
              <a:custGeom>
                <a:avLst/>
                <a:gdLst>
                  <a:gd name="T0" fmla="*/ 35 w 75"/>
                  <a:gd name="T1" fmla="*/ 19 h 164"/>
                  <a:gd name="T2" fmla="*/ 64 w 75"/>
                  <a:gd name="T3" fmla="*/ 84 h 164"/>
                  <a:gd name="T4" fmla="*/ 55 w 75"/>
                  <a:gd name="T5" fmla="*/ 84 h 164"/>
                  <a:gd name="T6" fmla="*/ 36 w 75"/>
                  <a:gd name="T7" fmla="*/ 45 h 164"/>
                  <a:gd name="T8" fmla="*/ 24 w 75"/>
                  <a:gd name="T9" fmla="*/ 119 h 164"/>
                  <a:gd name="T10" fmla="*/ 48 w 75"/>
                  <a:gd name="T11" fmla="*/ 144 h 164"/>
                  <a:gd name="T12" fmla="*/ 62 w 75"/>
                  <a:gd name="T13" fmla="*/ 127 h 164"/>
                  <a:gd name="T14" fmla="*/ 71 w 75"/>
                  <a:gd name="T15" fmla="*/ 112 h 164"/>
                  <a:gd name="T16" fmla="*/ 75 w 75"/>
                  <a:gd name="T17" fmla="*/ 118 h 164"/>
                  <a:gd name="T18" fmla="*/ 67 w 75"/>
                  <a:gd name="T19" fmla="*/ 163 h 164"/>
                  <a:gd name="T20" fmla="*/ 62 w 75"/>
                  <a:gd name="T21" fmla="*/ 164 h 164"/>
                  <a:gd name="T22" fmla="*/ 13 w 75"/>
                  <a:gd name="T23" fmla="*/ 152 h 164"/>
                  <a:gd name="T24" fmla="*/ 6 w 75"/>
                  <a:gd name="T25" fmla="*/ 149 h 164"/>
                  <a:gd name="T26" fmla="*/ 13 w 75"/>
                  <a:gd name="T27" fmla="*/ 85 h 164"/>
                  <a:gd name="T28" fmla="*/ 29 w 75"/>
                  <a:gd name="T29" fmla="*/ 0 h 164"/>
                  <a:gd name="T30" fmla="*/ 31 w 75"/>
                  <a:gd name="T31" fmla="*/ 19 h 164"/>
                  <a:gd name="T32" fmla="*/ 32 w 75"/>
                  <a:gd name="T33" fmla="*/ 20 h 164"/>
                  <a:gd name="T34" fmla="*/ 35 w 75"/>
                  <a:gd name="T35" fmla="*/ 19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5" h="164">
                    <a:moveTo>
                      <a:pt x="35" y="19"/>
                    </a:moveTo>
                    <a:cubicBezTo>
                      <a:pt x="46" y="40"/>
                      <a:pt x="56" y="61"/>
                      <a:pt x="64" y="84"/>
                    </a:cubicBezTo>
                    <a:cubicBezTo>
                      <a:pt x="61" y="94"/>
                      <a:pt x="57" y="88"/>
                      <a:pt x="55" y="84"/>
                    </a:cubicBezTo>
                    <a:cubicBezTo>
                      <a:pt x="48" y="71"/>
                      <a:pt x="42" y="58"/>
                      <a:pt x="36" y="45"/>
                    </a:cubicBezTo>
                    <a:cubicBezTo>
                      <a:pt x="34" y="70"/>
                      <a:pt x="28" y="94"/>
                      <a:pt x="24" y="119"/>
                    </a:cubicBezTo>
                    <a:cubicBezTo>
                      <a:pt x="22" y="135"/>
                      <a:pt x="27" y="141"/>
                      <a:pt x="48" y="144"/>
                    </a:cubicBezTo>
                    <a:cubicBezTo>
                      <a:pt x="63" y="146"/>
                      <a:pt x="60" y="135"/>
                      <a:pt x="62" y="127"/>
                    </a:cubicBezTo>
                    <a:cubicBezTo>
                      <a:pt x="63" y="121"/>
                      <a:pt x="61" y="114"/>
                      <a:pt x="71" y="112"/>
                    </a:cubicBezTo>
                    <a:cubicBezTo>
                      <a:pt x="75" y="112"/>
                      <a:pt x="74" y="116"/>
                      <a:pt x="75" y="118"/>
                    </a:cubicBezTo>
                    <a:cubicBezTo>
                      <a:pt x="73" y="133"/>
                      <a:pt x="70" y="148"/>
                      <a:pt x="67" y="163"/>
                    </a:cubicBezTo>
                    <a:cubicBezTo>
                      <a:pt x="65" y="164"/>
                      <a:pt x="64" y="164"/>
                      <a:pt x="62" y="164"/>
                    </a:cubicBezTo>
                    <a:cubicBezTo>
                      <a:pt x="46" y="158"/>
                      <a:pt x="33" y="140"/>
                      <a:pt x="13" y="152"/>
                    </a:cubicBezTo>
                    <a:cubicBezTo>
                      <a:pt x="11" y="153"/>
                      <a:pt x="8" y="150"/>
                      <a:pt x="6" y="149"/>
                    </a:cubicBezTo>
                    <a:cubicBezTo>
                      <a:pt x="0" y="127"/>
                      <a:pt x="11" y="106"/>
                      <a:pt x="13" y="85"/>
                    </a:cubicBezTo>
                    <a:cubicBezTo>
                      <a:pt x="15" y="57"/>
                      <a:pt x="23" y="29"/>
                      <a:pt x="29" y="0"/>
                    </a:cubicBezTo>
                    <a:cubicBezTo>
                      <a:pt x="34" y="6"/>
                      <a:pt x="30" y="13"/>
                      <a:pt x="31" y="19"/>
                    </a:cubicBezTo>
                    <a:cubicBezTo>
                      <a:pt x="31" y="20"/>
                      <a:pt x="32" y="21"/>
                      <a:pt x="32" y="20"/>
                    </a:cubicBezTo>
                    <a:cubicBezTo>
                      <a:pt x="33" y="20"/>
                      <a:pt x="34" y="20"/>
                      <a:pt x="35" y="19"/>
                    </a:cubicBezTo>
                    <a:close/>
                  </a:path>
                </a:pathLst>
              </a:custGeom>
              <a:solidFill>
                <a:srgbClr val="2834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4" name="Freeform 709">
                <a:extLst>
                  <a:ext uri="{FF2B5EF4-FFF2-40B4-BE49-F238E27FC236}">
                    <a16:creationId xmlns:a16="http://schemas.microsoft.com/office/drawing/2014/main" id="{5D08F169-23B7-78B0-0350-DEB745A81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6925" y="554038"/>
                <a:ext cx="87313" cy="195263"/>
              </a:xfrm>
              <a:custGeom>
                <a:avLst/>
                <a:gdLst>
                  <a:gd name="T0" fmla="*/ 8 w 48"/>
                  <a:gd name="T1" fmla="*/ 44 h 108"/>
                  <a:gd name="T2" fmla="*/ 40 w 48"/>
                  <a:gd name="T3" fmla="*/ 0 h 108"/>
                  <a:gd name="T4" fmla="*/ 40 w 48"/>
                  <a:gd name="T5" fmla="*/ 108 h 108"/>
                  <a:gd name="T6" fmla="*/ 8 w 48"/>
                  <a:gd name="T7" fmla="*/ 108 h 108"/>
                  <a:gd name="T8" fmla="*/ 6 w 48"/>
                  <a:gd name="T9" fmla="*/ 69 h 108"/>
                  <a:gd name="T10" fmla="*/ 6 w 48"/>
                  <a:gd name="T11" fmla="*/ 52 h 108"/>
                  <a:gd name="T12" fmla="*/ 8 w 48"/>
                  <a:gd name="T13" fmla="*/ 4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" h="108">
                    <a:moveTo>
                      <a:pt x="8" y="44"/>
                    </a:moveTo>
                    <a:cubicBezTo>
                      <a:pt x="19" y="30"/>
                      <a:pt x="29" y="15"/>
                      <a:pt x="40" y="0"/>
                    </a:cubicBezTo>
                    <a:cubicBezTo>
                      <a:pt x="45" y="36"/>
                      <a:pt x="48" y="72"/>
                      <a:pt x="40" y="108"/>
                    </a:cubicBezTo>
                    <a:cubicBezTo>
                      <a:pt x="29" y="105"/>
                      <a:pt x="19" y="101"/>
                      <a:pt x="8" y="108"/>
                    </a:cubicBezTo>
                    <a:cubicBezTo>
                      <a:pt x="2" y="95"/>
                      <a:pt x="4" y="82"/>
                      <a:pt x="6" y="69"/>
                    </a:cubicBezTo>
                    <a:cubicBezTo>
                      <a:pt x="7" y="63"/>
                      <a:pt x="10" y="57"/>
                      <a:pt x="6" y="52"/>
                    </a:cubicBezTo>
                    <a:cubicBezTo>
                      <a:pt x="0" y="48"/>
                      <a:pt x="5" y="46"/>
                      <a:pt x="8" y="44"/>
                    </a:cubicBezTo>
                    <a:close/>
                  </a:path>
                </a:pathLst>
              </a:custGeom>
              <a:solidFill>
                <a:srgbClr val="E63B3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5" name="Freeform 710">
                <a:extLst>
                  <a:ext uri="{FF2B5EF4-FFF2-40B4-BE49-F238E27FC236}">
                    <a16:creationId xmlns:a16="http://schemas.microsoft.com/office/drawing/2014/main" id="{4B326AD1-0CAC-9303-5E3A-A56AD24A8C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838" y="346075"/>
                <a:ext cx="31750" cy="146050"/>
              </a:xfrm>
              <a:custGeom>
                <a:avLst/>
                <a:gdLst>
                  <a:gd name="T0" fmla="*/ 5 w 17"/>
                  <a:gd name="T1" fmla="*/ 0 h 81"/>
                  <a:gd name="T2" fmla="*/ 10 w 17"/>
                  <a:gd name="T3" fmla="*/ 8 h 81"/>
                  <a:gd name="T4" fmla="*/ 10 w 17"/>
                  <a:gd name="T5" fmla="*/ 63 h 81"/>
                  <a:gd name="T6" fmla="*/ 5 w 17"/>
                  <a:gd name="T7" fmla="*/ 81 h 81"/>
                  <a:gd name="T8" fmla="*/ 2 w 17"/>
                  <a:gd name="T9" fmla="*/ 77 h 81"/>
                  <a:gd name="T10" fmla="*/ 0 w 17"/>
                  <a:gd name="T11" fmla="*/ 74 h 81"/>
                  <a:gd name="T12" fmla="*/ 4 w 17"/>
                  <a:gd name="T13" fmla="*/ 23 h 81"/>
                  <a:gd name="T14" fmla="*/ 5 w 17"/>
                  <a:gd name="T15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81">
                    <a:moveTo>
                      <a:pt x="5" y="0"/>
                    </a:moveTo>
                    <a:cubicBezTo>
                      <a:pt x="9" y="1"/>
                      <a:pt x="10" y="5"/>
                      <a:pt x="10" y="8"/>
                    </a:cubicBezTo>
                    <a:cubicBezTo>
                      <a:pt x="17" y="27"/>
                      <a:pt x="11" y="45"/>
                      <a:pt x="10" y="63"/>
                    </a:cubicBezTo>
                    <a:cubicBezTo>
                      <a:pt x="8" y="69"/>
                      <a:pt x="12" y="76"/>
                      <a:pt x="5" y="81"/>
                    </a:cubicBezTo>
                    <a:cubicBezTo>
                      <a:pt x="4" y="79"/>
                      <a:pt x="3" y="78"/>
                      <a:pt x="2" y="77"/>
                    </a:cubicBezTo>
                    <a:cubicBezTo>
                      <a:pt x="1" y="76"/>
                      <a:pt x="1" y="75"/>
                      <a:pt x="0" y="74"/>
                    </a:cubicBezTo>
                    <a:cubicBezTo>
                      <a:pt x="7" y="57"/>
                      <a:pt x="2" y="40"/>
                      <a:pt x="4" y="23"/>
                    </a:cubicBezTo>
                    <a:cubicBezTo>
                      <a:pt x="4" y="15"/>
                      <a:pt x="2" y="7"/>
                      <a:pt x="5" y="0"/>
                    </a:cubicBezTo>
                    <a:close/>
                  </a:path>
                </a:pathLst>
              </a:custGeom>
              <a:solidFill>
                <a:srgbClr val="9B8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6" name="Freeform 711">
                <a:extLst>
                  <a:ext uri="{FF2B5EF4-FFF2-40B4-BE49-F238E27FC236}">
                    <a16:creationId xmlns:a16="http://schemas.microsoft.com/office/drawing/2014/main" id="{6CE23DF9-6600-BB0D-AC82-2422D611F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8863" y="688975"/>
                <a:ext cx="69850" cy="87313"/>
              </a:xfrm>
              <a:custGeom>
                <a:avLst/>
                <a:gdLst>
                  <a:gd name="T0" fmla="*/ 16 w 38"/>
                  <a:gd name="T1" fmla="*/ 48 h 48"/>
                  <a:gd name="T2" fmla="*/ 13 w 38"/>
                  <a:gd name="T3" fmla="*/ 0 h 48"/>
                  <a:gd name="T4" fmla="*/ 24 w 38"/>
                  <a:gd name="T5" fmla="*/ 13 h 48"/>
                  <a:gd name="T6" fmla="*/ 31 w 38"/>
                  <a:gd name="T7" fmla="*/ 40 h 48"/>
                  <a:gd name="T8" fmla="*/ 16 w 3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8">
                    <a:moveTo>
                      <a:pt x="16" y="48"/>
                    </a:moveTo>
                    <a:cubicBezTo>
                      <a:pt x="14" y="32"/>
                      <a:pt x="0" y="17"/>
                      <a:pt x="13" y="0"/>
                    </a:cubicBezTo>
                    <a:cubicBezTo>
                      <a:pt x="17" y="4"/>
                      <a:pt x="20" y="9"/>
                      <a:pt x="24" y="13"/>
                    </a:cubicBezTo>
                    <a:cubicBezTo>
                      <a:pt x="34" y="20"/>
                      <a:pt x="38" y="29"/>
                      <a:pt x="31" y="40"/>
                    </a:cubicBezTo>
                    <a:cubicBezTo>
                      <a:pt x="26" y="43"/>
                      <a:pt x="21" y="45"/>
                      <a:pt x="16" y="48"/>
                    </a:cubicBezTo>
                    <a:close/>
                  </a:path>
                </a:pathLst>
              </a:custGeom>
              <a:solidFill>
                <a:srgbClr val="E13E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7" name="Freeform 712">
                <a:extLst>
                  <a:ext uri="{FF2B5EF4-FFF2-40B4-BE49-F238E27FC236}">
                    <a16:creationId xmlns:a16="http://schemas.microsoft.com/office/drawing/2014/main" id="{4C150593-862F-1FD6-2953-8F5FB4482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3313" y="703263"/>
                <a:ext cx="26988" cy="58738"/>
              </a:xfrm>
              <a:custGeom>
                <a:avLst/>
                <a:gdLst>
                  <a:gd name="T0" fmla="*/ 7 w 15"/>
                  <a:gd name="T1" fmla="*/ 32 h 32"/>
                  <a:gd name="T2" fmla="*/ 0 w 15"/>
                  <a:gd name="T3" fmla="*/ 5 h 32"/>
                  <a:gd name="T4" fmla="*/ 15 w 15"/>
                  <a:gd name="T5" fmla="*/ 1 h 32"/>
                  <a:gd name="T6" fmla="*/ 15 w 15"/>
                  <a:gd name="T7" fmla="*/ 29 h 32"/>
                  <a:gd name="T8" fmla="*/ 7 w 15"/>
                  <a:gd name="T9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2">
                    <a:moveTo>
                      <a:pt x="7" y="32"/>
                    </a:moveTo>
                    <a:cubicBezTo>
                      <a:pt x="9" y="22"/>
                      <a:pt x="2" y="14"/>
                      <a:pt x="0" y="5"/>
                    </a:cubicBezTo>
                    <a:cubicBezTo>
                      <a:pt x="5" y="2"/>
                      <a:pt x="10" y="0"/>
                      <a:pt x="15" y="1"/>
                    </a:cubicBezTo>
                    <a:cubicBezTo>
                      <a:pt x="15" y="10"/>
                      <a:pt x="15" y="20"/>
                      <a:pt x="15" y="29"/>
                    </a:cubicBezTo>
                    <a:cubicBezTo>
                      <a:pt x="13" y="30"/>
                      <a:pt x="10" y="31"/>
                      <a:pt x="7" y="32"/>
                    </a:cubicBezTo>
                    <a:close/>
                  </a:path>
                </a:pathLst>
              </a:custGeom>
              <a:solidFill>
                <a:srgbClr val="F8B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8" name="Freeform 713">
                <a:extLst>
                  <a:ext uri="{FF2B5EF4-FFF2-40B4-BE49-F238E27FC236}">
                    <a16:creationId xmlns:a16="http://schemas.microsoft.com/office/drawing/2014/main" id="{59D31D0D-0D7A-138F-62B4-62C719EB8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6775" y="250825"/>
                <a:ext cx="150813" cy="423863"/>
              </a:xfrm>
              <a:custGeom>
                <a:avLst/>
                <a:gdLst>
                  <a:gd name="T0" fmla="*/ 43 w 83"/>
                  <a:gd name="T1" fmla="*/ 4 h 236"/>
                  <a:gd name="T2" fmla="*/ 60 w 83"/>
                  <a:gd name="T3" fmla="*/ 85 h 236"/>
                  <a:gd name="T4" fmla="*/ 77 w 83"/>
                  <a:gd name="T5" fmla="*/ 188 h 236"/>
                  <a:gd name="T6" fmla="*/ 83 w 83"/>
                  <a:gd name="T7" fmla="*/ 229 h 236"/>
                  <a:gd name="T8" fmla="*/ 52 w 83"/>
                  <a:gd name="T9" fmla="*/ 236 h 236"/>
                  <a:gd name="T10" fmla="*/ 39 w 83"/>
                  <a:gd name="T11" fmla="*/ 179 h 236"/>
                  <a:gd name="T12" fmla="*/ 35 w 83"/>
                  <a:gd name="T13" fmla="*/ 165 h 236"/>
                  <a:gd name="T14" fmla="*/ 16 w 83"/>
                  <a:gd name="T15" fmla="*/ 35 h 236"/>
                  <a:gd name="T16" fmla="*/ 12 w 83"/>
                  <a:gd name="T17" fmla="*/ 0 h 236"/>
                  <a:gd name="T18" fmla="*/ 25 w 83"/>
                  <a:gd name="T19" fmla="*/ 19 h 236"/>
                  <a:gd name="T20" fmla="*/ 39 w 83"/>
                  <a:gd name="T21" fmla="*/ 16 h 236"/>
                  <a:gd name="T22" fmla="*/ 43 w 83"/>
                  <a:gd name="T23" fmla="*/ 4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3" h="236">
                    <a:moveTo>
                      <a:pt x="43" y="4"/>
                    </a:moveTo>
                    <a:cubicBezTo>
                      <a:pt x="49" y="31"/>
                      <a:pt x="54" y="58"/>
                      <a:pt x="60" y="85"/>
                    </a:cubicBezTo>
                    <a:cubicBezTo>
                      <a:pt x="66" y="119"/>
                      <a:pt x="72" y="153"/>
                      <a:pt x="77" y="188"/>
                    </a:cubicBezTo>
                    <a:cubicBezTo>
                      <a:pt x="80" y="201"/>
                      <a:pt x="81" y="215"/>
                      <a:pt x="83" y="229"/>
                    </a:cubicBezTo>
                    <a:cubicBezTo>
                      <a:pt x="72" y="226"/>
                      <a:pt x="61" y="228"/>
                      <a:pt x="52" y="236"/>
                    </a:cubicBezTo>
                    <a:cubicBezTo>
                      <a:pt x="42" y="218"/>
                      <a:pt x="43" y="198"/>
                      <a:pt x="39" y="179"/>
                    </a:cubicBezTo>
                    <a:cubicBezTo>
                      <a:pt x="38" y="174"/>
                      <a:pt x="37" y="170"/>
                      <a:pt x="35" y="165"/>
                    </a:cubicBezTo>
                    <a:cubicBezTo>
                      <a:pt x="29" y="122"/>
                      <a:pt x="22" y="78"/>
                      <a:pt x="16" y="35"/>
                    </a:cubicBezTo>
                    <a:cubicBezTo>
                      <a:pt x="14" y="23"/>
                      <a:pt x="0" y="13"/>
                      <a:pt x="12" y="0"/>
                    </a:cubicBezTo>
                    <a:cubicBezTo>
                      <a:pt x="16" y="6"/>
                      <a:pt x="20" y="13"/>
                      <a:pt x="25" y="19"/>
                    </a:cubicBezTo>
                    <a:cubicBezTo>
                      <a:pt x="32" y="32"/>
                      <a:pt x="36" y="24"/>
                      <a:pt x="39" y="16"/>
                    </a:cubicBezTo>
                    <a:cubicBezTo>
                      <a:pt x="41" y="12"/>
                      <a:pt x="42" y="8"/>
                      <a:pt x="43" y="4"/>
                    </a:cubicBezTo>
                    <a:close/>
                  </a:path>
                </a:pathLst>
              </a:custGeom>
              <a:solidFill>
                <a:srgbClr val="E73B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9" name="Freeform 714">
                <a:extLst>
                  <a:ext uri="{FF2B5EF4-FFF2-40B4-BE49-F238E27FC236}">
                    <a16:creationId xmlns:a16="http://schemas.microsoft.com/office/drawing/2014/main" id="{67C16A07-F1FF-BC88-BF31-95E91E78D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0113" y="319088"/>
                <a:ext cx="104775" cy="173038"/>
              </a:xfrm>
              <a:custGeom>
                <a:avLst/>
                <a:gdLst>
                  <a:gd name="T0" fmla="*/ 19 w 57"/>
                  <a:gd name="T1" fmla="*/ 7 h 96"/>
                  <a:gd name="T2" fmla="*/ 31 w 57"/>
                  <a:gd name="T3" fmla="*/ 8 h 96"/>
                  <a:gd name="T4" fmla="*/ 46 w 57"/>
                  <a:gd name="T5" fmla="*/ 13 h 96"/>
                  <a:gd name="T6" fmla="*/ 57 w 57"/>
                  <a:gd name="T7" fmla="*/ 89 h 96"/>
                  <a:gd name="T8" fmla="*/ 40 w 57"/>
                  <a:gd name="T9" fmla="*/ 88 h 96"/>
                  <a:gd name="T10" fmla="*/ 7 w 57"/>
                  <a:gd name="T11" fmla="*/ 82 h 96"/>
                  <a:gd name="T12" fmla="*/ 19 w 57"/>
                  <a:gd name="T13" fmla="*/ 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7" h="96">
                    <a:moveTo>
                      <a:pt x="19" y="7"/>
                    </a:moveTo>
                    <a:cubicBezTo>
                      <a:pt x="23" y="8"/>
                      <a:pt x="27" y="13"/>
                      <a:pt x="31" y="8"/>
                    </a:cubicBezTo>
                    <a:cubicBezTo>
                      <a:pt x="39" y="0"/>
                      <a:pt x="41" y="9"/>
                      <a:pt x="46" y="13"/>
                    </a:cubicBezTo>
                    <a:cubicBezTo>
                      <a:pt x="49" y="38"/>
                      <a:pt x="53" y="63"/>
                      <a:pt x="57" y="89"/>
                    </a:cubicBezTo>
                    <a:cubicBezTo>
                      <a:pt x="51" y="96"/>
                      <a:pt x="43" y="92"/>
                      <a:pt x="40" y="88"/>
                    </a:cubicBezTo>
                    <a:cubicBezTo>
                      <a:pt x="29" y="79"/>
                      <a:pt x="18" y="81"/>
                      <a:pt x="7" y="82"/>
                    </a:cubicBezTo>
                    <a:cubicBezTo>
                      <a:pt x="0" y="55"/>
                      <a:pt x="9" y="31"/>
                      <a:pt x="19" y="7"/>
                    </a:cubicBezTo>
                    <a:close/>
                  </a:path>
                </a:pathLst>
              </a:custGeom>
              <a:solidFill>
                <a:srgbClr val="7ECB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0" name="Freeform 715">
                <a:extLst>
                  <a:ext uri="{FF2B5EF4-FFF2-40B4-BE49-F238E27FC236}">
                    <a16:creationId xmlns:a16="http://schemas.microsoft.com/office/drawing/2014/main" id="{58C7E788-888E-1ED6-8FA8-6A30B5CDC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1063" y="285750"/>
                <a:ext cx="53975" cy="180975"/>
              </a:xfrm>
              <a:custGeom>
                <a:avLst/>
                <a:gdLst>
                  <a:gd name="T0" fmla="*/ 29 w 29"/>
                  <a:gd name="T1" fmla="*/ 26 h 101"/>
                  <a:gd name="T2" fmla="*/ 17 w 29"/>
                  <a:gd name="T3" fmla="*/ 101 h 101"/>
                  <a:gd name="T4" fmla="*/ 0 w 29"/>
                  <a:gd name="T5" fmla="*/ 101 h 101"/>
                  <a:gd name="T6" fmla="*/ 13 w 29"/>
                  <a:gd name="T7" fmla="*/ 13 h 101"/>
                  <a:gd name="T8" fmla="*/ 12 w 29"/>
                  <a:gd name="T9" fmla="*/ 9 h 101"/>
                  <a:gd name="T10" fmla="*/ 22 w 29"/>
                  <a:gd name="T11" fmla="*/ 8 h 101"/>
                  <a:gd name="T12" fmla="*/ 29 w 29"/>
                  <a:gd name="T13" fmla="*/ 26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" h="101">
                    <a:moveTo>
                      <a:pt x="29" y="26"/>
                    </a:moveTo>
                    <a:cubicBezTo>
                      <a:pt x="28" y="51"/>
                      <a:pt x="19" y="76"/>
                      <a:pt x="17" y="101"/>
                    </a:cubicBezTo>
                    <a:cubicBezTo>
                      <a:pt x="11" y="101"/>
                      <a:pt x="6" y="101"/>
                      <a:pt x="0" y="101"/>
                    </a:cubicBezTo>
                    <a:cubicBezTo>
                      <a:pt x="3" y="71"/>
                      <a:pt x="13" y="43"/>
                      <a:pt x="13" y="13"/>
                    </a:cubicBezTo>
                    <a:cubicBezTo>
                      <a:pt x="13" y="11"/>
                      <a:pt x="13" y="10"/>
                      <a:pt x="12" y="9"/>
                    </a:cubicBezTo>
                    <a:cubicBezTo>
                      <a:pt x="15" y="7"/>
                      <a:pt x="18" y="0"/>
                      <a:pt x="22" y="8"/>
                    </a:cubicBezTo>
                    <a:cubicBezTo>
                      <a:pt x="25" y="14"/>
                      <a:pt x="29" y="19"/>
                      <a:pt x="29" y="26"/>
                    </a:cubicBezTo>
                    <a:close/>
                  </a:path>
                </a:pathLst>
              </a:custGeom>
              <a:solidFill>
                <a:srgbClr val="53B7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1" name="Freeform 716">
                <a:extLst>
                  <a:ext uri="{FF2B5EF4-FFF2-40B4-BE49-F238E27FC236}">
                    <a16:creationId xmlns:a16="http://schemas.microsoft.com/office/drawing/2014/main" id="{8DE6FF39-2276-BFD2-10AE-55239EEAE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7300" y="482600"/>
                <a:ext cx="34925" cy="53975"/>
              </a:xfrm>
              <a:custGeom>
                <a:avLst/>
                <a:gdLst>
                  <a:gd name="T0" fmla="*/ 2 w 19"/>
                  <a:gd name="T1" fmla="*/ 4 h 30"/>
                  <a:gd name="T2" fmla="*/ 18 w 19"/>
                  <a:gd name="T3" fmla="*/ 3 h 30"/>
                  <a:gd name="T4" fmla="*/ 19 w 19"/>
                  <a:gd name="T5" fmla="*/ 12 h 30"/>
                  <a:gd name="T6" fmla="*/ 7 w 19"/>
                  <a:gd name="T7" fmla="*/ 30 h 30"/>
                  <a:gd name="T8" fmla="*/ 2 w 19"/>
                  <a:gd name="T9" fmla="*/ 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30">
                    <a:moveTo>
                      <a:pt x="2" y="4"/>
                    </a:moveTo>
                    <a:cubicBezTo>
                      <a:pt x="7" y="2"/>
                      <a:pt x="12" y="0"/>
                      <a:pt x="18" y="3"/>
                    </a:cubicBezTo>
                    <a:cubicBezTo>
                      <a:pt x="18" y="6"/>
                      <a:pt x="19" y="9"/>
                      <a:pt x="19" y="12"/>
                    </a:cubicBezTo>
                    <a:cubicBezTo>
                      <a:pt x="15" y="18"/>
                      <a:pt x="15" y="26"/>
                      <a:pt x="7" y="30"/>
                    </a:cubicBezTo>
                    <a:cubicBezTo>
                      <a:pt x="0" y="22"/>
                      <a:pt x="2" y="13"/>
                      <a:pt x="2" y="4"/>
                    </a:cubicBezTo>
                    <a:close/>
                  </a:path>
                </a:pathLst>
              </a:custGeom>
              <a:solidFill>
                <a:srgbClr val="84A4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2" name="Freeform 717">
                <a:extLst>
                  <a:ext uri="{FF2B5EF4-FFF2-40B4-BE49-F238E27FC236}">
                    <a16:creationId xmlns:a16="http://schemas.microsoft.com/office/drawing/2014/main" id="{9E15C153-2E8F-5460-35BA-D8F7BCA73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888" y="360363"/>
                <a:ext cx="20638" cy="100013"/>
              </a:xfrm>
              <a:custGeom>
                <a:avLst/>
                <a:gdLst>
                  <a:gd name="T0" fmla="*/ 0 w 11"/>
                  <a:gd name="T1" fmla="*/ 55 h 55"/>
                  <a:gd name="T2" fmla="*/ 0 w 11"/>
                  <a:gd name="T3" fmla="*/ 0 h 55"/>
                  <a:gd name="T4" fmla="*/ 8 w 11"/>
                  <a:gd name="T5" fmla="*/ 16 h 55"/>
                  <a:gd name="T6" fmla="*/ 7 w 11"/>
                  <a:gd name="T7" fmla="*/ 26 h 55"/>
                  <a:gd name="T8" fmla="*/ 0 w 11"/>
                  <a:gd name="T9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5">
                    <a:moveTo>
                      <a:pt x="0" y="55"/>
                    </a:moveTo>
                    <a:cubicBezTo>
                      <a:pt x="0" y="37"/>
                      <a:pt x="0" y="19"/>
                      <a:pt x="0" y="0"/>
                    </a:cubicBezTo>
                    <a:cubicBezTo>
                      <a:pt x="5" y="4"/>
                      <a:pt x="7" y="10"/>
                      <a:pt x="8" y="16"/>
                    </a:cubicBezTo>
                    <a:cubicBezTo>
                      <a:pt x="11" y="20"/>
                      <a:pt x="11" y="23"/>
                      <a:pt x="7" y="26"/>
                    </a:cubicBezTo>
                    <a:cubicBezTo>
                      <a:pt x="2" y="35"/>
                      <a:pt x="6" y="47"/>
                      <a:pt x="0" y="55"/>
                    </a:cubicBezTo>
                    <a:close/>
                  </a:path>
                </a:pathLst>
              </a:custGeom>
              <a:solidFill>
                <a:srgbClr val="FAE1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3" name="Freeform 718">
                <a:extLst>
                  <a:ext uri="{FF2B5EF4-FFF2-40B4-BE49-F238E27FC236}">
                    <a16:creationId xmlns:a16="http://schemas.microsoft.com/office/drawing/2014/main" id="{FE90D783-E59F-C331-5DD1-1E54DC1AE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588" y="369888"/>
                <a:ext cx="34925" cy="58738"/>
              </a:xfrm>
              <a:custGeom>
                <a:avLst/>
                <a:gdLst>
                  <a:gd name="T0" fmla="*/ 0 w 19"/>
                  <a:gd name="T1" fmla="*/ 21 h 33"/>
                  <a:gd name="T2" fmla="*/ 1 w 19"/>
                  <a:gd name="T3" fmla="*/ 11 h 33"/>
                  <a:gd name="T4" fmla="*/ 13 w 19"/>
                  <a:gd name="T5" fmla="*/ 6 h 33"/>
                  <a:gd name="T6" fmla="*/ 16 w 19"/>
                  <a:gd name="T7" fmla="*/ 26 h 33"/>
                  <a:gd name="T8" fmla="*/ 5 w 19"/>
                  <a:gd name="T9" fmla="*/ 24 h 33"/>
                  <a:gd name="T10" fmla="*/ 0 w 19"/>
                  <a:gd name="T11" fmla="*/ 2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33">
                    <a:moveTo>
                      <a:pt x="0" y="21"/>
                    </a:moveTo>
                    <a:cubicBezTo>
                      <a:pt x="1" y="18"/>
                      <a:pt x="1" y="15"/>
                      <a:pt x="1" y="11"/>
                    </a:cubicBezTo>
                    <a:cubicBezTo>
                      <a:pt x="5" y="8"/>
                      <a:pt x="6" y="0"/>
                      <a:pt x="13" y="6"/>
                    </a:cubicBezTo>
                    <a:cubicBezTo>
                      <a:pt x="19" y="11"/>
                      <a:pt x="19" y="20"/>
                      <a:pt x="16" y="26"/>
                    </a:cubicBezTo>
                    <a:cubicBezTo>
                      <a:pt x="13" y="33"/>
                      <a:pt x="9" y="23"/>
                      <a:pt x="5" y="24"/>
                    </a:cubicBezTo>
                    <a:cubicBezTo>
                      <a:pt x="3" y="23"/>
                      <a:pt x="2" y="22"/>
                      <a:pt x="0" y="21"/>
                    </a:cubicBezTo>
                    <a:close/>
                  </a:path>
                </a:pathLst>
              </a:custGeom>
              <a:solidFill>
                <a:srgbClr val="8BA5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4" name="Freeform 719">
                <a:extLst>
                  <a:ext uri="{FF2B5EF4-FFF2-40B4-BE49-F238E27FC236}">
                    <a16:creationId xmlns:a16="http://schemas.microsoft.com/office/drawing/2014/main" id="{9B9D2FF7-F157-53E2-66C0-C3365DC98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638" y="631825"/>
                <a:ext cx="28575" cy="50800"/>
              </a:xfrm>
              <a:custGeom>
                <a:avLst/>
                <a:gdLst>
                  <a:gd name="T0" fmla="*/ 16 w 16"/>
                  <a:gd name="T1" fmla="*/ 1 h 28"/>
                  <a:gd name="T2" fmla="*/ 14 w 16"/>
                  <a:gd name="T3" fmla="*/ 9 h 28"/>
                  <a:gd name="T4" fmla="*/ 0 w 16"/>
                  <a:gd name="T5" fmla="*/ 28 h 28"/>
                  <a:gd name="T6" fmla="*/ 1 w 16"/>
                  <a:gd name="T7" fmla="*/ 0 h 28"/>
                  <a:gd name="T8" fmla="*/ 16 w 16"/>
                  <a:gd name="T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6" y="1"/>
                    </a:moveTo>
                    <a:cubicBezTo>
                      <a:pt x="15" y="4"/>
                      <a:pt x="14" y="6"/>
                      <a:pt x="14" y="9"/>
                    </a:cubicBezTo>
                    <a:cubicBezTo>
                      <a:pt x="8" y="14"/>
                      <a:pt x="13" y="28"/>
                      <a:pt x="0" y="28"/>
                    </a:cubicBezTo>
                    <a:cubicBezTo>
                      <a:pt x="0" y="19"/>
                      <a:pt x="0" y="9"/>
                      <a:pt x="1" y="0"/>
                    </a:cubicBezTo>
                    <a:cubicBezTo>
                      <a:pt x="6" y="1"/>
                      <a:pt x="11" y="1"/>
                      <a:pt x="16" y="1"/>
                    </a:cubicBezTo>
                    <a:close/>
                  </a:path>
                </a:pathLst>
              </a:custGeom>
              <a:solidFill>
                <a:srgbClr val="F8B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5" name="Freeform 720">
                <a:extLst>
                  <a:ext uri="{FF2B5EF4-FFF2-40B4-BE49-F238E27FC236}">
                    <a16:creationId xmlns:a16="http://schemas.microsoft.com/office/drawing/2014/main" id="{B0FD5037-2567-A991-764F-BDCEA90AD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375" y="152400"/>
                <a:ext cx="82550" cy="400050"/>
              </a:xfrm>
              <a:custGeom>
                <a:avLst/>
                <a:gdLst>
                  <a:gd name="T0" fmla="*/ 9 w 45"/>
                  <a:gd name="T1" fmla="*/ 223 h 223"/>
                  <a:gd name="T2" fmla="*/ 5 w 45"/>
                  <a:gd name="T3" fmla="*/ 208 h 223"/>
                  <a:gd name="T4" fmla="*/ 23 w 45"/>
                  <a:gd name="T5" fmla="*/ 12 h 223"/>
                  <a:gd name="T6" fmla="*/ 24 w 45"/>
                  <a:gd name="T7" fmla="*/ 0 h 223"/>
                  <a:gd name="T8" fmla="*/ 44 w 45"/>
                  <a:gd name="T9" fmla="*/ 28 h 223"/>
                  <a:gd name="T10" fmla="*/ 45 w 45"/>
                  <a:gd name="T11" fmla="*/ 36 h 223"/>
                  <a:gd name="T12" fmla="*/ 33 w 45"/>
                  <a:gd name="T13" fmla="*/ 85 h 223"/>
                  <a:gd name="T14" fmla="*/ 13 w 45"/>
                  <a:gd name="T15" fmla="*/ 207 h 223"/>
                  <a:gd name="T16" fmla="*/ 9 w 45"/>
                  <a:gd name="T17" fmla="*/ 223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223">
                    <a:moveTo>
                      <a:pt x="9" y="223"/>
                    </a:moveTo>
                    <a:cubicBezTo>
                      <a:pt x="0" y="220"/>
                      <a:pt x="4" y="212"/>
                      <a:pt x="5" y="208"/>
                    </a:cubicBezTo>
                    <a:cubicBezTo>
                      <a:pt x="22" y="144"/>
                      <a:pt x="19" y="78"/>
                      <a:pt x="23" y="12"/>
                    </a:cubicBezTo>
                    <a:cubicBezTo>
                      <a:pt x="24" y="8"/>
                      <a:pt x="19" y="4"/>
                      <a:pt x="24" y="0"/>
                    </a:cubicBezTo>
                    <a:cubicBezTo>
                      <a:pt x="30" y="9"/>
                      <a:pt x="37" y="19"/>
                      <a:pt x="44" y="28"/>
                    </a:cubicBezTo>
                    <a:cubicBezTo>
                      <a:pt x="44" y="31"/>
                      <a:pt x="44" y="34"/>
                      <a:pt x="45" y="36"/>
                    </a:cubicBezTo>
                    <a:cubicBezTo>
                      <a:pt x="31" y="50"/>
                      <a:pt x="36" y="69"/>
                      <a:pt x="33" y="85"/>
                    </a:cubicBezTo>
                    <a:cubicBezTo>
                      <a:pt x="25" y="125"/>
                      <a:pt x="16" y="166"/>
                      <a:pt x="13" y="207"/>
                    </a:cubicBezTo>
                    <a:cubicBezTo>
                      <a:pt x="7" y="211"/>
                      <a:pt x="10" y="218"/>
                      <a:pt x="9" y="223"/>
                    </a:cubicBezTo>
                    <a:close/>
                  </a:path>
                </a:pathLst>
              </a:custGeom>
              <a:solidFill>
                <a:srgbClr val="241F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6" name="Freeform 721">
                <a:extLst>
                  <a:ext uri="{FF2B5EF4-FFF2-40B4-BE49-F238E27FC236}">
                    <a16:creationId xmlns:a16="http://schemas.microsoft.com/office/drawing/2014/main" id="{F3DBCF25-4034-C648-D479-B73321360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288" y="193675"/>
                <a:ext cx="28575" cy="165100"/>
              </a:xfrm>
              <a:custGeom>
                <a:avLst/>
                <a:gdLst>
                  <a:gd name="T0" fmla="*/ 0 w 15"/>
                  <a:gd name="T1" fmla="*/ 92 h 92"/>
                  <a:gd name="T2" fmla="*/ 0 w 15"/>
                  <a:gd name="T3" fmla="*/ 33 h 92"/>
                  <a:gd name="T4" fmla="*/ 15 w 15"/>
                  <a:gd name="T5" fmla="*/ 0 h 92"/>
                  <a:gd name="T6" fmla="*/ 0 w 15"/>
                  <a:gd name="T7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92">
                    <a:moveTo>
                      <a:pt x="0" y="92"/>
                    </a:moveTo>
                    <a:cubicBezTo>
                      <a:pt x="0" y="73"/>
                      <a:pt x="0" y="53"/>
                      <a:pt x="0" y="33"/>
                    </a:cubicBezTo>
                    <a:cubicBezTo>
                      <a:pt x="2" y="21"/>
                      <a:pt x="7" y="10"/>
                      <a:pt x="15" y="0"/>
                    </a:cubicBezTo>
                    <a:cubicBezTo>
                      <a:pt x="14" y="32"/>
                      <a:pt x="8" y="62"/>
                      <a:pt x="0" y="92"/>
                    </a:cubicBezTo>
                    <a:close/>
                  </a:path>
                </a:pathLst>
              </a:custGeom>
              <a:solidFill>
                <a:srgbClr val="AC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7" name="Freeform 722">
                <a:extLst>
                  <a:ext uri="{FF2B5EF4-FFF2-40B4-BE49-F238E27FC236}">
                    <a16:creationId xmlns:a16="http://schemas.microsoft.com/office/drawing/2014/main" id="{BD255799-C03F-4F12-C7A8-CEF69D937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838" y="342900"/>
                <a:ext cx="17463" cy="136525"/>
              </a:xfrm>
              <a:custGeom>
                <a:avLst/>
                <a:gdLst>
                  <a:gd name="T0" fmla="*/ 5 w 9"/>
                  <a:gd name="T1" fmla="*/ 2 h 76"/>
                  <a:gd name="T2" fmla="*/ 5 w 9"/>
                  <a:gd name="T3" fmla="*/ 66 h 76"/>
                  <a:gd name="T4" fmla="*/ 0 w 9"/>
                  <a:gd name="T5" fmla="*/ 76 h 76"/>
                  <a:gd name="T6" fmla="*/ 2 w 9"/>
                  <a:gd name="T7" fmla="*/ 0 h 76"/>
                  <a:gd name="T8" fmla="*/ 5 w 9"/>
                  <a:gd name="T9" fmla="*/ 2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76">
                    <a:moveTo>
                      <a:pt x="5" y="2"/>
                    </a:moveTo>
                    <a:cubicBezTo>
                      <a:pt x="5" y="23"/>
                      <a:pt x="6" y="45"/>
                      <a:pt x="5" y="66"/>
                    </a:cubicBezTo>
                    <a:cubicBezTo>
                      <a:pt x="5" y="70"/>
                      <a:pt x="9" y="76"/>
                      <a:pt x="0" y="76"/>
                    </a:cubicBezTo>
                    <a:cubicBezTo>
                      <a:pt x="1" y="50"/>
                      <a:pt x="1" y="25"/>
                      <a:pt x="2" y="0"/>
                    </a:cubicBezTo>
                    <a:cubicBezTo>
                      <a:pt x="3" y="0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0D0C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8" name="Freeform 723">
                <a:extLst>
                  <a:ext uri="{FF2B5EF4-FFF2-40B4-BE49-F238E27FC236}">
                    <a16:creationId xmlns:a16="http://schemas.microsoft.com/office/drawing/2014/main" id="{A31C0664-B558-7EEF-7034-4C596706F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225" y="279400"/>
                <a:ext cx="33338" cy="46038"/>
              </a:xfrm>
              <a:custGeom>
                <a:avLst/>
                <a:gdLst>
                  <a:gd name="T0" fmla="*/ 14 w 18"/>
                  <a:gd name="T1" fmla="*/ 0 h 25"/>
                  <a:gd name="T2" fmla="*/ 12 w 18"/>
                  <a:gd name="T3" fmla="*/ 25 h 25"/>
                  <a:gd name="T4" fmla="*/ 0 w 18"/>
                  <a:gd name="T5" fmla="*/ 3 h 25"/>
                  <a:gd name="T6" fmla="*/ 14 w 18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5">
                    <a:moveTo>
                      <a:pt x="14" y="0"/>
                    </a:moveTo>
                    <a:cubicBezTo>
                      <a:pt x="15" y="8"/>
                      <a:pt x="18" y="17"/>
                      <a:pt x="12" y="25"/>
                    </a:cubicBezTo>
                    <a:cubicBezTo>
                      <a:pt x="4" y="19"/>
                      <a:pt x="2" y="11"/>
                      <a:pt x="0" y="3"/>
                    </a:cubicBezTo>
                    <a:cubicBezTo>
                      <a:pt x="5" y="2"/>
                      <a:pt x="10" y="1"/>
                      <a:pt x="14" y="0"/>
                    </a:cubicBezTo>
                    <a:close/>
                  </a:path>
                </a:pathLst>
              </a:custGeom>
              <a:solidFill>
                <a:srgbClr val="8634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9" name="Freeform 724">
                <a:extLst>
                  <a:ext uri="{FF2B5EF4-FFF2-40B4-BE49-F238E27FC236}">
                    <a16:creationId xmlns:a16="http://schemas.microsoft.com/office/drawing/2014/main" id="{EB677FD6-D282-5DA6-0731-A59E7F257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650" y="231775"/>
                <a:ext cx="15875" cy="53975"/>
              </a:xfrm>
              <a:custGeom>
                <a:avLst/>
                <a:gdLst>
                  <a:gd name="T0" fmla="*/ 8 w 9"/>
                  <a:gd name="T1" fmla="*/ 11 h 30"/>
                  <a:gd name="T2" fmla="*/ 0 w 9"/>
                  <a:gd name="T3" fmla="*/ 30 h 30"/>
                  <a:gd name="T4" fmla="*/ 0 w 9"/>
                  <a:gd name="T5" fmla="*/ 0 h 30"/>
                  <a:gd name="T6" fmla="*/ 8 w 9"/>
                  <a:gd name="T7" fmla="*/ 1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" h="30">
                    <a:moveTo>
                      <a:pt x="8" y="11"/>
                    </a:moveTo>
                    <a:cubicBezTo>
                      <a:pt x="6" y="16"/>
                      <a:pt x="4" y="20"/>
                      <a:pt x="0" y="30"/>
                    </a:cubicBezTo>
                    <a:cubicBezTo>
                      <a:pt x="0" y="16"/>
                      <a:pt x="0" y="8"/>
                      <a:pt x="0" y="0"/>
                    </a:cubicBezTo>
                    <a:cubicBezTo>
                      <a:pt x="8" y="0"/>
                      <a:pt x="9" y="5"/>
                      <a:pt x="8" y="11"/>
                    </a:cubicBezTo>
                    <a:close/>
                  </a:path>
                </a:pathLst>
              </a:custGeom>
              <a:solidFill>
                <a:srgbClr val="373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0" name="Freeform 725">
                <a:extLst>
                  <a:ext uri="{FF2B5EF4-FFF2-40B4-BE49-F238E27FC236}">
                    <a16:creationId xmlns:a16="http://schemas.microsoft.com/office/drawing/2014/main" id="{CAE3FF29-877E-DF8C-93F2-F37E461D30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88" y="201613"/>
                <a:ext cx="114300" cy="223838"/>
              </a:xfrm>
              <a:custGeom>
                <a:avLst/>
                <a:gdLst>
                  <a:gd name="T0" fmla="*/ 63 w 63"/>
                  <a:gd name="T1" fmla="*/ 80 h 125"/>
                  <a:gd name="T2" fmla="*/ 58 w 63"/>
                  <a:gd name="T3" fmla="*/ 107 h 125"/>
                  <a:gd name="T4" fmla="*/ 37 w 63"/>
                  <a:gd name="T5" fmla="*/ 117 h 125"/>
                  <a:gd name="T6" fmla="*/ 30 w 63"/>
                  <a:gd name="T7" fmla="*/ 113 h 125"/>
                  <a:gd name="T8" fmla="*/ 12 w 63"/>
                  <a:gd name="T9" fmla="*/ 78 h 125"/>
                  <a:gd name="T10" fmla="*/ 27 w 63"/>
                  <a:gd name="T11" fmla="*/ 0 h 125"/>
                  <a:gd name="T12" fmla="*/ 52 w 63"/>
                  <a:gd name="T13" fmla="*/ 52 h 125"/>
                  <a:gd name="T14" fmla="*/ 53 w 63"/>
                  <a:gd name="T15" fmla="*/ 53 h 125"/>
                  <a:gd name="T16" fmla="*/ 56 w 63"/>
                  <a:gd name="T17" fmla="*/ 52 h 125"/>
                  <a:gd name="T18" fmla="*/ 63 w 63"/>
                  <a:gd name="T19" fmla="*/ 8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125">
                    <a:moveTo>
                      <a:pt x="63" y="80"/>
                    </a:moveTo>
                    <a:cubicBezTo>
                      <a:pt x="56" y="88"/>
                      <a:pt x="60" y="98"/>
                      <a:pt x="58" y="107"/>
                    </a:cubicBezTo>
                    <a:cubicBezTo>
                      <a:pt x="56" y="119"/>
                      <a:pt x="50" y="125"/>
                      <a:pt x="37" y="117"/>
                    </a:cubicBezTo>
                    <a:cubicBezTo>
                      <a:pt x="35" y="116"/>
                      <a:pt x="33" y="113"/>
                      <a:pt x="30" y="113"/>
                    </a:cubicBezTo>
                    <a:cubicBezTo>
                      <a:pt x="0" y="114"/>
                      <a:pt x="10" y="95"/>
                      <a:pt x="12" y="78"/>
                    </a:cubicBezTo>
                    <a:cubicBezTo>
                      <a:pt x="16" y="52"/>
                      <a:pt x="25" y="27"/>
                      <a:pt x="27" y="0"/>
                    </a:cubicBezTo>
                    <a:cubicBezTo>
                      <a:pt x="35" y="17"/>
                      <a:pt x="43" y="35"/>
                      <a:pt x="52" y="52"/>
                    </a:cubicBezTo>
                    <a:cubicBezTo>
                      <a:pt x="52" y="53"/>
                      <a:pt x="53" y="53"/>
                      <a:pt x="53" y="53"/>
                    </a:cubicBezTo>
                    <a:cubicBezTo>
                      <a:pt x="54" y="53"/>
                      <a:pt x="55" y="52"/>
                      <a:pt x="56" y="52"/>
                    </a:cubicBezTo>
                    <a:cubicBezTo>
                      <a:pt x="62" y="60"/>
                      <a:pt x="59" y="71"/>
                      <a:pt x="63" y="80"/>
                    </a:cubicBezTo>
                    <a:close/>
                  </a:path>
                </a:pathLst>
              </a:custGeom>
              <a:solidFill>
                <a:srgbClr val="233C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1" name="Freeform 726">
                <a:extLst>
                  <a:ext uri="{FF2B5EF4-FFF2-40B4-BE49-F238E27FC236}">
                    <a16:creationId xmlns:a16="http://schemas.microsoft.com/office/drawing/2014/main" id="{5643E350-A0A5-12A1-4CC7-F8CA1228A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7013" y="301625"/>
                <a:ext cx="47625" cy="230188"/>
              </a:xfrm>
              <a:custGeom>
                <a:avLst/>
                <a:gdLst>
                  <a:gd name="T0" fmla="*/ 20 w 26"/>
                  <a:gd name="T1" fmla="*/ 128 h 128"/>
                  <a:gd name="T2" fmla="*/ 5 w 26"/>
                  <a:gd name="T3" fmla="*/ 50 h 128"/>
                  <a:gd name="T4" fmla="*/ 6 w 26"/>
                  <a:gd name="T5" fmla="*/ 25 h 128"/>
                  <a:gd name="T6" fmla="*/ 23 w 26"/>
                  <a:gd name="T7" fmla="*/ 0 h 128"/>
                  <a:gd name="T8" fmla="*/ 20 w 26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28">
                    <a:moveTo>
                      <a:pt x="20" y="128"/>
                    </a:moveTo>
                    <a:cubicBezTo>
                      <a:pt x="15" y="102"/>
                      <a:pt x="10" y="76"/>
                      <a:pt x="5" y="50"/>
                    </a:cubicBezTo>
                    <a:cubicBezTo>
                      <a:pt x="2" y="41"/>
                      <a:pt x="0" y="33"/>
                      <a:pt x="6" y="25"/>
                    </a:cubicBezTo>
                    <a:cubicBezTo>
                      <a:pt x="11" y="18"/>
                      <a:pt x="16" y="11"/>
                      <a:pt x="23" y="0"/>
                    </a:cubicBezTo>
                    <a:cubicBezTo>
                      <a:pt x="21" y="46"/>
                      <a:pt x="26" y="87"/>
                      <a:pt x="20" y="128"/>
                    </a:cubicBezTo>
                    <a:close/>
                  </a:path>
                </a:pathLst>
              </a:custGeom>
              <a:solidFill>
                <a:srgbClr val="FCF9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2" name="Freeform 727">
                <a:extLst>
                  <a:ext uri="{FF2B5EF4-FFF2-40B4-BE49-F238E27FC236}">
                    <a16:creationId xmlns:a16="http://schemas.microsoft.com/office/drawing/2014/main" id="{D98E6D5F-C473-4600-6676-8165F9DB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2725" y="346075"/>
                <a:ext cx="25400" cy="46038"/>
              </a:xfrm>
              <a:custGeom>
                <a:avLst/>
                <a:gdLst>
                  <a:gd name="T0" fmla="*/ 14 w 14"/>
                  <a:gd name="T1" fmla="*/ 0 h 25"/>
                  <a:gd name="T2" fmla="*/ 13 w 14"/>
                  <a:gd name="T3" fmla="*/ 25 h 25"/>
                  <a:gd name="T4" fmla="*/ 4 w 14"/>
                  <a:gd name="T5" fmla="*/ 1 h 25"/>
                  <a:gd name="T6" fmla="*/ 14 w 14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" h="25">
                    <a:moveTo>
                      <a:pt x="14" y="0"/>
                    </a:moveTo>
                    <a:cubicBezTo>
                      <a:pt x="14" y="8"/>
                      <a:pt x="14" y="17"/>
                      <a:pt x="13" y="25"/>
                    </a:cubicBezTo>
                    <a:cubicBezTo>
                      <a:pt x="0" y="21"/>
                      <a:pt x="6" y="9"/>
                      <a:pt x="4" y="1"/>
                    </a:cubicBezTo>
                    <a:cubicBezTo>
                      <a:pt x="8" y="0"/>
                      <a:pt x="11" y="0"/>
                      <a:pt x="14" y="0"/>
                    </a:cubicBezTo>
                    <a:close/>
                  </a:path>
                </a:pathLst>
              </a:custGeom>
              <a:solidFill>
                <a:srgbClr val="5B4F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3" name="Freeform 728">
                <a:extLst>
                  <a:ext uri="{FF2B5EF4-FFF2-40B4-BE49-F238E27FC236}">
                    <a16:creationId xmlns:a16="http://schemas.microsoft.com/office/drawing/2014/main" id="{9AF9B199-965B-134A-C3C1-846446D8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4538" y="298450"/>
                <a:ext cx="26988" cy="53975"/>
              </a:xfrm>
              <a:custGeom>
                <a:avLst/>
                <a:gdLst>
                  <a:gd name="T0" fmla="*/ 15 w 15"/>
                  <a:gd name="T1" fmla="*/ 0 h 30"/>
                  <a:gd name="T2" fmla="*/ 15 w 15"/>
                  <a:gd name="T3" fmla="*/ 30 h 30"/>
                  <a:gd name="T4" fmla="*/ 0 w 15"/>
                  <a:gd name="T5" fmla="*/ 8 h 30"/>
                  <a:gd name="T6" fmla="*/ 1 w 15"/>
                  <a:gd name="T7" fmla="*/ 5 h 30"/>
                  <a:gd name="T8" fmla="*/ 15 w 15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30">
                    <a:moveTo>
                      <a:pt x="15" y="0"/>
                    </a:moveTo>
                    <a:cubicBezTo>
                      <a:pt x="15" y="9"/>
                      <a:pt x="15" y="19"/>
                      <a:pt x="15" y="30"/>
                    </a:cubicBezTo>
                    <a:cubicBezTo>
                      <a:pt x="4" y="26"/>
                      <a:pt x="6" y="14"/>
                      <a:pt x="0" y="8"/>
                    </a:cubicBezTo>
                    <a:cubicBezTo>
                      <a:pt x="1" y="7"/>
                      <a:pt x="1" y="6"/>
                      <a:pt x="1" y="5"/>
                    </a:cubicBezTo>
                    <a:cubicBezTo>
                      <a:pt x="5" y="3"/>
                      <a:pt x="10" y="1"/>
                      <a:pt x="15" y="0"/>
                    </a:cubicBezTo>
                    <a:close/>
                  </a:path>
                </a:pathLst>
              </a:custGeom>
              <a:solidFill>
                <a:srgbClr val="7DB4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" name="Google Shape;943;p44"/>
          <p:cNvSpPr txBox="1">
            <a:spLocks noGrp="1"/>
          </p:cNvSpPr>
          <p:nvPr>
            <p:ph type="title"/>
          </p:nvPr>
        </p:nvSpPr>
        <p:spPr>
          <a:xfrm>
            <a:off x="702397" y="344051"/>
            <a:ext cx="7725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5400" b="1" dirty="0">
                <a:solidFill>
                  <a:srgbClr val="A966A6"/>
                </a:solidFill>
              </a:rPr>
              <a:t>Free Template</a:t>
            </a:r>
            <a:endParaRPr sz="5400" b="1" dirty="0">
              <a:solidFill>
                <a:srgbClr val="A966A6"/>
              </a:solidFill>
            </a:endParaRPr>
          </a:p>
        </p:txBody>
      </p:sp>
      <p:sp>
        <p:nvSpPr>
          <p:cNvPr id="944" name="Google Shape;944;p44"/>
          <p:cNvSpPr txBox="1">
            <a:spLocks noGrp="1"/>
          </p:cNvSpPr>
          <p:nvPr>
            <p:ph type="title" idx="4294967295"/>
          </p:nvPr>
        </p:nvSpPr>
        <p:spPr>
          <a:xfrm>
            <a:off x="6173175" y="2068651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24%</a:t>
            </a:r>
            <a:endParaRPr/>
          </a:p>
        </p:txBody>
      </p:sp>
      <p:sp>
        <p:nvSpPr>
          <p:cNvPr id="945" name="Google Shape;945;p44"/>
          <p:cNvSpPr txBox="1"/>
          <p:nvPr/>
        </p:nvSpPr>
        <p:spPr>
          <a:xfrm>
            <a:off x="899837" y="3378770"/>
            <a:ext cx="2462700" cy="71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To modify this graph, click on it, follow the link, change the data and paste the new graph here</a:t>
            </a:r>
            <a:endParaRPr sz="1200" dirty="0"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sp>
        <p:nvSpPr>
          <p:cNvPr id="946" name="Google Shape;946;p44"/>
          <p:cNvSpPr txBox="1">
            <a:spLocks noGrp="1"/>
          </p:cNvSpPr>
          <p:nvPr>
            <p:ph type="title" idx="4294967295"/>
          </p:nvPr>
        </p:nvSpPr>
        <p:spPr>
          <a:xfrm>
            <a:off x="6173175" y="1287907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16%</a:t>
            </a:r>
            <a:endParaRPr/>
          </a:p>
        </p:txBody>
      </p:sp>
      <p:sp>
        <p:nvSpPr>
          <p:cNvPr id="947" name="Google Shape;947;p44"/>
          <p:cNvSpPr txBox="1">
            <a:spLocks noGrp="1"/>
          </p:cNvSpPr>
          <p:nvPr>
            <p:ph type="subTitle" idx="4294967295"/>
          </p:nvPr>
        </p:nvSpPr>
        <p:spPr>
          <a:xfrm>
            <a:off x="702407" y="2096557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2021</a:t>
            </a:r>
            <a:endParaRPr sz="1600"/>
          </a:p>
        </p:txBody>
      </p:sp>
      <p:sp>
        <p:nvSpPr>
          <p:cNvPr id="948" name="Google Shape;948;p44"/>
          <p:cNvSpPr txBox="1">
            <a:spLocks noGrp="1"/>
          </p:cNvSpPr>
          <p:nvPr>
            <p:ph type="title" idx="4294967295"/>
          </p:nvPr>
        </p:nvSpPr>
        <p:spPr>
          <a:xfrm>
            <a:off x="6173175" y="2849401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15%</a:t>
            </a:r>
            <a:endParaRPr/>
          </a:p>
        </p:txBody>
      </p:sp>
      <p:sp>
        <p:nvSpPr>
          <p:cNvPr id="949" name="Google Shape;949;p44"/>
          <p:cNvSpPr txBox="1">
            <a:spLocks noGrp="1"/>
          </p:cNvSpPr>
          <p:nvPr>
            <p:ph type="title" idx="4294967295"/>
          </p:nvPr>
        </p:nvSpPr>
        <p:spPr>
          <a:xfrm>
            <a:off x="1626225" y="2068663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20%</a:t>
            </a:r>
            <a:endParaRPr/>
          </a:p>
        </p:txBody>
      </p:sp>
      <p:sp>
        <p:nvSpPr>
          <p:cNvPr id="950" name="Google Shape;950;p44"/>
          <p:cNvSpPr txBox="1">
            <a:spLocks noGrp="1"/>
          </p:cNvSpPr>
          <p:nvPr>
            <p:ph type="title" idx="4294967295"/>
          </p:nvPr>
        </p:nvSpPr>
        <p:spPr>
          <a:xfrm>
            <a:off x="1626225" y="2849413"/>
            <a:ext cx="1344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25%</a:t>
            </a:r>
            <a:endParaRPr/>
          </a:p>
        </p:txBody>
      </p:sp>
      <p:sp>
        <p:nvSpPr>
          <p:cNvPr id="954" name="Google Shape;954;p44"/>
          <p:cNvSpPr txBox="1">
            <a:spLocks noGrp="1"/>
          </p:cNvSpPr>
          <p:nvPr>
            <p:ph type="subTitle" idx="4294967295"/>
          </p:nvPr>
        </p:nvSpPr>
        <p:spPr>
          <a:xfrm>
            <a:off x="702397" y="2877307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2020</a:t>
            </a:r>
            <a:endParaRPr sz="1600"/>
          </a:p>
        </p:txBody>
      </p:sp>
      <p:sp>
        <p:nvSpPr>
          <p:cNvPr id="955" name="Google Shape;955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2878032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2019</a:t>
            </a:r>
            <a:endParaRPr sz="1600"/>
          </a:p>
        </p:txBody>
      </p:sp>
      <p:sp>
        <p:nvSpPr>
          <p:cNvPr id="956" name="Google Shape;956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2123682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/>
              <a:t>2018</a:t>
            </a:r>
            <a:endParaRPr sz="1600"/>
          </a:p>
        </p:txBody>
      </p:sp>
      <p:sp>
        <p:nvSpPr>
          <p:cNvPr id="957" name="Google Shape;957;p44"/>
          <p:cNvSpPr txBox="1">
            <a:spLocks noGrp="1"/>
          </p:cNvSpPr>
          <p:nvPr>
            <p:ph type="subTitle" idx="4294967295"/>
          </p:nvPr>
        </p:nvSpPr>
        <p:spPr>
          <a:xfrm>
            <a:off x="7684098" y="1284200"/>
            <a:ext cx="757500" cy="39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600" dirty="0"/>
              <a:t>2017</a:t>
            </a:r>
            <a:endParaRPr sz="1600" dirty="0"/>
          </a:p>
        </p:txBody>
      </p:sp>
      <p:cxnSp>
        <p:nvCxnSpPr>
          <p:cNvPr id="961" name="Google Shape;961;p44"/>
          <p:cNvCxnSpPr>
            <a:stCxn id="944" idx="1"/>
          </p:cNvCxnSpPr>
          <p:nvPr/>
        </p:nvCxnSpPr>
        <p:spPr>
          <a:xfrm rot="10800000">
            <a:off x="5644575" y="2292451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4" name="Google Shape;961;p44">
            <a:extLst>
              <a:ext uri="{FF2B5EF4-FFF2-40B4-BE49-F238E27FC236}">
                <a16:creationId xmlns:a16="http://schemas.microsoft.com/office/drawing/2014/main" id="{FB32F6E9-78DD-4647-B8D7-20ACA7A9B1A3}"/>
              </a:ext>
            </a:extLst>
          </p:cNvPr>
          <p:cNvCxnSpPr/>
          <p:nvPr/>
        </p:nvCxnSpPr>
        <p:spPr>
          <a:xfrm rot="10800000">
            <a:off x="5644575" y="3089750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5" name="Google Shape;961;p44">
            <a:extLst>
              <a:ext uri="{FF2B5EF4-FFF2-40B4-BE49-F238E27FC236}">
                <a16:creationId xmlns:a16="http://schemas.microsoft.com/office/drawing/2014/main" id="{AFD14EB6-710F-418B-8D00-998D88958A24}"/>
              </a:ext>
            </a:extLst>
          </p:cNvPr>
          <p:cNvCxnSpPr/>
          <p:nvPr/>
        </p:nvCxnSpPr>
        <p:spPr>
          <a:xfrm rot="10800000">
            <a:off x="5644574" y="1510982"/>
            <a:ext cx="528600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6" name="Google Shape;961;p44">
            <a:extLst>
              <a:ext uri="{FF2B5EF4-FFF2-40B4-BE49-F238E27FC236}">
                <a16:creationId xmlns:a16="http://schemas.microsoft.com/office/drawing/2014/main" id="{1BD0880B-7717-4627-842F-D7DB10216677}"/>
              </a:ext>
            </a:extLst>
          </p:cNvPr>
          <p:cNvCxnSpPr>
            <a:cxnSpLocks/>
          </p:cNvCxnSpPr>
          <p:nvPr/>
        </p:nvCxnSpPr>
        <p:spPr>
          <a:xfrm>
            <a:off x="2838875" y="3073201"/>
            <a:ext cx="513925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cxnSp>
        <p:nvCxnSpPr>
          <p:cNvPr id="89" name="Google Shape;961;p44">
            <a:extLst>
              <a:ext uri="{FF2B5EF4-FFF2-40B4-BE49-F238E27FC236}">
                <a16:creationId xmlns:a16="http://schemas.microsoft.com/office/drawing/2014/main" id="{E4E98E4D-6932-4FE3-8C2C-6F451472009B}"/>
              </a:ext>
            </a:extLst>
          </p:cNvPr>
          <p:cNvCxnSpPr>
            <a:cxnSpLocks/>
          </p:cNvCxnSpPr>
          <p:nvPr/>
        </p:nvCxnSpPr>
        <p:spPr>
          <a:xfrm>
            <a:off x="2848612" y="2292450"/>
            <a:ext cx="513925" cy="0"/>
          </a:xfrm>
          <a:prstGeom prst="straightConnector1">
            <a:avLst/>
          </a:prstGeom>
          <a:noFill/>
          <a:ln w="19050" cap="flat" cmpd="sng">
            <a:solidFill>
              <a:schemeClr val="dk1"/>
            </a:solidFill>
            <a:prstDash val="solid"/>
            <a:round/>
            <a:headEnd type="none" w="med" len="med"/>
            <a:tailEnd type="oval" w="med" len="med"/>
          </a:ln>
        </p:spPr>
      </p:cxnSp>
      <p:sp>
        <p:nvSpPr>
          <p:cNvPr id="41" name="Google Shape;945;p44">
            <a:extLst>
              <a:ext uri="{FF2B5EF4-FFF2-40B4-BE49-F238E27FC236}">
                <a16:creationId xmlns:a16="http://schemas.microsoft.com/office/drawing/2014/main" id="{F0D9E434-5D80-4F17-A665-44BF854D9623}"/>
              </a:ext>
            </a:extLst>
          </p:cNvPr>
          <p:cNvSpPr txBox="1"/>
          <p:nvPr/>
        </p:nvSpPr>
        <p:spPr>
          <a:xfrm>
            <a:off x="6047359" y="3330098"/>
            <a:ext cx="2462700" cy="71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dirty="0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To modify this graph, click on it, follow the link, change the data and paste the new graph here</a:t>
            </a:r>
            <a:endParaRPr sz="1200" dirty="0"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grpSp>
        <p:nvGrpSpPr>
          <p:cNvPr id="963" name="Grupo 962">
            <a:extLst>
              <a:ext uri="{FF2B5EF4-FFF2-40B4-BE49-F238E27FC236}">
                <a16:creationId xmlns:a16="http://schemas.microsoft.com/office/drawing/2014/main" id="{42D19878-CEB0-381C-1FB0-709CBC94ECFC}"/>
              </a:ext>
            </a:extLst>
          </p:cNvPr>
          <p:cNvGrpSpPr/>
          <p:nvPr/>
        </p:nvGrpSpPr>
        <p:grpSpPr>
          <a:xfrm>
            <a:off x="3609975" y="1514475"/>
            <a:ext cx="1849438" cy="3644901"/>
            <a:chOff x="3609975" y="1514475"/>
            <a:chExt cx="1849438" cy="3644901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0AA1BBBE-7E59-0888-79D8-20F6C2C9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2468563"/>
              <a:ext cx="1849438" cy="2690813"/>
            </a:xfrm>
            <a:custGeom>
              <a:avLst/>
              <a:gdLst>
                <a:gd name="T0" fmla="*/ 861 w 862"/>
                <a:gd name="T1" fmla="*/ 167 h 787"/>
                <a:gd name="T2" fmla="*/ 860 w 862"/>
                <a:gd name="T3" fmla="*/ 785 h 787"/>
                <a:gd name="T4" fmla="*/ 32 w 862"/>
                <a:gd name="T5" fmla="*/ 786 h 787"/>
                <a:gd name="T6" fmla="*/ 0 w 862"/>
                <a:gd name="T7" fmla="*/ 785 h 787"/>
                <a:gd name="T8" fmla="*/ 24 w 862"/>
                <a:gd name="T9" fmla="*/ 784 h 787"/>
                <a:gd name="T10" fmla="*/ 751 w 862"/>
                <a:gd name="T11" fmla="*/ 784 h 787"/>
                <a:gd name="T12" fmla="*/ 729 w 862"/>
                <a:gd name="T13" fmla="*/ 784 h 787"/>
                <a:gd name="T14" fmla="*/ 656 w 862"/>
                <a:gd name="T15" fmla="*/ 775 h 787"/>
                <a:gd name="T16" fmla="*/ 531 w 862"/>
                <a:gd name="T17" fmla="*/ 751 h 787"/>
                <a:gd name="T18" fmla="*/ 424 w 862"/>
                <a:gd name="T19" fmla="*/ 718 h 787"/>
                <a:gd name="T20" fmla="*/ 315 w 862"/>
                <a:gd name="T21" fmla="*/ 670 h 787"/>
                <a:gd name="T22" fmla="*/ 151 w 862"/>
                <a:gd name="T23" fmla="*/ 561 h 787"/>
                <a:gd name="T24" fmla="*/ 24 w 862"/>
                <a:gd name="T25" fmla="*/ 431 h 787"/>
                <a:gd name="T26" fmla="*/ 23 w 862"/>
                <a:gd name="T27" fmla="*/ 419 h 787"/>
                <a:gd name="T28" fmla="*/ 24 w 862"/>
                <a:gd name="T29" fmla="*/ 163 h 787"/>
                <a:gd name="T30" fmla="*/ 83 w 862"/>
                <a:gd name="T31" fmla="*/ 162 h 787"/>
                <a:gd name="T32" fmla="*/ 89 w 862"/>
                <a:gd name="T33" fmla="*/ 7 h 787"/>
                <a:gd name="T34" fmla="*/ 91 w 862"/>
                <a:gd name="T35" fmla="*/ 1 h 787"/>
                <a:gd name="T36" fmla="*/ 92 w 862"/>
                <a:gd name="T37" fmla="*/ 155 h 787"/>
                <a:gd name="T38" fmla="*/ 118 w 862"/>
                <a:gd name="T39" fmla="*/ 163 h 787"/>
                <a:gd name="T40" fmla="*/ 175 w 862"/>
                <a:gd name="T41" fmla="*/ 162 h 787"/>
                <a:gd name="T42" fmla="*/ 181 w 862"/>
                <a:gd name="T43" fmla="*/ 160 h 787"/>
                <a:gd name="T44" fmla="*/ 181 w 862"/>
                <a:gd name="T45" fmla="*/ 23 h 787"/>
                <a:gd name="T46" fmla="*/ 184 w 862"/>
                <a:gd name="T47" fmla="*/ 19 h 787"/>
                <a:gd name="T48" fmla="*/ 184 w 862"/>
                <a:gd name="T49" fmla="*/ 155 h 787"/>
                <a:gd name="T50" fmla="*/ 188 w 862"/>
                <a:gd name="T51" fmla="*/ 163 h 787"/>
                <a:gd name="T52" fmla="*/ 227 w 862"/>
                <a:gd name="T53" fmla="*/ 163 h 787"/>
                <a:gd name="T54" fmla="*/ 293 w 862"/>
                <a:gd name="T55" fmla="*/ 163 h 787"/>
                <a:gd name="T56" fmla="*/ 327 w 862"/>
                <a:gd name="T57" fmla="*/ 163 h 787"/>
                <a:gd name="T58" fmla="*/ 353 w 862"/>
                <a:gd name="T59" fmla="*/ 157 h 787"/>
                <a:gd name="T60" fmla="*/ 355 w 862"/>
                <a:gd name="T61" fmla="*/ 17 h 787"/>
                <a:gd name="T62" fmla="*/ 356 w 862"/>
                <a:gd name="T63" fmla="*/ 28 h 787"/>
                <a:gd name="T64" fmla="*/ 362 w 862"/>
                <a:gd name="T65" fmla="*/ 162 h 787"/>
                <a:gd name="T66" fmla="*/ 398 w 862"/>
                <a:gd name="T67" fmla="*/ 163 h 787"/>
                <a:gd name="T68" fmla="*/ 482 w 862"/>
                <a:gd name="T69" fmla="*/ 163 h 787"/>
                <a:gd name="T70" fmla="*/ 544 w 862"/>
                <a:gd name="T71" fmla="*/ 163 h 787"/>
                <a:gd name="T72" fmla="*/ 587 w 862"/>
                <a:gd name="T73" fmla="*/ 163 h 787"/>
                <a:gd name="T74" fmla="*/ 672 w 862"/>
                <a:gd name="T75" fmla="*/ 163 h 787"/>
                <a:gd name="T76" fmla="*/ 686 w 862"/>
                <a:gd name="T77" fmla="*/ 162 h 787"/>
                <a:gd name="T78" fmla="*/ 687 w 862"/>
                <a:gd name="T79" fmla="*/ 25 h 787"/>
                <a:gd name="T80" fmla="*/ 686 w 862"/>
                <a:gd name="T81" fmla="*/ 21 h 787"/>
                <a:gd name="T82" fmla="*/ 689 w 862"/>
                <a:gd name="T83" fmla="*/ 24 h 787"/>
                <a:gd name="T84" fmla="*/ 697 w 862"/>
                <a:gd name="T85" fmla="*/ 162 h 787"/>
                <a:gd name="T86" fmla="*/ 735 w 862"/>
                <a:gd name="T87" fmla="*/ 163 h 787"/>
                <a:gd name="T88" fmla="*/ 768 w 862"/>
                <a:gd name="T89" fmla="*/ 163 h 787"/>
                <a:gd name="T90" fmla="*/ 785 w 862"/>
                <a:gd name="T91" fmla="*/ 162 h 787"/>
                <a:gd name="T92" fmla="*/ 861 w 862"/>
                <a:gd name="T93" fmla="*/ 164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62" h="787">
                  <a:moveTo>
                    <a:pt x="861" y="164"/>
                  </a:moveTo>
                  <a:cubicBezTo>
                    <a:pt x="861" y="165"/>
                    <a:pt x="861" y="166"/>
                    <a:pt x="861" y="167"/>
                  </a:cubicBezTo>
                  <a:cubicBezTo>
                    <a:pt x="861" y="370"/>
                    <a:pt x="861" y="573"/>
                    <a:pt x="861" y="776"/>
                  </a:cubicBezTo>
                  <a:cubicBezTo>
                    <a:pt x="861" y="779"/>
                    <a:pt x="862" y="783"/>
                    <a:pt x="860" y="785"/>
                  </a:cubicBezTo>
                  <a:cubicBezTo>
                    <a:pt x="859" y="787"/>
                    <a:pt x="855" y="785"/>
                    <a:pt x="852" y="785"/>
                  </a:cubicBezTo>
                  <a:cubicBezTo>
                    <a:pt x="578" y="786"/>
                    <a:pt x="305" y="786"/>
                    <a:pt x="32" y="786"/>
                  </a:cubicBezTo>
                  <a:cubicBezTo>
                    <a:pt x="22" y="786"/>
                    <a:pt x="13" y="786"/>
                    <a:pt x="4" y="786"/>
                  </a:cubicBezTo>
                  <a:cubicBezTo>
                    <a:pt x="3" y="786"/>
                    <a:pt x="1" y="786"/>
                    <a:pt x="0" y="785"/>
                  </a:cubicBezTo>
                  <a:cubicBezTo>
                    <a:pt x="1" y="784"/>
                    <a:pt x="2" y="784"/>
                    <a:pt x="4" y="784"/>
                  </a:cubicBezTo>
                  <a:cubicBezTo>
                    <a:pt x="11" y="784"/>
                    <a:pt x="18" y="784"/>
                    <a:pt x="24" y="784"/>
                  </a:cubicBezTo>
                  <a:cubicBezTo>
                    <a:pt x="266" y="784"/>
                    <a:pt x="509" y="784"/>
                    <a:pt x="751" y="784"/>
                  </a:cubicBezTo>
                  <a:cubicBezTo>
                    <a:pt x="751" y="784"/>
                    <a:pt x="751" y="784"/>
                    <a:pt x="751" y="784"/>
                  </a:cubicBezTo>
                  <a:cubicBezTo>
                    <a:pt x="751" y="784"/>
                    <a:pt x="751" y="784"/>
                    <a:pt x="750" y="785"/>
                  </a:cubicBezTo>
                  <a:cubicBezTo>
                    <a:pt x="743" y="785"/>
                    <a:pt x="736" y="784"/>
                    <a:pt x="729" y="784"/>
                  </a:cubicBezTo>
                  <a:cubicBezTo>
                    <a:pt x="718" y="783"/>
                    <a:pt x="708" y="782"/>
                    <a:pt x="697" y="781"/>
                  </a:cubicBezTo>
                  <a:cubicBezTo>
                    <a:pt x="684" y="779"/>
                    <a:pt x="670" y="777"/>
                    <a:pt x="656" y="775"/>
                  </a:cubicBezTo>
                  <a:cubicBezTo>
                    <a:pt x="640" y="773"/>
                    <a:pt x="623" y="770"/>
                    <a:pt x="607" y="767"/>
                  </a:cubicBezTo>
                  <a:cubicBezTo>
                    <a:pt x="581" y="763"/>
                    <a:pt x="556" y="757"/>
                    <a:pt x="531" y="751"/>
                  </a:cubicBezTo>
                  <a:cubicBezTo>
                    <a:pt x="510" y="746"/>
                    <a:pt x="490" y="740"/>
                    <a:pt x="469" y="733"/>
                  </a:cubicBezTo>
                  <a:cubicBezTo>
                    <a:pt x="454" y="728"/>
                    <a:pt x="439" y="723"/>
                    <a:pt x="424" y="718"/>
                  </a:cubicBezTo>
                  <a:cubicBezTo>
                    <a:pt x="409" y="712"/>
                    <a:pt x="395" y="706"/>
                    <a:pt x="380" y="700"/>
                  </a:cubicBezTo>
                  <a:cubicBezTo>
                    <a:pt x="358" y="691"/>
                    <a:pt x="337" y="681"/>
                    <a:pt x="315" y="670"/>
                  </a:cubicBezTo>
                  <a:cubicBezTo>
                    <a:pt x="282" y="653"/>
                    <a:pt x="251" y="634"/>
                    <a:pt x="220" y="613"/>
                  </a:cubicBezTo>
                  <a:cubicBezTo>
                    <a:pt x="196" y="597"/>
                    <a:pt x="173" y="580"/>
                    <a:pt x="151" y="561"/>
                  </a:cubicBezTo>
                  <a:cubicBezTo>
                    <a:pt x="121" y="536"/>
                    <a:pt x="92" y="509"/>
                    <a:pt x="66" y="480"/>
                  </a:cubicBezTo>
                  <a:cubicBezTo>
                    <a:pt x="51" y="464"/>
                    <a:pt x="38" y="448"/>
                    <a:pt x="24" y="431"/>
                  </a:cubicBezTo>
                  <a:cubicBezTo>
                    <a:pt x="24" y="430"/>
                    <a:pt x="23" y="429"/>
                    <a:pt x="23" y="428"/>
                  </a:cubicBezTo>
                  <a:cubicBezTo>
                    <a:pt x="23" y="425"/>
                    <a:pt x="23" y="422"/>
                    <a:pt x="23" y="419"/>
                  </a:cubicBezTo>
                  <a:cubicBezTo>
                    <a:pt x="23" y="336"/>
                    <a:pt x="23" y="253"/>
                    <a:pt x="23" y="170"/>
                  </a:cubicBezTo>
                  <a:cubicBezTo>
                    <a:pt x="23" y="168"/>
                    <a:pt x="23" y="166"/>
                    <a:pt x="24" y="163"/>
                  </a:cubicBezTo>
                  <a:cubicBezTo>
                    <a:pt x="26" y="162"/>
                    <a:pt x="28" y="162"/>
                    <a:pt x="30" y="162"/>
                  </a:cubicBezTo>
                  <a:cubicBezTo>
                    <a:pt x="48" y="162"/>
                    <a:pt x="65" y="162"/>
                    <a:pt x="83" y="162"/>
                  </a:cubicBezTo>
                  <a:cubicBezTo>
                    <a:pt x="89" y="162"/>
                    <a:pt x="89" y="162"/>
                    <a:pt x="89" y="157"/>
                  </a:cubicBezTo>
                  <a:cubicBezTo>
                    <a:pt x="89" y="107"/>
                    <a:pt x="89" y="57"/>
                    <a:pt x="89" y="7"/>
                  </a:cubicBezTo>
                  <a:cubicBezTo>
                    <a:pt x="89" y="5"/>
                    <a:pt x="89" y="3"/>
                    <a:pt x="90" y="1"/>
                  </a:cubicBezTo>
                  <a:cubicBezTo>
                    <a:pt x="90" y="0"/>
                    <a:pt x="91" y="0"/>
                    <a:pt x="91" y="1"/>
                  </a:cubicBezTo>
                  <a:cubicBezTo>
                    <a:pt x="92" y="3"/>
                    <a:pt x="92" y="5"/>
                    <a:pt x="92" y="7"/>
                  </a:cubicBezTo>
                  <a:cubicBezTo>
                    <a:pt x="92" y="56"/>
                    <a:pt x="92" y="106"/>
                    <a:pt x="92" y="155"/>
                  </a:cubicBezTo>
                  <a:cubicBezTo>
                    <a:pt x="92" y="163"/>
                    <a:pt x="91" y="162"/>
                    <a:pt x="99" y="162"/>
                  </a:cubicBezTo>
                  <a:cubicBezTo>
                    <a:pt x="106" y="163"/>
                    <a:pt x="112" y="162"/>
                    <a:pt x="118" y="163"/>
                  </a:cubicBezTo>
                  <a:cubicBezTo>
                    <a:pt x="124" y="162"/>
                    <a:pt x="129" y="162"/>
                    <a:pt x="134" y="163"/>
                  </a:cubicBezTo>
                  <a:cubicBezTo>
                    <a:pt x="148" y="162"/>
                    <a:pt x="161" y="163"/>
                    <a:pt x="175" y="162"/>
                  </a:cubicBezTo>
                  <a:cubicBezTo>
                    <a:pt x="176" y="162"/>
                    <a:pt x="177" y="162"/>
                    <a:pt x="178" y="162"/>
                  </a:cubicBezTo>
                  <a:cubicBezTo>
                    <a:pt x="180" y="162"/>
                    <a:pt x="181" y="161"/>
                    <a:pt x="181" y="160"/>
                  </a:cubicBezTo>
                  <a:cubicBezTo>
                    <a:pt x="181" y="158"/>
                    <a:pt x="181" y="157"/>
                    <a:pt x="181" y="155"/>
                  </a:cubicBezTo>
                  <a:cubicBezTo>
                    <a:pt x="181" y="111"/>
                    <a:pt x="181" y="67"/>
                    <a:pt x="181" y="23"/>
                  </a:cubicBezTo>
                  <a:cubicBezTo>
                    <a:pt x="181" y="21"/>
                    <a:pt x="181" y="19"/>
                    <a:pt x="183" y="17"/>
                  </a:cubicBezTo>
                  <a:cubicBezTo>
                    <a:pt x="184" y="17"/>
                    <a:pt x="184" y="18"/>
                    <a:pt x="184" y="19"/>
                  </a:cubicBezTo>
                  <a:cubicBezTo>
                    <a:pt x="184" y="21"/>
                    <a:pt x="184" y="22"/>
                    <a:pt x="184" y="23"/>
                  </a:cubicBezTo>
                  <a:cubicBezTo>
                    <a:pt x="184" y="67"/>
                    <a:pt x="184" y="111"/>
                    <a:pt x="184" y="155"/>
                  </a:cubicBezTo>
                  <a:cubicBezTo>
                    <a:pt x="184" y="156"/>
                    <a:pt x="184" y="158"/>
                    <a:pt x="184" y="159"/>
                  </a:cubicBezTo>
                  <a:cubicBezTo>
                    <a:pt x="184" y="162"/>
                    <a:pt x="185" y="163"/>
                    <a:pt x="188" y="163"/>
                  </a:cubicBezTo>
                  <a:cubicBezTo>
                    <a:pt x="196" y="162"/>
                    <a:pt x="203" y="162"/>
                    <a:pt x="211" y="163"/>
                  </a:cubicBezTo>
                  <a:cubicBezTo>
                    <a:pt x="216" y="162"/>
                    <a:pt x="221" y="162"/>
                    <a:pt x="227" y="163"/>
                  </a:cubicBezTo>
                  <a:cubicBezTo>
                    <a:pt x="246" y="162"/>
                    <a:pt x="264" y="162"/>
                    <a:pt x="283" y="163"/>
                  </a:cubicBezTo>
                  <a:cubicBezTo>
                    <a:pt x="287" y="162"/>
                    <a:pt x="290" y="162"/>
                    <a:pt x="293" y="163"/>
                  </a:cubicBezTo>
                  <a:cubicBezTo>
                    <a:pt x="299" y="162"/>
                    <a:pt x="305" y="162"/>
                    <a:pt x="311" y="163"/>
                  </a:cubicBezTo>
                  <a:cubicBezTo>
                    <a:pt x="317" y="162"/>
                    <a:pt x="322" y="162"/>
                    <a:pt x="327" y="163"/>
                  </a:cubicBezTo>
                  <a:cubicBezTo>
                    <a:pt x="334" y="162"/>
                    <a:pt x="341" y="163"/>
                    <a:pt x="348" y="162"/>
                  </a:cubicBezTo>
                  <a:cubicBezTo>
                    <a:pt x="353" y="162"/>
                    <a:pt x="353" y="162"/>
                    <a:pt x="353" y="157"/>
                  </a:cubicBezTo>
                  <a:cubicBezTo>
                    <a:pt x="353" y="112"/>
                    <a:pt x="353" y="68"/>
                    <a:pt x="353" y="24"/>
                  </a:cubicBezTo>
                  <a:cubicBezTo>
                    <a:pt x="353" y="22"/>
                    <a:pt x="353" y="19"/>
                    <a:pt x="355" y="17"/>
                  </a:cubicBezTo>
                  <a:cubicBezTo>
                    <a:pt x="355" y="17"/>
                    <a:pt x="356" y="17"/>
                    <a:pt x="357" y="18"/>
                  </a:cubicBezTo>
                  <a:cubicBezTo>
                    <a:pt x="356" y="21"/>
                    <a:pt x="356" y="24"/>
                    <a:pt x="356" y="28"/>
                  </a:cubicBezTo>
                  <a:cubicBezTo>
                    <a:pt x="356" y="71"/>
                    <a:pt x="356" y="114"/>
                    <a:pt x="356" y="156"/>
                  </a:cubicBezTo>
                  <a:cubicBezTo>
                    <a:pt x="356" y="162"/>
                    <a:pt x="356" y="162"/>
                    <a:pt x="362" y="162"/>
                  </a:cubicBezTo>
                  <a:cubicBezTo>
                    <a:pt x="369" y="163"/>
                    <a:pt x="376" y="162"/>
                    <a:pt x="383" y="163"/>
                  </a:cubicBezTo>
                  <a:cubicBezTo>
                    <a:pt x="388" y="162"/>
                    <a:pt x="393" y="163"/>
                    <a:pt x="398" y="163"/>
                  </a:cubicBezTo>
                  <a:cubicBezTo>
                    <a:pt x="417" y="162"/>
                    <a:pt x="436" y="162"/>
                    <a:pt x="455" y="163"/>
                  </a:cubicBezTo>
                  <a:cubicBezTo>
                    <a:pt x="464" y="163"/>
                    <a:pt x="473" y="162"/>
                    <a:pt x="482" y="163"/>
                  </a:cubicBezTo>
                  <a:cubicBezTo>
                    <a:pt x="488" y="162"/>
                    <a:pt x="493" y="162"/>
                    <a:pt x="498" y="163"/>
                  </a:cubicBezTo>
                  <a:cubicBezTo>
                    <a:pt x="513" y="162"/>
                    <a:pt x="529" y="162"/>
                    <a:pt x="544" y="163"/>
                  </a:cubicBezTo>
                  <a:cubicBezTo>
                    <a:pt x="553" y="162"/>
                    <a:pt x="562" y="162"/>
                    <a:pt x="571" y="163"/>
                  </a:cubicBezTo>
                  <a:cubicBezTo>
                    <a:pt x="577" y="162"/>
                    <a:pt x="582" y="162"/>
                    <a:pt x="587" y="163"/>
                  </a:cubicBezTo>
                  <a:cubicBezTo>
                    <a:pt x="606" y="162"/>
                    <a:pt x="625" y="162"/>
                    <a:pt x="644" y="163"/>
                  </a:cubicBezTo>
                  <a:cubicBezTo>
                    <a:pt x="653" y="162"/>
                    <a:pt x="663" y="162"/>
                    <a:pt x="672" y="163"/>
                  </a:cubicBezTo>
                  <a:cubicBezTo>
                    <a:pt x="675" y="162"/>
                    <a:pt x="679" y="163"/>
                    <a:pt x="682" y="163"/>
                  </a:cubicBezTo>
                  <a:cubicBezTo>
                    <a:pt x="684" y="163"/>
                    <a:pt x="685" y="163"/>
                    <a:pt x="686" y="162"/>
                  </a:cubicBezTo>
                  <a:cubicBezTo>
                    <a:pt x="687" y="160"/>
                    <a:pt x="687" y="159"/>
                    <a:pt x="687" y="158"/>
                  </a:cubicBezTo>
                  <a:cubicBezTo>
                    <a:pt x="687" y="114"/>
                    <a:pt x="687" y="69"/>
                    <a:pt x="687" y="25"/>
                  </a:cubicBezTo>
                  <a:cubicBezTo>
                    <a:pt x="687" y="24"/>
                    <a:pt x="687" y="23"/>
                    <a:pt x="687" y="23"/>
                  </a:cubicBezTo>
                  <a:cubicBezTo>
                    <a:pt x="686" y="22"/>
                    <a:pt x="686" y="22"/>
                    <a:pt x="686" y="21"/>
                  </a:cubicBezTo>
                  <a:cubicBezTo>
                    <a:pt x="687" y="20"/>
                    <a:pt x="686" y="18"/>
                    <a:pt x="688" y="18"/>
                  </a:cubicBezTo>
                  <a:cubicBezTo>
                    <a:pt x="690" y="20"/>
                    <a:pt x="689" y="22"/>
                    <a:pt x="689" y="24"/>
                  </a:cubicBezTo>
                  <a:cubicBezTo>
                    <a:pt x="689" y="68"/>
                    <a:pt x="689" y="112"/>
                    <a:pt x="689" y="155"/>
                  </a:cubicBezTo>
                  <a:cubicBezTo>
                    <a:pt x="689" y="163"/>
                    <a:pt x="689" y="162"/>
                    <a:pt x="697" y="162"/>
                  </a:cubicBezTo>
                  <a:cubicBezTo>
                    <a:pt x="708" y="163"/>
                    <a:pt x="719" y="162"/>
                    <a:pt x="730" y="163"/>
                  </a:cubicBezTo>
                  <a:cubicBezTo>
                    <a:pt x="732" y="163"/>
                    <a:pt x="733" y="162"/>
                    <a:pt x="735" y="163"/>
                  </a:cubicBezTo>
                  <a:cubicBezTo>
                    <a:pt x="744" y="162"/>
                    <a:pt x="753" y="162"/>
                    <a:pt x="762" y="163"/>
                  </a:cubicBezTo>
                  <a:cubicBezTo>
                    <a:pt x="764" y="162"/>
                    <a:pt x="766" y="163"/>
                    <a:pt x="768" y="163"/>
                  </a:cubicBezTo>
                  <a:cubicBezTo>
                    <a:pt x="772" y="163"/>
                    <a:pt x="775" y="163"/>
                    <a:pt x="778" y="161"/>
                  </a:cubicBezTo>
                  <a:cubicBezTo>
                    <a:pt x="780" y="163"/>
                    <a:pt x="782" y="162"/>
                    <a:pt x="785" y="162"/>
                  </a:cubicBezTo>
                  <a:cubicBezTo>
                    <a:pt x="808" y="162"/>
                    <a:pt x="832" y="162"/>
                    <a:pt x="855" y="163"/>
                  </a:cubicBezTo>
                  <a:cubicBezTo>
                    <a:pt x="857" y="163"/>
                    <a:pt x="859" y="162"/>
                    <a:pt x="861" y="164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7DF5789E-5105-062A-9063-8FE3F3866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2462213"/>
              <a:ext cx="193675" cy="571500"/>
            </a:xfrm>
            <a:custGeom>
              <a:avLst/>
              <a:gdLst>
                <a:gd name="T0" fmla="*/ 90 w 90"/>
                <a:gd name="T1" fmla="*/ 3 h 167"/>
                <a:gd name="T2" fmla="*/ 90 w 90"/>
                <a:gd name="T3" fmla="*/ 161 h 167"/>
                <a:gd name="T4" fmla="*/ 86 w 90"/>
                <a:gd name="T5" fmla="*/ 166 h 167"/>
                <a:gd name="T6" fmla="*/ 24 w 90"/>
                <a:gd name="T7" fmla="*/ 166 h 167"/>
                <a:gd name="T8" fmla="*/ 21 w 90"/>
                <a:gd name="T9" fmla="*/ 167 h 167"/>
                <a:gd name="T10" fmla="*/ 3 w 90"/>
                <a:gd name="T11" fmla="*/ 167 h 167"/>
                <a:gd name="T12" fmla="*/ 0 w 90"/>
                <a:gd name="T13" fmla="*/ 166 h 167"/>
                <a:gd name="T14" fmla="*/ 0 w 90"/>
                <a:gd name="T15" fmla="*/ 162 h 167"/>
                <a:gd name="T16" fmla="*/ 0 w 90"/>
                <a:gd name="T17" fmla="*/ 6 h 167"/>
                <a:gd name="T18" fmla="*/ 0 w 90"/>
                <a:gd name="T19" fmla="*/ 3 h 167"/>
                <a:gd name="T20" fmla="*/ 3 w 90"/>
                <a:gd name="T21" fmla="*/ 1 h 167"/>
                <a:gd name="T22" fmla="*/ 85 w 90"/>
                <a:gd name="T23" fmla="*/ 1 h 167"/>
                <a:gd name="T24" fmla="*/ 90 w 90"/>
                <a:gd name="T25" fmla="*/ 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67">
                  <a:moveTo>
                    <a:pt x="90" y="3"/>
                  </a:moveTo>
                  <a:cubicBezTo>
                    <a:pt x="90" y="56"/>
                    <a:pt x="90" y="108"/>
                    <a:pt x="90" y="161"/>
                  </a:cubicBezTo>
                  <a:cubicBezTo>
                    <a:pt x="90" y="165"/>
                    <a:pt x="90" y="166"/>
                    <a:pt x="86" y="166"/>
                  </a:cubicBezTo>
                  <a:cubicBezTo>
                    <a:pt x="65" y="166"/>
                    <a:pt x="45" y="166"/>
                    <a:pt x="24" y="166"/>
                  </a:cubicBezTo>
                  <a:cubicBezTo>
                    <a:pt x="23" y="167"/>
                    <a:pt x="22" y="167"/>
                    <a:pt x="21" y="167"/>
                  </a:cubicBezTo>
                  <a:cubicBezTo>
                    <a:pt x="15" y="167"/>
                    <a:pt x="9" y="167"/>
                    <a:pt x="3" y="167"/>
                  </a:cubicBezTo>
                  <a:cubicBezTo>
                    <a:pt x="2" y="167"/>
                    <a:pt x="1" y="166"/>
                    <a:pt x="0" y="166"/>
                  </a:cubicBezTo>
                  <a:cubicBezTo>
                    <a:pt x="0" y="164"/>
                    <a:pt x="0" y="163"/>
                    <a:pt x="0" y="162"/>
                  </a:cubicBezTo>
                  <a:cubicBezTo>
                    <a:pt x="0" y="110"/>
                    <a:pt x="0" y="58"/>
                    <a:pt x="0" y="6"/>
                  </a:cubicBezTo>
                  <a:cubicBezTo>
                    <a:pt x="0" y="5"/>
                    <a:pt x="0" y="4"/>
                    <a:pt x="0" y="3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31" y="1"/>
                    <a:pt x="58" y="1"/>
                    <a:pt x="85" y="1"/>
                  </a:cubicBezTo>
                  <a:cubicBezTo>
                    <a:pt x="87" y="1"/>
                    <a:pt x="89" y="0"/>
                    <a:pt x="90" y="3"/>
                  </a:cubicBezTo>
                  <a:close/>
                </a:path>
              </a:pathLst>
            </a:custGeom>
            <a:solidFill>
              <a:srgbClr val="F59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A23154D2-90A2-1956-7369-5132BA172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850" y="2465388"/>
              <a:ext cx="180975" cy="563563"/>
            </a:xfrm>
            <a:custGeom>
              <a:avLst/>
              <a:gdLst>
                <a:gd name="T0" fmla="*/ 84 w 84"/>
                <a:gd name="T1" fmla="*/ 165 h 165"/>
                <a:gd name="T2" fmla="*/ 5 w 84"/>
                <a:gd name="T3" fmla="*/ 165 h 165"/>
                <a:gd name="T4" fmla="*/ 1 w 84"/>
                <a:gd name="T5" fmla="*/ 162 h 165"/>
                <a:gd name="T6" fmla="*/ 0 w 84"/>
                <a:gd name="T7" fmla="*/ 157 h 165"/>
                <a:gd name="T8" fmla="*/ 0 w 84"/>
                <a:gd name="T9" fmla="*/ 5 h 165"/>
                <a:gd name="T10" fmla="*/ 1 w 84"/>
                <a:gd name="T11" fmla="*/ 1 h 165"/>
                <a:gd name="T12" fmla="*/ 6 w 84"/>
                <a:gd name="T13" fmla="*/ 0 h 165"/>
                <a:gd name="T14" fmla="*/ 79 w 84"/>
                <a:gd name="T15" fmla="*/ 0 h 165"/>
                <a:gd name="T16" fmla="*/ 84 w 84"/>
                <a:gd name="T17" fmla="*/ 1 h 165"/>
                <a:gd name="T18" fmla="*/ 84 w 84"/>
                <a:gd name="T19" fmla="*/ 4 h 165"/>
                <a:gd name="T20" fmla="*/ 84 w 84"/>
                <a:gd name="T21" fmla="*/ 161 h 165"/>
                <a:gd name="T22" fmla="*/ 84 w 84"/>
                <a:gd name="T23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65">
                  <a:moveTo>
                    <a:pt x="84" y="165"/>
                  </a:moveTo>
                  <a:cubicBezTo>
                    <a:pt x="57" y="165"/>
                    <a:pt x="31" y="165"/>
                    <a:pt x="5" y="165"/>
                  </a:cubicBezTo>
                  <a:cubicBezTo>
                    <a:pt x="3" y="165"/>
                    <a:pt x="1" y="165"/>
                    <a:pt x="1" y="162"/>
                  </a:cubicBezTo>
                  <a:cubicBezTo>
                    <a:pt x="0" y="161"/>
                    <a:pt x="0" y="159"/>
                    <a:pt x="0" y="157"/>
                  </a:cubicBezTo>
                  <a:cubicBezTo>
                    <a:pt x="0" y="107"/>
                    <a:pt x="0" y="56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30" y="0"/>
                    <a:pt x="55" y="0"/>
                    <a:pt x="79" y="0"/>
                  </a:cubicBezTo>
                  <a:cubicBezTo>
                    <a:pt x="81" y="0"/>
                    <a:pt x="82" y="0"/>
                    <a:pt x="84" y="1"/>
                  </a:cubicBezTo>
                  <a:cubicBezTo>
                    <a:pt x="84" y="2"/>
                    <a:pt x="84" y="3"/>
                    <a:pt x="84" y="4"/>
                  </a:cubicBezTo>
                  <a:cubicBezTo>
                    <a:pt x="84" y="57"/>
                    <a:pt x="84" y="109"/>
                    <a:pt x="84" y="161"/>
                  </a:cubicBezTo>
                  <a:cubicBezTo>
                    <a:pt x="84" y="162"/>
                    <a:pt x="84" y="163"/>
                    <a:pt x="84" y="165"/>
                  </a:cubicBezTo>
                  <a:close/>
                </a:path>
              </a:pathLst>
            </a:custGeom>
            <a:solidFill>
              <a:srgbClr val="F59D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8E562579-6273-34DF-0E45-B979C8A4C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3825875"/>
              <a:ext cx="55563" cy="1327150"/>
            </a:xfrm>
            <a:custGeom>
              <a:avLst/>
              <a:gdLst>
                <a:gd name="T0" fmla="*/ 24 w 26"/>
                <a:gd name="T1" fmla="*/ 31 h 388"/>
                <a:gd name="T2" fmla="*/ 25 w 26"/>
                <a:gd name="T3" fmla="*/ 34 h 388"/>
                <a:gd name="T4" fmla="*/ 26 w 26"/>
                <a:gd name="T5" fmla="*/ 38 h 388"/>
                <a:gd name="T6" fmla="*/ 25 w 26"/>
                <a:gd name="T7" fmla="*/ 52 h 388"/>
                <a:gd name="T8" fmla="*/ 25 w 26"/>
                <a:gd name="T9" fmla="*/ 377 h 388"/>
                <a:gd name="T10" fmla="*/ 26 w 26"/>
                <a:gd name="T11" fmla="*/ 385 h 388"/>
                <a:gd name="T12" fmla="*/ 25 w 26"/>
                <a:gd name="T13" fmla="*/ 388 h 388"/>
                <a:gd name="T14" fmla="*/ 0 w 26"/>
                <a:gd name="T15" fmla="*/ 388 h 388"/>
                <a:gd name="T16" fmla="*/ 0 w 26"/>
                <a:gd name="T17" fmla="*/ 384 h 388"/>
                <a:gd name="T18" fmla="*/ 0 w 26"/>
                <a:gd name="T19" fmla="*/ 4 h 388"/>
                <a:gd name="T20" fmla="*/ 0 w 26"/>
                <a:gd name="T21" fmla="*/ 1 h 388"/>
                <a:gd name="T22" fmla="*/ 4 w 26"/>
                <a:gd name="T23" fmla="*/ 3 h 388"/>
                <a:gd name="T24" fmla="*/ 21 w 26"/>
                <a:gd name="T25" fmla="*/ 26 h 388"/>
                <a:gd name="T26" fmla="*/ 24 w 26"/>
                <a:gd name="T27" fmla="*/ 31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388">
                  <a:moveTo>
                    <a:pt x="24" y="31"/>
                  </a:moveTo>
                  <a:cubicBezTo>
                    <a:pt x="24" y="32"/>
                    <a:pt x="25" y="33"/>
                    <a:pt x="25" y="34"/>
                  </a:cubicBezTo>
                  <a:cubicBezTo>
                    <a:pt x="26" y="35"/>
                    <a:pt x="26" y="36"/>
                    <a:pt x="26" y="38"/>
                  </a:cubicBezTo>
                  <a:cubicBezTo>
                    <a:pt x="25" y="43"/>
                    <a:pt x="25" y="47"/>
                    <a:pt x="25" y="52"/>
                  </a:cubicBezTo>
                  <a:cubicBezTo>
                    <a:pt x="25" y="160"/>
                    <a:pt x="25" y="269"/>
                    <a:pt x="25" y="377"/>
                  </a:cubicBezTo>
                  <a:cubicBezTo>
                    <a:pt x="25" y="379"/>
                    <a:pt x="25" y="382"/>
                    <a:pt x="26" y="385"/>
                  </a:cubicBezTo>
                  <a:cubicBezTo>
                    <a:pt x="26" y="386"/>
                    <a:pt x="26" y="387"/>
                    <a:pt x="25" y="388"/>
                  </a:cubicBezTo>
                  <a:cubicBezTo>
                    <a:pt x="17" y="388"/>
                    <a:pt x="8" y="388"/>
                    <a:pt x="0" y="388"/>
                  </a:cubicBezTo>
                  <a:cubicBezTo>
                    <a:pt x="0" y="387"/>
                    <a:pt x="0" y="386"/>
                    <a:pt x="0" y="384"/>
                  </a:cubicBezTo>
                  <a:cubicBezTo>
                    <a:pt x="0" y="258"/>
                    <a:pt x="0" y="131"/>
                    <a:pt x="0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3" y="2"/>
                    <a:pt x="4" y="3"/>
                  </a:cubicBezTo>
                  <a:cubicBezTo>
                    <a:pt x="9" y="11"/>
                    <a:pt x="15" y="19"/>
                    <a:pt x="21" y="26"/>
                  </a:cubicBezTo>
                  <a:cubicBezTo>
                    <a:pt x="22" y="28"/>
                    <a:pt x="23" y="30"/>
                    <a:pt x="24" y="31"/>
                  </a:cubicBezTo>
                  <a:close/>
                </a:path>
              </a:pathLst>
            </a:custGeom>
            <a:solidFill>
              <a:srgbClr val="D659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6B730429-6752-A4D5-BDE0-E096A34BB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3650" y="2020888"/>
              <a:ext cx="63500" cy="1008063"/>
            </a:xfrm>
            <a:custGeom>
              <a:avLst/>
              <a:gdLst>
                <a:gd name="T0" fmla="*/ 29 w 30"/>
                <a:gd name="T1" fmla="*/ 295 h 295"/>
                <a:gd name="T2" fmla="*/ 4 w 30"/>
                <a:gd name="T3" fmla="*/ 295 h 295"/>
                <a:gd name="T4" fmla="*/ 1 w 30"/>
                <a:gd name="T5" fmla="*/ 291 h 295"/>
                <a:gd name="T6" fmla="*/ 1 w 30"/>
                <a:gd name="T7" fmla="*/ 135 h 295"/>
                <a:gd name="T8" fmla="*/ 1 w 30"/>
                <a:gd name="T9" fmla="*/ 132 h 295"/>
                <a:gd name="T10" fmla="*/ 0 w 30"/>
                <a:gd name="T11" fmla="*/ 127 h 295"/>
                <a:gd name="T12" fmla="*/ 0 w 30"/>
                <a:gd name="T13" fmla="*/ 81 h 295"/>
                <a:gd name="T14" fmla="*/ 1 w 30"/>
                <a:gd name="T15" fmla="*/ 76 h 295"/>
                <a:gd name="T16" fmla="*/ 1 w 30"/>
                <a:gd name="T17" fmla="*/ 3 h 295"/>
                <a:gd name="T18" fmla="*/ 1 w 30"/>
                <a:gd name="T19" fmla="*/ 1 h 295"/>
                <a:gd name="T20" fmla="*/ 4 w 30"/>
                <a:gd name="T21" fmla="*/ 0 h 295"/>
                <a:gd name="T22" fmla="*/ 26 w 30"/>
                <a:gd name="T23" fmla="*/ 0 h 295"/>
                <a:gd name="T24" fmla="*/ 28 w 30"/>
                <a:gd name="T25" fmla="*/ 0 h 295"/>
                <a:gd name="T26" fmla="*/ 30 w 30"/>
                <a:gd name="T27" fmla="*/ 4 h 295"/>
                <a:gd name="T28" fmla="*/ 30 w 30"/>
                <a:gd name="T29" fmla="*/ 8 h 295"/>
                <a:gd name="T30" fmla="*/ 30 w 30"/>
                <a:gd name="T31" fmla="*/ 288 h 295"/>
                <a:gd name="T32" fmla="*/ 29 w 30"/>
                <a:gd name="T33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295">
                  <a:moveTo>
                    <a:pt x="29" y="295"/>
                  </a:moveTo>
                  <a:cubicBezTo>
                    <a:pt x="21" y="295"/>
                    <a:pt x="12" y="294"/>
                    <a:pt x="4" y="295"/>
                  </a:cubicBezTo>
                  <a:cubicBezTo>
                    <a:pt x="1" y="295"/>
                    <a:pt x="1" y="294"/>
                    <a:pt x="1" y="291"/>
                  </a:cubicBezTo>
                  <a:cubicBezTo>
                    <a:pt x="1" y="239"/>
                    <a:pt x="1" y="187"/>
                    <a:pt x="1" y="135"/>
                  </a:cubicBezTo>
                  <a:cubicBezTo>
                    <a:pt x="1" y="134"/>
                    <a:pt x="1" y="133"/>
                    <a:pt x="1" y="132"/>
                  </a:cubicBezTo>
                  <a:cubicBezTo>
                    <a:pt x="0" y="130"/>
                    <a:pt x="0" y="128"/>
                    <a:pt x="0" y="127"/>
                  </a:cubicBezTo>
                  <a:cubicBezTo>
                    <a:pt x="0" y="112"/>
                    <a:pt x="0" y="97"/>
                    <a:pt x="0" y="81"/>
                  </a:cubicBezTo>
                  <a:cubicBezTo>
                    <a:pt x="0" y="80"/>
                    <a:pt x="0" y="78"/>
                    <a:pt x="1" y="76"/>
                  </a:cubicBezTo>
                  <a:cubicBezTo>
                    <a:pt x="1" y="52"/>
                    <a:pt x="1" y="27"/>
                    <a:pt x="1" y="3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1" y="0"/>
                    <a:pt x="18" y="0"/>
                    <a:pt x="26" y="0"/>
                  </a:cubicBezTo>
                  <a:cubicBezTo>
                    <a:pt x="27" y="0"/>
                    <a:pt x="27" y="0"/>
                    <a:pt x="28" y="0"/>
                  </a:cubicBezTo>
                  <a:cubicBezTo>
                    <a:pt x="29" y="1"/>
                    <a:pt x="30" y="2"/>
                    <a:pt x="30" y="4"/>
                  </a:cubicBezTo>
                  <a:cubicBezTo>
                    <a:pt x="30" y="5"/>
                    <a:pt x="30" y="6"/>
                    <a:pt x="30" y="8"/>
                  </a:cubicBezTo>
                  <a:cubicBezTo>
                    <a:pt x="30" y="101"/>
                    <a:pt x="30" y="195"/>
                    <a:pt x="30" y="288"/>
                  </a:cubicBezTo>
                  <a:cubicBezTo>
                    <a:pt x="30" y="290"/>
                    <a:pt x="30" y="293"/>
                    <a:pt x="29" y="295"/>
                  </a:cubicBezTo>
                  <a:close/>
                </a:path>
              </a:pathLst>
            </a:custGeom>
            <a:solidFill>
              <a:srgbClr val="E74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D812E807-68CE-B55C-5D5B-E132922DD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1679575"/>
              <a:ext cx="277813" cy="347663"/>
            </a:xfrm>
            <a:custGeom>
              <a:avLst/>
              <a:gdLst>
                <a:gd name="T0" fmla="*/ 0 w 129"/>
                <a:gd name="T1" fmla="*/ 100 h 102"/>
                <a:gd name="T2" fmla="*/ 9 w 129"/>
                <a:gd name="T3" fmla="*/ 81 h 102"/>
                <a:gd name="T4" fmla="*/ 19 w 129"/>
                <a:gd name="T5" fmla="*/ 60 h 102"/>
                <a:gd name="T6" fmla="*/ 42 w 129"/>
                <a:gd name="T7" fmla="*/ 13 h 102"/>
                <a:gd name="T8" fmla="*/ 48 w 129"/>
                <a:gd name="T9" fmla="*/ 1 h 102"/>
                <a:gd name="T10" fmla="*/ 69 w 129"/>
                <a:gd name="T11" fmla="*/ 0 h 102"/>
                <a:gd name="T12" fmla="*/ 81 w 129"/>
                <a:gd name="T13" fmla="*/ 1 h 102"/>
                <a:gd name="T14" fmla="*/ 84 w 129"/>
                <a:gd name="T15" fmla="*/ 7 h 102"/>
                <a:gd name="T16" fmla="*/ 105 w 129"/>
                <a:gd name="T17" fmla="*/ 51 h 102"/>
                <a:gd name="T18" fmla="*/ 126 w 129"/>
                <a:gd name="T19" fmla="*/ 95 h 102"/>
                <a:gd name="T20" fmla="*/ 127 w 129"/>
                <a:gd name="T21" fmla="*/ 96 h 102"/>
                <a:gd name="T22" fmla="*/ 124 w 129"/>
                <a:gd name="T23" fmla="*/ 101 h 102"/>
                <a:gd name="T24" fmla="*/ 105 w 129"/>
                <a:gd name="T25" fmla="*/ 101 h 102"/>
                <a:gd name="T26" fmla="*/ 100 w 129"/>
                <a:gd name="T27" fmla="*/ 101 h 102"/>
                <a:gd name="T28" fmla="*/ 99 w 129"/>
                <a:gd name="T29" fmla="*/ 102 h 102"/>
                <a:gd name="T30" fmla="*/ 44 w 129"/>
                <a:gd name="T31" fmla="*/ 102 h 102"/>
                <a:gd name="T32" fmla="*/ 24 w 129"/>
                <a:gd name="T33" fmla="*/ 102 h 102"/>
                <a:gd name="T34" fmla="*/ 5 w 129"/>
                <a:gd name="T35" fmla="*/ 101 h 102"/>
                <a:gd name="T36" fmla="*/ 0 w 129"/>
                <a:gd name="T37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9" h="102">
                  <a:moveTo>
                    <a:pt x="0" y="100"/>
                  </a:moveTo>
                  <a:cubicBezTo>
                    <a:pt x="2" y="94"/>
                    <a:pt x="6" y="88"/>
                    <a:pt x="9" y="81"/>
                  </a:cubicBezTo>
                  <a:cubicBezTo>
                    <a:pt x="12" y="74"/>
                    <a:pt x="16" y="67"/>
                    <a:pt x="19" y="60"/>
                  </a:cubicBezTo>
                  <a:cubicBezTo>
                    <a:pt x="27" y="44"/>
                    <a:pt x="35" y="29"/>
                    <a:pt x="42" y="13"/>
                  </a:cubicBezTo>
                  <a:cubicBezTo>
                    <a:pt x="44" y="9"/>
                    <a:pt x="46" y="5"/>
                    <a:pt x="48" y="1"/>
                  </a:cubicBezTo>
                  <a:cubicBezTo>
                    <a:pt x="55" y="0"/>
                    <a:pt x="62" y="0"/>
                    <a:pt x="69" y="0"/>
                  </a:cubicBezTo>
                  <a:cubicBezTo>
                    <a:pt x="73" y="0"/>
                    <a:pt x="77" y="0"/>
                    <a:pt x="81" y="1"/>
                  </a:cubicBezTo>
                  <a:cubicBezTo>
                    <a:pt x="83" y="3"/>
                    <a:pt x="83" y="5"/>
                    <a:pt x="84" y="7"/>
                  </a:cubicBezTo>
                  <a:cubicBezTo>
                    <a:pt x="91" y="22"/>
                    <a:pt x="98" y="36"/>
                    <a:pt x="105" y="51"/>
                  </a:cubicBezTo>
                  <a:cubicBezTo>
                    <a:pt x="112" y="66"/>
                    <a:pt x="119" y="80"/>
                    <a:pt x="126" y="95"/>
                  </a:cubicBezTo>
                  <a:cubicBezTo>
                    <a:pt x="126" y="96"/>
                    <a:pt x="127" y="96"/>
                    <a:pt x="127" y="96"/>
                  </a:cubicBezTo>
                  <a:cubicBezTo>
                    <a:pt x="129" y="100"/>
                    <a:pt x="129" y="101"/>
                    <a:pt x="124" y="101"/>
                  </a:cubicBezTo>
                  <a:cubicBezTo>
                    <a:pt x="118" y="101"/>
                    <a:pt x="111" y="101"/>
                    <a:pt x="105" y="101"/>
                  </a:cubicBezTo>
                  <a:cubicBezTo>
                    <a:pt x="103" y="101"/>
                    <a:pt x="102" y="101"/>
                    <a:pt x="100" y="101"/>
                  </a:cubicBezTo>
                  <a:cubicBezTo>
                    <a:pt x="100" y="101"/>
                    <a:pt x="99" y="102"/>
                    <a:pt x="99" y="102"/>
                  </a:cubicBezTo>
                  <a:cubicBezTo>
                    <a:pt x="80" y="102"/>
                    <a:pt x="62" y="102"/>
                    <a:pt x="44" y="102"/>
                  </a:cubicBezTo>
                  <a:cubicBezTo>
                    <a:pt x="37" y="102"/>
                    <a:pt x="31" y="102"/>
                    <a:pt x="24" y="102"/>
                  </a:cubicBezTo>
                  <a:cubicBezTo>
                    <a:pt x="18" y="102"/>
                    <a:pt x="11" y="102"/>
                    <a:pt x="5" y="101"/>
                  </a:cubicBezTo>
                  <a:cubicBezTo>
                    <a:pt x="3" y="101"/>
                    <a:pt x="2" y="101"/>
                    <a:pt x="0" y="100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D73A8EF9-C362-6F04-0201-B92F23E1D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938" y="1679575"/>
              <a:ext cx="280988" cy="344488"/>
            </a:xfrm>
            <a:custGeom>
              <a:avLst/>
              <a:gdLst>
                <a:gd name="T0" fmla="*/ 0 w 131"/>
                <a:gd name="T1" fmla="*/ 100 h 101"/>
                <a:gd name="T2" fmla="*/ 3 w 131"/>
                <a:gd name="T3" fmla="*/ 91 h 101"/>
                <a:gd name="T4" fmla="*/ 27 w 131"/>
                <a:gd name="T5" fmla="*/ 42 h 101"/>
                <a:gd name="T6" fmla="*/ 47 w 131"/>
                <a:gd name="T7" fmla="*/ 0 h 101"/>
                <a:gd name="T8" fmla="*/ 88 w 131"/>
                <a:gd name="T9" fmla="*/ 0 h 101"/>
                <a:gd name="T10" fmla="*/ 93 w 131"/>
                <a:gd name="T11" fmla="*/ 1 h 101"/>
                <a:gd name="T12" fmla="*/ 92 w 131"/>
                <a:gd name="T13" fmla="*/ 3 h 101"/>
                <a:gd name="T14" fmla="*/ 86 w 131"/>
                <a:gd name="T15" fmla="*/ 3 h 101"/>
                <a:gd name="T16" fmla="*/ 83 w 131"/>
                <a:gd name="T17" fmla="*/ 7 h 101"/>
                <a:gd name="T18" fmla="*/ 92 w 131"/>
                <a:gd name="T19" fmla="*/ 25 h 101"/>
                <a:gd name="T20" fmla="*/ 124 w 131"/>
                <a:gd name="T21" fmla="*/ 91 h 101"/>
                <a:gd name="T22" fmla="*/ 130 w 131"/>
                <a:gd name="T23" fmla="*/ 99 h 101"/>
                <a:gd name="T24" fmla="*/ 130 w 131"/>
                <a:gd name="T25" fmla="*/ 100 h 101"/>
                <a:gd name="T26" fmla="*/ 126 w 131"/>
                <a:gd name="T27" fmla="*/ 101 h 101"/>
                <a:gd name="T28" fmla="*/ 4 w 131"/>
                <a:gd name="T29" fmla="*/ 101 h 101"/>
                <a:gd name="T30" fmla="*/ 0 w 131"/>
                <a:gd name="T31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101">
                  <a:moveTo>
                    <a:pt x="0" y="100"/>
                  </a:moveTo>
                  <a:cubicBezTo>
                    <a:pt x="0" y="96"/>
                    <a:pt x="2" y="94"/>
                    <a:pt x="3" y="91"/>
                  </a:cubicBezTo>
                  <a:cubicBezTo>
                    <a:pt x="11" y="75"/>
                    <a:pt x="19" y="58"/>
                    <a:pt x="27" y="42"/>
                  </a:cubicBezTo>
                  <a:cubicBezTo>
                    <a:pt x="34" y="28"/>
                    <a:pt x="41" y="14"/>
                    <a:pt x="47" y="0"/>
                  </a:cubicBezTo>
                  <a:cubicBezTo>
                    <a:pt x="61" y="0"/>
                    <a:pt x="75" y="0"/>
                    <a:pt x="88" y="0"/>
                  </a:cubicBezTo>
                  <a:cubicBezTo>
                    <a:pt x="90" y="0"/>
                    <a:pt x="92" y="0"/>
                    <a:pt x="93" y="1"/>
                  </a:cubicBezTo>
                  <a:cubicBezTo>
                    <a:pt x="94" y="3"/>
                    <a:pt x="93" y="3"/>
                    <a:pt x="92" y="3"/>
                  </a:cubicBezTo>
                  <a:cubicBezTo>
                    <a:pt x="90" y="3"/>
                    <a:pt x="88" y="3"/>
                    <a:pt x="86" y="3"/>
                  </a:cubicBezTo>
                  <a:cubicBezTo>
                    <a:pt x="82" y="3"/>
                    <a:pt x="81" y="4"/>
                    <a:pt x="83" y="7"/>
                  </a:cubicBezTo>
                  <a:cubicBezTo>
                    <a:pt x="86" y="13"/>
                    <a:pt x="89" y="19"/>
                    <a:pt x="92" y="25"/>
                  </a:cubicBezTo>
                  <a:cubicBezTo>
                    <a:pt x="103" y="47"/>
                    <a:pt x="113" y="69"/>
                    <a:pt x="124" y="91"/>
                  </a:cubicBezTo>
                  <a:cubicBezTo>
                    <a:pt x="125" y="94"/>
                    <a:pt x="126" y="97"/>
                    <a:pt x="130" y="99"/>
                  </a:cubicBezTo>
                  <a:cubicBezTo>
                    <a:pt x="131" y="99"/>
                    <a:pt x="130" y="100"/>
                    <a:pt x="130" y="100"/>
                  </a:cubicBezTo>
                  <a:cubicBezTo>
                    <a:pt x="128" y="101"/>
                    <a:pt x="127" y="101"/>
                    <a:pt x="126" y="101"/>
                  </a:cubicBezTo>
                  <a:cubicBezTo>
                    <a:pt x="85" y="101"/>
                    <a:pt x="45" y="101"/>
                    <a:pt x="4" y="101"/>
                  </a:cubicBezTo>
                  <a:cubicBezTo>
                    <a:pt x="3" y="101"/>
                    <a:pt x="1" y="101"/>
                    <a:pt x="0" y="100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7863E965-5302-F904-B31D-4F626CD2E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238" y="1679575"/>
              <a:ext cx="274638" cy="344488"/>
            </a:xfrm>
            <a:custGeom>
              <a:avLst/>
              <a:gdLst>
                <a:gd name="T0" fmla="*/ 0 w 128"/>
                <a:gd name="T1" fmla="*/ 100 h 101"/>
                <a:gd name="T2" fmla="*/ 9 w 128"/>
                <a:gd name="T3" fmla="*/ 81 h 101"/>
                <a:gd name="T4" fmla="*/ 19 w 128"/>
                <a:gd name="T5" fmla="*/ 60 h 101"/>
                <a:gd name="T6" fmla="*/ 43 w 128"/>
                <a:gd name="T7" fmla="*/ 11 h 101"/>
                <a:gd name="T8" fmla="*/ 48 w 128"/>
                <a:gd name="T9" fmla="*/ 0 h 101"/>
                <a:gd name="T10" fmla="*/ 75 w 128"/>
                <a:gd name="T11" fmla="*/ 0 h 101"/>
                <a:gd name="T12" fmla="*/ 80 w 128"/>
                <a:gd name="T13" fmla="*/ 1 h 101"/>
                <a:gd name="T14" fmla="*/ 82 w 128"/>
                <a:gd name="T15" fmla="*/ 4 h 101"/>
                <a:gd name="T16" fmla="*/ 103 w 128"/>
                <a:gd name="T17" fmla="*/ 47 h 101"/>
                <a:gd name="T18" fmla="*/ 118 w 128"/>
                <a:gd name="T19" fmla="*/ 79 h 101"/>
                <a:gd name="T20" fmla="*/ 127 w 128"/>
                <a:gd name="T21" fmla="*/ 97 h 101"/>
                <a:gd name="T22" fmla="*/ 125 w 128"/>
                <a:gd name="T23" fmla="*/ 101 h 101"/>
                <a:gd name="T24" fmla="*/ 121 w 128"/>
                <a:gd name="T25" fmla="*/ 101 h 101"/>
                <a:gd name="T26" fmla="*/ 34 w 128"/>
                <a:gd name="T27" fmla="*/ 101 h 101"/>
                <a:gd name="T28" fmla="*/ 1 w 128"/>
                <a:gd name="T29" fmla="*/ 100 h 101"/>
                <a:gd name="T30" fmla="*/ 0 w 128"/>
                <a:gd name="T31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01">
                  <a:moveTo>
                    <a:pt x="0" y="100"/>
                  </a:moveTo>
                  <a:cubicBezTo>
                    <a:pt x="2" y="93"/>
                    <a:pt x="6" y="88"/>
                    <a:pt x="9" y="81"/>
                  </a:cubicBezTo>
                  <a:cubicBezTo>
                    <a:pt x="12" y="74"/>
                    <a:pt x="16" y="67"/>
                    <a:pt x="19" y="60"/>
                  </a:cubicBezTo>
                  <a:cubicBezTo>
                    <a:pt x="27" y="44"/>
                    <a:pt x="35" y="28"/>
                    <a:pt x="43" y="11"/>
                  </a:cubicBezTo>
                  <a:cubicBezTo>
                    <a:pt x="45" y="8"/>
                    <a:pt x="46" y="4"/>
                    <a:pt x="48" y="0"/>
                  </a:cubicBezTo>
                  <a:cubicBezTo>
                    <a:pt x="57" y="1"/>
                    <a:pt x="66" y="0"/>
                    <a:pt x="75" y="0"/>
                  </a:cubicBezTo>
                  <a:cubicBezTo>
                    <a:pt x="76" y="0"/>
                    <a:pt x="78" y="0"/>
                    <a:pt x="80" y="1"/>
                  </a:cubicBezTo>
                  <a:cubicBezTo>
                    <a:pt x="81" y="2"/>
                    <a:pt x="82" y="3"/>
                    <a:pt x="82" y="4"/>
                  </a:cubicBezTo>
                  <a:cubicBezTo>
                    <a:pt x="89" y="18"/>
                    <a:pt x="96" y="33"/>
                    <a:pt x="103" y="47"/>
                  </a:cubicBezTo>
                  <a:cubicBezTo>
                    <a:pt x="108" y="57"/>
                    <a:pt x="113" y="68"/>
                    <a:pt x="118" y="79"/>
                  </a:cubicBezTo>
                  <a:cubicBezTo>
                    <a:pt x="122" y="85"/>
                    <a:pt x="124" y="91"/>
                    <a:pt x="127" y="97"/>
                  </a:cubicBezTo>
                  <a:cubicBezTo>
                    <a:pt x="128" y="100"/>
                    <a:pt x="128" y="101"/>
                    <a:pt x="125" y="101"/>
                  </a:cubicBezTo>
                  <a:cubicBezTo>
                    <a:pt x="123" y="101"/>
                    <a:pt x="122" y="101"/>
                    <a:pt x="121" y="101"/>
                  </a:cubicBezTo>
                  <a:cubicBezTo>
                    <a:pt x="92" y="101"/>
                    <a:pt x="63" y="101"/>
                    <a:pt x="34" y="101"/>
                  </a:cubicBezTo>
                  <a:cubicBezTo>
                    <a:pt x="23" y="101"/>
                    <a:pt x="12" y="100"/>
                    <a:pt x="1" y="100"/>
                  </a:cubicBezTo>
                  <a:cubicBezTo>
                    <a:pt x="1" y="100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DB68BFC3-AD16-53EE-1DFD-5740645BB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9413" y="1674813"/>
              <a:ext cx="274638" cy="352425"/>
            </a:xfrm>
            <a:custGeom>
              <a:avLst/>
              <a:gdLst>
                <a:gd name="T0" fmla="*/ 0 w 128"/>
                <a:gd name="T1" fmla="*/ 102 h 103"/>
                <a:gd name="T2" fmla="*/ 3 w 128"/>
                <a:gd name="T3" fmla="*/ 95 h 103"/>
                <a:gd name="T4" fmla="*/ 21 w 128"/>
                <a:gd name="T5" fmla="*/ 58 h 103"/>
                <a:gd name="T6" fmla="*/ 43 w 128"/>
                <a:gd name="T7" fmla="*/ 12 h 103"/>
                <a:gd name="T8" fmla="*/ 49 w 128"/>
                <a:gd name="T9" fmla="*/ 0 h 103"/>
                <a:gd name="T10" fmla="*/ 51 w 128"/>
                <a:gd name="T11" fmla="*/ 2 h 103"/>
                <a:gd name="T12" fmla="*/ 60 w 128"/>
                <a:gd name="T13" fmla="*/ 2 h 103"/>
                <a:gd name="T14" fmla="*/ 74 w 128"/>
                <a:gd name="T15" fmla="*/ 2 h 103"/>
                <a:gd name="T16" fmla="*/ 84 w 128"/>
                <a:gd name="T17" fmla="*/ 8 h 103"/>
                <a:gd name="T18" fmla="*/ 101 w 128"/>
                <a:gd name="T19" fmla="*/ 44 h 103"/>
                <a:gd name="T20" fmla="*/ 116 w 128"/>
                <a:gd name="T21" fmla="*/ 74 h 103"/>
                <a:gd name="T22" fmla="*/ 127 w 128"/>
                <a:gd name="T23" fmla="*/ 97 h 103"/>
                <a:gd name="T24" fmla="*/ 126 w 128"/>
                <a:gd name="T25" fmla="*/ 102 h 103"/>
                <a:gd name="T26" fmla="*/ 98 w 128"/>
                <a:gd name="T27" fmla="*/ 102 h 103"/>
                <a:gd name="T28" fmla="*/ 8 w 128"/>
                <a:gd name="T29" fmla="*/ 102 h 103"/>
                <a:gd name="T30" fmla="*/ 0 w 128"/>
                <a:gd name="T31" fmla="*/ 10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03">
                  <a:moveTo>
                    <a:pt x="0" y="102"/>
                  </a:moveTo>
                  <a:cubicBezTo>
                    <a:pt x="0" y="99"/>
                    <a:pt x="2" y="97"/>
                    <a:pt x="3" y="95"/>
                  </a:cubicBezTo>
                  <a:cubicBezTo>
                    <a:pt x="9" y="82"/>
                    <a:pt x="15" y="70"/>
                    <a:pt x="21" y="58"/>
                  </a:cubicBezTo>
                  <a:cubicBezTo>
                    <a:pt x="29" y="42"/>
                    <a:pt x="36" y="27"/>
                    <a:pt x="43" y="12"/>
                  </a:cubicBezTo>
                  <a:cubicBezTo>
                    <a:pt x="45" y="8"/>
                    <a:pt x="47" y="4"/>
                    <a:pt x="49" y="0"/>
                  </a:cubicBezTo>
                  <a:cubicBezTo>
                    <a:pt x="50" y="1"/>
                    <a:pt x="50" y="2"/>
                    <a:pt x="51" y="2"/>
                  </a:cubicBezTo>
                  <a:cubicBezTo>
                    <a:pt x="54" y="3"/>
                    <a:pt x="57" y="2"/>
                    <a:pt x="60" y="2"/>
                  </a:cubicBezTo>
                  <a:cubicBezTo>
                    <a:pt x="65" y="2"/>
                    <a:pt x="70" y="3"/>
                    <a:pt x="74" y="2"/>
                  </a:cubicBezTo>
                  <a:cubicBezTo>
                    <a:pt x="79" y="2"/>
                    <a:pt x="82" y="4"/>
                    <a:pt x="84" y="8"/>
                  </a:cubicBezTo>
                  <a:cubicBezTo>
                    <a:pt x="90" y="20"/>
                    <a:pt x="96" y="32"/>
                    <a:pt x="101" y="44"/>
                  </a:cubicBezTo>
                  <a:cubicBezTo>
                    <a:pt x="106" y="54"/>
                    <a:pt x="111" y="64"/>
                    <a:pt x="116" y="74"/>
                  </a:cubicBezTo>
                  <a:cubicBezTo>
                    <a:pt x="120" y="82"/>
                    <a:pt x="124" y="89"/>
                    <a:pt x="127" y="97"/>
                  </a:cubicBezTo>
                  <a:cubicBezTo>
                    <a:pt x="127" y="99"/>
                    <a:pt x="128" y="101"/>
                    <a:pt x="126" y="102"/>
                  </a:cubicBezTo>
                  <a:cubicBezTo>
                    <a:pt x="116" y="102"/>
                    <a:pt x="107" y="102"/>
                    <a:pt x="98" y="102"/>
                  </a:cubicBezTo>
                  <a:cubicBezTo>
                    <a:pt x="68" y="102"/>
                    <a:pt x="38" y="102"/>
                    <a:pt x="8" y="102"/>
                  </a:cubicBezTo>
                  <a:cubicBezTo>
                    <a:pt x="5" y="102"/>
                    <a:pt x="3" y="103"/>
                    <a:pt x="0" y="102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54085533-FD54-09E8-C79D-43CAC3FE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3028950"/>
              <a:ext cx="52388" cy="903288"/>
            </a:xfrm>
            <a:custGeom>
              <a:avLst/>
              <a:gdLst>
                <a:gd name="T0" fmla="*/ 24 w 24"/>
                <a:gd name="T1" fmla="*/ 264 h 264"/>
                <a:gd name="T2" fmla="*/ 10 w 24"/>
                <a:gd name="T3" fmla="*/ 246 h 264"/>
                <a:gd name="T4" fmla="*/ 0 w 24"/>
                <a:gd name="T5" fmla="*/ 234 h 264"/>
                <a:gd name="T6" fmla="*/ 0 w 24"/>
                <a:gd name="T7" fmla="*/ 229 h 264"/>
                <a:gd name="T8" fmla="*/ 0 w 24"/>
                <a:gd name="T9" fmla="*/ 3 h 264"/>
                <a:gd name="T10" fmla="*/ 0 w 24"/>
                <a:gd name="T11" fmla="*/ 0 h 264"/>
                <a:gd name="T12" fmla="*/ 24 w 24"/>
                <a:gd name="T13" fmla="*/ 0 h 264"/>
                <a:gd name="T14" fmla="*/ 24 w 24"/>
                <a:gd name="T15" fmla="*/ 259 h 264"/>
                <a:gd name="T16" fmla="*/ 24 w 24"/>
                <a:gd name="T17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64">
                  <a:moveTo>
                    <a:pt x="24" y="264"/>
                  </a:moveTo>
                  <a:cubicBezTo>
                    <a:pt x="19" y="259"/>
                    <a:pt x="14" y="252"/>
                    <a:pt x="10" y="246"/>
                  </a:cubicBezTo>
                  <a:cubicBezTo>
                    <a:pt x="6" y="242"/>
                    <a:pt x="4" y="237"/>
                    <a:pt x="0" y="234"/>
                  </a:cubicBezTo>
                  <a:cubicBezTo>
                    <a:pt x="0" y="232"/>
                    <a:pt x="0" y="231"/>
                    <a:pt x="0" y="229"/>
                  </a:cubicBezTo>
                  <a:cubicBezTo>
                    <a:pt x="0" y="154"/>
                    <a:pt x="0" y="79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ubicBezTo>
                    <a:pt x="24" y="86"/>
                    <a:pt x="24" y="173"/>
                    <a:pt x="24" y="259"/>
                  </a:cubicBezTo>
                  <a:cubicBezTo>
                    <a:pt x="24" y="261"/>
                    <a:pt x="24" y="263"/>
                    <a:pt x="24" y="264"/>
                  </a:cubicBezTo>
                  <a:close/>
                </a:path>
              </a:pathLst>
            </a:custGeom>
            <a:solidFill>
              <a:srgbClr val="DA7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EAFF064F-C6C3-AFBE-7B55-DE39296A9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9975" y="2281238"/>
              <a:ext cx="195263" cy="190500"/>
            </a:xfrm>
            <a:custGeom>
              <a:avLst/>
              <a:gdLst>
                <a:gd name="T0" fmla="*/ 91 w 91"/>
                <a:gd name="T1" fmla="*/ 0 h 56"/>
                <a:gd name="T2" fmla="*/ 91 w 91"/>
                <a:gd name="T3" fmla="*/ 56 h 56"/>
                <a:gd name="T4" fmla="*/ 90 w 91"/>
                <a:gd name="T5" fmla="*/ 56 h 56"/>
                <a:gd name="T6" fmla="*/ 90 w 91"/>
                <a:gd name="T7" fmla="*/ 56 h 56"/>
                <a:gd name="T8" fmla="*/ 86 w 91"/>
                <a:gd name="T9" fmla="*/ 55 h 56"/>
                <a:gd name="T10" fmla="*/ 6 w 91"/>
                <a:gd name="T11" fmla="*/ 55 h 56"/>
                <a:gd name="T12" fmla="*/ 0 w 91"/>
                <a:gd name="T13" fmla="*/ 56 h 56"/>
                <a:gd name="T14" fmla="*/ 0 w 91"/>
                <a:gd name="T15" fmla="*/ 3 h 56"/>
                <a:gd name="T16" fmla="*/ 3 w 91"/>
                <a:gd name="T17" fmla="*/ 1 h 56"/>
                <a:gd name="T18" fmla="*/ 55 w 91"/>
                <a:gd name="T19" fmla="*/ 1 h 56"/>
                <a:gd name="T20" fmla="*/ 87 w 91"/>
                <a:gd name="T21" fmla="*/ 1 h 56"/>
                <a:gd name="T22" fmla="*/ 91 w 91"/>
                <a:gd name="T23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1" h="56">
                  <a:moveTo>
                    <a:pt x="91" y="0"/>
                  </a:moveTo>
                  <a:cubicBezTo>
                    <a:pt x="91" y="19"/>
                    <a:pt x="91" y="37"/>
                    <a:pt x="91" y="56"/>
                  </a:cubicBezTo>
                  <a:cubicBezTo>
                    <a:pt x="91" y="56"/>
                    <a:pt x="90" y="56"/>
                    <a:pt x="90" y="56"/>
                  </a:cubicBezTo>
                  <a:cubicBezTo>
                    <a:pt x="90" y="56"/>
                    <a:pt x="90" y="56"/>
                    <a:pt x="90" y="56"/>
                  </a:cubicBezTo>
                  <a:cubicBezTo>
                    <a:pt x="89" y="54"/>
                    <a:pt x="88" y="55"/>
                    <a:pt x="86" y="55"/>
                  </a:cubicBezTo>
                  <a:cubicBezTo>
                    <a:pt x="60" y="55"/>
                    <a:pt x="33" y="55"/>
                    <a:pt x="6" y="55"/>
                  </a:cubicBezTo>
                  <a:cubicBezTo>
                    <a:pt x="4" y="55"/>
                    <a:pt x="2" y="54"/>
                    <a:pt x="0" y="56"/>
                  </a:cubicBezTo>
                  <a:cubicBezTo>
                    <a:pt x="0" y="38"/>
                    <a:pt x="0" y="21"/>
                    <a:pt x="0" y="3"/>
                  </a:cubicBezTo>
                  <a:cubicBezTo>
                    <a:pt x="0" y="1"/>
                    <a:pt x="1" y="1"/>
                    <a:pt x="3" y="1"/>
                  </a:cubicBezTo>
                  <a:cubicBezTo>
                    <a:pt x="20" y="1"/>
                    <a:pt x="38" y="1"/>
                    <a:pt x="55" y="1"/>
                  </a:cubicBezTo>
                  <a:cubicBezTo>
                    <a:pt x="66" y="1"/>
                    <a:pt x="76" y="1"/>
                    <a:pt x="87" y="1"/>
                  </a:cubicBezTo>
                  <a:cubicBezTo>
                    <a:pt x="88" y="1"/>
                    <a:pt x="89" y="1"/>
                    <a:pt x="91" y="0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B790F883-1688-5FAB-7A16-F73D6040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513" y="2017713"/>
              <a:ext cx="38100" cy="1011238"/>
            </a:xfrm>
            <a:custGeom>
              <a:avLst/>
              <a:gdLst>
                <a:gd name="T0" fmla="*/ 17 w 18"/>
                <a:gd name="T1" fmla="*/ 132 h 296"/>
                <a:gd name="T2" fmla="*/ 17 w 18"/>
                <a:gd name="T3" fmla="*/ 138 h 296"/>
                <a:gd name="T4" fmla="*/ 17 w 18"/>
                <a:gd name="T5" fmla="*/ 293 h 296"/>
                <a:gd name="T6" fmla="*/ 13 w 18"/>
                <a:gd name="T7" fmla="*/ 296 h 296"/>
                <a:gd name="T8" fmla="*/ 1 w 18"/>
                <a:gd name="T9" fmla="*/ 295 h 296"/>
                <a:gd name="T10" fmla="*/ 0 w 18"/>
                <a:gd name="T11" fmla="*/ 292 h 296"/>
                <a:gd name="T12" fmla="*/ 0 w 18"/>
                <a:gd name="T13" fmla="*/ 288 h 296"/>
                <a:gd name="T14" fmla="*/ 0 w 18"/>
                <a:gd name="T15" fmla="*/ 9 h 296"/>
                <a:gd name="T16" fmla="*/ 0 w 18"/>
                <a:gd name="T17" fmla="*/ 6 h 296"/>
                <a:gd name="T18" fmla="*/ 3 w 18"/>
                <a:gd name="T19" fmla="*/ 1 h 296"/>
                <a:gd name="T20" fmla="*/ 16 w 18"/>
                <a:gd name="T21" fmla="*/ 1 h 296"/>
                <a:gd name="T22" fmla="*/ 16 w 18"/>
                <a:gd name="T23" fmla="*/ 1 h 296"/>
                <a:gd name="T24" fmla="*/ 17 w 18"/>
                <a:gd name="T25" fmla="*/ 5 h 296"/>
                <a:gd name="T26" fmla="*/ 17 w 18"/>
                <a:gd name="T27" fmla="*/ 74 h 296"/>
                <a:gd name="T28" fmla="*/ 17 w 18"/>
                <a:gd name="T29" fmla="*/ 77 h 296"/>
                <a:gd name="T30" fmla="*/ 17 w 18"/>
                <a:gd name="T31" fmla="*/ 78 h 296"/>
                <a:gd name="T32" fmla="*/ 18 w 18"/>
                <a:gd name="T33" fmla="*/ 83 h 296"/>
                <a:gd name="T34" fmla="*/ 18 w 18"/>
                <a:gd name="T35" fmla="*/ 127 h 296"/>
                <a:gd name="T36" fmla="*/ 17 w 18"/>
                <a:gd name="T37" fmla="*/ 132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296">
                  <a:moveTo>
                    <a:pt x="17" y="132"/>
                  </a:moveTo>
                  <a:cubicBezTo>
                    <a:pt x="17" y="134"/>
                    <a:pt x="17" y="136"/>
                    <a:pt x="17" y="138"/>
                  </a:cubicBezTo>
                  <a:cubicBezTo>
                    <a:pt x="17" y="189"/>
                    <a:pt x="17" y="241"/>
                    <a:pt x="17" y="293"/>
                  </a:cubicBezTo>
                  <a:cubicBezTo>
                    <a:pt x="16" y="295"/>
                    <a:pt x="15" y="296"/>
                    <a:pt x="13" y="296"/>
                  </a:cubicBezTo>
                  <a:cubicBezTo>
                    <a:pt x="9" y="295"/>
                    <a:pt x="5" y="296"/>
                    <a:pt x="1" y="295"/>
                  </a:cubicBezTo>
                  <a:cubicBezTo>
                    <a:pt x="0" y="295"/>
                    <a:pt x="0" y="293"/>
                    <a:pt x="0" y="292"/>
                  </a:cubicBezTo>
                  <a:cubicBezTo>
                    <a:pt x="0" y="291"/>
                    <a:pt x="0" y="289"/>
                    <a:pt x="0" y="288"/>
                  </a:cubicBezTo>
                  <a:cubicBezTo>
                    <a:pt x="0" y="195"/>
                    <a:pt x="0" y="102"/>
                    <a:pt x="0" y="9"/>
                  </a:cubicBezTo>
                  <a:cubicBezTo>
                    <a:pt x="0" y="8"/>
                    <a:pt x="0" y="7"/>
                    <a:pt x="0" y="6"/>
                  </a:cubicBezTo>
                  <a:cubicBezTo>
                    <a:pt x="0" y="3"/>
                    <a:pt x="0" y="2"/>
                    <a:pt x="3" y="1"/>
                  </a:cubicBezTo>
                  <a:cubicBezTo>
                    <a:pt x="7" y="0"/>
                    <a:pt x="12" y="0"/>
                    <a:pt x="16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7" y="2"/>
                    <a:pt x="17" y="3"/>
                    <a:pt x="17" y="5"/>
                  </a:cubicBezTo>
                  <a:cubicBezTo>
                    <a:pt x="17" y="28"/>
                    <a:pt x="17" y="51"/>
                    <a:pt x="17" y="74"/>
                  </a:cubicBezTo>
                  <a:cubicBezTo>
                    <a:pt x="17" y="75"/>
                    <a:pt x="16" y="76"/>
                    <a:pt x="17" y="77"/>
                  </a:cubicBezTo>
                  <a:cubicBezTo>
                    <a:pt x="17" y="78"/>
                    <a:pt x="17" y="78"/>
                    <a:pt x="17" y="78"/>
                  </a:cubicBezTo>
                  <a:cubicBezTo>
                    <a:pt x="18" y="80"/>
                    <a:pt x="18" y="81"/>
                    <a:pt x="18" y="83"/>
                  </a:cubicBezTo>
                  <a:cubicBezTo>
                    <a:pt x="18" y="98"/>
                    <a:pt x="18" y="113"/>
                    <a:pt x="18" y="127"/>
                  </a:cubicBezTo>
                  <a:cubicBezTo>
                    <a:pt x="18" y="129"/>
                    <a:pt x="18" y="131"/>
                    <a:pt x="17" y="132"/>
                  </a:cubicBezTo>
                  <a:close/>
                </a:path>
              </a:pathLst>
            </a:custGeom>
            <a:solidFill>
              <a:srgbClr val="AD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DD9EA3DE-57A1-EBB0-181E-9A9FC784A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0025" y="2284413"/>
              <a:ext cx="177800" cy="184150"/>
            </a:xfrm>
            <a:custGeom>
              <a:avLst/>
              <a:gdLst>
                <a:gd name="T0" fmla="*/ 0 w 83"/>
                <a:gd name="T1" fmla="*/ 54 h 54"/>
                <a:gd name="T2" fmla="*/ 0 w 83"/>
                <a:gd name="T3" fmla="*/ 0 h 54"/>
                <a:gd name="T4" fmla="*/ 80 w 83"/>
                <a:gd name="T5" fmla="*/ 0 h 54"/>
                <a:gd name="T6" fmla="*/ 83 w 83"/>
                <a:gd name="T7" fmla="*/ 2 h 54"/>
                <a:gd name="T8" fmla="*/ 83 w 83"/>
                <a:gd name="T9" fmla="*/ 54 h 54"/>
                <a:gd name="T10" fmla="*/ 0 w 83"/>
                <a:gd name="T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" h="54">
                  <a:moveTo>
                    <a:pt x="0" y="54"/>
                  </a:moveTo>
                  <a:cubicBezTo>
                    <a:pt x="0" y="36"/>
                    <a:pt x="0" y="18"/>
                    <a:pt x="0" y="0"/>
                  </a:cubicBezTo>
                  <a:cubicBezTo>
                    <a:pt x="27" y="0"/>
                    <a:pt x="54" y="0"/>
                    <a:pt x="80" y="0"/>
                  </a:cubicBezTo>
                  <a:cubicBezTo>
                    <a:pt x="82" y="0"/>
                    <a:pt x="83" y="0"/>
                    <a:pt x="83" y="2"/>
                  </a:cubicBezTo>
                  <a:cubicBezTo>
                    <a:pt x="83" y="20"/>
                    <a:pt x="83" y="37"/>
                    <a:pt x="83" y="54"/>
                  </a:cubicBezTo>
                  <a:cubicBezTo>
                    <a:pt x="55" y="54"/>
                    <a:pt x="28" y="54"/>
                    <a:pt x="0" y="54"/>
                  </a:cubicBezTo>
                  <a:close/>
                </a:path>
              </a:pathLst>
            </a:custGeom>
            <a:solidFill>
              <a:srgbClr val="F0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4F5E9BCF-1CE2-22EB-3791-83556CB6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875" y="2020888"/>
              <a:ext cx="63500" cy="325438"/>
            </a:xfrm>
            <a:custGeom>
              <a:avLst/>
              <a:gdLst>
                <a:gd name="T0" fmla="*/ 1 w 30"/>
                <a:gd name="T1" fmla="*/ 0 h 95"/>
                <a:gd name="T2" fmla="*/ 25 w 30"/>
                <a:gd name="T3" fmla="*/ 1 h 95"/>
                <a:gd name="T4" fmla="*/ 30 w 30"/>
                <a:gd name="T5" fmla="*/ 7 h 95"/>
                <a:gd name="T6" fmla="*/ 30 w 30"/>
                <a:gd name="T7" fmla="*/ 88 h 95"/>
                <a:gd name="T8" fmla="*/ 29 w 30"/>
                <a:gd name="T9" fmla="*/ 93 h 95"/>
                <a:gd name="T10" fmla="*/ 26 w 30"/>
                <a:gd name="T11" fmla="*/ 91 h 95"/>
                <a:gd name="T12" fmla="*/ 16 w 30"/>
                <a:gd name="T13" fmla="*/ 72 h 95"/>
                <a:gd name="T14" fmla="*/ 10 w 30"/>
                <a:gd name="T15" fmla="*/ 60 h 95"/>
                <a:gd name="T16" fmla="*/ 1 w 30"/>
                <a:gd name="T17" fmla="*/ 39 h 95"/>
                <a:gd name="T18" fmla="*/ 1 w 30"/>
                <a:gd name="T19" fmla="*/ 35 h 95"/>
                <a:gd name="T20" fmla="*/ 1 w 30"/>
                <a:gd name="T21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95">
                  <a:moveTo>
                    <a:pt x="1" y="0"/>
                  </a:moveTo>
                  <a:cubicBezTo>
                    <a:pt x="9" y="0"/>
                    <a:pt x="17" y="1"/>
                    <a:pt x="25" y="1"/>
                  </a:cubicBezTo>
                  <a:cubicBezTo>
                    <a:pt x="30" y="1"/>
                    <a:pt x="30" y="1"/>
                    <a:pt x="30" y="7"/>
                  </a:cubicBezTo>
                  <a:cubicBezTo>
                    <a:pt x="30" y="34"/>
                    <a:pt x="30" y="61"/>
                    <a:pt x="30" y="88"/>
                  </a:cubicBezTo>
                  <a:cubicBezTo>
                    <a:pt x="30" y="90"/>
                    <a:pt x="30" y="92"/>
                    <a:pt x="29" y="93"/>
                  </a:cubicBezTo>
                  <a:cubicBezTo>
                    <a:pt x="27" y="95"/>
                    <a:pt x="26" y="93"/>
                    <a:pt x="26" y="91"/>
                  </a:cubicBezTo>
                  <a:cubicBezTo>
                    <a:pt x="22" y="85"/>
                    <a:pt x="19" y="79"/>
                    <a:pt x="16" y="72"/>
                  </a:cubicBezTo>
                  <a:cubicBezTo>
                    <a:pt x="15" y="68"/>
                    <a:pt x="12" y="64"/>
                    <a:pt x="10" y="60"/>
                  </a:cubicBezTo>
                  <a:cubicBezTo>
                    <a:pt x="7" y="53"/>
                    <a:pt x="5" y="45"/>
                    <a:pt x="1" y="39"/>
                  </a:cubicBezTo>
                  <a:cubicBezTo>
                    <a:pt x="0" y="38"/>
                    <a:pt x="0" y="36"/>
                    <a:pt x="1" y="35"/>
                  </a:cubicBezTo>
                  <a:cubicBezTo>
                    <a:pt x="1" y="23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E83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B9604201-9152-C081-2BDC-9CD4D729A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2020888"/>
              <a:ext cx="212725" cy="307975"/>
            </a:xfrm>
            <a:custGeom>
              <a:avLst/>
              <a:gdLst>
                <a:gd name="T0" fmla="*/ 1 w 99"/>
                <a:gd name="T1" fmla="*/ 1 h 90"/>
                <a:gd name="T2" fmla="*/ 6 w 99"/>
                <a:gd name="T3" fmla="*/ 0 h 90"/>
                <a:gd name="T4" fmla="*/ 99 w 99"/>
                <a:gd name="T5" fmla="*/ 0 h 90"/>
                <a:gd name="T6" fmla="*/ 98 w 99"/>
                <a:gd name="T7" fmla="*/ 1 h 90"/>
                <a:gd name="T8" fmla="*/ 95 w 99"/>
                <a:gd name="T9" fmla="*/ 2 h 90"/>
                <a:gd name="T10" fmla="*/ 45 w 99"/>
                <a:gd name="T11" fmla="*/ 2 h 90"/>
                <a:gd name="T12" fmla="*/ 34 w 99"/>
                <a:gd name="T13" fmla="*/ 2 h 90"/>
                <a:gd name="T14" fmla="*/ 30 w 99"/>
                <a:gd name="T15" fmla="*/ 5 h 90"/>
                <a:gd name="T16" fmla="*/ 30 w 99"/>
                <a:gd name="T17" fmla="*/ 24 h 90"/>
                <a:gd name="T18" fmla="*/ 30 w 99"/>
                <a:gd name="T19" fmla="*/ 82 h 90"/>
                <a:gd name="T20" fmla="*/ 30 w 99"/>
                <a:gd name="T21" fmla="*/ 88 h 90"/>
                <a:gd name="T22" fmla="*/ 27 w 99"/>
                <a:gd name="T23" fmla="*/ 88 h 90"/>
                <a:gd name="T24" fmla="*/ 19 w 99"/>
                <a:gd name="T25" fmla="*/ 71 h 90"/>
                <a:gd name="T26" fmla="*/ 9 w 99"/>
                <a:gd name="T27" fmla="*/ 51 h 90"/>
                <a:gd name="T28" fmla="*/ 8 w 99"/>
                <a:gd name="T29" fmla="*/ 48 h 90"/>
                <a:gd name="T30" fmla="*/ 2 w 99"/>
                <a:gd name="T31" fmla="*/ 35 h 90"/>
                <a:gd name="T32" fmla="*/ 1 w 99"/>
                <a:gd name="T33" fmla="*/ 30 h 90"/>
                <a:gd name="T34" fmla="*/ 1 w 99"/>
                <a:gd name="T35" fmla="*/ 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" h="90">
                  <a:moveTo>
                    <a:pt x="1" y="1"/>
                  </a:moveTo>
                  <a:cubicBezTo>
                    <a:pt x="3" y="1"/>
                    <a:pt x="4" y="0"/>
                    <a:pt x="6" y="0"/>
                  </a:cubicBezTo>
                  <a:cubicBezTo>
                    <a:pt x="37" y="0"/>
                    <a:pt x="68" y="0"/>
                    <a:pt x="99" y="0"/>
                  </a:cubicBezTo>
                  <a:cubicBezTo>
                    <a:pt x="99" y="0"/>
                    <a:pt x="99" y="1"/>
                    <a:pt x="98" y="1"/>
                  </a:cubicBezTo>
                  <a:cubicBezTo>
                    <a:pt x="97" y="2"/>
                    <a:pt x="96" y="2"/>
                    <a:pt x="95" y="2"/>
                  </a:cubicBezTo>
                  <a:cubicBezTo>
                    <a:pt x="78" y="2"/>
                    <a:pt x="61" y="2"/>
                    <a:pt x="45" y="2"/>
                  </a:cubicBezTo>
                  <a:cubicBezTo>
                    <a:pt x="41" y="2"/>
                    <a:pt x="37" y="2"/>
                    <a:pt x="34" y="2"/>
                  </a:cubicBezTo>
                  <a:cubicBezTo>
                    <a:pt x="31" y="2"/>
                    <a:pt x="30" y="3"/>
                    <a:pt x="30" y="5"/>
                  </a:cubicBezTo>
                  <a:cubicBezTo>
                    <a:pt x="30" y="12"/>
                    <a:pt x="30" y="18"/>
                    <a:pt x="30" y="24"/>
                  </a:cubicBezTo>
                  <a:cubicBezTo>
                    <a:pt x="30" y="43"/>
                    <a:pt x="30" y="63"/>
                    <a:pt x="30" y="82"/>
                  </a:cubicBezTo>
                  <a:cubicBezTo>
                    <a:pt x="30" y="84"/>
                    <a:pt x="30" y="86"/>
                    <a:pt x="30" y="88"/>
                  </a:cubicBezTo>
                  <a:cubicBezTo>
                    <a:pt x="29" y="90"/>
                    <a:pt x="28" y="89"/>
                    <a:pt x="27" y="88"/>
                  </a:cubicBezTo>
                  <a:cubicBezTo>
                    <a:pt x="25" y="82"/>
                    <a:pt x="22" y="77"/>
                    <a:pt x="19" y="71"/>
                  </a:cubicBezTo>
                  <a:cubicBezTo>
                    <a:pt x="16" y="64"/>
                    <a:pt x="13" y="57"/>
                    <a:pt x="9" y="51"/>
                  </a:cubicBezTo>
                  <a:cubicBezTo>
                    <a:pt x="9" y="50"/>
                    <a:pt x="9" y="49"/>
                    <a:pt x="8" y="48"/>
                  </a:cubicBezTo>
                  <a:cubicBezTo>
                    <a:pt x="6" y="44"/>
                    <a:pt x="4" y="39"/>
                    <a:pt x="2" y="35"/>
                  </a:cubicBezTo>
                  <a:cubicBezTo>
                    <a:pt x="1" y="34"/>
                    <a:pt x="0" y="32"/>
                    <a:pt x="1" y="30"/>
                  </a:cubicBezTo>
                  <a:cubicBezTo>
                    <a:pt x="1" y="20"/>
                    <a:pt x="1" y="11"/>
                    <a:pt x="1" y="1"/>
                  </a:cubicBezTo>
                  <a:close/>
                </a:path>
              </a:pathLst>
            </a:custGeom>
            <a:solidFill>
              <a:srgbClr val="FFD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5AC43338-741E-72C7-49F5-972F4F348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238" y="1679575"/>
              <a:ext cx="311150" cy="498475"/>
            </a:xfrm>
            <a:custGeom>
              <a:avLst/>
              <a:gdLst>
                <a:gd name="T0" fmla="*/ 0 w 145"/>
                <a:gd name="T1" fmla="*/ 100 h 146"/>
                <a:gd name="T2" fmla="*/ 127 w 145"/>
                <a:gd name="T3" fmla="*/ 100 h 146"/>
                <a:gd name="T4" fmla="*/ 80 w 145"/>
                <a:gd name="T5" fmla="*/ 1 h 146"/>
                <a:gd name="T6" fmla="*/ 84 w 145"/>
                <a:gd name="T7" fmla="*/ 0 h 146"/>
                <a:gd name="T8" fmla="*/ 95 w 145"/>
                <a:gd name="T9" fmla="*/ 1 h 146"/>
                <a:gd name="T10" fmla="*/ 106 w 145"/>
                <a:gd name="T11" fmla="*/ 23 h 146"/>
                <a:gd name="T12" fmla="*/ 108 w 145"/>
                <a:gd name="T13" fmla="*/ 28 h 146"/>
                <a:gd name="T14" fmla="*/ 116 w 145"/>
                <a:gd name="T15" fmla="*/ 44 h 146"/>
                <a:gd name="T16" fmla="*/ 143 w 145"/>
                <a:gd name="T17" fmla="*/ 99 h 146"/>
                <a:gd name="T18" fmla="*/ 144 w 145"/>
                <a:gd name="T19" fmla="*/ 104 h 146"/>
                <a:gd name="T20" fmla="*/ 144 w 145"/>
                <a:gd name="T21" fmla="*/ 141 h 146"/>
                <a:gd name="T22" fmla="*/ 141 w 145"/>
                <a:gd name="T23" fmla="*/ 146 h 146"/>
                <a:gd name="T24" fmla="*/ 142 w 145"/>
                <a:gd name="T25" fmla="*/ 107 h 146"/>
                <a:gd name="T26" fmla="*/ 137 w 145"/>
                <a:gd name="T27" fmla="*/ 102 h 146"/>
                <a:gd name="T28" fmla="*/ 128 w 145"/>
                <a:gd name="T29" fmla="*/ 102 h 146"/>
                <a:gd name="T30" fmla="*/ 98 w 145"/>
                <a:gd name="T31" fmla="*/ 102 h 146"/>
                <a:gd name="T32" fmla="*/ 43 w 145"/>
                <a:gd name="T33" fmla="*/ 102 h 146"/>
                <a:gd name="T34" fmla="*/ 31 w 145"/>
                <a:gd name="T35" fmla="*/ 102 h 146"/>
                <a:gd name="T36" fmla="*/ 27 w 145"/>
                <a:gd name="T37" fmla="*/ 101 h 146"/>
                <a:gd name="T38" fmla="*/ 0 w 145"/>
                <a:gd name="T39" fmla="*/ 101 h 146"/>
                <a:gd name="T40" fmla="*/ 0 w 145"/>
                <a:gd name="T41" fmla="*/ 10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" h="146">
                  <a:moveTo>
                    <a:pt x="0" y="100"/>
                  </a:moveTo>
                  <a:cubicBezTo>
                    <a:pt x="42" y="100"/>
                    <a:pt x="84" y="100"/>
                    <a:pt x="127" y="100"/>
                  </a:cubicBezTo>
                  <a:cubicBezTo>
                    <a:pt x="111" y="67"/>
                    <a:pt x="96" y="34"/>
                    <a:pt x="80" y="1"/>
                  </a:cubicBezTo>
                  <a:cubicBezTo>
                    <a:pt x="81" y="0"/>
                    <a:pt x="83" y="0"/>
                    <a:pt x="84" y="0"/>
                  </a:cubicBezTo>
                  <a:cubicBezTo>
                    <a:pt x="88" y="0"/>
                    <a:pt x="91" y="0"/>
                    <a:pt x="95" y="1"/>
                  </a:cubicBezTo>
                  <a:cubicBezTo>
                    <a:pt x="98" y="8"/>
                    <a:pt x="102" y="16"/>
                    <a:pt x="106" y="23"/>
                  </a:cubicBezTo>
                  <a:cubicBezTo>
                    <a:pt x="106" y="25"/>
                    <a:pt x="107" y="26"/>
                    <a:pt x="108" y="28"/>
                  </a:cubicBezTo>
                  <a:cubicBezTo>
                    <a:pt x="110" y="34"/>
                    <a:pt x="113" y="39"/>
                    <a:pt x="116" y="44"/>
                  </a:cubicBezTo>
                  <a:cubicBezTo>
                    <a:pt x="125" y="62"/>
                    <a:pt x="134" y="80"/>
                    <a:pt x="143" y="99"/>
                  </a:cubicBezTo>
                  <a:cubicBezTo>
                    <a:pt x="144" y="100"/>
                    <a:pt x="144" y="102"/>
                    <a:pt x="144" y="104"/>
                  </a:cubicBezTo>
                  <a:cubicBezTo>
                    <a:pt x="144" y="116"/>
                    <a:pt x="144" y="129"/>
                    <a:pt x="144" y="141"/>
                  </a:cubicBezTo>
                  <a:cubicBezTo>
                    <a:pt x="145" y="145"/>
                    <a:pt x="144" y="146"/>
                    <a:pt x="141" y="146"/>
                  </a:cubicBezTo>
                  <a:cubicBezTo>
                    <a:pt x="143" y="133"/>
                    <a:pt x="142" y="120"/>
                    <a:pt x="142" y="107"/>
                  </a:cubicBezTo>
                  <a:cubicBezTo>
                    <a:pt x="142" y="102"/>
                    <a:pt x="142" y="102"/>
                    <a:pt x="137" y="102"/>
                  </a:cubicBezTo>
                  <a:cubicBezTo>
                    <a:pt x="134" y="102"/>
                    <a:pt x="131" y="102"/>
                    <a:pt x="128" y="102"/>
                  </a:cubicBezTo>
                  <a:cubicBezTo>
                    <a:pt x="118" y="102"/>
                    <a:pt x="108" y="102"/>
                    <a:pt x="98" y="102"/>
                  </a:cubicBezTo>
                  <a:cubicBezTo>
                    <a:pt x="80" y="102"/>
                    <a:pt x="61" y="102"/>
                    <a:pt x="43" y="102"/>
                  </a:cubicBezTo>
                  <a:cubicBezTo>
                    <a:pt x="39" y="102"/>
                    <a:pt x="35" y="102"/>
                    <a:pt x="31" y="102"/>
                  </a:cubicBezTo>
                  <a:cubicBezTo>
                    <a:pt x="30" y="102"/>
                    <a:pt x="28" y="101"/>
                    <a:pt x="27" y="101"/>
                  </a:cubicBezTo>
                  <a:cubicBezTo>
                    <a:pt x="18" y="101"/>
                    <a:pt x="9" y="101"/>
                    <a:pt x="0" y="101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solidFill>
              <a:srgbClr val="EEA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DC05F9E5-40E5-98EF-AB21-3B0EA5315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350" y="1682750"/>
              <a:ext cx="306388" cy="344488"/>
            </a:xfrm>
            <a:custGeom>
              <a:avLst/>
              <a:gdLst>
                <a:gd name="T0" fmla="*/ 1 w 143"/>
                <a:gd name="T1" fmla="*/ 99 h 101"/>
                <a:gd name="T2" fmla="*/ 43 w 143"/>
                <a:gd name="T3" fmla="*/ 99 h 101"/>
                <a:gd name="T4" fmla="*/ 131 w 143"/>
                <a:gd name="T5" fmla="*/ 99 h 101"/>
                <a:gd name="T6" fmla="*/ 125 w 143"/>
                <a:gd name="T7" fmla="*/ 93 h 101"/>
                <a:gd name="T8" fmla="*/ 114 w 143"/>
                <a:gd name="T9" fmla="*/ 71 h 101"/>
                <a:gd name="T10" fmla="*/ 98 w 143"/>
                <a:gd name="T11" fmla="*/ 37 h 101"/>
                <a:gd name="T12" fmla="*/ 87 w 143"/>
                <a:gd name="T13" fmla="*/ 14 h 101"/>
                <a:gd name="T14" fmla="*/ 82 w 143"/>
                <a:gd name="T15" fmla="*/ 5 h 101"/>
                <a:gd name="T16" fmla="*/ 85 w 143"/>
                <a:gd name="T17" fmla="*/ 1 h 101"/>
                <a:gd name="T18" fmla="*/ 95 w 143"/>
                <a:gd name="T19" fmla="*/ 1 h 101"/>
                <a:gd name="T20" fmla="*/ 95 w 143"/>
                <a:gd name="T21" fmla="*/ 0 h 101"/>
                <a:gd name="T22" fmla="*/ 110 w 143"/>
                <a:gd name="T23" fmla="*/ 31 h 101"/>
                <a:gd name="T24" fmla="*/ 131 w 143"/>
                <a:gd name="T25" fmla="*/ 72 h 101"/>
                <a:gd name="T26" fmla="*/ 142 w 143"/>
                <a:gd name="T27" fmla="*/ 95 h 101"/>
                <a:gd name="T28" fmla="*/ 142 w 143"/>
                <a:gd name="T29" fmla="*/ 100 h 101"/>
                <a:gd name="T30" fmla="*/ 128 w 143"/>
                <a:gd name="T31" fmla="*/ 101 h 101"/>
                <a:gd name="T32" fmla="*/ 100 w 143"/>
                <a:gd name="T33" fmla="*/ 101 h 101"/>
                <a:gd name="T34" fmla="*/ 44 w 143"/>
                <a:gd name="T35" fmla="*/ 101 h 101"/>
                <a:gd name="T36" fmla="*/ 28 w 143"/>
                <a:gd name="T37" fmla="*/ 101 h 101"/>
                <a:gd name="T38" fmla="*/ 1 w 143"/>
                <a:gd name="T39" fmla="*/ 100 h 101"/>
                <a:gd name="T40" fmla="*/ 0 w 143"/>
                <a:gd name="T41" fmla="*/ 100 h 101"/>
                <a:gd name="T42" fmla="*/ 1 w 143"/>
                <a:gd name="T43" fmla="*/ 9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3" h="101">
                  <a:moveTo>
                    <a:pt x="1" y="99"/>
                  </a:moveTo>
                  <a:cubicBezTo>
                    <a:pt x="15" y="99"/>
                    <a:pt x="29" y="99"/>
                    <a:pt x="43" y="99"/>
                  </a:cubicBezTo>
                  <a:cubicBezTo>
                    <a:pt x="72" y="99"/>
                    <a:pt x="101" y="99"/>
                    <a:pt x="131" y="99"/>
                  </a:cubicBezTo>
                  <a:cubicBezTo>
                    <a:pt x="127" y="98"/>
                    <a:pt x="126" y="96"/>
                    <a:pt x="125" y="93"/>
                  </a:cubicBezTo>
                  <a:cubicBezTo>
                    <a:pt x="122" y="85"/>
                    <a:pt x="118" y="78"/>
                    <a:pt x="114" y="71"/>
                  </a:cubicBezTo>
                  <a:cubicBezTo>
                    <a:pt x="109" y="60"/>
                    <a:pt x="103" y="49"/>
                    <a:pt x="98" y="37"/>
                  </a:cubicBezTo>
                  <a:cubicBezTo>
                    <a:pt x="95" y="30"/>
                    <a:pt x="90" y="22"/>
                    <a:pt x="87" y="14"/>
                  </a:cubicBezTo>
                  <a:cubicBezTo>
                    <a:pt x="86" y="11"/>
                    <a:pt x="84" y="8"/>
                    <a:pt x="82" y="5"/>
                  </a:cubicBezTo>
                  <a:cubicBezTo>
                    <a:pt x="81" y="1"/>
                    <a:pt x="81" y="1"/>
                    <a:pt x="85" y="1"/>
                  </a:cubicBezTo>
                  <a:cubicBezTo>
                    <a:pt x="88" y="1"/>
                    <a:pt x="91" y="2"/>
                    <a:pt x="95" y="1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0"/>
                    <a:pt x="105" y="21"/>
                    <a:pt x="110" y="31"/>
                  </a:cubicBezTo>
                  <a:cubicBezTo>
                    <a:pt x="117" y="44"/>
                    <a:pt x="124" y="58"/>
                    <a:pt x="131" y="72"/>
                  </a:cubicBezTo>
                  <a:cubicBezTo>
                    <a:pt x="134" y="79"/>
                    <a:pt x="138" y="87"/>
                    <a:pt x="142" y="95"/>
                  </a:cubicBezTo>
                  <a:cubicBezTo>
                    <a:pt x="142" y="96"/>
                    <a:pt x="143" y="98"/>
                    <a:pt x="142" y="100"/>
                  </a:cubicBezTo>
                  <a:cubicBezTo>
                    <a:pt x="138" y="101"/>
                    <a:pt x="133" y="100"/>
                    <a:pt x="128" y="101"/>
                  </a:cubicBezTo>
                  <a:cubicBezTo>
                    <a:pt x="119" y="101"/>
                    <a:pt x="110" y="101"/>
                    <a:pt x="100" y="101"/>
                  </a:cubicBezTo>
                  <a:cubicBezTo>
                    <a:pt x="81" y="101"/>
                    <a:pt x="63" y="101"/>
                    <a:pt x="44" y="101"/>
                  </a:cubicBezTo>
                  <a:cubicBezTo>
                    <a:pt x="39" y="101"/>
                    <a:pt x="34" y="101"/>
                    <a:pt x="28" y="101"/>
                  </a:cubicBezTo>
                  <a:cubicBezTo>
                    <a:pt x="19" y="101"/>
                    <a:pt x="10" y="101"/>
                    <a:pt x="1" y="100"/>
                  </a:cubicBezTo>
                  <a:cubicBezTo>
                    <a:pt x="1" y="100"/>
                    <a:pt x="1" y="100"/>
                    <a:pt x="0" y="100"/>
                  </a:cubicBezTo>
                  <a:cubicBezTo>
                    <a:pt x="0" y="99"/>
                    <a:pt x="1" y="99"/>
                    <a:pt x="1" y="99"/>
                  </a:cubicBezTo>
                  <a:close/>
                </a:path>
              </a:pathLst>
            </a:custGeom>
            <a:solidFill>
              <a:srgbClr val="F0A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660BBECF-99F4-17E1-5204-DF90A6BB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2139950"/>
              <a:ext cx="142875" cy="400050"/>
            </a:xfrm>
            <a:custGeom>
              <a:avLst/>
              <a:gdLst>
                <a:gd name="T0" fmla="*/ 11 w 66"/>
                <a:gd name="T1" fmla="*/ 0 h 117"/>
                <a:gd name="T2" fmla="*/ 14 w 66"/>
                <a:gd name="T3" fmla="*/ 7 h 117"/>
                <a:gd name="T4" fmla="*/ 24 w 66"/>
                <a:gd name="T5" fmla="*/ 30 h 117"/>
                <a:gd name="T6" fmla="*/ 31 w 66"/>
                <a:gd name="T7" fmla="*/ 44 h 117"/>
                <a:gd name="T8" fmla="*/ 38 w 66"/>
                <a:gd name="T9" fmla="*/ 59 h 117"/>
                <a:gd name="T10" fmla="*/ 40 w 66"/>
                <a:gd name="T11" fmla="*/ 62 h 117"/>
                <a:gd name="T12" fmla="*/ 55 w 66"/>
                <a:gd name="T13" fmla="*/ 92 h 117"/>
                <a:gd name="T14" fmla="*/ 63 w 66"/>
                <a:gd name="T15" fmla="*/ 109 h 117"/>
                <a:gd name="T16" fmla="*/ 65 w 66"/>
                <a:gd name="T17" fmla="*/ 114 h 117"/>
                <a:gd name="T18" fmla="*/ 64 w 66"/>
                <a:gd name="T19" fmla="*/ 117 h 117"/>
                <a:gd name="T20" fmla="*/ 56 w 66"/>
                <a:gd name="T21" fmla="*/ 115 h 117"/>
                <a:gd name="T22" fmla="*/ 49 w 66"/>
                <a:gd name="T23" fmla="*/ 115 h 117"/>
                <a:gd name="T24" fmla="*/ 48 w 66"/>
                <a:gd name="T25" fmla="*/ 114 h 117"/>
                <a:gd name="T26" fmla="*/ 27 w 66"/>
                <a:gd name="T27" fmla="*/ 72 h 117"/>
                <a:gd name="T28" fmla="*/ 10 w 66"/>
                <a:gd name="T29" fmla="*/ 35 h 117"/>
                <a:gd name="T30" fmla="*/ 1 w 66"/>
                <a:gd name="T31" fmla="*/ 18 h 117"/>
                <a:gd name="T32" fmla="*/ 1 w 66"/>
                <a:gd name="T33" fmla="*/ 15 h 117"/>
                <a:gd name="T34" fmla="*/ 11 w 66"/>
                <a:gd name="T35" fmla="*/ 14 h 117"/>
                <a:gd name="T36" fmla="*/ 13 w 66"/>
                <a:gd name="T37" fmla="*/ 11 h 117"/>
                <a:gd name="T38" fmla="*/ 10 w 66"/>
                <a:gd name="T39" fmla="*/ 5 h 117"/>
                <a:gd name="T40" fmla="*/ 10 w 66"/>
                <a:gd name="T41" fmla="*/ 1 h 117"/>
                <a:gd name="T42" fmla="*/ 11 w 66"/>
                <a:gd name="T4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6" h="117">
                  <a:moveTo>
                    <a:pt x="11" y="0"/>
                  </a:moveTo>
                  <a:cubicBezTo>
                    <a:pt x="11" y="3"/>
                    <a:pt x="13" y="5"/>
                    <a:pt x="14" y="7"/>
                  </a:cubicBezTo>
                  <a:cubicBezTo>
                    <a:pt x="17" y="15"/>
                    <a:pt x="20" y="23"/>
                    <a:pt x="24" y="30"/>
                  </a:cubicBezTo>
                  <a:cubicBezTo>
                    <a:pt x="27" y="34"/>
                    <a:pt x="28" y="40"/>
                    <a:pt x="31" y="44"/>
                  </a:cubicBezTo>
                  <a:cubicBezTo>
                    <a:pt x="33" y="49"/>
                    <a:pt x="35" y="54"/>
                    <a:pt x="38" y="59"/>
                  </a:cubicBezTo>
                  <a:cubicBezTo>
                    <a:pt x="39" y="59"/>
                    <a:pt x="40" y="60"/>
                    <a:pt x="40" y="62"/>
                  </a:cubicBezTo>
                  <a:cubicBezTo>
                    <a:pt x="45" y="72"/>
                    <a:pt x="50" y="82"/>
                    <a:pt x="55" y="92"/>
                  </a:cubicBezTo>
                  <a:cubicBezTo>
                    <a:pt x="57" y="98"/>
                    <a:pt x="61" y="103"/>
                    <a:pt x="63" y="109"/>
                  </a:cubicBezTo>
                  <a:cubicBezTo>
                    <a:pt x="64" y="111"/>
                    <a:pt x="66" y="112"/>
                    <a:pt x="65" y="114"/>
                  </a:cubicBezTo>
                  <a:cubicBezTo>
                    <a:pt x="65" y="115"/>
                    <a:pt x="65" y="116"/>
                    <a:pt x="64" y="117"/>
                  </a:cubicBezTo>
                  <a:cubicBezTo>
                    <a:pt x="62" y="114"/>
                    <a:pt x="59" y="115"/>
                    <a:pt x="56" y="115"/>
                  </a:cubicBezTo>
                  <a:cubicBezTo>
                    <a:pt x="54" y="114"/>
                    <a:pt x="52" y="115"/>
                    <a:pt x="49" y="115"/>
                  </a:cubicBezTo>
                  <a:cubicBezTo>
                    <a:pt x="49" y="115"/>
                    <a:pt x="48" y="114"/>
                    <a:pt x="48" y="114"/>
                  </a:cubicBezTo>
                  <a:cubicBezTo>
                    <a:pt x="41" y="100"/>
                    <a:pt x="34" y="86"/>
                    <a:pt x="27" y="72"/>
                  </a:cubicBezTo>
                  <a:cubicBezTo>
                    <a:pt x="22" y="60"/>
                    <a:pt x="16" y="47"/>
                    <a:pt x="10" y="35"/>
                  </a:cubicBezTo>
                  <a:cubicBezTo>
                    <a:pt x="7" y="29"/>
                    <a:pt x="4" y="24"/>
                    <a:pt x="1" y="18"/>
                  </a:cubicBezTo>
                  <a:cubicBezTo>
                    <a:pt x="1" y="17"/>
                    <a:pt x="0" y="16"/>
                    <a:pt x="1" y="15"/>
                  </a:cubicBezTo>
                  <a:cubicBezTo>
                    <a:pt x="4" y="14"/>
                    <a:pt x="8" y="14"/>
                    <a:pt x="11" y="14"/>
                  </a:cubicBezTo>
                  <a:cubicBezTo>
                    <a:pt x="14" y="14"/>
                    <a:pt x="14" y="13"/>
                    <a:pt x="13" y="11"/>
                  </a:cubicBezTo>
                  <a:cubicBezTo>
                    <a:pt x="12" y="9"/>
                    <a:pt x="11" y="7"/>
                    <a:pt x="10" y="5"/>
                  </a:cubicBezTo>
                  <a:cubicBezTo>
                    <a:pt x="10" y="4"/>
                    <a:pt x="9" y="3"/>
                    <a:pt x="10" y="1"/>
                  </a:cubicBezTo>
                  <a:cubicBezTo>
                    <a:pt x="11" y="1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EFA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44489EF8-DEF2-8594-F0A2-AA52A5C1E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913" y="1679575"/>
              <a:ext cx="134938" cy="350838"/>
            </a:xfrm>
            <a:custGeom>
              <a:avLst/>
              <a:gdLst>
                <a:gd name="T0" fmla="*/ 63 w 63"/>
                <a:gd name="T1" fmla="*/ 100 h 103"/>
                <a:gd name="T2" fmla="*/ 50 w 63"/>
                <a:gd name="T3" fmla="*/ 101 h 103"/>
                <a:gd name="T4" fmla="*/ 22 w 63"/>
                <a:gd name="T5" fmla="*/ 101 h 103"/>
                <a:gd name="T6" fmla="*/ 21 w 63"/>
                <a:gd name="T7" fmla="*/ 100 h 103"/>
                <a:gd name="T8" fmla="*/ 32 w 63"/>
                <a:gd name="T9" fmla="*/ 100 h 103"/>
                <a:gd name="T10" fmla="*/ 48 w 63"/>
                <a:gd name="T11" fmla="*/ 100 h 103"/>
                <a:gd name="T12" fmla="*/ 40 w 63"/>
                <a:gd name="T13" fmla="*/ 85 h 103"/>
                <a:gd name="T14" fmla="*/ 31 w 63"/>
                <a:gd name="T15" fmla="*/ 65 h 103"/>
                <a:gd name="T16" fmla="*/ 16 w 63"/>
                <a:gd name="T17" fmla="*/ 34 h 103"/>
                <a:gd name="T18" fmla="*/ 2 w 63"/>
                <a:gd name="T19" fmla="*/ 5 h 103"/>
                <a:gd name="T20" fmla="*/ 2 w 63"/>
                <a:gd name="T21" fmla="*/ 2 h 103"/>
                <a:gd name="T22" fmla="*/ 15 w 63"/>
                <a:gd name="T23" fmla="*/ 1 h 103"/>
                <a:gd name="T24" fmla="*/ 24 w 63"/>
                <a:gd name="T25" fmla="*/ 20 h 103"/>
                <a:gd name="T26" fmla="*/ 49 w 63"/>
                <a:gd name="T27" fmla="*/ 71 h 103"/>
                <a:gd name="T28" fmla="*/ 63 w 63"/>
                <a:gd name="T29" fmla="*/ 10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03">
                  <a:moveTo>
                    <a:pt x="63" y="100"/>
                  </a:moveTo>
                  <a:cubicBezTo>
                    <a:pt x="59" y="101"/>
                    <a:pt x="55" y="100"/>
                    <a:pt x="50" y="101"/>
                  </a:cubicBezTo>
                  <a:cubicBezTo>
                    <a:pt x="41" y="103"/>
                    <a:pt x="31" y="101"/>
                    <a:pt x="22" y="101"/>
                  </a:cubicBezTo>
                  <a:cubicBezTo>
                    <a:pt x="21" y="101"/>
                    <a:pt x="21" y="101"/>
                    <a:pt x="21" y="100"/>
                  </a:cubicBezTo>
                  <a:cubicBezTo>
                    <a:pt x="24" y="99"/>
                    <a:pt x="28" y="100"/>
                    <a:pt x="32" y="100"/>
                  </a:cubicBezTo>
                  <a:cubicBezTo>
                    <a:pt x="37" y="100"/>
                    <a:pt x="42" y="100"/>
                    <a:pt x="48" y="100"/>
                  </a:cubicBezTo>
                  <a:cubicBezTo>
                    <a:pt x="45" y="95"/>
                    <a:pt x="43" y="90"/>
                    <a:pt x="40" y="85"/>
                  </a:cubicBezTo>
                  <a:cubicBezTo>
                    <a:pt x="37" y="79"/>
                    <a:pt x="34" y="72"/>
                    <a:pt x="31" y="65"/>
                  </a:cubicBezTo>
                  <a:cubicBezTo>
                    <a:pt x="26" y="55"/>
                    <a:pt x="21" y="44"/>
                    <a:pt x="16" y="34"/>
                  </a:cubicBezTo>
                  <a:cubicBezTo>
                    <a:pt x="11" y="24"/>
                    <a:pt x="6" y="15"/>
                    <a:pt x="2" y="5"/>
                  </a:cubicBezTo>
                  <a:cubicBezTo>
                    <a:pt x="1" y="4"/>
                    <a:pt x="0" y="3"/>
                    <a:pt x="2" y="2"/>
                  </a:cubicBezTo>
                  <a:cubicBezTo>
                    <a:pt x="6" y="0"/>
                    <a:pt x="11" y="0"/>
                    <a:pt x="15" y="1"/>
                  </a:cubicBezTo>
                  <a:cubicBezTo>
                    <a:pt x="19" y="7"/>
                    <a:pt x="21" y="14"/>
                    <a:pt x="24" y="20"/>
                  </a:cubicBezTo>
                  <a:cubicBezTo>
                    <a:pt x="33" y="37"/>
                    <a:pt x="41" y="54"/>
                    <a:pt x="49" y="71"/>
                  </a:cubicBezTo>
                  <a:cubicBezTo>
                    <a:pt x="54" y="80"/>
                    <a:pt x="59" y="90"/>
                    <a:pt x="63" y="100"/>
                  </a:cubicBezTo>
                  <a:close/>
                </a:path>
              </a:pathLst>
            </a:custGeom>
            <a:solidFill>
              <a:srgbClr val="EEA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F366EA6C-1BE1-21C5-9EBE-571D724C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363" y="1679575"/>
              <a:ext cx="201613" cy="347663"/>
            </a:xfrm>
            <a:custGeom>
              <a:avLst/>
              <a:gdLst>
                <a:gd name="T0" fmla="*/ 76 w 94"/>
                <a:gd name="T1" fmla="*/ 100 h 102"/>
                <a:gd name="T2" fmla="*/ 74 w 94"/>
                <a:gd name="T3" fmla="*/ 93 h 102"/>
                <a:gd name="T4" fmla="*/ 66 w 94"/>
                <a:gd name="T5" fmla="*/ 75 h 102"/>
                <a:gd name="T6" fmla="*/ 56 w 94"/>
                <a:gd name="T7" fmla="*/ 56 h 102"/>
                <a:gd name="T8" fmla="*/ 43 w 94"/>
                <a:gd name="T9" fmla="*/ 28 h 102"/>
                <a:gd name="T10" fmla="*/ 31 w 94"/>
                <a:gd name="T11" fmla="*/ 4 h 102"/>
                <a:gd name="T12" fmla="*/ 27 w 94"/>
                <a:gd name="T13" fmla="*/ 2 h 102"/>
                <a:gd name="T14" fmla="*/ 3 w 94"/>
                <a:gd name="T15" fmla="*/ 2 h 102"/>
                <a:gd name="T16" fmla="*/ 0 w 94"/>
                <a:gd name="T17" fmla="*/ 2 h 102"/>
                <a:gd name="T18" fmla="*/ 3 w 94"/>
                <a:gd name="T19" fmla="*/ 0 h 102"/>
                <a:gd name="T20" fmla="*/ 43 w 94"/>
                <a:gd name="T21" fmla="*/ 0 h 102"/>
                <a:gd name="T22" fmla="*/ 45 w 94"/>
                <a:gd name="T23" fmla="*/ 1 h 102"/>
                <a:gd name="T24" fmla="*/ 61 w 94"/>
                <a:gd name="T25" fmla="*/ 33 h 102"/>
                <a:gd name="T26" fmla="*/ 79 w 94"/>
                <a:gd name="T27" fmla="*/ 69 h 102"/>
                <a:gd name="T28" fmla="*/ 94 w 94"/>
                <a:gd name="T29" fmla="*/ 100 h 102"/>
                <a:gd name="T30" fmla="*/ 94 w 94"/>
                <a:gd name="T31" fmla="*/ 101 h 102"/>
                <a:gd name="T32" fmla="*/ 88 w 94"/>
                <a:gd name="T33" fmla="*/ 102 h 102"/>
                <a:gd name="T34" fmla="*/ 79 w 94"/>
                <a:gd name="T35" fmla="*/ 101 h 102"/>
                <a:gd name="T36" fmla="*/ 76 w 94"/>
                <a:gd name="T37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4" h="102">
                  <a:moveTo>
                    <a:pt x="76" y="100"/>
                  </a:moveTo>
                  <a:cubicBezTo>
                    <a:pt x="78" y="97"/>
                    <a:pt x="75" y="95"/>
                    <a:pt x="74" y="93"/>
                  </a:cubicBezTo>
                  <a:cubicBezTo>
                    <a:pt x="72" y="87"/>
                    <a:pt x="69" y="81"/>
                    <a:pt x="66" y="75"/>
                  </a:cubicBezTo>
                  <a:cubicBezTo>
                    <a:pt x="63" y="68"/>
                    <a:pt x="59" y="62"/>
                    <a:pt x="56" y="56"/>
                  </a:cubicBezTo>
                  <a:cubicBezTo>
                    <a:pt x="52" y="47"/>
                    <a:pt x="47" y="37"/>
                    <a:pt x="43" y="28"/>
                  </a:cubicBezTo>
                  <a:cubicBezTo>
                    <a:pt x="39" y="20"/>
                    <a:pt x="35" y="12"/>
                    <a:pt x="31" y="4"/>
                  </a:cubicBezTo>
                  <a:cubicBezTo>
                    <a:pt x="31" y="2"/>
                    <a:pt x="29" y="2"/>
                    <a:pt x="27" y="2"/>
                  </a:cubicBezTo>
                  <a:cubicBezTo>
                    <a:pt x="19" y="2"/>
                    <a:pt x="11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7" y="0"/>
                    <a:pt x="30" y="0"/>
                    <a:pt x="43" y="0"/>
                  </a:cubicBezTo>
                  <a:cubicBezTo>
                    <a:pt x="44" y="0"/>
                    <a:pt x="44" y="0"/>
                    <a:pt x="45" y="1"/>
                  </a:cubicBezTo>
                  <a:cubicBezTo>
                    <a:pt x="51" y="11"/>
                    <a:pt x="56" y="22"/>
                    <a:pt x="61" y="33"/>
                  </a:cubicBezTo>
                  <a:cubicBezTo>
                    <a:pt x="67" y="45"/>
                    <a:pt x="73" y="57"/>
                    <a:pt x="79" y="69"/>
                  </a:cubicBezTo>
                  <a:cubicBezTo>
                    <a:pt x="84" y="79"/>
                    <a:pt x="89" y="90"/>
                    <a:pt x="94" y="100"/>
                  </a:cubicBezTo>
                  <a:cubicBezTo>
                    <a:pt x="94" y="100"/>
                    <a:pt x="94" y="101"/>
                    <a:pt x="94" y="101"/>
                  </a:cubicBezTo>
                  <a:cubicBezTo>
                    <a:pt x="92" y="102"/>
                    <a:pt x="90" y="102"/>
                    <a:pt x="88" y="102"/>
                  </a:cubicBezTo>
                  <a:cubicBezTo>
                    <a:pt x="85" y="101"/>
                    <a:pt x="82" y="101"/>
                    <a:pt x="79" y="101"/>
                  </a:cubicBezTo>
                  <a:cubicBezTo>
                    <a:pt x="78" y="101"/>
                    <a:pt x="77" y="101"/>
                    <a:pt x="76" y="100"/>
                  </a:cubicBezTo>
                  <a:close/>
                </a:path>
              </a:pathLst>
            </a:custGeom>
            <a:solidFill>
              <a:srgbClr val="EFA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C10999E5-F4F7-70EC-A676-C1AA0499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1517650"/>
              <a:ext cx="100013" cy="168275"/>
            </a:xfrm>
            <a:custGeom>
              <a:avLst/>
              <a:gdLst>
                <a:gd name="T0" fmla="*/ 46 w 46"/>
                <a:gd name="T1" fmla="*/ 48 h 49"/>
                <a:gd name="T2" fmla="*/ 41 w 46"/>
                <a:gd name="T3" fmla="*/ 48 h 49"/>
                <a:gd name="T4" fmla="*/ 1 w 46"/>
                <a:gd name="T5" fmla="*/ 49 h 49"/>
                <a:gd name="T6" fmla="*/ 0 w 46"/>
                <a:gd name="T7" fmla="*/ 46 h 49"/>
                <a:gd name="T8" fmla="*/ 9 w 46"/>
                <a:gd name="T9" fmla="*/ 27 h 49"/>
                <a:gd name="T10" fmla="*/ 21 w 46"/>
                <a:gd name="T11" fmla="*/ 1 h 49"/>
                <a:gd name="T12" fmla="*/ 23 w 46"/>
                <a:gd name="T13" fmla="*/ 0 h 49"/>
                <a:gd name="T14" fmla="*/ 24 w 46"/>
                <a:gd name="T15" fmla="*/ 1 h 49"/>
                <a:gd name="T16" fmla="*/ 45 w 46"/>
                <a:gd name="T17" fmla="*/ 45 h 49"/>
                <a:gd name="T18" fmla="*/ 46 w 46"/>
                <a:gd name="T1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9">
                  <a:moveTo>
                    <a:pt x="46" y="48"/>
                  </a:moveTo>
                  <a:cubicBezTo>
                    <a:pt x="45" y="49"/>
                    <a:pt x="43" y="48"/>
                    <a:pt x="41" y="48"/>
                  </a:cubicBezTo>
                  <a:cubicBezTo>
                    <a:pt x="28" y="49"/>
                    <a:pt x="14" y="49"/>
                    <a:pt x="1" y="49"/>
                  </a:cubicBezTo>
                  <a:cubicBezTo>
                    <a:pt x="0" y="48"/>
                    <a:pt x="0" y="47"/>
                    <a:pt x="0" y="46"/>
                  </a:cubicBezTo>
                  <a:cubicBezTo>
                    <a:pt x="3" y="40"/>
                    <a:pt x="6" y="33"/>
                    <a:pt x="9" y="27"/>
                  </a:cubicBezTo>
                  <a:cubicBezTo>
                    <a:pt x="13" y="18"/>
                    <a:pt x="17" y="10"/>
                    <a:pt x="21" y="1"/>
                  </a:cubicBezTo>
                  <a:cubicBezTo>
                    <a:pt x="22" y="1"/>
                    <a:pt x="22" y="0"/>
                    <a:pt x="23" y="0"/>
                  </a:cubicBezTo>
                  <a:cubicBezTo>
                    <a:pt x="24" y="0"/>
                    <a:pt x="24" y="1"/>
                    <a:pt x="24" y="1"/>
                  </a:cubicBezTo>
                  <a:cubicBezTo>
                    <a:pt x="31" y="16"/>
                    <a:pt x="38" y="30"/>
                    <a:pt x="45" y="45"/>
                  </a:cubicBezTo>
                  <a:cubicBezTo>
                    <a:pt x="46" y="46"/>
                    <a:pt x="46" y="47"/>
                    <a:pt x="46" y="48"/>
                  </a:cubicBezTo>
                  <a:close/>
                </a:path>
              </a:pathLst>
            </a:custGeom>
            <a:solidFill>
              <a:srgbClr val="F2D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66852024-BD62-727F-1DB4-B19D6403A5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2024063"/>
              <a:ext cx="103188" cy="171450"/>
            </a:xfrm>
            <a:custGeom>
              <a:avLst/>
              <a:gdLst>
                <a:gd name="T0" fmla="*/ 42 w 48"/>
                <a:gd name="T1" fmla="*/ 35 h 50"/>
                <a:gd name="T2" fmla="*/ 46 w 48"/>
                <a:gd name="T3" fmla="*/ 46 h 50"/>
                <a:gd name="T4" fmla="*/ 44 w 48"/>
                <a:gd name="T5" fmla="*/ 49 h 50"/>
                <a:gd name="T6" fmla="*/ 33 w 48"/>
                <a:gd name="T7" fmla="*/ 49 h 50"/>
                <a:gd name="T8" fmla="*/ 30 w 48"/>
                <a:gd name="T9" fmla="*/ 50 h 50"/>
                <a:gd name="T10" fmla="*/ 5 w 48"/>
                <a:gd name="T11" fmla="*/ 50 h 50"/>
                <a:gd name="T12" fmla="*/ 1 w 48"/>
                <a:gd name="T13" fmla="*/ 49 h 50"/>
                <a:gd name="T14" fmla="*/ 2 w 48"/>
                <a:gd name="T15" fmla="*/ 44 h 50"/>
                <a:gd name="T16" fmla="*/ 3 w 48"/>
                <a:gd name="T17" fmla="*/ 40 h 50"/>
                <a:gd name="T18" fmla="*/ 4 w 48"/>
                <a:gd name="T19" fmla="*/ 40 h 50"/>
                <a:gd name="T20" fmla="*/ 16 w 48"/>
                <a:gd name="T21" fmla="*/ 17 h 50"/>
                <a:gd name="T22" fmla="*/ 23 w 48"/>
                <a:gd name="T23" fmla="*/ 2 h 50"/>
                <a:gd name="T24" fmla="*/ 25 w 48"/>
                <a:gd name="T25" fmla="*/ 0 h 50"/>
                <a:gd name="T26" fmla="*/ 26 w 48"/>
                <a:gd name="T27" fmla="*/ 2 h 50"/>
                <a:gd name="T28" fmla="*/ 42 w 48"/>
                <a:gd name="T29" fmla="*/ 34 h 50"/>
                <a:gd name="T30" fmla="*/ 42 w 48"/>
                <a:gd name="T31" fmla="*/ 3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50">
                  <a:moveTo>
                    <a:pt x="42" y="35"/>
                  </a:moveTo>
                  <a:cubicBezTo>
                    <a:pt x="43" y="39"/>
                    <a:pt x="45" y="42"/>
                    <a:pt x="46" y="46"/>
                  </a:cubicBezTo>
                  <a:cubicBezTo>
                    <a:pt x="48" y="49"/>
                    <a:pt x="47" y="49"/>
                    <a:pt x="44" y="49"/>
                  </a:cubicBezTo>
                  <a:cubicBezTo>
                    <a:pt x="40" y="49"/>
                    <a:pt x="37" y="49"/>
                    <a:pt x="33" y="49"/>
                  </a:cubicBezTo>
                  <a:cubicBezTo>
                    <a:pt x="32" y="50"/>
                    <a:pt x="31" y="50"/>
                    <a:pt x="30" y="50"/>
                  </a:cubicBezTo>
                  <a:cubicBezTo>
                    <a:pt x="22" y="50"/>
                    <a:pt x="13" y="50"/>
                    <a:pt x="5" y="50"/>
                  </a:cubicBezTo>
                  <a:cubicBezTo>
                    <a:pt x="4" y="50"/>
                    <a:pt x="2" y="50"/>
                    <a:pt x="1" y="49"/>
                  </a:cubicBezTo>
                  <a:cubicBezTo>
                    <a:pt x="0" y="47"/>
                    <a:pt x="1" y="46"/>
                    <a:pt x="2" y="44"/>
                  </a:cubicBezTo>
                  <a:cubicBezTo>
                    <a:pt x="2" y="43"/>
                    <a:pt x="3" y="42"/>
                    <a:pt x="3" y="40"/>
                  </a:cubicBezTo>
                  <a:cubicBezTo>
                    <a:pt x="4" y="40"/>
                    <a:pt x="4" y="40"/>
                    <a:pt x="4" y="40"/>
                  </a:cubicBezTo>
                  <a:cubicBezTo>
                    <a:pt x="8" y="32"/>
                    <a:pt x="12" y="25"/>
                    <a:pt x="16" y="17"/>
                  </a:cubicBezTo>
                  <a:cubicBezTo>
                    <a:pt x="18" y="12"/>
                    <a:pt x="20" y="7"/>
                    <a:pt x="23" y="2"/>
                  </a:cubicBezTo>
                  <a:cubicBezTo>
                    <a:pt x="23" y="2"/>
                    <a:pt x="24" y="0"/>
                    <a:pt x="25" y="0"/>
                  </a:cubicBezTo>
                  <a:cubicBezTo>
                    <a:pt x="26" y="0"/>
                    <a:pt x="26" y="2"/>
                    <a:pt x="26" y="2"/>
                  </a:cubicBezTo>
                  <a:cubicBezTo>
                    <a:pt x="31" y="13"/>
                    <a:pt x="37" y="24"/>
                    <a:pt x="42" y="34"/>
                  </a:cubicBezTo>
                  <a:cubicBezTo>
                    <a:pt x="42" y="35"/>
                    <a:pt x="42" y="35"/>
                    <a:pt x="42" y="35"/>
                  </a:cubicBezTo>
                  <a:close/>
                </a:path>
              </a:pathLst>
            </a:custGeom>
            <a:solidFill>
              <a:srgbClr val="BBC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B0EF7853-9AB4-FC5A-4219-82EEEC550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5275" y="2024063"/>
              <a:ext cx="101600" cy="174625"/>
            </a:xfrm>
            <a:custGeom>
              <a:avLst/>
              <a:gdLst>
                <a:gd name="T0" fmla="*/ 2 w 47"/>
                <a:gd name="T1" fmla="*/ 45 h 51"/>
                <a:gd name="T2" fmla="*/ 4 w 47"/>
                <a:gd name="T3" fmla="*/ 40 h 51"/>
                <a:gd name="T4" fmla="*/ 22 w 47"/>
                <a:gd name="T5" fmla="*/ 3 h 51"/>
                <a:gd name="T6" fmla="*/ 24 w 47"/>
                <a:gd name="T7" fmla="*/ 0 h 51"/>
                <a:gd name="T8" fmla="*/ 26 w 47"/>
                <a:gd name="T9" fmla="*/ 3 h 51"/>
                <a:gd name="T10" fmla="*/ 39 w 47"/>
                <a:gd name="T11" fmla="*/ 29 h 51"/>
                <a:gd name="T12" fmla="*/ 44 w 47"/>
                <a:gd name="T13" fmla="*/ 40 h 51"/>
                <a:gd name="T14" fmla="*/ 47 w 47"/>
                <a:gd name="T15" fmla="*/ 47 h 51"/>
                <a:gd name="T16" fmla="*/ 44 w 47"/>
                <a:gd name="T17" fmla="*/ 50 h 51"/>
                <a:gd name="T18" fmla="*/ 10 w 47"/>
                <a:gd name="T19" fmla="*/ 50 h 51"/>
                <a:gd name="T20" fmla="*/ 5 w 47"/>
                <a:gd name="T21" fmla="*/ 50 h 51"/>
                <a:gd name="T22" fmla="*/ 0 w 47"/>
                <a:gd name="T23" fmla="*/ 47 h 51"/>
                <a:gd name="T24" fmla="*/ 2 w 47"/>
                <a:gd name="T25" fmla="*/ 4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51">
                  <a:moveTo>
                    <a:pt x="2" y="45"/>
                  </a:moveTo>
                  <a:cubicBezTo>
                    <a:pt x="4" y="44"/>
                    <a:pt x="3" y="42"/>
                    <a:pt x="4" y="40"/>
                  </a:cubicBezTo>
                  <a:cubicBezTo>
                    <a:pt x="10" y="28"/>
                    <a:pt x="16" y="15"/>
                    <a:pt x="22" y="3"/>
                  </a:cubicBezTo>
                  <a:cubicBezTo>
                    <a:pt x="23" y="2"/>
                    <a:pt x="23" y="1"/>
                    <a:pt x="24" y="0"/>
                  </a:cubicBezTo>
                  <a:cubicBezTo>
                    <a:pt x="25" y="0"/>
                    <a:pt x="25" y="2"/>
                    <a:pt x="26" y="3"/>
                  </a:cubicBezTo>
                  <a:cubicBezTo>
                    <a:pt x="30" y="11"/>
                    <a:pt x="34" y="20"/>
                    <a:pt x="39" y="29"/>
                  </a:cubicBezTo>
                  <a:cubicBezTo>
                    <a:pt x="39" y="33"/>
                    <a:pt x="42" y="36"/>
                    <a:pt x="44" y="40"/>
                  </a:cubicBezTo>
                  <a:cubicBezTo>
                    <a:pt x="45" y="42"/>
                    <a:pt x="46" y="45"/>
                    <a:pt x="47" y="47"/>
                  </a:cubicBezTo>
                  <a:cubicBezTo>
                    <a:pt x="47" y="49"/>
                    <a:pt x="45" y="50"/>
                    <a:pt x="44" y="50"/>
                  </a:cubicBezTo>
                  <a:cubicBezTo>
                    <a:pt x="32" y="50"/>
                    <a:pt x="21" y="51"/>
                    <a:pt x="10" y="50"/>
                  </a:cubicBezTo>
                  <a:cubicBezTo>
                    <a:pt x="8" y="50"/>
                    <a:pt x="7" y="50"/>
                    <a:pt x="5" y="50"/>
                  </a:cubicBezTo>
                  <a:cubicBezTo>
                    <a:pt x="3" y="50"/>
                    <a:pt x="1" y="50"/>
                    <a:pt x="0" y="47"/>
                  </a:cubicBezTo>
                  <a:cubicBezTo>
                    <a:pt x="0" y="46"/>
                    <a:pt x="1" y="45"/>
                    <a:pt x="2" y="45"/>
                  </a:cubicBezTo>
                  <a:close/>
                </a:path>
              </a:pathLst>
            </a:custGeom>
            <a:solidFill>
              <a:srgbClr val="8A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5B83AC23-B3C3-DEA4-02E8-714014707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650" y="1514475"/>
              <a:ext cx="101600" cy="171450"/>
            </a:xfrm>
            <a:custGeom>
              <a:avLst/>
              <a:gdLst>
                <a:gd name="T0" fmla="*/ 47 w 47"/>
                <a:gd name="T1" fmla="*/ 49 h 50"/>
                <a:gd name="T2" fmla="*/ 34 w 47"/>
                <a:gd name="T3" fmla="*/ 50 h 50"/>
                <a:gd name="T4" fmla="*/ 4 w 47"/>
                <a:gd name="T5" fmla="*/ 49 h 50"/>
                <a:gd name="T6" fmla="*/ 0 w 47"/>
                <a:gd name="T7" fmla="*/ 49 h 50"/>
                <a:gd name="T8" fmla="*/ 24 w 47"/>
                <a:gd name="T9" fmla="*/ 0 h 50"/>
                <a:gd name="T10" fmla="*/ 33 w 47"/>
                <a:gd name="T11" fmla="*/ 18 h 50"/>
                <a:gd name="T12" fmla="*/ 46 w 47"/>
                <a:gd name="T13" fmla="*/ 46 h 50"/>
                <a:gd name="T14" fmla="*/ 47 w 47"/>
                <a:gd name="T15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0">
                  <a:moveTo>
                    <a:pt x="47" y="49"/>
                  </a:moveTo>
                  <a:cubicBezTo>
                    <a:pt x="43" y="49"/>
                    <a:pt x="38" y="50"/>
                    <a:pt x="34" y="50"/>
                  </a:cubicBezTo>
                  <a:cubicBezTo>
                    <a:pt x="24" y="50"/>
                    <a:pt x="14" y="49"/>
                    <a:pt x="4" y="49"/>
                  </a:cubicBezTo>
                  <a:cubicBezTo>
                    <a:pt x="3" y="49"/>
                    <a:pt x="1" y="50"/>
                    <a:pt x="0" y="49"/>
                  </a:cubicBezTo>
                  <a:cubicBezTo>
                    <a:pt x="8" y="33"/>
                    <a:pt x="16" y="16"/>
                    <a:pt x="24" y="0"/>
                  </a:cubicBezTo>
                  <a:cubicBezTo>
                    <a:pt x="27" y="6"/>
                    <a:pt x="30" y="12"/>
                    <a:pt x="33" y="18"/>
                  </a:cubicBezTo>
                  <a:cubicBezTo>
                    <a:pt x="37" y="27"/>
                    <a:pt x="42" y="37"/>
                    <a:pt x="46" y="46"/>
                  </a:cubicBezTo>
                  <a:cubicBezTo>
                    <a:pt x="47" y="47"/>
                    <a:pt x="47" y="48"/>
                    <a:pt x="47" y="49"/>
                  </a:cubicBezTo>
                  <a:close/>
                </a:path>
              </a:pathLst>
            </a:custGeom>
            <a:solidFill>
              <a:srgbClr val="E739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77BE8CEC-09FF-7BB9-728A-011254C0E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538" y="1514475"/>
              <a:ext cx="103188" cy="171450"/>
            </a:xfrm>
            <a:custGeom>
              <a:avLst/>
              <a:gdLst>
                <a:gd name="T0" fmla="*/ 47 w 48"/>
                <a:gd name="T1" fmla="*/ 49 h 50"/>
                <a:gd name="T2" fmla="*/ 47 w 48"/>
                <a:gd name="T3" fmla="*/ 50 h 50"/>
                <a:gd name="T4" fmla="*/ 4 w 48"/>
                <a:gd name="T5" fmla="*/ 49 h 50"/>
                <a:gd name="T6" fmla="*/ 0 w 48"/>
                <a:gd name="T7" fmla="*/ 48 h 50"/>
                <a:gd name="T8" fmla="*/ 24 w 48"/>
                <a:gd name="T9" fmla="*/ 0 h 50"/>
                <a:gd name="T10" fmla="*/ 38 w 48"/>
                <a:gd name="T11" fmla="*/ 28 h 50"/>
                <a:gd name="T12" fmla="*/ 47 w 48"/>
                <a:gd name="T13" fmla="*/ 47 h 50"/>
                <a:gd name="T14" fmla="*/ 47 w 48"/>
                <a:gd name="T15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50">
                  <a:moveTo>
                    <a:pt x="47" y="49"/>
                  </a:moveTo>
                  <a:cubicBezTo>
                    <a:pt x="47" y="49"/>
                    <a:pt x="47" y="49"/>
                    <a:pt x="47" y="50"/>
                  </a:cubicBezTo>
                  <a:cubicBezTo>
                    <a:pt x="32" y="49"/>
                    <a:pt x="18" y="49"/>
                    <a:pt x="4" y="49"/>
                  </a:cubicBezTo>
                  <a:cubicBezTo>
                    <a:pt x="2" y="49"/>
                    <a:pt x="1" y="50"/>
                    <a:pt x="0" y="48"/>
                  </a:cubicBezTo>
                  <a:cubicBezTo>
                    <a:pt x="8" y="32"/>
                    <a:pt x="16" y="16"/>
                    <a:pt x="24" y="0"/>
                  </a:cubicBezTo>
                  <a:cubicBezTo>
                    <a:pt x="29" y="10"/>
                    <a:pt x="33" y="19"/>
                    <a:pt x="38" y="28"/>
                  </a:cubicBezTo>
                  <a:cubicBezTo>
                    <a:pt x="41" y="34"/>
                    <a:pt x="44" y="40"/>
                    <a:pt x="47" y="47"/>
                  </a:cubicBezTo>
                  <a:cubicBezTo>
                    <a:pt x="47" y="47"/>
                    <a:pt x="48" y="48"/>
                    <a:pt x="47" y="49"/>
                  </a:cubicBezTo>
                  <a:close/>
                </a:path>
              </a:pathLst>
            </a:custGeom>
            <a:solidFill>
              <a:srgbClr val="514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CAC8C554-4D4F-B510-F2FD-65A462127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425" y="1514475"/>
              <a:ext cx="101600" cy="171450"/>
            </a:xfrm>
            <a:custGeom>
              <a:avLst/>
              <a:gdLst>
                <a:gd name="T0" fmla="*/ 47 w 47"/>
                <a:gd name="T1" fmla="*/ 49 h 50"/>
                <a:gd name="T2" fmla="*/ 37 w 47"/>
                <a:gd name="T3" fmla="*/ 49 h 50"/>
                <a:gd name="T4" fmla="*/ 32 w 47"/>
                <a:gd name="T5" fmla="*/ 49 h 50"/>
                <a:gd name="T6" fmla="*/ 3 w 47"/>
                <a:gd name="T7" fmla="*/ 49 h 50"/>
                <a:gd name="T8" fmla="*/ 0 w 47"/>
                <a:gd name="T9" fmla="*/ 48 h 50"/>
                <a:gd name="T10" fmla="*/ 23 w 47"/>
                <a:gd name="T11" fmla="*/ 0 h 50"/>
                <a:gd name="T12" fmla="*/ 29 w 47"/>
                <a:gd name="T13" fmla="*/ 11 h 50"/>
                <a:gd name="T14" fmla="*/ 46 w 47"/>
                <a:gd name="T15" fmla="*/ 47 h 50"/>
                <a:gd name="T16" fmla="*/ 47 w 47"/>
                <a:gd name="T17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50">
                  <a:moveTo>
                    <a:pt x="47" y="49"/>
                  </a:moveTo>
                  <a:cubicBezTo>
                    <a:pt x="44" y="50"/>
                    <a:pt x="40" y="49"/>
                    <a:pt x="37" y="49"/>
                  </a:cubicBezTo>
                  <a:cubicBezTo>
                    <a:pt x="35" y="50"/>
                    <a:pt x="34" y="49"/>
                    <a:pt x="32" y="49"/>
                  </a:cubicBezTo>
                  <a:cubicBezTo>
                    <a:pt x="22" y="49"/>
                    <a:pt x="13" y="49"/>
                    <a:pt x="3" y="49"/>
                  </a:cubicBezTo>
                  <a:cubicBezTo>
                    <a:pt x="2" y="49"/>
                    <a:pt x="1" y="50"/>
                    <a:pt x="0" y="48"/>
                  </a:cubicBezTo>
                  <a:cubicBezTo>
                    <a:pt x="8" y="32"/>
                    <a:pt x="15" y="16"/>
                    <a:pt x="23" y="0"/>
                  </a:cubicBezTo>
                  <a:cubicBezTo>
                    <a:pt x="26" y="4"/>
                    <a:pt x="27" y="8"/>
                    <a:pt x="29" y="11"/>
                  </a:cubicBezTo>
                  <a:cubicBezTo>
                    <a:pt x="35" y="23"/>
                    <a:pt x="41" y="35"/>
                    <a:pt x="46" y="47"/>
                  </a:cubicBezTo>
                  <a:cubicBezTo>
                    <a:pt x="47" y="47"/>
                    <a:pt x="47" y="48"/>
                    <a:pt x="47" y="49"/>
                  </a:cubicBezTo>
                  <a:close/>
                </a:path>
              </a:pathLst>
            </a:custGeom>
            <a:solidFill>
              <a:srgbClr val="E74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C878B5FC-5F21-85A1-2C28-23B349BB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575" y="2020888"/>
              <a:ext cx="101600" cy="174625"/>
            </a:xfrm>
            <a:custGeom>
              <a:avLst/>
              <a:gdLst>
                <a:gd name="T0" fmla="*/ 12 w 48"/>
                <a:gd name="T1" fmla="*/ 25 h 51"/>
                <a:gd name="T2" fmla="*/ 25 w 48"/>
                <a:gd name="T3" fmla="*/ 0 h 51"/>
                <a:gd name="T4" fmla="*/ 48 w 48"/>
                <a:gd name="T5" fmla="*/ 49 h 51"/>
                <a:gd name="T6" fmla="*/ 48 w 48"/>
                <a:gd name="T7" fmla="*/ 50 h 51"/>
                <a:gd name="T8" fmla="*/ 40 w 48"/>
                <a:gd name="T9" fmla="*/ 51 h 51"/>
                <a:gd name="T10" fmla="*/ 6 w 48"/>
                <a:gd name="T11" fmla="*/ 50 h 51"/>
                <a:gd name="T12" fmla="*/ 2 w 48"/>
                <a:gd name="T13" fmla="*/ 50 h 51"/>
                <a:gd name="T14" fmla="*/ 1 w 48"/>
                <a:gd name="T15" fmla="*/ 47 h 51"/>
                <a:gd name="T16" fmla="*/ 11 w 48"/>
                <a:gd name="T17" fmla="*/ 26 h 51"/>
                <a:gd name="T18" fmla="*/ 12 w 48"/>
                <a:gd name="T19" fmla="*/ 2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51">
                  <a:moveTo>
                    <a:pt x="12" y="25"/>
                  </a:moveTo>
                  <a:cubicBezTo>
                    <a:pt x="16" y="17"/>
                    <a:pt x="20" y="9"/>
                    <a:pt x="25" y="0"/>
                  </a:cubicBezTo>
                  <a:cubicBezTo>
                    <a:pt x="33" y="17"/>
                    <a:pt x="40" y="33"/>
                    <a:pt x="48" y="49"/>
                  </a:cubicBezTo>
                  <a:cubicBezTo>
                    <a:pt x="48" y="49"/>
                    <a:pt x="48" y="50"/>
                    <a:pt x="48" y="50"/>
                  </a:cubicBezTo>
                  <a:cubicBezTo>
                    <a:pt x="45" y="51"/>
                    <a:pt x="42" y="51"/>
                    <a:pt x="40" y="51"/>
                  </a:cubicBezTo>
                  <a:cubicBezTo>
                    <a:pt x="28" y="50"/>
                    <a:pt x="17" y="50"/>
                    <a:pt x="6" y="50"/>
                  </a:cubicBezTo>
                  <a:cubicBezTo>
                    <a:pt x="4" y="50"/>
                    <a:pt x="3" y="51"/>
                    <a:pt x="2" y="50"/>
                  </a:cubicBezTo>
                  <a:cubicBezTo>
                    <a:pt x="0" y="49"/>
                    <a:pt x="1" y="48"/>
                    <a:pt x="1" y="47"/>
                  </a:cubicBezTo>
                  <a:cubicBezTo>
                    <a:pt x="4" y="40"/>
                    <a:pt x="8" y="33"/>
                    <a:pt x="11" y="26"/>
                  </a:cubicBezTo>
                  <a:cubicBezTo>
                    <a:pt x="12" y="26"/>
                    <a:pt x="12" y="25"/>
                    <a:pt x="12" y="25"/>
                  </a:cubicBezTo>
                  <a:close/>
                </a:path>
              </a:pathLst>
            </a:custGeom>
            <a:solidFill>
              <a:srgbClr val="E31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FD1ECE4D-B302-FB41-4B5A-99D7A67FA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550" y="2020888"/>
              <a:ext cx="98425" cy="204788"/>
            </a:xfrm>
            <a:custGeom>
              <a:avLst/>
              <a:gdLst>
                <a:gd name="T0" fmla="*/ 46 w 46"/>
                <a:gd name="T1" fmla="*/ 25 h 60"/>
                <a:gd name="T2" fmla="*/ 35 w 46"/>
                <a:gd name="T3" fmla="*/ 49 h 60"/>
                <a:gd name="T4" fmla="*/ 35 w 46"/>
                <a:gd name="T5" fmla="*/ 51 h 60"/>
                <a:gd name="T6" fmla="*/ 32 w 46"/>
                <a:gd name="T7" fmla="*/ 58 h 60"/>
                <a:gd name="T8" fmla="*/ 29 w 46"/>
                <a:gd name="T9" fmla="*/ 58 h 60"/>
                <a:gd name="T10" fmla="*/ 29 w 46"/>
                <a:gd name="T11" fmla="*/ 8 h 60"/>
                <a:gd name="T12" fmla="*/ 23 w 46"/>
                <a:gd name="T13" fmla="*/ 2 h 60"/>
                <a:gd name="T14" fmla="*/ 2 w 46"/>
                <a:gd name="T15" fmla="*/ 2 h 60"/>
                <a:gd name="T16" fmla="*/ 0 w 46"/>
                <a:gd name="T17" fmla="*/ 1 h 60"/>
                <a:gd name="T18" fmla="*/ 0 w 46"/>
                <a:gd name="T19" fmla="*/ 0 h 60"/>
                <a:gd name="T20" fmla="*/ 28 w 46"/>
                <a:gd name="T21" fmla="*/ 0 h 60"/>
                <a:gd name="T22" fmla="*/ 46 w 46"/>
                <a:gd name="T23" fmla="*/ 1 h 60"/>
                <a:gd name="T24" fmla="*/ 46 w 46"/>
                <a:gd name="T25" fmla="*/ 20 h 60"/>
                <a:gd name="T26" fmla="*/ 46 w 46"/>
                <a:gd name="T27" fmla="*/ 2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" h="60">
                  <a:moveTo>
                    <a:pt x="46" y="25"/>
                  </a:moveTo>
                  <a:cubicBezTo>
                    <a:pt x="43" y="33"/>
                    <a:pt x="39" y="41"/>
                    <a:pt x="35" y="49"/>
                  </a:cubicBezTo>
                  <a:cubicBezTo>
                    <a:pt x="35" y="50"/>
                    <a:pt x="35" y="50"/>
                    <a:pt x="35" y="51"/>
                  </a:cubicBezTo>
                  <a:cubicBezTo>
                    <a:pt x="34" y="53"/>
                    <a:pt x="33" y="56"/>
                    <a:pt x="32" y="58"/>
                  </a:cubicBezTo>
                  <a:cubicBezTo>
                    <a:pt x="31" y="59"/>
                    <a:pt x="30" y="60"/>
                    <a:pt x="29" y="58"/>
                  </a:cubicBezTo>
                  <a:cubicBezTo>
                    <a:pt x="29" y="41"/>
                    <a:pt x="29" y="25"/>
                    <a:pt x="29" y="8"/>
                  </a:cubicBezTo>
                  <a:cubicBezTo>
                    <a:pt x="29" y="2"/>
                    <a:pt x="29" y="2"/>
                    <a:pt x="23" y="2"/>
                  </a:cubicBezTo>
                  <a:cubicBezTo>
                    <a:pt x="16" y="2"/>
                    <a:pt x="9" y="2"/>
                    <a:pt x="2" y="2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0"/>
                    <a:pt x="19" y="0"/>
                    <a:pt x="28" y="0"/>
                  </a:cubicBezTo>
                  <a:cubicBezTo>
                    <a:pt x="34" y="0"/>
                    <a:pt x="40" y="0"/>
                    <a:pt x="46" y="1"/>
                  </a:cubicBezTo>
                  <a:cubicBezTo>
                    <a:pt x="46" y="7"/>
                    <a:pt x="46" y="14"/>
                    <a:pt x="46" y="20"/>
                  </a:cubicBezTo>
                  <a:cubicBezTo>
                    <a:pt x="46" y="21"/>
                    <a:pt x="46" y="23"/>
                    <a:pt x="46" y="25"/>
                  </a:cubicBezTo>
                  <a:close/>
                </a:path>
              </a:pathLst>
            </a:custGeom>
            <a:solidFill>
              <a:srgbClr val="FCC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72F1C33B-5908-D7D2-DBD1-6BBBB9206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850" y="2020888"/>
              <a:ext cx="3175" cy="260350"/>
            </a:xfrm>
            <a:custGeom>
              <a:avLst/>
              <a:gdLst>
                <a:gd name="T0" fmla="*/ 1 w 1"/>
                <a:gd name="T1" fmla="*/ 76 h 76"/>
                <a:gd name="T2" fmla="*/ 0 w 1"/>
                <a:gd name="T3" fmla="*/ 73 h 76"/>
                <a:gd name="T4" fmla="*/ 0 w 1"/>
                <a:gd name="T5" fmla="*/ 4 h 76"/>
                <a:gd name="T6" fmla="*/ 0 w 1"/>
                <a:gd name="T7" fmla="*/ 0 h 76"/>
                <a:gd name="T8" fmla="*/ 1 w 1"/>
                <a:gd name="T9" fmla="*/ 2 h 76"/>
                <a:gd name="T10" fmla="*/ 1 w 1"/>
                <a:gd name="T11" fmla="*/ 75 h 76"/>
                <a:gd name="T12" fmla="*/ 1 w 1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76">
                  <a:moveTo>
                    <a:pt x="1" y="76"/>
                  </a:moveTo>
                  <a:cubicBezTo>
                    <a:pt x="0" y="75"/>
                    <a:pt x="0" y="74"/>
                    <a:pt x="0" y="73"/>
                  </a:cubicBezTo>
                  <a:cubicBezTo>
                    <a:pt x="0" y="50"/>
                    <a:pt x="0" y="27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7"/>
                    <a:pt x="1" y="51"/>
                    <a:pt x="1" y="75"/>
                  </a:cubicBezTo>
                  <a:cubicBezTo>
                    <a:pt x="1" y="76"/>
                    <a:pt x="1" y="76"/>
                    <a:pt x="1" y="76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5AA44634-5930-8E12-AD3D-4294100E8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2024063"/>
              <a:ext cx="4763" cy="171450"/>
            </a:xfrm>
            <a:custGeom>
              <a:avLst/>
              <a:gdLst>
                <a:gd name="T0" fmla="*/ 0 w 2"/>
                <a:gd name="T1" fmla="*/ 48 h 50"/>
                <a:gd name="T2" fmla="*/ 0 w 2"/>
                <a:gd name="T3" fmla="*/ 48 h 50"/>
                <a:gd name="T4" fmla="*/ 1 w 2"/>
                <a:gd name="T5" fmla="*/ 44 h 50"/>
                <a:gd name="T6" fmla="*/ 1 w 2"/>
                <a:gd name="T7" fmla="*/ 3 h 50"/>
                <a:gd name="T8" fmla="*/ 1 w 2"/>
                <a:gd name="T9" fmla="*/ 0 h 50"/>
                <a:gd name="T10" fmla="*/ 1 w 2"/>
                <a:gd name="T11" fmla="*/ 0 h 50"/>
                <a:gd name="T12" fmla="*/ 2 w 2"/>
                <a:gd name="T13" fmla="*/ 4 h 50"/>
                <a:gd name="T14" fmla="*/ 2 w 2"/>
                <a:gd name="T15" fmla="*/ 45 h 50"/>
                <a:gd name="T16" fmla="*/ 2 w 2"/>
                <a:gd name="T17" fmla="*/ 49 h 50"/>
                <a:gd name="T18" fmla="*/ 0 w 2"/>
                <a:gd name="T19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50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1" y="47"/>
                    <a:pt x="1" y="45"/>
                    <a:pt x="1" y="44"/>
                  </a:cubicBezTo>
                  <a:cubicBezTo>
                    <a:pt x="1" y="30"/>
                    <a:pt x="1" y="17"/>
                    <a:pt x="1" y="3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1"/>
                    <a:pt x="2" y="2"/>
                    <a:pt x="2" y="4"/>
                  </a:cubicBezTo>
                  <a:cubicBezTo>
                    <a:pt x="2" y="18"/>
                    <a:pt x="2" y="31"/>
                    <a:pt x="2" y="45"/>
                  </a:cubicBezTo>
                  <a:cubicBezTo>
                    <a:pt x="2" y="46"/>
                    <a:pt x="2" y="48"/>
                    <a:pt x="2" y="49"/>
                  </a:cubicBezTo>
                  <a:cubicBezTo>
                    <a:pt x="1" y="50"/>
                    <a:pt x="1" y="49"/>
                    <a:pt x="0" y="48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BAD6E3F6-894F-69C5-DA51-0D9DE224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2020888"/>
              <a:ext cx="6350" cy="139700"/>
            </a:xfrm>
            <a:custGeom>
              <a:avLst/>
              <a:gdLst>
                <a:gd name="T0" fmla="*/ 2 w 3"/>
                <a:gd name="T1" fmla="*/ 41 h 41"/>
                <a:gd name="T2" fmla="*/ 2 w 3"/>
                <a:gd name="T3" fmla="*/ 41 h 41"/>
                <a:gd name="T4" fmla="*/ 1 w 3"/>
                <a:gd name="T5" fmla="*/ 38 h 41"/>
                <a:gd name="T6" fmla="*/ 1 w 3"/>
                <a:gd name="T7" fmla="*/ 3 h 41"/>
                <a:gd name="T8" fmla="*/ 1 w 3"/>
                <a:gd name="T9" fmla="*/ 0 h 41"/>
                <a:gd name="T10" fmla="*/ 2 w 3"/>
                <a:gd name="T11" fmla="*/ 0 h 41"/>
                <a:gd name="T12" fmla="*/ 2 w 3"/>
                <a:gd name="T13" fmla="*/ 3 h 41"/>
                <a:gd name="T14" fmla="*/ 2 w 3"/>
                <a:gd name="T15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1">
                  <a:moveTo>
                    <a:pt x="2" y="41"/>
                  </a:moveTo>
                  <a:cubicBezTo>
                    <a:pt x="2" y="41"/>
                    <a:pt x="2" y="41"/>
                    <a:pt x="2" y="41"/>
                  </a:cubicBezTo>
                  <a:cubicBezTo>
                    <a:pt x="1" y="41"/>
                    <a:pt x="1" y="39"/>
                    <a:pt x="1" y="38"/>
                  </a:cubicBezTo>
                  <a:cubicBezTo>
                    <a:pt x="0" y="26"/>
                    <a:pt x="0" y="15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2" y="2"/>
                    <a:pt x="2" y="3"/>
                  </a:cubicBezTo>
                  <a:cubicBezTo>
                    <a:pt x="2" y="16"/>
                    <a:pt x="2" y="29"/>
                    <a:pt x="2" y="41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E7C4BCD4-F44C-2D23-7A1B-929561210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388" y="2006600"/>
              <a:ext cx="7938" cy="14288"/>
            </a:xfrm>
            <a:custGeom>
              <a:avLst/>
              <a:gdLst>
                <a:gd name="T0" fmla="*/ 2 w 4"/>
                <a:gd name="T1" fmla="*/ 4 h 4"/>
                <a:gd name="T2" fmla="*/ 2 w 4"/>
                <a:gd name="T3" fmla="*/ 0 h 4"/>
                <a:gd name="T4" fmla="*/ 4 w 4"/>
                <a:gd name="T5" fmla="*/ 4 h 4"/>
                <a:gd name="T6" fmla="*/ 3 w 4"/>
                <a:gd name="T7" fmla="*/ 4 h 4"/>
                <a:gd name="T8" fmla="*/ 2 w 4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3"/>
                    <a:pt x="2" y="1"/>
                    <a:pt x="2" y="0"/>
                  </a:cubicBezTo>
                  <a:cubicBezTo>
                    <a:pt x="3" y="1"/>
                    <a:pt x="3" y="3"/>
                    <a:pt x="4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2" y="4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C26107BF-2701-B093-F5CF-2E4FC0F36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0" y="1757363"/>
              <a:ext cx="4763" cy="17463"/>
            </a:xfrm>
            <a:custGeom>
              <a:avLst/>
              <a:gdLst>
                <a:gd name="T0" fmla="*/ 2 w 2"/>
                <a:gd name="T1" fmla="*/ 5 h 5"/>
                <a:gd name="T2" fmla="*/ 0 w 2"/>
                <a:gd name="T3" fmla="*/ 0 h 5"/>
                <a:gd name="T4" fmla="*/ 2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2" y="5"/>
                  </a:moveTo>
                  <a:cubicBezTo>
                    <a:pt x="1" y="4"/>
                    <a:pt x="0" y="2"/>
                    <a:pt x="0" y="0"/>
                  </a:cubicBezTo>
                  <a:cubicBezTo>
                    <a:pt x="1" y="1"/>
                    <a:pt x="2" y="3"/>
                    <a:pt x="2" y="5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5556B893-BDDA-ED83-C20A-C1A3ABB6C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3943350"/>
              <a:ext cx="1563688" cy="1209675"/>
            </a:xfrm>
            <a:custGeom>
              <a:avLst/>
              <a:gdLst>
                <a:gd name="T0" fmla="*/ 1 w 729"/>
                <a:gd name="T1" fmla="*/ 354 h 354"/>
                <a:gd name="T2" fmla="*/ 0 w 729"/>
                <a:gd name="T3" fmla="*/ 337 h 354"/>
                <a:gd name="T4" fmla="*/ 0 w 729"/>
                <a:gd name="T5" fmla="*/ 44 h 354"/>
                <a:gd name="T6" fmla="*/ 1 w 729"/>
                <a:gd name="T7" fmla="*/ 0 h 354"/>
                <a:gd name="T8" fmla="*/ 9 w 729"/>
                <a:gd name="T9" fmla="*/ 10 h 354"/>
                <a:gd name="T10" fmla="*/ 27 w 729"/>
                <a:gd name="T11" fmla="*/ 30 h 354"/>
                <a:gd name="T12" fmla="*/ 48 w 729"/>
                <a:gd name="T13" fmla="*/ 53 h 354"/>
                <a:gd name="T14" fmla="*/ 90 w 729"/>
                <a:gd name="T15" fmla="*/ 96 h 354"/>
                <a:gd name="T16" fmla="*/ 108 w 729"/>
                <a:gd name="T17" fmla="*/ 112 h 354"/>
                <a:gd name="T18" fmla="*/ 124 w 729"/>
                <a:gd name="T19" fmla="*/ 126 h 354"/>
                <a:gd name="T20" fmla="*/ 146 w 729"/>
                <a:gd name="T21" fmla="*/ 144 h 354"/>
                <a:gd name="T22" fmla="*/ 169 w 729"/>
                <a:gd name="T23" fmla="*/ 162 h 354"/>
                <a:gd name="T24" fmla="*/ 190 w 729"/>
                <a:gd name="T25" fmla="*/ 176 h 354"/>
                <a:gd name="T26" fmla="*/ 227 w 729"/>
                <a:gd name="T27" fmla="*/ 201 h 354"/>
                <a:gd name="T28" fmla="*/ 263 w 729"/>
                <a:gd name="T29" fmla="*/ 222 h 354"/>
                <a:gd name="T30" fmla="*/ 299 w 729"/>
                <a:gd name="T31" fmla="*/ 241 h 354"/>
                <a:gd name="T32" fmla="*/ 350 w 729"/>
                <a:gd name="T33" fmla="*/ 266 h 354"/>
                <a:gd name="T34" fmla="*/ 390 w 729"/>
                <a:gd name="T35" fmla="*/ 282 h 354"/>
                <a:gd name="T36" fmla="*/ 416 w 729"/>
                <a:gd name="T37" fmla="*/ 291 h 354"/>
                <a:gd name="T38" fmla="*/ 444 w 729"/>
                <a:gd name="T39" fmla="*/ 301 h 354"/>
                <a:gd name="T40" fmla="*/ 477 w 729"/>
                <a:gd name="T41" fmla="*/ 311 h 354"/>
                <a:gd name="T42" fmla="*/ 518 w 729"/>
                <a:gd name="T43" fmla="*/ 322 h 354"/>
                <a:gd name="T44" fmla="*/ 551 w 729"/>
                <a:gd name="T45" fmla="*/ 329 h 354"/>
                <a:gd name="T46" fmla="*/ 578 w 729"/>
                <a:gd name="T47" fmla="*/ 335 h 354"/>
                <a:gd name="T48" fmla="*/ 625 w 729"/>
                <a:gd name="T49" fmla="*/ 342 h 354"/>
                <a:gd name="T50" fmla="*/ 657 w 729"/>
                <a:gd name="T51" fmla="*/ 347 h 354"/>
                <a:gd name="T52" fmla="*/ 695 w 729"/>
                <a:gd name="T53" fmla="*/ 351 h 354"/>
                <a:gd name="T54" fmla="*/ 716 w 729"/>
                <a:gd name="T55" fmla="*/ 353 h 354"/>
                <a:gd name="T56" fmla="*/ 729 w 729"/>
                <a:gd name="T57" fmla="*/ 353 h 354"/>
                <a:gd name="T58" fmla="*/ 726 w 729"/>
                <a:gd name="T59" fmla="*/ 354 h 354"/>
                <a:gd name="T60" fmla="*/ 2 w 729"/>
                <a:gd name="T61" fmla="*/ 354 h 354"/>
                <a:gd name="T62" fmla="*/ 1 w 729"/>
                <a:gd name="T63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29" h="354">
                  <a:moveTo>
                    <a:pt x="1" y="354"/>
                  </a:moveTo>
                  <a:cubicBezTo>
                    <a:pt x="0" y="348"/>
                    <a:pt x="0" y="342"/>
                    <a:pt x="0" y="337"/>
                  </a:cubicBezTo>
                  <a:cubicBezTo>
                    <a:pt x="0" y="239"/>
                    <a:pt x="0" y="142"/>
                    <a:pt x="0" y="44"/>
                  </a:cubicBezTo>
                  <a:cubicBezTo>
                    <a:pt x="0" y="29"/>
                    <a:pt x="0" y="15"/>
                    <a:pt x="1" y="0"/>
                  </a:cubicBezTo>
                  <a:cubicBezTo>
                    <a:pt x="5" y="3"/>
                    <a:pt x="7" y="7"/>
                    <a:pt x="9" y="10"/>
                  </a:cubicBezTo>
                  <a:cubicBezTo>
                    <a:pt x="15" y="17"/>
                    <a:pt x="21" y="24"/>
                    <a:pt x="27" y="30"/>
                  </a:cubicBezTo>
                  <a:cubicBezTo>
                    <a:pt x="34" y="38"/>
                    <a:pt x="40" y="46"/>
                    <a:pt x="48" y="53"/>
                  </a:cubicBezTo>
                  <a:cubicBezTo>
                    <a:pt x="61" y="68"/>
                    <a:pt x="75" y="82"/>
                    <a:pt x="90" y="96"/>
                  </a:cubicBezTo>
                  <a:cubicBezTo>
                    <a:pt x="96" y="101"/>
                    <a:pt x="102" y="107"/>
                    <a:pt x="108" y="112"/>
                  </a:cubicBezTo>
                  <a:cubicBezTo>
                    <a:pt x="113" y="117"/>
                    <a:pt x="119" y="122"/>
                    <a:pt x="124" y="126"/>
                  </a:cubicBezTo>
                  <a:cubicBezTo>
                    <a:pt x="132" y="132"/>
                    <a:pt x="139" y="138"/>
                    <a:pt x="146" y="144"/>
                  </a:cubicBezTo>
                  <a:cubicBezTo>
                    <a:pt x="154" y="150"/>
                    <a:pt x="161" y="156"/>
                    <a:pt x="169" y="162"/>
                  </a:cubicBezTo>
                  <a:cubicBezTo>
                    <a:pt x="176" y="167"/>
                    <a:pt x="183" y="172"/>
                    <a:pt x="190" y="176"/>
                  </a:cubicBezTo>
                  <a:cubicBezTo>
                    <a:pt x="202" y="185"/>
                    <a:pt x="214" y="193"/>
                    <a:pt x="227" y="201"/>
                  </a:cubicBezTo>
                  <a:cubicBezTo>
                    <a:pt x="239" y="208"/>
                    <a:pt x="251" y="215"/>
                    <a:pt x="263" y="222"/>
                  </a:cubicBezTo>
                  <a:cubicBezTo>
                    <a:pt x="275" y="229"/>
                    <a:pt x="287" y="235"/>
                    <a:pt x="299" y="241"/>
                  </a:cubicBezTo>
                  <a:cubicBezTo>
                    <a:pt x="316" y="250"/>
                    <a:pt x="333" y="258"/>
                    <a:pt x="350" y="266"/>
                  </a:cubicBezTo>
                  <a:cubicBezTo>
                    <a:pt x="363" y="271"/>
                    <a:pt x="377" y="277"/>
                    <a:pt x="390" y="282"/>
                  </a:cubicBezTo>
                  <a:cubicBezTo>
                    <a:pt x="398" y="285"/>
                    <a:pt x="407" y="288"/>
                    <a:pt x="416" y="291"/>
                  </a:cubicBezTo>
                  <a:cubicBezTo>
                    <a:pt x="425" y="295"/>
                    <a:pt x="435" y="297"/>
                    <a:pt x="444" y="301"/>
                  </a:cubicBezTo>
                  <a:cubicBezTo>
                    <a:pt x="455" y="304"/>
                    <a:pt x="466" y="307"/>
                    <a:pt x="477" y="311"/>
                  </a:cubicBezTo>
                  <a:cubicBezTo>
                    <a:pt x="490" y="315"/>
                    <a:pt x="504" y="318"/>
                    <a:pt x="518" y="322"/>
                  </a:cubicBezTo>
                  <a:cubicBezTo>
                    <a:pt x="529" y="324"/>
                    <a:pt x="540" y="327"/>
                    <a:pt x="551" y="329"/>
                  </a:cubicBezTo>
                  <a:cubicBezTo>
                    <a:pt x="560" y="331"/>
                    <a:pt x="569" y="333"/>
                    <a:pt x="578" y="335"/>
                  </a:cubicBezTo>
                  <a:cubicBezTo>
                    <a:pt x="594" y="337"/>
                    <a:pt x="609" y="340"/>
                    <a:pt x="625" y="342"/>
                  </a:cubicBezTo>
                  <a:cubicBezTo>
                    <a:pt x="635" y="344"/>
                    <a:pt x="646" y="345"/>
                    <a:pt x="657" y="347"/>
                  </a:cubicBezTo>
                  <a:cubicBezTo>
                    <a:pt x="670" y="348"/>
                    <a:pt x="682" y="349"/>
                    <a:pt x="695" y="351"/>
                  </a:cubicBezTo>
                  <a:cubicBezTo>
                    <a:pt x="702" y="352"/>
                    <a:pt x="709" y="352"/>
                    <a:pt x="716" y="353"/>
                  </a:cubicBezTo>
                  <a:cubicBezTo>
                    <a:pt x="720" y="353"/>
                    <a:pt x="724" y="353"/>
                    <a:pt x="729" y="353"/>
                  </a:cubicBezTo>
                  <a:cubicBezTo>
                    <a:pt x="728" y="354"/>
                    <a:pt x="727" y="354"/>
                    <a:pt x="726" y="354"/>
                  </a:cubicBezTo>
                  <a:cubicBezTo>
                    <a:pt x="485" y="354"/>
                    <a:pt x="244" y="354"/>
                    <a:pt x="2" y="354"/>
                  </a:cubicBezTo>
                  <a:cubicBezTo>
                    <a:pt x="2" y="354"/>
                    <a:pt x="1" y="354"/>
                    <a:pt x="1" y="354"/>
                  </a:cubicBezTo>
                  <a:close/>
                </a:path>
              </a:pathLst>
            </a:custGeom>
            <a:solidFill>
              <a:srgbClr val="EB6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92A8EC48-4CF0-C01B-0F0B-3FD1130D4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725" y="2024063"/>
              <a:ext cx="127000" cy="1004888"/>
            </a:xfrm>
            <a:custGeom>
              <a:avLst/>
              <a:gdLst>
                <a:gd name="T0" fmla="*/ 1 w 59"/>
                <a:gd name="T1" fmla="*/ 0 h 294"/>
                <a:gd name="T2" fmla="*/ 56 w 59"/>
                <a:gd name="T3" fmla="*/ 0 h 294"/>
                <a:gd name="T4" fmla="*/ 59 w 59"/>
                <a:gd name="T5" fmla="*/ 3 h 294"/>
                <a:gd name="T6" fmla="*/ 59 w 59"/>
                <a:gd name="T7" fmla="*/ 5 h 294"/>
                <a:gd name="T8" fmla="*/ 59 w 59"/>
                <a:gd name="T9" fmla="*/ 120 h 294"/>
                <a:gd name="T10" fmla="*/ 59 w 59"/>
                <a:gd name="T11" fmla="*/ 130 h 294"/>
                <a:gd name="T12" fmla="*/ 57 w 59"/>
                <a:gd name="T13" fmla="*/ 135 h 294"/>
                <a:gd name="T14" fmla="*/ 53 w 59"/>
                <a:gd name="T15" fmla="*/ 145 h 294"/>
                <a:gd name="T16" fmla="*/ 50 w 59"/>
                <a:gd name="T17" fmla="*/ 147 h 294"/>
                <a:gd name="T18" fmla="*/ 49 w 59"/>
                <a:gd name="T19" fmla="*/ 151 h 294"/>
                <a:gd name="T20" fmla="*/ 50 w 59"/>
                <a:gd name="T21" fmla="*/ 289 h 294"/>
                <a:gd name="T22" fmla="*/ 45 w 59"/>
                <a:gd name="T23" fmla="*/ 294 h 294"/>
                <a:gd name="T24" fmla="*/ 1 w 59"/>
                <a:gd name="T25" fmla="*/ 294 h 294"/>
                <a:gd name="T26" fmla="*/ 0 w 59"/>
                <a:gd name="T27" fmla="*/ 288 h 294"/>
                <a:gd name="T28" fmla="*/ 0 w 59"/>
                <a:gd name="T29" fmla="*/ 226 h 294"/>
                <a:gd name="T30" fmla="*/ 0 w 59"/>
                <a:gd name="T31" fmla="*/ 6 h 294"/>
                <a:gd name="T32" fmla="*/ 1 w 59"/>
                <a:gd name="T3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294">
                  <a:moveTo>
                    <a:pt x="1" y="0"/>
                  </a:moveTo>
                  <a:cubicBezTo>
                    <a:pt x="19" y="0"/>
                    <a:pt x="38" y="0"/>
                    <a:pt x="56" y="0"/>
                  </a:cubicBezTo>
                  <a:cubicBezTo>
                    <a:pt x="58" y="0"/>
                    <a:pt x="59" y="1"/>
                    <a:pt x="59" y="3"/>
                  </a:cubicBezTo>
                  <a:cubicBezTo>
                    <a:pt x="59" y="4"/>
                    <a:pt x="59" y="5"/>
                    <a:pt x="59" y="5"/>
                  </a:cubicBezTo>
                  <a:cubicBezTo>
                    <a:pt x="59" y="44"/>
                    <a:pt x="59" y="82"/>
                    <a:pt x="59" y="120"/>
                  </a:cubicBezTo>
                  <a:cubicBezTo>
                    <a:pt x="59" y="123"/>
                    <a:pt x="59" y="126"/>
                    <a:pt x="59" y="130"/>
                  </a:cubicBezTo>
                  <a:cubicBezTo>
                    <a:pt x="59" y="132"/>
                    <a:pt x="58" y="133"/>
                    <a:pt x="57" y="135"/>
                  </a:cubicBezTo>
                  <a:cubicBezTo>
                    <a:pt x="56" y="138"/>
                    <a:pt x="54" y="142"/>
                    <a:pt x="53" y="145"/>
                  </a:cubicBezTo>
                  <a:cubicBezTo>
                    <a:pt x="52" y="146"/>
                    <a:pt x="52" y="147"/>
                    <a:pt x="50" y="147"/>
                  </a:cubicBezTo>
                  <a:cubicBezTo>
                    <a:pt x="49" y="148"/>
                    <a:pt x="49" y="150"/>
                    <a:pt x="49" y="151"/>
                  </a:cubicBezTo>
                  <a:cubicBezTo>
                    <a:pt x="49" y="197"/>
                    <a:pt x="49" y="243"/>
                    <a:pt x="50" y="289"/>
                  </a:cubicBezTo>
                  <a:cubicBezTo>
                    <a:pt x="50" y="293"/>
                    <a:pt x="49" y="294"/>
                    <a:pt x="45" y="294"/>
                  </a:cubicBezTo>
                  <a:cubicBezTo>
                    <a:pt x="31" y="293"/>
                    <a:pt x="16" y="294"/>
                    <a:pt x="1" y="294"/>
                  </a:cubicBezTo>
                  <a:cubicBezTo>
                    <a:pt x="0" y="292"/>
                    <a:pt x="0" y="290"/>
                    <a:pt x="0" y="288"/>
                  </a:cubicBezTo>
                  <a:cubicBezTo>
                    <a:pt x="0" y="267"/>
                    <a:pt x="0" y="246"/>
                    <a:pt x="0" y="226"/>
                  </a:cubicBezTo>
                  <a:cubicBezTo>
                    <a:pt x="0" y="153"/>
                    <a:pt x="0" y="80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E74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9A2D2096-5728-E773-B1FB-0CD275EEF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663" y="2024063"/>
              <a:ext cx="131763" cy="1004888"/>
            </a:xfrm>
            <a:custGeom>
              <a:avLst/>
              <a:gdLst>
                <a:gd name="T0" fmla="*/ 3 w 61"/>
                <a:gd name="T1" fmla="*/ 0 h 294"/>
                <a:gd name="T2" fmla="*/ 59 w 61"/>
                <a:gd name="T3" fmla="*/ 0 h 294"/>
                <a:gd name="T4" fmla="*/ 61 w 61"/>
                <a:gd name="T5" fmla="*/ 5 h 294"/>
                <a:gd name="T6" fmla="*/ 61 w 61"/>
                <a:gd name="T7" fmla="*/ 26 h 294"/>
                <a:gd name="T8" fmla="*/ 61 w 61"/>
                <a:gd name="T9" fmla="*/ 122 h 294"/>
                <a:gd name="T10" fmla="*/ 60 w 61"/>
                <a:gd name="T11" fmla="*/ 130 h 294"/>
                <a:gd name="T12" fmla="*/ 56 w 61"/>
                <a:gd name="T13" fmla="*/ 141 h 294"/>
                <a:gd name="T14" fmla="*/ 53 w 61"/>
                <a:gd name="T15" fmla="*/ 149 h 294"/>
                <a:gd name="T16" fmla="*/ 53 w 61"/>
                <a:gd name="T17" fmla="*/ 287 h 294"/>
                <a:gd name="T18" fmla="*/ 52 w 61"/>
                <a:gd name="T19" fmla="*/ 293 h 294"/>
                <a:gd name="T20" fmla="*/ 29 w 61"/>
                <a:gd name="T21" fmla="*/ 294 h 294"/>
                <a:gd name="T22" fmla="*/ 6 w 61"/>
                <a:gd name="T23" fmla="*/ 294 h 294"/>
                <a:gd name="T24" fmla="*/ 5 w 61"/>
                <a:gd name="T25" fmla="*/ 289 h 294"/>
                <a:gd name="T26" fmla="*/ 5 w 61"/>
                <a:gd name="T27" fmla="*/ 149 h 294"/>
                <a:gd name="T28" fmla="*/ 2 w 61"/>
                <a:gd name="T29" fmla="*/ 141 h 294"/>
                <a:gd name="T30" fmla="*/ 1 w 61"/>
                <a:gd name="T31" fmla="*/ 137 h 294"/>
                <a:gd name="T32" fmla="*/ 1 w 61"/>
                <a:gd name="T33" fmla="*/ 6 h 294"/>
                <a:gd name="T34" fmla="*/ 3 w 61"/>
                <a:gd name="T3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" h="294">
                  <a:moveTo>
                    <a:pt x="3" y="0"/>
                  </a:moveTo>
                  <a:cubicBezTo>
                    <a:pt x="22" y="0"/>
                    <a:pt x="40" y="0"/>
                    <a:pt x="59" y="0"/>
                  </a:cubicBezTo>
                  <a:cubicBezTo>
                    <a:pt x="61" y="1"/>
                    <a:pt x="61" y="3"/>
                    <a:pt x="61" y="5"/>
                  </a:cubicBezTo>
                  <a:cubicBezTo>
                    <a:pt x="61" y="12"/>
                    <a:pt x="61" y="19"/>
                    <a:pt x="61" y="26"/>
                  </a:cubicBezTo>
                  <a:cubicBezTo>
                    <a:pt x="61" y="58"/>
                    <a:pt x="61" y="90"/>
                    <a:pt x="61" y="122"/>
                  </a:cubicBezTo>
                  <a:cubicBezTo>
                    <a:pt x="61" y="125"/>
                    <a:pt x="61" y="127"/>
                    <a:pt x="60" y="130"/>
                  </a:cubicBezTo>
                  <a:cubicBezTo>
                    <a:pt x="60" y="134"/>
                    <a:pt x="57" y="137"/>
                    <a:pt x="56" y="141"/>
                  </a:cubicBezTo>
                  <a:cubicBezTo>
                    <a:pt x="55" y="144"/>
                    <a:pt x="53" y="146"/>
                    <a:pt x="53" y="149"/>
                  </a:cubicBezTo>
                  <a:cubicBezTo>
                    <a:pt x="53" y="195"/>
                    <a:pt x="53" y="241"/>
                    <a:pt x="53" y="287"/>
                  </a:cubicBezTo>
                  <a:cubicBezTo>
                    <a:pt x="53" y="289"/>
                    <a:pt x="53" y="292"/>
                    <a:pt x="52" y="293"/>
                  </a:cubicBezTo>
                  <a:cubicBezTo>
                    <a:pt x="44" y="294"/>
                    <a:pt x="36" y="294"/>
                    <a:pt x="29" y="294"/>
                  </a:cubicBezTo>
                  <a:cubicBezTo>
                    <a:pt x="21" y="294"/>
                    <a:pt x="14" y="294"/>
                    <a:pt x="6" y="294"/>
                  </a:cubicBezTo>
                  <a:cubicBezTo>
                    <a:pt x="5" y="292"/>
                    <a:pt x="5" y="290"/>
                    <a:pt x="5" y="289"/>
                  </a:cubicBezTo>
                  <a:cubicBezTo>
                    <a:pt x="5" y="242"/>
                    <a:pt x="5" y="196"/>
                    <a:pt x="5" y="149"/>
                  </a:cubicBezTo>
                  <a:cubicBezTo>
                    <a:pt x="5" y="146"/>
                    <a:pt x="3" y="144"/>
                    <a:pt x="2" y="141"/>
                  </a:cubicBezTo>
                  <a:cubicBezTo>
                    <a:pt x="2" y="140"/>
                    <a:pt x="1" y="139"/>
                    <a:pt x="1" y="137"/>
                  </a:cubicBezTo>
                  <a:cubicBezTo>
                    <a:pt x="1" y="93"/>
                    <a:pt x="1" y="50"/>
                    <a:pt x="1" y="6"/>
                  </a:cubicBezTo>
                  <a:cubicBezTo>
                    <a:pt x="1" y="4"/>
                    <a:pt x="0" y="1"/>
                    <a:pt x="3" y="0"/>
                  </a:cubicBezTo>
                  <a:close/>
                </a:path>
              </a:pathLst>
            </a:custGeom>
            <a:solidFill>
              <a:srgbClr val="5145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645A4342-578B-89E7-CBCC-CF3D32FEE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2024063"/>
              <a:ext cx="128588" cy="1004888"/>
            </a:xfrm>
            <a:custGeom>
              <a:avLst/>
              <a:gdLst>
                <a:gd name="T0" fmla="*/ 12 w 60"/>
                <a:gd name="T1" fmla="*/ 148 h 294"/>
                <a:gd name="T2" fmla="*/ 3 w 60"/>
                <a:gd name="T3" fmla="*/ 130 h 294"/>
                <a:gd name="T4" fmla="*/ 1 w 60"/>
                <a:gd name="T5" fmla="*/ 126 h 294"/>
                <a:gd name="T6" fmla="*/ 0 w 60"/>
                <a:gd name="T7" fmla="*/ 120 h 294"/>
                <a:gd name="T8" fmla="*/ 0 w 60"/>
                <a:gd name="T9" fmla="*/ 5 h 294"/>
                <a:gd name="T10" fmla="*/ 2 w 60"/>
                <a:gd name="T11" fmla="*/ 0 h 294"/>
                <a:gd name="T12" fmla="*/ 58 w 60"/>
                <a:gd name="T13" fmla="*/ 0 h 294"/>
                <a:gd name="T14" fmla="*/ 60 w 60"/>
                <a:gd name="T15" fmla="*/ 3 h 294"/>
                <a:gd name="T16" fmla="*/ 60 w 60"/>
                <a:gd name="T17" fmla="*/ 8 h 294"/>
                <a:gd name="T18" fmla="*/ 60 w 60"/>
                <a:gd name="T19" fmla="*/ 232 h 294"/>
                <a:gd name="T20" fmla="*/ 59 w 60"/>
                <a:gd name="T21" fmla="*/ 256 h 294"/>
                <a:gd name="T22" fmla="*/ 59 w 60"/>
                <a:gd name="T23" fmla="*/ 257 h 294"/>
                <a:gd name="T24" fmla="*/ 58 w 60"/>
                <a:gd name="T25" fmla="*/ 269 h 294"/>
                <a:gd name="T26" fmla="*/ 56 w 60"/>
                <a:gd name="T27" fmla="*/ 290 h 294"/>
                <a:gd name="T28" fmla="*/ 54 w 60"/>
                <a:gd name="T29" fmla="*/ 293 h 294"/>
                <a:gd name="T30" fmla="*/ 15 w 60"/>
                <a:gd name="T31" fmla="*/ 294 h 294"/>
                <a:gd name="T32" fmla="*/ 12 w 60"/>
                <a:gd name="T33" fmla="*/ 290 h 294"/>
                <a:gd name="T34" fmla="*/ 12 w 60"/>
                <a:gd name="T35" fmla="*/ 247 h 294"/>
                <a:gd name="T36" fmla="*/ 12 w 60"/>
                <a:gd name="T37" fmla="*/ 151 h 294"/>
                <a:gd name="T38" fmla="*/ 12 w 60"/>
                <a:gd name="T39" fmla="*/ 14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0" h="294">
                  <a:moveTo>
                    <a:pt x="12" y="148"/>
                  </a:moveTo>
                  <a:cubicBezTo>
                    <a:pt x="9" y="142"/>
                    <a:pt x="6" y="136"/>
                    <a:pt x="3" y="130"/>
                  </a:cubicBezTo>
                  <a:cubicBezTo>
                    <a:pt x="2" y="129"/>
                    <a:pt x="1" y="127"/>
                    <a:pt x="1" y="126"/>
                  </a:cubicBezTo>
                  <a:cubicBezTo>
                    <a:pt x="1" y="124"/>
                    <a:pt x="0" y="122"/>
                    <a:pt x="0" y="120"/>
                  </a:cubicBezTo>
                  <a:cubicBezTo>
                    <a:pt x="0" y="82"/>
                    <a:pt x="0" y="43"/>
                    <a:pt x="0" y="5"/>
                  </a:cubicBezTo>
                  <a:cubicBezTo>
                    <a:pt x="0" y="3"/>
                    <a:pt x="0" y="1"/>
                    <a:pt x="2" y="0"/>
                  </a:cubicBezTo>
                  <a:cubicBezTo>
                    <a:pt x="20" y="0"/>
                    <a:pt x="39" y="0"/>
                    <a:pt x="58" y="0"/>
                  </a:cubicBezTo>
                  <a:cubicBezTo>
                    <a:pt x="59" y="0"/>
                    <a:pt x="59" y="2"/>
                    <a:pt x="60" y="3"/>
                  </a:cubicBezTo>
                  <a:cubicBezTo>
                    <a:pt x="60" y="5"/>
                    <a:pt x="60" y="6"/>
                    <a:pt x="60" y="8"/>
                  </a:cubicBezTo>
                  <a:cubicBezTo>
                    <a:pt x="60" y="82"/>
                    <a:pt x="60" y="157"/>
                    <a:pt x="60" y="232"/>
                  </a:cubicBezTo>
                  <a:cubicBezTo>
                    <a:pt x="60" y="240"/>
                    <a:pt x="60" y="248"/>
                    <a:pt x="59" y="256"/>
                  </a:cubicBezTo>
                  <a:cubicBezTo>
                    <a:pt x="59" y="256"/>
                    <a:pt x="59" y="257"/>
                    <a:pt x="59" y="257"/>
                  </a:cubicBezTo>
                  <a:cubicBezTo>
                    <a:pt x="58" y="261"/>
                    <a:pt x="59" y="265"/>
                    <a:pt x="58" y="269"/>
                  </a:cubicBezTo>
                  <a:cubicBezTo>
                    <a:pt x="57" y="276"/>
                    <a:pt x="57" y="283"/>
                    <a:pt x="56" y="290"/>
                  </a:cubicBezTo>
                  <a:cubicBezTo>
                    <a:pt x="56" y="292"/>
                    <a:pt x="56" y="293"/>
                    <a:pt x="54" y="293"/>
                  </a:cubicBezTo>
                  <a:cubicBezTo>
                    <a:pt x="41" y="293"/>
                    <a:pt x="28" y="293"/>
                    <a:pt x="15" y="294"/>
                  </a:cubicBezTo>
                  <a:cubicBezTo>
                    <a:pt x="12" y="294"/>
                    <a:pt x="12" y="292"/>
                    <a:pt x="12" y="290"/>
                  </a:cubicBezTo>
                  <a:cubicBezTo>
                    <a:pt x="12" y="276"/>
                    <a:pt x="12" y="261"/>
                    <a:pt x="12" y="247"/>
                  </a:cubicBezTo>
                  <a:cubicBezTo>
                    <a:pt x="12" y="215"/>
                    <a:pt x="12" y="183"/>
                    <a:pt x="12" y="151"/>
                  </a:cubicBezTo>
                  <a:cubicBezTo>
                    <a:pt x="12" y="150"/>
                    <a:pt x="13" y="149"/>
                    <a:pt x="12" y="148"/>
                  </a:cubicBezTo>
                  <a:close/>
                </a:path>
              </a:pathLst>
            </a:custGeom>
            <a:solidFill>
              <a:srgbClr val="E83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0E258668-49EB-1E40-A780-31ECF5EE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900" y="2024063"/>
              <a:ext cx="128588" cy="1004888"/>
            </a:xfrm>
            <a:custGeom>
              <a:avLst/>
              <a:gdLst>
                <a:gd name="T0" fmla="*/ 56 w 60"/>
                <a:gd name="T1" fmla="*/ 0 h 294"/>
                <a:gd name="T2" fmla="*/ 58 w 60"/>
                <a:gd name="T3" fmla="*/ 0 h 294"/>
                <a:gd name="T4" fmla="*/ 60 w 60"/>
                <a:gd name="T5" fmla="*/ 7 h 294"/>
                <a:gd name="T6" fmla="*/ 60 w 60"/>
                <a:gd name="T7" fmla="*/ 70 h 294"/>
                <a:gd name="T8" fmla="*/ 60 w 60"/>
                <a:gd name="T9" fmla="*/ 114 h 294"/>
                <a:gd name="T10" fmla="*/ 55 w 60"/>
                <a:gd name="T11" fmla="*/ 124 h 294"/>
                <a:gd name="T12" fmla="*/ 46 w 60"/>
                <a:gd name="T13" fmla="*/ 145 h 294"/>
                <a:gd name="T14" fmla="*/ 43 w 60"/>
                <a:gd name="T15" fmla="*/ 147 h 294"/>
                <a:gd name="T16" fmla="*/ 42 w 60"/>
                <a:gd name="T17" fmla="*/ 152 h 294"/>
                <a:gd name="T18" fmla="*/ 42 w 60"/>
                <a:gd name="T19" fmla="*/ 289 h 294"/>
                <a:gd name="T20" fmla="*/ 38 w 60"/>
                <a:gd name="T21" fmla="*/ 294 h 294"/>
                <a:gd name="T22" fmla="*/ 15 w 60"/>
                <a:gd name="T23" fmla="*/ 294 h 294"/>
                <a:gd name="T24" fmla="*/ 14 w 60"/>
                <a:gd name="T25" fmla="*/ 287 h 294"/>
                <a:gd name="T26" fmla="*/ 14 w 60"/>
                <a:gd name="T27" fmla="*/ 150 h 294"/>
                <a:gd name="T28" fmla="*/ 14 w 60"/>
                <a:gd name="T29" fmla="*/ 148 h 294"/>
                <a:gd name="T30" fmla="*/ 6 w 60"/>
                <a:gd name="T31" fmla="*/ 131 h 294"/>
                <a:gd name="T32" fmla="*/ 3 w 60"/>
                <a:gd name="T33" fmla="*/ 124 h 294"/>
                <a:gd name="T34" fmla="*/ 0 w 60"/>
                <a:gd name="T35" fmla="*/ 105 h 294"/>
                <a:gd name="T36" fmla="*/ 0 w 60"/>
                <a:gd name="T37" fmla="*/ 6 h 294"/>
                <a:gd name="T38" fmla="*/ 2 w 60"/>
                <a:gd name="T39" fmla="*/ 0 h 294"/>
                <a:gd name="T40" fmla="*/ 56 w 60"/>
                <a:gd name="T41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294">
                  <a:moveTo>
                    <a:pt x="56" y="0"/>
                  </a:moveTo>
                  <a:cubicBezTo>
                    <a:pt x="57" y="0"/>
                    <a:pt x="57" y="0"/>
                    <a:pt x="58" y="0"/>
                  </a:cubicBezTo>
                  <a:cubicBezTo>
                    <a:pt x="60" y="2"/>
                    <a:pt x="60" y="4"/>
                    <a:pt x="60" y="7"/>
                  </a:cubicBezTo>
                  <a:cubicBezTo>
                    <a:pt x="60" y="28"/>
                    <a:pt x="60" y="49"/>
                    <a:pt x="60" y="70"/>
                  </a:cubicBezTo>
                  <a:cubicBezTo>
                    <a:pt x="60" y="84"/>
                    <a:pt x="60" y="99"/>
                    <a:pt x="60" y="114"/>
                  </a:cubicBezTo>
                  <a:cubicBezTo>
                    <a:pt x="59" y="118"/>
                    <a:pt x="57" y="121"/>
                    <a:pt x="55" y="124"/>
                  </a:cubicBezTo>
                  <a:cubicBezTo>
                    <a:pt x="52" y="131"/>
                    <a:pt x="49" y="138"/>
                    <a:pt x="46" y="145"/>
                  </a:cubicBezTo>
                  <a:cubicBezTo>
                    <a:pt x="45" y="146"/>
                    <a:pt x="44" y="147"/>
                    <a:pt x="43" y="147"/>
                  </a:cubicBezTo>
                  <a:cubicBezTo>
                    <a:pt x="42" y="149"/>
                    <a:pt x="42" y="150"/>
                    <a:pt x="42" y="152"/>
                  </a:cubicBezTo>
                  <a:cubicBezTo>
                    <a:pt x="42" y="197"/>
                    <a:pt x="42" y="243"/>
                    <a:pt x="42" y="289"/>
                  </a:cubicBezTo>
                  <a:cubicBezTo>
                    <a:pt x="42" y="293"/>
                    <a:pt x="42" y="294"/>
                    <a:pt x="38" y="294"/>
                  </a:cubicBezTo>
                  <a:cubicBezTo>
                    <a:pt x="30" y="293"/>
                    <a:pt x="23" y="294"/>
                    <a:pt x="15" y="294"/>
                  </a:cubicBezTo>
                  <a:cubicBezTo>
                    <a:pt x="14" y="292"/>
                    <a:pt x="14" y="289"/>
                    <a:pt x="14" y="287"/>
                  </a:cubicBezTo>
                  <a:cubicBezTo>
                    <a:pt x="14" y="242"/>
                    <a:pt x="14" y="196"/>
                    <a:pt x="14" y="150"/>
                  </a:cubicBezTo>
                  <a:cubicBezTo>
                    <a:pt x="14" y="150"/>
                    <a:pt x="14" y="149"/>
                    <a:pt x="14" y="148"/>
                  </a:cubicBezTo>
                  <a:cubicBezTo>
                    <a:pt x="11" y="142"/>
                    <a:pt x="8" y="137"/>
                    <a:pt x="6" y="131"/>
                  </a:cubicBezTo>
                  <a:cubicBezTo>
                    <a:pt x="5" y="129"/>
                    <a:pt x="3" y="127"/>
                    <a:pt x="3" y="124"/>
                  </a:cubicBezTo>
                  <a:cubicBezTo>
                    <a:pt x="0" y="118"/>
                    <a:pt x="0" y="112"/>
                    <a:pt x="0" y="105"/>
                  </a:cubicBezTo>
                  <a:cubicBezTo>
                    <a:pt x="0" y="72"/>
                    <a:pt x="0" y="39"/>
                    <a:pt x="0" y="6"/>
                  </a:cubicBezTo>
                  <a:cubicBezTo>
                    <a:pt x="0" y="4"/>
                    <a:pt x="0" y="1"/>
                    <a:pt x="2" y="0"/>
                  </a:cubicBezTo>
                  <a:cubicBezTo>
                    <a:pt x="20" y="0"/>
                    <a:pt x="38" y="0"/>
                    <a:pt x="56" y="0"/>
                  </a:cubicBezTo>
                  <a:close/>
                </a:path>
              </a:pathLst>
            </a:custGeom>
            <a:solidFill>
              <a:srgbClr val="F2D4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32187086-A431-B63B-8E87-AB3E2D1B0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288" y="2524125"/>
              <a:ext cx="131763" cy="504825"/>
            </a:xfrm>
            <a:custGeom>
              <a:avLst/>
              <a:gdLst>
                <a:gd name="T0" fmla="*/ 59 w 61"/>
                <a:gd name="T1" fmla="*/ 148 h 148"/>
                <a:gd name="T2" fmla="*/ 2 w 61"/>
                <a:gd name="T3" fmla="*/ 148 h 148"/>
                <a:gd name="T4" fmla="*/ 1 w 61"/>
                <a:gd name="T5" fmla="*/ 144 h 148"/>
                <a:gd name="T6" fmla="*/ 1 w 61"/>
                <a:gd name="T7" fmla="*/ 141 h 148"/>
                <a:gd name="T8" fmla="*/ 1 w 61"/>
                <a:gd name="T9" fmla="*/ 8 h 148"/>
                <a:gd name="T10" fmla="*/ 2 w 61"/>
                <a:gd name="T11" fmla="*/ 1 h 148"/>
                <a:gd name="T12" fmla="*/ 6 w 61"/>
                <a:gd name="T13" fmla="*/ 1 h 148"/>
                <a:gd name="T14" fmla="*/ 55 w 61"/>
                <a:gd name="T15" fmla="*/ 0 h 148"/>
                <a:gd name="T16" fmla="*/ 59 w 61"/>
                <a:gd name="T17" fmla="*/ 1 h 148"/>
                <a:gd name="T18" fmla="*/ 61 w 61"/>
                <a:gd name="T19" fmla="*/ 8 h 148"/>
                <a:gd name="T20" fmla="*/ 61 w 61"/>
                <a:gd name="T21" fmla="*/ 142 h 148"/>
                <a:gd name="T22" fmla="*/ 59 w 61"/>
                <a:gd name="T23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148">
                  <a:moveTo>
                    <a:pt x="59" y="148"/>
                  </a:moveTo>
                  <a:cubicBezTo>
                    <a:pt x="40" y="148"/>
                    <a:pt x="21" y="148"/>
                    <a:pt x="2" y="148"/>
                  </a:cubicBezTo>
                  <a:cubicBezTo>
                    <a:pt x="1" y="147"/>
                    <a:pt x="1" y="146"/>
                    <a:pt x="1" y="144"/>
                  </a:cubicBezTo>
                  <a:cubicBezTo>
                    <a:pt x="1" y="143"/>
                    <a:pt x="1" y="142"/>
                    <a:pt x="1" y="141"/>
                  </a:cubicBezTo>
                  <a:cubicBezTo>
                    <a:pt x="1" y="97"/>
                    <a:pt x="1" y="53"/>
                    <a:pt x="1" y="8"/>
                  </a:cubicBezTo>
                  <a:cubicBezTo>
                    <a:pt x="1" y="6"/>
                    <a:pt x="0" y="4"/>
                    <a:pt x="2" y="1"/>
                  </a:cubicBezTo>
                  <a:cubicBezTo>
                    <a:pt x="3" y="0"/>
                    <a:pt x="5" y="1"/>
                    <a:pt x="6" y="1"/>
                  </a:cubicBezTo>
                  <a:cubicBezTo>
                    <a:pt x="23" y="0"/>
                    <a:pt x="39" y="0"/>
                    <a:pt x="55" y="0"/>
                  </a:cubicBezTo>
                  <a:cubicBezTo>
                    <a:pt x="56" y="1"/>
                    <a:pt x="58" y="0"/>
                    <a:pt x="59" y="1"/>
                  </a:cubicBezTo>
                  <a:cubicBezTo>
                    <a:pt x="60" y="3"/>
                    <a:pt x="61" y="6"/>
                    <a:pt x="61" y="8"/>
                  </a:cubicBezTo>
                  <a:cubicBezTo>
                    <a:pt x="61" y="53"/>
                    <a:pt x="61" y="97"/>
                    <a:pt x="61" y="142"/>
                  </a:cubicBezTo>
                  <a:cubicBezTo>
                    <a:pt x="61" y="144"/>
                    <a:pt x="61" y="146"/>
                    <a:pt x="59" y="148"/>
                  </a:cubicBezTo>
                  <a:close/>
                </a:path>
              </a:pathLst>
            </a:custGeom>
            <a:solidFill>
              <a:srgbClr val="E31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2E2B64C9-A102-B5A3-2CED-798DE2876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288" y="3443288"/>
              <a:ext cx="131763" cy="500063"/>
            </a:xfrm>
            <a:custGeom>
              <a:avLst/>
              <a:gdLst>
                <a:gd name="T0" fmla="*/ 59 w 61"/>
                <a:gd name="T1" fmla="*/ 145 h 146"/>
                <a:gd name="T2" fmla="*/ 45 w 61"/>
                <a:gd name="T3" fmla="*/ 145 h 146"/>
                <a:gd name="T4" fmla="*/ 37 w 61"/>
                <a:gd name="T5" fmla="*/ 145 h 146"/>
                <a:gd name="T6" fmla="*/ 6 w 61"/>
                <a:gd name="T7" fmla="*/ 143 h 146"/>
                <a:gd name="T8" fmla="*/ 2 w 61"/>
                <a:gd name="T9" fmla="*/ 143 h 146"/>
                <a:gd name="T10" fmla="*/ 1 w 61"/>
                <a:gd name="T11" fmla="*/ 136 h 146"/>
                <a:gd name="T12" fmla="*/ 1 w 61"/>
                <a:gd name="T13" fmla="*/ 93 h 146"/>
                <a:gd name="T14" fmla="*/ 1 w 61"/>
                <a:gd name="T15" fmla="*/ 6 h 146"/>
                <a:gd name="T16" fmla="*/ 2 w 61"/>
                <a:gd name="T17" fmla="*/ 0 h 146"/>
                <a:gd name="T18" fmla="*/ 59 w 61"/>
                <a:gd name="T19" fmla="*/ 0 h 146"/>
                <a:gd name="T20" fmla="*/ 60 w 61"/>
                <a:gd name="T21" fmla="*/ 4 h 146"/>
                <a:gd name="T22" fmla="*/ 61 w 61"/>
                <a:gd name="T23" fmla="*/ 6 h 146"/>
                <a:gd name="T24" fmla="*/ 61 w 61"/>
                <a:gd name="T25" fmla="*/ 140 h 146"/>
                <a:gd name="T26" fmla="*/ 59 w 61"/>
                <a:gd name="T27" fmla="*/ 14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" h="146">
                  <a:moveTo>
                    <a:pt x="59" y="145"/>
                  </a:moveTo>
                  <a:cubicBezTo>
                    <a:pt x="54" y="145"/>
                    <a:pt x="49" y="145"/>
                    <a:pt x="45" y="145"/>
                  </a:cubicBezTo>
                  <a:cubicBezTo>
                    <a:pt x="42" y="145"/>
                    <a:pt x="39" y="146"/>
                    <a:pt x="37" y="145"/>
                  </a:cubicBezTo>
                  <a:cubicBezTo>
                    <a:pt x="27" y="145"/>
                    <a:pt x="17" y="144"/>
                    <a:pt x="6" y="143"/>
                  </a:cubicBezTo>
                  <a:cubicBezTo>
                    <a:pt x="5" y="143"/>
                    <a:pt x="4" y="143"/>
                    <a:pt x="2" y="143"/>
                  </a:cubicBezTo>
                  <a:cubicBezTo>
                    <a:pt x="0" y="141"/>
                    <a:pt x="1" y="138"/>
                    <a:pt x="1" y="136"/>
                  </a:cubicBezTo>
                  <a:cubicBezTo>
                    <a:pt x="1" y="122"/>
                    <a:pt x="1" y="107"/>
                    <a:pt x="1" y="93"/>
                  </a:cubicBezTo>
                  <a:cubicBezTo>
                    <a:pt x="1" y="64"/>
                    <a:pt x="1" y="35"/>
                    <a:pt x="1" y="6"/>
                  </a:cubicBezTo>
                  <a:cubicBezTo>
                    <a:pt x="1" y="4"/>
                    <a:pt x="0" y="2"/>
                    <a:pt x="2" y="0"/>
                  </a:cubicBezTo>
                  <a:cubicBezTo>
                    <a:pt x="21" y="0"/>
                    <a:pt x="40" y="0"/>
                    <a:pt x="59" y="0"/>
                  </a:cubicBezTo>
                  <a:cubicBezTo>
                    <a:pt x="60" y="1"/>
                    <a:pt x="60" y="2"/>
                    <a:pt x="60" y="4"/>
                  </a:cubicBezTo>
                  <a:cubicBezTo>
                    <a:pt x="61" y="4"/>
                    <a:pt x="61" y="5"/>
                    <a:pt x="61" y="6"/>
                  </a:cubicBezTo>
                  <a:cubicBezTo>
                    <a:pt x="61" y="50"/>
                    <a:pt x="61" y="95"/>
                    <a:pt x="61" y="140"/>
                  </a:cubicBezTo>
                  <a:cubicBezTo>
                    <a:pt x="61" y="142"/>
                    <a:pt x="61" y="144"/>
                    <a:pt x="59" y="145"/>
                  </a:cubicBezTo>
                  <a:close/>
                </a:path>
              </a:pathLst>
            </a:custGeom>
            <a:solidFill>
              <a:srgbClr val="E31F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FE92AF49-92B1-6350-D684-8E667A3DA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275" y="2524125"/>
              <a:ext cx="128588" cy="504825"/>
            </a:xfrm>
            <a:custGeom>
              <a:avLst/>
              <a:gdLst>
                <a:gd name="T0" fmla="*/ 58 w 60"/>
                <a:gd name="T1" fmla="*/ 147 h 148"/>
                <a:gd name="T2" fmla="*/ 5 w 60"/>
                <a:gd name="T3" fmla="*/ 148 h 148"/>
                <a:gd name="T4" fmla="*/ 1 w 60"/>
                <a:gd name="T5" fmla="*/ 147 h 148"/>
                <a:gd name="T6" fmla="*/ 0 w 60"/>
                <a:gd name="T7" fmla="*/ 143 h 148"/>
                <a:gd name="T8" fmla="*/ 0 w 60"/>
                <a:gd name="T9" fmla="*/ 6 h 148"/>
                <a:gd name="T10" fmla="*/ 1 w 60"/>
                <a:gd name="T11" fmla="*/ 2 h 148"/>
                <a:gd name="T12" fmla="*/ 5 w 60"/>
                <a:gd name="T13" fmla="*/ 1 h 148"/>
                <a:gd name="T14" fmla="*/ 54 w 60"/>
                <a:gd name="T15" fmla="*/ 0 h 148"/>
                <a:gd name="T16" fmla="*/ 58 w 60"/>
                <a:gd name="T17" fmla="*/ 1 h 148"/>
                <a:gd name="T18" fmla="*/ 59 w 60"/>
                <a:gd name="T19" fmla="*/ 6 h 148"/>
                <a:gd name="T20" fmla="*/ 59 w 60"/>
                <a:gd name="T21" fmla="*/ 143 h 148"/>
                <a:gd name="T22" fmla="*/ 58 w 60"/>
                <a:gd name="T23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148">
                  <a:moveTo>
                    <a:pt x="58" y="147"/>
                  </a:moveTo>
                  <a:cubicBezTo>
                    <a:pt x="40" y="147"/>
                    <a:pt x="22" y="148"/>
                    <a:pt x="5" y="148"/>
                  </a:cubicBezTo>
                  <a:cubicBezTo>
                    <a:pt x="3" y="148"/>
                    <a:pt x="2" y="147"/>
                    <a:pt x="1" y="147"/>
                  </a:cubicBezTo>
                  <a:cubicBezTo>
                    <a:pt x="0" y="146"/>
                    <a:pt x="0" y="144"/>
                    <a:pt x="0" y="143"/>
                  </a:cubicBezTo>
                  <a:cubicBezTo>
                    <a:pt x="0" y="97"/>
                    <a:pt x="0" y="52"/>
                    <a:pt x="0" y="6"/>
                  </a:cubicBezTo>
                  <a:cubicBezTo>
                    <a:pt x="0" y="5"/>
                    <a:pt x="0" y="3"/>
                    <a:pt x="1" y="2"/>
                  </a:cubicBezTo>
                  <a:cubicBezTo>
                    <a:pt x="2" y="0"/>
                    <a:pt x="4" y="1"/>
                    <a:pt x="5" y="1"/>
                  </a:cubicBezTo>
                  <a:cubicBezTo>
                    <a:pt x="21" y="0"/>
                    <a:pt x="38" y="0"/>
                    <a:pt x="54" y="0"/>
                  </a:cubicBezTo>
                  <a:cubicBezTo>
                    <a:pt x="56" y="1"/>
                    <a:pt x="57" y="0"/>
                    <a:pt x="58" y="1"/>
                  </a:cubicBezTo>
                  <a:cubicBezTo>
                    <a:pt x="59" y="3"/>
                    <a:pt x="59" y="5"/>
                    <a:pt x="59" y="6"/>
                  </a:cubicBezTo>
                  <a:cubicBezTo>
                    <a:pt x="59" y="52"/>
                    <a:pt x="59" y="97"/>
                    <a:pt x="59" y="143"/>
                  </a:cubicBezTo>
                  <a:cubicBezTo>
                    <a:pt x="59" y="144"/>
                    <a:pt x="60" y="146"/>
                    <a:pt x="58" y="147"/>
                  </a:cubicBezTo>
                  <a:close/>
                </a:path>
              </a:pathLst>
            </a:custGeom>
            <a:solidFill>
              <a:srgbClr val="BBC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20D40A2C-AED2-B670-4A08-7D3D36A0D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2575" y="2524125"/>
              <a:ext cx="128588" cy="504825"/>
            </a:xfrm>
            <a:custGeom>
              <a:avLst/>
              <a:gdLst>
                <a:gd name="T0" fmla="*/ 59 w 60"/>
                <a:gd name="T1" fmla="*/ 147 h 148"/>
                <a:gd name="T2" fmla="*/ 28 w 60"/>
                <a:gd name="T3" fmla="*/ 148 h 148"/>
                <a:gd name="T4" fmla="*/ 2 w 60"/>
                <a:gd name="T5" fmla="*/ 147 h 148"/>
                <a:gd name="T6" fmla="*/ 1 w 60"/>
                <a:gd name="T7" fmla="*/ 143 h 148"/>
                <a:gd name="T8" fmla="*/ 0 w 60"/>
                <a:gd name="T9" fmla="*/ 7 h 148"/>
                <a:gd name="T10" fmla="*/ 4 w 60"/>
                <a:gd name="T11" fmla="*/ 1 h 148"/>
                <a:gd name="T12" fmla="*/ 9 w 60"/>
                <a:gd name="T13" fmla="*/ 0 h 148"/>
                <a:gd name="T14" fmla="*/ 52 w 60"/>
                <a:gd name="T15" fmla="*/ 0 h 148"/>
                <a:gd name="T16" fmla="*/ 57 w 60"/>
                <a:gd name="T17" fmla="*/ 1 h 148"/>
                <a:gd name="T18" fmla="*/ 60 w 60"/>
                <a:gd name="T19" fmla="*/ 5 h 148"/>
                <a:gd name="T20" fmla="*/ 60 w 60"/>
                <a:gd name="T21" fmla="*/ 9 h 148"/>
                <a:gd name="T22" fmla="*/ 60 w 60"/>
                <a:gd name="T23" fmla="*/ 141 h 148"/>
                <a:gd name="T24" fmla="*/ 59 w 60"/>
                <a:gd name="T25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0" h="148">
                  <a:moveTo>
                    <a:pt x="59" y="147"/>
                  </a:moveTo>
                  <a:cubicBezTo>
                    <a:pt x="48" y="148"/>
                    <a:pt x="38" y="148"/>
                    <a:pt x="28" y="148"/>
                  </a:cubicBezTo>
                  <a:cubicBezTo>
                    <a:pt x="19" y="148"/>
                    <a:pt x="10" y="148"/>
                    <a:pt x="2" y="147"/>
                  </a:cubicBezTo>
                  <a:cubicBezTo>
                    <a:pt x="0" y="146"/>
                    <a:pt x="1" y="145"/>
                    <a:pt x="1" y="143"/>
                  </a:cubicBezTo>
                  <a:cubicBezTo>
                    <a:pt x="0" y="98"/>
                    <a:pt x="0" y="52"/>
                    <a:pt x="0" y="7"/>
                  </a:cubicBezTo>
                  <a:cubicBezTo>
                    <a:pt x="0" y="4"/>
                    <a:pt x="1" y="1"/>
                    <a:pt x="4" y="1"/>
                  </a:cubicBezTo>
                  <a:cubicBezTo>
                    <a:pt x="6" y="0"/>
                    <a:pt x="8" y="0"/>
                    <a:pt x="9" y="0"/>
                  </a:cubicBezTo>
                  <a:cubicBezTo>
                    <a:pt x="24" y="0"/>
                    <a:pt x="38" y="0"/>
                    <a:pt x="52" y="0"/>
                  </a:cubicBezTo>
                  <a:cubicBezTo>
                    <a:pt x="54" y="0"/>
                    <a:pt x="56" y="0"/>
                    <a:pt x="57" y="1"/>
                  </a:cubicBezTo>
                  <a:cubicBezTo>
                    <a:pt x="59" y="2"/>
                    <a:pt x="59" y="3"/>
                    <a:pt x="60" y="5"/>
                  </a:cubicBezTo>
                  <a:cubicBezTo>
                    <a:pt x="60" y="6"/>
                    <a:pt x="60" y="7"/>
                    <a:pt x="60" y="9"/>
                  </a:cubicBezTo>
                  <a:cubicBezTo>
                    <a:pt x="60" y="53"/>
                    <a:pt x="60" y="97"/>
                    <a:pt x="60" y="141"/>
                  </a:cubicBezTo>
                  <a:cubicBezTo>
                    <a:pt x="60" y="143"/>
                    <a:pt x="60" y="146"/>
                    <a:pt x="59" y="147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7E4C6E39-DAB2-8872-5A89-C7CCCC5D8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088" y="2184400"/>
              <a:ext cx="303213" cy="349250"/>
            </a:xfrm>
            <a:custGeom>
              <a:avLst/>
              <a:gdLst>
                <a:gd name="T0" fmla="*/ 99 w 141"/>
                <a:gd name="T1" fmla="*/ 101 h 102"/>
                <a:gd name="T2" fmla="*/ 81 w 141"/>
                <a:gd name="T3" fmla="*/ 101 h 102"/>
                <a:gd name="T4" fmla="*/ 46 w 141"/>
                <a:gd name="T5" fmla="*/ 101 h 102"/>
                <a:gd name="T6" fmla="*/ 26 w 141"/>
                <a:gd name="T7" fmla="*/ 102 h 102"/>
                <a:gd name="T8" fmla="*/ 0 w 141"/>
                <a:gd name="T9" fmla="*/ 102 h 102"/>
                <a:gd name="T10" fmla="*/ 0 w 141"/>
                <a:gd name="T11" fmla="*/ 100 h 102"/>
                <a:gd name="T12" fmla="*/ 8 w 141"/>
                <a:gd name="T13" fmla="*/ 84 h 102"/>
                <a:gd name="T14" fmla="*/ 9 w 141"/>
                <a:gd name="T15" fmla="*/ 80 h 102"/>
                <a:gd name="T16" fmla="*/ 29 w 141"/>
                <a:gd name="T17" fmla="*/ 40 h 102"/>
                <a:gd name="T18" fmla="*/ 36 w 141"/>
                <a:gd name="T19" fmla="*/ 24 h 102"/>
                <a:gd name="T20" fmla="*/ 46 w 141"/>
                <a:gd name="T21" fmla="*/ 3 h 102"/>
                <a:gd name="T22" fmla="*/ 49 w 141"/>
                <a:gd name="T23" fmla="*/ 0 h 102"/>
                <a:gd name="T24" fmla="*/ 52 w 141"/>
                <a:gd name="T25" fmla="*/ 2 h 102"/>
                <a:gd name="T26" fmla="*/ 69 w 141"/>
                <a:gd name="T27" fmla="*/ 2 h 102"/>
                <a:gd name="T28" fmla="*/ 91 w 141"/>
                <a:gd name="T29" fmla="*/ 2 h 102"/>
                <a:gd name="T30" fmla="*/ 95 w 141"/>
                <a:gd name="T31" fmla="*/ 0 h 102"/>
                <a:gd name="T32" fmla="*/ 96 w 141"/>
                <a:gd name="T33" fmla="*/ 2 h 102"/>
                <a:gd name="T34" fmla="*/ 92 w 141"/>
                <a:gd name="T35" fmla="*/ 4 h 102"/>
                <a:gd name="T36" fmla="*/ 86 w 141"/>
                <a:gd name="T37" fmla="*/ 4 h 102"/>
                <a:gd name="T38" fmla="*/ 84 w 141"/>
                <a:gd name="T39" fmla="*/ 7 h 102"/>
                <a:gd name="T40" fmla="*/ 96 w 141"/>
                <a:gd name="T41" fmla="*/ 31 h 102"/>
                <a:gd name="T42" fmla="*/ 115 w 141"/>
                <a:gd name="T43" fmla="*/ 72 h 102"/>
                <a:gd name="T44" fmla="*/ 127 w 141"/>
                <a:gd name="T45" fmla="*/ 96 h 102"/>
                <a:gd name="T46" fmla="*/ 131 w 141"/>
                <a:gd name="T47" fmla="*/ 99 h 102"/>
                <a:gd name="T48" fmla="*/ 138 w 141"/>
                <a:gd name="T49" fmla="*/ 99 h 102"/>
                <a:gd name="T50" fmla="*/ 139 w 141"/>
                <a:gd name="T51" fmla="*/ 101 h 102"/>
                <a:gd name="T52" fmla="*/ 120 w 141"/>
                <a:gd name="T53" fmla="*/ 102 h 102"/>
                <a:gd name="T54" fmla="*/ 106 w 141"/>
                <a:gd name="T55" fmla="*/ 102 h 102"/>
                <a:gd name="T56" fmla="*/ 99 w 141"/>
                <a:gd name="T5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1" h="102">
                  <a:moveTo>
                    <a:pt x="99" y="101"/>
                  </a:moveTo>
                  <a:cubicBezTo>
                    <a:pt x="93" y="101"/>
                    <a:pt x="87" y="101"/>
                    <a:pt x="81" y="101"/>
                  </a:cubicBezTo>
                  <a:cubicBezTo>
                    <a:pt x="69" y="101"/>
                    <a:pt x="58" y="101"/>
                    <a:pt x="46" y="101"/>
                  </a:cubicBezTo>
                  <a:cubicBezTo>
                    <a:pt x="40" y="102"/>
                    <a:pt x="33" y="102"/>
                    <a:pt x="26" y="102"/>
                  </a:cubicBezTo>
                  <a:cubicBezTo>
                    <a:pt x="17" y="102"/>
                    <a:pt x="9" y="102"/>
                    <a:pt x="0" y="102"/>
                  </a:cubicBezTo>
                  <a:cubicBezTo>
                    <a:pt x="0" y="101"/>
                    <a:pt x="0" y="101"/>
                    <a:pt x="0" y="100"/>
                  </a:cubicBezTo>
                  <a:cubicBezTo>
                    <a:pt x="3" y="95"/>
                    <a:pt x="6" y="89"/>
                    <a:pt x="8" y="84"/>
                  </a:cubicBezTo>
                  <a:cubicBezTo>
                    <a:pt x="8" y="82"/>
                    <a:pt x="9" y="81"/>
                    <a:pt x="9" y="80"/>
                  </a:cubicBezTo>
                  <a:cubicBezTo>
                    <a:pt x="16" y="67"/>
                    <a:pt x="22" y="53"/>
                    <a:pt x="29" y="40"/>
                  </a:cubicBezTo>
                  <a:cubicBezTo>
                    <a:pt x="31" y="34"/>
                    <a:pt x="34" y="29"/>
                    <a:pt x="36" y="24"/>
                  </a:cubicBezTo>
                  <a:cubicBezTo>
                    <a:pt x="40" y="17"/>
                    <a:pt x="43" y="10"/>
                    <a:pt x="46" y="3"/>
                  </a:cubicBezTo>
                  <a:cubicBezTo>
                    <a:pt x="47" y="2"/>
                    <a:pt x="47" y="0"/>
                    <a:pt x="49" y="0"/>
                  </a:cubicBezTo>
                  <a:cubicBezTo>
                    <a:pt x="49" y="2"/>
                    <a:pt x="50" y="2"/>
                    <a:pt x="52" y="2"/>
                  </a:cubicBezTo>
                  <a:cubicBezTo>
                    <a:pt x="58" y="1"/>
                    <a:pt x="63" y="2"/>
                    <a:pt x="69" y="2"/>
                  </a:cubicBezTo>
                  <a:cubicBezTo>
                    <a:pt x="77" y="2"/>
                    <a:pt x="84" y="2"/>
                    <a:pt x="91" y="2"/>
                  </a:cubicBezTo>
                  <a:cubicBezTo>
                    <a:pt x="93" y="2"/>
                    <a:pt x="94" y="2"/>
                    <a:pt x="95" y="0"/>
                  </a:cubicBezTo>
                  <a:cubicBezTo>
                    <a:pt x="96" y="1"/>
                    <a:pt x="96" y="1"/>
                    <a:pt x="96" y="2"/>
                  </a:cubicBezTo>
                  <a:cubicBezTo>
                    <a:pt x="95" y="4"/>
                    <a:pt x="94" y="4"/>
                    <a:pt x="92" y="4"/>
                  </a:cubicBezTo>
                  <a:cubicBezTo>
                    <a:pt x="90" y="4"/>
                    <a:pt x="88" y="4"/>
                    <a:pt x="86" y="4"/>
                  </a:cubicBezTo>
                  <a:cubicBezTo>
                    <a:pt x="83" y="4"/>
                    <a:pt x="83" y="4"/>
                    <a:pt x="84" y="7"/>
                  </a:cubicBezTo>
                  <a:cubicBezTo>
                    <a:pt x="88" y="15"/>
                    <a:pt x="92" y="23"/>
                    <a:pt x="96" y="31"/>
                  </a:cubicBezTo>
                  <a:cubicBezTo>
                    <a:pt x="102" y="45"/>
                    <a:pt x="109" y="59"/>
                    <a:pt x="115" y="72"/>
                  </a:cubicBezTo>
                  <a:cubicBezTo>
                    <a:pt x="119" y="80"/>
                    <a:pt x="123" y="88"/>
                    <a:pt x="127" y="96"/>
                  </a:cubicBezTo>
                  <a:cubicBezTo>
                    <a:pt x="128" y="98"/>
                    <a:pt x="129" y="99"/>
                    <a:pt x="131" y="99"/>
                  </a:cubicBezTo>
                  <a:cubicBezTo>
                    <a:pt x="133" y="99"/>
                    <a:pt x="136" y="99"/>
                    <a:pt x="138" y="99"/>
                  </a:cubicBezTo>
                  <a:cubicBezTo>
                    <a:pt x="139" y="99"/>
                    <a:pt x="141" y="99"/>
                    <a:pt x="139" y="101"/>
                  </a:cubicBezTo>
                  <a:cubicBezTo>
                    <a:pt x="133" y="102"/>
                    <a:pt x="126" y="102"/>
                    <a:pt x="120" y="102"/>
                  </a:cubicBezTo>
                  <a:cubicBezTo>
                    <a:pt x="115" y="101"/>
                    <a:pt x="110" y="102"/>
                    <a:pt x="106" y="102"/>
                  </a:cubicBezTo>
                  <a:cubicBezTo>
                    <a:pt x="104" y="102"/>
                    <a:pt x="102" y="102"/>
                    <a:pt x="99" y="101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C3E85C15-6167-A716-28B4-AE1FF76BF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2189163"/>
              <a:ext cx="276225" cy="344488"/>
            </a:xfrm>
            <a:custGeom>
              <a:avLst/>
              <a:gdLst>
                <a:gd name="T0" fmla="*/ 100 w 129"/>
                <a:gd name="T1" fmla="*/ 100 h 101"/>
                <a:gd name="T2" fmla="*/ 43 w 129"/>
                <a:gd name="T3" fmla="*/ 100 h 101"/>
                <a:gd name="T4" fmla="*/ 34 w 129"/>
                <a:gd name="T5" fmla="*/ 101 h 101"/>
                <a:gd name="T6" fmla="*/ 28 w 129"/>
                <a:gd name="T7" fmla="*/ 101 h 101"/>
                <a:gd name="T8" fmla="*/ 6 w 129"/>
                <a:gd name="T9" fmla="*/ 101 h 101"/>
                <a:gd name="T10" fmla="*/ 2 w 129"/>
                <a:gd name="T11" fmla="*/ 100 h 101"/>
                <a:gd name="T12" fmla="*/ 0 w 129"/>
                <a:gd name="T13" fmla="*/ 99 h 101"/>
                <a:gd name="T14" fmla="*/ 9 w 129"/>
                <a:gd name="T15" fmla="*/ 82 h 101"/>
                <a:gd name="T16" fmla="*/ 16 w 129"/>
                <a:gd name="T17" fmla="*/ 67 h 101"/>
                <a:gd name="T18" fmla="*/ 25 w 129"/>
                <a:gd name="T19" fmla="*/ 46 h 101"/>
                <a:gd name="T20" fmla="*/ 41 w 129"/>
                <a:gd name="T21" fmla="*/ 12 h 101"/>
                <a:gd name="T22" fmla="*/ 43 w 129"/>
                <a:gd name="T23" fmla="*/ 10 h 101"/>
                <a:gd name="T24" fmla="*/ 48 w 129"/>
                <a:gd name="T25" fmla="*/ 1 h 101"/>
                <a:gd name="T26" fmla="*/ 50 w 129"/>
                <a:gd name="T27" fmla="*/ 1 h 101"/>
                <a:gd name="T28" fmla="*/ 77 w 129"/>
                <a:gd name="T29" fmla="*/ 1 h 101"/>
                <a:gd name="T30" fmla="*/ 83 w 129"/>
                <a:gd name="T31" fmla="*/ 4 h 101"/>
                <a:gd name="T32" fmla="*/ 97 w 129"/>
                <a:gd name="T33" fmla="*/ 35 h 101"/>
                <a:gd name="T34" fmla="*/ 110 w 129"/>
                <a:gd name="T35" fmla="*/ 60 h 101"/>
                <a:gd name="T36" fmla="*/ 126 w 129"/>
                <a:gd name="T37" fmla="*/ 95 h 101"/>
                <a:gd name="T38" fmla="*/ 126 w 129"/>
                <a:gd name="T39" fmla="*/ 100 h 101"/>
                <a:gd name="T40" fmla="*/ 102 w 129"/>
                <a:gd name="T41" fmla="*/ 101 h 101"/>
                <a:gd name="T42" fmla="*/ 100 w 129"/>
                <a:gd name="T43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9" h="101">
                  <a:moveTo>
                    <a:pt x="100" y="100"/>
                  </a:moveTo>
                  <a:cubicBezTo>
                    <a:pt x="81" y="100"/>
                    <a:pt x="62" y="100"/>
                    <a:pt x="43" y="100"/>
                  </a:cubicBezTo>
                  <a:cubicBezTo>
                    <a:pt x="40" y="101"/>
                    <a:pt x="37" y="101"/>
                    <a:pt x="34" y="101"/>
                  </a:cubicBezTo>
                  <a:cubicBezTo>
                    <a:pt x="32" y="101"/>
                    <a:pt x="30" y="101"/>
                    <a:pt x="28" y="101"/>
                  </a:cubicBezTo>
                  <a:cubicBezTo>
                    <a:pt x="20" y="101"/>
                    <a:pt x="13" y="101"/>
                    <a:pt x="6" y="101"/>
                  </a:cubicBezTo>
                  <a:cubicBezTo>
                    <a:pt x="4" y="101"/>
                    <a:pt x="3" y="101"/>
                    <a:pt x="2" y="100"/>
                  </a:cubicBezTo>
                  <a:cubicBezTo>
                    <a:pt x="1" y="100"/>
                    <a:pt x="1" y="100"/>
                    <a:pt x="0" y="99"/>
                  </a:cubicBezTo>
                  <a:cubicBezTo>
                    <a:pt x="3" y="93"/>
                    <a:pt x="6" y="87"/>
                    <a:pt x="9" y="82"/>
                  </a:cubicBezTo>
                  <a:cubicBezTo>
                    <a:pt x="11" y="77"/>
                    <a:pt x="13" y="72"/>
                    <a:pt x="16" y="67"/>
                  </a:cubicBezTo>
                  <a:cubicBezTo>
                    <a:pt x="18" y="59"/>
                    <a:pt x="22" y="53"/>
                    <a:pt x="25" y="46"/>
                  </a:cubicBezTo>
                  <a:cubicBezTo>
                    <a:pt x="30" y="34"/>
                    <a:pt x="36" y="23"/>
                    <a:pt x="41" y="12"/>
                  </a:cubicBezTo>
                  <a:cubicBezTo>
                    <a:pt x="42" y="11"/>
                    <a:pt x="42" y="10"/>
                    <a:pt x="43" y="10"/>
                  </a:cubicBezTo>
                  <a:cubicBezTo>
                    <a:pt x="45" y="8"/>
                    <a:pt x="46" y="4"/>
                    <a:pt x="48" y="1"/>
                  </a:cubicBezTo>
                  <a:cubicBezTo>
                    <a:pt x="48" y="0"/>
                    <a:pt x="49" y="1"/>
                    <a:pt x="50" y="1"/>
                  </a:cubicBezTo>
                  <a:cubicBezTo>
                    <a:pt x="59" y="1"/>
                    <a:pt x="68" y="1"/>
                    <a:pt x="77" y="1"/>
                  </a:cubicBezTo>
                  <a:cubicBezTo>
                    <a:pt x="80" y="1"/>
                    <a:pt x="81" y="2"/>
                    <a:pt x="83" y="4"/>
                  </a:cubicBezTo>
                  <a:cubicBezTo>
                    <a:pt x="87" y="15"/>
                    <a:pt x="93" y="25"/>
                    <a:pt x="97" y="35"/>
                  </a:cubicBezTo>
                  <a:cubicBezTo>
                    <a:pt x="102" y="44"/>
                    <a:pt x="106" y="52"/>
                    <a:pt x="110" y="60"/>
                  </a:cubicBezTo>
                  <a:cubicBezTo>
                    <a:pt x="115" y="72"/>
                    <a:pt x="120" y="83"/>
                    <a:pt x="126" y="95"/>
                  </a:cubicBezTo>
                  <a:cubicBezTo>
                    <a:pt x="127" y="96"/>
                    <a:pt x="129" y="98"/>
                    <a:pt x="126" y="100"/>
                  </a:cubicBezTo>
                  <a:cubicBezTo>
                    <a:pt x="118" y="101"/>
                    <a:pt x="110" y="101"/>
                    <a:pt x="102" y="101"/>
                  </a:cubicBezTo>
                  <a:cubicBezTo>
                    <a:pt x="101" y="100"/>
                    <a:pt x="101" y="100"/>
                    <a:pt x="100" y="100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3D11FFC5-08FC-D7AA-B445-0E4EBA2C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7275" y="3443288"/>
              <a:ext cx="127000" cy="441325"/>
            </a:xfrm>
            <a:custGeom>
              <a:avLst/>
              <a:gdLst>
                <a:gd name="T0" fmla="*/ 1 w 59"/>
                <a:gd name="T1" fmla="*/ 0 h 129"/>
                <a:gd name="T2" fmla="*/ 29 w 59"/>
                <a:gd name="T3" fmla="*/ 0 h 129"/>
                <a:gd name="T4" fmla="*/ 58 w 59"/>
                <a:gd name="T5" fmla="*/ 0 h 129"/>
                <a:gd name="T6" fmla="*/ 59 w 59"/>
                <a:gd name="T7" fmla="*/ 2 h 129"/>
                <a:gd name="T8" fmla="*/ 59 w 59"/>
                <a:gd name="T9" fmla="*/ 7 h 129"/>
                <a:gd name="T10" fmla="*/ 59 w 59"/>
                <a:gd name="T11" fmla="*/ 104 h 129"/>
                <a:gd name="T12" fmla="*/ 59 w 59"/>
                <a:gd name="T13" fmla="*/ 109 h 129"/>
                <a:gd name="T14" fmla="*/ 52 w 59"/>
                <a:gd name="T15" fmla="*/ 113 h 129"/>
                <a:gd name="T16" fmla="*/ 21 w 59"/>
                <a:gd name="T17" fmla="*/ 124 h 129"/>
                <a:gd name="T18" fmla="*/ 3 w 59"/>
                <a:gd name="T19" fmla="*/ 129 h 129"/>
                <a:gd name="T20" fmla="*/ 0 w 59"/>
                <a:gd name="T21" fmla="*/ 128 h 129"/>
                <a:gd name="T22" fmla="*/ 0 w 59"/>
                <a:gd name="T23" fmla="*/ 122 h 129"/>
                <a:gd name="T24" fmla="*/ 0 w 59"/>
                <a:gd name="T25" fmla="*/ 6 h 129"/>
                <a:gd name="T26" fmla="*/ 1 w 59"/>
                <a:gd name="T2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129">
                  <a:moveTo>
                    <a:pt x="1" y="0"/>
                  </a:moveTo>
                  <a:cubicBezTo>
                    <a:pt x="10" y="0"/>
                    <a:pt x="20" y="0"/>
                    <a:pt x="29" y="0"/>
                  </a:cubicBezTo>
                  <a:cubicBezTo>
                    <a:pt x="38" y="0"/>
                    <a:pt x="48" y="0"/>
                    <a:pt x="58" y="0"/>
                  </a:cubicBezTo>
                  <a:cubicBezTo>
                    <a:pt x="58" y="0"/>
                    <a:pt x="59" y="1"/>
                    <a:pt x="59" y="2"/>
                  </a:cubicBezTo>
                  <a:cubicBezTo>
                    <a:pt x="59" y="3"/>
                    <a:pt x="59" y="5"/>
                    <a:pt x="59" y="7"/>
                  </a:cubicBezTo>
                  <a:cubicBezTo>
                    <a:pt x="59" y="39"/>
                    <a:pt x="59" y="71"/>
                    <a:pt x="59" y="104"/>
                  </a:cubicBezTo>
                  <a:cubicBezTo>
                    <a:pt x="59" y="105"/>
                    <a:pt x="59" y="107"/>
                    <a:pt x="59" y="109"/>
                  </a:cubicBezTo>
                  <a:cubicBezTo>
                    <a:pt x="57" y="111"/>
                    <a:pt x="55" y="112"/>
                    <a:pt x="52" y="113"/>
                  </a:cubicBezTo>
                  <a:cubicBezTo>
                    <a:pt x="42" y="116"/>
                    <a:pt x="32" y="121"/>
                    <a:pt x="21" y="124"/>
                  </a:cubicBezTo>
                  <a:cubicBezTo>
                    <a:pt x="15" y="125"/>
                    <a:pt x="9" y="127"/>
                    <a:pt x="3" y="129"/>
                  </a:cubicBezTo>
                  <a:cubicBezTo>
                    <a:pt x="2" y="129"/>
                    <a:pt x="1" y="129"/>
                    <a:pt x="0" y="128"/>
                  </a:cubicBezTo>
                  <a:cubicBezTo>
                    <a:pt x="0" y="126"/>
                    <a:pt x="0" y="124"/>
                    <a:pt x="0" y="122"/>
                  </a:cubicBezTo>
                  <a:cubicBezTo>
                    <a:pt x="0" y="84"/>
                    <a:pt x="0" y="45"/>
                    <a:pt x="0" y="6"/>
                  </a:cubicBezTo>
                  <a:cubicBezTo>
                    <a:pt x="0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BBC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8A581EDA-3AF6-858E-DC2E-7391D656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3188" y="2020888"/>
              <a:ext cx="66675" cy="1008063"/>
            </a:xfrm>
            <a:custGeom>
              <a:avLst/>
              <a:gdLst>
                <a:gd name="T0" fmla="*/ 2 w 31"/>
                <a:gd name="T1" fmla="*/ 1 h 295"/>
                <a:gd name="T2" fmla="*/ 31 w 31"/>
                <a:gd name="T3" fmla="*/ 1 h 295"/>
                <a:gd name="T4" fmla="*/ 29 w 31"/>
                <a:gd name="T5" fmla="*/ 5 h 295"/>
                <a:gd name="T6" fmla="*/ 29 w 31"/>
                <a:gd name="T7" fmla="*/ 291 h 295"/>
                <a:gd name="T8" fmla="*/ 29 w 31"/>
                <a:gd name="T9" fmla="*/ 294 h 295"/>
                <a:gd name="T10" fmla="*/ 1 w 31"/>
                <a:gd name="T11" fmla="*/ 295 h 295"/>
                <a:gd name="T12" fmla="*/ 0 w 31"/>
                <a:gd name="T13" fmla="*/ 292 h 295"/>
                <a:gd name="T14" fmla="*/ 1 w 31"/>
                <a:gd name="T15" fmla="*/ 258 h 295"/>
                <a:gd name="T16" fmla="*/ 2 w 31"/>
                <a:gd name="T17" fmla="*/ 258 h 295"/>
                <a:gd name="T18" fmla="*/ 2 w 31"/>
                <a:gd name="T19" fmla="*/ 243 h 295"/>
                <a:gd name="T20" fmla="*/ 6 w 31"/>
                <a:gd name="T21" fmla="*/ 201 h 295"/>
                <a:gd name="T22" fmla="*/ 9 w 31"/>
                <a:gd name="T23" fmla="*/ 168 h 295"/>
                <a:gd name="T24" fmla="*/ 10 w 31"/>
                <a:gd name="T25" fmla="*/ 149 h 295"/>
                <a:gd name="T26" fmla="*/ 12 w 31"/>
                <a:gd name="T27" fmla="*/ 122 h 295"/>
                <a:gd name="T28" fmla="*/ 14 w 31"/>
                <a:gd name="T29" fmla="*/ 94 h 295"/>
                <a:gd name="T30" fmla="*/ 15 w 31"/>
                <a:gd name="T31" fmla="*/ 76 h 295"/>
                <a:gd name="T32" fmla="*/ 17 w 31"/>
                <a:gd name="T33" fmla="*/ 38 h 295"/>
                <a:gd name="T34" fmla="*/ 17 w 31"/>
                <a:gd name="T35" fmla="*/ 6 h 295"/>
                <a:gd name="T36" fmla="*/ 14 w 31"/>
                <a:gd name="T37" fmla="*/ 2 h 295"/>
                <a:gd name="T38" fmla="*/ 6 w 31"/>
                <a:gd name="T39" fmla="*/ 2 h 295"/>
                <a:gd name="T40" fmla="*/ 2 w 31"/>
                <a:gd name="T41" fmla="*/ 1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" h="295">
                  <a:moveTo>
                    <a:pt x="2" y="1"/>
                  </a:moveTo>
                  <a:cubicBezTo>
                    <a:pt x="12" y="1"/>
                    <a:pt x="22" y="0"/>
                    <a:pt x="31" y="1"/>
                  </a:cubicBezTo>
                  <a:cubicBezTo>
                    <a:pt x="29" y="1"/>
                    <a:pt x="29" y="3"/>
                    <a:pt x="29" y="5"/>
                  </a:cubicBezTo>
                  <a:cubicBezTo>
                    <a:pt x="29" y="100"/>
                    <a:pt x="29" y="196"/>
                    <a:pt x="29" y="291"/>
                  </a:cubicBezTo>
                  <a:cubicBezTo>
                    <a:pt x="29" y="292"/>
                    <a:pt x="29" y="293"/>
                    <a:pt x="29" y="294"/>
                  </a:cubicBezTo>
                  <a:cubicBezTo>
                    <a:pt x="20" y="295"/>
                    <a:pt x="11" y="295"/>
                    <a:pt x="1" y="295"/>
                  </a:cubicBezTo>
                  <a:cubicBezTo>
                    <a:pt x="1" y="294"/>
                    <a:pt x="0" y="293"/>
                    <a:pt x="0" y="292"/>
                  </a:cubicBezTo>
                  <a:cubicBezTo>
                    <a:pt x="0" y="280"/>
                    <a:pt x="1" y="269"/>
                    <a:pt x="1" y="258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2" y="253"/>
                    <a:pt x="2" y="248"/>
                    <a:pt x="2" y="243"/>
                  </a:cubicBezTo>
                  <a:cubicBezTo>
                    <a:pt x="3" y="229"/>
                    <a:pt x="5" y="215"/>
                    <a:pt x="6" y="201"/>
                  </a:cubicBezTo>
                  <a:cubicBezTo>
                    <a:pt x="7" y="190"/>
                    <a:pt x="8" y="179"/>
                    <a:pt x="9" y="168"/>
                  </a:cubicBezTo>
                  <a:cubicBezTo>
                    <a:pt x="9" y="162"/>
                    <a:pt x="10" y="156"/>
                    <a:pt x="10" y="149"/>
                  </a:cubicBezTo>
                  <a:cubicBezTo>
                    <a:pt x="11" y="140"/>
                    <a:pt x="12" y="131"/>
                    <a:pt x="12" y="122"/>
                  </a:cubicBezTo>
                  <a:cubicBezTo>
                    <a:pt x="13" y="113"/>
                    <a:pt x="13" y="103"/>
                    <a:pt x="14" y="94"/>
                  </a:cubicBezTo>
                  <a:cubicBezTo>
                    <a:pt x="14" y="88"/>
                    <a:pt x="15" y="82"/>
                    <a:pt x="15" y="76"/>
                  </a:cubicBezTo>
                  <a:cubicBezTo>
                    <a:pt x="15" y="63"/>
                    <a:pt x="16" y="51"/>
                    <a:pt x="17" y="38"/>
                  </a:cubicBezTo>
                  <a:cubicBezTo>
                    <a:pt x="17" y="27"/>
                    <a:pt x="18" y="16"/>
                    <a:pt x="17" y="6"/>
                  </a:cubicBezTo>
                  <a:cubicBezTo>
                    <a:pt x="17" y="3"/>
                    <a:pt x="16" y="2"/>
                    <a:pt x="14" y="2"/>
                  </a:cubicBezTo>
                  <a:cubicBezTo>
                    <a:pt x="11" y="2"/>
                    <a:pt x="8" y="2"/>
                    <a:pt x="6" y="2"/>
                  </a:cubicBezTo>
                  <a:cubicBezTo>
                    <a:pt x="4" y="2"/>
                    <a:pt x="3" y="3"/>
                    <a:pt x="2" y="1"/>
                  </a:cubicBezTo>
                  <a:close/>
                </a:path>
              </a:pathLst>
            </a:custGeom>
            <a:solidFill>
              <a:srgbClr val="6C1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399B37AE-2B28-7CDF-D46A-0E9D89E1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975" y="2024063"/>
              <a:ext cx="33338" cy="1004888"/>
            </a:xfrm>
            <a:custGeom>
              <a:avLst/>
              <a:gdLst>
                <a:gd name="T0" fmla="*/ 16 w 16"/>
                <a:gd name="T1" fmla="*/ 0 h 294"/>
                <a:gd name="T2" fmla="*/ 16 w 16"/>
                <a:gd name="T3" fmla="*/ 6 h 294"/>
                <a:gd name="T4" fmla="*/ 16 w 16"/>
                <a:gd name="T5" fmla="*/ 294 h 294"/>
                <a:gd name="T6" fmla="*/ 1 w 16"/>
                <a:gd name="T7" fmla="*/ 294 h 294"/>
                <a:gd name="T8" fmla="*/ 1 w 16"/>
                <a:gd name="T9" fmla="*/ 285 h 294"/>
                <a:gd name="T10" fmla="*/ 1 w 16"/>
                <a:gd name="T11" fmla="*/ 5 h 294"/>
                <a:gd name="T12" fmla="*/ 0 w 16"/>
                <a:gd name="T13" fmla="*/ 0 h 294"/>
                <a:gd name="T14" fmla="*/ 16 w 16"/>
                <a:gd name="T1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294">
                  <a:moveTo>
                    <a:pt x="16" y="0"/>
                  </a:moveTo>
                  <a:cubicBezTo>
                    <a:pt x="16" y="2"/>
                    <a:pt x="16" y="4"/>
                    <a:pt x="16" y="6"/>
                  </a:cubicBezTo>
                  <a:cubicBezTo>
                    <a:pt x="16" y="102"/>
                    <a:pt x="16" y="198"/>
                    <a:pt x="16" y="294"/>
                  </a:cubicBezTo>
                  <a:cubicBezTo>
                    <a:pt x="11" y="294"/>
                    <a:pt x="6" y="294"/>
                    <a:pt x="1" y="294"/>
                  </a:cubicBezTo>
                  <a:cubicBezTo>
                    <a:pt x="1" y="291"/>
                    <a:pt x="1" y="288"/>
                    <a:pt x="1" y="285"/>
                  </a:cubicBezTo>
                  <a:cubicBezTo>
                    <a:pt x="1" y="192"/>
                    <a:pt x="1" y="98"/>
                    <a:pt x="1" y="5"/>
                  </a:cubicBezTo>
                  <a:cubicBezTo>
                    <a:pt x="1" y="3"/>
                    <a:pt x="1" y="1"/>
                    <a:pt x="0" y="0"/>
                  </a:cubicBezTo>
                  <a:cubicBezTo>
                    <a:pt x="5" y="0"/>
                    <a:pt x="11" y="0"/>
                    <a:pt x="16" y="0"/>
                  </a:cubicBezTo>
                  <a:close/>
                </a:path>
              </a:pathLst>
            </a:custGeom>
            <a:solidFill>
              <a:srgbClr val="A335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7B755AF0-B6BF-7FCB-DE8B-28916FDF2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75" y="2524125"/>
              <a:ext cx="61913" cy="504825"/>
            </a:xfrm>
            <a:custGeom>
              <a:avLst/>
              <a:gdLst>
                <a:gd name="T0" fmla="*/ 0 w 29"/>
                <a:gd name="T1" fmla="*/ 147 h 148"/>
                <a:gd name="T2" fmla="*/ 0 w 29"/>
                <a:gd name="T3" fmla="*/ 11 h 148"/>
                <a:gd name="T4" fmla="*/ 0 w 29"/>
                <a:gd name="T5" fmla="*/ 2 h 148"/>
                <a:gd name="T6" fmla="*/ 4 w 29"/>
                <a:gd name="T7" fmla="*/ 1 h 148"/>
                <a:gd name="T8" fmla="*/ 24 w 29"/>
                <a:gd name="T9" fmla="*/ 1 h 148"/>
                <a:gd name="T10" fmla="*/ 28 w 29"/>
                <a:gd name="T11" fmla="*/ 1 h 148"/>
                <a:gd name="T12" fmla="*/ 29 w 29"/>
                <a:gd name="T13" fmla="*/ 6 h 148"/>
                <a:gd name="T14" fmla="*/ 29 w 29"/>
                <a:gd name="T15" fmla="*/ 142 h 148"/>
                <a:gd name="T16" fmla="*/ 27 w 29"/>
                <a:gd name="T17" fmla="*/ 147 h 148"/>
                <a:gd name="T18" fmla="*/ 0 w 29"/>
                <a:gd name="T19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48">
                  <a:moveTo>
                    <a:pt x="0" y="147"/>
                  </a:moveTo>
                  <a:cubicBezTo>
                    <a:pt x="0" y="102"/>
                    <a:pt x="0" y="56"/>
                    <a:pt x="0" y="11"/>
                  </a:cubicBezTo>
                  <a:cubicBezTo>
                    <a:pt x="0" y="8"/>
                    <a:pt x="0" y="5"/>
                    <a:pt x="0" y="2"/>
                  </a:cubicBezTo>
                  <a:cubicBezTo>
                    <a:pt x="1" y="1"/>
                    <a:pt x="2" y="1"/>
                    <a:pt x="4" y="1"/>
                  </a:cubicBezTo>
                  <a:cubicBezTo>
                    <a:pt x="10" y="0"/>
                    <a:pt x="17" y="0"/>
                    <a:pt x="24" y="1"/>
                  </a:cubicBezTo>
                  <a:cubicBezTo>
                    <a:pt x="25" y="1"/>
                    <a:pt x="27" y="1"/>
                    <a:pt x="28" y="1"/>
                  </a:cubicBezTo>
                  <a:cubicBezTo>
                    <a:pt x="29" y="3"/>
                    <a:pt x="29" y="5"/>
                    <a:pt x="29" y="6"/>
                  </a:cubicBezTo>
                  <a:cubicBezTo>
                    <a:pt x="29" y="52"/>
                    <a:pt x="29" y="97"/>
                    <a:pt x="29" y="142"/>
                  </a:cubicBezTo>
                  <a:cubicBezTo>
                    <a:pt x="29" y="144"/>
                    <a:pt x="29" y="146"/>
                    <a:pt x="27" y="147"/>
                  </a:cubicBezTo>
                  <a:cubicBezTo>
                    <a:pt x="18" y="148"/>
                    <a:pt x="9" y="148"/>
                    <a:pt x="0" y="147"/>
                  </a:cubicBezTo>
                  <a:close/>
                </a:path>
              </a:pathLst>
            </a:custGeom>
            <a:solidFill>
              <a:srgbClr val="B9CE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0C92BB5E-2F82-495F-B099-3662C3420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2530475"/>
              <a:ext cx="61913" cy="498475"/>
            </a:xfrm>
            <a:custGeom>
              <a:avLst/>
              <a:gdLst>
                <a:gd name="T0" fmla="*/ 2 w 29"/>
                <a:gd name="T1" fmla="*/ 0 h 146"/>
                <a:gd name="T2" fmla="*/ 28 w 29"/>
                <a:gd name="T3" fmla="*/ 0 h 146"/>
                <a:gd name="T4" fmla="*/ 29 w 29"/>
                <a:gd name="T5" fmla="*/ 7 h 146"/>
                <a:gd name="T6" fmla="*/ 29 w 29"/>
                <a:gd name="T7" fmla="*/ 101 h 146"/>
                <a:gd name="T8" fmla="*/ 29 w 29"/>
                <a:gd name="T9" fmla="*/ 140 h 146"/>
                <a:gd name="T10" fmla="*/ 28 w 29"/>
                <a:gd name="T11" fmla="*/ 146 h 146"/>
                <a:gd name="T12" fmla="*/ 3 w 29"/>
                <a:gd name="T13" fmla="*/ 146 h 146"/>
                <a:gd name="T14" fmla="*/ 0 w 29"/>
                <a:gd name="T15" fmla="*/ 143 h 146"/>
                <a:gd name="T16" fmla="*/ 0 w 29"/>
                <a:gd name="T17" fmla="*/ 3 h 146"/>
                <a:gd name="T18" fmla="*/ 2 w 29"/>
                <a:gd name="T1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46">
                  <a:moveTo>
                    <a:pt x="2" y="0"/>
                  </a:moveTo>
                  <a:cubicBezTo>
                    <a:pt x="11" y="0"/>
                    <a:pt x="19" y="0"/>
                    <a:pt x="28" y="0"/>
                  </a:cubicBezTo>
                  <a:cubicBezTo>
                    <a:pt x="29" y="2"/>
                    <a:pt x="29" y="4"/>
                    <a:pt x="29" y="7"/>
                  </a:cubicBezTo>
                  <a:cubicBezTo>
                    <a:pt x="29" y="38"/>
                    <a:pt x="29" y="69"/>
                    <a:pt x="29" y="101"/>
                  </a:cubicBezTo>
                  <a:cubicBezTo>
                    <a:pt x="29" y="114"/>
                    <a:pt x="29" y="127"/>
                    <a:pt x="29" y="140"/>
                  </a:cubicBezTo>
                  <a:cubicBezTo>
                    <a:pt x="29" y="142"/>
                    <a:pt x="29" y="144"/>
                    <a:pt x="28" y="146"/>
                  </a:cubicBezTo>
                  <a:cubicBezTo>
                    <a:pt x="19" y="146"/>
                    <a:pt x="11" y="146"/>
                    <a:pt x="3" y="146"/>
                  </a:cubicBezTo>
                  <a:cubicBezTo>
                    <a:pt x="1" y="146"/>
                    <a:pt x="0" y="145"/>
                    <a:pt x="0" y="143"/>
                  </a:cubicBezTo>
                  <a:cubicBezTo>
                    <a:pt x="0" y="96"/>
                    <a:pt x="0" y="50"/>
                    <a:pt x="0" y="3"/>
                  </a:cubicBezTo>
                  <a:cubicBezTo>
                    <a:pt x="0" y="1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E22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57412E9C-5E30-F380-33C7-DE3D4D263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088" y="2530475"/>
              <a:ext cx="65088" cy="498475"/>
            </a:xfrm>
            <a:custGeom>
              <a:avLst/>
              <a:gdLst>
                <a:gd name="T0" fmla="*/ 0 w 30"/>
                <a:gd name="T1" fmla="*/ 1 h 146"/>
                <a:gd name="T2" fmla="*/ 3 w 30"/>
                <a:gd name="T3" fmla="*/ 0 h 146"/>
                <a:gd name="T4" fmla="*/ 26 w 30"/>
                <a:gd name="T5" fmla="*/ 0 h 146"/>
                <a:gd name="T6" fmla="*/ 29 w 30"/>
                <a:gd name="T7" fmla="*/ 2 h 146"/>
                <a:gd name="T8" fmla="*/ 29 w 30"/>
                <a:gd name="T9" fmla="*/ 7 h 146"/>
                <a:gd name="T10" fmla="*/ 29 w 30"/>
                <a:gd name="T11" fmla="*/ 139 h 146"/>
                <a:gd name="T12" fmla="*/ 28 w 30"/>
                <a:gd name="T13" fmla="*/ 145 h 146"/>
                <a:gd name="T14" fmla="*/ 3 w 30"/>
                <a:gd name="T15" fmla="*/ 146 h 146"/>
                <a:gd name="T16" fmla="*/ 0 w 30"/>
                <a:gd name="T17" fmla="*/ 143 h 146"/>
                <a:gd name="T18" fmla="*/ 0 w 30"/>
                <a:gd name="T19" fmla="*/ 143 h 146"/>
                <a:gd name="T20" fmla="*/ 0 w 30"/>
                <a:gd name="T21" fmla="*/ 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146">
                  <a:moveTo>
                    <a:pt x="0" y="1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11" y="0"/>
                    <a:pt x="18" y="0"/>
                    <a:pt x="26" y="0"/>
                  </a:cubicBezTo>
                  <a:cubicBezTo>
                    <a:pt x="28" y="0"/>
                    <a:pt x="29" y="1"/>
                    <a:pt x="29" y="2"/>
                  </a:cubicBezTo>
                  <a:cubicBezTo>
                    <a:pt x="29" y="4"/>
                    <a:pt x="29" y="5"/>
                    <a:pt x="29" y="7"/>
                  </a:cubicBezTo>
                  <a:cubicBezTo>
                    <a:pt x="29" y="51"/>
                    <a:pt x="29" y="95"/>
                    <a:pt x="29" y="139"/>
                  </a:cubicBezTo>
                  <a:cubicBezTo>
                    <a:pt x="29" y="141"/>
                    <a:pt x="30" y="144"/>
                    <a:pt x="28" y="145"/>
                  </a:cubicBezTo>
                  <a:cubicBezTo>
                    <a:pt x="19" y="146"/>
                    <a:pt x="11" y="146"/>
                    <a:pt x="3" y="146"/>
                  </a:cubicBezTo>
                  <a:cubicBezTo>
                    <a:pt x="1" y="146"/>
                    <a:pt x="0" y="145"/>
                    <a:pt x="0" y="143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96"/>
                    <a:pt x="0" y="48"/>
                    <a:pt x="0" y="1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935FC654-4E29-7DB4-3CC7-EDDD6DC52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775" y="3443288"/>
              <a:ext cx="103188" cy="492125"/>
            </a:xfrm>
            <a:custGeom>
              <a:avLst/>
              <a:gdLst>
                <a:gd name="T0" fmla="*/ 32 w 48"/>
                <a:gd name="T1" fmla="*/ 0 h 144"/>
                <a:gd name="T2" fmla="*/ 47 w 48"/>
                <a:gd name="T3" fmla="*/ 0 h 144"/>
                <a:gd name="T4" fmla="*/ 48 w 48"/>
                <a:gd name="T5" fmla="*/ 5 h 144"/>
                <a:gd name="T6" fmla="*/ 48 w 48"/>
                <a:gd name="T7" fmla="*/ 133 h 144"/>
                <a:gd name="T8" fmla="*/ 47 w 48"/>
                <a:gd name="T9" fmla="*/ 136 h 144"/>
                <a:gd name="T10" fmla="*/ 44 w 48"/>
                <a:gd name="T11" fmla="*/ 138 h 144"/>
                <a:gd name="T12" fmla="*/ 20 w 48"/>
                <a:gd name="T13" fmla="*/ 142 h 144"/>
                <a:gd name="T14" fmla="*/ 6 w 48"/>
                <a:gd name="T15" fmla="*/ 143 h 144"/>
                <a:gd name="T16" fmla="*/ 2 w 48"/>
                <a:gd name="T17" fmla="*/ 143 h 144"/>
                <a:gd name="T18" fmla="*/ 1 w 48"/>
                <a:gd name="T19" fmla="*/ 142 h 144"/>
                <a:gd name="T20" fmla="*/ 4 w 48"/>
                <a:gd name="T21" fmla="*/ 124 h 144"/>
                <a:gd name="T22" fmla="*/ 15 w 48"/>
                <a:gd name="T23" fmla="*/ 83 h 144"/>
                <a:gd name="T24" fmla="*/ 25 w 48"/>
                <a:gd name="T25" fmla="*/ 37 h 144"/>
                <a:gd name="T26" fmla="*/ 31 w 48"/>
                <a:gd name="T27" fmla="*/ 2 h 144"/>
                <a:gd name="T28" fmla="*/ 32 w 48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" h="144">
                  <a:moveTo>
                    <a:pt x="32" y="0"/>
                  </a:moveTo>
                  <a:cubicBezTo>
                    <a:pt x="37" y="0"/>
                    <a:pt x="42" y="0"/>
                    <a:pt x="47" y="0"/>
                  </a:cubicBezTo>
                  <a:cubicBezTo>
                    <a:pt x="48" y="1"/>
                    <a:pt x="48" y="3"/>
                    <a:pt x="48" y="5"/>
                  </a:cubicBezTo>
                  <a:cubicBezTo>
                    <a:pt x="48" y="47"/>
                    <a:pt x="48" y="90"/>
                    <a:pt x="48" y="133"/>
                  </a:cubicBezTo>
                  <a:cubicBezTo>
                    <a:pt x="48" y="134"/>
                    <a:pt x="48" y="135"/>
                    <a:pt x="47" y="136"/>
                  </a:cubicBezTo>
                  <a:cubicBezTo>
                    <a:pt x="47" y="138"/>
                    <a:pt x="45" y="138"/>
                    <a:pt x="44" y="138"/>
                  </a:cubicBezTo>
                  <a:cubicBezTo>
                    <a:pt x="36" y="140"/>
                    <a:pt x="28" y="141"/>
                    <a:pt x="20" y="142"/>
                  </a:cubicBezTo>
                  <a:cubicBezTo>
                    <a:pt x="15" y="142"/>
                    <a:pt x="11" y="143"/>
                    <a:pt x="6" y="143"/>
                  </a:cubicBezTo>
                  <a:cubicBezTo>
                    <a:pt x="5" y="143"/>
                    <a:pt x="4" y="144"/>
                    <a:pt x="2" y="143"/>
                  </a:cubicBezTo>
                  <a:cubicBezTo>
                    <a:pt x="2" y="143"/>
                    <a:pt x="2" y="143"/>
                    <a:pt x="1" y="142"/>
                  </a:cubicBezTo>
                  <a:cubicBezTo>
                    <a:pt x="0" y="136"/>
                    <a:pt x="2" y="130"/>
                    <a:pt x="4" y="124"/>
                  </a:cubicBezTo>
                  <a:cubicBezTo>
                    <a:pt x="7" y="110"/>
                    <a:pt x="11" y="97"/>
                    <a:pt x="15" y="83"/>
                  </a:cubicBezTo>
                  <a:cubicBezTo>
                    <a:pt x="18" y="68"/>
                    <a:pt x="22" y="52"/>
                    <a:pt x="25" y="37"/>
                  </a:cubicBezTo>
                  <a:cubicBezTo>
                    <a:pt x="27" y="25"/>
                    <a:pt x="29" y="14"/>
                    <a:pt x="31" y="2"/>
                  </a:cubicBezTo>
                  <a:cubicBezTo>
                    <a:pt x="31" y="1"/>
                    <a:pt x="31" y="1"/>
                    <a:pt x="32" y="0"/>
                  </a:cubicBezTo>
                  <a:close/>
                </a:path>
              </a:pathLst>
            </a:custGeom>
            <a:solidFill>
              <a:srgbClr val="403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15CB5A1B-8474-0BE3-E8E6-A832953F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700" y="2527300"/>
              <a:ext cx="63500" cy="501650"/>
            </a:xfrm>
            <a:custGeom>
              <a:avLst/>
              <a:gdLst>
                <a:gd name="T0" fmla="*/ 1 w 30"/>
                <a:gd name="T1" fmla="*/ 1 h 147"/>
                <a:gd name="T2" fmla="*/ 28 w 30"/>
                <a:gd name="T3" fmla="*/ 1 h 147"/>
                <a:gd name="T4" fmla="*/ 29 w 30"/>
                <a:gd name="T5" fmla="*/ 1 h 147"/>
                <a:gd name="T6" fmla="*/ 30 w 30"/>
                <a:gd name="T7" fmla="*/ 4 h 147"/>
                <a:gd name="T8" fmla="*/ 30 w 30"/>
                <a:gd name="T9" fmla="*/ 141 h 147"/>
                <a:gd name="T10" fmla="*/ 29 w 30"/>
                <a:gd name="T11" fmla="*/ 147 h 147"/>
                <a:gd name="T12" fmla="*/ 1 w 30"/>
                <a:gd name="T13" fmla="*/ 147 h 147"/>
                <a:gd name="T14" fmla="*/ 1 w 30"/>
                <a:gd name="T15" fmla="*/ 143 h 147"/>
                <a:gd name="T16" fmla="*/ 1 w 30"/>
                <a:gd name="T17" fmla="*/ 5 h 147"/>
                <a:gd name="T18" fmla="*/ 1 w 30"/>
                <a:gd name="T19" fmla="*/ 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147">
                  <a:moveTo>
                    <a:pt x="1" y="1"/>
                  </a:moveTo>
                  <a:cubicBezTo>
                    <a:pt x="10" y="1"/>
                    <a:pt x="19" y="1"/>
                    <a:pt x="28" y="1"/>
                  </a:cubicBezTo>
                  <a:cubicBezTo>
                    <a:pt x="28" y="0"/>
                    <a:pt x="29" y="0"/>
                    <a:pt x="29" y="1"/>
                  </a:cubicBezTo>
                  <a:cubicBezTo>
                    <a:pt x="30" y="2"/>
                    <a:pt x="30" y="3"/>
                    <a:pt x="30" y="4"/>
                  </a:cubicBezTo>
                  <a:cubicBezTo>
                    <a:pt x="30" y="50"/>
                    <a:pt x="30" y="95"/>
                    <a:pt x="30" y="141"/>
                  </a:cubicBezTo>
                  <a:cubicBezTo>
                    <a:pt x="30" y="143"/>
                    <a:pt x="30" y="145"/>
                    <a:pt x="29" y="147"/>
                  </a:cubicBezTo>
                  <a:cubicBezTo>
                    <a:pt x="19" y="147"/>
                    <a:pt x="10" y="147"/>
                    <a:pt x="1" y="147"/>
                  </a:cubicBezTo>
                  <a:cubicBezTo>
                    <a:pt x="2" y="145"/>
                    <a:pt x="1" y="144"/>
                    <a:pt x="1" y="143"/>
                  </a:cubicBezTo>
                  <a:cubicBezTo>
                    <a:pt x="1" y="97"/>
                    <a:pt x="1" y="51"/>
                    <a:pt x="1" y="5"/>
                  </a:cubicBezTo>
                  <a:cubicBezTo>
                    <a:pt x="1" y="4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41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658339BB-C170-2A49-0688-8A97D1FF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2524125"/>
              <a:ext cx="61913" cy="504825"/>
            </a:xfrm>
            <a:custGeom>
              <a:avLst/>
              <a:gdLst>
                <a:gd name="T0" fmla="*/ 0 w 29"/>
                <a:gd name="T1" fmla="*/ 147 h 148"/>
                <a:gd name="T2" fmla="*/ 0 w 29"/>
                <a:gd name="T3" fmla="*/ 46 h 148"/>
                <a:gd name="T4" fmla="*/ 0 w 29"/>
                <a:gd name="T5" fmla="*/ 2 h 148"/>
                <a:gd name="T6" fmla="*/ 3 w 29"/>
                <a:gd name="T7" fmla="*/ 1 h 148"/>
                <a:gd name="T8" fmla="*/ 24 w 29"/>
                <a:gd name="T9" fmla="*/ 1 h 148"/>
                <a:gd name="T10" fmla="*/ 27 w 29"/>
                <a:gd name="T11" fmla="*/ 1 h 148"/>
                <a:gd name="T12" fmla="*/ 28 w 29"/>
                <a:gd name="T13" fmla="*/ 2 h 148"/>
                <a:gd name="T14" fmla="*/ 29 w 29"/>
                <a:gd name="T15" fmla="*/ 5 h 148"/>
                <a:gd name="T16" fmla="*/ 28 w 29"/>
                <a:gd name="T17" fmla="*/ 144 h 148"/>
                <a:gd name="T18" fmla="*/ 28 w 29"/>
                <a:gd name="T19" fmla="*/ 147 h 148"/>
                <a:gd name="T20" fmla="*/ 0 w 29"/>
                <a:gd name="T21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48">
                  <a:moveTo>
                    <a:pt x="0" y="147"/>
                  </a:moveTo>
                  <a:cubicBezTo>
                    <a:pt x="0" y="114"/>
                    <a:pt x="0" y="80"/>
                    <a:pt x="0" y="46"/>
                  </a:cubicBezTo>
                  <a:cubicBezTo>
                    <a:pt x="0" y="31"/>
                    <a:pt x="0" y="17"/>
                    <a:pt x="0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10" y="0"/>
                    <a:pt x="17" y="0"/>
                    <a:pt x="24" y="1"/>
                  </a:cubicBezTo>
                  <a:cubicBezTo>
                    <a:pt x="25" y="1"/>
                    <a:pt x="26" y="1"/>
                    <a:pt x="27" y="1"/>
                  </a:cubicBezTo>
                  <a:cubicBezTo>
                    <a:pt x="27" y="2"/>
                    <a:pt x="28" y="2"/>
                    <a:pt x="28" y="2"/>
                  </a:cubicBezTo>
                  <a:cubicBezTo>
                    <a:pt x="29" y="3"/>
                    <a:pt x="29" y="4"/>
                    <a:pt x="29" y="5"/>
                  </a:cubicBezTo>
                  <a:cubicBezTo>
                    <a:pt x="28" y="51"/>
                    <a:pt x="29" y="98"/>
                    <a:pt x="28" y="144"/>
                  </a:cubicBezTo>
                  <a:cubicBezTo>
                    <a:pt x="28" y="145"/>
                    <a:pt x="29" y="146"/>
                    <a:pt x="28" y="147"/>
                  </a:cubicBezTo>
                  <a:cubicBezTo>
                    <a:pt x="19" y="148"/>
                    <a:pt x="9" y="148"/>
                    <a:pt x="0" y="147"/>
                  </a:cubicBezTo>
                  <a:close/>
                </a:path>
              </a:pathLst>
            </a:custGeom>
            <a:solidFill>
              <a:srgbClr val="748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15F1EAA9-A37D-D7F2-3376-B442C3D7C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288" y="3443288"/>
              <a:ext cx="61913" cy="495300"/>
            </a:xfrm>
            <a:custGeom>
              <a:avLst/>
              <a:gdLst>
                <a:gd name="T0" fmla="*/ 0 w 29"/>
                <a:gd name="T1" fmla="*/ 145 h 145"/>
                <a:gd name="T2" fmla="*/ 0 w 29"/>
                <a:gd name="T3" fmla="*/ 141 h 145"/>
                <a:gd name="T4" fmla="*/ 0 w 29"/>
                <a:gd name="T5" fmla="*/ 5 h 145"/>
                <a:gd name="T6" fmla="*/ 0 w 29"/>
                <a:gd name="T7" fmla="*/ 0 h 145"/>
                <a:gd name="T8" fmla="*/ 28 w 29"/>
                <a:gd name="T9" fmla="*/ 0 h 145"/>
                <a:gd name="T10" fmla="*/ 29 w 29"/>
                <a:gd name="T11" fmla="*/ 3 h 145"/>
                <a:gd name="T12" fmla="*/ 29 w 29"/>
                <a:gd name="T13" fmla="*/ 140 h 145"/>
                <a:gd name="T14" fmla="*/ 28 w 29"/>
                <a:gd name="T15" fmla="*/ 144 h 145"/>
                <a:gd name="T16" fmla="*/ 13 w 29"/>
                <a:gd name="T17" fmla="*/ 145 h 145"/>
                <a:gd name="T18" fmla="*/ 4 w 29"/>
                <a:gd name="T19" fmla="*/ 145 h 145"/>
                <a:gd name="T20" fmla="*/ 0 w 29"/>
                <a:gd name="T2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45">
                  <a:moveTo>
                    <a:pt x="0" y="145"/>
                  </a:moveTo>
                  <a:cubicBezTo>
                    <a:pt x="0" y="144"/>
                    <a:pt x="0" y="142"/>
                    <a:pt x="0" y="141"/>
                  </a:cubicBezTo>
                  <a:cubicBezTo>
                    <a:pt x="0" y="96"/>
                    <a:pt x="0" y="50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9" y="0"/>
                    <a:pt x="19" y="0"/>
                    <a:pt x="28" y="0"/>
                  </a:cubicBezTo>
                  <a:cubicBezTo>
                    <a:pt x="29" y="1"/>
                    <a:pt x="29" y="2"/>
                    <a:pt x="29" y="3"/>
                  </a:cubicBezTo>
                  <a:cubicBezTo>
                    <a:pt x="29" y="49"/>
                    <a:pt x="29" y="94"/>
                    <a:pt x="29" y="140"/>
                  </a:cubicBezTo>
                  <a:cubicBezTo>
                    <a:pt x="29" y="142"/>
                    <a:pt x="29" y="143"/>
                    <a:pt x="28" y="144"/>
                  </a:cubicBezTo>
                  <a:cubicBezTo>
                    <a:pt x="23" y="145"/>
                    <a:pt x="18" y="144"/>
                    <a:pt x="13" y="145"/>
                  </a:cubicBezTo>
                  <a:cubicBezTo>
                    <a:pt x="10" y="145"/>
                    <a:pt x="7" y="145"/>
                    <a:pt x="4" y="145"/>
                  </a:cubicBezTo>
                  <a:cubicBezTo>
                    <a:pt x="3" y="145"/>
                    <a:pt x="1" y="145"/>
                    <a:pt x="0" y="145"/>
                  </a:cubicBezTo>
                  <a:close/>
                </a:path>
              </a:pathLst>
            </a:custGeom>
            <a:solidFill>
              <a:srgbClr val="A21C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E8260C62-364D-0138-1819-F2CAA044B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3443288"/>
              <a:ext cx="61913" cy="482600"/>
            </a:xfrm>
            <a:custGeom>
              <a:avLst/>
              <a:gdLst>
                <a:gd name="T0" fmla="*/ 27 w 29"/>
                <a:gd name="T1" fmla="*/ 141 h 141"/>
                <a:gd name="T2" fmla="*/ 8 w 29"/>
                <a:gd name="T3" fmla="*/ 139 h 141"/>
                <a:gd name="T4" fmla="*/ 2 w 29"/>
                <a:gd name="T5" fmla="*/ 138 h 141"/>
                <a:gd name="T6" fmla="*/ 0 w 29"/>
                <a:gd name="T7" fmla="*/ 135 h 141"/>
                <a:gd name="T8" fmla="*/ 0 w 29"/>
                <a:gd name="T9" fmla="*/ 129 h 141"/>
                <a:gd name="T10" fmla="*/ 0 w 29"/>
                <a:gd name="T11" fmla="*/ 4 h 141"/>
                <a:gd name="T12" fmla="*/ 4 w 29"/>
                <a:gd name="T13" fmla="*/ 0 h 141"/>
                <a:gd name="T14" fmla="*/ 27 w 29"/>
                <a:gd name="T15" fmla="*/ 0 h 141"/>
                <a:gd name="T16" fmla="*/ 29 w 29"/>
                <a:gd name="T17" fmla="*/ 5 h 141"/>
                <a:gd name="T18" fmla="*/ 29 w 29"/>
                <a:gd name="T19" fmla="*/ 92 h 141"/>
                <a:gd name="T20" fmla="*/ 29 w 29"/>
                <a:gd name="T21" fmla="*/ 135 h 141"/>
                <a:gd name="T22" fmla="*/ 27 w 29"/>
                <a:gd name="T23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" h="141">
                  <a:moveTo>
                    <a:pt x="27" y="141"/>
                  </a:moveTo>
                  <a:cubicBezTo>
                    <a:pt x="21" y="140"/>
                    <a:pt x="14" y="140"/>
                    <a:pt x="8" y="139"/>
                  </a:cubicBezTo>
                  <a:cubicBezTo>
                    <a:pt x="6" y="138"/>
                    <a:pt x="4" y="138"/>
                    <a:pt x="2" y="138"/>
                  </a:cubicBezTo>
                  <a:cubicBezTo>
                    <a:pt x="0" y="138"/>
                    <a:pt x="0" y="137"/>
                    <a:pt x="0" y="135"/>
                  </a:cubicBezTo>
                  <a:cubicBezTo>
                    <a:pt x="0" y="133"/>
                    <a:pt x="0" y="131"/>
                    <a:pt x="0" y="129"/>
                  </a:cubicBezTo>
                  <a:cubicBezTo>
                    <a:pt x="0" y="87"/>
                    <a:pt x="0" y="46"/>
                    <a:pt x="0" y="4"/>
                  </a:cubicBezTo>
                  <a:cubicBezTo>
                    <a:pt x="0" y="1"/>
                    <a:pt x="0" y="0"/>
                    <a:pt x="4" y="0"/>
                  </a:cubicBezTo>
                  <a:cubicBezTo>
                    <a:pt x="12" y="0"/>
                    <a:pt x="19" y="0"/>
                    <a:pt x="27" y="0"/>
                  </a:cubicBezTo>
                  <a:cubicBezTo>
                    <a:pt x="29" y="1"/>
                    <a:pt x="29" y="3"/>
                    <a:pt x="29" y="5"/>
                  </a:cubicBezTo>
                  <a:cubicBezTo>
                    <a:pt x="29" y="34"/>
                    <a:pt x="29" y="63"/>
                    <a:pt x="29" y="92"/>
                  </a:cubicBezTo>
                  <a:cubicBezTo>
                    <a:pt x="29" y="106"/>
                    <a:pt x="29" y="121"/>
                    <a:pt x="29" y="135"/>
                  </a:cubicBezTo>
                  <a:cubicBezTo>
                    <a:pt x="29" y="137"/>
                    <a:pt x="29" y="140"/>
                    <a:pt x="27" y="141"/>
                  </a:cubicBezTo>
                  <a:close/>
                </a:path>
              </a:pathLst>
            </a:custGeom>
            <a:solidFill>
              <a:srgbClr val="E320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0AE17E22-65B6-BF06-CBDD-ABBABB41F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75" y="3443288"/>
              <a:ext cx="61913" cy="471488"/>
            </a:xfrm>
            <a:custGeom>
              <a:avLst/>
              <a:gdLst>
                <a:gd name="T0" fmla="*/ 0 w 29"/>
                <a:gd name="T1" fmla="*/ 137 h 138"/>
                <a:gd name="T2" fmla="*/ 0 w 29"/>
                <a:gd name="T3" fmla="*/ 34 h 138"/>
                <a:gd name="T4" fmla="*/ 0 w 29"/>
                <a:gd name="T5" fmla="*/ 0 h 138"/>
                <a:gd name="T6" fmla="*/ 28 w 29"/>
                <a:gd name="T7" fmla="*/ 0 h 138"/>
                <a:gd name="T8" fmla="*/ 29 w 29"/>
                <a:gd name="T9" fmla="*/ 5 h 138"/>
                <a:gd name="T10" fmla="*/ 29 w 29"/>
                <a:gd name="T11" fmla="*/ 128 h 138"/>
                <a:gd name="T12" fmla="*/ 28 w 29"/>
                <a:gd name="T13" fmla="*/ 131 h 138"/>
                <a:gd name="T14" fmla="*/ 24 w 29"/>
                <a:gd name="T15" fmla="*/ 133 h 138"/>
                <a:gd name="T16" fmla="*/ 3 w 29"/>
                <a:gd name="T17" fmla="*/ 137 h 138"/>
                <a:gd name="T18" fmla="*/ 0 w 29"/>
                <a:gd name="T19" fmla="*/ 13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38">
                  <a:moveTo>
                    <a:pt x="0" y="137"/>
                  </a:moveTo>
                  <a:cubicBezTo>
                    <a:pt x="0" y="102"/>
                    <a:pt x="0" y="68"/>
                    <a:pt x="0" y="34"/>
                  </a:cubicBezTo>
                  <a:cubicBezTo>
                    <a:pt x="0" y="23"/>
                    <a:pt x="0" y="11"/>
                    <a:pt x="0" y="0"/>
                  </a:cubicBezTo>
                  <a:cubicBezTo>
                    <a:pt x="9" y="0"/>
                    <a:pt x="18" y="0"/>
                    <a:pt x="28" y="0"/>
                  </a:cubicBezTo>
                  <a:cubicBezTo>
                    <a:pt x="29" y="2"/>
                    <a:pt x="29" y="3"/>
                    <a:pt x="29" y="5"/>
                  </a:cubicBezTo>
                  <a:cubicBezTo>
                    <a:pt x="29" y="46"/>
                    <a:pt x="29" y="87"/>
                    <a:pt x="29" y="128"/>
                  </a:cubicBezTo>
                  <a:cubicBezTo>
                    <a:pt x="29" y="129"/>
                    <a:pt x="29" y="130"/>
                    <a:pt x="28" y="131"/>
                  </a:cubicBezTo>
                  <a:cubicBezTo>
                    <a:pt x="27" y="133"/>
                    <a:pt x="26" y="133"/>
                    <a:pt x="24" y="133"/>
                  </a:cubicBezTo>
                  <a:cubicBezTo>
                    <a:pt x="17" y="135"/>
                    <a:pt x="10" y="136"/>
                    <a:pt x="3" y="137"/>
                  </a:cubicBezTo>
                  <a:cubicBezTo>
                    <a:pt x="2" y="137"/>
                    <a:pt x="1" y="138"/>
                    <a:pt x="0" y="137"/>
                  </a:cubicBezTo>
                  <a:close/>
                </a:path>
              </a:pathLst>
            </a:custGeom>
            <a:solidFill>
              <a:srgbClr val="BBCF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61">
              <a:extLst>
                <a:ext uri="{FF2B5EF4-FFF2-40B4-BE49-F238E27FC236}">
                  <a16:creationId xmlns:a16="http://schemas.microsoft.com/office/drawing/2014/main" id="{EC2D73A0-AAC2-2582-47A3-03727A126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3443288"/>
              <a:ext cx="60325" cy="468313"/>
            </a:xfrm>
            <a:custGeom>
              <a:avLst/>
              <a:gdLst>
                <a:gd name="T0" fmla="*/ 1 w 28"/>
                <a:gd name="T1" fmla="*/ 0 h 137"/>
                <a:gd name="T2" fmla="*/ 25 w 28"/>
                <a:gd name="T3" fmla="*/ 0 h 137"/>
                <a:gd name="T4" fmla="*/ 28 w 28"/>
                <a:gd name="T5" fmla="*/ 3 h 137"/>
                <a:gd name="T6" fmla="*/ 28 w 28"/>
                <a:gd name="T7" fmla="*/ 134 h 137"/>
                <a:gd name="T8" fmla="*/ 26 w 28"/>
                <a:gd name="T9" fmla="*/ 137 h 137"/>
                <a:gd name="T10" fmla="*/ 0 w 28"/>
                <a:gd name="T11" fmla="*/ 132 h 137"/>
                <a:gd name="T12" fmla="*/ 0 w 28"/>
                <a:gd name="T13" fmla="*/ 7 h 137"/>
                <a:gd name="T14" fmla="*/ 0 w 28"/>
                <a:gd name="T15" fmla="*/ 1 h 137"/>
                <a:gd name="T16" fmla="*/ 1 w 28"/>
                <a:gd name="T17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37">
                  <a:moveTo>
                    <a:pt x="1" y="0"/>
                  </a:moveTo>
                  <a:cubicBezTo>
                    <a:pt x="9" y="0"/>
                    <a:pt x="17" y="0"/>
                    <a:pt x="25" y="0"/>
                  </a:cubicBezTo>
                  <a:cubicBezTo>
                    <a:pt x="27" y="0"/>
                    <a:pt x="28" y="0"/>
                    <a:pt x="28" y="3"/>
                  </a:cubicBezTo>
                  <a:cubicBezTo>
                    <a:pt x="28" y="47"/>
                    <a:pt x="28" y="90"/>
                    <a:pt x="28" y="134"/>
                  </a:cubicBezTo>
                  <a:cubicBezTo>
                    <a:pt x="28" y="135"/>
                    <a:pt x="28" y="137"/>
                    <a:pt x="26" y="137"/>
                  </a:cubicBezTo>
                  <a:cubicBezTo>
                    <a:pt x="17" y="135"/>
                    <a:pt x="8" y="134"/>
                    <a:pt x="0" y="132"/>
                  </a:cubicBezTo>
                  <a:cubicBezTo>
                    <a:pt x="0" y="90"/>
                    <a:pt x="0" y="49"/>
                    <a:pt x="0" y="7"/>
                  </a:cubicBezTo>
                  <a:cubicBezTo>
                    <a:pt x="0" y="5"/>
                    <a:pt x="0" y="3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DC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62">
              <a:extLst>
                <a:ext uri="{FF2B5EF4-FFF2-40B4-BE49-F238E27FC236}">
                  <a16:creationId xmlns:a16="http://schemas.microsoft.com/office/drawing/2014/main" id="{D8A74044-3443-47B3-2194-5A1A631E3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638" y="3440113"/>
              <a:ext cx="100013" cy="441325"/>
            </a:xfrm>
            <a:custGeom>
              <a:avLst/>
              <a:gdLst>
                <a:gd name="T0" fmla="*/ 47 w 47"/>
                <a:gd name="T1" fmla="*/ 1 h 129"/>
                <a:gd name="T2" fmla="*/ 47 w 47"/>
                <a:gd name="T3" fmla="*/ 2 h 129"/>
                <a:gd name="T4" fmla="*/ 39 w 47"/>
                <a:gd name="T5" fmla="*/ 3 h 129"/>
                <a:gd name="T6" fmla="*/ 32 w 47"/>
                <a:gd name="T7" fmla="*/ 9 h 129"/>
                <a:gd name="T8" fmla="*/ 32 w 47"/>
                <a:gd name="T9" fmla="*/ 16 h 129"/>
                <a:gd name="T10" fmla="*/ 32 w 47"/>
                <a:gd name="T11" fmla="*/ 113 h 129"/>
                <a:gd name="T12" fmla="*/ 33 w 47"/>
                <a:gd name="T13" fmla="*/ 129 h 129"/>
                <a:gd name="T14" fmla="*/ 14 w 47"/>
                <a:gd name="T15" fmla="*/ 125 h 129"/>
                <a:gd name="T16" fmla="*/ 0 w 47"/>
                <a:gd name="T17" fmla="*/ 120 h 129"/>
                <a:gd name="T18" fmla="*/ 3 w 47"/>
                <a:gd name="T19" fmla="*/ 114 h 129"/>
                <a:gd name="T20" fmla="*/ 3 w 47"/>
                <a:gd name="T21" fmla="*/ 28 h 129"/>
                <a:gd name="T22" fmla="*/ 3 w 47"/>
                <a:gd name="T23" fmla="*/ 5 h 129"/>
                <a:gd name="T24" fmla="*/ 7 w 47"/>
                <a:gd name="T25" fmla="*/ 1 h 129"/>
                <a:gd name="T26" fmla="*/ 29 w 47"/>
                <a:gd name="T27" fmla="*/ 1 h 129"/>
                <a:gd name="T28" fmla="*/ 47 w 47"/>
                <a:gd name="T29" fmla="*/ 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" h="129">
                  <a:moveTo>
                    <a:pt x="47" y="1"/>
                  </a:moveTo>
                  <a:cubicBezTo>
                    <a:pt x="47" y="1"/>
                    <a:pt x="47" y="2"/>
                    <a:pt x="47" y="2"/>
                  </a:cubicBezTo>
                  <a:cubicBezTo>
                    <a:pt x="44" y="4"/>
                    <a:pt x="41" y="3"/>
                    <a:pt x="39" y="3"/>
                  </a:cubicBezTo>
                  <a:cubicBezTo>
                    <a:pt x="33" y="3"/>
                    <a:pt x="33" y="3"/>
                    <a:pt x="32" y="9"/>
                  </a:cubicBezTo>
                  <a:cubicBezTo>
                    <a:pt x="32" y="11"/>
                    <a:pt x="32" y="14"/>
                    <a:pt x="32" y="16"/>
                  </a:cubicBezTo>
                  <a:cubicBezTo>
                    <a:pt x="32" y="48"/>
                    <a:pt x="32" y="81"/>
                    <a:pt x="32" y="113"/>
                  </a:cubicBezTo>
                  <a:cubicBezTo>
                    <a:pt x="32" y="118"/>
                    <a:pt x="32" y="124"/>
                    <a:pt x="33" y="129"/>
                  </a:cubicBezTo>
                  <a:cubicBezTo>
                    <a:pt x="26" y="129"/>
                    <a:pt x="21" y="126"/>
                    <a:pt x="14" y="125"/>
                  </a:cubicBezTo>
                  <a:cubicBezTo>
                    <a:pt x="10" y="124"/>
                    <a:pt x="5" y="123"/>
                    <a:pt x="0" y="120"/>
                  </a:cubicBezTo>
                  <a:cubicBezTo>
                    <a:pt x="3" y="119"/>
                    <a:pt x="3" y="116"/>
                    <a:pt x="3" y="114"/>
                  </a:cubicBezTo>
                  <a:cubicBezTo>
                    <a:pt x="3" y="85"/>
                    <a:pt x="3" y="57"/>
                    <a:pt x="3" y="28"/>
                  </a:cubicBezTo>
                  <a:cubicBezTo>
                    <a:pt x="3" y="21"/>
                    <a:pt x="3" y="13"/>
                    <a:pt x="3" y="5"/>
                  </a:cubicBezTo>
                  <a:cubicBezTo>
                    <a:pt x="3" y="1"/>
                    <a:pt x="3" y="1"/>
                    <a:pt x="7" y="1"/>
                  </a:cubicBezTo>
                  <a:cubicBezTo>
                    <a:pt x="14" y="1"/>
                    <a:pt x="22" y="1"/>
                    <a:pt x="29" y="1"/>
                  </a:cubicBezTo>
                  <a:cubicBezTo>
                    <a:pt x="35" y="0"/>
                    <a:pt x="41" y="0"/>
                    <a:pt x="47" y="1"/>
                  </a:cubicBezTo>
                  <a:close/>
                </a:path>
              </a:pathLst>
            </a:custGeom>
            <a:solidFill>
              <a:srgbClr val="529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63">
              <a:extLst>
                <a:ext uri="{FF2B5EF4-FFF2-40B4-BE49-F238E27FC236}">
                  <a16:creationId xmlns:a16="http://schemas.microsoft.com/office/drawing/2014/main" id="{DCD505E8-58A0-703F-AAAB-DE4EC42CB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363" y="3443288"/>
              <a:ext cx="536575" cy="492125"/>
            </a:xfrm>
            <a:custGeom>
              <a:avLst/>
              <a:gdLst>
                <a:gd name="T0" fmla="*/ 46 w 250"/>
                <a:gd name="T1" fmla="*/ 137 h 144"/>
                <a:gd name="T2" fmla="*/ 74 w 250"/>
                <a:gd name="T3" fmla="*/ 132 h 144"/>
                <a:gd name="T4" fmla="*/ 77 w 250"/>
                <a:gd name="T5" fmla="*/ 130 h 144"/>
                <a:gd name="T6" fmla="*/ 86 w 250"/>
                <a:gd name="T7" fmla="*/ 128 h 144"/>
                <a:gd name="T8" fmla="*/ 89 w 250"/>
                <a:gd name="T9" fmla="*/ 128 h 144"/>
                <a:gd name="T10" fmla="*/ 122 w 250"/>
                <a:gd name="T11" fmla="*/ 118 h 144"/>
                <a:gd name="T12" fmla="*/ 146 w 250"/>
                <a:gd name="T13" fmla="*/ 109 h 144"/>
                <a:gd name="T14" fmla="*/ 153 w 250"/>
                <a:gd name="T15" fmla="*/ 105 h 144"/>
                <a:gd name="T16" fmla="*/ 173 w 250"/>
                <a:gd name="T17" fmla="*/ 95 h 144"/>
                <a:gd name="T18" fmla="*/ 188 w 250"/>
                <a:gd name="T19" fmla="*/ 85 h 144"/>
                <a:gd name="T20" fmla="*/ 190 w 250"/>
                <a:gd name="T21" fmla="*/ 83 h 144"/>
                <a:gd name="T22" fmla="*/ 191 w 250"/>
                <a:gd name="T23" fmla="*/ 83 h 144"/>
                <a:gd name="T24" fmla="*/ 194 w 250"/>
                <a:gd name="T25" fmla="*/ 83 h 144"/>
                <a:gd name="T26" fmla="*/ 210 w 250"/>
                <a:gd name="T27" fmla="*/ 67 h 144"/>
                <a:gd name="T28" fmla="*/ 211 w 250"/>
                <a:gd name="T29" fmla="*/ 64 h 144"/>
                <a:gd name="T30" fmla="*/ 213 w 250"/>
                <a:gd name="T31" fmla="*/ 62 h 144"/>
                <a:gd name="T32" fmla="*/ 218 w 250"/>
                <a:gd name="T33" fmla="*/ 54 h 144"/>
                <a:gd name="T34" fmla="*/ 219 w 250"/>
                <a:gd name="T35" fmla="*/ 52 h 144"/>
                <a:gd name="T36" fmla="*/ 222 w 250"/>
                <a:gd name="T37" fmla="*/ 44 h 144"/>
                <a:gd name="T38" fmla="*/ 224 w 250"/>
                <a:gd name="T39" fmla="*/ 42 h 144"/>
                <a:gd name="T40" fmla="*/ 226 w 250"/>
                <a:gd name="T41" fmla="*/ 37 h 144"/>
                <a:gd name="T42" fmla="*/ 226 w 250"/>
                <a:gd name="T43" fmla="*/ 20 h 144"/>
                <a:gd name="T44" fmla="*/ 225 w 250"/>
                <a:gd name="T45" fmla="*/ 16 h 144"/>
                <a:gd name="T46" fmla="*/ 223 w 250"/>
                <a:gd name="T47" fmla="*/ 9 h 144"/>
                <a:gd name="T48" fmla="*/ 221 w 250"/>
                <a:gd name="T49" fmla="*/ 6 h 144"/>
                <a:gd name="T50" fmla="*/ 220 w 250"/>
                <a:gd name="T51" fmla="*/ 2 h 144"/>
                <a:gd name="T52" fmla="*/ 224 w 250"/>
                <a:gd name="T53" fmla="*/ 1 h 144"/>
                <a:gd name="T54" fmla="*/ 235 w 250"/>
                <a:gd name="T55" fmla="*/ 0 h 144"/>
                <a:gd name="T56" fmla="*/ 243 w 250"/>
                <a:gd name="T57" fmla="*/ 4 h 144"/>
                <a:gd name="T58" fmla="*/ 249 w 250"/>
                <a:gd name="T59" fmla="*/ 30 h 144"/>
                <a:gd name="T60" fmla="*/ 245 w 250"/>
                <a:gd name="T61" fmla="*/ 49 h 144"/>
                <a:gd name="T62" fmla="*/ 223 w 250"/>
                <a:gd name="T63" fmla="*/ 79 h 144"/>
                <a:gd name="T64" fmla="*/ 188 w 250"/>
                <a:gd name="T65" fmla="*/ 101 h 144"/>
                <a:gd name="T66" fmla="*/ 178 w 250"/>
                <a:gd name="T67" fmla="*/ 106 h 144"/>
                <a:gd name="T68" fmla="*/ 178 w 250"/>
                <a:gd name="T69" fmla="*/ 107 h 144"/>
                <a:gd name="T70" fmla="*/ 164 w 250"/>
                <a:gd name="T71" fmla="*/ 112 h 144"/>
                <a:gd name="T72" fmla="*/ 157 w 250"/>
                <a:gd name="T73" fmla="*/ 113 h 144"/>
                <a:gd name="T74" fmla="*/ 156 w 250"/>
                <a:gd name="T75" fmla="*/ 113 h 144"/>
                <a:gd name="T76" fmla="*/ 140 w 250"/>
                <a:gd name="T77" fmla="*/ 120 h 144"/>
                <a:gd name="T78" fmla="*/ 114 w 250"/>
                <a:gd name="T79" fmla="*/ 128 h 144"/>
                <a:gd name="T80" fmla="*/ 97 w 250"/>
                <a:gd name="T81" fmla="*/ 132 h 144"/>
                <a:gd name="T82" fmla="*/ 93 w 250"/>
                <a:gd name="T83" fmla="*/ 133 h 144"/>
                <a:gd name="T84" fmla="*/ 88 w 250"/>
                <a:gd name="T85" fmla="*/ 132 h 144"/>
                <a:gd name="T86" fmla="*/ 82 w 250"/>
                <a:gd name="T87" fmla="*/ 134 h 144"/>
                <a:gd name="T88" fmla="*/ 75 w 250"/>
                <a:gd name="T89" fmla="*/ 135 h 144"/>
                <a:gd name="T90" fmla="*/ 74 w 250"/>
                <a:gd name="T91" fmla="*/ 134 h 144"/>
                <a:gd name="T92" fmla="*/ 64 w 250"/>
                <a:gd name="T93" fmla="*/ 136 h 144"/>
                <a:gd name="T94" fmla="*/ 53 w 250"/>
                <a:gd name="T95" fmla="*/ 138 h 144"/>
                <a:gd name="T96" fmla="*/ 47 w 250"/>
                <a:gd name="T97" fmla="*/ 139 h 144"/>
                <a:gd name="T98" fmla="*/ 41 w 250"/>
                <a:gd name="T99" fmla="*/ 141 h 144"/>
                <a:gd name="T100" fmla="*/ 35 w 250"/>
                <a:gd name="T101" fmla="*/ 141 h 144"/>
                <a:gd name="T102" fmla="*/ 23 w 250"/>
                <a:gd name="T103" fmla="*/ 143 h 144"/>
                <a:gd name="T104" fmla="*/ 5 w 250"/>
                <a:gd name="T105" fmla="*/ 144 h 144"/>
                <a:gd name="T106" fmla="*/ 0 w 250"/>
                <a:gd name="T107" fmla="*/ 143 h 144"/>
                <a:gd name="T108" fmla="*/ 1 w 250"/>
                <a:gd name="T109" fmla="*/ 143 h 144"/>
                <a:gd name="T110" fmla="*/ 27 w 250"/>
                <a:gd name="T111" fmla="*/ 140 h 144"/>
                <a:gd name="T112" fmla="*/ 44 w 250"/>
                <a:gd name="T113" fmla="*/ 137 h 144"/>
                <a:gd name="T114" fmla="*/ 46 w 250"/>
                <a:gd name="T115" fmla="*/ 13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0" h="144">
                  <a:moveTo>
                    <a:pt x="46" y="137"/>
                  </a:moveTo>
                  <a:cubicBezTo>
                    <a:pt x="55" y="136"/>
                    <a:pt x="64" y="134"/>
                    <a:pt x="74" y="132"/>
                  </a:cubicBezTo>
                  <a:cubicBezTo>
                    <a:pt x="74" y="131"/>
                    <a:pt x="75" y="130"/>
                    <a:pt x="77" y="130"/>
                  </a:cubicBezTo>
                  <a:cubicBezTo>
                    <a:pt x="80" y="130"/>
                    <a:pt x="83" y="129"/>
                    <a:pt x="86" y="128"/>
                  </a:cubicBezTo>
                  <a:cubicBezTo>
                    <a:pt x="87" y="127"/>
                    <a:pt x="88" y="128"/>
                    <a:pt x="89" y="128"/>
                  </a:cubicBezTo>
                  <a:cubicBezTo>
                    <a:pt x="100" y="125"/>
                    <a:pt x="111" y="122"/>
                    <a:pt x="122" y="118"/>
                  </a:cubicBezTo>
                  <a:cubicBezTo>
                    <a:pt x="130" y="115"/>
                    <a:pt x="138" y="112"/>
                    <a:pt x="146" y="109"/>
                  </a:cubicBezTo>
                  <a:cubicBezTo>
                    <a:pt x="148" y="107"/>
                    <a:pt x="151" y="107"/>
                    <a:pt x="153" y="105"/>
                  </a:cubicBezTo>
                  <a:cubicBezTo>
                    <a:pt x="159" y="102"/>
                    <a:pt x="167" y="99"/>
                    <a:pt x="173" y="95"/>
                  </a:cubicBezTo>
                  <a:cubicBezTo>
                    <a:pt x="178" y="92"/>
                    <a:pt x="184" y="89"/>
                    <a:pt x="188" y="85"/>
                  </a:cubicBezTo>
                  <a:cubicBezTo>
                    <a:pt x="189" y="84"/>
                    <a:pt x="189" y="83"/>
                    <a:pt x="190" y="83"/>
                  </a:cubicBezTo>
                  <a:cubicBezTo>
                    <a:pt x="190" y="83"/>
                    <a:pt x="191" y="83"/>
                    <a:pt x="191" y="83"/>
                  </a:cubicBezTo>
                  <a:cubicBezTo>
                    <a:pt x="192" y="84"/>
                    <a:pt x="193" y="84"/>
                    <a:pt x="194" y="83"/>
                  </a:cubicBezTo>
                  <a:cubicBezTo>
                    <a:pt x="200" y="78"/>
                    <a:pt x="205" y="73"/>
                    <a:pt x="210" y="67"/>
                  </a:cubicBezTo>
                  <a:cubicBezTo>
                    <a:pt x="211" y="66"/>
                    <a:pt x="211" y="65"/>
                    <a:pt x="211" y="64"/>
                  </a:cubicBezTo>
                  <a:cubicBezTo>
                    <a:pt x="212" y="63"/>
                    <a:pt x="212" y="63"/>
                    <a:pt x="213" y="62"/>
                  </a:cubicBezTo>
                  <a:cubicBezTo>
                    <a:pt x="216" y="60"/>
                    <a:pt x="218" y="57"/>
                    <a:pt x="218" y="54"/>
                  </a:cubicBezTo>
                  <a:cubicBezTo>
                    <a:pt x="218" y="53"/>
                    <a:pt x="219" y="53"/>
                    <a:pt x="219" y="52"/>
                  </a:cubicBezTo>
                  <a:cubicBezTo>
                    <a:pt x="221" y="50"/>
                    <a:pt x="222" y="47"/>
                    <a:pt x="222" y="44"/>
                  </a:cubicBezTo>
                  <a:cubicBezTo>
                    <a:pt x="222" y="43"/>
                    <a:pt x="222" y="42"/>
                    <a:pt x="224" y="42"/>
                  </a:cubicBezTo>
                  <a:cubicBezTo>
                    <a:pt x="225" y="40"/>
                    <a:pt x="226" y="39"/>
                    <a:pt x="226" y="37"/>
                  </a:cubicBezTo>
                  <a:cubicBezTo>
                    <a:pt x="226" y="31"/>
                    <a:pt x="226" y="26"/>
                    <a:pt x="226" y="20"/>
                  </a:cubicBezTo>
                  <a:cubicBezTo>
                    <a:pt x="226" y="19"/>
                    <a:pt x="225" y="17"/>
                    <a:pt x="225" y="16"/>
                  </a:cubicBezTo>
                  <a:cubicBezTo>
                    <a:pt x="223" y="14"/>
                    <a:pt x="222" y="12"/>
                    <a:pt x="223" y="9"/>
                  </a:cubicBezTo>
                  <a:cubicBezTo>
                    <a:pt x="223" y="8"/>
                    <a:pt x="222" y="7"/>
                    <a:pt x="221" y="6"/>
                  </a:cubicBezTo>
                  <a:cubicBezTo>
                    <a:pt x="219" y="5"/>
                    <a:pt x="220" y="3"/>
                    <a:pt x="220" y="2"/>
                  </a:cubicBezTo>
                  <a:cubicBezTo>
                    <a:pt x="221" y="1"/>
                    <a:pt x="222" y="0"/>
                    <a:pt x="224" y="1"/>
                  </a:cubicBezTo>
                  <a:cubicBezTo>
                    <a:pt x="227" y="1"/>
                    <a:pt x="231" y="1"/>
                    <a:pt x="235" y="0"/>
                  </a:cubicBezTo>
                  <a:cubicBezTo>
                    <a:pt x="238" y="0"/>
                    <a:pt x="241" y="1"/>
                    <a:pt x="243" y="4"/>
                  </a:cubicBezTo>
                  <a:cubicBezTo>
                    <a:pt x="246" y="12"/>
                    <a:pt x="250" y="21"/>
                    <a:pt x="249" y="30"/>
                  </a:cubicBezTo>
                  <a:cubicBezTo>
                    <a:pt x="249" y="36"/>
                    <a:pt x="248" y="43"/>
                    <a:pt x="245" y="49"/>
                  </a:cubicBezTo>
                  <a:cubicBezTo>
                    <a:pt x="240" y="61"/>
                    <a:pt x="232" y="71"/>
                    <a:pt x="223" y="79"/>
                  </a:cubicBezTo>
                  <a:cubicBezTo>
                    <a:pt x="212" y="87"/>
                    <a:pt x="200" y="95"/>
                    <a:pt x="188" y="101"/>
                  </a:cubicBezTo>
                  <a:cubicBezTo>
                    <a:pt x="184" y="103"/>
                    <a:pt x="181" y="104"/>
                    <a:pt x="178" y="106"/>
                  </a:cubicBezTo>
                  <a:cubicBezTo>
                    <a:pt x="178" y="106"/>
                    <a:pt x="178" y="107"/>
                    <a:pt x="178" y="107"/>
                  </a:cubicBezTo>
                  <a:cubicBezTo>
                    <a:pt x="172" y="105"/>
                    <a:pt x="169" y="112"/>
                    <a:pt x="164" y="112"/>
                  </a:cubicBezTo>
                  <a:cubicBezTo>
                    <a:pt x="162" y="112"/>
                    <a:pt x="160" y="115"/>
                    <a:pt x="157" y="113"/>
                  </a:cubicBezTo>
                  <a:cubicBezTo>
                    <a:pt x="157" y="113"/>
                    <a:pt x="156" y="113"/>
                    <a:pt x="156" y="113"/>
                  </a:cubicBezTo>
                  <a:cubicBezTo>
                    <a:pt x="152" y="118"/>
                    <a:pt x="145" y="118"/>
                    <a:pt x="140" y="120"/>
                  </a:cubicBezTo>
                  <a:cubicBezTo>
                    <a:pt x="132" y="123"/>
                    <a:pt x="123" y="126"/>
                    <a:pt x="114" y="128"/>
                  </a:cubicBezTo>
                  <a:cubicBezTo>
                    <a:pt x="108" y="129"/>
                    <a:pt x="103" y="131"/>
                    <a:pt x="97" y="132"/>
                  </a:cubicBezTo>
                  <a:cubicBezTo>
                    <a:pt x="95" y="132"/>
                    <a:pt x="94" y="132"/>
                    <a:pt x="93" y="133"/>
                  </a:cubicBezTo>
                  <a:cubicBezTo>
                    <a:pt x="91" y="133"/>
                    <a:pt x="89" y="133"/>
                    <a:pt x="88" y="132"/>
                  </a:cubicBezTo>
                  <a:cubicBezTo>
                    <a:pt x="85" y="131"/>
                    <a:pt x="83" y="132"/>
                    <a:pt x="82" y="134"/>
                  </a:cubicBezTo>
                  <a:cubicBezTo>
                    <a:pt x="81" y="136"/>
                    <a:pt x="76" y="136"/>
                    <a:pt x="75" y="135"/>
                  </a:cubicBezTo>
                  <a:cubicBezTo>
                    <a:pt x="75" y="134"/>
                    <a:pt x="75" y="133"/>
                    <a:pt x="74" y="134"/>
                  </a:cubicBezTo>
                  <a:cubicBezTo>
                    <a:pt x="71" y="135"/>
                    <a:pt x="67" y="134"/>
                    <a:pt x="64" y="136"/>
                  </a:cubicBezTo>
                  <a:cubicBezTo>
                    <a:pt x="61" y="139"/>
                    <a:pt x="57" y="140"/>
                    <a:pt x="53" y="138"/>
                  </a:cubicBezTo>
                  <a:cubicBezTo>
                    <a:pt x="51" y="138"/>
                    <a:pt x="49" y="137"/>
                    <a:pt x="47" y="139"/>
                  </a:cubicBezTo>
                  <a:cubicBezTo>
                    <a:pt x="46" y="141"/>
                    <a:pt x="43" y="141"/>
                    <a:pt x="41" y="141"/>
                  </a:cubicBezTo>
                  <a:cubicBezTo>
                    <a:pt x="38" y="140"/>
                    <a:pt x="37" y="140"/>
                    <a:pt x="35" y="141"/>
                  </a:cubicBezTo>
                  <a:cubicBezTo>
                    <a:pt x="31" y="143"/>
                    <a:pt x="27" y="142"/>
                    <a:pt x="23" y="143"/>
                  </a:cubicBezTo>
                  <a:cubicBezTo>
                    <a:pt x="17" y="143"/>
                    <a:pt x="11" y="144"/>
                    <a:pt x="5" y="144"/>
                  </a:cubicBezTo>
                  <a:cubicBezTo>
                    <a:pt x="3" y="144"/>
                    <a:pt x="1" y="144"/>
                    <a:pt x="0" y="143"/>
                  </a:cubicBezTo>
                  <a:cubicBezTo>
                    <a:pt x="0" y="142"/>
                    <a:pt x="0" y="142"/>
                    <a:pt x="1" y="143"/>
                  </a:cubicBezTo>
                  <a:cubicBezTo>
                    <a:pt x="10" y="142"/>
                    <a:pt x="18" y="141"/>
                    <a:pt x="27" y="140"/>
                  </a:cubicBezTo>
                  <a:cubicBezTo>
                    <a:pt x="33" y="139"/>
                    <a:pt x="38" y="138"/>
                    <a:pt x="44" y="137"/>
                  </a:cubicBezTo>
                  <a:cubicBezTo>
                    <a:pt x="44" y="137"/>
                    <a:pt x="45" y="137"/>
                    <a:pt x="46" y="137"/>
                  </a:cubicBezTo>
                  <a:close/>
                </a:path>
              </a:pathLst>
            </a:custGeom>
            <a:solidFill>
              <a:srgbClr val="D07C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64">
              <a:extLst>
                <a:ext uri="{FF2B5EF4-FFF2-40B4-BE49-F238E27FC236}">
                  <a16:creationId xmlns:a16="http://schemas.microsoft.com/office/drawing/2014/main" id="{7F73ECAA-E5E2-4860-1C8F-E6ED3623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2527300"/>
              <a:ext cx="36513" cy="501650"/>
            </a:xfrm>
            <a:custGeom>
              <a:avLst/>
              <a:gdLst>
                <a:gd name="T0" fmla="*/ 17 w 17"/>
                <a:gd name="T1" fmla="*/ 2 h 147"/>
                <a:gd name="T2" fmla="*/ 17 w 17"/>
                <a:gd name="T3" fmla="*/ 8 h 147"/>
                <a:gd name="T4" fmla="*/ 17 w 17"/>
                <a:gd name="T5" fmla="*/ 147 h 147"/>
                <a:gd name="T6" fmla="*/ 2 w 17"/>
                <a:gd name="T7" fmla="*/ 147 h 147"/>
                <a:gd name="T8" fmla="*/ 0 w 17"/>
                <a:gd name="T9" fmla="*/ 143 h 147"/>
                <a:gd name="T10" fmla="*/ 0 w 17"/>
                <a:gd name="T11" fmla="*/ 139 h 147"/>
                <a:gd name="T12" fmla="*/ 0 w 17"/>
                <a:gd name="T13" fmla="*/ 8 h 147"/>
                <a:gd name="T14" fmla="*/ 7 w 17"/>
                <a:gd name="T15" fmla="*/ 1 h 147"/>
                <a:gd name="T16" fmla="*/ 14 w 17"/>
                <a:gd name="T17" fmla="*/ 1 h 147"/>
                <a:gd name="T18" fmla="*/ 17 w 17"/>
                <a:gd name="T19" fmla="*/ 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47">
                  <a:moveTo>
                    <a:pt x="17" y="2"/>
                  </a:moveTo>
                  <a:cubicBezTo>
                    <a:pt x="17" y="4"/>
                    <a:pt x="17" y="6"/>
                    <a:pt x="17" y="8"/>
                  </a:cubicBezTo>
                  <a:cubicBezTo>
                    <a:pt x="17" y="54"/>
                    <a:pt x="17" y="100"/>
                    <a:pt x="17" y="147"/>
                  </a:cubicBezTo>
                  <a:cubicBezTo>
                    <a:pt x="12" y="147"/>
                    <a:pt x="7" y="147"/>
                    <a:pt x="2" y="147"/>
                  </a:cubicBezTo>
                  <a:cubicBezTo>
                    <a:pt x="0" y="146"/>
                    <a:pt x="0" y="144"/>
                    <a:pt x="0" y="143"/>
                  </a:cubicBezTo>
                  <a:cubicBezTo>
                    <a:pt x="0" y="142"/>
                    <a:pt x="0" y="140"/>
                    <a:pt x="0" y="139"/>
                  </a:cubicBezTo>
                  <a:cubicBezTo>
                    <a:pt x="0" y="95"/>
                    <a:pt x="0" y="52"/>
                    <a:pt x="0" y="8"/>
                  </a:cubicBezTo>
                  <a:cubicBezTo>
                    <a:pt x="0" y="1"/>
                    <a:pt x="0" y="1"/>
                    <a:pt x="7" y="1"/>
                  </a:cubicBezTo>
                  <a:cubicBezTo>
                    <a:pt x="9" y="1"/>
                    <a:pt x="11" y="1"/>
                    <a:pt x="14" y="1"/>
                  </a:cubicBezTo>
                  <a:cubicBezTo>
                    <a:pt x="15" y="0"/>
                    <a:pt x="16" y="1"/>
                    <a:pt x="17" y="2"/>
                  </a:cubicBezTo>
                  <a:close/>
                </a:path>
              </a:pathLst>
            </a:custGeom>
            <a:solidFill>
              <a:srgbClr val="66C0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65">
              <a:extLst>
                <a:ext uri="{FF2B5EF4-FFF2-40B4-BE49-F238E27FC236}">
                  <a16:creationId xmlns:a16="http://schemas.microsoft.com/office/drawing/2014/main" id="{EC4DB5B9-84FF-056D-AAC1-F921E4A51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6775" y="3443288"/>
              <a:ext cx="68263" cy="485775"/>
            </a:xfrm>
            <a:custGeom>
              <a:avLst/>
              <a:gdLst>
                <a:gd name="T0" fmla="*/ 32 w 32"/>
                <a:gd name="T1" fmla="*/ 0 h 142"/>
                <a:gd name="T2" fmla="*/ 32 w 32"/>
                <a:gd name="T3" fmla="*/ 4 h 142"/>
                <a:gd name="T4" fmla="*/ 25 w 32"/>
                <a:gd name="T5" fmla="*/ 42 h 142"/>
                <a:gd name="T6" fmla="*/ 20 w 32"/>
                <a:gd name="T7" fmla="*/ 63 h 142"/>
                <a:gd name="T8" fmla="*/ 14 w 32"/>
                <a:gd name="T9" fmla="*/ 87 h 142"/>
                <a:gd name="T10" fmla="*/ 7 w 32"/>
                <a:gd name="T11" fmla="*/ 117 h 142"/>
                <a:gd name="T12" fmla="*/ 2 w 32"/>
                <a:gd name="T13" fmla="*/ 131 h 142"/>
                <a:gd name="T14" fmla="*/ 2 w 32"/>
                <a:gd name="T15" fmla="*/ 142 h 142"/>
                <a:gd name="T16" fmla="*/ 0 w 32"/>
                <a:gd name="T17" fmla="*/ 141 h 142"/>
                <a:gd name="T18" fmla="*/ 0 w 32"/>
                <a:gd name="T19" fmla="*/ 137 h 142"/>
                <a:gd name="T20" fmla="*/ 0 w 32"/>
                <a:gd name="T21" fmla="*/ 5 h 142"/>
                <a:gd name="T22" fmla="*/ 1 w 32"/>
                <a:gd name="T23" fmla="*/ 0 h 142"/>
                <a:gd name="T24" fmla="*/ 4 w 32"/>
                <a:gd name="T25" fmla="*/ 0 h 142"/>
                <a:gd name="T26" fmla="*/ 28 w 32"/>
                <a:gd name="T27" fmla="*/ 0 h 142"/>
                <a:gd name="T28" fmla="*/ 32 w 32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142">
                  <a:moveTo>
                    <a:pt x="32" y="0"/>
                  </a:moveTo>
                  <a:cubicBezTo>
                    <a:pt x="32" y="1"/>
                    <a:pt x="32" y="2"/>
                    <a:pt x="32" y="4"/>
                  </a:cubicBezTo>
                  <a:cubicBezTo>
                    <a:pt x="30" y="16"/>
                    <a:pt x="27" y="29"/>
                    <a:pt x="25" y="42"/>
                  </a:cubicBezTo>
                  <a:cubicBezTo>
                    <a:pt x="23" y="49"/>
                    <a:pt x="21" y="56"/>
                    <a:pt x="20" y="63"/>
                  </a:cubicBezTo>
                  <a:cubicBezTo>
                    <a:pt x="18" y="71"/>
                    <a:pt x="16" y="79"/>
                    <a:pt x="14" y="87"/>
                  </a:cubicBezTo>
                  <a:cubicBezTo>
                    <a:pt x="12" y="97"/>
                    <a:pt x="9" y="107"/>
                    <a:pt x="7" y="117"/>
                  </a:cubicBezTo>
                  <a:cubicBezTo>
                    <a:pt x="5" y="122"/>
                    <a:pt x="4" y="127"/>
                    <a:pt x="2" y="131"/>
                  </a:cubicBezTo>
                  <a:cubicBezTo>
                    <a:pt x="1" y="135"/>
                    <a:pt x="2" y="138"/>
                    <a:pt x="2" y="142"/>
                  </a:cubicBezTo>
                  <a:cubicBezTo>
                    <a:pt x="1" y="142"/>
                    <a:pt x="1" y="141"/>
                    <a:pt x="0" y="141"/>
                  </a:cubicBezTo>
                  <a:cubicBezTo>
                    <a:pt x="0" y="140"/>
                    <a:pt x="0" y="138"/>
                    <a:pt x="0" y="137"/>
                  </a:cubicBezTo>
                  <a:cubicBezTo>
                    <a:pt x="0" y="93"/>
                    <a:pt x="0" y="49"/>
                    <a:pt x="0" y="5"/>
                  </a:cubicBezTo>
                  <a:cubicBezTo>
                    <a:pt x="0" y="3"/>
                    <a:pt x="0" y="2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2" y="1"/>
                    <a:pt x="20" y="1"/>
                    <a:pt x="28" y="0"/>
                  </a:cubicBezTo>
                  <a:cubicBezTo>
                    <a:pt x="29" y="0"/>
                    <a:pt x="30" y="0"/>
                    <a:pt x="32" y="0"/>
                  </a:cubicBezTo>
                  <a:close/>
                </a:path>
              </a:pathLst>
            </a:custGeom>
            <a:solidFill>
              <a:srgbClr val="5C41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66">
              <a:extLst>
                <a:ext uri="{FF2B5EF4-FFF2-40B4-BE49-F238E27FC236}">
                  <a16:creationId xmlns:a16="http://schemas.microsoft.com/office/drawing/2014/main" id="{69720A5E-79AD-288D-77A2-416481267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8" y="2527300"/>
              <a:ext cx="42863" cy="501650"/>
            </a:xfrm>
            <a:custGeom>
              <a:avLst/>
              <a:gdLst>
                <a:gd name="T0" fmla="*/ 2 w 20"/>
                <a:gd name="T1" fmla="*/ 146 h 147"/>
                <a:gd name="T2" fmla="*/ 2 w 20"/>
                <a:gd name="T3" fmla="*/ 89 h 147"/>
                <a:gd name="T4" fmla="*/ 2 w 20"/>
                <a:gd name="T5" fmla="*/ 5 h 147"/>
                <a:gd name="T6" fmla="*/ 0 w 20"/>
                <a:gd name="T7" fmla="*/ 1 h 147"/>
                <a:gd name="T8" fmla="*/ 20 w 20"/>
                <a:gd name="T9" fmla="*/ 1 h 147"/>
                <a:gd name="T10" fmla="*/ 18 w 20"/>
                <a:gd name="T11" fmla="*/ 4 h 147"/>
                <a:gd name="T12" fmla="*/ 18 w 20"/>
                <a:gd name="T13" fmla="*/ 146 h 147"/>
                <a:gd name="T14" fmla="*/ 2 w 20"/>
                <a:gd name="T15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47">
                  <a:moveTo>
                    <a:pt x="2" y="146"/>
                  </a:moveTo>
                  <a:cubicBezTo>
                    <a:pt x="2" y="127"/>
                    <a:pt x="2" y="108"/>
                    <a:pt x="2" y="89"/>
                  </a:cubicBezTo>
                  <a:cubicBezTo>
                    <a:pt x="2" y="61"/>
                    <a:pt x="2" y="33"/>
                    <a:pt x="2" y="5"/>
                  </a:cubicBezTo>
                  <a:cubicBezTo>
                    <a:pt x="2" y="3"/>
                    <a:pt x="2" y="1"/>
                    <a:pt x="0" y="1"/>
                  </a:cubicBezTo>
                  <a:cubicBezTo>
                    <a:pt x="7" y="0"/>
                    <a:pt x="13" y="1"/>
                    <a:pt x="20" y="1"/>
                  </a:cubicBezTo>
                  <a:cubicBezTo>
                    <a:pt x="19" y="1"/>
                    <a:pt x="18" y="2"/>
                    <a:pt x="18" y="4"/>
                  </a:cubicBezTo>
                  <a:cubicBezTo>
                    <a:pt x="18" y="51"/>
                    <a:pt x="18" y="99"/>
                    <a:pt x="18" y="146"/>
                  </a:cubicBezTo>
                  <a:cubicBezTo>
                    <a:pt x="12" y="147"/>
                    <a:pt x="7" y="147"/>
                    <a:pt x="2" y="146"/>
                  </a:cubicBezTo>
                  <a:close/>
                </a:path>
              </a:pathLst>
            </a:custGeom>
            <a:solidFill>
              <a:srgbClr val="6CA1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67">
              <a:extLst>
                <a:ext uri="{FF2B5EF4-FFF2-40B4-BE49-F238E27FC236}">
                  <a16:creationId xmlns:a16="http://schemas.microsoft.com/office/drawing/2014/main" id="{C4F59218-BC11-8C8D-A785-93F8D74BA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525" y="2524125"/>
              <a:ext cx="34925" cy="504825"/>
            </a:xfrm>
            <a:custGeom>
              <a:avLst/>
              <a:gdLst>
                <a:gd name="T0" fmla="*/ 0 w 16"/>
                <a:gd name="T1" fmla="*/ 147 h 148"/>
                <a:gd name="T2" fmla="*/ 1 w 16"/>
                <a:gd name="T3" fmla="*/ 96 h 148"/>
                <a:gd name="T4" fmla="*/ 1 w 16"/>
                <a:gd name="T5" fmla="*/ 2 h 148"/>
                <a:gd name="T6" fmla="*/ 3 w 16"/>
                <a:gd name="T7" fmla="*/ 1 h 148"/>
                <a:gd name="T8" fmla="*/ 14 w 16"/>
                <a:gd name="T9" fmla="*/ 1 h 148"/>
                <a:gd name="T10" fmla="*/ 16 w 16"/>
                <a:gd name="T11" fmla="*/ 2 h 148"/>
                <a:gd name="T12" fmla="*/ 16 w 16"/>
                <a:gd name="T13" fmla="*/ 147 h 148"/>
                <a:gd name="T14" fmla="*/ 0 w 16"/>
                <a:gd name="T15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48">
                  <a:moveTo>
                    <a:pt x="0" y="147"/>
                  </a:moveTo>
                  <a:cubicBezTo>
                    <a:pt x="1" y="130"/>
                    <a:pt x="1" y="113"/>
                    <a:pt x="1" y="96"/>
                  </a:cubicBezTo>
                  <a:cubicBezTo>
                    <a:pt x="1" y="65"/>
                    <a:pt x="1" y="33"/>
                    <a:pt x="1" y="2"/>
                  </a:cubicBezTo>
                  <a:cubicBezTo>
                    <a:pt x="1" y="1"/>
                    <a:pt x="2" y="1"/>
                    <a:pt x="3" y="1"/>
                  </a:cubicBezTo>
                  <a:cubicBezTo>
                    <a:pt x="7" y="0"/>
                    <a:pt x="10" y="0"/>
                    <a:pt x="14" y="1"/>
                  </a:cubicBezTo>
                  <a:cubicBezTo>
                    <a:pt x="15" y="1"/>
                    <a:pt x="16" y="1"/>
                    <a:pt x="16" y="2"/>
                  </a:cubicBezTo>
                  <a:cubicBezTo>
                    <a:pt x="16" y="50"/>
                    <a:pt x="16" y="99"/>
                    <a:pt x="16" y="147"/>
                  </a:cubicBezTo>
                  <a:cubicBezTo>
                    <a:pt x="11" y="148"/>
                    <a:pt x="6" y="148"/>
                    <a:pt x="0" y="147"/>
                  </a:cubicBezTo>
                  <a:close/>
                </a:path>
              </a:pathLst>
            </a:custGeom>
            <a:solidFill>
              <a:srgbClr val="7C8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68">
              <a:extLst>
                <a:ext uri="{FF2B5EF4-FFF2-40B4-BE49-F238E27FC236}">
                  <a16:creationId xmlns:a16="http://schemas.microsoft.com/office/drawing/2014/main" id="{B0A53928-B1A8-192A-25A3-B65197F74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613" y="2524125"/>
              <a:ext cx="31750" cy="504825"/>
            </a:xfrm>
            <a:custGeom>
              <a:avLst/>
              <a:gdLst>
                <a:gd name="T0" fmla="*/ 0 w 15"/>
                <a:gd name="T1" fmla="*/ 148 h 148"/>
                <a:gd name="T2" fmla="*/ 0 w 15"/>
                <a:gd name="T3" fmla="*/ 5 h 148"/>
                <a:gd name="T4" fmla="*/ 0 w 15"/>
                <a:gd name="T5" fmla="*/ 2 h 148"/>
                <a:gd name="T6" fmla="*/ 2 w 15"/>
                <a:gd name="T7" fmla="*/ 1 h 148"/>
                <a:gd name="T8" fmla="*/ 13 w 15"/>
                <a:gd name="T9" fmla="*/ 1 h 148"/>
                <a:gd name="T10" fmla="*/ 15 w 15"/>
                <a:gd name="T11" fmla="*/ 2 h 148"/>
                <a:gd name="T12" fmla="*/ 15 w 15"/>
                <a:gd name="T13" fmla="*/ 7 h 148"/>
                <a:gd name="T14" fmla="*/ 15 w 15"/>
                <a:gd name="T15" fmla="*/ 148 h 148"/>
                <a:gd name="T16" fmla="*/ 0 w 15"/>
                <a:gd name="T17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48">
                  <a:moveTo>
                    <a:pt x="0" y="148"/>
                  </a:moveTo>
                  <a:cubicBezTo>
                    <a:pt x="0" y="100"/>
                    <a:pt x="0" y="53"/>
                    <a:pt x="0" y="5"/>
                  </a:cubicBezTo>
                  <a:cubicBezTo>
                    <a:pt x="0" y="4"/>
                    <a:pt x="0" y="3"/>
                    <a:pt x="0" y="2"/>
                  </a:cubicBezTo>
                  <a:cubicBezTo>
                    <a:pt x="0" y="1"/>
                    <a:pt x="1" y="1"/>
                    <a:pt x="2" y="1"/>
                  </a:cubicBezTo>
                  <a:cubicBezTo>
                    <a:pt x="5" y="0"/>
                    <a:pt x="9" y="0"/>
                    <a:pt x="13" y="1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5" y="4"/>
                    <a:pt x="15" y="5"/>
                    <a:pt x="15" y="7"/>
                  </a:cubicBezTo>
                  <a:cubicBezTo>
                    <a:pt x="15" y="54"/>
                    <a:pt x="15" y="101"/>
                    <a:pt x="15" y="148"/>
                  </a:cubicBezTo>
                  <a:cubicBezTo>
                    <a:pt x="10" y="148"/>
                    <a:pt x="5" y="148"/>
                    <a:pt x="0" y="148"/>
                  </a:cubicBezTo>
                  <a:close/>
                </a:path>
              </a:pathLst>
            </a:custGeom>
            <a:solidFill>
              <a:srgbClr val="E019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69">
              <a:extLst>
                <a:ext uri="{FF2B5EF4-FFF2-40B4-BE49-F238E27FC236}">
                  <a16:creationId xmlns:a16="http://schemas.microsoft.com/office/drawing/2014/main" id="{1F2625F4-C27C-3B56-96E5-47CD84CD5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9838" y="2527300"/>
              <a:ext cx="34925" cy="501650"/>
            </a:xfrm>
            <a:custGeom>
              <a:avLst/>
              <a:gdLst>
                <a:gd name="T0" fmla="*/ 1 w 16"/>
                <a:gd name="T1" fmla="*/ 146 h 147"/>
                <a:gd name="T2" fmla="*/ 0 w 16"/>
                <a:gd name="T3" fmla="*/ 142 h 147"/>
                <a:gd name="T4" fmla="*/ 0 w 16"/>
                <a:gd name="T5" fmla="*/ 5 h 147"/>
                <a:gd name="T6" fmla="*/ 1 w 16"/>
                <a:gd name="T7" fmla="*/ 1 h 147"/>
                <a:gd name="T8" fmla="*/ 14 w 16"/>
                <a:gd name="T9" fmla="*/ 1 h 147"/>
                <a:gd name="T10" fmla="*/ 16 w 16"/>
                <a:gd name="T11" fmla="*/ 4 h 147"/>
                <a:gd name="T12" fmla="*/ 16 w 16"/>
                <a:gd name="T13" fmla="*/ 5 h 147"/>
                <a:gd name="T14" fmla="*/ 16 w 16"/>
                <a:gd name="T15" fmla="*/ 8 h 147"/>
                <a:gd name="T16" fmla="*/ 16 w 16"/>
                <a:gd name="T17" fmla="*/ 143 h 147"/>
                <a:gd name="T18" fmla="*/ 16 w 16"/>
                <a:gd name="T19" fmla="*/ 146 h 147"/>
                <a:gd name="T20" fmla="*/ 9 w 16"/>
                <a:gd name="T21" fmla="*/ 147 h 147"/>
                <a:gd name="T22" fmla="*/ 1 w 16"/>
                <a:gd name="T23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147">
                  <a:moveTo>
                    <a:pt x="1" y="146"/>
                  </a:moveTo>
                  <a:cubicBezTo>
                    <a:pt x="0" y="145"/>
                    <a:pt x="0" y="144"/>
                    <a:pt x="0" y="142"/>
                  </a:cubicBezTo>
                  <a:cubicBezTo>
                    <a:pt x="0" y="97"/>
                    <a:pt x="0" y="51"/>
                    <a:pt x="0" y="5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5" y="0"/>
                    <a:pt x="10" y="1"/>
                    <a:pt x="14" y="1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4"/>
                    <a:pt x="16" y="4"/>
                    <a:pt x="16" y="5"/>
                  </a:cubicBezTo>
                  <a:cubicBezTo>
                    <a:pt x="16" y="6"/>
                    <a:pt x="16" y="7"/>
                    <a:pt x="16" y="8"/>
                  </a:cubicBezTo>
                  <a:cubicBezTo>
                    <a:pt x="16" y="53"/>
                    <a:pt x="16" y="98"/>
                    <a:pt x="16" y="143"/>
                  </a:cubicBezTo>
                  <a:cubicBezTo>
                    <a:pt x="16" y="144"/>
                    <a:pt x="16" y="145"/>
                    <a:pt x="16" y="146"/>
                  </a:cubicBezTo>
                  <a:cubicBezTo>
                    <a:pt x="14" y="147"/>
                    <a:pt x="12" y="146"/>
                    <a:pt x="9" y="147"/>
                  </a:cubicBezTo>
                  <a:cubicBezTo>
                    <a:pt x="7" y="147"/>
                    <a:pt x="4" y="147"/>
                    <a:pt x="1" y="146"/>
                  </a:cubicBezTo>
                  <a:close/>
                </a:path>
              </a:pathLst>
            </a:custGeom>
            <a:solidFill>
              <a:srgbClr val="A4C5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70">
              <a:extLst>
                <a:ext uri="{FF2B5EF4-FFF2-40B4-BE49-F238E27FC236}">
                  <a16:creationId xmlns:a16="http://schemas.microsoft.com/office/drawing/2014/main" id="{14D595A3-56AB-94A1-D669-BFB609B4C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3443288"/>
              <a:ext cx="84138" cy="287338"/>
            </a:xfrm>
            <a:custGeom>
              <a:avLst/>
              <a:gdLst>
                <a:gd name="T0" fmla="*/ 25 w 39"/>
                <a:gd name="T1" fmla="*/ 63 h 84"/>
                <a:gd name="T2" fmla="*/ 24 w 39"/>
                <a:gd name="T3" fmla="*/ 65 h 84"/>
                <a:gd name="T4" fmla="*/ 5 w 39"/>
                <a:gd name="T5" fmla="*/ 83 h 84"/>
                <a:gd name="T6" fmla="*/ 2 w 39"/>
                <a:gd name="T7" fmla="*/ 84 h 84"/>
                <a:gd name="T8" fmla="*/ 2 w 39"/>
                <a:gd name="T9" fmla="*/ 83 h 84"/>
                <a:gd name="T10" fmla="*/ 1 w 39"/>
                <a:gd name="T11" fmla="*/ 79 h 84"/>
                <a:gd name="T12" fmla="*/ 1 w 39"/>
                <a:gd name="T13" fmla="*/ 5 h 84"/>
                <a:gd name="T14" fmla="*/ 2 w 39"/>
                <a:gd name="T15" fmla="*/ 1 h 84"/>
                <a:gd name="T16" fmla="*/ 6 w 39"/>
                <a:gd name="T17" fmla="*/ 0 h 84"/>
                <a:gd name="T18" fmla="*/ 27 w 39"/>
                <a:gd name="T19" fmla="*/ 0 h 84"/>
                <a:gd name="T20" fmla="*/ 29 w 39"/>
                <a:gd name="T21" fmla="*/ 3 h 84"/>
                <a:gd name="T22" fmla="*/ 36 w 39"/>
                <a:gd name="T23" fmla="*/ 42 h 84"/>
                <a:gd name="T24" fmla="*/ 35 w 39"/>
                <a:gd name="T25" fmla="*/ 45 h 84"/>
                <a:gd name="T26" fmla="*/ 32 w 39"/>
                <a:gd name="T27" fmla="*/ 53 h 84"/>
                <a:gd name="T28" fmla="*/ 31 w 39"/>
                <a:gd name="T29" fmla="*/ 54 h 84"/>
                <a:gd name="T30" fmla="*/ 25 w 39"/>
                <a:gd name="T31" fmla="*/ 6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" h="84">
                  <a:moveTo>
                    <a:pt x="25" y="63"/>
                  </a:moveTo>
                  <a:cubicBezTo>
                    <a:pt x="25" y="63"/>
                    <a:pt x="24" y="64"/>
                    <a:pt x="24" y="65"/>
                  </a:cubicBezTo>
                  <a:cubicBezTo>
                    <a:pt x="19" y="72"/>
                    <a:pt x="12" y="78"/>
                    <a:pt x="5" y="83"/>
                  </a:cubicBezTo>
                  <a:cubicBezTo>
                    <a:pt x="4" y="84"/>
                    <a:pt x="3" y="84"/>
                    <a:pt x="2" y="84"/>
                  </a:cubicBezTo>
                  <a:cubicBezTo>
                    <a:pt x="2" y="84"/>
                    <a:pt x="2" y="83"/>
                    <a:pt x="2" y="83"/>
                  </a:cubicBezTo>
                  <a:cubicBezTo>
                    <a:pt x="0" y="82"/>
                    <a:pt x="1" y="80"/>
                    <a:pt x="1" y="79"/>
                  </a:cubicBezTo>
                  <a:cubicBezTo>
                    <a:pt x="1" y="54"/>
                    <a:pt x="1" y="30"/>
                    <a:pt x="1" y="5"/>
                  </a:cubicBezTo>
                  <a:cubicBezTo>
                    <a:pt x="1" y="4"/>
                    <a:pt x="0" y="2"/>
                    <a:pt x="2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13" y="0"/>
                    <a:pt x="20" y="0"/>
                    <a:pt x="27" y="0"/>
                  </a:cubicBezTo>
                  <a:cubicBezTo>
                    <a:pt x="28" y="0"/>
                    <a:pt x="29" y="1"/>
                    <a:pt x="29" y="3"/>
                  </a:cubicBezTo>
                  <a:cubicBezTo>
                    <a:pt x="36" y="15"/>
                    <a:pt x="39" y="28"/>
                    <a:pt x="36" y="42"/>
                  </a:cubicBezTo>
                  <a:cubicBezTo>
                    <a:pt x="34" y="42"/>
                    <a:pt x="35" y="44"/>
                    <a:pt x="35" y="45"/>
                  </a:cubicBezTo>
                  <a:cubicBezTo>
                    <a:pt x="34" y="48"/>
                    <a:pt x="33" y="50"/>
                    <a:pt x="32" y="53"/>
                  </a:cubicBezTo>
                  <a:cubicBezTo>
                    <a:pt x="31" y="53"/>
                    <a:pt x="31" y="53"/>
                    <a:pt x="31" y="54"/>
                  </a:cubicBezTo>
                  <a:cubicBezTo>
                    <a:pt x="30" y="57"/>
                    <a:pt x="28" y="60"/>
                    <a:pt x="25" y="63"/>
                  </a:cubicBezTo>
                  <a:close/>
                </a:path>
              </a:pathLst>
            </a:custGeom>
            <a:solidFill>
              <a:srgbClr val="AD2B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71">
              <a:extLst>
                <a:ext uri="{FF2B5EF4-FFF2-40B4-BE49-F238E27FC236}">
                  <a16:creationId xmlns:a16="http://schemas.microsoft.com/office/drawing/2014/main" id="{C197E19F-08A9-5866-1173-77FA3677C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613" y="3443288"/>
              <a:ext cx="34925" cy="495300"/>
            </a:xfrm>
            <a:custGeom>
              <a:avLst/>
              <a:gdLst>
                <a:gd name="T0" fmla="*/ 15 w 16"/>
                <a:gd name="T1" fmla="*/ 0 h 145"/>
                <a:gd name="T2" fmla="*/ 15 w 16"/>
                <a:gd name="T3" fmla="*/ 140 h 145"/>
                <a:gd name="T4" fmla="*/ 16 w 16"/>
                <a:gd name="T5" fmla="*/ 142 h 145"/>
                <a:gd name="T6" fmla="*/ 16 w 16"/>
                <a:gd name="T7" fmla="*/ 143 h 145"/>
                <a:gd name="T8" fmla="*/ 15 w 16"/>
                <a:gd name="T9" fmla="*/ 143 h 145"/>
                <a:gd name="T10" fmla="*/ 0 w 16"/>
                <a:gd name="T11" fmla="*/ 144 h 145"/>
                <a:gd name="T12" fmla="*/ 0 w 16"/>
                <a:gd name="T13" fmla="*/ 5 h 145"/>
                <a:gd name="T14" fmla="*/ 0 w 16"/>
                <a:gd name="T15" fmla="*/ 0 h 145"/>
                <a:gd name="T16" fmla="*/ 15 w 16"/>
                <a:gd name="T1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45">
                  <a:moveTo>
                    <a:pt x="15" y="0"/>
                  </a:moveTo>
                  <a:cubicBezTo>
                    <a:pt x="15" y="47"/>
                    <a:pt x="15" y="93"/>
                    <a:pt x="15" y="140"/>
                  </a:cubicBezTo>
                  <a:cubicBezTo>
                    <a:pt x="15" y="141"/>
                    <a:pt x="15" y="141"/>
                    <a:pt x="16" y="142"/>
                  </a:cubicBezTo>
                  <a:cubicBezTo>
                    <a:pt x="16" y="142"/>
                    <a:pt x="16" y="142"/>
                    <a:pt x="16" y="143"/>
                  </a:cubicBezTo>
                  <a:cubicBezTo>
                    <a:pt x="15" y="143"/>
                    <a:pt x="15" y="143"/>
                    <a:pt x="15" y="143"/>
                  </a:cubicBezTo>
                  <a:cubicBezTo>
                    <a:pt x="10" y="143"/>
                    <a:pt x="5" y="145"/>
                    <a:pt x="0" y="144"/>
                  </a:cubicBezTo>
                  <a:cubicBezTo>
                    <a:pt x="0" y="98"/>
                    <a:pt x="0" y="51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5" y="0"/>
                    <a:pt x="10" y="0"/>
                    <a:pt x="15" y="0"/>
                  </a:cubicBezTo>
                  <a:close/>
                </a:path>
              </a:pathLst>
            </a:custGeom>
            <a:solidFill>
              <a:srgbClr val="E11A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72">
              <a:extLst>
                <a:ext uri="{FF2B5EF4-FFF2-40B4-BE49-F238E27FC236}">
                  <a16:creationId xmlns:a16="http://schemas.microsoft.com/office/drawing/2014/main" id="{7106E021-1F77-F13E-B023-2C2BAE67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300" y="2530475"/>
              <a:ext cx="31750" cy="498475"/>
            </a:xfrm>
            <a:custGeom>
              <a:avLst/>
              <a:gdLst>
                <a:gd name="T0" fmla="*/ 0 w 15"/>
                <a:gd name="T1" fmla="*/ 146 h 146"/>
                <a:gd name="T2" fmla="*/ 0 w 15"/>
                <a:gd name="T3" fmla="*/ 4 h 146"/>
                <a:gd name="T4" fmla="*/ 0 w 15"/>
                <a:gd name="T5" fmla="*/ 0 h 146"/>
                <a:gd name="T6" fmla="*/ 15 w 15"/>
                <a:gd name="T7" fmla="*/ 0 h 146"/>
                <a:gd name="T8" fmla="*/ 15 w 15"/>
                <a:gd name="T9" fmla="*/ 142 h 146"/>
                <a:gd name="T10" fmla="*/ 15 w 15"/>
                <a:gd name="T11" fmla="*/ 146 h 146"/>
                <a:gd name="T12" fmla="*/ 0 w 15"/>
                <a:gd name="T1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46">
                  <a:moveTo>
                    <a:pt x="0" y="146"/>
                  </a:moveTo>
                  <a:cubicBezTo>
                    <a:pt x="0" y="98"/>
                    <a:pt x="0" y="51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5" y="47"/>
                    <a:pt x="15" y="95"/>
                    <a:pt x="15" y="142"/>
                  </a:cubicBezTo>
                  <a:cubicBezTo>
                    <a:pt x="15" y="143"/>
                    <a:pt x="15" y="145"/>
                    <a:pt x="15" y="146"/>
                  </a:cubicBezTo>
                  <a:cubicBezTo>
                    <a:pt x="10" y="146"/>
                    <a:pt x="5" y="146"/>
                    <a:pt x="0" y="146"/>
                  </a:cubicBezTo>
                  <a:close/>
                </a:path>
              </a:pathLst>
            </a:custGeom>
            <a:solidFill>
              <a:srgbClr val="A41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73">
              <a:extLst>
                <a:ext uri="{FF2B5EF4-FFF2-40B4-BE49-F238E27FC236}">
                  <a16:creationId xmlns:a16="http://schemas.microsoft.com/office/drawing/2014/main" id="{B7DE9308-2AE2-E955-3A14-3EBE527C3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125" y="3443288"/>
              <a:ext cx="34925" cy="488950"/>
            </a:xfrm>
            <a:custGeom>
              <a:avLst/>
              <a:gdLst>
                <a:gd name="T0" fmla="*/ 0 w 16"/>
                <a:gd name="T1" fmla="*/ 141 h 143"/>
                <a:gd name="T2" fmla="*/ 1 w 16"/>
                <a:gd name="T3" fmla="*/ 136 h 143"/>
                <a:gd name="T4" fmla="*/ 1 w 16"/>
                <a:gd name="T5" fmla="*/ 10 h 143"/>
                <a:gd name="T6" fmla="*/ 0 w 16"/>
                <a:gd name="T7" fmla="*/ 0 h 143"/>
                <a:gd name="T8" fmla="*/ 16 w 16"/>
                <a:gd name="T9" fmla="*/ 0 h 143"/>
                <a:gd name="T10" fmla="*/ 16 w 16"/>
                <a:gd name="T11" fmla="*/ 4 h 143"/>
                <a:gd name="T12" fmla="*/ 16 w 16"/>
                <a:gd name="T13" fmla="*/ 137 h 143"/>
                <a:gd name="T14" fmla="*/ 16 w 16"/>
                <a:gd name="T15" fmla="*/ 143 h 143"/>
                <a:gd name="T16" fmla="*/ 0 w 16"/>
                <a:gd name="T17" fmla="*/ 14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43">
                  <a:moveTo>
                    <a:pt x="0" y="141"/>
                  </a:moveTo>
                  <a:cubicBezTo>
                    <a:pt x="1" y="140"/>
                    <a:pt x="1" y="138"/>
                    <a:pt x="1" y="136"/>
                  </a:cubicBezTo>
                  <a:cubicBezTo>
                    <a:pt x="1" y="94"/>
                    <a:pt x="1" y="52"/>
                    <a:pt x="1" y="10"/>
                  </a:cubicBezTo>
                  <a:cubicBezTo>
                    <a:pt x="1" y="7"/>
                    <a:pt x="1" y="3"/>
                    <a:pt x="0" y="0"/>
                  </a:cubicBezTo>
                  <a:cubicBezTo>
                    <a:pt x="6" y="0"/>
                    <a:pt x="11" y="0"/>
                    <a:pt x="16" y="0"/>
                  </a:cubicBezTo>
                  <a:cubicBezTo>
                    <a:pt x="16" y="1"/>
                    <a:pt x="16" y="3"/>
                    <a:pt x="16" y="4"/>
                  </a:cubicBezTo>
                  <a:cubicBezTo>
                    <a:pt x="16" y="48"/>
                    <a:pt x="16" y="93"/>
                    <a:pt x="16" y="137"/>
                  </a:cubicBezTo>
                  <a:cubicBezTo>
                    <a:pt x="16" y="139"/>
                    <a:pt x="16" y="141"/>
                    <a:pt x="16" y="143"/>
                  </a:cubicBezTo>
                  <a:cubicBezTo>
                    <a:pt x="11" y="143"/>
                    <a:pt x="6" y="142"/>
                    <a:pt x="0" y="141"/>
                  </a:cubicBezTo>
                  <a:close/>
                </a:path>
              </a:pathLst>
            </a:custGeom>
            <a:solidFill>
              <a:srgbClr val="A31F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74">
              <a:extLst>
                <a:ext uri="{FF2B5EF4-FFF2-40B4-BE49-F238E27FC236}">
                  <a16:creationId xmlns:a16="http://schemas.microsoft.com/office/drawing/2014/main" id="{6BD72462-8175-C09B-A8F7-604EDECF2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3446463"/>
              <a:ext cx="38100" cy="447675"/>
            </a:xfrm>
            <a:custGeom>
              <a:avLst/>
              <a:gdLst>
                <a:gd name="T0" fmla="*/ 3 w 18"/>
                <a:gd name="T1" fmla="*/ 127 h 131"/>
                <a:gd name="T2" fmla="*/ 1 w 18"/>
                <a:gd name="T3" fmla="*/ 122 h 131"/>
                <a:gd name="T4" fmla="*/ 1 w 18"/>
                <a:gd name="T5" fmla="*/ 115 h 131"/>
                <a:gd name="T6" fmla="*/ 1 w 18"/>
                <a:gd name="T7" fmla="*/ 10 h 131"/>
                <a:gd name="T8" fmla="*/ 1 w 18"/>
                <a:gd name="T9" fmla="*/ 2 h 131"/>
                <a:gd name="T10" fmla="*/ 3 w 18"/>
                <a:gd name="T11" fmla="*/ 0 h 131"/>
                <a:gd name="T12" fmla="*/ 17 w 18"/>
                <a:gd name="T13" fmla="*/ 0 h 131"/>
                <a:gd name="T14" fmla="*/ 17 w 18"/>
                <a:gd name="T15" fmla="*/ 6 h 131"/>
                <a:gd name="T16" fmla="*/ 17 w 18"/>
                <a:gd name="T17" fmla="*/ 127 h 131"/>
                <a:gd name="T18" fmla="*/ 16 w 18"/>
                <a:gd name="T19" fmla="*/ 131 h 131"/>
                <a:gd name="T20" fmla="*/ 3 w 18"/>
                <a:gd name="T21" fmla="*/ 12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31">
                  <a:moveTo>
                    <a:pt x="3" y="127"/>
                  </a:moveTo>
                  <a:cubicBezTo>
                    <a:pt x="1" y="126"/>
                    <a:pt x="0" y="124"/>
                    <a:pt x="1" y="122"/>
                  </a:cubicBezTo>
                  <a:cubicBezTo>
                    <a:pt x="2" y="120"/>
                    <a:pt x="1" y="117"/>
                    <a:pt x="1" y="115"/>
                  </a:cubicBezTo>
                  <a:cubicBezTo>
                    <a:pt x="1" y="80"/>
                    <a:pt x="1" y="45"/>
                    <a:pt x="1" y="10"/>
                  </a:cubicBezTo>
                  <a:cubicBezTo>
                    <a:pt x="1" y="8"/>
                    <a:pt x="2" y="5"/>
                    <a:pt x="1" y="2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8" y="0"/>
                    <a:pt x="12" y="0"/>
                    <a:pt x="17" y="0"/>
                  </a:cubicBezTo>
                  <a:cubicBezTo>
                    <a:pt x="17" y="2"/>
                    <a:pt x="17" y="4"/>
                    <a:pt x="17" y="6"/>
                  </a:cubicBezTo>
                  <a:cubicBezTo>
                    <a:pt x="17" y="46"/>
                    <a:pt x="17" y="87"/>
                    <a:pt x="17" y="127"/>
                  </a:cubicBezTo>
                  <a:cubicBezTo>
                    <a:pt x="17" y="128"/>
                    <a:pt x="18" y="130"/>
                    <a:pt x="16" y="131"/>
                  </a:cubicBezTo>
                  <a:cubicBezTo>
                    <a:pt x="11" y="130"/>
                    <a:pt x="7" y="129"/>
                    <a:pt x="3" y="127"/>
                  </a:cubicBezTo>
                  <a:close/>
                </a:path>
              </a:pathLst>
            </a:custGeom>
            <a:solidFill>
              <a:srgbClr val="66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75">
              <a:extLst>
                <a:ext uri="{FF2B5EF4-FFF2-40B4-BE49-F238E27FC236}">
                  <a16:creationId xmlns:a16="http://schemas.microsoft.com/office/drawing/2014/main" id="{D6731FB7-53E8-7277-86E7-EB90ECE20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4813" y="2527300"/>
              <a:ext cx="46038" cy="501650"/>
            </a:xfrm>
            <a:custGeom>
              <a:avLst/>
              <a:gdLst>
                <a:gd name="T0" fmla="*/ 0 w 21"/>
                <a:gd name="T1" fmla="*/ 1 h 147"/>
                <a:gd name="T2" fmla="*/ 21 w 21"/>
                <a:gd name="T3" fmla="*/ 1 h 147"/>
                <a:gd name="T4" fmla="*/ 18 w 21"/>
                <a:gd name="T5" fmla="*/ 2 h 147"/>
                <a:gd name="T6" fmla="*/ 9 w 21"/>
                <a:gd name="T7" fmla="*/ 2 h 147"/>
                <a:gd name="T8" fmla="*/ 17 w 21"/>
                <a:gd name="T9" fmla="*/ 2 h 147"/>
                <a:gd name="T10" fmla="*/ 20 w 21"/>
                <a:gd name="T11" fmla="*/ 5 h 147"/>
                <a:gd name="T12" fmla="*/ 18 w 21"/>
                <a:gd name="T13" fmla="*/ 62 h 147"/>
                <a:gd name="T14" fmla="*/ 16 w 21"/>
                <a:gd name="T15" fmla="*/ 93 h 147"/>
                <a:gd name="T16" fmla="*/ 15 w 21"/>
                <a:gd name="T17" fmla="*/ 120 h 147"/>
                <a:gd name="T18" fmla="*/ 13 w 21"/>
                <a:gd name="T19" fmla="*/ 138 h 147"/>
                <a:gd name="T20" fmla="*/ 11 w 21"/>
                <a:gd name="T21" fmla="*/ 146 h 147"/>
                <a:gd name="T22" fmla="*/ 2 w 21"/>
                <a:gd name="T23" fmla="*/ 146 h 147"/>
                <a:gd name="T24" fmla="*/ 2 w 21"/>
                <a:gd name="T25" fmla="*/ 100 h 147"/>
                <a:gd name="T26" fmla="*/ 2 w 21"/>
                <a:gd name="T27" fmla="*/ 4 h 147"/>
                <a:gd name="T28" fmla="*/ 0 w 21"/>
                <a:gd name="T29" fmla="*/ 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" h="147">
                  <a:moveTo>
                    <a:pt x="0" y="1"/>
                  </a:moveTo>
                  <a:cubicBezTo>
                    <a:pt x="7" y="0"/>
                    <a:pt x="14" y="1"/>
                    <a:pt x="21" y="1"/>
                  </a:cubicBezTo>
                  <a:cubicBezTo>
                    <a:pt x="20" y="2"/>
                    <a:pt x="19" y="2"/>
                    <a:pt x="18" y="2"/>
                  </a:cubicBezTo>
                  <a:cubicBezTo>
                    <a:pt x="15" y="1"/>
                    <a:pt x="11" y="2"/>
                    <a:pt x="9" y="2"/>
                  </a:cubicBezTo>
                  <a:cubicBezTo>
                    <a:pt x="11" y="2"/>
                    <a:pt x="14" y="2"/>
                    <a:pt x="17" y="2"/>
                  </a:cubicBezTo>
                  <a:cubicBezTo>
                    <a:pt x="19" y="2"/>
                    <a:pt x="20" y="3"/>
                    <a:pt x="20" y="5"/>
                  </a:cubicBezTo>
                  <a:cubicBezTo>
                    <a:pt x="20" y="24"/>
                    <a:pt x="18" y="43"/>
                    <a:pt x="18" y="62"/>
                  </a:cubicBezTo>
                  <a:cubicBezTo>
                    <a:pt x="17" y="72"/>
                    <a:pt x="16" y="83"/>
                    <a:pt x="16" y="93"/>
                  </a:cubicBezTo>
                  <a:cubicBezTo>
                    <a:pt x="16" y="102"/>
                    <a:pt x="15" y="111"/>
                    <a:pt x="15" y="120"/>
                  </a:cubicBezTo>
                  <a:cubicBezTo>
                    <a:pt x="14" y="126"/>
                    <a:pt x="14" y="132"/>
                    <a:pt x="13" y="138"/>
                  </a:cubicBezTo>
                  <a:cubicBezTo>
                    <a:pt x="13" y="141"/>
                    <a:pt x="14" y="144"/>
                    <a:pt x="11" y="146"/>
                  </a:cubicBezTo>
                  <a:cubicBezTo>
                    <a:pt x="8" y="147"/>
                    <a:pt x="5" y="147"/>
                    <a:pt x="2" y="146"/>
                  </a:cubicBezTo>
                  <a:cubicBezTo>
                    <a:pt x="2" y="131"/>
                    <a:pt x="2" y="116"/>
                    <a:pt x="2" y="100"/>
                  </a:cubicBezTo>
                  <a:cubicBezTo>
                    <a:pt x="2" y="68"/>
                    <a:pt x="2" y="36"/>
                    <a:pt x="2" y="4"/>
                  </a:cubicBezTo>
                  <a:cubicBezTo>
                    <a:pt x="2" y="3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6CA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76">
              <a:extLst>
                <a:ext uri="{FF2B5EF4-FFF2-40B4-BE49-F238E27FC236}">
                  <a16:creationId xmlns:a16="http://schemas.microsoft.com/office/drawing/2014/main" id="{B817C9AD-A517-FFCE-8459-9336C80A0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088" y="3440113"/>
              <a:ext cx="63500" cy="293688"/>
            </a:xfrm>
            <a:custGeom>
              <a:avLst/>
              <a:gdLst>
                <a:gd name="T0" fmla="*/ 27 w 29"/>
                <a:gd name="T1" fmla="*/ 86 h 86"/>
                <a:gd name="T2" fmla="*/ 11 w 29"/>
                <a:gd name="T3" fmla="*/ 73 h 86"/>
                <a:gd name="T4" fmla="*/ 2 w 29"/>
                <a:gd name="T5" fmla="*/ 61 h 86"/>
                <a:gd name="T6" fmla="*/ 0 w 29"/>
                <a:gd name="T7" fmla="*/ 57 h 86"/>
                <a:gd name="T8" fmla="*/ 0 w 29"/>
                <a:gd name="T9" fmla="*/ 4 h 86"/>
                <a:gd name="T10" fmla="*/ 1 w 29"/>
                <a:gd name="T11" fmla="*/ 2 h 86"/>
                <a:gd name="T12" fmla="*/ 26 w 29"/>
                <a:gd name="T13" fmla="*/ 1 h 86"/>
                <a:gd name="T14" fmla="*/ 29 w 29"/>
                <a:gd name="T15" fmla="*/ 4 h 86"/>
                <a:gd name="T16" fmla="*/ 29 w 29"/>
                <a:gd name="T17" fmla="*/ 6 h 86"/>
                <a:gd name="T18" fmla="*/ 29 w 29"/>
                <a:gd name="T19" fmla="*/ 82 h 86"/>
                <a:gd name="T20" fmla="*/ 27 w 29"/>
                <a:gd name="T21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86">
                  <a:moveTo>
                    <a:pt x="27" y="86"/>
                  </a:moveTo>
                  <a:cubicBezTo>
                    <a:pt x="21" y="82"/>
                    <a:pt x="16" y="78"/>
                    <a:pt x="11" y="73"/>
                  </a:cubicBezTo>
                  <a:cubicBezTo>
                    <a:pt x="8" y="69"/>
                    <a:pt x="5" y="65"/>
                    <a:pt x="2" y="61"/>
                  </a:cubicBezTo>
                  <a:cubicBezTo>
                    <a:pt x="1" y="60"/>
                    <a:pt x="0" y="58"/>
                    <a:pt x="0" y="57"/>
                  </a:cubicBezTo>
                  <a:cubicBezTo>
                    <a:pt x="0" y="39"/>
                    <a:pt x="0" y="22"/>
                    <a:pt x="0" y="4"/>
                  </a:cubicBezTo>
                  <a:cubicBezTo>
                    <a:pt x="0" y="3"/>
                    <a:pt x="0" y="2"/>
                    <a:pt x="1" y="2"/>
                  </a:cubicBezTo>
                  <a:cubicBezTo>
                    <a:pt x="9" y="0"/>
                    <a:pt x="17" y="1"/>
                    <a:pt x="26" y="1"/>
                  </a:cubicBezTo>
                  <a:cubicBezTo>
                    <a:pt x="28" y="1"/>
                    <a:pt x="29" y="2"/>
                    <a:pt x="29" y="4"/>
                  </a:cubicBezTo>
                  <a:cubicBezTo>
                    <a:pt x="29" y="4"/>
                    <a:pt x="29" y="5"/>
                    <a:pt x="29" y="6"/>
                  </a:cubicBezTo>
                  <a:cubicBezTo>
                    <a:pt x="29" y="31"/>
                    <a:pt x="29" y="57"/>
                    <a:pt x="29" y="82"/>
                  </a:cubicBezTo>
                  <a:cubicBezTo>
                    <a:pt x="29" y="84"/>
                    <a:pt x="29" y="85"/>
                    <a:pt x="27" y="86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2" name="Freeform 77">
              <a:extLst>
                <a:ext uri="{FF2B5EF4-FFF2-40B4-BE49-F238E27FC236}">
                  <a16:creationId xmlns:a16="http://schemas.microsoft.com/office/drawing/2014/main" id="{A5FF9342-EF91-3A3E-F015-4FFE0AC8E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13" y="3443288"/>
              <a:ext cx="33338" cy="450850"/>
            </a:xfrm>
            <a:custGeom>
              <a:avLst/>
              <a:gdLst>
                <a:gd name="T0" fmla="*/ 15 w 15"/>
                <a:gd name="T1" fmla="*/ 128 h 132"/>
                <a:gd name="T2" fmla="*/ 0 w 15"/>
                <a:gd name="T3" fmla="*/ 132 h 132"/>
                <a:gd name="T4" fmla="*/ 0 w 15"/>
                <a:gd name="T5" fmla="*/ 47 h 132"/>
                <a:gd name="T6" fmla="*/ 0 w 15"/>
                <a:gd name="T7" fmla="*/ 0 h 132"/>
                <a:gd name="T8" fmla="*/ 15 w 15"/>
                <a:gd name="T9" fmla="*/ 0 h 132"/>
                <a:gd name="T10" fmla="*/ 15 w 15"/>
                <a:gd name="T11" fmla="*/ 126 h 132"/>
                <a:gd name="T12" fmla="*/ 15 w 15"/>
                <a:gd name="T13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32">
                  <a:moveTo>
                    <a:pt x="15" y="128"/>
                  </a:moveTo>
                  <a:cubicBezTo>
                    <a:pt x="10" y="129"/>
                    <a:pt x="5" y="130"/>
                    <a:pt x="0" y="132"/>
                  </a:cubicBezTo>
                  <a:cubicBezTo>
                    <a:pt x="0" y="103"/>
                    <a:pt x="0" y="75"/>
                    <a:pt x="0" y="47"/>
                  </a:cubicBezTo>
                  <a:cubicBezTo>
                    <a:pt x="0" y="32"/>
                    <a:pt x="0" y="16"/>
                    <a:pt x="0" y="0"/>
                  </a:cubicBezTo>
                  <a:cubicBezTo>
                    <a:pt x="5" y="0"/>
                    <a:pt x="10" y="0"/>
                    <a:pt x="15" y="0"/>
                  </a:cubicBezTo>
                  <a:cubicBezTo>
                    <a:pt x="15" y="42"/>
                    <a:pt x="15" y="84"/>
                    <a:pt x="15" y="126"/>
                  </a:cubicBezTo>
                  <a:cubicBezTo>
                    <a:pt x="15" y="127"/>
                    <a:pt x="15" y="127"/>
                    <a:pt x="15" y="128"/>
                  </a:cubicBezTo>
                  <a:close/>
                </a:path>
              </a:pathLst>
            </a:custGeom>
            <a:solidFill>
              <a:srgbClr val="7C8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3" name="Freeform 78">
              <a:extLst>
                <a:ext uri="{FF2B5EF4-FFF2-40B4-BE49-F238E27FC236}">
                  <a16:creationId xmlns:a16="http://schemas.microsoft.com/office/drawing/2014/main" id="{6CF166F1-7968-277D-A3EE-61CCE915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925" y="2527300"/>
              <a:ext cx="85725" cy="501650"/>
            </a:xfrm>
            <a:custGeom>
              <a:avLst/>
              <a:gdLst>
                <a:gd name="T0" fmla="*/ 6 w 40"/>
                <a:gd name="T1" fmla="*/ 146 h 147"/>
                <a:gd name="T2" fmla="*/ 7 w 40"/>
                <a:gd name="T3" fmla="*/ 140 h 147"/>
                <a:gd name="T4" fmla="*/ 9 w 40"/>
                <a:gd name="T5" fmla="*/ 113 h 147"/>
                <a:gd name="T6" fmla="*/ 11 w 40"/>
                <a:gd name="T7" fmla="*/ 72 h 147"/>
                <a:gd name="T8" fmla="*/ 12 w 40"/>
                <a:gd name="T9" fmla="*/ 44 h 147"/>
                <a:gd name="T10" fmla="*/ 14 w 40"/>
                <a:gd name="T11" fmla="*/ 4 h 147"/>
                <a:gd name="T12" fmla="*/ 11 w 40"/>
                <a:gd name="T13" fmla="*/ 2 h 147"/>
                <a:gd name="T14" fmla="*/ 0 w 40"/>
                <a:gd name="T15" fmla="*/ 1 h 147"/>
                <a:gd name="T16" fmla="*/ 10 w 40"/>
                <a:gd name="T17" fmla="*/ 1 h 147"/>
                <a:gd name="T18" fmla="*/ 16 w 40"/>
                <a:gd name="T19" fmla="*/ 1 h 147"/>
                <a:gd name="T20" fmla="*/ 36 w 40"/>
                <a:gd name="T21" fmla="*/ 0 h 147"/>
                <a:gd name="T22" fmla="*/ 39 w 40"/>
                <a:gd name="T23" fmla="*/ 1 h 147"/>
                <a:gd name="T24" fmla="*/ 40 w 40"/>
                <a:gd name="T25" fmla="*/ 2 h 147"/>
                <a:gd name="T26" fmla="*/ 26 w 40"/>
                <a:gd name="T27" fmla="*/ 1 h 147"/>
                <a:gd name="T28" fmla="*/ 24 w 40"/>
                <a:gd name="T29" fmla="*/ 4 h 147"/>
                <a:gd name="T30" fmla="*/ 24 w 40"/>
                <a:gd name="T31" fmla="*/ 8 h 147"/>
                <a:gd name="T32" fmla="*/ 24 w 40"/>
                <a:gd name="T33" fmla="*/ 142 h 147"/>
                <a:gd name="T34" fmla="*/ 25 w 40"/>
                <a:gd name="T35" fmla="*/ 147 h 147"/>
                <a:gd name="T36" fmla="*/ 6 w 40"/>
                <a:gd name="T37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147">
                  <a:moveTo>
                    <a:pt x="6" y="146"/>
                  </a:moveTo>
                  <a:cubicBezTo>
                    <a:pt x="7" y="144"/>
                    <a:pt x="7" y="142"/>
                    <a:pt x="7" y="140"/>
                  </a:cubicBezTo>
                  <a:cubicBezTo>
                    <a:pt x="8" y="131"/>
                    <a:pt x="8" y="122"/>
                    <a:pt x="9" y="113"/>
                  </a:cubicBezTo>
                  <a:cubicBezTo>
                    <a:pt x="10" y="99"/>
                    <a:pt x="10" y="86"/>
                    <a:pt x="11" y="72"/>
                  </a:cubicBezTo>
                  <a:cubicBezTo>
                    <a:pt x="12" y="63"/>
                    <a:pt x="12" y="53"/>
                    <a:pt x="12" y="44"/>
                  </a:cubicBezTo>
                  <a:cubicBezTo>
                    <a:pt x="13" y="30"/>
                    <a:pt x="13" y="17"/>
                    <a:pt x="14" y="4"/>
                  </a:cubicBezTo>
                  <a:cubicBezTo>
                    <a:pt x="14" y="2"/>
                    <a:pt x="13" y="2"/>
                    <a:pt x="11" y="2"/>
                  </a:cubicBezTo>
                  <a:cubicBezTo>
                    <a:pt x="8" y="2"/>
                    <a:pt x="4" y="2"/>
                    <a:pt x="0" y="1"/>
                  </a:cubicBezTo>
                  <a:cubicBezTo>
                    <a:pt x="3" y="1"/>
                    <a:pt x="7" y="1"/>
                    <a:pt x="10" y="1"/>
                  </a:cubicBezTo>
                  <a:cubicBezTo>
                    <a:pt x="12" y="1"/>
                    <a:pt x="14" y="2"/>
                    <a:pt x="16" y="1"/>
                  </a:cubicBezTo>
                  <a:cubicBezTo>
                    <a:pt x="22" y="1"/>
                    <a:pt x="29" y="1"/>
                    <a:pt x="36" y="0"/>
                  </a:cubicBezTo>
                  <a:cubicBezTo>
                    <a:pt x="37" y="0"/>
                    <a:pt x="38" y="0"/>
                    <a:pt x="39" y="1"/>
                  </a:cubicBezTo>
                  <a:cubicBezTo>
                    <a:pt x="39" y="1"/>
                    <a:pt x="40" y="1"/>
                    <a:pt x="40" y="2"/>
                  </a:cubicBezTo>
                  <a:cubicBezTo>
                    <a:pt x="35" y="1"/>
                    <a:pt x="31" y="1"/>
                    <a:pt x="26" y="1"/>
                  </a:cubicBezTo>
                  <a:cubicBezTo>
                    <a:pt x="24" y="1"/>
                    <a:pt x="24" y="2"/>
                    <a:pt x="24" y="4"/>
                  </a:cubicBezTo>
                  <a:cubicBezTo>
                    <a:pt x="24" y="5"/>
                    <a:pt x="24" y="7"/>
                    <a:pt x="24" y="8"/>
                  </a:cubicBezTo>
                  <a:cubicBezTo>
                    <a:pt x="24" y="53"/>
                    <a:pt x="24" y="97"/>
                    <a:pt x="24" y="142"/>
                  </a:cubicBezTo>
                  <a:cubicBezTo>
                    <a:pt x="24" y="143"/>
                    <a:pt x="24" y="145"/>
                    <a:pt x="25" y="147"/>
                  </a:cubicBezTo>
                  <a:cubicBezTo>
                    <a:pt x="18" y="147"/>
                    <a:pt x="12" y="147"/>
                    <a:pt x="6" y="146"/>
                  </a:cubicBezTo>
                  <a:close/>
                </a:path>
              </a:pathLst>
            </a:custGeom>
            <a:solidFill>
              <a:srgbClr val="51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4" name="Freeform 79">
              <a:extLst>
                <a:ext uri="{FF2B5EF4-FFF2-40B4-BE49-F238E27FC236}">
                  <a16:creationId xmlns:a16="http://schemas.microsoft.com/office/drawing/2014/main" id="{69C6BF07-DA4B-AC09-2F3A-D2B9EAE18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263" y="3440113"/>
              <a:ext cx="268288" cy="331788"/>
            </a:xfrm>
            <a:custGeom>
              <a:avLst/>
              <a:gdLst>
                <a:gd name="T0" fmla="*/ 26 w 125"/>
                <a:gd name="T1" fmla="*/ 86 h 97"/>
                <a:gd name="T2" fmla="*/ 27 w 125"/>
                <a:gd name="T3" fmla="*/ 83 h 97"/>
                <a:gd name="T4" fmla="*/ 27 w 125"/>
                <a:gd name="T5" fmla="*/ 5 h 97"/>
                <a:gd name="T6" fmla="*/ 23 w 125"/>
                <a:gd name="T7" fmla="*/ 1 h 97"/>
                <a:gd name="T8" fmla="*/ 0 w 125"/>
                <a:gd name="T9" fmla="*/ 2 h 97"/>
                <a:gd name="T10" fmla="*/ 5 w 125"/>
                <a:gd name="T11" fmla="*/ 1 h 97"/>
                <a:gd name="T12" fmla="*/ 35 w 125"/>
                <a:gd name="T13" fmla="*/ 1 h 97"/>
                <a:gd name="T14" fmla="*/ 121 w 125"/>
                <a:gd name="T15" fmla="*/ 1 h 97"/>
                <a:gd name="T16" fmla="*/ 125 w 125"/>
                <a:gd name="T17" fmla="*/ 1 h 97"/>
                <a:gd name="T18" fmla="*/ 103 w 125"/>
                <a:gd name="T19" fmla="*/ 1 h 97"/>
                <a:gd name="T20" fmla="*/ 100 w 125"/>
                <a:gd name="T21" fmla="*/ 5 h 97"/>
                <a:gd name="T22" fmla="*/ 98 w 125"/>
                <a:gd name="T23" fmla="*/ 4 h 97"/>
                <a:gd name="T24" fmla="*/ 94 w 125"/>
                <a:gd name="T25" fmla="*/ 2 h 97"/>
                <a:gd name="T26" fmla="*/ 48 w 125"/>
                <a:gd name="T27" fmla="*/ 2 h 97"/>
                <a:gd name="T28" fmla="*/ 44 w 125"/>
                <a:gd name="T29" fmla="*/ 7 h 97"/>
                <a:gd name="T30" fmla="*/ 44 w 125"/>
                <a:gd name="T31" fmla="*/ 79 h 97"/>
                <a:gd name="T32" fmla="*/ 44 w 125"/>
                <a:gd name="T33" fmla="*/ 91 h 97"/>
                <a:gd name="T34" fmla="*/ 43 w 125"/>
                <a:gd name="T35" fmla="*/ 95 h 97"/>
                <a:gd name="T36" fmla="*/ 43 w 125"/>
                <a:gd name="T37" fmla="*/ 97 h 97"/>
                <a:gd name="T38" fmla="*/ 39 w 125"/>
                <a:gd name="T39" fmla="*/ 95 h 97"/>
                <a:gd name="T40" fmla="*/ 27 w 125"/>
                <a:gd name="T41" fmla="*/ 88 h 97"/>
                <a:gd name="T42" fmla="*/ 26 w 125"/>
                <a:gd name="T43" fmla="*/ 8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5" h="97">
                  <a:moveTo>
                    <a:pt x="26" y="86"/>
                  </a:moveTo>
                  <a:cubicBezTo>
                    <a:pt x="27" y="85"/>
                    <a:pt x="27" y="84"/>
                    <a:pt x="27" y="83"/>
                  </a:cubicBezTo>
                  <a:cubicBezTo>
                    <a:pt x="27" y="57"/>
                    <a:pt x="27" y="31"/>
                    <a:pt x="27" y="5"/>
                  </a:cubicBezTo>
                  <a:cubicBezTo>
                    <a:pt x="27" y="2"/>
                    <a:pt x="26" y="1"/>
                    <a:pt x="23" y="1"/>
                  </a:cubicBezTo>
                  <a:cubicBezTo>
                    <a:pt x="15" y="1"/>
                    <a:pt x="8" y="1"/>
                    <a:pt x="0" y="2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15" y="1"/>
                    <a:pt x="25" y="1"/>
                    <a:pt x="35" y="1"/>
                  </a:cubicBezTo>
                  <a:cubicBezTo>
                    <a:pt x="64" y="0"/>
                    <a:pt x="92" y="1"/>
                    <a:pt x="121" y="1"/>
                  </a:cubicBezTo>
                  <a:cubicBezTo>
                    <a:pt x="122" y="1"/>
                    <a:pt x="124" y="0"/>
                    <a:pt x="125" y="1"/>
                  </a:cubicBezTo>
                  <a:cubicBezTo>
                    <a:pt x="118" y="1"/>
                    <a:pt x="110" y="1"/>
                    <a:pt x="103" y="1"/>
                  </a:cubicBezTo>
                  <a:cubicBezTo>
                    <a:pt x="100" y="1"/>
                    <a:pt x="99" y="2"/>
                    <a:pt x="100" y="5"/>
                  </a:cubicBezTo>
                  <a:cubicBezTo>
                    <a:pt x="99" y="5"/>
                    <a:pt x="99" y="5"/>
                    <a:pt x="98" y="4"/>
                  </a:cubicBezTo>
                  <a:cubicBezTo>
                    <a:pt x="97" y="3"/>
                    <a:pt x="96" y="2"/>
                    <a:pt x="94" y="2"/>
                  </a:cubicBezTo>
                  <a:cubicBezTo>
                    <a:pt x="79" y="2"/>
                    <a:pt x="63" y="2"/>
                    <a:pt x="48" y="2"/>
                  </a:cubicBezTo>
                  <a:cubicBezTo>
                    <a:pt x="44" y="2"/>
                    <a:pt x="44" y="3"/>
                    <a:pt x="44" y="7"/>
                  </a:cubicBezTo>
                  <a:cubicBezTo>
                    <a:pt x="44" y="31"/>
                    <a:pt x="44" y="55"/>
                    <a:pt x="44" y="79"/>
                  </a:cubicBezTo>
                  <a:cubicBezTo>
                    <a:pt x="44" y="83"/>
                    <a:pt x="44" y="87"/>
                    <a:pt x="44" y="91"/>
                  </a:cubicBezTo>
                  <a:cubicBezTo>
                    <a:pt x="44" y="93"/>
                    <a:pt x="44" y="94"/>
                    <a:pt x="43" y="95"/>
                  </a:cubicBezTo>
                  <a:cubicBezTo>
                    <a:pt x="43" y="96"/>
                    <a:pt x="43" y="96"/>
                    <a:pt x="43" y="97"/>
                  </a:cubicBezTo>
                  <a:cubicBezTo>
                    <a:pt x="41" y="97"/>
                    <a:pt x="40" y="96"/>
                    <a:pt x="39" y="95"/>
                  </a:cubicBezTo>
                  <a:cubicBezTo>
                    <a:pt x="35" y="92"/>
                    <a:pt x="31" y="90"/>
                    <a:pt x="27" y="88"/>
                  </a:cubicBezTo>
                  <a:cubicBezTo>
                    <a:pt x="27" y="87"/>
                    <a:pt x="26" y="87"/>
                    <a:pt x="26" y="86"/>
                  </a:cubicBezTo>
                  <a:close/>
                </a:path>
              </a:pathLst>
            </a:custGeom>
            <a:solidFill>
              <a:srgbClr val="6CA2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5" name="Freeform 80">
              <a:extLst>
                <a:ext uri="{FF2B5EF4-FFF2-40B4-BE49-F238E27FC236}">
                  <a16:creationId xmlns:a16="http://schemas.microsoft.com/office/drawing/2014/main" id="{6BE51B93-5500-3097-A43A-488571F97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3443288"/>
              <a:ext cx="93663" cy="328613"/>
            </a:xfrm>
            <a:custGeom>
              <a:avLst/>
              <a:gdLst>
                <a:gd name="T0" fmla="*/ 43 w 44"/>
                <a:gd name="T1" fmla="*/ 85 h 96"/>
                <a:gd name="T2" fmla="*/ 27 w 44"/>
                <a:gd name="T3" fmla="*/ 96 h 96"/>
                <a:gd name="T4" fmla="*/ 26 w 44"/>
                <a:gd name="T5" fmla="*/ 90 h 96"/>
                <a:gd name="T6" fmla="*/ 26 w 44"/>
                <a:gd name="T7" fmla="*/ 8 h 96"/>
                <a:gd name="T8" fmla="*/ 20 w 44"/>
                <a:gd name="T9" fmla="*/ 2 h 96"/>
                <a:gd name="T10" fmla="*/ 5 w 44"/>
                <a:gd name="T11" fmla="*/ 2 h 96"/>
                <a:gd name="T12" fmla="*/ 0 w 44"/>
                <a:gd name="T13" fmla="*/ 1 h 96"/>
                <a:gd name="T14" fmla="*/ 0 w 44"/>
                <a:gd name="T15" fmla="*/ 0 h 96"/>
                <a:gd name="T16" fmla="*/ 27 w 44"/>
                <a:gd name="T17" fmla="*/ 0 h 96"/>
                <a:gd name="T18" fmla="*/ 42 w 44"/>
                <a:gd name="T19" fmla="*/ 0 h 96"/>
                <a:gd name="T20" fmla="*/ 43 w 44"/>
                <a:gd name="T21" fmla="*/ 3 h 96"/>
                <a:gd name="T22" fmla="*/ 43 w 44"/>
                <a:gd name="T23" fmla="*/ 83 h 96"/>
                <a:gd name="T24" fmla="*/ 43 w 44"/>
                <a:gd name="T25" fmla="*/ 85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" h="96">
                  <a:moveTo>
                    <a:pt x="43" y="85"/>
                  </a:moveTo>
                  <a:cubicBezTo>
                    <a:pt x="39" y="90"/>
                    <a:pt x="33" y="92"/>
                    <a:pt x="27" y="96"/>
                  </a:cubicBezTo>
                  <a:cubicBezTo>
                    <a:pt x="26" y="94"/>
                    <a:pt x="26" y="92"/>
                    <a:pt x="26" y="90"/>
                  </a:cubicBezTo>
                  <a:cubicBezTo>
                    <a:pt x="26" y="63"/>
                    <a:pt x="26" y="35"/>
                    <a:pt x="26" y="8"/>
                  </a:cubicBezTo>
                  <a:cubicBezTo>
                    <a:pt x="26" y="2"/>
                    <a:pt x="26" y="2"/>
                    <a:pt x="20" y="2"/>
                  </a:cubicBezTo>
                  <a:cubicBezTo>
                    <a:pt x="15" y="2"/>
                    <a:pt x="10" y="2"/>
                    <a:pt x="5" y="2"/>
                  </a:cubicBezTo>
                  <a:cubicBezTo>
                    <a:pt x="3" y="2"/>
                    <a:pt x="1" y="2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9" y="0"/>
                    <a:pt x="18" y="0"/>
                    <a:pt x="27" y="0"/>
                  </a:cubicBezTo>
                  <a:cubicBezTo>
                    <a:pt x="32" y="0"/>
                    <a:pt x="37" y="0"/>
                    <a:pt x="42" y="0"/>
                  </a:cubicBezTo>
                  <a:cubicBezTo>
                    <a:pt x="43" y="1"/>
                    <a:pt x="43" y="2"/>
                    <a:pt x="43" y="3"/>
                  </a:cubicBezTo>
                  <a:cubicBezTo>
                    <a:pt x="43" y="30"/>
                    <a:pt x="43" y="56"/>
                    <a:pt x="43" y="83"/>
                  </a:cubicBezTo>
                  <a:cubicBezTo>
                    <a:pt x="43" y="83"/>
                    <a:pt x="44" y="84"/>
                    <a:pt x="43" y="85"/>
                  </a:cubicBezTo>
                  <a:close/>
                </a:path>
              </a:pathLst>
            </a:custGeom>
            <a:solidFill>
              <a:srgbClr val="7C8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6" name="Freeform 81">
              <a:extLst>
                <a:ext uri="{FF2B5EF4-FFF2-40B4-BE49-F238E27FC236}">
                  <a16:creationId xmlns:a16="http://schemas.microsoft.com/office/drawing/2014/main" id="{F5639DB5-C141-5354-27CE-2E6B192A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443288"/>
              <a:ext cx="120650" cy="393700"/>
            </a:xfrm>
            <a:custGeom>
              <a:avLst/>
              <a:gdLst>
                <a:gd name="T0" fmla="*/ 0 w 56"/>
                <a:gd name="T1" fmla="*/ 91 h 115"/>
                <a:gd name="T2" fmla="*/ 0 w 56"/>
                <a:gd name="T3" fmla="*/ 4 h 115"/>
                <a:gd name="T4" fmla="*/ 3 w 56"/>
                <a:gd name="T5" fmla="*/ 0 h 115"/>
                <a:gd name="T6" fmla="*/ 53 w 56"/>
                <a:gd name="T7" fmla="*/ 0 h 115"/>
                <a:gd name="T8" fmla="*/ 56 w 56"/>
                <a:gd name="T9" fmla="*/ 4 h 115"/>
                <a:gd name="T10" fmla="*/ 55 w 56"/>
                <a:gd name="T11" fmla="*/ 5 h 115"/>
                <a:gd name="T12" fmla="*/ 54 w 56"/>
                <a:gd name="T13" fmla="*/ 5 h 115"/>
                <a:gd name="T14" fmla="*/ 55 w 56"/>
                <a:gd name="T15" fmla="*/ 5 h 115"/>
                <a:gd name="T16" fmla="*/ 56 w 56"/>
                <a:gd name="T17" fmla="*/ 6 h 115"/>
                <a:gd name="T18" fmla="*/ 56 w 56"/>
                <a:gd name="T19" fmla="*/ 8 h 115"/>
                <a:gd name="T20" fmla="*/ 51 w 56"/>
                <a:gd name="T21" fmla="*/ 9 h 115"/>
                <a:gd name="T22" fmla="*/ 7 w 56"/>
                <a:gd name="T23" fmla="*/ 9 h 115"/>
                <a:gd name="T24" fmla="*/ 4 w 56"/>
                <a:gd name="T25" fmla="*/ 12 h 115"/>
                <a:gd name="T26" fmla="*/ 4 w 56"/>
                <a:gd name="T27" fmla="*/ 83 h 115"/>
                <a:gd name="T28" fmla="*/ 8 w 56"/>
                <a:gd name="T29" fmla="*/ 91 h 115"/>
                <a:gd name="T30" fmla="*/ 15 w 56"/>
                <a:gd name="T31" fmla="*/ 93 h 115"/>
                <a:gd name="T32" fmla="*/ 20 w 56"/>
                <a:gd name="T33" fmla="*/ 95 h 115"/>
                <a:gd name="T34" fmla="*/ 22 w 56"/>
                <a:gd name="T35" fmla="*/ 96 h 115"/>
                <a:gd name="T36" fmla="*/ 26 w 56"/>
                <a:gd name="T37" fmla="*/ 95 h 115"/>
                <a:gd name="T38" fmla="*/ 30 w 56"/>
                <a:gd name="T39" fmla="*/ 98 h 115"/>
                <a:gd name="T40" fmla="*/ 27 w 56"/>
                <a:gd name="T41" fmla="*/ 101 h 115"/>
                <a:gd name="T42" fmla="*/ 12 w 56"/>
                <a:gd name="T43" fmla="*/ 99 h 115"/>
                <a:gd name="T44" fmla="*/ 22 w 56"/>
                <a:gd name="T45" fmla="*/ 104 h 115"/>
                <a:gd name="T46" fmla="*/ 29 w 56"/>
                <a:gd name="T47" fmla="*/ 102 h 115"/>
                <a:gd name="T48" fmla="*/ 30 w 56"/>
                <a:gd name="T49" fmla="*/ 105 h 115"/>
                <a:gd name="T50" fmla="*/ 28 w 56"/>
                <a:gd name="T51" fmla="*/ 107 h 115"/>
                <a:gd name="T52" fmla="*/ 31 w 56"/>
                <a:gd name="T53" fmla="*/ 105 h 115"/>
                <a:gd name="T54" fmla="*/ 36 w 56"/>
                <a:gd name="T55" fmla="*/ 104 h 115"/>
                <a:gd name="T56" fmla="*/ 40 w 56"/>
                <a:gd name="T57" fmla="*/ 108 h 115"/>
                <a:gd name="T58" fmla="*/ 41 w 56"/>
                <a:gd name="T59" fmla="*/ 110 h 115"/>
                <a:gd name="T60" fmla="*/ 40 w 56"/>
                <a:gd name="T61" fmla="*/ 115 h 115"/>
                <a:gd name="T62" fmla="*/ 13 w 56"/>
                <a:gd name="T63" fmla="*/ 103 h 115"/>
                <a:gd name="T64" fmla="*/ 0 w 56"/>
                <a:gd name="T65" fmla="*/ 96 h 115"/>
                <a:gd name="T66" fmla="*/ 0 w 56"/>
                <a:gd name="T67" fmla="*/ 95 h 115"/>
                <a:gd name="T68" fmla="*/ 0 w 56"/>
                <a:gd name="T69" fmla="*/ 9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15">
                  <a:moveTo>
                    <a:pt x="0" y="91"/>
                  </a:moveTo>
                  <a:cubicBezTo>
                    <a:pt x="0" y="62"/>
                    <a:pt x="0" y="33"/>
                    <a:pt x="0" y="4"/>
                  </a:cubicBezTo>
                  <a:cubicBezTo>
                    <a:pt x="0" y="1"/>
                    <a:pt x="0" y="0"/>
                    <a:pt x="3" y="0"/>
                  </a:cubicBezTo>
                  <a:cubicBezTo>
                    <a:pt x="20" y="0"/>
                    <a:pt x="36" y="0"/>
                    <a:pt x="53" y="0"/>
                  </a:cubicBezTo>
                  <a:cubicBezTo>
                    <a:pt x="55" y="0"/>
                    <a:pt x="56" y="1"/>
                    <a:pt x="56" y="4"/>
                  </a:cubicBezTo>
                  <a:cubicBezTo>
                    <a:pt x="56" y="4"/>
                    <a:pt x="56" y="4"/>
                    <a:pt x="55" y="5"/>
                  </a:cubicBezTo>
                  <a:cubicBezTo>
                    <a:pt x="55" y="5"/>
                    <a:pt x="55" y="5"/>
                    <a:pt x="54" y="5"/>
                  </a:cubicBezTo>
                  <a:cubicBezTo>
                    <a:pt x="54" y="5"/>
                    <a:pt x="55" y="5"/>
                    <a:pt x="55" y="5"/>
                  </a:cubicBezTo>
                  <a:cubicBezTo>
                    <a:pt x="55" y="5"/>
                    <a:pt x="55" y="5"/>
                    <a:pt x="56" y="6"/>
                  </a:cubicBezTo>
                  <a:cubicBezTo>
                    <a:pt x="56" y="6"/>
                    <a:pt x="56" y="7"/>
                    <a:pt x="56" y="8"/>
                  </a:cubicBezTo>
                  <a:cubicBezTo>
                    <a:pt x="54" y="9"/>
                    <a:pt x="52" y="9"/>
                    <a:pt x="51" y="9"/>
                  </a:cubicBezTo>
                  <a:cubicBezTo>
                    <a:pt x="36" y="9"/>
                    <a:pt x="21" y="9"/>
                    <a:pt x="7" y="9"/>
                  </a:cubicBezTo>
                  <a:cubicBezTo>
                    <a:pt x="4" y="8"/>
                    <a:pt x="4" y="9"/>
                    <a:pt x="4" y="12"/>
                  </a:cubicBezTo>
                  <a:cubicBezTo>
                    <a:pt x="4" y="35"/>
                    <a:pt x="4" y="59"/>
                    <a:pt x="4" y="83"/>
                  </a:cubicBezTo>
                  <a:cubicBezTo>
                    <a:pt x="4" y="87"/>
                    <a:pt x="4" y="88"/>
                    <a:pt x="8" y="91"/>
                  </a:cubicBezTo>
                  <a:cubicBezTo>
                    <a:pt x="10" y="94"/>
                    <a:pt x="12" y="94"/>
                    <a:pt x="15" y="93"/>
                  </a:cubicBezTo>
                  <a:cubicBezTo>
                    <a:pt x="18" y="92"/>
                    <a:pt x="19" y="93"/>
                    <a:pt x="20" y="95"/>
                  </a:cubicBezTo>
                  <a:cubicBezTo>
                    <a:pt x="20" y="97"/>
                    <a:pt x="21" y="97"/>
                    <a:pt x="22" y="96"/>
                  </a:cubicBezTo>
                  <a:cubicBezTo>
                    <a:pt x="24" y="96"/>
                    <a:pt x="25" y="96"/>
                    <a:pt x="26" y="95"/>
                  </a:cubicBezTo>
                  <a:cubicBezTo>
                    <a:pt x="28" y="95"/>
                    <a:pt x="30" y="96"/>
                    <a:pt x="30" y="98"/>
                  </a:cubicBezTo>
                  <a:cubicBezTo>
                    <a:pt x="30" y="100"/>
                    <a:pt x="29" y="100"/>
                    <a:pt x="27" y="101"/>
                  </a:cubicBezTo>
                  <a:cubicBezTo>
                    <a:pt x="22" y="102"/>
                    <a:pt x="17" y="103"/>
                    <a:pt x="12" y="99"/>
                  </a:cubicBezTo>
                  <a:cubicBezTo>
                    <a:pt x="15" y="102"/>
                    <a:pt x="19" y="102"/>
                    <a:pt x="22" y="104"/>
                  </a:cubicBezTo>
                  <a:cubicBezTo>
                    <a:pt x="23" y="102"/>
                    <a:pt x="28" y="100"/>
                    <a:pt x="29" y="102"/>
                  </a:cubicBezTo>
                  <a:cubicBezTo>
                    <a:pt x="30" y="103"/>
                    <a:pt x="30" y="104"/>
                    <a:pt x="30" y="105"/>
                  </a:cubicBezTo>
                  <a:cubicBezTo>
                    <a:pt x="29" y="106"/>
                    <a:pt x="28" y="106"/>
                    <a:pt x="28" y="107"/>
                  </a:cubicBezTo>
                  <a:cubicBezTo>
                    <a:pt x="30" y="108"/>
                    <a:pt x="31" y="106"/>
                    <a:pt x="31" y="105"/>
                  </a:cubicBezTo>
                  <a:cubicBezTo>
                    <a:pt x="33" y="104"/>
                    <a:pt x="34" y="103"/>
                    <a:pt x="36" y="104"/>
                  </a:cubicBezTo>
                  <a:cubicBezTo>
                    <a:pt x="38" y="105"/>
                    <a:pt x="40" y="105"/>
                    <a:pt x="40" y="108"/>
                  </a:cubicBezTo>
                  <a:cubicBezTo>
                    <a:pt x="40" y="109"/>
                    <a:pt x="41" y="109"/>
                    <a:pt x="41" y="110"/>
                  </a:cubicBezTo>
                  <a:cubicBezTo>
                    <a:pt x="44" y="112"/>
                    <a:pt x="44" y="112"/>
                    <a:pt x="40" y="115"/>
                  </a:cubicBezTo>
                  <a:cubicBezTo>
                    <a:pt x="31" y="112"/>
                    <a:pt x="22" y="107"/>
                    <a:pt x="13" y="103"/>
                  </a:cubicBezTo>
                  <a:cubicBezTo>
                    <a:pt x="9" y="101"/>
                    <a:pt x="4" y="99"/>
                    <a:pt x="0" y="96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93"/>
                    <a:pt x="1" y="92"/>
                    <a:pt x="0" y="91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7" name="Freeform 82">
              <a:extLst>
                <a:ext uri="{FF2B5EF4-FFF2-40B4-BE49-F238E27FC236}">
                  <a16:creationId xmlns:a16="http://schemas.microsoft.com/office/drawing/2014/main" id="{8D3FAAC4-A20F-F898-F539-CD20F76E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063" y="3457575"/>
              <a:ext cx="36513" cy="396875"/>
            </a:xfrm>
            <a:custGeom>
              <a:avLst/>
              <a:gdLst>
                <a:gd name="T0" fmla="*/ 15 w 17"/>
                <a:gd name="T1" fmla="*/ 4 h 116"/>
                <a:gd name="T2" fmla="*/ 15 w 17"/>
                <a:gd name="T3" fmla="*/ 2 h 116"/>
                <a:gd name="T4" fmla="*/ 15 w 17"/>
                <a:gd name="T5" fmla="*/ 0 h 116"/>
                <a:gd name="T6" fmla="*/ 16 w 17"/>
                <a:gd name="T7" fmla="*/ 0 h 116"/>
                <a:gd name="T8" fmla="*/ 17 w 17"/>
                <a:gd name="T9" fmla="*/ 0 h 116"/>
                <a:gd name="T10" fmla="*/ 17 w 17"/>
                <a:gd name="T11" fmla="*/ 112 h 116"/>
                <a:gd name="T12" fmla="*/ 13 w 17"/>
                <a:gd name="T13" fmla="*/ 115 h 116"/>
                <a:gd name="T14" fmla="*/ 0 w 17"/>
                <a:gd name="T15" fmla="*/ 111 h 116"/>
                <a:gd name="T16" fmla="*/ 2 w 17"/>
                <a:gd name="T17" fmla="*/ 109 h 116"/>
                <a:gd name="T18" fmla="*/ 3 w 17"/>
                <a:gd name="T19" fmla="*/ 107 h 116"/>
                <a:gd name="T20" fmla="*/ 1 w 17"/>
                <a:gd name="T21" fmla="*/ 107 h 116"/>
                <a:gd name="T22" fmla="*/ 1 w 17"/>
                <a:gd name="T23" fmla="*/ 104 h 116"/>
                <a:gd name="T24" fmla="*/ 6 w 17"/>
                <a:gd name="T25" fmla="*/ 71 h 116"/>
                <a:gd name="T26" fmla="*/ 12 w 17"/>
                <a:gd name="T27" fmla="*/ 23 h 116"/>
                <a:gd name="T28" fmla="*/ 14 w 17"/>
                <a:gd name="T29" fmla="*/ 7 h 116"/>
                <a:gd name="T30" fmla="*/ 15 w 17"/>
                <a:gd name="T31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116">
                  <a:moveTo>
                    <a:pt x="15" y="4"/>
                  </a:moveTo>
                  <a:cubicBezTo>
                    <a:pt x="15" y="3"/>
                    <a:pt x="15" y="2"/>
                    <a:pt x="15" y="2"/>
                  </a:cubicBezTo>
                  <a:cubicBezTo>
                    <a:pt x="15" y="1"/>
                    <a:pt x="15" y="1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7" y="37"/>
                    <a:pt x="17" y="74"/>
                    <a:pt x="17" y="112"/>
                  </a:cubicBezTo>
                  <a:cubicBezTo>
                    <a:pt x="17" y="115"/>
                    <a:pt x="16" y="116"/>
                    <a:pt x="13" y="115"/>
                  </a:cubicBezTo>
                  <a:cubicBezTo>
                    <a:pt x="9" y="114"/>
                    <a:pt x="4" y="113"/>
                    <a:pt x="0" y="111"/>
                  </a:cubicBezTo>
                  <a:cubicBezTo>
                    <a:pt x="0" y="109"/>
                    <a:pt x="1" y="109"/>
                    <a:pt x="2" y="109"/>
                  </a:cubicBezTo>
                  <a:cubicBezTo>
                    <a:pt x="2" y="109"/>
                    <a:pt x="3" y="108"/>
                    <a:pt x="3" y="107"/>
                  </a:cubicBezTo>
                  <a:cubicBezTo>
                    <a:pt x="2" y="107"/>
                    <a:pt x="2" y="107"/>
                    <a:pt x="1" y="107"/>
                  </a:cubicBezTo>
                  <a:cubicBezTo>
                    <a:pt x="0" y="106"/>
                    <a:pt x="1" y="105"/>
                    <a:pt x="1" y="104"/>
                  </a:cubicBezTo>
                  <a:cubicBezTo>
                    <a:pt x="2" y="93"/>
                    <a:pt x="4" y="82"/>
                    <a:pt x="6" y="71"/>
                  </a:cubicBezTo>
                  <a:cubicBezTo>
                    <a:pt x="8" y="55"/>
                    <a:pt x="9" y="39"/>
                    <a:pt x="12" y="23"/>
                  </a:cubicBezTo>
                  <a:cubicBezTo>
                    <a:pt x="13" y="18"/>
                    <a:pt x="13" y="13"/>
                    <a:pt x="14" y="7"/>
                  </a:cubicBezTo>
                  <a:cubicBezTo>
                    <a:pt x="14" y="6"/>
                    <a:pt x="14" y="4"/>
                    <a:pt x="15" y="4"/>
                  </a:cubicBezTo>
                  <a:close/>
                </a:path>
              </a:pathLst>
            </a:custGeom>
            <a:solidFill>
              <a:srgbClr val="64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8" name="Freeform 83">
              <a:extLst>
                <a:ext uri="{FF2B5EF4-FFF2-40B4-BE49-F238E27FC236}">
                  <a16:creationId xmlns:a16="http://schemas.microsoft.com/office/drawing/2014/main" id="{FFFD4D9A-F7AD-5A04-8FB7-79AFF3E6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863" y="3457575"/>
              <a:ext cx="20638" cy="177800"/>
            </a:xfrm>
            <a:custGeom>
              <a:avLst/>
              <a:gdLst>
                <a:gd name="T0" fmla="*/ 10 w 10"/>
                <a:gd name="T1" fmla="*/ 52 h 52"/>
                <a:gd name="T2" fmla="*/ 10 w 10"/>
                <a:gd name="T3" fmla="*/ 0 h 52"/>
                <a:gd name="T4" fmla="*/ 10 w 10"/>
                <a:gd name="T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2">
                  <a:moveTo>
                    <a:pt x="10" y="52"/>
                  </a:moveTo>
                  <a:cubicBezTo>
                    <a:pt x="0" y="36"/>
                    <a:pt x="1" y="11"/>
                    <a:pt x="10" y="0"/>
                  </a:cubicBezTo>
                  <a:cubicBezTo>
                    <a:pt x="10" y="17"/>
                    <a:pt x="10" y="34"/>
                    <a:pt x="10" y="52"/>
                  </a:cubicBezTo>
                  <a:close/>
                </a:path>
              </a:pathLst>
            </a:custGeom>
            <a:solidFill>
              <a:srgbClr val="E23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9" name="Freeform 84">
              <a:extLst>
                <a:ext uri="{FF2B5EF4-FFF2-40B4-BE49-F238E27FC236}">
                  <a16:creationId xmlns:a16="http://schemas.microsoft.com/office/drawing/2014/main" id="{5CA2E04B-CD98-9A1F-A95E-F62621E3D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4763" y="2544763"/>
              <a:ext cx="1588" cy="481013"/>
            </a:xfrm>
            <a:custGeom>
              <a:avLst/>
              <a:gdLst>
                <a:gd name="T0" fmla="*/ 0 w 1"/>
                <a:gd name="T1" fmla="*/ 141 h 141"/>
                <a:gd name="T2" fmla="*/ 0 w 1"/>
                <a:gd name="T3" fmla="*/ 138 h 141"/>
                <a:gd name="T4" fmla="*/ 0 w 1"/>
                <a:gd name="T5" fmla="*/ 2 h 141"/>
                <a:gd name="T6" fmla="*/ 0 w 1"/>
                <a:gd name="T7" fmla="*/ 0 h 141"/>
                <a:gd name="T8" fmla="*/ 1 w 1"/>
                <a:gd name="T9" fmla="*/ 3 h 141"/>
                <a:gd name="T10" fmla="*/ 1 w 1"/>
                <a:gd name="T11" fmla="*/ 137 h 141"/>
                <a:gd name="T12" fmla="*/ 0 w 1"/>
                <a:gd name="T13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41">
                  <a:moveTo>
                    <a:pt x="0" y="141"/>
                  </a:moveTo>
                  <a:cubicBezTo>
                    <a:pt x="0" y="140"/>
                    <a:pt x="0" y="139"/>
                    <a:pt x="0" y="138"/>
                  </a:cubicBezTo>
                  <a:cubicBezTo>
                    <a:pt x="0" y="93"/>
                    <a:pt x="0" y="48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1"/>
                    <a:pt x="1" y="2"/>
                    <a:pt x="1" y="3"/>
                  </a:cubicBezTo>
                  <a:cubicBezTo>
                    <a:pt x="1" y="48"/>
                    <a:pt x="1" y="93"/>
                    <a:pt x="1" y="137"/>
                  </a:cubicBezTo>
                  <a:cubicBezTo>
                    <a:pt x="1" y="138"/>
                    <a:pt x="1" y="140"/>
                    <a:pt x="0" y="141"/>
                  </a:cubicBezTo>
                  <a:close/>
                </a:path>
              </a:pathLst>
            </a:custGeom>
            <a:solidFill>
              <a:srgbClr val="EFA5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0" name="Freeform 85">
              <a:extLst>
                <a:ext uri="{FF2B5EF4-FFF2-40B4-BE49-F238E27FC236}">
                  <a16:creationId xmlns:a16="http://schemas.microsoft.com/office/drawing/2014/main" id="{044AC624-BD57-5409-088C-BD9D096FF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838" y="2903538"/>
              <a:ext cx="7938" cy="125413"/>
            </a:xfrm>
            <a:custGeom>
              <a:avLst/>
              <a:gdLst>
                <a:gd name="T0" fmla="*/ 4 w 4"/>
                <a:gd name="T1" fmla="*/ 0 h 37"/>
                <a:gd name="T2" fmla="*/ 4 w 4"/>
                <a:gd name="T3" fmla="*/ 37 h 37"/>
                <a:gd name="T4" fmla="*/ 0 w 4"/>
                <a:gd name="T5" fmla="*/ 36 h 37"/>
                <a:gd name="T6" fmla="*/ 2 w 4"/>
                <a:gd name="T7" fmla="*/ 20 h 37"/>
                <a:gd name="T8" fmla="*/ 4 w 4"/>
                <a:gd name="T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4" y="12"/>
                    <a:pt x="4" y="24"/>
                    <a:pt x="4" y="37"/>
                  </a:cubicBezTo>
                  <a:cubicBezTo>
                    <a:pt x="3" y="37"/>
                    <a:pt x="2" y="36"/>
                    <a:pt x="0" y="36"/>
                  </a:cubicBezTo>
                  <a:cubicBezTo>
                    <a:pt x="2" y="31"/>
                    <a:pt x="2" y="25"/>
                    <a:pt x="2" y="20"/>
                  </a:cubicBezTo>
                  <a:cubicBezTo>
                    <a:pt x="3" y="13"/>
                    <a:pt x="4" y="6"/>
                    <a:pt x="4" y="0"/>
                  </a:cubicBezTo>
                  <a:close/>
                </a:path>
              </a:pathLst>
            </a:custGeom>
            <a:solidFill>
              <a:srgbClr val="AA2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1" name="Freeform 86">
              <a:extLst>
                <a:ext uri="{FF2B5EF4-FFF2-40B4-BE49-F238E27FC236}">
                  <a16:creationId xmlns:a16="http://schemas.microsoft.com/office/drawing/2014/main" id="{A740324A-C12E-4FFB-A951-B2E12F847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588" y="3443288"/>
              <a:ext cx="4763" cy="290513"/>
            </a:xfrm>
            <a:custGeom>
              <a:avLst/>
              <a:gdLst>
                <a:gd name="T0" fmla="*/ 1 w 2"/>
                <a:gd name="T1" fmla="*/ 85 h 85"/>
                <a:gd name="T2" fmla="*/ 1 w 2"/>
                <a:gd name="T3" fmla="*/ 3 h 85"/>
                <a:gd name="T4" fmla="*/ 0 w 2"/>
                <a:gd name="T5" fmla="*/ 0 h 85"/>
                <a:gd name="T6" fmla="*/ 2 w 2"/>
                <a:gd name="T7" fmla="*/ 1 h 85"/>
                <a:gd name="T8" fmla="*/ 2 w 2"/>
                <a:gd name="T9" fmla="*/ 83 h 85"/>
                <a:gd name="T10" fmla="*/ 1 w 2"/>
                <a:gd name="T1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85">
                  <a:moveTo>
                    <a:pt x="1" y="85"/>
                  </a:moveTo>
                  <a:cubicBezTo>
                    <a:pt x="1" y="58"/>
                    <a:pt x="1" y="30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1" y="0"/>
                    <a:pt x="1" y="0"/>
                    <a:pt x="2" y="1"/>
                  </a:cubicBezTo>
                  <a:cubicBezTo>
                    <a:pt x="2" y="28"/>
                    <a:pt x="2" y="56"/>
                    <a:pt x="2" y="83"/>
                  </a:cubicBezTo>
                  <a:cubicBezTo>
                    <a:pt x="2" y="84"/>
                    <a:pt x="2" y="85"/>
                    <a:pt x="1" y="85"/>
                  </a:cubicBezTo>
                  <a:close/>
                </a:path>
              </a:pathLst>
            </a:custGeom>
            <a:solidFill>
              <a:srgbClr val="CE94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2" name="Freeform 87">
              <a:extLst>
                <a:ext uri="{FF2B5EF4-FFF2-40B4-BE49-F238E27FC236}">
                  <a16:creationId xmlns:a16="http://schemas.microsoft.com/office/drawing/2014/main" id="{9E591569-EFED-23F6-F8E3-8DF7DBA8C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3443288"/>
              <a:ext cx="52388" cy="3175"/>
            </a:xfrm>
            <a:custGeom>
              <a:avLst/>
              <a:gdLst>
                <a:gd name="T0" fmla="*/ 24 w 24"/>
                <a:gd name="T1" fmla="*/ 0 h 1"/>
                <a:gd name="T2" fmla="*/ 20 w 24"/>
                <a:gd name="T3" fmla="*/ 1 h 1"/>
                <a:gd name="T4" fmla="*/ 3 w 24"/>
                <a:gd name="T5" fmla="*/ 1 h 1"/>
                <a:gd name="T6" fmla="*/ 0 w 24"/>
                <a:gd name="T7" fmla="*/ 0 h 1"/>
                <a:gd name="T8" fmla="*/ 24 w 24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">
                  <a:moveTo>
                    <a:pt x="24" y="0"/>
                  </a:moveTo>
                  <a:cubicBezTo>
                    <a:pt x="23" y="1"/>
                    <a:pt x="21" y="1"/>
                    <a:pt x="20" y="1"/>
                  </a:cubicBezTo>
                  <a:cubicBezTo>
                    <a:pt x="14" y="1"/>
                    <a:pt x="9" y="1"/>
                    <a:pt x="3" y="1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8" y="0"/>
                    <a:pt x="16" y="0"/>
                    <a:pt x="24" y="0"/>
                  </a:cubicBezTo>
                  <a:close/>
                </a:path>
              </a:pathLst>
            </a:custGeom>
            <a:solidFill>
              <a:srgbClr val="403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3" name="Freeform 88">
              <a:extLst>
                <a:ext uri="{FF2B5EF4-FFF2-40B4-BE49-F238E27FC236}">
                  <a16:creationId xmlns:a16="http://schemas.microsoft.com/office/drawing/2014/main" id="{21A49F59-BD0C-521A-7569-3B128BD4A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813" y="3935413"/>
              <a:ext cx="19050" cy="7938"/>
            </a:xfrm>
            <a:custGeom>
              <a:avLst/>
              <a:gdLst>
                <a:gd name="T0" fmla="*/ 0 w 9"/>
                <a:gd name="T1" fmla="*/ 1 h 2"/>
                <a:gd name="T2" fmla="*/ 9 w 9"/>
                <a:gd name="T3" fmla="*/ 1 h 2"/>
                <a:gd name="T4" fmla="*/ 0 w 9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">
                  <a:moveTo>
                    <a:pt x="0" y="1"/>
                  </a:moveTo>
                  <a:cubicBezTo>
                    <a:pt x="3" y="0"/>
                    <a:pt x="6" y="1"/>
                    <a:pt x="9" y="1"/>
                  </a:cubicBezTo>
                  <a:cubicBezTo>
                    <a:pt x="6" y="2"/>
                    <a:pt x="3" y="1"/>
                    <a:pt x="0" y="1"/>
                  </a:cubicBezTo>
                  <a:close/>
                </a:path>
              </a:pathLst>
            </a:custGeom>
            <a:solidFill>
              <a:srgbClr val="EB6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4" name="Freeform 89">
              <a:extLst>
                <a:ext uri="{FF2B5EF4-FFF2-40B4-BE49-F238E27FC236}">
                  <a16:creationId xmlns:a16="http://schemas.microsoft.com/office/drawing/2014/main" id="{D9CDBB50-766D-F7C4-A579-9F8C73FA1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663" y="3935413"/>
              <a:ext cx="17463" cy="7938"/>
            </a:xfrm>
            <a:custGeom>
              <a:avLst/>
              <a:gdLst>
                <a:gd name="T0" fmla="*/ 0 w 8"/>
                <a:gd name="T1" fmla="*/ 1 h 2"/>
                <a:gd name="T2" fmla="*/ 8 w 8"/>
                <a:gd name="T3" fmla="*/ 1 h 2"/>
                <a:gd name="T4" fmla="*/ 0 w 8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3" y="1"/>
                    <a:pt x="5" y="0"/>
                    <a:pt x="8" y="1"/>
                  </a:cubicBezTo>
                  <a:cubicBezTo>
                    <a:pt x="5" y="1"/>
                    <a:pt x="2" y="2"/>
                    <a:pt x="0" y="1"/>
                  </a:cubicBezTo>
                  <a:close/>
                </a:path>
              </a:pathLst>
            </a:custGeom>
            <a:solidFill>
              <a:srgbClr val="EB6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5" name="Freeform 90">
              <a:extLst>
                <a:ext uri="{FF2B5EF4-FFF2-40B4-BE49-F238E27FC236}">
                  <a16:creationId xmlns:a16="http://schemas.microsoft.com/office/drawing/2014/main" id="{EA374F62-0BC7-3528-49D5-7BFD61C83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4775" y="2020888"/>
              <a:ext cx="39688" cy="882650"/>
            </a:xfrm>
            <a:custGeom>
              <a:avLst/>
              <a:gdLst>
                <a:gd name="T0" fmla="*/ 1 w 18"/>
                <a:gd name="T1" fmla="*/ 1 h 258"/>
                <a:gd name="T2" fmla="*/ 14 w 18"/>
                <a:gd name="T3" fmla="*/ 1 h 258"/>
                <a:gd name="T4" fmla="*/ 18 w 18"/>
                <a:gd name="T5" fmla="*/ 5 h 258"/>
                <a:gd name="T6" fmla="*/ 17 w 18"/>
                <a:gd name="T7" fmla="*/ 37 h 258"/>
                <a:gd name="T8" fmla="*/ 15 w 18"/>
                <a:gd name="T9" fmla="*/ 81 h 258"/>
                <a:gd name="T10" fmla="*/ 13 w 18"/>
                <a:gd name="T11" fmla="*/ 116 h 258"/>
                <a:gd name="T12" fmla="*/ 11 w 18"/>
                <a:gd name="T13" fmla="*/ 147 h 258"/>
                <a:gd name="T14" fmla="*/ 8 w 18"/>
                <a:gd name="T15" fmla="*/ 183 h 258"/>
                <a:gd name="T16" fmla="*/ 4 w 18"/>
                <a:gd name="T17" fmla="*/ 221 h 258"/>
                <a:gd name="T18" fmla="*/ 2 w 18"/>
                <a:gd name="T19" fmla="*/ 242 h 258"/>
                <a:gd name="T20" fmla="*/ 1 w 18"/>
                <a:gd name="T21" fmla="*/ 258 h 258"/>
                <a:gd name="T22" fmla="*/ 0 w 18"/>
                <a:gd name="T23" fmla="*/ 204 h 258"/>
                <a:gd name="T24" fmla="*/ 0 w 18"/>
                <a:gd name="T25" fmla="*/ 6 h 258"/>
                <a:gd name="T26" fmla="*/ 0 w 18"/>
                <a:gd name="T27" fmla="*/ 1 h 258"/>
                <a:gd name="T28" fmla="*/ 1 w 18"/>
                <a:gd name="T29" fmla="*/ 0 h 258"/>
                <a:gd name="T30" fmla="*/ 1 w 18"/>
                <a:gd name="T31" fmla="*/ 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258">
                  <a:moveTo>
                    <a:pt x="1" y="1"/>
                  </a:moveTo>
                  <a:cubicBezTo>
                    <a:pt x="5" y="2"/>
                    <a:pt x="10" y="1"/>
                    <a:pt x="14" y="1"/>
                  </a:cubicBezTo>
                  <a:cubicBezTo>
                    <a:pt x="17" y="1"/>
                    <a:pt x="18" y="2"/>
                    <a:pt x="18" y="5"/>
                  </a:cubicBezTo>
                  <a:cubicBezTo>
                    <a:pt x="18" y="16"/>
                    <a:pt x="17" y="26"/>
                    <a:pt x="17" y="37"/>
                  </a:cubicBezTo>
                  <a:cubicBezTo>
                    <a:pt x="16" y="52"/>
                    <a:pt x="15" y="66"/>
                    <a:pt x="15" y="81"/>
                  </a:cubicBezTo>
                  <a:cubicBezTo>
                    <a:pt x="14" y="92"/>
                    <a:pt x="13" y="104"/>
                    <a:pt x="13" y="116"/>
                  </a:cubicBezTo>
                  <a:cubicBezTo>
                    <a:pt x="12" y="126"/>
                    <a:pt x="11" y="137"/>
                    <a:pt x="11" y="147"/>
                  </a:cubicBezTo>
                  <a:cubicBezTo>
                    <a:pt x="10" y="159"/>
                    <a:pt x="9" y="171"/>
                    <a:pt x="8" y="183"/>
                  </a:cubicBezTo>
                  <a:cubicBezTo>
                    <a:pt x="7" y="196"/>
                    <a:pt x="5" y="208"/>
                    <a:pt x="4" y="221"/>
                  </a:cubicBezTo>
                  <a:cubicBezTo>
                    <a:pt x="3" y="228"/>
                    <a:pt x="3" y="235"/>
                    <a:pt x="2" y="242"/>
                  </a:cubicBezTo>
                  <a:cubicBezTo>
                    <a:pt x="2" y="247"/>
                    <a:pt x="2" y="253"/>
                    <a:pt x="1" y="258"/>
                  </a:cubicBezTo>
                  <a:cubicBezTo>
                    <a:pt x="1" y="240"/>
                    <a:pt x="0" y="222"/>
                    <a:pt x="0" y="204"/>
                  </a:cubicBezTo>
                  <a:cubicBezTo>
                    <a:pt x="0" y="138"/>
                    <a:pt x="0" y="72"/>
                    <a:pt x="0" y="6"/>
                  </a:cubicBezTo>
                  <a:cubicBezTo>
                    <a:pt x="0" y="4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C2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6" name="Freeform 91">
              <a:extLst>
                <a:ext uri="{FF2B5EF4-FFF2-40B4-BE49-F238E27FC236}">
                  <a16:creationId xmlns:a16="http://schemas.microsoft.com/office/drawing/2014/main" id="{63B291B9-B210-8C2D-E8B0-977781EFF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850" y="2020888"/>
              <a:ext cx="42863" cy="434975"/>
            </a:xfrm>
            <a:custGeom>
              <a:avLst/>
              <a:gdLst>
                <a:gd name="T0" fmla="*/ 20 w 20"/>
                <a:gd name="T1" fmla="*/ 1 h 127"/>
                <a:gd name="T2" fmla="*/ 19 w 20"/>
                <a:gd name="T3" fmla="*/ 5 h 127"/>
                <a:gd name="T4" fmla="*/ 19 w 20"/>
                <a:gd name="T5" fmla="*/ 122 h 127"/>
                <a:gd name="T6" fmla="*/ 19 w 20"/>
                <a:gd name="T7" fmla="*/ 127 h 127"/>
                <a:gd name="T8" fmla="*/ 16 w 20"/>
                <a:gd name="T9" fmla="*/ 121 h 127"/>
                <a:gd name="T10" fmla="*/ 3 w 20"/>
                <a:gd name="T11" fmla="*/ 94 h 127"/>
                <a:gd name="T12" fmla="*/ 4 w 20"/>
                <a:gd name="T13" fmla="*/ 89 h 127"/>
                <a:gd name="T14" fmla="*/ 4 w 20"/>
                <a:gd name="T15" fmla="*/ 6 h 127"/>
                <a:gd name="T16" fmla="*/ 0 w 20"/>
                <a:gd name="T17" fmla="*/ 1 h 127"/>
                <a:gd name="T18" fmla="*/ 20 w 20"/>
                <a:gd name="T19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27">
                  <a:moveTo>
                    <a:pt x="20" y="1"/>
                  </a:moveTo>
                  <a:cubicBezTo>
                    <a:pt x="19" y="2"/>
                    <a:pt x="19" y="3"/>
                    <a:pt x="19" y="5"/>
                  </a:cubicBezTo>
                  <a:cubicBezTo>
                    <a:pt x="19" y="44"/>
                    <a:pt x="19" y="83"/>
                    <a:pt x="19" y="122"/>
                  </a:cubicBezTo>
                  <a:cubicBezTo>
                    <a:pt x="19" y="124"/>
                    <a:pt x="19" y="125"/>
                    <a:pt x="19" y="127"/>
                  </a:cubicBezTo>
                  <a:cubicBezTo>
                    <a:pt x="17" y="125"/>
                    <a:pt x="17" y="123"/>
                    <a:pt x="16" y="121"/>
                  </a:cubicBezTo>
                  <a:cubicBezTo>
                    <a:pt x="12" y="112"/>
                    <a:pt x="7" y="103"/>
                    <a:pt x="3" y="94"/>
                  </a:cubicBezTo>
                  <a:cubicBezTo>
                    <a:pt x="4" y="92"/>
                    <a:pt x="4" y="90"/>
                    <a:pt x="4" y="89"/>
                  </a:cubicBezTo>
                  <a:cubicBezTo>
                    <a:pt x="4" y="61"/>
                    <a:pt x="4" y="33"/>
                    <a:pt x="4" y="6"/>
                  </a:cubicBezTo>
                  <a:cubicBezTo>
                    <a:pt x="4" y="3"/>
                    <a:pt x="3" y="1"/>
                    <a:pt x="0" y="1"/>
                  </a:cubicBezTo>
                  <a:cubicBezTo>
                    <a:pt x="7" y="0"/>
                    <a:pt x="13" y="0"/>
                    <a:pt x="20" y="1"/>
                  </a:cubicBezTo>
                  <a:close/>
                </a:path>
              </a:pathLst>
            </a:custGeom>
            <a:solidFill>
              <a:srgbClr val="8C24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7" name="Freeform 92">
              <a:extLst>
                <a:ext uri="{FF2B5EF4-FFF2-40B4-BE49-F238E27FC236}">
                  <a16:creationId xmlns:a16="http://schemas.microsoft.com/office/drawing/2014/main" id="{4DAFF466-2EDD-D5B0-915C-C70E6F53E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150" y="2020888"/>
              <a:ext cx="39688" cy="434975"/>
            </a:xfrm>
            <a:custGeom>
              <a:avLst/>
              <a:gdLst>
                <a:gd name="T0" fmla="*/ 17 w 19"/>
                <a:gd name="T1" fmla="*/ 1 h 127"/>
                <a:gd name="T2" fmla="*/ 17 w 19"/>
                <a:gd name="T3" fmla="*/ 117 h 127"/>
                <a:gd name="T4" fmla="*/ 18 w 19"/>
                <a:gd name="T5" fmla="*/ 121 h 127"/>
                <a:gd name="T6" fmla="*/ 19 w 19"/>
                <a:gd name="T7" fmla="*/ 126 h 127"/>
                <a:gd name="T8" fmla="*/ 17 w 19"/>
                <a:gd name="T9" fmla="*/ 125 h 127"/>
                <a:gd name="T10" fmla="*/ 1 w 19"/>
                <a:gd name="T11" fmla="*/ 91 h 127"/>
                <a:gd name="T12" fmla="*/ 1 w 19"/>
                <a:gd name="T13" fmla="*/ 89 h 127"/>
                <a:gd name="T14" fmla="*/ 1 w 19"/>
                <a:gd name="T15" fmla="*/ 5 h 127"/>
                <a:gd name="T16" fmla="*/ 5 w 19"/>
                <a:gd name="T17" fmla="*/ 1 h 127"/>
                <a:gd name="T18" fmla="*/ 17 w 19"/>
                <a:gd name="T19" fmla="*/ 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127">
                  <a:moveTo>
                    <a:pt x="17" y="1"/>
                  </a:moveTo>
                  <a:cubicBezTo>
                    <a:pt x="17" y="39"/>
                    <a:pt x="17" y="78"/>
                    <a:pt x="17" y="117"/>
                  </a:cubicBezTo>
                  <a:cubicBezTo>
                    <a:pt x="17" y="119"/>
                    <a:pt x="17" y="120"/>
                    <a:pt x="18" y="121"/>
                  </a:cubicBezTo>
                  <a:cubicBezTo>
                    <a:pt x="19" y="122"/>
                    <a:pt x="19" y="124"/>
                    <a:pt x="19" y="126"/>
                  </a:cubicBezTo>
                  <a:cubicBezTo>
                    <a:pt x="18" y="127"/>
                    <a:pt x="18" y="126"/>
                    <a:pt x="17" y="125"/>
                  </a:cubicBezTo>
                  <a:cubicBezTo>
                    <a:pt x="12" y="114"/>
                    <a:pt x="6" y="103"/>
                    <a:pt x="1" y="91"/>
                  </a:cubicBezTo>
                  <a:cubicBezTo>
                    <a:pt x="1" y="90"/>
                    <a:pt x="0" y="90"/>
                    <a:pt x="1" y="89"/>
                  </a:cubicBezTo>
                  <a:cubicBezTo>
                    <a:pt x="1" y="61"/>
                    <a:pt x="1" y="33"/>
                    <a:pt x="1" y="5"/>
                  </a:cubicBezTo>
                  <a:cubicBezTo>
                    <a:pt x="1" y="1"/>
                    <a:pt x="2" y="0"/>
                    <a:pt x="5" y="1"/>
                  </a:cubicBezTo>
                  <a:cubicBezTo>
                    <a:pt x="9" y="1"/>
                    <a:pt x="13" y="1"/>
                    <a:pt x="17" y="1"/>
                  </a:cubicBezTo>
                  <a:close/>
                </a:path>
              </a:pathLst>
            </a:custGeom>
            <a:solidFill>
              <a:srgbClr val="ECC2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8" name="Freeform 93">
              <a:extLst>
                <a:ext uri="{FF2B5EF4-FFF2-40B4-BE49-F238E27FC236}">
                  <a16:creationId xmlns:a16="http://schemas.microsoft.com/office/drawing/2014/main" id="{DF97C678-7D8D-EC3B-645E-E7BC873D2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2192338"/>
              <a:ext cx="133350" cy="338138"/>
            </a:xfrm>
            <a:custGeom>
              <a:avLst/>
              <a:gdLst>
                <a:gd name="T0" fmla="*/ 34 w 62"/>
                <a:gd name="T1" fmla="*/ 39 h 99"/>
                <a:gd name="T2" fmla="*/ 43 w 62"/>
                <a:gd name="T3" fmla="*/ 58 h 99"/>
                <a:gd name="T4" fmla="*/ 51 w 62"/>
                <a:gd name="T5" fmla="*/ 74 h 99"/>
                <a:gd name="T6" fmla="*/ 52 w 62"/>
                <a:gd name="T7" fmla="*/ 76 h 99"/>
                <a:gd name="T8" fmla="*/ 60 w 62"/>
                <a:gd name="T9" fmla="*/ 92 h 99"/>
                <a:gd name="T10" fmla="*/ 62 w 62"/>
                <a:gd name="T11" fmla="*/ 99 h 99"/>
                <a:gd name="T12" fmla="*/ 59 w 62"/>
                <a:gd name="T13" fmla="*/ 98 h 99"/>
                <a:gd name="T14" fmla="*/ 49 w 62"/>
                <a:gd name="T15" fmla="*/ 98 h 99"/>
                <a:gd name="T16" fmla="*/ 45 w 62"/>
                <a:gd name="T17" fmla="*/ 96 h 99"/>
                <a:gd name="T18" fmla="*/ 25 w 62"/>
                <a:gd name="T19" fmla="*/ 53 h 99"/>
                <a:gd name="T20" fmla="*/ 5 w 62"/>
                <a:gd name="T21" fmla="*/ 12 h 99"/>
                <a:gd name="T22" fmla="*/ 1 w 62"/>
                <a:gd name="T23" fmla="*/ 4 h 99"/>
                <a:gd name="T24" fmla="*/ 3 w 62"/>
                <a:gd name="T25" fmla="*/ 1 h 99"/>
                <a:gd name="T26" fmla="*/ 15 w 62"/>
                <a:gd name="T27" fmla="*/ 0 h 99"/>
                <a:gd name="T28" fmla="*/ 22 w 62"/>
                <a:gd name="T29" fmla="*/ 14 h 99"/>
                <a:gd name="T30" fmla="*/ 32 w 62"/>
                <a:gd name="T31" fmla="*/ 34 h 99"/>
                <a:gd name="T32" fmla="*/ 34 w 62"/>
                <a:gd name="T33" fmla="*/ 3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99">
                  <a:moveTo>
                    <a:pt x="34" y="39"/>
                  </a:moveTo>
                  <a:cubicBezTo>
                    <a:pt x="37" y="45"/>
                    <a:pt x="40" y="52"/>
                    <a:pt x="43" y="58"/>
                  </a:cubicBezTo>
                  <a:cubicBezTo>
                    <a:pt x="46" y="63"/>
                    <a:pt x="48" y="69"/>
                    <a:pt x="51" y="74"/>
                  </a:cubicBezTo>
                  <a:cubicBezTo>
                    <a:pt x="51" y="75"/>
                    <a:pt x="51" y="76"/>
                    <a:pt x="52" y="76"/>
                  </a:cubicBezTo>
                  <a:cubicBezTo>
                    <a:pt x="54" y="82"/>
                    <a:pt x="57" y="87"/>
                    <a:pt x="60" y="92"/>
                  </a:cubicBezTo>
                  <a:cubicBezTo>
                    <a:pt x="60" y="94"/>
                    <a:pt x="61" y="96"/>
                    <a:pt x="62" y="99"/>
                  </a:cubicBezTo>
                  <a:cubicBezTo>
                    <a:pt x="61" y="99"/>
                    <a:pt x="60" y="98"/>
                    <a:pt x="59" y="98"/>
                  </a:cubicBezTo>
                  <a:cubicBezTo>
                    <a:pt x="56" y="97"/>
                    <a:pt x="52" y="98"/>
                    <a:pt x="49" y="98"/>
                  </a:cubicBezTo>
                  <a:cubicBezTo>
                    <a:pt x="47" y="98"/>
                    <a:pt x="46" y="97"/>
                    <a:pt x="45" y="96"/>
                  </a:cubicBezTo>
                  <a:cubicBezTo>
                    <a:pt x="39" y="81"/>
                    <a:pt x="32" y="67"/>
                    <a:pt x="25" y="53"/>
                  </a:cubicBezTo>
                  <a:cubicBezTo>
                    <a:pt x="18" y="39"/>
                    <a:pt x="12" y="25"/>
                    <a:pt x="5" y="12"/>
                  </a:cubicBezTo>
                  <a:cubicBezTo>
                    <a:pt x="3" y="9"/>
                    <a:pt x="3" y="6"/>
                    <a:pt x="1" y="4"/>
                  </a:cubicBezTo>
                  <a:cubicBezTo>
                    <a:pt x="0" y="2"/>
                    <a:pt x="1" y="1"/>
                    <a:pt x="3" y="1"/>
                  </a:cubicBezTo>
                  <a:cubicBezTo>
                    <a:pt x="7" y="1"/>
                    <a:pt x="11" y="2"/>
                    <a:pt x="15" y="0"/>
                  </a:cubicBezTo>
                  <a:cubicBezTo>
                    <a:pt x="18" y="4"/>
                    <a:pt x="20" y="9"/>
                    <a:pt x="22" y="14"/>
                  </a:cubicBezTo>
                  <a:cubicBezTo>
                    <a:pt x="25" y="21"/>
                    <a:pt x="28" y="27"/>
                    <a:pt x="32" y="34"/>
                  </a:cubicBezTo>
                  <a:cubicBezTo>
                    <a:pt x="32" y="36"/>
                    <a:pt x="33" y="37"/>
                    <a:pt x="34" y="39"/>
                  </a:cubicBezTo>
                  <a:close/>
                </a:path>
              </a:pathLst>
            </a:custGeom>
            <a:solidFill>
              <a:srgbClr val="F0A5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9" name="Freeform 94">
              <a:extLst>
                <a:ext uri="{FF2B5EF4-FFF2-40B4-BE49-F238E27FC236}">
                  <a16:creationId xmlns:a16="http://schemas.microsoft.com/office/drawing/2014/main" id="{7F9DED67-005B-D8E8-7C6D-9E98F1CE1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75" y="2024063"/>
              <a:ext cx="65088" cy="447675"/>
            </a:xfrm>
            <a:custGeom>
              <a:avLst/>
              <a:gdLst>
                <a:gd name="T0" fmla="*/ 31 w 31"/>
                <a:gd name="T1" fmla="*/ 71 h 131"/>
                <a:gd name="T2" fmla="*/ 2 w 31"/>
                <a:gd name="T3" fmla="*/ 131 h 131"/>
                <a:gd name="T4" fmla="*/ 2 w 31"/>
                <a:gd name="T5" fmla="*/ 123 h 131"/>
                <a:gd name="T6" fmla="*/ 2 w 31"/>
                <a:gd name="T7" fmla="*/ 109 h 131"/>
                <a:gd name="T8" fmla="*/ 2 w 31"/>
                <a:gd name="T9" fmla="*/ 4 h 131"/>
                <a:gd name="T10" fmla="*/ 0 w 31"/>
                <a:gd name="T11" fmla="*/ 0 h 131"/>
                <a:gd name="T12" fmla="*/ 30 w 31"/>
                <a:gd name="T13" fmla="*/ 0 h 131"/>
                <a:gd name="T14" fmla="*/ 31 w 31"/>
                <a:gd name="T15" fmla="*/ 4 h 131"/>
                <a:gd name="T16" fmla="*/ 31 w 31"/>
                <a:gd name="T17" fmla="*/ 68 h 131"/>
                <a:gd name="T18" fmla="*/ 31 w 31"/>
                <a:gd name="T19" fmla="*/ 7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31">
                  <a:moveTo>
                    <a:pt x="31" y="71"/>
                  </a:moveTo>
                  <a:cubicBezTo>
                    <a:pt x="22" y="91"/>
                    <a:pt x="12" y="111"/>
                    <a:pt x="2" y="131"/>
                  </a:cubicBezTo>
                  <a:cubicBezTo>
                    <a:pt x="1" y="128"/>
                    <a:pt x="2" y="126"/>
                    <a:pt x="2" y="123"/>
                  </a:cubicBezTo>
                  <a:cubicBezTo>
                    <a:pt x="2" y="119"/>
                    <a:pt x="2" y="114"/>
                    <a:pt x="2" y="109"/>
                  </a:cubicBezTo>
                  <a:cubicBezTo>
                    <a:pt x="2" y="74"/>
                    <a:pt x="2" y="39"/>
                    <a:pt x="2" y="4"/>
                  </a:cubicBezTo>
                  <a:cubicBezTo>
                    <a:pt x="2" y="2"/>
                    <a:pt x="2" y="0"/>
                    <a:pt x="0" y="0"/>
                  </a:cubicBezTo>
                  <a:cubicBezTo>
                    <a:pt x="10" y="0"/>
                    <a:pt x="20" y="0"/>
                    <a:pt x="30" y="0"/>
                  </a:cubicBezTo>
                  <a:cubicBezTo>
                    <a:pt x="31" y="1"/>
                    <a:pt x="31" y="2"/>
                    <a:pt x="31" y="4"/>
                  </a:cubicBezTo>
                  <a:cubicBezTo>
                    <a:pt x="31" y="25"/>
                    <a:pt x="30" y="4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lose/>
                </a:path>
              </a:pathLst>
            </a:custGeom>
            <a:solidFill>
              <a:srgbClr val="A132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0" name="Freeform 95">
              <a:extLst>
                <a:ext uri="{FF2B5EF4-FFF2-40B4-BE49-F238E27FC236}">
                  <a16:creationId xmlns:a16="http://schemas.microsoft.com/office/drawing/2014/main" id="{75181633-7A6F-F5CC-BE26-67233032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288" y="2020888"/>
              <a:ext cx="33338" cy="246063"/>
            </a:xfrm>
            <a:custGeom>
              <a:avLst/>
              <a:gdLst>
                <a:gd name="T0" fmla="*/ 2 w 16"/>
                <a:gd name="T1" fmla="*/ 72 h 72"/>
                <a:gd name="T2" fmla="*/ 1 w 16"/>
                <a:gd name="T3" fmla="*/ 69 h 72"/>
                <a:gd name="T4" fmla="*/ 1 w 16"/>
                <a:gd name="T5" fmla="*/ 4 h 72"/>
                <a:gd name="T6" fmla="*/ 1 w 16"/>
                <a:gd name="T7" fmla="*/ 1 h 72"/>
                <a:gd name="T8" fmla="*/ 14 w 16"/>
                <a:gd name="T9" fmla="*/ 0 h 72"/>
                <a:gd name="T10" fmla="*/ 16 w 16"/>
                <a:gd name="T11" fmla="*/ 3 h 72"/>
                <a:gd name="T12" fmla="*/ 16 w 16"/>
                <a:gd name="T13" fmla="*/ 42 h 72"/>
                <a:gd name="T14" fmla="*/ 15 w 16"/>
                <a:gd name="T15" fmla="*/ 46 h 72"/>
                <a:gd name="T16" fmla="*/ 14 w 16"/>
                <a:gd name="T17" fmla="*/ 48 h 72"/>
                <a:gd name="T18" fmla="*/ 4 w 16"/>
                <a:gd name="T19" fmla="*/ 69 h 72"/>
                <a:gd name="T20" fmla="*/ 2 w 16"/>
                <a:gd name="T21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2">
                  <a:moveTo>
                    <a:pt x="2" y="72"/>
                  </a:moveTo>
                  <a:cubicBezTo>
                    <a:pt x="0" y="72"/>
                    <a:pt x="1" y="70"/>
                    <a:pt x="1" y="69"/>
                  </a:cubicBezTo>
                  <a:cubicBezTo>
                    <a:pt x="1" y="47"/>
                    <a:pt x="1" y="25"/>
                    <a:pt x="1" y="4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5" y="1"/>
                    <a:pt x="10" y="1"/>
                    <a:pt x="14" y="0"/>
                  </a:cubicBezTo>
                  <a:cubicBezTo>
                    <a:pt x="15" y="0"/>
                    <a:pt x="16" y="1"/>
                    <a:pt x="16" y="3"/>
                  </a:cubicBezTo>
                  <a:cubicBezTo>
                    <a:pt x="16" y="16"/>
                    <a:pt x="16" y="29"/>
                    <a:pt x="16" y="42"/>
                  </a:cubicBezTo>
                  <a:cubicBezTo>
                    <a:pt x="16" y="43"/>
                    <a:pt x="15" y="44"/>
                    <a:pt x="15" y="46"/>
                  </a:cubicBezTo>
                  <a:cubicBezTo>
                    <a:pt x="15" y="47"/>
                    <a:pt x="14" y="47"/>
                    <a:pt x="14" y="48"/>
                  </a:cubicBezTo>
                  <a:cubicBezTo>
                    <a:pt x="11" y="55"/>
                    <a:pt x="7" y="62"/>
                    <a:pt x="4" y="69"/>
                  </a:cubicBezTo>
                  <a:cubicBezTo>
                    <a:pt x="3" y="70"/>
                    <a:pt x="2" y="71"/>
                    <a:pt x="2" y="72"/>
                  </a:cubicBezTo>
                  <a:close/>
                </a:path>
              </a:pathLst>
            </a:custGeom>
            <a:solidFill>
              <a:srgbClr val="E538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1" name="Freeform 96">
              <a:extLst>
                <a:ext uri="{FF2B5EF4-FFF2-40B4-BE49-F238E27FC236}">
                  <a16:creationId xmlns:a16="http://schemas.microsoft.com/office/drawing/2014/main" id="{98A1D4DC-8489-9544-537B-09038CCD5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663" y="2020888"/>
              <a:ext cx="65088" cy="450850"/>
            </a:xfrm>
            <a:custGeom>
              <a:avLst/>
              <a:gdLst>
                <a:gd name="T0" fmla="*/ 1 w 30"/>
                <a:gd name="T1" fmla="*/ 132 h 132"/>
                <a:gd name="T2" fmla="*/ 1 w 30"/>
                <a:gd name="T3" fmla="*/ 126 h 132"/>
                <a:gd name="T4" fmla="*/ 1 w 30"/>
                <a:gd name="T5" fmla="*/ 5 h 132"/>
                <a:gd name="T6" fmla="*/ 0 w 30"/>
                <a:gd name="T7" fmla="*/ 1 h 132"/>
                <a:gd name="T8" fmla="*/ 29 w 30"/>
                <a:gd name="T9" fmla="*/ 1 h 132"/>
                <a:gd name="T10" fmla="*/ 29 w 30"/>
                <a:gd name="T11" fmla="*/ 5 h 132"/>
                <a:gd name="T12" fmla="*/ 29 w 30"/>
                <a:gd name="T13" fmla="*/ 68 h 132"/>
                <a:gd name="T14" fmla="*/ 29 w 30"/>
                <a:gd name="T15" fmla="*/ 71 h 132"/>
                <a:gd name="T16" fmla="*/ 28 w 30"/>
                <a:gd name="T17" fmla="*/ 78 h 132"/>
                <a:gd name="T18" fmla="*/ 19 w 30"/>
                <a:gd name="T19" fmla="*/ 97 h 132"/>
                <a:gd name="T20" fmla="*/ 4 w 30"/>
                <a:gd name="T21" fmla="*/ 128 h 132"/>
                <a:gd name="T22" fmla="*/ 1 w 30"/>
                <a:gd name="T23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132">
                  <a:moveTo>
                    <a:pt x="1" y="132"/>
                  </a:moveTo>
                  <a:cubicBezTo>
                    <a:pt x="0" y="130"/>
                    <a:pt x="1" y="128"/>
                    <a:pt x="1" y="126"/>
                  </a:cubicBezTo>
                  <a:cubicBezTo>
                    <a:pt x="1" y="86"/>
                    <a:pt x="1" y="45"/>
                    <a:pt x="1" y="5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10" y="0"/>
                    <a:pt x="19" y="0"/>
                    <a:pt x="29" y="1"/>
                  </a:cubicBezTo>
                  <a:cubicBezTo>
                    <a:pt x="29" y="2"/>
                    <a:pt x="29" y="3"/>
                    <a:pt x="29" y="5"/>
                  </a:cubicBezTo>
                  <a:cubicBezTo>
                    <a:pt x="29" y="26"/>
                    <a:pt x="29" y="47"/>
                    <a:pt x="29" y="68"/>
                  </a:cubicBezTo>
                  <a:cubicBezTo>
                    <a:pt x="29" y="69"/>
                    <a:pt x="29" y="70"/>
                    <a:pt x="29" y="71"/>
                  </a:cubicBezTo>
                  <a:cubicBezTo>
                    <a:pt x="30" y="74"/>
                    <a:pt x="29" y="76"/>
                    <a:pt x="28" y="78"/>
                  </a:cubicBezTo>
                  <a:cubicBezTo>
                    <a:pt x="25" y="84"/>
                    <a:pt x="22" y="90"/>
                    <a:pt x="19" y="97"/>
                  </a:cubicBezTo>
                  <a:cubicBezTo>
                    <a:pt x="14" y="107"/>
                    <a:pt x="9" y="118"/>
                    <a:pt x="4" y="128"/>
                  </a:cubicBezTo>
                  <a:cubicBezTo>
                    <a:pt x="3" y="129"/>
                    <a:pt x="3" y="131"/>
                    <a:pt x="1" y="132"/>
                  </a:cubicBezTo>
                  <a:close/>
                </a:path>
              </a:pathLst>
            </a:custGeom>
            <a:solidFill>
              <a:srgbClr val="0F0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2" name="Freeform 97">
              <a:extLst>
                <a:ext uri="{FF2B5EF4-FFF2-40B4-BE49-F238E27FC236}">
                  <a16:creationId xmlns:a16="http://schemas.microsoft.com/office/drawing/2014/main" id="{A8A3FFCD-8FC7-A6C7-B82D-C9764915B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5175" y="2024063"/>
              <a:ext cx="65088" cy="369888"/>
            </a:xfrm>
            <a:custGeom>
              <a:avLst/>
              <a:gdLst>
                <a:gd name="T0" fmla="*/ 1 w 30"/>
                <a:gd name="T1" fmla="*/ 49 h 108"/>
                <a:gd name="T2" fmla="*/ 1 w 30"/>
                <a:gd name="T3" fmla="*/ 7 h 108"/>
                <a:gd name="T4" fmla="*/ 1 w 30"/>
                <a:gd name="T5" fmla="*/ 0 h 108"/>
                <a:gd name="T6" fmla="*/ 29 w 30"/>
                <a:gd name="T7" fmla="*/ 0 h 108"/>
                <a:gd name="T8" fmla="*/ 30 w 30"/>
                <a:gd name="T9" fmla="*/ 4 h 108"/>
                <a:gd name="T10" fmla="*/ 30 w 30"/>
                <a:gd name="T11" fmla="*/ 103 h 108"/>
                <a:gd name="T12" fmla="*/ 30 w 30"/>
                <a:gd name="T13" fmla="*/ 106 h 108"/>
                <a:gd name="T14" fmla="*/ 28 w 30"/>
                <a:gd name="T15" fmla="*/ 107 h 108"/>
                <a:gd name="T16" fmla="*/ 26 w 30"/>
                <a:gd name="T17" fmla="*/ 104 h 108"/>
                <a:gd name="T18" fmla="*/ 7 w 30"/>
                <a:gd name="T19" fmla="*/ 65 h 108"/>
                <a:gd name="T20" fmla="*/ 2 w 30"/>
                <a:gd name="T21" fmla="*/ 53 h 108"/>
                <a:gd name="T22" fmla="*/ 1 w 30"/>
                <a:gd name="T23" fmla="*/ 49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108">
                  <a:moveTo>
                    <a:pt x="1" y="49"/>
                  </a:moveTo>
                  <a:cubicBezTo>
                    <a:pt x="1" y="35"/>
                    <a:pt x="1" y="21"/>
                    <a:pt x="1" y="7"/>
                  </a:cubicBezTo>
                  <a:cubicBezTo>
                    <a:pt x="1" y="5"/>
                    <a:pt x="1" y="2"/>
                    <a:pt x="1" y="0"/>
                  </a:cubicBezTo>
                  <a:cubicBezTo>
                    <a:pt x="11" y="0"/>
                    <a:pt x="20" y="0"/>
                    <a:pt x="29" y="0"/>
                  </a:cubicBezTo>
                  <a:cubicBezTo>
                    <a:pt x="30" y="1"/>
                    <a:pt x="30" y="2"/>
                    <a:pt x="30" y="4"/>
                  </a:cubicBezTo>
                  <a:cubicBezTo>
                    <a:pt x="30" y="37"/>
                    <a:pt x="30" y="70"/>
                    <a:pt x="30" y="103"/>
                  </a:cubicBezTo>
                  <a:cubicBezTo>
                    <a:pt x="30" y="104"/>
                    <a:pt x="30" y="105"/>
                    <a:pt x="30" y="106"/>
                  </a:cubicBezTo>
                  <a:cubicBezTo>
                    <a:pt x="30" y="107"/>
                    <a:pt x="29" y="108"/>
                    <a:pt x="28" y="107"/>
                  </a:cubicBezTo>
                  <a:cubicBezTo>
                    <a:pt x="27" y="106"/>
                    <a:pt x="27" y="105"/>
                    <a:pt x="26" y="104"/>
                  </a:cubicBezTo>
                  <a:cubicBezTo>
                    <a:pt x="20" y="91"/>
                    <a:pt x="14" y="78"/>
                    <a:pt x="7" y="65"/>
                  </a:cubicBezTo>
                  <a:cubicBezTo>
                    <a:pt x="5" y="61"/>
                    <a:pt x="3" y="57"/>
                    <a:pt x="2" y="53"/>
                  </a:cubicBezTo>
                  <a:cubicBezTo>
                    <a:pt x="1" y="52"/>
                    <a:pt x="0" y="51"/>
                    <a:pt x="1" y="49"/>
                  </a:cubicBezTo>
                  <a:close/>
                </a:path>
              </a:pathLst>
            </a:custGeom>
            <a:solidFill>
              <a:srgbClr val="5145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3" name="Freeform 98">
              <a:extLst>
                <a:ext uri="{FF2B5EF4-FFF2-40B4-BE49-F238E27FC236}">
                  <a16:creationId xmlns:a16="http://schemas.microsoft.com/office/drawing/2014/main" id="{1E9D616C-484D-C761-6188-318A7FAB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500" y="2024063"/>
              <a:ext cx="36513" cy="471488"/>
            </a:xfrm>
            <a:custGeom>
              <a:avLst/>
              <a:gdLst>
                <a:gd name="T0" fmla="*/ 1 w 17"/>
                <a:gd name="T1" fmla="*/ 108 h 138"/>
                <a:gd name="T2" fmla="*/ 1 w 17"/>
                <a:gd name="T3" fmla="*/ 0 h 138"/>
                <a:gd name="T4" fmla="*/ 17 w 17"/>
                <a:gd name="T5" fmla="*/ 0 h 138"/>
                <a:gd name="T6" fmla="*/ 16 w 17"/>
                <a:gd name="T7" fmla="*/ 4 h 138"/>
                <a:gd name="T8" fmla="*/ 16 w 17"/>
                <a:gd name="T9" fmla="*/ 132 h 138"/>
                <a:gd name="T10" fmla="*/ 17 w 17"/>
                <a:gd name="T11" fmla="*/ 136 h 138"/>
                <a:gd name="T12" fmla="*/ 16 w 17"/>
                <a:gd name="T13" fmla="*/ 137 h 138"/>
                <a:gd name="T14" fmla="*/ 13 w 17"/>
                <a:gd name="T15" fmla="*/ 135 h 138"/>
                <a:gd name="T16" fmla="*/ 2 w 17"/>
                <a:gd name="T17" fmla="*/ 111 h 138"/>
                <a:gd name="T18" fmla="*/ 1 w 17"/>
                <a:gd name="T19" fmla="*/ 10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138">
                  <a:moveTo>
                    <a:pt x="1" y="108"/>
                  </a:moveTo>
                  <a:cubicBezTo>
                    <a:pt x="1" y="72"/>
                    <a:pt x="1" y="36"/>
                    <a:pt x="1" y="0"/>
                  </a:cubicBezTo>
                  <a:cubicBezTo>
                    <a:pt x="6" y="0"/>
                    <a:pt x="12" y="0"/>
                    <a:pt x="17" y="0"/>
                  </a:cubicBezTo>
                  <a:cubicBezTo>
                    <a:pt x="16" y="1"/>
                    <a:pt x="16" y="2"/>
                    <a:pt x="16" y="4"/>
                  </a:cubicBezTo>
                  <a:cubicBezTo>
                    <a:pt x="16" y="46"/>
                    <a:pt x="16" y="89"/>
                    <a:pt x="16" y="132"/>
                  </a:cubicBezTo>
                  <a:cubicBezTo>
                    <a:pt x="16" y="133"/>
                    <a:pt x="16" y="135"/>
                    <a:pt x="17" y="136"/>
                  </a:cubicBezTo>
                  <a:cubicBezTo>
                    <a:pt x="17" y="137"/>
                    <a:pt x="17" y="138"/>
                    <a:pt x="16" y="137"/>
                  </a:cubicBezTo>
                  <a:cubicBezTo>
                    <a:pt x="14" y="137"/>
                    <a:pt x="14" y="136"/>
                    <a:pt x="13" y="135"/>
                  </a:cubicBezTo>
                  <a:cubicBezTo>
                    <a:pt x="9" y="127"/>
                    <a:pt x="5" y="119"/>
                    <a:pt x="2" y="111"/>
                  </a:cubicBezTo>
                  <a:cubicBezTo>
                    <a:pt x="1" y="110"/>
                    <a:pt x="0" y="109"/>
                    <a:pt x="1" y="108"/>
                  </a:cubicBezTo>
                  <a:close/>
                </a:path>
              </a:pathLst>
            </a:custGeom>
            <a:solidFill>
              <a:srgbClr val="0F0E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4" name="Freeform 99">
              <a:extLst>
                <a:ext uri="{FF2B5EF4-FFF2-40B4-BE49-F238E27FC236}">
                  <a16:creationId xmlns:a16="http://schemas.microsoft.com/office/drawing/2014/main" id="{A7A7E4ED-FD6B-6119-3D48-C5B41FED0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988" y="2020888"/>
              <a:ext cx="33338" cy="246063"/>
            </a:xfrm>
            <a:custGeom>
              <a:avLst/>
              <a:gdLst>
                <a:gd name="T0" fmla="*/ 2 w 16"/>
                <a:gd name="T1" fmla="*/ 72 h 72"/>
                <a:gd name="T2" fmla="*/ 0 w 16"/>
                <a:gd name="T3" fmla="*/ 70 h 72"/>
                <a:gd name="T4" fmla="*/ 0 w 16"/>
                <a:gd name="T5" fmla="*/ 63 h 72"/>
                <a:gd name="T6" fmla="*/ 0 w 16"/>
                <a:gd name="T7" fmla="*/ 5 h 72"/>
                <a:gd name="T8" fmla="*/ 1 w 16"/>
                <a:gd name="T9" fmla="*/ 1 h 72"/>
                <a:gd name="T10" fmla="*/ 14 w 16"/>
                <a:gd name="T11" fmla="*/ 0 h 72"/>
                <a:gd name="T12" fmla="*/ 15 w 16"/>
                <a:gd name="T13" fmla="*/ 0 h 72"/>
                <a:gd name="T14" fmla="*/ 16 w 16"/>
                <a:gd name="T15" fmla="*/ 15 h 72"/>
                <a:gd name="T16" fmla="*/ 16 w 16"/>
                <a:gd name="T17" fmla="*/ 41 h 72"/>
                <a:gd name="T18" fmla="*/ 13 w 16"/>
                <a:gd name="T19" fmla="*/ 49 h 72"/>
                <a:gd name="T20" fmla="*/ 13 w 16"/>
                <a:gd name="T21" fmla="*/ 52 h 72"/>
                <a:gd name="T22" fmla="*/ 4 w 16"/>
                <a:gd name="T23" fmla="*/ 70 h 72"/>
                <a:gd name="T24" fmla="*/ 2 w 16"/>
                <a:gd name="T25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72">
                  <a:moveTo>
                    <a:pt x="2" y="72"/>
                  </a:moveTo>
                  <a:cubicBezTo>
                    <a:pt x="0" y="72"/>
                    <a:pt x="0" y="71"/>
                    <a:pt x="0" y="70"/>
                  </a:cubicBezTo>
                  <a:cubicBezTo>
                    <a:pt x="0" y="68"/>
                    <a:pt x="0" y="65"/>
                    <a:pt x="0" y="63"/>
                  </a:cubicBezTo>
                  <a:cubicBezTo>
                    <a:pt x="0" y="44"/>
                    <a:pt x="0" y="24"/>
                    <a:pt x="0" y="5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5" y="0"/>
                    <a:pt x="10" y="1"/>
                    <a:pt x="14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6" y="5"/>
                    <a:pt x="16" y="10"/>
                    <a:pt x="16" y="15"/>
                  </a:cubicBezTo>
                  <a:cubicBezTo>
                    <a:pt x="16" y="24"/>
                    <a:pt x="16" y="33"/>
                    <a:pt x="16" y="41"/>
                  </a:cubicBezTo>
                  <a:cubicBezTo>
                    <a:pt x="16" y="44"/>
                    <a:pt x="14" y="46"/>
                    <a:pt x="13" y="49"/>
                  </a:cubicBezTo>
                  <a:cubicBezTo>
                    <a:pt x="14" y="50"/>
                    <a:pt x="13" y="51"/>
                    <a:pt x="13" y="52"/>
                  </a:cubicBezTo>
                  <a:cubicBezTo>
                    <a:pt x="10" y="58"/>
                    <a:pt x="7" y="64"/>
                    <a:pt x="4" y="70"/>
                  </a:cubicBezTo>
                  <a:cubicBezTo>
                    <a:pt x="3" y="71"/>
                    <a:pt x="3" y="72"/>
                    <a:pt x="2" y="72"/>
                  </a:cubicBezTo>
                  <a:close/>
                </a:path>
              </a:pathLst>
            </a:custGeom>
            <a:solidFill>
              <a:srgbClr val="403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5" name="Freeform 100">
              <a:extLst>
                <a:ext uri="{FF2B5EF4-FFF2-40B4-BE49-F238E27FC236}">
                  <a16:creationId xmlns:a16="http://schemas.microsoft.com/office/drawing/2014/main" id="{41134D7E-4467-B583-DED2-CA0F8092F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75" y="2189163"/>
              <a:ext cx="271463" cy="341313"/>
            </a:xfrm>
            <a:custGeom>
              <a:avLst/>
              <a:gdLst>
                <a:gd name="T0" fmla="*/ 37 w 127"/>
                <a:gd name="T1" fmla="*/ 23 h 100"/>
                <a:gd name="T2" fmla="*/ 48 w 127"/>
                <a:gd name="T3" fmla="*/ 0 h 100"/>
                <a:gd name="T4" fmla="*/ 53 w 127"/>
                <a:gd name="T5" fmla="*/ 1 h 100"/>
                <a:gd name="T6" fmla="*/ 80 w 127"/>
                <a:gd name="T7" fmla="*/ 1 h 100"/>
                <a:gd name="T8" fmla="*/ 93 w 127"/>
                <a:gd name="T9" fmla="*/ 27 h 100"/>
                <a:gd name="T10" fmla="*/ 117 w 127"/>
                <a:gd name="T11" fmla="*/ 79 h 100"/>
                <a:gd name="T12" fmla="*/ 126 w 127"/>
                <a:gd name="T13" fmla="*/ 97 h 100"/>
                <a:gd name="T14" fmla="*/ 127 w 127"/>
                <a:gd name="T15" fmla="*/ 99 h 100"/>
                <a:gd name="T16" fmla="*/ 104 w 127"/>
                <a:gd name="T17" fmla="*/ 100 h 100"/>
                <a:gd name="T18" fmla="*/ 100 w 127"/>
                <a:gd name="T19" fmla="*/ 100 h 100"/>
                <a:gd name="T20" fmla="*/ 82 w 127"/>
                <a:gd name="T21" fmla="*/ 100 h 100"/>
                <a:gd name="T22" fmla="*/ 46 w 127"/>
                <a:gd name="T23" fmla="*/ 100 h 100"/>
                <a:gd name="T24" fmla="*/ 43 w 127"/>
                <a:gd name="T25" fmla="*/ 100 h 100"/>
                <a:gd name="T26" fmla="*/ 28 w 127"/>
                <a:gd name="T27" fmla="*/ 100 h 100"/>
                <a:gd name="T28" fmla="*/ 0 w 127"/>
                <a:gd name="T29" fmla="*/ 100 h 100"/>
                <a:gd name="T30" fmla="*/ 8 w 127"/>
                <a:gd name="T31" fmla="*/ 83 h 100"/>
                <a:gd name="T32" fmla="*/ 37 w 127"/>
                <a:gd name="T33" fmla="*/ 23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7" h="100">
                  <a:moveTo>
                    <a:pt x="37" y="23"/>
                  </a:moveTo>
                  <a:cubicBezTo>
                    <a:pt x="40" y="15"/>
                    <a:pt x="44" y="8"/>
                    <a:pt x="48" y="0"/>
                  </a:cubicBezTo>
                  <a:cubicBezTo>
                    <a:pt x="49" y="1"/>
                    <a:pt x="51" y="1"/>
                    <a:pt x="53" y="1"/>
                  </a:cubicBezTo>
                  <a:cubicBezTo>
                    <a:pt x="62" y="1"/>
                    <a:pt x="71" y="1"/>
                    <a:pt x="80" y="1"/>
                  </a:cubicBezTo>
                  <a:cubicBezTo>
                    <a:pt x="84" y="10"/>
                    <a:pt x="88" y="19"/>
                    <a:pt x="93" y="27"/>
                  </a:cubicBezTo>
                  <a:cubicBezTo>
                    <a:pt x="101" y="44"/>
                    <a:pt x="109" y="61"/>
                    <a:pt x="117" y="79"/>
                  </a:cubicBezTo>
                  <a:cubicBezTo>
                    <a:pt x="120" y="85"/>
                    <a:pt x="123" y="91"/>
                    <a:pt x="126" y="97"/>
                  </a:cubicBezTo>
                  <a:cubicBezTo>
                    <a:pt x="127" y="98"/>
                    <a:pt x="127" y="98"/>
                    <a:pt x="127" y="99"/>
                  </a:cubicBezTo>
                  <a:cubicBezTo>
                    <a:pt x="119" y="100"/>
                    <a:pt x="111" y="100"/>
                    <a:pt x="104" y="100"/>
                  </a:cubicBezTo>
                  <a:cubicBezTo>
                    <a:pt x="103" y="100"/>
                    <a:pt x="101" y="100"/>
                    <a:pt x="100" y="100"/>
                  </a:cubicBezTo>
                  <a:cubicBezTo>
                    <a:pt x="94" y="99"/>
                    <a:pt x="88" y="100"/>
                    <a:pt x="82" y="100"/>
                  </a:cubicBezTo>
                  <a:cubicBezTo>
                    <a:pt x="70" y="100"/>
                    <a:pt x="58" y="100"/>
                    <a:pt x="46" y="100"/>
                  </a:cubicBezTo>
                  <a:cubicBezTo>
                    <a:pt x="45" y="100"/>
                    <a:pt x="44" y="100"/>
                    <a:pt x="43" y="100"/>
                  </a:cubicBezTo>
                  <a:cubicBezTo>
                    <a:pt x="38" y="99"/>
                    <a:pt x="33" y="100"/>
                    <a:pt x="28" y="100"/>
                  </a:cubicBezTo>
                  <a:cubicBezTo>
                    <a:pt x="18" y="100"/>
                    <a:pt x="9" y="100"/>
                    <a:pt x="0" y="100"/>
                  </a:cubicBezTo>
                  <a:cubicBezTo>
                    <a:pt x="3" y="94"/>
                    <a:pt x="5" y="88"/>
                    <a:pt x="8" y="83"/>
                  </a:cubicBezTo>
                  <a:cubicBezTo>
                    <a:pt x="18" y="63"/>
                    <a:pt x="27" y="43"/>
                    <a:pt x="37" y="23"/>
                  </a:cubicBezTo>
                  <a:close/>
                </a:path>
              </a:pathLst>
            </a:custGeom>
            <a:solidFill>
              <a:srgbClr val="F4B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6" name="Freeform 101">
              <a:extLst>
                <a:ext uri="{FF2B5EF4-FFF2-40B4-BE49-F238E27FC236}">
                  <a16:creationId xmlns:a16="http://schemas.microsoft.com/office/drawing/2014/main" id="{847346BB-C079-F2FE-61D2-CAA1FEAC6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575" y="2189163"/>
              <a:ext cx="204788" cy="341313"/>
            </a:xfrm>
            <a:custGeom>
              <a:avLst/>
              <a:gdLst>
                <a:gd name="T0" fmla="*/ 77 w 96"/>
                <a:gd name="T1" fmla="*/ 60 h 100"/>
                <a:gd name="T2" fmla="*/ 92 w 96"/>
                <a:gd name="T3" fmla="*/ 89 h 100"/>
                <a:gd name="T4" fmla="*/ 96 w 96"/>
                <a:gd name="T5" fmla="*/ 100 h 100"/>
                <a:gd name="T6" fmla="*/ 81 w 96"/>
                <a:gd name="T7" fmla="*/ 100 h 100"/>
                <a:gd name="T8" fmla="*/ 80 w 96"/>
                <a:gd name="T9" fmla="*/ 100 h 100"/>
                <a:gd name="T10" fmla="*/ 76 w 96"/>
                <a:gd name="T11" fmla="*/ 91 h 100"/>
                <a:gd name="T12" fmla="*/ 64 w 96"/>
                <a:gd name="T13" fmla="*/ 66 h 100"/>
                <a:gd name="T14" fmla="*/ 49 w 96"/>
                <a:gd name="T15" fmla="*/ 35 h 100"/>
                <a:gd name="T16" fmla="*/ 37 w 96"/>
                <a:gd name="T17" fmla="*/ 10 h 100"/>
                <a:gd name="T18" fmla="*/ 37 w 96"/>
                <a:gd name="T19" fmla="*/ 10 h 100"/>
                <a:gd name="T20" fmla="*/ 24 w 96"/>
                <a:gd name="T21" fmla="*/ 1 h 100"/>
                <a:gd name="T22" fmla="*/ 1 w 96"/>
                <a:gd name="T23" fmla="*/ 1 h 100"/>
                <a:gd name="T24" fmla="*/ 1 w 96"/>
                <a:gd name="T25" fmla="*/ 0 h 100"/>
                <a:gd name="T26" fmla="*/ 3 w 96"/>
                <a:gd name="T27" fmla="*/ 1 h 100"/>
                <a:gd name="T28" fmla="*/ 47 w 96"/>
                <a:gd name="T29" fmla="*/ 1 h 100"/>
                <a:gd name="T30" fmla="*/ 48 w 96"/>
                <a:gd name="T31" fmla="*/ 0 h 100"/>
                <a:gd name="T32" fmla="*/ 49 w 96"/>
                <a:gd name="T33" fmla="*/ 1 h 100"/>
                <a:gd name="T34" fmla="*/ 59 w 96"/>
                <a:gd name="T35" fmla="*/ 22 h 100"/>
                <a:gd name="T36" fmla="*/ 77 w 96"/>
                <a:gd name="T37" fmla="*/ 58 h 100"/>
                <a:gd name="T38" fmla="*/ 77 w 96"/>
                <a:gd name="T39" fmla="*/ 6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" h="100">
                  <a:moveTo>
                    <a:pt x="77" y="60"/>
                  </a:moveTo>
                  <a:cubicBezTo>
                    <a:pt x="82" y="69"/>
                    <a:pt x="87" y="79"/>
                    <a:pt x="92" y="89"/>
                  </a:cubicBezTo>
                  <a:cubicBezTo>
                    <a:pt x="93" y="93"/>
                    <a:pt x="95" y="96"/>
                    <a:pt x="96" y="100"/>
                  </a:cubicBezTo>
                  <a:cubicBezTo>
                    <a:pt x="91" y="100"/>
                    <a:pt x="86" y="100"/>
                    <a:pt x="81" y="100"/>
                  </a:cubicBezTo>
                  <a:cubicBezTo>
                    <a:pt x="80" y="100"/>
                    <a:pt x="80" y="100"/>
                    <a:pt x="80" y="100"/>
                  </a:cubicBezTo>
                  <a:cubicBezTo>
                    <a:pt x="80" y="96"/>
                    <a:pt x="78" y="94"/>
                    <a:pt x="76" y="91"/>
                  </a:cubicBezTo>
                  <a:cubicBezTo>
                    <a:pt x="72" y="82"/>
                    <a:pt x="68" y="74"/>
                    <a:pt x="64" y="66"/>
                  </a:cubicBezTo>
                  <a:cubicBezTo>
                    <a:pt x="60" y="55"/>
                    <a:pt x="54" y="45"/>
                    <a:pt x="49" y="35"/>
                  </a:cubicBezTo>
                  <a:cubicBezTo>
                    <a:pt x="45" y="26"/>
                    <a:pt x="41" y="18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6" y="2"/>
                    <a:pt x="31" y="1"/>
                    <a:pt x="24" y="1"/>
                  </a:cubicBezTo>
                  <a:cubicBezTo>
                    <a:pt x="16" y="2"/>
                    <a:pt x="8" y="1"/>
                    <a:pt x="1" y="1"/>
                  </a:cubicBezTo>
                  <a:cubicBezTo>
                    <a:pt x="0" y="1"/>
                    <a:pt x="0" y="0"/>
                    <a:pt x="1" y="0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18" y="1"/>
                    <a:pt x="32" y="1"/>
                    <a:pt x="47" y="1"/>
                  </a:cubicBezTo>
                  <a:cubicBezTo>
                    <a:pt x="47" y="1"/>
                    <a:pt x="48" y="0"/>
                    <a:pt x="48" y="0"/>
                  </a:cubicBezTo>
                  <a:cubicBezTo>
                    <a:pt x="48" y="1"/>
                    <a:pt x="49" y="1"/>
                    <a:pt x="49" y="1"/>
                  </a:cubicBezTo>
                  <a:cubicBezTo>
                    <a:pt x="51" y="9"/>
                    <a:pt x="56" y="15"/>
                    <a:pt x="59" y="22"/>
                  </a:cubicBezTo>
                  <a:cubicBezTo>
                    <a:pt x="64" y="34"/>
                    <a:pt x="71" y="46"/>
                    <a:pt x="77" y="58"/>
                  </a:cubicBezTo>
                  <a:cubicBezTo>
                    <a:pt x="77" y="59"/>
                    <a:pt x="77" y="59"/>
                    <a:pt x="77" y="60"/>
                  </a:cubicBezTo>
                  <a:close/>
                </a:path>
              </a:pathLst>
            </a:custGeom>
            <a:solidFill>
              <a:srgbClr val="EFA5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7" name="Freeform 102">
              <a:extLst>
                <a:ext uri="{FF2B5EF4-FFF2-40B4-BE49-F238E27FC236}">
                  <a16:creationId xmlns:a16="http://schemas.microsoft.com/office/drawing/2014/main" id="{137013A4-8B69-CA92-4AA8-DEE3CCD77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3725" y="2020888"/>
              <a:ext cx="61913" cy="396875"/>
            </a:xfrm>
            <a:custGeom>
              <a:avLst/>
              <a:gdLst>
                <a:gd name="T0" fmla="*/ 28 w 29"/>
                <a:gd name="T1" fmla="*/ 59 h 116"/>
                <a:gd name="T2" fmla="*/ 23 w 29"/>
                <a:gd name="T3" fmla="*/ 70 h 116"/>
                <a:gd name="T4" fmla="*/ 13 w 29"/>
                <a:gd name="T5" fmla="*/ 91 h 116"/>
                <a:gd name="T6" fmla="*/ 1 w 29"/>
                <a:gd name="T7" fmla="*/ 116 h 116"/>
                <a:gd name="T8" fmla="*/ 1 w 29"/>
                <a:gd name="T9" fmla="*/ 7 h 116"/>
                <a:gd name="T10" fmla="*/ 0 w 29"/>
                <a:gd name="T11" fmla="*/ 1 h 116"/>
                <a:gd name="T12" fmla="*/ 25 w 29"/>
                <a:gd name="T13" fmla="*/ 1 h 116"/>
                <a:gd name="T14" fmla="*/ 28 w 29"/>
                <a:gd name="T15" fmla="*/ 4 h 116"/>
                <a:gd name="T16" fmla="*/ 28 w 29"/>
                <a:gd name="T17" fmla="*/ 41 h 116"/>
                <a:gd name="T18" fmla="*/ 28 w 29"/>
                <a:gd name="T19" fmla="*/ 59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116">
                  <a:moveTo>
                    <a:pt x="28" y="59"/>
                  </a:moveTo>
                  <a:cubicBezTo>
                    <a:pt x="27" y="63"/>
                    <a:pt x="25" y="66"/>
                    <a:pt x="23" y="70"/>
                  </a:cubicBezTo>
                  <a:cubicBezTo>
                    <a:pt x="20" y="77"/>
                    <a:pt x="16" y="84"/>
                    <a:pt x="13" y="91"/>
                  </a:cubicBezTo>
                  <a:cubicBezTo>
                    <a:pt x="9" y="100"/>
                    <a:pt x="5" y="108"/>
                    <a:pt x="1" y="116"/>
                  </a:cubicBezTo>
                  <a:cubicBezTo>
                    <a:pt x="1" y="80"/>
                    <a:pt x="1" y="43"/>
                    <a:pt x="1" y="7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8" y="1"/>
                    <a:pt x="16" y="1"/>
                    <a:pt x="25" y="1"/>
                  </a:cubicBezTo>
                  <a:cubicBezTo>
                    <a:pt x="28" y="0"/>
                    <a:pt x="28" y="2"/>
                    <a:pt x="28" y="4"/>
                  </a:cubicBezTo>
                  <a:cubicBezTo>
                    <a:pt x="28" y="17"/>
                    <a:pt x="29" y="29"/>
                    <a:pt x="28" y="41"/>
                  </a:cubicBezTo>
                  <a:cubicBezTo>
                    <a:pt x="28" y="47"/>
                    <a:pt x="29" y="53"/>
                    <a:pt x="28" y="59"/>
                  </a:cubicBezTo>
                  <a:close/>
                </a:path>
              </a:pathLst>
            </a:custGeom>
            <a:solidFill>
              <a:srgbClr val="EEC0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8" name="Freeform 103">
              <a:extLst>
                <a:ext uri="{FF2B5EF4-FFF2-40B4-BE49-F238E27FC236}">
                  <a16:creationId xmlns:a16="http://schemas.microsoft.com/office/drawing/2014/main" id="{38167504-5B2C-6D1F-49EE-6A8007441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3446463"/>
              <a:ext cx="57150" cy="369888"/>
            </a:xfrm>
            <a:custGeom>
              <a:avLst/>
              <a:gdLst>
                <a:gd name="T0" fmla="*/ 0 w 27"/>
                <a:gd name="T1" fmla="*/ 0 h 108"/>
                <a:gd name="T2" fmla="*/ 24 w 27"/>
                <a:gd name="T3" fmla="*/ 0 h 108"/>
                <a:gd name="T4" fmla="*/ 27 w 27"/>
                <a:gd name="T5" fmla="*/ 3 h 108"/>
                <a:gd name="T6" fmla="*/ 27 w 27"/>
                <a:gd name="T7" fmla="*/ 95 h 108"/>
                <a:gd name="T8" fmla="*/ 7 w 27"/>
                <a:gd name="T9" fmla="*/ 105 h 108"/>
                <a:gd name="T10" fmla="*/ 0 w 27"/>
                <a:gd name="T11" fmla="*/ 108 h 108"/>
                <a:gd name="T12" fmla="*/ 0 w 27"/>
                <a:gd name="T13" fmla="*/ 27 h 108"/>
                <a:gd name="T14" fmla="*/ 0 w 27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108">
                  <a:moveTo>
                    <a:pt x="0" y="0"/>
                  </a:moveTo>
                  <a:cubicBezTo>
                    <a:pt x="8" y="0"/>
                    <a:pt x="16" y="0"/>
                    <a:pt x="24" y="0"/>
                  </a:cubicBezTo>
                  <a:cubicBezTo>
                    <a:pt x="27" y="0"/>
                    <a:pt x="27" y="1"/>
                    <a:pt x="27" y="3"/>
                  </a:cubicBezTo>
                  <a:cubicBezTo>
                    <a:pt x="27" y="34"/>
                    <a:pt x="27" y="64"/>
                    <a:pt x="27" y="95"/>
                  </a:cubicBezTo>
                  <a:cubicBezTo>
                    <a:pt x="21" y="99"/>
                    <a:pt x="14" y="101"/>
                    <a:pt x="7" y="105"/>
                  </a:cubicBezTo>
                  <a:cubicBezTo>
                    <a:pt x="5" y="106"/>
                    <a:pt x="3" y="108"/>
                    <a:pt x="0" y="108"/>
                  </a:cubicBezTo>
                  <a:cubicBezTo>
                    <a:pt x="0" y="81"/>
                    <a:pt x="0" y="54"/>
                    <a:pt x="0" y="27"/>
                  </a:cubicBezTo>
                  <a:cubicBezTo>
                    <a:pt x="0" y="18"/>
                    <a:pt x="0" y="9"/>
                    <a:pt x="0" y="0"/>
                  </a:cubicBezTo>
                  <a:close/>
                </a:path>
              </a:pathLst>
            </a:custGeom>
            <a:solidFill>
              <a:srgbClr val="6D8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104">
              <a:extLst>
                <a:ext uri="{FF2B5EF4-FFF2-40B4-BE49-F238E27FC236}">
                  <a16:creationId xmlns:a16="http://schemas.microsoft.com/office/drawing/2014/main" id="{659006DC-C6E9-4087-6A6F-465818ACB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350" y="3665538"/>
              <a:ext cx="47625" cy="71438"/>
            </a:xfrm>
            <a:custGeom>
              <a:avLst/>
              <a:gdLst>
                <a:gd name="T0" fmla="*/ 0 w 22"/>
                <a:gd name="T1" fmla="*/ 19 h 21"/>
                <a:gd name="T2" fmla="*/ 20 w 22"/>
                <a:gd name="T3" fmla="*/ 2 h 21"/>
                <a:gd name="T4" fmla="*/ 22 w 22"/>
                <a:gd name="T5" fmla="*/ 0 h 21"/>
                <a:gd name="T6" fmla="*/ 15 w 22"/>
                <a:gd name="T7" fmla="*/ 9 h 21"/>
                <a:gd name="T8" fmla="*/ 4 w 22"/>
                <a:gd name="T9" fmla="*/ 19 h 21"/>
                <a:gd name="T10" fmla="*/ 0 w 22"/>
                <a:gd name="T11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1">
                  <a:moveTo>
                    <a:pt x="0" y="19"/>
                  </a:moveTo>
                  <a:cubicBezTo>
                    <a:pt x="8" y="14"/>
                    <a:pt x="14" y="9"/>
                    <a:pt x="20" y="2"/>
                  </a:cubicBezTo>
                  <a:cubicBezTo>
                    <a:pt x="21" y="1"/>
                    <a:pt x="21" y="0"/>
                    <a:pt x="22" y="0"/>
                  </a:cubicBezTo>
                  <a:cubicBezTo>
                    <a:pt x="21" y="4"/>
                    <a:pt x="18" y="6"/>
                    <a:pt x="15" y="9"/>
                  </a:cubicBezTo>
                  <a:cubicBezTo>
                    <a:pt x="12" y="12"/>
                    <a:pt x="8" y="16"/>
                    <a:pt x="4" y="19"/>
                  </a:cubicBezTo>
                  <a:cubicBezTo>
                    <a:pt x="3" y="20"/>
                    <a:pt x="2" y="21"/>
                    <a:pt x="0" y="19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105">
              <a:extLst>
                <a:ext uri="{FF2B5EF4-FFF2-40B4-BE49-F238E27FC236}">
                  <a16:creationId xmlns:a16="http://schemas.microsoft.com/office/drawing/2014/main" id="{E45070AA-C73D-E860-239F-2459031C6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988" y="3822700"/>
              <a:ext cx="20638" cy="17463"/>
            </a:xfrm>
            <a:custGeom>
              <a:avLst/>
              <a:gdLst>
                <a:gd name="T0" fmla="*/ 0 w 10"/>
                <a:gd name="T1" fmla="*/ 4 h 5"/>
                <a:gd name="T2" fmla="*/ 7 w 10"/>
                <a:gd name="T3" fmla="*/ 0 h 5"/>
                <a:gd name="T4" fmla="*/ 9 w 10"/>
                <a:gd name="T5" fmla="*/ 0 h 5"/>
                <a:gd name="T6" fmla="*/ 8 w 10"/>
                <a:gd name="T7" fmla="*/ 2 h 5"/>
                <a:gd name="T8" fmla="*/ 1 w 10"/>
                <a:gd name="T9" fmla="*/ 5 h 5"/>
                <a:gd name="T10" fmla="*/ 0 w 10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  <a:cubicBezTo>
                    <a:pt x="8" y="0"/>
                    <a:pt x="8" y="0"/>
                    <a:pt x="9" y="0"/>
                  </a:cubicBezTo>
                  <a:cubicBezTo>
                    <a:pt x="10" y="1"/>
                    <a:pt x="9" y="2"/>
                    <a:pt x="8" y="2"/>
                  </a:cubicBezTo>
                  <a:cubicBezTo>
                    <a:pt x="6" y="3"/>
                    <a:pt x="3" y="4"/>
                    <a:pt x="1" y="5"/>
                  </a:cubicBezTo>
                  <a:cubicBezTo>
                    <a:pt x="1" y="5"/>
                    <a:pt x="1" y="5"/>
                    <a:pt x="0" y="4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106">
              <a:extLst>
                <a:ext uri="{FF2B5EF4-FFF2-40B4-BE49-F238E27FC236}">
                  <a16:creationId xmlns:a16="http://schemas.microsoft.com/office/drawing/2014/main" id="{14AE136F-BAB9-1586-AC20-854C0FF71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563" y="3627438"/>
              <a:ext cx="12700" cy="31750"/>
            </a:xfrm>
            <a:custGeom>
              <a:avLst/>
              <a:gdLst>
                <a:gd name="T0" fmla="*/ 0 w 6"/>
                <a:gd name="T1" fmla="*/ 9 h 9"/>
                <a:gd name="T2" fmla="*/ 6 w 6"/>
                <a:gd name="T3" fmla="*/ 0 h 9"/>
                <a:gd name="T4" fmla="*/ 0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0" y="9"/>
                  </a:moveTo>
                  <a:cubicBezTo>
                    <a:pt x="2" y="6"/>
                    <a:pt x="4" y="3"/>
                    <a:pt x="6" y="0"/>
                  </a:cubicBezTo>
                  <a:cubicBezTo>
                    <a:pt x="6" y="2"/>
                    <a:pt x="3" y="8"/>
                    <a:pt x="0" y="9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107">
              <a:extLst>
                <a:ext uri="{FF2B5EF4-FFF2-40B4-BE49-F238E27FC236}">
                  <a16:creationId xmlns:a16="http://schemas.microsoft.com/office/drawing/2014/main" id="{16BBAA92-34A2-9D67-B97C-AA134E01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3650" y="3748088"/>
              <a:ext cx="11113" cy="9525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3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cubicBezTo>
                    <a:pt x="2" y="3"/>
                    <a:pt x="2" y="3"/>
                    <a:pt x="0" y="3"/>
                  </a:cubicBezTo>
                  <a:cubicBezTo>
                    <a:pt x="1" y="1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108">
              <a:extLst>
                <a:ext uri="{FF2B5EF4-FFF2-40B4-BE49-F238E27FC236}">
                  <a16:creationId xmlns:a16="http://schemas.microsoft.com/office/drawing/2014/main" id="{9C756028-BFAB-88DB-21C6-87E402A1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550" y="3786188"/>
              <a:ext cx="7938" cy="9525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3 h 3"/>
                <a:gd name="T4" fmla="*/ 0 w 4"/>
                <a:gd name="T5" fmla="*/ 2 h 3"/>
                <a:gd name="T6" fmla="*/ 2 w 4"/>
                <a:gd name="T7" fmla="*/ 0 h 3"/>
                <a:gd name="T8" fmla="*/ 4 w 4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2"/>
                    <a:pt x="3" y="2"/>
                    <a:pt x="2" y="3"/>
                  </a:cubicBezTo>
                  <a:cubicBezTo>
                    <a:pt x="1" y="3"/>
                    <a:pt x="0" y="3"/>
                    <a:pt x="0" y="2"/>
                  </a:cubicBezTo>
                  <a:cubicBezTo>
                    <a:pt x="0" y="0"/>
                    <a:pt x="1" y="1"/>
                    <a:pt x="2" y="0"/>
                  </a:cubicBezTo>
                  <a:cubicBezTo>
                    <a:pt x="3" y="0"/>
                    <a:pt x="3" y="0"/>
                    <a:pt x="4" y="1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109">
              <a:extLst>
                <a:ext uri="{FF2B5EF4-FFF2-40B4-BE49-F238E27FC236}">
                  <a16:creationId xmlns:a16="http://schemas.microsoft.com/office/drawing/2014/main" id="{FDAFB91A-8C7E-B983-609A-92A8F5DFF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438" y="3597275"/>
              <a:ext cx="6350" cy="26988"/>
            </a:xfrm>
            <a:custGeom>
              <a:avLst/>
              <a:gdLst>
                <a:gd name="T0" fmla="*/ 0 w 3"/>
                <a:gd name="T1" fmla="*/ 8 h 8"/>
                <a:gd name="T2" fmla="*/ 3 w 3"/>
                <a:gd name="T3" fmla="*/ 0 h 8"/>
                <a:gd name="T4" fmla="*/ 0 w 3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0" y="8"/>
                  </a:moveTo>
                  <a:cubicBezTo>
                    <a:pt x="0" y="5"/>
                    <a:pt x="2" y="2"/>
                    <a:pt x="3" y="0"/>
                  </a:cubicBezTo>
                  <a:cubicBezTo>
                    <a:pt x="3" y="3"/>
                    <a:pt x="2" y="5"/>
                    <a:pt x="0" y="8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110">
              <a:extLst>
                <a:ext uri="{FF2B5EF4-FFF2-40B4-BE49-F238E27FC236}">
                  <a16:creationId xmlns:a16="http://schemas.microsoft.com/office/drawing/2014/main" id="{74468393-2C04-F96A-831F-CFF99DA34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3760788"/>
              <a:ext cx="6350" cy="11113"/>
            </a:xfrm>
            <a:custGeom>
              <a:avLst/>
              <a:gdLst>
                <a:gd name="T0" fmla="*/ 0 w 3"/>
                <a:gd name="T1" fmla="*/ 2 h 3"/>
                <a:gd name="T2" fmla="*/ 3 w 3"/>
                <a:gd name="T3" fmla="*/ 0 h 3"/>
                <a:gd name="T4" fmla="*/ 0 w 3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2"/>
                  </a:moveTo>
                  <a:cubicBezTo>
                    <a:pt x="1" y="2"/>
                    <a:pt x="2" y="1"/>
                    <a:pt x="3" y="0"/>
                  </a:cubicBezTo>
                  <a:cubicBezTo>
                    <a:pt x="3" y="3"/>
                    <a:pt x="2" y="3"/>
                    <a:pt x="0" y="2"/>
                  </a:cubicBezTo>
                  <a:close/>
                </a:path>
              </a:pathLst>
            </a:custGeom>
            <a:solidFill>
              <a:srgbClr val="EF7D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111">
              <a:extLst>
                <a:ext uri="{FF2B5EF4-FFF2-40B4-BE49-F238E27FC236}">
                  <a16:creationId xmlns:a16="http://schemas.microsoft.com/office/drawing/2014/main" id="{4B3E2EEC-4E69-7FF3-DE7E-CB97DFD7D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3857625"/>
              <a:ext cx="6350" cy="6350"/>
            </a:xfrm>
            <a:custGeom>
              <a:avLst/>
              <a:gdLst>
                <a:gd name="T0" fmla="*/ 1 w 3"/>
                <a:gd name="T1" fmla="*/ 0 h 2"/>
                <a:gd name="T2" fmla="*/ 3 w 3"/>
                <a:gd name="T3" fmla="*/ 1 h 2"/>
                <a:gd name="T4" fmla="*/ 2 w 3"/>
                <a:gd name="T5" fmla="*/ 2 h 2"/>
                <a:gd name="T6" fmla="*/ 1 w 3"/>
                <a:gd name="T7" fmla="*/ 1 h 2"/>
                <a:gd name="T8" fmla="*/ 1 w 3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2"/>
                    <a:pt x="2" y="2"/>
                  </a:cubicBezTo>
                  <a:cubicBezTo>
                    <a:pt x="1" y="2"/>
                    <a:pt x="1" y="2"/>
                    <a:pt x="1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B6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112">
              <a:extLst>
                <a:ext uri="{FF2B5EF4-FFF2-40B4-BE49-F238E27FC236}">
                  <a16:creationId xmlns:a16="http://schemas.microsoft.com/office/drawing/2014/main" id="{B2BCCA78-413E-171A-450B-62B5F6A29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338" y="3754438"/>
              <a:ext cx="4763" cy="17463"/>
            </a:xfrm>
            <a:custGeom>
              <a:avLst/>
              <a:gdLst>
                <a:gd name="T0" fmla="*/ 0 w 2"/>
                <a:gd name="T1" fmla="*/ 0 h 5"/>
                <a:gd name="T2" fmla="*/ 2 w 2"/>
                <a:gd name="T3" fmla="*/ 3 h 5"/>
                <a:gd name="T4" fmla="*/ 0 w 2"/>
                <a:gd name="T5" fmla="*/ 4 h 5"/>
                <a:gd name="T6" fmla="*/ 0 w 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0" y="0"/>
                  </a:moveTo>
                  <a:cubicBezTo>
                    <a:pt x="2" y="0"/>
                    <a:pt x="2" y="2"/>
                    <a:pt x="2" y="3"/>
                  </a:cubicBezTo>
                  <a:cubicBezTo>
                    <a:pt x="2" y="5"/>
                    <a:pt x="0" y="3"/>
                    <a:pt x="0" y="4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0" name="Freeform 113">
              <a:extLst>
                <a:ext uri="{FF2B5EF4-FFF2-40B4-BE49-F238E27FC236}">
                  <a16:creationId xmlns:a16="http://schemas.microsoft.com/office/drawing/2014/main" id="{83EB6160-4392-B9BF-889F-5CB04801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5" y="3467100"/>
              <a:ext cx="115888" cy="355600"/>
            </a:xfrm>
            <a:custGeom>
              <a:avLst/>
              <a:gdLst>
                <a:gd name="T0" fmla="*/ 54 w 54"/>
                <a:gd name="T1" fmla="*/ 1 h 104"/>
                <a:gd name="T2" fmla="*/ 52 w 54"/>
                <a:gd name="T3" fmla="*/ 16 h 104"/>
                <a:gd name="T4" fmla="*/ 50 w 54"/>
                <a:gd name="T5" fmla="*/ 34 h 104"/>
                <a:gd name="T6" fmla="*/ 47 w 54"/>
                <a:gd name="T7" fmla="*/ 55 h 104"/>
                <a:gd name="T8" fmla="*/ 44 w 54"/>
                <a:gd name="T9" fmla="*/ 75 h 104"/>
                <a:gd name="T10" fmla="*/ 41 w 54"/>
                <a:gd name="T11" fmla="*/ 98 h 104"/>
                <a:gd name="T12" fmla="*/ 40 w 54"/>
                <a:gd name="T13" fmla="*/ 104 h 104"/>
                <a:gd name="T14" fmla="*/ 38 w 54"/>
                <a:gd name="T15" fmla="*/ 100 h 104"/>
                <a:gd name="T16" fmla="*/ 35 w 54"/>
                <a:gd name="T17" fmla="*/ 97 h 104"/>
                <a:gd name="T18" fmla="*/ 32 w 54"/>
                <a:gd name="T19" fmla="*/ 98 h 104"/>
                <a:gd name="T20" fmla="*/ 29 w 54"/>
                <a:gd name="T21" fmla="*/ 101 h 104"/>
                <a:gd name="T22" fmla="*/ 26 w 54"/>
                <a:gd name="T23" fmla="*/ 101 h 104"/>
                <a:gd name="T24" fmla="*/ 27 w 54"/>
                <a:gd name="T25" fmla="*/ 99 h 104"/>
                <a:gd name="T26" fmla="*/ 28 w 54"/>
                <a:gd name="T27" fmla="*/ 96 h 104"/>
                <a:gd name="T28" fmla="*/ 25 w 54"/>
                <a:gd name="T29" fmla="*/ 95 h 104"/>
                <a:gd name="T30" fmla="*/ 23 w 54"/>
                <a:gd name="T31" fmla="*/ 99 h 104"/>
                <a:gd name="T32" fmla="*/ 23 w 54"/>
                <a:gd name="T33" fmla="*/ 99 h 104"/>
                <a:gd name="T34" fmla="*/ 22 w 54"/>
                <a:gd name="T35" fmla="*/ 99 h 104"/>
                <a:gd name="T36" fmla="*/ 14 w 54"/>
                <a:gd name="T37" fmla="*/ 95 h 104"/>
                <a:gd name="T38" fmla="*/ 9 w 54"/>
                <a:gd name="T39" fmla="*/ 93 h 104"/>
                <a:gd name="T40" fmla="*/ 12 w 54"/>
                <a:gd name="T41" fmla="*/ 92 h 104"/>
                <a:gd name="T42" fmla="*/ 18 w 54"/>
                <a:gd name="T43" fmla="*/ 94 h 104"/>
                <a:gd name="T44" fmla="*/ 28 w 54"/>
                <a:gd name="T45" fmla="*/ 93 h 104"/>
                <a:gd name="T46" fmla="*/ 28 w 54"/>
                <a:gd name="T47" fmla="*/ 91 h 104"/>
                <a:gd name="T48" fmla="*/ 26 w 54"/>
                <a:gd name="T49" fmla="*/ 89 h 104"/>
                <a:gd name="T50" fmla="*/ 21 w 54"/>
                <a:gd name="T51" fmla="*/ 91 h 104"/>
                <a:gd name="T52" fmla="*/ 18 w 54"/>
                <a:gd name="T53" fmla="*/ 89 h 104"/>
                <a:gd name="T54" fmla="*/ 13 w 54"/>
                <a:gd name="T55" fmla="*/ 87 h 104"/>
                <a:gd name="T56" fmla="*/ 8 w 54"/>
                <a:gd name="T57" fmla="*/ 86 h 104"/>
                <a:gd name="T58" fmla="*/ 3 w 54"/>
                <a:gd name="T59" fmla="*/ 84 h 104"/>
                <a:gd name="T60" fmla="*/ 1 w 54"/>
                <a:gd name="T61" fmla="*/ 80 h 104"/>
                <a:gd name="T62" fmla="*/ 2 w 54"/>
                <a:gd name="T63" fmla="*/ 74 h 104"/>
                <a:gd name="T64" fmla="*/ 2 w 54"/>
                <a:gd name="T65" fmla="*/ 8 h 104"/>
                <a:gd name="T66" fmla="*/ 2 w 54"/>
                <a:gd name="T67" fmla="*/ 5 h 104"/>
                <a:gd name="T68" fmla="*/ 6 w 54"/>
                <a:gd name="T69" fmla="*/ 1 h 104"/>
                <a:gd name="T70" fmla="*/ 46 w 54"/>
                <a:gd name="T71" fmla="*/ 1 h 104"/>
                <a:gd name="T72" fmla="*/ 54 w 54"/>
                <a:gd name="T73" fmla="*/ 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4" h="104">
                  <a:moveTo>
                    <a:pt x="54" y="1"/>
                  </a:moveTo>
                  <a:cubicBezTo>
                    <a:pt x="53" y="6"/>
                    <a:pt x="53" y="11"/>
                    <a:pt x="52" y="16"/>
                  </a:cubicBezTo>
                  <a:cubicBezTo>
                    <a:pt x="52" y="22"/>
                    <a:pt x="50" y="28"/>
                    <a:pt x="50" y="34"/>
                  </a:cubicBezTo>
                  <a:cubicBezTo>
                    <a:pt x="50" y="41"/>
                    <a:pt x="48" y="48"/>
                    <a:pt x="47" y="55"/>
                  </a:cubicBezTo>
                  <a:cubicBezTo>
                    <a:pt x="47" y="62"/>
                    <a:pt x="45" y="68"/>
                    <a:pt x="44" y="75"/>
                  </a:cubicBezTo>
                  <a:cubicBezTo>
                    <a:pt x="43" y="83"/>
                    <a:pt x="42" y="90"/>
                    <a:pt x="41" y="98"/>
                  </a:cubicBezTo>
                  <a:cubicBezTo>
                    <a:pt x="41" y="100"/>
                    <a:pt x="40" y="102"/>
                    <a:pt x="40" y="104"/>
                  </a:cubicBezTo>
                  <a:cubicBezTo>
                    <a:pt x="39" y="103"/>
                    <a:pt x="37" y="103"/>
                    <a:pt x="38" y="100"/>
                  </a:cubicBezTo>
                  <a:cubicBezTo>
                    <a:pt x="39" y="99"/>
                    <a:pt x="36" y="98"/>
                    <a:pt x="35" y="97"/>
                  </a:cubicBezTo>
                  <a:cubicBezTo>
                    <a:pt x="33" y="97"/>
                    <a:pt x="33" y="97"/>
                    <a:pt x="32" y="98"/>
                  </a:cubicBezTo>
                  <a:cubicBezTo>
                    <a:pt x="31" y="99"/>
                    <a:pt x="30" y="101"/>
                    <a:pt x="29" y="101"/>
                  </a:cubicBezTo>
                  <a:cubicBezTo>
                    <a:pt x="28" y="102"/>
                    <a:pt x="27" y="102"/>
                    <a:pt x="26" y="101"/>
                  </a:cubicBezTo>
                  <a:cubicBezTo>
                    <a:pt x="25" y="100"/>
                    <a:pt x="26" y="99"/>
                    <a:pt x="27" y="99"/>
                  </a:cubicBezTo>
                  <a:cubicBezTo>
                    <a:pt x="28" y="98"/>
                    <a:pt x="29" y="97"/>
                    <a:pt x="28" y="96"/>
                  </a:cubicBezTo>
                  <a:cubicBezTo>
                    <a:pt x="28" y="94"/>
                    <a:pt x="26" y="95"/>
                    <a:pt x="25" y="95"/>
                  </a:cubicBezTo>
                  <a:cubicBezTo>
                    <a:pt x="23" y="96"/>
                    <a:pt x="20" y="95"/>
                    <a:pt x="23" y="99"/>
                  </a:cubicBezTo>
                  <a:cubicBezTo>
                    <a:pt x="23" y="99"/>
                    <a:pt x="23" y="99"/>
                    <a:pt x="23" y="99"/>
                  </a:cubicBezTo>
                  <a:cubicBezTo>
                    <a:pt x="22" y="99"/>
                    <a:pt x="22" y="99"/>
                    <a:pt x="22" y="99"/>
                  </a:cubicBezTo>
                  <a:cubicBezTo>
                    <a:pt x="20" y="96"/>
                    <a:pt x="17" y="96"/>
                    <a:pt x="14" y="95"/>
                  </a:cubicBezTo>
                  <a:cubicBezTo>
                    <a:pt x="12" y="95"/>
                    <a:pt x="11" y="94"/>
                    <a:pt x="9" y="93"/>
                  </a:cubicBezTo>
                  <a:cubicBezTo>
                    <a:pt x="10" y="91"/>
                    <a:pt x="11" y="91"/>
                    <a:pt x="12" y="92"/>
                  </a:cubicBezTo>
                  <a:cubicBezTo>
                    <a:pt x="14" y="94"/>
                    <a:pt x="16" y="93"/>
                    <a:pt x="18" y="94"/>
                  </a:cubicBezTo>
                  <a:cubicBezTo>
                    <a:pt x="22" y="95"/>
                    <a:pt x="24" y="92"/>
                    <a:pt x="28" y="93"/>
                  </a:cubicBezTo>
                  <a:cubicBezTo>
                    <a:pt x="28" y="93"/>
                    <a:pt x="29" y="91"/>
                    <a:pt x="28" y="91"/>
                  </a:cubicBezTo>
                  <a:cubicBezTo>
                    <a:pt x="28" y="90"/>
                    <a:pt x="27" y="89"/>
                    <a:pt x="26" y="89"/>
                  </a:cubicBezTo>
                  <a:cubicBezTo>
                    <a:pt x="24" y="89"/>
                    <a:pt x="23" y="90"/>
                    <a:pt x="21" y="91"/>
                  </a:cubicBezTo>
                  <a:cubicBezTo>
                    <a:pt x="19" y="91"/>
                    <a:pt x="18" y="92"/>
                    <a:pt x="18" y="89"/>
                  </a:cubicBezTo>
                  <a:cubicBezTo>
                    <a:pt x="18" y="86"/>
                    <a:pt x="16" y="85"/>
                    <a:pt x="13" y="87"/>
                  </a:cubicBezTo>
                  <a:cubicBezTo>
                    <a:pt x="11" y="89"/>
                    <a:pt x="9" y="88"/>
                    <a:pt x="8" y="86"/>
                  </a:cubicBezTo>
                  <a:cubicBezTo>
                    <a:pt x="6" y="85"/>
                    <a:pt x="5" y="84"/>
                    <a:pt x="3" y="84"/>
                  </a:cubicBezTo>
                  <a:cubicBezTo>
                    <a:pt x="0" y="83"/>
                    <a:pt x="0" y="82"/>
                    <a:pt x="1" y="80"/>
                  </a:cubicBezTo>
                  <a:cubicBezTo>
                    <a:pt x="2" y="78"/>
                    <a:pt x="2" y="76"/>
                    <a:pt x="2" y="74"/>
                  </a:cubicBezTo>
                  <a:cubicBezTo>
                    <a:pt x="2" y="52"/>
                    <a:pt x="2" y="30"/>
                    <a:pt x="2" y="8"/>
                  </a:cubicBezTo>
                  <a:cubicBezTo>
                    <a:pt x="2" y="7"/>
                    <a:pt x="2" y="6"/>
                    <a:pt x="2" y="5"/>
                  </a:cubicBezTo>
                  <a:cubicBezTo>
                    <a:pt x="2" y="1"/>
                    <a:pt x="2" y="0"/>
                    <a:pt x="6" y="1"/>
                  </a:cubicBezTo>
                  <a:cubicBezTo>
                    <a:pt x="19" y="1"/>
                    <a:pt x="33" y="1"/>
                    <a:pt x="46" y="1"/>
                  </a:cubicBezTo>
                  <a:cubicBezTo>
                    <a:pt x="49" y="1"/>
                    <a:pt x="52" y="1"/>
                    <a:pt x="54" y="1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2" name="Freeform 114">
              <a:extLst>
                <a:ext uri="{FF2B5EF4-FFF2-40B4-BE49-F238E27FC236}">
                  <a16:creationId xmlns:a16="http://schemas.microsoft.com/office/drawing/2014/main" id="{D4EDB804-7DC3-D05C-8B5F-C2FA1619F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288" y="3457575"/>
              <a:ext cx="9525" cy="6350"/>
            </a:xfrm>
            <a:custGeom>
              <a:avLst/>
              <a:gdLst>
                <a:gd name="T0" fmla="*/ 5 w 5"/>
                <a:gd name="T1" fmla="*/ 0 h 2"/>
                <a:gd name="T2" fmla="*/ 5 w 5"/>
                <a:gd name="T3" fmla="*/ 2 h 2"/>
                <a:gd name="T4" fmla="*/ 0 w 5"/>
                <a:gd name="T5" fmla="*/ 1 h 2"/>
                <a:gd name="T6" fmla="*/ 5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5" y="0"/>
                  </a:moveTo>
                  <a:cubicBezTo>
                    <a:pt x="5" y="1"/>
                    <a:pt x="5" y="1"/>
                    <a:pt x="5" y="2"/>
                  </a:cubicBezTo>
                  <a:cubicBezTo>
                    <a:pt x="4" y="1"/>
                    <a:pt x="2" y="2"/>
                    <a:pt x="0" y="1"/>
                  </a:cubicBezTo>
                  <a:cubicBezTo>
                    <a:pt x="2" y="0"/>
                    <a:pt x="4" y="0"/>
                    <a:pt x="5" y="0"/>
                  </a:cubicBezTo>
                  <a:close/>
                </a:path>
              </a:pathLst>
            </a:custGeom>
            <a:solidFill>
              <a:srgbClr val="88CB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5" name="Grupo 114">
            <a:extLst>
              <a:ext uri="{FF2B5EF4-FFF2-40B4-BE49-F238E27FC236}">
                <a16:creationId xmlns:a16="http://schemas.microsoft.com/office/drawing/2014/main" id="{E0F5FCCA-E98D-EA96-A8D1-BDA15A37F734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966" name="Freeform 118">
              <a:extLst>
                <a:ext uri="{FF2B5EF4-FFF2-40B4-BE49-F238E27FC236}">
                  <a16:creationId xmlns:a16="http://schemas.microsoft.com/office/drawing/2014/main" id="{668BFA9F-9BB9-8540-D613-05017D454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7" name="Freeform 119">
              <a:extLst>
                <a:ext uri="{FF2B5EF4-FFF2-40B4-BE49-F238E27FC236}">
                  <a16:creationId xmlns:a16="http://schemas.microsoft.com/office/drawing/2014/main" id="{DB6D4812-72EF-8636-1445-DA8A6123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8" name="Freeform 120">
              <a:extLst>
                <a:ext uri="{FF2B5EF4-FFF2-40B4-BE49-F238E27FC236}">
                  <a16:creationId xmlns:a16="http://schemas.microsoft.com/office/drawing/2014/main" id="{A19F871F-0C4B-36DA-B8E9-34353B7B5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9" name="Freeform 121">
              <a:extLst>
                <a:ext uri="{FF2B5EF4-FFF2-40B4-BE49-F238E27FC236}">
                  <a16:creationId xmlns:a16="http://schemas.microsoft.com/office/drawing/2014/main" id="{784F14A7-E91A-0758-D865-09887A19D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0" name="Freeform 122">
              <a:extLst>
                <a:ext uri="{FF2B5EF4-FFF2-40B4-BE49-F238E27FC236}">
                  <a16:creationId xmlns:a16="http://schemas.microsoft.com/office/drawing/2014/main" id="{B6C442A8-652B-3A7B-018D-4D9AE7BC4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1" name="Freeform 123">
              <a:extLst>
                <a:ext uri="{FF2B5EF4-FFF2-40B4-BE49-F238E27FC236}">
                  <a16:creationId xmlns:a16="http://schemas.microsoft.com/office/drawing/2014/main" id="{004EC083-26AB-B04F-ACF5-FEA85A5C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2" name="Freeform 124">
              <a:extLst>
                <a:ext uri="{FF2B5EF4-FFF2-40B4-BE49-F238E27FC236}">
                  <a16:creationId xmlns:a16="http://schemas.microsoft.com/office/drawing/2014/main" id="{7FF7BB2F-CDEA-3E8C-C87C-52E23B571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3" name="Freeform 125">
              <a:extLst>
                <a:ext uri="{FF2B5EF4-FFF2-40B4-BE49-F238E27FC236}">
                  <a16:creationId xmlns:a16="http://schemas.microsoft.com/office/drawing/2014/main" id="{95012057-049D-006B-8B72-50C27938F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4" name="Freeform 126">
              <a:extLst>
                <a:ext uri="{FF2B5EF4-FFF2-40B4-BE49-F238E27FC236}">
                  <a16:creationId xmlns:a16="http://schemas.microsoft.com/office/drawing/2014/main" id="{175AB1F4-B0B3-0929-DA56-82D7108F0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5" name="Freeform 127">
              <a:extLst>
                <a:ext uri="{FF2B5EF4-FFF2-40B4-BE49-F238E27FC236}">
                  <a16:creationId xmlns:a16="http://schemas.microsoft.com/office/drawing/2014/main" id="{151C3778-F0AE-C76D-20BF-DCF2EB3AF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6" name="Freeform 128">
              <a:extLst>
                <a:ext uri="{FF2B5EF4-FFF2-40B4-BE49-F238E27FC236}">
                  <a16:creationId xmlns:a16="http://schemas.microsoft.com/office/drawing/2014/main" id="{53BD57D5-4380-E033-BB92-45E9C3DB7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7" name="Freeform 129">
              <a:extLst>
                <a:ext uri="{FF2B5EF4-FFF2-40B4-BE49-F238E27FC236}">
                  <a16:creationId xmlns:a16="http://schemas.microsoft.com/office/drawing/2014/main" id="{6202CCD4-F39D-D75B-D438-90E31FB72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8" name="Freeform 130">
              <a:extLst>
                <a:ext uri="{FF2B5EF4-FFF2-40B4-BE49-F238E27FC236}">
                  <a16:creationId xmlns:a16="http://schemas.microsoft.com/office/drawing/2014/main" id="{96798A36-8534-9AEE-6B30-159696EC3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9" name="Freeform 131">
              <a:extLst>
                <a:ext uri="{FF2B5EF4-FFF2-40B4-BE49-F238E27FC236}">
                  <a16:creationId xmlns:a16="http://schemas.microsoft.com/office/drawing/2014/main" id="{D8D55BA5-4396-0D15-EA44-EED41E173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0" name="Freeform 132">
              <a:extLst>
                <a:ext uri="{FF2B5EF4-FFF2-40B4-BE49-F238E27FC236}">
                  <a16:creationId xmlns:a16="http://schemas.microsoft.com/office/drawing/2014/main" id="{93CA3487-D84C-1BBD-D624-A024455BC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1" name="Freeform 133">
              <a:extLst>
                <a:ext uri="{FF2B5EF4-FFF2-40B4-BE49-F238E27FC236}">
                  <a16:creationId xmlns:a16="http://schemas.microsoft.com/office/drawing/2014/main" id="{0C900D55-2431-EA11-F400-4FF044FF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2" name="Freeform 134">
              <a:extLst>
                <a:ext uri="{FF2B5EF4-FFF2-40B4-BE49-F238E27FC236}">
                  <a16:creationId xmlns:a16="http://schemas.microsoft.com/office/drawing/2014/main" id="{23315ED8-CF72-2F2A-DB3C-CC0457EF2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3" name="Freeform 135">
              <a:extLst>
                <a:ext uri="{FF2B5EF4-FFF2-40B4-BE49-F238E27FC236}">
                  <a16:creationId xmlns:a16="http://schemas.microsoft.com/office/drawing/2014/main" id="{8A242C52-9C96-8D1C-7253-AC39F95D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4" name="Freeform 136">
              <a:extLst>
                <a:ext uri="{FF2B5EF4-FFF2-40B4-BE49-F238E27FC236}">
                  <a16:creationId xmlns:a16="http://schemas.microsoft.com/office/drawing/2014/main" id="{8DE25FAB-7A36-E63E-4135-CA63D1CB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5" name="Freeform 137">
              <a:extLst>
                <a:ext uri="{FF2B5EF4-FFF2-40B4-BE49-F238E27FC236}">
                  <a16:creationId xmlns:a16="http://schemas.microsoft.com/office/drawing/2014/main" id="{5807EA06-1690-144B-B4F8-E19CF9935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6" name="Freeform 138">
              <a:extLst>
                <a:ext uri="{FF2B5EF4-FFF2-40B4-BE49-F238E27FC236}">
                  <a16:creationId xmlns:a16="http://schemas.microsoft.com/office/drawing/2014/main" id="{EEC87FD8-ED49-6CF8-E3A9-46CF0E3A9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7" name="Freeform 139">
              <a:extLst>
                <a:ext uri="{FF2B5EF4-FFF2-40B4-BE49-F238E27FC236}">
                  <a16:creationId xmlns:a16="http://schemas.microsoft.com/office/drawing/2014/main" id="{0DEF8755-B54B-177C-ADE3-3949280F4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8" name="Freeform 140">
              <a:extLst>
                <a:ext uri="{FF2B5EF4-FFF2-40B4-BE49-F238E27FC236}">
                  <a16:creationId xmlns:a16="http://schemas.microsoft.com/office/drawing/2014/main" id="{D53F915A-92B5-429E-1C01-083030B7E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9" name="Freeform 141">
              <a:extLst>
                <a:ext uri="{FF2B5EF4-FFF2-40B4-BE49-F238E27FC236}">
                  <a16:creationId xmlns:a16="http://schemas.microsoft.com/office/drawing/2014/main" id="{370D1892-1F00-5C5B-0AD1-8168CE805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0" name="Freeform 142">
              <a:extLst>
                <a:ext uri="{FF2B5EF4-FFF2-40B4-BE49-F238E27FC236}">
                  <a16:creationId xmlns:a16="http://schemas.microsoft.com/office/drawing/2014/main" id="{53C69810-683E-D31C-EC29-2618AF25C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1" name="Freeform 143">
              <a:extLst>
                <a:ext uri="{FF2B5EF4-FFF2-40B4-BE49-F238E27FC236}">
                  <a16:creationId xmlns:a16="http://schemas.microsoft.com/office/drawing/2014/main" id="{8E2FC826-D3D7-ED40-580A-61162CB5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2" name="Freeform 144">
              <a:extLst>
                <a:ext uri="{FF2B5EF4-FFF2-40B4-BE49-F238E27FC236}">
                  <a16:creationId xmlns:a16="http://schemas.microsoft.com/office/drawing/2014/main" id="{4D77D482-878C-D254-DBD7-29AAE90B8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3" name="Freeform 145">
              <a:extLst>
                <a:ext uri="{FF2B5EF4-FFF2-40B4-BE49-F238E27FC236}">
                  <a16:creationId xmlns:a16="http://schemas.microsoft.com/office/drawing/2014/main" id="{C8DCB1F1-AECB-13AD-CE84-C4B71DDAD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4" name="Freeform 146">
              <a:extLst>
                <a:ext uri="{FF2B5EF4-FFF2-40B4-BE49-F238E27FC236}">
                  <a16:creationId xmlns:a16="http://schemas.microsoft.com/office/drawing/2014/main" id="{7EF43281-6EA8-E018-158C-23251DD73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5" name="Freeform 147">
              <a:extLst>
                <a:ext uri="{FF2B5EF4-FFF2-40B4-BE49-F238E27FC236}">
                  <a16:creationId xmlns:a16="http://schemas.microsoft.com/office/drawing/2014/main" id="{9A4DC3C0-C8B4-84A0-AA08-24863CDA9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6" name="Freeform 148">
              <a:extLst>
                <a:ext uri="{FF2B5EF4-FFF2-40B4-BE49-F238E27FC236}">
                  <a16:creationId xmlns:a16="http://schemas.microsoft.com/office/drawing/2014/main" id="{9B54CC34-0A34-C2BE-499F-BF9381677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7" name="Freeform 149">
              <a:extLst>
                <a:ext uri="{FF2B5EF4-FFF2-40B4-BE49-F238E27FC236}">
                  <a16:creationId xmlns:a16="http://schemas.microsoft.com/office/drawing/2014/main" id="{361F6714-3B9F-D001-D9A6-D846DEA34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8" name="Freeform 150">
              <a:extLst>
                <a:ext uri="{FF2B5EF4-FFF2-40B4-BE49-F238E27FC236}">
                  <a16:creationId xmlns:a16="http://schemas.microsoft.com/office/drawing/2014/main" id="{2E6ED6F9-4BEF-A2D2-75EE-8FDCDEB18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9" name="Freeform 151">
              <a:extLst>
                <a:ext uri="{FF2B5EF4-FFF2-40B4-BE49-F238E27FC236}">
                  <a16:creationId xmlns:a16="http://schemas.microsoft.com/office/drawing/2014/main" id="{0D13E0D2-98C1-CA58-DFAB-4766784C1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0" name="Freeform 152">
              <a:extLst>
                <a:ext uri="{FF2B5EF4-FFF2-40B4-BE49-F238E27FC236}">
                  <a16:creationId xmlns:a16="http://schemas.microsoft.com/office/drawing/2014/main" id="{A9F2B46A-46EA-60D2-B072-24E85D144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1" name="Freeform 153">
              <a:extLst>
                <a:ext uri="{FF2B5EF4-FFF2-40B4-BE49-F238E27FC236}">
                  <a16:creationId xmlns:a16="http://schemas.microsoft.com/office/drawing/2014/main" id="{B1B27ABE-EF29-9400-774B-2F2472298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2" name="Freeform 154">
              <a:extLst>
                <a:ext uri="{FF2B5EF4-FFF2-40B4-BE49-F238E27FC236}">
                  <a16:creationId xmlns:a16="http://schemas.microsoft.com/office/drawing/2014/main" id="{D8659E75-93FF-D24E-FAB8-2419DFC18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3" name="Freeform 155">
              <a:extLst>
                <a:ext uri="{FF2B5EF4-FFF2-40B4-BE49-F238E27FC236}">
                  <a16:creationId xmlns:a16="http://schemas.microsoft.com/office/drawing/2014/main" id="{FF926121-93B1-54E6-A643-F12D0C44B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4" name="Freeform 156">
              <a:extLst>
                <a:ext uri="{FF2B5EF4-FFF2-40B4-BE49-F238E27FC236}">
                  <a16:creationId xmlns:a16="http://schemas.microsoft.com/office/drawing/2014/main" id="{B1DA8DC2-8539-9A45-54DD-63BAA46C8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5" name="Freeform 157">
              <a:extLst>
                <a:ext uri="{FF2B5EF4-FFF2-40B4-BE49-F238E27FC236}">
                  <a16:creationId xmlns:a16="http://schemas.microsoft.com/office/drawing/2014/main" id="{27F6C3D8-B29E-2ACA-9978-2E336CCE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6" name="Freeform 158">
              <a:extLst>
                <a:ext uri="{FF2B5EF4-FFF2-40B4-BE49-F238E27FC236}">
                  <a16:creationId xmlns:a16="http://schemas.microsoft.com/office/drawing/2014/main" id="{C5E4E644-3237-444F-582F-E14378C69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7" name="Freeform 159">
              <a:extLst>
                <a:ext uri="{FF2B5EF4-FFF2-40B4-BE49-F238E27FC236}">
                  <a16:creationId xmlns:a16="http://schemas.microsoft.com/office/drawing/2014/main" id="{0EDD3E05-9D3F-4928-149B-A6AE0A1C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8" name="Freeform 160">
              <a:extLst>
                <a:ext uri="{FF2B5EF4-FFF2-40B4-BE49-F238E27FC236}">
                  <a16:creationId xmlns:a16="http://schemas.microsoft.com/office/drawing/2014/main" id="{FDC3F8C0-A3E3-1D3A-A8FF-98CEB01FD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9" name="Freeform 161">
              <a:extLst>
                <a:ext uri="{FF2B5EF4-FFF2-40B4-BE49-F238E27FC236}">
                  <a16:creationId xmlns:a16="http://schemas.microsoft.com/office/drawing/2014/main" id="{8A39BF43-DA6F-2639-172B-21C5BE87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0" name="Freeform 162">
              <a:extLst>
                <a:ext uri="{FF2B5EF4-FFF2-40B4-BE49-F238E27FC236}">
                  <a16:creationId xmlns:a16="http://schemas.microsoft.com/office/drawing/2014/main" id="{77B9DEC1-6A14-BBE5-3B92-0D4690D94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1" name="Freeform 163">
              <a:extLst>
                <a:ext uri="{FF2B5EF4-FFF2-40B4-BE49-F238E27FC236}">
                  <a16:creationId xmlns:a16="http://schemas.microsoft.com/office/drawing/2014/main" id="{B3B8898F-AF7B-0E79-CF81-B2D7DDA12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2" name="Freeform 164">
              <a:extLst>
                <a:ext uri="{FF2B5EF4-FFF2-40B4-BE49-F238E27FC236}">
                  <a16:creationId xmlns:a16="http://schemas.microsoft.com/office/drawing/2014/main" id="{C4FF6BDF-4885-BA0D-D121-B919D467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3" name="Freeform 165">
              <a:extLst>
                <a:ext uri="{FF2B5EF4-FFF2-40B4-BE49-F238E27FC236}">
                  <a16:creationId xmlns:a16="http://schemas.microsoft.com/office/drawing/2014/main" id="{77D48681-38BB-D34D-806E-365F00BB6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4" name="Freeform 166">
              <a:extLst>
                <a:ext uri="{FF2B5EF4-FFF2-40B4-BE49-F238E27FC236}">
                  <a16:creationId xmlns:a16="http://schemas.microsoft.com/office/drawing/2014/main" id="{12D8BF92-6C3D-21DA-3FA2-7598BC2DF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5" name="Freeform 167">
              <a:extLst>
                <a:ext uri="{FF2B5EF4-FFF2-40B4-BE49-F238E27FC236}">
                  <a16:creationId xmlns:a16="http://schemas.microsoft.com/office/drawing/2014/main" id="{4FC8C802-7441-06EA-1F28-93171609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6" name="Freeform 168">
              <a:extLst>
                <a:ext uri="{FF2B5EF4-FFF2-40B4-BE49-F238E27FC236}">
                  <a16:creationId xmlns:a16="http://schemas.microsoft.com/office/drawing/2014/main" id="{260B5184-2FD8-DBC3-AEF7-C43F9CC05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7" name="Freeform 169">
              <a:extLst>
                <a:ext uri="{FF2B5EF4-FFF2-40B4-BE49-F238E27FC236}">
                  <a16:creationId xmlns:a16="http://schemas.microsoft.com/office/drawing/2014/main" id="{60C9A833-9C36-A4DB-6415-18C4832B8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8" name="Freeform 170">
              <a:extLst>
                <a:ext uri="{FF2B5EF4-FFF2-40B4-BE49-F238E27FC236}">
                  <a16:creationId xmlns:a16="http://schemas.microsoft.com/office/drawing/2014/main" id="{4B7C637F-A37A-CD0A-B4CB-8B6628CE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9" name="Freeform 171">
              <a:extLst>
                <a:ext uri="{FF2B5EF4-FFF2-40B4-BE49-F238E27FC236}">
                  <a16:creationId xmlns:a16="http://schemas.microsoft.com/office/drawing/2014/main" id="{8BF07F68-E40B-A8EC-97F6-21375156E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0" name="Freeform 172">
              <a:extLst>
                <a:ext uri="{FF2B5EF4-FFF2-40B4-BE49-F238E27FC236}">
                  <a16:creationId xmlns:a16="http://schemas.microsoft.com/office/drawing/2014/main" id="{2DF655A1-98E6-F5C1-1353-A57B0986F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1" name="Freeform 173">
              <a:extLst>
                <a:ext uri="{FF2B5EF4-FFF2-40B4-BE49-F238E27FC236}">
                  <a16:creationId xmlns:a16="http://schemas.microsoft.com/office/drawing/2014/main" id="{D5EE6CF8-B041-9A7C-5A8E-1BD3AC09A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2" name="Freeform 174">
              <a:extLst>
                <a:ext uri="{FF2B5EF4-FFF2-40B4-BE49-F238E27FC236}">
                  <a16:creationId xmlns:a16="http://schemas.microsoft.com/office/drawing/2014/main" id="{821AF6E6-970A-D4BD-3990-7D72E8D24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3" name="Freeform 175">
              <a:extLst>
                <a:ext uri="{FF2B5EF4-FFF2-40B4-BE49-F238E27FC236}">
                  <a16:creationId xmlns:a16="http://schemas.microsoft.com/office/drawing/2014/main" id="{7D61E214-E1A0-B9DC-9FAB-FAB553700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176">
              <a:extLst>
                <a:ext uri="{FF2B5EF4-FFF2-40B4-BE49-F238E27FC236}">
                  <a16:creationId xmlns:a16="http://schemas.microsoft.com/office/drawing/2014/main" id="{BFC303A9-18F8-D529-B153-38EFAF5A7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177">
              <a:extLst>
                <a:ext uri="{FF2B5EF4-FFF2-40B4-BE49-F238E27FC236}">
                  <a16:creationId xmlns:a16="http://schemas.microsoft.com/office/drawing/2014/main" id="{DBD61057-E431-2FFA-E09B-9D167A166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178">
              <a:extLst>
                <a:ext uri="{FF2B5EF4-FFF2-40B4-BE49-F238E27FC236}">
                  <a16:creationId xmlns:a16="http://schemas.microsoft.com/office/drawing/2014/main" id="{FA2F8CE1-25F3-75EE-1079-2F0B01D5D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179">
              <a:extLst>
                <a:ext uri="{FF2B5EF4-FFF2-40B4-BE49-F238E27FC236}">
                  <a16:creationId xmlns:a16="http://schemas.microsoft.com/office/drawing/2014/main" id="{5910C734-D6FC-346E-0649-411F642AF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180">
              <a:extLst>
                <a:ext uri="{FF2B5EF4-FFF2-40B4-BE49-F238E27FC236}">
                  <a16:creationId xmlns:a16="http://schemas.microsoft.com/office/drawing/2014/main" id="{A7970AA9-E682-03C3-66B1-DED5D55BC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181">
              <a:extLst>
                <a:ext uri="{FF2B5EF4-FFF2-40B4-BE49-F238E27FC236}">
                  <a16:creationId xmlns:a16="http://schemas.microsoft.com/office/drawing/2014/main" id="{B9656C83-0B79-2B05-9231-F7A2A7134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182">
              <a:extLst>
                <a:ext uri="{FF2B5EF4-FFF2-40B4-BE49-F238E27FC236}">
                  <a16:creationId xmlns:a16="http://schemas.microsoft.com/office/drawing/2014/main" id="{6726FF21-34BA-ADCB-A512-D05B4C979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183">
              <a:extLst>
                <a:ext uri="{FF2B5EF4-FFF2-40B4-BE49-F238E27FC236}">
                  <a16:creationId xmlns:a16="http://schemas.microsoft.com/office/drawing/2014/main" id="{DA5F5DDA-5EFE-60A9-BE69-88483B15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184">
              <a:extLst>
                <a:ext uri="{FF2B5EF4-FFF2-40B4-BE49-F238E27FC236}">
                  <a16:creationId xmlns:a16="http://schemas.microsoft.com/office/drawing/2014/main" id="{5405F420-F364-0FBF-77E1-121B5C462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185">
              <a:extLst>
                <a:ext uri="{FF2B5EF4-FFF2-40B4-BE49-F238E27FC236}">
                  <a16:creationId xmlns:a16="http://schemas.microsoft.com/office/drawing/2014/main" id="{E24973BB-4A3E-D4C8-639A-2E8DCC3C7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186">
              <a:extLst>
                <a:ext uri="{FF2B5EF4-FFF2-40B4-BE49-F238E27FC236}">
                  <a16:creationId xmlns:a16="http://schemas.microsoft.com/office/drawing/2014/main" id="{53D7F016-22E5-DDB5-B2FB-0ED65610F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187">
              <a:extLst>
                <a:ext uri="{FF2B5EF4-FFF2-40B4-BE49-F238E27FC236}">
                  <a16:creationId xmlns:a16="http://schemas.microsoft.com/office/drawing/2014/main" id="{29AE1354-6F89-CB77-E632-D0D0CFB8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188">
              <a:extLst>
                <a:ext uri="{FF2B5EF4-FFF2-40B4-BE49-F238E27FC236}">
                  <a16:creationId xmlns:a16="http://schemas.microsoft.com/office/drawing/2014/main" id="{9550E6FB-D633-5FA1-BF85-4C9CCECE7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189">
              <a:extLst>
                <a:ext uri="{FF2B5EF4-FFF2-40B4-BE49-F238E27FC236}">
                  <a16:creationId xmlns:a16="http://schemas.microsoft.com/office/drawing/2014/main" id="{C5802688-1476-F433-28E9-934F2C17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190">
              <a:extLst>
                <a:ext uri="{FF2B5EF4-FFF2-40B4-BE49-F238E27FC236}">
                  <a16:creationId xmlns:a16="http://schemas.microsoft.com/office/drawing/2014/main" id="{0F65E25C-D88D-C9E3-1D72-E4FC260C2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191">
              <a:extLst>
                <a:ext uri="{FF2B5EF4-FFF2-40B4-BE49-F238E27FC236}">
                  <a16:creationId xmlns:a16="http://schemas.microsoft.com/office/drawing/2014/main" id="{9F7F0F8A-178F-C352-82AF-D196DE01F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192">
              <a:extLst>
                <a:ext uri="{FF2B5EF4-FFF2-40B4-BE49-F238E27FC236}">
                  <a16:creationId xmlns:a16="http://schemas.microsoft.com/office/drawing/2014/main" id="{471F6D33-B5A5-572E-1CD0-EC33B88B3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193">
              <a:extLst>
                <a:ext uri="{FF2B5EF4-FFF2-40B4-BE49-F238E27FC236}">
                  <a16:creationId xmlns:a16="http://schemas.microsoft.com/office/drawing/2014/main" id="{0108CC80-94C0-505A-F20F-072EF4142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194">
              <a:extLst>
                <a:ext uri="{FF2B5EF4-FFF2-40B4-BE49-F238E27FC236}">
                  <a16:creationId xmlns:a16="http://schemas.microsoft.com/office/drawing/2014/main" id="{3369EF2C-BA3C-17EC-56B7-73DCE8E06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195">
              <a:extLst>
                <a:ext uri="{FF2B5EF4-FFF2-40B4-BE49-F238E27FC236}">
                  <a16:creationId xmlns:a16="http://schemas.microsoft.com/office/drawing/2014/main" id="{B0FC1AC1-F1C5-0E84-4884-99E6EF43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196">
              <a:extLst>
                <a:ext uri="{FF2B5EF4-FFF2-40B4-BE49-F238E27FC236}">
                  <a16:creationId xmlns:a16="http://schemas.microsoft.com/office/drawing/2014/main" id="{79865BB9-90E9-50FD-9319-DCB413076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197">
              <a:extLst>
                <a:ext uri="{FF2B5EF4-FFF2-40B4-BE49-F238E27FC236}">
                  <a16:creationId xmlns:a16="http://schemas.microsoft.com/office/drawing/2014/main" id="{210A32B6-5A04-590C-B3D4-7CB9E2548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198">
              <a:extLst>
                <a:ext uri="{FF2B5EF4-FFF2-40B4-BE49-F238E27FC236}">
                  <a16:creationId xmlns:a16="http://schemas.microsoft.com/office/drawing/2014/main" id="{ACE7A41F-C922-4DF8-29DD-95FB26BFA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199">
              <a:extLst>
                <a:ext uri="{FF2B5EF4-FFF2-40B4-BE49-F238E27FC236}">
                  <a16:creationId xmlns:a16="http://schemas.microsoft.com/office/drawing/2014/main" id="{01EED488-CE07-53D9-30C2-55150D0E3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200">
              <a:extLst>
                <a:ext uri="{FF2B5EF4-FFF2-40B4-BE49-F238E27FC236}">
                  <a16:creationId xmlns:a16="http://schemas.microsoft.com/office/drawing/2014/main" id="{D340E20E-F5D9-5E8A-4B70-6F64AC08F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201">
              <a:extLst>
                <a:ext uri="{FF2B5EF4-FFF2-40B4-BE49-F238E27FC236}">
                  <a16:creationId xmlns:a16="http://schemas.microsoft.com/office/drawing/2014/main" id="{8E137718-49C7-EBB0-C2D4-09DAC41D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202">
              <a:extLst>
                <a:ext uri="{FF2B5EF4-FFF2-40B4-BE49-F238E27FC236}">
                  <a16:creationId xmlns:a16="http://schemas.microsoft.com/office/drawing/2014/main" id="{FBDBB55D-2383-B483-18B9-83C83A98F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203">
              <a:extLst>
                <a:ext uri="{FF2B5EF4-FFF2-40B4-BE49-F238E27FC236}">
                  <a16:creationId xmlns:a16="http://schemas.microsoft.com/office/drawing/2014/main" id="{17D32902-CB18-529E-3A30-98431F607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204">
              <a:extLst>
                <a:ext uri="{FF2B5EF4-FFF2-40B4-BE49-F238E27FC236}">
                  <a16:creationId xmlns:a16="http://schemas.microsoft.com/office/drawing/2014/main" id="{9D42EA36-B1CA-C614-078F-9C4F7999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205">
              <a:extLst>
                <a:ext uri="{FF2B5EF4-FFF2-40B4-BE49-F238E27FC236}">
                  <a16:creationId xmlns:a16="http://schemas.microsoft.com/office/drawing/2014/main" id="{1977F877-0EB8-3614-A6F9-68A44EC25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206">
              <a:extLst>
                <a:ext uri="{FF2B5EF4-FFF2-40B4-BE49-F238E27FC236}">
                  <a16:creationId xmlns:a16="http://schemas.microsoft.com/office/drawing/2014/main" id="{FB060723-9207-02F0-F230-2DCEEA5C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207">
              <a:extLst>
                <a:ext uri="{FF2B5EF4-FFF2-40B4-BE49-F238E27FC236}">
                  <a16:creationId xmlns:a16="http://schemas.microsoft.com/office/drawing/2014/main" id="{666057CE-B2E0-086A-7E6A-E10CB30A6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208">
              <a:extLst>
                <a:ext uri="{FF2B5EF4-FFF2-40B4-BE49-F238E27FC236}">
                  <a16:creationId xmlns:a16="http://schemas.microsoft.com/office/drawing/2014/main" id="{AC5A34FC-C7E3-C113-E0D2-883863DF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209">
              <a:extLst>
                <a:ext uri="{FF2B5EF4-FFF2-40B4-BE49-F238E27FC236}">
                  <a16:creationId xmlns:a16="http://schemas.microsoft.com/office/drawing/2014/main" id="{91596FD8-9CDB-FD22-9F95-CFB54F80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210">
              <a:extLst>
                <a:ext uri="{FF2B5EF4-FFF2-40B4-BE49-F238E27FC236}">
                  <a16:creationId xmlns:a16="http://schemas.microsoft.com/office/drawing/2014/main" id="{D7434B72-8ED9-AA59-F60A-6A9F617E5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211">
              <a:extLst>
                <a:ext uri="{FF2B5EF4-FFF2-40B4-BE49-F238E27FC236}">
                  <a16:creationId xmlns:a16="http://schemas.microsoft.com/office/drawing/2014/main" id="{3DE563B3-3D01-6DFE-F412-F350B914C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212">
              <a:extLst>
                <a:ext uri="{FF2B5EF4-FFF2-40B4-BE49-F238E27FC236}">
                  <a16:creationId xmlns:a16="http://schemas.microsoft.com/office/drawing/2014/main" id="{6F878995-E16D-BB53-A545-C098F3A6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213">
              <a:extLst>
                <a:ext uri="{FF2B5EF4-FFF2-40B4-BE49-F238E27FC236}">
                  <a16:creationId xmlns:a16="http://schemas.microsoft.com/office/drawing/2014/main" id="{A00BC2B0-5516-4C3B-3AA2-28C1C91F4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214">
              <a:extLst>
                <a:ext uri="{FF2B5EF4-FFF2-40B4-BE49-F238E27FC236}">
                  <a16:creationId xmlns:a16="http://schemas.microsoft.com/office/drawing/2014/main" id="{A5CC2D32-848D-047D-24F8-BD04086C9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215">
              <a:extLst>
                <a:ext uri="{FF2B5EF4-FFF2-40B4-BE49-F238E27FC236}">
                  <a16:creationId xmlns:a16="http://schemas.microsoft.com/office/drawing/2014/main" id="{84214D1F-6802-D89A-902E-71141E597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216">
              <a:extLst>
                <a:ext uri="{FF2B5EF4-FFF2-40B4-BE49-F238E27FC236}">
                  <a16:creationId xmlns:a16="http://schemas.microsoft.com/office/drawing/2014/main" id="{39E1D91A-3104-0EA0-2F74-6600BC2C2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217">
              <a:extLst>
                <a:ext uri="{FF2B5EF4-FFF2-40B4-BE49-F238E27FC236}">
                  <a16:creationId xmlns:a16="http://schemas.microsoft.com/office/drawing/2014/main" id="{3577A8EA-F360-ABD1-F32F-91C83EFB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218">
              <a:extLst>
                <a:ext uri="{FF2B5EF4-FFF2-40B4-BE49-F238E27FC236}">
                  <a16:creationId xmlns:a16="http://schemas.microsoft.com/office/drawing/2014/main" id="{0C3983DE-5FFE-C55A-3636-45F8BE26F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219">
              <a:extLst>
                <a:ext uri="{FF2B5EF4-FFF2-40B4-BE49-F238E27FC236}">
                  <a16:creationId xmlns:a16="http://schemas.microsoft.com/office/drawing/2014/main" id="{61629F04-7125-E6FA-6489-FA3F2AE43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220">
              <a:extLst>
                <a:ext uri="{FF2B5EF4-FFF2-40B4-BE49-F238E27FC236}">
                  <a16:creationId xmlns:a16="http://schemas.microsoft.com/office/drawing/2014/main" id="{8192DF81-5DCA-BA05-B2C4-A63A8B635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221">
              <a:extLst>
                <a:ext uri="{FF2B5EF4-FFF2-40B4-BE49-F238E27FC236}">
                  <a16:creationId xmlns:a16="http://schemas.microsoft.com/office/drawing/2014/main" id="{95B6573F-4754-9AE1-9C56-1177AC7B6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222">
              <a:extLst>
                <a:ext uri="{FF2B5EF4-FFF2-40B4-BE49-F238E27FC236}">
                  <a16:creationId xmlns:a16="http://schemas.microsoft.com/office/drawing/2014/main" id="{BD33D5C8-4F8B-24DB-0BFB-95D98C03C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119" name="Grupo 1118">
            <a:extLst>
              <a:ext uri="{FF2B5EF4-FFF2-40B4-BE49-F238E27FC236}">
                <a16:creationId xmlns:a16="http://schemas.microsoft.com/office/drawing/2014/main" id="{E0B207CB-1649-313E-9614-F640B7E0C5DE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118" name="Freeform 226">
              <a:extLst>
                <a:ext uri="{FF2B5EF4-FFF2-40B4-BE49-F238E27FC236}">
                  <a16:creationId xmlns:a16="http://schemas.microsoft.com/office/drawing/2014/main" id="{A7378314-F4E6-AD7E-7E63-D21C3A35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227">
              <a:extLst>
                <a:ext uri="{FF2B5EF4-FFF2-40B4-BE49-F238E27FC236}">
                  <a16:creationId xmlns:a16="http://schemas.microsoft.com/office/drawing/2014/main" id="{75018DA4-52D9-EC91-E65B-56460543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228">
              <a:extLst>
                <a:ext uri="{FF2B5EF4-FFF2-40B4-BE49-F238E27FC236}">
                  <a16:creationId xmlns:a16="http://schemas.microsoft.com/office/drawing/2014/main" id="{F37DCBD5-DD15-F18C-1E8F-6FED8D1C6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229">
              <a:extLst>
                <a:ext uri="{FF2B5EF4-FFF2-40B4-BE49-F238E27FC236}">
                  <a16:creationId xmlns:a16="http://schemas.microsoft.com/office/drawing/2014/main" id="{B636DD3D-4351-0722-3731-9C75F4FE7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230">
              <a:extLst>
                <a:ext uri="{FF2B5EF4-FFF2-40B4-BE49-F238E27FC236}">
                  <a16:creationId xmlns:a16="http://schemas.microsoft.com/office/drawing/2014/main" id="{D9953CDB-3AB8-E1EF-1425-5A7F3323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231">
              <a:extLst>
                <a:ext uri="{FF2B5EF4-FFF2-40B4-BE49-F238E27FC236}">
                  <a16:creationId xmlns:a16="http://schemas.microsoft.com/office/drawing/2014/main" id="{5FA8E670-0C27-6F91-3D2A-8A516BBA8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232">
              <a:extLst>
                <a:ext uri="{FF2B5EF4-FFF2-40B4-BE49-F238E27FC236}">
                  <a16:creationId xmlns:a16="http://schemas.microsoft.com/office/drawing/2014/main" id="{2C901F57-7753-8E94-5375-9240E549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233">
              <a:extLst>
                <a:ext uri="{FF2B5EF4-FFF2-40B4-BE49-F238E27FC236}">
                  <a16:creationId xmlns:a16="http://schemas.microsoft.com/office/drawing/2014/main" id="{8CADD1D0-17D8-BE61-094A-D901191CC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234">
              <a:extLst>
                <a:ext uri="{FF2B5EF4-FFF2-40B4-BE49-F238E27FC236}">
                  <a16:creationId xmlns:a16="http://schemas.microsoft.com/office/drawing/2014/main" id="{61AFA0BC-58B8-A951-4790-78DD08B7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235">
              <a:extLst>
                <a:ext uri="{FF2B5EF4-FFF2-40B4-BE49-F238E27FC236}">
                  <a16:creationId xmlns:a16="http://schemas.microsoft.com/office/drawing/2014/main" id="{C611F337-6064-C4D9-36D3-324C17C3B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4" name="Freeform 236">
              <a:extLst>
                <a:ext uri="{FF2B5EF4-FFF2-40B4-BE49-F238E27FC236}">
                  <a16:creationId xmlns:a16="http://schemas.microsoft.com/office/drawing/2014/main" id="{2D3853B3-7808-30D5-6562-474EE0E48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5" name="Freeform 237">
              <a:extLst>
                <a:ext uri="{FF2B5EF4-FFF2-40B4-BE49-F238E27FC236}">
                  <a16:creationId xmlns:a16="http://schemas.microsoft.com/office/drawing/2014/main" id="{1377687A-C2B3-990D-1C9B-89E7BD72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6" name="Freeform 238">
              <a:extLst>
                <a:ext uri="{FF2B5EF4-FFF2-40B4-BE49-F238E27FC236}">
                  <a16:creationId xmlns:a16="http://schemas.microsoft.com/office/drawing/2014/main" id="{37875F93-B4B3-381C-83C0-BD2B3F909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7" name="Freeform 239">
              <a:extLst>
                <a:ext uri="{FF2B5EF4-FFF2-40B4-BE49-F238E27FC236}">
                  <a16:creationId xmlns:a16="http://schemas.microsoft.com/office/drawing/2014/main" id="{6CB5C547-DE0E-4561-39AF-B856387F6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8" name="Freeform 240">
              <a:extLst>
                <a:ext uri="{FF2B5EF4-FFF2-40B4-BE49-F238E27FC236}">
                  <a16:creationId xmlns:a16="http://schemas.microsoft.com/office/drawing/2014/main" id="{95041004-1E8A-2E17-6C1F-EA901393A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9" name="Freeform 241">
              <a:extLst>
                <a:ext uri="{FF2B5EF4-FFF2-40B4-BE49-F238E27FC236}">
                  <a16:creationId xmlns:a16="http://schemas.microsoft.com/office/drawing/2014/main" id="{65F80230-901E-E968-092F-5268170C3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0" name="Freeform 242">
              <a:extLst>
                <a:ext uri="{FF2B5EF4-FFF2-40B4-BE49-F238E27FC236}">
                  <a16:creationId xmlns:a16="http://schemas.microsoft.com/office/drawing/2014/main" id="{ACB2002A-DA20-5FBC-1FD5-D31D8279B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1" name="Freeform 243">
              <a:extLst>
                <a:ext uri="{FF2B5EF4-FFF2-40B4-BE49-F238E27FC236}">
                  <a16:creationId xmlns:a16="http://schemas.microsoft.com/office/drawing/2014/main" id="{4CD28312-C99B-08A9-0A4D-0E0CE0992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2" name="Freeform 244">
              <a:extLst>
                <a:ext uri="{FF2B5EF4-FFF2-40B4-BE49-F238E27FC236}">
                  <a16:creationId xmlns:a16="http://schemas.microsoft.com/office/drawing/2014/main" id="{09283E9B-E1CA-CB57-3BDA-E0D5365B9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3" name="Freeform 245">
              <a:extLst>
                <a:ext uri="{FF2B5EF4-FFF2-40B4-BE49-F238E27FC236}">
                  <a16:creationId xmlns:a16="http://schemas.microsoft.com/office/drawing/2014/main" id="{852C57BD-9479-F653-084D-2C4403FA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4" name="Freeform 246">
              <a:extLst>
                <a:ext uri="{FF2B5EF4-FFF2-40B4-BE49-F238E27FC236}">
                  <a16:creationId xmlns:a16="http://schemas.microsoft.com/office/drawing/2014/main" id="{3F84CF9E-5A5B-44F0-D05B-58525B84D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5" name="Freeform 247">
              <a:extLst>
                <a:ext uri="{FF2B5EF4-FFF2-40B4-BE49-F238E27FC236}">
                  <a16:creationId xmlns:a16="http://schemas.microsoft.com/office/drawing/2014/main" id="{9B246290-78DC-4DC0-5668-B302A6E17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6" name="Freeform 248">
              <a:extLst>
                <a:ext uri="{FF2B5EF4-FFF2-40B4-BE49-F238E27FC236}">
                  <a16:creationId xmlns:a16="http://schemas.microsoft.com/office/drawing/2014/main" id="{D3788062-3200-17C8-45B1-8AD660123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7" name="Freeform 249">
              <a:extLst>
                <a:ext uri="{FF2B5EF4-FFF2-40B4-BE49-F238E27FC236}">
                  <a16:creationId xmlns:a16="http://schemas.microsoft.com/office/drawing/2014/main" id="{2D27A39B-8095-636B-A869-6AFD62D76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8" name="Freeform 250">
              <a:extLst>
                <a:ext uri="{FF2B5EF4-FFF2-40B4-BE49-F238E27FC236}">
                  <a16:creationId xmlns:a16="http://schemas.microsoft.com/office/drawing/2014/main" id="{30BFA5BF-C1F2-0880-EF68-F538253B7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9" name="Freeform 251">
              <a:extLst>
                <a:ext uri="{FF2B5EF4-FFF2-40B4-BE49-F238E27FC236}">
                  <a16:creationId xmlns:a16="http://schemas.microsoft.com/office/drawing/2014/main" id="{F86E22C4-7302-4355-ED62-D8428953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0" name="Freeform 252">
              <a:extLst>
                <a:ext uri="{FF2B5EF4-FFF2-40B4-BE49-F238E27FC236}">
                  <a16:creationId xmlns:a16="http://schemas.microsoft.com/office/drawing/2014/main" id="{050F3FD0-74AA-AC7D-52A3-649DB20CB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1" name="Freeform 253">
              <a:extLst>
                <a:ext uri="{FF2B5EF4-FFF2-40B4-BE49-F238E27FC236}">
                  <a16:creationId xmlns:a16="http://schemas.microsoft.com/office/drawing/2014/main" id="{C23C67C5-1C44-7943-4D22-EDF788E73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2" name="Freeform 254">
              <a:extLst>
                <a:ext uri="{FF2B5EF4-FFF2-40B4-BE49-F238E27FC236}">
                  <a16:creationId xmlns:a16="http://schemas.microsoft.com/office/drawing/2014/main" id="{5E26F775-3D75-57DF-76A0-D0445161F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3" name="Freeform 255">
              <a:extLst>
                <a:ext uri="{FF2B5EF4-FFF2-40B4-BE49-F238E27FC236}">
                  <a16:creationId xmlns:a16="http://schemas.microsoft.com/office/drawing/2014/main" id="{7FE00F54-B9AA-2729-B19E-45A9D0332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4" name="Freeform 256">
              <a:extLst>
                <a:ext uri="{FF2B5EF4-FFF2-40B4-BE49-F238E27FC236}">
                  <a16:creationId xmlns:a16="http://schemas.microsoft.com/office/drawing/2014/main" id="{6E04605F-EF55-3850-752F-887FF29C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5" name="Freeform 257">
              <a:extLst>
                <a:ext uri="{FF2B5EF4-FFF2-40B4-BE49-F238E27FC236}">
                  <a16:creationId xmlns:a16="http://schemas.microsoft.com/office/drawing/2014/main" id="{424C90E8-9104-A669-9557-A4339B6A0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6" name="Freeform 258">
              <a:extLst>
                <a:ext uri="{FF2B5EF4-FFF2-40B4-BE49-F238E27FC236}">
                  <a16:creationId xmlns:a16="http://schemas.microsoft.com/office/drawing/2014/main" id="{EB59385B-ECCD-3F03-470F-82D11AB1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7" name="Freeform 259">
              <a:extLst>
                <a:ext uri="{FF2B5EF4-FFF2-40B4-BE49-F238E27FC236}">
                  <a16:creationId xmlns:a16="http://schemas.microsoft.com/office/drawing/2014/main" id="{01AF2BA4-6FEC-A5CE-4259-B3E6BF04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8" name="Freeform 260">
              <a:extLst>
                <a:ext uri="{FF2B5EF4-FFF2-40B4-BE49-F238E27FC236}">
                  <a16:creationId xmlns:a16="http://schemas.microsoft.com/office/drawing/2014/main" id="{9D0EDFB6-5833-8ABC-D797-BF7A61484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9" name="Freeform 261">
              <a:extLst>
                <a:ext uri="{FF2B5EF4-FFF2-40B4-BE49-F238E27FC236}">
                  <a16:creationId xmlns:a16="http://schemas.microsoft.com/office/drawing/2014/main" id="{DC68A23C-E10A-FEE4-DE02-8957830F2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0" name="Freeform 262">
              <a:extLst>
                <a:ext uri="{FF2B5EF4-FFF2-40B4-BE49-F238E27FC236}">
                  <a16:creationId xmlns:a16="http://schemas.microsoft.com/office/drawing/2014/main" id="{BBBADC43-A316-5DB7-3709-5BCFDB98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1" name="Freeform 263">
              <a:extLst>
                <a:ext uri="{FF2B5EF4-FFF2-40B4-BE49-F238E27FC236}">
                  <a16:creationId xmlns:a16="http://schemas.microsoft.com/office/drawing/2014/main" id="{832F07A7-11F3-0B39-A466-0298E647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2" name="Freeform 264">
              <a:extLst>
                <a:ext uri="{FF2B5EF4-FFF2-40B4-BE49-F238E27FC236}">
                  <a16:creationId xmlns:a16="http://schemas.microsoft.com/office/drawing/2014/main" id="{659F213F-435D-C92E-B851-7C36D491B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3" name="Freeform 265">
              <a:extLst>
                <a:ext uri="{FF2B5EF4-FFF2-40B4-BE49-F238E27FC236}">
                  <a16:creationId xmlns:a16="http://schemas.microsoft.com/office/drawing/2014/main" id="{5BD2210C-2F83-B932-1199-D50E9BD5B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4" name="Freeform 266">
              <a:extLst>
                <a:ext uri="{FF2B5EF4-FFF2-40B4-BE49-F238E27FC236}">
                  <a16:creationId xmlns:a16="http://schemas.microsoft.com/office/drawing/2014/main" id="{363F05E3-4B7B-36AC-E813-FD92C7D5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5" name="Freeform 267">
              <a:extLst>
                <a:ext uri="{FF2B5EF4-FFF2-40B4-BE49-F238E27FC236}">
                  <a16:creationId xmlns:a16="http://schemas.microsoft.com/office/drawing/2014/main" id="{BA088184-6E81-C69E-21AD-370790ACA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6" name="Freeform 268">
              <a:extLst>
                <a:ext uri="{FF2B5EF4-FFF2-40B4-BE49-F238E27FC236}">
                  <a16:creationId xmlns:a16="http://schemas.microsoft.com/office/drawing/2014/main" id="{3E6CA2E3-0F65-9616-EFB6-1C70991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7" name="Freeform 269">
              <a:extLst>
                <a:ext uri="{FF2B5EF4-FFF2-40B4-BE49-F238E27FC236}">
                  <a16:creationId xmlns:a16="http://schemas.microsoft.com/office/drawing/2014/main" id="{C633F2A6-61F0-9F74-EDFB-71C99B7CA8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8" name="Freeform 270">
              <a:extLst>
                <a:ext uri="{FF2B5EF4-FFF2-40B4-BE49-F238E27FC236}">
                  <a16:creationId xmlns:a16="http://schemas.microsoft.com/office/drawing/2014/main" id="{41AB3295-1AD3-C8FE-E7FF-0016D8829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9" name="Freeform 271">
              <a:extLst>
                <a:ext uri="{FF2B5EF4-FFF2-40B4-BE49-F238E27FC236}">
                  <a16:creationId xmlns:a16="http://schemas.microsoft.com/office/drawing/2014/main" id="{9CB2498F-5695-BAF8-7E78-A535B391C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0" name="Freeform 272">
              <a:extLst>
                <a:ext uri="{FF2B5EF4-FFF2-40B4-BE49-F238E27FC236}">
                  <a16:creationId xmlns:a16="http://schemas.microsoft.com/office/drawing/2014/main" id="{1CEA7E0F-A7CB-4661-146B-A6E7BE4B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1" name="Freeform 273">
              <a:extLst>
                <a:ext uri="{FF2B5EF4-FFF2-40B4-BE49-F238E27FC236}">
                  <a16:creationId xmlns:a16="http://schemas.microsoft.com/office/drawing/2014/main" id="{0E6D1FCD-580A-FBC3-48A2-7711AAF42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2" name="Freeform 274">
              <a:extLst>
                <a:ext uri="{FF2B5EF4-FFF2-40B4-BE49-F238E27FC236}">
                  <a16:creationId xmlns:a16="http://schemas.microsoft.com/office/drawing/2014/main" id="{6442FE87-F87E-F407-53C8-C58097047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3" name="Freeform 275">
              <a:extLst>
                <a:ext uri="{FF2B5EF4-FFF2-40B4-BE49-F238E27FC236}">
                  <a16:creationId xmlns:a16="http://schemas.microsoft.com/office/drawing/2014/main" id="{3480B351-EC0B-03EB-6026-284429165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4" name="Freeform 276">
              <a:extLst>
                <a:ext uri="{FF2B5EF4-FFF2-40B4-BE49-F238E27FC236}">
                  <a16:creationId xmlns:a16="http://schemas.microsoft.com/office/drawing/2014/main" id="{923D8618-ADA5-6166-50DB-4158EE77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5" name="Freeform 277">
              <a:extLst>
                <a:ext uri="{FF2B5EF4-FFF2-40B4-BE49-F238E27FC236}">
                  <a16:creationId xmlns:a16="http://schemas.microsoft.com/office/drawing/2014/main" id="{F4084B82-DBAC-DE56-9B39-C5E7E351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6" name="Freeform 278">
              <a:extLst>
                <a:ext uri="{FF2B5EF4-FFF2-40B4-BE49-F238E27FC236}">
                  <a16:creationId xmlns:a16="http://schemas.microsoft.com/office/drawing/2014/main" id="{DBA3DE0B-1EA4-A76D-0C93-8C26C664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7" name="Freeform 279">
              <a:extLst>
                <a:ext uri="{FF2B5EF4-FFF2-40B4-BE49-F238E27FC236}">
                  <a16:creationId xmlns:a16="http://schemas.microsoft.com/office/drawing/2014/main" id="{1F2A9386-B62C-981D-5F31-25D8A373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8" name="Freeform 280">
              <a:extLst>
                <a:ext uri="{FF2B5EF4-FFF2-40B4-BE49-F238E27FC236}">
                  <a16:creationId xmlns:a16="http://schemas.microsoft.com/office/drawing/2014/main" id="{AC7BFECD-16F7-443F-1572-8B15312B6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9" name="Freeform 281">
              <a:extLst>
                <a:ext uri="{FF2B5EF4-FFF2-40B4-BE49-F238E27FC236}">
                  <a16:creationId xmlns:a16="http://schemas.microsoft.com/office/drawing/2014/main" id="{889F0ED4-D48A-97B2-94E0-C8C7D0A28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0" name="Freeform 282">
              <a:extLst>
                <a:ext uri="{FF2B5EF4-FFF2-40B4-BE49-F238E27FC236}">
                  <a16:creationId xmlns:a16="http://schemas.microsoft.com/office/drawing/2014/main" id="{5FC83822-849D-BB9B-BF96-CF5FD4797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1" name="Freeform 283">
              <a:extLst>
                <a:ext uri="{FF2B5EF4-FFF2-40B4-BE49-F238E27FC236}">
                  <a16:creationId xmlns:a16="http://schemas.microsoft.com/office/drawing/2014/main" id="{68BB0C04-B2C8-C223-3FE9-9206C253A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2" name="Freeform 284">
              <a:extLst>
                <a:ext uri="{FF2B5EF4-FFF2-40B4-BE49-F238E27FC236}">
                  <a16:creationId xmlns:a16="http://schemas.microsoft.com/office/drawing/2014/main" id="{B04EDF18-200E-D940-2D60-048140819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3" name="Freeform 285">
              <a:extLst>
                <a:ext uri="{FF2B5EF4-FFF2-40B4-BE49-F238E27FC236}">
                  <a16:creationId xmlns:a16="http://schemas.microsoft.com/office/drawing/2014/main" id="{B81726E7-21DF-AA3A-8BEB-533D18BDF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4" name="Freeform 286">
              <a:extLst>
                <a:ext uri="{FF2B5EF4-FFF2-40B4-BE49-F238E27FC236}">
                  <a16:creationId xmlns:a16="http://schemas.microsoft.com/office/drawing/2014/main" id="{901CCDB3-0EC7-A478-110D-05147E8A4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5" name="Freeform 287">
              <a:extLst>
                <a:ext uri="{FF2B5EF4-FFF2-40B4-BE49-F238E27FC236}">
                  <a16:creationId xmlns:a16="http://schemas.microsoft.com/office/drawing/2014/main" id="{5CB1B5B6-7C0D-F9AA-23C3-682D9377C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6" name="Freeform 288">
              <a:extLst>
                <a:ext uri="{FF2B5EF4-FFF2-40B4-BE49-F238E27FC236}">
                  <a16:creationId xmlns:a16="http://schemas.microsoft.com/office/drawing/2014/main" id="{88C86747-33CB-16F8-514A-948DD24F3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7" name="Freeform 289">
              <a:extLst>
                <a:ext uri="{FF2B5EF4-FFF2-40B4-BE49-F238E27FC236}">
                  <a16:creationId xmlns:a16="http://schemas.microsoft.com/office/drawing/2014/main" id="{3638FFA3-807A-79BE-BD03-9CBAC9F4F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8" name="Freeform 290">
              <a:extLst>
                <a:ext uri="{FF2B5EF4-FFF2-40B4-BE49-F238E27FC236}">
                  <a16:creationId xmlns:a16="http://schemas.microsoft.com/office/drawing/2014/main" id="{2081D558-4D4C-2181-EF1E-CB476D4AE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9" name="Freeform 291">
              <a:extLst>
                <a:ext uri="{FF2B5EF4-FFF2-40B4-BE49-F238E27FC236}">
                  <a16:creationId xmlns:a16="http://schemas.microsoft.com/office/drawing/2014/main" id="{2F34699C-AA1C-664E-7745-D65573978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0" name="Freeform 292">
              <a:extLst>
                <a:ext uri="{FF2B5EF4-FFF2-40B4-BE49-F238E27FC236}">
                  <a16:creationId xmlns:a16="http://schemas.microsoft.com/office/drawing/2014/main" id="{FE5059E3-D151-C86A-84FD-BAC51900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1" name="Freeform 293">
              <a:extLst>
                <a:ext uri="{FF2B5EF4-FFF2-40B4-BE49-F238E27FC236}">
                  <a16:creationId xmlns:a16="http://schemas.microsoft.com/office/drawing/2014/main" id="{322A04D8-76D9-820E-41C8-FB5BCEA6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2" name="Freeform 294">
              <a:extLst>
                <a:ext uri="{FF2B5EF4-FFF2-40B4-BE49-F238E27FC236}">
                  <a16:creationId xmlns:a16="http://schemas.microsoft.com/office/drawing/2014/main" id="{4E162302-3915-1380-DB17-F0BB9F46B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3" name="Freeform 295">
              <a:extLst>
                <a:ext uri="{FF2B5EF4-FFF2-40B4-BE49-F238E27FC236}">
                  <a16:creationId xmlns:a16="http://schemas.microsoft.com/office/drawing/2014/main" id="{B72C77A3-7964-0144-0CA7-6741829C5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4" name="Freeform 296">
              <a:extLst>
                <a:ext uri="{FF2B5EF4-FFF2-40B4-BE49-F238E27FC236}">
                  <a16:creationId xmlns:a16="http://schemas.microsoft.com/office/drawing/2014/main" id="{991C2EA0-0174-79BE-D728-37B1A8F0D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5" name="Freeform 297">
              <a:extLst>
                <a:ext uri="{FF2B5EF4-FFF2-40B4-BE49-F238E27FC236}">
                  <a16:creationId xmlns:a16="http://schemas.microsoft.com/office/drawing/2014/main" id="{BF925FC3-A417-80CD-981C-FAB9AB549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6" name="Freeform 298">
              <a:extLst>
                <a:ext uri="{FF2B5EF4-FFF2-40B4-BE49-F238E27FC236}">
                  <a16:creationId xmlns:a16="http://schemas.microsoft.com/office/drawing/2014/main" id="{B4C5A55F-738D-3621-F4C7-7612A1AB2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7" name="Freeform 299">
              <a:extLst>
                <a:ext uri="{FF2B5EF4-FFF2-40B4-BE49-F238E27FC236}">
                  <a16:creationId xmlns:a16="http://schemas.microsoft.com/office/drawing/2014/main" id="{5513D52D-A591-730A-3648-44C200F8A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8" name="Freeform 300">
              <a:extLst>
                <a:ext uri="{FF2B5EF4-FFF2-40B4-BE49-F238E27FC236}">
                  <a16:creationId xmlns:a16="http://schemas.microsoft.com/office/drawing/2014/main" id="{C4C62AD7-5981-3BA9-AF19-6DCE1C110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9" name="Freeform 301">
              <a:extLst>
                <a:ext uri="{FF2B5EF4-FFF2-40B4-BE49-F238E27FC236}">
                  <a16:creationId xmlns:a16="http://schemas.microsoft.com/office/drawing/2014/main" id="{38E763BE-73EF-26A0-35E1-A23FCCF08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0" name="Freeform 302">
              <a:extLst>
                <a:ext uri="{FF2B5EF4-FFF2-40B4-BE49-F238E27FC236}">
                  <a16:creationId xmlns:a16="http://schemas.microsoft.com/office/drawing/2014/main" id="{DCBBC86C-4B63-358A-F971-D8F343CC8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1" name="Freeform 303">
              <a:extLst>
                <a:ext uri="{FF2B5EF4-FFF2-40B4-BE49-F238E27FC236}">
                  <a16:creationId xmlns:a16="http://schemas.microsoft.com/office/drawing/2014/main" id="{B729CB4D-4CC4-8C0D-D377-B5F3A39A5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2" name="Freeform 304">
              <a:extLst>
                <a:ext uri="{FF2B5EF4-FFF2-40B4-BE49-F238E27FC236}">
                  <a16:creationId xmlns:a16="http://schemas.microsoft.com/office/drawing/2014/main" id="{ADDF551B-02CE-02E4-E4B2-00ADCC69F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3" name="Freeform 305">
              <a:extLst>
                <a:ext uri="{FF2B5EF4-FFF2-40B4-BE49-F238E27FC236}">
                  <a16:creationId xmlns:a16="http://schemas.microsoft.com/office/drawing/2014/main" id="{8E7F0639-9AF7-CBFD-0AEC-0C4C93A0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4" name="Freeform 306">
              <a:extLst>
                <a:ext uri="{FF2B5EF4-FFF2-40B4-BE49-F238E27FC236}">
                  <a16:creationId xmlns:a16="http://schemas.microsoft.com/office/drawing/2014/main" id="{CC5CD217-2700-0928-C824-ABF6D240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5" name="Freeform 307">
              <a:extLst>
                <a:ext uri="{FF2B5EF4-FFF2-40B4-BE49-F238E27FC236}">
                  <a16:creationId xmlns:a16="http://schemas.microsoft.com/office/drawing/2014/main" id="{E306789E-6A8E-3110-9289-EC4C3C94B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6" name="Freeform 308">
              <a:extLst>
                <a:ext uri="{FF2B5EF4-FFF2-40B4-BE49-F238E27FC236}">
                  <a16:creationId xmlns:a16="http://schemas.microsoft.com/office/drawing/2014/main" id="{862E15A1-25BF-ED3F-2489-381F120B7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7" name="Freeform 309">
              <a:extLst>
                <a:ext uri="{FF2B5EF4-FFF2-40B4-BE49-F238E27FC236}">
                  <a16:creationId xmlns:a16="http://schemas.microsoft.com/office/drawing/2014/main" id="{A12B9CE9-F7C7-1FAA-6AF6-B8B02677D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8" name="Freeform 310">
              <a:extLst>
                <a:ext uri="{FF2B5EF4-FFF2-40B4-BE49-F238E27FC236}">
                  <a16:creationId xmlns:a16="http://schemas.microsoft.com/office/drawing/2014/main" id="{CDA9F5E3-D9F3-6D26-97C6-A03F29F6D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9" name="Freeform 311">
              <a:extLst>
                <a:ext uri="{FF2B5EF4-FFF2-40B4-BE49-F238E27FC236}">
                  <a16:creationId xmlns:a16="http://schemas.microsoft.com/office/drawing/2014/main" id="{433283EC-E7A6-711D-CB43-1D9F6F41A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0" name="Freeform 312">
              <a:extLst>
                <a:ext uri="{FF2B5EF4-FFF2-40B4-BE49-F238E27FC236}">
                  <a16:creationId xmlns:a16="http://schemas.microsoft.com/office/drawing/2014/main" id="{9857C97D-A222-E1E9-004E-1F1914A9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1" name="Freeform 313">
              <a:extLst>
                <a:ext uri="{FF2B5EF4-FFF2-40B4-BE49-F238E27FC236}">
                  <a16:creationId xmlns:a16="http://schemas.microsoft.com/office/drawing/2014/main" id="{24258166-173F-3695-4480-4731D29E2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2" name="Freeform 314">
              <a:extLst>
                <a:ext uri="{FF2B5EF4-FFF2-40B4-BE49-F238E27FC236}">
                  <a16:creationId xmlns:a16="http://schemas.microsoft.com/office/drawing/2014/main" id="{F674EA8F-BFD2-B681-9E70-83E65353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3" name="Freeform 315">
              <a:extLst>
                <a:ext uri="{FF2B5EF4-FFF2-40B4-BE49-F238E27FC236}">
                  <a16:creationId xmlns:a16="http://schemas.microsoft.com/office/drawing/2014/main" id="{7AE804BB-B2FB-F895-30AD-DBBC896AC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4" name="Freeform 316">
              <a:extLst>
                <a:ext uri="{FF2B5EF4-FFF2-40B4-BE49-F238E27FC236}">
                  <a16:creationId xmlns:a16="http://schemas.microsoft.com/office/drawing/2014/main" id="{214F3D43-880D-9B82-0EBB-124CA66B6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5" name="Freeform 317">
              <a:extLst>
                <a:ext uri="{FF2B5EF4-FFF2-40B4-BE49-F238E27FC236}">
                  <a16:creationId xmlns:a16="http://schemas.microsoft.com/office/drawing/2014/main" id="{8D21530B-039C-3AC3-5DEC-E380045EB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6" name="Freeform 318">
              <a:extLst>
                <a:ext uri="{FF2B5EF4-FFF2-40B4-BE49-F238E27FC236}">
                  <a16:creationId xmlns:a16="http://schemas.microsoft.com/office/drawing/2014/main" id="{7743E1F1-D2C0-FA84-B2FB-77A88771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7" name="Freeform 319">
              <a:extLst>
                <a:ext uri="{FF2B5EF4-FFF2-40B4-BE49-F238E27FC236}">
                  <a16:creationId xmlns:a16="http://schemas.microsoft.com/office/drawing/2014/main" id="{56AF6206-0493-6BE5-06BD-056179C3C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8" name="Freeform 320">
              <a:extLst>
                <a:ext uri="{FF2B5EF4-FFF2-40B4-BE49-F238E27FC236}">
                  <a16:creationId xmlns:a16="http://schemas.microsoft.com/office/drawing/2014/main" id="{FDB6488E-2166-29D1-D4C9-99146F14F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9" name="Freeform 321">
              <a:extLst>
                <a:ext uri="{FF2B5EF4-FFF2-40B4-BE49-F238E27FC236}">
                  <a16:creationId xmlns:a16="http://schemas.microsoft.com/office/drawing/2014/main" id="{D542315E-0DF4-C2F1-CDB9-CAEAE6B5A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0" name="Freeform 322">
              <a:extLst>
                <a:ext uri="{FF2B5EF4-FFF2-40B4-BE49-F238E27FC236}">
                  <a16:creationId xmlns:a16="http://schemas.microsoft.com/office/drawing/2014/main" id="{99BF098D-F12E-2EAF-86C7-2E3F95BEB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1" name="Freeform 323">
              <a:extLst>
                <a:ext uri="{FF2B5EF4-FFF2-40B4-BE49-F238E27FC236}">
                  <a16:creationId xmlns:a16="http://schemas.microsoft.com/office/drawing/2014/main" id="{7BF44B75-607E-DB4E-125B-4FD1E723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2" name="Freeform 324">
              <a:extLst>
                <a:ext uri="{FF2B5EF4-FFF2-40B4-BE49-F238E27FC236}">
                  <a16:creationId xmlns:a16="http://schemas.microsoft.com/office/drawing/2014/main" id="{0EF6685E-D1FE-A543-E773-542721C96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3" name="Freeform 325">
              <a:extLst>
                <a:ext uri="{FF2B5EF4-FFF2-40B4-BE49-F238E27FC236}">
                  <a16:creationId xmlns:a16="http://schemas.microsoft.com/office/drawing/2014/main" id="{9060DA69-9A08-0863-B187-02C4D8594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4" name="Freeform 326">
              <a:extLst>
                <a:ext uri="{FF2B5EF4-FFF2-40B4-BE49-F238E27FC236}">
                  <a16:creationId xmlns:a16="http://schemas.microsoft.com/office/drawing/2014/main" id="{5F073AE4-7AC4-2EEB-CDA7-430FCDF5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5" name="Freeform 327">
              <a:extLst>
                <a:ext uri="{FF2B5EF4-FFF2-40B4-BE49-F238E27FC236}">
                  <a16:creationId xmlns:a16="http://schemas.microsoft.com/office/drawing/2014/main" id="{59393A0E-C483-5345-909D-624807656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6" name="Freeform 328">
              <a:extLst>
                <a:ext uri="{FF2B5EF4-FFF2-40B4-BE49-F238E27FC236}">
                  <a16:creationId xmlns:a16="http://schemas.microsoft.com/office/drawing/2014/main" id="{879DCB5F-6680-2750-3A35-86D7EA39D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7" name="Freeform 329">
              <a:extLst>
                <a:ext uri="{FF2B5EF4-FFF2-40B4-BE49-F238E27FC236}">
                  <a16:creationId xmlns:a16="http://schemas.microsoft.com/office/drawing/2014/main" id="{49E9D1EF-2E47-BC7C-F7B4-6B9473392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8" name="Freeform 330">
              <a:extLst>
                <a:ext uri="{FF2B5EF4-FFF2-40B4-BE49-F238E27FC236}">
                  <a16:creationId xmlns:a16="http://schemas.microsoft.com/office/drawing/2014/main" id="{46312498-5B8F-1D0C-6357-43C56ECF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296074921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06381AD-4C2B-4745-99B1-0BBCE6131A7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78423" y="-68349"/>
            <a:ext cx="8679656" cy="629841"/>
          </a:xfrm>
          <a:prstGeom prst="rect">
            <a:avLst/>
          </a:prstGeom>
        </p:spPr>
        <p:txBody>
          <a:bodyPr/>
          <a:lstStyle/>
          <a:p>
            <a:pPr marL="0" indent="0" algn="ctr">
              <a:buNone/>
            </a:pPr>
            <a:r>
              <a:rPr lang="en-US" sz="4400" b="1" dirty="0">
                <a:solidFill>
                  <a:srgbClr val="F39471"/>
                </a:solidFill>
                <a:latin typeface="Gochi Hand" panose="020B0604020202020204" charset="0"/>
              </a:rPr>
              <a:t>Infographic Style</a:t>
            </a:r>
          </a:p>
        </p:txBody>
      </p:sp>
      <p:grpSp>
        <p:nvGrpSpPr>
          <p:cNvPr id="39" name="Grupo 38"/>
          <p:cNvGrpSpPr/>
          <p:nvPr/>
        </p:nvGrpSpPr>
        <p:grpSpPr>
          <a:xfrm>
            <a:off x="168395" y="1255131"/>
            <a:ext cx="8684771" cy="3676401"/>
            <a:chOff x="820916" y="1749944"/>
            <a:chExt cx="10585116" cy="4480847"/>
          </a:xfrm>
        </p:grpSpPr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95F930B-2E79-4166-B390-CDBACA2EBFB9}"/>
                </a:ext>
              </a:extLst>
            </p:cNvPr>
            <p:cNvGrpSpPr/>
            <p:nvPr/>
          </p:nvGrpSpPr>
          <p:grpSpPr>
            <a:xfrm>
              <a:off x="4119043" y="2276874"/>
              <a:ext cx="3953917" cy="3953917"/>
              <a:chOff x="3018304" y="1378094"/>
              <a:chExt cx="3096667" cy="3096667"/>
            </a:xfrm>
          </p:grpSpPr>
          <p:sp>
            <p:nvSpPr>
              <p:cNvPr id="4" name="Block Arc 3">
                <a:extLst>
                  <a:ext uri="{FF2B5EF4-FFF2-40B4-BE49-F238E27FC236}">
                    <a16:creationId xmlns:a16="http://schemas.microsoft.com/office/drawing/2014/main" id="{AD6A35FF-59F5-4397-A877-A70939F33676}"/>
                  </a:ext>
                </a:extLst>
              </p:cNvPr>
              <p:cNvSpPr/>
              <p:nvPr/>
            </p:nvSpPr>
            <p:spPr>
              <a:xfrm rot="8261054">
                <a:off x="3018304" y="1378094"/>
                <a:ext cx="3096667" cy="3096667"/>
              </a:xfrm>
              <a:prstGeom prst="blockArc">
                <a:avLst>
                  <a:gd name="adj1" fmla="val 13411126"/>
                  <a:gd name="adj2" fmla="val 15919102"/>
                  <a:gd name="adj3" fmla="val 6907"/>
                </a:avLst>
              </a:prstGeom>
              <a:solidFill>
                <a:schemeClr val="accent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5" name="Block Arc 4">
                <a:extLst>
                  <a:ext uri="{FF2B5EF4-FFF2-40B4-BE49-F238E27FC236}">
                    <a16:creationId xmlns:a16="http://schemas.microsoft.com/office/drawing/2014/main" id="{8A584821-BA63-4C9C-8AB8-A7B581A3A2D3}"/>
                  </a:ext>
                </a:extLst>
              </p:cNvPr>
              <p:cNvSpPr/>
              <p:nvPr/>
            </p:nvSpPr>
            <p:spPr>
              <a:xfrm rot="19032052">
                <a:off x="3018304" y="1378094"/>
                <a:ext cx="3096667" cy="3096667"/>
              </a:xfrm>
              <a:prstGeom prst="blockArc">
                <a:avLst>
                  <a:gd name="adj1" fmla="val 10899473"/>
                  <a:gd name="adj2" fmla="val 13310838"/>
                  <a:gd name="adj3" fmla="val 7042"/>
                </a:avLst>
              </a:pr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grpSp>
            <p:nvGrpSpPr>
              <p:cNvPr id="6" name="Group 5">
                <a:extLst>
                  <a:ext uri="{FF2B5EF4-FFF2-40B4-BE49-F238E27FC236}">
                    <a16:creationId xmlns:a16="http://schemas.microsoft.com/office/drawing/2014/main" id="{0BD85F4E-CC9D-43CD-A6A1-7EEC55E32525}"/>
                  </a:ext>
                </a:extLst>
              </p:cNvPr>
              <p:cNvGrpSpPr/>
              <p:nvPr/>
            </p:nvGrpSpPr>
            <p:grpSpPr>
              <a:xfrm>
                <a:off x="3018304" y="1378094"/>
                <a:ext cx="3096667" cy="3096667"/>
                <a:chOff x="3018304" y="1378094"/>
                <a:chExt cx="3096667" cy="3096667"/>
              </a:xfrm>
            </p:grpSpPr>
            <p:sp>
              <p:nvSpPr>
                <p:cNvPr id="9" name="Block Arc 8">
                  <a:extLst>
                    <a:ext uri="{FF2B5EF4-FFF2-40B4-BE49-F238E27FC236}">
                      <a16:creationId xmlns:a16="http://schemas.microsoft.com/office/drawing/2014/main" id="{AF149F72-501E-47AB-A87F-6B213D3E40B8}"/>
                    </a:ext>
                  </a:extLst>
                </p:cNvPr>
                <p:cNvSpPr/>
                <p:nvPr/>
              </p:nvSpPr>
              <p:spPr>
                <a:xfrm>
                  <a:off x="3018304" y="1378094"/>
                  <a:ext cx="3096667" cy="3096667"/>
                </a:xfrm>
                <a:prstGeom prst="blockArc">
                  <a:avLst>
                    <a:gd name="adj1" fmla="val 10849205"/>
                    <a:gd name="adj2" fmla="val 13299261"/>
                    <a:gd name="adj3" fmla="val 7053"/>
                  </a:avLst>
                </a:prstGeom>
                <a:solidFill>
                  <a:schemeClr val="accent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025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  <p:sp>
              <p:nvSpPr>
                <p:cNvPr id="10" name="Block Arc 9">
                  <a:extLst>
                    <a:ext uri="{FF2B5EF4-FFF2-40B4-BE49-F238E27FC236}">
                      <a16:creationId xmlns:a16="http://schemas.microsoft.com/office/drawing/2014/main" id="{13427C07-F326-4AF7-9A82-17715C918844}"/>
                    </a:ext>
                  </a:extLst>
                </p:cNvPr>
                <p:cNvSpPr/>
                <p:nvPr/>
              </p:nvSpPr>
              <p:spPr>
                <a:xfrm rot="5400000">
                  <a:off x="3018304" y="1378094"/>
                  <a:ext cx="3096667" cy="3096667"/>
                </a:xfrm>
                <a:prstGeom prst="blockArc">
                  <a:avLst>
                    <a:gd name="adj1" fmla="val 13650321"/>
                    <a:gd name="adj2" fmla="val 16152490"/>
                    <a:gd name="adj3" fmla="val 7179"/>
                  </a:avLst>
                </a:prstGeom>
                <a:solidFill>
                  <a:schemeClr val="accent4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2025">
                    <a:solidFill>
                      <a:schemeClr val="tx1">
                        <a:lumMod val="75000"/>
                        <a:lumOff val="25000"/>
                      </a:schemeClr>
                    </a:solidFill>
                  </a:endParaRPr>
                </a:p>
              </p:txBody>
            </p:sp>
          </p:grpSp>
          <p:sp>
            <p:nvSpPr>
              <p:cNvPr id="7" name="Block Arc 6">
                <a:extLst>
                  <a:ext uri="{FF2B5EF4-FFF2-40B4-BE49-F238E27FC236}">
                    <a16:creationId xmlns:a16="http://schemas.microsoft.com/office/drawing/2014/main" id="{45064181-341B-4B59-BA12-907D3B836C6C}"/>
                  </a:ext>
                </a:extLst>
              </p:cNvPr>
              <p:cNvSpPr/>
              <p:nvPr/>
            </p:nvSpPr>
            <p:spPr>
              <a:xfrm rot="2854073">
                <a:off x="3018304" y="1378094"/>
                <a:ext cx="3096667" cy="3096667"/>
              </a:xfrm>
              <a:prstGeom prst="blockArc">
                <a:avLst>
                  <a:gd name="adj1" fmla="val 10553048"/>
                  <a:gd name="adj2" fmla="val 13271468"/>
                  <a:gd name="adj3" fmla="val 7031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8" name="Block Arc 7">
                <a:extLst>
                  <a:ext uri="{FF2B5EF4-FFF2-40B4-BE49-F238E27FC236}">
                    <a16:creationId xmlns:a16="http://schemas.microsoft.com/office/drawing/2014/main" id="{E1341587-0B68-45B1-9538-DB8793043ED9}"/>
                  </a:ext>
                </a:extLst>
              </p:cNvPr>
              <p:cNvSpPr/>
              <p:nvPr/>
            </p:nvSpPr>
            <p:spPr>
              <a:xfrm rot="2854464">
                <a:off x="3018304" y="1378094"/>
                <a:ext cx="3096667" cy="3096667"/>
              </a:xfrm>
              <a:prstGeom prst="blockArc">
                <a:avLst>
                  <a:gd name="adj1" fmla="val 13411126"/>
                  <a:gd name="adj2" fmla="val 16068669"/>
                  <a:gd name="adj3" fmla="val 7199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025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70062175-0A35-4B95-820D-F42542DAD10C}"/>
                </a:ext>
              </a:extLst>
            </p:cNvPr>
            <p:cNvGrpSpPr/>
            <p:nvPr/>
          </p:nvGrpSpPr>
          <p:grpSpPr>
            <a:xfrm>
              <a:off x="7981218" y="1772819"/>
              <a:ext cx="2827389" cy="890949"/>
              <a:chOff x="6457218" y="1772816"/>
              <a:chExt cx="2291246" cy="890949"/>
            </a:xfrm>
          </p:grpSpPr>
          <p:sp>
            <p:nvSpPr>
              <p:cNvPr id="12" name="TextBox 11">
                <a:extLst>
                  <a:ext uri="{FF2B5EF4-FFF2-40B4-BE49-F238E27FC236}">
                    <a16:creationId xmlns:a16="http://schemas.microsoft.com/office/drawing/2014/main" id="{19B7655F-3AA4-4BDC-A5AB-98B067B80FDD}"/>
                  </a:ext>
                </a:extLst>
              </p:cNvPr>
              <p:cNvSpPr txBox="1"/>
              <p:nvPr/>
            </p:nvSpPr>
            <p:spPr>
              <a:xfrm>
                <a:off x="6457218" y="1772816"/>
                <a:ext cx="2291246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9EBA74E-D161-49A6-B197-BD39FDF3CF29}"/>
                  </a:ext>
                </a:extLst>
              </p:cNvPr>
              <p:cNvSpPr txBox="1"/>
              <p:nvPr/>
            </p:nvSpPr>
            <p:spPr>
              <a:xfrm>
                <a:off x="6457218" y="2044814"/>
                <a:ext cx="2291246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92B1507E-ED19-4D56-A440-4566B9877C31}"/>
                </a:ext>
              </a:extLst>
            </p:cNvPr>
            <p:cNvGrpSpPr/>
            <p:nvPr/>
          </p:nvGrpSpPr>
          <p:grpSpPr>
            <a:xfrm>
              <a:off x="8578643" y="3284987"/>
              <a:ext cx="2827389" cy="890949"/>
              <a:chOff x="6889266" y="3284984"/>
              <a:chExt cx="1998238" cy="890949"/>
            </a:xfrm>
          </p:grpSpPr>
          <p:sp>
            <p:nvSpPr>
              <p:cNvPr id="15" name="TextBox 14">
                <a:extLst>
                  <a:ext uri="{FF2B5EF4-FFF2-40B4-BE49-F238E27FC236}">
                    <a16:creationId xmlns:a16="http://schemas.microsoft.com/office/drawing/2014/main" id="{BCBD5A2E-32E0-49A4-965A-6302EC0F4091}"/>
                  </a:ext>
                </a:extLst>
              </p:cNvPr>
              <p:cNvSpPr txBox="1"/>
              <p:nvPr/>
            </p:nvSpPr>
            <p:spPr>
              <a:xfrm>
                <a:off x="6889266" y="3284984"/>
                <a:ext cx="1998238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426C8FE1-7CC1-4648-862B-B084C3CC2F70}"/>
                  </a:ext>
                </a:extLst>
              </p:cNvPr>
              <p:cNvSpPr txBox="1"/>
              <p:nvPr/>
            </p:nvSpPr>
            <p:spPr>
              <a:xfrm>
                <a:off x="6889266" y="3556982"/>
                <a:ext cx="1998238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CE9FBBA1-8D31-4A60-B6E6-219641F284F3}"/>
                </a:ext>
              </a:extLst>
            </p:cNvPr>
            <p:cNvGrpSpPr/>
            <p:nvPr/>
          </p:nvGrpSpPr>
          <p:grpSpPr>
            <a:xfrm>
              <a:off x="8197242" y="5127031"/>
              <a:ext cx="2827389" cy="890949"/>
              <a:chOff x="6673242" y="5020022"/>
              <a:chExt cx="2291246" cy="890949"/>
            </a:xfrm>
          </p:grpSpPr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20453F4B-EE81-4F5F-AEA2-20DD9A8FB40C}"/>
                  </a:ext>
                </a:extLst>
              </p:cNvPr>
              <p:cNvSpPr txBox="1"/>
              <p:nvPr/>
            </p:nvSpPr>
            <p:spPr>
              <a:xfrm>
                <a:off x="6673242" y="5020022"/>
                <a:ext cx="2291246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9123C0E9-68CE-48C5-9D53-811F1A1D6064}"/>
                  </a:ext>
                </a:extLst>
              </p:cNvPr>
              <p:cNvSpPr txBox="1"/>
              <p:nvPr/>
            </p:nvSpPr>
            <p:spPr>
              <a:xfrm>
                <a:off x="6673242" y="5292020"/>
                <a:ext cx="2291246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30E9A559-81DA-4F2E-B62D-99A77DC77C79}"/>
                </a:ext>
              </a:extLst>
            </p:cNvPr>
            <p:cNvGrpSpPr/>
            <p:nvPr/>
          </p:nvGrpSpPr>
          <p:grpSpPr>
            <a:xfrm>
              <a:off x="1492844" y="1749944"/>
              <a:ext cx="2789947" cy="890949"/>
              <a:chOff x="467544" y="1749941"/>
              <a:chExt cx="2291246" cy="890949"/>
            </a:xfrm>
          </p:grpSpPr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6D6324EF-DC37-4A0D-B394-0336B13C70B1}"/>
                  </a:ext>
                </a:extLst>
              </p:cNvPr>
              <p:cNvSpPr txBox="1"/>
              <p:nvPr/>
            </p:nvSpPr>
            <p:spPr>
              <a:xfrm>
                <a:off x="467544" y="1749941"/>
                <a:ext cx="2221432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22" name="TextBox 21">
                <a:extLst>
                  <a:ext uri="{FF2B5EF4-FFF2-40B4-BE49-F238E27FC236}">
                    <a16:creationId xmlns:a16="http://schemas.microsoft.com/office/drawing/2014/main" id="{A7178778-A1A9-46E8-AA88-3FAB5EBC6744}"/>
                  </a:ext>
                </a:extLst>
              </p:cNvPr>
              <p:cNvSpPr txBox="1"/>
              <p:nvPr/>
            </p:nvSpPr>
            <p:spPr>
              <a:xfrm>
                <a:off x="467544" y="2021939"/>
                <a:ext cx="2291246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81F0443-4500-494B-854D-FA9A69880D71}"/>
                </a:ext>
              </a:extLst>
            </p:cNvPr>
            <p:cNvGrpSpPr/>
            <p:nvPr/>
          </p:nvGrpSpPr>
          <p:grpSpPr>
            <a:xfrm>
              <a:off x="820916" y="3284987"/>
              <a:ext cx="2802170" cy="890949"/>
              <a:chOff x="242744" y="3314387"/>
              <a:chExt cx="2011990" cy="890949"/>
            </a:xfrm>
          </p:grpSpPr>
          <p:sp>
            <p:nvSpPr>
              <p:cNvPr id="24" name="TextBox 23">
                <a:extLst>
                  <a:ext uri="{FF2B5EF4-FFF2-40B4-BE49-F238E27FC236}">
                    <a16:creationId xmlns:a16="http://schemas.microsoft.com/office/drawing/2014/main" id="{EAEB1907-4571-42CA-8DB2-F7E394122480}"/>
                  </a:ext>
                </a:extLst>
              </p:cNvPr>
              <p:cNvSpPr txBox="1"/>
              <p:nvPr/>
            </p:nvSpPr>
            <p:spPr>
              <a:xfrm>
                <a:off x="242744" y="3314387"/>
                <a:ext cx="1942176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25" name="TextBox 24">
                <a:extLst>
                  <a:ext uri="{FF2B5EF4-FFF2-40B4-BE49-F238E27FC236}">
                    <a16:creationId xmlns:a16="http://schemas.microsoft.com/office/drawing/2014/main" id="{881F4412-DD31-4E99-A173-179580967123}"/>
                  </a:ext>
                </a:extLst>
              </p:cNvPr>
              <p:cNvSpPr txBox="1"/>
              <p:nvPr/>
            </p:nvSpPr>
            <p:spPr>
              <a:xfrm>
                <a:off x="251520" y="3586385"/>
                <a:ext cx="2003214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907632A5-E8C9-4273-90DE-088187AF15F2}"/>
                </a:ext>
              </a:extLst>
            </p:cNvPr>
            <p:cNvGrpSpPr/>
            <p:nvPr/>
          </p:nvGrpSpPr>
          <p:grpSpPr>
            <a:xfrm>
              <a:off x="1264596" y="5127031"/>
              <a:ext cx="2802170" cy="890949"/>
              <a:chOff x="251520" y="4998238"/>
              <a:chExt cx="2291246" cy="890949"/>
            </a:xfrm>
          </p:grpSpPr>
          <p:sp>
            <p:nvSpPr>
              <p:cNvPr id="27" name="TextBox 26">
                <a:extLst>
                  <a:ext uri="{FF2B5EF4-FFF2-40B4-BE49-F238E27FC236}">
                    <a16:creationId xmlns:a16="http://schemas.microsoft.com/office/drawing/2014/main" id="{A1F473B1-8CA1-4373-B300-6A95478358A9}"/>
                  </a:ext>
                </a:extLst>
              </p:cNvPr>
              <p:cNvSpPr txBox="1"/>
              <p:nvPr/>
            </p:nvSpPr>
            <p:spPr>
              <a:xfrm>
                <a:off x="251520" y="4998238"/>
                <a:ext cx="2221432" cy="45014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1800" dirty="0">
                    <a:solidFill>
                      <a:srgbClr val="A966A6"/>
                    </a:solidFill>
                    <a:latin typeface="Gochi Hand" panose="020B0604020202020204" charset="0"/>
                    <a:cs typeface="Arial" pitchFamily="34" charset="0"/>
                  </a:rPr>
                  <a:t>Content  Here</a:t>
                </a:r>
                <a:endParaRPr lang="ko-KR" altLang="en-US" sz="1800" dirty="0">
                  <a:solidFill>
                    <a:srgbClr val="A966A6"/>
                  </a:solidFill>
                  <a:latin typeface="Gochi Hand" panose="020B0604020202020204" charset="0"/>
                  <a:cs typeface="Arial" pitchFamily="34" charset="0"/>
                </a:endParaRPr>
              </a:p>
            </p:txBody>
          </p:sp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17F0DE06-66ED-4255-BCA1-745C7C488093}"/>
                  </a:ext>
                </a:extLst>
              </p:cNvPr>
              <p:cNvSpPr txBox="1"/>
              <p:nvPr/>
            </p:nvSpPr>
            <p:spPr>
              <a:xfrm>
                <a:off x="251520" y="5270236"/>
                <a:ext cx="2291246" cy="61895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r"/>
                <a:r>
                  <a:rPr lang="en-US" altLang="ko-KR" sz="900" dirty="0">
                    <a:solidFill>
                      <a:schemeClr val="tx1"/>
                    </a:solidFill>
                    <a:latin typeface="Open Sans" panose="020B0606030504020204" pitchFamily="34" charset="0"/>
                    <a:ea typeface="Open Sans" panose="020B0606030504020204" pitchFamily="34" charset="0"/>
                    <a:cs typeface="Open Sans" panose="020B0606030504020204" pitchFamily="34" charset="0"/>
                  </a:rPr>
                  <a:t>You can simply impress your audience and add a unique zing and appeal to your Reports. </a:t>
                </a:r>
                <a:endParaRPr lang="ko-KR" altLang="en-US" sz="900" dirty="0">
                  <a:solidFill>
                    <a:schemeClr val="tx1"/>
                  </a:solidFill>
                  <a:latin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Freeform 98">
              <a:extLst>
                <a:ext uri="{FF2B5EF4-FFF2-40B4-BE49-F238E27FC236}">
                  <a16:creationId xmlns:a16="http://schemas.microsoft.com/office/drawing/2014/main" id="{E19CB9B2-0EEA-4FC8-9843-2F67E89819A7}"/>
                </a:ext>
              </a:extLst>
            </p:cNvPr>
            <p:cNvSpPr/>
            <p:nvPr/>
          </p:nvSpPr>
          <p:spPr>
            <a:xfrm>
              <a:off x="6986776" y="1893972"/>
              <a:ext cx="944880" cy="350520"/>
            </a:xfrm>
            <a:custGeom>
              <a:avLst/>
              <a:gdLst>
                <a:gd name="connsiteX0" fmla="*/ 0 w 944880"/>
                <a:gd name="connsiteY0" fmla="*/ 350520 h 350520"/>
                <a:gd name="connsiteX1" fmla="*/ 388620 w 944880"/>
                <a:gd name="connsiteY1" fmla="*/ 0 h 350520"/>
                <a:gd name="connsiteX2" fmla="*/ 944880 w 944880"/>
                <a:gd name="connsiteY2" fmla="*/ 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4880" h="350520">
                  <a:moveTo>
                    <a:pt x="0" y="350520"/>
                  </a:moveTo>
                  <a:lnTo>
                    <a:pt x="388620" y="0"/>
                  </a:lnTo>
                  <a:lnTo>
                    <a:pt x="944880" y="0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99">
              <a:extLst>
                <a:ext uri="{FF2B5EF4-FFF2-40B4-BE49-F238E27FC236}">
                  <a16:creationId xmlns:a16="http://schemas.microsoft.com/office/drawing/2014/main" id="{59677CE1-5B9A-4102-82D1-127B6E46DE47}"/>
                </a:ext>
              </a:extLst>
            </p:cNvPr>
            <p:cNvSpPr/>
            <p:nvPr/>
          </p:nvSpPr>
          <p:spPr>
            <a:xfrm flipH="1">
              <a:off x="4282790" y="1893972"/>
              <a:ext cx="944880" cy="350520"/>
            </a:xfrm>
            <a:custGeom>
              <a:avLst/>
              <a:gdLst>
                <a:gd name="connsiteX0" fmla="*/ 0 w 944880"/>
                <a:gd name="connsiteY0" fmla="*/ 350520 h 350520"/>
                <a:gd name="connsiteX1" fmla="*/ 388620 w 944880"/>
                <a:gd name="connsiteY1" fmla="*/ 0 h 350520"/>
                <a:gd name="connsiteX2" fmla="*/ 944880 w 944880"/>
                <a:gd name="connsiteY2" fmla="*/ 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4880" h="350520">
                  <a:moveTo>
                    <a:pt x="0" y="350520"/>
                  </a:moveTo>
                  <a:lnTo>
                    <a:pt x="388620" y="0"/>
                  </a:lnTo>
                  <a:lnTo>
                    <a:pt x="944880" y="0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32F771AE-FDEC-4C72-B78B-164F9D1E4890}"/>
                </a:ext>
              </a:extLst>
            </p:cNvPr>
            <p:cNvCxnSpPr>
              <a:cxnSpLocks/>
              <a:endCxn id="15" idx="1"/>
            </p:cNvCxnSpPr>
            <p:nvPr/>
          </p:nvCxnSpPr>
          <p:spPr>
            <a:xfrm>
              <a:off x="7996725" y="3433018"/>
              <a:ext cx="581918" cy="77042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" name="Freeform 103">
              <a:extLst>
                <a:ext uri="{FF2B5EF4-FFF2-40B4-BE49-F238E27FC236}">
                  <a16:creationId xmlns:a16="http://schemas.microsoft.com/office/drawing/2014/main" id="{774D6D45-5837-473F-808E-1CB3562A0D44}"/>
                </a:ext>
              </a:extLst>
            </p:cNvPr>
            <p:cNvSpPr/>
            <p:nvPr/>
          </p:nvSpPr>
          <p:spPr>
            <a:xfrm flipH="1">
              <a:off x="3366630" y="4901981"/>
              <a:ext cx="684582" cy="191888"/>
            </a:xfrm>
            <a:custGeom>
              <a:avLst/>
              <a:gdLst>
                <a:gd name="connsiteX0" fmla="*/ 0 w 670560"/>
                <a:gd name="connsiteY0" fmla="*/ 0 h 137160"/>
                <a:gd name="connsiteX1" fmla="*/ 670560 w 670560"/>
                <a:gd name="connsiteY1" fmla="*/ 0 h 137160"/>
                <a:gd name="connsiteX2" fmla="*/ 670560 w 670560"/>
                <a:gd name="connsiteY2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0560" h="137160">
                  <a:moveTo>
                    <a:pt x="0" y="0"/>
                  </a:moveTo>
                  <a:lnTo>
                    <a:pt x="670560" y="0"/>
                  </a:lnTo>
                  <a:lnTo>
                    <a:pt x="670560" y="137160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cxnSp>
          <p:nvCxnSpPr>
            <p:cNvPr id="37" name="Straight Connector 36">
              <a:extLst>
                <a:ext uri="{FF2B5EF4-FFF2-40B4-BE49-F238E27FC236}">
                  <a16:creationId xmlns:a16="http://schemas.microsoft.com/office/drawing/2014/main" id="{9051EA6B-0CEA-4D5D-BDED-E991A5947EB0}"/>
                </a:ext>
              </a:extLst>
            </p:cNvPr>
            <p:cNvCxnSpPr>
              <a:cxnSpLocks/>
              <a:endCxn id="24" idx="3"/>
            </p:cNvCxnSpPr>
            <p:nvPr/>
          </p:nvCxnSpPr>
          <p:spPr>
            <a:xfrm flipH="1">
              <a:off x="3525854" y="3433018"/>
              <a:ext cx="593192" cy="77042"/>
            </a:xfrm>
            <a:prstGeom prst="line">
              <a:avLst/>
            </a:pr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" name="Freeform 103">
              <a:extLst>
                <a:ext uri="{FF2B5EF4-FFF2-40B4-BE49-F238E27FC236}">
                  <a16:creationId xmlns:a16="http://schemas.microsoft.com/office/drawing/2014/main" id="{76210A54-68E7-4713-B7F1-D334865F24A0}"/>
                </a:ext>
              </a:extLst>
            </p:cNvPr>
            <p:cNvSpPr/>
            <p:nvPr/>
          </p:nvSpPr>
          <p:spPr>
            <a:xfrm>
              <a:off x="8129954" y="4901981"/>
              <a:ext cx="684582" cy="191888"/>
            </a:xfrm>
            <a:custGeom>
              <a:avLst/>
              <a:gdLst>
                <a:gd name="connsiteX0" fmla="*/ 0 w 670560"/>
                <a:gd name="connsiteY0" fmla="*/ 0 h 137160"/>
                <a:gd name="connsiteX1" fmla="*/ 670560 w 670560"/>
                <a:gd name="connsiteY1" fmla="*/ 0 h 137160"/>
                <a:gd name="connsiteX2" fmla="*/ 670560 w 670560"/>
                <a:gd name="connsiteY2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0560" h="137160">
                  <a:moveTo>
                    <a:pt x="0" y="0"/>
                  </a:moveTo>
                  <a:lnTo>
                    <a:pt x="670560" y="0"/>
                  </a:lnTo>
                  <a:lnTo>
                    <a:pt x="670560" y="137160"/>
                  </a:lnTo>
                </a:path>
              </a:pathLst>
            </a:custGeom>
            <a:ln>
              <a:solidFill>
                <a:schemeClr val="bg1">
                  <a:lumMod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120" name="Grupo 119">
            <a:extLst>
              <a:ext uri="{FF2B5EF4-FFF2-40B4-BE49-F238E27FC236}">
                <a16:creationId xmlns:a16="http://schemas.microsoft.com/office/drawing/2014/main" id="{14004D22-1E7C-9F2F-A0ED-97F1F545E0E4}"/>
              </a:ext>
            </a:extLst>
          </p:cNvPr>
          <p:cNvGrpSpPr/>
          <p:nvPr/>
        </p:nvGrpSpPr>
        <p:grpSpPr>
          <a:xfrm>
            <a:off x="3435351" y="1941513"/>
            <a:ext cx="2098674" cy="2571750"/>
            <a:chOff x="3435351" y="1941513"/>
            <a:chExt cx="2098674" cy="2571750"/>
          </a:xfrm>
        </p:grpSpPr>
        <p:sp>
          <p:nvSpPr>
            <p:cNvPr id="31" name="Freeform 5">
              <a:extLst>
                <a:ext uri="{FF2B5EF4-FFF2-40B4-BE49-F238E27FC236}">
                  <a16:creationId xmlns:a16="http://schemas.microsoft.com/office/drawing/2014/main" id="{7CF03893-28DC-D9FC-6AFB-FA2D7E83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088" y="3182938"/>
              <a:ext cx="493712" cy="1150938"/>
            </a:xfrm>
            <a:custGeom>
              <a:avLst/>
              <a:gdLst>
                <a:gd name="T0" fmla="*/ 44 w 44"/>
                <a:gd name="T1" fmla="*/ 2 h 103"/>
                <a:gd name="T2" fmla="*/ 44 w 44"/>
                <a:gd name="T3" fmla="*/ 4 h 103"/>
                <a:gd name="T4" fmla="*/ 29 w 44"/>
                <a:gd name="T5" fmla="*/ 67 h 103"/>
                <a:gd name="T6" fmla="*/ 23 w 44"/>
                <a:gd name="T7" fmla="*/ 85 h 103"/>
                <a:gd name="T8" fmla="*/ 3 w 44"/>
                <a:gd name="T9" fmla="*/ 103 h 103"/>
                <a:gd name="T10" fmla="*/ 0 w 44"/>
                <a:gd name="T11" fmla="*/ 96 h 103"/>
                <a:gd name="T12" fmla="*/ 3 w 44"/>
                <a:gd name="T13" fmla="*/ 58 h 103"/>
                <a:gd name="T14" fmla="*/ 3 w 44"/>
                <a:gd name="T15" fmla="*/ 52 h 103"/>
                <a:gd name="T16" fmla="*/ 6 w 44"/>
                <a:gd name="T17" fmla="*/ 38 h 103"/>
                <a:gd name="T18" fmla="*/ 13 w 44"/>
                <a:gd name="T19" fmla="*/ 7 h 103"/>
                <a:gd name="T20" fmla="*/ 15 w 44"/>
                <a:gd name="T21" fmla="*/ 1 h 103"/>
                <a:gd name="T22" fmla="*/ 18 w 44"/>
                <a:gd name="T23" fmla="*/ 0 h 103"/>
                <a:gd name="T24" fmla="*/ 35 w 44"/>
                <a:gd name="T25" fmla="*/ 4 h 103"/>
                <a:gd name="T26" fmla="*/ 44 w 44"/>
                <a:gd name="T27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103">
                  <a:moveTo>
                    <a:pt x="44" y="2"/>
                  </a:moveTo>
                  <a:cubicBezTo>
                    <a:pt x="44" y="3"/>
                    <a:pt x="44" y="4"/>
                    <a:pt x="44" y="4"/>
                  </a:cubicBezTo>
                  <a:cubicBezTo>
                    <a:pt x="41" y="26"/>
                    <a:pt x="34" y="46"/>
                    <a:pt x="29" y="67"/>
                  </a:cubicBezTo>
                  <a:cubicBezTo>
                    <a:pt x="28" y="73"/>
                    <a:pt x="27" y="79"/>
                    <a:pt x="23" y="85"/>
                  </a:cubicBezTo>
                  <a:cubicBezTo>
                    <a:pt x="18" y="92"/>
                    <a:pt x="11" y="98"/>
                    <a:pt x="3" y="103"/>
                  </a:cubicBezTo>
                  <a:cubicBezTo>
                    <a:pt x="0" y="101"/>
                    <a:pt x="0" y="98"/>
                    <a:pt x="0" y="96"/>
                  </a:cubicBezTo>
                  <a:cubicBezTo>
                    <a:pt x="1" y="83"/>
                    <a:pt x="2" y="71"/>
                    <a:pt x="3" y="58"/>
                  </a:cubicBezTo>
                  <a:cubicBezTo>
                    <a:pt x="3" y="56"/>
                    <a:pt x="4" y="54"/>
                    <a:pt x="3" y="52"/>
                  </a:cubicBezTo>
                  <a:cubicBezTo>
                    <a:pt x="3" y="47"/>
                    <a:pt x="4" y="43"/>
                    <a:pt x="6" y="38"/>
                  </a:cubicBezTo>
                  <a:cubicBezTo>
                    <a:pt x="9" y="28"/>
                    <a:pt x="10" y="17"/>
                    <a:pt x="13" y="7"/>
                  </a:cubicBezTo>
                  <a:cubicBezTo>
                    <a:pt x="14" y="5"/>
                    <a:pt x="14" y="3"/>
                    <a:pt x="15" y="1"/>
                  </a:cubicBezTo>
                  <a:cubicBezTo>
                    <a:pt x="16" y="1"/>
                    <a:pt x="17" y="0"/>
                    <a:pt x="18" y="0"/>
                  </a:cubicBezTo>
                  <a:cubicBezTo>
                    <a:pt x="24" y="2"/>
                    <a:pt x="29" y="5"/>
                    <a:pt x="35" y="4"/>
                  </a:cubicBezTo>
                  <a:cubicBezTo>
                    <a:pt x="38" y="4"/>
                    <a:pt x="41" y="1"/>
                    <a:pt x="44" y="2"/>
                  </a:cubicBezTo>
                  <a:close/>
                </a:path>
              </a:pathLst>
            </a:custGeom>
            <a:solidFill>
              <a:srgbClr val="5F4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6">
              <a:extLst>
                <a:ext uri="{FF2B5EF4-FFF2-40B4-BE49-F238E27FC236}">
                  <a16:creationId xmlns:a16="http://schemas.microsoft.com/office/drawing/2014/main" id="{F040FFDB-95A4-1554-4A99-D0EF43FD3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400" y="3238501"/>
              <a:ext cx="482600" cy="1152525"/>
            </a:xfrm>
            <a:custGeom>
              <a:avLst/>
              <a:gdLst>
                <a:gd name="T0" fmla="*/ 40 w 43"/>
                <a:gd name="T1" fmla="*/ 103 h 103"/>
                <a:gd name="T2" fmla="*/ 32 w 43"/>
                <a:gd name="T3" fmla="*/ 99 h 103"/>
                <a:gd name="T4" fmla="*/ 21 w 43"/>
                <a:gd name="T5" fmla="*/ 70 h 103"/>
                <a:gd name="T6" fmla="*/ 2 w 43"/>
                <a:gd name="T7" fmla="*/ 18 h 103"/>
                <a:gd name="T8" fmla="*/ 5 w 43"/>
                <a:gd name="T9" fmla="*/ 9 h 103"/>
                <a:gd name="T10" fmla="*/ 16 w 43"/>
                <a:gd name="T11" fmla="*/ 5 h 103"/>
                <a:gd name="T12" fmla="*/ 23 w 43"/>
                <a:gd name="T13" fmla="*/ 2 h 103"/>
                <a:gd name="T14" fmla="*/ 25 w 43"/>
                <a:gd name="T15" fmla="*/ 5 h 103"/>
                <a:gd name="T16" fmla="*/ 32 w 43"/>
                <a:gd name="T17" fmla="*/ 43 h 103"/>
                <a:gd name="T18" fmla="*/ 36 w 43"/>
                <a:gd name="T19" fmla="*/ 64 h 103"/>
                <a:gd name="T20" fmla="*/ 37 w 43"/>
                <a:gd name="T21" fmla="*/ 78 h 103"/>
                <a:gd name="T22" fmla="*/ 41 w 43"/>
                <a:gd name="T23" fmla="*/ 96 h 103"/>
                <a:gd name="T24" fmla="*/ 40 w 43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" h="103">
                  <a:moveTo>
                    <a:pt x="40" y="103"/>
                  </a:moveTo>
                  <a:cubicBezTo>
                    <a:pt x="37" y="103"/>
                    <a:pt x="35" y="101"/>
                    <a:pt x="32" y="99"/>
                  </a:cubicBezTo>
                  <a:cubicBezTo>
                    <a:pt x="28" y="90"/>
                    <a:pt x="25" y="80"/>
                    <a:pt x="21" y="70"/>
                  </a:cubicBezTo>
                  <a:cubicBezTo>
                    <a:pt x="15" y="53"/>
                    <a:pt x="9" y="35"/>
                    <a:pt x="2" y="18"/>
                  </a:cubicBezTo>
                  <a:cubicBezTo>
                    <a:pt x="1" y="14"/>
                    <a:pt x="0" y="11"/>
                    <a:pt x="5" y="9"/>
                  </a:cubicBezTo>
                  <a:cubicBezTo>
                    <a:pt x="9" y="8"/>
                    <a:pt x="13" y="7"/>
                    <a:pt x="16" y="5"/>
                  </a:cubicBezTo>
                  <a:cubicBezTo>
                    <a:pt x="19" y="4"/>
                    <a:pt x="20" y="0"/>
                    <a:pt x="23" y="2"/>
                  </a:cubicBezTo>
                  <a:cubicBezTo>
                    <a:pt x="24" y="3"/>
                    <a:pt x="25" y="4"/>
                    <a:pt x="25" y="5"/>
                  </a:cubicBezTo>
                  <a:cubicBezTo>
                    <a:pt x="22" y="19"/>
                    <a:pt x="29" y="30"/>
                    <a:pt x="32" y="43"/>
                  </a:cubicBezTo>
                  <a:cubicBezTo>
                    <a:pt x="34" y="50"/>
                    <a:pt x="37" y="56"/>
                    <a:pt x="36" y="64"/>
                  </a:cubicBezTo>
                  <a:cubicBezTo>
                    <a:pt x="35" y="69"/>
                    <a:pt x="36" y="73"/>
                    <a:pt x="37" y="78"/>
                  </a:cubicBezTo>
                  <a:cubicBezTo>
                    <a:pt x="38" y="84"/>
                    <a:pt x="40" y="90"/>
                    <a:pt x="41" y="96"/>
                  </a:cubicBezTo>
                  <a:cubicBezTo>
                    <a:pt x="42" y="98"/>
                    <a:pt x="43" y="101"/>
                    <a:pt x="40" y="103"/>
                  </a:cubicBezTo>
                  <a:close/>
                </a:path>
              </a:pathLst>
            </a:custGeom>
            <a:solidFill>
              <a:srgbClr val="A45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7">
              <a:extLst>
                <a:ext uri="{FF2B5EF4-FFF2-40B4-BE49-F238E27FC236}">
                  <a16:creationId xmlns:a16="http://schemas.microsoft.com/office/drawing/2014/main" id="{232FFBD1-CA6C-23C5-1572-F63A202F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3406776"/>
              <a:ext cx="257175" cy="1062038"/>
            </a:xfrm>
            <a:custGeom>
              <a:avLst/>
              <a:gdLst>
                <a:gd name="T0" fmla="*/ 19 w 23"/>
                <a:gd name="T1" fmla="*/ 92 h 95"/>
                <a:gd name="T2" fmla="*/ 9 w 23"/>
                <a:gd name="T3" fmla="*/ 95 h 95"/>
                <a:gd name="T4" fmla="*/ 4 w 23"/>
                <a:gd name="T5" fmla="*/ 80 h 95"/>
                <a:gd name="T6" fmla="*/ 5 w 23"/>
                <a:gd name="T7" fmla="*/ 75 h 95"/>
                <a:gd name="T8" fmla="*/ 6 w 23"/>
                <a:gd name="T9" fmla="*/ 19 h 95"/>
                <a:gd name="T10" fmla="*/ 1 w 23"/>
                <a:gd name="T11" fmla="*/ 9 h 95"/>
                <a:gd name="T12" fmla="*/ 0 w 23"/>
                <a:gd name="T13" fmla="*/ 7 h 95"/>
                <a:gd name="T14" fmla="*/ 1 w 23"/>
                <a:gd name="T15" fmla="*/ 6 h 95"/>
                <a:gd name="T16" fmla="*/ 8 w 23"/>
                <a:gd name="T17" fmla="*/ 5 h 95"/>
                <a:gd name="T18" fmla="*/ 21 w 23"/>
                <a:gd name="T19" fmla="*/ 2 h 95"/>
                <a:gd name="T20" fmla="*/ 22 w 23"/>
                <a:gd name="T21" fmla="*/ 7 h 95"/>
                <a:gd name="T22" fmla="*/ 21 w 23"/>
                <a:gd name="T23" fmla="*/ 54 h 95"/>
                <a:gd name="T24" fmla="*/ 19 w 23"/>
                <a:gd name="T25" fmla="*/ 9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95">
                  <a:moveTo>
                    <a:pt x="19" y="92"/>
                  </a:moveTo>
                  <a:cubicBezTo>
                    <a:pt x="16" y="93"/>
                    <a:pt x="12" y="94"/>
                    <a:pt x="9" y="95"/>
                  </a:cubicBezTo>
                  <a:cubicBezTo>
                    <a:pt x="4" y="92"/>
                    <a:pt x="3" y="88"/>
                    <a:pt x="4" y="80"/>
                  </a:cubicBezTo>
                  <a:cubicBezTo>
                    <a:pt x="5" y="79"/>
                    <a:pt x="5" y="77"/>
                    <a:pt x="5" y="75"/>
                  </a:cubicBezTo>
                  <a:cubicBezTo>
                    <a:pt x="5" y="56"/>
                    <a:pt x="7" y="37"/>
                    <a:pt x="6" y="19"/>
                  </a:cubicBezTo>
                  <a:cubicBezTo>
                    <a:pt x="6" y="14"/>
                    <a:pt x="7" y="10"/>
                    <a:pt x="1" y="9"/>
                  </a:cubicBezTo>
                  <a:cubicBezTo>
                    <a:pt x="0" y="9"/>
                    <a:pt x="0" y="8"/>
                    <a:pt x="0" y="7"/>
                  </a:cubicBezTo>
                  <a:cubicBezTo>
                    <a:pt x="0" y="6"/>
                    <a:pt x="1" y="6"/>
                    <a:pt x="1" y="6"/>
                  </a:cubicBezTo>
                  <a:cubicBezTo>
                    <a:pt x="4" y="5"/>
                    <a:pt x="6" y="6"/>
                    <a:pt x="8" y="5"/>
                  </a:cubicBezTo>
                  <a:cubicBezTo>
                    <a:pt x="13" y="5"/>
                    <a:pt x="16" y="0"/>
                    <a:pt x="21" y="2"/>
                  </a:cubicBezTo>
                  <a:cubicBezTo>
                    <a:pt x="22" y="3"/>
                    <a:pt x="23" y="5"/>
                    <a:pt x="22" y="7"/>
                  </a:cubicBezTo>
                  <a:cubicBezTo>
                    <a:pt x="21" y="23"/>
                    <a:pt x="22" y="38"/>
                    <a:pt x="21" y="54"/>
                  </a:cubicBezTo>
                  <a:cubicBezTo>
                    <a:pt x="20" y="66"/>
                    <a:pt x="22" y="79"/>
                    <a:pt x="19" y="92"/>
                  </a:cubicBezTo>
                  <a:close/>
                </a:path>
              </a:pathLst>
            </a:custGeom>
            <a:solidFill>
              <a:srgbClr val="1B6B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8">
              <a:extLst>
                <a:ext uri="{FF2B5EF4-FFF2-40B4-BE49-F238E27FC236}">
                  <a16:creationId xmlns:a16="http://schemas.microsoft.com/office/drawing/2014/main" id="{2CF26D32-AD4E-6E25-0F4F-EF4DDCEEB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813" y="3082926"/>
              <a:ext cx="279400" cy="1352550"/>
            </a:xfrm>
            <a:custGeom>
              <a:avLst/>
              <a:gdLst>
                <a:gd name="T0" fmla="*/ 1 w 25"/>
                <a:gd name="T1" fmla="*/ 121 h 121"/>
                <a:gd name="T2" fmla="*/ 1 w 25"/>
                <a:gd name="T3" fmla="*/ 93 h 121"/>
                <a:gd name="T4" fmla="*/ 2 w 25"/>
                <a:gd name="T5" fmla="*/ 83 h 121"/>
                <a:gd name="T6" fmla="*/ 15 w 25"/>
                <a:gd name="T7" fmla="*/ 24 h 121"/>
                <a:gd name="T8" fmla="*/ 17 w 25"/>
                <a:gd name="T9" fmla="*/ 14 h 121"/>
                <a:gd name="T10" fmla="*/ 19 w 25"/>
                <a:gd name="T11" fmla="*/ 4 h 121"/>
                <a:gd name="T12" fmla="*/ 22 w 25"/>
                <a:gd name="T13" fmla="*/ 0 h 121"/>
                <a:gd name="T14" fmla="*/ 24 w 25"/>
                <a:gd name="T15" fmla="*/ 4 h 121"/>
                <a:gd name="T16" fmla="*/ 22 w 25"/>
                <a:gd name="T17" fmla="*/ 18 h 121"/>
                <a:gd name="T18" fmla="*/ 22 w 25"/>
                <a:gd name="T19" fmla="*/ 33 h 121"/>
                <a:gd name="T20" fmla="*/ 22 w 25"/>
                <a:gd name="T21" fmla="*/ 48 h 121"/>
                <a:gd name="T22" fmla="*/ 19 w 25"/>
                <a:gd name="T23" fmla="*/ 61 h 121"/>
                <a:gd name="T24" fmla="*/ 15 w 25"/>
                <a:gd name="T25" fmla="*/ 86 h 121"/>
                <a:gd name="T26" fmla="*/ 8 w 25"/>
                <a:gd name="T27" fmla="*/ 118 h 121"/>
                <a:gd name="T28" fmla="*/ 1 w 25"/>
                <a:gd name="T29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" h="121">
                  <a:moveTo>
                    <a:pt x="1" y="121"/>
                  </a:moveTo>
                  <a:cubicBezTo>
                    <a:pt x="0" y="111"/>
                    <a:pt x="1" y="102"/>
                    <a:pt x="1" y="93"/>
                  </a:cubicBezTo>
                  <a:cubicBezTo>
                    <a:pt x="1" y="89"/>
                    <a:pt x="2" y="86"/>
                    <a:pt x="2" y="83"/>
                  </a:cubicBezTo>
                  <a:cubicBezTo>
                    <a:pt x="5" y="63"/>
                    <a:pt x="10" y="44"/>
                    <a:pt x="15" y="24"/>
                  </a:cubicBezTo>
                  <a:cubicBezTo>
                    <a:pt x="16" y="21"/>
                    <a:pt x="15" y="17"/>
                    <a:pt x="17" y="14"/>
                  </a:cubicBezTo>
                  <a:cubicBezTo>
                    <a:pt x="18" y="11"/>
                    <a:pt x="18" y="8"/>
                    <a:pt x="19" y="4"/>
                  </a:cubicBezTo>
                  <a:cubicBezTo>
                    <a:pt x="20" y="3"/>
                    <a:pt x="20" y="1"/>
                    <a:pt x="22" y="0"/>
                  </a:cubicBezTo>
                  <a:cubicBezTo>
                    <a:pt x="24" y="1"/>
                    <a:pt x="24" y="2"/>
                    <a:pt x="24" y="4"/>
                  </a:cubicBezTo>
                  <a:cubicBezTo>
                    <a:pt x="25" y="9"/>
                    <a:pt x="23" y="13"/>
                    <a:pt x="22" y="18"/>
                  </a:cubicBezTo>
                  <a:cubicBezTo>
                    <a:pt x="21" y="23"/>
                    <a:pt x="20" y="28"/>
                    <a:pt x="22" y="33"/>
                  </a:cubicBezTo>
                  <a:cubicBezTo>
                    <a:pt x="23" y="38"/>
                    <a:pt x="23" y="43"/>
                    <a:pt x="22" y="48"/>
                  </a:cubicBezTo>
                  <a:cubicBezTo>
                    <a:pt x="20" y="52"/>
                    <a:pt x="20" y="56"/>
                    <a:pt x="19" y="61"/>
                  </a:cubicBezTo>
                  <a:cubicBezTo>
                    <a:pt x="19" y="69"/>
                    <a:pt x="17" y="77"/>
                    <a:pt x="15" y="86"/>
                  </a:cubicBezTo>
                  <a:cubicBezTo>
                    <a:pt x="12" y="96"/>
                    <a:pt x="9" y="107"/>
                    <a:pt x="8" y="118"/>
                  </a:cubicBezTo>
                  <a:cubicBezTo>
                    <a:pt x="6" y="119"/>
                    <a:pt x="3" y="120"/>
                    <a:pt x="1" y="121"/>
                  </a:cubicBezTo>
                  <a:close/>
                </a:path>
              </a:pathLst>
            </a:custGeom>
            <a:solidFill>
              <a:srgbClr val="7253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9">
              <a:extLst>
                <a:ext uri="{FF2B5EF4-FFF2-40B4-BE49-F238E27FC236}">
                  <a16:creationId xmlns:a16="http://schemas.microsoft.com/office/drawing/2014/main" id="{CCD2D8DB-CFF8-B070-C3AE-8FF07EAD7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1" y="2836863"/>
              <a:ext cx="336550" cy="536575"/>
            </a:xfrm>
            <a:custGeom>
              <a:avLst/>
              <a:gdLst>
                <a:gd name="T0" fmla="*/ 30 w 30"/>
                <a:gd name="T1" fmla="*/ 41 h 48"/>
                <a:gd name="T2" fmla="*/ 18 w 30"/>
                <a:gd name="T3" fmla="*/ 46 h 48"/>
                <a:gd name="T4" fmla="*/ 6 w 30"/>
                <a:gd name="T5" fmla="*/ 47 h 48"/>
                <a:gd name="T6" fmla="*/ 1 w 30"/>
                <a:gd name="T7" fmla="*/ 44 h 48"/>
                <a:gd name="T8" fmla="*/ 1 w 30"/>
                <a:gd name="T9" fmla="*/ 12 h 48"/>
                <a:gd name="T10" fmla="*/ 1 w 30"/>
                <a:gd name="T11" fmla="*/ 8 h 48"/>
                <a:gd name="T12" fmla="*/ 1 w 30"/>
                <a:gd name="T13" fmla="*/ 2 h 48"/>
                <a:gd name="T14" fmla="*/ 9 w 30"/>
                <a:gd name="T15" fmla="*/ 0 h 48"/>
                <a:gd name="T16" fmla="*/ 11 w 30"/>
                <a:gd name="T17" fmla="*/ 1 h 48"/>
                <a:gd name="T18" fmla="*/ 24 w 30"/>
                <a:gd name="T19" fmla="*/ 30 h 48"/>
                <a:gd name="T20" fmla="*/ 30 w 30"/>
                <a:gd name="T21" fmla="*/ 41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48">
                  <a:moveTo>
                    <a:pt x="30" y="41"/>
                  </a:moveTo>
                  <a:cubicBezTo>
                    <a:pt x="27" y="44"/>
                    <a:pt x="23" y="45"/>
                    <a:pt x="18" y="46"/>
                  </a:cubicBezTo>
                  <a:cubicBezTo>
                    <a:pt x="15" y="47"/>
                    <a:pt x="11" y="48"/>
                    <a:pt x="6" y="47"/>
                  </a:cubicBezTo>
                  <a:cubicBezTo>
                    <a:pt x="4" y="47"/>
                    <a:pt x="3" y="46"/>
                    <a:pt x="1" y="44"/>
                  </a:cubicBezTo>
                  <a:cubicBezTo>
                    <a:pt x="1" y="33"/>
                    <a:pt x="1" y="22"/>
                    <a:pt x="1" y="12"/>
                  </a:cubicBezTo>
                  <a:cubicBezTo>
                    <a:pt x="0" y="10"/>
                    <a:pt x="1" y="9"/>
                    <a:pt x="1" y="8"/>
                  </a:cubicBezTo>
                  <a:cubicBezTo>
                    <a:pt x="1" y="6"/>
                    <a:pt x="1" y="4"/>
                    <a:pt x="1" y="2"/>
                  </a:cubicBezTo>
                  <a:cubicBezTo>
                    <a:pt x="3" y="0"/>
                    <a:pt x="6" y="1"/>
                    <a:pt x="9" y="0"/>
                  </a:cubicBezTo>
                  <a:cubicBezTo>
                    <a:pt x="9" y="0"/>
                    <a:pt x="10" y="0"/>
                    <a:pt x="11" y="1"/>
                  </a:cubicBezTo>
                  <a:cubicBezTo>
                    <a:pt x="17" y="10"/>
                    <a:pt x="20" y="20"/>
                    <a:pt x="24" y="30"/>
                  </a:cubicBezTo>
                  <a:cubicBezTo>
                    <a:pt x="26" y="34"/>
                    <a:pt x="29" y="37"/>
                    <a:pt x="30" y="41"/>
                  </a:cubicBezTo>
                  <a:close/>
                </a:path>
              </a:pathLst>
            </a:custGeom>
            <a:solidFill>
              <a:srgbClr val="FED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10">
              <a:extLst>
                <a:ext uri="{FF2B5EF4-FFF2-40B4-BE49-F238E27FC236}">
                  <a16:creationId xmlns:a16="http://schemas.microsoft.com/office/drawing/2014/main" id="{3738419A-835A-3795-02FD-7209512D0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9800" y="3351213"/>
              <a:ext cx="460375" cy="993775"/>
            </a:xfrm>
            <a:custGeom>
              <a:avLst/>
              <a:gdLst>
                <a:gd name="T0" fmla="*/ 1 w 41"/>
                <a:gd name="T1" fmla="*/ 0 h 89"/>
                <a:gd name="T2" fmla="*/ 14 w 41"/>
                <a:gd name="T3" fmla="*/ 0 h 89"/>
                <a:gd name="T4" fmla="*/ 12 w 41"/>
                <a:gd name="T5" fmla="*/ 6 h 89"/>
                <a:gd name="T6" fmla="*/ 39 w 41"/>
                <a:gd name="T7" fmla="*/ 79 h 89"/>
                <a:gd name="T8" fmla="*/ 41 w 41"/>
                <a:gd name="T9" fmla="*/ 89 h 89"/>
                <a:gd name="T10" fmla="*/ 29 w 41"/>
                <a:gd name="T11" fmla="*/ 81 h 89"/>
                <a:gd name="T12" fmla="*/ 11 w 41"/>
                <a:gd name="T13" fmla="*/ 33 h 89"/>
                <a:gd name="T14" fmla="*/ 2 w 41"/>
                <a:gd name="T15" fmla="*/ 6 h 89"/>
                <a:gd name="T16" fmla="*/ 1 w 41"/>
                <a:gd name="T1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89">
                  <a:moveTo>
                    <a:pt x="1" y="0"/>
                  </a:moveTo>
                  <a:cubicBezTo>
                    <a:pt x="6" y="0"/>
                    <a:pt x="10" y="0"/>
                    <a:pt x="14" y="0"/>
                  </a:cubicBezTo>
                  <a:cubicBezTo>
                    <a:pt x="11" y="1"/>
                    <a:pt x="11" y="3"/>
                    <a:pt x="12" y="6"/>
                  </a:cubicBezTo>
                  <a:cubicBezTo>
                    <a:pt x="21" y="31"/>
                    <a:pt x="30" y="55"/>
                    <a:pt x="39" y="79"/>
                  </a:cubicBezTo>
                  <a:cubicBezTo>
                    <a:pt x="40" y="83"/>
                    <a:pt x="41" y="86"/>
                    <a:pt x="41" y="89"/>
                  </a:cubicBezTo>
                  <a:cubicBezTo>
                    <a:pt x="37" y="87"/>
                    <a:pt x="33" y="84"/>
                    <a:pt x="29" y="81"/>
                  </a:cubicBezTo>
                  <a:cubicBezTo>
                    <a:pt x="22" y="65"/>
                    <a:pt x="17" y="49"/>
                    <a:pt x="11" y="33"/>
                  </a:cubicBezTo>
                  <a:cubicBezTo>
                    <a:pt x="8" y="24"/>
                    <a:pt x="5" y="15"/>
                    <a:pt x="2" y="6"/>
                  </a:cubicBezTo>
                  <a:cubicBezTo>
                    <a:pt x="1" y="4"/>
                    <a:pt x="0" y="2"/>
                    <a:pt x="1" y="0"/>
                  </a:cubicBezTo>
                  <a:close/>
                </a:path>
              </a:pathLst>
            </a:custGeom>
            <a:solidFill>
              <a:srgbClr val="C18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11">
              <a:extLst>
                <a:ext uri="{FF2B5EF4-FFF2-40B4-BE49-F238E27FC236}">
                  <a16:creationId xmlns:a16="http://schemas.microsoft.com/office/drawing/2014/main" id="{B9625879-8C8C-17FD-9FE2-3CA38174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050" y="2143126"/>
              <a:ext cx="325437" cy="558800"/>
            </a:xfrm>
            <a:custGeom>
              <a:avLst/>
              <a:gdLst>
                <a:gd name="T0" fmla="*/ 9 w 29"/>
                <a:gd name="T1" fmla="*/ 15 h 50"/>
                <a:gd name="T2" fmla="*/ 14 w 29"/>
                <a:gd name="T3" fmla="*/ 2 h 50"/>
                <a:gd name="T4" fmla="*/ 23 w 29"/>
                <a:gd name="T5" fmla="*/ 2 h 50"/>
                <a:gd name="T6" fmla="*/ 26 w 29"/>
                <a:gd name="T7" fmla="*/ 2 h 50"/>
                <a:gd name="T8" fmla="*/ 28 w 29"/>
                <a:gd name="T9" fmla="*/ 44 h 50"/>
                <a:gd name="T10" fmla="*/ 28 w 29"/>
                <a:gd name="T11" fmla="*/ 48 h 50"/>
                <a:gd name="T12" fmla="*/ 13 w 29"/>
                <a:gd name="T13" fmla="*/ 48 h 50"/>
                <a:gd name="T14" fmla="*/ 9 w 29"/>
                <a:gd name="T15" fmla="*/ 45 h 50"/>
                <a:gd name="T16" fmla="*/ 3 w 29"/>
                <a:gd name="T17" fmla="*/ 42 h 50"/>
                <a:gd name="T18" fmla="*/ 1 w 29"/>
                <a:gd name="T19" fmla="*/ 40 h 50"/>
                <a:gd name="T20" fmla="*/ 4 w 29"/>
                <a:gd name="T21" fmla="*/ 26 h 50"/>
                <a:gd name="T22" fmla="*/ 8 w 29"/>
                <a:gd name="T23" fmla="*/ 16 h 50"/>
                <a:gd name="T24" fmla="*/ 9 w 29"/>
                <a:gd name="T25" fmla="*/ 1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50">
                  <a:moveTo>
                    <a:pt x="9" y="15"/>
                  </a:moveTo>
                  <a:cubicBezTo>
                    <a:pt x="10" y="10"/>
                    <a:pt x="12" y="6"/>
                    <a:pt x="14" y="2"/>
                  </a:cubicBezTo>
                  <a:cubicBezTo>
                    <a:pt x="17" y="0"/>
                    <a:pt x="20" y="2"/>
                    <a:pt x="23" y="2"/>
                  </a:cubicBezTo>
                  <a:cubicBezTo>
                    <a:pt x="24" y="2"/>
                    <a:pt x="25" y="2"/>
                    <a:pt x="26" y="2"/>
                  </a:cubicBezTo>
                  <a:cubicBezTo>
                    <a:pt x="24" y="17"/>
                    <a:pt x="28" y="30"/>
                    <a:pt x="28" y="44"/>
                  </a:cubicBezTo>
                  <a:cubicBezTo>
                    <a:pt x="28" y="45"/>
                    <a:pt x="29" y="47"/>
                    <a:pt x="28" y="48"/>
                  </a:cubicBezTo>
                  <a:cubicBezTo>
                    <a:pt x="23" y="50"/>
                    <a:pt x="18" y="50"/>
                    <a:pt x="13" y="48"/>
                  </a:cubicBezTo>
                  <a:cubicBezTo>
                    <a:pt x="11" y="48"/>
                    <a:pt x="10" y="46"/>
                    <a:pt x="9" y="45"/>
                  </a:cubicBezTo>
                  <a:cubicBezTo>
                    <a:pt x="8" y="41"/>
                    <a:pt x="6" y="41"/>
                    <a:pt x="3" y="42"/>
                  </a:cubicBezTo>
                  <a:cubicBezTo>
                    <a:pt x="2" y="42"/>
                    <a:pt x="1" y="41"/>
                    <a:pt x="1" y="40"/>
                  </a:cubicBezTo>
                  <a:cubicBezTo>
                    <a:pt x="0" y="35"/>
                    <a:pt x="2" y="31"/>
                    <a:pt x="4" y="26"/>
                  </a:cubicBezTo>
                  <a:cubicBezTo>
                    <a:pt x="5" y="23"/>
                    <a:pt x="6" y="19"/>
                    <a:pt x="8" y="16"/>
                  </a:cubicBezTo>
                  <a:cubicBezTo>
                    <a:pt x="8" y="16"/>
                    <a:pt x="9" y="15"/>
                    <a:pt x="9" y="15"/>
                  </a:cubicBezTo>
                  <a:close/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12">
              <a:extLst>
                <a:ext uri="{FF2B5EF4-FFF2-40B4-BE49-F238E27FC236}">
                  <a16:creationId xmlns:a16="http://schemas.microsoft.com/office/drawing/2014/main" id="{0302A8B4-3EE2-424D-3F70-6998FBEAC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850" y="2555876"/>
              <a:ext cx="336550" cy="828675"/>
            </a:xfrm>
            <a:custGeom>
              <a:avLst/>
              <a:gdLst>
                <a:gd name="T0" fmla="*/ 0 w 30"/>
                <a:gd name="T1" fmla="*/ 26 h 74"/>
                <a:gd name="T2" fmla="*/ 7 w 30"/>
                <a:gd name="T3" fmla="*/ 18 h 74"/>
                <a:gd name="T4" fmla="*/ 29 w 30"/>
                <a:gd name="T5" fmla="*/ 0 h 74"/>
                <a:gd name="T6" fmla="*/ 30 w 30"/>
                <a:gd name="T7" fmla="*/ 2 h 74"/>
                <a:gd name="T8" fmla="*/ 25 w 30"/>
                <a:gd name="T9" fmla="*/ 32 h 74"/>
                <a:gd name="T10" fmla="*/ 24 w 30"/>
                <a:gd name="T11" fmla="*/ 48 h 74"/>
                <a:gd name="T12" fmla="*/ 28 w 30"/>
                <a:gd name="T13" fmla="*/ 68 h 74"/>
                <a:gd name="T14" fmla="*/ 28 w 30"/>
                <a:gd name="T15" fmla="*/ 73 h 74"/>
                <a:gd name="T16" fmla="*/ 27 w 30"/>
                <a:gd name="T17" fmla="*/ 74 h 74"/>
                <a:gd name="T18" fmla="*/ 20 w 30"/>
                <a:gd name="T19" fmla="*/ 61 h 74"/>
                <a:gd name="T20" fmla="*/ 16 w 30"/>
                <a:gd name="T21" fmla="*/ 52 h 74"/>
                <a:gd name="T22" fmla="*/ 2 w 30"/>
                <a:gd name="T23" fmla="*/ 31 h 74"/>
                <a:gd name="T24" fmla="*/ 0 w 30"/>
                <a:gd name="T25" fmla="*/ 2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74">
                  <a:moveTo>
                    <a:pt x="0" y="26"/>
                  </a:moveTo>
                  <a:cubicBezTo>
                    <a:pt x="4" y="24"/>
                    <a:pt x="5" y="21"/>
                    <a:pt x="7" y="18"/>
                  </a:cubicBezTo>
                  <a:cubicBezTo>
                    <a:pt x="14" y="11"/>
                    <a:pt x="21" y="5"/>
                    <a:pt x="29" y="0"/>
                  </a:cubicBezTo>
                  <a:cubicBezTo>
                    <a:pt x="30" y="1"/>
                    <a:pt x="30" y="2"/>
                    <a:pt x="30" y="2"/>
                  </a:cubicBezTo>
                  <a:cubicBezTo>
                    <a:pt x="29" y="12"/>
                    <a:pt x="27" y="22"/>
                    <a:pt x="25" y="32"/>
                  </a:cubicBezTo>
                  <a:cubicBezTo>
                    <a:pt x="24" y="37"/>
                    <a:pt x="23" y="43"/>
                    <a:pt x="24" y="48"/>
                  </a:cubicBezTo>
                  <a:cubicBezTo>
                    <a:pt x="26" y="55"/>
                    <a:pt x="26" y="62"/>
                    <a:pt x="28" y="68"/>
                  </a:cubicBezTo>
                  <a:cubicBezTo>
                    <a:pt x="28" y="70"/>
                    <a:pt x="28" y="71"/>
                    <a:pt x="28" y="73"/>
                  </a:cubicBezTo>
                  <a:cubicBezTo>
                    <a:pt x="28" y="73"/>
                    <a:pt x="27" y="74"/>
                    <a:pt x="27" y="74"/>
                  </a:cubicBezTo>
                  <a:cubicBezTo>
                    <a:pt x="23" y="70"/>
                    <a:pt x="23" y="65"/>
                    <a:pt x="20" y="61"/>
                  </a:cubicBezTo>
                  <a:cubicBezTo>
                    <a:pt x="20" y="58"/>
                    <a:pt x="18" y="55"/>
                    <a:pt x="16" y="52"/>
                  </a:cubicBezTo>
                  <a:cubicBezTo>
                    <a:pt x="11" y="45"/>
                    <a:pt x="7" y="38"/>
                    <a:pt x="2" y="31"/>
                  </a:cubicBezTo>
                  <a:cubicBezTo>
                    <a:pt x="1" y="29"/>
                    <a:pt x="0" y="28"/>
                    <a:pt x="0" y="26"/>
                  </a:cubicBezTo>
                  <a:close/>
                </a:path>
              </a:pathLst>
            </a:custGeom>
            <a:solidFill>
              <a:srgbClr val="D5D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13">
              <a:extLst>
                <a:ext uri="{FF2B5EF4-FFF2-40B4-BE49-F238E27FC236}">
                  <a16:creationId xmlns:a16="http://schemas.microsoft.com/office/drawing/2014/main" id="{CD05B4A2-0A2F-4C44-0C21-9474CEF1B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3" y="3932238"/>
              <a:ext cx="347662" cy="581025"/>
            </a:xfrm>
            <a:custGeom>
              <a:avLst/>
              <a:gdLst>
                <a:gd name="T0" fmla="*/ 30 w 31"/>
                <a:gd name="T1" fmla="*/ 51 h 52"/>
                <a:gd name="T2" fmla="*/ 2 w 31"/>
                <a:gd name="T3" fmla="*/ 48 h 52"/>
                <a:gd name="T4" fmla="*/ 0 w 31"/>
                <a:gd name="T5" fmla="*/ 45 h 52"/>
                <a:gd name="T6" fmla="*/ 1 w 31"/>
                <a:gd name="T7" fmla="*/ 42 h 52"/>
                <a:gd name="T8" fmla="*/ 10 w 31"/>
                <a:gd name="T9" fmla="*/ 44 h 52"/>
                <a:gd name="T10" fmla="*/ 14 w 31"/>
                <a:gd name="T11" fmla="*/ 39 h 52"/>
                <a:gd name="T12" fmla="*/ 9 w 31"/>
                <a:gd name="T13" fmla="*/ 18 h 52"/>
                <a:gd name="T14" fmla="*/ 4 w 31"/>
                <a:gd name="T15" fmla="*/ 11 h 52"/>
                <a:gd name="T16" fmla="*/ 7 w 31"/>
                <a:gd name="T17" fmla="*/ 8 h 52"/>
                <a:gd name="T18" fmla="*/ 19 w 31"/>
                <a:gd name="T19" fmla="*/ 0 h 52"/>
                <a:gd name="T20" fmla="*/ 20 w 31"/>
                <a:gd name="T21" fmla="*/ 1 h 52"/>
                <a:gd name="T22" fmla="*/ 24 w 31"/>
                <a:gd name="T23" fmla="*/ 17 h 52"/>
                <a:gd name="T24" fmla="*/ 30 w 31"/>
                <a:gd name="T25" fmla="*/ 46 h 52"/>
                <a:gd name="T26" fmla="*/ 30 w 31"/>
                <a:gd name="T27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" h="52">
                  <a:moveTo>
                    <a:pt x="30" y="51"/>
                  </a:moveTo>
                  <a:cubicBezTo>
                    <a:pt x="20" y="52"/>
                    <a:pt x="11" y="51"/>
                    <a:pt x="2" y="48"/>
                  </a:cubicBezTo>
                  <a:cubicBezTo>
                    <a:pt x="1" y="47"/>
                    <a:pt x="0" y="47"/>
                    <a:pt x="0" y="45"/>
                  </a:cubicBezTo>
                  <a:cubicBezTo>
                    <a:pt x="0" y="44"/>
                    <a:pt x="0" y="43"/>
                    <a:pt x="1" y="42"/>
                  </a:cubicBezTo>
                  <a:cubicBezTo>
                    <a:pt x="4" y="42"/>
                    <a:pt x="7" y="43"/>
                    <a:pt x="10" y="44"/>
                  </a:cubicBezTo>
                  <a:cubicBezTo>
                    <a:pt x="14" y="44"/>
                    <a:pt x="14" y="42"/>
                    <a:pt x="14" y="39"/>
                  </a:cubicBezTo>
                  <a:cubicBezTo>
                    <a:pt x="12" y="32"/>
                    <a:pt x="10" y="25"/>
                    <a:pt x="9" y="18"/>
                  </a:cubicBezTo>
                  <a:cubicBezTo>
                    <a:pt x="8" y="14"/>
                    <a:pt x="6" y="13"/>
                    <a:pt x="4" y="11"/>
                  </a:cubicBezTo>
                  <a:cubicBezTo>
                    <a:pt x="4" y="9"/>
                    <a:pt x="6" y="9"/>
                    <a:pt x="7" y="8"/>
                  </a:cubicBezTo>
                  <a:cubicBezTo>
                    <a:pt x="12" y="7"/>
                    <a:pt x="14" y="3"/>
                    <a:pt x="19" y="0"/>
                  </a:cubicBezTo>
                  <a:cubicBezTo>
                    <a:pt x="19" y="0"/>
                    <a:pt x="20" y="1"/>
                    <a:pt x="20" y="1"/>
                  </a:cubicBezTo>
                  <a:cubicBezTo>
                    <a:pt x="21" y="6"/>
                    <a:pt x="22" y="12"/>
                    <a:pt x="24" y="17"/>
                  </a:cubicBezTo>
                  <a:cubicBezTo>
                    <a:pt x="26" y="26"/>
                    <a:pt x="28" y="36"/>
                    <a:pt x="30" y="46"/>
                  </a:cubicBezTo>
                  <a:cubicBezTo>
                    <a:pt x="30" y="47"/>
                    <a:pt x="31" y="49"/>
                    <a:pt x="30" y="51"/>
                  </a:cubicBezTo>
                  <a:close/>
                </a:path>
              </a:pathLst>
            </a:custGeom>
            <a:solidFill>
              <a:srgbClr val="C8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14">
              <a:extLst>
                <a:ext uri="{FF2B5EF4-FFF2-40B4-BE49-F238E27FC236}">
                  <a16:creationId xmlns:a16="http://schemas.microsoft.com/office/drawing/2014/main" id="{9AA19BBB-959D-ACD6-20A9-D2B1518F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1" y="3351213"/>
              <a:ext cx="347662" cy="849313"/>
            </a:xfrm>
            <a:custGeom>
              <a:avLst/>
              <a:gdLst>
                <a:gd name="T0" fmla="*/ 29 w 31"/>
                <a:gd name="T1" fmla="*/ 76 h 76"/>
                <a:gd name="T2" fmla="*/ 7 w 31"/>
                <a:gd name="T3" fmla="*/ 44 h 76"/>
                <a:gd name="T4" fmla="*/ 0 w 31"/>
                <a:gd name="T5" fmla="*/ 7 h 76"/>
                <a:gd name="T6" fmla="*/ 1 w 31"/>
                <a:gd name="T7" fmla="*/ 0 h 76"/>
                <a:gd name="T8" fmla="*/ 5 w 31"/>
                <a:gd name="T9" fmla="*/ 5 h 76"/>
                <a:gd name="T10" fmla="*/ 19 w 31"/>
                <a:gd name="T11" fmla="*/ 44 h 76"/>
                <a:gd name="T12" fmla="*/ 29 w 31"/>
                <a:gd name="T13" fmla="*/ 70 h 76"/>
                <a:gd name="T14" fmla="*/ 29 w 31"/>
                <a:gd name="T1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76">
                  <a:moveTo>
                    <a:pt x="29" y="76"/>
                  </a:moveTo>
                  <a:cubicBezTo>
                    <a:pt x="19" y="68"/>
                    <a:pt x="12" y="57"/>
                    <a:pt x="7" y="44"/>
                  </a:cubicBezTo>
                  <a:cubicBezTo>
                    <a:pt x="2" y="33"/>
                    <a:pt x="0" y="20"/>
                    <a:pt x="0" y="7"/>
                  </a:cubicBezTo>
                  <a:cubicBezTo>
                    <a:pt x="0" y="5"/>
                    <a:pt x="0" y="2"/>
                    <a:pt x="1" y="0"/>
                  </a:cubicBezTo>
                  <a:cubicBezTo>
                    <a:pt x="4" y="0"/>
                    <a:pt x="4" y="3"/>
                    <a:pt x="5" y="5"/>
                  </a:cubicBezTo>
                  <a:cubicBezTo>
                    <a:pt x="10" y="18"/>
                    <a:pt x="15" y="31"/>
                    <a:pt x="19" y="44"/>
                  </a:cubicBezTo>
                  <a:cubicBezTo>
                    <a:pt x="23" y="53"/>
                    <a:pt x="26" y="62"/>
                    <a:pt x="29" y="70"/>
                  </a:cubicBezTo>
                  <a:cubicBezTo>
                    <a:pt x="30" y="72"/>
                    <a:pt x="31" y="74"/>
                    <a:pt x="29" y="76"/>
                  </a:cubicBezTo>
                  <a:close/>
                </a:path>
              </a:pathLst>
            </a:custGeom>
            <a:solidFill>
              <a:srgbClr val="D2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15">
              <a:extLst>
                <a:ext uri="{FF2B5EF4-FFF2-40B4-BE49-F238E27FC236}">
                  <a16:creationId xmlns:a16="http://schemas.microsoft.com/office/drawing/2014/main" id="{60797E45-F77F-25B6-8F82-89B247857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5263" y="3227388"/>
              <a:ext cx="258762" cy="906463"/>
            </a:xfrm>
            <a:custGeom>
              <a:avLst/>
              <a:gdLst>
                <a:gd name="T0" fmla="*/ 0 w 23"/>
                <a:gd name="T1" fmla="*/ 81 h 81"/>
                <a:gd name="T2" fmla="*/ 17 w 23"/>
                <a:gd name="T3" fmla="*/ 14 h 81"/>
                <a:gd name="T4" fmla="*/ 21 w 23"/>
                <a:gd name="T5" fmla="*/ 0 h 81"/>
                <a:gd name="T6" fmla="*/ 23 w 23"/>
                <a:gd name="T7" fmla="*/ 18 h 81"/>
                <a:gd name="T8" fmla="*/ 0 w 23"/>
                <a:gd name="T9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81">
                  <a:moveTo>
                    <a:pt x="0" y="81"/>
                  </a:moveTo>
                  <a:cubicBezTo>
                    <a:pt x="6" y="58"/>
                    <a:pt x="11" y="36"/>
                    <a:pt x="17" y="14"/>
                  </a:cubicBezTo>
                  <a:cubicBezTo>
                    <a:pt x="18" y="9"/>
                    <a:pt x="19" y="5"/>
                    <a:pt x="21" y="0"/>
                  </a:cubicBezTo>
                  <a:cubicBezTo>
                    <a:pt x="21" y="6"/>
                    <a:pt x="23" y="12"/>
                    <a:pt x="23" y="18"/>
                  </a:cubicBezTo>
                  <a:cubicBezTo>
                    <a:pt x="23" y="42"/>
                    <a:pt x="16" y="63"/>
                    <a:pt x="0" y="81"/>
                  </a:cubicBezTo>
                  <a:close/>
                </a:path>
              </a:pathLst>
            </a:custGeom>
            <a:solidFill>
              <a:srgbClr val="D0D8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16">
              <a:extLst>
                <a:ext uri="{FF2B5EF4-FFF2-40B4-BE49-F238E27FC236}">
                  <a16:creationId xmlns:a16="http://schemas.microsoft.com/office/drawing/2014/main" id="{63A1D5E4-E7CF-AE8F-5CF0-C6BE9A420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5488" y="3854451"/>
              <a:ext cx="212725" cy="647700"/>
            </a:xfrm>
            <a:custGeom>
              <a:avLst/>
              <a:gdLst>
                <a:gd name="T0" fmla="*/ 2 w 19"/>
                <a:gd name="T1" fmla="*/ 58 h 58"/>
                <a:gd name="T2" fmla="*/ 2 w 19"/>
                <a:gd name="T3" fmla="*/ 53 h 58"/>
                <a:gd name="T4" fmla="*/ 1 w 19"/>
                <a:gd name="T5" fmla="*/ 27 h 58"/>
                <a:gd name="T6" fmla="*/ 1 w 19"/>
                <a:gd name="T7" fmla="*/ 9 h 58"/>
                <a:gd name="T8" fmla="*/ 2 w 19"/>
                <a:gd name="T9" fmla="*/ 2 h 58"/>
                <a:gd name="T10" fmla="*/ 5 w 19"/>
                <a:gd name="T11" fmla="*/ 3 h 58"/>
                <a:gd name="T12" fmla="*/ 15 w 19"/>
                <a:gd name="T13" fmla="*/ 40 h 58"/>
                <a:gd name="T14" fmla="*/ 15 w 19"/>
                <a:gd name="T15" fmla="*/ 41 h 58"/>
                <a:gd name="T16" fmla="*/ 19 w 19"/>
                <a:gd name="T17" fmla="*/ 55 h 58"/>
                <a:gd name="T18" fmla="*/ 2 w 19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58">
                  <a:moveTo>
                    <a:pt x="2" y="58"/>
                  </a:moveTo>
                  <a:cubicBezTo>
                    <a:pt x="1" y="56"/>
                    <a:pt x="1" y="55"/>
                    <a:pt x="2" y="53"/>
                  </a:cubicBezTo>
                  <a:cubicBezTo>
                    <a:pt x="0" y="45"/>
                    <a:pt x="0" y="36"/>
                    <a:pt x="1" y="27"/>
                  </a:cubicBezTo>
                  <a:cubicBezTo>
                    <a:pt x="2" y="21"/>
                    <a:pt x="1" y="15"/>
                    <a:pt x="1" y="9"/>
                  </a:cubicBezTo>
                  <a:cubicBezTo>
                    <a:pt x="1" y="7"/>
                    <a:pt x="1" y="4"/>
                    <a:pt x="2" y="2"/>
                  </a:cubicBezTo>
                  <a:cubicBezTo>
                    <a:pt x="4" y="0"/>
                    <a:pt x="5" y="1"/>
                    <a:pt x="5" y="3"/>
                  </a:cubicBezTo>
                  <a:cubicBezTo>
                    <a:pt x="11" y="14"/>
                    <a:pt x="16" y="26"/>
                    <a:pt x="15" y="40"/>
                  </a:cubicBezTo>
                  <a:cubicBezTo>
                    <a:pt x="15" y="40"/>
                    <a:pt x="15" y="41"/>
                    <a:pt x="15" y="41"/>
                  </a:cubicBezTo>
                  <a:cubicBezTo>
                    <a:pt x="15" y="46"/>
                    <a:pt x="15" y="51"/>
                    <a:pt x="19" y="55"/>
                  </a:cubicBezTo>
                  <a:cubicBezTo>
                    <a:pt x="13" y="57"/>
                    <a:pt x="8" y="57"/>
                    <a:pt x="2" y="58"/>
                  </a:cubicBezTo>
                  <a:close/>
                </a:path>
              </a:pathLst>
            </a:custGeom>
            <a:solidFill>
              <a:srgbClr val="1252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17">
              <a:extLst>
                <a:ext uri="{FF2B5EF4-FFF2-40B4-BE49-F238E27FC236}">
                  <a16:creationId xmlns:a16="http://schemas.microsoft.com/office/drawing/2014/main" id="{9CA676C1-98E0-548C-7417-A36B2F081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5" y="2813051"/>
              <a:ext cx="314325" cy="481013"/>
            </a:xfrm>
            <a:custGeom>
              <a:avLst/>
              <a:gdLst>
                <a:gd name="T0" fmla="*/ 6 w 28"/>
                <a:gd name="T1" fmla="*/ 3 h 43"/>
                <a:gd name="T2" fmla="*/ 25 w 28"/>
                <a:gd name="T3" fmla="*/ 31 h 43"/>
                <a:gd name="T4" fmla="*/ 27 w 28"/>
                <a:gd name="T5" fmla="*/ 37 h 43"/>
                <a:gd name="T6" fmla="*/ 25 w 28"/>
                <a:gd name="T7" fmla="*/ 40 h 43"/>
                <a:gd name="T8" fmla="*/ 19 w 28"/>
                <a:gd name="T9" fmla="*/ 43 h 43"/>
                <a:gd name="T10" fmla="*/ 14 w 28"/>
                <a:gd name="T11" fmla="*/ 36 h 43"/>
                <a:gd name="T12" fmla="*/ 0 w 28"/>
                <a:gd name="T13" fmla="*/ 5 h 43"/>
                <a:gd name="T14" fmla="*/ 0 w 28"/>
                <a:gd name="T15" fmla="*/ 3 h 43"/>
                <a:gd name="T16" fmla="*/ 4 w 28"/>
                <a:gd name="T17" fmla="*/ 1 h 43"/>
                <a:gd name="T18" fmla="*/ 6 w 28"/>
                <a:gd name="T19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43">
                  <a:moveTo>
                    <a:pt x="6" y="3"/>
                  </a:moveTo>
                  <a:cubicBezTo>
                    <a:pt x="13" y="12"/>
                    <a:pt x="19" y="22"/>
                    <a:pt x="25" y="31"/>
                  </a:cubicBezTo>
                  <a:cubicBezTo>
                    <a:pt x="26" y="33"/>
                    <a:pt x="28" y="35"/>
                    <a:pt x="27" y="37"/>
                  </a:cubicBezTo>
                  <a:cubicBezTo>
                    <a:pt x="27" y="38"/>
                    <a:pt x="26" y="39"/>
                    <a:pt x="25" y="40"/>
                  </a:cubicBezTo>
                  <a:cubicBezTo>
                    <a:pt x="23" y="41"/>
                    <a:pt x="22" y="43"/>
                    <a:pt x="19" y="43"/>
                  </a:cubicBezTo>
                  <a:cubicBezTo>
                    <a:pt x="16" y="42"/>
                    <a:pt x="15" y="39"/>
                    <a:pt x="14" y="36"/>
                  </a:cubicBezTo>
                  <a:cubicBezTo>
                    <a:pt x="9" y="26"/>
                    <a:pt x="5" y="15"/>
                    <a:pt x="0" y="5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1"/>
                    <a:pt x="2" y="0"/>
                    <a:pt x="4" y="1"/>
                  </a:cubicBezTo>
                  <a:cubicBezTo>
                    <a:pt x="5" y="1"/>
                    <a:pt x="6" y="2"/>
                    <a:pt x="6" y="3"/>
                  </a:cubicBezTo>
                  <a:close/>
                </a:path>
              </a:pathLst>
            </a:custGeom>
            <a:solidFill>
              <a:srgbClr val="EFB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18">
              <a:extLst>
                <a:ext uri="{FF2B5EF4-FFF2-40B4-BE49-F238E27FC236}">
                  <a16:creationId xmlns:a16="http://schemas.microsoft.com/office/drawing/2014/main" id="{4505B22F-4D5C-BE67-7D82-17A8CCAE6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225" y="2154238"/>
              <a:ext cx="214312" cy="536575"/>
            </a:xfrm>
            <a:custGeom>
              <a:avLst/>
              <a:gdLst>
                <a:gd name="T0" fmla="*/ 5 w 19"/>
                <a:gd name="T1" fmla="*/ 47 h 48"/>
                <a:gd name="T2" fmla="*/ 3 w 19"/>
                <a:gd name="T3" fmla="*/ 33 h 48"/>
                <a:gd name="T4" fmla="*/ 0 w 19"/>
                <a:gd name="T5" fmla="*/ 9 h 48"/>
                <a:gd name="T6" fmla="*/ 3 w 19"/>
                <a:gd name="T7" fmla="*/ 2 h 48"/>
                <a:gd name="T8" fmla="*/ 5 w 19"/>
                <a:gd name="T9" fmla="*/ 1 h 48"/>
                <a:gd name="T10" fmla="*/ 9 w 19"/>
                <a:gd name="T11" fmla="*/ 13 h 48"/>
                <a:gd name="T12" fmla="*/ 11 w 19"/>
                <a:gd name="T13" fmla="*/ 16 h 48"/>
                <a:gd name="T14" fmla="*/ 14 w 19"/>
                <a:gd name="T15" fmla="*/ 25 h 48"/>
                <a:gd name="T16" fmla="*/ 17 w 19"/>
                <a:gd name="T17" fmla="*/ 40 h 48"/>
                <a:gd name="T18" fmla="*/ 5 w 19"/>
                <a:gd name="T1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48">
                  <a:moveTo>
                    <a:pt x="5" y="47"/>
                  </a:moveTo>
                  <a:cubicBezTo>
                    <a:pt x="3" y="42"/>
                    <a:pt x="4" y="37"/>
                    <a:pt x="3" y="33"/>
                  </a:cubicBezTo>
                  <a:cubicBezTo>
                    <a:pt x="2" y="25"/>
                    <a:pt x="1" y="17"/>
                    <a:pt x="0" y="9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3" y="0"/>
                    <a:pt x="4" y="0"/>
                    <a:pt x="5" y="1"/>
                  </a:cubicBezTo>
                  <a:cubicBezTo>
                    <a:pt x="6" y="5"/>
                    <a:pt x="8" y="9"/>
                    <a:pt x="9" y="13"/>
                  </a:cubicBezTo>
                  <a:cubicBezTo>
                    <a:pt x="10" y="14"/>
                    <a:pt x="11" y="15"/>
                    <a:pt x="11" y="16"/>
                  </a:cubicBezTo>
                  <a:cubicBezTo>
                    <a:pt x="12" y="19"/>
                    <a:pt x="13" y="22"/>
                    <a:pt x="14" y="25"/>
                  </a:cubicBezTo>
                  <a:cubicBezTo>
                    <a:pt x="15" y="30"/>
                    <a:pt x="19" y="35"/>
                    <a:pt x="17" y="40"/>
                  </a:cubicBezTo>
                  <a:cubicBezTo>
                    <a:pt x="14" y="44"/>
                    <a:pt x="11" y="48"/>
                    <a:pt x="5" y="47"/>
                  </a:cubicBezTo>
                  <a:close/>
                </a:path>
              </a:pathLst>
            </a:custGeom>
            <a:solidFill>
              <a:srgbClr val="F0B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19">
              <a:extLst>
                <a:ext uri="{FF2B5EF4-FFF2-40B4-BE49-F238E27FC236}">
                  <a16:creationId xmlns:a16="http://schemas.microsoft.com/office/drawing/2014/main" id="{53071200-8E49-9DEF-73AE-65E4F1B0A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200" y="2579688"/>
              <a:ext cx="268287" cy="468313"/>
            </a:xfrm>
            <a:custGeom>
              <a:avLst/>
              <a:gdLst>
                <a:gd name="T0" fmla="*/ 1 w 24"/>
                <a:gd name="T1" fmla="*/ 0 h 42"/>
                <a:gd name="T2" fmla="*/ 22 w 24"/>
                <a:gd name="T3" fmla="*/ 19 h 42"/>
                <a:gd name="T4" fmla="*/ 19 w 24"/>
                <a:gd name="T5" fmla="*/ 27 h 42"/>
                <a:gd name="T6" fmla="*/ 11 w 24"/>
                <a:gd name="T7" fmla="*/ 39 h 42"/>
                <a:gd name="T8" fmla="*/ 7 w 24"/>
                <a:gd name="T9" fmla="*/ 40 h 42"/>
                <a:gd name="T10" fmla="*/ 5 w 24"/>
                <a:gd name="T11" fmla="*/ 37 h 42"/>
                <a:gd name="T12" fmla="*/ 0 w 24"/>
                <a:gd name="T13" fmla="*/ 3 h 42"/>
                <a:gd name="T14" fmla="*/ 1 w 24"/>
                <a:gd name="T15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42">
                  <a:moveTo>
                    <a:pt x="1" y="0"/>
                  </a:moveTo>
                  <a:cubicBezTo>
                    <a:pt x="10" y="5"/>
                    <a:pt x="16" y="12"/>
                    <a:pt x="22" y="19"/>
                  </a:cubicBezTo>
                  <a:cubicBezTo>
                    <a:pt x="24" y="23"/>
                    <a:pt x="20" y="25"/>
                    <a:pt x="19" y="27"/>
                  </a:cubicBezTo>
                  <a:cubicBezTo>
                    <a:pt x="17" y="31"/>
                    <a:pt x="14" y="35"/>
                    <a:pt x="11" y="39"/>
                  </a:cubicBezTo>
                  <a:cubicBezTo>
                    <a:pt x="10" y="40"/>
                    <a:pt x="9" y="42"/>
                    <a:pt x="7" y="40"/>
                  </a:cubicBezTo>
                  <a:cubicBezTo>
                    <a:pt x="6" y="39"/>
                    <a:pt x="5" y="38"/>
                    <a:pt x="5" y="37"/>
                  </a:cubicBezTo>
                  <a:cubicBezTo>
                    <a:pt x="3" y="25"/>
                    <a:pt x="2" y="1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3D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20">
              <a:extLst>
                <a:ext uri="{FF2B5EF4-FFF2-40B4-BE49-F238E27FC236}">
                  <a16:creationId xmlns:a16="http://schemas.microsoft.com/office/drawing/2014/main" id="{DFA8E7DA-8F25-9084-EB1B-B52F729FB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525" y="2746376"/>
              <a:ext cx="190500" cy="492125"/>
            </a:xfrm>
            <a:custGeom>
              <a:avLst/>
              <a:gdLst>
                <a:gd name="T0" fmla="*/ 15 w 17"/>
                <a:gd name="T1" fmla="*/ 41 h 44"/>
                <a:gd name="T2" fmla="*/ 7 w 17"/>
                <a:gd name="T3" fmla="*/ 44 h 44"/>
                <a:gd name="T4" fmla="*/ 1 w 17"/>
                <a:gd name="T5" fmla="*/ 38 h 44"/>
                <a:gd name="T6" fmla="*/ 6 w 17"/>
                <a:gd name="T7" fmla="*/ 6 h 44"/>
                <a:gd name="T8" fmla="*/ 8 w 17"/>
                <a:gd name="T9" fmla="*/ 1 h 44"/>
                <a:gd name="T10" fmla="*/ 14 w 17"/>
                <a:gd name="T11" fmla="*/ 6 h 44"/>
                <a:gd name="T12" fmla="*/ 15 w 17"/>
                <a:gd name="T13" fmla="*/ 10 h 44"/>
                <a:gd name="T14" fmla="*/ 16 w 17"/>
                <a:gd name="T15" fmla="*/ 15 h 44"/>
                <a:gd name="T16" fmla="*/ 15 w 17"/>
                <a:gd name="T17" fmla="*/ 18 h 44"/>
                <a:gd name="T18" fmla="*/ 15 w 17"/>
                <a:gd name="T19" fmla="*/ 4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44">
                  <a:moveTo>
                    <a:pt x="15" y="41"/>
                  </a:moveTo>
                  <a:cubicBezTo>
                    <a:pt x="12" y="42"/>
                    <a:pt x="10" y="44"/>
                    <a:pt x="7" y="44"/>
                  </a:cubicBezTo>
                  <a:cubicBezTo>
                    <a:pt x="1" y="44"/>
                    <a:pt x="0" y="44"/>
                    <a:pt x="1" y="38"/>
                  </a:cubicBezTo>
                  <a:cubicBezTo>
                    <a:pt x="3" y="27"/>
                    <a:pt x="4" y="17"/>
                    <a:pt x="6" y="6"/>
                  </a:cubicBezTo>
                  <a:cubicBezTo>
                    <a:pt x="7" y="4"/>
                    <a:pt x="7" y="3"/>
                    <a:pt x="8" y="1"/>
                  </a:cubicBezTo>
                  <a:cubicBezTo>
                    <a:pt x="14" y="0"/>
                    <a:pt x="14" y="0"/>
                    <a:pt x="14" y="6"/>
                  </a:cubicBezTo>
                  <a:cubicBezTo>
                    <a:pt x="14" y="7"/>
                    <a:pt x="14" y="9"/>
                    <a:pt x="15" y="10"/>
                  </a:cubicBezTo>
                  <a:cubicBezTo>
                    <a:pt x="15" y="12"/>
                    <a:pt x="15" y="14"/>
                    <a:pt x="16" y="15"/>
                  </a:cubicBezTo>
                  <a:cubicBezTo>
                    <a:pt x="17" y="17"/>
                    <a:pt x="16" y="17"/>
                    <a:pt x="15" y="18"/>
                  </a:cubicBezTo>
                  <a:cubicBezTo>
                    <a:pt x="15" y="26"/>
                    <a:pt x="15" y="34"/>
                    <a:pt x="15" y="41"/>
                  </a:cubicBezTo>
                  <a:close/>
                </a:path>
              </a:pathLst>
            </a:custGeom>
            <a:solidFill>
              <a:srgbClr val="F0B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21">
              <a:extLst>
                <a:ext uri="{FF2B5EF4-FFF2-40B4-BE49-F238E27FC236}">
                  <a16:creationId xmlns:a16="http://schemas.microsoft.com/office/drawing/2014/main" id="{4F86FD65-11DB-20D9-C35B-9330F4948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875" y="2701926"/>
              <a:ext cx="415925" cy="492125"/>
            </a:xfrm>
            <a:custGeom>
              <a:avLst/>
              <a:gdLst>
                <a:gd name="T0" fmla="*/ 37 w 37"/>
                <a:gd name="T1" fmla="*/ 14 h 44"/>
                <a:gd name="T2" fmla="*/ 36 w 37"/>
                <a:gd name="T3" fmla="*/ 11 h 44"/>
                <a:gd name="T4" fmla="*/ 30 w 37"/>
                <a:gd name="T5" fmla="*/ 6 h 44"/>
                <a:gd name="T6" fmla="*/ 23 w 37"/>
                <a:gd name="T7" fmla="*/ 11 h 44"/>
                <a:gd name="T8" fmla="*/ 13 w 37"/>
                <a:gd name="T9" fmla="*/ 35 h 44"/>
                <a:gd name="T10" fmla="*/ 11 w 37"/>
                <a:gd name="T11" fmla="*/ 44 h 44"/>
                <a:gd name="T12" fmla="*/ 9 w 37"/>
                <a:gd name="T13" fmla="*/ 44 h 44"/>
                <a:gd name="T14" fmla="*/ 1 w 37"/>
                <a:gd name="T15" fmla="*/ 37 h 44"/>
                <a:gd name="T16" fmla="*/ 0 w 37"/>
                <a:gd name="T17" fmla="*/ 34 h 44"/>
                <a:gd name="T18" fmla="*/ 0 w 37"/>
                <a:gd name="T19" fmla="*/ 32 h 44"/>
                <a:gd name="T20" fmla="*/ 1 w 37"/>
                <a:gd name="T21" fmla="*/ 29 h 44"/>
                <a:gd name="T22" fmla="*/ 12 w 37"/>
                <a:gd name="T23" fmla="*/ 15 h 44"/>
                <a:gd name="T24" fmla="*/ 16 w 37"/>
                <a:gd name="T25" fmla="*/ 8 h 44"/>
                <a:gd name="T26" fmla="*/ 23 w 37"/>
                <a:gd name="T27" fmla="*/ 0 h 44"/>
                <a:gd name="T28" fmla="*/ 24 w 37"/>
                <a:gd name="T29" fmla="*/ 0 h 44"/>
                <a:gd name="T30" fmla="*/ 28 w 37"/>
                <a:gd name="T31" fmla="*/ 1 h 44"/>
                <a:gd name="T32" fmla="*/ 37 w 37"/>
                <a:gd name="T33" fmla="*/ 3 h 44"/>
                <a:gd name="T34" fmla="*/ 37 w 37"/>
                <a:gd name="T35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" h="44">
                  <a:moveTo>
                    <a:pt x="37" y="14"/>
                  </a:moveTo>
                  <a:cubicBezTo>
                    <a:pt x="36" y="13"/>
                    <a:pt x="36" y="12"/>
                    <a:pt x="36" y="11"/>
                  </a:cubicBezTo>
                  <a:cubicBezTo>
                    <a:pt x="36" y="6"/>
                    <a:pt x="34" y="5"/>
                    <a:pt x="30" y="6"/>
                  </a:cubicBezTo>
                  <a:cubicBezTo>
                    <a:pt x="26" y="5"/>
                    <a:pt x="24" y="7"/>
                    <a:pt x="23" y="11"/>
                  </a:cubicBezTo>
                  <a:cubicBezTo>
                    <a:pt x="21" y="20"/>
                    <a:pt x="16" y="27"/>
                    <a:pt x="13" y="35"/>
                  </a:cubicBezTo>
                  <a:cubicBezTo>
                    <a:pt x="13" y="38"/>
                    <a:pt x="12" y="42"/>
                    <a:pt x="11" y="44"/>
                  </a:cubicBezTo>
                  <a:cubicBezTo>
                    <a:pt x="10" y="44"/>
                    <a:pt x="10" y="44"/>
                    <a:pt x="9" y="44"/>
                  </a:cubicBezTo>
                  <a:cubicBezTo>
                    <a:pt x="5" y="44"/>
                    <a:pt x="3" y="41"/>
                    <a:pt x="1" y="37"/>
                  </a:cubicBezTo>
                  <a:cubicBezTo>
                    <a:pt x="1" y="36"/>
                    <a:pt x="0" y="35"/>
                    <a:pt x="0" y="34"/>
                  </a:cubicBezTo>
                  <a:cubicBezTo>
                    <a:pt x="0" y="34"/>
                    <a:pt x="0" y="33"/>
                    <a:pt x="0" y="32"/>
                  </a:cubicBezTo>
                  <a:cubicBezTo>
                    <a:pt x="0" y="31"/>
                    <a:pt x="0" y="30"/>
                    <a:pt x="1" y="29"/>
                  </a:cubicBezTo>
                  <a:cubicBezTo>
                    <a:pt x="6" y="25"/>
                    <a:pt x="9" y="20"/>
                    <a:pt x="12" y="15"/>
                  </a:cubicBezTo>
                  <a:cubicBezTo>
                    <a:pt x="13" y="13"/>
                    <a:pt x="16" y="11"/>
                    <a:pt x="16" y="8"/>
                  </a:cubicBezTo>
                  <a:cubicBezTo>
                    <a:pt x="19" y="6"/>
                    <a:pt x="20" y="2"/>
                    <a:pt x="23" y="0"/>
                  </a:cubicBezTo>
                  <a:cubicBezTo>
                    <a:pt x="23" y="0"/>
                    <a:pt x="24" y="0"/>
                    <a:pt x="24" y="0"/>
                  </a:cubicBezTo>
                  <a:cubicBezTo>
                    <a:pt x="26" y="0"/>
                    <a:pt x="27" y="1"/>
                    <a:pt x="28" y="1"/>
                  </a:cubicBezTo>
                  <a:cubicBezTo>
                    <a:pt x="31" y="2"/>
                    <a:pt x="34" y="3"/>
                    <a:pt x="37" y="3"/>
                  </a:cubicBezTo>
                  <a:cubicBezTo>
                    <a:pt x="37" y="7"/>
                    <a:pt x="37" y="11"/>
                    <a:pt x="37" y="14"/>
                  </a:cubicBezTo>
                  <a:close/>
                </a:path>
              </a:pathLst>
            </a:custGeom>
            <a:solidFill>
              <a:srgbClr val="FCD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22">
              <a:extLst>
                <a:ext uri="{FF2B5EF4-FFF2-40B4-BE49-F238E27FC236}">
                  <a16:creationId xmlns:a16="http://schemas.microsoft.com/office/drawing/2014/main" id="{86B04FF3-5598-CF70-CBD7-C5DB2369B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713" y="2555876"/>
              <a:ext cx="179387" cy="549275"/>
            </a:xfrm>
            <a:custGeom>
              <a:avLst/>
              <a:gdLst>
                <a:gd name="T0" fmla="*/ 15 w 16"/>
                <a:gd name="T1" fmla="*/ 42 h 49"/>
                <a:gd name="T2" fmla="*/ 14 w 16"/>
                <a:gd name="T3" fmla="*/ 45 h 49"/>
                <a:gd name="T4" fmla="*/ 6 w 16"/>
                <a:gd name="T5" fmla="*/ 47 h 49"/>
                <a:gd name="T6" fmla="*/ 5 w 16"/>
                <a:gd name="T7" fmla="*/ 46 h 49"/>
                <a:gd name="T8" fmla="*/ 0 w 16"/>
                <a:gd name="T9" fmla="*/ 31 h 49"/>
                <a:gd name="T10" fmla="*/ 2 w 16"/>
                <a:gd name="T11" fmla="*/ 8 h 49"/>
                <a:gd name="T12" fmla="*/ 3 w 16"/>
                <a:gd name="T13" fmla="*/ 3 h 49"/>
                <a:gd name="T14" fmla="*/ 9 w 16"/>
                <a:gd name="T15" fmla="*/ 1 h 49"/>
                <a:gd name="T16" fmla="*/ 9 w 16"/>
                <a:gd name="T17" fmla="*/ 2 h 49"/>
                <a:gd name="T18" fmla="*/ 15 w 16"/>
                <a:gd name="T19" fmla="*/ 4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49">
                  <a:moveTo>
                    <a:pt x="15" y="42"/>
                  </a:moveTo>
                  <a:cubicBezTo>
                    <a:pt x="15" y="43"/>
                    <a:pt x="16" y="44"/>
                    <a:pt x="14" y="45"/>
                  </a:cubicBezTo>
                  <a:cubicBezTo>
                    <a:pt x="11" y="45"/>
                    <a:pt x="9" y="49"/>
                    <a:pt x="6" y="47"/>
                  </a:cubicBezTo>
                  <a:cubicBezTo>
                    <a:pt x="5" y="47"/>
                    <a:pt x="5" y="46"/>
                    <a:pt x="5" y="46"/>
                  </a:cubicBezTo>
                  <a:cubicBezTo>
                    <a:pt x="3" y="41"/>
                    <a:pt x="4" y="35"/>
                    <a:pt x="0" y="31"/>
                  </a:cubicBezTo>
                  <a:cubicBezTo>
                    <a:pt x="2" y="23"/>
                    <a:pt x="0" y="15"/>
                    <a:pt x="2" y="8"/>
                  </a:cubicBezTo>
                  <a:cubicBezTo>
                    <a:pt x="2" y="6"/>
                    <a:pt x="2" y="4"/>
                    <a:pt x="3" y="3"/>
                  </a:cubicBezTo>
                  <a:cubicBezTo>
                    <a:pt x="4" y="1"/>
                    <a:pt x="6" y="0"/>
                    <a:pt x="9" y="1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11" y="16"/>
                    <a:pt x="12" y="29"/>
                    <a:pt x="15" y="42"/>
                  </a:cubicBezTo>
                  <a:close/>
                </a:path>
              </a:pathLst>
            </a:custGeom>
            <a:solidFill>
              <a:srgbClr val="EFBA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23">
              <a:extLst>
                <a:ext uri="{FF2B5EF4-FFF2-40B4-BE49-F238E27FC236}">
                  <a16:creationId xmlns:a16="http://schemas.microsoft.com/office/drawing/2014/main" id="{D8210A85-546A-B482-53DB-778172C69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3763963"/>
              <a:ext cx="168275" cy="638175"/>
            </a:xfrm>
            <a:custGeom>
              <a:avLst/>
              <a:gdLst>
                <a:gd name="T0" fmla="*/ 2 w 15"/>
                <a:gd name="T1" fmla="*/ 57 h 57"/>
                <a:gd name="T2" fmla="*/ 1 w 15"/>
                <a:gd name="T3" fmla="*/ 52 h 57"/>
                <a:gd name="T4" fmla="*/ 13 w 15"/>
                <a:gd name="T5" fmla="*/ 0 h 57"/>
                <a:gd name="T6" fmla="*/ 14 w 15"/>
                <a:gd name="T7" fmla="*/ 6 h 57"/>
                <a:gd name="T8" fmla="*/ 11 w 15"/>
                <a:gd name="T9" fmla="*/ 47 h 57"/>
                <a:gd name="T10" fmla="*/ 12 w 15"/>
                <a:gd name="T11" fmla="*/ 51 h 57"/>
                <a:gd name="T12" fmla="*/ 2 w 15"/>
                <a:gd name="T1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7">
                  <a:moveTo>
                    <a:pt x="2" y="57"/>
                  </a:moveTo>
                  <a:cubicBezTo>
                    <a:pt x="0" y="56"/>
                    <a:pt x="0" y="54"/>
                    <a:pt x="1" y="52"/>
                  </a:cubicBezTo>
                  <a:cubicBezTo>
                    <a:pt x="5" y="35"/>
                    <a:pt x="9" y="17"/>
                    <a:pt x="13" y="0"/>
                  </a:cubicBezTo>
                  <a:cubicBezTo>
                    <a:pt x="15" y="1"/>
                    <a:pt x="14" y="4"/>
                    <a:pt x="14" y="6"/>
                  </a:cubicBezTo>
                  <a:cubicBezTo>
                    <a:pt x="13" y="20"/>
                    <a:pt x="11" y="33"/>
                    <a:pt x="11" y="47"/>
                  </a:cubicBezTo>
                  <a:cubicBezTo>
                    <a:pt x="11" y="49"/>
                    <a:pt x="12" y="50"/>
                    <a:pt x="12" y="51"/>
                  </a:cubicBezTo>
                  <a:cubicBezTo>
                    <a:pt x="9" y="54"/>
                    <a:pt x="4" y="54"/>
                    <a:pt x="2" y="57"/>
                  </a:cubicBezTo>
                  <a:close/>
                </a:path>
              </a:pathLst>
            </a:custGeom>
            <a:solidFill>
              <a:srgbClr val="582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24">
              <a:extLst>
                <a:ext uri="{FF2B5EF4-FFF2-40B4-BE49-F238E27FC236}">
                  <a16:creationId xmlns:a16="http://schemas.microsoft.com/office/drawing/2014/main" id="{E8CEC8DE-E138-6F4F-7A90-947E7F57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463" y="3327401"/>
              <a:ext cx="369887" cy="928688"/>
            </a:xfrm>
            <a:custGeom>
              <a:avLst/>
              <a:gdLst>
                <a:gd name="T0" fmla="*/ 28 w 33"/>
                <a:gd name="T1" fmla="*/ 78 h 83"/>
                <a:gd name="T2" fmla="*/ 17 w 33"/>
                <a:gd name="T3" fmla="*/ 48 h 83"/>
                <a:gd name="T4" fmla="*/ 2 w 33"/>
                <a:gd name="T5" fmla="*/ 5 h 83"/>
                <a:gd name="T6" fmla="*/ 0 w 33"/>
                <a:gd name="T7" fmla="*/ 2 h 83"/>
                <a:gd name="T8" fmla="*/ 0 w 33"/>
                <a:gd name="T9" fmla="*/ 0 h 83"/>
                <a:gd name="T10" fmla="*/ 4 w 33"/>
                <a:gd name="T11" fmla="*/ 2 h 83"/>
                <a:gd name="T12" fmla="*/ 17 w 33"/>
                <a:gd name="T13" fmla="*/ 39 h 83"/>
                <a:gd name="T14" fmla="*/ 32 w 33"/>
                <a:gd name="T15" fmla="*/ 80 h 83"/>
                <a:gd name="T16" fmla="*/ 32 w 33"/>
                <a:gd name="T17" fmla="*/ 83 h 83"/>
                <a:gd name="T18" fmla="*/ 28 w 33"/>
                <a:gd name="T19" fmla="*/ 7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83">
                  <a:moveTo>
                    <a:pt x="28" y="78"/>
                  </a:moveTo>
                  <a:cubicBezTo>
                    <a:pt x="26" y="68"/>
                    <a:pt x="21" y="58"/>
                    <a:pt x="17" y="48"/>
                  </a:cubicBezTo>
                  <a:cubicBezTo>
                    <a:pt x="12" y="33"/>
                    <a:pt x="7" y="19"/>
                    <a:pt x="2" y="5"/>
                  </a:cubicBezTo>
                  <a:cubicBezTo>
                    <a:pt x="2" y="4"/>
                    <a:pt x="1" y="3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9" y="15"/>
                    <a:pt x="13" y="27"/>
                    <a:pt x="17" y="39"/>
                  </a:cubicBezTo>
                  <a:cubicBezTo>
                    <a:pt x="22" y="53"/>
                    <a:pt x="27" y="67"/>
                    <a:pt x="32" y="80"/>
                  </a:cubicBezTo>
                  <a:cubicBezTo>
                    <a:pt x="33" y="81"/>
                    <a:pt x="33" y="82"/>
                    <a:pt x="32" y="83"/>
                  </a:cubicBezTo>
                  <a:cubicBezTo>
                    <a:pt x="30" y="82"/>
                    <a:pt x="29" y="80"/>
                    <a:pt x="28" y="78"/>
                  </a:cubicBezTo>
                  <a:close/>
                </a:path>
              </a:pathLst>
            </a:custGeom>
            <a:solidFill>
              <a:srgbClr val="A65A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25">
              <a:extLst>
                <a:ext uri="{FF2B5EF4-FFF2-40B4-BE49-F238E27FC236}">
                  <a16:creationId xmlns:a16="http://schemas.microsoft.com/office/drawing/2014/main" id="{E139FF36-7C6D-167F-17B0-16AC93467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3954463"/>
              <a:ext cx="146050" cy="469900"/>
            </a:xfrm>
            <a:custGeom>
              <a:avLst/>
              <a:gdLst>
                <a:gd name="T0" fmla="*/ 6 w 13"/>
                <a:gd name="T1" fmla="*/ 39 h 42"/>
                <a:gd name="T2" fmla="*/ 6 w 13"/>
                <a:gd name="T3" fmla="*/ 32 h 42"/>
                <a:gd name="T4" fmla="*/ 0 w 13"/>
                <a:gd name="T5" fmla="*/ 5 h 42"/>
                <a:gd name="T6" fmla="*/ 1 w 13"/>
                <a:gd name="T7" fmla="*/ 0 h 42"/>
                <a:gd name="T8" fmla="*/ 5 w 13"/>
                <a:gd name="T9" fmla="*/ 8 h 42"/>
                <a:gd name="T10" fmla="*/ 13 w 13"/>
                <a:gd name="T11" fmla="*/ 39 h 42"/>
                <a:gd name="T12" fmla="*/ 12 w 13"/>
                <a:gd name="T13" fmla="*/ 42 h 42"/>
                <a:gd name="T14" fmla="*/ 6 w 13"/>
                <a:gd name="T15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2">
                  <a:moveTo>
                    <a:pt x="6" y="39"/>
                  </a:moveTo>
                  <a:cubicBezTo>
                    <a:pt x="7" y="37"/>
                    <a:pt x="7" y="34"/>
                    <a:pt x="6" y="32"/>
                  </a:cubicBezTo>
                  <a:cubicBezTo>
                    <a:pt x="4" y="23"/>
                    <a:pt x="0" y="14"/>
                    <a:pt x="0" y="5"/>
                  </a:cubicBezTo>
                  <a:cubicBezTo>
                    <a:pt x="0" y="3"/>
                    <a:pt x="0" y="1"/>
                    <a:pt x="1" y="0"/>
                  </a:cubicBezTo>
                  <a:cubicBezTo>
                    <a:pt x="4" y="2"/>
                    <a:pt x="3" y="6"/>
                    <a:pt x="5" y="8"/>
                  </a:cubicBezTo>
                  <a:cubicBezTo>
                    <a:pt x="9" y="18"/>
                    <a:pt x="11" y="29"/>
                    <a:pt x="13" y="39"/>
                  </a:cubicBezTo>
                  <a:cubicBezTo>
                    <a:pt x="13" y="40"/>
                    <a:pt x="13" y="42"/>
                    <a:pt x="12" y="42"/>
                  </a:cubicBezTo>
                  <a:cubicBezTo>
                    <a:pt x="10" y="41"/>
                    <a:pt x="8" y="40"/>
                    <a:pt x="6" y="39"/>
                  </a:cubicBezTo>
                  <a:close/>
                </a:path>
              </a:pathLst>
            </a:custGeom>
            <a:solidFill>
              <a:srgbClr val="9334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26">
              <a:extLst>
                <a:ext uri="{FF2B5EF4-FFF2-40B4-BE49-F238E27FC236}">
                  <a16:creationId xmlns:a16="http://schemas.microsoft.com/office/drawing/2014/main" id="{3CEA9632-CB4A-FC58-C35D-294EC7D2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2344738"/>
              <a:ext cx="123825" cy="257175"/>
            </a:xfrm>
            <a:custGeom>
              <a:avLst/>
              <a:gdLst>
                <a:gd name="T0" fmla="*/ 11 w 11"/>
                <a:gd name="T1" fmla="*/ 20 h 23"/>
                <a:gd name="T2" fmla="*/ 6 w 11"/>
                <a:gd name="T3" fmla="*/ 21 h 23"/>
                <a:gd name="T4" fmla="*/ 1 w 11"/>
                <a:gd name="T5" fmla="*/ 21 h 23"/>
                <a:gd name="T6" fmla="*/ 2 w 11"/>
                <a:gd name="T7" fmla="*/ 11 h 23"/>
                <a:gd name="T8" fmla="*/ 4 w 11"/>
                <a:gd name="T9" fmla="*/ 3 h 23"/>
                <a:gd name="T10" fmla="*/ 9 w 11"/>
                <a:gd name="T11" fmla="*/ 5 h 23"/>
                <a:gd name="T12" fmla="*/ 11 w 11"/>
                <a:gd name="T13" fmla="*/ 2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23">
                  <a:moveTo>
                    <a:pt x="11" y="20"/>
                  </a:moveTo>
                  <a:cubicBezTo>
                    <a:pt x="9" y="21"/>
                    <a:pt x="7" y="21"/>
                    <a:pt x="6" y="21"/>
                  </a:cubicBezTo>
                  <a:cubicBezTo>
                    <a:pt x="4" y="23"/>
                    <a:pt x="2" y="22"/>
                    <a:pt x="1" y="21"/>
                  </a:cubicBezTo>
                  <a:cubicBezTo>
                    <a:pt x="0" y="17"/>
                    <a:pt x="2" y="14"/>
                    <a:pt x="2" y="11"/>
                  </a:cubicBezTo>
                  <a:cubicBezTo>
                    <a:pt x="3" y="9"/>
                    <a:pt x="3" y="6"/>
                    <a:pt x="4" y="3"/>
                  </a:cubicBezTo>
                  <a:cubicBezTo>
                    <a:pt x="7" y="0"/>
                    <a:pt x="8" y="2"/>
                    <a:pt x="9" y="5"/>
                  </a:cubicBezTo>
                  <a:cubicBezTo>
                    <a:pt x="9" y="10"/>
                    <a:pt x="10" y="15"/>
                    <a:pt x="11" y="20"/>
                  </a:cubicBezTo>
                  <a:close/>
                </a:path>
              </a:pathLst>
            </a:custGeom>
            <a:solidFill>
              <a:srgbClr val="E121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27">
              <a:extLst>
                <a:ext uri="{FF2B5EF4-FFF2-40B4-BE49-F238E27FC236}">
                  <a16:creationId xmlns:a16="http://schemas.microsoft.com/office/drawing/2014/main" id="{E50683EE-BF14-34B2-EA76-95722BE92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325" y="4010026"/>
              <a:ext cx="144462" cy="425450"/>
            </a:xfrm>
            <a:custGeom>
              <a:avLst/>
              <a:gdLst>
                <a:gd name="T0" fmla="*/ 9 w 13"/>
                <a:gd name="T1" fmla="*/ 37 h 38"/>
                <a:gd name="T2" fmla="*/ 0 w 13"/>
                <a:gd name="T3" fmla="*/ 3 h 38"/>
                <a:gd name="T4" fmla="*/ 1 w 13"/>
                <a:gd name="T5" fmla="*/ 0 h 38"/>
                <a:gd name="T6" fmla="*/ 6 w 13"/>
                <a:gd name="T7" fmla="*/ 4 h 38"/>
                <a:gd name="T8" fmla="*/ 13 w 13"/>
                <a:gd name="T9" fmla="*/ 33 h 38"/>
                <a:gd name="T10" fmla="*/ 13 w 13"/>
                <a:gd name="T11" fmla="*/ 37 h 38"/>
                <a:gd name="T12" fmla="*/ 11 w 13"/>
                <a:gd name="T13" fmla="*/ 38 h 38"/>
                <a:gd name="T14" fmla="*/ 9 w 13"/>
                <a:gd name="T15" fmla="*/ 3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38">
                  <a:moveTo>
                    <a:pt x="9" y="37"/>
                  </a:moveTo>
                  <a:cubicBezTo>
                    <a:pt x="6" y="26"/>
                    <a:pt x="4" y="14"/>
                    <a:pt x="0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3" y="0"/>
                    <a:pt x="5" y="1"/>
                    <a:pt x="6" y="4"/>
                  </a:cubicBezTo>
                  <a:cubicBezTo>
                    <a:pt x="8" y="13"/>
                    <a:pt x="11" y="23"/>
                    <a:pt x="13" y="33"/>
                  </a:cubicBezTo>
                  <a:cubicBezTo>
                    <a:pt x="13" y="34"/>
                    <a:pt x="13" y="36"/>
                    <a:pt x="13" y="37"/>
                  </a:cubicBezTo>
                  <a:cubicBezTo>
                    <a:pt x="13" y="38"/>
                    <a:pt x="12" y="38"/>
                    <a:pt x="11" y="38"/>
                  </a:cubicBezTo>
                  <a:cubicBezTo>
                    <a:pt x="10" y="38"/>
                    <a:pt x="10" y="38"/>
                    <a:pt x="9" y="37"/>
                  </a:cubicBezTo>
                  <a:close/>
                </a:path>
              </a:pathLst>
            </a:custGeom>
            <a:solidFill>
              <a:srgbClr val="C71C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28">
              <a:extLst>
                <a:ext uri="{FF2B5EF4-FFF2-40B4-BE49-F238E27FC236}">
                  <a16:creationId xmlns:a16="http://schemas.microsoft.com/office/drawing/2014/main" id="{EA9BE611-7CBB-A329-9434-D74883E1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2511426"/>
              <a:ext cx="134937" cy="246063"/>
            </a:xfrm>
            <a:custGeom>
              <a:avLst/>
              <a:gdLst>
                <a:gd name="T0" fmla="*/ 12 w 12"/>
                <a:gd name="T1" fmla="*/ 20 h 22"/>
                <a:gd name="T2" fmla="*/ 2 w 12"/>
                <a:gd name="T3" fmla="*/ 19 h 22"/>
                <a:gd name="T4" fmla="*/ 4 w 12"/>
                <a:gd name="T5" fmla="*/ 10 h 22"/>
                <a:gd name="T6" fmla="*/ 8 w 12"/>
                <a:gd name="T7" fmla="*/ 2 h 22"/>
                <a:gd name="T8" fmla="*/ 11 w 12"/>
                <a:gd name="T9" fmla="*/ 5 h 22"/>
                <a:gd name="T10" fmla="*/ 12 w 12"/>
                <a:gd name="T11" fmla="*/ 2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22">
                  <a:moveTo>
                    <a:pt x="12" y="20"/>
                  </a:moveTo>
                  <a:cubicBezTo>
                    <a:pt x="8" y="22"/>
                    <a:pt x="5" y="20"/>
                    <a:pt x="2" y="19"/>
                  </a:cubicBezTo>
                  <a:cubicBezTo>
                    <a:pt x="0" y="16"/>
                    <a:pt x="4" y="13"/>
                    <a:pt x="4" y="10"/>
                  </a:cubicBezTo>
                  <a:cubicBezTo>
                    <a:pt x="5" y="8"/>
                    <a:pt x="7" y="5"/>
                    <a:pt x="8" y="2"/>
                  </a:cubicBezTo>
                  <a:cubicBezTo>
                    <a:pt x="11" y="0"/>
                    <a:pt x="11" y="3"/>
                    <a:pt x="11" y="5"/>
                  </a:cubicBezTo>
                  <a:cubicBezTo>
                    <a:pt x="11" y="10"/>
                    <a:pt x="11" y="15"/>
                    <a:pt x="12" y="20"/>
                  </a:cubicBezTo>
                  <a:close/>
                </a:path>
              </a:pathLst>
            </a:custGeom>
            <a:solidFill>
              <a:srgbClr val="6C4B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29">
              <a:extLst>
                <a:ext uri="{FF2B5EF4-FFF2-40B4-BE49-F238E27FC236}">
                  <a16:creationId xmlns:a16="http://schemas.microsoft.com/office/drawing/2014/main" id="{C3D88C72-58FF-4512-86E0-0539E6E82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575" y="2635251"/>
              <a:ext cx="146050" cy="223838"/>
            </a:xfrm>
            <a:custGeom>
              <a:avLst/>
              <a:gdLst>
                <a:gd name="T0" fmla="*/ 13 w 13"/>
                <a:gd name="T1" fmla="*/ 17 h 20"/>
                <a:gd name="T2" fmla="*/ 9 w 13"/>
                <a:gd name="T3" fmla="*/ 19 h 20"/>
                <a:gd name="T4" fmla="*/ 7 w 13"/>
                <a:gd name="T5" fmla="*/ 19 h 20"/>
                <a:gd name="T6" fmla="*/ 2 w 13"/>
                <a:gd name="T7" fmla="*/ 16 h 20"/>
                <a:gd name="T8" fmla="*/ 0 w 13"/>
                <a:gd name="T9" fmla="*/ 2 h 20"/>
                <a:gd name="T10" fmla="*/ 4 w 13"/>
                <a:gd name="T11" fmla="*/ 3 h 20"/>
                <a:gd name="T12" fmla="*/ 13 w 13"/>
                <a:gd name="T13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0">
                  <a:moveTo>
                    <a:pt x="13" y="17"/>
                  </a:moveTo>
                  <a:cubicBezTo>
                    <a:pt x="12" y="17"/>
                    <a:pt x="10" y="18"/>
                    <a:pt x="9" y="19"/>
                  </a:cubicBezTo>
                  <a:cubicBezTo>
                    <a:pt x="8" y="19"/>
                    <a:pt x="8" y="19"/>
                    <a:pt x="7" y="19"/>
                  </a:cubicBezTo>
                  <a:cubicBezTo>
                    <a:pt x="4" y="20"/>
                    <a:pt x="3" y="18"/>
                    <a:pt x="2" y="16"/>
                  </a:cubicBezTo>
                  <a:cubicBezTo>
                    <a:pt x="1" y="12"/>
                    <a:pt x="0" y="7"/>
                    <a:pt x="0" y="2"/>
                  </a:cubicBezTo>
                  <a:cubicBezTo>
                    <a:pt x="2" y="0"/>
                    <a:pt x="3" y="2"/>
                    <a:pt x="4" y="3"/>
                  </a:cubicBezTo>
                  <a:cubicBezTo>
                    <a:pt x="7" y="7"/>
                    <a:pt x="11" y="11"/>
                    <a:pt x="13" y="17"/>
                  </a:cubicBezTo>
                  <a:close/>
                </a:path>
              </a:pathLst>
            </a:custGeom>
            <a:solidFill>
              <a:srgbClr val="B055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30">
              <a:extLst>
                <a:ext uri="{FF2B5EF4-FFF2-40B4-BE49-F238E27FC236}">
                  <a16:creationId xmlns:a16="http://schemas.microsoft.com/office/drawing/2014/main" id="{4FB79C19-18C7-78CC-64F0-D48DB577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325" y="2378076"/>
              <a:ext cx="122237" cy="223838"/>
            </a:xfrm>
            <a:custGeom>
              <a:avLst/>
              <a:gdLst>
                <a:gd name="T0" fmla="*/ 2 w 11"/>
                <a:gd name="T1" fmla="*/ 0 h 20"/>
                <a:gd name="T2" fmla="*/ 4 w 11"/>
                <a:gd name="T3" fmla="*/ 0 h 20"/>
                <a:gd name="T4" fmla="*/ 6 w 11"/>
                <a:gd name="T5" fmla="*/ 2 h 20"/>
                <a:gd name="T6" fmla="*/ 9 w 11"/>
                <a:gd name="T7" fmla="*/ 10 h 20"/>
                <a:gd name="T8" fmla="*/ 11 w 11"/>
                <a:gd name="T9" fmla="*/ 16 h 20"/>
                <a:gd name="T10" fmla="*/ 6 w 11"/>
                <a:gd name="T11" fmla="*/ 19 h 20"/>
                <a:gd name="T12" fmla="*/ 4 w 11"/>
                <a:gd name="T13" fmla="*/ 18 h 20"/>
                <a:gd name="T14" fmla="*/ 1 w 11"/>
                <a:gd name="T15" fmla="*/ 5 h 20"/>
                <a:gd name="T16" fmla="*/ 2 w 11"/>
                <a:gd name="T1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20">
                  <a:moveTo>
                    <a:pt x="2" y="0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5" y="1"/>
                    <a:pt x="5" y="1"/>
                    <a:pt x="6" y="2"/>
                  </a:cubicBezTo>
                  <a:cubicBezTo>
                    <a:pt x="7" y="5"/>
                    <a:pt x="8" y="7"/>
                    <a:pt x="9" y="10"/>
                  </a:cubicBezTo>
                  <a:cubicBezTo>
                    <a:pt x="10" y="12"/>
                    <a:pt x="11" y="14"/>
                    <a:pt x="11" y="16"/>
                  </a:cubicBezTo>
                  <a:cubicBezTo>
                    <a:pt x="11" y="19"/>
                    <a:pt x="9" y="20"/>
                    <a:pt x="6" y="19"/>
                  </a:cubicBezTo>
                  <a:cubicBezTo>
                    <a:pt x="5" y="19"/>
                    <a:pt x="5" y="19"/>
                    <a:pt x="4" y="18"/>
                  </a:cubicBezTo>
                  <a:cubicBezTo>
                    <a:pt x="2" y="14"/>
                    <a:pt x="2" y="9"/>
                    <a:pt x="1" y="5"/>
                  </a:cubicBezTo>
                  <a:cubicBezTo>
                    <a:pt x="0" y="3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E8C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31">
              <a:extLst>
                <a:ext uri="{FF2B5EF4-FFF2-40B4-BE49-F238E27FC236}">
                  <a16:creationId xmlns:a16="http://schemas.microsoft.com/office/drawing/2014/main" id="{FA781D73-22AB-8392-31B8-0AC21F59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1941513"/>
              <a:ext cx="101600" cy="234950"/>
            </a:xfrm>
            <a:custGeom>
              <a:avLst/>
              <a:gdLst>
                <a:gd name="T0" fmla="*/ 9 w 9"/>
                <a:gd name="T1" fmla="*/ 20 h 21"/>
                <a:gd name="T2" fmla="*/ 7 w 9"/>
                <a:gd name="T3" fmla="*/ 21 h 21"/>
                <a:gd name="T4" fmla="*/ 3 w 9"/>
                <a:gd name="T5" fmla="*/ 21 h 21"/>
                <a:gd name="T6" fmla="*/ 0 w 9"/>
                <a:gd name="T7" fmla="*/ 19 h 21"/>
                <a:gd name="T8" fmla="*/ 2 w 9"/>
                <a:gd name="T9" fmla="*/ 7 h 21"/>
                <a:gd name="T10" fmla="*/ 1 w 9"/>
                <a:gd name="T11" fmla="*/ 2 h 21"/>
                <a:gd name="T12" fmla="*/ 5 w 9"/>
                <a:gd name="T13" fmla="*/ 4 h 21"/>
                <a:gd name="T14" fmla="*/ 9 w 9"/>
                <a:gd name="T15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21">
                  <a:moveTo>
                    <a:pt x="9" y="20"/>
                  </a:moveTo>
                  <a:cubicBezTo>
                    <a:pt x="8" y="20"/>
                    <a:pt x="7" y="20"/>
                    <a:pt x="7" y="21"/>
                  </a:cubicBezTo>
                  <a:cubicBezTo>
                    <a:pt x="5" y="21"/>
                    <a:pt x="4" y="21"/>
                    <a:pt x="3" y="21"/>
                  </a:cubicBezTo>
                  <a:cubicBezTo>
                    <a:pt x="2" y="20"/>
                    <a:pt x="0" y="21"/>
                    <a:pt x="0" y="19"/>
                  </a:cubicBezTo>
                  <a:cubicBezTo>
                    <a:pt x="3" y="15"/>
                    <a:pt x="2" y="11"/>
                    <a:pt x="2" y="7"/>
                  </a:cubicBezTo>
                  <a:cubicBezTo>
                    <a:pt x="2" y="5"/>
                    <a:pt x="1" y="4"/>
                    <a:pt x="1" y="2"/>
                  </a:cubicBezTo>
                  <a:cubicBezTo>
                    <a:pt x="4" y="0"/>
                    <a:pt x="4" y="3"/>
                    <a:pt x="5" y="4"/>
                  </a:cubicBezTo>
                  <a:cubicBezTo>
                    <a:pt x="6" y="9"/>
                    <a:pt x="8" y="14"/>
                    <a:pt x="9" y="20"/>
                  </a:cubicBezTo>
                  <a:close/>
                </a:path>
              </a:pathLst>
            </a:custGeom>
            <a:solidFill>
              <a:srgbClr val="426B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32">
              <a:extLst>
                <a:ext uri="{FF2B5EF4-FFF2-40B4-BE49-F238E27FC236}">
                  <a16:creationId xmlns:a16="http://schemas.microsoft.com/office/drawing/2014/main" id="{D5A44C64-9D49-89C8-5E00-CC6AD160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351" y="2657476"/>
              <a:ext cx="101600" cy="212725"/>
            </a:xfrm>
            <a:custGeom>
              <a:avLst/>
              <a:gdLst>
                <a:gd name="T0" fmla="*/ 2 w 9"/>
                <a:gd name="T1" fmla="*/ 0 h 19"/>
                <a:gd name="T2" fmla="*/ 6 w 9"/>
                <a:gd name="T3" fmla="*/ 13 h 19"/>
                <a:gd name="T4" fmla="*/ 9 w 9"/>
                <a:gd name="T5" fmla="*/ 17 h 19"/>
                <a:gd name="T6" fmla="*/ 1 w 9"/>
                <a:gd name="T7" fmla="*/ 18 h 19"/>
                <a:gd name="T8" fmla="*/ 2 w 9"/>
                <a:gd name="T9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9">
                  <a:moveTo>
                    <a:pt x="2" y="0"/>
                  </a:moveTo>
                  <a:cubicBezTo>
                    <a:pt x="4" y="4"/>
                    <a:pt x="5" y="9"/>
                    <a:pt x="6" y="13"/>
                  </a:cubicBezTo>
                  <a:cubicBezTo>
                    <a:pt x="6" y="16"/>
                    <a:pt x="7" y="17"/>
                    <a:pt x="9" y="17"/>
                  </a:cubicBezTo>
                  <a:cubicBezTo>
                    <a:pt x="7" y="19"/>
                    <a:pt x="4" y="18"/>
                    <a:pt x="1" y="18"/>
                  </a:cubicBezTo>
                  <a:cubicBezTo>
                    <a:pt x="2" y="12"/>
                    <a:pt x="0" y="6"/>
                    <a:pt x="2" y="0"/>
                  </a:cubicBezTo>
                  <a:close/>
                </a:path>
              </a:pathLst>
            </a:custGeom>
            <a:solidFill>
              <a:srgbClr val="B979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33">
              <a:extLst>
                <a:ext uri="{FF2B5EF4-FFF2-40B4-BE49-F238E27FC236}">
                  <a16:creationId xmlns:a16="http://schemas.microsoft.com/office/drawing/2014/main" id="{46B9136C-B665-B1FC-C49F-6B1BFD802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288" y="2378076"/>
              <a:ext cx="79375" cy="223838"/>
            </a:xfrm>
            <a:custGeom>
              <a:avLst/>
              <a:gdLst>
                <a:gd name="T0" fmla="*/ 0 w 7"/>
                <a:gd name="T1" fmla="*/ 19 h 20"/>
                <a:gd name="T2" fmla="*/ 0 w 7"/>
                <a:gd name="T3" fmla="*/ 16 h 20"/>
                <a:gd name="T4" fmla="*/ 2 w 7"/>
                <a:gd name="T5" fmla="*/ 4 h 20"/>
                <a:gd name="T6" fmla="*/ 5 w 7"/>
                <a:gd name="T7" fmla="*/ 0 h 20"/>
                <a:gd name="T8" fmla="*/ 6 w 7"/>
                <a:gd name="T9" fmla="*/ 14 h 20"/>
                <a:gd name="T10" fmla="*/ 6 w 7"/>
                <a:gd name="T11" fmla="*/ 19 h 20"/>
                <a:gd name="T12" fmla="*/ 0 w 7"/>
                <a:gd name="T13" fmla="*/ 1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20">
                  <a:moveTo>
                    <a:pt x="0" y="19"/>
                  </a:moveTo>
                  <a:cubicBezTo>
                    <a:pt x="0" y="18"/>
                    <a:pt x="0" y="17"/>
                    <a:pt x="0" y="16"/>
                  </a:cubicBezTo>
                  <a:cubicBezTo>
                    <a:pt x="0" y="12"/>
                    <a:pt x="3" y="8"/>
                    <a:pt x="2" y="4"/>
                  </a:cubicBezTo>
                  <a:cubicBezTo>
                    <a:pt x="2" y="2"/>
                    <a:pt x="3" y="1"/>
                    <a:pt x="5" y="0"/>
                  </a:cubicBezTo>
                  <a:cubicBezTo>
                    <a:pt x="4" y="5"/>
                    <a:pt x="6" y="9"/>
                    <a:pt x="6" y="14"/>
                  </a:cubicBezTo>
                  <a:cubicBezTo>
                    <a:pt x="7" y="16"/>
                    <a:pt x="7" y="17"/>
                    <a:pt x="6" y="19"/>
                  </a:cubicBezTo>
                  <a:cubicBezTo>
                    <a:pt x="4" y="20"/>
                    <a:pt x="2" y="20"/>
                    <a:pt x="0" y="19"/>
                  </a:cubicBezTo>
                  <a:close/>
                </a:path>
              </a:pathLst>
            </a:custGeom>
            <a:solidFill>
              <a:srgbClr val="F4EA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34">
              <a:extLst>
                <a:ext uri="{FF2B5EF4-FFF2-40B4-BE49-F238E27FC236}">
                  <a16:creationId xmlns:a16="http://schemas.microsoft.com/office/drawing/2014/main" id="{451FD35A-0156-7165-8B5E-E3798293F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513" y="2378076"/>
              <a:ext cx="79375" cy="212725"/>
            </a:xfrm>
            <a:custGeom>
              <a:avLst/>
              <a:gdLst>
                <a:gd name="T0" fmla="*/ 4 w 7"/>
                <a:gd name="T1" fmla="*/ 18 h 19"/>
                <a:gd name="T2" fmla="*/ 3 w 7"/>
                <a:gd name="T3" fmla="*/ 0 h 19"/>
                <a:gd name="T4" fmla="*/ 4 w 7"/>
                <a:gd name="T5" fmla="*/ 0 h 19"/>
                <a:gd name="T6" fmla="*/ 7 w 7"/>
                <a:gd name="T7" fmla="*/ 18 h 19"/>
                <a:gd name="T8" fmla="*/ 4 w 7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9">
                  <a:moveTo>
                    <a:pt x="4" y="18"/>
                  </a:moveTo>
                  <a:cubicBezTo>
                    <a:pt x="4" y="12"/>
                    <a:pt x="0" y="6"/>
                    <a:pt x="3" y="0"/>
                  </a:cubicBezTo>
                  <a:cubicBezTo>
                    <a:pt x="3" y="0"/>
                    <a:pt x="3" y="0"/>
                    <a:pt x="4" y="0"/>
                  </a:cubicBezTo>
                  <a:cubicBezTo>
                    <a:pt x="4" y="7"/>
                    <a:pt x="7" y="12"/>
                    <a:pt x="7" y="18"/>
                  </a:cubicBezTo>
                  <a:cubicBezTo>
                    <a:pt x="6" y="19"/>
                    <a:pt x="5" y="19"/>
                    <a:pt x="4" y="18"/>
                  </a:cubicBezTo>
                  <a:close/>
                </a:path>
              </a:pathLst>
            </a:custGeom>
            <a:solidFill>
              <a:srgbClr val="F9E8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35">
              <a:extLst>
                <a:ext uri="{FF2B5EF4-FFF2-40B4-BE49-F238E27FC236}">
                  <a16:creationId xmlns:a16="http://schemas.microsoft.com/office/drawing/2014/main" id="{FCA9285E-AA0B-F19C-2AEF-EA1C8E171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438" y="1963738"/>
              <a:ext cx="77787" cy="190500"/>
            </a:xfrm>
            <a:custGeom>
              <a:avLst/>
              <a:gdLst>
                <a:gd name="T0" fmla="*/ 4 w 7"/>
                <a:gd name="T1" fmla="*/ 0 h 17"/>
                <a:gd name="T2" fmla="*/ 6 w 7"/>
                <a:gd name="T3" fmla="*/ 14 h 17"/>
                <a:gd name="T4" fmla="*/ 3 w 7"/>
                <a:gd name="T5" fmla="*/ 17 h 17"/>
                <a:gd name="T6" fmla="*/ 3 w 7"/>
                <a:gd name="T7" fmla="*/ 5 h 17"/>
                <a:gd name="T8" fmla="*/ 2 w 7"/>
                <a:gd name="T9" fmla="*/ 4 h 17"/>
                <a:gd name="T10" fmla="*/ 4 w 7"/>
                <a:gd name="T1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7">
                  <a:moveTo>
                    <a:pt x="4" y="0"/>
                  </a:moveTo>
                  <a:cubicBezTo>
                    <a:pt x="7" y="4"/>
                    <a:pt x="6" y="9"/>
                    <a:pt x="6" y="14"/>
                  </a:cubicBezTo>
                  <a:cubicBezTo>
                    <a:pt x="6" y="17"/>
                    <a:pt x="5" y="17"/>
                    <a:pt x="3" y="17"/>
                  </a:cubicBezTo>
                  <a:cubicBezTo>
                    <a:pt x="0" y="13"/>
                    <a:pt x="3" y="9"/>
                    <a:pt x="3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2" y="2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497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36">
              <a:extLst>
                <a:ext uri="{FF2B5EF4-FFF2-40B4-BE49-F238E27FC236}">
                  <a16:creationId xmlns:a16="http://schemas.microsoft.com/office/drawing/2014/main" id="{747C3F1B-B040-D8CA-FB3F-562E9C3E9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2008188"/>
              <a:ext cx="88900" cy="179388"/>
            </a:xfrm>
            <a:custGeom>
              <a:avLst/>
              <a:gdLst>
                <a:gd name="T0" fmla="*/ 5 w 8"/>
                <a:gd name="T1" fmla="*/ 0 h 16"/>
                <a:gd name="T2" fmla="*/ 5 w 8"/>
                <a:gd name="T3" fmla="*/ 13 h 16"/>
                <a:gd name="T4" fmla="*/ 8 w 8"/>
                <a:gd name="T5" fmla="*/ 15 h 16"/>
                <a:gd name="T6" fmla="*/ 0 w 8"/>
                <a:gd name="T7" fmla="*/ 14 h 16"/>
                <a:gd name="T8" fmla="*/ 0 w 8"/>
                <a:gd name="T9" fmla="*/ 13 h 16"/>
                <a:gd name="T10" fmla="*/ 5 w 8"/>
                <a:gd name="T1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6">
                  <a:moveTo>
                    <a:pt x="5" y="0"/>
                  </a:moveTo>
                  <a:cubicBezTo>
                    <a:pt x="7" y="4"/>
                    <a:pt x="4" y="9"/>
                    <a:pt x="5" y="13"/>
                  </a:cubicBezTo>
                  <a:cubicBezTo>
                    <a:pt x="6" y="15"/>
                    <a:pt x="7" y="14"/>
                    <a:pt x="8" y="15"/>
                  </a:cubicBezTo>
                  <a:cubicBezTo>
                    <a:pt x="5" y="16"/>
                    <a:pt x="3" y="13"/>
                    <a:pt x="0" y="1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" y="9"/>
                    <a:pt x="3" y="4"/>
                    <a:pt x="5" y="0"/>
                  </a:cubicBezTo>
                  <a:close/>
                </a:path>
              </a:pathLst>
            </a:custGeom>
            <a:solidFill>
              <a:srgbClr val="95B7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37">
              <a:extLst>
                <a:ext uri="{FF2B5EF4-FFF2-40B4-BE49-F238E27FC236}">
                  <a16:creationId xmlns:a16="http://schemas.microsoft.com/office/drawing/2014/main" id="{A540AE7C-B1A3-365F-5685-5036C43A8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525" y="2533651"/>
              <a:ext cx="134937" cy="179388"/>
            </a:xfrm>
            <a:custGeom>
              <a:avLst/>
              <a:gdLst>
                <a:gd name="T0" fmla="*/ 11 w 12"/>
                <a:gd name="T1" fmla="*/ 0 h 16"/>
                <a:gd name="T2" fmla="*/ 8 w 12"/>
                <a:gd name="T3" fmla="*/ 8 h 16"/>
                <a:gd name="T4" fmla="*/ 6 w 12"/>
                <a:gd name="T5" fmla="*/ 12 h 16"/>
                <a:gd name="T6" fmla="*/ 2 w 12"/>
                <a:gd name="T7" fmla="*/ 15 h 16"/>
                <a:gd name="T8" fmla="*/ 1 w 12"/>
                <a:gd name="T9" fmla="*/ 15 h 16"/>
                <a:gd name="T10" fmla="*/ 1 w 12"/>
                <a:gd name="T11" fmla="*/ 15 h 16"/>
                <a:gd name="T12" fmla="*/ 1 w 12"/>
                <a:gd name="T13" fmla="*/ 14 h 16"/>
                <a:gd name="T14" fmla="*/ 0 w 12"/>
                <a:gd name="T15" fmla="*/ 13 h 16"/>
                <a:gd name="T16" fmla="*/ 1 w 12"/>
                <a:gd name="T17" fmla="*/ 13 h 16"/>
                <a:gd name="T18" fmla="*/ 11 w 12"/>
                <a:gd name="T1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6">
                  <a:moveTo>
                    <a:pt x="11" y="0"/>
                  </a:moveTo>
                  <a:cubicBezTo>
                    <a:pt x="12" y="3"/>
                    <a:pt x="10" y="5"/>
                    <a:pt x="8" y="8"/>
                  </a:cubicBezTo>
                  <a:cubicBezTo>
                    <a:pt x="7" y="9"/>
                    <a:pt x="7" y="11"/>
                    <a:pt x="6" y="12"/>
                  </a:cubicBezTo>
                  <a:cubicBezTo>
                    <a:pt x="5" y="13"/>
                    <a:pt x="4" y="16"/>
                    <a:pt x="2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4" y="9"/>
                    <a:pt x="7" y="5"/>
                    <a:pt x="11" y="0"/>
                  </a:cubicBezTo>
                  <a:close/>
                </a:path>
              </a:pathLst>
            </a:custGeom>
            <a:solidFill>
              <a:srgbClr val="806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38">
              <a:extLst>
                <a:ext uri="{FF2B5EF4-FFF2-40B4-BE49-F238E27FC236}">
                  <a16:creationId xmlns:a16="http://schemas.microsoft.com/office/drawing/2014/main" id="{93DF5601-F0FE-4202-B90F-2F01AB2977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9563" y="4391026"/>
              <a:ext cx="123825" cy="77788"/>
            </a:xfrm>
            <a:custGeom>
              <a:avLst/>
              <a:gdLst>
                <a:gd name="T0" fmla="*/ 0 w 11"/>
                <a:gd name="T1" fmla="*/ 4 h 7"/>
                <a:gd name="T2" fmla="*/ 2 w 11"/>
                <a:gd name="T3" fmla="*/ 3 h 7"/>
                <a:gd name="T4" fmla="*/ 10 w 11"/>
                <a:gd name="T5" fmla="*/ 5 h 7"/>
                <a:gd name="T6" fmla="*/ 11 w 11"/>
                <a:gd name="T7" fmla="*/ 7 h 7"/>
                <a:gd name="T8" fmla="*/ 0 w 11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7">
                  <a:moveTo>
                    <a:pt x="0" y="4"/>
                  </a:moveTo>
                  <a:cubicBezTo>
                    <a:pt x="1" y="3"/>
                    <a:pt x="1" y="3"/>
                    <a:pt x="2" y="3"/>
                  </a:cubicBezTo>
                  <a:cubicBezTo>
                    <a:pt x="7" y="0"/>
                    <a:pt x="8" y="0"/>
                    <a:pt x="10" y="5"/>
                  </a:cubicBezTo>
                  <a:cubicBezTo>
                    <a:pt x="11" y="5"/>
                    <a:pt x="11" y="6"/>
                    <a:pt x="11" y="7"/>
                  </a:cubicBezTo>
                  <a:cubicBezTo>
                    <a:pt x="7" y="7"/>
                    <a:pt x="3" y="6"/>
                    <a:pt x="0" y="4"/>
                  </a:cubicBezTo>
                  <a:close/>
                </a:path>
              </a:pathLst>
            </a:custGeom>
            <a:solidFill>
              <a:srgbClr val="CF49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39">
              <a:extLst>
                <a:ext uri="{FF2B5EF4-FFF2-40B4-BE49-F238E27FC236}">
                  <a16:creationId xmlns:a16="http://schemas.microsoft.com/office/drawing/2014/main" id="{F0B56253-0816-D65F-D774-1735F13BE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2008188"/>
              <a:ext cx="55562" cy="146050"/>
            </a:xfrm>
            <a:custGeom>
              <a:avLst/>
              <a:gdLst>
                <a:gd name="T0" fmla="*/ 5 w 5"/>
                <a:gd name="T1" fmla="*/ 0 h 13"/>
                <a:gd name="T2" fmla="*/ 0 w 5"/>
                <a:gd name="T3" fmla="*/ 13 h 13"/>
                <a:gd name="T4" fmla="*/ 4 w 5"/>
                <a:gd name="T5" fmla="*/ 0 h 13"/>
                <a:gd name="T6" fmla="*/ 5 w 5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3">
                  <a:moveTo>
                    <a:pt x="5" y="0"/>
                  </a:moveTo>
                  <a:cubicBezTo>
                    <a:pt x="3" y="4"/>
                    <a:pt x="4" y="9"/>
                    <a:pt x="0" y="13"/>
                  </a:cubicBezTo>
                  <a:cubicBezTo>
                    <a:pt x="1" y="8"/>
                    <a:pt x="2" y="4"/>
                    <a:pt x="4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5C81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40">
              <a:extLst>
                <a:ext uri="{FF2B5EF4-FFF2-40B4-BE49-F238E27FC236}">
                  <a16:creationId xmlns:a16="http://schemas.microsoft.com/office/drawing/2014/main" id="{FD70D36D-7C09-8EE4-8701-63AE557A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488" y="2378076"/>
              <a:ext cx="68262" cy="100013"/>
            </a:xfrm>
            <a:custGeom>
              <a:avLst/>
              <a:gdLst>
                <a:gd name="T0" fmla="*/ 2 w 6"/>
                <a:gd name="T1" fmla="*/ 2 h 9"/>
                <a:gd name="T2" fmla="*/ 3 w 6"/>
                <a:gd name="T3" fmla="*/ 0 h 9"/>
                <a:gd name="T4" fmla="*/ 4 w 6"/>
                <a:gd name="T5" fmla="*/ 0 h 9"/>
                <a:gd name="T6" fmla="*/ 4 w 6"/>
                <a:gd name="T7" fmla="*/ 8 h 9"/>
                <a:gd name="T8" fmla="*/ 1 w 6"/>
                <a:gd name="T9" fmla="*/ 8 h 9"/>
                <a:gd name="T10" fmla="*/ 0 w 6"/>
                <a:gd name="T11" fmla="*/ 7 h 9"/>
                <a:gd name="T12" fmla="*/ 2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2" y="2"/>
                  </a:moveTo>
                  <a:cubicBezTo>
                    <a:pt x="3" y="2"/>
                    <a:pt x="3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6" y="3"/>
                    <a:pt x="5" y="5"/>
                    <a:pt x="4" y="8"/>
                  </a:cubicBezTo>
                  <a:cubicBezTo>
                    <a:pt x="2" y="7"/>
                    <a:pt x="2" y="9"/>
                    <a:pt x="1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0" y="5"/>
                    <a:pt x="0" y="3"/>
                    <a:pt x="2" y="2"/>
                  </a:cubicBezTo>
                  <a:close/>
                </a:path>
              </a:pathLst>
            </a:custGeom>
            <a:solidFill>
              <a:srgbClr val="E04D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41">
              <a:extLst>
                <a:ext uri="{FF2B5EF4-FFF2-40B4-BE49-F238E27FC236}">
                  <a16:creationId xmlns:a16="http://schemas.microsoft.com/office/drawing/2014/main" id="{142B5834-CCEB-C2AF-0515-0828D9D5B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8588" y="2735263"/>
              <a:ext cx="223837" cy="514350"/>
            </a:xfrm>
            <a:custGeom>
              <a:avLst/>
              <a:gdLst>
                <a:gd name="T0" fmla="*/ 1 w 20"/>
                <a:gd name="T1" fmla="*/ 41 h 46"/>
                <a:gd name="T2" fmla="*/ 2 w 20"/>
                <a:gd name="T3" fmla="*/ 33 h 46"/>
                <a:gd name="T4" fmla="*/ 12 w 20"/>
                <a:gd name="T5" fmla="*/ 5 h 46"/>
                <a:gd name="T6" fmla="*/ 20 w 20"/>
                <a:gd name="T7" fmla="*/ 3 h 46"/>
                <a:gd name="T8" fmla="*/ 16 w 20"/>
                <a:gd name="T9" fmla="*/ 32 h 46"/>
                <a:gd name="T10" fmla="*/ 14 w 20"/>
                <a:gd name="T11" fmla="*/ 41 h 46"/>
                <a:gd name="T12" fmla="*/ 19 w 20"/>
                <a:gd name="T13" fmla="*/ 45 h 46"/>
                <a:gd name="T14" fmla="*/ 1 w 20"/>
                <a:gd name="T15" fmla="*/ 41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46">
                  <a:moveTo>
                    <a:pt x="1" y="41"/>
                  </a:moveTo>
                  <a:cubicBezTo>
                    <a:pt x="0" y="39"/>
                    <a:pt x="1" y="36"/>
                    <a:pt x="2" y="33"/>
                  </a:cubicBezTo>
                  <a:cubicBezTo>
                    <a:pt x="4" y="23"/>
                    <a:pt x="11" y="15"/>
                    <a:pt x="12" y="5"/>
                  </a:cubicBezTo>
                  <a:cubicBezTo>
                    <a:pt x="12" y="1"/>
                    <a:pt x="16" y="0"/>
                    <a:pt x="20" y="3"/>
                  </a:cubicBezTo>
                  <a:cubicBezTo>
                    <a:pt x="19" y="12"/>
                    <a:pt x="17" y="22"/>
                    <a:pt x="16" y="32"/>
                  </a:cubicBezTo>
                  <a:cubicBezTo>
                    <a:pt x="15" y="35"/>
                    <a:pt x="15" y="38"/>
                    <a:pt x="14" y="41"/>
                  </a:cubicBezTo>
                  <a:cubicBezTo>
                    <a:pt x="13" y="46"/>
                    <a:pt x="17" y="44"/>
                    <a:pt x="19" y="45"/>
                  </a:cubicBezTo>
                  <a:cubicBezTo>
                    <a:pt x="12" y="46"/>
                    <a:pt x="7" y="45"/>
                    <a:pt x="1" y="41"/>
                  </a:cubicBezTo>
                  <a:close/>
                </a:path>
              </a:pathLst>
            </a:custGeom>
            <a:solidFill>
              <a:srgbClr val="FED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42">
              <a:extLst>
                <a:ext uri="{FF2B5EF4-FFF2-40B4-BE49-F238E27FC236}">
                  <a16:creationId xmlns:a16="http://schemas.microsoft.com/office/drawing/2014/main" id="{5C3E59BA-7EAA-D4FC-F99E-A0DCB8D8A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0313" y="3116263"/>
              <a:ext cx="157162" cy="503238"/>
            </a:xfrm>
            <a:custGeom>
              <a:avLst/>
              <a:gdLst>
                <a:gd name="T0" fmla="*/ 6 w 14"/>
                <a:gd name="T1" fmla="*/ 0 h 45"/>
                <a:gd name="T2" fmla="*/ 14 w 14"/>
                <a:gd name="T3" fmla="*/ 7 h 45"/>
                <a:gd name="T4" fmla="*/ 5 w 14"/>
                <a:gd name="T5" fmla="*/ 45 h 45"/>
                <a:gd name="T6" fmla="*/ 5 w 14"/>
                <a:gd name="T7" fmla="*/ 6 h 45"/>
                <a:gd name="T8" fmla="*/ 6 w 14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45">
                  <a:moveTo>
                    <a:pt x="6" y="0"/>
                  </a:moveTo>
                  <a:cubicBezTo>
                    <a:pt x="9" y="3"/>
                    <a:pt x="11" y="5"/>
                    <a:pt x="14" y="7"/>
                  </a:cubicBezTo>
                  <a:cubicBezTo>
                    <a:pt x="11" y="20"/>
                    <a:pt x="8" y="32"/>
                    <a:pt x="5" y="45"/>
                  </a:cubicBezTo>
                  <a:cubicBezTo>
                    <a:pt x="3" y="32"/>
                    <a:pt x="0" y="19"/>
                    <a:pt x="5" y="6"/>
                  </a:cubicBezTo>
                  <a:cubicBezTo>
                    <a:pt x="6" y="4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876D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43">
              <a:extLst>
                <a:ext uri="{FF2B5EF4-FFF2-40B4-BE49-F238E27FC236}">
                  <a16:creationId xmlns:a16="http://schemas.microsoft.com/office/drawing/2014/main" id="{E26BF7DE-AAA4-93CF-8308-7A68D69A8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050" y="3227388"/>
              <a:ext cx="190500" cy="815975"/>
            </a:xfrm>
            <a:custGeom>
              <a:avLst/>
              <a:gdLst>
                <a:gd name="T0" fmla="*/ 16 w 17"/>
                <a:gd name="T1" fmla="*/ 70 h 73"/>
                <a:gd name="T2" fmla="*/ 15 w 17"/>
                <a:gd name="T3" fmla="*/ 73 h 73"/>
                <a:gd name="T4" fmla="*/ 13 w 17"/>
                <a:gd name="T5" fmla="*/ 65 h 73"/>
                <a:gd name="T6" fmla="*/ 6 w 17"/>
                <a:gd name="T7" fmla="*/ 36 h 73"/>
                <a:gd name="T8" fmla="*/ 1 w 17"/>
                <a:gd name="T9" fmla="*/ 11 h 73"/>
                <a:gd name="T10" fmla="*/ 1 w 17"/>
                <a:gd name="T11" fmla="*/ 3 h 73"/>
                <a:gd name="T12" fmla="*/ 3 w 17"/>
                <a:gd name="T13" fmla="*/ 0 h 73"/>
                <a:gd name="T14" fmla="*/ 8 w 17"/>
                <a:gd name="T15" fmla="*/ 13 h 73"/>
                <a:gd name="T16" fmla="*/ 14 w 17"/>
                <a:gd name="T17" fmla="*/ 35 h 73"/>
                <a:gd name="T18" fmla="*/ 16 w 17"/>
                <a:gd name="T19" fmla="*/ 66 h 73"/>
                <a:gd name="T20" fmla="*/ 16 w 17"/>
                <a:gd name="T21" fmla="*/ 7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73">
                  <a:moveTo>
                    <a:pt x="16" y="70"/>
                  </a:moveTo>
                  <a:cubicBezTo>
                    <a:pt x="16" y="71"/>
                    <a:pt x="16" y="72"/>
                    <a:pt x="15" y="73"/>
                  </a:cubicBezTo>
                  <a:cubicBezTo>
                    <a:pt x="15" y="70"/>
                    <a:pt x="14" y="68"/>
                    <a:pt x="13" y="65"/>
                  </a:cubicBezTo>
                  <a:cubicBezTo>
                    <a:pt x="13" y="54"/>
                    <a:pt x="8" y="45"/>
                    <a:pt x="6" y="36"/>
                  </a:cubicBezTo>
                  <a:cubicBezTo>
                    <a:pt x="4" y="28"/>
                    <a:pt x="0" y="20"/>
                    <a:pt x="1" y="11"/>
                  </a:cubicBezTo>
                  <a:cubicBezTo>
                    <a:pt x="1" y="8"/>
                    <a:pt x="3" y="6"/>
                    <a:pt x="1" y="3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7" y="3"/>
                    <a:pt x="7" y="8"/>
                    <a:pt x="8" y="13"/>
                  </a:cubicBezTo>
                  <a:cubicBezTo>
                    <a:pt x="12" y="20"/>
                    <a:pt x="12" y="28"/>
                    <a:pt x="14" y="35"/>
                  </a:cubicBezTo>
                  <a:cubicBezTo>
                    <a:pt x="17" y="45"/>
                    <a:pt x="15" y="56"/>
                    <a:pt x="16" y="66"/>
                  </a:cubicBezTo>
                  <a:cubicBezTo>
                    <a:pt x="17" y="68"/>
                    <a:pt x="17" y="69"/>
                    <a:pt x="16" y="70"/>
                  </a:cubicBezTo>
                  <a:close/>
                </a:path>
              </a:pathLst>
            </a:custGeom>
            <a:solidFill>
              <a:srgbClr val="8533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44">
              <a:extLst>
                <a:ext uri="{FF2B5EF4-FFF2-40B4-BE49-F238E27FC236}">
                  <a16:creationId xmlns:a16="http://schemas.microsoft.com/office/drawing/2014/main" id="{11253700-2937-942E-AF18-73429D2DF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663" y="3048001"/>
              <a:ext cx="258762" cy="962025"/>
            </a:xfrm>
            <a:custGeom>
              <a:avLst/>
              <a:gdLst>
                <a:gd name="T0" fmla="*/ 23 w 23"/>
                <a:gd name="T1" fmla="*/ 18 h 86"/>
                <a:gd name="T2" fmla="*/ 9 w 23"/>
                <a:gd name="T3" fmla="*/ 82 h 86"/>
                <a:gd name="T4" fmla="*/ 7 w 23"/>
                <a:gd name="T5" fmla="*/ 86 h 86"/>
                <a:gd name="T6" fmla="*/ 8 w 23"/>
                <a:gd name="T7" fmla="*/ 39 h 86"/>
                <a:gd name="T8" fmla="*/ 7 w 23"/>
                <a:gd name="T9" fmla="*/ 33 h 86"/>
                <a:gd name="T10" fmla="*/ 2 w 23"/>
                <a:gd name="T11" fmla="*/ 9 h 86"/>
                <a:gd name="T12" fmla="*/ 1 w 23"/>
                <a:gd name="T13" fmla="*/ 1 h 86"/>
                <a:gd name="T14" fmla="*/ 6 w 23"/>
                <a:gd name="T15" fmla="*/ 1 h 86"/>
                <a:gd name="T16" fmla="*/ 19 w 23"/>
                <a:gd name="T17" fmla="*/ 2 h 86"/>
                <a:gd name="T18" fmla="*/ 19 w 23"/>
                <a:gd name="T19" fmla="*/ 3 h 86"/>
                <a:gd name="T20" fmla="*/ 23 w 23"/>
                <a:gd name="T21" fmla="*/ 1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86">
                  <a:moveTo>
                    <a:pt x="23" y="18"/>
                  </a:moveTo>
                  <a:cubicBezTo>
                    <a:pt x="19" y="39"/>
                    <a:pt x="13" y="60"/>
                    <a:pt x="9" y="82"/>
                  </a:cubicBezTo>
                  <a:cubicBezTo>
                    <a:pt x="8" y="83"/>
                    <a:pt x="8" y="85"/>
                    <a:pt x="7" y="86"/>
                  </a:cubicBezTo>
                  <a:cubicBezTo>
                    <a:pt x="7" y="70"/>
                    <a:pt x="6" y="55"/>
                    <a:pt x="8" y="39"/>
                  </a:cubicBezTo>
                  <a:cubicBezTo>
                    <a:pt x="8" y="37"/>
                    <a:pt x="8" y="35"/>
                    <a:pt x="7" y="33"/>
                  </a:cubicBezTo>
                  <a:cubicBezTo>
                    <a:pt x="6" y="25"/>
                    <a:pt x="3" y="17"/>
                    <a:pt x="2" y="9"/>
                  </a:cubicBezTo>
                  <a:cubicBezTo>
                    <a:pt x="1" y="7"/>
                    <a:pt x="0" y="4"/>
                    <a:pt x="1" y="1"/>
                  </a:cubicBezTo>
                  <a:cubicBezTo>
                    <a:pt x="3" y="0"/>
                    <a:pt x="4" y="1"/>
                    <a:pt x="6" y="1"/>
                  </a:cubicBezTo>
                  <a:cubicBezTo>
                    <a:pt x="10" y="2"/>
                    <a:pt x="15" y="2"/>
                    <a:pt x="19" y="2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23" y="7"/>
                    <a:pt x="22" y="13"/>
                    <a:pt x="23" y="18"/>
                  </a:cubicBezTo>
                  <a:close/>
                </a:path>
              </a:pathLst>
            </a:custGeom>
            <a:solidFill>
              <a:srgbClr val="941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45">
              <a:extLst>
                <a:ext uri="{FF2B5EF4-FFF2-40B4-BE49-F238E27FC236}">
                  <a16:creationId xmlns:a16="http://schemas.microsoft.com/office/drawing/2014/main" id="{F87B4977-2094-D8D7-A6C8-F658B6C61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600" y="3451226"/>
              <a:ext cx="201612" cy="860425"/>
            </a:xfrm>
            <a:custGeom>
              <a:avLst/>
              <a:gdLst>
                <a:gd name="T0" fmla="*/ 14 w 18"/>
                <a:gd name="T1" fmla="*/ 77 h 77"/>
                <a:gd name="T2" fmla="*/ 2 w 18"/>
                <a:gd name="T3" fmla="*/ 37 h 77"/>
                <a:gd name="T4" fmla="*/ 1 w 18"/>
                <a:gd name="T5" fmla="*/ 34 h 77"/>
                <a:gd name="T6" fmla="*/ 1 w 18"/>
                <a:gd name="T7" fmla="*/ 7 h 77"/>
                <a:gd name="T8" fmla="*/ 4 w 18"/>
                <a:gd name="T9" fmla="*/ 1 h 77"/>
                <a:gd name="T10" fmla="*/ 17 w 18"/>
                <a:gd name="T11" fmla="*/ 1 h 77"/>
                <a:gd name="T12" fmla="*/ 18 w 18"/>
                <a:gd name="T13" fmla="*/ 2 h 77"/>
                <a:gd name="T14" fmla="*/ 9 w 18"/>
                <a:gd name="T15" fmla="*/ 4 h 77"/>
                <a:gd name="T16" fmla="*/ 17 w 18"/>
                <a:gd name="T17" fmla="*/ 12 h 77"/>
                <a:gd name="T18" fmla="*/ 16 w 18"/>
                <a:gd name="T19" fmla="*/ 47 h 77"/>
                <a:gd name="T20" fmla="*/ 16 w 18"/>
                <a:gd name="T21" fmla="*/ 71 h 77"/>
                <a:gd name="T22" fmla="*/ 14 w 18"/>
                <a:gd name="T2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77">
                  <a:moveTo>
                    <a:pt x="14" y="77"/>
                  </a:moveTo>
                  <a:cubicBezTo>
                    <a:pt x="13" y="63"/>
                    <a:pt x="9" y="50"/>
                    <a:pt x="2" y="37"/>
                  </a:cubicBezTo>
                  <a:cubicBezTo>
                    <a:pt x="1" y="36"/>
                    <a:pt x="1" y="35"/>
                    <a:pt x="1" y="34"/>
                  </a:cubicBezTo>
                  <a:cubicBezTo>
                    <a:pt x="0" y="25"/>
                    <a:pt x="0" y="16"/>
                    <a:pt x="1" y="7"/>
                  </a:cubicBezTo>
                  <a:cubicBezTo>
                    <a:pt x="2" y="4"/>
                    <a:pt x="2" y="2"/>
                    <a:pt x="4" y="1"/>
                  </a:cubicBezTo>
                  <a:cubicBezTo>
                    <a:pt x="8" y="0"/>
                    <a:pt x="13" y="0"/>
                    <a:pt x="17" y="1"/>
                  </a:cubicBezTo>
                  <a:cubicBezTo>
                    <a:pt x="17" y="1"/>
                    <a:pt x="18" y="2"/>
                    <a:pt x="18" y="2"/>
                  </a:cubicBezTo>
                  <a:cubicBezTo>
                    <a:pt x="16" y="4"/>
                    <a:pt x="12" y="2"/>
                    <a:pt x="9" y="4"/>
                  </a:cubicBezTo>
                  <a:cubicBezTo>
                    <a:pt x="17" y="5"/>
                    <a:pt x="17" y="5"/>
                    <a:pt x="17" y="12"/>
                  </a:cubicBezTo>
                  <a:cubicBezTo>
                    <a:pt x="17" y="24"/>
                    <a:pt x="17" y="35"/>
                    <a:pt x="16" y="47"/>
                  </a:cubicBezTo>
                  <a:cubicBezTo>
                    <a:pt x="16" y="55"/>
                    <a:pt x="15" y="63"/>
                    <a:pt x="16" y="71"/>
                  </a:cubicBezTo>
                  <a:cubicBezTo>
                    <a:pt x="16" y="73"/>
                    <a:pt x="16" y="75"/>
                    <a:pt x="14" y="77"/>
                  </a:cubicBezTo>
                  <a:close/>
                </a:path>
              </a:pathLst>
            </a:custGeom>
            <a:solidFill>
              <a:srgbClr val="1A74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46">
              <a:extLst>
                <a:ext uri="{FF2B5EF4-FFF2-40B4-BE49-F238E27FC236}">
                  <a16:creationId xmlns:a16="http://schemas.microsoft.com/office/drawing/2014/main" id="{A1C92300-D05E-8D98-8EDA-D0938EC6E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763" y="2959101"/>
              <a:ext cx="179387" cy="514350"/>
            </a:xfrm>
            <a:custGeom>
              <a:avLst/>
              <a:gdLst>
                <a:gd name="T0" fmla="*/ 10 w 16"/>
                <a:gd name="T1" fmla="*/ 10 h 46"/>
                <a:gd name="T2" fmla="*/ 15 w 16"/>
                <a:gd name="T3" fmla="*/ 35 h 46"/>
                <a:gd name="T4" fmla="*/ 15 w 16"/>
                <a:gd name="T5" fmla="*/ 41 h 46"/>
                <a:gd name="T6" fmla="*/ 4 w 16"/>
                <a:gd name="T7" fmla="*/ 46 h 46"/>
                <a:gd name="T8" fmla="*/ 4 w 16"/>
                <a:gd name="T9" fmla="*/ 46 h 46"/>
                <a:gd name="T10" fmla="*/ 2 w 16"/>
                <a:gd name="T11" fmla="*/ 41 h 46"/>
                <a:gd name="T12" fmla="*/ 0 w 16"/>
                <a:gd name="T13" fmla="*/ 6 h 46"/>
                <a:gd name="T14" fmla="*/ 1 w 16"/>
                <a:gd name="T15" fmla="*/ 1 h 46"/>
                <a:gd name="T16" fmla="*/ 6 w 16"/>
                <a:gd name="T17" fmla="*/ 0 h 46"/>
                <a:gd name="T18" fmla="*/ 10 w 16"/>
                <a:gd name="T19" fmla="*/ 1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46">
                  <a:moveTo>
                    <a:pt x="10" y="10"/>
                  </a:moveTo>
                  <a:cubicBezTo>
                    <a:pt x="11" y="18"/>
                    <a:pt x="13" y="27"/>
                    <a:pt x="15" y="35"/>
                  </a:cubicBezTo>
                  <a:cubicBezTo>
                    <a:pt x="16" y="37"/>
                    <a:pt x="16" y="39"/>
                    <a:pt x="15" y="41"/>
                  </a:cubicBezTo>
                  <a:cubicBezTo>
                    <a:pt x="12" y="44"/>
                    <a:pt x="8" y="45"/>
                    <a:pt x="4" y="46"/>
                  </a:cubicBezTo>
                  <a:cubicBezTo>
                    <a:pt x="4" y="46"/>
                    <a:pt x="4" y="46"/>
                    <a:pt x="4" y="46"/>
                  </a:cubicBezTo>
                  <a:cubicBezTo>
                    <a:pt x="2" y="45"/>
                    <a:pt x="2" y="43"/>
                    <a:pt x="2" y="41"/>
                  </a:cubicBezTo>
                  <a:cubicBezTo>
                    <a:pt x="2" y="29"/>
                    <a:pt x="0" y="18"/>
                    <a:pt x="0" y="6"/>
                  </a:cubicBezTo>
                  <a:cubicBezTo>
                    <a:pt x="0" y="5"/>
                    <a:pt x="0" y="3"/>
                    <a:pt x="1" y="1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10" y="2"/>
                    <a:pt x="11" y="5"/>
                    <a:pt x="10" y="10"/>
                  </a:cubicBezTo>
                  <a:close/>
                </a:path>
              </a:pathLst>
            </a:custGeom>
            <a:solidFill>
              <a:srgbClr val="F0B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47">
              <a:extLst>
                <a:ext uri="{FF2B5EF4-FFF2-40B4-BE49-F238E27FC236}">
                  <a16:creationId xmlns:a16="http://schemas.microsoft.com/office/drawing/2014/main" id="{88BDBC78-C5E7-062A-794E-B0A254E4C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3036888"/>
              <a:ext cx="88900" cy="212725"/>
            </a:xfrm>
            <a:custGeom>
              <a:avLst/>
              <a:gdLst>
                <a:gd name="T0" fmla="*/ 4 w 8"/>
                <a:gd name="T1" fmla="*/ 19 h 19"/>
                <a:gd name="T2" fmla="*/ 0 w 8"/>
                <a:gd name="T3" fmla="*/ 4 h 19"/>
                <a:gd name="T4" fmla="*/ 6 w 8"/>
                <a:gd name="T5" fmla="*/ 1 h 19"/>
                <a:gd name="T6" fmla="*/ 8 w 8"/>
                <a:gd name="T7" fmla="*/ 2 h 19"/>
                <a:gd name="T8" fmla="*/ 8 w 8"/>
                <a:gd name="T9" fmla="*/ 4 h 19"/>
                <a:gd name="T10" fmla="*/ 4 w 8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9">
                  <a:moveTo>
                    <a:pt x="4" y="19"/>
                  </a:moveTo>
                  <a:cubicBezTo>
                    <a:pt x="1" y="14"/>
                    <a:pt x="2" y="9"/>
                    <a:pt x="0" y="4"/>
                  </a:cubicBezTo>
                  <a:cubicBezTo>
                    <a:pt x="2" y="3"/>
                    <a:pt x="4" y="3"/>
                    <a:pt x="6" y="1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6" y="9"/>
                    <a:pt x="6" y="14"/>
                    <a:pt x="4" y="19"/>
                  </a:cubicBezTo>
                  <a:close/>
                </a:path>
              </a:pathLst>
            </a:custGeom>
            <a:solidFill>
              <a:srgbClr val="BF1B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48">
              <a:extLst>
                <a:ext uri="{FF2B5EF4-FFF2-40B4-BE49-F238E27FC236}">
                  <a16:creationId xmlns:a16="http://schemas.microsoft.com/office/drawing/2014/main" id="{5A3B1994-04EB-5815-8A8C-75004912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713" y="2590801"/>
              <a:ext cx="493712" cy="771525"/>
            </a:xfrm>
            <a:custGeom>
              <a:avLst/>
              <a:gdLst>
                <a:gd name="T0" fmla="*/ 31 w 44"/>
                <a:gd name="T1" fmla="*/ 8 h 69"/>
                <a:gd name="T2" fmla="*/ 43 w 44"/>
                <a:gd name="T3" fmla="*/ 1 h 69"/>
                <a:gd name="T4" fmla="*/ 43 w 44"/>
                <a:gd name="T5" fmla="*/ 6 h 69"/>
                <a:gd name="T6" fmla="*/ 25 w 44"/>
                <a:gd name="T7" fmla="*/ 11 h 69"/>
                <a:gd name="T8" fmla="*/ 18 w 44"/>
                <a:gd name="T9" fmla="*/ 11 h 69"/>
                <a:gd name="T10" fmla="*/ 17 w 44"/>
                <a:gd name="T11" fmla="*/ 12 h 69"/>
                <a:gd name="T12" fmla="*/ 19 w 44"/>
                <a:gd name="T13" fmla="*/ 55 h 69"/>
                <a:gd name="T14" fmla="*/ 19 w 44"/>
                <a:gd name="T15" fmla="*/ 67 h 69"/>
                <a:gd name="T16" fmla="*/ 18 w 44"/>
                <a:gd name="T17" fmla="*/ 69 h 69"/>
                <a:gd name="T18" fmla="*/ 15 w 44"/>
                <a:gd name="T19" fmla="*/ 65 h 69"/>
                <a:gd name="T20" fmla="*/ 11 w 44"/>
                <a:gd name="T21" fmla="*/ 37 h 69"/>
                <a:gd name="T22" fmla="*/ 6 w 44"/>
                <a:gd name="T23" fmla="*/ 24 h 69"/>
                <a:gd name="T24" fmla="*/ 6 w 44"/>
                <a:gd name="T25" fmla="*/ 11 h 69"/>
                <a:gd name="T26" fmla="*/ 4 w 44"/>
                <a:gd name="T27" fmla="*/ 11 h 69"/>
                <a:gd name="T28" fmla="*/ 5 w 44"/>
                <a:gd name="T29" fmla="*/ 0 h 69"/>
                <a:gd name="T30" fmla="*/ 6 w 44"/>
                <a:gd name="T31" fmla="*/ 2 h 69"/>
                <a:gd name="T32" fmla="*/ 15 w 44"/>
                <a:gd name="T33" fmla="*/ 7 h 69"/>
                <a:gd name="T34" fmla="*/ 31 w 44"/>
                <a:gd name="T35" fmla="*/ 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" h="69">
                  <a:moveTo>
                    <a:pt x="31" y="8"/>
                  </a:moveTo>
                  <a:cubicBezTo>
                    <a:pt x="36" y="7"/>
                    <a:pt x="39" y="4"/>
                    <a:pt x="43" y="1"/>
                  </a:cubicBezTo>
                  <a:cubicBezTo>
                    <a:pt x="44" y="3"/>
                    <a:pt x="44" y="4"/>
                    <a:pt x="43" y="6"/>
                  </a:cubicBezTo>
                  <a:cubicBezTo>
                    <a:pt x="38" y="9"/>
                    <a:pt x="32" y="11"/>
                    <a:pt x="25" y="11"/>
                  </a:cubicBezTo>
                  <a:cubicBezTo>
                    <a:pt x="23" y="10"/>
                    <a:pt x="21" y="11"/>
                    <a:pt x="18" y="11"/>
                  </a:cubicBezTo>
                  <a:cubicBezTo>
                    <a:pt x="16" y="10"/>
                    <a:pt x="17" y="12"/>
                    <a:pt x="17" y="12"/>
                  </a:cubicBezTo>
                  <a:cubicBezTo>
                    <a:pt x="19" y="27"/>
                    <a:pt x="18" y="41"/>
                    <a:pt x="19" y="55"/>
                  </a:cubicBezTo>
                  <a:cubicBezTo>
                    <a:pt x="20" y="59"/>
                    <a:pt x="20" y="63"/>
                    <a:pt x="19" y="67"/>
                  </a:cubicBezTo>
                  <a:cubicBezTo>
                    <a:pt x="19" y="68"/>
                    <a:pt x="19" y="68"/>
                    <a:pt x="18" y="69"/>
                  </a:cubicBezTo>
                  <a:cubicBezTo>
                    <a:pt x="15" y="69"/>
                    <a:pt x="16" y="67"/>
                    <a:pt x="15" y="65"/>
                  </a:cubicBezTo>
                  <a:cubicBezTo>
                    <a:pt x="13" y="56"/>
                    <a:pt x="12" y="46"/>
                    <a:pt x="11" y="37"/>
                  </a:cubicBezTo>
                  <a:cubicBezTo>
                    <a:pt x="10" y="32"/>
                    <a:pt x="7" y="29"/>
                    <a:pt x="6" y="24"/>
                  </a:cubicBezTo>
                  <a:cubicBezTo>
                    <a:pt x="6" y="20"/>
                    <a:pt x="5" y="16"/>
                    <a:pt x="6" y="11"/>
                  </a:cubicBezTo>
                  <a:cubicBezTo>
                    <a:pt x="7" y="10"/>
                    <a:pt x="5" y="12"/>
                    <a:pt x="4" y="11"/>
                  </a:cubicBezTo>
                  <a:cubicBezTo>
                    <a:pt x="3" y="7"/>
                    <a:pt x="0" y="3"/>
                    <a:pt x="5" y="0"/>
                  </a:cubicBezTo>
                  <a:cubicBezTo>
                    <a:pt x="5" y="1"/>
                    <a:pt x="6" y="1"/>
                    <a:pt x="6" y="2"/>
                  </a:cubicBezTo>
                  <a:cubicBezTo>
                    <a:pt x="9" y="3"/>
                    <a:pt x="12" y="5"/>
                    <a:pt x="15" y="7"/>
                  </a:cubicBezTo>
                  <a:cubicBezTo>
                    <a:pt x="20" y="9"/>
                    <a:pt x="25" y="9"/>
                    <a:pt x="31" y="8"/>
                  </a:cubicBezTo>
                  <a:close/>
                </a:path>
              </a:pathLst>
            </a:custGeom>
            <a:solidFill>
              <a:srgbClr val="547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49">
              <a:extLst>
                <a:ext uri="{FF2B5EF4-FFF2-40B4-BE49-F238E27FC236}">
                  <a16:creationId xmlns:a16="http://schemas.microsoft.com/office/drawing/2014/main" id="{E79BFC0D-E300-9828-998B-5E440FA2E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225" y="2422526"/>
              <a:ext cx="179387" cy="368300"/>
            </a:xfrm>
            <a:custGeom>
              <a:avLst/>
              <a:gdLst>
                <a:gd name="T0" fmla="*/ 13 w 16"/>
                <a:gd name="T1" fmla="*/ 15 h 33"/>
                <a:gd name="T2" fmla="*/ 13 w 16"/>
                <a:gd name="T3" fmla="*/ 26 h 33"/>
                <a:gd name="T4" fmla="*/ 13 w 16"/>
                <a:gd name="T5" fmla="*/ 33 h 33"/>
                <a:gd name="T6" fmla="*/ 10 w 16"/>
                <a:gd name="T7" fmla="*/ 31 h 33"/>
                <a:gd name="T8" fmla="*/ 2 w 16"/>
                <a:gd name="T9" fmla="*/ 11 h 33"/>
                <a:gd name="T10" fmla="*/ 0 w 16"/>
                <a:gd name="T11" fmla="*/ 6 h 33"/>
                <a:gd name="T12" fmla="*/ 16 w 16"/>
                <a:gd name="T13" fmla="*/ 2 h 33"/>
                <a:gd name="T14" fmla="*/ 13 w 16"/>
                <a:gd name="T15" fmla="*/ 1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3">
                  <a:moveTo>
                    <a:pt x="13" y="15"/>
                  </a:moveTo>
                  <a:cubicBezTo>
                    <a:pt x="11" y="19"/>
                    <a:pt x="13" y="22"/>
                    <a:pt x="13" y="26"/>
                  </a:cubicBezTo>
                  <a:cubicBezTo>
                    <a:pt x="14" y="28"/>
                    <a:pt x="15" y="31"/>
                    <a:pt x="13" y="33"/>
                  </a:cubicBezTo>
                  <a:cubicBezTo>
                    <a:pt x="12" y="33"/>
                    <a:pt x="11" y="32"/>
                    <a:pt x="10" y="31"/>
                  </a:cubicBezTo>
                  <a:cubicBezTo>
                    <a:pt x="7" y="25"/>
                    <a:pt x="3" y="19"/>
                    <a:pt x="2" y="11"/>
                  </a:cubicBezTo>
                  <a:cubicBezTo>
                    <a:pt x="2" y="10"/>
                    <a:pt x="1" y="8"/>
                    <a:pt x="0" y="6"/>
                  </a:cubicBezTo>
                  <a:cubicBezTo>
                    <a:pt x="5" y="3"/>
                    <a:pt x="10" y="0"/>
                    <a:pt x="16" y="2"/>
                  </a:cubicBezTo>
                  <a:cubicBezTo>
                    <a:pt x="15" y="6"/>
                    <a:pt x="13" y="10"/>
                    <a:pt x="13" y="15"/>
                  </a:cubicBezTo>
                  <a:close/>
                </a:path>
              </a:pathLst>
            </a:custGeom>
            <a:solidFill>
              <a:srgbClr val="D1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50">
              <a:extLst>
                <a:ext uri="{FF2B5EF4-FFF2-40B4-BE49-F238E27FC236}">
                  <a16:creationId xmlns:a16="http://schemas.microsoft.com/office/drawing/2014/main" id="{404F6B1C-DAE1-2139-17EE-43085F0E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388" y="2566988"/>
              <a:ext cx="101600" cy="101600"/>
            </a:xfrm>
            <a:custGeom>
              <a:avLst/>
              <a:gdLst>
                <a:gd name="T0" fmla="*/ 9 w 9"/>
                <a:gd name="T1" fmla="*/ 9 h 9"/>
                <a:gd name="T2" fmla="*/ 0 w 9"/>
                <a:gd name="T3" fmla="*/ 4 h 9"/>
                <a:gd name="T4" fmla="*/ 7 w 9"/>
                <a:gd name="T5" fmla="*/ 6 h 9"/>
                <a:gd name="T6" fmla="*/ 9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cubicBezTo>
                    <a:pt x="5" y="8"/>
                    <a:pt x="2" y="7"/>
                    <a:pt x="0" y="4"/>
                  </a:cubicBezTo>
                  <a:cubicBezTo>
                    <a:pt x="3" y="0"/>
                    <a:pt x="6" y="1"/>
                    <a:pt x="7" y="6"/>
                  </a:cubicBezTo>
                  <a:cubicBezTo>
                    <a:pt x="7" y="7"/>
                    <a:pt x="8" y="8"/>
                    <a:pt x="9" y="9"/>
                  </a:cubicBezTo>
                  <a:close/>
                </a:path>
              </a:pathLst>
            </a:custGeom>
            <a:solidFill>
              <a:srgbClr val="B7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51">
              <a:extLst>
                <a:ext uri="{FF2B5EF4-FFF2-40B4-BE49-F238E27FC236}">
                  <a16:creationId xmlns:a16="http://schemas.microsoft.com/office/drawing/2014/main" id="{53619619-40C2-F4CC-3632-BD18A7E14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275" y="2579688"/>
              <a:ext cx="336550" cy="536575"/>
            </a:xfrm>
            <a:custGeom>
              <a:avLst/>
              <a:gdLst>
                <a:gd name="T0" fmla="*/ 15 w 30"/>
                <a:gd name="T1" fmla="*/ 0 h 48"/>
                <a:gd name="T2" fmla="*/ 18 w 30"/>
                <a:gd name="T3" fmla="*/ 0 h 48"/>
                <a:gd name="T4" fmla="*/ 19 w 30"/>
                <a:gd name="T5" fmla="*/ 1 h 48"/>
                <a:gd name="T6" fmla="*/ 21 w 30"/>
                <a:gd name="T7" fmla="*/ 4 h 48"/>
                <a:gd name="T8" fmla="*/ 30 w 30"/>
                <a:gd name="T9" fmla="*/ 43 h 48"/>
                <a:gd name="T10" fmla="*/ 30 w 30"/>
                <a:gd name="T11" fmla="*/ 45 h 48"/>
                <a:gd name="T12" fmla="*/ 24 w 30"/>
                <a:gd name="T13" fmla="*/ 47 h 48"/>
                <a:gd name="T14" fmla="*/ 6 w 30"/>
                <a:gd name="T15" fmla="*/ 45 h 48"/>
                <a:gd name="T16" fmla="*/ 3 w 30"/>
                <a:gd name="T17" fmla="*/ 47 h 48"/>
                <a:gd name="T18" fmla="*/ 3 w 30"/>
                <a:gd name="T19" fmla="*/ 32 h 48"/>
                <a:gd name="T20" fmla="*/ 9 w 30"/>
                <a:gd name="T21" fmla="*/ 1 h 48"/>
                <a:gd name="T22" fmla="*/ 15 w 30"/>
                <a:gd name="T2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48">
                  <a:moveTo>
                    <a:pt x="15" y="0"/>
                  </a:moveTo>
                  <a:cubicBezTo>
                    <a:pt x="16" y="0"/>
                    <a:pt x="17" y="0"/>
                    <a:pt x="18" y="0"/>
                  </a:cubicBezTo>
                  <a:cubicBezTo>
                    <a:pt x="18" y="1"/>
                    <a:pt x="19" y="1"/>
                    <a:pt x="19" y="1"/>
                  </a:cubicBezTo>
                  <a:cubicBezTo>
                    <a:pt x="20" y="2"/>
                    <a:pt x="21" y="3"/>
                    <a:pt x="21" y="4"/>
                  </a:cubicBezTo>
                  <a:cubicBezTo>
                    <a:pt x="24" y="17"/>
                    <a:pt x="28" y="30"/>
                    <a:pt x="30" y="43"/>
                  </a:cubicBezTo>
                  <a:cubicBezTo>
                    <a:pt x="30" y="44"/>
                    <a:pt x="30" y="44"/>
                    <a:pt x="30" y="45"/>
                  </a:cubicBezTo>
                  <a:cubicBezTo>
                    <a:pt x="29" y="47"/>
                    <a:pt x="26" y="47"/>
                    <a:pt x="24" y="47"/>
                  </a:cubicBezTo>
                  <a:cubicBezTo>
                    <a:pt x="18" y="46"/>
                    <a:pt x="12" y="48"/>
                    <a:pt x="6" y="45"/>
                  </a:cubicBezTo>
                  <a:cubicBezTo>
                    <a:pt x="4" y="44"/>
                    <a:pt x="4" y="46"/>
                    <a:pt x="3" y="47"/>
                  </a:cubicBezTo>
                  <a:cubicBezTo>
                    <a:pt x="0" y="42"/>
                    <a:pt x="2" y="36"/>
                    <a:pt x="3" y="32"/>
                  </a:cubicBezTo>
                  <a:cubicBezTo>
                    <a:pt x="6" y="21"/>
                    <a:pt x="6" y="11"/>
                    <a:pt x="9" y="1"/>
                  </a:cubicBezTo>
                  <a:cubicBezTo>
                    <a:pt x="11" y="1"/>
                    <a:pt x="13" y="1"/>
                    <a:pt x="15" y="0"/>
                  </a:cubicBezTo>
                  <a:close/>
                </a:path>
              </a:pathLst>
            </a:custGeom>
            <a:solidFill>
              <a:srgbClr val="FEDD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52">
              <a:extLst>
                <a:ext uri="{FF2B5EF4-FFF2-40B4-BE49-F238E27FC236}">
                  <a16:creationId xmlns:a16="http://schemas.microsoft.com/office/drawing/2014/main" id="{FAF44865-9A6B-C16C-F0BB-C3867B27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4613" y="3025776"/>
              <a:ext cx="234950" cy="749300"/>
            </a:xfrm>
            <a:custGeom>
              <a:avLst/>
              <a:gdLst>
                <a:gd name="T0" fmla="*/ 0 w 21"/>
                <a:gd name="T1" fmla="*/ 7 h 67"/>
                <a:gd name="T2" fmla="*/ 5 w 21"/>
                <a:gd name="T3" fmla="*/ 4 h 67"/>
                <a:gd name="T4" fmla="*/ 13 w 21"/>
                <a:gd name="T5" fmla="*/ 5 h 67"/>
                <a:gd name="T6" fmla="*/ 21 w 21"/>
                <a:gd name="T7" fmla="*/ 6 h 67"/>
                <a:gd name="T8" fmla="*/ 18 w 21"/>
                <a:gd name="T9" fmla="*/ 8 h 67"/>
                <a:gd name="T10" fmla="*/ 14 w 21"/>
                <a:gd name="T11" fmla="*/ 14 h 67"/>
                <a:gd name="T12" fmla="*/ 18 w 21"/>
                <a:gd name="T13" fmla="*/ 29 h 67"/>
                <a:gd name="T14" fmla="*/ 16 w 21"/>
                <a:gd name="T15" fmla="*/ 47 h 67"/>
                <a:gd name="T16" fmla="*/ 15 w 21"/>
                <a:gd name="T17" fmla="*/ 62 h 67"/>
                <a:gd name="T18" fmla="*/ 12 w 21"/>
                <a:gd name="T19" fmla="*/ 67 h 67"/>
                <a:gd name="T20" fmla="*/ 10 w 21"/>
                <a:gd name="T21" fmla="*/ 60 h 67"/>
                <a:gd name="T22" fmla="*/ 4 w 21"/>
                <a:gd name="T23" fmla="*/ 33 h 67"/>
                <a:gd name="T24" fmla="*/ 4 w 21"/>
                <a:gd name="T25" fmla="*/ 31 h 67"/>
                <a:gd name="T26" fmla="*/ 0 w 21"/>
                <a:gd name="T27" fmla="*/ 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67">
                  <a:moveTo>
                    <a:pt x="0" y="7"/>
                  </a:moveTo>
                  <a:cubicBezTo>
                    <a:pt x="0" y="2"/>
                    <a:pt x="0" y="0"/>
                    <a:pt x="5" y="4"/>
                  </a:cubicBezTo>
                  <a:cubicBezTo>
                    <a:pt x="7" y="7"/>
                    <a:pt x="10" y="5"/>
                    <a:pt x="13" y="5"/>
                  </a:cubicBezTo>
                  <a:cubicBezTo>
                    <a:pt x="16" y="6"/>
                    <a:pt x="19" y="6"/>
                    <a:pt x="21" y="6"/>
                  </a:cubicBezTo>
                  <a:cubicBezTo>
                    <a:pt x="21" y="8"/>
                    <a:pt x="20" y="8"/>
                    <a:pt x="18" y="8"/>
                  </a:cubicBezTo>
                  <a:cubicBezTo>
                    <a:pt x="14" y="8"/>
                    <a:pt x="14" y="11"/>
                    <a:pt x="14" y="14"/>
                  </a:cubicBezTo>
                  <a:cubicBezTo>
                    <a:pt x="16" y="19"/>
                    <a:pt x="16" y="24"/>
                    <a:pt x="18" y="29"/>
                  </a:cubicBezTo>
                  <a:cubicBezTo>
                    <a:pt x="19" y="35"/>
                    <a:pt x="17" y="41"/>
                    <a:pt x="16" y="47"/>
                  </a:cubicBezTo>
                  <a:cubicBezTo>
                    <a:pt x="17" y="52"/>
                    <a:pt x="16" y="57"/>
                    <a:pt x="15" y="62"/>
                  </a:cubicBezTo>
                  <a:cubicBezTo>
                    <a:pt x="15" y="64"/>
                    <a:pt x="15" y="66"/>
                    <a:pt x="12" y="67"/>
                  </a:cubicBezTo>
                  <a:cubicBezTo>
                    <a:pt x="9" y="66"/>
                    <a:pt x="10" y="63"/>
                    <a:pt x="10" y="60"/>
                  </a:cubicBezTo>
                  <a:cubicBezTo>
                    <a:pt x="7" y="51"/>
                    <a:pt x="7" y="42"/>
                    <a:pt x="4" y="33"/>
                  </a:cubicBezTo>
                  <a:cubicBezTo>
                    <a:pt x="4" y="32"/>
                    <a:pt x="4" y="32"/>
                    <a:pt x="4" y="31"/>
                  </a:cubicBezTo>
                  <a:cubicBezTo>
                    <a:pt x="3" y="23"/>
                    <a:pt x="1" y="15"/>
                    <a:pt x="0" y="7"/>
                  </a:cubicBezTo>
                  <a:close/>
                </a:path>
              </a:pathLst>
            </a:custGeom>
            <a:solidFill>
              <a:srgbClr val="F8EA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53">
              <a:extLst>
                <a:ext uri="{FF2B5EF4-FFF2-40B4-BE49-F238E27FC236}">
                  <a16:creationId xmlns:a16="http://schemas.microsoft.com/office/drawing/2014/main" id="{7F4D2883-3049-31B9-9DEE-6F0BA0789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950" y="3373438"/>
              <a:ext cx="134937" cy="603250"/>
            </a:xfrm>
            <a:custGeom>
              <a:avLst/>
              <a:gdLst>
                <a:gd name="T0" fmla="*/ 1 w 12"/>
                <a:gd name="T1" fmla="*/ 0 h 54"/>
                <a:gd name="T2" fmla="*/ 9 w 12"/>
                <a:gd name="T3" fmla="*/ 36 h 54"/>
                <a:gd name="T4" fmla="*/ 7 w 12"/>
                <a:gd name="T5" fmla="*/ 54 h 54"/>
                <a:gd name="T6" fmla="*/ 6 w 12"/>
                <a:gd name="T7" fmla="*/ 45 h 54"/>
                <a:gd name="T8" fmla="*/ 1 w 12"/>
                <a:gd name="T9" fmla="*/ 5 h 54"/>
                <a:gd name="T10" fmla="*/ 0 w 12"/>
                <a:gd name="T11" fmla="*/ 0 h 54"/>
                <a:gd name="T12" fmla="*/ 1 w 12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54">
                  <a:moveTo>
                    <a:pt x="1" y="0"/>
                  </a:moveTo>
                  <a:cubicBezTo>
                    <a:pt x="5" y="12"/>
                    <a:pt x="5" y="24"/>
                    <a:pt x="9" y="36"/>
                  </a:cubicBezTo>
                  <a:cubicBezTo>
                    <a:pt x="12" y="42"/>
                    <a:pt x="11" y="48"/>
                    <a:pt x="7" y="54"/>
                  </a:cubicBezTo>
                  <a:cubicBezTo>
                    <a:pt x="6" y="51"/>
                    <a:pt x="6" y="48"/>
                    <a:pt x="6" y="45"/>
                  </a:cubicBezTo>
                  <a:cubicBezTo>
                    <a:pt x="7" y="31"/>
                    <a:pt x="4" y="18"/>
                    <a:pt x="1" y="5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C3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54">
              <a:extLst>
                <a:ext uri="{FF2B5EF4-FFF2-40B4-BE49-F238E27FC236}">
                  <a16:creationId xmlns:a16="http://schemas.microsoft.com/office/drawing/2014/main" id="{48C39609-B5E7-B25E-4E3A-5223F3A5E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325" y="3540126"/>
              <a:ext cx="325437" cy="547688"/>
            </a:xfrm>
            <a:custGeom>
              <a:avLst/>
              <a:gdLst>
                <a:gd name="T0" fmla="*/ 0 w 29"/>
                <a:gd name="T1" fmla="*/ 39 h 49"/>
                <a:gd name="T2" fmla="*/ 2 w 29"/>
                <a:gd name="T3" fmla="*/ 21 h 49"/>
                <a:gd name="T4" fmla="*/ 5 w 29"/>
                <a:gd name="T5" fmla="*/ 8 h 49"/>
                <a:gd name="T6" fmla="*/ 5 w 29"/>
                <a:gd name="T7" fmla="*/ 0 h 49"/>
                <a:gd name="T8" fmla="*/ 8 w 29"/>
                <a:gd name="T9" fmla="*/ 0 h 49"/>
                <a:gd name="T10" fmla="*/ 11 w 29"/>
                <a:gd name="T11" fmla="*/ 0 h 49"/>
                <a:gd name="T12" fmla="*/ 15 w 29"/>
                <a:gd name="T13" fmla="*/ 1 h 49"/>
                <a:gd name="T14" fmla="*/ 20 w 29"/>
                <a:gd name="T15" fmla="*/ 15 h 49"/>
                <a:gd name="T16" fmla="*/ 27 w 29"/>
                <a:gd name="T17" fmla="*/ 37 h 49"/>
                <a:gd name="T18" fmla="*/ 27 w 29"/>
                <a:gd name="T19" fmla="*/ 44 h 49"/>
                <a:gd name="T20" fmla="*/ 24 w 29"/>
                <a:gd name="T21" fmla="*/ 46 h 49"/>
                <a:gd name="T22" fmla="*/ 16 w 29"/>
                <a:gd name="T23" fmla="*/ 48 h 49"/>
                <a:gd name="T24" fmla="*/ 5 w 29"/>
                <a:gd name="T25" fmla="*/ 45 h 49"/>
                <a:gd name="T26" fmla="*/ 1 w 29"/>
                <a:gd name="T27" fmla="*/ 42 h 49"/>
                <a:gd name="T28" fmla="*/ 0 w 29"/>
                <a:gd name="T29" fmla="*/ 3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49">
                  <a:moveTo>
                    <a:pt x="0" y="39"/>
                  </a:moveTo>
                  <a:cubicBezTo>
                    <a:pt x="2" y="33"/>
                    <a:pt x="2" y="27"/>
                    <a:pt x="2" y="21"/>
                  </a:cubicBezTo>
                  <a:cubicBezTo>
                    <a:pt x="5" y="17"/>
                    <a:pt x="4" y="12"/>
                    <a:pt x="5" y="8"/>
                  </a:cubicBezTo>
                  <a:cubicBezTo>
                    <a:pt x="5" y="6"/>
                    <a:pt x="5" y="3"/>
                    <a:pt x="5" y="0"/>
                  </a:cubicBezTo>
                  <a:cubicBezTo>
                    <a:pt x="6" y="0"/>
                    <a:pt x="7" y="0"/>
                    <a:pt x="8" y="0"/>
                  </a:cubicBezTo>
                  <a:cubicBezTo>
                    <a:pt x="9" y="0"/>
                    <a:pt x="10" y="0"/>
                    <a:pt x="11" y="0"/>
                  </a:cubicBezTo>
                  <a:cubicBezTo>
                    <a:pt x="12" y="0"/>
                    <a:pt x="14" y="0"/>
                    <a:pt x="15" y="1"/>
                  </a:cubicBezTo>
                  <a:cubicBezTo>
                    <a:pt x="18" y="5"/>
                    <a:pt x="19" y="10"/>
                    <a:pt x="20" y="15"/>
                  </a:cubicBezTo>
                  <a:cubicBezTo>
                    <a:pt x="23" y="22"/>
                    <a:pt x="25" y="29"/>
                    <a:pt x="27" y="37"/>
                  </a:cubicBezTo>
                  <a:cubicBezTo>
                    <a:pt x="28" y="39"/>
                    <a:pt x="29" y="42"/>
                    <a:pt x="27" y="44"/>
                  </a:cubicBezTo>
                  <a:cubicBezTo>
                    <a:pt x="26" y="45"/>
                    <a:pt x="25" y="45"/>
                    <a:pt x="24" y="46"/>
                  </a:cubicBezTo>
                  <a:cubicBezTo>
                    <a:pt x="22" y="48"/>
                    <a:pt x="19" y="48"/>
                    <a:pt x="16" y="48"/>
                  </a:cubicBezTo>
                  <a:cubicBezTo>
                    <a:pt x="12" y="48"/>
                    <a:pt x="8" y="49"/>
                    <a:pt x="5" y="45"/>
                  </a:cubicBezTo>
                  <a:cubicBezTo>
                    <a:pt x="4" y="44"/>
                    <a:pt x="2" y="43"/>
                    <a:pt x="1" y="42"/>
                  </a:cubicBezTo>
                  <a:cubicBezTo>
                    <a:pt x="1" y="41"/>
                    <a:pt x="1" y="40"/>
                    <a:pt x="0" y="39"/>
                  </a:cubicBezTo>
                  <a:close/>
                </a:path>
              </a:pathLst>
            </a:custGeom>
            <a:solidFill>
              <a:srgbClr val="FEDC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55">
              <a:extLst>
                <a:ext uri="{FF2B5EF4-FFF2-40B4-BE49-F238E27FC236}">
                  <a16:creationId xmlns:a16="http://schemas.microsoft.com/office/drawing/2014/main" id="{DF52FBA5-7163-A3C0-513A-E8C3B6840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675" y="4054476"/>
              <a:ext cx="269875" cy="381000"/>
            </a:xfrm>
            <a:custGeom>
              <a:avLst/>
              <a:gdLst>
                <a:gd name="T0" fmla="*/ 5 w 24"/>
                <a:gd name="T1" fmla="*/ 1 h 34"/>
                <a:gd name="T2" fmla="*/ 12 w 24"/>
                <a:gd name="T3" fmla="*/ 0 h 34"/>
                <a:gd name="T4" fmla="*/ 19 w 24"/>
                <a:gd name="T5" fmla="*/ 8 h 34"/>
                <a:gd name="T6" fmla="*/ 23 w 24"/>
                <a:gd name="T7" fmla="*/ 28 h 34"/>
                <a:gd name="T8" fmla="*/ 19 w 24"/>
                <a:gd name="T9" fmla="*/ 34 h 34"/>
                <a:gd name="T10" fmla="*/ 9 w 24"/>
                <a:gd name="T11" fmla="*/ 32 h 34"/>
                <a:gd name="T12" fmla="*/ 7 w 24"/>
                <a:gd name="T13" fmla="*/ 28 h 34"/>
                <a:gd name="T14" fmla="*/ 1 w 24"/>
                <a:gd name="T15" fmla="*/ 6 h 34"/>
                <a:gd name="T16" fmla="*/ 5 w 24"/>
                <a:gd name="T1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4">
                  <a:moveTo>
                    <a:pt x="5" y="1"/>
                  </a:moveTo>
                  <a:cubicBezTo>
                    <a:pt x="7" y="0"/>
                    <a:pt x="10" y="0"/>
                    <a:pt x="12" y="0"/>
                  </a:cubicBezTo>
                  <a:cubicBezTo>
                    <a:pt x="17" y="1"/>
                    <a:pt x="18" y="4"/>
                    <a:pt x="19" y="8"/>
                  </a:cubicBezTo>
                  <a:cubicBezTo>
                    <a:pt x="20" y="15"/>
                    <a:pt x="22" y="22"/>
                    <a:pt x="23" y="28"/>
                  </a:cubicBezTo>
                  <a:cubicBezTo>
                    <a:pt x="24" y="34"/>
                    <a:pt x="24" y="34"/>
                    <a:pt x="19" y="34"/>
                  </a:cubicBezTo>
                  <a:cubicBezTo>
                    <a:pt x="15" y="34"/>
                    <a:pt x="12" y="34"/>
                    <a:pt x="9" y="32"/>
                  </a:cubicBezTo>
                  <a:cubicBezTo>
                    <a:pt x="7" y="31"/>
                    <a:pt x="7" y="30"/>
                    <a:pt x="7" y="28"/>
                  </a:cubicBezTo>
                  <a:cubicBezTo>
                    <a:pt x="5" y="21"/>
                    <a:pt x="3" y="13"/>
                    <a:pt x="1" y="6"/>
                  </a:cubicBezTo>
                  <a:cubicBezTo>
                    <a:pt x="0" y="3"/>
                    <a:pt x="1" y="1"/>
                    <a:pt x="5" y="1"/>
                  </a:cubicBezTo>
                  <a:close/>
                </a:path>
              </a:pathLst>
            </a:custGeom>
            <a:solidFill>
              <a:srgbClr val="DA11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56">
              <a:extLst>
                <a:ext uri="{FF2B5EF4-FFF2-40B4-BE49-F238E27FC236}">
                  <a16:creationId xmlns:a16="http://schemas.microsoft.com/office/drawing/2014/main" id="{3856E2CC-8038-A941-8108-A86B86423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600" y="3506788"/>
              <a:ext cx="279400" cy="525463"/>
            </a:xfrm>
            <a:custGeom>
              <a:avLst/>
              <a:gdLst>
                <a:gd name="T0" fmla="*/ 12 w 25"/>
                <a:gd name="T1" fmla="*/ 47 h 47"/>
                <a:gd name="T2" fmla="*/ 2 w 25"/>
                <a:gd name="T3" fmla="*/ 13 h 47"/>
                <a:gd name="T4" fmla="*/ 0 w 25"/>
                <a:gd name="T5" fmla="*/ 4 h 47"/>
                <a:gd name="T6" fmla="*/ 4 w 25"/>
                <a:gd name="T7" fmla="*/ 0 h 47"/>
                <a:gd name="T8" fmla="*/ 11 w 25"/>
                <a:gd name="T9" fmla="*/ 11 h 47"/>
                <a:gd name="T10" fmla="*/ 15 w 25"/>
                <a:gd name="T11" fmla="*/ 18 h 47"/>
                <a:gd name="T12" fmla="*/ 22 w 25"/>
                <a:gd name="T13" fmla="*/ 32 h 47"/>
                <a:gd name="T14" fmla="*/ 23 w 25"/>
                <a:gd name="T15" fmla="*/ 38 h 47"/>
                <a:gd name="T16" fmla="*/ 12 w 25"/>
                <a:gd name="T17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47">
                  <a:moveTo>
                    <a:pt x="12" y="47"/>
                  </a:moveTo>
                  <a:cubicBezTo>
                    <a:pt x="10" y="36"/>
                    <a:pt x="6" y="25"/>
                    <a:pt x="2" y="13"/>
                  </a:cubicBezTo>
                  <a:cubicBezTo>
                    <a:pt x="1" y="10"/>
                    <a:pt x="0" y="7"/>
                    <a:pt x="0" y="4"/>
                  </a:cubicBezTo>
                  <a:cubicBezTo>
                    <a:pt x="0" y="2"/>
                    <a:pt x="2" y="1"/>
                    <a:pt x="4" y="0"/>
                  </a:cubicBezTo>
                  <a:cubicBezTo>
                    <a:pt x="8" y="3"/>
                    <a:pt x="8" y="8"/>
                    <a:pt x="11" y="11"/>
                  </a:cubicBezTo>
                  <a:cubicBezTo>
                    <a:pt x="12" y="14"/>
                    <a:pt x="14" y="16"/>
                    <a:pt x="15" y="18"/>
                  </a:cubicBezTo>
                  <a:cubicBezTo>
                    <a:pt x="17" y="23"/>
                    <a:pt x="20" y="27"/>
                    <a:pt x="22" y="32"/>
                  </a:cubicBezTo>
                  <a:cubicBezTo>
                    <a:pt x="23" y="34"/>
                    <a:pt x="25" y="36"/>
                    <a:pt x="23" y="38"/>
                  </a:cubicBezTo>
                  <a:cubicBezTo>
                    <a:pt x="21" y="43"/>
                    <a:pt x="17" y="46"/>
                    <a:pt x="12" y="47"/>
                  </a:cubicBezTo>
                  <a:close/>
                </a:path>
              </a:pathLst>
            </a:custGeom>
            <a:solidFill>
              <a:srgbClr val="F0BB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57">
              <a:extLst>
                <a:ext uri="{FF2B5EF4-FFF2-40B4-BE49-F238E27FC236}">
                  <a16:creationId xmlns:a16="http://schemas.microsoft.com/office/drawing/2014/main" id="{64E3CB7D-6504-1CAE-A52E-7799B3E34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3619501"/>
              <a:ext cx="123825" cy="827088"/>
            </a:xfrm>
            <a:custGeom>
              <a:avLst/>
              <a:gdLst>
                <a:gd name="T0" fmla="*/ 11 w 11"/>
                <a:gd name="T1" fmla="*/ 19 h 74"/>
                <a:gd name="T2" fmla="*/ 11 w 11"/>
                <a:gd name="T3" fmla="*/ 22 h 74"/>
                <a:gd name="T4" fmla="*/ 10 w 11"/>
                <a:gd name="T5" fmla="*/ 74 h 74"/>
                <a:gd name="T6" fmla="*/ 6 w 11"/>
                <a:gd name="T7" fmla="*/ 61 h 74"/>
                <a:gd name="T8" fmla="*/ 3 w 11"/>
                <a:gd name="T9" fmla="*/ 44 h 74"/>
                <a:gd name="T10" fmla="*/ 1 w 11"/>
                <a:gd name="T11" fmla="*/ 3 h 74"/>
                <a:gd name="T12" fmla="*/ 5 w 11"/>
                <a:gd name="T13" fmla="*/ 4 h 74"/>
                <a:gd name="T14" fmla="*/ 11 w 11"/>
                <a:gd name="T15" fmla="*/ 1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4">
                  <a:moveTo>
                    <a:pt x="11" y="19"/>
                  </a:moveTo>
                  <a:cubicBezTo>
                    <a:pt x="11" y="20"/>
                    <a:pt x="11" y="21"/>
                    <a:pt x="11" y="22"/>
                  </a:cubicBezTo>
                  <a:cubicBezTo>
                    <a:pt x="11" y="40"/>
                    <a:pt x="10" y="57"/>
                    <a:pt x="10" y="74"/>
                  </a:cubicBezTo>
                  <a:cubicBezTo>
                    <a:pt x="7" y="70"/>
                    <a:pt x="8" y="66"/>
                    <a:pt x="6" y="61"/>
                  </a:cubicBezTo>
                  <a:cubicBezTo>
                    <a:pt x="4" y="56"/>
                    <a:pt x="4" y="50"/>
                    <a:pt x="3" y="44"/>
                  </a:cubicBezTo>
                  <a:cubicBezTo>
                    <a:pt x="0" y="31"/>
                    <a:pt x="1" y="17"/>
                    <a:pt x="1" y="3"/>
                  </a:cubicBezTo>
                  <a:cubicBezTo>
                    <a:pt x="3" y="0"/>
                    <a:pt x="4" y="2"/>
                    <a:pt x="5" y="4"/>
                  </a:cubicBezTo>
                  <a:cubicBezTo>
                    <a:pt x="8" y="9"/>
                    <a:pt x="9" y="14"/>
                    <a:pt x="11" y="19"/>
                  </a:cubicBezTo>
                  <a:close/>
                </a:path>
              </a:pathLst>
            </a:custGeom>
            <a:solidFill>
              <a:srgbClr val="426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58">
              <a:extLst>
                <a:ext uri="{FF2B5EF4-FFF2-40B4-BE49-F238E27FC236}">
                  <a16:creationId xmlns:a16="http://schemas.microsoft.com/office/drawing/2014/main" id="{D2A559E2-CA51-2B9D-9CE9-83E979E43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4043363"/>
              <a:ext cx="179387" cy="403225"/>
            </a:xfrm>
            <a:custGeom>
              <a:avLst/>
              <a:gdLst>
                <a:gd name="T0" fmla="*/ 12 w 16"/>
                <a:gd name="T1" fmla="*/ 2 h 36"/>
                <a:gd name="T2" fmla="*/ 9 w 16"/>
                <a:gd name="T3" fmla="*/ 5 h 36"/>
                <a:gd name="T4" fmla="*/ 16 w 16"/>
                <a:gd name="T5" fmla="*/ 33 h 36"/>
                <a:gd name="T6" fmla="*/ 16 w 16"/>
                <a:gd name="T7" fmla="*/ 36 h 36"/>
                <a:gd name="T8" fmla="*/ 8 w 16"/>
                <a:gd name="T9" fmla="*/ 34 h 36"/>
                <a:gd name="T10" fmla="*/ 0 w 16"/>
                <a:gd name="T11" fmla="*/ 0 h 36"/>
                <a:gd name="T12" fmla="*/ 12 w 16"/>
                <a:gd name="T13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36">
                  <a:moveTo>
                    <a:pt x="12" y="2"/>
                  </a:moveTo>
                  <a:cubicBezTo>
                    <a:pt x="11" y="3"/>
                    <a:pt x="8" y="2"/>
                    <a:pt x="9" y="5"/>
                  </a:cubicBezTo>
                  <a:cubicBezTo>
                    <a:pt x="12" y="14"/>
                    <a:pt x="14" y="23"/>
                    <a:pt x="16" y="33"/>
                  </a:cubicBezTo>
                  <a:cubicBezTo>
                    <a:pt x="16" y="34"/>
                    <a:pt x="16" y="35"/>
                    <a:pt x="16" y="36"/>
                  </a:cubicBezTo>
                  <a:cubicBezTo>
                    <a:pt x="14" y="31"/>
                    <a:pt x="10" y="34"/>
                    <a:pt x="8" y="34"/>
                  </a:cubicBezTo>
                  <a:cubicBezTo>
                    <a:pt x="5" y="23"/>
                    <a:pt x="1" y="12"/>
                    <a:pt x="0" y="0"/>
                  </a:cubicBezTo>
                  <a:cubicBezTo>
                    <a:pt x="4" y="2"/>
                    <a:pt x="8" y="1"/>
                    <a:pt x="12" y="2"/>
                  </a:cubicBezTo>
                  <a:close/>
                </a:path>
              </a:pathLst>
            </a:custGeom>
            <a:solidFill>
              <a:srgbClr val="E7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59">
              <a:extLst>
                <a:ext uri="{FF2B5EF4-FFF2-40B4-BE49-F238E27FC236}">
                  <a16:creationId xmlns:a16="http://schemas.microsoft.com/office/drawing/2014/main" id="{48173ADF-2B1C-7111-E9A4-1BD9D596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763" y="3506788"/>
              <a:ext cx="133350" cy="436563"/>
            </a:xfrm>
            <a:custGeom>
              <a:avLst/>
              <a:gdLst>
                <a:gd name="T0" fmla="*/ 9 w 12"/>
                <a:gd name="T1" fmla="*/ 38 h 39"/>
                <a:gd name="T2" fmla="*/ 3 w 12"/>
                <a:gd name="T3" fmla="*/ 25 h 39"/>
                <a:gd name="T4" fmla="*/ 0 w 12"/>
                <a:gd name="T5" fmla="*/ 18 h 39"/>
                <a:gd name="T6" fmla="*/ 3 w 12"/>
                <a:gd name="T7" fmla="*/ 2 h 39"/>
                <a:gd name="T8" fmla="*/ 6 w 12"/>
                <a:gd name="T9" fmla="*/ 0 h 39"/>
                <a:gd name="T10" fmla="*/ 10 w 12"/>
                <a:gd name="T11" fmla="*/ 12 h 39"/>
                <a:gd name="T12" fmla="*/ 12 w 12"/>
                <a:gd name="T13" fmla="*/ 33 h 39"/>
                <a:gd name="T14" fmla="*/ 10 w 12"/>
                <a:gd name="T15" fmla="*/ 39 h 39"/>
                <a:gd name="T16" fmla="*/ 9 w 12"/>
                <a:gd name="T17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39">
                  <a:moveTo>
                    <a:pt x="9" y="38"/>
                  </a:moveTo>
                  <a:cubicBezTo>
                    <a:pt x="9" y="33"/>
                    <a:pt x="5" y="30"/>
                    <a:pt x="3" y="25"/>
                  </a:cubicBezTo>
                  <a:cubicBezTo>
                    <a:pt x="2" y="23"/>
                    <a:pt x="0" y="21"/>
                    <a:pt x="0" y="18"/>
                  </a:cubicBezTo>
                  <a:cubicBezTo>
                    <a:pt x="0" y="13"/>
                    <a:pt x="2" y="8"/>
                    <a:pt x="3" y="2"/>
                  </a:cubicBezTo>
                  <a:cubicBezTo>
                    <a:pt x="4" y="1"/>
                    <a:pt x="4" y="0"/>
                    <a:pt x="6" y="0"/>
                  </a:cubicBezTo>
                  <a:cubicBezTo>
                    <a:pt x="10" y="3"/>
                    <a:pt x="9" y="8"/>
                    <a:pt x="10" y="12"/>
                  </a:cubicBezTo>
                  <a:cubicBezTo>
                    <a:pt x="11" y="19"/>
                    <a:pt x="12" y="26"/>
                    <a:pt x="12" y="33"/>
                  </a:cubicBezTo>
                  <a:cubicBezTo>
                    <a:pt x="12" y="35"/>
                    <a:pt x="12" y="37"/>
                    <a:pt x="10" y="39"/>
                  </a:cubicBezTo>
                  <a:cubicBezTo>
                    <a:pt x="10" y="39"/>
                    <a:pt x="9" y="39"/>
                    <a:pt x="9" y="38"/>
                  </a:cubicBezTo>
                  <a:close/>
                </a:path>
              </a:pathLst>
            </a:custGeom>
            <a:solidFill>
              <a:srgbClr val="A79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60">
              <a:extLst>
                <a:ext uri="{FF2B5EF4-FFF2-40B4-BE49-F238E27FC236}">
                  <a16:creationId xmlns:a16="http://schemas.microsoft.com/office/drawing/2014/main" id="{E2F762A7-4D4C-E324-DBCD-F8FC6E70F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663" y="3395663"/>
              <a:ext cx="90487" cy="715963"/>
            </a:xfrm>
            <a:custGeom>
              <a:avLst/>
              <a:gdLst>
                <a:gd name="T0" fmla="*/ 2 w 8"/>
                <a:gd name="T1" fmla="*/ 49 h 64"/>
                <a:gd name="T2" fmla="*/ 0 w 8"/>
                <a:gd name="T3" fmla="*/ 22 h 64"/>
                <a:gd name="T4" fmla="*/ 3 w 8"/>
                <a:gd name="T5" fmla="*/ 8 h 64"/>
                <a:gd name="T6" fmla="*/ 5 w 8"/>
                <a:gd name="T7" fmla="*/ 0 h 64"/>
                <a:gd name="T8" fmla="*/ 6 w 8"/>
                <a:gd name="T9" fmla="*/ 1 h 64"/>
                <a:gd name="T10" fmla="*/ 6 w 8"/>
                <a:gd name="T11" fmla="*/ 22 h 64"/>
                <a:gd name="T12" fmla="*/ 6 w 8"/>
                <a:gd name="T13" fmla="*/ 64 h 64"/>
                <a:gd name="T14" fmla="*/ 2 w 8"/>
                <a:gd name="T15" fmla="*/ 4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64">
                  <a:moveTo>
                    <a:pt x="2" y="49"/>
                  </a:moveTo>
                  <a:cubicBezTo>
                    <a:pt x="3" y="40"/>
                    <a:pt x="2" y="31"/>
                    <a:pt x="0" y="22"/>
                  </a:cubicBezTo>
                  <a:cubicBezTo>
                    <a:pt x="3" y="18"/>
                    <a:pt x="3" y="13"/>
                    <a:pt x="3" y="8"/>
                  </a:cubicBezTo>
                  <a:cubicBezTo>
                    <a:pt x="3" y="5"/>
                    <a:pt x="2" y="2"/>
                    <a:pt x="5" y="0"/>
                  </a:cubicBezTo>
                  <a:cubicBezTo>
                    <a:pt x="5" y="0"/>
                    <a:pt x="6" y="1"/>
                    <a:pt x="6" y="1"/>
                  </a:cubicBezTo>
                  <a:cubicBezTo>
                    <a:pt x="7" y="8"/>
                    <a:pt x="8" y="15"/>
                    <a:pt x="6" y="22"/>
                  </a:cubicBezTo>
                  <a:cubicBezTo>
                    <a:pt x="6" y="36"/>
                    <a:pt x="6" y="50"/>
                    <a:pt x="6" y="64"/>
                  </a:cubicBezTo>
                  <a:cubicBezTo>
                    <a:pt x="4" y="59"/>
                    <a:pt x="2" y="54"/>
                    <a:pt x="2" y="49"/>
                  </a:cubicBezTo>
                  <a:close/>
                </a:path>
              </a:pathLst>
            </a:custGeom>
            <a:solidFill>
              <a:srgbClr val="2950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61">
              <a:extLst>
                <a:ext uri="{FF2B5EF4-FFF2-40B4-BE49-F238E27FC236}">
                  <a16:creationId xmlns:a16="http://schemas.microsoft.com/office/drawing/2014/main" id="{88E42355-5766-C202-DE83-8C74D8473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275" y="2411413"/>
              <a:ext cx="292100" cy="425450"/>
            </a:xfrm>
            <a:custGeom>
              <a:avLst/>
              <a:gdLst>
                <a:gd name="T0" fmla="*/ 4 w 26"/>
                <a:gd name="T1" fmla="*/ 22 h 38"/>
                <a:gd name="T2" fmla="*/ 4 w 26"/>
                <a:gd name="T3" fmla="*/ 17 h 38"/>
                <a:gd name="T4" fmla="*/ 0 w 26"/>
                <a:gd name="T5" fmla="*/ 2 h 38"/>
                <a:gd name="T6" fmla="*/ 3 w 26"/>
                <a:gd name="T7" fmla="*/ 0 h 38"/>
                <a:gd name="T8" fmla="*/ 25 w 26"/>
                <a:gd name="T9" fmla="*/ 7 h 38"/>
                <a:gd name="T10" fmla="*/ 25 w 26"/>
                <a:gd name="T11" fmla="*/ 11 h 38"/>
                <a:gd name="T12" fmla="*/ 13 w 26"/>
                <a:gd name="T13" fmla="*/ 35 h 38"/>
                <a:gd name="T14" fmla="*/ 8 w 26"/>
                <a:gd name="T15" fmla="*/ 33 h 38"/>
                <a:gd name="T16" fmla="*/ 6 w 26"/>
                <a:gd name="T17" fmla="*/ 36 h 38"/>
                <a:gd name="T18" fmla="*/ 3 w 26"/>
                <a:gd name="T19" fmla="*/ 36 h 38"/>
                <a:gd name="T20" fmla="*/ 4 w 26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8">
                  <a:moveTo>
                    <a:pt x="4" y="22"/>
                  </a:moveTo>
                  <a:cubicBezTo>
                    <a:pt x="4" y="20"/>
                    <a:pt x="4" y="19"/>
                    <a:pt x="4" y="17"/>
                  </a:cubicBezTo>
                  <a:cubicBezTo>
                    <a:pt x="4" y="12"/>
                    <a:pt x="0" y="7"/>
                    <a:pt x="0" y="2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" y="2"/>
                    <a:pt x="19" y="3"/>
                    <a:pt x="25" y="7"/>
                  </a:cubicBezTo>
                  <a:cubicBezTo>
                    <a:pt x="26" y="8"/>
                    <a:pt x="26" y="9"/>
                    <a:pt x="25" y="11"/>
                  </a:cubicBezTo>
                  <a:cubicBezTo>
                    <a:pt x="21" y="19"/>
                    <a:pt x="19" y="28"/>
                    <a:pt x="13" y="35"/>
                  </a:cubicBezTo>
                  <a:cubicBezTo>
                    <a:pt x="10" y="36"/>
                    <a:pt x="10" y="32"/>
                    <a:pt x="8" y="33"/>
                  </a:cubicBezTo>
                  <a:cubicBezTo>
                    <a:pt x="7" y="34"/>
                    <a:pt x="7" y="35"/>
                    <a:pt x="6" y="36"/>
                  </a:cubicBezTo>
                  <a:cubicBezTo>
                    <a:pt x="5" y="37"/>
                    <a:pt x="4" y="38"/>
                    <a:pt x="3" y="36"/>
                  </a:cubicBezTo>
                  <a:cubicBezTo>
                    <a:pt x="3" y="31"/>
                    <a:pt x="1" y="26"/>
                    <a:pt x="4" y="22"/>
                  </a:cubicBezTo>
                  <a:close/>
                </a:path>
              </a:pathLst>
            </a:custGeom>
            <a:solidFill>
              <a:srgbClr val="D4DB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62">
              <a:extLst>
                <a:ext uri="{FF2B5EF4-FFF2-40B4-BE49-F238E27FC236}">
                  <a16:creationId xmlns:a16="http://schemas.microsoft.com/office/drawing/2014/main" id="{F2B1E718-859E-F281-8B81-C6F52782B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0" y="2624138"/>
              <a:ext cx="66675" cy="100013"/>
            </a:xfrm>
            <a:custGeom>
              <a:avLst/>
              <a:gdLst>
                <a:gd name="T0" fmla="*/ 0 w 6"/>
                <a:gd name="T1" fmla="*/ 7 h 9"/>
                <a:gd name="T2" fmla="*/ 6 w 6"/>
                <a:gd name="T3" fmla="*/ 0 h 9"/>
                <a:gd name="T4" fmla="*/ 3 w 6"/>
                <a:gd name="T5" fmla="*/ 9 h 9"/>
                <a:gd name="T6" fmla="*/ 0 w 6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9">
                  <a:moveTo>
                    <a:pt x="0" y="7"/>
                  </a:moveTo>
                  <a:cubicBezTo>
                    <a:pt x="3" y="5"/>
                    <a:pt x="2" y="1"/>
                    <a:pt x="6" y="0"/>
                  </a:cubicBezTo>
                  <a:cubicBezTo>
                    <a:pt x="5" y="3"/>
                    <a:pt x="4" y="6"/>
                    <a:pt x="3" y="9"/>
                  </a:cubicBezTo>
                  <a:cubicBezTo>
                    <a:pt x="2" y="9"/>
                    <a:pt x="1" y="8"/>
                    <a:pt x="0" y="7"/>
                  </a:cubicBezTo>
                  <a:close/>
                </a:path>
              </a:pathLst>
            </a:custGeom>
            <a:solidFill>
              <a:srgbClr val="B39D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63">
              <a:extLst>
                <a:ext uri="{FF2B5EF4-FFF2-40B4-BE49-F238E27FC236}">
                  <a16:creationId xmlns:a16="http://schemas.microsoft.com/office/drawing/2014/main" id="{FDDD6356-25E9-CE31-CB93-CAD926A95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988" y="2522538"/>
              <a:ext cx="258762" cy="547688"/>
            </a:xfrm>
            <a:custGeom>
              <a:avLst/>
              <a:gdLst>
                <a:gd name="T0" fmla="*/ 2 w 23"/>
                <a:gd name="T1" fmla="*/ 25 h 49"/>
                <a:gd name="T2" fmla="*/ 14 w 23"/>
                <a:gd name="T3" fmla="*/ 0 h 49"/>
                <a:gd name="T4" fmla="*/ 15 w 23"/>
                <a:gd name="T5" fmla="*/ 2 h 49"/>
                <a:gd name="T6" fmla="*/ 18 w 23"/>
                <a:gd name="T7" fmla="*/ 4 h 49"/>
                <a:gd name="T8" fmla="*/ 23 w 23"/>
                <a:gd name="T9" fmla="*/ 5 h 49"/>
                <a:gd name="T10" fmla="*/ 21 w 23"/>
                <a:gd name="T11" fmla="*/ 30 h 49"/>
                <a:gd name="T12" fmla="*/ 19 w 23"/>
                <a:gd name="T13" fmla="*/ 34 h 49"/>
                <a:gd name="T14" fmla="*/ 12 w 23"/>
                <a:gd name="T15" fmla="*/ 49 h 49"/>
                <a:gd name="T16" fmla="*/ 8 w 23"/>
                <a:gd name="T17" fmla="*/ 49 h 49"/>
                <a:gd name="T18" fmla="*/ 4 w 23"/>
                <a:gd name="T19" fmla="*/ 40 h 49"/>
                <a:gd name="T20" fmla="*/ 2 w 23"/>
                <a:gd name="T21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49">
                  <a:moveTo>
                    <a:pt x="2" y="25"/>
                  </a:moveTo>
                  <a:cubicBezTo>
                    <a:pt x="6" y="17"/>
                    <a:pt x="10" y="9"/>
                    <a:pt x="14" y="0"/>
                  </a:cubicBezTo>
                  <a:cubicBezTo>
                    <a:pt x="14" y="1"/>
                    <a:pt x="15" y="1"/>
                    <a:pt x="15" y="2"/>
                  </a:cubicBezTo>
                  <a:cubicBezTo>
                    <a:pt x="16" y="2"/>
                    <a:pt x="17" y="3"/>
                    <a:pt x="18" y="4"/>
                  </a:cubicBezTo>
                  <a:cubicBezTo>
                    <a:pt x="19" y="6"/>
                    <a:pt x="21" y="5"/>
                    <a:pt x="23" y="5"/>
                  </a:cubicBezTo>
                  <a:cubicBezTo>
                    <a:pt x="23" y="14"/>
                    <a:pt x="21" y="22"/>
                    <a:pt x="21" y="30"/>
                  </a:cubicBezTo>
                  <a:cubicBezTo>
                    <a:pt x="22" y="32"/>
                    <a:pt x="21" y="33"/>
                    <a:pt x="19" y="34"/>
                  </a:cubicBezTo>
                  <a:cubicBezTo>
                    <a:pt x="18" y="40"/>
                    <a:pt x="16" y="45"/>
                    <a:pt x="12" y="49"/>
                  </a:cubicBezTo>
                  <a:cubicBezTo>
                    <a:pt x="11" y="49"/>
                    <a:pt x="9" y="49"/>
                    <a:pt x="8" y="49"/>
                  </a:cubicBezTo>
                  <a:cubicBezTo>
                    <a:pt x="6" y="46"/>
                    <a:pt x="7" y="42"/>
                    <a:pt x="4" y="40"/>
                  </a:cubicBezTo>
                  <a:cubicBezTo>
                    <a:pt x="3" y="35"/>
                    <a:pt x="0" y="30"/>
                    <a:pt x="2" y="25"/>
                  </a:cubicBezTo>
                  <a:close/>
                </a:path>
              </a:pathLst>
            </a:custGeom>
            <a:solidFill>
              <a:srgbClr val="FDDC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64">
              <a:extLst>
                <a:ext uri="{FF2B5EF4-FFF2-40B4-BE49-F238E27FC236}">
                  <a16:creationId xmlns:a16="http://schemas.microsoft.com/office/drawing/2014/main" id="{C886DA67-5748-1064-C06A-4599A40DB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925" y="2903538"/>
              <a:ext cx="146050" cy="190500"/>
            </a:xfrm>
            <a:custGeom>
              <a:avLst/>
              <a:gdLst>
                <a:gd name="T0" fmla="*/ 0 w 13"/>
                <a:gd name="T1" fmla="*/ 15 h 17"/>
                <a:gd name="T2" fmla="*/ 7 w 13"/>
                <a:gd name="T3" fmla="*/ 0 h 17"/>
                <a:gd name="T4" fmla="*/ 11 w 13"/>
                <a:gd name="T5" fmla="*/ 4 h 17"/>
                <a:gd name="T6" fmla="*/ 13 w 13"/>
                <a:gd name="T7" fmla="*/ 15 h 17"/>
                <a:gd name="T8" fmla="*/ 0 w 13"/>
                <a:gd name="T9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7">
                  <a:moveTo>
                    <a:pt x="0" y="15"/>
                  </a:moveTo>
                  <a:cubicBezTo>
                    <a:pt x="3" y="10"/>
                    <a:pt x="4" y="5"/>
                    <a:pt x="7" y="0"/>
                  </a:cubicBezTo>
                  <a:cubicBezTo>
                    <a:pt x="10" y="0"/>
                    <a:pt x="11" y="2"/>
                    <a:pt x="11" y="4"/>
                  </a:cubicBezTo>
                  <a:cubicBezTo>
                    <a:pt x="12" y="8"/>
                    <a:pt x="12" y="11"/>
                    <a:pt x="13" y="15"/>
                  </a:cubicBezTo>
                  <a:cubicBezTo>
                    <a:pt x="8" y="17"/>
                    <a:pt x="4" y="16"/>
                    <a:pt x="0" y="15"/>
                  </a:cubicBezTo>
                  <a:close/>
                </a:path>
              </a:pathLst>
            </a:custGeom>
            <a:solidFill>
              <a:srgbClr val="B994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65">
              <a:extLst>
                <a:ext uri="{FF2B5EF4-FFF2-40B4-BE49-F238E27FC236}">
                  <a16:creationId xmlns:a16="http://schemas.microsoft.com/office/drawing/2014/main" id="{05566785-A52E-425F-DB8A-9F8102AA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2422526"/>
              <a:ext cx="77787" cy="144463"/>
            </a:xfrm>
            <a:custGeom>
              <a:avLst/>
              <a:gdLst>
                <a:gd name="T0" fmla="*/ 4 w 7"/>
                <a:gd name="T1" fmla="*/ 13 h 13"/>
                <a:gd name="T2" fmla="*/ 0 w 7"/>
                <a:gd name="T3" fmla="*/ 11 h 13"/>
                <a:gd name="T4" fmla="*/ 4 w 7"/>
                <a:gd name="T5" fmla="*/ 4 h 13"/>
                <a:gd name="T6" fmla="*/ 7 w 7"/>
                <a:gd name="T7" fmla="*/ 4 h 13"/>
                <a:gd name="T8" fmla="*/ 4 w 7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4" y="13"/>
                  </a:moveTo>
                  <a:cubicBezTo>
                    <a:pt x="3" y="13"/>
                    <a:pt x="1" y="13"/>
                    <a:pt x="0" y="11"/>
                  </a:cubicBezTo>
                  <a:cubicBezTo>
                    <a:pt x="2" y="9"/>
                    <a:pt x="2" y="6"/>
                    <a:pt x="4" y="4"/>
                  </a:cubicBezTo>
                  <a:cubicBezTo>
                    <a:pt x="5" y="4"/>
                    <a:pt x="6" y="0"/>
                    <a:pt x="7" y="4"/>
                  </a:cubicBezTo>
                  <a:cubicBezTo>
                    <a:pt x="6" y="7"/>
                    <a:pt x="5" y="10"/>
                    <a:pt x="4" y="13"/>
                  </a:cubicBezTo>
                  <a:close/>
                </a:path>
              </a:pathLst>
            </a:custGeom>
            <a:solidFill>
              <a:srgbClr val="EE79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66">
              <a:extLst>
                <a:ext uri="{FF2B5EF4-FFF2-40B4-BE49-F238E27FC236}">
                  <a16:creationId xmlns:a16="http://schemas.microsoft.com/office/drawing/2014/main" id="{03226C27-4543-484D-6E23-D53A2C83D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000" y="2544763"/>
              <a:ext cx="234950" cy="538163"/>
            </a:xfrm>
            <a:custGeom>
              <a:avLst/>
              <a:gdLst>
                <a:gd name="T0" fmla="*/ 11 w 21"/>
                <a:gd name="T1" fmla="*/ 46 h 48"/>
                <a:gd name="T2" fmla="*/ 1 w 21"/>
                <a:gd name="T3" fmla="*/ 9 h 48"/>
                <a:gd name="T4" fmla="*/ 0 w 21"/>
                <a:gd name="T5" fmla="*/ 4 h 48"/>
                <a:gd name="T6" fmla="*/ 4 w 21"/>
                <a:gd name="T7" fmla="*/ 0 h 48"/>
                <a:gd name="T8" fmla="*/ 14 w 21"/>
                <a:gd name="T9" fmla="*/ 22 h 48"/>
                <a:gd name="T10" fmla="*/ 17 w 21"/>
                <a:gd name="T11" fmla="*/ 28 h 48"/>
                <a:gd name="T12" fmla="*/ 21 w 21"/>
                <a:gd name="T13" fmla="*/ 40 h 48"/>
                <a:gd name="T14" fmla="*/ 11 w 21"/>
                <a:gd name="T15" fmla="*/ 4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48">
                  <a:moveTo>
                    <a:pt x="11" y="46"/>
                  </a:moveTo>
                  <a:cubicBezTo>
                    <a:pt x="6" y="34"/>
                    <a:pt x="4" y="22"/>
                    <a:pt x="1" y="9"/>
                  </a:cubicBezTo>
                  <a:cubicBezTo>
                    <a:pt x="1" y="8"/>
                    <a:pt x="0" y="6"/>
                    <a:pt x="0" y="4"/>
                  </a:cubicBezTo>
                  <a:cubicBezTo>
                    <a:pt x="2" y="3"/>
                    <a:pt x="4" y="3"/>
                    <a:pt x="4" y="0"/>
                  </a:cubicBezTo>
                  <a:cubicBezTo>
                    <a:pt x="8" y="8"/>
                    <a:pt x="11" y="15"/>
                    <a:pt x="14" y="22"/>
                  </a:cubicBezTo>
                  <a:cubicBezTo>
                    <a:pt x="16" y="23"/>
                    <a:pt x="17" y="26"/>
                    <a:pt x="17" y="28"/>
                  </a:cubicBezTo>
                  <a:cubicBezTo>
                    <a:pt x="18" y="32"/>
                    <a:pt x="21" y="35"/>
                    <a:pt x="21" y="40"/>
                  </a:cubicBezTo>
                  <a:cubicBezTo>
                    <a:pt x="20" y="45"/>
                    <a:pt x="16" y="48"/>
                    <a:pt x="11" y="46"/>
                  </a:cubicBezTo>
                  <a:close/>
                </a:path>
              </a:pathLst>
            </a:custGeom>
            <a:solidFill>
              <a:srgbClr val="F0BB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67">
              <a:extLst>
                <a:ext uri="{FF2B5EF4-FFF2-40B4-BE49-F238E27FC236}">
                  <a16:creationId xmlns:a16="http://schemas.microsoft.com/office/drawing/2014/main" id="{2BE7E1A3-0E43-9108-13BF-684FE1073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2466976"/>
              <a:ext cx="44450" cy="77788"/>
            </a:xfrm>
            <a:custGeom>
              <a:avLst/>
              <a:gdLst>
                <a:gd name="T0" fmla="*/ 4 w 4"/>
                <a:gd name="T1" fmla="*/ 0 h 7"/>
                <a:gd name="T2" fmla="*/ 0 w 4"/>
                <a:gd name="T3" fmla="*/ 7 h 7"/>
                <a:gd name="T4" fmla="*/ 0 w 4"/>
                <a:gd name="T5" fmla="*/ 5 h 7"/>
                <a:gd name="T6" fmla="*/ 1 w 4"/>
                <a:gd name="T7" fmla="*/ 3 h 7"/>
                <a:gd name="T8" fmla="*/ 3 w 4"/>
                <a:gd name="T9" fmla="*/ 0 h 7"/>
                <a:gd name="T10" fmla="*/ 4 w 4"/>
                <a:gd name="T1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7">
                  <a:moveTo>
                    <a:pt x="4" y="0"/>
                  </a:moveTo>
                  <a:cubicBezTo>
                    <a:pt x="3" y="2"/>
                    <a:pt x="3" y="5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5"/>
                    <a:pt x="1" y="4"/>
                    <a:pt x="1" y="3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4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E3C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68">
              <a:extLst>
                <a:ext uri="{FF2B5EF4-FFF2-40B4-BE49-F238E27FC236}">
                  <a16:creationId xmlns:a16="http://schemas.microsoft.com/office/drawing/2014/main" id="{010E32B7-9F7E-B41D-17DF-0BC8DF5A1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2959101"/>
              <a:ext cx="179387" cy="525463"/>
            </a:xfrm>
            <a:custGeom>
              <a:avLst/>
              <a:gdLst>
                <a:gd name="T0" fmla="*/ 14 w 16"/>
                <a:gd name="T1" fmla="*/ 1 h 47"/>
                <a:gd name="T2" fmla="*/ 15 w 16"/>
                <a:gd name="T3" fmla="*/ 42 h 47"/>
                <a:gd name="T4" fmla="*/ 16 w 16"/>
                <a:gd name="T5" fmla="*/ 46 h 47"/>
                <a:gd name="T6" fmla="*/ 4 w 16"/>
                <a:gd name="T7" fmla="*/ 46 h 47"/>
                <a:gd name="T8" fmla="*/ 2 w 16"/>
                <a:gd name="T9" fmla="*/ 45 h 47"/>
                <a:gd name="T10" fmla="*/ 0 w 16"/>
                <a:gd name="T11" fmla="*/ 39 h 47"/>
                <a:gd name="T12" fmla="*/ 6 w 16"/>
                <a:gd name="T13" fmla="*/ 5 h 47"/>
                <a:gd name="T14" fmla="*/ 12 w 16"/>
                <a:gd name="T15" fmla="*/ 0 h 47"/>
                <a:gd name="T16" fmla="*/ 14 w 16"/>
                <a:gd name="T17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7">
                  <a:moveTo>
                    <a:pt x="14" y="1"/>
                  </a:moveTo>
                  <a:cubicBezTo>
                    <a:pt x="13" y="15"/>
                    <a:pt x="15" y="28"/>
                    <a:pt x="15" y="42"/>
                  </a:cubicBezTo>
                  <a:cubicBezTo>
                    <a:pt x="15" y="43"/>
                    <a:pt x="16" y="44"/>
                    <a:pt x="16" y="46"/>
                  </a:cubicBezTo>
                  <a:cubicBezTo>
                    <a:pt x="12" y="47"/>
                    <a:pt x="8" y="46"/>
                    <a:pt x="4" y="46"/>
                  </a:cubicBezTo>
                  <a:cubicBezTo>
                    <a:pt x="3" y="45"/>
                    <a:pt x="2" y="45"/>
                    <a:pt x="2" y="45"/>
                  </a:cubicBezTo>
                  <a:cubicBezTo>
                    <a:pt x="0" y="43"/>
                    <a:pt x="0" y="41"/>
                    <a:pt x="0" y="39"/>
                  </a:cubicBezTo>
                  <a:cubicBezTo>
                    <a:pt x="2" y="28"/>
                    <a:pt x="4" y="16"/>
                    <a:pt x="6" y="5"/>
                  </a:cubicBezTo>
                  <a:cubicBezTo>
                    <a:pt x="7" y="2"/>
                    <a:pt x="9" y="0"/>
                    <a:pt x="12" y="0"/>
                  </a:cubicBezTo>
                  <a:cubicBezTo>
                    <a:pt x="13" y="0"/>
                    <a:pt x="14" y="1"/>
                    <a:pt x="14" y="1"/>
                  </a:cubicBezTo>
                  <a:close/>
                </a:path>
              </a:pathLst>
            </a:custGeom>
            <a:solidFill>
              <a:srgbClr val="FEDB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69">
              <a:extLst>
                <a:ext uri="{FF2B5EF4-FFF2-40B4-BE49-F238E27FC236}">
                  <a16:creationId xmlns:a16="http://schemas.microsoft.com/office/drawing/2014/main" id="{DDF0E790-EE06-1FF9-8F25-82EF5654A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225" y="3384551"/>
              <a:ext cx="146050" cy="446088"/>
            </a:xfrm>
            <a:custGeom>
              <a:avLst/>
              <a:gdLst>
                <a:gd name="T0" fmla="*/ 12 w 13"/>
                <a:gd name="T1" fmla="*/ 7 h 40"/>
                <a:gd name="T2" fmla="*/ 13 w 13"/>
                <a:gd name="T3" fmla="*/ 8 h 40"/>
                <a:gd name="T4" fmla="*/ 10 w 13"/>
                <a:gd name="T5" fmla="*/ 11 h 40"/>
                <a:gd name="T6" fmla="*/ 9 w 13"/>
                <a:gd name="T7" fmla="*/ 40 h 40"/>
                <a:gd name="T8" fmla="*/ 1 w 13"/>
                <a:gd name="T9" fmla="*/ 23 h 40"/>
                <a:gd name="T10" fmla="*/ 0 w 13"/>
                <a:gd name="T11" fmla="*/ 1 h 40"/>
                <a:gd name="T12" fmla="*/ 7 w 13"/>
                <a:gd name="T13" fmla="*/ 4 h 40"/>
                <a:gd name="T14" fmla="*/ 12 w 13"/>
                <a:gd name="T15" fmla="*/ 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40">
                  <a:moveTo>
                    <a:pt x="12" y="7"/>
                  </a:moveTo>
                  <a:cubicBezTo>
                    <a:pt x="12" y="7"/>
                    <a:pt x="12" y="7"/>
                    <a:pt x="13" y="8"/>
                  </a:cubicBezTo>
                  <a:cubicBezTo>
                    <a:pt x="10" y="8"/>
                    <a:pt x="10" y="10"/>
                    <a:pt x="10" y="11"/>
                  </a:cubicBezTo>
                  <a:cubicBezTo>
                    <a:pt x="9" y="21"/>
                    <a:pt x="9" y="31"/>
                    <a:pt x="9" y="40"/>
                  </a:cubicBezTo>
                  <a:cubicBezTo>
                    <a:pt x="5" y="35"/>
                    <a:pt x="4" y="28"/>
                    <a:pt x="1" y="23"/>
                  </a:cubicBezTo>
                  <a:cubicBezTo>
                    <a:pt x="0" y="16"/>
                    <a:pt x="0" y="9"/>
                    <a:pt x="0" y="1"/>
                  </a:cubicBezTo>
                  <a:cubicBezTo>
                    <a:pt x="3" y="0"/>
                    <a:pt x="4" y="3"/>
                    <a:pt x="7" y="4"/>
                  </a:cubicBezTo>
                  <a:cubicBezTo>
                    <a:pt x="8" y="5"/>
                    <a:pt x="10" y="6"/>
                    <a:pt x="12" y="7"/>
                  </a:cubicBezTo>
                  <a:close/>
                </a:path>
              </a:pathLst>
            </a:custGeom>
            <a:solidFill>
              <a:srgbClr val="5598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70">
              <a:extLst>
                <a:ext uri="{FF2B5EF4-FFF2-40B4-BE49-F238E27FC236}">
                  <a16:creationId xmlns:a16="http://schemas.microsoft.com/office/drawing/2014/main" id="{1572411B-22D3-5A97-BA3C-F944E6843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2746376"/>
              <a:ext cx="144462" cy="223838"/>
            </a:xfrm>
            <a:custGeom>
              <a:avLst/>
              <a:gdLst>
                <a:gd name="T0" fmla="*/ 7 w 13"/>
                <a:gd name="T1" fmla="*/ 20 h 20"/>
                <a:gd name="T2" fmla="*/ 6 w 13"/>
                <a:gd name="T3" fmla="*/ 20 h 20"/>
                <a:gd name="T4" fmla="*/ 2 w 13"/>
                <a:gd name="T5" fmla="*/ 20 h 20"/>
                <a:gd name="T6" fmla="*/ 3 w 13"/>
                <a:gd name="T7" fmla="*/ 10 h 20"/>
                <a:gd name="T8" fmla="*/ 5 w 13"/>
                <a:gd name="T9" fmla="*/ 1 h 20"/>
                <a:gd name="T10" fmla="*/ 9 w 13"/>
                <a:gd name="T11" fmla="*/ 5 h 20"/>
                <a:gd name="T12" fmla="*/ 11 w 13"/>
                <a:gd name="T13" fmla="*/ 20 h 20"/>
                <a:gd name="T14" fmla="*/ 7 w 13"/>
                <a:gd name="T1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0">
                  <a:moveTo>
                    <a:pt x="7" y="20"/>
                  </a:moveTo>
                  <a:cubicBezTo>
                    <a:pt x="7" y="20"/>
                    <a:pt x="6" y="20"/>
                    <a:pt x="6" y="20"/>
                  </a:cubicBezTo>
                  <a:cubicBezTo>
                    <a:pt x="5" y="20"/>
                    <a:pt x="4" y="20"/>
                    <a:pt x="2" y="20"/>
                  </a:cubicBezTo>
                  <a:cubicBezTo>
                    <a:pt x="0" y="16"/>
                    <a:pt x="2" y="13"/>
                    <a:pt x="3" y="10"/>
                  </a:cubicBezTo>
                  <a:cubicBezTo>
                    <a:pt x="4" y="7"/>
                    <a:pt x="4" y="4"/>
                    <a:pt x="5" y="1"/>
                  </a:cubicBezTo>
                  <a:cubicBezTo>
                    <a:pt x="9" y="0"/>
                    <a:pt x="8" y="4"/>
                    <a:pt x="9" y="5"/>
                  </a:cubicBezTo>
                  <a:cubicBezTo>
                    <a:pt x="9" y="10"/>
                    <a:pt x="13" y="14"/>
                    <a:pt x="11" y="20"/>
                  </a:cubicBezTo>
                  <a:cubicBezTo>
                    <a:pt x="10" y="20"/>
                    <a:pt x="8" y="20"/>
                    <a:pt x="7" y="20"/>
                  </a:cubicBezTo>
                  <a:close/>
                </a:path>
              </a:pathLst>
            </a:custGeom>
            <a:solidFill>
              <a:srgbClr val="22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71">
              <a:extLst>
                <a:ext uri="{FF2B5EF4-FFF2-40B4-BE49-F238E27FC236}">
                  <a16:creationId xmlns:a16="http://schemas.microsoft.com/office/drawing/2014/main" id="{C9D27103-AB69-F940-8AC1-157B5423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6100" y="2646363"/>
              <a:ext cx="325437" cy="481013"/>
            </a:xfrm>
            <a:custGeom>
              <a:avLst/>
              <a:gdLst>
                <a:gd name="T0" fmla="*/ 27 w 29"/>
                <a:gd name="T1" fmla="*/ 1 h 43"/>
                <a:gd name="T2" fmla="*/ 27 w 29"/>
                <a:gd name="T3" fmla="*/ 15 h 43"/>
                <a:gd name="T4" fmla="*/ 25 w 29"/>
                <a:gd name="T5" fmla="*/ 27 h 43"/>
                <a:gd name="T6" fmla="*/ 17 w 29"/>
                <a:gd name="T7" fmla="*/ 42 h 43"/>
                <a:gd name="T8" fmla="*/ 13 w 29"/>
                <a:gd name="T9" fmla="*/ 40 h 43"/>
                <a:gd name="T10" fmla="*/ 0 w 29"/>
                <a:gd name="T11" fmla="*/ 9 h 43"/>
                <a:gd name="T12" fmla="*/ 1 w 29"/>
                <a:gd name="T13" fmla="*/ 6 h 43"/>
                <a:gd name="T14" fmla="*/ 2 w 29"/>
                <a:gd name="T15" fmla="*/ 4 h 43"/>
                <a:gd name="T16" fmla="*/ 10 w 29"/>
                <a:gd name="T17" fmla="*/ 4 h 43"/>
                <a:gd name="T18" fmla="*/ 23 w 29"/>
                <a:gd name="T19" fmla="*/ 1 h 43"/>
                <a:gd name="T20" fmla="*/ 27 w 29"/>
                <a:gd name="T21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43">
                  <a:moveTo>
                    <a:pt x="27" y="1"/>
                  </a:moveTo>
                  <a:cubicBezTo>
                    <a:pt x="27" y="6"/>
                    <a:pt x="27" y="11"/>
                    <a:pt x="27" y="15"/>
                  </a:cubicBezTo>
                  <a:cubicBezTo>
                    <a:pt x="29" y="20"/>
                    <a:pt x="25" y="23"/>
                    <a:pt x="25" y="27"/>
                  </a:cubicBezTo>
                  <a:cubicBezTo>
                    <a:pt x="22" y="32"/>
                    <a:pt x="22" y="38"/>
                    <a:pt x="17" y="42"/>
                  </a:cubicBezTo>
                  <a:cubicBezTo>
                    <a:pt x="15" y="43"/>
                    <a:pt x="14" y="42"/>
                    <a:pt x="13" y="40"/>
                  </a:cubicBezTo>
                  <a:cubicBezTo>
                    <a:pt x="8" y="30"/>
                    <a:pt x="4" y="20"/>
                    <a:pt x="0" y="9"/>
                  </a:cubicBezTo>
                  <a:cubicBezTo>
                    <a:pt x="0" y="8"/>
                    <a:pt x="0" y="7"/>
                    <a:pt x="1" y="6"/>
                  </a:cubicBezTo>
                  <a:cubicBezTo>
                    <a:pt x="0" y="5"/>
                    <a:pt x="0" y="4"/>
                    <a:pt x="2" y="4"/>
                  </a:cubicBezTo>
                  <a:cubicBezTo>
                    <a:pt x="5" y="4"/>
                    <a:pt x="7" y="4"/>
                    <a:pt x="10" y="4"/>
                  </a:cubicBezTo>
                  <a:cubicBezTo>
                    <a:pt x="14" y="4"/>
                    <a:pt x="19" y="4"/>
                    <a:pt x="23" y="1"/>
                  </a:cubicBezTo>
                  <a:cubicBezTo>
                    <a:pt x="24" y="0"/>
                    <a:pt x="25" y="0"/>
                    <a:pt x="27" y="1"/>
                  </a:cubicBezTo>
                  <a:close/>
                </a:path>
              </a:pathLst>
            </a:custGeom>
            <a:solidFill>
              <a:srgbClr val="3B76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72">
              <a:extLst>
                <a:ext uri="{FF2B5EF4-FFF2-40B4-BE49-F238E27FC236}">
                  <a16:creationId xmlns:a16="http://schemas.microsoft.com/office/drawing/2014/main" id="{7E39A7F7-CE40-B11B-F952-E6D34592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600" y="2992438"/>
              <a:ext cx="257175" cy="715963"/>
            </a:xfrm>
            <a:custGeom>
              <a:avLst/>
              <a:gdLst>
                <a:gd name="T0" fmla="*/ 2 w 23"/>
                <a:gd name="T1" fmla="*/ 6 h 64"/>
                <a:gd name="T2" fmla="*/ 12 w 23"/>
                <a:gd name="T3" fmla="*/ 0 h 64"/>
                <a:gd name="T4" fmla="*/ 18 w 23"/>
                <a:gd name="T5" fmla="*/ 29 h 64"/>
                <a:gd name="T6" fmla="*/ 19 w 23"/>
                <a:gd name="T7" fmla="*/ 33 h 64"/>
                <a:gd name="T8" fmla="*/ 20 w 23"/>
                <a:gd name="T9" fmla="*/ 46 h 64"/>
                <a:gd name="T10" fmla="*/ 16 w 23"/>
                <a:gd name="T11" fmla="*/ 61 h 64"/>
                <a:gd name="T12" fmla="*/ 14 w 23"/>
                <a:gd name="T13" fmla="*/ 64 h 64"/>
                <a:gd name="T14" fmla="*/ 10 w 23"/>
                <a:gd name="T15" fmla="*/ 58 h 64"/>
                <a:gd name="T16" fmla="*/ 1 w 23"/>
                <a:gd name="T17" fmla="*/ 13 h 64"/>
                <a:gd name="T18" fmla="*/ 2 w 23"/>
                <a:gd name="T19" fmla="*/ 8 h 64"/>
                <a:gd name="T20" fmla="*/ 2 w 23"/>
                <a:gd name="T21" fmla="*/ 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" h="64">
                  <a:moveTo>
                    <a:pt x="2" y="6"/>
                  </a:moveTo>
                  <a:cubicBezTo>
                    <a:pt x="7" y="6"/>
                    <a:pt x="10" y="4"/>
                    <a:pt x="12" y="0"/>
                  </a:cubicBezTo>
                  <a:cubicBezTo>
                    <a:pt x="15" y="9"/>
                    <a:pt x="16" y="19"/>
                    <a:pt x="18" y="29"/>
                  </a:cubicBezTo>
                  <a:cubicBezTo>
                    <a:pt x="18" y="30"/>
                    <a:pt x="18" y="32"/>
                    <a:pt x="19" y="33"/>
                  </a:cubicBezTo>
                  <a:cubicBezTo>
                    <a:pt x="21" y="38"/>
                    <a:pt x="23" y="42"/>
                    <a:pt x="20" y="46"/>
                  </a:cubicBezTo>
                  <a:cubicBezTo>
                    <a:pt x="17" y="51"/>
                    <a:pt x="17" y="56"/>
                    <a:pt x="16" y="61"/>
                  </a:cubicBezTo>
                  <a:cubicBezTo>
                    <a:pt x="15" y="62"/>
                    <a:pt x="16" y="64"/>
                    <a:pt x="14" y="64"/>
                  </a:cubicBezTo>
                  <a:cubicBezTo>
                    <a:pt x="12" y="63"/>
                    <a:pt x="11" y="60"/>
                    <a:pt x="10" y="58"/>
                  </a:cubicBezTo>
                  <a:cubicBezTo>
                    <a:pt x="5" y="43"/>
                    <a:pt x="4" y="28"/>
                    <a:pt x="1" y="13"/>
                  </a:cubicBezTo>
                  <a:cubicBezTo>
                    <a:pt x="0" y="11"/>
                    <a:pt x="1" y="9"/>
                    <a:pt x="2" y="8"/>
                  </a:cubicBezTo>
                  <a:cubicBezTo>
                    <a:pt x="2" y="7"/>
                    <a:pt x="2" y="7"/>
                    <a:pt x="2" y="6"/>
                  </a:cubicBezTo>
                  <a:close/>
                </a:path>
              </a:pathLst>
            </a:custGeom>
            <a:solidFill>
              <a:srgbClr val="E5D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73">
              <a:extLst>
                <a:ext uri="{FF2B5EF4-FFF2-40B4-BE49-F238E27FC236}">
                  <a16:creationId xmlns:a16="http://schemas.microsoft.com/office/drawing/2014/main" id="{6F12C8F6-5285-985D-078F-1AB0DED9D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875" y="2713038"/>
              <a:ext cx="223837" cy="815975"/>
            </a:xfrm>
            <a:custGeom>
              <a:avLst/>
              <a:gdLst>
                <a:gd name="T0" fmla="*/ 3 w 20"/>
                <a:gd name="T1" fmla="*/ 0 h 73"/>
                <a:gd name="T2" fmla="*/ 16 w 20"/>
                <a:gd name="T3" fmla="*/ 34 h 73"/>
                <a:gd name="T4" fmla="*/ 19 w 20"/>
                <a:gd name="T5" fmla="*/ 36 h 73"/>
                <a:gd name="T6" fmla="*/ 19 w 20"/>
                <a:gd name="T7" fmla="*/ 41 h 73"/>
                <a:gd name="T8" fmla="*/ 11 w 20"/>
                <a:gd name="T9" fmla="*/ 60 h 73"/>
                <a:gd name="T10" fmla="*/ 10 w 20"/>
                <a:gd name="T11" fmla="*/ 70 h 73"/>
                <a:gd name="T12" fmla="*/ 9 w 20"/>
                <a:gd name="T13" fmla="*/ 73 h 73"/>
                <a:gd name="T14" fmla="*/ 6 w 20"/>
                <a:gd name="T15" fmla="*/ 70 h 73"/>
                <a:gd name="T16" fmla="*/ 4 w 20"/>
                <a:gd name="T17" fmla="*/ 58 h 73"/>
                <a:gd name="T18" fmla="*/ 4 w 20"/>
                <a:gd name="T19" fmla="*/ 56 h 73"/>
                <a:gd name="T20" fmla="*/ 3 w 20"/>
                <a:gd name="T21" fmla="*/ 13 h 73"/>
                <a:gd name="T22" fmla="*/ 3 w 20"/>
                <a:gd name="T2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" h="73">
                  <a:moveTo>
                    <a:pt x="3" y="0"/>
                  </a:moveTo>
                  <a:cubicBezTo>
                    <a:pt x="7" y="12"/>
                    <a:pt x="12" y="23"/>
                    <a:pt x="16" y="34"/>
                  </a:cubicBezTo>
                  <a:cubicBezTo>
                    <a:pt x="17" y="35"/>
                    <a:pt x="18" y="36"/>
                    <a:pt x="19" y="36"/>
                  </a:cubicBezTo>
                  <a:cubicBezTo>
                    <a:pt x="20" y="38"/>
                    <a:pt x="19" y="39"/>
                    <a:pt x="19" y="41"/>
                  </a:cubicBezTo>
                  <a:cubicBezTo>
                    <a:pt x="16" y="47"/>
                    <a:pt x="14" y="54"/>
                    <a:pt x="11" y="60"/>
                  </a:cubicBezTo>
                  <a:cubicBezTo>
                    <a:pt x="9" y="63"/>
                    <a:pt x="12" y="67"/>
                    <a:pt x="10" y="70"/>
                  </a:cubicBezTo>
                  <a:cubicBezTo>
                    <a:pt x="10" y="71"/>
                    <a:pt x="11" y="73"/>
                    <a:pt x="9" y="73"/>
                  </a:cubicBezTo>
                  <a:cubicBezTo>
                    <a:pt x="7" y="73"/>
                    <a:pt x="6" y="71"/>
                    <a:pt x="6" y="70"/>
                  </a:cubicBezTo>
                  <a:cubicBezTo>
                    <a:pt x="6" y="66"/>
                    <a:pt x="4" y="62"/>
                    <a:pt x="4" y="58"/>
                  </a:cubicBezTo>
                  <a:cubicBezTo>
                    <a:pt x="4" y="57"/>
                    <a:pt x="4" y="56"/>
                    <a:pt x="4" y="56"/>
                  </a:cubicBezTo>
                  <a:cubicBezTo>
                    <a:pt x="4" y="42"/>
                    <a:pt x="2" y="27"/>
                    <a:pt x="3" y="13"/>
                  </a:cubicBezTo>
                  <a:cubicBezTo>
                    <a:pt x="3" y="9"/>
                    <a:pt x="0" y="5"/>
                    <a:pt x="3" y="0"/>
                  </a:cubicBezTo>
                  <a:close/>
                </a:path>
              </a:pathLst>
            </a:custGeom>
            <a:solidFill>
              <a:srgbClr val="2C56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74">
              <a:extLst>
                <a:ext uri="{FF2B5EF4-FFF2-40B4-BE49-F238E27FC236}">
                  <a16:creationId xmlns:a16="http://schemas.microsoft.com/office/drawing/2014/main" id="{17831069-0D66-F365-6878-F0BA4402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325" y="3340101"/>
              <a:ext cx="88900" cy="312738"/>
            </a:xfrm>
            <a:custGeom>
              <a:avLst/>
              <a:gdLst>
                <a:gd name="T0" fmla="*/ 0 w 8"/>
                <a:gd name="T1" fmla="*/ 0 h 28"/>
                <a:gd name="T2" fmla="*/ 2 w 8"/>
                <a:gd name="T3" fmla="*/ 10 h 28"/>
                <a:gd name="T4" fmla="*/ 5 w 8"/>
                <a:gd name="T5" fmla="*/ 16 h 28"/>
                <a:gd name="T6" fmla="*/ 6 w 8"/>
                <a:gd name="T7" fmla="*/ 8 h 28"/>
                <a:gd name="T8" fmla="*/ 6 w 8"/>
                <a:gd name="T9" fmla="*/ 3 h 28"/>
                <a:gd name="T10" fmla="*/ 7 w 8"/>
                <a:gd name="T11" fmla="*/ 5 h 28"/>
                <a:gd name="T12" fmla="*/ 6 w 8"/>
                <a:gd name="T13" fmla="*/ 24 h 28"/>
                <a:gd name="T14" fmla="*/ 3 w 8"/>
                <a:gd name="T15" fmla="*/ 27 h 28"/>
                <a:gd name="T16" fmla="*/ 1 w 8"/>
                <a:gd name="T17" fmla="*/ 15 h 28"/>
                <a:gd name="T18" fmla="*/ 0 w 8"/>
                <a:gd name="T19" fmla="*/ 2 h 28"/>
                <a:gd name="T20" fmla="*/ 0 w 8"/>
                <a:gd name="T2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28">
                  <a:moveTo>
                    <a:pt x="0" y="0"/>
                  </a:moveTo>
                  <a:cubicBezTo>
                    <a:pt x="1" y="3"/>
                    <a:pt x="2" y="6"/>
                    <a:pt x="2" y="10"/>
                  </a:cubicBezTo>
                  <a:cubicBezTo>
                    <a:pt x="2" y="12"/>
                    <a:pt x="2" y="14"/>
                    <a:pt x="5" y="16"/>
                  </a:cubicBezTo>
                  <a:cubicBezTo>
                    <a:pt x="6" y="13"/>
                    <a:pt x="7" y="11"/>
                    <a:pt x="6" y="8"/>
                  </a:cubicBezTo>
                  <a:cubicBezTo>
                    <a:pt x="5" y="6"/>
                    <a:pt x="5" y="4"/>
                    <a:pt x="6" y="3"/>
                  </a:cubicBezTo>
                  <a:cubicBezTo>
                    <a:pt x="8" y="3"/>
                    <a:pt x="8" y="4"/>
                    <a:pt x="7" y="5"/>
                  </a:cubicBezTo>
                  <a:cubicBezTo>
                    <a:pt x="7" y="12"/>
                    <a:pt x="8" y="18"/>
                    <a:pt x="6" y="24"/>
                  </a:cubicBezTo>
                  <a:cubicBezTo>
                    <a:pt x="6" y="26"/>
                    <a:pt x="6" y="28"/>
                    <a:pt x="3" y="27"/>
                  </a:cubicBezTo>
                  <a:cubicBezTo>
                    <a:pt x="2" y="23"/>
                    <a:pt x="3" y="19"/>
                    <a:pt x="1" y="15"/>
                  </a:cubicBezTo>
                  <a:cubicBezTo>
                    <a:pt x="2" y="11"/>
                    <a:pt x="0" y="7"/>
                    <a:pt x="0" y="2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264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75">
              <a:extLst>
                <a:ext uri="{FF2B5EF4-FFF2-40B4-BE49-F238E27FC236}">
                  <a16:creationId xmlns:a16="http://schemas.microsoft.com/office/drawing/2014/main" id="{B06D9FE9-B5FC-E400-B8DC-8A9A8FE3A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3" y="2679701"/>
              <a:ext cx="33337" cy="179388"/>
            </a:xfrm>
            <a:custGeom>
              <a:avLst/>
              <a:gdLst>
                <a:gd name="T0" fmla="*/ 3 w 3"/>
                <a:gd name="T1" fmla="*/ 16 h 16"/>
                <a:gd name="T2" fmla="*/ 0 w 3"/>
                <a:gd name="T3" fmla="*/ 10 h 16"/>
                <a:gd name="T4" fmla="*/ 1 w 3"/>
                <a:gd name="T5" fmla="*/ 3 h 16"/>
                <a:gd name="T6" fmla="*/ 3 w 3"/>
                <a:gd name="T7" fmla="*/ 0 h 16"/>
                <a:gd name="T8" fmla="*/ 3 w 3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16">
                  <a:moveTo>
                    <a:pt x="3" y="16"/>
                  </a:moveTo>
                  <a:cubicBezTo>
                    <a:pt x="2" y="14"/>
                    <a:pt x="1" y="12"/>
                    <a:pt x="0" y="10"/>
                  </a:cubicBezTo>
                  <a:cubicBezTo>
                    <a:pt x="1" y="8"/>
                    <a:pt x="0" y="5"/>
                    <a:pt x="1" y="3"/>
                  </a:cubicBezTo>
                  <a:cubicBezTo>
                    <a:pt x="2" y="3"/>
                    <a:pt x="2" y="2"/>
                    <a:pt x="3" y="0"/>
                  </a:cubicBezTo>
                  <a:cubicBezTo>
                    <a:pt x="3" y="6"/>
                    <a:pt x="3" y="11"/>
                    <a:pt x="3" y="16"/>
                  </a:cubicBezTo>
                  <a:close/>
                </a:path>
              </a:pathLst>
            </a:custGeom>
            <a:solidFill>
              <a:srgbClr val="3456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76">
              <a:extLst>
                <a:ext uri="{FF2B5EF4-FFF2-40B4-BE49-F238E27FC236}">
                  <a16:creationId xmlns:a16="http://schemas.microsoft.com/office/drawing/2014/main" id="{F3255BBE-2F1D-4BCA-110C-3D23A3113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663" y="3082926"/>
              <a:ext cx="257175" cy="558800"/>
            </a:xfrm>
            <a:custGeom>
              <a:avLst/>
              <a:gdLst>
                <a:gd name="T0" fmla="*/ 14 w 23"/>
                <a:gd name="T1" fmla="*/ 0 h 50"/>
                <a:gd name="T2" fmla="*/ 18 w 23"/>
                <a:gd name="T3" fmla="*/ 26 h 50"/>
                <a:gd name="T4" fmla="*/ 22 w 23"/>
                <a:gd name="T5" fmla="*/ 50 h 50"/>
                <a:gd name="T6" fmla="*/ 16 w 23"/>
                <a:gd name="T7" fmla="*/ 38 h 50"/>
                <a:gd name="T8" fmla="*/ 9 w 23"/>
                <a:gd name="T9" fmla="*/ 28 h 50"/>
                <a:gd name="T10" fmla="*/ 4 w 23"/>
                <a:gd name="T11" fmla="*/ 24 h 50"/>
                <a:gd name="T12" fmla="*/ 0 w 23"/>
                <a:gd name="T13" fmla="*/ 4 h 50"/>
                <a:gd name="T14" fmla="*/ 3 w 23"/>
                <a:gd name="T15" fmla="*/ 2 h 50"/>
                <a:gd name="T16" fmla="*/ 8 w 23"/>
                <a:gd name="T17" fmla="*/ 1 h 50"/>
                <a:gd name="T18" fmla="*/ 14 w 23"/>
                <a:gd name="T1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" h="50">
                  <a:moveTo>
                    <a:pt x="14" y="0"/>
                  </a:moveTo>
                  <a:cubicBezTo>
                    <a:pt x="15" y="9"/>
                    <a:pt x="17" y="17"/>
                    <a:pt x="18" y="26"/>
                  </a:cubicBezTo>
                  <a:cubicBezTo>
                    <a:pt x="19" y="34"/>
                    <a:pt x="23" y="42"/>
                    <a:pt x="22" y="50"/>
                  </a:cubicBezTo>
                  <a:cubicBezTo>
                    <a:pt x="19" y="46"/>
                    <a:pt x="18" y="42"/>
                    <a:pt x="16" y="38"/>
                  </a:cubicBezTo>
                  <a:cubicBezTo>
                    <a:pt x="12" y="36"/>
                    <a:pt x="12" y="31"/>
                    <a:pt x="9" y="28"/>
                  </a:cubicBezTo>
                  <a:cubicBezTo>
                    <a:pt x="8" y="26"/>
                    <a:pt x="6" y="25"/>
                    <a:pt x="4" y="24"/>
                  </a:cubicBezTo>
                  <a:cubicBezTo>
                    <a:pt x="1" y="18"/>
                    <a:pt x="0" y="11"/>
                    <a:pt x="0" y="4"/>
                  </a:cubicBezTo>
                  <a:cubicBezTo>
                    <a:pt x="0" y="2"/>
                    <a:pt x="1" y="2"/>
                    <a:pt x="3" y="2"/>
                  </a:cubicBezTo>
                  <a:cubicBezTo>
                    <a:pt x="5" y="1"/>
                    <a:pt x="7" y="2"/>
                    <a:pt x="8" y="1"/>
                  </a:cubicBezTo>
                  <a:cubicBezTo>
                    <a:pt x="10" y="0"/>
                    <a:pt x="12" y="0"/>
                    <a:pt x="14" y="0"/>
                  </a:cubicBezTo>
                  <a:close/>
                </a:path>
              </a:pathLst>
            </a:custGeom>
            <a:solidFill>
              <a:srgbClr val="F7E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77">
              <a:extLst>
                <a:ext uri="{FF2B5EF4-FFF2-40B4-BE49-F238E27FC236}">
                  <a16:creationId xmlns:a16="http://schemas.microsoft.com/office/drawing/2014/main" id="{21CE80E9-334F-845F-63F7-B4E8268A1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3316288"/>
              <a:ext cx="88900" cy="234950"/>
            </a:xfrm>
            <a:custGeom>
              <a:avLst/>
              <a:gdLst>
                <a:gd name="T0" fmla="*/ 2 w 8"/>
                <a:gd name="T1" fmla="*/ 3 h 21"/>
                <a:gd name="T2" fmla="*/ 8 w 8"/>
                <a:gd name="T3" fmla="*/ 6 h 21"/>
                <a:gd name="T4" fmla="*/ 5 w 8"/>
                <a:gd name="T5" fmla="*/ 8 h 21"/>
                <a:gd name="T6" fmla="*/ 2 w 8"/>
                <a:gd name="T7" fmla="*/ 21 h 21"/>
                <a:gd name="T8" fmla="*/ 0 w 8"/>
                <a:gd name="T9" fmla="*/ 20 h 21"/>
                <a:gd name="T10" fmla="*/ 2 w 8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1">
                  <a:moveTo>
                    <a:pt x="2" y="3"/>
                  </a:moveTo>
                  <a:cubicBezTo>
                    <a:pt x="6" y="0"/>
                    <a:pt x="7" y="4"/>
                    <a:pt x="8" y="6"/>
                  </a:cubicBezTo>
                  <a:cubicBezTo>
                    <a:pt x="7" y="7"/>
                    <a:pt x="4" y="6"/>
                    <a:pt x="5" y="8"/>
                  </a:cubicBezTo>
                  <a:cubicBezTo>
                    <a:pt x="4" y="13"/>
                    <a:pt x="4" y="17"/>
                    <a:pt x="2" y="21"/>
                  </a:cubicBezTo>
                  <a:cubicBezTo>
                    <a:pt x="1" y="21"/>
                    <a:pt x="1" y="20"/>
                    <a:pt x="0" y="20"/>
                  </a:cubicBezTo>
                  <a:cubicBezTo>
                    <a:pt x="1" y="15"/>
                    <a:pt x="1" y="9"/>
                    <a:pt x="2" y="3"/>
                  </a:cubicBezTo>
                  <a:close/>
                </a:path>
              </a:pathLst>
            </a:custGeom>
            <a:solidFill>
              <a:srgbClr val="B039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78">
              <a:extLst>
                <a:ext uri="{FF2B5EF4-FFF2-40B4-BE49-F238E27FC236}">
                  <a16:creationId xmlns:a16="http://schemas.microsoft.com/office/drawing/2014/main" id="{F73A1E7B-6F32-723C-AEDB-937F4A75D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225" y="3340101"/>
              <a:ext cx="123825" cy="211138"/>
            </a:xfrm>
            <a:custGeom>
              <a:avLst/>
              <a:gdLst>
                <a:gd name="T0" fmla="*/ 0 w 11"/>
                <a:gd name="T1" fmla="*/ 5 h 19"/>
                <a:gd name="T2" fmla="*/ 5 w 11"/>
                <a:gd name="T3" fmla="*/ 4 h 19"/>
                <a:gd name="T4" fmla="*/ 11 w 11"/>
                <a:gd name="T5" fmla="*/ 15 h 19"/>
                <a:gd name="T6" fmla="*/ 7 w 11"/>
                <a:gd name="T7" fmla="*/ 19 h 19"/>
                <a:gd name="T8" fmla="*/ 2 w 11"/>
                <a:gd name="T9" fmla="*/ 19 h 19"/>
                <a:gd name="T10" fmla="*/ 1 w 11"/>
                <a:gd name="T11" fmla="*/ 11 h 19"/>
                <a:gd name="T12" fmla="*/ 0 w 11"/>
                <a:gd name="T13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9">
                  <a:moveTo>
                    <a:pt x="0" y="5"/>
                  </a:moveTo>
                  <a:cubicBezTo>
                    <a:pt x="1" y="0"/>
                    <a:pt x="3" y="5"/>
                    <a:pt x="5" y="4"/>
                  </a:cubicBezTo>
                  <a:cubicBezTo>
                    <a:pt x="7" y="8"/>
                    <a:pt x="9" y="12"/>
                    <a:pt x="11" y="15"/>
                  </a:cubicBezTo>
                  <a:cubicBezTo>
                    <a:pt x="11" y="18"/>
                    <a:pt x="8" y="18"/>
                    <a:pt x="7" y="19"/>
                  </a:cubicBezTo>
                  <a:cubicBezTo>
                    <a:pt x="5" y="19"/>
                    <a:pt x="4" y="19"/>
                    <a:pt x="2" y="19"/>
                  </a:cubicBezTo>
                  <a:cubicBezTo>
                    <a:pt x="0" y="17"/>
                    <a:pt x="1" y="14"/>
                    <a:pt x="1" y="11"/>
                  </a:cubicBezTo>
                  <a:cubicBezTo>
                    <a:pt x="1" y="9"/>
                    <a:pt x="1" y="7"/>
                    <a:pt x="0" y="5"/>
                  </a:cubicBezTo>
                  <a:close/>
                </a:path>
              </a:pathLst>
            </a:custGeom>
            <a:solidFill>
              <a:srgbClr val="CC1D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79">
              <a:extLst>
                <a:ext uri="{FF2B5EF4-FFF2-40B4-BE49-F238E27FC236}">
                  <a16:creationId xmlns:a16="http://schemas.microsoft.com/office/drawing/2014/main" id="{5229FD0C-1655-952B-F5E1-0EB1318A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3395663"/>
              <a:ext cx="33337" cy="155575"/>
            </a:xfrm>
            <a:custGeom>
              <a:avLst/>
              <a:gdLst>
                <a:gd name="T0" fmla="*/ 1 w 3"/>
                <a:gd name="T1" fmla="*/ 0 h 14"/>
                <a:gd name="T2" fmla="*/ 3 w 3"/>
                <a:gd name="T3" fmla="*/ 14 h 14"/>
                <a:gd name="T4" fmla="*/ 0 w 3"/>
                <a:gd name="T5" fmla="*/ 14 h 14"/>
                <a:gd name="T6" fmla="*/ 1 w 3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4">
                  <a:moveTo>
                    <a:pt x="1" y="0"/>
                  </a:moveTo>
                  <a:cubicBezTo>
                    <a:pt x="3" y="4"/>
                    <a:pt x="3" y="9"/>
                    <a:pt x="3" y="14"/>
                  </a:cubicBezTo>
                  <a:cubicBezTo>
                    <a:pt x="2" y="14"/>
                    <a:pt x="1" y="14"/>
                    <a:pt x="0" y="14"/>
                  </a:cubicBezTo>
                  <a:cubicBezTo>
                    <a:pt x="0" y="9"/>
                    <a:pt x="1" y="5"/>
                    <a:pt x="1" y="0"/>
                  </a:cubicBezTo>
                  <a:close/>
                </a:path>
              </a:pathLst>
            </a:custGeom>
            <a:solidFill>
              <a:srgbClr val="EC7D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80">
              <a:extLst>
                <a:ext uri="{FF2B5EF4-FFF2-40B4-BE49-F238E27FC236}">
                  <a16:creationId xmlns:a16="http://schemas.microsoft.com/office/drawing/2014/main" id="{EC7BB4FF-F8BC-3B10-E84C-8461CB846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936876"/>
              <a:ext cx="269875" cy="525463"/>
            </a:xfrm>
            <a:custGeom>
              <a:avLst/>
              <a:gdLst>
                <a:gd name="T0" fmla="*/ 1 w 24"/>
                <a:gd name="T1" fmla="*/ 41 h 47"/>
                <a:gd name="T2" fmla="*/ 0 w 24"/>
                <a:gd name="T3" fmla="*/ 39 h 47"/>
                <a:gd name="T4" fmla="*/ 9 w 24"/>
                <a:gd name="T5" fmla="*/ 16 h 47"/>
                <a:gd name="T6" fmla="*/ 15 w 24"/>
                <a:gd name="T7" fmla="*/ 1 h 47"/>
                <a:gd name="T8" fmla="*/ 17 w 24"/>
                <a:gd name="T9" fmla="*/ 0 h 47"/>
                <a:gd name="T10" fmla="*/ 21 w 24"/>
                <a:gd name="T11" fmla="*/ 3 h 47"/>
                <a:gd name="T12" fmla="*/ 24 w 24"/>
                <a:gd name="T13" fmla="*/ 3 h 47"/>
                <a:gd name="T14" fmla="*/ 18 w 24"/>
                <a:gd name="T15" fmla="*/ 11 h 47"/>
                <a:gd name="T16" fmla="*/ 13 w 24"/>
                <a:gd name="T17" fmla="*/ 41 h 47"/>
                <a:gd name="T18" fmla="*/ 14 w 24"/>
                <a:gd name="T19" fmla="*/ 47 h 47"/>
                <a:gd name="T20" fmla="*/ 2 w 24"/>
                <a:gd name="T21" fmla="*/ 41 h 47"/>
                <a:gd name="T22" fmla="*/ 2 w 24"/>
                <a:gd name="T23" fmla="*/ 41 h 47"/>
                <a:gd name="T24" fmla="*/ 1 w 24"/>
                <a:gd name="T25" fmla="*/ 4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47">
                  <a:moveTo>
                    <a:pt x="1" y="41"/>
                  </a:moveTo>
                  <a:cubicBezTo>
                    <a:pt x="1" y="40"/>
                    <a:pt x="1" y="39"/>
                    <a:pt x="0" y="39"/>
                  </a:cubicBezTo>
                  <a:cubicBezTo>
                    <a:pt x="3" y="31"/>
                    <a:pt x="6" y="24"/>
                    <a:pt x="9" y="16"/>
                  </a:cubicBezTo>
                  <a:cubicBezTo>
                    <a:pt x="11" y="11"/>
                    <a:pt x="13" y="6"/>
                    <a:pt x="15" y="1"/>
                  </a:cubicBezTo>
                  <a:cubicBezTo>
                    <a:pt x="16" y="0"/>
                    <a:pt x="16" y="0"/>
                    <a:pt x="17" y="0"/>
                  </a:cubicBezTo>
                  <a:cubicBezTo>
                    <a:pt x="19" y="0"/>
                    <a:pt x="20" y="2"/>
                    <a:pt x="21" y="3"/>
                  </a:cubicBezTo>
                  <a:cubicBezTo>
                    <a:pt x="22" y="3"/>
                    <a:pt x="23" y="3"/>
                    <a:pt x="24" y="3"/>
                  </a:cubicBezTo>
                  <a:cubicBezTo>
                    <a:pt x="19" y="4"/>
                    <a:pt x="19" y="7"/>
                    <a:pt x="18" y="11"/>
                  </a:cubicBezTo>
                  <a:cubicBezTo>
                    <a:pt x="16" y="21"/>
                    <a:pt x="15" y="31"/>
                    <a:pt x="13" y="41"/>
                  </a:cubicBezTo>
                  <a:cubicBezTo>
                    <a:pt x="12" y="44"/>
                    <a:pt x="13" y="45"/>
                    <a:pt x="14" y="47"/>
                  </a:cubicBezTo>
                  <a:cubicBezTo>
                    <a:pt x="9" y="47"/>
                    <a:pt x="6" y="44"/>
                    <a:pt x="2" y="41"/>
                  </a:cubicBezTo>
                  <a:cubicBezTo>
                    <a:pt x="2" y="41"/>
                    <a:pt x="2" y="41"/>
                    <a:pt x="2" y="41"/>
                  </a:cubicBezTo>
                  <a:lnTo>
                    <a:pt x="1" y="41"/>
                  </a:lnTo>
                  <a:close/>
                </a:path>
              </a:pathLst>
            </a:custGeom>
            <a:solidFill>
              <a:srgbClr val="FCE1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81">
              <a:extLst>
                <a:ext uri="{FF2B5EF4-FFF2-40B4-BE49-F238E27FC236}">
                  <a16:creationId xmlns:a16="http://schemas.microsoft.com/office/drawing/2014/main" id="{4E053819-3417-7797-3934-DE440F54E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275" y="2757488"/>
              <a:ext cx="90487" cy="190500"/>
            </a:xfrm>
            <a:custGeom>
              <a:avLst/>
              <a:gdLst>
                <a:gd name="T0" fmla="*/ 1 w 8"/>
                <a:gd name="T1" fmla="*/ 17 h 17"/>
                <a:gd name="T2" fmla="*/ 1 w 8"/>
                <a:gd name="T3" fmla="*/ 17 h 17"/>
                <a:gd name="T4" fmla="*/ 0 w 8"/>
                <a:gd name="T5" fmla="*/ 17 h 17"/>
                <a:gd name="T6" fmla="*/ 4 w 8"/>
                <a:gd name="T7" fmla="*/ 5 h 17"/>
                <a:gd name="T8" fmla="*/ 8 w 8"/>
                <a:gd name="T9" fmla="*/ 0 h 17"/>
                <a:gd name="T10" fmla="*/ 7 w 8"/>
                <a:gd name="T11" fmla="*/ 8 h 17"/>
                <a:gd name="T12" fmla="*/ 5 w 8"/>
                <a:gd name="T13" fmla="*/ 13 h 17"/>
                <a:gd name="T14" fmla="*/ 1 w 8"/>
                <a:gd name="T15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7">
                  <a:moveTo>
                    <a:pt x="1" y="17"/>
                  </a:moveTo>
                  <a:cubicBezTo>
                    <a:pt x="1" y="17"/>
                    <a:pt x="1" y="17"/>
                    <a:pt x="1" y="17"/>
                  </a:cubicBezTo>
                  <a:cubicBezTo>
                    <a:pt x="1" y="17"/>
                    <a:pt x="0" y="17"/>
                    <a:pt x="0" y="17"/>
                  </a:cubicBezTo>
                  <a:cubicBezTo>
                    <a:pt x="1" y="13"/>
                    <a:pt x="4" y="10"/>
                    <a:pt x="4" y="5"/>
                  </a:cubicBezTo>
                  <a:cubicBezTo>
                    <a:pt x="7" y="5"/>
                    <a:pt x="5" y="1"/>
                    <a:pt x="8" y="0"/>
                  </a:cubicBezTo>
                  <a:cubicBezTo>
                    <a:pt x="8" y="3"/>
                    <a:pt x="8" y="5"/>
                    <a:pt x="7" y="8"/>
                  </a:cubicBezTo>
                  <a:cubicBezTo>
                    <a:pt x="5" y="9"/>
                    <a:pt x="6" y="12"/>
                    <a:pt x="5" y="13"/>
                  </a:cubicBezTo>
                  <a:cubicBezTo>
                    <a:pt x="4" y="15"/>
                    <a:pt x="4" y="17"/>
                    <a:pt x="1" y="17"/>
                  </a:cubicBezTo>
                  <a:close/>
                </a:path>
              </a:pathLst>
            </a:custGeom>
            <a:solidFill>
              <a:srgbClr val="3F7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82">
              <a:extLst>
                <a:ext uri="{FF2B5EF4-FFF2-40B4-BE49-F238E27FC236}">
                  <a16:creationId xmlns:a16="http://schemas.microsoft.com/office/drawing/2014/main" id="{7A95A0AB-01F9-FBA3-4513-7FBAE2DDC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388" y="2825751"/>
              <a:ext cx="68262" cy="144463"/>
            </a:xfrm>
            <a:custGeom>
              <a:avLst/>
              <a:gdLst>
                <a:gd name="T0" fmla="*/ 0 w 6"/>
                <a:gd name="T1" fmla="*/ 11 h 13"/>
                <a:gd name="T2" fmla="*/ 5 w 6"/>
                <a:gd name="T3" fmla="*/ 1 h 13"/>
                <a:gd name="T4" fmla="*/ 6 w 6"/>
                <a:gd name="T5" fmla="*/ 2 h 13"/>
                <a:gd name="T6" fmla="*/ 5 w 6"/>
                <a:gd name="T7" fmla="*/ 13 h 13"/>
                <a:gd name="T8" fmla="*/ 0 w 6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3">
                  <a:moveTo>
                    <a:pt x="0" y="11"/>
                  </a:moveTo>
                  <a:cubicBezTo>
                    <a:pt x="3" y="8"/>
                    <a:pt x="3" y="4"/>
                    <a:pt x="5" y="1"/>
                  </a:cubicBezTo>
                  <a:cubicBezTo>
                    <a:pt x="6" y="0"/>
                    <a:pt x="6" y="2"/>
                    <a:pt x="6" y="2"/>
                  </a:cubicBezTo>
                  <a:cubicBezTo>
                    <a:pt x="6" y="6"/>
                    <a:pt x="4" y="9"/>
                    <a:pt x="5" y="13"/>
                  </a:cubicBezTo>
                  <a:cubicBezTo>
                    <a:pt x="3" y="12"/>
                    <a:pt x="2" y="11"/>
                    <a:pt x="0" y="11"/>
                  </a:cubicBezTo>
                  <a:close/>
                </a:path>
              </a:pathLst>
            </a:custGeom>
            <a:solidFill>
              <a:srgbClr val="8CBE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35" name="Grupo 334">
            <a:extLst>
              <a:ext uri="{FF2B5EF4-FFF2-40B4-BE49-F238E27FC236}">
                <a16:creationId xmlns:a16="http://schemas.microsoft.com/office/drawing/2014/main" id="{3B5EFB1E-B117-180A-AB7E-18C5D1080E1E}"/>
              </a:ext>
            </a:extLst>
          </p:cNvPr>
          <p:cNvGrpSpPr/>
          <p:nvPr/>
        </p:nvGrpSpPr>
        <p:grpSpPr>
          <a:xfrm>
            <a:off x="-2" y="4714875"/>
            <a:ext cx="9148765" cy="447676"/>
            <a:chOff x="-2" y="4714875"/>
            <a:chExt cx="9148765" cy="447676"/>
          </a:xfrm>
        </p:grpSpPr>
        <p:grpSp>
          <p:nvGrpSpPr>
            <p:cNvPr id="227" name="Grupo 226">
              <a:extLst>
                <a:ext uri="{FF2B5EF4-FFF2-40B4-BE49-F238E27FC236}">
                  <a16:creationId xmlns:a16="http://schemas.microsoft.com/office/drawing/2014/main" id="{26716DB0-1134-65CB-1AB1-057C0073514E}"/>
                </a:ext>
              </a:extLst>
            </p:cNvPr>
            <p:cNvGrpSpPr/>
            <p:nvPr/>
          </p:nvGrpSpPr>
          <p:grpSpPr>
            <a:xfrm>
              <a:off x="4597401" y="4719638"/>
              <a:ext cx="4551362" cy="441325"/>
              <a:chOff x="4597401" y="4719638"/>
              <a:chExt cx="4551362" cy="441325"/>
            </a:xfrm>
          </p:grpSpPr>
          <p:sp>
            <p:nvSpPr>
              <p:cNvPr id="123" name="Freeform 86">
                <a:extLst>
                  <a:ext uri="{FF2B5EF4-FFF2-40B4-BE49-F238E27FC236}">
                    <a16:creationId xmlns:a16="http://schemas.microsoft.com/office/drawing/2014/main" id="{DE42EE50-5F8A-6B7C-C0D0-060227406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7401" y="4795838"/>
                <a:ext cx="280987" cy="363537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4" name="Freeform 87">
                <a:extLst>
                  <a:ext uri="{FF2B5EF4-FFF2-40B4-BE49-F238E27FC236}">
                    <a16:creationId xmlns:a16="http://schemas.microsoft.com/office/drawing/2014/main" id="{E7E140A1-FE13-FD0C-DE9C-E0C552C74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900" y="4811713"/>
                <a:ext cx="169862" cy="347662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5" name="Freeform 88">
                <a:extLst>
                  <a:ext uri="{FF2B5EF4-FFF2-40B4-BE49-F238E27FC236}">
                    <a16:creationId xmlns:a16="http://schemas.microsoft.com/office/drawing/2014/main" id="{979750F4-6A15-C6E0-EDBF-D6CF4FEF6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600" y="4829175"/>
                <a:ext cx="169862" cy="330200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6" name="Freeform 89">
                <a:extLst>
                  <a:ext uri="{FF2B5EF4-FFF2-40B4-BE49-F238E27FC236}">
                    <a16:creationId xmlns:a16="http://schemas.microsoft.com/office/drawing/2014/main" id="{8070AD04-0638-4A36-B8CE-4DA1D566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6713" y="4845050"/>
                <a:ext cx="223837" cy="314325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7" name="Freeform 90">
                <a:extLst>
                  <a:ext uri="{FF2B5EF4-FFF2-40B4-BE49-F238E27FC236}">
                    <a16:creationId xmlns:a16="http://schemas.microsoft.com/office/drawing/2014/main" id="{891D3FC0-2382-0B89-54D5-BE607FBD1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8175" y="4864100"/>
                <a:ext cx="217487" cy="295275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8" name="Freeform 91">
                <a:extLst>
                  <a:ext uri="{FF2B5EF4-FFF2-40B4-BE49-F238E27FC236}">
                    <a16:creationId xmlns:a16="http://schemas.microsoft.com/office/drawing/2014/main" id="{01214B40-EDEB-985D-E574-9018B357D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3288" y="4881563"/>
                <a:ext cx="169862" cy="277812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29" name="Freeform 92">
                <a:extLst>
                  <a:ext uri="{FF2B5EF4-FFF2-40B4-BE49-F238E27FC236}">
                    <a16:creationId xmlns:a16="http://schemas.microsoft.com/office/drawing/2014/main" id="{52FB7F09-EC0A-84C0-4731-112051556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4750" y="4897438"/>
                <a:ext cx="217487" cy="261937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0" name="Freeform 93">
                <a:extLst>
                  <a:ext uri="{FF2B5EF4-FFF2-40B4-BE49-F238E27FC236}">
                    <a16:creationId xmlns:a16="http://schemas.microsoft.com/office/drawing/2014/main" id="{4DA5762C-622F-6426-6EC4-AED129FB4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56438" y="4949825"/>
                <a:ext cx="217487" cy="209550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1" name="Freeform 94">
                <a:extLst>
                  <a:ext uri="{FF2B5EF4-FFF2-40B4-BE49-F238E27FC236}">
                    <a16:creationId xmlns:a16="http://schemas.microsoft.com/office/drawing/2014/main" id="{A83CE532-13A0-AC49-C6C6-6EC8BD7B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7900" y="4967288"/>
                <a:ext cx="163512" cy="192087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2" name="Freeform 95">
                <a:extLst>
                  <a:ext uri="{FF2B5EF4-FFF2-40B4-BE49-F238E27FC236}">
                    <a16:creationId xmlns:a16="http://schemas.microsoft.com/office/drawing/2014/main" id="{E1D234A1-3290-7DAC-0DD5-07C4DEE6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3013" y="4986338"/>
                <a:ext cx="212725" cy="173037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3" name="Freeform 96">
                <a:extLst>
                  <a:ext uri="{FF2B5EF4-FFF2-40B4-BE49-F238E27FC236}">
                    <a16:creationId xmlns:a16="http://schemas.microsoft.com/office/drawing/2014/main" id="{D11A05E8-5660-2E7D-A4BC-A45758416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8125" y="5003800"/>
                <a:ext cx="169862" cy="155575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4" name="Freeform 97">
                <a:extLst>
                  <a:ext uri="{FF2B5EF4-FFF2-40B4-BE49-F238E27FC236}">
                    <a16:creationId xmlns:a16="http://schemas.microsoft.com/office/drawing/2014/main" id="{05793842-3C08-AB80-5D38-2DE3FDAF9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6163" y="5056188"/>
                <a:ext cx="222250" cy="103187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5" name="Freeform 98">
                <a:extLst>
                  <a:ext uri="{FF2B5EF4-FFF2-40B4-BE49-F238E27FC236}">
                    <a16:creationId xmlns:a16="http://schemas.microsoft.com/office/drawing/2014/main" id="{5C43EFA7-16C7-0E3B-7D2F-B037779349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0000" y="4816475"/>
                <a:ext cx="63500" cy="342900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6" name="Freeform 99">
                <a:extLst>
                  <a:ext uri="{FF2B5EF4-FFF2-40B4-BE49-F238E27FC236}">
                    <a16:creationId xmlns:a16="http://schemas.microsoft.com/office/drawing/2014/main" id="{9B3921E8-1F7B-7925-58D4-DF5B66C07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0350" y="4830763"/>
                <a:ext cx="69850" cy="328612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7" name="Freeform 100">
                <a:extLst>
                  <a:ext uri="{FF2B5EF4-FFF2-40B4-BE49-F238E27FC236}">
                    <a16:creationId xmlns:a16="http://schemas.microsoft.com/office/drawing/2014/main" id="{F4E2B80C-6E0E-85A2-58B8-199D1B6F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4700" y="5038725"/>
                <a:ext cx="223837" cy="120650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8" name="Freeform 101">
                <a:extLst>
                  <a:ext uri="{FF2B5EF4-FFF2-40B4-BE49-F238E27FC236}">
                    <a16:creationId xmlns:a16="http://schemas.microsoft.com/office/drawing/2014/main" id="{E445471D-8259-9742-6E93-D7F9FB558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275" y="4818063"/>
                <a:ext cx="58737" cy="341312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39" name="Freeform 102">
                <a:extLst>
                  <a:ext uri="{FF2B5EF4-FFF2-40B4-BE49-F238E27FC236}">
                    <a16:creationId xmlns:a16="http://schemas.microsoft.com/office/drawing/2014/main" id="{31E687BB-C8D7-0D93-757A-1F92E45B3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1813" y="4849813"/>
                <a:ext cx="63500" cy="309562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0" name="Freeform 103">
                <a:extLst>
                  <a:ext uri="{FF2B5EF4-FFF2-40B4-BE49-F238E27FC236}">
                    <a16:creationId xmlns:a16="http://schemas.microsoft.com/office/drawing/2014/main" id="{C99F32CC-5171-D971-4CE2-841A7F01F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4832350"/>
                <a:ext cx="63500" cy="327025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1" name="Freeform 104">
                <a:extLst>
                  <a:ext uri="{FF2B5EF4-FFF2-40B4-BE49-F238E27FC236}">
                    <a16:creationId xmlns:a16="http://schemas.microsoft.com/office/drawing/2014/main" id="{ADCB9DC1-9140-5E00-8784-5E9DF4D4C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9088" y="4843463"/>
                <a:ext cx="90487" cy="315912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2" name="Freeform 105">
                <a:extLst>
                  <a:ext uri="{FF2B5EF4-FFF2-40B4-BE49-F238E27FC236}">
                    <a16:creationId xmlns:a16="http://schemas.microsoft.com/office/drawing/2014/main" id="{8C041547-5EA3-3EAE-4B53-B23C1580F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1275" y="5073650"/>
                <a:ext cx="217487" cy="85725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3" name="Freeform 106">
                <a:extLst>
                  <a:ext uri="{FF2B5EF4-FFF2-40B4-BE49-F238E27FC236}">
                    <a16:creationId xmlns:a16="http://schemas.microsoft.com/office/drawing/2014/main" id="{67607E9E-57D5-DAAB-5CB0-D70C4A7DF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1688" y="4868863"/>
                <a:ext cx="65087" cy="290512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4" name="Freeform 107">
                <a:extLst>
                  <a:ext uri="{FF2B5EF4-FFF2-40B4-BE49-F238E27FC236}">
                    <a16:creationId xmlns:a16="http://schemas.microsoft.com/office/drawing/2014/main" id="{79CC58D7-7231-64E4-0889-8592096A1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8388" y="4883150"/>
                <a:ext cx="63500" cy="276225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5" name="Freeform 108">
                <a:extLst>
                  <a:ext uri="{FF2B5EF4-FFF2-40B4-BE49-F238E27FC236}">
                    <a16:creationId xmlns:a16="http://schemas.microsoft.com/office/drawing/2014/main" id="{5C7A7F10-CB68-C459-4CC3-DF89B67A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4200" y="4868863"/>
                <a:ext cx="69850" cy="290512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6" name="Freeform 109">
                <a:extLst>
                  <a:ext uri="{FF2B5EF4-FFF2-40B4-BE49-F238E27FC236}">
                    <a16:creationId xmlns:a16="http://schemas.microsoft.com/office/drawing/2014/main" id="{97BFF141-9C3D-31DB-408C-2FF8203BA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4883150"/>
                <a:ext cx="100012" cy="276225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7" name="Freeform 110">
                <a:extLst>
                  <a:ext uri="{FF2B5EF4-FFF2-40B4-BE49-F238E27FC236}">
                    <a16:creationId xmlns:a16="http://schemas.microsoft.com/office/drawing/2014/main" id="{817B42C1-4F1C-FD0E-3D35-5C4170A3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3500" y="4902200"/>
                <a:ext cx="69850" cy="257175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8" name="Freeform 111">
                <a:extLst>
                  <a:ext uri="{FF2B5EF4-FFF2-40B4-BE49-F238E27FC236}">
                    <a16:creationId xmlns:a16="http://schemas.microsoft.com/office/drawing/2014/main" id="{948C2C39-2E12-DE62-5436-91CF1A88D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0775" y="4899025"/>
                <a:ext cx="90487" cy="260350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49" name="Freeform 112">
                <a:extLst>
                  <a:ext uri="{FF2B5EF4-FFF2-40B4-BE49-F238E27FC236}">
                    <a16:creationId xmlns:a16="http://schemas.microsoft.com/office/drawing/2014/main" id="{BB995A13-EAC6-20EC-2ED3-476CF596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4918075"/>
                <a:ext cx="219075" cy="241300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0" name="Freeform 113">
                <a:extLst>
                  <a:ext uri="{FF2B5EF4-FFF2-40B4-BE49-F238E27FC236}">
                    <a16:creationId xmlns:a16="http://schemas.microsoft.com/office/drawing/2014/main" id="{F2E9C9B8-62E8-E7BC-DF03-99FEB790C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5313" y="4935538"/>
                <a:ext cx="73025" cy="223837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1" name="Freeform 114">
                <a:extLst>
                  <a:ext uri="{FF2B5EF4-FFF2-40B4-BE49-F238E27FC236}">
                    <a16:creationId xmlns:a16="http://schemas.microsoft.com/office/drawing/2014/main" id="{EFFBFDEF-8ADB-EFB8-5421-1295CE584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32588" y="4937125"/>
                <a:ext cx="217487" cy="222250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2" name="Freeform 115">
                <a:extLst>
                  <a:ext uri="{FF2B5EF4-FFF2-40B4-BE49-F238E27FC236}">
                    <a16:creationId xmlns:a16="http://schemas.microsoft.com/office/drawing/2014/main" id="{26BC3E7B-DB3C-B745-00C4-CAF56920B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2463" y="4943475"/>
                <a:ext cx="74612" cy="215900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3" name="Freeform 116">
                <a:extLst>
                  <a:ext uri="{FF2B5EF4-FFF2-40B4-BE49-F238E27FC236}">
                    <a16:creationId xmlns:a16="http://schemas.microsoft.com/office/drawing/2014/main" id="{E181482D-A56F-66C5-34B4-2311BEED7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9163" y="4970463"/>
                <a:ext cx="63500" cy="188912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4" name="Freeform 117">
                <a:extLst>
                  <a:ext uri="{FF2B5EF4-FFF2-40B4-BE49-F238E27FC236}">
                    <a16:creationId xmlns:a16="http://schemas.microsoft.com/office/drawing/2014/main" id="{A7A4B04E-6BC1-8FDE-D7CD-8DCA1B65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81888" y="4968875"/>
                <a:ext cx="68262" cy="190500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5" name="Freeform 118">
                <a:extLst>
                  <a:ext uri="{FF2B5EF4-FFF2-40B4-BE49-F238E27FC236}">
                    <a16:creationId xmlns:a16="http://schemas.microsoft.com/office/drawing/2014/main" id="{D55ADB09-0FC2-BBC9-AE77-B16856AAA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39038" y="4987925"/>
                <a:ext cx="74612" cy="171450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6" name="Freeform 119">
                <a:extLst>
                  <a:ext uri="{FF2B5EF4-FFF2-40B4-BE49-F238E27FC236}">
                    <a16:creationId xmlns:a16="http://schemas.microsoft.com/office/drawing/2014/main" id="{BB08F06C-39D0-621E-A820-7C9D48DF3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51763" y="4987925"/>
                <a:ext cx="63500" cy="171450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7" name="Freeform 120">
                <a:extLst>
                  <a:ext uri="{FF2B5EF4-FFF2-40B4-BE49-F238E27FC236}">
                    <a16:creationId xmlns:a16="http://schemas.microsoft.com/office/drawing/2014/main" id="{8E9F58C8-0FFF-FBA8-9924-14824F657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4995863"/>
                <a:ext cx="176212" cy="163512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8" name="Freeform 121">
                <a:extLst>
                  <a:ext uri="{FF2B5EF4-FFF2-40B4-BE49-F238E27FC236}">
                    <a16:creationId xmlns:a16="http://schemas.microsoft.com/office/drawing/2014/main" id="{98C9AF3B-8C2A-4A9C-F811-29A67ADBF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225" y="5003800"/>
                <a:ext cx="58737" cy="155575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59" name="Freeform 122">
                <a:extLst>
                  <a:ext uri="{FF2B5EF4-FFF2-40B4-BE49-F238E27FC236}">
                    <a16:creationId xmlns:a16="http://schemas.microsoft.com/office/drawing/2014/main" id="{6BC33A04-5651-099F-7A6A-56A5C50B4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5613" y="5026025"/>
                <a:ext cx="212725" cy="133350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0" name="Freeform 123">
                <a:extLst>
                  <a:ext uri="{FF2B5EF4-FFF2-40B4-BE49-F238E27FC236}">
                    <a16:creationId xmlns:a16="http://schemas.microsoft.com/office/drawing/2014/main" id="{94A1207B-09F9-50B3-ED57-1D6DFD42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3575" y="5022850"/>
                <a:ext cx="68262" cy="136525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1" name="Freeform 124">
                <a:extLst>
                  <a:ext uri="{FF2B5EF4-FFF2-40B4-BE49-F238E27FC236}">
                    <a16:creationId xmlns:a16="http://schemas.microsoft.com/office/drawing/2014/main" id="{832E4475-2D55-49C9-EDFB-1E348210F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31275" y="5029200"/>
                <a:ext cx="217487" cy="55562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2" name="Freeform 125">
                <a:extLst>
                  <a:ext uri="{FF2B5EF4-FFF2-40B4-BE49-F238E27FC236}">
                    <a16:creationId xmlns:a16="http://schemas.microsoft.com/office/drawing/2014/main" id="{C88DB700-AE5B-88A1-6867-1F73AD18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7075" y="5041900"/>
                <a:ext cx="58737" cy="117475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3" name="Freeform 126">
                <a:extLst>
                  <a:ext uri="{FF2B5EF4-FFF2-40B4-BE49-F238E27FC236}">
                    <a16:creationId xmlns:a16="http://schemas.microsoft.com/office/drawing/2014/main" id="{B2F86070-4E6D-89D8-9AA1-3D69F73ED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7425" y="5059363"/>
                <a:ext cx="217487" cy="100012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4" name="Freeform 127">
                <a:extLst>
                  <a:ext uri="{FF2B5EF4-FFF2-40B4-BE49-F238E27FC236}">
                    <a16:creationId xmlns:a16="http://schemas.microsoft.com/office/drawing/2014/main" id="{43E21526-B309-7D64-4814-130E16DA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8888" y="5078413"/>
                <a:ext cx="269875" cy="82550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5" name="Freeform 128">
                <a:extLst>
                  <a:ext uri="{FF2B5EF4-FFF2-40B4-BE49-F238E27FC236}">
                    <a16:creationId xmlns:a16="http://schemas.microsoft.com/office/drawing/2014/main" id="{307AE6A1-894E-603A-3FD1-2E9E98524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84963" y="5154613"/>
                <a:ext cx="57150" cy="4762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6" name="Freeform 129">
                <a:extLst>
                  <a:ext uri="{FF2B5EF4-FFF2-40B4-BE49-F238E27FC236}">
                    <a16:creationId xmlns:a16="http://schemas.microsoft.com/office/drawing/2014/main" id="{23353D27-D48B-9A2E-1A0E-6667DB16A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0075" y="5157788"/>
                <a:ext cx="42862" cy="1587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7" name="Freeform 130">
                <a:extLst>
                  <a:ext uri="{FF2B5EF4-FFF2-40B4-BE49-F238E27FC236}">
                    <a16:creationId xmlns:a16="http://schemas.microsoft.com/office/drawing/2014/main" id="{3045E7A7-ED51-E1B5-509C-46B9DDD5E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78613" y="4918075"/>
                <a:ext cx="63500" cy="241300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8" name="Freeform 131">
                <a:extLst>
                  <a:ext uri="{FF2B5EF4-FFF2-40B4-BE49-F238E27FC236}">
                    <a16:creationId xmlns:a16="http://schemas.microsoft.com/office/drawing/2014/main" id="{E33D2D5F-D541-44F6-35E5-C7D05C384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15188" y="4954588"/>
                <a:ext cx="63500" cy="204787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69" name="Freeform 132">
                <a:extLst>
                  <a:ext uri="{FF2B5EF4-FFF2-40B4-BE49-F238E27FC236}">
                    <a16:creationId xmlns:a16="http://schemas.microsoft.com/office/drawing/2014/main" id="{B0E0A8DD-99F6-423A-62FB-C16B714E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22938" y="4816475"/>
                <a:ext cx="223837" cy="71437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0" name="Freeform 133">
                <a:extLst>
                  <a:ext uri="{FF2B5EF4-FFF2-40B4-BE49-F238E27FC236}">
                    <a16:creationId xmlns:a16="http://schemas.microsoft.com/office/drawing/2014/main" id="{1617F465-4603-A50D-7148-7D3B8FE3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4700" y="4994275"/>
                <a:ext cx="217487" cy="53975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1" name="Freeform 134">
                <a:extLst>
                  <a:ext uri="{FF2B5EF4-FFF2-40B4-BE49-F238E27FC236}">
                    <a16:creationId xmlns:a16="http://schemas.microsoft.com/office/drawing/2014/main" id="{6F61336D-F9A4-9056-BC93-23C40191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6163" y="5013325"/>
                <a:ext cx="217487" cy="53975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2" name="Freeform 135">
                <a:extLst>
                  <a:ext uri="{FF2B5EF4-FFF2-40B4-BE49-F238E27FC236}">
                    <a16:creationId xmlns:a16="http://schemas.microsoft.com/office/drawing/2014/main" id="{99EAE607-F7DA-FCDB-B9BB-5987CA084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1475" y="4802188"/>
                <a:ext cx="219075" cy="55562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3" name="Freeform 136">
                <a:extLst>
                  <a:ext uri="{FF2B5EF4-FFF2-40B4-BE49-F238E27FC236}">
                    <a16:creationId xmlns:a16="http://schemas.microsoft.com/office/drawing/2014/main" id="{A0BEA200-D0E5-D327-9BD4-478DC846C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250" y="4770438"/>
                <a:ext cx="212725" cy="52387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4" name="Freeform 137">
                <a:extLst>
                  <a:ext uri="{FF2B5EF4-FFF2-40B4-BE49-F238E27FC236}">
                    <a16:creationId xmlns:a16="http://schemas.microsoft.com/office/drawing/2014/main" id="{4E510515-A2F2-9DCE-CC08-C77419BF9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9788" y="4751388"/>
                <a:ext cx="217487" cy="55562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5" name="Freeform 138">
                <a:extLst>
                  <a:ext uri="{FF2B5EF4-FFF2-40B4-BE49-F238E27FC236}">
                    <a16:creationId xmlns:a16="http://schemas.microsoft.com/office/drawing/2014/main" id="{DBEAD4AF-1AA9-95D6-E8F9-2251CF1C5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29588" y="4976813"/>
                <a:ext cx="217487" cy="55562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6" name="Freeform 139">
                <a:extLst>
                  <a:ext uri="{FF2B5EF4-FFF2-40B4-BE49-F238E27FC236}">
                    <a16:creationId xmlns:a16="http://schemas.microsoft.com/office/drawing/2014/main" id="{41B2538F-4DA6-2357-8454-BC4D2CF81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625" y="4872038"/>
                <a:ext cx="212725" cy="55562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7" name="Freeform 140">
                <a:extLst>
                  <a:ext uri="{FF2B5EF4-FFF2-40B4-BE49-F238E27FC236}">
                    <a16:creationId xmlns:a16="http://schemas.microsoft.com/office/drawing/2014/main" id="{ABFAB0F6-B948-BB8C-EFB2-B0B5E4F73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8050" y="4837113"/>
                <a:ext cx="219075" cy="52387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8" name="Freeform 141">
                <a:extLst>
                  <a:ext uri="{FF2B5EF4-FFF2-40B4-BE49-F238E27FC236}">
                    <a16:creationId xmlns:a16="http://schemas.microsoft.com/office/drawing/2014/main" id="{F0F5F36A-4B81-08F1-4B06-F58D6F754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6363" y="4786313"/>
                <a:ext cx="212725" cy="52387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79" name="Freeform 142">
                <a:extLst>
                  <a:ext uri="{FF2B5EF4-FFF2-40B4-BE49-F238E27FC236}">
                    <a16:creationId xmlns:a16="http://schemas.microsoft.com/office/drawing/2014/main" id="{E155E830-6C29-A1CA-BC56-3CD838DE1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59513" y="4852988"/>
                <a:ext cx="212725" cy="52387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0" name="Freeform 143">
                <a:extLst>
                  <a:ext uri="{FF2B5EF4-FFF2-40B4-BE49-F238E27FC236}">
                    <a16:creationId xmlns:a16="http://schemas.microsoft.com/office/drawing/2014/main" id="{1A6DF5D8-6C5F-99B5-884A-8F7B1EC1B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64475" y="4957763"/>
                <a:ext cx="211137" cy="52387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1" name="Freeform 144">
                <a:extLst>
                  <a:ext uri="{FF2B5EF4-FFF2-40B4-BE49-F238E27FC236}">
                    <a16:creationId xmlns:a16="http://schemas.microsoft.com/office/drawing/2014/main" id="{7B8A02AF-D716-58C1-3433-4E82ED21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7900" y="4922838"/>
                <a:ext cx="211137" cy="52387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2" name="Freeform 145">
                <a:extLst>
                  <a:ext uri="{FF2B5EF4-FFF2-40B4-BE49-F238E27FC236}">
                    <a16:creationId xmlns:a16="http://schemas.microsoft.com/office/drawing/2014/main" id="{A84233F7-B1B1-8E81-D7E8-319DE3A8E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93013" y="4943475"/>
                <a:ext cx="217487" cy="50800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3" name="Freeform 146">
                <a:extLst>
                  <a:ext uri="{FF2B5EF4-FFF2-40B4-BE49-F238E27FC236}">
                    <a16:creationId xmlns:a16="http://schemas.microsoft.com/office/drawing/2014/main" id="{DB69D6F8-8E5B-6CD6-0426-1B06B0FEF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61200" y="4908550"/>
                <a:ext cx="212725" cy="49212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4" name="Freeform 147">
                <a:extLst>
                  <a:ext uri="{FF2B5EF4-FFF2-40B4-BE49-F238E27FC236}">
                    <a16:creationId xmlns:a16="http://schemas.microsoft.com/office/drawing/2014/main" id="{B76365C5-FD33-BE20-BEA9-48E87B6F2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891088"/>
                <a:ext cx="217487" cy="55562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5" name="Freeform 148">
                <a:extLst>
                  <a:ext uri="{FF2B5EF4-FFF2-40B4-BE49-F238E27FC236}">
                    <a16:creationId xmlns:a16="http://schemas.microsoft.com/office/drawing/2014/main" id="{270A2148-B446-C35E-9EF1-A4D79D3B0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0000" y="4908550"/>
                <a:ext cx="115887" cy="39687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6" name="Freeform 149">
                <a:extLst>
                  <a:ext uri="{FF2B5EF4-FFF2-40B4-BE49-F238E27FC236}">
                    <a16:creationId xmlns:a16="http://schemas.microsoft.com/office/drawing/2014/main" id="{F25E51B4-FA74-EF1D-7279-6BA6FF3F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7000" y="4752975"/>
                <a:ext cx="117475" cy="38100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7" name="Freeform 150">
                <a:extLst>
                  <a:ext uri="{FF2B5EF4-FFF2-40B4-BE49-F238E27FC236}">
                    <a16:creationId xmlns:a16="http://schemas.microsoft.com/office/drawing/2014/main" id="{93894FD1-9A4C-8D9C-8485-53097EAD3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2113" y="4889500"/>
                <a:ext cx="180975" cy="52387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8" name="Freeform 151">
                <a:extLst>
                  <a:ext uri="{FF2B5EF4-FFF2-40B4-BE49-F238E27FC236}">
                    <a16:creationId xmlns:a16="http://schemas.microsoft.com/office/drawing/2014/main" id="{9AECCAB9-1A53-C129-C2E5-DDADBB47A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8538" y="4889500"/>
                <a:ext cx="122237" cy="39687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89" name="Freeform 152">
                <a:extLst>
                  <a:ext uri="{FF2B5EF4-FFF2-40B4-BE49-F238E27FC236}">
                    <a16:creationId xmlns:a16="http://schemas.microsoft.com/office/drawing/2014/main" id="{D6418296-0B91-BFF6-B737-E4B4ECC09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58263" y="4995863"/>
                <a:ext cx="117475" cy="39687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0" name="Freeform 153">
                <a:extLst>
                  <a:ext uri="{FF2B5EF4-FFF2-40B4-BE49-F238E27FC236}">
                    <a16:creationId xmlns:a16="http://schemas.microsoft.com/office/drawing/2014/main" id="{7C710936-7041-1197-DA3B-0B6DD2D15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6800" y="4979988"/>
                <a:ext cx="122237" cy="39687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1" name="Freeform 154">
                <a:extLst>
                  <a:ext uri="{FF2B5EF4-FFF2-40B4-BE49-F238E27FC236}">
                    <a16:creationId xmlns:a16="http://schemas.microsoft.com/office/drawing/2014/main" id="{44B49DC7-F518-EB1B-E2AC-799D56035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85113" y="4924425"/>
                <a:ext cx="117475" cy="39687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2" name="Freeform 155">
                <a:extLst>
                  <a:ext uri="{FF2B5EF4-FFF2-40B4-BE49-F238E27FC236}">
                    <a16:creationId xmlns:a16="http://schemas.microsoft.com/office/drawing/2014/main" id="{8508D384-2FDE-A0E0-B1EE-3F3437D0D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3425" y="4875213"/>
                <a:ext cx="115887" cy="36512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3" name="Freeform 156">
                <a:extLst>
                  <a:ext uri="{FF2B5EF4-FFF2-40B4-BE49-F238E27FC236}">
                    <a16:creationId xmlns:a16="http://schemas.microsoft.com/office/drawing/2014/main" id="{EE45E1EF-C291-B07D-4022-5B89C358A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46850" y="4838700"/>
                <a:ext cx="115887" cy="39687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4" name="Freeform 157">
                <a:extLst>
                  <a:ext uri="{FF2B5EF4-FFF2-40B4-BE49-F238E27FC236}">
                    <a16:creationId xmlns:a16="http://schemas.microsoft.com/office/drawing/2014/main" id="{43E7425E-44A9-572E-BA1D-84AD3584B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0225" y="4943475"/>
                <a:ext cx="122237" cy="39687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5" name="Freeform 158">
                <a:extLst>
                  <a:ext uri="{FF2B5EF4-FFF2-40B4-BE49-F238E27FC236}">
                    <a16:creationId xmlns:a16="http://schemas.microsoft.com/office/drawing/2014/main" id="{A61398E4-BA14-E5E0-2D82-6B3DC582B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80150" y="4822825"/>
                <a:ext cx="117475" cy="36512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6" name="Freeform 159">
                <a:extLst>
                  <a:ext uri="{FF2B5EF4-FFF2-40B4-BE49-F238E27FC236}">
                    <a16:creationId xmlns:a16="http://schemas.microsoft.com/office/drawing/2014/main" id="{5EB2C61C-6549-9FBB-AFD5-D3CABCA00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16725" y="4857750"/>
                <a:ext cx="117475" cy="36512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7" name="Freeform 160">
                <a:extLst>
                  <a:ext uri="{FF2B5EF4-FFF2-40B4-BE49-F238E27FC236}">
                    <a16:creationId xmlns:a16="http://schemas.microsoft.com/office/drawing/2014/main" id="{D11EE345-CFB0-1888-8693-B0CF09DC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15038" y="4805363"/>
                <a:ext cx="111125" cy="38100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8" name="Freeform 161">
                <a:extLst>
                  <a:ext uri="{FF2B5EF4-FFF2-40B4-BE49-F238E27FC236}">
                    <a16:creationId xmlns:a16="http://schemas.microsoft.com/office/drawing/2014/main" id="{EAB81090-A9B7-F262-047B-497162DFB5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6775" y="4719638"/>
                <a:ext cx="115887" cy="38100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199" name="Freeform 162">
                <a:extLst>
                  <a:ext uri="{FF2B5EF4-FFF2-40B4-BE49-F238E27FC236}">
                    <a16:creationId xmlns:a16="http://schemas.microsoft.com/office/drawing/2014/main" id="{27F1DC8C-7636-B31E-BC27-BDC50856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1888" y="4737100"/>
                <a:ext cx="117475" cy="36512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0" name="Freeform 163">
                <a:extLst>
                  <a:ext uri="{FF2B5EF4-FFF2-40B4-BE49-F238E27FC236}">
                    <a16:creationId xmlns:a16="http://schemas.microsoft.com/office/drawing/2014/main" id="{99C75206-51FB-EDDA-BBB9-7A876FAA5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1688" y="4960938"/>
                <a:ext cx="117475" cy="39687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1" name="Freeform 164">
                <a:extLst>
                  <a:ext uri="{FF2B5EF4-FFF2-40B4-BE49-F238E27FC236}">
                    <a16:creationId xmlns:a16="http://schemas.microsoft.com/office/drawing/2014/main" id="{C3FEF79B-88EA-1625-5AF6-CA8F9A3499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3575" y="4786313"/>
                <a:ext cx="117475" cy="39687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2" name="Freeform 165">
                <a:extLst>
                  <a:ext uri="{FF2B5EF4-FFF2-40B4-BE49-F238E27FC236}">
                    <a16:creationId xmlns:a16="http://schemas.microsoft.com/office/drawing/2014/main" id="{A87EE363-3F8A-3A72-B691-F488BCD3E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3225" y="4770438"/>
                <a:ext cx="106362" cy="36512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3" name="Freeform 166">
                <a:extLst>
                  <a:ext uri="{FF2B5EF4-FFF2-40B4-BE49-F238E27FC236}">
                    <a16:creationId xmlns:a16="http://schemas.microsoft.com/office/drawing/2014/main" id="{97042FE5-E9A6-C802-95AA-469D92C59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08813" y="4908550"/>
                <a:ext cx="174625" cy="49212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4" name="Freeform 167">
                <a:extLst>
                  <a:ext uri="{FF2B5EF4-FFF2-40B4-BE49-F238E27FC236}">
                    <a16:creationId xmlns:a16="http://schemas.microsoft.com/office/drawing/2014/main" id="{F1B9DC85-A912-E4EF-1816-3193A6829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72238" y="4872038"/>
                <a:ext cx="106362" cy="52387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5" name="Freeform 168">
                <a:extLst>
                  <a:ext uri="{FF2B5EF4-FFF2-40B4-BE49-F238E27FC236}">
                    <a16:creationId xmlns:a16="http://schemas.microsoft.com/office/drawing/2014/main" id="{3F2E9793-1BF3-5F88-5849-7EE29373A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5613" y="4976813"/>
                <a:ext cx="101600" cy="52387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6" name="Freeform 169">
                <a:extLst>
                  <a:ext uri="{FF2B5EF4-FFF2-40B4-BE49-F238E27FC236}">
                    <a16:creationId xmlns:a16="http://schemas.microsoft.com/office/drawing/2014/main" id="{5F60C168-9034-186A-8F74-887544A0C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0775" y="4856163"/>
                <a:ext cx="95250" cy="49212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7" name="Freeform 170">
                <a:extLst>
                  <a:ext uri="{FF2B5EF4-FFF2-40B4-BE49-F238E27FC236}">
                    <a16:creationId xmlns:a16="http://schemas.microsoft.com/office/drawing/2014/main" id="{3BEBB630-AB34-AFB9-E73B-5BCDD218B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78888" y="5029200"/>
                <a:ext cx="100012" cy="52387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8" name="Freeform 171">
                <a:extLst>
                  <a:ext uri="{FF2B5EF4-FFF2-40B4-BE49-F238E27FC236}">
                    <a16:creationId xmlns:a16="http://schemas.microsoft.com/office/drawing/2014/main" id="{92C732C6-17BD-0239-FAA6-781E943ED9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550" y="4822825"/>
                <a:ext cx="95250" cy="47625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09" name="Freeform 172">
                <a:extLst>
                  <a:ext uri="{FF2B5EF4-FFF2-40B4-BE49-F238E27FC236}">
                    <a16:creationId xmlns:a16="http://schemas.microsoft.com/office/drawing/2014/main" id="{7242B0A7-9CBE-DB1E-B3A7-5E764EB7F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2163" y="4752975"/>
                <a:ext cx="101600" cy="52387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0" name="Freeform 173">
                <a:extLst>
                  <a:ext uri="{FF2B5EF4-FFF2-40B4-BE49-F238E27FC236}">
                    <a16:creationId xmlns:a16="http://schemas.microsoft.com/office/drawing/2014/main" id="{CDD39FF5-7822-1704-2DC0-2D1BE5A86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47075" y="4995863"/>
                <a:ext cx="95250" cy="50800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1" name="Freeform 174">
                <a:extLst>
                  <a:ext uri="{FF2B5EF4-FFF2-40B4-BE49-F238E27FC236}">
                    <a16:creationId xmlns:a16="http://schemas.microsoft.com/office/drawing/2014/main" id="{946F4DF9-0260-482A-A7B2-91245F430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7275" y="4770438"/>
                <a:ext cx="95250" cy="49212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2" name="Freeform 175">
                <a:extLst>
                  <a:ext uri="{FF2B5EF4-FFF2-40B4-BE49-F238E27FC236}">
                    <a16:creationId xmlns:a16="http://schemas.microsoft.com/office/drawing/2014/main" id="{56B01045-8BCF-91EF-99C5-DF42A07C4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78688" y="4924425"/>
                <a:ext cx="101600" cy="50800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3" name="Freeform 176">
                <a:extLst>
                  <a:ext uri="{FF2B5EF4-FFF2-40B4-BE49-F238E27FC236}">
                    <a16:creationId xmlns:a16="http://schemas.microsoft.com/office/drawing/2014/main" id="{11BB13D3-96E9-3DA7-0CB1-D68FC24A6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5663" y="4838700"/>
                <a:ext cx="95250" cy="50800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4" name="Freeform 177">
                <a:extLst>
                  <a:ext uri="{FF2B5EF4-FFF2-40B4-BE49-F238E27FC236}">
                    <a16:creationId xmlns:a16="http://schemas.microsoft.com/office/drawing/2014/main" id="{1D03F6E2-0DA2-B6B1-B66D-72F3FA70E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12188" y="5014913"/>
                <a:ext cx="106362" cy="50800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5" name="Freeform 178">
                <a:extLst>
                  <a:ext uri="{FF2B5EF4-FFF2-40B4-BE49-F238E27FC236}">
                    <a16:creationId xmlns:a16="http://schemas.microsoft.com/office/drawing/2014/main" id="{ED4FF1E7-AF29-765C-BE0E-577B2360E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3975" y="4784725"/>
                <a:ext cx="100012" cy="53975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6" name="Freeform 179">
                <a:extLst>
                  <a:ext uri="{FF2B5EF4-FFF2-40B4-BE49-F238E27FC236}">
                    <a16:creationId xmlns:a16="http://schemas.microsoft.com/office/drawing/2014/main" id="{22FBB3E1-8FF0-5740-807B-6AC2089E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4960938"/>
                <a:ext cx="95250" cy="47625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7" name="Freeform 180">
                <a:extLst>
                  <a:ext uri="{FF2B5EF4-FFF2-40B4-BE49-F238E27FC236}">
                    <a16:creationId xmlns:a16="http://schemas.microsoft.com/office/drawing/2014/main" id="{DDA5E029-B133-5CCF-2C87-677CA3097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3850" y="4803775"/>
                <a:ext cx="95250" cy="49212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8" name="Freeform 181">
                <a:extLst>
                  <a:ext uri="{FF2B5EF4-FFF2-40B4-BE49-F238E27FC236}">
                    <a16:creationId xmlns:a16="http://schemas.microsoft.com/office/drawing/2014/main" id="{6DDBE0C6-6A47-3134-682C-FA9092F37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5388" y="4943475"/>
                <a:ext cx="95250" cy="49212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19" name="Freeform 182">
                <a:extLst>
                  <a:ext uri="{FF2B5EF4-FFF2-40B4-BE49-F238E27FC236}">
                    <a16:creationId xmlns:a16="http://schemas.microsoft.com/office/drawing/2014/main" id="{4E32EB7E-E7D4-B75B-A704-801D53BCE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2663" y="5043488"/>
                <a:ext cx="15875" cy="22225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0" name="Freeform 183">
                <a:extLst>
                  <a:ext uri="{FF2B5EF4-FFF2-40B4-BE49-F238E27FC236}">
                    <a16:creationId xmlns:a16="http://schemas.microsoft.com/office/drawing/2014/main" id="{FF545F73-9CBF-CD54-9324-BDC7ABBA0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3425" y="4949825"/>
                <a:ext cx="68262" cy="6350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1" name="Freeform 184">
                <a:extLst>
                  <a:ext uri="{FF2B5EF4-FFF2-40B4-BE49-F238E27FC236}">
                    <a16:creationId xmlns:a16="http://schemas.microsoft.com/office/drawing/2014/main" id="{FF730EF4-5A9C-ECBF-7C01-D371C883B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59800" y="5041900"/>
                <a:ext cx="52387" cy="117475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2" name="Freeform 185">
                <a:extLst>
                  <a:ext uri="{FF2B5EF4-FFF2-40B4-BE49-F238E27FC236}">
                    <a16:creationId xmlns:a16="http://schemas.microsoft.com/office/drawing/2014/main" id="{D335A124-3580-0E98-EDF0-19AF62001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24625" y="4918075"/>
                <a:ext cx="160337" cy="241300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3" name="Freeform 186">
                <a:extLst>
                  <a:ext uri="{FF2B5EF4-FFF2-40B4-BE49-F238E27FC236}">
                    <a16:creationId xmlns:a16="http://schemas.microsoft.com/office/drawing/2014/main" id="{AC47C43D-EEFD-7F65-1245-6C3FC8580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935538"/>
                <a:ext cx="169862" cy="223837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4" name="Freeform 187">
                <a:extLst>
                  <a:ext uri="{FF2B5EF4-FFF2-40B4-BE49-F238E27FC236}">
                    <a16:creationId xmlns:a16="http://schemas.microsoft.com/office/drawing/2014/main" id="{F3B3C70D-F990-ACF9-987E-31A7F9E68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1325" y="4973638"/>
                <a:ext cx="15875" cy="7937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5" name="Freeform 188">
                <a:extLst>
                  <a:ext uri="{FF2B5EF4-FFF2-40B4-BE49-F238E27FC236}">
                    <a16:creationId xmlns:a16="http://schemas.microsoft.com/office/drawing/2014/main" id="{41F0BDBC-92ED-97A3-FBEC-4CAC4D800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34350" y="5021263"/>
                <a:ext cx="153987" cy="138112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26" name="Freeform 189">
                <a:extLst>
                  <a:ext uri="{FF2B5EF4-FFF2-40B4-BE49-F238E27FC236}">
                    <a16:creationId xmlns:a16="http://schemas.microsoft.com/office/drawing/2014/main" id="{5EE54488-3AE6-81B9-9B9B-C2C719059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37413" y="4954588"/>
                <a:ext cx="25400" cy="1587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  <p:grpSp>
          <p:nvGrpSpPr>
            <p:cNvPr id="334" name="Grupo 333">
              <a:extLst>
                <a:ext uri="{FF2B5EF4-FFF2-40B4-BE49-F238E27FC236}">
                  <a16:creationId xmlns:a16="http://schemas.microsoft.com/office/drawing/2014/main" id="{3BC6A31C-86E8-306E-50BE-2073B05AF2E5}"/>
                </a:ext>
              </a:extLst>
            </p:cNvPr>
            <p:cNvGrpSpPr/>
            <p:nvPr/>
          </p:nvGrpSpPr>
          <p:grpSpPr>
            <a:xfrm flipH="1">
              <a:off x="-2" y="4714875"/>
              <a:ext cx="4629151" cy="447676"/>
              <a:chOff x="-4763" y="4714875"/>
              <a:chExt cx="4627564" cy="447676"/>
            </a:xfrm>
          </p:grpSpPr>
          <p:sp>
            <p:nvSpPr>
              <p:cNvPr id="230" name="Freeform 193">
                <a:extLst>
                  <a:ext uri="{FF2B5EF4-FFF2-40B4-BE49-F238E27FC236}">
                    <a16:creationId xmlns:a16="http://schemas.microsoft.com/office/drawing/2014/main" id="{DAEFF16E-5334-52C7-1D10-9A7714BF3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4763" y="4791075"/>
                <a:ext cx="285750" cy="369888"/>
              </a:xfrm>
              <a:custGeom>
                <a:avLst/>
                <a:gdLst>
                  <a:gd name="T0" fmla="*/ 0 w 53"/>
                  <a:gd name="T1" fmla="*/ 3 h 174"/>
                  <a:gd name="T2" fmla="*/ 1 w 53"/>
                  <a:gd name="T3" fmla="*/ 3 h 174"/>
                  <a:gd name="T4" fmla="*/ 10 w 53"/>
                  <a:gd name="T5" fmla="*/ 4 h 174"/>
                  <a:gd name="T6" fmla="*/ 13 w 53"/>
                  <a:gd name="T7" fmla="*/ 3 h 174"/>
                  <a:gd name="T8" fmla="*/ 36 w 53"/>
                  <a:gd name="T9" fmla="*/ 3 h 174"/>
                  <a:gd name="T10" fmla="*/ 42 w 53"/>
                  <a:gd name="T11" fmla="*/ 3 h 174"/>
                  <a:gd name="T12" fmla="*/ 51 w 53"/>
                  <a:gd name="T13" fmla="*/ 3 h 174"/>
                  <a:gd name="T14" fmla="*/ 51 w 53"/>
                  <a:gd name="T15" fmla="*/ 8 h 174"/>
                  <a:gd name="T16" fmla="*/ 52 w 53"/>
                  <a:gd name="T17" fmla="*/ 9 h 174"/>
                  <a:gd name="T18" fmla="*/ 52 w 53"/>
                  <a:gd name="T19" fmla="*/ 12 h 174"/>
                  <a:gd name="T20" fmla="*/ 52 w 53"/>
                  <a:gd name="T21" fmla="*/ 19 h 174"/>
                  <a:gd name="T22" fmla="*/ 52 w 53"/>
                  <a:gd name="T23" fmla="*/ 163 h 174"/>
                  <a:gd name="T24" fmla="*/ 52 w 53"/>
                  <a:gd name="T25" fmla="*/ 172 h 174"/>
                  <a:gd name="T26" fmla="*/ 51 w 53"/>
                  <a:gd name="T27" fmla="*/ 174 h 174"/>
                  <a:gd name="T28" fmla="*/ 3 w 53"/>
                  <a:gd name="T29" fmla="*/ 174 h 174"/>
                  <a:gd name="T30" fmla="*/ 0 w 53"/>
                  <a:gd name="T31" fmla="*/ 172 h 174"/>
                  <a:gd name="T32" fmla="*/ 0 w 53"/>
                  <a:gd name="T33" fmla="*/ 3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4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4" y="3"/>
                      <a:pt x="7" y="2"/>
                      <a:pt x="10" y="4"/>
                    </a:cubicBezTo>
                    <a:cubicBezTo>
                      <a:pt x="11" y="4"/>
                      <a:pt x="12" y="4"/>
                      <a:pt x="13" y="3"/>
                    </a:cubicBezTo>
                    <a:cubicBezTo>
                      <a:pt x="20" y="0"/>
                      <a:pt x="28" y="0"/>
                      <a:pt x="36" y="3"/>
                    </a:cubicBezTo>
                    <a:cubicBezTo>
                      <a:pt x="38" y="3"/>
                      <a:pt x="40" y="3"/>
                      <a:pt x="42" y="3"/>
                    </a:cubicBezTo>
                    <a:cubicBezTo>
                      <a:pt x="45" y="2"/>
                      <a:pt x="48" y="2"/>
                      <a:pt x="51" y="3"/>
                    </a:cubicBezTo>
                    <a:cubicBezTo>
                      <a:pt x="51" y="5"/>
                      <a:pt x="51" y="6"/>
                      <a:pt x="51" y="8"/>
                    </a:cubicBezTo>
                    <a:cubicBezTo>
                      <a:pt x="51" y="9"/>
                      <a:pt x="51" y="9"/>
                      <a:pt x="52" y="9"/>
                    </a:cubicBezTo>
                    <a:cubicBezTo>
                      <a:pt x="53" y="10"/>
                      <a:pt x="52" y="11"/>
                      <a:pt x="52" y="12"/>
                    </a:cubicBezTo>
                    <a:cubicBezTo>
                      <a:pt x="52" y="14"/>
                      <a:pt x="52" y="17"/>
                      <a:pt x="52" y="19"/>
                    </a:cubicBezTo>
                    <a:cubicBezTo>
                      <a:pt x="52" y="67"/>
                      <a:pt x="52" y="115"/>
                      <a:pt x="52" y="163"/>
                    </a:cubicBezTo>
                    <a:cubicBezTo>
                      <a:pt x="52" y="166"/>
                      <a:pt x="52" y="169"/>
                      <a:pt x="52" y="172"/>
                    </a:cubicBezTo>
                    <a:cubicBezTo>
                      <a:pt x="52" y="173"/>
                      <a:pt x="51" y="173"/>
                      <a:pt x="51" y="174"/>
                    </a:cubicBezTo>
                    <a:cubicBezTo>
                      <a:pt x="35" y="174"/>
                      <a:pt x="19" y="174"/>
                      <a:pt x="3" y="174"/>
                    </a:cubicBezTo>
                    <a:cubicBezTo>
                      <a:pt x="1" y="174"/>
                      <a:pt x="0" y="174"/>
                      <a:pt x="0" y="172"/>
                    </a:cubicBezTo>
                    <a:cubicBezTo>
                      <a:pt x="0" y="115"/>
                      <a:pt x="0" y="59"/>
                      <a:pt x="0" y="3"/>
                    </a:cubicBezTo>
                    <a:close/>
                  </a:path>
                </a:pathLst>
              </a:custGeom>
              <a:solidFill>
                <a:srgbClr val="E5E6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1" name="Freeform 194">
                <a:extLst>
                  <a:ext uri="{FF2B5EF4-FFF2-40B4-BE49-F238E27FC236}">
                    <a16:creationId xmlns:a16="http://schemas.microsoft.com/office/drawing/2014/main" id="{49AC40B6-CE19-28A5-0193-63F79759C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88" y="4808538"/>
                <a:ext cx="173038" cy="352425"/>
              </a:xfrm>
              <a:custGeom>
                <a:avLst/>
                <a:gdLst>
                  <a:gd name="T0" fmla="*/ 31 w 32"/>
                  <a:gd name="T1" fmla="*/ 166 h 166"/>
                  <a:gd name="T2" fmla="*/ 2 w 32"/>
                  <a:gd name="T3" fmla="*/ 166 h 166"/>
                  <a:gd name="T4" fmla="*/ 0 w 32"/>
                  <a:gd name="T5" fmla="*/ 162 h 166"/>
                  <a:gd name="T6" fmla="*/ 0 w 32"/>
                  <a:gd name="T7" fmla="*/ 135 h 166"/>
                  <a:gd name="T8" fmla="*/ 0 w 32"/>
                  <a:gd name="T9" fmla="*/ 120 h 166"/>
                  <a:gd name="T10" fmla="*/ 0 w 32"/>
                  <a:gd name="T11" fmla="*/ 96 h 166"/>
                  <a:gd name="T12" fmla="*/ 0 w 32"/>
                  <a:gd name="T13" fmla="*/ 10 h 166"/>
                  <a:gd name="T14" fmla="*/ 0 w 32"/>
                  <a:gd name="T15" fmla="*/ 5 h 166"/>
                  <a:gd name="T16" fmla="*/ 1 w 32"/>
                  <a:gd name="T17" fmla="*/ 4 h 166"/>
                  <a:gd name="T18" fmla="*/ 27 w 32"/>
                  <a:gd name="T19" fmla="*/ 3 h 166"/>
                  <a:gd name="T20" fmla="*/ 31 w 32"/>
                  <a:gd name="T21" fmla="*/ 5 h 166"/>
                  <a:gd name="T22" fmla="*/ 32 w 32"/>
                  <a:gd name="T23" fmla="*/ 9 h 166"/>
                  <a:gd name="T24" fmla="*/ 32 w 32"/>
                  <a:gd name="T25" fmla="*/ 161 h 166"/>
                  <a:gd name="T26" fmla="*/ 31 w 32"/>
                  <a:gd name="T27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2" h="166">
                    <a:moveTo>
                      <a:pt x="31" y="166"/>
                    </a:moveTo>
                    <a:cubicBezTo>
                      <a:pt x="21" y="166"/>
                      <a:pt x="11" y="166"/>
                      <a:pt x="2" y="166"/>
                    </a:cubicBezTo>
                    <a:cubicBezTo>
                      <a:pt x="0" y="165"/>
                      <a:pt x="0" y="164"/>
                      <a:pt x="0" y="162"/>
                    </a:cubicBezTo>
                    <a:cubicBezTo>
                      <a:pt x="0" y="153"/>
                      <a:pt x="0" y="144"/>
                      <a:pt x="0" y="135"/>
                    </a:cubicBezTo>
                    <a:cubicBezTo>
                      <a:pt x="1" y="130"/>
                      <a:pt x="0" y="125"/>
                      <a:pt x="0" y="120"/>
                    </a:cubicBezTo>
                    <a:cubicBezTo>
                      <a:pt x="0" y="112"/>
                      <a:pt x="0" y="104"/>
                      <a:pt x="0" y="96"/>
                    </a:cubicBezTo>
                    <a:cubicBezTo>
                      <a:pt x="0" y="68"/>
                      <a:pt x="0" y="39"/>
                      <a:pt x="0" y="10"/>
                    </a:cubicBezTo>
                    <a:cubicBezTo>
                      <a:pt x="0" y="8"/>
                      <a:pt x="0" y="6"/>
                      <a:pt x="0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0" y="0"/>
                      <a:pt x="18" y="0"/>
                      <a:pt x="27" y="3"/>
                    </a:cubicBezTo>
                    <a:cubicBezTo>
                      <a:pt x="28" y="3"/>
                      <a:pt x="30" y="3"/>
                      <a:pt x="31" y="5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60"/>
                      <a:pt x="32" y="111"/>
                      <a:pt x="32" y="161"/>
                    </a:cubicBezTo>
                    <a:cubicBezTo>
                      <a:pt x="32" y="163"/>
                      <a:pt x="32" y="165"/>
                      <a:pt x="31" y="166"/>
                    </a:cubicBez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2" name="Freeform 195">
                <a:extLst>
                  <a:ext uri="{FF2B5EF4-FFF2-40B4-BE49-F238E27FC236}">
                    <a16:creationId xmlns:a16="http://schemas.microsoft.com/office/drawing/2014/main" id="{E5704706-B15E-41C1-B212-72DD4C3BA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963" y="4826000"/>
                <a:ext cx="173038" cy="334963"/>
              </a:xfrm>
              <a:custGeom>
                <a:avLst/>
                <a:gdLst>
                  <a:gd name="T0" fmla="*/ 31 w 32"/>
                  <a:gd name="T1" fmla="*/ 158 h 158"/>
                  <a:gd name="T2" fmla="*/ 2 w 32"/>
                  <a:gd name="T3" fmla="*/ 158 h 158"/>
                  <a:gd name="T4" fmla="*/ 1 w 32"/>
                  <a:gd name="T5" fmla="*/ 153 h 158"/>
                  <a:gd name="T6" fmla="*/ 1 w 32"/>
                  <a:gd name="T7" fmla="*/ 116 h 158"/>
                  <a:gd name="T8" fmla="*/ 1 w 32"/>
                  <a:gd name="T9" fmla="*/ 11 h 158"/>
                  <a:gd name="T10" fmla="*/ 2 w 32"/>
                  <a:gd name="T11" fmla="*/ 4 h 158"/>
                  <a:gd name="T12" fmla="*/ 10 w 32"/>
                  <a:gd name="T13" fmla="*/ 1 h 158"/>
                  <a:gd name="T14" fmla="*/ 31 w 32"/>
                  <a:gd name="T15" fmla="*/ 4 h 158"/>
                  <a:gd name="T16" fmla="*/ 32 w 32"/>
                  <a:gd name="T17" fmla="*/ 10 h 158"/>
                  <a:gd name="T18" fmla="*/ 32 w 32"/>
                  <a:gd name="T19" fmla="*/ 113 h 158"/>
                  <a:gd name="T20" fmla="*/ 32 w 32"/>
                  <a:gd name="T21" fmla="*/ 153 h 158"/>
                  <a:gd name="T22" fmla="*/ 31 w 32"/>
                  <a:gd name="T23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2" h="158">
                    <a:moveTo>
                      <a:pt x="31" y="158"/>
                    </a:moveTo>
                    <a:cubicBezTo>
                      <a:pt x="21" y="158"/>
                      <a:pt x="11" y="158"/>
                      <a:pt x="2" y="158"/>
                    </a:cubicBezTo>
                    <a:cubicBezTo>
                      <a:pt x="0" y="157"/>
                      <a:pt x="1" y="155"/>
                      <a:pt x="1" y="153"/>
                    </a:cubicBezTo>
                    <a:cubicBezTo>
                      <a:pt x="1" y="141"/>
                      <a:pt x="0" y="129"/>
                      <a:pt x="1" y="116"/>
                    </a:cubicBezTo>
                    <a:cubicBezTo>
                      <a:pt x="1" y="81"/>
                      <a:pt x="0" y="46"/>
                      <a:pt x="1" y="11"/>
                    </a:cubicBezTo>
                    <a:cubicBezTo>
                      <a:pt x="1" y="9"/>
                      <a:pt x="0" y="6"/>
                      <a:pt x="2" y="4"/>
                    </a:cubicBezTo>
                    <a:cubicBezTo>
                      <a:pt x="4" y="2"/>
                      <a:pt x="7" y="2"/>
                      <a:pt x="10" y="1"/>
                    </a:cubicBezTo>
                    <a:cubicBezTo>
                      <a:pt x="17" y="0"/>
                      <a:pt x="24" y="1"/>
                      <a:pt x="31" y="4"/>
                    </a:cubicBezTo>
                    <a:cubicBezTo>
                      <a:pt x="32" y="6"/>
                      <a:pt x="32" y="8"/>
                      <a:pt x="32" y="10"/>
                    </a:cubicBezTo>
                    <a:cubicBezTo>
                      <a:pt x="32" y="44"/>
                      <a:pt x="32" y="79"/>
                      <a:pt x="32" y="113"/>
                    </a:cubicBezTo>
                    <a:cubicBezTo>
                      <a:pt x="32" y="126"/>
                      <a:pt x="32" y="140"/>
                      <a:pt x="32" y="153"/>
                    </a:cubicBezTo>
                    <a:cubicBezTo>
                      <a:pt x="32" y="155"/>
                      <a:pt x="32" y="157"/>
                      <a:pt x="31" y="158"/>
                    </a:cubicBezTo>
                    <a:close/>
                  </a:path>
                </a:pathLst>
              </a:custGeom>
              <a:solidFill>
                <a:srgbClr val="FFDC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3" name="Freeform 196">
                <a:extLst>
                  <a:ext uri="{FF2B5EF4-FFF2-40B4-BE49-F238E27FC236}">
                    <a16:creationId xmlns:a16="http://schemas.microsoft.com/office/drawing/2014/main" id="{C891682C-662A-7F12-2316-81FC98BF4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838" y="4841875"/>
                <a:ext cx="227013" cy="319088"/>
              </a:xfrm>
              <a:custGeom>
                <a:avLst/>
                <a:gdLst>
                  <a:gd name="T0" fmla="*/ 32 w 42"/>
                  <a:gd name="T1" fmla="*/ 150 h 150"/>
                  <a:gd name="T2" fmla="*/ 2 w 42"/>
                  <a:gd name="T3" fmla="*/ 150 h 150"/>
                  <a:gd name="T4" fmla="*/ 1 w 42"/>
                  <a:gd name="T5" fmla="*/ 141 h 150"/>
                  <a:gd name="T6" fmla="*/ 1 w 42"/>
                  <a:gd name="T7" fmla="*/ 114 h 150"/>
                  <a:gd name="T8" fmla="*/ 1 w 42"/>
                  <a:gd name="T9" fmla="*/ 11 h 150"/>
                  <a:gd name="T10" fmla="*/ 1 w 42"/>
                  <a:gd name="T11" fmla="*/ 8 h 150"/>
                  <a:gd name="T12" fmla="*/ 5 w 42"/>
                  <a:gd name="T13" fmla="*/ 3 h 150"/>
                  <a:gd name="T14" fmla="*/ 8 w 42"/>
                  <a:gd name="T15" fmla="*/ 2 h 150"/>
                  <a:gd name="T16" fmla="*/ 26 w 42"/>
                  <a:gd name="T17" fmla="*/ 2 h 150"/>
                  <a:gd name="T18" fmla="*/ 32 w 42"/>
                  <a:gd name="T19" fmla="*/ 2 h 150"/>
                  <a:gd name="T20" fmla="*/ 39 w 42"/>
                  <a:gd name="T21" fmla="*/ 2 h 150"/>
                  <a:gd name="T22" fmla="*/ 41 w 42"/>
                  <a:gd name="T23" fmla="*/ 5 h 150"/>
                  <a:gd name="T24" fmla="*/ 36 w 42"/>
                  <a:gd name="T25" fmla="*/ 5 h 150"/>
                  <a:gd name="T26" fmla="*/ 32 w 42"/>
                  <a:gd name="T27" fmla="*/ 9 h 150"/>
                  <a:gd name="T28" fmla="*/ 32 w 42"/>
                  <a:gd name="T29" fmla="*/ 13 h 150"/>
                  <a:gd name="T30" fmla="*/ 32 w 42"/>
                  <a:gd name="T31" fmla="*/ 147 h 150"/>
                  <a:gd name="T32" fmla="*/ 32 w 42"/>
                  <a:gd name="T3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50">
                    <a:moveTo>
                      <a:pt x="32" y="150"/>
                    </a:moveTo>
                    <a:cubicBezTo>
                      <a:pt x="22" y="150"/>
                      <a:pt x="12" y="150"/>
                      <a:pt x="2" y="150"/>
                    </a:cubicBezTo>
                    <a:cubicBezTo>
                      <a:pt x="1" y="147"/>
                      <a:pt x="1" y="144"/>
                      <a:pt x="1" y="141"/>
                    </a:cubicBezTo>
                    <a:cubicBezTo>
                      <a:pt x="0" y="132"/>
                      <a:pt x="1" y="123"/>
                      <a:pt x="1" y="114"/>
                    </a:cubicBezTo>
                    <a:cubicBezTo>
                      <a:pt x="1" y="80"/>
                      <a:pt x="1" y="46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4"/>
                      <a:pt x="2" y="4"/>
                      <a:pt x="5" y="3"/>
                    </a:cubicBezTo>
                    <a:cubicBezTo>
                      <a:pt x="6" y="3"/>
                      <a:pt x="7" y="2"/>
                      <a:pt x="8" y="2"/>
                    </a:cubicBezTo>
                    <a:cubicBezTo>
                      <a:pt x="14" y="0"/>
                      <a:pt x="20" y="1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2"/>
                      <a:pt x="37" y="1"/>
                      <a:pt x="39" y="2"/>
                    </a:cubicBezTo>
                    <a:cubicBezTo>
                      <a:pt x="41" y="2"/>
                      <a:pt x="42" y="3"/>
                      <a:pt x="41" y="5"/>
                    </a:cubicBezTo>
                    <a:cubicBezTo>
                      <a:pt x="39" y="5"/>
                      <a:pt x="38" y="5"/>
                      <a:pt x="36" y="5"/>
                    </a:cubicBezTo>
                    <a:cubicBezTo>
                      <a:pt x="33" y="5"/>
                      <a:pt x="32" y="6"/>
                      <a:pt x="32" y="9"/>
                    </a:cubicBezTo>
                    <a:cubicBezTo>
                      <a:pt x="32" y="10"/>
                      <a:pt x="32" y="11"/>
                      <a:pt x="32" y="13"/>
                    </a:cubicBezTo>
                    <a:cubicBezTo>
                      <a:pt x="32" y="57"/>
                      <a:pt x="32" y="102"/>
                      <a:pt x="32" y="147"/>
                    </a:cubicBezTo>
                    <a:cubicBezTo>
                      <a:pt x="32" y="148"/>
                      <a:pt x="32" y="149"/>
                      <a:pt x="32" y="150"/>
                    </a:cubicBezTo>
                    <a:close/>
                  </a:path>
                </a:pathLst>
              </a:custGeom>
              <a:solidFill>
                <a:srgbClr val="F6AA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4" name="Freeform 197">
                <a:extLst>
                  <a:ext uri="{FF2B5EF4-FFF2-40B4-BE49-F238E27FC236}">
                    <a16:creationId xmlns:a16="http://schemas.microsoft.com/office/drawing/2014/main" id="{2E08F947-1FA6-3024-95B7-07247BF2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475" y="4860925"/>
                <a:ext cx="222250" cy="300038"/>
              </a:xfrm>
              <a:custGeom>
                <a:avLst/>
                <a:gdLst>
                  <a:gd name="T0" fmla="*/ 31 w 41"/>
                  <a:gd name="T1" fmla="*/ 141 h 141"/>
                  <a:gd name="T2" fmla="*/ 1 w 41"/>
                  <a:gd name="T3" fmla="*/ 141 h 141"/>
                  <a:gd name="T4" fmla="*/ 0 w 41"/>
                  <a:gd name="T5" fmla="*/ 137 h 141"/>
                  <a:gd name="T6" fmla="*/ 0 w 41"/>
                  <a:gd name="T7" fmla="*/ 92 h 141"/>
                  <a:gd name="T8" fmla="*/ 1 w 41"/>
                  <a:gd name="T9" fmla="*/ 59 h 141"/>
                  <a:gd name="T10" fmla="*/ 0 w 41"/>
                  <a:gd name="T11" fmla="*/ 13 h 141"/>
                  <a:gd name="T12" fmla="*/ 1 w 41"/>
                  <a:gd name="T13" fmla="*/ 7 h 141"/>
                  <a:gd name="T14" fmla="*/ 3 w 41"/>
                  <a:gd name="T15" fmla="*/ 3 h 141"/>
                  <a:gd name="T16" fmla="*/ 19 w 41"/>
                  <a:gd name="T17" fmla="*/ 0 h 141"/>
                  <a:gd name="T18" fmla="*/ 20 w 41"/>
                  <a:gd name="T19" fmla="*/ 0 h 141"/>
                  <a:gd name="T20" fmla="*/ 37 w 41"/>
                  <a:gd name="T21" fmla="*/ 1 h 141"/>
                  <a:gd name="T22" fmla="*/ 41 w 41"/>
                  <a:gd name="T23" fmla="*/ 4 h 141"/>
                  <a:gd name="T24" fmla="*/ 41 w 41"/>
                  <a:gd name="T25" fmla="*/ 5 h 141"/>
                  <a:gd name="T26" fmla="*/ 39 w 41"/>
                  <a:gd name="T27" fmla="*/ 5 h 141"/>
                  <a:gd name="T28" fmla="*/ 32 w 41"/>
                  <a:gd name="T29" fmla="*/ 9 h 141"/>
                  <a:gd name="T30" fmla="*/ 32 w 41"/>
                  <a:gd name="T31" fmla="*/ 138 h 141"/>
                  <a:gd name="T32" fmla="*/ 31 w 41"/>
                  <a:gd name="T33" fmla="*/ 14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41">
                    <a:moveTo>
                      <a:pt x="31" y="141"/>
                    </a:moveTo>
                    <a:cubicBezTo>
                      <a:pt x="21" y="141"/>
                      <a:pt x="11" y="141"/>
                      <a:pt x="1" y="141"/>
                    </a:cubicBezTo>
                    <a:cubicBezTo>
                      <a:pt x="0" y="140"/>
                      <a:pt x="0" y="139"/>
                      <a:pt x="0" y="137"/>
                    </a:cubicBezTo>
                    <a:cubicBezTo>
                      <a:pt x="0" y="122"/>
                      <a:pt x="0" y="107"/>
                      <a:pt x="0" y="92"/>
                    </a:cubicBezTo>
                    <a:cubicBezTo>
                      <a:pt x="1" y="81"/>
                      <a:pt x="1" y="70"/>
                      <a:pt x="1" y="59"/>
                    </a:cubicBezTo>
                    <a:cubicBezTo>
                      <a:pt x="0" y="44"/>
                      <a:pt x="0" y="28"/>
                      <a:pt x="0" y="13"/>
                    </a:cubicBezTo>
                    <a:cubicBezTo>
                      <a:pt x="0" y="11"/>
                      <a:pt x="0" y="9"/>
                      <a:pt x="1" y="7"/>
                    </a:cubicBezTo>
                    <a:cubicBezTo>
                      <a:pt x="1" y="5"/>
                      <a:pt x="1" y="4"/>
                      <a:pt x="3" y="3"/>
                    </a:cubicBezTo>
                    <a:cubicBezTo>
                      <a:pt x="8" y="0"/>
                      <a:pt x="13" y="0"/>
                      <a:pt x="19" y="0"/>
                    </a:cubicBezTo>
                    <a:cubicBezTo>
                      <a:pt x="19" y="0"/>
                      <a:pt x="19" y="0"/>
                      <a:pt x="20" y="0"/>
                    </a:cubicBezTo>
                    <a:cubicBezTo>
                      <a:pt x="25" y="2"/>
                      <a:pt x="31" y="3"/>
                      <a:pt x="37" y="1"/>
                    </a:cubicBezTo>
                    <a:cubicBezTo>
                      <a:pt x="39" y="0"/>
                      <a:pt x="41" y="2"/>
                      <a:pt x="41" y="4"/>
                    </a:cubicBezTo>
                    <a:cubicBezTo>
                      <a:pt x="41" y="4"/>
                      <a:pt x="41" y="5"/>
                      <a:pt x="41" y="5"/>
                    </a:cubicBezTo>
                    <a:cubicBezTo>
                      <a:pt x="40" y="5"/>
                      <a:pt x="40" y="5"/>
                      <a:pt x="39" y="5"/>
                    </a:cubicBezTo>
                    <a:cubicBezTo>
                      <a:pt x="35" y="2"/>
                      <a:pt x="32" y="4"/>
                      <a:pt x="32" y="9"/>
                    </a:cubicBezTo>
                    <a:cubicBezTo>
                      <a:pt x="32" y="52"/>
                      <a:pt x="32" y="95"/>
                      <a:pt x="32" y="138"/>
                    </a:cubicBezTo>
                    <a:cubicBezTo>
                      <a:pt x="32" y="139"/>
                      <a:pt x="32" y="140"/>
                      <a:pt x="31" y="141"/>
                    </a:cubicBezTo>
                    <a:close/>
                  </a:path>
                </a:pathLst>
              </a:custGeom>
              <a:solidFill>
                <a:srgbClr val="F07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5" name="Freeform 198">
                <a:extLst>
                  <a:ext uri="{FF2B5EF4-FFF2-40B4-BE49-F238E27FC236}">
                    <a16:creationId xmlns:a16="http://schemas.microsoft.com/office/drawing/2014/main" id="{7DAAD205-9B05-7C49-96C9-80BDBB5AA8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4938" y="4878388"/>
                <a:ext cx="171450" cy="282575"/>
              </a:xfrm>
              <a:custGeom>
                <a:avLst/>
                <a:gdLst>
                  <a:gd name="T0" fmla="*/ 31 w 32"/>
                  <a:gd name="T1" fmla="*/ 133 h 133"/>
                  <a:gd name="T2" fmla="*/ 2 w 32"/>
                  <a:gd name="T3" fmla="*/ 133 h 133"/>
                  <a:gd name="T4" fmla="*/ 1 w 32"/>
                  <a:gd name="T5" fmla="*/ 129 h 133"/>
                  <a:gd name="T6" fmla="*/ 1 w 32"/>
                  <a:gd name="T7" fmla="*/ 110 h 133"/>
                  <a:gd name="T8" fmla="*/ 1 w 32"/>
                  <a:gd name="T9" fmla="*/ 41 h 133"/>
                  <a:gd name="T10" fmla="*/ 1 w 32"/>
                  <a:gd name="T11" fmla="*/ 12 h 133"/>
                  <a:gd name="T12" fmla="*/ 8 w 32"/>
                  <a:gd name="T13" fmla="*/ 2 h 133"/>
                  <a:gd name="T14" fmla="*/ 9 w 32"/>
                  <a:gd name="T15" fmla="*/ 2 h 133"/>
                  <a:gd name="T16" fmla="*/ 27 w 32"/>
                  <a:gd name="T17" fmla="*/ 3 h 133"/>
                  <a:gd name="T18" fmla="*/ 32 w 32"/>
                  <a:gd name="T19" fmla="*/ 4 h 133"/>
                  <a:gd name="T20" fmla="*/ 32 w 32"/>
                  <a:gd name="T21" fmla="*/ 9 h 133"/>
                  <a:gd name="T22" fmla="*/ 32 w 32"/>
                  <a:gd name="T23" fmla="*/ 130 h 133"/>
                  <a:gd name="T24" fmla="*/ 31 w 32"/>
                  <a:gd name="T25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133">
                    <a:moveTo>
                      <a:pt x="31" y="133"/>
                    </a:moveTo>
                    <a:cubicBezTo>
                      <a:pt x="22" y="133"/>
                      <a:pt x="12" y="133"/>
                      <a:pt x="2" y="133"/>
                    </a:cubicBezTo>
                    <a:cubicBezTo>
                      <a:pt x="1" y="132"/>
                      <a:pt x="1" y="130"/>
                      <a:pt x="1" y="129"/>
                    </a:cubicBezTo>
                    <a:cubicBezTo>
                      <a:pt x="1" y="123"/>
                      <a:pt x="1" y="116"/>
                      <a:pt x="1" y="110"/>
                    </a:cubicBezTo>
                    <a:cubicBezTo>
                      <a:pt x="1" y="87"/>
                      <a:pt x="0" y="64"/>
                      <a:pt x="1" y="41"/>
                    </a:cubicBezTo>
                    <a:cubicBezTo>
                      <a:pt x="1" y="31"/>
                      <a:pt x="1" y="21"/>
                      <a:pt x="1" y="12"/>
                    </a:cubicBezTo>
                    <a:cubicBezTo>
                      <a:pt x="1" y="5"/>
                      <a:pt x="1" y="4"/>
                      <a:pt x="8" y="2"/>
                    </a:cubicBezTo>
                    <a:cubicBezTo>
                      <a:pt x="8" y="2"/>
                      <a:pt x="9" y="2"/>
                      <a:pt x="9" y="2"/>
                    </a:cubicBezTo>
                    <a:cubicBezTo>
                      <a:pt x="15" y="0"/>
                      <a:pt x="21" y="0"/>
                      <a:pt x="27" y="3"/>
                    </a:cubicBezTo>
                    <a:cubicBezTo>
                      <a:pt x="29" y="3"/>
                      <a:pt x="31" y="3"/>
                      <a:pt x="32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50"/>
                      <a:pt x="32" y="90"/>
                      <a:pt x="32" y="130"/>
                    </a:cubicBezTo>
                    <a:cubicBezTo>
                      <a:pt x="32" y="131"/>
                      <a:pt x="32" y="132"/>
                      <a:pt x="31" y="133"/>
                    </a:cubicBezTo>
                    <a:close/>
                  </a:path>
                </a:pathLst>
              </a:custGeom>
              <a:solidFill>
                <a:srgbClr val="EF83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6" name="Freeform 199">
                <a:extLst>
                  <a:ext uri="{FF2B5EF4-FFF2-40B4-BE49-F238E27FC236}">
                    <a16:creationId xmlns:a16="http://schemas.microsoft.com/office/drawing/2014/main" id="{03891105-29FE-AB2A-60BD-9C766E14A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9575" y="4895850"/>
                <a:ext cx="222250" cy="265113"/>
              </a:xfrm>
              <a:custGeom>
                <a:avLst/>
                <a:gdLst>
                  <a:gd name="T0" fmla="*/ 35 w 41"/>
                  <a:gd name="T1" fmla="*/ 125 h 125"/>
                  <a:gd name="T2" fmla="*/ 1 w 41"/>
                  <a:gd name="T3" fmla="*/ 125 h 125"/>
                  <a:gd name="T4" fmla="*/ 0 w 41"/>
                  <a:gd name="T5" fmla="*/ 122 h 125"/>
                  <a:gd name="T6" fmla="*/ 0 w 41"/>
                  <a:gd name="T7" fmla="*/ 14 h 125"/>
                  <a:gd name="T8" fmla="*/ 0 w 41"/>
                  <a:gd name="T9" fmla="*/ 10 h 125"/>
                  <a:gd name="T10" fmla="*/ 6 w 41"/>
                  <a:gd name="T11" fmla="*/ 2 h 125"/>
                  <a:gd name="T12" fmla="*/ 26 w 41"/>
                  <a:gd name="T13" fmla="*/ 2 h 125"/>
                  <a:gd name="T14" fmla="*/ 32 w 41"/>
                  <a:gd name="T15" fmla="*/ 2 h 125"/>
                  <a:gd name="T16" fmla="*/ 39 w 41"/>
                  <a:gd name="T17" fmla="*/ 2 h 125"/>
                  <a:gd name="T18" fmla="*/ 40 w 41"/>
                  <a:gd name="T19" fmla="*/ 4 h 125"/>
                  <a:gd name="T20" fmla="*/ 35 w 41"/>
                  <a:gd name="T21" fmla="*/ 4 h 125"/>
                  <a:gd name="T22" fmla="*/ 31 w 41"/>
                  <a:gd name="T23" fmla="*/ 8 h 125"/>
                  <a:gd name="T24" fmla="*/ 31 w 41"/>
                  <a:gd name="T25" fmla="*/ 12 h 125"/>
                  <a:gd name="T26" fmla="*/ 31 w 41"/>
                  <a:gd name="T27" fmla="*/ 115 h 125"/>
                  <a:gd name="T28" fmla="*/ 35 w 41"/>
                  <a:gd name="T29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" h="125">
                    <a:moveTo>
                      <a:pt x="35" y="125"/>
                    </a:moveTo>
                    <a:cubicBezTo>
                      <a:pt x="23" y="125"/>
                      <a:pt x="12" y="125"/>
                      <a:pt x="1" y="125"/>
                    </a:cubicBezTo>
                    <a:cubicBezTo>
                      <a:pt x="0" y="124"/>
                      <a:pt x="0" y="123"/>
                      <a:pt x="0" y="122"/>
                    </a:cubicBezTo>
                    <a:cubicBezTo>
                      <a:pt x="0" y="86"/>
                      <a:pt x="0" y="50"/>
                      <a:pt x="0" y="14"/>
                    </a:cubicBezTo>
                    <a:cubicBezTo>
                      <a:pt x="0" y="13"/>
                      <a:pt x="0" y="11"/>
                      <a:pt x="0" y="10"/>
                    </a:cubicBezTo>
                    <a:cubicBezTo>
                      <a:pt x="0" y="4"/>
                      <a:pt x="0" y="4"/>
                      <a:pt x="6" y="2"/>
                    </a:cubicBezTo>
                    <a:cubicBezTo>
                      <a:pt x="13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4" y="1"/>
                      <a:pt x="36" y="2"/>
                      <a:pt x="39" y="2"/>
                    </a:cubicBezTo>
                    <a:cubicBezTo>
                      <a:pt x="40" y="2"/>
                      <a:pt x="41" y="2"/>
                      <a:pt x="40" y="4"/>
                    </a:cubicBezTo>
                    <a:cubicBezTo>
                      <a:pt x="38" y="5"/>
                      <a:pt x="37" y="4"/>
                      <a:pt x="35" y="4"/>
                    </a:cubicBezTo>
                    <a:cubicBezTo>
                      <a:pt x="33" y="4"/>
                      <a:pt x="31" y="5"/>
                      <a:pt x="31" y="8"/>
                    </a:cubicBezTo>
                    <a:cubicBezTo>
                      <a:pt x="31" y="9"/>
                      <a:pt x="31" y="10"/>
                      <a:pt x="31" y="12"/>
                    </a:cubicBezTo>
                    <a:cubicBezTo>
                      <a:pt x="31" y="46"/>
                      <a:pt x="31" y="80"/>
                      <a:pt x="31" y="115"/>
                    </a:cubicBezTo>
                    <a:cubicBezTo>
                      <a:pt x="31" y="119"/>
                      <a:pt x="30" y="123"/>
                      <a:pt x="35" y="125"/>
                    </a:cubicBezTo>
                    <a:close/>
                  </a:path>
                </a:pathLst>
              </a:custGeom>
              <a:solidFill>
                <a:srgbClr val="EA55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7" name="Freeform 200">
                <a:extLst>
                  <a:ext uri="{FF2B5EF4-FFF2-40B4-BE49-F238E27FC236}">
                    <a16:creationId xmlns:a16="http://schemas.microsoft.com/office/drawing/2014/main" id="{411732F6-241F-05CE-F9CF-EB33DBEB5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550" y="4948238"/>
                <a:ext cx="220663" cy="212725"/>
              </a:xfrm>
              <a:custGeom>
                <a:avLst/>
                <a:gdLst>
                  <a:gd name="T0" fmla="*/ 41 w 41"/>
                  <a:gd name="T1" fmla="*/ 100 h 100"/>
                  <a:gd name="T2" fmla="*/ 1 w 41"/>
                  <a:gd name="T3" fmla="*/ 100 h 100"/>
                  <a:gd name="T4" fmla="*/ 0 w 41"/>
                  <a:gd name="T5" fmla="*/ 96 h 100"/>
                  <a:gd name="T6" fmla="*/ 0 w 41"/>
                  <a:gd name="T7" fmla="*/ 8 h 100"/>
                  <a:gd name="T8" fmla="*/ 2 w 41"/>
                  <a:gd name="T9" fmla="*/ 4 h 100"/>
                  <a:gd name="T10" fmla="*/ 5 w 41"/>
                  <a:gd name="T11" fmla="*/ 2 h 100"/>
                  <a:gd name="T12" fmla="*/ 6 w 41"/>
                  <a:gd name="T13" fmla="*/ 2 h 100"/>
                  <a:gd name="T14" fmla="*/ 18 w 41"/>
                  <a:gd name="T15" fmla="*/ 1 h 100"/>
                  <a:gd name="T16" fmla="*/ 30 w 41"/>
                  <a:gd name="T17" fmla="*/ 3 h 100"/>
                  <a:gd name="T18" fmla="*/ 32 w 41"/>
                  <a:gd name="T19" fmla="*/ 4 h 100"/>
                  <a:gd name="T20" fmla="*/ 31 w 41"/>
                  <a:gd name="T21" fmla="*/ 11 h 100"/>
                  <a:gd name="T22" fmla="*/ 31 w 41"/>
                  <a:gd name="T23" fmla="*/ 93 h 100"/>
                  <a:gd name="T24" fmla="*/ 31 w 41"/>
                  <a:gd name="T25" fmla="*/ 95 h 100"/>
                  <a:gd name="T26" fmla="*/ 35 w 41"/>
                  <a:gd name="T27" fmla="*/ 99 h 100"/>
                  <a:gd name="T28" fmla="*/ 41 w 41"/>
                  <a:gd name="T29" fmla="*/ 99 h 100"/>
                  <a:gd name="T30" fmla="*/ 41 w 41"/>
                  <a:gd name="T3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100">
                    <a:moveTo>
                      <a:pt x="41" y="100"/>
                    </a:moveTo>
                    <a:cubicBezTo>
                      <a:pt x="28" y="100"/>
                      <a:pt x="15" y="100"/>
                      <a:pt x="1" y="100"/>
                    </a:cubicBezTo>
                    <a:cubicBezTo>
                      <a:pt x="0" y="99"/>
                      <a:pt x="0" y="98"/>
                      <a:pt x="0" y="96"/>
                    </a:cubicBezTo>
                    <a:cubicBezTo>
                      <a:pt x="0" y="67"/>
                      <a:pt x="0" y="38"/>
                      <a:pt x="0" y="8"/>
                    </a:cubicBezTo>
                    <a:cubicBezTo>
                      <a:pt x="0" y="7"/>
                      <a:pt x="1" y="5"/>
                      <a:pt x="2" y="4"/>
                    </a:cubicBezTo>
                    <a:cubicBezTo>
                      <a:pt x="3" y="3"/>
                      <a:pt x="4" y="3"/>
                      <a:pt x="5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10" y="1"/>
                      <a:pt x="14" y="0"/>
                      <a:pt x="18" y="1"/>
                    </a:cubicBezTo>
                    <a:cubicBezTo>
                      <a:pt x="22" y="1"/>
                      <a:pt x="26" y="2"/>
                      <a:pt x="30" y="3"/>
                    </a:cubicBezTo>
                    <a:cubicBezTo>
                      <a:pt x="31" y="3"/>
                      <a:pt x="32" y="3"/>
                      <a:pt x="32" y="4"/>
                    </a:cubicBezTo>
                    <a:cubicBezTo>
                      <a:pt x="32" y="7"/>
                      <a:pt x="31" y="9"/>
                      <a:pt x="31" y="11"/>
                    </a:cubicBezTo>
                    <a:cubicBezTo>
                      <a:pt x="31" y="38"/>
                      <a:pt x="31" y="66"/>
                      <a:pt x="31" y="93"/>
                    </a:cubicBezTo>
                    <a:cubicBezTo>
                      <a:pt x="31" y="93"/>
                      <a:pt x="31" y="94"/>
                      <a:pt x="31" y="95"/>
                    </a:cubicBezTo>
                    <a:cubicBezTo>
                      <a:pt x="32" y="98"/>
                      <a:pt x="32" y="98"/>
                      <a:pt x="35" y="99"/>
                    </a:cubicBezTo>
                    <a:cubicBezTo>
                      <a:pt x="37" y="99"/>
                      <a:pt x="39" y="98"/>
                      <a:pt x="41" y="99"/>
                    </a:cubicBezTo>
                    <a:cubicBezTo>
                      <a:pt x="41" y="99"/>
                      <a:pt x="41" y="100"/>
                      <a:pt x="41" y="100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8" name="Freeform 201">
                <a:extLst>
                  <a:ext uri="{FF2B5EF4-FFF2-40B4-BE49-F238E27FC236}">
                    <a16:creationId xmlns:a16="http://schemas.microsoft.com/office/drawing/2014/main" id="{39C47F6A-E9F8-64BC-5EE6-4C5EADC5D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188" y="4965700"/>
                <a:ext cx="168275" cy="195263"/>
              </a:xfrm>
              <a:custGeom>
                <a:avLst/>
                <a:gdLst>
                  <a:gd name="T0" fmla="*/ 30 w 31"/>
                  <a:gd name="T1" fmla="*/ 92 h 92"/>
                  <a:gd name="T2" fmla="*/ 1 w 31"/>
                  <a:gd name="T3" fmla="*/ 92 h 92"/>
                  <a:gd name="T4" fmla="*/ 0 w 31"/>
                  <a:gd name="T5" fmla="*/ 88 h 92"/>
                  <a:gd name="T6" fmla="*/ 0 w 31"/>
                  <a:gd name="T7" fmla="*/ 8 h 92"/>
                  <a:gd name="T8" fmla="*/ 0 w 31"/>
                  <a:gd name="T9" fmla="*/ 5 h 92"/>
                  <a:gd name="T10" fmla="*/ 3 w 31"/>
                  <a:gd name="T11" fmla="*/ 2 h 92"/>
                  <a:gd name="T12" fmla="*/ 25 w 31"/>
                  <a:gd name="T13" fmla="*/ 2 h 92"/>
                  <a:gd name="T14" fmla="*/ 30 w 31"/>
                  <a:gd name="T15" fmla="*/ 4 h 92"/>
                  <a:gd name="T16" fmla="*/ 31 w 31"/>
                  <a:gd name="T17" fmla="*/ 10 h 92"/>
                  <a:gd name="T18" fmla="*/ 31 w 31"/>
                  <a:gd name="T19" fmla="*/ 87 h 92"/>
                  <a:gd name="T20" fmla="*/ 30 w 31"/>
                  <a:gd name="T21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1" h="92">
                    <a:moveTo>
                      <a:pt x="30" y="92"/>
                    </a:moveTo>
                    <a:cubicBezTo>
                      <a:pt x="20" y="92"/>
                      <a:pt x="11" y="92"/>
                      <a:pt x="1" y="92"/>
                    </a:cubicBezTo>
                    <a:cubicBezTo>
                      <a:pt x="0" y="91"/>
                      <a:pt x="0" y="90"/>
                      <a:pt x="0" y="88"/>
                    </a:cubicBezTo>
                    <a:cubicBezTo>
                      <a:pt x="0" y="61"/>
                      <a:pt x="0" y="34"/>
                      <a:pt x="0" y="8"/>
                    </a:cubicBezTo>
                    <a:cubicBezTo>
                      <a:pt x="0" y="7"/>
                      <a:pt x="0" y="6"/>
                      <a:pt x="0" y="5"/>
                    </a:cubicBezTo>
                    <a:cubicBezTo>
                      <a:pt x="1" y="3"/>
                      <a:pt x="2" y="3"/>
                      <a:pt x="3" y="2"/>
                    </a:cubicBezTo>
                    <a:cubicBezTo>
                      <a:pt x="10" y="0"/>
                      <a:pt x="18" y="0"/>
                      <a:pt x="25" y="2"/>
                    </a:cubicBezTo>
                    <a:cubicBezTo>
                      <a:pt x="27" y="2"/>
                      <a:pt x="29" y="2"/>
                      <a:pt x="30" y="4"/>
                    </a:cubicBezTo>
                    <a:cubicBezTo>
                      <a:pt x="31" y="6"/>
                      <a:pt x="31" y="8"/>
                      <a:pt x="31" y="10"/>
                    </a:cubicBezTo>
                    <a:cubicBezTo>
                      <a:pt x="31" y="36"/>
                      <a:pt x="31" y="62"/>
                      <a:pt x="31" y="87"/>
                    </a:cubicBezTo>
                    <a:cubicBezTo>
                      <a:pt x="31" y="89"/>
                      <a:pt x="31" y="91"/>
                      <a:pt x="30" y="92"/>
                    </a:cubicBezTo>
                    <a:close/>
                  </a:path>
                </a:pathLst>
              </a:custGeom>
              <a:solidFill>
                <a:srgbClr val="5BBB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39" name="Freeform 202">
                <a:extLst>
                  <a:ext uri="{FF2B5EF4-FFF2-40B4-BE49-F238E27FC236}">
                    <a16:creationId xmlns:a16="http://schemas.microsoft.com/office/drawing/2014/main" id="{D71C9FFA-CA3F-2B85-4078-537E9A504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063" y="4984750"/>
                <a:ext cx="217488" cy="176213"/>
              </a:xfrm>
              <a:custGeom>
                <a:avLst/>
                <a:gdLst>
                  <a:gd name="T0" fmla="*/ 40 w 40"/>
                  <a:gd name="T1" fmla="*/ 83 h 83"/>
                  <a:gd name="T2" fmla="*/ 1 w 40"/>
                  <a:gd name="T3" fmla="*/ 83 h 83"/>
                  <a:gd name="T4" fmla="*/ 0 w 40"/>
                  <a:gd name="T5" fmla="*/ 78 h 83"/>
                  <a:gd name="T6" fmla="*/ 0 w 40"/>
                  <a:gd name="T7" fmla="*/ 39 h 83"/>
                  <a:gd name="T8" fmla="*/ 0 w 40"/>
                  <a:gd name="T9" fmla="*/ 8 h 83"/>
                  <a:gd name="T10" fmla="*/ 3 w 40"/>
                  <a:gd name="T11" fmla="*/ 3 h 83"/>
                  <a:gd name="T12" fmla="*/ 15 w 40"/>
                  <a:gd name="T13" fmla="*/ 0 h 83"/>
                  <a:gd name="T14" fmla="*/ 29 w 40"/>
                  <a:gd name="T15" fmla="*/ 3 h 83"/>
                  <a:gd name="T16" fmla="*/ 31 w 40"/>
                  <a:gd name="T17" fmla="*/ 4 h 83"/>
                  <a:gd name="T18" fmla="*/ 32 w 40"/>
                  <a:gd name="T19" fmla="*/ 12 h 83"/>
                  <a:gd name="T20" fmla="*/ 32 w 40"/>
                  <a:gd name="T21" fmla="*/ 75 h 83"/>
                  <a:gd name="T22" fmla="*/ 32 w 40"/>
                  <a:gd name="T23" fmla="*/ 77 h 83"/>
                  <a:gd name="T24" fmla="*/ 36 w 40"/>
                  <a:gd name="T25" fmla="*/ 82 h 83"/>
                  <a:gd name="T26" fmla="*/ 40 w 40"/>
                  <a:gd name="T27" fmla="*/ 8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0" h="83">
                    <a:moveTo>
                      <a:pt x="40" y="83"/>
                    </a:moveTo>
                    <a:cubicBezTo>
                      <a:pt x="27" y="83"/>
                      <a:pt x="14" y="83"/>
                      <a:pt x="1" y="83"/>
                    </a:cubicBezTo>
                    <a:cubicBezTo>
                      <a:pt x="0" y="82"/>
                      <a:pt x="0" y="80"/>
                      <a:pt x="0" y="78"/>
                    </a:cubicBezTo>
                    <a:cubicBezTo>
                      <a:pt x="0" y="65"/>
                      <a:pt x="0" y="52"/>
                      <a:pt x="0" y="39"/>
                    </a:cubicBezTo>
                    <a:cubicBezTo>
                      <a:pt x="0" y="29"/>
                      <a:pt x="0" y="19"/>
                      <a:pt x="0" y="8"/>
                    </a:cubicBezTo>
                    <a:cubicBezTo>
                      <a:pt x="0" y="6"/>
                      <a:pt x="0" y="4"/>
                      <a:pt x="3" y="3"/>
                    </a:cubicBezTo>
                    <a:cubicBezTo>
                      <a:pt x="7" y="1"/>
                      <a:pt x="11" y="0"/>
                      <a:pt x="15" y="0"/>
                    </a:cubicBezTo>
                    <a:cubicBezTo>
                      <a:pt x="20" y="0"/>
                      <a:pt x="25" y="1"/>
                      <a:pt x="29" y="3"/>
                    </a:cubicBezTo>
                    <a:cubicBezTo>
                      <a:pt x="30" y="3"/>
                      <a:pt x="31" y="4"/>
                      <a:pt x="31" y="4"/>
                    </a:cubicBezTo>
                    <a:cubicBezTo>
                      <a:pt x="32" y="7"/>
                      <a:pt x="32" y="9"/>
                      <a:pt x="32" y="12"/>
                    </a:cubicBezTo>
                    <a:cubicBezTo>
                      <a:pt x="32" y="33"/>
                      <a:pt x="32" y="54"/>
                      <a:pt x="32" y="75"/>
                    </a:cubicBezTo>
                    <a:cubicBezTo>
                      <a:pt x="32" y="76"/>
                      <a:pt x="32" y="76"/>
                      <a:pt x="32" y="77"/>
                    </a:cubicBezTo>
                    <a:cubicBezTo>
                      <a:pt x="32" y="81"/>
                      <a:pt x="32" y="81"/>
                      <a:pt x="36" y="82"/>
                    </a:cubicBezTo>
                    <a:cubicBezTo>
                      <a:pt x="37" y="82"/>
                      <a:pt x="39" y="81"/>
                      <a:pt x="40" y="83"/>
                    </a:cubicBezTo>
                    <a:close/>
                  </a:path>
                </a:pathLst>
              </a:custGeom>
              <a:solidFill>
                <a:srgbClr val="5EBC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0" name="Freeform 203">
                <a:extLst>
                  <a:ext uri="{FF2B5EF4-FFF2-40B4-BE49-F238E27FC236}">
                    <a16:creationId xmlns:a16="http://schemas.microsoft.com/office/drawing/2014/main" id="{27525540-E3E7-F355-861B-2238A5CC7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1525" y="5003800"/>
                <a:ext cx="171450" cy="157163"/>
              </a:xfrm>
              <a:custGeom>
                <a:avLst/>
                <a:gdLst>
                  <a:gd name="T0" fmla="*/ 31 w 32"/>
                  <a:gd name="T1" fmla="*/ 74 h 74"/>
                  <a:gd name="T2" fmla="*/ 4 w 32"/>
                  <a:gd name="T3" fmla="*/ 74 h 74"/>
                  <a:gd name="T4" fmla="*/ 1 w 32"/>
                  <a:gd name="T5" fmla="*/ 69 h 74"/>
                  <a:gd name="T6" fmla="*/ 1 w 32"/>
                  <a:gd name="T7" fmla="*/ 8 h 74"/>
                  <a:gd name="T8" fmla="*/ 7 w 32"/>
                  <a:gd name="T9" fmla="*/ 1 h 74"/>
                  <a:gd name="T10" fmla="*/ 22 w 32"/>
                  <a:gd name="T11" fmla="*/ 1 h 74"/>
                  <a:gd name="T12" fmla="*/ 24 w 32"/>
                  <a:gd name="T13" fmla="*/ 1 h 74"/>
                  <a:gd name="T14" fmla="*/ 32 w 32"/>
                  <a:gd name="T15" fmla="*/ 3 h 74"/>
                  <a:gd name="T16" fmla="*/ 32 w 32"/>
                  <a:gd name="T17" fmla="*/ 10 h 74"/>
                  <a:gd name="T18" fmla="*/ 32 w 32"/>
                  <a:gd name="T19" fmla="*/ 71 h 74"/>
                  <a:gd name="T20" fmla="*/ 31 w 32"/>
                  <a:gd name="T21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74">
                    <a:moveTo>
                      <a:pt x="31" y="74"/>
                    </a:moveTo>
                    <a:cubicBezTo>
                      <a:pt x="22" y="74"/>
                      <a:pt x="13" y="74"/>
                      <a:pt x="4" y="74"/>
                    </a:cubicBezTo>
                    <a:cubicBezTo>
                      <a:pt x="1" y="73"/>
                      <a:pt x="1" y="73"/>
                      <a:pt x="1" y="69"/>
                    </a:cubicBezTo>
                    <a:cubicBezTo>
                      <a:pt x="0" y="49"/>
                      <a:pt x="0" y="28"/>
                      <a:pt x="1" y="8"/>
                    </a:cubicBezTo>
                    <a:cubicBezTo>
                      <a:pt x="1" y="3"/>
                      <a:pt x="2" y="2"/>
                      <a:pt x="7" y="1"/>
                    </a:cubicBezTo>
                    <a:cubicBezTo>
                      <a:pt x="12" y="0"/>
                      <a:pt x="17" y="0"/>
                      <a:pt x="22" y="1"/>
                    </a:cubicBezTo>
                    <a:cubicBezTo>
                      <a:pt x="22" y="1"/>
                      <a:pt x="23" y="1"/>
                      <a:pt x="24" y="1"/>
                    </a:cubicBezTo>
                    <a:cubicBezTo>
                      <a:pt x="26" y="1"/>
                      <a:pt x="29" y="1"/>
                      <a:pt x="32" y="3"/>
                    </a:cubicBezTo>
                    <a:cubicBezTo>
                      <a:pt x="32" y="5"/>
                      <a:pt x="32" y="8"/>
                      <a:pt x="32" y="10"/>
                    </a:cubicBezTo>
                    <a:cubicBezTo>
                      <a:pt x="32" y="30"/>
                      <a:pt x="32" y="51"/>
                      <a:pt x="32" y="71"/>
                    </a:cubicBezTo>
                    <a:cubicBezTo>
                      <a:pt x="32" y="72"/>
                      <a:pt x="32" y="73"/>
                      <a:pt x="31" y="74"/>
                    </a:cubicBezTo>
                    <a:close/>
                  </a:path>
                </a:pathLst>
              </a:custGeom>
              <a:solidFill>
                <a:srgbClr val="6DB8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1" name="Freeform 204">
                <a:extLst>
                  <a:ext uri="{FF2B5EF4-FFF2-40B4-BE49-F238E27FC236}">
                    <a16:creationId xmlns:a16="http://schemas.microsoft.com/office/drawing/2014/main" id="{9969DC6E-1280-4FBE-F2E1-5B016367E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5056188"/>
                <a:ext cx="227013" cy="104775"/>
              </a:xfrm>
              <a:custGeom>
                <a:avLst/>
                <a:gdLst>
                  <a:gd name="T0" fmla="*/ 40 w 42"/>
                  <a:gd name="T1" fmla="*/ 3 h 49"/>
                  <a:gd name="T2" fmla="*/ 41 w 42"/>
                  <a:gd name="T3" fmla="*/ 4 h 49"/>
                  <a:gd name="T4" fmla="*/ 41 w 42"/>
                  <a:gd name="T5" fmla="*/ 12 h 49"/>
                  <a:gd name="T6" fmla="*/ 41 w 42"/>
                  <a:gd name="T7" fmla="*/ 46 h 49"/>
                  <a:gd name="T8" fmla="*/ 40 w 42"/>
                  <a:gd name="T9" fmla="*/ 49 h 49"/>
                  <a:gd name="T10" fmla="*/ 30 w 42"/>
                  <a:gd name="T11" fmla="*/ 49 h 49"/>
                  <a:gd name="T12" fmla="*/ 21 w 42"/>
                  <a:gd name="T13" fmla="*/ 49 h 49"/>
                  <a:gd name="T14" fmla="*/ 4 w 42"/>
                  <a:gd name="T15" fmla="*/ 49 h 49"/>
                  <a:gd name="T16" fmla="*/ 0 w 42"/>
                  <a:gd name="T17" fmla="*/ 44 h 49"/>
                  <a:gd name="T18" fmla="*/ 0 w 42"/>
                  <a:gd name="T19" fmla="*/ 21 h 49"/>
                  <a:gd name="T20" fmla="*/ 0 w 42"/>
                  <a:gd name="T21" fmla="*/ 8 h 49"/>
                  <a:gd name="T22" fmla="*/ 1 w 42"/>
                  <a:gd name="T23" fmla="*/ 4 h 49"/>
                  <a:gd name="T24" fmla="*/ 15 w 42"/>
                  <a:gd name="T25" fmla="*/ 0 h 49"/>
                  <a:gd name="T26" fmla="*/ 27 w 42"/>
                  <a:gd name="T27" fmla="*/ 3 h 49"/>
                  <a:gd name="T28" fmla="*/ 31 w 42"/>
                  <a:gd name="T29" fmla="*/ 2 h 49"/>
                  <a:gd name="T30" fmla="*/ 40 w 42"/>
                  <a:gd name="T31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2" h="49">
                    <a:moveTo>
                      <a:pt x="40" y="3"/>
                    </a:moveTo>
                    <a:cubicBezTo>
                      <a:pt x="40" y="4"/>
                      <a:pt x="40" y="4"/>
                      <a:pt x="41" y="4"/>
                    </a:cubicBezTo>
                    <a:cubicBezTo>
                      <a:pt x="41" y="7"/>
                      <a:pt x="41" y="9"/>
                      <a:pt x="41" y="12"/>
                    </a:cubicBezTo>
                    <a:cubicBezTo>
                      <a:pt x="42" y="23"/>
                      <a:pt x="41" y="34"/>
                      <a:pt x="41" y="46"/>
                    </a:cubicBezTo>
                    <a:cubicBezTo>
                      <a:pt x="41" y="47"/>
                      <a:pt x="41" y="48"/>
                      <a:pt x="40" y="49"/>
                    </a:cubicBezTo>
                    <a:cubicBezTo>
                      <a:pt x="37" y="49"/>
                      <a:pt x="33" y="49"/>
                      <a:pt x="30" y="49"/>
                    </a:cubicBezTo>
                    <a:cubicBezTo>
                      <a:pt x="27" y="48"/>
                      <a:pt x="24" y="49"/>
                      <a:pt x="21" y="49"/>
                    </a:cubicBezTo>
                    <a:cubicBezTo>
                      <a:pt x="15" y="49"/>
                      <a:pt x="10" y="49"/>
                      <a:pt x="4" y="49"/>
                    </a:cubicBezTo>
                    <a:cubicBezTo>
                      <a:pt x="0" y="49"/>
                      <a:pt x="0" y="49"/>
                      <a:pt x="0" y="44"/>
                    </a:cubicBezTo>
                    <a:cubicBezTo>
                      <a:pt x="0" y="37"/>
                      <a:pt x="0" y="29"/>
                      <a:pt x="0" y="21"/>
                    </a:cubicBezTo>
                    <a:cubicBezTo>
                      <a:pt x="0" y="16"/>
                      <a:pt x="0" y="12"/>
                      <a:pt x="0" y="8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5" y="1"/>
                      <a:pt x="10" y="0"/>
                      <a:pt x="15" y="0"/>
                    </a:cubicBezTo>
                    <a:cubicBezTo>
                      <a:pt x="19" y="0"/>
                      <a:pt x="23" y="1"/>
                      <a:pt x="27" y="3"/>
                    </a:cubicBezTo>
                    <a:cubicBezTo>
                      <a:pt x="29" y="3"/>
                      <a:pt x="30" y="3"/>
                      <a:pt x="31" y="2"/>
                    </a:cubicBezTo>
                    <a:cubicBezTo>
                      <a:pt x="34" y="1"/>
                      <a:pt x="38" y="1"/>
                      <a:pt x="40" y="3"/>
                    </a:cubicBezTo>
                    <a:close/>
                  </a:path>
                </a:pathLst>
              </a:custGeom>
              <a:solidFill>
                <a:srgbClr val="5026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2" name="Freeform 205">
                <a:extLst>
                  <a:ext uri="{FF2B5EF4-FFF2-40B4-BE49-F238E27FC236}">
                    <a16:creationId xmlns:a16="http://schemas.microsoft.com/office/drawing/2014/main" id="{58452B23-0E2F-1CA0-EDB7-1EDBCCD4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775" y="4813300"/>
                <a:ext cx="65088" cy="347663"/>
              </a:xfrm>
              <a:custGeom>
                <a:avLst/>
                <a:gdLst>
                  <a:gd name="T0" fmla="*/ 0 w 12"/>
                  <a:gd name="T1" fmla="*/ 164 h 164"/>
                  <a:gd name="T2" fmla="*/ 0 w 12"/>
                  <a:gd name="T3" fmla="*/ 9 h 164"/>
                  <a:gd name="T4" fmla="*/ 0 w 12"/>
                  <a:gd name="T5" fmla="*/ 2 h 164"/>
                  <a:gd name="T6" fmla="*/ 4 w 12"/>
                  <a:gd name="T7" fmla="*/ 0 h 164"/>
                  <a:gd name="T8" fmla="*/ 10 w 12"/>
                  <a:gd name="T9" fmla="*/ 1 h 164"/>
                  <a:gd name="T10" fmla="*/ 10 w 12"/>
                  <a:gd name="T11" fmla="*/ 9 h 164"/>
                  <a:gd name="T12" fmla="*/ 11 w 12"/>
                  <a:gd name="T13" fmla="*/ 11 h 164"/>
                  <a:gd name="T14" fmla="*/ 11 w 12"/>
                  <a:gd name="T15" fmla="*/ 14 h 164"/>
                  <a:gd name="T16" fmla="*/ 11 w 12"/>
                  <a:gd name="T17" fmla="*/ 158 h 164"/>
                  <a:gd name="T18" fmla="*/ 10 w 12"/>
                  <a:gd name="T19" fmla="*/ 164 h 164"/>
                  <a:gd name="T20" fmla="*/ 0 w 12"/>
                  <a:gd name="T21" fmla="*/ 16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64">
                    <a:moveTo>
                      <a:pt x="0" y="164"/>
                    </a:moveTo>
                    <a:cubicBezTo>
                      <a:pt x="0" y="112"/>
                      <a:pt x="0" y="60"/>
                      <a:pt x="0" y="9"/>
                    </a:cubicBezTo>
                    <a:cubicBezTo>
                      <a:pt x="0" y="7"/>
                      <a:pt x="0" y="4"/>
                      <a:pt x="0" y="2"/>
                    </a:cubicBezTo>
                    <a:cubicBezTo>
                      <a:pt x="1" y="1"/>
                      <a:pt x="2" y="0"/>
                      <a:pt x="4" y="0"/>
                    </a:cubicBezTo>
                    <a:cubicBezTo>
                      <a:pt x="6" y="0"/>
                      <a:pt x="8" y="0"/>
                      <a:pt x="10" y="1"/>
                    </a:cubicBezTo>
                    <a:cubicBezTo>
                      <a:pt x="11" y="3"/>
                      <a:pt x="10" y="6"/>
                      <a:pt x="10" y="9"/>
                    </a:cubicBezTo>
                    <a:cubicBezTo>
                      <a:pt x="11" y="9"/>
                      <a:pt x="11" y="10"/>
                      <a:pt x="11" y="11"/>
                    </a:cubicBezTo>
                    <a:cubicBezTo>
                      <a:pt x="11" y="12"/>
                      <a:pt x="11" y="13"/>
                      <a:pt x="11" y="14"/>
                    </a:cubicBezTo>
                    <a:cubicBezTo>
                      <a:pt x="11" y="62"/>
                      <a:pt x="11" y="110"/>
                      <a:pt x="11" y="158"/>
                    </a:cubicBezTo>
                    <a:cubicBezTo>
                      <a:pt x="11" y="160"/>
                      <a:pt x="12" y="162"/>
                      <a:pt x="10" y="164"/>
                    </a:cubicBezTo>
                    <a:cubicBezTo>
                      <a:pt x="7" y="164"/>
                      <a:pt x="3" y="164"/>
                      <a:pt x="0" y="164"/>
                    </a:cubicBezTo>
                    <a:close/>
                  </a:path>
                </a:pathLst>
              </a:custGeom>
              <a:solidFill>
                <a:srgbClr val="A4A3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3" name="Freeform 206">
                <a:extLst>
                  <a:ext uri="{FF2B5EF4-FFF2-40B4-BE49-F238E27FC236}">
                    <a16:creationId xmlns:a16="http://schemas.microsoft.com/office/drawing/2014/main" id="{B2A93D6D-3037-29C4-6DBC-43A00B1F4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0888" y="4827588"/>
                <a:ext cx="69850" cy="333375"/>
              </a:xfrm>
              <a:custGeom>
                <a:avLst/>
                <a:gdLst>
                  <a:gd name="T0" fmla="*/ 1 w 13"/>
                  <a:gd name="T1" fmla="*/ 157 h 157"/>
                  <a:gd name="T2" fmla="*/ 1 w 13"/>
                  <a:gd name="T3" fmla="*/ 7 h 157"/>
                  <a:gd name="T4" fmla="*/ 0 w 13"/>
                  <a:gd name="T5" fmla="*/ 3 h 157"/>
                  <a:gd name="T6" fmla="*/ 11 w 13"/>
                  <a:gd name="T7" fmla="*/ 3 h 157"/>
                  <a:gd name="T8" fmla="*/ 12 w 13"/>
                  <a:gd name="T9" fmla="*/ 6 h 157"/>
                  <a:gd name="T10" fmla="*/ 12 w 13"/>
                  <a:gd name="T11" fmla="*/ 29 h 157"/>
                  <a:gd name="T12" fmla="*/ 12 w 13"/>
                  <a:gd name="T13" fmla="*/ 152 h 157"/>
                  <a:gd name="T14" fmla="*/ 11 w 13"/>
                  <a:gd name="T15" fmla="*/ 157 h 157"/>
                  <a:gd name="T16" fmla="*/ 1 w 13"/>
                  <a:gd name="T17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7">
                    <a:moveTo>
                      <a:pt x="1" y="157"/>
                    </a:moveTo>
                    <a:cubicBezTo>
                      <a:pt x="1" y="107"/>
                      <a:pt x="1" y="57"/>
                      <a:pt x="1" y="7"/>
                    </a:cubicBezTo>
                    <a:cubicBezTo>
                      <a:pt x="1" y="5"/>
                      <a:pt x="1" y="4"/>
                      <a:pt x="0" y="3"/>
                    </a:cubicBezTo>
                    <a:cubicBezTo>
                      <a:pt x="2" y="1"/>
                      <a:pt x="8" y="0"/>
                      <a:pt x="11" y="3"/>
                    </a:cubicBezTo>
                    <a:cubicBezTo>
                      <a:pt x="11" y="4"/>
                      <a:pt x="11" y="5"/>
                      <a:pt x="12" y="6"/>
                    </a:cubicBezTo>
                    <a:cubicBezTo>
                      <a:pt x="13" y="14"/>
                      <a:pt x="12" y="22"/>
                      <a:pt x="12" y="29"/>
                    </a:cubicBezTo>
                    <a:cubicBezTo>
                      <a:pt x="12" y="70"/>
                      <a:pt x="12" y="111"/>
                      <a:pt x="12" y="152"/>
                    </a:cubicBezTo>
                    <a:cubicBezTo>
                      <a:pt x="12" y="154"/>
                      <a:pt x="13" y="156"/>
                      <a:pt x="11" y="157"/>
                    </a:cubicBezTo>
                    <a:cubicBezTo>
                      <a:pt x="8" y="157"/>
                      <a:pt x="4" y="157"/>
                      <a:pt x="1" y="157"/>
                    </a:cubicBezTo>
                    <a:close/>
                  </a:path>
                </a:pathLst>
              </a:custGeom>
              <a:solidFill>
                <a:srgbClr val="EABF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4" name="Freeform 207">
                <a:extLst>
                  <a:ext uri="{FF2B5EF4-FFF2-40B4-BE49-F238E27FC236}">
                    <a16:creationId xmlns:a16="http://schemas.microsoft.com/office/drawing/2014/main" id="{4DDCAAE7-58B4-8D6C-3972-8285B7F1A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038" y="5037138"/>
                <a:ext cx="227013" cy="123825"/>
              </a:xfrm>
              <a:custGeom>
                <a:avLst/>
                <a:gdLst>
                  <a:gd name="T0" fmla="*/ 41 w 42"/>
                  <a:gd name="T1" fmla="*/ 58 h 58"/>
                  <a:gd name="T2" fmla="*/ 2 w 42"/>
                  <a:gd name="T3" fmla="*/ 58 h 58"/>
                  <a:gd name="T4" fmla="*/ 0 w 42"/>
                  <a:gd name="T5" fmla="*/ 55 h 58"/>
                  <a:gd name="T6" fmla="*/ 0 w 42"/>
                  <a:gd name="T7" fmla="*/ 7 h 58"/>
                  <a:gd name="T8" fmla="*/ 1 w 42"/>
                  <a:gd name="T9" fmla="*/ 4 h 58"/>
                  <a:gd name="T10" fmla="*/ 9 w 42"/>
                  <a:gd name="T11" fmla="*/ 1 h 58"/>
                  <a:gd name="T12" fmla="*/ 31 w 42"/>
                  <a:gd name="T13" fmla="*/ 4 h 58"/>
                  <a:gd name="T14" fmla="*/ 31 w 42"/>
                  <a:gd name="T15" fmla="*/ 4 h 58"/>
                  <a:gd name="T16" fmla="*/ 32 w 42"/>
                  <a:gd name="T17" fmla="*/ 9 h 58"/>
                  <a:gd name="T18" fmla="*/ 32 w 42"/>
                  <a:gd name="T19" fmla="*/ 52 h 58"/>
                  <a:gd name="T20" fmla="*/ 36 w 42"/>
                  <a:gd name="T21" fmla="*/ 57 h 58"/>
                  <a:gd name="T22" fmla="*/ 41 w 42"/>
                  <a:gd name="T23" fmla="*/ 57 h 58"/>
                  <a:gd name="T24" fmla="*/ 41 w 42"/>
                  <a:gd name="T2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2" h="58">
                    <a:moveTo>
                      <a:pt x="41" y="58"/>
                    </a:moveTo>
                    <a:cubicBezTo>
                      <a:pt x="28" y="58"/>
                      <a:pt x="15" y="58"/>
                      <a:pt x="2" y="58"/>
                    </a:cubicBezTo>
                    <a:cubicBezTo>
                      <a:pt x="0" y="57"/>
                      <a:pt x="0" y="56"/>
                      <a:pt x="0" y="55"/>
                    </a:cubicBezTo>
                    <a:cubicBezTo>
                      <a:pt x="0" y="39"/>
                      <a:pt x="0" y="23"/>
                      <a:pt x="0" y="7"/>
                    </a:cubicBezTo>
                    <a:cubicBezTo>
                      <a:pt x="0" y="6"/>
                      <a:pt x="0" y="5"/>
                      <a:pt x="1" y="4"/>
                    </a:cubicBezTo>
                    <a:cubicBezTo>
                      <a:pt x="3" y="2"/>
                      <a:pt x="6" y="2"/>
                      <a:pt x="9" y="1"/>
                    </a:cubicBezTo>
                    <a:cubicBezTo>
                      <a:pt x="16" y="0"/>
                      <a:pt x="24" y="1"/>
                      <a:pt x="31" y="4"/>
                    </a:cubicBezTo>
                    <a:cubicBezTo>
                      <a:pt x="31" y="4"/>
                      <a:pt x="31" y="4"/>
                      <a:pt x="31" y="4"/>
                    </a:cubicBezTo>
                    <a:cubicBezTo>
                      <a:pt x="32" y="6"/>
                      <a:pt x="32" y="8"/>
                      <a:pt x="32" y="9"/>
                    </a:cubicBezTo>
                    <a:cubicBezTo>
                      <a:pt x="32" y="23"/>
                      <a:pt x="32" y="38"/>
                      <a:pt x="32" y="52"/>
                    </a:cubicBezTo>
                    <a:cubicBezTo>
                      <a:pt x="32" y="56"/>
                      <a:pt x="32" y="57"/>
                      <a:pt x="36" y="57"/>
                    </a:cubicBezTo>
                    <a:cubicBezTo>
                      <a:pt x="38" y="57"/>
                      <a:pt x="40" y="56"/>
                      <a:pt x="41" y="57"/>
                    </a:cubicBezTo>
                    <a:cubicBezTo>
                      <a:pt x="42" y="57"/>
                      <a:pt x="42" y="58"/>
                      <a:pt x="41" y="58"/>
                    </a:cubicBezTo>
                    <a:close/>
                  </a:path>
                </a:pathLst>
              </a:custGeom>
              <a:solidFill>
                <a:srgbClr val="C86A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5" name="Freeform 208">
                <a:extLst>
                  <a:ext uri="{FF2B5EF4-FFF2-40B4-BE49-F238E27FC236}">
                    <a16:creationId xmlns:a16="http://schemas.microsoft.com/office/drawing/2014/main" id="{6EF01D6F-C76A-8EA7-6718-24AC179B2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75" y="4814888"/>
                <a:ext cx="58738" cy="346075"/>
              </a:xfrm>
              <a:custGeom>
                <a:avLst/>
                <a:gdLst>
                  <a:gd name="T0" fmla="*/ 10 w 11"/>
                  <a:gd name="T1" fmla="*/ 1 h 163"/>
                  <a:gd name="T2" fmla="*/ 10 w 11"/>
                  <a:gd name="T3" fmla="*/ 63 h 163"/>
                  <a:gd name="T4" fmla="*/ 10 w 11"/>
                  <a:gd name="T5" fmla="*/ 117 h 163"/>
                  <a:gd name="T6" fmla="*/ 10 w 11"/>
                  <a:gd name="T7" fmla="*/ 132 h 163"/>
                  <a:gd name="T8" fmla="*/ 10 w 11"/>
                  <a:gd name="T9" fmla="*/ 160 h 163"/>
                  <a:gd name="T10" fmla="*/ 11 w 11"/>
                  <a:gd name="T11" fmla="*/ 163 h 163"/>
                  <a:gd name="T12" fmla="*/ 0 w 11"/>
                  <a:gd name="T13" fmla="*/ 163 h 163"/>
                  <a:gd name="T14" fmla="*/ 0 w 11"/>
                  <a:gd name="T15" fmla="*/ 4 h 163"/>
                  <a:gd name="T16" fmla="*/ 0 w 11"/>
                  <a:gd name="T17" fmla="*/ 0 h 163"/>
                  <a:gd name="T18" fmla="*/ 10 w 11"/>
                  <a:gd name="T19" fmla="*/ 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163">
                    <a:moveTo>
                      <a:pt x="10" y="1"/>
                    </a:moveTo>
                    <a:cubicBezTo>
                      <a:pt x="10" y="22"/>
                      <a:pt x="10" y="43"/>
                      <a:pt x="10" y="63"/>
                    </a:cubicBezTo>
                    <a:cubicBezTo>
                      <a:pt x="10" y="81"/>
                      <a:pt x="10" y="99"/>
                      <a:pt x="10" y="117"/>
                    </a:cubicBezTo>
                    <a:cubicBezTo>
                      <a:pt x="10" y="122"/>
                      <a:pt x="11" y="127"/>
                      <a:pt x="10" y="132"/>
                    </a:cubicBezTo>
                    <a:cubicBezTo>
                      <a:pt x="10" y="141"/>
                      <a:pt x="10" y="150"/>
                      <a:pt x="10" y="160"/>
                    </a:cubicBezTo>
                    <a:cubicBezTo>
                      <a:pt x="10" y="161"/>
                      <a:pt x="10" y="162"/>
                      <a:pt x="11" y="163"/>
                    </a:cubicBezTo>
                    <a:cubicBezTo>
                      <a:pt x="7" y="163"/>
                      <a:pt x="3" y="163"/>
                      <a:pt x="0" y="163"/>
                    </a:cubicBezTo>
                    <a:cubicBezTo>
                      <a:pt x="0" y="110"/>
                      <a:pt x="0" y="57"/>
                      <a:pt x="0" y="4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4" y="0"/>
                      <a:pt x="7" y="0"/>
                      <a:pt x="10" y="1"/>
                    </a:cubicBezTo>
                    <a:close/>
                  </a:path>
                </a:pathLst>
              </a:custGeom>
              <a:solidFill>
                <a:srgbClr val="CD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6" name="Freeform 209">
                <a:extLst>
                  <a:ext uri="{FF2B5EF4-FFF2-40B4-BE49-F238E27FC236}">
                    <a16:creationId xmlns:a16="http://schemas.microsoft.com/office/drawing/2014/main" id="{0119394C-F0FB-224B-9B81-229ADF03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525" y="4846638"/>
                <a:ext cx="65088" cy="314325"/>
              </a:xfrm>
              <a:custGeom>
                <a:avLst/>
                <a:gdLst>
                  <a:gd name="T0" fmla="*/ 1 w 12"/>
                  <a:gd name="T1" fmla="*/ 148 h 148"/>
                  <a:gd name="T2" fmla="*/ 0 w 12"/>
                  <a:gd name="T3" fmla="*/ 144 h 148"/>
                  <a:gd name="T4" fmla="*/ 0 w 12"/>
                  <a:gd name="T5" fmla="*/ 8 h 148"/>
                  <a:gd name="T6" fmla="*/ 8 w 12"/>
                  <a:gd name="T7" fmla="*/ 2 h 148"/>
                  <a:gd name="T8" fmla="*/ 10 w 12"/>
                  <a:gd name="T9" fmla="*/ 3 h 148"/>
                  <a:gd name="T10" fmla="*/ 11 w 12"/>
                  <a:gd name="T11" fmla="*/ 4 h 148"/>
                  <a:gd name="T12" fmla="*/ 12 w 12"/>
                  <a:gd name="T13" fmla="*/ 11 h 148"/>
                  <a:gd name="T14" fmla="*/ 12 w 12"/>
                  <a:gd name="T15" fmla="*/ 41 h 148"/>
                  <a:gd name="T16" fmla="*/ 12 w 12"/>
                  <a:gd name="T17" fmla="*/ 113 h 148"/>
                  <a:gd name="T18" fmla="*/ 12 w 12"/>
                  <a:gd name="T19" fmla="*/ 145 h 148"/>
                  <a:gd name="T20" fmla="*/ 11 w 12"/>
                  <a:gd name="T21" fmla="*/ 148 h 148"/>
                  <a:gd name="T22" fmla="*/ 1 w 12"/>
                  <a:gd name="T23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48">
                    <a:moveTo>
                      <a:pt x="1" y="148"/>
                    </a:moveTo>
                    <a:cubicBezTo>
                      <a:pt x="0" y="147"/>
                      <a:pt x="0" y="145"/>
                      <a:pt x="0" y="144"/>
                    </a:cubicBezTo>
                    <a:cubicBezTo>
                      <a:pt x="0" y="99"/>
                      <a:pt x="0" y="53"/>
                      <a:pt x="0" y="8"/>
                    </a:cubicBezTo>
                    <a:cubicBezTo>
                      <a:pt x="0" y="3"/>
                      <a:pt x="3" y="0"/>
                      <a:pt x="8" y="2"/>
                    </a:cubicBezTo>
                    <a:cubicBezTo>
                      <a:pt x="9" y="2"/>
                      <a:pt x="10" y="3"/>
                      <a:pt x="10" y="3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8"/>
                      <a:pt x="12" y="11"/>
                    </a:cubicBezTo>
                    <a:cubicBezTo>
                      <a:pt x="12" y="21"/>
                      <a:pt x="12" y="31"/>
                      <a:pt x="12" y="41"/>
                    </a:cubicBezTo>
                    <a:cubicBezTo>
                      <a:pt x="12" y="65"/>
                      <a:pt x="12" y="89"/>
                      <a:pt x="12" y="113"/>
                    </a:cubicBezTo>
                    <a:cubicBezTo>
                      <a:pt x="12" y="124"/>
                      <a:pt x="11" y="135"/>
                      <a:pt x="12" y="145"/>
                    </a:cubicBezTo>
                    <a:cubicBezTo>
                      <a:pt x="12" y="146"/>
                      <a:pt x="12" y="147"/>
                      <a:pt x="11" y="148"/>
                    </a:cubicBezTo>
                    <a:cubicBezTo>
                      <a:pt x="8" y="148"/>
                      <a:pt x="4" y="148"/>
                      <a:pt x="1" y="148"/>
                    </a:cubicBezTo>
                    <a:close/>
                  </a:path>
                </a:pathLst>
              </a:custGeom>
              <a:solidFill>
                <a:srgbClr val="F19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7" name="Freeform 210">
                <a:extLst>
                  <a:ext uri="{FF2B5EF4-FFF2-40B4-BE49-F238E27FC236}">
                    <a16:creationId xmlns:a16="http://schemas.microsoft.com/office/drawing/2014/main" id="{6E01D1ED-31D9-1F65-8BF0-D23F278E1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4829175"/>
                <a:ext cx="65088" cy="331788"/>
              </a:xfrm>
              <a:custGeom>
                <a:avLst/>
                <a:gdLst>
                  <a:gd name="T0" fmla="*/ 0 w 12"/>
                  <a:gd name="T1" fmla="*/ 156 h 156"/>
                  <a:gd name="T2" fmla="*/ 0 w 12"/>
                  <a:gd name="T3" fmla="*/ 39 h 156"/>
                  <a:gd name="T4" fmla="*/ 0 w 12"/>
                  <a:gd name="T5" fmla="*/ 3 h 156"/>
                  <a:gd name="T6" fmla="*/ 6 w 12"/>
                  <a:gd name="T7" fmla="*/ 1 h 156"/>
                  <a:gd name="T8" fmla="*/ 10 w 12"/>
                  <a:gd name="T9" fmla="*/ 1 h 156"/>
                  <a:gd name="T10" fmla="*/ 12 w 12"/>
                  <a:gd name="T11" fmla="*/ 3 h 156"/>
                  <a:gd name="T12" fmla="*/ 11 w 12"/>
                  <a:gd name="T13" fmla="*/ 6 h 156"/>
                  <a:gd name="T14" fmla="*/ 11 w 12"/>
                  <a:gd name="T15" fmla="*/ 76 h 156"/>
                  <a:gd name="T16" fmla="*/ 11 w 12"/>
                  <a:gd name="T17" fmla="*/ 94 h 156"/>
                  <a:gd name="T18" fmla="*/ 11 w 12"/>
                  <a:gd name="T19" fmla="*/ 156 h 156"/>
                  <a:gd name="T20" fmla="*/ 0 w 12"/>
                  <a:gd name="T2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56">
                    <a:moveTo>
                      <a:pt x="0" y="156"/>
                    </a:moveTo>
                    <a:cubicBezTo>
                      <a:pt x="0" y="117"/>
                      <a:pt x="0" y="78"/>
                      <a:pt x="0" y="39"/>
                    </a:cubicBezTo>
                    <a:cubicBezTo>
                      <a:pt x="0" y="27"/>
                      <a:pt x="0" y="15"/>
                      <a:pt x="0" y="3"/>
                    </a:cubicBezTo>
                    <a:cubicBezTo>
                      <a:pt x="2" y="0"/>
                      <a:pt x="4" y="1"/>
                      <a:pt x="6" y="1"/>
                    </a:cubicBezTo>
                    <a:cubicBezTo>
                      <a:pt x="7" y="1"/>
                      <a:pt x="9" y="1"/>
                      <a:pt x="10" y="1"/>
                    </a:cubicBezTo>
                    <a:cubicBezTo>
                      <a:pt x="10" y="2"/>
                      <a:pt x="11" y="2"/>
                      <a:pt x="12" y="3"/>
                    </a:cubicBezTo>
                    <a:cubicBezTo>
                      <a:pt x="11" y="3"/>
                      <a:pt x="11" y="5"/>
                      <a:pt x="11" y="6"/>
                    </a:cubicBezTo>
                    <a:cubicBezTo>
                      <a:pt x="11" y="29"/>
                      <a:pt x="10" y="52"/>
                      <a:pt x="11" y="76"/>
                    </a:cubicBezTo>
                    <a:cubicBezTo>
                      <a:pt x="11" y="82"/>
                      <a:pt x="11" y="88"/>
                      <a:pt x="11" y="94"/>
                    </a:cubicBezTo>
                    <a:cubicBezTo>
                      <a:pt x="10" y="115"/>
                      <a:pt x="11" y="135"/>
                      <a:pt x="11" y="156"/>
                    </a:cubicBezTo>
                    <a:cubicBezTo>
                      <a:pt x="7" y="156"/>
                      <a:pt x="4" y="156"/>
                      <a:pt x="0" y="156"/>
                    </a:cubicBezTo>
                    <a:close/>
                  </a:path>
                </a:pathLst>
              </a:custGeom>
              <a:solidFill>
                <a:srgbClr val="FEE9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8" name="Freeform 211">
                <a:extLst>
                  <a:ext uri="{FF2B5EF4-FFF2-40B4-BE49-F238E27FC236}">
                    <a16:creationId xmlns:a16="http://schemas.microsoft.com/office/drawing/2014/main" id="{971DEBE8-E579-44AD-7D2C-B5A843B5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9625" y="4840288"/>
                <a:ext cx="92075" cy="320675"/>
              </a:xfrm>
              <a:custGeom>
                <a:avLst/>
                <a:gdLst>
                  <a:gd name="T0" fmla="*/ 0 w 17"/>
                  <a:gd name="T1" fmla="*/ 151 h 151"/>
                  <a:gd name="T2" fmla="*/ 1 w 17"/>
                  <a:gd name="T3" fmla="*/ 22 h 151"/>
                  <a:gd name="T4" fmla="*/ 1 w 17"/>
                  <a:gd name="T5" fmla="*/ 0 h 151"/>
                  <a:gd name="T6" fmla="*/ 1 w 17"/>
                  <a:gd name="T7" fmla="*/ 2 h 151"/>
                  <a:gd name="T8" fmla="*/ 11 w 17"/>
                  <a:gd name="T9" fmla="*/ 4 h 151"/>
                  <a:gd name="T10" fmla="*/ 17 w 17"/>
                  <a:gd name="T11" fmla="*/ 4 h 151"/>
                  <a:gd name="T12" fmla="*/ 16 w 17"/>
                  <a:gd name="T13" fmla="*/ 4 h 151"/>
                  <a:gd name="T14" fmla="*/ 11 w 17"/>
                  <a:gd name="T15" fmla="*/ 11 h 151"/>
                  <a:gd name="T16" fmla="*/ 11 w 17"/>
                  <a:gd name="T17" fmla="*/ 118 h 151"/>
                  <a:gd name="T18" fmla="*/ 10 w 17"/>
                  <a:gd name="T19" fmla="*/ 138 h 151"/>
                  <a:gd name="T20" fmla="*/ 11 w 17"/>
                  <a:gd name="T21" fmla="*/ 151 h 151"/>
                  <a:gd name="T22" fmla="*/ 0 w 17"/>
                  <a:gd name="T2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51">
                    <a:moveTo>
                      <a:pt x="0" y="151"/>
                    </a:moveTo>
                    <a:cubicBezTo>
                      <a:pt x="0" y="108"/>
                      <a:pt x="0" y="65"/>
                      <a:pt x="1" y="22"/>
                    </a:cubicBezTo>
                    <a:cubicBezTo>
                      <a:pt x="1" y="14"/>
                      <a:pt x="0" y="7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4" y="4"/>
                      <a:pt x="8" y="3"/>
                      <a:pt x="11" y="4"/>
                    </a:cubicBezTo>
                    <a:cubicBezTo>
                      <a:pt x="13" y="4"/>
                      <a:pt x="15" y="2"/>
                      <a:pt x="17" y="4"/>
                    </a:cubicBezTo>
                    <a:cubicBezTo>
                      <a:pt x="17" y="4"/>
                      <a:pt x="16" y="4"/>
                      <a:pt x="16" y="4"/>
                    </a:cubicBezTo>
                    <a:cubicBezTo>
                      <a:pt x="11" y="6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8"/>
                    </a:cubicBezTo>
                    <a:cubicBezTo>
                      <a:pt x="11" y="125"/>
                      <a:pt x="11" y="131"/>
                      <a:pt x="10" y="138"/>
                    </a:cubicBezTo>
                    <a:cubicBezTo>
                      <a:pt x="10" y="142"/>
                      <a:pt x="11" y="147"/>
                      <a:pt x="11" y="151"/>
                    </a:cubicBezTo>
                    <a:cubicBezTo>
                      <a:pt x="8" y="151"/>
                      <a:pt x="4" y="151"/>
                      <a:pt x="0" y="151"/>
                    </a:cubicBezTo>
                    <a:close/>
                  </a:path>
                </a:pathLst>
              </a:custGeom>
              <a:solidFill>
                <a:srgbClr val="FAB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49" name="Freeform 212">
                <a:extLst>
                  <a:ext uri="{FF2B5EF4-FFF2-40B4-BE49-F238E27FC236}">
                    <a16:creationId xmlns:a16="http://schemas.microsoft.com/office/drawing/2014/main" id="{FE52A93E-9109-ECC4-C471-618A9EC63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5073650"/>
                <a:ext cx="220663" cy="87313"/>
              </a:xfrm>
              <a:custGeom>
                <a:avLst/>
                <a:gdLst>
                  <a:gd name="T0" fmla="*/ 41 w 41"/>
                  <a:gd name="T1" fmla="*/ 4 h 41"/>
                  <a:gd name="T2" fmla="*/ 41 w 41"/>
                  <a:gd name="T3" fmla="*/ 41 h 41"/>
                  <a:gd name="T4" fmla="*/ 39 w 41"/>
                  <a:gd name="T5" fmla="*/ 41 h 41"/>
                  <a:gd name="T6" fmla="*/ 3 w 41"/>
                  <a:gd name="T7" fmla="*/ 41 h 41"/>
                  <a:gd name="T8" fmla="*/ 0 w 41"/>
                  <a:gd name="T9" fmla="*/ 38 h 41"/>
                  <a:gd name="T10" fmla="*/ 0 w 41"/>
                  <a:gd name="T11" fmla="*/ 5 h 41"/>
                  <a:gd name="T12" fmla="*/ 4 w 41"/>
                  <a:gd name="T13" fmla="*/ 2 h 41"/>
                  <a:gd name="T14" fmla="*/ 26 w 41"/>
                  <a:gd name="T15" fmla="*/ 2 h 41"/>
                  <a:gd name="T16" fmla="*/ 32 w 41"/>
                  <a:gd name="T17" fmla="*/ 2 h 41"/>
                  <a:gd name="T18" fmla="*/ 41 w 41"/>
                  <a:gd name="T19" fmla="*/ 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1" h="41">
                    <a:moveTo>
                      <a:pt x="41" y="4"/>
                    </a:moveTo>
                    <a:cubicBezTo>
                      <a:pt x="41" y="16"/>
                      <a:pt x="41" y="28"/>
                      <a:pt x="41" y="41"/>
                    </a:cubicBezTo>
                    <a:cubicBezTo>
                      <a:pt x="40" y="41"/>
                      <a:pt x="39" y="41"/>
                      <a:pt x="39" y="41"/>
                    </a:cubicBezTo>
                    <a:cubicBezTo>
                      <a:pt x="27" y="41"/>
                      <a:pt x="15" y="41"/>
                      <a:pt x="3" y="41"/>
                    </a:cubicBezTo>
                    <a:cubicBezTo>
                      <a:pt x="1" y="41"/>
                      <a:pt x="0" y="40"/>
                      <a:pt x="0" y="38"/>
                    </a:cubicBezTo>
                    <a:cubicBezTo>
                      <a:pt x="0" y="27"/>
                      <a:pt x="0" y="16"/>
                      <a:pt x="0" y="5"/>
                    </a:cubicBezTo>
                    <a:cubicBezTo>
                      <a:pt x="1" y="3"/>
                      <a:pt x="3" y="3"/>
                      <a:pt x="4" y="2"/>
                    </a:cubicBezTo>
                    <a:cubicBezTo>
                      <a:pt x="12" y="0"/>
                      <a:pt x="19" y="0"/>
                      <a:pt x="26" y="2"/>
                    </a:cubicBezTo>
                    <a:cubicBezTo>
                      <a:pt x="28" y="3"/>
                      <a:pt x="30" y="3"/>
                      <a:pt x="32" y="2"/>
                    </a:cubicBezTo>
                    <a:cubicBezTo>
                      <a:pt x="35" y="1"/>
                      <a:pt x="39" y="0"/>
                      <a:pt x="41" y="4"/>
                    </a:cubicBezTo>
                    <a:close/>
                  </a:path>
                </a:pathLst>
              </a:custGeom>
              <a:solidFill>
                <a:srgbClr val="2A27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0" name="Freeform 213">
                <a:extLst>
                  <a:ext uri="{FF2B5EF4-FFF2-40B4-BE49-F238E27FC236}">
                    <a16:creationId xmlns:a16="http://schemas.microsoft.com/office/drawing/2014/main" id="{0FD30619-705E-88B8-E979-9519FE3D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1750" y="4865688"/>
                <a:ext cx="65088" cy="295275"/>
              </a:xfrm>
              <a:custGeom>
                <a:avLst/>
                <a:gdLst>
                  <a:gd name="T0" fmla="*/ 0 w 12"/>
                  <a:gd name="T1" fmla="*/ 139 h 139"/>
                  <a:gd name="T2" fmla="*/ 0 w 12"/>
                  <a:gd name="T3" fmla="*/ 135 h 139"/>
                  <a:gd name="T4" fmla="*/ 0 w 12"/>
                  <a:gd name="T5" fmla="*/ 6 h 139"/>
                  <a:gd name="T6" fmla="*/ 3 w 12"/>
                  <a:gd name="T7" fmla="*/ 1 h 139"/>
                  <a:gd name="T8" fmla="*/ 10 w 12"/>
                  <a:gd name="T9" fmla="*/ 3 h 139"/>
                  <a:gd name="T10" fmla="*/ 11 w 12"/>
                  <a:gd name="T11" fmla="*/ 10 h 139"/>
                  <a:gd name="T12" fmla="*/ 11 w 12"/>
                  <a:gd name="T13" fmla="*/ 11 h 139"/>
                  <a:gd name="T14" fmla="*/ 12 w 12"/>
                  <a:gd name="T15" fmla="*/ 15 h 139"/>
                  <a:gd name="T16" fmla="*/ 12 w 12"/>
                  <a:gd name="T17" fmla="*/ 134 h 139"/>
                  <a:gd name="T18" fmla="*/ 11 w 12"/>
                  <a:gd name="T19" fmla="*/ 139 h 139"/>
                  <a:gd name="T20" fmla="*/ 0 w 12"/>
                  <a:gd name="T21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9">
                    <a:moveTo>
                      <a:pt x="0" y="139"/>
                    </a:moveTo>
                    <a:cubicBezTo>
                      <a:pt x="0" y="138"/>
                      <a:pt x="0" y="136"/>
                      <a:pt x="0" y="135"/>
                    </a:cubicBezTo>
                    <a:cubicBezTo>
                      <a:pt x="0" y="92"/>
                      <a:pt x="0" y="49"/>
                      <a:pt x="0" y="6"/>
                    </a:cubicBezTo>
                    <a:cubicBezTo>
                      <a:pt x="0" y="3"/>
                      <a:pt x="0" y="2"/>
                      <a:pt x="3" y="1"/>
                    </a:cubicBezTo>
                    <a:cubicBezTo>
                      <a:pt x="6" y="0"/>
                      <a:pt x="8" y="0"/>
                      <a:pt x="10" y="3"/>
                    </a:cubicBezTo>
                    <a:cubicBezTo>
                      <a:pt x="10" y="5"/>
                      <a:pt x="10" y="7"/>
                      <a:pt x="11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2" y="12"/>
                      <a:pt x="12" y="13"/>
                      <a:pt x="12" y="15"/>
                    </a:cubicBezTo>
                    <a:cubicBezTo>
                      <a:pt x="12" y="54"/>
                      <a:pt x="12" y="94"/>
                      <a:pt x="12" y="134"/>
                    </a:cubicBezTo>
                    <a:cubicBezTo>
                      <a:pt x="12" y="136"/>
                      <a:pt x="12" y="138"/>
                      <a:pt x="11" y="139"/>
                    </a:cubicBezTo>
                    <a:cubicBezTo>
                      <a:pt x="7" y="139"/>
                      <a:pt x="4" y="139"/>
                      <a:pt x="0" y="139"/>
                    </a:cubicBezTo>
                    <a:close/>
                  </a:path>
                </a:pathLst>
              </a:custGeom>
              <a:solidFill>
                <a:srgbClr val="ED6F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1" name="Freeform 214">
                <a:extLst>
                  <a:ext uri="{FF2B5EF4-FFF2-40B4-BE49-F238E27FC236}">
                    <a16:creationId xmlns:a16="http://schemas.microsoft.com/office/drawing/2014/main" id="{605FB532-92F8-CDB4-2927-6EFC3E119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625" y="4879975"/>
                <a:ext cx="65088" cy="280988"/>
              </a:xfrm>
              <a:custGeom>
                <a:avLst/>
                <a:gdLst>
                  <a:gd name="T0" fmla="*/ 0 w 12"/>
                  <a:gd name="T1" fmla="*/ 132 h 132"/>
                  <a:gd name="T2" fmla="*/ 0 w 12"/>
                  <a:gd name="T3" fmla="*/ 129 h 132"/>
                  <a:gd name="T4" fmla="*/ 0 w 12"/>
                  <a:gd name="T5" fmla="*/ 7 h 132"/>
                  <a:gd name="T6" fmla="*/ 0 w 12"/>
                  <a:gd name="T7" fmla="*/ 3 h 132"/>
                  <a:gd name="T8" fmla="*/ 11 w 12"/>
                  <a:gd name="T9" fmla="*/ 3 h 132"/>
                  <a:gd name="T10" fmla="*/ 12 w 12"/>
                  <a:gd name="T11" fmla="*/ 11 h 132"/>
                  <a:gd name="T12" fmla="*/ 12 w 12"/>
                  <a:gd name="T13" fmla="*/ 70 h 132"/>
                  <a:gd name="T14" fmla="*/ 12 w 12"/>
                  <a:gd name="T15" fmla="*/ 124 h 132"/>
                  <a:gd name="T16" fmla="*/ 11 w 12"/>
                  <a:gd name="T17" fmla="*/ 132 h 132"/>
                  <a:gd name="T18" fmla="*/ 0 w 12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132">
                    <a:moveTo>
                      <a:pt x="0" y="132"/>
                    </a:moveTo>
                    <a:cubicBezTo>
                      <a:pt x="0" y="131"/>
                      <a:pt x="0" y="130"/>
                      <a:pt x="0" y="129"/>
                    </a:cubicBezTo>
                    <a:cubicBezTo>
                      <a:pt x="0" y="88"/>
                      <a:pt x="0" y="47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1" y="3"/>
                    </a:cubicBezTo>
                    <a:cubicBezTo>
                      <a:pt x="11" y="6"/>
                      <a:pt x="11" y="9"/>
                      <a:pt x="12" y="11"/>
                    </a:cubicBezTo>
                    <a:cubicBezTo>
                      <a:pt x="11" y="31"/>
                      <a:pt x="11" y="51"/>
                      <a:pt x="12" y="70"/>
                    </a:cubicBezTo>
                    <a:cubicBezTo>
                      <a:pt x="12" y="88"/>
                      <a:pt x="12" y="106"/>
                      <a:pt x="12" y="124"/>
                    </a:cubicBezTo>
                    <a:cubicBezTo>
                      <a:pt x="12" y="127"/>
                      <a:pt x="12" y="130"/>
                      <a:pt x="11" y="132"/>
                    </a:cubicBezTo>
                    <a:cubicBezTo>
                      <a:pt x="8" y="132"/>
                      <a:pt x="4" y="132"/>
                      <a:pt x="0" y="132"/>
                    </a:cubicBezTo>
                    <a:close/>
                  </a:path>
                </a:pathLst>
              </a:custGeom>
              <a:solidFill>
                <a:srgbClr val="ED70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2" name="Freeform 215">
                <a:extLst>
                  <a:ext uri="{FF2B5EF4-FFF2-40B4-BE49-F238E27FC236}">
                    <a16:creationId xmlns:a16="http://schemas.microsoft.com/office/drawing/2014/main" id="{DDA17F64-83CB-46E7-4D12-2A1A67DB2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500" y="4865688"/>
                <a:ext cx="71438" cy="295275"/>
              </a:xfrm>
              <a:custGeom>
                <a:avLst/>
                <a:gdLst>
                  <a:gd name="T0" fmla="*/ 1 w 13"/>
                  <a:gd name="T1" fmla="*/ 139 h 139"/>
                  <a:gd name="T2" fmla="*/ 1 w 13"/>
                  <a:gd name="T3" fmla="*/ 135 h 139"/>
                  <a:gd name="T4" fmla="*/ 1 w 13"/>
                  <a:gd name="T5" fmla="*/ 118 h 139"/>
                  <a:gd name="T6" fmla="*/ 1 w 13"/>
                  <a:gd name="T7" fmla="*/ 108 h 139"/>
                  <a:gd name="T8" fmla="*/ 1 w 13"/>
                  <a:gd name="T9" fmla="*/ 67 h 139"/>
                  <a:gd name="T10" fmla="*/ 1 w 13"/>
                  <a:gd name="T11" fmla="*/ 5 h 139"/>
                  <a:gd name="T12" fmla="*/ 1 w 13"/>
                  <a:gd name="T13" fmla="*/ 1 h 139"/>
                  <a:gd name="T14" fmla="*/ 5 w 13"/>
                  <a:gd name="T15" fmla="*/ 0 h 139"/>
                  <a:gd name="T16" fmla="*/ 12 w 13"/>
                  <a:gd name="T17" fmla="*/ 0 h 139"/>
                  <a:gd name="T18" fmla="*/ 13 w 13"/>
                  <a:gd name="T19" fmla="*/ 1 h 139"/>
                  <a:gd name="T20" fmla="*/ 11 w 13"/>
                  <a:gd name="T21" fmla="*/ 8 h 139"/>
                  <a:gd name="T22" fmla="*/ 11 w 13"/>
                  <a:gd name="T23" fmla="*/ 52 h 139"/>
                  <a:gd name="T24" fmla="*/ 12 w 13"/>
                  <a:gd name="T25" fmla="*/ 84 h 139"/>
                  <a:gd name="T26" fmla="*/ 11 w 13"/>
                  <a:gd name="T27" fmla="*/ 139 h 139"/>
                  <a:gd name="T28" fmla="*/ 1 w 13"/>
                  <a:gd name="T29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139">
                    <a:moveTo>
                      <a:pt x="1" y="139"/>
                    </a:moveTo>
                    <a:cubicBezTo>
                      <a:pt x="2" y="138"/>
                      <a:pt x="1" y="137"/>
                      <a:pt x="1" y="135"/>
                    </a:cubicBezTo>
                    <a:cubicBezTo>
                      <a:pt x="1" y="130"/>
                      <a:pt x="0" y="124"/>
                      <a:pt x="1" y="118"/>
                    </a:cubicBezTo>
                    <a:cubicBezTo>
                      <a:pt x="2" y="115"/>
                      <a:pt x="1" y="111"/>
                      <a:pt x="1" y="108"/>
                    </a:cubicBezTo>
                    <a:cubicBezTo>
                      <a:pt x="1" y="95"/>
                      <a:pt x="1" y="81"/>
                      <a:pt x="1" y="67"/>
                    </a:cubicBezTo>
                    <a:cubicBezTo>
                      <a:pt x="1" y="46"/>
                      <a:pt x="1" y="26"/>
                      <a:pt x="1" y="5"/>
                    </a:cubicBezTo>
                    <a:cubicBezTo>
                      <a:pt x="1" y="4"/>
                      <a:pt x="1" y="2"/>
                      <a:pt x="1" y="1"/>
                    </a:cubicBezTo>
                    <a:cubicBezTo>
                      <a:pt x="2" y="0"/>
                      <a:pt x="3" y="0"/>
                      <a:pt x="5" y="0"/>
                    </a:cubicBezTo>
                    <a:cubicBezTo>
                      <a:pt x="7" y="0"/>
                      <a:pt x="9" y="0"/>
                      <a:pt x="12" y="0"/>
                    </a:cubicBezTo>
                    <a:cubicBezTo>
                      <a:pt x="12" y="0"/>
                      <a:pt x="13" y="0"/>
                      <a:pt x="13" y="1"/>
                    </a:cubicBezTo>
                    <a:cubicBezTo>
                      <a:pt x="11" y="3"/>
                      <a:pt x="11" y="5"/>
                      <a:pt x="11" y="8"/>
                    </a:cubicBezTo>
                    <a:cubicBezTo>
                      <a:pt x="11" y="22"/>
                      <a:pt x="11" y="37"/>
                      <a:pt x="11" y="52"/>
                    </a:cubicBezTo>
                    <a:cubicBezTo>
                      <a:pt x="12" y="62"/>
                      <a:pt x="12" y="73"/>
                      <a:pt x="12" y="84"/>
                    </a:cubicBezTo>
                    <a:cubicBezTo>
                      <a:pt x="11" y="103"/>
                      <a:pt x="11" y="121"/>
                      <a:pt x="11" y="139"/>
                    </a:cubicBezTo>
                    <a:cubicBezTo>
                      <a:pt x="8" y="139"/>
                      <a:pt x="4" y="139"/>
                      <a:pt x="1" y="139"/>
                    </a:cubicBezTo>
                    <a:close/>
                  </a:path>
                </a:pathLst>
              </a:custGeom>
              <a:solidFill>
                <a:srgbClr val="F3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3" name="Freeform 216">
                <a:extLst>
                  <a:ext uri="{FF2B5EF4-FFF2-40B4-BE49-F238E27FC236}">
                    <a16:creationId xmlns:a16="http://schemas.microsoft.com/office/drawing/2014/main" id="{F9CDE2E1-0BA8-7E26-6069-14567A49C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25" y="4879975"/>
                <a:ext cx="103188" cy="280988"/>
              </a:xfrm>
              <a:custGeom>
                <a:avLst/>
                <a:gdLst>
                  <a:gd name="T0" fmla="*/ 1 w 19"/>
                  <a:gd name="T1" fmla="*/ 132 h 132"/>
                  <a:gd name="T2" fmla="*/ 0 w 19"/>
                  <a:gd name="T3" fmla="*/ 57 h 132"/>
                  <a:gd name="T4" fmla="*/ 1 w 19"/>
                  <a:gd name="T5" fmla="*/ 3 h 132"/>
                  <a:gd name="T6" fmla="*/ 5 w 19"/>
                  <a:gd name="T7" fmla="*/ 1 h 132"/>
                  <a:gd name="T8" fmla="*/ 11 w 19"/>
                  <a:gd name="T9" fmla="*/ 2 h 132"/>
                  <a:gd name="T10" fmla="*/ 15 w 19"/>
                  <a:gd name="T11" fmla="*/ 1 h 132"/>
                  <a:gd name="T12" fmla="*/ 19 w 19"/>
                  <a:gd name="T13" fmla="*/ 1 h 132"/>
                  <a:gd name="T14" fmla="*/ 14 w 19"/>
                  <a:gd name="T15" fmla="*/ 3 h 132"/>
                  <a:gd name="T16" fmla="*/ 11 w 19"/>
                  <a:gd name="T17" fmla="*/ 8 h 132"/>
                  <a:gd name="T18" fmla="*/ 11 w 19"/>
                  <a:gd name="T19" fmla="*/ 24 h 132"/>
                  <a:gd name="T20" fmla="*/ 11 w 19"/>
                  <a:gd name="T21" fmla="*/ 35 h 132"/>
                  <a:gd name="T22" fmla="*/ 11 w 19"/>
                  <a:gd name="T23" fmla="*/ 128 h 132"/>
                  <a:gd name="T24" fmla="*/ 11 w 19"/>
                  <a:gd name="T25" fmla="*/ 132 h 132"/>
                  <a:gd name="T26" fmla="*/ 1 w 19"/>
                  <a:gd name="T27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132">
                    <a:moveTo>
                      <a:pt x="1" y="132"/>
                    </a:moveTo>
                    <a:cubicBezTo>
                      <a:pt x="1" y="107"/>
                      <a:pt x="0" y="82"/>
                      <a:pt x="0" y="57"/>
                    </a:cubicBezTo>
                    <a:cubicBezTo>
                      <a:pt x="0" y="39"/>
                      <a:pt x="1" y="21"/>
                      <a:pt x="1" y="3"/>
                    </a:cubicBezTo>
                    <a:cubicBezTo>
                      <a:pt x="2" y="2"/>
                      <a:pt x="4" y="1"/>
                      <a:pt x="5" y="1"/>
                    </a:cubicBezTo>
                    <a:cubicBezTo>
                      <a:pt x="7" y="2"/>
                      <a:pt x="9" y="2"/>
                      <a:pt x="11" y="2"/>
                    </a:cubicBezTo>
                    <a:cubicBezTo>
                      <a:pt x="13" y="2"/>
                      <a:pt x="14" y="1"/>
                      <a:pt x="15" y="1"/>
                    </a:cubicBezTo>
                    <a:cubicBezTo>
                      <a:pt x="17" y="0"/>
                      <a:pt x="18" y="0"/>
                      <a:pt x="19" y="1"/>
                    </a:cubicBezTo>
                    <a:cubicBezTo>
                      <a:pt x="18" y="2"/>
                      <a:pt x="16" y="2"/>
                      <a:pt x="14" y="3"/>
                    </a:cubicBezTo>
                    <a:cubicBezTo>
                      <a:pt x="12" y="4"/>
                      <a:pt x="11" y="5"/>
                      <a:pt x="11" y="8"/>
                    </a:cubicBezTo>
                    <a:cubicBezTo>
                      <a:pt x="11" y="13"/>
                      <a:pt x="10" y="19"/>
                      <a:pt x="11" y="24"/>
                    </a:cubicBezTo>
                    <a:cubicBezTo>
                      <a:pt x="12" y="28"/>
                      <a:pt x="11" y="31"/>
                      <a:pt x="11" y="35"/>
                    </a:cubicBezTo>
                    <a:cubicBezTo>
                      <a:pt x="11" y="66"/>
                      <a:pt x="11" y="97"/>
                      <a:pt x="11" y="128"/>
                    </a:cubicBezTo>
                    <a:cubicBezTo>
                      <a:pt x="11" y="130"/>
                      <a:pt x="11" y="131"/>
                      <a:pt x="11" y="132"/>
                    </a:cubicBezTo>
                    <a:cubicBezTo>
                      <a:pt x="8" y="132"/>
                      <a:pt x="4" y="132"/>
                      <a:pt x="1" y="132"/>
                    </a:cubicBezTo>
                    <a:close/>
                  </a:path>
                </a:pathLst>
              </a:custGeom>
              <a:solidFill>
                <a:srgbClr val="F2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4" name="Freeform 217">
                <a:extLst>
                  <a:ext uri="{FF2B5EF4-FFF2-40B4-BE49-F238E27FC236}">
                    <a16:creationId xmlns:a16="http://schemas.microsoft.com/office/drawing/2014/main" id="{E5BF6792-70C3-2851-B52C-38AE4A18C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500" y="4899025"/>
                <a:ext cx="69850" cy="261938"/>
              </a:xfrm>
              <a:custGeom>
                <a:avLst/>
                <a:gdLst>
                  <a:gd name="T0" fmla="*/ 5 w 13"/>
                  <a:gd name="T1" fmla="*/ 123 h 123"/>
                  <a:gd name="T2" fmla="*/ 0 w 13"/>
                  <a:gd name="T3" fmla="*/ 117 h 123"/>
                  <a:gd name="T4" fmla="*/ 0 w 13"/>
                  <a:gd name="T5" fmla="*/ 8 h 123"/>
                  <a:gd name="T6" fmla="*/ 9 w 13"/>
                  <a:gd name="T7" fmla="*/ 1 h 123"/>
                  <a:gd name="T8" fmla="*/ 10 w 13"/>
                  <a:gd name="T9" fmla="*/ 2 h 123"/>
                  <a:gd name="T10" fmla="*/ 11 w 13"/>
                  <a:gd name="T11" fmla="*/ 2 h 123"/>
                  <a:gd name="T12" fmla="*/ 11 w 13"/>
                  <a:gd name="T13" fmla="*/ 4 h 123"/>
                  <a:gd name="T14" fmla="*/ 12 w 13"/>
                  <a:gd name="T15" fmla="*/ 11 h 123"/>
                  <a:gd name="T16" fmla="*/ 12 w 13"/>
                  <a:gd name="T17" fmla="*/ 13 h 123"/>
                  <a:gd name="T18" fmla="*/ 12 w 13"/>
                  <a:gd name="T19" fmla="*/ 118 h 123"/>
                  <a:gd name="T20" fmla="*/ 10 w 13"/>
                  <a:gd name="T21" fmla="*/ 123 h 123"/>
                  <a:gd name="T22" fmla="*/ 5 w 13"/>
                  <a:gd name="T2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23">
                    <a:moveTo>
                      <a:pt x="5" y="123"/>
                    </a:moveTo>
                    <a:cubicBezTo>
                      <a:pt x="0" y="122"/>
                      <a:pt x="0" y="122"/>
                      <a:pt x="0" y="117"/>
                    </a:cubicBezTo>
                    <a:cubicBezTo>
                      <a:pt x="0" y="80"/>
                      <a:pt x="0" y="44"/>
                      <a:pt x="0" y="8"/>
                    </a:cubicBezTo>
                    <a:cubicBezTo>
                      <a:pt x="0" y="2"/>
                      <a:pt x="3" y="0"/>
                      <a:pt x="9" y="1"/>
                    </a:cubicBezTo>
                    <a:cubicBezTo>
                      <a:pt x="9" y="2"/>
                      <a:pt x="10" y="2"/>
                      <a:pt x="10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3"/>
                      <a:pt x="11" y="4"/>
                      <a:pt x="11" y="4"/>
                    </a:cubicBezTo>
                    <a:cubicBezTo>
                      <a:pt x="11" y="6"/>
                      <a:pt x="12" y="9"/>
                      <a:pt x="12" y="11"/>
                    </a:cubicBezTo>
                    <a:cubicBezTo>
                      <a:pt x="12" y="12"/>
                      <a:pt x="12" y="12"/>
                      <a:pt x="12" y="13"/>
                    </a:cubicBezTo>
                    <a:cubicBezTo>
                      <a:pt x="12" y="48"/>
                      <a:pt x="12" y="83"/>
                      <a:pt x="12" y="118"/>
                    </a:cubicBezTo>
                    <a:cubicBezTo>
                      <a:pt x="12" y="120"/>
                      <a:pt x="13" y="122"/>
                      <a:pt x="10" y="123"/>
                    </a:cubicBezTo>
                    <a:cubicBezTo>
                      <a:pt x="9" y="123"/>
                      <a:pt x="7" y="123"/>
                      <a:pt x="5" y="123"/>
                    </a:cubicBezTo>
                    <a:close/>
                  </a:path>
                </a:pathLst>
              </a:custGeom>
              <a:solidFill>
                <a:srgbClr val="E8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5" name="Freeform 218">
                <a:extLst>
                  <a:ext uri="{FF2B5EF4-FFF2-40B4-BE49-F238E27FC236}">
                    <a16:creationId xmlns:a16="http://schemas.microsoft.com/office/drawing/2014/main" id="{CC9C30CA-1902-FF62-B3B9-52247C12A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600" y="4897438"/>
                <a:ext cx="92075" cy="263525"/>
              </a:xfrm>
              <a:custGeom>
                <a:avLst/>
                <a:gdLst>
                  <a:gd name="T0" fmla="*/ 1 w 17"/>
                  <a:gd name="T1" fmla="*/ 124 h 124"/>
                  <a:gd name="T2" fmla="*/ 1 w 17"/>
                  <a:gd name="T3" fmla="*/ 119 h 124"/>
                  <a:gd name="T4" fmla="*/ 1 w 17"/>
                  <a:gd name="T5" fmla="*/ 70 h 124"/>
                  <a:gd name="T6" fmla="*/ 0 w 17"/>
                  <a:gd name="T7" fmla="*/ 11 h 124"/>
                  <a:gd name="T8" fmla="*/ 2 w 17"/>
                  <a:gd name="T9" fmla="*/ 3 h 124"/>
                  <a:gd name="T10" fmla="*/ 8 w 17"/>
                  <a:gd name="T11" fmla="*/ 2 h 124"/>
                  <a:gd name="T12" fmla="*/ 12 w 17"/>
                  <a:gd name="T13" fmla="*/ 1 h 124"/>
                  <a:gd name="T14" fmla="*/ 17 w 17"/>
                  <a:gd name="T15" fmla="*/ 2 h 124"/>
                  <a:gd name="T16" fmla="*/ 11 w 17"/>
                  <a:gd name="T17" fmla="*/ 11 h 124"/>
                  <a:gd name="T18" fmla="*/ 11 w 17"/>
                  <a:gd name="T19" fmla="*/ 119 h 124"/>
                  <a:gd name="T20" fmla="*/ 11 w 17"/>
                  <a:gd name="T21" fmla="*/ 124 h 124"/>
                  <a:gd name="T22" fmla="*/ 1 w 17"/>
                  <a:gd name="T23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24">
                    <a:moveTo>
                      <a:pt x="1" y="124"/>
                    </a:moveTo>
                    <a:cubicBezTo>
                      <a:pt x="0" y="122"/>
                      <a:pt x="1" y="120"/>
                      <a:pt x="1" y="119"/>
                    </a:cubicBezTo>
                    <a:cubicBezTo>
                      <a:pt x="1" y="102"/>
                      <a:pt x="2" y="86"/>
                      <a:pt x="1" y="70"/>
                    </a:cubicBezTo>
                    <a:cubicBezTo>
                      <a:pt x="0" y="50"/>
                      <a:pt x="1" y="31"/>
                      <a:pt x="0" y="11"/>
                    </a:cubicBezTo>
                    <a:cubicBezTo>
                      <a:pt x="0" y="8"/>
                      <a:pt x="1" y="6"/>
                      <a:pt x="2" y="3"/>
                    </a:cubicBezTo>
                    <a:cubicBezTo>
                      <a:pt x="3" y="1"/>
                      <a:pt x="6" y="1"/>
                      <a:pt x="8" y="2"/>
                    </a:cubicBezTo>
                    <a:cubicBezTo>
                      <a:pt x="9" y="2"/>
                      <a:pt x="11" y="2"/>
                      <a:pt x="12" y="1"/>
                    </a:cubicBezTo>
                    <a:cubicBezTo>
                      <a:pt x="13" y="1"/>
                      <a:pt x="15" y="0"/>
                      <a:pt x="17" y="2"/>
                    </a:cubicBezTo>
                    <a:cubicBezTo>
                      <a:pt x="11" y="3"/>
                      <a:pt x="11" y="6"/>
                      <a:pt x="11" y="11"/>
                    </a:cubicBezTo>
                    <a:cubicBezTo>
                      <a:pt x="11" y="47"/>
                      <a:pt x="11" y="83"/>
                      <a:pt x="11" y="119"/>
                    </a:cubicBezTo>
                    <a:cubicBezTo>
                      <a:pt x="11" y="121"/>
                      <a:pt x="10" y="122"/>
                      <a:pt x="11" y="124"/>
                    </a:cubicBezTo>
                    <a:cubicBezTo>
                      <a:pt x="8" y="124"/>
                      <a:pt x="4" y="124"/>
                      <a:pt x="1" y="124"/>
                    </a:cubicBezTo>
                    <a:close/>
                  </a:path>
                </a:pathLst>
              </a:custGeom>
              <a:solidFill>
                <a:srgbClr val="EF7C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6" name="Freeform 219">
                <a:extLst>
                  <a:ext uri="{FF2B5EF4-FFF2-40B4-BE49-F238E27FC236}">
                    <a16:creationId xmlns:a16="http://schemas.microsoft.com/office/drawing/2014/main" id="{D65883FC-2782-6A46-AADB-C7E236B632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5475" y="4916488"/>
                <a:ext cx="222250" cy="244475"/>
              </a:xfrm>
              <a:custGeom>
                <a:avLst/>
                <a:gdLst>
                  <a:gd name="T0" fmla="*/ 0 w 41"/>
                  <a:gd name="T1" fmla="*/ 115 h 115"/>
                  <a:gd name="T2" fmla="*/ 1 w 41"/>
                  <a:gd name="T3" fmla="*/ 111 h 115"/>
                  <a:gd name="T4" fmla="*/ 1 w 41"/>
                  <a:gd name="T5" fmla="*/ 3 h 115"/>
                  <a:gd name="T6" fmla="*/ 13 w 41"/>
                  <a:gd name="T7" fmla="*/ 3 h 115"/>
                  <a:gd name="T8" fmla="*/ 12 w 41"/>
                  <a:gd name="T9" fmla="*/ 32 h 115"/>
                  <a:gd name="T10" fmla="*/ 13 w 41"/>
                  <a:gd name="T11" fmla="*/ 46 h 115"/>
                  <a:gd name="T12" fmla="*/ 12 w 41"/>
                  <a:gd name="T13" fmla="*/ 70 h 115"/>
                  <a:gd name="T14" fmla="*/ 12 w 41"/>
                  <a:gd name="T15" fmla="*/ 109 h 115"/>
                  <a:gd name="T16" fmla="*/ 17 w 41"/>
                  <a:gd name="T17" fmla="*/ 114 h 115"/>
                  <a:gd name="T18" fmla="*/ 40 w 41"/>
                  <a:gd name="T19" fmla="*/ 114 h 115"/>
                  <a:gd name="T20" fmla="*/ 41 w 41"/>
                  <a:gd name="T21" fmla="*/ 114 h 115"/>
                  <a:gd name="T22" fmla="*/ 41 w 41"/>
                  <a:gd name="T23" fmla="*/ 115 h 115"/>
                  <a:gd name="T24" fmla="*/ 0 w 41"/>
                  <a:gd name="T25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115">
                    <a:moveTo>
                      <a:pt x="0" y="115"/>
                    </a:moveTo>
                    <a:cubicBezTo>
                      <a:pt x="1" y="114"/>
                      <a:pt x="1" y="112"/>
                      <a:pt x="1" y="111"/>
                    </a:cubicBezTo>
                    <a:cubicBezTo>
                      <a:pt x="1" y="75"/>
                      <a:pt x="1" y="39"/>
                      <a:pt x="1" y="3"/>
                    </a:cubicBezTo>
                    <a:cubicBezTo>
                      <a:pt x="4" y="0"/>
                      <a:pt x="9" y="1"/>
                      <a:pt x="13" y="3"/>
                    </a:cubicBezTo>
                    <a:cubicBezTo>
                      <a:pt x="12" y="13"/>
                      <a:pt x="12" y="23"/>
                      <a:pt x="12" y="32"/>
                    </a:cubicBezTo>
                    <a:cubicBezTo>
                      <a:pt x="12" y="37"/>
                      <a:pt x="13" y="42"/>
                      <a:pt x="13" y="46"/>
                    </a:cubicBezTo>
                    <a:cubicBezTo>
                      <a:pt x="12" y="54"/>
                      <a:pt x="12" y="62"/>
                      <a:pt x="12" y="70"/>
                    </a:cubicBezTo>
                    <a:cubicBezTo>
                      <a:pt x="13" y="83"/>
                      <a:pt x="12" y="96"/>
                      <a:pt x="12" y="109"/>
                    </a:cubicBezTo>
                    <a:cubicBezTo>
                      <a:pt x="12" y="113"/>
                      <a:pt x="12" y="114"/>
                      <a:pt x="17" y="114"/>
                    </a:cubicBezTo>
                    <a:cubicBezTo>
                      <a:pt x="24" y="114"/>
                      <a:pt x="32" y="113"/>
                      <a:pt x="40" y="114"/>
                    </a:cubicBezTo>
                    <a:cubicBezTo>
                      <a:pt x="40" y="114"/>
                      <a:pt x="40" y="114"/>
                      <a:pt x="41" y="114"/>
                    </a:cubicBezTo>
                    <a:cubicBezTo>
                      <a:pt x="41" y="114"/>
                      <a:pt x="41" y="115"/>
                      <a:pt x="41" y="115"/>
                    </a:cubicBezTo>
                    <a:cubicBezTo>
                      <a:pt x="27" y="115"/>
                      <a:pt x="14" y="115"/>
                      <a:pt x="0" y="115"/>
                    </a:cubicBezTo>
                    <a:close/>
                  </a:path>
                </a:pathLst>
              </a:custGeom>
              <a:solidFill>
                <a:srgbClr val="EA4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7" name="Freeform 220">
                <a:extLst>
                  <a:ext uri="{FF2B5EF4-FFF2-40B4-BE49-F238E27FC236}">
                    <a16:creationId xmlns:a16="http://schemas.microsoft.com/office/drawing/2014/main" id="{A229C571-DC63-2E1A-1847-959F1AE19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250" y="4933950"/>
                <a:ext cx="76200" cy="227013"/>
              </a:xfrm>
              <a:custGeom>
                <a:avLst/>
                <a:gdLst>
                  <a:gd name="T0" fmla="*/ 11 w 14"/>
                  <a:gd name="T1" fmla="*/ 2 h 107"/>
                  <a:gd name="T2" fmla="*/ 12 w 14"/>
                  <a:gd name="T3" fmla="*/ 4 h 107"/>
                  <a:gd name="T4" fmla="*/ 13 w 14"/>
                  <a:gd name="T5" fmla="*/ 23 h 107"/>
                  <a:gd name="T6" fmla="*/ 13 w 14"/>
                  <a:gd name="T7" fmla="*/ 102 h 107"/>
                  <a:gd name="T8" fmla="*/ 12 w 14"/>
                  <a:gd name="T9" fmla="*/ 107 h 107"/>
                  <a:gd name="T10" fmla="*/ 9 w 14"/>
                  <a:gd name="T11" fmla="*/ 107 h 107"/>
                  <a:gd name="T12" fmla="*/ 1 w 14"/>
                  <a:gd name="T13" fmla="*/ 107 h 107"/>
                  <a:gd name="T14" fmla="*/ 0 w 14"/>
                  <a:gd name="T15" fmla="*/ 106 h 107"/>
                  <a:gd name="T16" fmla="*/ 0 w 14"/>
                  <a:gd name="T17" fmla="*/ 102 h 107"/>
                  <a:gd name="T18" fmla="*/ 0 w 14"/>
                  <a:gd name="T19" fmla="*/ 9 h 107"/>
                  <a:gd name="T20" fmla="*/ 2 w 14"/>
                  <a:gd name="T21" fmla="*/ 2 h 107"/>
                  <a:gd name="T22" fmla="*/ 11 w 14"/>
                  <a:gd name="T23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07">
                    <a:moveTo>
                      <a:pt x="11" y="2"/>
                    </a:moveTo>
                    <a:cubicBezTo>
                      <a:pt x="12" y="3"/>
                      <a:pt x="12" y="3"/>
                      <a:pt x="12" y="4"/>
                    </a:cubicBezTo>
                    <a:cubicBezTo>
                      <a:pt x="12" y="10"/>
                      <a:pt x="12" y="17"/>
                      <a:pt x="13" y="23"/>
                    </a:cubicBezTo>
                    <a:cubicBezTo>
                      <a:pt x="14" y="49"/>
                      <a:pt x="13" y="76"/>
                      <a:pt x="13" y="102"/>
                    </a:cubicBezTo>
                    <a:cubicBezTo>
                      <a:pt x="13" y="104"/>
                      <a:pt x="14" y="106"/>
                      <a:pt x="12" y="107"/>
                    </a:cubicBezTo>
                    <a:cubicBezTo>
                      <a:pt x="11" y="107"/>
                      <a:pt x="10" y="107"/>
                      <a:pt x="9" y="107"/>
                    </a:cubicBezTo>
                    <a:cubicBezTo>
                      <a:pt x="7" y="106"/>
                      <a:pt x="4" y="107"/>
                      <a:pt x="1" y="107"/>
                    </a:cubicBezTo>
                    <a:cubicBezTo>
                      <a:pt x="1" y="106"/>
                      <a:pt x="0" y="106"/>
                      <a:pt x="0" y="106"/>
                    </a:cubicBezTo>
                    <a:cubicBezTo>
                      <a:pt x="0" y="105"/>
                      <a:pt x="0" y="103"/>
                      <a:pt x="0" y="102"/>
                    </a:cubicBezTo>
                    <a:cubicBezTo>
                      <a:pt x="0" y="71"/>
                      <a:pt x="0" y="40"/>
                      <a:pt x="0" y="9"/>
                    </a:cubicBezTo>
                    <a:cubicBezTo>
                      <a:pt x="0" y="6"/>
                      <a:pt x="0" y="4"/>
                      <a:pt x="2" y="2"/>
                    </a:cubicBezTo>
                    <a:cubicBezTo>
                      <a:pt x="5" y="1"/>
                      <a:pt x="8" y="0"/>
                      <a:pt x="11" y="2"/>
                    </a:cubicBezTo>
                    <a:close/>
                  </a:path>
                </a:pathLst>
              </a:custGeom>
              <a:solidFill>
                <a:srgbClr val="63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8" name="Freeform 221">
                <a:extLst>
                  <a:ext uri="{FF2B5EF4-FFF2-40B4-BE49-F238E27FC236}">
                    <a16:creationId xmlns:a16="http://schemas.microsoft.com/office/drawing/2014/main" id="{9447E7D9-F8E5-F735-C0D1-18DFBF932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5350" y="4935538"/>
                <a:ext cx="222250" cy="225425"/>
              </a:xfrm>
              <a:custGeom>
                <a:avLst/>
                <a:gdLst>
                  <a:gd name="T0" fmla="*/ 41 w 41"/>
                  <a:gd name="T1" fmla="*/ 106 h 106"/>
                  <a:gd name="T2" fmla="*/ 2 w 41"/>
                  <a:gd name="T3" fmla="*/ 106 h 106"/>
                  <a:gd name="T4" fmla="*/ 1 w 41"/>
                  <a:gd name="T5" fmla="*/ 105 h 106"/>
                  <a:gd name="T6" fmla="*/ 1 w 41"/>
                  <a:gd name="T7" fmla="*/ 100 h 106"/>
                  <a:gd name="T8" fmla="*/ 1 w 41"/>
                  <a:gd name="T9" fmla="*/ 15 h 106"/>
                  <a:gd name="T10" fmla="*/ 1 w 41"/>
                  <a:gd name="T11" fmla="*/ 2 h 106"/>
                  <a:gd name="T12" fmla="*/ 3 w 41"/>
                  <a:gd name="T13" fmla="*/ 1 h 106"/>
                  <a:gd name="T14" fmla="*/ 17 w 41"/>
                  <a:gd name="T15" fmla="*/ 1 h 106"/>
                  <a:gd name="T16" fmla="*/ 15 w 41"/>
                  <a:gd name="T17" fmla="*/ 4 h 106"/>
                  <a:gd name="T18" fmla="*/ 15 w 41"/>
                  <a:gd name="T19" fmla="*/ 7 h 106"/>
                  <a:gd name="T20" fmla="*/ 15 w 41"/>
                  <a:gd name="T21" fmla="*/ 10 h 106"/>
                  <a:gd name="T22" fmla="*/ 16 w 41"/>
                  <a:gd name="T23" fmla="*/ 15 h 106"/>
                  <a:gd name="T24" fmla="*/ 17 w 41"/>
                  <a:gd name="T25" fmla="*/ 19 h 106"/>
                  <a:gd name="T26" fmla="*/ 13 w 41"/>
                  <a:gd name="T27" fmla="*/ 33 h 106"/>
                  <a:gd name="T28" fmla="*/ 13 w 41"/>
                  <a:gd name="T29" fmla="*/ 100 h 106"/>
                  <a:gd name="T30" fmla="*/ 17 w 41"/>
                  <a:gd name="T31" fmla="*/ 105 h 106"/>
                  <a:gd name="T32" fmla="*/ 37 w 41"/>
                  <a:gd name="T33" fmla="*/ 105 h 106"/>
                  <a:gd name="T34" fmla="*/ 41 w 41"/>
                  <a:gd name="T35" fmla="*/ 106 h 106"/>
                  <a:gd name="T36" fmla="*/ 41 w 41"/>
                  <a:gd name="T37" fmla="*/ 106 h 106"/>
                  <a:gd name="T38" fmla="*/ 41 w 41"/>
                  <a:gd name="T39" fmla="*/ 106 h 106"/>
                  <a:gd name="T40" fmla="*/ 41 w 41"/>
                  <a:gd name="T41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" h="106">
                    <a:moveTo>
                      <a:pt x="41" y="106"/>
                    </a:moveTo>
                    <a:cubicBezTo>
                      <a:pt x="28" y="106"/>
                      <a:pt x="15" y="106"/>
                      <a:pt x="2" y="106"/>
                    </a:cubicBezTo>
                    <a:cubicBezTo>
                      <a:pt x="1" y="106"/>
                      <a:pt x="1" y="105"/>
                      <a:pt x="1" y="105"/>
                    </a:cubicBezTo>
                    <a:cubicBezTo>
                      <a:pt x="1" y="103"/>
                      <a:pt x="1" y="102"/>
                      <a:pt x="1" y="100"/>
                    </a:cubicBezTo>
                    <a:cubicBezTo>
                      <a:pt x="1" y="72"/>
                      <a:pt x="1" y="43"/>
                      <a:pt x="1" y="15"/>
                    </a:cubicBezTo>
                    <a:cubicBezTo>
                      <a:pt x="1" y="11"/>
                      <a:pt x="0" y="6"/>
                      <a:pt x="1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8" y="0"/>
                      <a:pt x="13" y="1"/>
                      <a:pt x="17" y="1"/>
                    </a:cubicBezTo>
                    <a:cubicBezTo>
                      <a:pt x="17" y="3"/>
                      <a:pt x="16" y="3"/>
                      <a:pt x="15" y="4"/>
                    </a:cubicBezTo>
                    <a:cubicBezTo>
                      <a:pt x="13" y="5"/>
                      <a:pt x="13" y="6"/>
                      <a:pt x="15" y="7"/>
                    </a:cubicBezTo>
                    <a:cubicBezTo>
                      <a:pt x="17" y="8"/>
                      <a:pt x="17" y="9"/>
                      <a:pt x="15" y="10"/>
                    </a:cubicBezTo>
                    <a:cubicBezTo>
                      <a:pt x="13" y="12"/>
                      <a:pt x="13" y="13"/>
                      <a:pt x="16" y="15"/>
                    </a:cubicBezTo>
                    <a:cubicBezTo>
                      <a:pt x="18" y="16"/>
                      <a:pt x="19" y="17"/>
                      <a:pt x="17" y="19"/>
                    </a:cubicBezTo>
                    <a:cubicBezTo>
                      <a:pt x="13" y="23"/>
                      <a:pt x="13" y="28"/>
                      <a:pt x="13" y="33"/>
                    </a:cubicBezTo>
                    <a:cubicBezTo>
                      <a:pt x="13" y="56"/>
                      <a:pt x="13" y="78"/>
                      <a:pt x="13" y="100"/>
                    </a:cubicBezTo>
                    <a:cubicBezTo>
                      <a:pt x="13" y="105"/>
                      <a:pt x="13" y="105"/>
                      <a:pt x="17" y="105"/>
                    </a:cubicBezTo>
                    <a:cubicBezTo>
                      <a:pt x="24" y="105"/>
                      <a:pt x="30" y="105"/>
                      <a:pt x="37" y="105"/>
                    </a:cubicBezTo>
                    <a:cubicBezTo>
                      <a:pt x="38" y="105"/>
                      <a:pt x="40" y="105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ubicBezTo>
                      <a:pt x="41" y="106"/>
                      <a:pt x="41" y="106"/>
                      <a:pt x="41" y="106"/>
                    </a:cubicBezTo>
                    <a:close/>
                  </a:path>
                </a:pathLst>
              </a:custGeom>
              <a:solidFill>
                <a:srgbClr val="9583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59" name="Freeform 222">
                <a:extLst>
                  <a:ext uri="{FF2B5EF4-FFF2-40B4-BE49-F238E27FC236}">
                    <a16:creationId xmlns:a16="http://schemas.microsoft.com/office/drawing/2014/main" id="{098FF287-0237-277D-9B7A-33963FE1E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1575" y="4941888"/>
                <a:ext cx="74613" cy="219075"/>
              </a:xfrm>
              <a:custGeom>
                <a:avLst/>
                <a:gdLst>
                  <a:gd name="T0" fmla="*/ 1 w 14"/>
                  <a:gd name="T1" fmla="*/ 103 h 103"/>
                  <a:gd name="T2" fmla="*/ 1 w 14"/>
                  <a:gd name="T3" fmla="*/ 100 h 103"/>
                  <a:gd name="T4" fmla="*/ 1 w 14"/>
                  <a:gd name="T5" fmla="*/ 33 h 103"/>
                  <a:gd name="T6" fmla="*/ 1 w 14"/>
                  <a:gd name="T7" fmla="*/ 0 h 103"/>
                  <a:gd name="T8" fmla="*/ 2 w 14"/>
                  <a:gd name="T9" fmla="*/ 6 h 103"/>
                  <a:gd name="T10" fmla="*/ 14 w 14"/>
                  <a:gd name="T11" fmla="*/ 7 h 103"/>
                  <a:gd name="T12" fmla="*/ 11 w 14"/>
                  <a:gd name="T13" fmla="*/ 11 h 103"/>
                  <a:gd name="T14" fmla="*/ 11 w 14"/>
                  <a:gd name="T15" fmla="*/ 103 h 103"/>
                  <a:gd name="T16" fmla="*/ 1 w 14"/>
                  <a:gd name="T17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103">
                    <a:moveTo>
                      <a:pt x="1" y="103"/>
                    </a:moveTo>
                    <a:cubicBezTo>
                      <a:pt x="1" y="102"/>
                      <a:pt x="1" y="101"/>
                      <a:pt x="1" y="100"/>
                    </a:cubicBezTo>
                    <a:cubicBezTo>
                      <a:pt x="1" y="77"/>
                      <a:pt x="1" y="55"/>
                      <a:pt x="1" y="33"/>
                    </a:cubicBezTo>
                    <a:cubicBezTo>
                      <a:pt x="1" y="22"/>
                      <a:pt x="1" y="11"/>
                      <a:pt x="1" y="0"/>
                    </a:cubicBezTo>
                    <a:cubicBezTo>
                      <a:pt x="2" y="2"/>
                      <a:pt x="0" y="4"/>
                      <a:pt x="2" y="6"/>
                    </a:cubicBezTo>
                    <a:cubicBezTo>
                      <a:pt x="6" y="4"/>
                      <a:pt x="10" y="5"/>
                      <a:pt x="14" y="7"/>
                    </a:cubicBezTo>
                    <a:cubicBezTo>
                      <a:pt x="12" y="8"/>
                      <a:pt x="11" y="9"/>
                      <a:pt x="11" y="11"/>
                    </a:cubicBezTo>
                    <a:cubicBezTo>
                      <a:pt x="11" y="42"/>
                      <a:pt x="11" y="72"/>
                      <a:pt x="11" y="103"/>
                    </a:cubicBezTo>
                    <a:cubicBezTo>
                      <a:pt x="8" y="103"/>
                      <a:pt x="4" y="103"/>
                      <a:pt x="1" y="103"/>
                    </a:cubicBezTo>
                    <a:close/>
                  </a:path>
                </a:pathLst>
              </a:custGeom>
              <a:solidFill>
                <a:srgbClr val="789E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0" name="Freeform 223">
                <a:extLst>
                  <a:ext uri="{FF2B5EF4-FFF2-40B4-BE49-F238E27FC236}">
                    <a16:creationId xmlns:a16="http://schemas.microsoft.com/office/drawing/2014/main" id="{8CE7C452-8015-CD6D-8839-0247805A8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450" y="4970463"/>
                <a:ext cx="65088" cy="190500"/>
              </a:xfrm>
              <a:custGeom>
                <a:avLst/>
                <a:gdLst>
                  <a:gd name="T0" fmla="*/ 12 w 12"/>
                  <a:gd name="T1" fmla="*/ 2 h 90"/>
                  <a:gd name="T2" fmla="*/ 12 w 12"/>
                  <a:gd name="T3" fmla="*/ 90 h 90"/>
                  <a:gd name="T4" fmla="*/ 1 w 12"/>
                  <a:gd name="T5" fmla="*/ 90 h 90"/>
                  <a:gd name="T6" fmla="*/ 1 w 12"/>
                  <a:gd name="T7" fmla="*/ 90 h 90"/>
                  <a:gd name="T8" fmla="*/ 0 w 12"/>
                  <a:gd name="T9" fmla="*/ 86 h 90"/>
                  <a:gd name="T10" fmla="*/ 0 w 12"/>
                  <a:gd name="T11" fmla="*/ 4 h 90"/>
                  <a:gd name="T12" fmla="*/ 1 w 12"/>
                  <a:gd name="T13" fmla="*/ 0 h 90"/>
                  <a:gd name="T14" fmla="*/ 2 w 12"/>
                  <a:gd name="T15" fmla="*/ 0 h 90"/>
                  <a:gd name="T16" fmla="*/ 9 w 12"/>
                  <a:gd name="T17" fmla="*/ 0 h 90"/>
                  <a:gd name="T18" fmla="*/ 12 w 12"/>
                  <a:gd name="T19" fmla="*/ 2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90">
                    <a:moveTo>
                      <a:pt x="12" y="2"/>
                    </a:moveTo>
                    <a:cubicBezTo>
                      <a:pt x="12" y="31"/>
                      <a:pt x="12" y="61"/>
                      <a:pt x="12" y="90"/>
                    </a:cubicBezTo>
                    <a:cubicBezTo>
                      <a:pt x="8" y="90"/>
                      <a:pt x="5" y="90"/>
                      <a:pt x="1" y="90"/>
                    </a:cubicBezTo>
                    <a:cubicBezTo>
                      <a:pt x="1" y="90"/>
                      <a:pt x="1" y="90"/>
                      <a:pt x="1" y="90"/>
                    </a:cubicBezTo>
                    <a:cubicBezTo>
                      <a:pt x="0" y="88"/>
                      <a:pt x="0" y="87"/>
                      <a:pt x="0" y="86"/>
                    </a:cubicBezTo>
                    <a:cubicBezTo>
                      <a:pt x="0" y="59"/>
                      <a:pt x="0" y="31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4" y="0"/>
                      <a:pt x="7" y="0"/>
                      <a:pt x="9" y="0"/>
                    </a:cubicBezTo>
                    <a:cubicBezTo>
                      <a:pt x="10" y="1"/>
                      <a:pt x="11" y="1"/>
                      <a:pt x="12" y="2"/>
                    </a:cubicBezTo>
                    <a:close/>
                  </a:path>
                </a:pathLst>
              </a:custGeom>
              <a:solidFill>
                <a:srgbClr val="7FCE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1" name="Freeform 224">
                <a:extLst>
                  <a:ext uri="{FF2B5EF4-FFF2-40B4-BE49-F238E27FC236}">
                    <a16:creationId xmlns:a16="http://schemas.microsoft.com/office/drawing/2014/main" id="{51FF4B53-A0A1-2752-7DB8-8C5D5E955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350" y="4967288"/>
                <a:ext cx="69850" cy="193675"/>
              </a:xfrm>
              <a:custGeom>
                <a:avLst/>
                <a:gdLst>
                  <a:gd name="T0" fmla="*/ 1 w 13"/>
                  <a:gd name="T1" fmla="*/ 91 h 91"/>
                  <a:gd name="T2" fmla="*/ 1 w 13"/>
                  <a:gd name="T3" fmla="*/ 8 h 91"/>
                  <a:gd name="T4" fmla="*/ 1 w 13"/>
                  <a:gd name="T5" fmla="*/ 3 h 91"/>
                  <a:gd name="T6" fmla="*/ 11 w 13"/>
                  <a:gd name="T7" fmla="*/ 2 h 91"/>
                  <a:gd name="T8" fmla="*/ 12 w 13"/>
                  <a:gd name="T9" fmla="*/ 10 h 91"/>
                  <a:gd name="T10" fmla="*/ 13 w 13"/>
                  <a:gd name="T11" fmla="*/ 14 h 91"/>
                  <a:gd name="T12" fmla="*/ 13 w 13"/>
                  <a:gd name="T13" fmla="*/ 83 h 91"/>
                  <a:gd name="T14" fmla="*/ 11 w 13"/>
                  <a:gd name="T15" fmla="*/ 91 h 91"/>
                  <a:gd name="T16" fmla="*/ 1 w 13"/>
                  <a:gd name="T17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91">
                    <a:moveTo>
                      <a:pt x="1" y="91"/>
                    </a:moveTo>
                    <a:cubicBezTo>
                      <a:pt x="1" y="64"/>
                      <a:pt x="1" y="36"/>
                      <a:pt x="1" y="8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3" y="1"/>
                      <a:pt x="8" y="0"/>
                      <a:pt x="11" y="2"/>
                    </a:cubicBezTo>
                    <a:cubicBezTo>
                      <a:pt x="12" y="5"/>
                      <a:pt x="12" y="7"/>
                      <a:pt x="12" y="10"/>
                    </a:cubicBezTo>
                    <a:cubicBezTo>
                      <a:pt x="13" y="11"/>
                      <a:pt x="13" y="13"/>
                      <a:pt x="13" y="14"/>
                    </a:cubicBezTo>
                    <a:cubicBezTo>
                      <a:pt x="13" y="37"/>
                      <a:pt x="13" y="60"/>
                      <a:pt x="13" y="83"/>
                    </a:cubicBezTo>
                    <a:cubicBezTo>
                      <a:pt x="13" y="86"/>
                      <a:pt x="13" y="89"/>
                      <a:pt x="11" y="91"/>
                    </a:cubicBezTo>
                    <a:cubicBezTo>
                      <a:pt x="8" y="91"/>
                      <a:pt x="4" y="91"/>
                      <a:pt x="1" y="91"/>
                    </a:cubicBezTo>
                    <a:close/>
                  </a:path>
                </a:pathLst>
              </a:custGeom>
              <a:solidFill>
                <a:srgbClr val="2E9B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2" name="Freeform 225">
                <a:extLst>
                  <a:ext uri="{FF2B5EF4-FFF2-40B4-BE49-F238E27FC236}">
                    <a16:creationId xmlns:a16="http://schemas.microsoft.com/office/drawing/2014/main" id="{8D9088AF-7B8B-54B1-98C7-859358CAC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088" y="4986338"/>
                <a:ext cx="76200" cy="174625"/>
              </a:xfrm>
              <a:custGeom>
                <a:avLst/>
                <a:gdLst>
                  <a:gd name="T0" fmla="*/ 0 w 14"/>
                  <a:gd name="T1" fmla="*/ 82 h 82"/>
                  <a:gd name="T2" fmla="*/ 1 w 14"/>
                  <a:gd name="T3" fmla="*/ 74 h 82"/>
                  <a:gd name="T4" fmla="*/ 1 w 14"/>
                  <a:gd name="T5" fmla="*/ 1 h 82"/>
                  <a:gd name="T6" fmla="*/ 1 w 14"/>
                  <a:gd name="T7" fmla="*/ 1 h 82"/>
                  <a:gd name="T8" fmla="*/ 11 w 14"/>
                  <a:gd name="T9" fmla="*/ 2 h 82"/>
                  <a:gd name="T10" fmla="*/ 14 w 14"/>
                  <a:gd name="T11" fmla="*/ 2 h 82"/>
                  <a:gd name="T12" fmla="*/ 11 w 14"/>
                  <a:gd name="T13" fmla="*/ 7 h 82"/>
                  <a:gd name="T14" fmla="*/ 11 w 14"/>
                  <a:gd name="T15" fmla="*/ 78 h 82"/>
                  <a:gd name="T16" fmla="*/ 11 w 14"/>
                  <a:gd name="T17" fmla="*/ 82 h 82"/>
                  <a:gd name="T18" fmla="*/ 0 w 14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82">
                    <a:moveTo>
                      <a:pt x="0" y="82"/>
                    </a:moveTo>
                    <a:cubicBezTo>
                      <a:pt x="0" y="79"/>
                      <a:pt x="1" y="77"/>
                      <a:pt x="1" y="74"/>
                    </a:cubicBezTo>
                    <a:cubicBezTo>
                      <a:pt x="1" y="50"/>
                      <a:pt x="1" y="25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8" y="2"/>
                      <a:pt x="11" y="2"/>
                    </a:cubicBezTo>
                    <a:cubicBezTo>
                      <a:pt x="12" y="2"/>
                      <a:pt x="13" y="2"/>
                      <a:pt x="14" y="2"/>
                    </a:cubicBezTo>
                    <a:cubicBezTo>
                      <a:pt x="11" y="3"/>
                      <a:pt x="11" y="4"/>
                      <a:pt x="11" y="7"/>
                    </a:cubicBezTo>
                    <a:cubicBezTo>
                      <a:pt x="11" y="31"/>
                      <a:pt x="11" y="55"/>
                      <a:pt x="11" y="78"/>
                    </a:cubicBezTo>
                    <a:cubicBezTo>
                      <a:pt x="11" y="80"/>
                      <a:pt x="11" y="81"/>
                      <a:pt x="11" y="82"/>
                    </a:cubicBezTo>
                    <a:cubicBezTo>
                      <a:pt x="8" y="82"/>
                      <a:pt x="4" y="82"/>
                      <a:pt x="0" y="82"/>
                    </a:cubicBezTo>
                    <a:close/>
                  </a:path>
                </a:pathLst>
              </a:custGeom>
              <a:solidFill>
                <a:srgbClr val="84C9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3" name="Freeform 226">
                <a:extLst>
                  <a:ext uri="{FF2B5EF4-FFF2-40B4-BE49-F238E27FC236}">
                    <a16:creationId xmlns:a16="http://schemas.microsoft.com/office/drawing/2014/main" id="{791C635B-0CAD-6E25-C788-9B3D42C84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3575" y="4986338"/>
                <a:ext cx="63500" cy="174625"/>
              </a:xfrm>
              <a:custGeom>
                <a:avLst/>
                <a:gdLst>
                  <a:gd name="T0" fmla="*/ 10 w 12"/>
                  <a:gd name="T1" fmla="*/ 82 h 82"/>
                  <a:gd name="T2" fmla="*/ 5 w 12"/>
                  <a:gd name="T3" fmla="*/ 82 h 82"/>
                  <a:gd name="T4" fmla="*/ 1 w 12"/>
                  <a:gd name="T5" fmla="*/ 77 h 82"/>
                  <a:gd name="T6" fmla="*/ 1 w 12"/>
                  <a:gd name="T7" fmla="*/ 9 h 82"/>
                  <a:gd name="T8" fmla="*/ 1 w 12"/>
                  <a:gd name="T9" fmla="*/ 3 h 82"/>
                  <a:gd name="T10" fmla="*/ 3 w 12"/>
                  <a:gd name="T11" fmla="*/ 1 h 82"/>
                  <a:gd name="T12" fmla="*/ 11 w 12"/>
                  <a:gd name="T13" fmla="*/ 2 h 82"/>
                  <a:gd name="T14" fmla="*/ 11 w 12"/>
                  <a:gd name="T15" fmla="*/ 4 h 82"/>
                  <a:gd name="T16" fmla="*/ 12 w 12"/>
                  <a:gd name="T17" fmla="*/ 23 h 82"/>
                  <a:gd name="T18" fmla="*/ 12 w 12"/>
                  <a:gd name="T19" fmla="*/ 79 h 82"/>
                  <a:gd name="T20" fmla="*/ 11 w 12"/>
                  <a:gd name="T21" fmla="*/ 82 h 82"/>
                  <a:gd name="T22" fmla="*/ 10 w 12"/>
                  <a:gd name="T23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82">
                    <a:moveTo>
                      <a:pt x="10" y="82"/>
                    </a:moveTo>
                    <a:cubicBezTo>
                      <a:pt x="9" y="81"/>
                      <a:pt x="7" y="82"/>
                      <a:pt x="5" y="82"/>
                    </a:cubicBezTo>
                    <a:cubicBezTo>
                      <a:pt x="0" y="81"/>
                      <a:pt x="1" y="82"/>
                      <a:pt x="1" y="77"/>
                    </a:cubicBezTo>
                    <a:cubicBezTo>
                      <a:pt x="1" y="54"/>
                      <a:pt x="1" y="32"/>
                      <a:pt x="1" y="9"/>
                    </a:cubicBezTo>
                    <a:cubicBezTo>
                      <a:pt x="1" y="7"/>
                      <a:pt x="0" y="5"/>
                      <a:pt x="1" y="3"/>
                    </a:cubicBezTo>
                    <a:cubicBezTo>
                      <a:pt x="1" y="2"/>
                      <a:pt x="2" y="1"/>
                      <a:pt x="3" y="1"/>
                    </a:cubicBezTo>
                    <a:cubicBezTo>
                      <a:pt x="5" y="1"/>
                      <a:pt x="8" y="0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10"/>
                      <a:pt x="12" y="16"/>
                      <a:pt x="12" y="23"/>
                    </a:cubicBezTo>
                    <a:cubicBezTo>
                      <a:pt x="12" y="41"/>
                      <a:pt x="12" y="60"/>
                      <a:pt x="12" y="79"/>
                    </a:cubicBezTo>
                    <a:cubicBezTo>
                      <a:pt x="12" y="80"/>
                      <a:pt x="12" y="81"/>
                      <a:pt x="11" y="82"/>
                    </a:cubicBezTo>
                    <a:cubicBezTo>
                      <a:pt x="11" y="82"/>
                      <a:pt x="11" y="82"/>
                      <a:pt x="10" y="82"/>
                    </a:cubicBezTo>
                    <a:close/>
                  </a:path>
                </a:pathLst>
              </a:custGeom>
              <a:solidFill>
                <a:srgbClr val="39A9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4" name="Freeform 227">
                <a:extLst>
                  <a:ext uri="{FF2B5EF4-FFF2-40B4-BE49-F238E27FC236}">
                    <a16:creationId xmlns:a16="http://schemas.microsoft.com/office/drawing/2014/main" id="{8227A134-A6C8-359A-FEC6-2DFA63814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313" y="4995863"/>
                <a:ext cx="177800" cy="165100"/>
              </a:xfrm>
              <a:custGeom>
                <a:avLst/>
                <a:gdLst>
                  <a:gd name="T0" fmla="*/ 0 w 33"/>
                  <a:gd name="T1" fmla="*/ 78 h 78"/>
                  <a:gd name="T2" fmla="*/ 0 w 33"/>
                  <a:gd name="T3" fmla="*/ 76 h 78"/>
                  <a:gd name="T4" fmla="*/ 0 w 33"/>
                  <a:gd name="T5" fmla="*/ 0 h 78"/>
                  <a:gd name="T6" fmla="*/ 0 w 33"/>
                  <a:gd name="T7" fmla="*/ 5 h 78"/>
                  <a:gd name="T8" fmla="*/ 11 w 33"/>
                  <a:gd name="T9" fmla="*/ 6 h 78"/>
                  <a:gd name="T10" fmla="*/ 30 w 33"/>
                  <a:gd name="T11" fmla="*/ 4 h 78"/>
                  <a:gd name="T12" fmla="*/ 33 w 33"/>
                  <a:gd name="T13" fmla="*/ 6 h 78"/>
                  <a:gd name="T14" fmla="*/ 22 w 33"/>
                  <a:gd name="T15" fmla="*/ 5 h 78"/>
                  <a:gd name="T16" fmla="*/ 14 w 33"/>
                  <a:gd name="T17" fmla="*/ 7 h 78"/>
                  <a:gd name="T18" fmla="*/ 10 w 33"/>
                  <a:gd name="T19" fmla="*/ 11 h 78"/>
                  <a:gd name="T20" fmla="*/ 10 w 33"/>
                  <a:gd name="T21" fmla="*/ 73 h 78"/>
                  <a:gd name="T22" fmla="*/ 13 w 33"/>
                  <a:gd name="T23" fmla="*/ 78 h 78"/>
                  <a:gd name="T24" fmla="*/ 0 w 33"/>
                  <a:gd name="T25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3" h="78">
                    <a:moveTo>
                      <a:pt x="0" y="78"/>
                    </a:moveTo>
                    <a:cubicBezTo>
                      <a:pt x="0" y="77"/>
                      <a:pt x="0" y="76"/>
                      <a:pt x="0" y="76"/>
                    </a:cubicBezTo>
                    <a:cubicBezTo>
                      <a:pt x="0" y="50"/>
                      <a:pt x="0" y="25"/>
                      <a:pt x="0" y="0"/>
                    </a:cubicBezTo>
                    <a:cubicBezTo>
                      <a:pt x="1" y="1"/>
                      <a:pt x="0" y="3"/>
                      <a:pt x="0" y="5"/>
                    </a:cubicBezTo>
                    <a:cubicBezTo>
                      <a:pt x="4" y="4"/>
                      <a:pt x="7" y="6"/>
                      <a:pt x="11" y="6"/>
                    </a:cubicBezTo>
                    <a:cubicBezTo>
                      <a:pt x="17" y="3"/>
                      <a:pt x="24" y="3"/>
                      <a:pt x="30" y="4"/>
                    </a:cubicBezTo>
                    <a:cubicBezTo>
                      <a:pt x="32" y="4"/>
                      <a:pt x="33" y="4"/>
                      <a:pt x="33" y="6"/>
                    </a:cubicBezTo>
                    <a:cubicBezTo>
                      <a:pt x="29" y="6"/>
                      <a:pt x="26" y="5"/>
                      <a:pt x="22" y="5"/>
                    </a:cubicBezTo>
                    <a:cubicBezTo>
                      <a:pt x="19" y="5"/>
                      <a:pt x="16" y="6"/>
                      <a:pt x="14" y="7"/>
                    </a:cubicBezTo>
                    <a:cubicBezTo>
                      <a:pt x="11" y="7"/>
                      <a:pt x="10" y="9"/>
                      <a:pt x="10" y="11"/>
                    </a:cubicBezTo>
                    <a:cubicBezTo>
                      <a:pt x="10" y="32"/>
                      <a:pt x="10" y="53"/>
                      <a:pt x="10" y="73"/>
                    </a:cubicBezTo>
                    <a:cubicBezTo>
                      <a:pt x="10" y="76"/>
                      <a:pt x="11" y="77"/>
                      <a:pt x="13" y="78"/>
                    </a:cubicBezTo>
                    <a:cubicBezTo>
                      <a:pt x="9" y="78"/>
                      <a:pt x="5" y="78"/>
                      <a:pt x="0" y="78"/>
                    </a:cubicBezTo>
                    <a:close/>
                  </a:path>
                </a:pathLst>
              </a:custGeom>
              <a:solidFill>
                <a:srgbClr val="8DC4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5" name="Freeform 228">
                <a:extLst>
                  <a:ext uri="{FF2B5EF4-FFF2-40B4-BE49-F238E27FC236}">
                    <a16:creationId xmlns:a16="http://schemas.microsoft.com/office/drawing/2014/main" id="{C97C41A4-AC5F-39AA-6BBC-F076C43AD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213" y="5003800"/>
                <a:ext cx="60325" cy="157163"/>
              </a:xfrm>
              <a:custGeom>
                <a:avLst/>
                <a:gdLst>
                  <a:gd name="T0" fmla="*/ 0 w 11"/>
                  <a:gd name="T1" fmla="*/ 74 h 74"/>
                  <a:gd name="T2" fmla="*/ 0 w 11"/>
                  <a:gd name="T3" fmla="*/ 71 h 74"/>
                  <a:gd name="T4" fmla="*/ 0 w 11"/>
                  <a:gd name="T5" fmla="*/ 7 h 74"/>
                  <a:gd name="T6" fmla="*/ 0 w 11"/>
                  <a:gd name="T7" fmla="*/ 3 h 74"/>
                  <a:gd name="T8" fmla="*/ 10 w 11"/>
                  <a:gd name="T9" fmla="*/ 3 h 74"/>
                  <a:gd name="T10" fmla="*/ 10 w 11"/>
                  <a:gd name="T11" fmla="*/ 3 h 74"/>
                  <a:gd name="T12" fmla="*/ 11 w 11"/>
                  <a:gd name="T13" fmla="*/ 12 h 74"/>
                  <a:gd name="T14" fmla="*/ 11 w 11"/>
                  <a:gd name="T15" fmla="*/ 72 h 74"/>
                  <a:gd name="T16" fmla="*/ 11 w 11"/>
                  <a:gd name="T17" fmla="*/ 74 h 74"/>
                  <a:gd name="T18" fmla="*/ 0 w 11"/>
                  <a:gd name="T19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74">
                    <a:moveTo>
                      <a:pt x="0" y="74"/>
                    </a:moveTo>
                    <a:cubicBezTo>
                      <a:pt x="0" y="73"/>
                      <a:pt x="0" y="72"/>
                      <a:pt x="0" y="71"/>
                    </a:cubicBezTo>
                    <a:cubicBezTo>
                      <a:pt x="0" y="49"/>
                      <a:pt x="0" y="28"/>
                      <a:pt x="0" y="7"/>
                    </a:cubicBezTo>
                    <a:cubicBezTo>
                      <a:pt x="0" y="5"/>
                      <a:pt x="0" y="4"/>
                      <a:pt x="0" y="3"/>
                    </a:cubicBezTo>
                    <a:cubicBezTo>
                      <a:pt x="2" y="0"/>
                      <a:pt x="8" y="0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6"/>
                      <a:pt x="10" y="9"/>
                      <a:pt x="11" y="12"/>
                    </a:cubicBezTo>
                    <a:cubicBezTo>
                      <a:pt x="11" y="32"/>
                      <a:pt x="11" y="52"/>
                      <a:pt x="11" y="72"/>
                    </a:cubicBezTo>
                    <a:cubicBezTo>
                      <a:pt x="11" y="73"/>
                      <a:pt x="11" y="73"/>
                      <a:pt x="11" y="74"/>
                    </a:cubicBezTo>
                    <a:cubicBezTo>
                      <a:pt x="7" y="74"/>
                      <a:pt x="4" y="74"/>
                      <a:pt x="0" y="74"/>
                    </a:cubicBezTo>
                    <a:close/>
                  </a:path>
                </a:pathLst>
              </a:custGeom>
              <a:solidFill>
                <a:srgbClr val="45AC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6" name="Freeform 229">
                <a:extLst>
                  <a:ext uri="{FF2B5EF4-FFF2-40B4-BE49-F238E27FC236}">
                    <a16:creationId xmlns:a16="http://schemas.microsoft.com/office/drawing/2014/main" id="{9B0FFC6D-044A-9447-7157-C76200574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188" y="5024438"/>
                <a:ext cx="215900" cy="136525"/>
              </a:xfrm>
              <a:custGeom>
                <a:avLst/>
                <a:gdLst>
                  <a:gd name="T0" fmla="*/ 1 w 40"/>
                  <a:gd name="T1" fmla="*/ 64 h 64"/>
                  <a:gd name="T2" fmla="*/ 0 w 40"/>
                  <a:gd name="T3" fmla="*/ 61 h 64"/>
                  <a:gd name="T4" fmla="*/ 0 w 40"/>
                  <a:gd name="T5" fmla="*/ 10 h 64"/>
                  <a:gd name="T6" fmla="*/ 1 w 40"/>
                  <a:gd name="T7" fmla="*/ 2 h 64"/>
                  <a:gd name="T8" fmla="*/ 11 w 40"/>
                  <a:gd name="T9" fmla="*/ 2 h 64"/>
                  <a:gd name="T10" fmla="*/ 12 w 40"/>
                  <a:gd name="T11" fmla="*/ 7 h 64"/>
                  <a:gd name="T12" fmla="*/ 12 w 40"/>
                  <a:gd name="T13" fmla="*/ 58 h 64"/>
                  <a:gd name="T14" fmla="*/ 17 w 40"/>
                  <a:gd name="T15" fmla="*/ 63 h 64"/>
                  <a:gd name="T16" fmla="*/ 36 w 40"/>
                  <a:gd name="T17" fmla="*/ 63 h 64"/>
                  <a:gd name="T18" fmla="*/ 40 w 40"/>
                  <a:gd name="T19" fmla="*/ 63 h 64"/>
                  <a:gd name="T20" fmla="*/ 40 w 40"/>
                  <a:gd name="T21" fmla="*/ 64 h 64"/>
                  <a:gd name="T22" fmla="*/ 1 w 40"/>
                  <a:gd name="T23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64">
                    <a:moveTo>
                      <a:pt x="1" y="64"/>
                    </a:moveTo>
                    <a:cubicBezTo>
                      <a:pt x="0" y="63"/>
                      <a:pt x="0" y="62"/>
                      <a:pt x="0" y="61"/>
                    </a:cubicBezTo>
                    <a:cubicBezTo>
                      <a:pt x="0" y="44"/>
                      <a:pt x="0" y="27"/>
                      <a:pt x="0" y="10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4" y="0"/>
                      <a:pt x="8" y="0"/>
                      <a:pt x="11" y="2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4"/>
                      <a:pt x="12" y="41"/>
                      <a:pt x="12" y="58"/>
                    </a:cubicBezTo>
                    <a:cubicBezTo>
                      <a:pt x="12" y="63"/>
                      <a:pt x="12" y="63"/>
                      <a:pt x="17" y="63"/>
                    </a:cubicBezTo>
                    <a:cubicBezTo>
                      <a:pt x="23" y="63"/>
                      <a:pt x="29" y="63"/>
                      <a:pt x="36" y="63"/>
                    </a:cubicBezTo>
                    <a:cubicBezTo>
                      <a:pt x="37" y="63"/>
                      <a:pt x="39" y="62"/>
                      <a:pt x="40" y="63"/>
                    </a:cubicBezTo>
                    <a:cubicBezTo>
                      <a:pt x="40" y="63"/>
                      <a:pt x="40" y="64"/>
                      <a:pt x="40" y="64"/>
                    </a:cubicBezTo>
                    <a:cubicBezTo>
                      <a:pt x="27" y="64"/>
                      <a:pt x="14" y="64"/>
                      <a:pt x="1" y="64"/>
                    </a:cubicBezTo>
                    <a:close/>
                  </a:path>
                </a:pathLst>
              </a:custGeom>
              <a:solidFill>
                <a:srgbClr val="2282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7" name="Freeform 230">
                <a:extLst>
                  <a:ext uri="{FF2B5EF4-FFF2-40B4-BE49-F238E27FC236}">
                    <a16:creationId xmlns:a16="http://schemas.microsoft.com/office/drawing/2014/main" id="{11EDC0F2-6867-EF11-4C2A-EDD539381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3325" y="5022850"/>
                <a:ext cx="69850" cy="138113"/>
              </a:xfrm>
              <a:custGeom>
                <a:avLst/>
                <a:gdLst>
                  <a:gd name="T0" fmla="*/ 1 w 13"/>
                  <a:gd name="T1" fmla="*/ 65 h 65"/>
                  <a:gd name="T2" fmla="*/ 1 w 13"/>
                  <a:gd name="T3" fmla="*/ 65 h 65"/>
                  <a:gd name="T4" fmla="*/ 0 w 13"/>
                  <a:gd name="T5" fmla="*/ 61 h 65"/>
                  <a:gd name="T6" fmla="*/ 0 w 13"/>
                  <a:gd name="T7" fmla="*/ 5 h 65"/>
                  <a:gd name="T8" fmla="*/ 0 w 13"/>
                  <a:gd name="T9" fmla="*/ 4 h 65"/>
                  <a:gd name="T10" fmla="*/ 11 w 13"/>
                  <a:gd name="T11" fmla="*/ 2 h 65"/>
                  <a:gd name="T12" fmla="*/ 12 w 13"/>
                  <a:gd name="T13" fmla="*/ 9 h 65"/>
                  <a:gd name="T14" fmla="*/ 13 w 13"/>
                  <a:gd name="T15" fmla="*/ 11 h 65"/>
                  <a:gd name="T16" fmla="*/ 13 w 13"/>
                  <a:gd name="T17" fmla="*/ 61 h 65"/>
                  <a:gd name="T18" fmla="*/ 12 w 13"/>
                  <a:gd name="T19" fmla="*/ 65 h 65"/>
                  <a:gd name="T20" fmla="*/ 1 w 13"/>
                  <a:gd name="T2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65">
                    <a:moveTo>
                      <a:pt x="1" y="65"/>
                    </a:moveTo>
                    <a:cubicBezTo>
                      <a:pt x="1" y="65"/>
                      <a:pt x="1" y="65"/>
                      <a:pt x="1" y="65"/>
                    </a:cubicBezTo>
                    <a:cubicBezTo>
                      <a:pt x="0" y="64"/>
                      <a:pt x="0" y="62"/>
                      <a:pt x="0" y="61"/>
                    </a:cubicBezTo>
                    <a:cubicBezTo>
                      <a:pt x="0" y="43"/>
                      <a:pt x="0" y="2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3" y="0"/>
                      <a:pt x="8" y="0"/>
                      <a:pt x="11" y="2"/>
                    </a:cubicBezTo>
                    <a:cubicBezTo>
                      <a:pt x="13" y="4"/>
                      <a:pt x="12" y="6"/>
                      <a:pt x="12" y="9"/>
                    </a:cubicBezTo>
                    <a:cubicBezTo>
                      <a:pt x="13" y="9"/>
                      <a:pt x="13" y="10"/>
                      <a:pt x="13" y="11"/>
                    </a:cubicBezTo>
                    <a:cubicBezTo>
                      <a:pt x="13" y="28"/>
                      <a:pt x="13" y="45"/>
                      <a:pt x="13" y="61"/>
                    </a:cubicBezTo>
                    <a:cubicBezTo>
                      <a:pt x="13" y="63"/>
                      <a:pt x="13" y="64"/>
                      <a:pt x="12" y="65"/>
                    </a:cubicBezTo>
                    <a:cubicBezTo>
                      <a:pt x="8" y="65"/>
                      <a:pt x="5" y="65"/>
                      <a:pt x="1" y="65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8" name="Freeform 231">
                <a:extLst>
                  <a:ext uri="{FF2B5EF4-FFF2-40B4-BE49-F238E27FC236}">
                    <a16:creationId xmlns:a16="http://schemas.microsoft.com/office/drawing/2014/main" id="{AA27D8F7-D6A8-2035-7E1B-8EA97E257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02138" y="5029200"/>
                <a:ext cx="220663" cy="55563"/>
              </a:xfrm>
              <a:custGeom>
                <a:avLst/>
                <a:gdLst>
                  <a:gd name="T0" fmla="*/ 41 w 41"/>
                  <a:gd name="T1" fmla="*/ 25 h 26"/>
                  <a:gd name="T2" fmla="*/ 31 w 41"/>
                  <a:gd name="T3" fmla="*/ 25 h 26"/>
                  <a:gd name="T4" fmla="*/ 28 w 41"/>
                  <a:gd name="T5" fmla="*/ 24 h 26"/>
                  <a:gd name="T6" fmla="*/ 2 w 41"/>
                  <a:gd name="T7" fmla="*/ 25 h 26"/>
                  <a:gd name="T8" fmla="*/ 1 w 41"/>
                  <a:gd name="T9" fmla="*/ 25 h 26"/>
                  <a:gd name="T10" fmla="*/ 0 w 41"/>
                  <a:gd name="T11" fmla="*/ 24 h 26"/>
                  <a:gd name="T12" fmla="*/ 7 w 41"/>
                  <a:gd name="T13" fmla="*/ 3 h 26"/>
                  <a:gd name="T14" fmla="*/ 9 w 41"/>
                  <a:gd name="T15" fmla="*/ 1 h 26"/>
                  <a:gd name="T16" fmla="*/ 12 w 41"/>
                  <a:gd name="T17" fmla="*/ 1 h 26"/>
                  <a:gd name="T18" fmla="*/ 18 w 41"/>
                  <a:gd name="T19" fmla="*/ 1 h 26"/>
                  <a:gd name="T20" fmla="*/ 27 w 41"/>
                  <a:gd name="T21" fmla="*/ 1 h 26"/>
                  <a:gd name="T22" fmla="*/ 41 w 41"/>
                  <a:gd name="T23" fmla="*/ 23 h 26"/>
                  <a:gd name="T24" fmla="*/ 41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1" y="25"/>
                    </a:moveTo>
                    <a:cubicBezTo>
                      <a:pt x="38" y="23"/>
                      <a:pt x="34" y="23"/>
                      <a:pt x="31" y="25"/>
                    </a:cubicBezTo>
                    <a:cubicBezTo>
                      <a:pt x="29" y="26"/>
                      <a:pt x="29" y="25"/>
                      <a:pt x="28" y="24"/>
                    </a:cubicBezTo>
                    <a:cubicBezTo>
                      <a:pt x="19" y="22"/>
                      <a:pt x="11" y="21"/>
                      <a:pt x="2" y="25"/>
                    </a:cubicBezTo>
                    <a:cubicBezTo>
                      <a:pt x="2" y="25"/>
                      <a:pt x="2" y="25"/>
                      <a:pt x="1" y="25"/>
                    </a:cubicBezTo>
                    <a:cubicBezTo>
                      <a:pt x="1" y="25"/>
                      <a:pt x="0" y="25"/>
                      <a:pt x="0" y="24"/>
                    </a:cubicBezTo>
                    <a:cubicBezTo>
                      <a:pt x="2" y="17"/>
                      <a:pt x="5" y="10"/>
                      <a:pt x="7" y="3"/>
                    </a:cubicBezTo>
                    <a:cubicBezTo>
                      <a:pt x="8" y="2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6" y="1"/>
                      <a:pt x="18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2" y="8"/>
                      <a:pt x="36" y="16"/>
                      <a:pt x="41" y="23"/>
                    </a:cubicBezTo>
                    <a:cubicBezTo>
                      <a:pt x="41" y="23"/>
                      <a:pt x="41" y="24"/>
                      <a:pt x="41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69" name="Freeform 232">
                <a:extLst>
                  <a:ext uri="{FF2B5EF4-FFF2-40B4-BE49-F238E27FC236}">
                    <a16:creationId xmlns:a16="http://schemas.microsoft.com/office/drawing/2014/main" id="{1A92EBC4-E0A7-C7E7-E570-8E5E61867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413" y="5041900"/>
                <a:ext cx="58738" cy="119063"/>
              </a:xfrm>
              <a:custGeom>
                <a:avLst/>
                <a:gdLst>
                  <a:gd name="T0" fmla="*/ 0 w 11"/>
                  <a:gd name="T1" fmla="*/ 56 h 56"/>
                  <a:gd name="T2" fmla="*/ 0 w 11"/>
                  <a:gd name="T3" fmla="*/ 6 h 56"/>
                  <a:gd name="T4" fmla="*/ 0 w 11"/>
                  <a:gd name="T5" fmla="*/ 2 h 56"/>
                  <a:gd name="T6" fmla="*/ 5 w 11"/>
                  <a:gd name="T7" fmla="*/ 0 h 56"/>
                  <a:gd name="T8" fmla="*/ 9 w 11"/>
                  <a:gd name="T9" fmla="*/ 1 h 56"/>
                  <a:gd name="T10" fmla="*/ 11 w 11"/>
                  <a:gd name="T11" fmla="*/ 2 h 56"/>
                  <a:gd name="T12" fmla="*/ 10 w 11"/>
                  <a:gd name="T13" fmla="*/ 6 h 56"/>
                  <a:gd name="T14" fmla="*/ 10 w 11"/>
                  <a:gd name="T15" fmla="*/ 53 h 56"/>
                  <a:gd name="T16" fmla="*/ 11 w 11"/>
                  <a:gd name="T17" fmla="*/ 56 h 56"/>
                  <a:gd name="T18" fmla="*/ 0 w 11"/>
                  <a:gd name="T1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" h="56">
                    <a:moveTo>
                      <a:pt x="0" y="56"/>
                    </a:moveTo>
                    <a:cubicBezTo>
                      <a:pt x="0" y="39"/>
                      <a:pt x="0" y="22"/>
                      <a:pt x="0" y="6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1" y="0"/>
                      <a:pt x="3" y="0"/>
                      <a:pt x="5" y="0"/>
                    </a:cubicBezTo>
                    <a:cubicBezTo>
                      <a:pt x="6" y="0"/>
                      <a:pt x="8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0" y="3"/>
                      <a:pt x="10" y="4"/>
                      <a:pt x="10" y="6"/>
                    </a:cubicBezTo>
                    <a:cubicBezTo>
                      <a:pt x="10" y="21"/>
                      <a:pt x="10" y="37"/>
                      <a:pt x="10" y="53"/>
                    </a:cubicBezTo>
                    <a:cubicBezTo>
                      <a:pt x="10" y="54"/>
                      <a:pt x="10" y="55"/>
                      <a:pt x="11" y="56"/>
                    </a:cubicBezTo>
                    <a:cubicBezTo>
                      <a:pt x="7" y="56"/>
                      <a:pt x="3" y="56"/>
                      <a:pt x="0" y="56"/>
                    </a:cubicBezTo>
                    <a:close/>
                  </a:path>
                </a:pathLst>
              </a:custGeom>
              <a:solidFill>
                <a:srgbClr val="E68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0" name="Freeform 233">
                <a:extLst>
                  <a:ext uri="{FF2B5EF4-FFF2-40B4-BE49-F238E27FC236}">
                    <a16:creationId xmlns:a16="http://schemas.microsoft.com/office/drawing/2014/main" id="{61AB314A-BC49-09F1-795F-8012F9D8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1938" y="5059363"/>
                <a:ext cx="222250" cy="101600"/>
              </a:xfrm>
              <a:custGeom>
                <a:avLst/>
                <a:gdLst>
                  <a:gd name="T0" fmla="*/ 1 w 41"/>
                  <a:gd name="T1" fmla="*/ 48 h 48"/>
                  <a:gd name="T2" fmla="*/ 1 w 41"/>
                  <a:gd name="T3" fmla="*/ 48 h 48"/>
                  <a:gd name="T4" fmla="*/ 0 w 41"/>
                  <a:gd name="T5" fmla="*/ 44 h 48"/>
                  <a:gd name="T6" fmla="*/ 1 w 41"/>
                  <a:gd name="T7" fmla="*/ 6 h 48"/>
                  <a:gd name="T8" fmla="*/ 1 w 41"/>
                  <a:gd name="T9" fmla="*/ 4 h 48"/>
                  <a:gd name="T10" fmla="*/ 2 w 41"/>
                  <a:gd name="T11" fmla="*/ 2 h 48"/>
                  <a:gd name="T12" fmla="*/ 12 w 41"/>
                  <a:gd name="T13" fmla="*/ 2 h 48"/>
                  <a:gd name="T14" fmla="*/ 13 w 41"/>
                  <a:gd name="T15" fmla="*/ 3 h 48"/>
                  <a:gd name="T16" fmla="*/ 11 w 41"/>
                  <a:gd name="T17" fmla="*/ 5 h 48"/>
                  <a:gd name="T18" fmla="*/ 11 w 41"/>
                  <a:gd name="T19" fmla="*/ 44 h 48"/>
                  <a:gd name="T20" fmla="*/ 15 w 41"/>
                  <a:gd name="T21" fmla="*/ 48 h 48"/>
                  <a:gd name="T22" fmla="*/ 39 w 41"/>
                  <a:gd name="T23" fmla="*/ 48 h 48"/>
                  <a:gd name="T24" fmla="*/ 41 w 41"/>
                  <a:gd name="T25" fmla="*/ 48 h 48"/>
                  <a:gd name="T26" fmla="*/ 1 w 41"/>
                  <a:gd name="T27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48">
                    <a:moveTo>
                      <a:pt x="1" y="48"/>
                    </a:moveTo>
                    <a:cubicBezTo>
                      <a:pt x="1" y="48"/>
                      <a:pt x="1" y="48"/>
                      <a:pt x="1" y="48"/>
                    </a:cubicBezTo>
                    <a:cubicBezTo>
                      <a:pt x="1" y="47"/>
                      <a:pt x="0" y="46"/>
                      <a:pt x="0" y="44"/>
                    </a:cubicBezTo>
                    <a:cubicBezTo>
                      <a:pt x="0" y="32"/>
                      <a:pt x="0" y="19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5" y="0"/>
                      <a:pt x="9" y="1"/>
                      <a:pt x="12" y="2"/>
                    </a:cubicBezTo>
                    <a:cubicBezTo>
                      <a:pt x="12" y="2"/>
                      <a:pt x="13" y="3"/>
                      <a:pt x="13" y="3"/>
                    </a:cubicBezTo>
                    <a:cubicBezTo>
                      <a:pt x="12" y="4"/>
                      <a:pt x="11" y="4"/>
                      <a:pt x="11" y="5"/>
                    </a:cubicBezTo>
                    <a:cubicBezTo>
                      <a:pt x="12" y="18"/>
                      <a:pt x="12" y="31"/>
                      <a:pt x="11" y="44"/>
                    </a:cubicBezTo>
                    <a:cubicBezTo>
                      <a:pt x="11" y="47"/>
                      <a:pt x="12" y="48"/>
                      <a:pt x="15" y="48"/>
                    </a:cubicBezTo>
                    <a:cubicBezTo>
                      <a:pt x="23" y="47"/>
                      <a:pt x="31" y="48"/>
                      <a:pt x="39" y="48"/>
                    </a:cubicBezTo>
                    <a:cubicBezTo>
                      <a:pt x="40" y="48"/>
                      <a:pt x="41" y="47"/>
                      <a:pt x="41" y="48"/>
                    </a:cubicBezTo>
                    <a:cubicBezTo>
                      <a:pt x="28" y="48"/>
                      <a:pt x="15" y="48"/>
                      <a:pt x="1" y="48"/>
                    </a:cubicBezTo>
                    <a:close/>
                  </a:path>
                </a:pathLst>
              </a:custGeom>
              <a:solidFill>
                <a:srgbClr val="783E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1" name="Freeform 234">
                <a:extLst>
                  <a:ext uri="{FF2B5EF4-FFF2-40B4-BE49-F238E27FC236}">
                    <a16:creationId xmlns:a16="http://schemas.microsoft.com/office/drawing/2014/main" id="{D928EC03-81DD-8F3D-72A3-75617EE0D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5078413"/>
                <a:ext cx="274638" cy="84138"/>
              </a:xfrm>
              <a:custGeom>
                <a:avLst/>
                <a:gdLst>
                  <a:gd name="T0" fmla="*/ 10 w 51"/>
                  <a:gd name="T1" fmla="*/ 2 h 40"/>
                  <a:gd name="T2" fmla="*/ 11 w 51"/>
                  <a:gd name="T3" fmla="*/ 2 h 40"/>
                  <a:gd name="T4" fmla="*/ 11 w 51"/>
                  <a:gd name="T5" fmla="*/ 35 h 40"/>
                  <a:gd name="T6" fmla="*/ 14 w 51"/>
                  <a:gd name="T7" fmla="*/ 39 h 40"/>
                  <a:gd name="T8" fmla="*/ 51 w 51"/>
                  <a:gd name="T9" fmla="*/ 39 h 40"/>
                  <a:gd name="T10" fmla="*/ 49 w 51"/>
                  <a:gd name="T11" fmla="*/ 39 h 40"/>
                  <a:gd name="T12" fmla="*/ 0 w 51"/>
                  <a:gd name="T13" fmla="*/ 39 h 40"/>
                  <a:gd name="T14" fmla="*/ 0 w 51"/>
                  <a:gd name="T15" fmla="*/ 35 h 40"/>
                  <a:gd name="T16" fmla="*/ 0 w 51"/>
                  <a:gd name="T17" fmla="*/ 2 h 40"/>
                  <a:gd name="T18" fmla="*/ 10 w 51"/>
                  <a:gd name="T19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1" h="40">
                    <a:moveTo>
                      <a:pt x="10" y="2"/>
                    </a:moveTo>
                    <a:cubicBezTo>
                      <a:pt x="11" y="2"/>
                      <a:pt x="11" y="2"/>
                      <a:pt x="11" y="2"/>
                    </a:cubicBezTo>
                    <a:cubicBezTo>
                      <a:pt x="11" y="13"/>
                      <a:pt x="11" y="24"/>
                      <a:pt x="11" y="35"/>
                    </a:cubicBezTo>
                    <a:cubicBezTo>
                      <a:pt x="11" y="38"/>
                      <a:pt x="12" y="39"/>
                      <a:pt x="14" y="39"/>
                    </a:cubicBezTo>
                    <a:cubicBezTo>
                      <a:pt x="27" y="38"/>
                      <a:pt x="39" y="39"/>
                      <a:pt x="51" y="39"/>
                    </a:cubicBezTo>
                    <a:cubicBezTo>
                      <a:pt x="50" y="40"/>
                      <a:pt x="49" y="39"/>
                      <a:pt x="49" y="39"/>
                    </a:cubicBezTo>
                    <a:cubicBezTo>
                      <a:pt x="32" y="39"/>
                      <a:pt x="16" y="39"/>
                      <a:pt x="0" y="39"/>
                    </a:cubicBezTo>
                    <a:cubicBezTo>
                      <a:pt x="1" y="38"/>
                      <a:pt x="0" y="37"/>
                      <a:pt x="0" y="35"/>
                    </a:cubicBezTo>
                    <a:cubicBezTo>
                      <a:pt x="0" y="24"/>
                      <a:pt x="0" y="13"/>
                      <a:pt x="0" y="2"/>
                    </a:cubicBezTo>
                    <a:cubicBezTo>
                      <a:pt x="3" y="0"/>
                      <a:pt x="8" y="0"/>
                      <a:pt x="10" y="2"/>
                    </a:cubicBezTo>
                    <a:close/>
                  </a:path>
                </a:pathLst>
              </a:custGeom>
              <a:solidFill>
                <a:srgbClr val="3C3B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2" name="Freeform 235">
                <a:extLst>
                  <a:ext uri="{FF2B5EF4-FFF2-40B4-BE49-F238E27FC236}">
                    <a16:creationId xmlns:a16="http://schemas.microsoft.com/office/drawing/2014/main" id="{64FBE888-00F9-71A5-8498-AE62D8033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725" y="5156200"/>
                <a:ext cx="58738" cy="4763"/>
              </a:xfrm>
              <a:custGeom>
                <a:avLst/>
                <a:gdLst>
                  <a:gd name="T0" fmla="*/ 10 w 11"/>
                  <a:gd name="T1" fmla="*/ 2 h 2"/>
                  <a:gd name="T2" fmla="*/ 11 w 11"/>
                  <a:gd name="T3" fmla="*/ 2 h 2"/>
                  <a:gd name="T4" fmla="*/ 0 w 11"/>
                  <a:gd name="T5" fmla="*/ 2 h 2"/>
                  <a:gd name="T6" fmla="*/ 0 w 11"/>
                  <a:gd name="T7" fmla="*/ 2 h 2"/>
                  <a:gd name="T8" fmla="*/ 10 w 1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">
                    <a:moveTo>
                      <a:pt x="10" y="2"/>
                    </a:moveTo>
                    <a:cubicBezTo>
                      <a:pt x="10" y="2"/>
                      <a:pt x="11" y="2"/>
                      <a:pt x="11" y="2"/>
                    </a:cubicBezTo>
                    <a:cubicBezTo>
                      <a:pt x="7" y="2"/>
                      <a:pt x="4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3" y="0"/>
                      <a:pt x="7" y="0"/>
                      <a:pt x="10" y="2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3" name="Freeform 236">
                <a:extLst>
                  <a:ext uri="{FF2B5EF4-FFF2-40B4-BE49-F238E27FC236}">
                    <a16:creationId xmlns:a16="http://schemas.microsoft.com/office/drawing/2014/main" id="{E497B94F-E7C0-1E41-CB3B-E8D355118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600" y="5159375"/>
                <a:ext cx="42863" cy="1588"/>
              </a:xfrm>
              <a:custGeom>
                <a:avLst/>
                <a:gdLst>
                  <a:gd name="T0" fmla="*/ 0 w 8"/>
                  <a:gd name="T1" fmla="*/ 1 h 1"/>
                  <a:gd name="T2" fmla="*/ 0 w 8"/>
                  <a:gd name="T3" fmla="*/ 1 h 1"/>
                  <a:gd name="T4" fmla="*/ 8 w 8"/>
                  <a:gd name="T5" fmla="*/ 1 h 1"/>
                  <a:gd name="T6" fmla="*/ 0 w 8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1"/>
                      <a:pt x="6" y="0"/>
                      <a:pt x="8" y="1"/>
                    </a:cubicBezTo>
                    <a:cubicBezTo>
                      <a:pt x="5" y="1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4" name="Freeform 237">
                <a:extLst>
                  <a:ext uri="{FF2B5EF4-FFF2-40B4-BE49-F238E27FC236}">
                    <a16:creationId xmlns:a16="http://schemas.microsoft.com/office/drawing/2014/main" id="{080D9444-1953-E378-2177-4DE4EB31D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375" y="4916488"/>
                <a:ext cx="65088" cy="244475"/>
              </a:xfrm>
              <a:custGeom>
                <a:avLst/>
                <a:gdLst>
                  <a:gd name="T0" fmla="*/ 11 w 12"/>
                  <a:gd name="T1" fmla="*/ 115 h 115"/>
                  <a:gd name="T2" fmla="*/ 1 w 12"/>
                  <a:gd name="T3" fmla="*/ 115 h 115"/>
                  <a:gd name="T4" fmla="*/ 1 w 12"/>
                  <a:gd name="T5" fmla="*/ 115 h 115"/>
                  <a:gd name="T6" fmla="*/ 0 w 12"/>
                  <a:gd name="T7" fmla="*/ 111 h 115"/>
                  <a:gd name="T8" fmla="*/ 0 w 12"/>
                  <a:gd name="T9" fmla="*/ 6 h 115"/>
                  <a:gd name="T10" fmla="*/ 0 w 12"/>
                  <a:gd name="T11" fmla="*/ 4 h 115"/>
                  <a:gd name="T12" fmla="*/ 11 w 12"/>
                  <a:gd name="T13" fmla="*/ 3 h 115"/>
                  <a:gd name="T14" fmla="*/ 12 w 12"/>
                  <a:gd name="T15" fmla="*/ 9 h 115"/>
                  <a:gd name="T16" fmla="*/ 12 w 12"/>
                  <a:gd name="T17" fmla="*/ 11 h 115"/>
                  <a:gd name="T18" fmla="*/ 12 w 12"/>
                  <a:gd name="T19" fmla="*/ 49 h 115"/>
                  <a:gd name="T20" fmla="*/ 12 w 12"/>
                  <a:gd name="T21" fmla="*/ 111 h 115"/>
                  <a:gd name="T22" fmla="*/ 11 w 12"/>
                  <a:gd name="T2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115">
                    <a:moveTo>
                      <a:pt x="11" y="115"/>
                    </a:moveTo>
                    <a:cubicBezTo>
                      <a:pt x="8" y="115"/>
                      <a:pt x="4" y="115"/>
                      <a:pt x="1" y="115"/>
                    </a:cubicBezTo>
                    <a:cubicBezTo>
                      <a:pt x="1" y="115"/>
                      <a:pt x="1" y="115"/>
                      <a:pt x="1" y="115"/>
                    </a:cubicBezTo>
                    <a:cubicBezTo>
                      <a:pt x="0" y="114"/>
                      <a:pt x="0" y="112"/>
                      <a:pt x="0" y="111"/>
                    </a:cubicBezTo>
                    <a:cubicBezTo>
                      <a:pt x="0" y="76"/>
                      <a:pt x="0" y="41"/>
                      <a:pt x="0" y="6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2" y="0"/>
                      <a:pt x="9" y="0"/>
                      <a:pt x="11" y="3"/>
                    </a:cubicBezTo>
                    <a:cubicBezTo>
                      <a:pt x="12" y="5"/>
                      <a:pt x="12" y="7"/>
                      <a:pt x="12" y="9"/>
                    </a:cubicBezTo>
                    <a:cubicBezTo>
                      <a:pt x="12" y="9"/>
                      <a:pt x="12" y="10"/>
                      <a:pt x="12" y="11"/>
                    </a:cubicBezTo>
                    <a:cubicBezTo>
                      <a:pt x="12" y="24"/>
                      <a:pt x="12" y="36"/>
                      <a:pt x="12" y="49"/>
                    </a:cubicBezTo>
                    <a:cubicBezTo>
                      <a:pt x="12" y="70"/>
                      <a:pt x="12" y="90"/>
                      <a:pt x="12" y="111"/>
                    </a:cubicBezTo>
                    <a:cubicBezTo>
                      <a:pt x="12" y="112"/>
                      <a:pt x="11" y="113"/>
                      <a:pt x="11" y="115"/>
                    </a:cubicBezTo>
                    <a:close/>
                  </a:path>
                </a:pathLst>
              </a:custGeom>
              <a:solidFill>
                <a:srgbClr val="C916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5" name="Freeform 238">
                <a:extLst>
                  <a:ext uri="{FF2B5EF4-FFF2-40B4-BE49-F238E27FC236}">
                    <a16:creationId xmlns:a16="http://schemas.microsoft.com/office/drawing/2014/main" id="{93AF7DA9-F3A2-EB61-9C07-4D1FB36EB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475" y="4953000"/>
                <a:ext cx="65088" cy="207963"/>
              </a:xfrm>
              <a:custGeom>
                <a:avLst/>
                <a:gdLst>
                  <a:gd name="T0" fmla="*/ 11 w 12"/>
                  <a:gd name="T1" fmla="*/ 8 h 98"/>
                  <a:gd name="T2" fmla="*/ 11 w 12"/>
                  <a:gd name="T3" fmla="*/ 40 h 98"/>
                  <a:gd name="T4" fmla="*/ 11 w 12"/>
                  <a:gd name="T5" fmla="*/ 98 h 98"/>
                  <a:gd name="T6" fmla="*/ 3 w 12"/>
                  <a:gd name="T7" fmla="*/ 98 h 98"/>
                  <a:gd name="T8" fmla="*/ 0 w 12"/>
                  <a:gd name="T9" fmla="*/ 95 h 98"/>
                  <a:gd name="T10" fmla="*/ 0 w 12"/>
                  <a:gd name="T11" fmla="*/ 82 h 98"/>
                  <a:gd name="T12" fmla="*/ 0 w 12"/>
                  <a:gd name="T13" fmla="*/ 6 h 98"/>
                  <a:gd name="T14" fmla="*/ 2 w 12"/>
                  <a:gd name="T15" fmla="*/ 2 h 98"/>
                  <a:gd name="T16" fmla="*/ 4 w 12"/>
                  <a:gd name="T17" fmla="*/ 0 h 98"/>
                  <a:gd name="T18" fmla="*/ 9 w 12"/>
                  <a:gd name="T19" fmla="*/ 1 h 98"/>
                  <a:gd name="T20" fmla="*/ 11 w 12"/>
                  <a:gd name="T21" fmla="*/ 2 h 98"/>
                  <a:gd name="T22" fmla="*/ 11 w 12"/>
                  <a:gd name="T23" fmla="*/ 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" h="98">
                    <a:moveTo>
                      <a:pt x="11" y="8"/>
                    </a:moveTo>
                    <a:cubicBezTo>
                      <a:pt x="11" y="19"/>
                      <a:pt x="11" y="30"/>
                      <a:pt x="11" y="40"/>
                    </a:cubicBezTo>
                    <a:cubicBezTo>
                      <a:pt x="11" y="59"/>
                      <a:pt x="11" y="78"/>
                      <a:pt x="11" y="98"/>
                    </a:cubicBezTo>
                    <a:cubicBezTo>
                      <a:pt x="8" y="98"/>
                      <a:pt x="6" y="97"/>
                      <a:pt x="3" y="98"/>
                    </a:cubicBezTo>
                    <a:cubicBezTo>
                      <a:pt x="1" y="98"/>
                      <a:pt x="0" y="97"/>
                      <a:pt x="0" y="95"/>
                    </a:cubicBezTo>
                    <a:cubicBezTo>
                      <a:pt x="1" y="91"/>
                      <a:pt x="0" y="86"/>
                      <a:pt x="0" y="82"/>
                    </a:cubicBezTo>
                    <a:cubicBezTo>
                      <a:pt x="0" y="57"/>
                      <a:pt x="0" y="31"/>
                      <a:pt x="0" y="6"/>
                    </a:cubicBezTo>
                    <a:cubicBezTo>
                      <a:pt x="0" y="5"/>
                      <a:pt x="0" y="3"/>
                      <a:pt x="2" y="2"/>
                    </a:cubicBezTo>
                    <a:cubicBezTo>
                      <a:pt x="2" y="1"/>
                      <a:pt x="3" y="1"/>
                      <a:pt x="4" y="0"/>
                    </a:cubicBezTo>
                    <a:cubicBezTo>
                      <a:pt x="5" y="0"/>
                      <a:pt x="7" y="0"/>
                      <a:pt x="9" y="1"/>
                    </a:cubicBezTo>
                    <a:cubicBezTo>
                      <a:pt x="10" y="1"/>
                      <a:pt x="10" y="1"/>
                      <a:pt x="11" y="2"/>
                    </a:cubicBezTo>
                    <a:cubicBezTo>
                      <a:pt x="12" y="4"/>
                      <a:pt x="11" y="6"/>
                      <a:pt x="11" y="8"/>
                    </a:cubicBezTo>
                    <a:close/>
                  </a:path>
                </a:pathLst>
              </a:custGeom>
              <a:solidFill>
                <a:srgbClr val="3B65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6" name="Freeform 239">
                <a:extLst>
                  <a:ext uri="{FF2B5EF4-FFF2-40B4-BE49-F238E27FC236}">
                    <a16:creationId xmlns:a16="http://schemas.microsoft.com/office/drawing/2014/main" id="{DEE0AD51-936B-A720-E3FC-853F8553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9825" y="4813300"/>
                <a:ext cx="227013" cy="71438"/>
              </a:xfrm>
              <a:custGeom>
                <a:avLst/>
                <a:gdLst>
                  <a:gd name="T0" fmla="*/ 2 w 42"/>
                  <a:gd name="T1" fmla="*/ 26 h 34"/>
                  <a:gd name="T2" fmla="*/ 1 w 42"/>
                  <a:gd name="T3" fmla="*/ 26 h 34"/>
                  <a:gd name="T4" fmla="*/ 1 w 42"/>
                  <a:gd name="T5" fmla="*/ 22 h 34"/>
                  <a:gd name="T6" fmla="*/ 6 w 42"/>
                  <a:gd name="T7" fmla="*/ 8 h 34"/>
                  <a:gd name="T8" fmla="*/ 4 w 42"/>
                  <a:gd name="T9" fmla="*/ 3 h 34"/>
                  <a:gd name="T10" fmla="*/ 5 w 42"/>
                  <a:gd name="T11" fmla="*/ 0 h 34"/>
                  <a:gd name="T12" fmla="*/ 8 w 42"/>
                  <a:gd name="T13" fmla="*/ 2 h 34"/>
                  <a:gd name="T14" fmla="*/ 21 w 42"/>
                  <a:gd name="T15" fmla="*/ 2 h 34"/>
                  <a:gd name="T16" fmla="*/ 26 w 42"/>
                  <a:gd name="T17" fmla="*/ 2 h 34"/>
                  <a:gd name="T18" fmla="*/ 40 w 42"/>
                  <a:gd name="T19" fmla="*/ 24 h 34"/>
                  <a:gd name="T20" fmla="*/ 41 w 42"/>
                  <a:gd name="T21" fmla="*/ 31 h 34"/>
                  <a:gd name="T22" fmla="*/ 40 w 42"/>
                  <a:gd name="T23" fmla="*/ 34 h 34"/>
                  <a:gd name="T24" fmla="*/ 40 w 42"/>
                  <a:gd name="T25" fmla="*/ 28 h 34"/>
                  <a:gd name="T26" fmla="*/ 36 w 42"/>
                  <a:gd name="T27" fmla="*/ 25 h 34"/>
                  <a:gd name="T28" fmla="*/ 30 w 42"/>
                  <a:gd name="T29" fmla="*/ 26 h 34"/>
                  <a:gd name="T30" fmla="*/ 26 w 42"/>
                  <a:gd name="T31" fmla="*/ 26 h 34"/>
                  <a:gd name="T32" fmla="*/ 2 w 42"/>
                  <a:gd name="T33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">
                    <a:moveTo>
                      <a:pt x="2" y="26"/>
                    </a:moveTo>
                    <a:cubicBezTo>
                      <a:pt x="2" y="26"/>
                      <a:pt x="1" y="26"/>
                      <a:pt x="1" y="26"/>
                    </a:cubicBezTo>
                    <a:cubicBezTo>
                      <a:pt x="0" y="25"/>
                      <a:pt x="0" y="24"/>
                      <a:pt x="1" y="22"/>
                    </a:cubicBezTo>
                    <a:cubicBezTo>
                      <a:pt x="2" y="17"/>
                      <a:pt x="4" y="13"/>
                      <a:pt x="6" y="8"/>
                    </a:cubicBezTo>
                    <a:cubicBezTo>
                      <a:pt x="6" y="5"/>
                      <a:pt x="6" y="4"/>
                      <a:pt x="4" y="3"/>
                    </a:cubicBezTo>
                    <a:cubicBezTo>
                      <a:pt x="4" y="2"/>
                      <a:pt x="5" y="1"/>
                      <a:pt x="5" y="0"/>
                    </a:cubicBezTo>
                    <a:cubicBezTo>
                      <a:pt x="6" y="1"/>
                      <a:pt x="7" y="1"/>
                      <a:pt x="8" y="2"/>
                    </a:cubicBezTo>
                    <a:cubicBezTo>
                      <a:pt x="12" y="3"/>
                      <a:pt x="17" y="3"/>
                      <a:pt x="21" y="2"/>
                    </a:cubicBezTo>
                    <a:cubicBezTo>
                      <a:pt x="23" y="1"/>
                      <a:pt x="24" y="2"/>
                      <a:pt x="26" y="2"/>
                    </a:cubicBezTo>
                    <a:cubicBezTo>
                      <a:pt x="31" y="9"/>
                      <a:pt x="35" y="16"/>
                      <a:pt x="40" y="24"/>
                    </a:cubicBezTo>
                    <a:cubicBezTo>
                      <a:pt x="41" y="26"/>
                      <a:pt x="41" y="29"/>
                      <a:pt x="41" y="31"/>
                    </a:cubicBezTo>
                    <a:cubicBezTo>
                      <a:pt x="41" y="32"/>
                      <a:pt x="42" y="34"/>
                      <a:pt x="40" y="34"/>
                    </a:cubicBezTo>
                    <a:cubicBezTo>
                      <a:pt x="40" y="32"/>
                      <a:pt x="40" y="30"/>
                      <a:pt x="40" y="28"/>
                    </a:cubicBezTo>
                    <a:cubicBezTo>
                      <a:pt x="40" y="25"/>
                      <a:pt x="39" y="24"/>
                      <a:pt x="36" y="25"/>
                    </a:cubicBezTo>
                    <a:cubicBezTo>
                      <a:pt x="34" y="25"/>
                      <a:pt x="32" y="25"/>
                      <a:pt x="30" y="26"/>
                    </a:cubicBezTo>
                    <a:cubicBezTo>
                      <a:pt x="28" y="27"/>
                      <a:pt x="27" y="26"/>
                      <a:pt x="26" y="26"/>
                    </a:cubicBezTo>
                    <a:cubicBezTo>
                      <a:pt x="18" y="23"/>
                      <a:pt x="10" y="23"/>
                      <a:pt x="2" y="26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7" name="Freeform 240">
                <a:extLst>
                  <a:ext uri="{FF2B5EF4-FFF2-40B4-BE49-F238E27FC236}">
                    <a16:creationId xmlns:a16="http://schemas.microsoft.com/office/drawing/2014/main" id="{A945B9EA-6DC6-B8F7-FF80-921EC2CF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6038" y="4992688"/>
                <a:ext cx="222250" cy="55563"/>
              </a:xfrm>
              <a:custGeom>
                <a:avLst/>
                <a:gdLst>
                  <a:gd name="T0" fmla="*/ 2 w 41"/>
                  <a:gd name="T1" fmla="*/ 25 h 26"/>
                  <a:gd name="T2" fmla="*/ 0 w 41"/>
                  <a:gd name="T3" fmla="*/ 24 h 26"/>
                  <a:gd name="T4" fmla="*/ 7 w 41"/>
                  <a:gd name="T5" fmla="*/ 5 h 26"/>
                  <a:gd name="T6" fmla="*/ 7 w 41"/>
                  <a:gd name="T7" fmla="*/ 1 h 26"/>
                  <a:gd name="T8" fmla="*/ 11 w 41"/>
                  <a:gd name="T9" fmla="*/ 1 h 26"/>
                  <a:gd name="T10" fmla="*/ 20 w 41"/>
                  <a:gd name="T11" fmla="*/ 1 h 26"/>
                  <a:gd name="T12" fmla="*/ 27 w 41"/>
                  <a:gd name="T13" fmla="*/ 1 h 26"/>
                  <a:gd name="T14" fmla="*/ 40 w 41"/>
                  <a:gd name="T15" fmla="*/ 21 h 26"/>
                  <a:gd name="T16" fmla="*/ 41 w 41"/>
                  <a:gd name="T17" fmla="*/ 24 h 26"/>
                  <a:gd name="T18" fmla="*/ 40 w 41"/>
                  <a:gd name="T19" fmla="*/ 25 h 26"/>
                  <a:gd name="T20" fmla="*/ 31 w 41"/>
                  <a:gd name="T21" fmla="*/ 25 h 26"/>
                  <a:gd name="T22" fmla="*/ 24 w 41"/>
                  <a:gd name="T23" fmla="*/ 23 h 26"/>
                  <a:gd name="T24" fmla="*/ 2 w 41"/>
                  <a:gd name="T2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1" y="25"/>
                      <a:pt x="1" y="25"/>
                      <a:pt x="0" y="24"/>
                    </a:cubicBezTo>
                    <a:cubicBezTo>
                      <a:pt x="3" y="18"/>
                      <a:pt x="5" y="11"/>
                      <a:pt x="7" y="5"/>
                    </a:cubicBezTo>
                    <a:cubicBezTo>
                      <a:pt x="7" y="3"/>
                      <a:pt x="8" y="2"/>
                      <a:pt x="7" y="1"/>
                    </a:cubicBezTo>
                    <a:cubicBezTo>
                      <a:pt x="9" y="0"/>
                      <a:pt x="10" y="0"/>
                      <a:pt x="11" y="1"/>
                    </a:cubicBezTo>
                    <a:cubicBezTo>
                      <a:pt x="14" y="1"/>
                      <a:pt x="17" y="1"/>
                      <a:pt x="20" y="1"/>
                    </a:cubicBezTo>
                    <a:cubicBezTo>
                      <a:pt x="23" y="0"/>
                      <a:pt x="25" y="0"/>
                      <a:pt x="27" y="1"/>
                    </a:cubicBezTo>
                    <a:cubicBezTo>
                      <a:pt x="32" y="8"/>
                      <a:pt x="36" y="15"/>
                      <a:pt x="40" y="21"/>
                    </a:cubicBezTo>
                    <a:cubicBezTo>
                      <a:pt x="41" y="22"/>
                      <a:pt x="41" y="23"/>
                      <a:pt x="41" y="24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4"/>
                      <a:pt x="34" y="25"/>
                      <a:pt x="31" y="25"/>
                    </a:cubicBezTo>
                    <a:cubicBezTo>
                      <a:pt x="28" y="26"/>
                      <a:pt x="26" y="24"/>
                      <a:pt x="24" y="23"/>
                    </a:cubicBezTo>
                    <a:cubicBezTo>
                      <a:pt x="17" y="22"/>
                      <a:pt x="9" y="22"/>
                      <a:pt x="2" y="25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8" name="Freeform 241">
                <a:extLst>
                  <a:ext uri="{FF2B5EF4-FFF2-40B4-BE49-F238E27FC236}">
                    <a16:creationId xmlns:a16="http://schemas.microsoft.com/office/drawing/2014/main" id="{6CAA72A8-A669-57A1-604D-002BB365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2263" y="5011738"/>
                <a:ext cx="220663" cy="55563"/>
              </a:xfrm>
              <a:custGeom>
                <a:avLst/>
                <a:gdLst>
                  <a:gd name="T0" fmla="*/ 2 w 41"/>
                  <a:gd name="T1" fmla="*/ 25 h 26"/>
                  <a:gd name="T2" fmla="*/ 1 w 41"/>
                  <a:gd name="T3" fmla="*/ 25 h 26"/>
                  <a:gd name="T4" fmla="*/ 1 w 41"/>
                  <a:gd name="T5" fmla="*/ 21 h 26"/>
                  <a:gd name="T6" fmla="*/ 6 w 41"/>
                  <a:gd name="T7" fmla="*/ 4 h 26"/>
                  <a:gd name="T8" fmla="*/ 10 w 41"/>
                  <a:gd name="T9" fmla="*/ 1 h 26"/>
                  <a:gd name="T10" fmla="*/ 21 w 41"/>
                  <a:gd name="T11" fmla="*/ 0 h 26"/>
                  <a:gd name="T12" fmla="*/ 27 w 41"/>
                  <a:gd name="T13" fmla="*/ 1 h 26"/>
                  <a:gd name="T14" fmla="*/ 40 w 41"/>
                  <a:gd name="T15" fmla="*/ 22 h 26"/>
                  <a:gd name="T16" fmla="*/ 40 w 41"/>
                  <a:gd name="T17" fmla="*/ 24 h 26"/>
                  <a:gd name="T18" fmla="*/ 30 w 41"/>
                  <a:gd name="T19" fmla="*/ 25 h 26"/>
                  <a:gd name="T20" fmla="*/ 27 w 41"/>
                  <a:gd name="T21" fmla="*/ 24 h 26"/>
                  <a:gd name="T22" fmla="*/ 2 w 41"/>
                  <a:gd name="T23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6">
                    <a:moveTo>
                      <a:pt x="2" y="25"/>
                    </a:moveTo>
                    <a:cubicBezTo>
                      <a:pt x="2" y="25"/>
                      <a:pt x="1" y="25"/>
                      <a:pt x="1" y="25"/>
                    </a:cubicBezTo>
                    <a:cubicBezTo>
                      <a:pt x="0" y="24"/>
                      <a:pt x="0" y="22"/>
                      <a:pt x="1" y="21"/>
                    </a:cubicBezTo>
                    <a:cubicBezTo>
                      <a:pt x="3" y="16"/>
                      <a:pt x="4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1"/>
                      <a:pt x="21" y="0"/>
                    </a:cubicBezTo>
                    <a:cubicBezTo>
                      <a:pt x="23" y="0"/>
                      <a:pt x="25" y="1"/>
                      <a:pt x="27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1" y="23"/>
                      <a:pt x="40" y="24"/>
                    </a:cubicBez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8" y="25"/>
                      <a:pt x="27" y="24"/>
                    </a:cubicBezTo>
                    <a:cubicBezTo>
                      <a:pt x="19" y="22"/>
                      <a:pt x="10" y="21"/>
                      <a:pt x="2" y="25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79" name="Freeform 242">
                <a:extLst>
                  <a:ext uri="{FF2B5EF4-FFF2-40B4-BE49-F238E27FC236}">
                    <a16:creationId xmlns:a16="http://schemas.microsoft.com/office/drawing/2014/main" id="{DCB01155-9623-CDC3-2F62-64C9D3B5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600" y="4797425"/>
                <a:ext cx="222250" cy="57150"/>
              </a:xfrm>
              <a:custGeom>
                <a:avLst/>
                <a:gdLst>
                  <a:gd name="T0" fmla="*/ 7 w 41"/>
                  <a:gd name="T1" fmla="*/ 24 h 27"/>
                  <a:gd name="T2" fmla="*/ 1 w 41"/>
                  <a:gd name="T3" fmla="*/ 25 h 27"/>
                  <a:gd name="T4" fmla="*/ 1 w 41"/>
                  <a:gd name="T5" fmla="*/ 21 h 27"/>
                  <a:gd name="T6" fmla="*/ 6 w 41"/>
                  <a:gd name="T7" fmla="*/ 7 h 27"/>
                  <a:gd name="T8" fmla="*/ 5 w 41"/>
                  <a:gd name="T9" fmla="*/ 2 h 27"/>
                  <a:gd name="T10" fmla="*/ 5 w 41"/>
                  <a:gd name="T11" fmla="*/ 1 h 27"/>
                  <a:gd name="T12" fmla="*/ 6 w 41"/>
                  <a:gd name="T13" fmla="*/ 0 h 27"/>
                  <a:gd name="T14" fmla="*/ 26 w 41"/>
                  <a:gd name="T15" fmla="*/ 0 h 27"/>
                  <a:gd name="T16" fmla="*/ 40 w 41"/>
                  <a:gd name="T17" fmla="*/ 22 h 27"/>
                  <a:gd name="T18" fmla="*/ 41 w 41"/>
                  <a:gd name="T19" fmla="*/ 25 h 27"/>
                  <a:gd name="T20" fmla="*/ 41 w 41"/>
                  <a:gd name="T21" fmla="*/ 27 h 27"/>
                  <a:gd name="T22" fmla="*/ 40 w 41"/>
                  <a:gd name="T23" fmla="*/ 26 h 27"/>
                  <a:gd name="T24" fmla="*/ 38 w 41"/>
                  <a:gd name="T25" fmla="*/ 24 h 27"/>
                  <a:gd name="T26" fmla="*/ 30 w 41"/>
                  <a:gd name="T27" fmla="*/ 25 h 27"/>
                  <a:gd name="T28" fmla="*/ 27 w 41"/>
                  <a:gd name="T29" fmla="*/ 25 h 27"/>
                  <a:gd name="T30" fmla="*/ 7 w 41"/>
                  <a:gd name="T31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1" h="27">
                    <a:moveTo>
                      <a:pt x="7" y="24"/>
                    </a:moveTo>
                    <a:cubicBezTo>
                      <a:pt x="5" y="23"/>
                      <a:pt x="3" y="24"/>
                      <a:pt x="1" y="25"/>
                    </a:cubicBezTo>
                    <a:cubicBezTo>
                      <a:pt x="0" y="24"/>
                      <a:pt x="1" y="22"/>
                      <a:pt x="1" y="21"/>
                    </a:cubicBezTo>
                    <a:cubicBezTo>
                      <a:pt x="3" y="16"/>
                      <a:pt x="5" y="12"/>
                      <a:pt x="6" y="7"/>
                    </a:cubicBezTo>
                    <a:cubicBezTo>
                      <a:pt x="7" y="5"/>
                      <a:pt x="8" y="3"/>
                      <a:pt x="5" y="2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5" y="1"/>
                      <a:pt x="5" y="0"/>
                      <a:pt x="6" y="0"/>
                    </a:cubicBezTo>
                    <a:cubicBezTo>
                      <a:pt x="13" y="2"/>
                      <a:pt x="19" y="1"/>
                      <a:pt x="26" y="0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1" y="23"/>
                      <a:pt x="41" y="24"/>
                      <a:pt x="41" y="25"/>
                    </a:cubicBezTo>
                    <a:cubicBezTo>
                      <a:pt x="41" y="26"/>
                      <a:pt x="41" y="26"/>
                      <a:pt x="41" y="27"/>
                    </a:cubicBezTo>
                    <a:cubicBezTo>
                      <a:pt x="41" y="26"/>
                      <a:pt x="40" y="26"/>
                      <a:pt x="40" y="26"/>
                    </a:cubicBezTo>
                    <a:cubicBezTo>
                      <a:pt x="40" y="24"/>
                      <a:pt x="39" y="24"/>
                      <a:pt x="38" y="24"/>
                    </a:cubicBezTo>
                    <a:cubicBezTo>
                      <a:pt x="35" y="23"/>
                      <a:pt x="32" y="23"/>
                      <a:pt x="30" y="25"/>
                    </a:cubicBezTo>
                    <a:cubicBezTo>
                      <a:pt x="29" y="25"/>
                      <a:pt x="28" y="25"/>
                      <a:pt x="27" y="25"/>
                    </a:cubicBezTo>
                    <a:cubicBezTo>
                      <a:pt x="20" y="22"/>
                      <a:pt x="14" y="23"/>
                      <a:pt x="7" y="24"/>
                    </a:cubicBezTo>
                    <a:close/>
                  </a:path>
                </a:pathLst>
              </a:custGeom>
              <a:solidFill>
                <a:srgbClr val="DCAC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0" name="Freeform 243">
                <a:extLst>
                  <a:ext uri="{FF2B5EF4-FFF2-40B4-BE49-F238E27FC236}">
                    <a16:creationId xmlns:a16="http://schemas.microsoft.com/office/drawing/2014/main" id="{358870A8-4634-F4A2-6306-6B61A54B7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50" y="4765675"/>
                <a:ext cx="215900" cy="53975"/>
              </a:xfrm>
              <a:custGeom>
                <a:avLst/>
                <a:gdLst>
                  <a:gd name="T0" fmla="*/ 40 w 40"/>
                  <a:gd name="T1" fmla="*/ 23 h 25"/>
                  <a:gd name="T2" fmla="*/ 30 w 40"/>
                  <a:gd name="T3" fmla="*/ 24 h 25"/>
                  <a:gd name="T4" fmla="*/ 22 w 40"/>
                  <a:gd name="T5" fmla="*/ 23 h 25"/>
                  <a:gd name="T6" fmla="*/ 1 w 40"/>
                  <a:gd name="T7" fmla="*/ 24 h 25"/>
                  <a:gd name="T8" fmla="*/ 0 w 40"/>
                  <a:gd name="T9" fmla="*/ 21 h 25"/>
                  <a:gd name="T10" fmla="*/ 7 w 40"/>
                  <a:gd name="T11" fmla="*/ 1 h 25"/>
                  <a:gd name="T12" fmla="*/ 8 w 40"/>
                  <a:gd name="T13" fmla="*/ 0 h 25"/>
                  <a:gd name="T14" fmla="*/ 23 w 40"/>
                  <a:gd name="T15" fmla="*/ 0 h 25"/>
                  <a:gd name="T16" fmla="*/ 26 w 40"/>
                  <a:gd name="T17" fmla="*/ 1 h 25"/>
                  <a:gd name="T18" fmla="*/ 40 w 40"/>
                  <a:gd name="T19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3"/>
                    </a:moveTo>
                    <a:cubicBezTo>
                      <a:pt x="36" y="23"/>
                      <a:pt x="33" y="22"/>
                      <a:pt x="30" y="24"/>
                    </a:cubicBezTo>
                    <a:cubicBezTo>
                      <a:pt x="27" y="25"/>
                      <a:pt x="25" y="23"/>
                      <a:pt x="22" y="23"/>
                    </a:cubicBezTo>
                    <a:cubicBezTo>
                      <a:pt x="15" y="21"/>
                      <a:pt x="8" y="22"/>
                      <a:pt x="1" y="24"/>
                    </a:cubicBezTo>
                    <a:cubicBezTo>
                      <a:pt x="0" y="23"/>
                      <a:pt x="0" y="22"/>
                      <a:pt x="0" y="21"/>
                    </a:cubicBezTo>
                    <a:cubicBezTo>
                      <a:pt x="3" y="15"/>
                      <a:pt x="5" y="8"/>
                      <a:pt x="7" y="1"/>
                    </a:cubicBezTo>
                    <a:cubicBezTo>
                      <a:pt x="7" y="1"/>
                      <a:pt x="7" y="0"/>
                      <a:pt x="8" y="0"/>
                    </a:cubicBezTo>
                    <a:cubicBezTo>
                      <a:pt x="13" y="0"/>
                      <a:pt x="18" y="0"/>
                      <a:pt x="23" y="0"/>
                    </a:cubicBezTo>
                    <a:cubicBezTo>
                      <a:pt x="24" y="0"/>
                      <a:pt x="25" y="0"/>
                      <a:pt x="26" y="1"/>
                    </a:cubicBezTo>
                    <a:cubicBezTo>
                      <a:pt x="31" y="8"/>
                      <a:pt x="36" y="15"/>
                      <a:pt x="40" y="23"/>
                    </a:cubicBezTo>
                    <a:close/>
                  </a:path>
                </a:pathLst>
              </a:custGeom>
              <a:solidFill>
                <a:srgbClr val="DC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1" name="Freeform 244">
                <a:extLst>
                  <a:ext uri="{FF2B5EF4-FFF2-40B4-BE49-F238E27FC236}">
                    <a16:creationId xmlns:a16="http://schemas.microsoft.com/office/drawing/2014/main" id="{C8E4DE78-C506-E3E7-CF23-E5821916E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13" y="4746625"/>
                <a:ext cx="220663" cy="57150"/>
              </a:xfrm>
              <a:custGeom>
                <a:avLst/>
                <a:gdLst>
                  <a:gd name="T0" fmla="*/ 41 w 41"/>
                  <a:gd name="T1" fmla="*/ 24 h 27"/>
                  <a:gd name="T2" fmla="*/ 35 w 41"/>
                  <a:gd name="T3" fmla="*/ 24 h 27"/>
                  <a:gd name="T4" fmla="*/ 19 w 41"/>
                  <a:gd name="T5" fmla="*/ 23 h 27"/>
                  <a:gd name="T6" fmla="*/ 3 w 41"/>
                  <a:gd name="T7" fmla="*/ 25 h 27"/>
                  <a:gd name="T8" fmla="*/ 1 w 41"/>
                  <a:gd name="T9" fmla="*/ 23 h 27"/>
                  <a:gd name="T10" fmla="*/ 4 w 41"/>
                  <a:gd name="T11" fmla="*/ 13 h 27"/>
                  <a:gd name="T12" fmla="*/ 7 w 41"/>
                  <a:gd name="T13" fmla="*/ 4 h 27"/>
                  <a:gd name="T14" fmla="*/ 10 w 41"/>
                  <a:gd name="T15" fmla="*/ 1 h 27"/>
                  <a:gd name="T16" fmla="*/ 22 w 41"/>
                  <a:gd name="T17" fmla="*/ 1 h 27"/>
                  <a:gd name="T18" fmla="*/ 27 w 41"/>
                  <a:gd name="T19" fmla="*/ 2 h 27"/>
                  <a:gd name="T20" fmla="*/ 36 w 41"/>
                  <a:gd name="T21" fmla="*/ 17 h 27"/>
                  <a:gd name="T22" fmla="*/ 41 w 41"/>
                  <a:gd name="T23" fmla="*/ 2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1" h="27">
                    <a:moveTo>
                      <a:pt x="41" y="24"/>
                    </a:moveTo>
                    <a:cubicBezTo>
                      <a:pt x="39" y="25"/>
                      <a:pt x="37" y="24"/>
                      <a:pt x="35" y="24"/>
                    </a:cubicBezTo>
                    <a:cubicBezTo>
                      <a:pt x="29" y="27"/>
                      <a:pt x="24" y="24"/>
                      <a:pt x="19" y="23"/>
                    </a:cubicBezTo>
                    <a:cubicBezTo>
                      <a:pt x="13" y="22"/>
                      <a:pt x="8" y="23"/>
                      <a:pt x="3" y="25"/>
                    </a:cubicBezTo>
                    <a:cubicBezTo>
                      <a:pt x="0" y="26"/>
                      <a:pt x="1" y="24"/>
                      <a:pt x="1" y="23"/>
                    </a:cubicBezTo>
                    <a:cubicBezTo>
                      <a:pt x="2" y="19"/>
                      <a:pt x="3" y="16"/>
                      <a:pt x="4" y="13"/>
                    </a:cubicBezTo>
                    <a:cubicBezTo>
                      <a:pt x="5" y="10"/>
                      <a:pt x="6" y="7"/>
                      <a:pt x="7" y="4"/>
                    </a:cubicBezTo>
                    <a:cubicBezTo>
                      <a:pt x="7" y="3"/>
                      <a:pt x="8" y="1"/>
                      <a:pt x="10" y="1"/>
                    </a:cubicBezTo>
                    <a:cubicBezTo>
                      <a:pt x="14" y="2"/>
                      <a:pt x="18" y="2"/>
                      <a:pt x="22" y="1"/>
                    </a:cubicBezTo>
                    <a:cubicBezTo>
                      <a:pt x="23" y="0"/>
                      <a:pt x="25" y="1"/>
                      <a:pt x="27" y="2"/>
                    </a:cubicBezTo>
                    <a:cubicBezTo>
                      <a:pt x="30" y="6"/>
                      <a:pt x="33" y="12"/>
                      <a:pt x="36" y="17"/>
                    </a:cubicBezTo>
                    <a:cubicBezTo>
                      <a:pt x="38" y="19"/>
                      <a:pt x="40" y="21"/>
                      <a:pt x="41" y="24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2" name="Freeform 245">
                <a:extLst>
                  <a:ext uri="{FF2B5EF4-FFF2-40B4-BE49-F238E27FC236}">
                    <a16:creationId xmlns:a16="http://schemas.microsoft.com/office/drawing/2014/main" id="{AD166205-C25D-C83B-72A1-A3222EA65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163" y="4976813"/>
                <a:ext cx="222250" cy="53975"/>
              </a:xfrm>
              <a:custGeom>
                <a:avLst/>
                <a:gdLst>
                  <a:gd name="T0" fmla="*/ 40 w 41"/>
                  <a:gd name="T1" fmla="*/ 24 h 26"/>
                  <a:gd name="T2" fmla="*/ 30 w 41"/>
                  <a:gd name="T3" fmla="*/ 25 h 26"/>
                  <a:gd name="T4" fmla="*/ 28 w 41"/>
                  <a:gd name="T5" fmla="*/ 26 h 26"/>
                  <a:gd name="T6" fmla="*/ 3 w 41"/>
                  <a:gd name="T7" fmla="*/ 25 h 26"/>
                  <a:gd name="T8" fmla="*/ 2 w 41"/>
                  <a:gd name="T9" fmla="*/ 25 h 26"/>
                  <a:gd name="T10" fmla="*/ 1 w 41"/>
                  <a:gd name="T11" fmla="*/ 22 h 26"/>
                  <a:gd name="T12" fmla="*/ 8 w 41"/>
                  <a:gd name="T13" fmla="*/ 2 h 26"/>
                  <a:gd name="T14" fmla="*/ 9 w 41"/>
                  <a:gd name="T15" fmla="*/ 1 h 26"/>
                  <a:gd name="T16" fmla="*/ 12 w 41"/>
                  <a:gd name="T17" fmla="*/ 1 h 26"/>
                  <a:gd name="T18" fmla="*/ 19 w 41"/>
                  <a:gd name="T19" fmla="*/ 1 h 26"/>
                  <a:gd name="T20" fmla="*/ 27 w 41"/>
                  <a:gd name="T21" fmla="*/ 1 h 26"/>
                  <a:gd name="T22" fmla="*/ 39 w 41"/>
                  <a:gd name="T23" fmla="*/ 21 h 26"/>
                  <a:gd name="T24" fmla="*/ 40 w 41"/>
                  <a:gd name="T2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4"/>
                    </a:moveTo>
                    <a:cubicBezTo>
                      <a:pt x="37" y="23"/>
                      <a:pt x="33" y="23"/>
                      <a:pt x="30" y="25"/>
                    </a:cubicBezTo>
                    <a:cubicBezTo>
                      <a:pt x="29" y="26"/>
                      <a:pt x="29" y="26"/>
                      <a:pt x="28" y="26"/>
                    </a:cubicBezTo>
                    <a:cubicBezTo>
                      <a:pt x="20" y="22"/>
                      <a:pt x="11" y="22"/>
                      <a:pt x="3" y="25"/>
                    </a:cubicBezTo>
                    <a:cubicBezTo>
                      <a:pt x="3" y="25"/>
                      <a:pt x="3" y="25"/>
                      <a:pt x="2" y="25"/>
                    </a:cubicBezTo>
                    <a:cubicBezTo>
                      <a:pt x="1" y="25"/>
                      <a:pt x="0" y="24"/>
                      <a:pt x="1" y="22"/>
                    </a:cubicBezTo>
                    <a:cubicBezTo>
                      <a:pt x="3" y="15"/>
                      <a:pt x="5" y="8"/>
                      <a:pt x="8" y="2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0" y="0"/>
                      <a:pt x="11" y="1"/>
                      <a:pt x="12" y="1"/>
                    </a:cubicBezTo>
                    <a:cubicBezTo>
                      <a:pt x="14" y="1"/>
                      <a:pt x="17" y="1"/>
                      <a:pt x="19" y="1"/>
                    </a:cubicBezTo>
                    <a:cubicBezTo>
                      <a:pt x="21" y="0"/>
                      <a:pt x="24" y="0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1" y="23"/>
                      <a:pt x="40" y="24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3" name="Freeform 246">
                <a:extLst>
                  <a:ext uri="{FF2B5EF4-FFF2-40B4-BE49-F238E27FC236}">
                    <a16:creationId xmlns:a16="http://schemas.microsoft.com/office/drawing/2014/main" id="{819C909A-4C4C-E8E6-987D-FD990567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800" y="4870450"/>
                <a:ext cx="215900" cy="53975"/>
              </a:xfrm>
              <a:custGeom>
                <a:avLst/>
                <a:gdLst>
                  <a:gd name="T0" fmla="*/ 40 w 40"/>
                  <a:gd name="T1" fmla="*/ 25 h 26"/>
                  <a:gd name="T2" fmla="*/ 30 w 40"/>
                  <a:gd name="T3" fmla="*/ 25 h 26"/>
                  <a:gd name="T4" fmla="*/ 27 w 40"/>
                  <a:gd name="T5" fmla="*/ 26 h 26"/>
                  <a:gd name="T6" fmla="*/ 3 w 40"/>
                  <a:gd name="T7" fmla="*/ 25 h 26"/>
                  <a:gd name="T8" fmla="*/ 1 w 40"/>
                  <a:gd name="T9" fmla="*/ 21 h 26"/>
                  <a:gd name="T10" fmla="*/ 6 w 40"/>
                  <a:gd name="T11" fmla="*/ 4 h 26"/>
                  <a:gd name="T12" fmla="*/ 10 w 40"/>
                  <a:gd name="T13" fmla="*/ 1 h 26"/>
                  <a:gd name="T14" fmla="*/ 21 w 40"/>
                  <a:gd name="T15" fmla="*/ 1 h 26"/>
                  <a:gd name="T16" fmla="*/ 26 w 40"/>
                  <a:gd name="T17" fmla="*/ 1 h 26"/>
                  <a:gd name="T18" fmla="*/ 39 w 40"/>
                  <a:gd name="T19" fmla="*/ 21 h 26"/>
                  <a:gd name="T20" fmla="*/ 40 w 40"/>
                  <a:gd name="T21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6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9" y="26"/>
                      <a:pt x="28" y="26"/>
                      <a:pt x="27" y="26"/>
                    </a:cubicBezTo>
                    <a:cubicBezTo>
                      <a:pt x="19" y="23"/>
                      <a:pt x="11" y="23"/>
                      <a:pt x="3" y="25"/>
                    </a:cubicBezTo>
                    <a:cubicBezTo>
                      <a:pt x="0" y="25"/>
                      <a:pt x="0" y="23"/>
                      <a:pt x="1" y="21"/>
                    </a:cubicBezTo>
                    <a:cubicBezTo>
                      <a:pt x="3" y="16"/>
                      <a:pt x="5" y="10"/>
                      <a:pt x="6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4" y="1"/>
                      <a:pt x="17" y="2"/>
                      <a:pt x="21" y="1"/>
                    </a:cubicBezTo>
                    <a:cubicBezTo>
                      <a:pt x="23" y="0"/>
                      <a:pt x="25" y="1"/>
                      <a:pt x="26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4" name="Freeform 247">
                <a:extLst>
                  <a:ext uri="{FF2B5EF4-FFF2-40B4-BE49-F238E27FC236}">
                    <a16:creationId xmlns:a16="http://schemas.microsoft.com/office/drawing/2014/main" id="{E78F5B0A-2538-62D1-CF7B-E3F486AA8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9700" y="4833938"/>
                <a:ext cx="220663" cy="52388"/>
              </a:xfrm>
              <a:custGeom>
                <a:avLst/>
                <a:gdLst>
                  <a:gd name="T0" fmla="*/ 9 w 41"/>
                  <a:gd name="T1" fmla="*/ 23 h 25"/>
                  <a:gd name="T2" fmla="*/ 1 w 41"/>
                  <a:gd name="T3" fmla="*/ 24 h 25"/>
                  <a:gd name="T4" fmla="*/ 2 w 41"/>
                  <a:gd name="T5" fmla="*/ 17 h 25"/>
                  <a:gd name="T6" fmla="*/ 7 w 41"/>
                  <a:gd name="T7" fmla="*/ 3 h 25"/>
                  <a:gd name="T8" fmla="*/ 8 w 41"/>
                  <a:gd name="T9" fmla="*/ 1 h 25"/>
                  <a:gd name="T10" fmla="*/ 20 w 41"/>
                  <a:gd name="T11" fmla="*/ 1 h 25"/>
                  <a:gd name="T12" fmla="*/ 26 w 41"/>
                  <a:gd name="T13" fmla="*/ 0 h 25"/>
                  <a:gd name="T14" fmla="*/ 41 w 41"/>
                  <a:gd name="T15" fmla="*/ 24 h 25"/>
                  <a:gd name="T16" fmla="*/ 41 w 41"/>
                  <a:gd name="T17" fmla="*/ 25 h 25"/>
                  <a:gd name="T18" fmla="*/ 40 w 41"/>
                  <a:gd name="T19" fmla="*/ 25 h 25"/>
                  <a:gd name="T20" fmla="*/ 30 w 41"/>
                  <a:gd name="T21" fmla="*/ 25 h 25"/>
                  <a:gd name="T22" fmla="*/ 23 w 41"/>
                  <a:gd name="T23" fmla="*/ 23 h 25"/>
                  <a:gd name="T24" fmla="*/ 10 w 41"/>
                  <a:gd name="T25" fmla="*/ 23 h 25"/>
                  <a:gd name="T26" fmla="*/ 9 w 41"/>
                  <a:gd name="T27" fmla="*/ 2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" h="25">
                    <a:moveTo>
                      <a:pt x="9" y="23"/>
                    </a:moveTo>
                    <a:cubicBezTo>
                      <a:pt x="6" y="22"/>
                      <a:pt x="4" y="25"/>
                      <a:pt x="1" y="24"/>
                    </a:cubicBezTo>
                    <a:cubicBezTo>
                      <a:pt x="0" y="22"/>
                      <a:pt x="2" y="19"/>
                      <a:pt x="2" y="17"/>
                    </a:cubicBezTo>
                    <a:cubicBezTo>
                      <a:pt x="4" y="12"/>
                      <a:pt x="6" y="7"/>
                      <a:pt x="7" y="3"/>
                    </a:cubicBezTo>
                    <a:cubicBezTo>
                      <a:pt x="7" y="2"/>
                      <a:pt x="8" y="2"/>
                      <a:pt x="8" y="1"/>
                    </a:cubicBezTo>
                    <a:cubicBezTo>
                      <a:pt x="12" y="0"/>
                      <a:pt x="16" y="1"/>
                      <a:pt x="20" y="1"/>
                    </a:cubicBezTo>
                    <a:cubicBezTo>
                      <a:pt x="22" y="1"/>
                      <a:pt x="24" y="1"/>
                      <a:pt x="26" y="0"/>
                    </a:cubicBezTo>
                    <a:cubicBezTo>
                      <a:pt x="31" y="8"/>
                      <a:pt x="37" y="16"/>
                      <a:pt x="41" y="24"/>
                    </a:cubicBezTo>
                    <a:cubicBezTo>
                      <a:pt x="41" y="25"/>
                      <a:pt x="41" y="25"/>
                      <a:pt x="41" y="25"/>
                    </a:cubicBezTo>
                    <a:cubicBezTo>
                      <a:pt x="41" y="25"/>
                      <a:pt x="41" y="25"/>
                      <a:pt x="40" y="25"/>
                    </a:cubicBez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5" y="23"/>
                      <a:pt x="23" y="23"/>
                    </a:cubicBezTo>
                    <a:cubicBezTo>
                      <a:pt x="19" y="23"/>
                      <a:pt x="14" y="22"/>
                      <a:pt x="10" y="23"/>
                    </a:cubicBezTo>
                    <a:cubicBezTo>
                      <a:pt x="10" y="23"/>
                      <a:pt x="9" y="23"/>
                      <a:pt x="9" y="23"/>
                    </a:cubicBezTo>
                    <a:close/>
                  </a:path>
                </a:pathLst>
              </a:custGeom>
              <a:solidFill>
                <a:srgbClr val="DDAC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5" name="Freeform 248">
                <a:extLst>
                  <a:ext uri="{FF2B5EF4-FFF2-40B4-BE49-F238E27FC236}">
                    <a16:creationId xmlns:a16="http://schemas.microsoft.com/office/drawing/2014/main" id="{B2004463-E691-99DE-6138-050E2591F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3725" y="4783138"/>
                <a:ext cx="215900" cy="52388"/>
              </a:xfrm>
              <a:custGeom>
                <a:avLst/>
                <a:gdLst>
                  <a:gd name="T0" fmla="*/ 2 w 40"/>
                  <a:gd name="T1" fmla="*/ 25 h 25"/>
                  <a:gd name="T2" fmla="*/ 0 w 40"/>
                  <a:gd name="T3" fmla="*/ 24 h 25"/>
                  <a:gd name="T4" fmla="*/ 6 w 40"/>
                  <a:gd name="T5" fmla="*/ 5 h 25"/>
                  <a:gd name="T6" fmla="*/ 5 w 40"/>
                  <a:gd name="T7" fmla="*/ 2 h 25"/>
                  <a:gd name="T8" fmla="*/ 5 w 40"/>
                  <a:gd name="T9" fmla="*/ 0 h 25"/>
                  <a:gd name="T10" fmla="*/ 26 w 40"/>
                  <a:gd name="T11" fmla="*/ 0 h 25"/>
                  <a:gd name="T12" fmla="*/ 39 w 40"/>
                  <a:gd name="T13" fmla="*/ 21 h 25"/>
                  <a:gd name="T14" fmla="*/ 40 w 40"/>
                  <a:gd name="T15" fmla="*/ 24 h 25"/>
                  <a:gd name="T16" fmla="*/ 29 w 40"/>
                  <a:gd name="T17" fmla="*/ 24 h 25"/>
                  <a:gd name="T18" fmla="*/ 12 w 40"/>
                  <a:gd name="T19" fmla="*/ 22 h 25"/>
                  <a:gd name="T20" fmla="*/ 2 w 40"/>
                  <a:gd name="T21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25">
                    <a:moveTo>
                      <a:pt x="2" y="25"/>
                    </a:moveTo>
                    <a:cubicBezTo>
                      <a:pt x="1" y="24"/>
                      <a:pt x="1" y="24"/>
                      <a:pt x="0" y="24"/>
                    </a:cubicBezTo>
                    <a:cubicBezTo>
                      <a:pt x="2" y="18"/>
                      <a:pt x="4" y="12"/>
                      <a:pt x="6" y="5"/>
                    </a:cubicBezTo>
                    <a:cubicBezTo>
                      <a:pt x="6" y="4"/>
                      <a:pt x="7" y="3"/>
                      <a:pt x="5" y="2"/>
                    </a:cubicBezTo>
                    <a:cubicBezTo>
                      <a:pt x="4" y="1"/>
                      <a:pt x="3" y="1"/>
                      <a:pt x="5" y="0"/>
                    </a:cubicBezTo>
                    <a:cubicBezTo>
                      <a:pt x="12" y="1"/>
                      <a:pt x="19" y="1"/>
                      <a:pt x="26" y="0"/>
                    </a:cubicBezTo>
                    <a:cubicBezTo>
                      <a:pt x="31" y="7"/>
                      <a:pt x="35" y="14"/>
                      <a:pt x="39" y="21"/>
                    </a:cubicBezTo>
                    <a:cubicBezTo>
                      <a:pt x="40" y="22"/>
                      <a:pt x="40" y="22"/>
                      <a:pt x="40" y="24"/>
                    </a:cubicBezTo>
                    <a:cubicBezTo>
                      <a:pt x="37" y="23"/>
                      <a:pt x="33" y="23"/>
                      <a:pt x="29" y="24"/>
                    </a:cubicBezTo>
                    <a:cubicBezTo>
                      <a:pt x="24" y="23"/>
                      <a:pt x="18" y="21"/>
                      <a:pt x="12" y="22"/>
                    </a:cubicBezTo>
                    <a:cubicBezTo>
                      <a:pt x="9" y="22"/>
                      <a:pt x="5" y="22"/>
                      <a:pt x="2" y="25"/>
                    </a:cubicBezTo>
                    <a:close/>
                  </a:path>
                </a:pathLst>
              </a:custGeom>
              <a:solidFill>
                <a:srgbClr val="DDAD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6" name="Freeform 249">
                <a:extLst>
                  <a:ext uri="{FF2B5EF4-FFF2-40B4-BE49-F238E27FC236}">
                    <a16:creationId xmlns:a16="http://schemas.microsoft.com/office/drawing/2014/main" id="{A86BE76B-2D15-7CD0-C601-A77BF344D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4338" y="4851400"/>
                <a:ext cx="217488" cy="52388"/>
              </a:xfrm>
              <a:custGeom>
                <a:avLst/>
                <a:gdLst>
                  <a:gd name="T0" fmla="*/ 6 w 40"/>
                  <a:gd name="T1" fmla="*/ 24 h 25"/>
                  <a:gd name="T2" fmla="*/ 1 w 40"/>
                  <a:gd name="T3" fmla="*/ 24 h 25"/>
                  <a:gd name="T4" fmla="*/ 0 w 40"/>
                  <a:gd name="T5" fmla="*/ 22 h 25"/>
                  <a:gd name="T6" fmla="*/ 7 w 40"/>
                  <a:gd name="T7" fmla="*/ 2 h 25"/>
                  <a:gd name="T8" fmla="*/ 7 w 40"/>
                  <a:gd name="T9" fmla="*/ 1 h 25"/>
                  <a:gd name="T10" fmla="*/ 9 w 40"/>
                  <a:gd name="T11" fmla="*/ 1 h 25"/>
                  <a:gd name="T12" fmla="*/ 26 w 40"/>
                  <a:gd name="T13" fmla="*/ 1 h 25"/>
                  <a:gd name="T14" fmla="*/ 39 w 40"/>
                  <a:gd name="T15" fmla="*/ 22 h 25"/>
                  <a:gd name="T16" fmla="*/ 40 w 40"/>
                  <a:gd name="T17" fmla="*/ 25 h 25"/>
                  <a:gd name="T18" fmla="*/ 39 w 40"/>
                  <a:gd name="T19" fmla="*/ 25 h 25"/>
                  <a:gd name="T20" fmla="*/ 31 w 40"/>
                  <a:gd name="T21" fmla="*/ 24 h 25"/>
                  <a:gd name="T22" fmla="*/ 26 w 40"/>
                  <a:gd name="T23" fmla="*/ 25 h 25"/>
                  <a:gd name="T24" fmla="*/ 6 w 40"/>
                  <a:gd name="T25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25">
                    <a:moveTo>
                      <a:pt x="6" y="24"/>
                    </a:moveTo>
                    <a:cubicBezTo>
                      <a:pt x="4" y="24"/>
                      <a:pt x="2" y="23"/>
                      <a:pt x="1" y="24"/>
                    </a:cubicBezTo>
                    <a:cubicBezTo>
                      <a:pt x="0" y="23"/>
                      <a:pt x="0" y="23"/>
                      <a:pt x="0" y="22"/>
                    </a:cubicBezTo>
                    <a:cubicBezTo>
                      <a:pt x="2" y="15"/>
                      <a:pt x="5" y="9"/>
                      <a:pt x="7" y="2"/>
                    </a:cubicBezTo>
                    <a:cubicBezTo>
                      <a:pt x="7" y="2"/>
                      <a:pt x="7" y="1"/>
                      <a:pt x="7" y="1"/>
                    </a:cubicBezTo>
                    <a:cubicBezTo>
                      <a:pt x="8" y="1"/>
                      <a:pt x="8" y="1"/>
                      <a:pt x="9" y="1"/>
                    </a:cubicBezTo>
                    <a:cubicBezTo>
                      <a:pt x="15" y="2"/>
                      <a:pt x="20" y="0"/>
                      <a:pt x="26" y="1"/>
                    </a:cubicBezTo>
                    <a:cubicBezTo>
                      <a:pt x="30" y="8"/>
                      <a:pt x="35" y="15"/>
                      <a:pt x="39" y="22"/>
                    </a:cubicBezTo>
                    <a:cubicBezTo>
                      <a:pt x="40" y="23"/>
                      <a:pt x="40" y="24"/>
                      <a:pt x="40" y="25"/>
                    </a:cubicBezTo>
                    <a:cubicBezTo>
                      <a:pt x="40" y="25"/>
                      <a:pt x="40" y="25"/>
                      <a:pt x="39" y="25"/>
                    </a:cubicBezTo>
                    <a:cubicBezTo>
                      <a:pt x="37" y="22"/>
                      <a:pt x="33" y="23"/>
                      <a:pt x="31" y="24"/>
                    </a:cubicBezTo>
                    <a:cubicBezTo>
                      <a:pt x="29" y="25"/>
                      <a:pt x="27" y="25"/>
                      <a:pt x="26" y="25"/>
                    </a:cubicBezTo>
                    <a:cubicBezTo>
                      <a:pt x="19" y="22"/>
                      <a:pt x="12" y="22"/>
                      <a:pt x="6" y="24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7" name="Freeform 250">
                <a:extLst>
                  <a:ext uri="{FF2B5EF4-FFF2-40B4-BE49-F238E27FC236}">
                    <a16:creationId xmlns:a16="http://schemas.microsoft.com/office/drawing/2014/main" id="{EA1EACA7-7124-0D55-9157-B2175F79E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288" y="4957763"/>
                <a:ext cx="215900" cy="52388"/>
              </a:xfrm>
              <a:custGeom>
                <a:avLst/>
                <a:gdLst>
                  <a:gd name="T0" fmla="*/ 40 w 40"/>
                  <a:gd name="T1" fmla="*/ 25 h 25"/>
                  <a:gd name="T2" fmla="*/ 30 w 40"/>
                  <a:gd name="T3" fmla="*/ 25 h 25"/>
                  <a:gd name="T4" fmla="*/ 23 w 40"/>
                  <a:gd name="T5" fmla="*/ 24 h 25"/>
                  <a:gd name="T6" fmla="*/ 20 w 40"/>
                  <a:gd name="T7" fmla="*/ 22 h 25"/>
                  <a:gd name="T8" fmla="*/ 2 w 40"/>
                  <a:gd name="T9" fmla="*/ 24 h 25"/>
                  <a:gd name="T10" fmla="*/ 0 w 40"/>
                  <a:gd name="T11" fmla="*/ 24 h 25"/>
                  <a:gd name="T12" fmla="*/ 0 w 40"/>
                  <a:gd name="T13" fmla="*/ 22 h 25"/>
                  <a:gd name="T14" fmla="*/ 7 w 40"/>
                  <a:gd name="T15" fmla="*/ 3 h 25"/>
                  <a:gd name="T16" fmla="*/ 8 w 40"/>
                  <a:gd name="T17" fmla="*/ 1 h 25"/>
                  <a:gd name="T18" fmla="*/ 26 w 40"/>
                  <a:gd name="T19" fmla="*/ 1 h 25"/>
                  <a:gd name="T20" fmla="*/ 40 w 40"/>
                  <a:gd name="T21" fmla="*/ 22 h 25"/>
                  <a:gd name="T22" fmla="*/ 40 w 40"/>
                  <a:gd name="T2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0" h="25">
                    <a:moveTo>
                      <a:pt x="40" y="25"/>
                    </a:moveTo>
                    <a:cubicBezTo>
                      <a:pt x="37" y="23"/>
                      <a:pt x="34" y="23"/>
                      <a:pt x="30" y="25"/>
                    </a:cubicBezTo>
                    <a:cubicBezTo>
                      <a:pt x="28" y="25"/>
                      <a:pt x="26" y="23"/>
                      <a:pt x="23" y="24"/>
                    </a:cubicBezTo>
                    <a:cubicBezTo>
                      <a:pt x="23" y="22"/>
                      <a:pt x="21" y="22"/>
                      <a:pt x="20" y="22"/>
                    </a:cubicBezTo>
                    <a:cubicBezTo>
                      <a:pt x="14" y="22"/>
                      <a:pt x="8" y="22"/>
                      <a:pt x="2" y="24"/>
                    </a:cubicBezTo>
                    <a:cubicBezTo>
                      <a:pt x="2" y="24"/>
                      <a:pt x="1" y="24"/>
                      <a:pt x="0" y="24"/>
                    </a:cubicBezTo>
                    <a:cubicBezTo>
                      <a:pt x="0" y="24"/>
                      <a:pt x="0" y="23"/>
                      <a:pt x="0" y="22"/>
                    </a:cubicBezTo>
                    <a:cubicBezTo>
                      <a:pt x="3" y="16"/>
                      <a:pt x="5" y="9"/>
                      <a:pt x="7" y="3"/>
                    </a:cubicBezTo>
                    <a:cubicBezTo>
                      <a:pt x="7" y="2"/>
                      <a:pt x="8" y="1"/>
                      <a:pt x="8" y="1"/>
                    </a:cubicBezTo>
                    <a:cubicBezTo>
                      <a:pt x="14" y="2"/>
                      <a:pt x="20" y="0"/>
                      <a:pt x="26" y="1"/>
                    </a:cubicBezTo>
                    <a:cubicBezTo>
                      <a:pt x="31" y="8"/>
                      <a:pt x="35" y="15"/>
                      <a:pt x="40" y="22"/>
                    </a:cubicBezTo>
                    <a:cubicBezTo>
                      <a:pt x="40" y="23"/>
                      <a:pt x="40" y="24"/>
                      <a:pt x="40" y="25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8" name="Freeform 251">
                <a:extLst>
                  <a:ext uri="{FF2B5EF4-FFF2-40B4-BE49-F238E27FC236}">
                    <a16:creationId xmlns:a16="http://schemas.microsoft.com/office/drawing/2014/main" id="{0B3EDD5D-CCE1-C6C6-6C2D-4E2FD8710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0188" y="4921250"/>
                <a:ext cx="215900" cy="52388"/>
              </a:xfrm>
              <a:custGeom>
                <a:avLst/>
                <a:gdLst>
                  <a:gd name="T0" fmla="*/ 40 w 40"/>
                  <a:gd name="T1" fmla="*/ 24 h 25"/>
                  <a:gd name="T2" fmla="*/ 30 w 40"/>
                  <a:gd name="T3" fmla="*/ 25 h 25"/>
                  <a:gd name="T4" fmla="*/ 3 w 40"/>
                  <a:gd name="T5" fmla="*/ 24 h 25"/>
                  <a:gd name="T6" fmla="*/ 1 w 40"/>
                  <a:gd name="T7" fmla="*/ 22 h 25"/>
                  <a:gd name="T8" fmla="*/ 7 w 40"/>
                  <a:gd name="T9" fmla="*/ 4 h 25"/>
                  <a:gd name="T10" fmla="*/ 10 w 40"/>
                  <a:gd name="T11" fmla="*/ 1 h 25"/>
                  <a:gd name="T12" fmla="*/ 24 w 40"/>
                  <a:gd name="T13" fmla="*/ 1 h 25"/>
                  <a:gd name="T14" fmla="*/ 27 w 40"/>
                  <a:gd name="T15" fmla="*/ 1 h 25"/>
                  <a:gd name="T16" fmla="*/ 39 w 40"/>
                  <a:gd name="T17" fmla="*/ 21 h 25"/>
                  <a:gd name="T18" fmla="*/ 40 w 40"/>
                  <a:gd name="T19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5">
                    <a:moveTo>
                      <a:pt x="40" y="24"/>
                    </a:moveTo>
                    <a:cubicBezTo>
                      <a:pt x="37" y="24"/>
                      <a:pt x="33" y="23"/>
                      <a:pt x="30" y="25"/>
                    </a:cubicBezTo>
                    <a:cubicBezTo>
                      <a:pt x="21" y="22"/>
                      <a:pt x="12" y="21"/>
                      <a:pt x="3" y="24"/>
                    </a:cubicBezTo>
                    <a:cubicBezTo>
                      <a:pt x="1" y="24"/>
                      <a:pt x="0" y="24"/>
                      <a:pt x="1" y="22"/>
                    </a:cubicBezTo>
                    <a:cubicBezTo>
                      <a:pt x="3" y="16"/>
                      <a:pt x="5" y="9"/>
                      <a:pt x="7" y="4"/>
                    </a:cubicBezTo>
                    <a:cubicBezTo>
                      <a:pt x="7" y="2"/>
                      <a:pt x="8" y="1"/>
                      <a:pt x="10" y="1"/>
                    </a:cubicBezTo>
                    <a:cubicBezTo>
                      <a:pt x="15" y="2"/>
                      <a:pt x="20" y="0"/>
                      <a:pt x="24" y="1"/>
                    </a:cubicBezTo>
                    <a:cubicBezTo>
                      <a:pt x="25" y="1"/>
                      <a:pt x="26" y="1"/>
                      <a:pt x="27" y="1"/>
                    </a:cubicBezTo>
                    <a:cubicBezTo>
                      <a:pt x="31" y="8"/>
                      <a:pt x="35" y="14"/>
                      <a:pt x="39" y="21"/>
                    </a:cubicBezTo>
                    <a:cubicBezTo>
                      <a:pt x="40" y="22"/>
                      <a:pt x="40" y="23"/>
                      <a:pt x="40" y="24"/>
                    </a:cubicBezTo>
                    <a:close/>
                  </a:path>
                </a:pathLst>
              </a:custGeom>
              <a:solidFill>
                <a:srgbClr val="DC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89" name="Freeform 252">
                <a:extLst>
                  <a:ext uri="{FF2B5EF4-FFF2-40B4-BE49-F238E27FC236}">
                    <a16:creationId xmlns:a16="http://schemas.microsoft.com/office/drawing/2014/main" id="{A22E0710-9EE6-B14B-E6B8-7F4FC019E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063" y="4941888"/>
                <a:ext cx="222250" cy="50800"/>
              </a:xfrm>
              <a:custGeom>
                <a:avLst/>
                <a:gdLst>
                  <a:gd name="T0" fmla="*/ 41 w 41"/>
                  <a:gd name="T1" fmla="*/ 23 h 24"/>
                  <a:gd name="T2" fmla="*/ 31 w 41"/>
                  <a:gd name="T3" fmla="*/ 24 h 24"/>
                  <a:gd name="T4" fmla="*/ 12 w 41"/>
                  <a:gd name="T5" fmla="*/ 21 h 24"/>
                  <a:gd name="T6" fmla="*/ 4 w 41"/>
                  <a:gd name="T7" fmla="*/ 23 h 24"/>
                  <a:gd name="T8" fmla="*/ 1 w 41"/>
                  <a:gd name="T9" fmla="*/ 23 h 24"/>
                  <a:gd name="T10" fmla="*/ 2 w 41"/>
                  <a:gd name="T11" fmla="*/ 17 h 24"/>
                  <a:gd name="T12" fmla="*/ 7 w 41"/>
                  <a:gd name="T13" fmla="*/ 3 h 24"/>
                  <a:gd name="T14" fmla="*/ 9 w 41"/>
                  <a:gd name="T15" fmla="*/ 0 h 24"/>
                  <a:gd name="T16" fmla="*/ 27 w 41"/>
                  <a:gd name="T17" fmla="*/ 0 h 24"/>
                  <a:gd name="T18" fmla="*/ 39 w 41"/>
                  <a:gd name="T19" fmla="*/ 20 h 24"/>
                  <a:gd name="T20" fmla="*/ 41 w 41"/>
                  <a:gd name="T21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24">
                    <a:moveTo>
                      <a:pt x="41" y="23"/>
                    </a:moveTo>
                    <a:cubicBezTo>
                      <a:pt x="37" y="23"/>
                      <a:pt x="34" y="22"/>
                      <a:pt x="31" y="24"/>
                    </a:cubicBezTo>
                    <a:cubicBezTo>
                      <a:pt x="25" y="23"/>
                      <a:pt x="19" y="21"/>
                      <a:pt x="12" y="21"/>
                    </a:cubicBezTo>
                    <a:cubicBezTo>
                      <a:pt x="9" y="21"/>
                      <a:pt x="6" y="22"/>
                      <a:pt x="4" y="23"/>
                    </a:cubicBezTo>
                    <a:cubicBezTo>
                      <a:pt x="3" y="23"/>
                      <a:pt x="2" y="23"/>
                      <a:pt x="1" y="23"/>
                    </a:cubicBezTo>
                    <a:cubicBezTo>
                      <a:pt x="0" y="21"/>
                      <a:pt x="2" y="19"/>
                      <a:pt x="2" y="17"/>
                    </a:cubicBezTo>
                    <a:cubicBezTo>
                      <a:pt x="4" y="12"/>
                      <a:pt x="5" y="8"/>
                      <a:pt x="7" y="3"/>
                    </a:cubicBezTo>
                    <a:cubicBezTo>
                      <a:pt x="7" y="2"/>
                      <a:pt x="8" y="0"/>
                      <a:pt x="9" y="0"/>
                    </a:cubicBezTo>
                    <a:cubicBezTo>
                      <a:pt x="15" y="1"/>
                      <a:pt x="21" y="0"/>
                      <a:pt x="27" y="0"/>
                    </a:cubicBezTo>
                    <a:cubicBezTo>
                      <a:pt x="31" y="6"/>
                      <a:pt x="35" y="13"/>
                      <a:pt x="39" y="20"/>
                    </a:cubicBezTo>
                    <a:cubicBezTo>
                      <a:pt x="40" y="21"/>
                      <a:pt x="41" y="22"/>
                      <a:pt x="41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0" name="Freeform 253">
                <a:extLst>
                  <a:ext uri="{FF2B5EF4-FFF2-40B4-BE49-F238E27FC236}">
                    <a16:creationId xmlns:a16="http://schemas.microsoft.com/office/drawing/2014/main" id="{2BA828B3-BAAC-58DA-1FB6-B573051FE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313" y="4905375"/>
                <a:ext cx="215900" cy="52388"/>
              </a:xfrm>
              <a:custGeom>
                <a:avLst/>
                <a:gdLst>
                  <a:gd name="T0" fmla="*/ 33 w 40"/>
                  <a:gd name="T1" fmla="*/ 23 h 24"/>
                  <a:gd name="T2" fmla="*/ 31 w 40"/>
                  <a:gd name="T3" fmla="*/ 24 h 24"/>
                  <a:gd name="T4" fmla="*/ 26 w 40"/>
                  <a:gd name="T5" fmla="*/ 23 h 24"/>
                  <a:gd name="T6" fmla="*/ 17 w 40"/>
                  <a:gd name="T7" fmla="*/ 21 h 24"/>
                  <a:gd name="T8" fmla="*/ 4 w 40"/>
                  <a:gd name="T9" fmla="*/ 23 h 24"/>
                  <a:gd name="T10" fmla="*/ 4 w 40"/>
                  <a:gd name="T11" fmla="*/ 23 h 24"/>
                  <a:gd name="T12" fmla="*/ 1 w 40"/>
                  <a:gd name="T13" fmla="*/ 19 h 24"/>
                  <a:gd name="T14" fmla="*/ 6 w 40"/>
                  <a:gd name="T15" fmla="*/ 4 h 24"/>
                  <a:gd name="T16" fmla="*/ 11 w 40"/>
                  <a:gd name="T17" fmla="*/ 1 h 24"/>
                  <a:gd name="T18" fmla="*/ 23 w 40"/>
                  <a:gd name="T19" fmla="*/ 0 h 24"/>
                  <a:gd name="T20" fmla="*/ 26 w 40"/>
                  <a:gd name="T21" fmla="*/ 0 h 24"/>
                  <a:gd name="T22" fmla="*/ 39 w 40"/>
                  <a:gd name="T23" fmla="*/ 20 h 24"/>
                  <a:gd name="T24" fmla="*/ 40 w 40"/>
                  <a:gd name="T25" fmla="*/ 24 h 24"/>
                  <a:gd name="T26" fmla="*/ 38 w 40"/>
                  <a:gd name="T27" fmla="*/ 23 h 24"/>
                  <a:gd name="T28" fmla="*/ 33 w 40"/>
                  <a:gd name="T29" fmla="*/ 2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0" h="24">
                    <a:moveTo>
                      <a:pt x="33" y="23"/>
                    </a:moveTo>
                    <a:cubicBezTo>
                      <a:pt x="32" y="23"/>
                      <a:pt x="31" y="23"/>
                      <a:pt x="31" y="24"/>
                    </a:cubicBezTo>
                    <a:cubicBezTo>
                      <a:pt x="29" y="24"/>
                      <a:pt x="27" y="24"/>
                      <a:pt x="26" y="23"/>
                    </a:cubicBezTo>
                    <a:cubicBezTo>
                      <a:pt x="23" y="23"/>
                      <a:pt x="20" y="22"/>
                      <a:pt x="17" y="21"/>
                    </a:cubicBezTo>
                    <a:cubicBezTo>
                      <a:pt x="13" y="21"/>
                      <a:pt x="8" y="21"/>
                      <a:pt x="4" y="2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1" y="23"/>
                      <a:pt x="0" y="23"/>
                      <a:pt x="1" y="19"/>
                    </a:cubicBezTo>
                    <a:cubicBezTo>
                      <a:pt x="3" y="14"/>
                      <a:pt x="4" y="9"/>
                      <a:pt x="6" y="4"/>
                    </a:cubicBezTo>
                    <a:cubicBezTo>
                      <a:pt x="7" y="0"/>
                      <a:pt x="7" y="1"/>
                      <a:pt x="11" y="1"/>
                    </a:cubicBezTo>
                    <a:cubicBezTo>
                      <a:pt x="15" y="1"/>
                      <a:pt x="19" y="1"/>
                      <a:pt x="23" y="0"/>
                    </a:cubicBezTo>
                    <a:cubicBezTo>
                      <a:pt x="24" y="0"/>
                      <a:pt x="25" y="0"/>
                      <a:pt x="26" y="0"/>
                    </a:cubicBezTo>
                    <a:cubicBezTo>
                      <a:pt x="30" y="7"/>
                      <a:pt x="35" y="13"/>
                      <a:pt x="39" y="20"/>
                    </a:cubicBezTo>
                    <a:cubicBezTo>
                      <a:pt x="40" y="21"/>
                      <a:pt x="40" y="22"/>
                      <a:pt x="40" y="24"/>
                    </a:cubicBezTo>
                    <a:cubicBezTo>
                      <a:pt x="39" y="24"/>
                      <a:pt x="39" y="23"/>
                      <a:pt x="38" y="23"/>
                    </a:cubicBezTo>
                    <a:cubicBezTo>
                      <a:pt x="36" y="23"/>
                      <a:pt x="34" y="23"/>
                      <a:pt x="33" y="23"/>
                    </a:cubicBezTo>
                    <a:close/>
                  </a:path>
                </a:pathLst>
              </a:custGeom>
              <a:solidFill>
                <a:srgbClr val="DDA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1" name="Freeform 254">
                <a:extLst>
                  <a:ext uri="{FF2B5EF4-FFF2-40B4-BE49-F238E27FC236}">
                    <a16:creationId xmlns:a16="http://schemas.microsoft.com/office/drawing/2014/main" id="{8A718576-8834-5BBD-05FB-C87B0E3E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889500"/>
                <a:ext cx="220663" cy="55563"/>
              </a:xfrm>
              <a:custGeom>
                <a:avLst/>
                <a:gdLst>
                  <a:gd name="T0" fmla="*/ 40 w 41"/>
                  <a:gd name="T1" fmla="*/ 23 h 26"/>
                  <a:gd name="T2" fmla="*/ 32 w 41"/>
                  <a:gd name="T3" fmla="*/ 23 h 26"/>
                  <a:gd name="T4" fmla="*/ 24 w 41"/>
                  <a:gd name="T5" fmla="*/ 23 h 26"/>
                  <a:gd name="T6" fmla="*/ 15 w 41"/>
                  <a:gd name="T7" fmla="*/ 22 h 26"/>
                  <a:gd name="T8" fmla="*/ 6 w 41"/>
                  <a:gd name="T9" fmla="*/ 22 h 26"/>
                  <a:gd name="T10" fmla="*/ 4 w 41"/>
                  <a:gd name="T11" fmla="*/ 23 h 26"/>
                  <a:gd name="T12" fmla="*/ 1 w 41"/>
                  <a:gd name="T13" fmla="*/ 21 h 26"/>
                  <a:gd name="T14" fmla="*/ 7 w 41"/>
                  <a:gd name="T15" fmla="*/ 3 h 26"/>
                  <a:gd name="T16" fmla="*/ 10 w 41"/>
                  <a:gd name="T17" fmla="*/ 1 h 26"/>
                  <a:gd name="T18" fmla="*/ 24 w 41"/>
                  <a:gd name="T19" fmla="*/ 0 h 26"/>
                  <a:gd name="T20" fmla="*/ 27 w 41"/>
                  <a:gd name="T21" fmla="*/ 1 h 26"/>
                  <a:gd name="T22" fmla="*/ 40 w 41"/>
                  <a:gd name="T23" fmla="*/ 21 h 26"/>
                  <a:gd name="T24" fmla="*/ 40 w 41"/>
                  <a:gd name="T25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26">
                    <a:moveTo>
                      <a:pt x="40" y="23"/>
                    </a:moveTo>
                    <a:cubicBezTo>
                      <a:pt x="38" y="23"/>
                      <a:pt x="35" y="22"/>
                      <a:pt x="32" y="23"/>
                    </a:cubicBezTo>
                    <a:cubicBezTo>
                      <a:pt x="29" y="26"/>
                      <a:pt x="27" y="24"/>
                      <a:pt x="24" y="23"/>
                    </a:cubicBezTo>
                    <a:cubicBezTo>
                      <a:pt x="21" y="22"/>
                      <a:pt x="18" y="21"/>
                      <a:pt x="15" y="22"/>
                    </a:cubicBezTo>
                    <a:cubicBezTo>
                      <a:pt x="12" y="22"/>
                      <a:pt x="9" y="22"/>
                      <a:pt x="6" y="22"/>
                    </a:cubicBezTo>
                    <a:cubicBezTo>
                      <a:pt x="5" y="22"/>
                      <a:pt x="4" y="22"/>
                      <a:pt x="4" y="23"/>
                    </a:cubicBezTo>
                    <a:cubicBezTo>
                      <a:pt x="1" y="24"/>
                      <a:pt x="0" y="23"/>
                      <a:pt x="1" y="21"/>
                    </a:cubicBezTo>
                    <a:cubicBezTo>
                      <a:pt x="3" y="15"/>
                      <a:pt x="5" y="9"/>
                      <a:pt x="7" y="3"/>
                    </a:cubicBezTo>
                    <a:cubicBezTo>
                      <a:pt x="7" y="1"/>
                      <a:pt x="9" y="0"/>
                      <a:pt x="10" y="1"/>
                    </a:cubicBezTo>
                    <a:cubicBezTo>
                      <a:pt x="15" y="2"/>
                      <a:pt x="19" y="1"/>
                      <a:pt x="24" y="0"/>
                    </a:cubicBezTo>
                    <a:cubicBezTo>
                      <a:pt x="25" y="0"/>
                      <a:pt x="26" y="0"/>
                      <a:pt x="27" y="1"/>
                    </a:cubicBezTo>
                    <a:cubicBezTo>
                      <a:pt x="32" y="7"/>
                      <a:pt x="36" y="14"/>
                      <a:pt x="40" y="21"/>
                    </a:cubicBezTo>
                    <a:cubicBezTo>
                      <a:pt x="40" y="22"/>
                      <a:pt x="41" y="23"/>
                      <a:pt x="40" y="23"/>
                    </a:cubicBezTo>
                    <a:close/>
                  </a:path>
                </a:pathLst>
              </a:custGeom>
              <a:solidFill>
                <a:srgbClr val="DDAD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2" name="Freeform 255">
                <a:extLst>
                  <a:ext uri="{FF2B5EF4-FFF2-40B4-BE49-F238E27FC236}">
                    <a16:creationId xmlns:a16="http://schemas.microsoft.com/office/drawing/2014/main" id="{8F620142-8CCB-09B8-B654-035E60A9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638" y="4905375"/>
                <a:ext cx="117475" cy="41275"/>
              </a:xfrm>
              <a:custGeom>
                <a:avLst/>
                <a:gdLst>
                  <a:gd name="T0" fmla="*/ 22 w 22"/>
                  <a:gd name="T1" fmla="*/ 17 h 19"/>
                  <a:gd name="T2" fmla="*/ 20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1" y="17"/>
                      <a:pt x="21" y="18"/>
                      <a:pt x="20" y="18"/>
                    </a:cubicBezTo>
                    <a:cubicBezTo>
                      <a:pt x="15" y="17"/>
                      <a:pt x="9" y="19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2" y="12"/>
                      <a:pt x="5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3AA9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3" name="Freeform 256">
                <a:extLst>
                  <a:ext uri="{FF2B5EF4-FFF2-40B4-BE49-F238E27FC236}">
                    <a16:creationId xmlns:a16="http://schemas.microsoft.com/office/drawing/2014/main" id="{1898D092-EC9F-4A1B-08DA-BC2C53F78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950" y="4748213"/>
                <a:ext cx="119063" cy="39688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14 w 22"/>
                  <a:gd name="T5" fmla="*/ 17 h 18"/>
                  <a:gd name="T6" fmla="*/ 0 w 22"/>
                  <a:gd name="T7" fmla="*/ 16 h 18"/>
                  <a:gd name="T8" fmla="*/ 1 w 22"/>
                  <a:gd name="T9" fmla="*/ 15 h 18"/>
                  <a:gd name="T10" fmla="*/ 8 w 22"/>
                  <a:gd name="T11" fmla="*/ 3 h 18"/>
                  <a:gd name="T12" fmla="*/ 15 w 22"/>
                  <a:gd name="T13" fmla="*/ 3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2" y="17"/>
                      <a:pt x="21" y="17"/>
                      <a:pt x="20" y="17"/>
                    </a:cubicBezTo>
                    <a:cubicBezTo>
                      <a:pt x="18" y="17"/>
                      <a:pt x="16" y="17"/>
                      <a:pt x="14" y="17"/>
                    </a:cubicBezTo>
                    <a:cubicBezTo>
                      <a:pt x="9" y="18"/>
                      <a:pt x="5" y="16"/>
                      <a:pt x="0" y="16"/>
                    </a:cubicBezTo>
                    <a:cubicBezTo>
                      <a:pt x="0" y="16"/>
                      <a:pt x="1" y="15"/>
                      <a:pt x="1" y="15"/>
                    </a:cubicBezTo>
                    <a:cubicBezTo>
                      <a:pt x="4" y="11"/>
                      <a:pt x="6" y="7"/>
                      <a:pt x="8" y="3"/>
                    </a:cubicBezTo>
                    <a:cubicBezTo>
                      <a:pt x="11" y="0"/>
                      <a:pt x="12" y="0"/>
                      <a:pt x="15" y="3"/>
                    </a:cubicBezTo>
                    <a:cubicBezTo>
                      <a:pt x="17" y="7"/>
                      <a:pt x="20" y="12"/>
                      <a:pt x="22" y="16"/>
                    </a:cubicBezTo>
                    <a:close/>
                  </a:path>
                </a:pathLst>
              </a:custGeom>
              <a:solidFill>
                <a:srgbClr val="E9BF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4" name="Freeform 257">
                <a:extLst>
                  <a:ext uri="{FF2B5EF4-FFF2-40B4-BE49-F238E27FC236}">
                    <a16:creationId xmlns:a16="http://schemas.microsoft.com/office/drawing/2014/main" id="{9C383C3C-709E-FE83-857C-16AA2E21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6463" y="4886325"/>
                <a:ext cx="184150" cy="53975"/>
              </a:xfrm>
              <a:custGeom>
                <a:avLst/>
                <a:gdLst>
                  <a:gd name="T0" fmla="*/ 33 w 34"/>
                  <a:gd name="T1" fmla="*/ 2 h 25"/>
                  <a:gd name="T2" fmla="*/ 19 w 34"/>
                  <a:gd name="T3" fmla="*/ 3 h 25"/>
                  <a:gd name="T4" fmla="*/ 16 w 34"/>
                  <a:gd name="T5" fmla="*/ 5 h 25"/>
                  <a:gd name="T6" fmla="*/ 12 w 34"/>
                  <a:gd name="T7" fmla="*/ 18 h 25"/>
                  <a:gd name="T8" fmla="*/ 11 w 34"/>
                  <a:gd name="T9" fmla="*/ 22 h 25"/>
                  <a:gd name="T10" fmla="*/ 12 w 34"/>
                  <a:gd name="T11" fmla="*/ 23 h 25"/>
                  <a:gd name="T12" fmla="*/ 19 w 34"/>
                  <a:gd name="T13" fmla="*/ 22 h 25"/>
                  <a:gd name="T14" fmla="*/ 32 w 34"/>
                  <a:gd name="T15" fmla="*/ 23 h 25"/>
                  <a:gd name="T16" fmla="*/ 34 w 34"/>
                  <a:gd name="T17" fmla="*/ 24 h 25"/>
                  <a:gd name="T18" fmla="*/ 32 w 34"/>
                  <a:gd name="T19" fmla="*/ 24 h 25"/>
                  <a:gd name="T20" fmla="*/ 16 w 34"/>
                  <a:gd name="T21" fmla="*/ 24 h 25"/>
                  <a:gd name="T22" fmla="*/ 15 w 34"/>
                  <a:gd name="T23" fmla="*/ 24 h 25"/>
                  <a:gd name="T24" fmla="*/ 4 w 34"/>
                  <a:gd name="T25" fmla="*/ 24 h 25"/>
                  <a:gd name="T26" fmla="*/ 0 w 34"/>
                  <a:gd name="T27" fmla="*/ 25 h 25"/>
                  <a:gd name="T28" fmla="*/ 0 w 34"/>
                  <a:gd name="T29" fmla="*/ 23 h 25"/>
                  <a:gd name="T30" fmla="*/ 10 w 34"/>
                  <a:gd name="T31" fmla="*/ 7 h 25"/>
                  <a:gd name="T32" fmla="*/ 14 w 34"/>
                  <a:gd name="T33" fmla="*/ 1 h 25"/>
                  <a:gd name="T34" fmla="*/ 19 w 34"/>
                  <a:gd name="T35" fmla="*/ 1 h 25"/>
                  <a:gd name="T36" fmla="*/ 30 w 34"/>
                  <a:gd name="T37" fmla="*/ 1 h 25"/>
                  <a:gd name="T38" fmla="*/ 33 w 34"/>
                  <a:gd name="T3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5">
                    <a:moveTo>
                      <a:pt x="33" y="2"/>
                    </a:moveTo>
                    <a:cubicBezTo>
                      <a:pt x="28" y="3"/>
                      <a:pt x="24" y="4"/>
                      <a:pt x="19" y="3"/>
                    </a:cubicBezTo>
                    <a:cubicBezTo>
                      <a:pt x="17" y="2"/>
                      <a:pt x="17" y="3"/>
                      <a:pt x="16" y="5"/>
                    </a:cubicBezTo>
                    <a:cubicBezTo>
                      <a:pt x="15" y="9"/>
                      <a:pt x="13" y="14"/>
                      <a:pt x="12" y="18"/>
                    </a:cubicBezTo>
                    <a:cubicBezTo>
                      <a:pt x="12" y="19"/>
                      <a:pt x="11" y="21"/>
                      <a:pt x="11" y="22"/>
                    </a:cubicBezTo>
                    <a:cubicBezTo>
                      <a:pt x="11" y="24"/>
                      <a:pt x="11" y="24"/>
                      <a:pt x="12" y="23"/>
                    </a:cubicBezTo>
                    <a:cubicBezTo>
                      <a:pt x="14" y="22"/>
                      <a:pt x="17" y="22"/>
                      <a:pt x="19" y="22"/>
                    </a:cubicBezTo>
                    <a:cubicBezTo>
                      <a:pt x="23" y="22"/>
                      <a:pt x="28" y="21"/>
                      <a:pt x="32" y="23"/>
                    </a:cubicBezTo>
                    <a:cubicBezTo>
                      <a:pt x="33" y="23"/>
                      <a:pt x="34" y="23"/>
                      <a:pt x="34" y="24"/>
                    </a:cubicBezTo>
                    <a:cubicBezTo>
                      <a:pt x="34" y="24"/>
                      <a:pt x="33" y="24"/>
                      <a:pt x="32" y="24"/>
                    </a:cubicBezTo>
                    <a:cubicBezTo>
                      <a:pt x="27" y="23"/>
                      <a:pt x="22" y="23"/>
                      <a:pt x="16" y="24"/>
                    </a:cubicBezTo>
                    <a:cubicBezTo>
                      <a:pt x="16" y="24"/>
                      <a:pt x="15" y="24"/>
                      <a:pt x="15" y="24"/>
                    </a:cubicBezTo>
                    <a:cubicBezTo>
                      <a:pt x="11" y="25"/>
                      <a:pt x="8" y="24"/>
                      <a:pt x="4" y="24"/>
                    </a:cubicBezTo>
                    <a:cubicBezTo>
                      <a:pt x="3" y="24"/>
                      <a:pt x="1" y="25"/>
                      <a:pt x="0" y="25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4" y="18"/>
                      <a:pt x="6" y="12"/>
                      <a:pt x="10" y="7"/>
                    </a:cubicBezTo>
                    <a:cubicBezTo>
                      <a:pt x="11" y="5"/>
                      <a:pt x="13" y="3"/>
                      <a:pt x="14" y="1"/>
                    </a:cubicBezTo>
                    <a:cubicBezTo>
                      <a:pt x="16" y="0"/>
                      <a:pt x="17" y="0"/>
                      <a:pt x="19" y="1"/>
                    </a:cubicBezTo>
                    <a:cubicBezTo>
                      <a:pt x="23" y="2"/>
                      <a:pt x="26" y="1"/>
                      <a:pt x="30" y="1"/>
                    </a:cubicBezTo>
                    <a:cubicBezTo>
                      <a:pt x="31" y="1"/>
                      <a:pt x="32" y="0"/>
                      <a:pt x="33" y="2"/>
                    </a:cubicBezTo>
                    <a:close/>
                  </a:path>
                </a:pathLst>
              </a:custGeom>
              <a:solidFill>
                <a:srgbClr val="E7C3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5" name="Freeform 258">
                <a:extLst>
                  <a:ext uri="{FF2B5EF4-FFF2-40B4-BE49-F238E27FC236}">
                    <a16:creationId xmlns:a16="http://schemas.microsoft.com/office/drawing/2014/main" id="{404D8478-95C2-92EE-9BEE-8FFDB6CB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413" y="4886325"/>
                <a:ext cx="123825" cy="41275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8 h 19"/>
                  <a:gd name="T4" fmla="*/ 2 w 23"/>
                  <a:gd name="T5" fmla="*/ 18 h 19"/>
                  <a:gd name="T6" fmla="*/ 0 w 23"/>
                  <a:gd name="T7" fmla="*/ 17 h 19"/>
                  <a:gd name="T8" fmla="*/ 8 w 23"/>
                  <a:gd name="T9" fmla="*/ 4 h 19"/>
                  <a:gd name="T10" fmla="*/ 15 w 23"/>
                  <a:gd name="T11" fmla="*/ 4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8"/>
                      <a:pt x="11" y="19"/>
                      <a:pt x="6" y="18"/>
                    </a:cubicBezTo>
                    <a:cubicBezTo>
                      <a:pt x="5" y="17"/>
                      <a:pt x="4" y="18"/>
                      <a:pt x="2" y="18"/>
                    </a:cubicBezTo>
                    <a:cubicBezTo>
                      <a:pt x="2" y="18"/>
                      <a:pt x="0" y="19"/>
                      <a:pt x="0" y="17"/>
                    </a:cubicBezTo>
                    <a:cubicBezTo>
                      <a:pt x="3" y="13"/>
                      <a:pt x="6" y="8"/>
                      <a:pt x="8" y="4"/>
                    </a:cubicBezTo>
                    <a:cubicBezTo>
                      <a:pt x="11" y="0"/>
                      <a:pt x="12" y="0"/>
                      <a:pt x="15" y="4"/>
                    </a:cubicBezTo>
                    <a:cubicBezTo>
                      <a:pt x="17" y="8"/>
                      <a:pt x="20" y="13"/>
                      <a:pt x="23" y="17"/>
                    </a:cubicBezTo>
                    <a:close/>
                  </a:path>
                </a:pathLst>
              </a:custGeom>
              <a:solidFill>
                <a:srgbClr val="339A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6" name="Freeform 259">
                <a:extLst>
                  <a:ext uri="{FF2B5EF4-FFF2-40B4-BE49-F238E27FC236}">
                    <a16:creationId xmlns:a16="http://schemas.microsoft.com/office/drawing/2014/main" id="{DAA8B27E-5940-BA5E-F1FA-535343E34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29125" y="4995863"/>
                <a:ext cx="119063" cy="39688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7 h 19"/>
                  <a:gd name="T4" fmla="*/ 4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3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7"/>
                      <a:pt x="22" y="17"/>
                    </a:cubicBezTo>
                    <a:cubicBezTo>
                      <a:pt x="16" y="16"/>
                      <a:pt x="10" y="19"/>
                      <a:pt x="4" y="17"/>
                    </a:cubicBezTo>
                    <a:cubicBezTo>
                      <a:pt x="2" y="18"/>
                      <a:pt x="1" y="19"/>
                      <a:pt x="0" y="17"/>
                    </a:cubicBezTo>
                    <a:cubicBezTo>
                      <a:pt x="2" y="12"/>
                      <a:pt x="5" y="8"/>
                      <a:pt x="8" y="3"/>
                    </a:cubicBezTo>
                    <a:cubicBezTo>
                      <a:pt x="10" y="0"/>
                      <a:pt x="11" y="0"/>
                      <a:pt x="13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1E1C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7" name="Freeform 260">
                <a:extLst>
                  <a:ext uri="{FF2B5EF4-FFF2-40B4-BE49-F238E27FC236}">
                    <a16:creationId xmlns:a16="http://schemas.microsoft.com/office/drawing/2014/main" id="{D258EF61-DC71-A91D-5A96-4AE5539E4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2900" y="4978400"/>
                <a:ext cx="125413" cy="39688"/>
              </a:xfrm>
              <a:custGeom>
                <a:avLst/>
                <a:gdLst>
                  <a:gd name="T0" fmla="*/ 23 w 23"/>
                  <a:gd name="T1" fmla="*/ 17 h 19"/>
                  <a:gd name="T2" fmla="*/ 6 w 23"/>
                  <a:gd name="T3" fmla="*/ 17 h 19"/>
                  <a:gd name="T4" fmla="*/ 2 w 23"/>
                  <a:gd name="T5" fmla="*/ 18 h 19"/>
                  <a:gd name="T6" fmla="*/ 0 w 23"/>
                  <a:gd name="T7" fmla="*/ 17 h 19"/>
                  <a:gd name="T8" fmla="*/ 9 w 23"/>
                  <a:gd name="T9" fmla="*/ 3 h 19"/>
                  <a:gd name="T10" fmla="*/ 14 w 23"/>
                  <a:gd name="T11" fmla="*/ 3 h 19"/>
                  <a:gd name="T12" fmla="*/ 23 w 23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6"/>
                      <a:pt x="12" y="19"/>
                      <a:pt x="6" y="17"/>
                    </a:cubicBezTo>
                    <a:cubicBezTo>
                      <a:pt x="5" y="17"/>
                      <a:pt x="3" y="18"/>
                      <a:pt x="2" y="18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3F19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8" name="Freeform 261">
                <a:extLst>
                  <a:ext uri="{FF2B5EF4-FFF2-40B4-BE49-F238E27FC236}">
                    <a16:creationId xmlns:a16="http://schemas.microsoft.com/office/drawing/2014/main" id="{4296BC36-F818-E7F5-9E12-D69922C89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8513" y="4922838"/>
                <a:ext cx="117475" cy="41275"/>
              </a:xfrm>
              <a:custGeom>
                <a:avLst/>
                <a:gdLst>
                  <a:gd name="T0" fmla="*/ 22 w 22"/>
                  <a:gd name="T1" fmla="*/ 17 h 19"/>
                  <a:gd name="T2" fmla="*/ 7 w 22"/>
                  <a:gd name="T3" fmla="*/ 18 h 19"/>
                  <a:gd name="T4" fmla="*/ 4 w 22"/>
                  <a:gd name="T5" fmla="*/ 17 h 19"/>
                  <a:gd name="T6" fmla="*/ 0 w 22"/>
                  <a:gd name="T7" fmla="*/ 18 h 19"/>
                  <a:gd name="T8" fmla="*/ 9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7" y="17"/>
                      <a:pt x="12" y="19"/>
                      <a:pt x="7" y="18"/>
                    </a:cubicBezTo>
                    <a:cubicBezTo>
                      <a:pt x="6" y="18"/>
                      <a:pt x="5" y="17"/>
                      <a:pt x="4" y="17"/>
                    </a:cubicBezTo>
                    <a:cubicBezTo>
                      <a:pt x="3" y="18"/>
                      <a:pt x="1" y="19"/>
                      <a:pt x="0" y="18"/>
                    </a:cubicBezTo>
                    <a:cubicBezTo>
                      <a:pt x="3" y="13"/>
                      <a:pt x="6" y="8"/>
                      <a:pt x="9" y="3"/>
                    </a:cubicBezTo>
                    <a:cubicBezTo>
                      <a:pt x="10" y="0"/>
                      <a:pt x="12" y="1"/>
                      <a:pt x="14" y="3"/>
                    </a:cubicBezTo>
                    <a:cubicBezTo>
                      <a:pt x="17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46AC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299" name="Freeform 262">
                <a:extLst>
                  <a:ext uri="{FF2B5EF4-FFF2-40B4-BE49-F238E27FC236}">
                    <a16:creationId xmlns:a16="http://schemas.microsoft.com/office/drawing/2014/main" id="{A544B3B5-E11C-5C10-5559-F846842E4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872038"/>
                <a:ext cx="119063" cy="38100"/>
              </a:xfrm>
              <a:custGeom>
                <a:avLst/>
                <a:gdLst>
                  <a:gd name="T0" fmla="*/ 22 w 22"/>
                  <a:gd name="T1" fmla="*/ 16 h 18"/>
                  <a:gd name="T2" fmla="*/ 19 w 22"/>
                  <a:gd name="T3" fmla="*/ 17 h 18"/>
                  <a:gd name="T4" fmla="*/ 10 w 22"/>
                  <a:gd name="T5" fmla="*/ 17 h 18"/>
                  <a:gd name="T6" fmla="*/ 1 w 22"/>
                  <a:gd name="T7" fmla="*/ 17 h 18"/>
                  <a:gd name="T8" fmla="*/ 0 w 22"/>
                  <a:gd name="T9" fmla="*/ 16 h 18"/>
                  <a:gd name="T10" fmla="*/ 9 w 22"/>
                  <a:gd name="T11" fmla="*/ 2 h 18"/>
                  <a:gd name="T12" fmla="*/ 14 w 22"/>
                  <a:gd name="T13" fmla="*/ 2 h 18"/>
                  <a:gd name="T14" fmla="*/ 22 w 22"/>
                  <a:gd name="T15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0" y="16"/>
                      <a:pt x="19" y="17"/>
                    </a:cubicBezTo>
                    <a:cubicBezTo>
                      <a:pt x="16" y="17"/>
                      <a:pt x="13" y="18"/>
                      <a:pt x="10" y="17"/>
                    </a:cubicBezTo>
                    <a:cubicBezTo>
                      <a:pt x="7" y="17"/>
                      <a:pt x="4" y="16"/>
                      <a:pt x="1" y="17"/>
                    </a:cubicBezTo>
                    <a:cubicBezTo>
                      <a:pt x="1" y="17"/>
                      <a:pt x="0" y="17"/>
                      <a:pt x="0" y="16"/>
                    </a:cubicBezTo>
                    <a:cubicBezTo>
                      <a:pt x="3" y="12"/>
                      <a:pt x="6" y="7"/>
                      <a:pt x="9" y="2"/>
                    </a:cubicBezTo>
                    <a:cubicBezTo>
                      <a:pt x="10" y="0"/>
                      <a:pt x="12" y="0"/>
                      <a:pt x="14" y="2"/>
                    </a:cubicBezTo>
                    <a:cubicBezTo>
                      <a:pt x="16" y="7"/>
                      <a:pt x="19" y="11"/>
                      <a:pt x="22" y="16"/>
                    </a:cubicBezTo>
                    <a:close/>
                  </a:path>
                </a:pathLst>
              </a:custGeom>
              <a:solidFill>
                <a:srgbClr val="3C66A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0" name="Freeform 263">
                <a:extLst>
                  <a:ext uri="{FF2B5EF4-FFF2-40B4-BE49-F238E27FC236}">
                    <a16:creationId xmlns:a16="http://schemas.microsoft.com/office/drawing/2014/main" id="{EEA259B9-72D6-BBC0-373A-0FFADC153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6438" y="4835525"/>
                <a:ext cx="119063" cy="41275"/>
              </a:xfrm>
              <a:custGeom>
                <a:avLst/>
                <a:gdLst>
                  <a:gd name="T0" fmla="*/ 22 w 22"/>
                  <a:gd name="T1" fmla="*/ 17 h 19"/>
                  <a:gd name="T2" fmla="*/ 22 w 22"/>
                  <a:gd name="T3" fmla="*/ 18 h 19"/>
                  <a:gd name="T4" fmla="*/ 6 w 22"/>
                  <a:gd name="T5" fmla="*/ 18 h 19"/>
                  <a:gd name="T6" fmla="*/ 3 w 22"/>
                  <a:gd name="T7" fmla="*/ 18 h 19"/>
                  <a:gd name="T8" fmla="*/ 0 w 22"/>
                  <a:gd name="T9" fmla="*/ 17 h 19"/>
                  <a:gd name="T10" fmla="*/ 9 w 22"/>
                  <a:gd name="T11" fmla="*/ 4 h 19"/>
                  <a:gd name="T12" fmla="*/ 14 w 22"/>
                  <a:gd name="T13" fmla="*/ 4 h 19"/>
                  <a:gd name="T14" fmla="*/ 22 w 22"/>
                  <a:gd name="T15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22" y="17"/>
                      <a:pt x="22" y="18"/>
                      <a:pt x="22" y="18"/>
                    </a:cubicBezTo>
                    <a:cubicBezTo>
                      <a:pt x="17" y="17"/>
                      <a:pt x="11" y="19"/>
                      <a:pt x="6" y="18"/>
                    </a:cubicBezTo>
                    <a:cubicBezTo>
                      <a:pt x="5" y="18"/>
                      <a:pt x="4" y="18"/>
                      <a:pt x="3" y="18"/>
                    </a:cubicBezTo>
                    <a:cubicBezTo>
                      <a:pt x="2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9" y="4"/>
                    </a:cubicBezTo>
                    <a:cubicBezTo>
                      <a:pt x="11" y="0"/>
                      <a:pt x="12" y="0"/>
                      <a:pt x="14" y="4"/>
                    </a:cubicBezTo>
                    <a:cubicBezTo>
                      <a:pt x="17" y="8"/>
                      <a:pt x="20" y="12"/>
                      <a:pt x="22" y="17"/>
                    </a:cubicBezTo>
                    <a:close/>
                  </a:path>
                </a:pathLst>
              </a:custGeom>
              <a:solidFill>
                <a:srgbClr val="C817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1" name="Freeform 264">
                <a:extLst>
                  <a:ext uri="{FF2B5EF4-FFF2-40B4-BE49-F238E27FC236}">
                    <a16:creationId xmlns:a16="http://schemas.microsoft.com/office/drawing/2014/main" id="{0220C8A6-56B6-998F-4857-31626E6BE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388" y="4941888"/>
                <a:ext cx="123825" cy="41275"/>
              </a:xfrm>
              <a:custGeom>
                <a:avLst/>
                <a:gdLst>
                  <a:gd name="T0" fmla="*/ 23 w 23"/>
                  <a:gd name="T1" fmla="*/ 17 h 19"/>
                  <a:gd name="T2" fmla="*/ 5 w 23"/>
                  <a:gd name="T3" fmla="*/ 17 h 19"/>
                  <a:gd name="T4" fmla="*/ 0 w 23"/>
                  <a:gd name="T5" fmla="*/ 17 h 19"/>
                  <a:gd name="T6" fmla="*/ 9 w 23"/>
                  <a:gd name="T7" fmla="*/ 3 h 19"/>
                  <a:gd name="T8" fmla="*/ 14 w 23"/>
                  <a:gd name="T9" fmla="*/ 3 h 19"/>
                  <a:gd name="T10" fmla="*/ 23 w 23"/>
                  <a:gd name="T11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19">
                    <a:moveTo>
                      <a:pt x="23" y="17"/>
                    </a:moveTo>
                    <a:cubicBezTo>
                      <a:pt x="17" y="17"/>
                      <a:pt x="11" y="19"/>
                      <a:pt x="5" y="17"/>
                    </a:cubicBezTo>
                    <a:cubicBezTo>
                      <a:pt x="3" y="17"/>
                      <a:pt x="2" y="19"/>
                      <a:pt x="0" y="17"/>
                    </a:cubicBezTo>
                    <a:cubicBezTo>
                      <a:pt x="3" y="12"/>
                      <a:pt x="6" y="8"/>
                      <a:pt x="9" y="3"/>
                    </a:cubicBezTo>
                    <a:cubicBezTo>
                      <a:pt x="11" y="0"/>
                      <a:pt x="12" y="0"/>
                      <a:pt x="14" y="3"/>
                    </a:cubicBezTo>
                    <a:cubicBezTo>
                      <a:pt x="17" y="8"/>
                      <a:pt x="20" y="12"/>
                      <a:pt x="23" y="17"/>
                    </a:cubicBezTo>
                    <a:close/>
                  </a:path>
                </a:pathLst>
              </a:custGeom>
              <a:solidFill>
                <a:srgbClr val="1145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2" name="Freeform 265">
                <a:extLst>
                  <a:ext uri="{FF2B5EF4-FFF2-40B4-BE49-F238E27FC236}">
                    <a16:creationId xmlns:a16="http://schemas.microsoft.com/office/drawing/2014/main" id="{0555ADF5-F9CE-7840-687F-D34483BC2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563" y="4819650"/>
                <a:ext cx="119063" cy="38100"/>
              </a:xfrm>
              <a:custGeom>
                <a:avLst/>
                <a:gdLst>
                  <a:gd name="T0" fmla="*/ 22 w 22"/>
                  <a:gd name="T1" fmla="*/ 16 h 18"/>
                  <a:gd name="T2" fmla="*/ 20 w 22"/>
                  <a:gd name="T3" fmla="*/ 17 h 18"/>
                  <a:gd name="T4" fmla="*/ 3 w 22"/>
                  <a:gd name="T5" fmla="*/ 17 h 18"/>
                  <a:gd name="T6" fmla="*/ 0 w 22"/>
                  <a:gd name="T7" fmla="*/ 16 h 18"/>
                  <a:gd name="T8" fmla="*/ 8 w 22"/>
                  <a:gd name="T9" fmla="*/ 3 h 18"/>
                  <a:gd name="T10" fmla="*/ 14 w 22"/>
                  <a:gd name="T11" fmla="*/ 3 h 18"/>
                  <a:gd name="T12" fmla="*/ 22 w 22"/>
                  <a:gd name="T13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6"/>
                    </a:moveTo>
                    <a:cubicBezTo>
                      <a:pt x="21" y="17"/>
                      <a:pt x="21" y="17"/>
                      <a:pt x="20" y="17"/>
                    </a:cubicBezTo>
                    <a:cubicBezTo>
                      <a:pt x="15" y="17"/>
                      <a:pt x="9" y="18"/>
                      <a:pt x="3" y="17"/>
                    </a:cubicBezTo>
                    <a:cubicBezTo>
                      <a:pt x="2" y="17"/>
                      <a:pt x="1" y="18"/>
                      <a:pt x="0" y="16"/>
                    </a:cubicBezTo>
                    <a:cubicBezTo>
                      <a:pt x="3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73C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3" name="Freeform 266">
                <a:extLst>
                  <a:ext uri="{FF2B5EF4-FFF2-40B4-BE49-F238E27FC236}">
                    <a16:creationId xmlns:a16="http://schemas.microsoft.com/office/drawing/2014/main" id="{D38F7C3E-AACD-F5DE-30E3-3A7902F93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2663" y="4854575"/>
                <a:ext cx="119063" cy="36513"/>
              </a:xfrm>
              <a:custGeom>
                <a:avLst/>
                <a:gdLst>
                  <a:gd name="T0" fmla="*/ 19 w 22"/>
                  <a:gd name="T1" fmla="*/ 17 h 17"/>
                  <a:gd name="T2" fmla="*/ 13 w 22"/>
                  <a:gd name="T3" fmla="*/ 17 h 17"/>
                  <a:gd name="T4" fmla="*/ 7 w 22"/>
                  <a:gd name="T5" fmla="*/ 17 h 17"/>
                  <a:gd name="T6" fmla="*/ 1 w 22"/>
                  <a:gd name="T7" fmla="*/ 16 h 17"/>
                  <a:gd name="T8" fmla="*/ 0 w 22"/>
                  <a:gd name="T9" fmla="*/ 16 h 17"/>
                  <a:gd name="T10" fmla="*/ 8 w 22"/>
                  <a:gd name="T11" fmla="*/ 3 h 17"/>
                  <a:gd name="T12" fmla="*/ 13 w 22"/>
                  <a:gd name="T13" fmla="*/ 3 h 17"/>
                  <a:gd name="T14" fmla="*/ 22 w 22"/>
                  <a:gd name="T15" fmla="*/ 17 h 17"/>
                  <a:gd name="T16" fmla="*/ 19 w 22"/>
                  <a:gd name="T1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17">
                    <a:moveTo>
                      <a:pt x="19" y="17"/>
                    </a:moveTo>
                    <a:cubicBezTo>
                      <a:pt x="17" y="15"/>
                      <a:pt x="15" y="17"/>
                      <a:pt x="13" y="17"/>
                    </a:cubicBezTo>
                    <a:cubicBezTo>
                      <a:pt x="11" y="17"/>
                      <a:pt x="9" y="17"/>
                      <a:pt x="7" y="17"/>
                    </a:cubicBezTo>
                    <a:cubicBezTo>
                      <a:pt x="5" y="16"/>
                      <a:pt x="3" y="16"/>
                      <a:pt x="1" y="16"/>
                    </a:cubicBezTo>
                    <a:cubicBezTo>
                      <a:pt x="0" y="17"/>
                      <a:pt x="0" y="16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ubicBezTo>
                      <a:pt x="21" y="17"/>
                      <a:pt x="20" y="17"/>
                      <a:pt x="19" y="17"/>
                    </a:cubicBezTo>
                    <a:close/>
                  </a:path>
                </a:pathLst>
              </a:custGeom>
              <a:solidFill>
                <a:srgbClr val="644F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4" name="Freeform 267">
                <a:extLst>
                  <a:ext uri="{FF2B5EF4-FFF2-40B4-BE49-F238E27FC236}">
                    <a16:creationId xmlns:a16="http://schemas.microsoft.com/office/drawing/2014/main" id="{0A67E56B-2A1F-1C10-2A3C-51DB8B35F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688" y="4802188"/>
                <a:ext cx="112713" cy="38100"/>
              </a:xfrm>
              <a:custGeom>
                <a:avLst/>
                <a:gdLst>
                  <a:gd name="T0" fmla="*/ 21 w 21"/>
                  <a:gd name="T1" fmla="*/ 15 h 18"/>
                  <a:gd name="T2" fmla="*/ 18 w 21"/>
                  <a:gd name="T3" fmla="*/ 17 h 18"/>
                  <a:gd name="T4" fmla="*/ 3 w 21"/>
                  <a:gd name="T5" fmla="*/ 17 h 18"/>
                  <a:gd name="T6" fmla="*/ 0 w 21"/>
                  <a:gd name="T7" fmla="*/ 16 h 18"/>
                  <a:gd name="T8" fmla="*/ 8 w 21"/>
                  <a:gd name="T9" fmla="*/ 3 h 18"/>
                  <a:gd name="T10" fmla="*/ 13 w 21"/>
                  <a:gd name="T11" fmla="*/ 2 h 18"/>
                  <a:gd name="T12" fmla="*/ 21 w 21"/>
                  <a:gd name="T13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8">
                    <a:moveTo>
                      <a:pt x="21" y="15"/>
                    </a:moveTo>
                    <a:cubicBezTo>
                      <a:pt x="21" y="17"/>
                      <a:pt x="20" y="17"/>
                      <a:pt x="18" y="17"/>
                    </a:cubicBezTo>
                    <a:cubicBezTo>
                      <a:pt x="13" y="17"/>
                      <a:pt x="8" y="17"/>
                      <a:pt x="3" y="17"/>
                    </a:cubicBezTo>
                    <a:cubicBezTo>
                      <a:pt x="2" y="17"/>
                      <a:pt x="0" y="18"/>
                      <a:pt x="0" y="16"/>
                    </a:cubicBezTo>
                    <a:cubicBezTo>
                      <a:pt x="3" y="11"/>
                      <a:pt x="5" y="7"/>
                      <a:pt x="8" y="3"/>
                    </a:cubicBezTo>
                    <a:cubicBezTo>
                      <a:pt x="10" y="0"/>
                      <a:pt x="11" y="0"/>
                      <a:pt x="13" y="2"/>
                    </a:cubicBezTo>
                    <a:cubicBezTo>
                      <a:pt x="16" y="6"/>
                      <a:pt x="18" y="11"/>
                      <a:pt x="21" y="15"/>
                    </a:cubicBezTo>
                    <a:close/>
                  </a:path>
                </a:pathLst>
              </a:custGeom>
              <a:solidFill>
                <a:srgbClr val="ED7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5" name="Freeform 268">
                <a:extLst>
                  <a:ext uri="{FF2B5EF4-FFF2-40B4-BE49-F238E27FC236}">
                    <a16:creationId xmlns:a16="http://schemas.microsoft.com/office/drawing/2014/main" id="{0F66D69F-8798-CADF-DEE7-BC63E330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00" y="4714875"/>
                <a:ext cx="117475" cy="38100"/>
              </a:xfrm>
              <a:custGeom>
                <a:avLst/>
                <a:gdLst>
                  <a:gd name="T0" fmla="*/ 22 w 22"/>
                  <a:gd name="T1" fmla="*/ 17 h 18"/>
                  <a:gd name="T2" fmla="*/ 12 w 22"/>
                  <a:gd name="T3" fmla="*/ 17 h 18"/>
                  <a:gd name="T4" fmla="*/ 5 w 22"/>
                  <a:gd name="T5" fmla="*/ 17 h 18"/>
                  <a:gd name="T6" fmla="*/ 3 w 22"/>
                  <a:gd name="T7" fmla="*/ 17 h 18"/>
                  <a:gd name="T8" fmla="*/ 0 w 22"/>
                  <a:gd name="T9" fmla="*/ 17 h 18"/>
                  <a:gd name="T10" fmla="*/ 8 w 22"/>
                  <a:gd name="T11" fmla="*/ 3 h 18"/>
                  <a:gd name="T12" fmla="*/ 13 w 22"/>
                  <a:gd name="T13" fmla="*/ 3 h 18"/>
                  <a:gd name="T14" fmla="*/ 22 w 22"/>
                  <a:gd name="T15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18" y="16"/>
                      <a:pt x="15" y="17"/>
                      <a:pt x="12" y="17"/>
                    </a:cubicBezTo>
                    <a:cubicBezTo>
                      <a:pt x="9" y="18"/>
                      <a:pt x="7" y="17"/>
                      <a:pt x="5" y="17"/>
                    </a:cubicBezTo>
                    <a:cubicBezTo>
                      <a:pt x="4" y="16"/>
                      <a:pt x="3" y="17"/>
                      <a:pt x="3" y="17"/>
                    </a:cubicBezTo>
                    <a:cubicBezTo>
                      <a:pt x="1" y="18"/>
                      <a:pt x="0" y="18"/>
                      <a:pt x="0" y="17"/>
                    </a:cubicBezTo>
                    <a:cubicBezTo>
                      <a:pt x="2" y="12"/>
                      <a:pt x="5" y="7"/>
                      <a:pt x="8" y="3"/>
                    </a:cubicBezTo>
                    <a:cubicBezTo>
                      <a:pt x="10" y="0"/>
                      <a:pt x="12" y="0"/>
                      <a:pt x="13" y="3"/>
                    </a:cubicBezTo>
                    <a:cubicBezTo>
                      <a:pt x="16" y="7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DA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6" name="Freeform 269">
                <a:extLst>
                  <a:ext uri="{FF2B5EF4-FFF2-40B4-BE49-F238E27FC236}">
                    <a16:creationId xmlns:a16="http://schemas.microsoft.com/office/drawing/2014/main" id="{E76D5BAC-F72B-F680-D935-14A417FA0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75" y="4732338"/>
                <a:ext cx="119063" cy="38100"/>
              </a:xfrm>
              <a:custGeom>
                <a:avLst/>
                <a:gdLst>
                  <a:gd name="T0" fmla="*/ 22 w 22"/>
                  <a:gd name="T1" fmla="*/ 17 h 18"/>
                  <a:gd name="T2" fmla="*/ 18 w 22"/>
                  <a:gd name="T3" fmla="*/ 17 h 18"/>
                  <a:gd name="T4" fmla="*/ 4 w 22"/>
                  <a:gd name="T5" fmla="*/ 17 h 18"/>
                  <a:gd name="T6" fmla="*/ 0 w 22"/>
                  <a:gd name="T7" fmla="*/ 16 h 18"/>
                  <a:gd name="T8" fmla="*/ 8 w 22"/>
                  <a:gd name="T9" fmla="*/ 4 h 18"/>
                  <a:gd name="T10" fmla="*/ 14 w 22"/>
                  <a:gd name="T11" fmla="*/ 4 h 18"/>
                  <a:gd name="T12" fmla="*/ 22 w 22"/>
                  <a:gd name="T13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8">
                    <a:moveTo>
                      <a:pt x="22" y="17"/>
                    </a:moveTo>
                    <a:cubicBezTo>
                      <a:pt x="21" y="16"/>
                      <a:pt x="19" y="16"/>
                      <a:pt x="18" y="17"/>
                    </a:cubicBezTo>
                    <a:cubicBezTo>
                      <a:pt x="13" y="17"/>
                      <a:pt x="8" y="17"/>
                      <a:pt x="4" y="17"/>
                    </a:cubicBezTo>
                    <a:cubicBezTo>
                      <a:pt x="1" y="18"/>
                      <a:pt x="1" y="18"/>
                      <a:pt x="0" y="16"/>
                    </a:cubicBezTo>
                    <a:cubicBezTo>
                      <a:pt x="3" y="12"/>
                      <a:pt x="5" y="8"/>
                      <a:pt x="8" y="4"/>
                    </a:cubicBezTo>
                    <a:cubicBezTo>
                      <a:pt x="10" y="0"/>
                      <a:pt x="12" y="0"/>
                      <a:pt x="14" y="4"/>
                    </a:cubicBezTo>
                    <a:cubicBezTo>
                      <a:pt x="17" y="8"/>
                      <a:pt x="20" y="13"/>
                      <a:pt x="22" y="17"/>
                    </a:cubicBezTo>
                    <a:close/>
                  </a:path>
                </a:pathLst>
              </a:custGeom>
              <a:solidFill>
                <a:srgbClr val="A4A3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7" name="Freeform 270">
                <a:extLst>
                  <a:ext uri="{FF2B5EF4-FFF2-40B4-BE49-F238E27FC236}">
                    <a16:creationId xmlns:a16="http://schemas.microsoft.com/office/drawing/2014/main" id="{CC2E97C7-0F11-8C40-0E77-19F7D35EF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3025" y="4959350"/>
                <a:ext cx="119063" cy="39688"/>
              </a:xfrm>
              <a:custGeom>
                <a:avLst/>
                <a:gdLst>
                  <a:gd name="T0" fmla="*/ 22 w 22"/>
                  <a:gd name="T1" fmla="*/ 17 h 19"/>
                  <a:gd name="T2" fmla="*/ 4 w 22"/>
                  <a:gd name="T3" fmla="*/ 17 h 19"/>
                  <a:gd name="T4" fmla="*/ 2 w 22"/>
                  <a:gd name="T5" fmla="*/ 17 h 19"/>
                  <a:gd name="T6" fmla="*/ 0 w 22"/>
                  <a:gd name="T7" fmla="*/ 17 h 19"/>
                  <a:gd name="T8" fmla="*/ 8 w 22"/>
                  <a:gd name="T9" fmla="*/ 3 h 19"/>
                  <a:gd name="T10" fmla="*/ 14 w 22"/>
                  <a:gd name="T11" fmla="*/ 3 h 19"/>
                  <a:gd name="T12" fmla="*/ 22 w 22"/>
                  <a:gd name="T1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7"/>
                    </a:moveTo>
                    <a:cubicBezTo>
                      <a:pt x="16" y="17"/>
                      <a:pt x="10" y="19"/>
                      <a:pt x="4" y="17"/>
                    </a:cubicBezTo>
                    <a:cubicBezTo>
                      <a:pt x="4" y="17"/>
                      <a:pt x="3" y="17"/>
                      <a:pt x="2" y="17"/>
                    </a:cubicBezTo>
                    <a:cubicBezTo>
                      <a:pt x="1" y="18"/>
                      <a:pt x="1" y="18"/>
                      <a:pt x="0" y="17"/>
                    </a:cubicBezTo>
                    <a:cubicBezTo>
                      <a:pt x="3" y="12"/>
                      <a:pt x="6" y="8"/>
                      <a:pt x="8" y="3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6" y="8"/>
                      <a:pt x="19" y="12"/>
                      <a:pt x="22" y="17"/>
                    </a:cubicBezTo>
                    <a:close/>
                  </a:path>
                </a:pathLst>
              </a:custGeom>
              <a:solidFill>
                <a:srgbClr val="B652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8" name="Freeform 271">
                <a:extLst>
                  <a:ext uri="{FF2B5EF4-FFF2-40B4-BE49-F238E27FC236}">
                    <a16:creationId xmlns:a16="http://schemas.microsoft.com/office/drawing/2014/main" id="{7DC1E1D9-FE81-B97F-B17B-833DF175C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463" y="4783138"/>
                <a:ext cx="119063" cy="39688"/>
              </a:xfrm>
              <a:custGeom>
                <a:avLst/>
                <a:gdLst>
                  <a:gd name="T0" fmla="*/ 22 w 22"/>
                  <a:gd name="T1" fmla="*/ 16 h 19"/>
                  <a:gd name="T2" fmla="*/ 15 w 22"/>
                  <a:gd name="T3" fmla="*/ 17 h 19"/>
                  <a:gd name="T4" fmla="*/ 2 w 22"/>
                  <a:gd name="T5" fmla="*/ 16 h 19"/>
                  <a:gd name="T6" fmla="*/ 1 w 22"/>
                  <a:gd name="T7" fmla="*/ 14 h 19"/>
                  <a:gd name="T8" fmla="*/ 9 w 22"/>
                  <a:gd name="T9" fmla="*/ 2 h 19"/>
                  <a:gd name="T10" fmla="*/ 14 w 22"/>
                  <a:gd name="T11" fmla="*/ 3 h 19"/>
                  <a:gd name="T12" fmla="*/ 22 w 22"/>
                  <a:gd name="T1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22" y="16"/>
                    </a:moveTo>
                    <a:cubicBezTo>
                      <a:pt x="20" y="18"/>
                      <a:pt x="17" y="16"/>
                      <a:pt x="15" y="17"/>
                    </a:cubicBezTo>
                    <a:cubicBezTo>
                      <a:pt x="11" y="19"/>
                      <a:pt x="6" y="16"/>
                      <a:pt x="2" y="16"/>
                    </a:cubicBezTo>
                    <a:cubicBezTo>
                      <a:pt x="0" y="16"/>
                      <a:pt x="2" y="15"/>
                      <a:pt x="1" y="14"/>
                    </a:cubicBezTo>
                    <a:cubicBezTo>
                      <a:pt x="4" y="10"/>
                      <a:pt x="6" y="6"/>
                      <a:pt x="9" y="2"/>
                    </a:cubicBezTo>
                    <a:cubicBezTo>
                      <a:pt x="10" y="0"/>
                      <a:pt x="12" y="0"/>
                      <a:pt x="14" y="3"/>
                    </a:cubicBezTo>
                    <a:cubicBezTo>
                      <a:pt x="17" y="7"/>
                      <a:pt x="19" y="12"/>
                      <a:pt x="22" y="16"/>
                    </a:cubicBezTo>
                    <a:close/>
                  </a:path>
                </a:pathLst>
              </a:custGeom>
              <a:solidFill>
                <a:srgbClr val="EC70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09" name="Freeform 272">
                <a:extLst>
                  <a:ext uri="{FF2B5EF4-FFF2-40B4-BE49-F238E27FC236}">
                    <a16:creationId xmlns:a16="http://schemas.microsoft.com/office/drawing/2014/main" id="{4BCB9458-B725-E389-B085-CEF523AF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938" y="4765675"/>
                <a:ext cx="107950" cy="38100"/>
              </a:xfrm>
              <a:custGeom>
                <a:avLst/>
                <a:gdLst>
                  <a:gd name="T0" fmla="*/ 20 w 20"/>
                  <a:gd name="T1" fmla="*/ 15 h 18"/>
                  <a:gd name="T2" fmla="*/ 18 w 20"/>
                  <a:gd name="T3" fmla="*/ 17 h 18"/>
                  <a:gd name="T4" fmla="*/ 2 w 20"/>
                  <a:gd name="T5" fmla="*/ 17 h 18"/>
                  <a:gd name="T6" fmla="*/ 0 w 20"/>
                  <a:gd name="T7" fmla="*/ 15 h 18"/>
                  <a:gd name="T8" fmla="*/ 7 w 20"/>
                  <a:gd name="T9" fmla="*/ 2 h 18"/>
                  <a:gd name="T10" fmla="*/ 12 w 20"/>
                  <a:gd name="T11" fmla="*/ 2 h 18"/>
                  <a:gd name="T12" fmla="*/ 19 w 20"/>
                  <a:gd name="T13" fmla="*/ 13 h 18"/>
                  <a:gd name="T14" fmla="*/ 20 w 20"/>
                  <a:gd name="T15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18">
                    <a:moveTo>
                      <a:pt x="20" y="15"/>
                    </a:moveTo>
                    <a:cubicBezTo>
                      <a:pt x="20" y="16"/>
                      <a:pt x="19" y="17"/>
                      <a:pt x="18" y="17"/>
                    </a:cubicBezTo>
                    <a:cubicBezTo>
                      <a:pt x="13" y="17"/>
                      <a:pt x="7" y="18"/>
                      <a:pt x="2" y="17"/>
                    </a:cubicBezTo>
                    <a:cubicBezTo>
                      <a:pt x="1" y="16"/>
                      <a:pt x="0" y="16"/>
                      <a:pt x="0" y="15"/>
                    </a:cubicBezTo>
                    <a:cubicBezTo>
                      <a:pt x="2" y="11"/>
                      <a:pt x="5" y="6"/>
                      <a:pt x="7" y="2"/>
                    </a:cubicBezTo>
                    <a:cubicBezTo>
                      <a:pt x="9" y="0"/>
                      <a:pt x="10" y="0"/>
                      <a:pt x="12" y="2"/>
                    </a:cubicBezTo>
                    <a:cubicBezTo>
                      <a:pt x="15" y="6"/>
                      <a:pt x="16" y="10"/>
                      <a:pt x="19" y="13"/>
                    </a:cubicBezTo>
                    <a:cubicBezTo>
                      <a:pt x="19" y="14"/>
                      <a:pt x="20" y="15"/>
                      <a:pt x="20" y="15"/>
                    </a:cubicBezTo>
                    <a:close/>
                  </a:path>
                </a:pathLst>
              </a:custGeom>
              <a:solidFill>
                <a:srgbClr val="F097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0" name="Freeform 273">
                <a:extLst>
                  <a:ext uri="{FF2B5EF4-FFF2-40B4-BE49-F238E27FC236}">
                    <a16:creationId xmlns:a16="http://schemas.microsoft.com/office/drawing/2014/main" id="{E6897A3C-DAB6-55CA-F100-7979E2F74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6338" y="4905375"/>
                <a:ext cx="179388" cy="52388"/>
              </a:xfrm>
              <a:custGeom>
                <a:avLst/>
                <a:gdLst>
                  <a:gd name="T0" fmla="*/ 14 w 33"/>
                  <a:gd name="T1" fmla="*/ 0 h 24"/>
                  <a:gd name="T2" fmla="*/ 33 w 33"/>
                  <a:gd name="T3" fmla="*/ 1 h 24"/>
                  <a:gd name="T4" fmla="*/ 20 w 33"/>
                  <a:gd name="T5" fmla="*/ 1 h 24"/>
                  <a:gd name="T6" fmla="*/ 17 w 33"/>
                  <a:gd name="T7" fmla="*/ 3 h 24"/>
                  <a:gd name="T8" fmla="*/ 11 w 33"/>
                  <a:gd name="T9" fmla="*/ 21 h 24"/>
                  <a:gd name="T10" fmla="*/ 14 w 33"/>
                  <a:gd name="T11" fmla="*/ 23 h 24"/>
                  <a:gd name="T12" fmla="*/ 13 w 33"/>
                  <a:gd name="T13" fmla="*/ 24 h 24"/>
                  <a:gd name="T14" fmla="*/ 1 w 33"/>
                  <a:gd name="T15" fmla="*/ 23 h 24"/>
                  <a:gd name="T16" fmla="*/ 2 w 33"/>
                  <a:gd name="T17" fmla="*/ 19 h 24"/>
                  <a:gd name="T18" fmla="*/ 14 w 33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" h="24">
                    <a:moveTo>
                      <a:pt x="14" y="0"/>
                    </a:moveTo>
                    <a:cubicBezTo>
                      <a:pt x="20" y="0"/>
                      <a:pt x="27" y="2"/>
                      <a:pt x="33" y="1"/>
                    </a:cubicBezTo>
                    <a:cubicBezTo>
                      <a:pt x="29" y="2"/>
                      <a:pt x="24" y="2"/>
                      <a:pt x="20" y="1"/>
                    </a:cubicBezTo>
                    <a:cubicBezTo>
                      <a:pt x="18" y="1"/>
                      <a:pt x="18" y="2"/>
                      <a:pt x="17" y="3"/>
                    </a:cubicBezTo>
                    <a:cubicBezTo>
                      <a:pt x="15" y="9"/>
                      <a:pt x="13" y="15"/>
                      <a:pt x="11" y="21"/>
                    </a:cubicBezTo>
                    <a:cubicBezTo>
                      <a:pt x="11" y="24"/>
                      <a:pt x="13" y="22"/>
                      <a:pt x="14" y="23"/>
                    </a:cubicBezTo>
                    <a:cubicBezTo>
                      <a:pt x="14" y="23"/>
                      <a:pt x="13" y="23"/>
                      <a:pt x="13" y="24"/>
                    </a:cubicBezTo>
                    <a:cubicBezTo>
                      <a:pt x="9" y="23"/>
                      <a:pt x="5" y="23"/>
                      <a:pt x="1" y="23"/>
                    </a:cubicBezTo>
                    <a:cubicBezTo>
                      <a:pt x="0" y="21"/>
                      <a:pt x="2" y="20"/>
                      <a:pt x="2" y="19"/>
                    </a:cubicBezTo>
                    <a:cubicBezTo>
                      <a:pt x="6" y="13"/>
                      <a:pt x="10" y="6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1" name="Freeform 274">
                <a:extLst>
                  <a:ext uri="{FF2B5EF4-FFF2-40B4-BE49-F238E27FC236}">
                    <a16:creationId xmlns:a16="http://schemas.microsoft.com/office/drawing/2014/main" id="{8761A951-D68E-4B1A-9492-93C2B40C6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825" y="4870450"/>
                <a:ext cx="107950" cy="52388"/>
              </a:xfrm>
              <a:custGeom>
                <a:avLst/>
                <a:gdLst>
                  <a:gd name="T0" fmla="*/ 14 w 20"/>
                  <a:gd name="T1" fmla="*/ 1 h 25"/>
                  <a:gd name="T2" fmla="*/ 20 w 20"/>
                  <a:gd name="T3" fmla="*/ 2 h 25"/>
                  <a:gd name="T4" fmla="*/ 17 w 20"/>
                  <a:gd name="T5" fmla="*/ 5 h 25"/>
                  <a:gd name="T6" fmla="*/ 12 w 20"/>
                  <a:gd name="T7" fmla="*/ 21 h 25"/>
                  <a:gd name="T8" fmla="*/ 13 w 20"/>
                  <a:gd name="T9" fmla="*/ 24 h 25"/>
                  <a:gd name="T10" fmla="*/ 11 w 20"/>
                  <a:gd name="T11" fmla="*/ 25 h 25"/>
                  <a:gd name="T12" fmla="*/ 0 w 20"/>
                  <a:gd name="T13" fmla="*/ 25 h 25"/>
                  <a:gd name="T14" fmla="*/ 0 w 20"/>
                  <a:gd name="T15" fmla="*/ 18 h 25"/>
                  <a:gd name="T16" fmla="*/ 1 w 20"/>
                  <a:gd name="T17" fmla="*/ 22 h 25"/>
                  <a:gd name="T18" fmla="*/ 14 w 20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" h="25">
                    <a:moveTo>
                      <a:pt x="14" y="1"/>
                    </a:moveTo>
                    <a:cubicBezTo>
                      <a:pt x="16" y="3"/>
                      <a:pt x="18" y="0"/>
                      <a:pt x="20" y="2"/>
                    </a:cubicBezTo>
                    <a:cubicBezTo>
                      <a:pt x="17" y="2"/>
                      <a:pt x="17" y="4"/>
                      <a:pt x="17" y="5"/>
                    </a:cubicBezTo>
                    <a:cubicBezTo>
                      <a:pt x="15" y="11"/>
                      <a:pt x="13" y="16"/>
                      <a:pt x="12" y="21"/>
                    </a:cubicBezTo>
                    <a:cubicBezTo>
                      <a:pt x="11" y="23"/>
                      <a:pt x="10" y="24"/>
                      <a:pt x="13" y="24"/>
                    </a:cubicBezTo>
                    <a:cubicBezTo>
                      <a:pt x="13" y="25"/>
                      <a:pt x="12" y="25"/>
                      <a:pt x="11" y="25"/>
                    </a:cubicBezTo>
                    <a:cubicBezTo>
                      <a:pt x="8" y="24"/>
                      <a:pt x="4" y="24"/>
                      <a:pt x="0" y="25"/>
                    </a:cubicBezTo>
                    <a:cubicBezTo>
                      <a:pt x="0" y="22"/>
                      <a:pt x="0" y="20"/>
                      <a:pt x="0" y="18"/>
                    </a:cubicBezTo>
                    <a:cubicBezTo>
                      <a:pt x="1" y="19"/>
                      <a:pt x="0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2" name="Freeform 275">
                <a:extLst>
                  <a:ext uri="{FF2B5EF4-FFF2-40B4-BE49-F238E27FC236}">
                    <a16:creationId xmlns:a16="http://schemas.microsoft.com/office/drawing/2014/main" id="{9EB70536-DAF4-F206-241F-67AA34B72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2188" y="4976813"/>
                <a:ext cx="103188" cy="52388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2 w 19"/>
                  <a:gd name="T5" fmla="*/ 22 h 25"/>
                  <a:gd name="T6" fmla="*/ 12 w 19"/>
                  <a:gd name="T7" fmla="*/ 25 h 25"/>
                  <a:gd name="T8" fmla="*/ 11 w 19"/>
                  <a:gd name="T9" fmla="*/ 25 h 25"/>
                  <a:gd name="T10" fmla="*/ 1 w 19"/>
                  <a:gd name="T11" fmla="*/ 25 h 25"/>
                  <a:gd name="T12" fmla="*/ 0 w 19"/>
                  <a:gd name="T13" fmla="*/ 16 h 25"/>
                  <a:gd name="T14" fmla="*/ 1 w 19"/>
                  <a:gd name="T15" fmla="*/ 22 h 25"/>
                  <a:gd name="T16" fmla="*/ 14 w 19"/>
                  <a:gd name="T17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8"/>
                      <a:pt x="14" y="15"/>
                      <a:pt x="12" y="22"/>
                    </a:cubicBezTo>
                    <a:cubicBezTo>
                      <a:pt x="11" y="23"/>
                      <a:pt x="11" y="24"/>
                      <a:pt x="12" y="25"/>
                    </a:cubicBezTo>
                    <a:cubicBezTo>
                      <a:pt x="12" y="25"/>
                      <a:pt x="12" y="25"/>
                      <a:pt x="11" y="25"/>
                    </a:cubicBezTo>
                    <a:cubicBezTo>
                      <a:pt x="8" y="24"/>
                      <a:pt x="4" y="23"/>
                      <a:pt x="1" y="25"/>
                    </a:cubicBezTo>
                    <a:cubicBezTo>
                      <a:pt x="0" y="22"/>
                      <a:pt x="1" y="19"/>
                      <a:pt x="0" y="16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4" y="1"/>
                    </a:cubicBezTo>
                    <a:close/>
                  </a:path>
                </a:pathLst>
              </a:custGeom>
              <a:solidFill>
                <a:srgbClr val="E7C6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3" name="Freeform 276">
                <a:extLst>
                  <a:ext uri="{FF2B5EF4-FFF2-40B4-BE49-F238E27FC236}">
                    <a16:creationId xmlns:a16="http://schemas.microsoft.com/office/drawing/2014/main" id="{171CA289-7F28-D575-8A99-99DA9222A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5600" y="4852988"/>
                <a:ext cx="96838" cy="50800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2 w 18"/>
                  <a:gd name="T5" fmla="*/ 21 h 24"/>
                  <a:gd name="T6" fmla="*/ 12 w 18"/>
                  <a:gd name="T7" fmla="*/ 23 h 24"/>
                  <a:gd name="T8" fmla="*/ 8 w 18"/>
                  <a:gd name="T9" fmla="*/ 24 h 24"/>
                  <a:gd name="T10" fmla="*/ 2 w 18"/>
                  <a:gd name="T11" fmla="*/ 24 h 24"/>
                  <a:gd name="T12" fmla="*/ 1 w 18"/>
                  <a:gd name="T13" fmla="*/ 21 h 24"/>
                  <a:gd name="T14" fmla="*/ 0 w 18"/>
                  <a:gd name="T15" fmla="*/ 16 h 24"/>
                  <a:gd name="T16" fmla="*/ 1 w 18"/>
                  <a:gd name="T17" fmla="*/ 15 h 24"/>
                  <a:gd name="T18" fmla="*/ 1 w 18"/>
                  <a:gd name="T19" fmla="*/ 21 h 24"/>
                  <a:gd name="T20" fmla="*/ 15 w 18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6" y="1"/>
                      <a:pt x="17" y="0"/>
                      <a:pt x="18" y="1"/>
                    </a:cubicBezTo>
                    <a:cubicBezTo>
                      <a:pt x="17" y="8"/>
                      <a:pt x="14" y="14"/>
                      <a:pt x="12" y="21"/>
                    </a:cubicBezTo>
                    <a:cubicBezTo>
                      <a:pt x="12" y="22"/>
                      <a:pt x="12" y="23"/>
                      <a:pt x="12" y="23"/>
                    </a:cubicBezTo>
                    <a:cubicBezTo>
                      <a:pt x="11" y="24"/>
                      <a:pt x="10" y="24"/>
                      <a:pt x="8" y="24"/>
                    </a:cubicBezTo>
                    <a:cubicBezTo>
                      <a:pt x="6" y="23"/>
                      <a:pt x="4" y="23"/>
                      <a:pt x="2" y="24"/>
                    </a:cubicBezTo>
                    <a:cubicBezTo>
                      <a:pt x="0" y="23"/>
                      <a:pt x="1" y="22"/>
                      <a:pt x="1" y="21"/>
                    </a:cubicBezTo>
                    <a:cubicBezTo>
                      <a:pt x="0" y="19"/>
                      <a:pt x="0" y="18"/>
                      <a:pt x="0" y="16"/>
                    </a:cubicBezTo>
                    <a:cubicBezTo>
                      <a:pt x="0" y="16"/>
                      <a:pt x="1" y="16"/>
                      <a:pt x="1" y="15"/>
                    </a:cubicBezTo>
                    <a:cubicBezTo>
                      <a:pt x="2" y="17"/>
                      <a:pt x="1" y="19"/>
                      <a:pt x="1" y="21"/>
                    </a:cubicBezTo>
                    <a:cubicBezTo>
                      <a:pt x="6" y="14"/>
                      <a:pt x="10" y="7"/>
                      <a:pt x="15" y="0"/>
                    </a:cubicBezTo>
                    <a:close/>
                  </a:path>
                </a:pathLst>
              </a:custGeom>
              <a:solidFill>
                <a:srgbClr val="E9C5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4" name="Freeform 277">
                <a:extLst>
                  <a:ext uri="{FF2B5EF4-FFF2-40B4-BE49-F238E27FC236}">
                    <a16:creationId xmlns:a16="http://schemas.microsoft.com/office/drawing/2014/main" id="{895289FA-9D90-6273-FAAD-7A100B47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48163" y="5029200"/>
                <a:ext cx="103188" cy="52388"/>
              </a:xfrm>
              <a:custGeom>
                <a:avLst/>
                <a:gdLst>
                  <a:gd name="T0" fmla="*/ 15 w 19"/>
                  <a:gd name="T1" fmla="*/ 1 h 25"/>
                  <a:gd name="T2" fmla="*/ 19 w 19"/>
                  <a:gd name="T3" fmla="*/ 1 h 25"/>
                  <a:gd name="T4" fmla="*/ 10 w 19"/>
                  <a:gd name="T5" fmla="*/ 25 h 25"/>
                  <a:gd name="T6" fmla="*/ 0 w 19"/>
                  <a:gd name="T7" fmla="*/ 25 h 25"/>
                  <a:gd name="T8" fmla="*/ 1 w 19"/>
                  <a:gd name="T9" fmla="*/ 17 h 25"/>
                  <a:gd name="T10" fmla="*/ 1 w 19"/>
                  <a:gd name="T11" fmla="*/ 22 h 25"/>
                  <a:gd name="T12" fmla="*/ 15 w 19"/>
                  <a:gd name="T13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15" y="1"/>
                    </a:moveTo>
                    <a:cubicBezTo>
                      <a:pt x="16" y="2"/>
                      <a:pt x="17" y="0"/>
                      <a:pt x="19" y="1"/>
                    </a:cubicBezTo>
                    <a:cubicBezTo>
                      <a:pt x="16" y="9"/>
                      <a:pt x="14" y="17"/>
                      <a:pt x="10" y="25"/>
                    </a:cubicBezTo>
                    <a:cubicBezTo>
                      <a:pt x="7" y="23"/>
                      <a:pt x="4" y="24"/>
                      <a:pt x="0" y="25"/>
                    </a:cubicBezTo>
                    <a:cubicBezTo>
                      <a:pt x="1" y="22"/>
                      <a:pt x="1" y="19"/>
                      <a:pt x="1" y="17"/>
                    </a:cubicBezTo>
                    <a:cubicBezTo>
                      <a:pt x="2" y="18"/>
                      <a:pt x="1" y="20"/>
                      <a:pt x="1" y="22"/>
                    </a:cubicBezTo>
                    <a:cubicBezTo>
                      <a:pt x="6" y="15"/>
                      <a:pt x="10" y="8"/>
                      <a:pt x="15" y="1"/>
                    </a:cubicBezTo>
                    <a:close/>
                  </a:path>
                </a:pathLst>
              </a:custGeom>
              <a:solidFill>
                <a:srgbClr val="E8C4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5" name="Freeform 278">
                <a:extLst>
                  <a:ext uri="{FF2B5EF4-FFF2-40B4-BE49-F238E27FC236}">
                    <a16:creationId xmlns:a16="http://schemas.microsoft.com/office/drawing/2014/main" id="{5240C03F-D251-79A2-FEE5-DFC6BCCB0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5850" y="4819650"/>
                <a:ext cx="96838" cy="47625"/>
              </a:xfrm>
              <a:custGeom>
                <a:avLst/>
                <a:gdLst>
                  <a:gd name="T0" fmla="*/ 0 w 18"/>
                  <a:gd name="T1" fmla="*/ 17 h 23"/>
                  <a:gd name="T2" fmla="*/ 0 w 18"/>
                  <a:gd name="T3" fmla="*/ 15 h 23"/>
                  <a:gd name="T4" fmla="*/ 1 w 18"/>
                  <a:gd name="T5" fmla="*/ 20 h 23"/>
                  <a:gd name="T6" fmla="*/ 14 w 18"/>
                  <a:gd name="T7" fmla="*/ 0 h 23"/>
                  <a:gd name="T8" fmla="*/ 17 w 18"/>
                  <a:gd name="T9" fmla="*/ 3 h 23"/>
                  <a:gd name="T10" fmla="*/ 12 w 18"/>
                  <a:gd name="T11" fmla="*/ 20 h 23"/>
                  <a:gd name="T12" fmla="*/ 11 w 18"/>
                  <a:gd name="T13" fmla="*/ 23 h 23"/>
                  <a:gd name="T14" fmla="*/ 0 w 18"/>
                  <a:gd name="T15" fmla="*/ 23 h 23"/>
                  <a:gd name="T16" fmla="*/ 0 w 18"/>
                  <a:gd name="T17" fmla="*/ 17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3">
                    <a:moveTo>
                      <a:pt x="0" y="17"/>
                    </a:moveTo>
                    <a:cubicBezTo>
                      <a:pt x="0" y="16"/>
                      <a:pt x="0" y="16"/>
                      <a:pt x="0" y="15"/>
                    </a:cubicBezTo>
                    <a:cubicBezTo>
                      <a:pt x="1" y="16"/>
                      <a:pt x="0" y="18"/>
                      <a:pt x="1" y="20"/>
                    </a:cubicBezTo>
                    <a:cubicBezTo>
                      <a:pt x="5" y="13"/>
                      <a:pt x="10" y="6"/>
                      <a:pt x="14" y="0"/>
                    </a:cubicBezTo>
                    <a:cubicBezTo>
                      <a:pt x="16" y="0"/>
                      <a:pt x="18" y="0"/>
                      <a:pt x="17" y="3"/>
                    </a:cubicBezTo>
                    <a:cubicBezTo>
                      <a:pt x="15" y="9"/>
                      <a:pt x="13" y="14"/>
                      <a:pt x="12" y="20"/>
                    </a:cubicBezTo>
                    <a:cubicBezTo>
                      <a:pt x="11" y="21"/>
                      <a:pt x="11" y="22"/>
                      <a:pt x="11" y="23"/>
                    </a:cubicBezTo>
                    <a:cubicBezTo>
                      <a:pt x="7" y="23"/>
                      <a:pt x="4" y="22"/>
                      <a:pt x="0" y="23"/>
                    </a:cubicBezTo>
                    <a:cubicBezTo>
                      <a:pt x="0" y="21"/>
                      <a:pt x="0" y="19"/>
                      <a:pt x="0" y="17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6" name="Freeform 279">
                <a:extLst>
                  <a:ext uri="{FF2B5EF4-FFF2-40B4-BE49-F238E27FC236}">
                    <a16:creationId xmlns:a16="http://schemas.microsoft.com/office/drawing/2014/main" id="{BBED8F87-FB59-D5BA-7179-0AB00869D0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0" y="4748213"/>
                <a:ext cx="103188" cy="53975"/>
              </a:xfrm>
              <a:custGeom>
                <a:avLst/>
                <a:gdLst>
                  <a:gd name="T0" fmla="*/ 14 w 19"/>
                  <a:gd name="T1" fmla="*/ 1 h 25"/>
                  <a:gd name="T2" fmla="*/ 19 w 19"/>
                  <a:gd name="T3" fmla="*/ 1 h 25"/>
                  <a:gd name="T4" fmla="*/ 16 w 19"/>
                  <a:gd name="T5" fmla="*/ 5 h 25"/>
                  <a:gd name="T6" fmla="*/ 11 w 19"/>
                  <a:gd name="T7" fmla="*/ 21 h 25"/>
                  <a:gd name="T8" fmla="*/ 12 w 19"/>
                  <a:gd name="T9" fmla="*/ 24 h 25"/>
                  <a:gd name="T10" fmla="*/ 9 w 19"/>
                  <a:gd name="T11" fmla="*/ 25 h 25"/>
                  <a:gd name="T12" fmla="*/ 1 w 19"/>
                  <a:gd name="T13" fmla="*/ 24 h 25"/>
                  <a:gd name="T14" fmla="*/ 0 w 19"/>
                  <a:gd name="T15" fmla="*/ 23 h 25"/>
                  <a:gd name="T16" fmla="*/ 7 w 19"/>
                  <a:gd name="T17" fmla="*/ 11 h 25"/>
                  <a:gd name="T18" fmla="*/ 14 w 19"/>
                  <a:gd name="T1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5">
                    <a:moveTo>
                      <a:pt x="14" y="1"/>
                    </a:moveTo>
                    <a:cubicBezTo>
                      <a:pt x="15" y="1"/>
                      <a:pt x="17" y="0"/>
                      <a:pt x="19" y="1"/>
                    </a:cubicBezTo>
                    <a:cubicBezTo>
                      <a:pt x="16" y="1"/>
                      <a:pt x="17" y="4"/>
                      <a:pt x="16" y="5"/>
                    </a:cubicBezTo>
                    <a:cubicBezTo>
                      <a:pt x="14" y="11"/>
                      <a:pt x="13" y="16"/>
                      <a:pt x="11" y="21"/>
                    </a:cubicBezTo>
                    <a:cubicBezTo>
                      <a:pt x="11" y="22"/>
                      <a:pt x="9" y="24"/>
                      <a:pt x="12" y="24"/>
                    </a:cubicBezTo>
                    <a:cubicBezTo>
                      <a:pt x="11" y="25"/>
                      <a:pt x="10" y="25"/>
                      <a:pt x="9" y="25"/>
                    </a:cubicBezTo>
                    <a:cubicBezTo>
                      <a:pt x="7" y="23"/>
                      <a:pt x="4" y="23"/>
                      <a:pt x="1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" y="19"/>
                      <a:pt x="4" y="15"/>
                      <a:pt x="7" y="11"/>
                    </a:cubicBezTo>
                    <a:cubicBezTo>
                      <a:pt x="9" y="8"/>
                      <a:pt x="11" y="4"/>
                      <a:pt x="14" y="1"/>
                    </a:cubicBezTo>
                    <a:close/>
                  </a:path>
                </a:pathLst>
              </a:custGeom>
              <a:solidFill>
                <a:srgbClr val="E7C6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7" name="Freeform 280">
                <a:extLst>
                  <a:ext uri="{FF2B5EF4-FFF2-40B4-BE49-F238E27FC236}">
                    <a16:creationId xmlns:a16="http://schemas.microsoft.com/office/drawing/2014/main" id="{7C960FB5-8018-68B7-0895-6C95D16F1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8413" y="4995863"/>
                <a:ext cx="96838" cy="50800"/>
              </a:xfrm>
              <a:custGeom>
                <a:avLst/>
                <a:gdLst>
                  <a:gd name="T0" fmla="*/ 14 w 18"/>
                  <a:gd name="T1" fmla="*/ 0 h 24"/>
                  <a:gd name="T2" fmla="*/ 16 w 18"/>
                  <a:gd name="T3" fmla="*/ 0 h 24"/>
                  <a:gd name="T4" fmla="*/ 17 w 18"/>
                  <a:gd name="T5" fmla="*/ 2 h 24"/>
                  <a:gd name="T6" fmla="*/ 10 w 18"/>
                  <a:gd name="T7" fmla="*/ 23 h 24"/>
                  <a:gd name="T8" fmla="*/ 9 w 18"/>
                  <a:gd name="T9" fmla="*/ 23 h 24"/>
                  <a:gd name="T10" fmla="*/ 0 w 18"/>
                  <a:gd name="T11" fmla="*/ 24 h 24"/>
                  <a:gd name="T12" fmla="*/ 0 w 18"/>
                  <a:gd name="T13" fmla="*/ 22 h 24"/>
                  <a:gd name="T14" fmla="*/ 7 w 18"/>
                  <a:gd name="T15" fmla="*/ 12 h 24"/>
                  <a:gd name="T16" fmla="*/ 14 w 18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1"/>
                      <a:pt x="16" y="0"/>
                      <a:pt x="16" y="0"/>
                    </a:cubicBezTo>
                    <a:cubicBezTo>
                      <a:pt x="18" y="0"/>
                      <a:pt x="18" y="1"/>
                      <a:pt x="17" y="2"/>
                    </a:cubicBezTo>
                    <a:cubicBezTo>
                      <a:pt x="15" y="9"/>
                      <a:pt x="13" y="16"/>
                      <a:pt x="10" y="23"/>
                    </a:cubicBezTo>
                    <a:cubicBezTo>
                      <a:pt x="10" y="23"/>
                      <a:pt x="10" y="23"/>
                      <a:pt x="9" y="23"/>
                    </a:cubicBezTo>
                    <a:cubicBezTo>
                      <a:pt x="6" y="23"/>
                      <a:pt x="3" y="22"/>
                      <a:pt x="0" y="24"/>
                    </a:cubicBezTo>
                    <a:cubicBezTo>
                      <a:pt x="0" y="23"/>
                      <a:pt x="0" y="22"/>
                      <a:pt x="0" y="22"/>
                    </a:cubicBezTo>
                    <a:cubicBezTo>
                      <a:pt x="3" y="19"/>
                      <a:pt x="4" y="15"/>
                      <a:pt x="7" y="12"/>
                    </a:cubicBezTo>
                    <a:cubicBezTo>
                      <a:pt x="9" y="8"/>
                      <a:pt x="12" y="4"/>
                      <a:pt x="14" y="0"/>
                    </a:cubicBezTo>
                    <a:close/>
                  </a:path>
                </a:pathLst>
              </a:custGeom>
              <a:solidFill>
                <a:srgbClr val="E8C5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8" name="Freeform 281">
                <a:extLst>
                  <a:ext uri="{FF2B5EF4-FFF2-40B4-BE49-F238E27FC236}">
                    <a16:creationId xmlns:a16="http://schemas.microsoft.com/office/drawing/2014/main" id="{780E229A-A3D2-A1DB-ECD9-A15C23523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75" y="4765675"/>
                <a:ext cx="96838" cy="50800"/>
              </a:xfrm>
              <a:custGeom>
                <a:avLst/>
                <a:gdLst>
                  <a:gd name="T0" fmla="*/ 14 w 18"/>
                  <a:gd name="T1" fmla="*/ 0 h 24"/>
                  <a:gd name="T2" fmla="*/ 18 w 18"/>
                  <a:gd name="T3" fmla="*/ 1 h 24"/>
                  <a:gd name="T4" fmla="*/ 15 w 18"/>
                  <a:gd name="T5" fmla="*/ 10 h 24"/>
                  <a:gd name="T6" fmla="*/ 11 w 18"/>
                  <a:gd name="T7" fmla="*/ 24 h 24"/>
                  <a:gd name="T8" fmla="*/ 10 w 18"/>
                  <a:gd name="T9" fmla="*/ 24 h 24"/>
                  <a:gd name="T10" fmla="*/ 0 w 18"/>
                  <a:gd name="T11" fmla="*/ 23 h 24"/>
                  <a:gd name="T12" fmla="*/ 1 w 18"/>
                  <a:gd name="T13" fmla="*/ 21 h 24"/>
                  <a:gd name="T14" fmla="*/ 14 w 18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7" y="4"/>
                      <a:pt x="16" y="7"/>
                      <a:pt x="15" y="10"/>
                    </a:cubicBezTo>
                    <a:cubicBezTo>
                      <a:pt x="14" y="15"/>
                      <a:pt x="11" y="19"/>
                      <a:pt x="11" y="24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7" y="24"/>
                      <a:pt x="4" y="24"/>
                      <a:pt x="0" y="23"/>
                    </a:cubicBezTo>
                    <a:cubicBezTo>
                      <a:pt x="1" y="22"/>
                      <a:pt x="1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19" name="Freeform 282">
                <a:extLst>
                  <a:ext uri="{FF2B5EF4-FFF2-40B4-BE49-F238E27FC236}">
                    <a16:creationId xmlns:a16="http://schemas.microsoft.com/office/drawing/2014/main" id="{1B193268-0860-2C9B-A39B-D1D72523B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2563" y="4922838"/>
                <a:ext cx="101600" cy="50800"/>
              </a:xfrm>
              <a:custGeom>
                <a:avLst/>
                <a:gdLst>
                  <a:gd name="T0" fmla="*/ 13 w 19"/>
                  <a:gd name="T1" fmla="*/ 0 h 24"/>
                  <a:gd name="T2" fmla="*/ 16 w 19"/>
                  <a:gd name="T3" fmla="*/ 0 h 24"/>
                  <a:gd name="T4" fmla="*/ 19 w 19"/>
                  <a:gd name="T5" fmla="*/ 1 h 24"/>
                  <a:gd name="T6" fmla="*/ 17 w 19"/>
                  <a:gd name="T7" fmla="*/ 3 h 24"/>
                  <a:gd name="T8" fmla="*/ 12 w 19"/>
                  <a:gd name="T9" fmla="*/ 17 h 24"/>
                  <a:gd name="T10" fmla="*/ 11 w 19"/>
                  <a:gd name="T11" fmla="*/ 20 h 24"/>
                  <a:gd name="T12" fmla="*/ 12 w 19"/>
                  <a:gd name="T13" fmla="*/ 23 h 24"/>
                  <a:gd name="T14" fmla="*/ 10 w 19"/>
                  <a:gd name="T15" fmla="*/ 24 h 24"/>
                  <a:gd name="T16" fmla="*/ 3 w 19"/>
                  <a:gd name="T17" fmla="*/ 23 h 24"/>
                  <a:gd name="T18" fmla="*/ 0 w 19"/>
                  <a:gd name="T19" fmla="*/ 22 h 24"/>
                  <a:gd name="T20" fmla="*/ 8 w 19"/>
                  <a:gd name="T21" fmla="*/ 8 h 24"/>
                  <a:gd name="T22" fmla="*/ 13 w 19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24">
                    <a:moveTo>
                      <a:pt x="13" y="0"/>
                    </a:moveTo>
                    <a:cubicBezTo>
                      <a:pt x="14" y="1"/>
                      <a:pt x="15" y="0"/>
                      <a:pt x="16" y="0"/>
                    </a:cubicBezTo>
                    <a:cubicBezTo>
                      <a:pt x="17" y="1"/>
                      <a:pt x="18" y="0"/>
                      <a:pt x="19" y="1"/>
                    </a:cubicBezTo>
                    <a:cubicBezTo>
                      <a:pt x="17" y="1"/>
                      <a:pt x="17" y="2"/>
                      <a:pt x="17" y="3"/>
                    </a:cubicBezTo>
                    <a:cubicBezTo>
                      <a:pt x="15" y="8"/>
                      <a:pt x="14" y="12"/>
                      <a:pt x="12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0" y="22"/>
                      <a:pt x="10" y="23"/>
                      <a:pt x="12" y="23"/>
                    </a:cubicBezTo>
                    <a:cubicBezTo>
                      <a:pt x="12" y="24"/>
                      <a:pt x="11" y="24"/>
                      <a:pt x="10" y="24"/>
                    </a:cubicBezTo>
                    <a:cubicBezTo>
                      <a:pt x="8" y="23"/>
                      <a:pt x="6" y="23"/>
                      <a:pt x="3" y="23"/>
                    </a:cubicBezTo>
                    <a:cubicBezTo>
                      <a:pt x="2" y="23"/>
                      <a:pt x="1" y="23"/>
                      <a:pt x="0" y="22"/>
                    </a:cubicBezTo>
                    <a:cubicBezTo>
                      <a:pt x="2" y="17"/>
                      <a:pt x="6" y="13"/>
                      <a:pt x="8" y="8"/>
                    </a:cubicBezTo>
                    <a:cubicBezTo>
                      <a:pt x="10" y="5"/>
                      <a:pt x="12" y="3"/>
                      <a:pt x="13" y="0"/>
                    </a:cubicBezTo>
                    <a:close/>
                  </a:path>
                </a:pathLst>
              </a:custGeom>
              <a:solidFill>
                <a:srgbClr val="E8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0" name="Freeform 283">
                <a:extLst>
                  <a:ext uri="{FF2B5EF4-FFF2-40B4-BE49-F238E27FC236}">
                    <a16:creationId xmlns:a16="http://schemas.microsoft.com/office/drawing/2014/main" id="{B3CDFB10-22B7-92C5-B2F1-892AB405E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5725" y="4835525"/>
                <a:ext cx="96838" cy="50800"/>
              </a:xfrm>
              <a:custGeom>
                <a:avLst/>
                <a:gdLst>
                  <a:gd name="T0" fmla="*/ 15 w 18"/>
                  <a:gd name="T1" fmla="*/ 0 h 24"/>
                  <a:gd name="T2" fmla="*/ 18 w 18"/>
                  <a:gd name="T3" fmla="*/ 1 h 24"/>
                  <a:gd name="T4" fmla="*/ 14 w 18"/>
                  <a:gd name="T5" fmla="*/ 14 h 24"/>
                  <a:gd name="T6" fmla="*/ 11 w 18"/>
                  <a:gd name="T7" fmla="*/ 23 h 24"/>
                  <a:gd name="T8" fmla="*/ 1 w 18"/>
                  <a:gd name="T9" fmla="*/ 24 h 24"/>
                  <a:gd name="T10" fmla="*/ 0 w 18"/>
                  <a:gd name="T11" fmla="*/ 23 h 24"/>
                  <a:gd name="T12" fmla="*/ 1 w 18"/>
                  <a:gd name="T13" fmla="*/ 20 h 24"/>
                  <a:gd name="T14" fmla="*/ 4 w 18"/>
                  <a:gd name="T15" fmla="*/ 16 h 24"/>
                  <a:gd name="T16" fmla="*/ 14 w 18"/>
                  <a:gd name="T17" fmla="*/ 0 h 24"/>
                  <a:gd name="T18" fmla="*/ 15 w 18"/>
                  <a:gd name="T1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4">
                    <a:moveTo>
                      <a:pt x="15" y="0"/>
                    </a:moveTo>
                    <a:cubicBezTo>
                      <a:pt x="15" y="2"/>
                      <a:pt x="17" y="0"/>
                      <a:pt x="18" y="1"/>
                    </a:cubicBezTo>
                    <a:cubicBezTo>
                      <a:pt x="18" y="6"/>
                      <a:pt x="15" y="10"/>
                      <a:pt x="14" y="14"/>
                    </a:cubicBezTo>
                    <a:cubicBezTo>
                      <a:pt x="13" y="17"/>
                      <a:pt x="12" y="20"/>
                      <a:pt x="11" y="23"/>
                    </a:cubicBezTo>
                    <a:cubicBezTo>
                      <a:pt x="8" y="24"/>
                      <a:pt x="4" y="23"/>
                      <a:pt x="1" y="24"/>
                    </a:cubicBezTo>
                    <a:cubicBezTo>
                      <a:pt x="0" y="24"/>
                      <a:pt x="0" y="24"/>
                      <a:pt x="0" y="23"/>
                    </a:cubicBezTo>
                    <a:cubicBezTo>
                      <a:pt x="1" y="22"/>
                      <a:pt x="1" y="21"/>
                      <a:pt x="1" y="20"/>
                    </a:cubicBezTo>
                    <a:cubicBezTo>
                      <a:pt x="3" y="20"/>
                      <a:pt x="3" y="18"/>
                      <a:pt x="4" y="16"/>
                    </a:cubicBezTo>
                    <a:cubicBezTo>
                      <a:pt x="7" y="11"/>
                      <a:pt x="11" y="6"/>
                      <a:pt x="14" y="0"/>
                    </a:cubicBezTo>
                    <a:cubicBezTo>
                      <a:pt x="14" y="0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E9C4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1" name="Freeform 284">
                <a:extLst>
                  <a:ext uri="{FF2B5EF4-FFF2-40B4-BE49-F238E27FC236}">
                    <a16:creationId xmlns:a16="http://schemas.microsoft.com/office/drawing/2014/main" id="{B8769873-F599-C8F4-C37D-250849935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8288" y="5014913"/>
                <a:ext cx="107950" cy="50800"/>
              </a:xfrm>
              <a:custGeom>
                <a:avLst/>
                <a:gdLst>
                  <a:gd name="T0" fmla="*/ 14 w 20"/>
                  <a:gd name="T1" fmla="*/ 0 h 24"/>
                  <a:gd name="T2" fmla="*/ 20 w 20"/>
                  <a:gd name="T3" fmla="*/ 0 h 24"/>
                  <a:gd name="T4" fmla="*/ 16 w 20"/>
                  <a:gd name="T5" fmla="*/ 8 h 24"/>
                  <a:gd name="T6" fmla="*/ 12 w 20"/>
                  <a:gd name="T7" fmla="*/ 20 h 24"/>
                  <a:gd name="T8" fmla="*/ 11 w 20"/>
                  <a:gd name="T9" fmla="*/ 24 h 24"/>
                  <a:gd name="T10" fmla="*/ 1 w 20"/>
                  <a:gd name="T11" fmla="*/ 23 h 24"/>
                  <a:gd name="T12" fmla="*/ 1 w 20"/>
                  <a:gd name="T13" fmla="*/ 21 h 24"/>
                  <a:gd name="T14" fmla="*/ 14 w 20"/>
                  <a:gd name="T1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24">
                    <a:moveTo>
                      <a:pt x="14" y="0"/>
                    </a:moveTo>
                    <a:cubicBezTo>
                      <a:pt x="16" y="1"/>
                      <a:pt x="18" y="0"/>
                      <a:pt x="20" y="0"/>
                    </a:cubicBezTo>
                    <a:cubicBezTo>
                      <a:pt x="16" y="1"/>
                      <a:pt x="16" y="5"/>
                      <a:pt x="16" y="8"/>
                    </a:cubicBezTo>
                    <a:cubicBezTo>
                      <a:pt x="14" y="12"/>
                      <a:pt x="13" y="16"/>
                      <a:pt x="12" y="20"/>
                    </a:cubicBezTo>
                    <a:cubicBezTo>
                      <a:pt x="11" y="21"/>
                      <a:pt x="11" y="22"/>
                      <a:pt x="11" y="24"/>
                    </a:cubicBezTo>
                    <a:cubicBezTo>
                      <a:pt x="8" y="23"/>
                      <a:pt x="5" y="22"/>
                      <a:pt x="1" y="23"/>
                    </a:cubicBezTo>
                    <a:cubicBezTo>
                      <a:pt x="0" y="23"/>
                      <a:pt x="0" y="22"/>
                      <a:pt x="1" y="21"/>
                    </a:cubicBezTo>
                    <a:cubicBezTo>
                      <a:pt x="5" y="14"/>
                      <a:pt x="10" y="7"/>
                      <a:pt x="14" y="0"/>
                    </a:cubicBezTo>
                    <a:close/>
                  </a:path>
                </a:pathLst>
              </a:custGeom>
              <a:solidFill>
                <a:srgbClr val="E7C6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2" name="Freeform 285">
                <a:extLst>
                  <a:ext uri="{FF2B5EF4-FFF2-40B4-BE49-F238E27FC236}">
                    <a16:creationId xmlns:a16="http://schemas.microsoft.com/office/drawing/2014/main" id="{155ECB1E-DACB-27CC-ABEF-8EB8C6B5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750" y="4781550"/>
                <a:ext cx="103188" cy="53975"/>
              </a:xfrm>
              <a:custGeom>
                <a:avLst/>
                <a:gdLst>
                  <a:gd name="T0" fmla="*/ 15 w 19"/>
                  <a:gd name="T1" fmla="*/ 0 h 26"/>
                  <a:gd name="T2" fmla="*/ 14 w 19"/>
                  <a:gd name="T3" fmla="*/ 1 h 26"/>
                  <a:gd name="T4" fmla="*/ 15 w 19"/>
                  <a:gd name="T5" fmla="*/ 2 h 26"/>
                  <a:gd name="T6" fmla="*/ 17 w 19"/>
                  <a:gd name="T7" fmla="*/ 6 h 26"/>
                  <a:gd name="T8" fmla="*/ 12 w 19"/>
                  <a:gd name="T9" fmla="*/ 22 h 26"/>
                  <a:gd name="T10" fmla="*/ 10 w 19"/>
                  <a:gd name="T11" fmla="*/ 25 h 26"/>
                  <a:gd name="T12" fmla="*/ 0 w 19"/>
                  <a:gd name="T13" fmla="*/ 26 h 26"/>
                  <a:gd name="T14" fmla="*/ 0 w 19"/>
                  <a:gd name="T15" fmla="*/ 24 h 26"/>
                  <a:gd name="T16" fmla="*/ 12 w 19"/>
                  <a:gd name="T17" fmla="*/ 5 h 26"/>
                  <a:gd name="T18" fmla="*/ 15 w 19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26">
                    <a:moveTo>
                      <a:pt x="15" y="0"/>
                    </a:moveTo>
                    <a:cubicBezTo>
                      <a:pt x="15" y="0"/>
                      <a:pt x="15" y="1"/>
                      <a:pt x="14" y="1"/>
                    </a:cubicBezTo>
                    <a:cubicBezTo>
                      <a:pt x="14" y="2"/>
                      <a:pt x="14" y="2"/>
                      <a:pt x="15" y="2"/>
                    </a:cubicBezTo>
                    <a:cubicBezTo>
                      <a:pt x="19" y="2"/>
                      <a:pt x="18" y="4"/>
                      <a:pt x="17" y="6"/>
                    </a:cubicBezTo>
                    <a:cubicBezTo>
                      <a:pt x="15" y="12"/>
                      <a:pt x="13" y="17"/>
                      <a:pt x="12" y="22"/>
                    </a:cubicBezTo>
                    <a:cubicBezTo>
                      <a:pt x="11" y="23"/>
                      <a:pt x="10" y="24"/>
                      <a:pt x="10" y="25"/>
                    </a:cubicBezTo>
                    <a:cubicBezTo>
                      <a:pt x="7" y="25"/>
                      <a:pt x="3" y="24"/>
                      <a:pt x="0" y="26"/>
                    </a:cubicBezTo>
                    <a:cubicBezTo>
                      <a:pt x="0" y="25"/>
                      <a:pt x="0" y="24"/>
                      <a:pt x="0" y="24"/>
                    </a:cubicBezTo>
                    <a:cubicBezTo>
                      <a:pt x="4" y="17"/>
                      <a:pt x="8" y="11"/>
                      <a:pt x="12" y="5"/>
                    </a:cubicBezTo>
                    <a:cubicBezTo>
                      <a:pt x="13" y="3"/>
                      <a:pt x="13" y="1"/>
                      <a:pt x="15" y="0"/>
                    </a:cubicBezTo>
                    <a:close/>
                  </a:path>
                </a:pathLst>
              </a:custGeom>
              <a:solidFill>
                <a:srgbClr val="E8C5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3" name="Freeform 286">
                <a:extLst>
                  <a:ext uri="{FF2B5EF4-FFF2-40B4-BE49-F238E27FC236}">
                    <a16:creationId xmlns:a16="http://schemas.microsoft.com/office/drawing/2014/main" id="{68E12D46-A5E8-3737-149B-F7F0D6B5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313" y="4959350"/>
                <a:ext cx="96838" cy="49213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0 w 18"/>
                  <a:gd name="T5" fmla="*/ 23 h 23"/>
                  <a:gd name="T6" fmla="*/ 0 w 18"/>
                  <a:gd name="T7" fmla="*/ 22 h 23"/>
                  <a:gd name="T8" fmla="*/ 14 w 18"/>
                  <a:gd name="T9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8"/>
                      <a:pt x="13" y="16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5" y="15"/>
                      <a:pt x="9" y="8"/>
                      <a:pt x="14" y="1"/>
                    </a:cubicBezTo>
                    <a:close/>
                  </a:path>
                </a:pathLst>
              </a:custGeom>
              <a:solidFill>
                <a:srgbClr val="E7C6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4" name="Freeform 287">
                <a:extLst>
                  <a:ext uri="{FF2B5EF4-FFF2-40B4-BE49-F238E27FC236}">
                    <a16:creationId xmlns:a16="http://schemas.microsoft.com/office/drawing/2014/main" id="{FC19E283-4B15-3E43-ECB8-B52091F6A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975" y="4800600"/>
                <a:ext cx="96838" cy="50800"/>
              </a:xfrm>
              <a:custGeom>
                <a:avLst/>
                <a:gdLst>
                  <a:gd name="T0" fmla="*/ 14 w 18"/>
                  <a:gd name="T1" fmla="*/ 0 h 24"/>
                  <a:gd name="T2" fmla="*/ 14 w 18"/>
                  <a:gd name="T3" fmla="*/ 1 h 24"/>
                  <a:gd name="T4" fmla="*/ 16 w 18"/>
                  <a:gd name="T5" fmla="*/ 6 h 24"/>
                  <a:gd name="T6" fmla="*/ 10 w 18"/>
                  <a:gd name="T7" fmla="*/ 24 h 24"/>
                  <a:gd name="T8" fmla="*/ 2 w 18"/>
                  <a:gd name="T9" fmla="*/ 23 h 24"/>
                  <a:gd name="T10" fmla="*/ 0 w 18"/>
                  <a:gd name="T11" fmla="*/ 21 h 24"/>
                  <a:gd name="T12" fmla="*/ 14 w 18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14" y="0"/>
                    </a:moveTo>
                    <a:cubicBezTo>
                      <a:pt x="14" y="0"/>
                      <a:pt x="14" y="1"/>
                      <a:pt x="14" y="1"/>
                    </a:cubicBezTo>
                    <a:cubicBezTo>
                      <a:pt x="18" y="1"/>
                      <a:pt x="17" y="3"/>
                      <a:pt x="16" y="6"/>
                    </a:cubicBezTo>
                    <a:cubicBezTo>
                      <a:pt x="14" y="12"/>
                      <a:pt x="12" y="18"/>
                      <a:pt x="10" y="24"/>
                    </a:cubicBezTo>
                    <a:cubicBezTo>
                      <a:pt x="7" y="24"/>
                      <a:pt x="4" y="23"/>
                      <a:pt x="2" y="23"/>
                    </a:cubicBezTo>
                    <a:cubicBezTo>
                      <a:pt x="1" y="23"/>
                      <a:pt x="0" y="23"/>
                      <a:pt x="0" y="21"/>
                    </a:cubicBezTo>
                    <a:cubicBezTo>
                      <a:pt x="5" y="14"/>
                      <a:pt x="10" y="8"/>
                      <a:pt x="14" y="0"/>
                    </a:cubicBezTo>
                    <a:close/>
                  </a:path>
                </a:pathLst>
              </a:custGeom>
              <a:solidFill>
                <a:srgbClr val="E8C4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5" name="Freeform 288">
                <a:extLst>
                  <a:ext uri="{FF2B5EF4-FFF2-40B4-BE49-F238E27FC236}">
                    <a16:creationId xmlns:a16="http://schemas.microsoft.com/office/drawing/2014/main" id="{0E0F4114-CEA2-87F9-E391-798ADF19E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438" y="4941888"/>
                <a:ext cx="96838" cy="49213"/>
              </a:xfrm>
              <a:custGeom>
                <a:avLst/>
                <a:gdLst>
                  <a:gd name="T0" fmla="*/ 14 w 18"/>
                  <a:gd name="T1" fmla="*/ 1 h 23"/>
                  <a:gd name="T2" fmla="*/ 18 w 18"/>
                  <a:gd name="T3" fmla="*/ 0 h 23"/>
                  <a:gd name="T4" fmla="*/ 15 w 18"/>
                  <a:gd name="T5" fmla="*/ 9 h 23"/>
                  <a:gd name="T6" fmla="*/ 10 w 18"/>
                  <a:gd name="T7" fmla="*/ 23 h 23"/>
                  <a:gd name="T8" fmla="*/ 0 w 18"/>
                  <a:gd name="T9" fmla="*/ 22 h 23"/>
                  <a:gd name="T10" fmla="*/ 8 w 18"/>
                  <a:gd name="T11" fmla="*/ 9 h 23"/>
                  <a:gd name="T12" fmla="*/ 14 w 18"/>
                  <a:gd name="T1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4" y="1"/>
                    </a:moveTo>
                    <a:cubicBezTo>
                      <a:pt x="15" y="1"/>
                      <a:pt x="17" y="0"/>
                      <a:pt x="18" y="0"/>
                    </a:cubicBezTo>
                    <a:cubicBezTo>
                      <a:pt x="16" y="3"/>
                      <a:pt x="16" y="6"/>
                      <a:pt x="15" y="9"/>
                    </a:cubicBezTo>
                    <a:cubicBezTo>
                      <a:pt x="13" y="13"/>
                      <a:pt x="11" y="18"/>
                      <a:pt x="10" y="23"/>
                    </a:cubicBezTo>
                    <a:cubicBezTo>
                      <a:pt x="7" y="23"/>
                      <a:pt x="4" y="23"/>
                      <a:pt x="0" y="22"/>
                    </a:cubicBezTo>
                    <a:cubicBezTo>
                      <a:pt x="2" y="17"/>
                      <a:pt x="6" y="13"/>
                      <a:pt x="8" y="9"/>
                    </a:cubicBezTo>
                    <a:cubicBezTo>
                      <a:pt x="10" y="6"/>
                      <a:pt x="12" y="3"/>
                      <a:pt x="14" y="1"/>
                    </a:cubicBezTo>
                    <a:close/>
                  </a:path>
                </a:pathLst>
              </a:custGeom>
              <a:solidFill>
                <a:srgbClr val="E7C6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6" name="Freeform 289">
                <a:extLst>
                  <a:ext uri="{FF2B5EF4-FFF2-40B4-BE49-F238E27FC236}">
                    <a16:creationId xmlns:a16="http://schemas.microsoft.com/office/drawing/2014/main" id="{E4127B45-2871-063C-CEC7-94180CCFD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7175" y="5043488"/>
                <a:ext cx="15875" cy="22225"/>
              </a:xfrm>
              <a:custGeom>
                <a:avLst/>
                <a:gdLst>
                  <a:gd name="T0" fmla="*/ 3 w 3"/>
                  <a:gd name="T1" fmla="*/ 7 h 10"/>
                  <a:gd name="T2" fmla="*/ 3 w 3"/>
                  <a:gd name="T3" fmla="*/ 9 h 10"/>
                  <a:gd name="T4" fmla="*/ 2 w 3"/>
                  <a:gd name="T5" fmla="*/ 10 h 10"/>
                  <a:gd name="T6" fmla="*/ 1 w 3"/>
                  <a:gd name="T7" fmla="*/ 9 h 10"/>
                  <a:gd name="T8" fmla="*/ 2 w 3"/>
                  <a:gd name="T9" fmla="*/ 0 h 10"/>
                  <a:gd name="T10" fmla="*/ 2 w 3"/>
                  <a:gd name="T11" fmla="*/ 0 h 10"/>
                  <a:gd name="T12" fmla="*/ 3 w 3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0">
                    <a:moveTo>
                      <a:pt x="3" y="7"/>
                    </a:moveTo>
                    <a:cubicBezTo>
                      <a:pt x="3" y="8"/>
                      <a:pt x="2" y="9"/>
                      <a:pt x="3" y="9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2" y="10"/>
                      <a:pt x="1" y="9"/>
                      <a:pt x="1" y="9"/>
                    </a:cubicBezTo>
                    <a:cubicBezTo>
                      <a:pt x="1" y="6"/>
                      <a:pt x="0" y="3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5"/>
                      <a:pt x="3" y="7"/>
                    </a:cubicBezTo>
                    <a:close/>
                  </a:path>
                </a:pathLst>
              </a:custGeom>
              <a:solidFill>
                <a:srgbClr val="DDAC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7" name="Freeform 290">
                <a:extLst>
                  <a:ext uri="{FF2B5EF4-FFF2-40B4-BE49-F238E27FC236}">
                    <a16:creationId xmlns:a16="http://schemas.microsoft.com/office/drawing/2014/main" id="{65D40230-C805-4722-3080-5F837356C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538" y="4948238"/>
                <a:ext cx="69850" cy="6350"/>
              </a:xfrm>
              <a:custGeom>
                <a:avLst/>
                <a:gdLst>
                  <a:gd name="T0" fmla="*/ 0 w 13"/>
                  <a:gd name="T1" fmla="*/ 3 h 3"/>
                  <a:gd name="T2" fmla="*/ 5 w 13"/>
                  <a:gd name="T3" fmla="*/ 1 h 3"/>
                  <a:gd name="T4" fmla="*/ 13 w 13"/>
                  <a:gd name="T5" fmla="*/ 1 h 3"/>
                  <a:gd name="T6" fmla="*/ 0 w 1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">
                    <a:moveTo>
                      <a:pt x="0" y="3"/>
                    </a:moveTo>
                    <a:cubicBezTo>
                      <a:pt x="1" y="1"/>
                      <a:pt x="3" y="1"/>
                      <a:pt x="5" y="1"/>
                    </a:cubicBezTo>
                    <a:cubicBezTo>
                      <a:pt x="8" y="1"/>
                      <a:pt x="10" y="0"/>
                      <a:pt x="13" y="1"/>
                    </a:cubicBezTo>
                    <a:cubicBezTo>
                      <a:pt x="9" y="1"/>
                      <a:pt x="4" y="2"/>
                      <a:pt x="0" y="3"/>
                    </a:cubicBezTo>
                    <a:close/>
                  </a:path>
                </a:pathLst>
              </a:custGeom>
              <a:solidFill>
                <a:srgbClr val="E7C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8" name="Freeform 291">
                <a:extLst>
                  <a:ext uri="{FF2B5EF4-FFF2-40B4-BE49-F238E27FC236}">
                    <a16:creationId xmlns:a16="http://schemas.microsoft.com/office/drawing/2014/main" id="{92747A2B-CB3A-3DB7-AEFB-D8BAF0380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313" y="5041900"/>
                <a:ext cx="53975" cy="119063"/>
              </a:xfrm>
              <a:custGeom>
                <a:avLst/>
                <a:gdLst>
                  <a:gd name="T0" fmla="*/ 10 w 10"/>
                  <a:gd name="T1" fmla="*/ 1 h 56"/>
                  <a:gd name="T2" fmla="*/ 10 w 10"/>
                  <a:gd name="T3" fmla="*/ 11 h 56"/>
                  <a:gd name="T4" fmla="*/ 10 w 10"/>
                  <a:gd name="T5" fmla="*/ 56 h 56"/>
                  <a:gd name="T6" fmla="*/ 2 w 10"/>
                  <a:gd name="T7" fmla="*/ 56 h 56"/>
                  <a:gd name="T8" fmla="*/ 0 w 10"/>
                  <a:gd name="T9" fmla="*/ 53 h 56"/>
                  <a:gd name="T10" fmla="*/ 0 w 10"/>
                  <a:gd name="T11" fmla="*/ 2 h 56"/>
                  <a:gd name="T12" fmla="*/ 10 w 10"/>
                  <a:gd name="T13" fmla="*/ 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6">
                    <a:moveTo>
                      <a:pt x="10" y="1"/>
                    </a:moveTo>
                    <a:cubicBezTo>
                      <a:pt x="10" y="5"/>
                      <a:pt x="9" y="8"/>
                      <a:pt x="10" y="11"/>
                    </a:cubicBezTo>
                    <a:cubicBezTo>
                      <a:pt x="10" y="26"/>
                      <a:pt x="10" y="41"/>
                      <a:pt x="10" y="56"/>
                    </a:cubicBezTo>
                    <a:cubicBezTo>
                      <a:pt x="8" y="56"/>
                      <a:pt x="5" y="55"/>
                      <a:pt x="2" y="56"/>
                    </a:cubicBezTo>
                    <a:cubicBezTo>
                      <a:pt x="0" y="56"/>
                      <a:pt x="0" y="55"/>
                      <a:pt x="0" y="53"/>
                    </a:cubicBezTo>
                    <a:cubicBezTo>
                      <a:pt x="0" y="36"/>
                      <a:pt x="0" y="19"/>
                      <a:pt x="0" y="2"/>
                    </a:cubicBezTo>
                    <a:cubicBezTo>
                      <a:pt x="3" y="0"/>
                      <a:pt x="6" y="0"/>
                      <a:pt x="10" y="1"/>
                    </a:cubicBezTo>
                    <a:close/>
                  </a:path>
                </a:pathLst>
              </a:custGeom>
              <a:solidFill>
                <a:srgbClr val="B55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29" name="Freeform 292">
                <a:extLst>
                  <a:ext uri="{FF2B5EF4-FFF2-40B4-BE49-F238E27FC236}">
                    <a16:creationId xmlns:a16="http://schemas.microsoft.com/office/drawing/2014/main" id="{F01D7BD8-CC4E-3AB4-0B1A-03BAC027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800" y="4916488"/>
                <a:ext cx="161925" cy="244475"/>
              </a:xfrm>
              <a:custGeom>
                <a:avLst/>
                <a:gdLst>
                  <a:gd name="T0" fmla="*/ 1 w 30"/>
                  <a:gd name="T1" fmla="*/ 3 h 115"/>
                  <a:gd name="T2" fmla="*/ 3 w 30"/>
                  <a:gd name="T3" fmla="*/ 2 h 115"/>
                  <a:gd name="T4" fmla="*/ 28 w 30"/>
                  <a:gd name="T5" fmla="*/ 3 h 115"/>
                  <a:gd name="T6" fmla="*/ 30 w 30"/>
                  <a:gd name="T7" fmla="*/ 3 h 115"/>
                  <a:gd name="T8" fmla="*/ 30 w 30"/>
                  <a:gd name="T9" fmla="*/ 108 h 115"/>
                  <a:gd name="T10" fmla="*/ 30 w 30"/>
                  <a:gd name="T11" fmla="*/ 115 h 115"/>
                  <a:gd name="T12" fmla="*/ 3 w 30"/>
                  <a:gd name="T13" fmla="*/ 115 h 115"/>
                  <a:gd name="T14" fmla="*/ 0 w 30"/>
                  <a:gd name="T15" fmla="*/ 112 h 115"/>
                  <a:gd name="T16" fmla="*/ 0 w 30"/>
                  <a:gd name="T17" fmla="*/ 85 h 115"/>
                  <a:gd name="T18" fmla="*/ 0 w 30"/>
                  <a:gd name="T19" fmla="*/ 62 h 115"/>
                  <a:gd name="T20" fmla="*/ 1 w 30"/>
                  <a:gd name="T21" fmla="*/ 41 h 115"/>
                  <a:gd name="T22" fmla="*/ 0 w 30"/>
                  <a:gd name="T23" fmla="*/ 13 h 115"/>
                  <a:gd name="T24" fmla="*/ 1 w 30"/>
                  <a:gd name="T25" fmla="*/ 5 h 115"/>
                  <a:gd name="T26" fmla="*/ 1 w 30"/>
                  <a:gd name="T27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0" h="115">
                    <a:moveTo>
                      <a:pt x="1" y="3"/>
                    </a:moveTo>
                    <a:cubicBezTo>
                      <a:pt x="2" y="3"/>
                      <a:pt x="2" y="3"/>
                      <a:pt x="3" y="2"/>
                    </a:cubicBezTo>
                    <a:cubicBezTo>
                      <a:pt x="11" y="0"/>
                      <a:pt x="20" y="0"/>
                      <a:pt x="28" y="3"/>
                    </a:cubicBezTo>
                    <a:cubicBezTo>
                      <a:pt x="29" y="3"/>
                      <a:pt x="29" y="3"/>
                      <a:pt x="30" y="3"/>
                    </a:cubicBezTo>
                    <a:cubicBezTo>
                      <a:pt x="30" y="38"/>
                      <a:pt x="30" y="73"/>
                      <a:pt x="30" y="108"/>
                    </a:cubicBezTo>
                    <a:cubicBezTo>
                      <a:pt x="30" y="110"/>
                      <a:pt x="30" y="112"/>
                      <a:pt x="30" y="115"/>
                    </a:cubicBezTo>
                    <a:cubicBezTo>
                      <a:pt x="21" y="115"/>
                      <a:pt x="12" y="115"/>
                      <a:pt x="3" y="115"/>
                    </a:cubicBezTo>
                    <a:cubicBezTo>
                      <a:pt x="1" y="115"/>
                      <a:pt x="0" y="114"/>
                      <a:pt x="0" y="112"/>
                    </a:cubicBezTo>
                    <a:cubicBezTo>
                      <a:pt x="0" y="103"/>
                      <a:pt x="0" y="94"/>
                      <a:pt x="0" y="85"/>
                    </a:cubicBezTo>
                    <a:cubicBezTo>
                      <a:pt x="1" y="77"/>
                      <a:pt x="0" y="70"/>
                      <a:pt x="0" y="62"/>
                    </a:cubicBezTo>
                    <a:cubicBezTo>
                      <a:pt x="0" y="55"/>
                      <a:pt x="1" y="48"/>
                      <a:pt x="1" y="41"/>
                    </a:cubicBezTo>
                    <a:cubicBezTo>
                      <a:pt x="0" y="32"/>
                      <a:pt x="0" y="22"/>
                      <a:pt x="0" y="13"/>
                    </a:cubicBezTo>
                    <a:cubicBezTo>
                      <a:pt x="0" y="10"/>
                      <a:pt x="1" y="7"/>
                      <a:pt x="1" y="5"/>
                    </a:cubicBezTo>
                    <a:cubicBezTo>
                      <a:pt x="0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E61E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0" name="Freeform 293">
                <a:extLst>
                  <a:ext uri="{FF2B5EF4-FFF2-40B4-BE49-F238E27FC236}">
                    <a16:creationId xmlns:a16="http://schemas.microsoft.com/office/drawing/2014/main" id="{A612FAA4-4E66-302A-F761-43156AFA6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933950"/>
                <a:ext cx="173038" cy="227013"/>
              </a:xfrm>
              <a:custGeom>
                <a:avLst/>
                <a:gdLst>
                  <a:gd name="T0" fmla="*/ 6 w 32"/>
                  <a:gd name="T1" fmla="*/ 2 h 107"/>
                  <a:gd name="T2" fmla="*/ 23 w 32"/>
                  <a:gd name="T3" fmla="*/ 1 h 107"/>
                  <a:gd name="T4" fmla="*/ 25 w 32"/>
                  <a:gd name="T5" fmla="*/ 2 h 107"/>
                  <a:gd name="T6" fmla="*/ 32 w 32"/>
                  <a:gd name="T7" fmla="*/ 2 h 107"/>
                  <a:gd name="T8" fmla="*/ 30 w 32"/>
                  <a:gd name="T9" fmla="*/ 8 h 107"/>
                  <a:gd name="T10" fmla="*/ 30 w 32"/>
                  <a:gd name="T11" fmla="*/ 107 h 107"/>
                  <a:gd name="T12" fmla="*/ 3 w 32"/>
                  <a:gd name="T13" fmla="*/ 107 h 107"/>
                  <a:gd name="T14" fmla="*/ 1 w 32"/>
                  <a:gd name="T15" fmla="*/ 104 h 107"/>
                  <a:gd name="T16" fmla="*/ 1 w 32"/>
                  <a:gd name="T17" fmla="*/ 31 h 107"/>
                  <a:gd name="T18" fmla="*/ 5 w 32"/>
                  <a:gd name="T19" fmla="*/ 21 h 107"/>
                  <a:gd name="T20" fmla="*/ 6 w 32"/>
                  <a:gd name="T21" fmla="*/ 19 h 107"/>
                  <a:gd name="T22" fmla="*/ 5 w 32"/>
                  <a:gd name="T23" fmla="*/ 17 h 107"/>
                  <a:gd name="T24" fmla="*/ 2 w 32"/>
                  <a:gd name="T25" fmla="*/ 16 h 107"/>
                  <a:gd name="T26" fmla="*/ 5 w 32"/>
                  <a:gd name="T27" fmla="*/ 9 h 107"/>
                  <a:gd name="T28" fmla="*/ 4 w 32"/>
                  <a:gd name="T29" fmla="*/ 8 h 107"/>
                  <a:gd name="T30" fmla="*/ 1 w 32"/>
                  <a:gd name="T31" fmla="*/ 7 h 107"/>
                  <a:gd name="T32" fmla="*/ 3 w 32"/>
                  <a:gd name="T33" fmla="*/ 4 h 107"/>
                  <a:gd name="T34" fmla="*/ 6 w 32"/>
                  <a:gd name="T35" fmla="*/ 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107">
                    <a:moveTo>
                      <a:pt x="6" y="2"/>
                    </a:moveTo>
                    <a:cubicBezTo>
                      <a:pt x="12" y="0"/>
                      <a:pt x="17" y="1"/>
                      <a:pt x="23" y="1"/>
                    </a:cubicBezTo>
                    <a:cubicBezTo>
                      <a:pt x="24" y="2"/>
                      <a:pt x="25" y="2"/>
                      <a:pt x="25" y="2"/>
                    </a:cubicBezTo>
                    <a:cubicBezTo>
                      <a:pt x="27" y="3"/>
                      <a:pt x="29" y="4"/>
                      <a:pt x="32" y="2"/>
                    </a:cubicBezTo>
                    <a:cubicBezTo>
                      <a:pt x="30" y="4"/>
                      <a:pt x="30" y="6"/>
                      <a:pt x="30" y="8"/>
                    </a:cubicBezTo>
                    <a:cubicBezTo>
                      <a:pt x="30" y="41"/>
                      <a:pt x="30" y="74"/>
                      <a:pt x="30" y="107"/>
                    </a:cubicBezTo>
                    <a:cubicBezTo>
                      <a:pt x="21" y="107"/>
                      <a:pt x="12" y="106"/>
                      <a:pt x="3" y="107"/>
                    </a:cubicBezTo>
                    <a:cubicBezTo>
                      <a:pt x="1" y="107"/>
                      <a:pt x="1" y="106"/>
                      <a:pt x="1" y="104"/>
                    </a:cubicBezTo>
                    <a:cubicBezTo>
                      <a:pt x="1" y="80"/>
                      <a:pt x="1" y="55"/>
                      <a:pt x="1" y="31"/>
                    </a:cubicBezTo>
                    <a:cubicBezTo>
                      <a:pt x="1" y="27"/>
                      <a:pt x="2" y="24"/>
                      <a:pt x="5" y="21"/>
                    </a:cubicBezTo>
                    <a:cubicBezTo>
                      <a:pt x="5" y="20"/>
                      <a:pt x="6" y="19"/>
                      <a:pt x="6" y="19"/>
                    </a:cubicBezTo>
                    <a:cubicBezTo>
                      <a:pt x="7" y="17"/>
                      <a:pt x="7" y="17"/>
                      <a:pt x="5" y="17"/>
                    </a:cubicBezTo>
                    <a:cubicBezTo>
                      <a:pt x="4" y="17"/>
                      <a:pt x="3" y="16"/>
                      <a:pt x="2" y="16"/>
                    </a:cubicBezTo>
                    <a:cubicBezTo>
                      <a:pt x="0" y="13"/>
                      <a:pt x="0" y="11"/>
                      <a:pt x="5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2" y="8"/>
                      <a:pt x="1" y="8"/>
                      <a:pt x="1" y="7"/>
                    </a:cubicBezTo>
                    <a:cubicBezTo>
                      <a:pt x="1" y="6"/>
                      <a:pt x="2" y="5"/>
                      <a:pt x="3" y="4"/>
                    </a:cubicBezTo>
                    <a:cubicBezTo>
                      <a:pt x="4" y="4"/>
                      <a:pt x="6" y="3"/>
                      <a:pt x="6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1" name="Freeform 294">
                <a:extLst>
                  <a:ext uri="{FF2B5EF4-FFF2-40B4-BE49-F238E27FC236}">
                    <a16:creationId xmlns:a16="http://schemas.microsoft.com/office/drawing/2014/main" id="{2E77FD98-37E5-AD32-EC02-7F7C895CD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5675" y="4972050"/>
                <a:ext cx="15875" cy="7938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0 h 4"/>
                  <a:gd name="T4" fmla="*/ 3 w 3"/>
                  <a:gd name="T5" fmla="*/ 2 h 4"/>
                  <a:gd name="T6" fmla="*/ 2 w 3"/>
                  <a:gd name="T7" fmla="*/ 4 h 4"/>
                  <a:gd name="T8" fmla="*/ 1 w 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0" y="4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806D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2" name="Freeform 295">
                <a:extLst>
                  <a:ext uri="{FF2B5EF4-FFF2-40B4-BE49-F238E27FC236}">
                    <a16:creationId xmlns:a16="http://schemas.microsoft.com/office/drawing/2014/main" id="{33F31735-AB2B-9AB1-24ED-CEF8586FE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513" y="5021263"/>
                <a:ext cx="155575" cy="139700"/>
              </a:xfrm>
              <a:custGeom>
                <a:avLst/>
                <a:gdLst>
                  <a:gd name="T0" fmla="*/ 0 w 29"/>
                  <a:gd name="T1" fmla="*/ 4 h 66"/>
                  <a:gd name="T2" fmla="*/ 1 w 29"/>
                  <a:gd name="T3" fmla="*/ 4 h 66"/>
                  <a:gd name="T4" fmla="*/ 28 w 29"/>
                  <a:gd name="T5" fmla="*/ 4 h 66"/>
                  <a:gd name="T6" fmla="*/ 29 w 29"/>
                  <a:gd name="T7" fmla="*/ 4 h 66"/>
                  <a:gd name="T8" fmla="*/ 29 w 29"/>
                  <a:gd name="T9" fmla="*/ 66 h 66"/>
                  <a:gd name="T10" fmla="*/ 3 w 29"/>
                  <a:gd name="T11" fmla="*/ 66 h 66"/>
                  <a:gd name="T12" fmla="*/ 0 w 29"/>
                  <a:gd name="T13" fmla="*/ 63 h 66"/>
                  <a:gd name="T14" fmla="*/ 0 w 29"/>
                  <a:gd name="T15" fmla="*/ 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66">
                    <a:moveTo>
                      <a:pt x="0" y="4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10" y="0"/>
                      <a:pt x="19" y="1"/>
                      <a:pt x="28" y="4"/>
                    </a:cubicBezTo>
                    <a:cubicBezTo>
                      <a:pt x="28" y="4"/>
                      <a:pt x="29" y="4"/>
                      <a:pt x="29" y="4"/>
                    </a:cubicBezTo>
                    <a:cubicBezTo>
                      <a:pt x="29" y="25"/>
                      <a:pt x="29" y="45"/>
                      <a:pt x="29" y="66"/>
                    </a:cubicBezTo>
                    <a:cubicBezTo>
                      <a:pt x="20" y="66"/>
                      <a:pt x="12" y="66"/>
                      <a:pt x="3" y="66"/>
                    </a:cubicBezTo>
                    <a:cubicBezTo>
                      <a:pt x="1" y="66"/>
                      <a:pt x="0" y="65"/>
                      <a:pt x="0" y="63"/>
                    </a:cubicBezTo>
                    <a:cubicBezTo>
                      <a:pt x="0" y="43"/>
                      <a:pt x="0" y="24"/>
                      <a:pt x="0" y="4"/>
                    </a:cubicBezTo>
                    <a:close/>
                  </a:path>
                </a:pathLst>
              </a:custGeom>
              <a:solidFill>
                <a:srgbClr val="1361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  <p:sp>
            <p:nvSpPr>
              <p:cNvPr id="333" name="Freeform 296">
                <a:extLst>
                  <a:ext uri="{FF2B5EF4-FFF2-40B4-BE49-F238E27FC236}">
                    <a16:creationId xmlns:a16="http://schemas.microsoft.com/office/drawing/2014/main" id="{B962C0A1-E46C-7E74-BC39-6747DE8C8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700" y="4953000"/>
                <a:ext cx="26988" cy="1588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0"/>
                      <a:pt x="3" y="0"/>
                      <a:pt x="5" y="1"/>
                    </a:cubicBezTo>
                    <a:cubicBezTo>
                      <a:pt x="3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C8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s-PE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809047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n 2">
            <a:extLst>
              <a:ext uri="{FF2B5EF4-FFF2-40B4-BE49-F238E27FC236}">
                <a16:creationId xmlns:a16="http://schemas.microsoft.com/office/drawing/2014/main" id="{CC293E4A-18D9-4EE0-94C7-5F13544036B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</p:spPr>
      </p:pic>
      <p:sp>
        <p:nvSpPr>
          <p:cNvPr id="1694" name="Google Shape;1694;p46"/>
          <p:cNvSpPr txBox="1">
            <a:spLocks noGrp="1"/>
          </p:cNvSpPr>
          <p:nvPr>
            <p:ph type="ctrTitle"/>
          </p:nvPr>
        </p:nvSpPr>
        <p:spPr>
          <a:xfrm>
            <a:off x="1192299" y="1102950"/>
            <a:ext cx="6759402" cy="14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600" b="1" dirty="0">
                <a:solidFill>
                  <a:srgbClr val="0070C0"/>
                </a:solidFill>
              </a:rPr>
              <a:t>A PICTURE IS WORTH A THOUSAND WORDS</a:t>
            </a:r>
            <a:endParaRPr sz="6600" b="1" dirty="0">
              <a:solidFill>
                <a:srgbClr val="0070C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861717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" name="Google Shape;829;p43"/>
          <p:cNvSpPr/>
          <p:nvPr/>
        </p:nvSpPr>
        <p:spPr>
          <a:xfrm>
            <a:off x="1375783" y="3556745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0" name="Google Shape;830;p43"/>
          <p:cNvSpPr/>
          <p:nvPr/>
        </p:nvSpPr>
        <p:spPr>
          <a:xfrm>
            <a:off x="1375783" y="3873863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1" name="Google Shape;831;p43"/>
          <p:cNvSpPr/>
          <p:nvPr/>
        </p:nvSpPr>
        <p:spPr>
          <a:xfrm>
            <a:off x="1375783" y="3235700"/>
            <a:ext cx="1667400" cy="86400"/>
          </a:xfrm>
          <a:prstGeom prst="roundRect">
            <a:avLst>
              <a:gd name="adj" fmla="val 50000"/>
            </a:avLst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2" name="Google Shape;832;p43"/>
          <p:cNvSpPr txBox="1">
            <a:spLocks noGrp="1"/>
          </p:cNvSpPr>
          <p:nvPr>
            <p:ph type="title"/>
          </p:nvPr>
        </p:nvSpPr>
        <p:spPr>
          <a:xfrm>
            <a:off x="1944381" y="440007"/>
            <a:ext cx="4945808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A966A6"/>
                </a:solidFill>
              </a:rPr>
              <a:t>CUSTOMER PROFILE</a:t>
            </a:r>
            <a:endParaRPr sz="4400" dirty="0">
              <a:solidFill>
                <a:srgbClr val="A966A6"/>
              </a:solidFill>
            </a:endParaRPr>
          </a:p>
        </p:txBody>
      </p:sp>
      <p:sp>
        <p:nvSpPr>
          <p:cNvPr id="833" name="Google Shape;833;p43"/>
          <p:cNvSpPr/>
          <p:nvPr/>
        </p:nvSpPr>
        <p:spPr>
          <a:xfrm>
            <a:off x="1375781" y="3236950"/>
            <a:ext cx="4296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4" name="Google Shape;834;p43"/>
          <p:cNvSpPr/>
          <p:nvPr/>
        </p:nvSpPr>
        <p:spPr>
          <a:xfrm>
            <a:off x="1375783" y="3555800"/>
            <a:ext cx="9402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5" name="Google Shape;835;p43"/>
          <p:cNvSpPr/>
          <p:nvPr/>
        </p:nvSpPr>
        <p:spPr>
          <a:xfrm>
            <a:off x="1375784" y="3873500"/>
            <a:ext cx="429600" cy="86400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6" name="Google Shape;836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138050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15-30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7" name="Google Shape;837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455962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30-45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8" name="Google Shape;838;p43"/>
          <p:cNvSpPr txBox="1">
            <a:spLocks noGrp="1"/>
          </p:cNvSpPr>
          <p:nvPr>
            <p:ph type="subTitle" idx="4294967295"/>
          </p:nvPr>
        </p:nvSpPr>
        <p:spPr>
          <a:xfrm>
            <a:off x="561583" y="3773900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45-60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839" name="Google Shape;839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1430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20%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0" name="Google Shape;840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45597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60%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841" name="Google Shape;841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37689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20%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2" name="Google Shape;912;p43"/>
          <p:cNvSpPr txBox="1">
            <a:spLocks noGrp="1"/>
          </p:cNvSpPr>
          <p:nvPr>
            <p:ph type="title" idx="4294967295"/>
          </p:nvPr>
        </p:nvSpPr>
        <p:spPr>
          <a:xfrm>
            <a:off x="561583" y="1153164"/>
            <a:ext cx="3117600" cy="38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91425" rIns="0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GENDER &amp; AGE</a:t>
            </a:r>
            <a:endParaRPr sz="1800"/>
          </a:p>
        </p:txBody>
      </p:sp>
      <p:sp>
        <p:nvSpPr>
          <p:cNvPr id="913" name="Google Shape;913;p43"/>
          <p:cNvSpPr txBox="1">
            <a:spLocks noGrp="1"/>
          </p:cNvSpPr>
          <p:nvPr>
            <p:ph type="title" idx="4294967295"/>
          </p:nvPr>
        </p:nvSpPr>
        <p:spPr>
          <a:xfrm>
            <a:off x="4316022" y="1153164"/>
            <a:ext cx="1667400" cy="38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/>
              <a:t>PERSONALITY</a:t>
            </a:r>
            <a:endParaRPr sz="1800"/>
          </a:p>
        </p:txBody>
      </p:sp>
      <p:sp>
        <p:nvSpPr>
          <p:cNvPr id="914" name="Google Shape;914;p43"/>
          <p:cNvSpPr/>
          <p:nvPr/>
        </p:nvSpPr>
        <p:spPr>
          <a:xfrm>
            <a:off x="2915620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5" name="Google Shape;915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19265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 dirty="0">
                <a:latin typeface="Anton"/>
                <a:ea typeface="Anton"/>
                <a:cs typeface="Anton"/>
                <a:sym typeface="Anton"/>
              </a:rPr>
              <a:t>60%</a:t>
            </a:r>
            <a:endParaRPr sz="1400" dirty="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6" name="Google Shape;916;p43"/>
          <p:cNvSpPr txBox="1">
            <a:spLocks noGrp="1"/>
          </p:cNvSpPr>
          <p:nvPr>
            <p:ph type="subTitle" idx="4294967295"/>
          </p:nvPr>
        </p:nvSpPr>
        <p:spPr>
          <a:xfrm>
            <a:off x="3119633" y="2413425"/>
            <a:ext cx="5595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400">
                <a:latin typeface="Anton"/>
                <a:ea typeface="Anton"/>
                <a:cs typeface="Anton"/>
                <a:sym typeface="Anton"/>
              </a:rPr>
              <a:t>40%</a:t>
            </a:r>
            <a:endParaRPr sz="1400">
              <a:latin typeface="Anton"/>
              <a:ea typeface="Anton"/>
              <a:cs typeface="Anton"/>
              <a:sym typeface="Anton"/>
            </a:endParaRPr>
          </a:p>
        </p:txBody>
      </p:sp>
      <p:sp>
        <p:nvSpPr>
          <p:cNvPr id="917" name="Google Shape;917;p43"/>
          <p:cNvSpPr/>
          <p:nvPr/>
        </p:nvSpPr>
        <p:spPr>
          <a:xfrm>
            <a:off x="2744527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8" name="Google Shape;918;p43"/>
          <p:cNvSpPr/>
          <p:nvPr/>
        </p:nvSpPr>
        <p:spPr>
          <a:xfrm>
            <a:off x="2573434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9" name="Google Shape;919;p43"/>
          <p:cNvSpPr/>
          <p:nvPr/>
        </p:nvSpPr>
        <p:spPr>
          <a:xfrm>
            <a:off x="2402341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0" name="Google Shape;920;p43"/>
          <p:cNvSpPr/>
          <p:nvPr/>
        </p:nvSpPr>
        <p:spPr>
          <a:xfrm>
            <a:off x="2231248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1" name="Google Shape;921;p43"/>
          <p:cNvSpPr/>
          <p:nvPr/>
        </p:nvSpPr>
        <p:spPr>
          <a:xfrm>
            <a:off x="2060155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2" name="Google Shape;922;p43"/>
          <p:cNvSpPr/>
          <p:nvPr/>
        </p:nvSpPr>
        <p:spPr>
          <a:xfrm>
            <a:off x="1889062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3" name="Google Shape;923;p43"/>
          <p:cNvSpPr/>
          <p:nvPr/>
        </p:nvSpPr>
        <p:spPr>
          <a:xfrm>
            <a:off x="1717969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4" name="Google Shape;924;p43"/>
          <p:cNvSpPr/>
          <p:nvPr/>
        </p:nvSpPr>
        <p:spPr>
          <a:xfrm>
            <a:off x="1546876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5" name="Google Shape;925;p43"/>
          <p:cNvSpPr/>
          <p:nvPr/>
        </p:nvSpPr>
        <p:spPr>
          <a:xfrm>
            <a:off x="1375783" y="18585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6" name="Google Shape;926;p43"/>
          <p:cNvSpPr/>
          <p:nvPr/>
        </p:nvSpPr>
        <p:spPr>
          <a:xfrm>
            <a:off x="2915620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7" name="Google Shape;927;p43"/>
          <p:cNvSpPr/>
          <p:nvPr/>
        </p:nvSpPr>
        <p:spPr>
          <a:xfrm>
            <a:off x="2744527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8" name="Google Shape;928;p43"/>
          <p:cNvSpPr/>
          <p:nvPr/>
        </p:nvSpPr>
        <p:spPr>
          <a:xfrm>
            <a:off x="2573434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9" name="Google Shape;929;p43"/>
          <p:cNvSpPr/>
          <p:nvPr/>
        </p:nvSpPr>
        <p:spPr>
          <a:xfrm>
            <a:off x="2402341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0" name="Google Shape;930;p43"/>
          <p:cNvSpPr/>
          <p:nvPr/>
        </p:nvSpPr>
        <p:spPr>
          <a:xfrm>
            <a:off x="2231248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1" name="Google Shape;931;p43"/>
          <p:cNvSpPr/>
          <p:nvPr/>
        </p:nvSpPr>
        <p:spPr>
          <a:xfrm>
            <a:off x="2060155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2" name="Google Shape;932;p43"/>
          <p:cNvSpPr/>
          <p:nvPr/>
        </p:nvSpPr>
        <p:spPr>
          <a:xfrm>
            <a:off x="1889062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3" name="Google Shape;933;p43"/>
          <p:cNvSpPr/>
          <p:nvPr/>
        </p:nvSpPr>
        <p:spPr>
          <a:xfrm>
            <a:off x="1717969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4" name="Google Shape;934;p43"/>
          <p:cNvSpPr/>
          <p:nvPr/>
        </p:nvSpPr>
        <p:spPr>
          <a:xfrm>
            <a:off x="1546876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5" name="Google Shape;935;p43"/>
          <p:cNvSpPr/>
          <p:nvPr/>
        </p:nvSpPr>
        <p:spPr>
          <a:xfrm>
            <a:off x="1375783" y="2345450"/>
            <a:ext cx="127556" cy="409542"/>
          </a:xfrm>
          <a:custGeom>
            <a:avLst/>
            <a:gdLst/>
            <a:ahLst/>
            <a:cxnLst/>
            <a:rect l="l" t="t" r="r" b="b"/>
            <a:pathLst>
              <a:path w="42307" h="131474" extrusionOk="0">
                <a:moveTo>
                  <a:pt x="38772" y="91646"/>
                </a:moveTo>
                <a:cubicBezTo>
                  <a:pt x="38772" y="91646"/>
                  <a:pt x="38772" y="91646"/>
                  <a:pt x="38772" y="91646"/>
                </a:cubicBezTo>
                <a:lnTo>
                  <a:pt x="38772" y="91646"/>
                </a:lnTo>
                <a:close/>
                <a:moveTo>
                  <a:pt x="21196" y="1"/>
                </a:moveTo>
                <a:cubicBezTo>
                  <a:pt x="21196" y="1"/>
                  <a:pt x="4562" y="15338"/>
                  <a:pt x="796" y="48983"/>
                </a:cubicBezTo>
                <a:lnTo>
                  <a:pt x="628" y="48837"/>
                </a:lnTo>
                <a:lnTo>
                  <a:pt x="398" y="52519"/>
                </a:lnTo>
                <a:lnTo>
                  <a:pt x="440" y="52582"/>
                </a:lnTo>
                <a:cubicBezTo>
                  <a:pt x="377" y="53544"/>
                  <a:pt x="293" y="54507"/>
                  <a:pt x="231" y="55469"/>
                </a:cubicBezTo>
                <a:lnTo>
                  <a:pt x="1" y="59173"/>
                </a:lnTo>
                <a:lnTo>
                  <a:pt x="84" y="59236"/>
                </a:lnTo>
                <a:cubicBezTo>
                  <a:pt x="63" y="60658"/>
                  <a:pt x="42" y="62102"/>
                  <a:pt x="42" y="63567"/>
                </a:cubicBezTo>
                <a:cubicBezTo>
                  <a:pt x="1" y="67668"/>
                  <a:pt x="252" y="71790"/>
                  <a:pt x="628" y="75598"/>
                </a:cubicBezTo>
                <a:cubicBezTo>
                  <a:pt x="1151" y="81268"/>
                  <a:pt x="2030" y="87294"/>
                  <a:pt x="3327" y="93697"/>
                </a:cubicBezTo>
                <a:lnTo>
                  <a:pt x="3202" y="93822"/>
                </a:lnTo>
                <a:lnTo>
                  <a:pt x="3746" y="95664"/>
                </a:lnTo>
                <a:cubicBezTo>
                  <a:pt x="4018" y="96919"/>
                  <a:pt x="4290" y="98216"/>
                  <a:pt x="4604" y="99493"/>
                </a:cubicBezTo>
                <a:lnTo>
                  <a:pt x="4394" y="99702"/>
                </a:lnTo>
                <a:lnTo>
                  <a:pt x="5315" y="102757"/>
                </a:lnTo>
                <a:lnTo>
                  <a:pt x="5420" y="102652"/>
                </a:lnTo>
                <a:cubicBezTo>
                  <a:pt x="7073" y="109159"/>
                  <a:pt x="9186" y="116022"/>
                  <a:pt x="11781" y="123178"/>
                </a:cubicBezTo>
                <a:lnTo>
                  <a:pt x="13120" y="127426"/>
                </a:lnTo>
                <a:cubicBezTo>
                  <a:pt x="13245" y="127677"/>
                  <a:pt x="13433" y="127949"/>
                  <a:pt x="13664" y="128200"/>
                </a:cubicBezTo>
                <a:cubicBezTo>
                  <a:pt x="13685" y="128242"/>
                  <a:pt x="13685" y="128283"/>
                  <a:pt x="13705" y="128304"/>
                </a:cubicBezTo>
                <a:cubicBezTo>
                  <a:pt x="13705" y="128304"/>
                  <a:pt x="16530" y="131380"/>
                  <a:pt x="20652" y="131401"/>
                </a:cubicBezTo>
                <a:cubicBezTo>
                  <a:pt x="20938" y="131451"/>
                  <a:pt x="21221" y="131474"/>
                  <a:pt x="21501" y="131474"/>
                </a:cubicBezTo>
                <a:cubicBezTo>
                  <a:pt x="23100" y="131474"/>
                  <a:pt x="24563" y="130720"/>
                  <a:pt x="25632" y="129936"/>
                </a:cubicBezTo>
                <a:cubicBezTo>
                  <a:pt x="26887" y="129183"/>
                  <a:pt x="27599" y="128367"/>
                  <a:pt x="27599" y="128367"/>
                </a:cubicBezTo>
                <a:cubicBezTo>
                  <a:pt x="30319" y="121546"/>
                  <a:pt x="32579" y="114997"/>
                  <a:pt x="34420" y="108741"/>
                </a:cubicBezTo>
                <a:lnTo>
                  <a:pt x="35361" y="106063"/>
                </a:lnTo>
                <a:lnTo>
                  <a:pt x="35236" y="105937"/>
                </a:lnTo>
                <a:cubicBezTo>
                  <a:pt x="35571" y="104724"/>
                  <a:pt x="35885" y="103510"/>
                  <a:pt x="36198" y="102338"/>
                </a:cubicBezTo>
                <a:lnTo>
                  <a:pt x="36240" y="102359"/>
                </a:lnTo>
                <a:lnTo>
                  <a:pt x="37140" y="99304"/>
                </a:lnTo>
                <a:lnTo>
                  <a:pt x="37014" y="99179"/>
                </a:lnTo>
                <a:cubicBezTo>
                  <a:pt x="37224" y="98342"/>
                  <a:pt x="37412" y="97505"/>
                  <a:pt x="37621" y="96668"/>
                </a:cubicBezTo>
                <a:lnTo>
                  <a:pt x="37810" y="96856"/>
                </a:lnTo>
                <a:lnTo>
                  <a:pt x="38709" y="93780"/>
                </a:lnTo>
                <a:lnTo>
                  <a:pt x="38354" y="93425"/>
                </a:lnTo>
                <a:cubicBezTo>
                  <a:pt x="38479" y="92818"/>
                  <a:pt x="38605" y="92190"/>
                  <a:pt x="38709" y="91583"/>
                </a:cubicBezTo>
                <a:lnTo>
                  <a:pt x="38772" y="91646"/>
                </a:lnTo>
                <a:lnTo>
                  <a:pt x="38772" y="91646"/>
                </a:lnTo>
                <a:cubicBezTo>
                  <a:pt x="38725" y="91558"/>
                  <a:pt x="42307" y="76047"/>
                  <a:pt x="41806" y="61537"/>
                </a:cubicBezTo>
                <a:cubicBezTo>
                  <a:pt x="41806" y="58399"/>
                  <a:pt x="41680" y="55407"/>
                  <a:pt x="41450" y="52498"/>
                </a:cubicBezTo>
                <a:lnTo>
                  <a:pt x="41639" y="52310"/>
                </a:lnTo>
                <a:lnTo>
                  <a:pt x="41408" y="48627"/>
                </a:lnTo>
                <a:lnTo>
                  <a:pt x="41115" y="48920"/>
                </a:lnTo>
                <a:cubicBezTo>
                  <a:pt x="37621" y="15401"/>
                  <a:pt x="21196" y="1"/>
                  <a:pt x="21196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6" name="Google Shape;936;p43"/>
          <p:cNvSpPr txBox="1">
            <a:spLocks noGrp="1"/>
          </p:cNvSpPr>
          <p:nvPr>
            <p:ph type="subTitle" idx="4294967295"/>
          </p:nvPr>
        </p:nvSpPr>
        <p:spPr>
          <a:xfrm>
            <a:off x="561583" y="1926525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Man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37" name="Google Shape;937;p43"/>
          <p:cNvSpPr txBox="1">
            <a:spLocks noGrp="1"/>
          </p:cNvSpPr>
          <p:nvPr>
            <p:ph type="subTitle" idx="4294967295"/>
          </p:nvPr>
        </p:nvSpPr>
        <p:spPr>
          <a:xfrm>
            <a:off x="561583" y="2413413"/>
            <a:ext cx="814200" cy="27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Woman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938" name="Google Shape;938;p43"/>
          <p:cNvSpPr txBox="1"/>
          <p:nvPr/>
        </p:nvSpPr>
        <p:spPr>
          <a:xfrm>
            <a:off x="4316033" y="1660325"/>
            <a:ext cx="16674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Mercury is the closest planet to the Sun and the smallest one in the wonderful Solar System: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Cool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Sportive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Healthy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457200" lvl="0" indent="-3175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dika"/>
              <a:buChar char="●"/>
            </a:pPr>
            <a:r>
              <a:rPr lang="en">
                <a:solidFill>
                  <a:schemeClr val="dk1"/>
                </a:solidFill>
                <a:latin typeface="Andika"/>
                <a:ea typeface="Andika"/>
                <a:cs typeface="Andika"/>
                <a:sym typeface="Andika"/>
              </a:rPr>
              <a:t>Friendly</a:t>
            </a: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>
              <a:solidFill>
                <a:schemeClr val="dk1"/>
              </a:solidFill>
              <a:latin typeface="Andika"/>
              <a:ea typeface="Andika"/>
              <a:cs typeface="Andika"/>
              <a:sym typeface="Andika"/>
            </a:endParaRPr>
          </a:p>
        </p:txBody>
      </p:sp>
      <p:grpSp>
        <p:nvGrpSpPr>
          <p:cNvPr id="815" name="Grupo 814">
            <a:extLst>
              <a:ext uri="{FF2B5EF4-FFF2-40B4-BE49-F238E27FC236}">
                <a16:creationId xmlns:a16="http://schemas.microsoft.com/office/drawing/2014/main" id="{95BEAA33-B7FF-85F7-6759-7583FBCE068B}"/>
              </a:ext>
            </a:extLst>
          </p:cNvPr>
          <p:cNvGrpSpPr/>
          <p:nvPr/>
        </p:nvGrpSpPr>
        <p:grpSpPr>
          <a:xfrm>
            <a:off x="5772150" y="3109913"/>
            <a:ext cx="3186113" cy="2085975"/>
            <a:chOff x="5772150" y="3109913"/>
            <a:chExt cx="3186113" cy="2085975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D6157AB4-327F-FFD7-25CF-6AD81E9DE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1775" y="4525963"/>
              <a:ext cx="438150" cy="647700"/>
            </a:xfrm>
            <a:custGeom>
              <a:avLst/>
              <a:gdLst>
                <a:gd name="T0" fmla="*/ 60 w 99"/>
                <a:gd name="T1" fmla="*/ 79 h 146"/>
                <a:gd name="T2" fmla="*/ 76 w 99"/>
                <a:gd name="T3" fmla="*/ 107 h 146"/>
                <a:gd name="T4" fmla="*/ 99 w 99"/>
                <a:gd name="T5" fmla="*/ 145 h 146"/>
                <a:gd name="T6" fmla="*/ 96 w 99"/>
                <a:gd name="T7" fmla="*/ 146 h 146"/>
                <a:gd name="T8" fmla="*/ 58 w 99"/>
                <a:gd name="T9" fmla="*/ 146 h 146"/>
                <a:gd name="T10" fmla="*/ 56 w 99"/>
                <a:gd name="T11" fmla="*/ 146 h 146"/>
                <a:gd name="T12" fmla="*/ 47 w 99"/>
                <a:gd name="T13" fmla="*/ 135 h 146"/>
                <a:gd name="T14" fmla="*/ 13 w 99"/>
                <a:gd name="T15" fmla="*/ 76 h 146"/>
                <a:gd name="T16" fmla="*/ 9 w 99"/>
                <a:gd name="T17" fmla="*/ 66 h 146"/>
                <a:gd name="T18" fmla="*/ 6 w 99"/>
                <a:gd name="T19" fmla="*/ 59 h 146"/>
                <a:gd name="T20" fmla="*/ 2 w 99"/>
                <a:gd name="T21" fmla="*/ 35 h 146"/>
                <a:gd name="T22" fmla="*/ 1 w 99"/>
                <a:gd name="T23" fmla="*/ 12 h 146"/>
                <a:gd name="T24" fmla="*/ 12 w 99"/>
                <a:gd name="T25" fmla="*/ 0 h 146"/>
                <a:gd name="T26" fmla="*/ 17 w 99"/>
                <a:gd name="T27" fmla="*/ 4 h 146"/>
                <a:gd name="T28" fmla="*/ 19 w 99"/>
                <a:gd name="T29" fmla="*/ 10 h 146"/>
                <a:gd name="T30" fmla="*/ 43 w 99"/>
                <a:gd name="T31" fmla="*/ 47 h 146"/>
                <a:gd name="T32" fmla="*/ 60 w 99"/>
                <a:gd name="T33" fmla="*/ 76 h 146"/>
                <a:gd name="T34" fmla="*/ 60 w 99"/>
                <a:gd name="T35" fmla="*/ 79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" h="146">
                  <a:moveTo>
                    <a:pt x="60" y="79"/>
                  </a:moveTo>
                  <a:cubicBezTo>
                    <a:pt x="64" y="89"/>
                    <a:pt x="71" y="98"/>
                    <a:pt x="76" y="107"/>
                  </a:cubicBezTo>
                  <a:cubicBezTo>
                    <a:pt x="84" y="120"/>
                    <a:pt x="91" y="133"/>
                    <a:pt x="99" y="145"/>
                  </a:cubicBezTo>
                  <a:cubicBezTo>
                    <a:pt x="98" y="146"/>
                    <a:pt x="97" y="146"/>
                    <a:pt x="96" y="146"/>
                  </a:cubicBezTo>
                  <a:cubicBezTo>
                    <a:pt x="84" y="146"/>
                    <a:pt x="71" y="146"/>
                    <a:pt x="58" y="146"/>
                  </a:cubicBezTo>
                  <a:cubicBezTo>
                    <a:pt x="57" y="146"/>
                    <a:pt x="56" y="146"/>
                    <a:pt x="56" y="146"/>
                  </a:cubicBezTo>
                  <a:cubicBezTo>
                    <a:pt x="51" y="143"/>
                    <a:pt x="50" y="139"/>
                    <a:pt x="47" y="135"/>
                  </a:cubicBezTo>
                  <a:cubicBezTo>
                    <a:pt x="37" y="115"/>
                    <a:pt x="24" y="96"/>
                    <a:pt x="13" y="76"/>
                  </a:cubicBezTo>
                  <a:cubicBezTo>
                    <a:pt x="12" y="73"/>
                    <a:pt x="10" y="70"/>
                    <a:pt x="9" y="66"/>
                  </a:cubicBezTo>
                  <a:cubicBezTo>
                    <a:pt x="9" y="64"/>
                    <a:pt x="8" y="61"/>
                    <a:pt x="6" y="59"/>
                  </a:cubicBezTo>
                  <a:cubicBezTo>
                    <a:pt x="1" y="52"/>
                    <a:pt x="0" y="44"/>
                    <a:pt x="2" y="35"/>
                  </a:cubicBezTo>
                  <a:cubicBezTo>
                    <a:pt x="3" y="28"/>
                    <a:pt x="0" y="20"/>
                    <a:pt x="1" y="12"/>
                  </a:cubicBezTo>
                  <a:cubicBezTo>
                    <a:pt x="2" y="5"/>
                    <a:pt x="4" y="1"/>
                    <a:pt x="12" y="0"/>
                  </a:cubicBezTo>
                  <a:cubicBezTo>
                    <a:pt x="14" y="0"/>
                    <a:pt x="15" y="2"/>
                    <a:pt x="17" y="4"/>
                  </a:cubicBezTo>
                  <a:cubicBezTo>
                    <a:pt x="18" y="6"/>
                    <a:pt x="19" y="8"/>
                    <a:pt x="19" y="10"/>
                  </a:cubicBezTo>
                  <a:cubicBezTo>
                    <a:pt x="28" y="21"/>
                    <a:pt x="35" y="35"/>
                    <a:pt x="43" y="47"/>
                  </a:cubicBezTo>
                  <a:cubicBezTo>
                    <a:pt x="49" y="57"/>
                    <a:pt x="54" y="66"/>
                    <a:pt x="60" y="76"/>
                  </a:cubicBezTo>
                  <a:cubicBezTo>
                    <a:pt x="60" y="77"/>
                    <a:pt x="61" y="78"/>
                    <a:pt x="60" y="79"/>
                  </a:cubicBezTo>
                  <a:close/>
                </a:path>
              </a:pathLst>
            </a:custGeom>
            <a:solidFill>
              <a:srgbClr val="AC6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CF901EBB-78BD-2A29-DF09-E92444BC3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2875" y="3860800"/>
              <a:ext cx="393700" cy="846138"/>
            </a:xfrm>
            <a:custGeom>
              <a:avLst/>
              <a:gdLst>
                <a:gd name="T0" fmla="*/ 2 w 89"/>
                <a:gd name="T1" fmla="*/ 36 h 191"/>
                <a:gd name="T2" fmla="*/ 23 w 89"/>
                <a:gd name="T3" fmla="*/ 0 h 191"/>
                <a:gd name="T4" fmla="*/ 25 w 89"/>
                <a:gd name="T5" fmla="*/ 7 h 191"/>
                <a:gd name="T6" fmla="*/ 32 w 89"/>
                <a:gd name="T7" fmla="*/ 27 h 191"/>
                <a:gd name="T8" fmla="*/ 44 w 89"/>
                <a:gd name="T9" fmla="*/ 48 h 191"/>
                <a:gd name="T10" fmla="*/ 64 w 89"/>
                <a:gd name="T11" fmla="*/ 85 h 191"/>
                <a:gd name="T12" fmla="*/ 74 w 89"/>
                <a:gd name="T13" fmla="*/ 102 h 191"/>
                <a:gd name="T14" fmla="*/ 77 w 89"/>
                <a:gd name="T15" fmla="*/ 110 h 191"/>
                <a:gd name="T16" fmla="*/ 84 w 89"/>
                <a:gd name="T17" fmla="*/ 126 h 191"/>
                <a:gd name="T18" fmla="*/ 84 w 89"/>
                <a:gd name="T19" fmla="*/ 136 h 191"/>
                <a:gd name="T20" fmla="*/ 83 w 89"/>
                <a:gd name="T21" fmla="*/ 141 h 191"/>
                <a:gd name="T22" fmla="*/ 82 w 89"/>
                <a:gd name="T23" fmla="*/ 163 h 191"/>
                <a:gd name="T24" fmla="*/ 85 w 89"/>
                <a:gd name="T25" fmla="*/ 176 h 191"/>
                <a:gd name="T26" fmla="*/ 86 w 89"/>
                <a:gd name="T27" fmla="*/ 189 h 191"/>
                <a:gd name="T28" fmla="*/ 80 w 89"/>
                <a:gd name="T29" fmla="*/ 185 h 191"/>
                <a:gd name="T30" fmla="*/ 49 w 89"/>
                <a:gd name="T31" fmla="*/ 131 h 191"/>
                <a:gd name="T32" fmla="*/ 44 w 89"/>
                <a:gd name="T33" fmla="*/ 123 h 191"/>
                <a:gd name="T34" fmla="*/ 10 w 89"/>
                <a:gd name="T35" fmla="*/ 64 h 191"/>
                <a:gd name="T36" fmla="*/ 2 w 89"/>
                <a:gd name="T37" fmla="*/ 3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191">
                  <a:moveTo>
                    <a:pt x="2" y="36"/>
                  </a:moveTo>
                  <a:cubicBezTo>
                    <a:pt x="9" y="24"/>
                    <a:pt x="15" y="12"/>
                    <a:pt x="23" y="0"/>
                  </a:cubicBezTo>
                  <a:cubicBezTo>
                    <a:pt x="26" y="2"/>
                    <a:pt x="25" y="4"/>
                    <a:pt x="25" y="7"/>
                  </a:cubicBezTo>
                  <a:cubicBezTo>
                    <a:pt x="26" y="14"/>
                    <a:pt x="28" y="21"/>
                    <a:pt x="32" y="27"/>
                  </a:cubicBezTo>
                  <a:cubicBezTo>
                    <a:pt x="36" y="35"/>
                    <a:pt x="40" y="42"/>
                    <a:pt x="44" y="48"/>
                  </a:cubicBezTo>
                  <a:cubicBezTo>
                    <a:pt x="51" y="61"/>
                    <a:pt x="59" y="72"/>
                    <a:pt x="64" y="85"/>
                  </a:cubicBezTo>
                  <a:cubicBezTo>
                    <a:pt x="66" y="92"/>
                    <a:pt x="71" y="97"/>
                    <a:pt x="74" y="102"/>
                  </a:cubicBezTo>
                  <a:cubicBezTo>
                    <a:pt x="75" y="105"/>
                    <a:pt x="77" y="107"/>
                    <a:pt x="77" y="110"/>
                  </a:cubicBezTo>
                  <a:cubicBezTo>
                    <a:pt x="78" y="116"/>
                    <a:pt x="83" y="121"/>
                    <a:pt x="84" y="126"/>
                  </a:cubicBezTo>
                  <a:cubicBezTo>
                    <a:pt x="85" y="130"/>
                    <a:pt x="86" y="133"/>
                    <a:pt x="84" y="136"/>
                  </a:cubicBezTo>
                  <a:cubicBezTo>
                    <a:pt x="83" y="137"/>
                    <a:pt x="82" y="139"/>
                    <a:pt x="83" y="141"/>
                  </a:cubicBezTo>
                  <a:cubicBezTo>
                    <a:pt x="85" y="148"/>
                    <a:pt x="83" y="156"/>
                    <a:pt x="82" y="163"/>
                  </a:cubicBezTo>
                  <a:cubicBezTo>
                    <a:pt x="82" y="168"/>
                    <a:pt x="83" y="172"/>
                    <a:pt x="85" y="176"/>
                  </a:cubicBezTo>
                  <a:cubicBezTo>
                    <a:pt x="87" y="180"/>
                    <a:pt x="89" y="184"/>
                    <a:pt x="86" y="189"/>
                  </a:cubicBezTo>
                  <a:cubicBezTo>
                    <a:pt x="82" y="191"/>
                    <a:pt x="82" y="187"/>
                    <a:pt x="80" y="185"/>
                  </a:cubicBezTo>
                  <a:cubicBezTo>
                    <a:pt x="70" y="167"/>
                    <a:pt x="59" y="149"/>
                    <a:pt x="49" y="131"/>
                  </a:cubicBezTo>
                  <a:cubicBezTo>
                    <a:pt x="47" y="129"/>
                    <a:pt x="46" y="126"/>
                    <a:pt x="44" y="123"/>
                  </a:cubicBezTo>
                  <a:cubicBezTo>
                    <a:pt x="33" y="104"/>
                    <a:pt x="21" y="84"/>
                    <a:pt x="10" y="64"/>
                  </a:cubicBezTo>
                  <a:cubicBezTo>
                    <a:pt x="5" y="56"/>
                    <a:pt x="0" y="47"/>
                    <a:pt x="2" y="36"/>
                  </a:cubicBezTo>
                  <a:close/>
                </a:path>
              </a:pathLst>
            </a:custGeom>
            <a:solidFill>
              <a:srgbClr val="EF7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824C4B15-75B3-15FE-0AFF-F023C3C8D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4525963"/>
              <a:ext cx="433388" cy="652463"/>
            </a:xfrm>
            <a:custGeom>
              <a:avLst/>
              <a:gdLst>
                <a:gd name="T0" fmla="*/ 3 w 98"/>
                <a:gd name="T1" fmla="*/ 34 h 147"/>
                <a:gd name="T2" fmla="*/ 23 w 98"/>
                <a:gd name="T3" fmla="*/ 0 h 147"/>
                <a:gd name="T4" fmla="*/ 25 w 98"/>
                <a:gd name="T5" fmla="*/ 7 h 147"/>
                <a:gd name="T6" fmla="*/ 31 w 98"/>
                <a:gd name="T7" fmla="*/ 29 h 147"/>
                <a:gd name="T8" fmla="*/ 93 w 98"/>
                <a:gd name="T9" fmla="*/ 133 h 147"/>
                <a:gd name="T10" fmla="*/ 96 w 98"/>
                <a:gd name="T11" fmla="*/ 144 h 147"/>
                <a:gd name="T12" fmla="*/ 90 w 98"/>
                <a:gd name="T13" fmla="*/ 147 h 147"/>
                <a:gd name="T14" fmla="*/ 61 w 98"/>
                <a:gd name="T15" fmla="*/ 146 h 147"/>
                <a:gd name="T16" fmla="*/ 54 w 98"/>
                <a:gd name="T17" fmla="*/ 140 h 147"/>
                <a:gd name="T18" fmla="*/ 8 w 98"/>
                <a:gd name="T19" fmla="*/ 63 h 147"/>
                <a:gd name="T20" fmla="*/ 3 w 98"/>
                <a:gd name="T21" fmla="*/ 52 h 147"/>
                <a:gd name="T22" fmla="*/ 3 w 98"/>
                <a:gd name="T23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47">
                  <a:moveTo>
                    <a:pt x="3" y="34"/>
                  </a:moveTo>
                  <a:cubicBezTo>
                    <a:pt x="9" y="22"/>
                    <a:pt x="15" y="11"/>
                    <a:pt x="23" y="0"/>
                  </a:cubicBezTo>
                  <a:cubicBezTo>
                    <a:pt x="25" y="2"/>
                    <a:pt x="25" y="4"/>
                    <a:pt x="25" y="7"/>
                  </a:cubicBezTo>
                  <a:cubicBezTo>
                    <a:pt x="25" y="15"/>
                    <a:pt x="27" y="22"/>
                    <a:pt x="31" y="29"/>
                  </a:cubicBezTo>
                  <a:cubicBezTo>
                    <a:pt x="52" y="64"/>
                    <a:pt x="72" y="98"/>
                    <a:pt x="93" y="133"/>
                  </a:cubicBezTo>
                  <a:cubicBezTo>
                    <a:pt x="95" y="136"/>
                    <a:pt x="98" y="139"/>
                    <a:pt x="96" y="144"/>
                  </a:cubicBezTo>
                  <a:cubicBezTo>
                    <a:pt x="94" y="146"/>
                    <a:pt x="92" y="147"/>
                    <a:pt x="90" y="147"/>
                  </a:cubicBezTo>
                  <a:cubicBezTo>
                    <a:pt x="80" y="147"/>
                    <a:pt x="71" y="147"/>
                    <a:pt x="61" y="146"/>
                  </a:cubicBezTo>
                  <a:cubicBezTo>
                    <a:pt x="58" y="146"/>
                    <a:pt x="56" y="143"/>
                    <a:pt x="54" y="140"/>
                  </a:cubicBezTo>
                  <a:cubicBezTo>
                    <a:pt x="39" y="115"/>
                    <a:pt x="24" y="88"/>
                    <a:pt x="8" y="63"/>
                  </a:cubicBezTo>
                  <a:cubicBezTo>
                    <a:pt x="6" y="59"/>
                    <a:pt x="5" y="56"/>
                    <a:pt x="3" y="52"/>
                  </a:cubicBezTo>
                  <a:cubicBezTo>
                    <a:pt x="1" y="46"/>
                    <a:pt x="0" y="40"/>
                    <a:pt x="3" y="34"/>
                  </a:cubicBezTo>
                  <a:close/>
                </a:path>
              </a:pathLst>
            </a:custGeom>
            <a:solidFill>
              <a:srgbClr val="2B89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9DABED05-05C4-0887-405B-A21E5EBA7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5563" y="4019550"/>
              <a:ext cx="314325" cy="728663"/>
            </a:xfrm>
            <a:custGeom>
              <a:avLst/>
              <a:gdLst>
                <a:gd name="T0" fmla="*/ 22 w 71"/>
                <a:gd name="T1" fmla="*/ 0 h 164"/>
                <a:gd name="T2" fmla="*/ 58 w 71"/>
                <a:gd name="T3" fmla="*/ 74 h 164"/>
                <a:gd name="T4" fmla="*/ 65 w 71"/>
                <a:gd name="T5" fmla="*/ 87 h 164"/>
                <a:gd name="T6" fmla="*/ 69 w 71"/>
                <a:gd name="T7" fmla="*/ 116 h 164"/>
                <a:gd name="T8" fmla="*/ 71 w 71"/>
                <a:gd name="T9" fmla="*/ 155 h 164"/>
                <a:gd name="T10" fmla="*/ 69 w 71"/>
                <a:gd name="T11" fmla="*/ 161 h 164"/>
                <a:gd name="T12" fmla="*/ 63 w 71"/>
                <a:gd name="T13" fmla="*/ 157 h 164"/>
                <a:gd name="T14" fmla="*/ 41 w 71"/>
                <a:gd name="T15" fmla="*/ 120 h 164"/>
                <a:gd name="T16" fmla="*/ 10 w 71"/>
                <a:gd name="T17" fmla="*/ 67 h 164"/>
                <a:gd name="T18" fmla="*/ 2 w 71"/>
                <a:gd name="T19" fmla="*/ 47 h 164"/>
                <a:gd name="T20" fmla="*/ 6 w 71"/>
                <a:gd name="T21" fmla="*/ 26 h 164"/>
                <a:gd name="T22" fmla="*/ 7 w 71"/>
                <a:gd name="T23" fmla="*/ 24 h 164"/>
                <a:gd name="T24" fmla="*/ 22 w 71"/>
                <a:gd name="T2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164">
                  <a:moveTo>
                    <a:pt x="22" y="0"/>
                  </a:moveTo>
                  <a:cubicBezTo>
                    <a:pt x="27" y="28"/>
                    <a:pt x="46" y="49"/>
                    <a:pt x="58" y="74"/>
                  </a:cubicBezTo>
                  <a:cubicBezTo>
                    <a:pt x="61" y="78"/>
                    <a:pt x="63" y="82"/>
                    <a:pt x="65" y="87"/>
                  </a:cubicBezTo>
                  <a:cubicBezTo>
                    <a:pt x="70" y="96"/>
                    <a:pt x="68" y="106"/>
                    <a:pt x="69" y="116"/>
                  </a:cubicBezTo>
                  <a:cubicBezTo>
                    <a:pt x="69" y="129"/>
                    <a:pt x="68" y="142"/>
                    <a:pt x="71" y="155"/>
                  </a:cubicBezTo>
                  <a:cubicBezTo>
                    <a:pt x="71" y="157"/>
                    <a:pt x="71" y="159"/>
                    <a:pt x="69" y="161"/>
                  </a:cubicBezTo>
                  <a:cubicBezTo>
                    <a:pt x="65" y="164"/>
                    <a:pt x="64" y="160"/>
                    <a:pt x="63" y="157"/>
                  </a:cubicBezTo>
                  <a:cubicBezTo>
                    <a:pt x="56" y="145"/>
                    <a:pt x="48" y="133"/>
                    <a:pt x="41" y="120"/>
                  </a:cubicBezTo>
                  <a:cubicBezTo>
                    <a:pt x="31" y="102"/>
                    <a:pt x="20" y="84"/>
                    <a:pt x="10" y="67"/>
                  </a:cubicBezTo>
                  <a:cubicBezTo>
                    <a:pt x="6" y="60"/>
                    <a:pt x="4" y="54"/>
                    <a:pt x="2" y="47"/>
                  </a:cubicBezTo>
                  <a:cubicBezTo>
                    <a:pt x="0" y="39"/>
                    <a:pt x="3" y="33"/>
                    <a:pt x="6" y="26"/>
                  </a:cubicBezTo>
                  <a:cubicBezTo>
                    <a:pt x="6" y="25"/>
                    <a:pt x="7" y="25"/>
                    <a:pt x="7" y="24"/>
                  </a:cubicBezTo>
                  <a:cubicBezTo>
                    <a:pt x="13" y="17"/>
                    <a:pt x="17" y="8"/>
                    <a:pt x="22" y="0"/>
                  </a:cubicBezTo>
                  <a:close/>
                </a:path>
              </a:pathLst>
            </a:custGeom>
            <a:solidFill>
              <a:srgbClr val="EB5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7AA66FDA-1772-3CA2-F0B1-F49EA5DC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4676775"/>
              <a:ext cx="349250" cy="509588"/>
            </a:xfrm>
            <a:custGeom>
              <a:avLst/>
              <a:gdLst>
                <a:gd name="T0" fmla="*/ 23 w 79"/>
                <a:gd name="T1" fmla="*/ 0 h 115"/>
                <a:gd name="T2" fmla="*/ 37 w 79"/>
                <a:gd name="T3" fmla="*/ 40 h 115"/>
                <a:gd name="T4" fmla="*/ 79 w 79"/>
                <a:gd name="T5" fmla="*/ 110 h 115"/>
                <a:gd name="T6" fmla="*/ 63 w 79"/>
                <a:gd name="T7" fmla="*/ 113 h 115"/>
                <a:gd name="T8" fmla="*/ 39 w 79"/>
                <a:gd name="T9" fmla="*/ 112 h 115"/>
                <a:gd name="T10" fmla="*/ 37 w 79"/>
                <a:gd name="T11" fmla="*/ 112 h 115"/>
                <a:gd name="T12" fmla="*/ 23 w 79"/>
                <a:gd name="T13" fmla="*/ 93 h 115"/>
                <a:gd name="T14" fmla="*/ 8 w 79"/>
                <a:gd name="T15" fmla="*/ 67 h 115"/>
                <a:gd name="T16" fmla="*/ 1 w 79"/>
                <a:gd name="T17" fmla="*/ 37 h 115"/>
                <a:gd name="T18" fmla="*/ 23 w 79"/>
                <a:gd name="T1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" h="115">
                  <a:moveTo>
                    <a:pt x="23" y="0"/>
                  </a:moveTo>
                  <a:cubicBezTo>
                    <a:pt x="22" y="15"/>
                    <a:pt x="29" y="27"/>
                    <a:pt x="37" y="40"/>
                  </a:cubicBezTo>
                  <a:cubicBezTo>
                    <a:pt x="51" y="63"/>
                    <a:pt x="65" y="87"/>
                    <a:pt x="79" y="110"/>
                  </a:cubicBezTo>
                  <a:cubicBezTo>
                    <a:pt x="74" y="115"/>
                    <a:pt x="69" y="113"/>
                    <a:pt x="63" y="113"/>
                  </a:cubicBezTo>
                  <a:cubicBezTo>
                    <a:pt x="55" y="112"/>
                    <a:pt x="47" y="112"/>
                    <a:pt x="39" y="112"/>
                  </a:cubicBezTo>
                  <a:cubicBezTo>
                    <a:pt x="38" y="112"/>
                    <a:pt x="38" y="112"/>
                    <a:pt x="37" y="112"/>
                  </a:cubicBezTo>
                  <a:cubicBezTo>
                    <a:pt x="30" y="107"/>
                    <a:pt x="28" y="99"/>
                    <a:pt x="23" y="93"/>
                  </a:cubicBezTo>
                  <a:cubicBezTo>
                    <a:pt x="18" y="84"/>
                    <a:pt x="14" y="75"/>
                    <a:pt x="8" y="67"/>
                  </a:cubicBezTo>
                  <a:cubicBezTo>
                    <a:pt x="2" y="58"/>
                    <a:pt x="0" y="48"/>
                    <a:pt x="1" y="37"/>
                  </a:cubicBezTo>
                  <a:cubicBezTo>
                    <a:pt x="9" y="25"/>
                    <a:pt x="16" y="12"/>
                    <a:pt x="23" y="0"/>
                  </a:cubicBezTo>
                  <a:close/>
                </a:path>
              </a:pathLst>
            </a:custGeom>
            <a:solidFill>
              <a:srgbClr val="066F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C34265D0-F3F9-6FA0-4E74-A49208346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8513" y="3109913"/>
              <a:ext cx="534988" cy="266700"/>
            </a:xfrm>
            <a:custGeom>
              <a:avLst/>
              <a:gdLst>
                <a:gd name="T0" fmla="*/ 1 w 121"/>
                <a:gd name="T1" fmla="*/ 23 h 60"/>
                <a:gd name="T2" fmla="*/ 40 w 121"/>
                <a:gd name="T3" fmla="*/ 0 h 60"/>
                <a:gd name="T4" fmla="*/ 107 w 121"/>
                <a:gd name="T5" fmla="*/ 0 h 60"/>
                <a:gd name="T6" fmla="*/ 114 w 121"/>
                <a:gd name="T7" fmla="*/ 1 h 60"/>
                <a:gd name="T8" fmla="*/ 116 w 121"/>
                <a:gd name="T9" fmla="*/ 19 h 60"/>
                <a:gd name="T10" fmla="*/ 106 w 121"/>
                <a:gd name="T11" fmla="*/ 34 h 60"/>
                <a:gd name="T12" fmla="*/ 104 w 121"/>
                <a:gd name="T13" fmla="*/ 35 h 60"/>
                <a:gd name="T14" fmla="*/ 73 w 121"/>
                <a:gd name="T15" fmla="*/ 35 h 60"/>
                <a:gd name="T16" fmla="*/ 16 w 121"/>
                <a:gd name="T17" fmla="*/ 35 h 60"/>
                <a:gd name="T18" fmla="*/ 12 w 121"/>
                <a:gd name="T19" fmla="*/ 43 h 60"/>
                <a:gd name="T20" fmla="*/ 18 w 121"/>
                <a:gd name="T21" fmla="*/ 57 h 60"/>
                <a:gd name="T22" fmla="*/ 12 w 121"/>
                <a:gd name="T23" fmla="*/ 56 h 60"/>
                <a:gd name="T24" fmla="*/ 1 w 121"/>
                <a:gd name="T25" fmla="*/ 2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60">
                  <a:moveTo>
                    <a:pt x="1" y="23"/>
                  </a:moveTo>
                  <a:cubicBezTo>
                    <a:pt x="8" y="5"/>
                    <a:pt x="22" y="0"/>
                    <a:pt x="40" y="0"/>
                  </a:cubicBezTo>
                  <a:cubicBezTo>
                    <a:pt x="63" y="1"/>
                    <a:pt x="85" y="0"/>
                    <a:pt x="107" y="0"/>
                  </a:cubicBezTo>
                  <a:cubicBezTo>
                    <a:pt x="109" y="0"/>
                    <a:pt x="112" y="0"/>
                    <a:pt x="114" y="1"/>
                  </a:cubicBezTo>
                  <a:cubicBezTo>
                    <a:pt x="118" y="7"/>
                    <a:pt x="121" y="13"/>
                    <a:pt x="116" y="19"/>
                  </a:cubicBezTo>
                  <a:cubicBezTo>
                    <a:pt x="112" y="24"/>
                    <a:pt x="110" y="29"/>
                    <a:pt x="106" y="34"/>
                  </a:cubicBezTo>
                  <a:cubicBezTo>
                    <a:pt x="105" y="34"/>
                    <a:pt x="104" y="34"/>
                    <a:pt x="104" y="35"/>
                  </a:cubicBezTo>
                  <a:cubicBezTo>
                    <a:pt x="93" y="36"/>
                    <a:pt x="83" y="35"/>
                    <a:pt x="73" y="35"/>
                  </a:cubicBezTo>
                  <a:cubicBezTo>
                    <a:pt x="54" y="35"/>
                    <a:pt x="35" y="35"/>
                    <a:pt x="16" y="35"/>
                  </a:cubicBezTo>
                  <a:cubicBezTo>
                    <a:pt x="9" y="35"/>
                    <a:pt x="9" y="36"/>
                    <a:pt x="12" y="43"/>
                  </a:cubicBezTo>
                  <a:cubicBezTo>
                    <a:pt x="13" y="48"/>
                    <a:pt x="17" y="51"/>
                    <a:pt x="18" y="57"/>
                  </a:cubicBezTo>
                  <a:cubicBezTo>
                    <a:pt x="15" y="60"/>
                    <a:pt x="14" y="60"/>
                    <a:pt x="12" y="56"/>
                  </a:cubicBezTo>
                  <a:cubicBezTo>
                    <a:pt x="6" y="46"/>
                    <a:pt x="0" y="36"/>
                    <a:pt x="1" y="23"/>
                  </a:cubicBezTo>
                  <a:close/>
                </a:path>
              </a:pathLst>
            </a:custGeom>
            <a:solidFill>
              <a:srgbClr val="AC6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B7BB942E-4BB9-021B-0A7D-1157961E2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2900" y="3678238"/>
              <a:ext cx="296863" cy="714375"/>
            </a:xfrm>
            <a:custGeom>
              <a:avLst/>
              <a:gdLst>
                <a:gd name="T0" fmla="*/ 9 w 67"/>
                <a:gd name="T1" fmla="*/ 24 h 161"/>
                <a:gd name="T2" fmla="*/ 23 w 67"/>
                <a:gd name="T3" fmla="*/ 0 h 161"/>
                <a:gd name="T4" fmla="*/ 25 w 67"/>
                <a:gd name="T5" fmla="*/ 4 h 161"/>
                <a:gd name="T6" fmla="*/ 31 w 67"/>
                <a:gd name="T7" fmla="*/ 25 h 161"/>
                <a:gd name="T8" fmla="*/ 61 w 67"/>
                <a:gd name="T9" fmla="*/ 77 h 161"/>
                <a:gd name="T10" fmla="*/ 62 w 67"/>
                <a:gd name="T11" fmla="*/ 82 h 161"/>
                <a:gd name="T12" fmla="*/ 58 w 67"/>
                <a:gd name="T13" fmla="*/ 93 h 161"/>
                <a:gd name="T14" fmla="*/ 58 w 67"/>
                <a:gd name="T15" fmla="*/ 107 h 161"/>
                <a:gd name="T16" fmla="*/ 65 w 67"/>
                <a:gd name="T17" fmla="*/ 153 h 161"/>
                <a:gd name="T18" fmla="*/ 66 w 67"/>
                <a:gd name="T19" fmla="*/ 159 h 161"/>
                <a:gd name="T20" fmla="*/ 59 w 67"/>
                <a:gd name="T21" fmla="*/ 154 h 161"/>
                <a:gd name="T22" fmla="*/ 39 w 67"/>
                <a:gd name="T23" fmla="*/ 118 h 161"/>
                <a:gd name="T24" fmla="*/ 32 w 67"/>
                <a:gd name="T25" fmla="*/ 108 h 161"/>
                <a:gd name="T26" fmla="*/ 5 w 67"/>
                <a:gd name="T27" fmla="*/ 59 h 161"/>
                <a:gd name="T28" fmla="*/ 0 w 67"/>
                <a:gd name="T29" fmla="*/ 43 h 161"/>
                <a:gd name="T30" fmla="*/ 9 w 67"/>
                <a:gd name="T31" fmla="*/ 2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161">
                  <a:moveTo>
                    <a:pt x="9" y="24"/>
                  </a:moveTo>
                  <a:cubicBezTo>
                    <a:pt x="14" y="16"/>
                    <a:pt x="19" y="8"/>
                    <a:pt x="23" y="0"/>
                  </a:cubicBezTo>
                  <a:cubicBezTo>
                    <a:pt x="25" y="1"/>
                    <a:pt x="25" y="3"/>
                    <a:pt x="25" y="4"/>
                  </a:cubicBezTo>
                  <a:cubicBezTo>
                    <a:pt x="25" y="12"/>
                    <a:pt x="27" y="19"/>
                    <a:pt x="31" y="25"/>
                  </a:cubicBezTo>
                  <a:cubicBezTo>
                    <a:pt x="41" y="42"/>
                    <a:pt x="50" y="60"/>
                    <a:pt x="61" y="77"/>
                  </a:cubicBezTo>
                  <a:cubicBezTo>
                    <a:pt x="62" y="78"/>
                    <a:pt x="62" y="80"/>
                    <a:pt x="62" y="82"/>
                  </a:cubicBezTo>
                  <a:cubicBezTo>
                    <a:pt x="56" y="84"/>
                    <a:pt x="56" y="88"/>
                    <a:pt x="58" y="93"/>
                  </a:cubicBezTo>
                  <a:cubicBezTo>
                    <a:pt x="60" y="97"/>
                    <a:pt x="59" y="103"/>
                    <a:pt x="58" y="107"/>
                  </a:cubicBezTo>
                  <a:cubicBezTo>
                    <a:pt x="56" y="123"/>
                    <a:pt x="58" y="139"/>
                    <a:pt x="65" y="153"/>
                  </a:cubicBezTo>
                  <a:cubicBezTo>
                    <a:pt x="66" y="155"/>
                    <a:pt x="67" y="157"/>
                    <a:pt x="66" y="159"/>
                  </a:cubicBezTo>
                  <a:cubicBezTo>
                    <a:pt x="61" y="161"/>
                    <a:pt x="60" y="156"/>
                    <a:pt x="59" y="154"/>
                  </a:cubicBezTo>
                  <a:cubicBezTo>
                    <a:pt x="52" y="141"/>
                    <a:pt x="45" y="130"/>
                    <a:pt x="39" y="118"/>
                  </a:cubicBezTo>
                  <a:cubicBezTo>
                    <a:pt x="37" y="114"/>
                    <a:pt x="35" y="111"/>
                    <a:pt x="32" y="108"/>
                  </a:cubicBezTo>
                  <a:cubicBezTo>
                    <a:pt x="23" y="92"/>
                    <a:pt x="13" y="76"/>
                    <a:pt x="5" y="59"/>
                  </a:cubicBezTo>
                  <a:cubicBezTo>
                    <a:pt x="3" y="54"/>
                    <a:pt x="1" y="49"/>
                    <a:pt x="0" y="43"/>
                  </a:cubicBezTo>
                  <a:cubicBezTo>
                    <a:pt x="1" y="35"/>
                    <a:pt x="7" y="31"/>
                    <a:pt x="9" y="24"/>
                  </a:cubicBezTo>
                  <a:close/>
                </a:path>
              </a:pathLst>
            </a:custGeom>
            <a:solidFill>
              <a:srgbClr val="BD21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A3CF617C-F4E9-9309-D648-6DFF784D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5475" y="3344863"/>
              <a:ext cx="265113" cy="647700"/>
            </a:xfrm>
            <a:custGeom>
              <a:avLst/>
              <a:gdLst>
                <a:gd name="T0" fmla="*/ 8 w 60"/>
                <a:gd name="T1" fmla="*/ 25 h 146"/>
                <a:gd name="T2" fmla="*/ 23 w 60"/>
                <a:gd name="T3" fmla="*/ 0 h 146"/>
                <a:gd name="T4" fmla="*/ 25 w 60"/>
                <a:gd name="T5" fmla="*/ 3 h 146"/>
                <a:gd name="T6" fmla="*/ 42 w 60"/>
                <a:gd name="T7" fmla="*/ 44 h 146"/>
                <a:gd name="T8" fmla="*/ 59 w 60"/>
                <a:gd name="T9" fmla="*/ 74 h 146"/>
                <a:gd name="T10" fmla="*/ 54 w 60"/>
                <a:gd name="T11" fmla="*/ 76 h 146"/>
                <a:gd name="T12" fmla="*/ 49 w 60"/>
                <a:gd name="T13" fmla="*/ 72 h 146"/>
                <a:gd name="T14" fmla="*/ 51 w 60"/>
                <a:gd name="T15" fmla="*/ 77 h 146"/>
                <a:gd name="T16" fmla="*/ 51 w 60"/>
                <a:gd name="T17" fmla="*/ 89 h 146"/>
                <a:gd name="T18" fmla="*/ 50 w 60"/>
                <a:gd name="T19" fmla="*/ 98 h 146"/>
                <a:gd name="T20" fmla="*/ 50 w 60"/>
                <a:gd name="T21" fmla="*/ 116 h 146"/>
                <a:gd name="T22" fmla="*/ 52 w 60"/>
                <a:gd name="T23" fmla="*/ 126 h 146"/>
                <a:gd name="T24" fmla="*/ 58 w 60"/>
                <a:gd name="T25" fmla="*/ 145 h 146"/>
                <a:gd name="T26" fmla="*/ 52 w 60"/>
                <a:gd name="T27" fmla="*/ 140 h 146"/>
                <a:gd name="T28" fmla="*/ 29 w 60"/>
                <a:gd name="T29" fmla="*/ 101 h 146"/>
                <a:gd name="T30" fmla="*/ 5 w 60"/>
                <a:gd name="T31" fmla="*/ 57 h 146"/>
                <a:gd name="T32" fmla="*/ 0 w 60"/>
                <a:gd name="T33" fmla="*/ 39 h 146"/>
                <a:gd name="T34" fmla="*/ 8 w 60"/>
                <a:gd name="T35" fmla="*/ 2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" h="146">
                  <a:moveTo>
                    <a:pt x="8" y="25"/>
                  </a:moveTo>
                  <a:cubicBezTo>
                    <a:pt x="13" y="17"/>
                    <a:pt x="18" y="9"/>
                    <a:pt x="23" y="0"/>
                  </a:cubicBezTo>
                  <a:cubicBezTo>
                    <a:pt x="25" y="0"/>
                    <a:pt x="25" y="1"/>
                    <a:pt x="25" y="3"/>
                  </a:cubicBezTo>
                  <a:cubicBezTo>
                    <a:pt x="25" y="19"/>
                    <a:pt x="35" y="31"/>
                    <a:pt x="42" y="44"/>
                  </a:cubicBezTo>
                  <a:cubicBezTo>
                    <a:pt x="48" y="54"/>
                    <a:pt x="55" y="63"/>
                    <a:pt x="59" y="74"/>
                  </a:cubicBezTo>
                  <a:cubicBezTo>
                    <a:pt x="58" y="78"/>
                    <a:pt x="57" y="79"/>
                    <a:pt x="54" y="76"/>
                  </a:cubicBezTo>
                  <a:cubicBezTo>
                    <a:pt x="52" y="75"/>
                    <a:pt x="51" y="73"/>
                    <a:pt x="49" y="72"/>
                  </a:cubicBezTo>
                  <a:cubicBezTo>
                    <a:pt x="49" y="74"/>
                    <a:pt x="51" y="75"/>
                    <a:pt x="51" y="77"/>
                  </a:cubicBezTo>
                  <a:cubicBezTo>
                    <a:pt x="54" y="81"/>
                    <a:pt x="54" y="85"/>
                    <a:pt x="51" y="89"/>
                  </a:cubicBezTo>
                  <a:cubicBezTo>
                    <a:pt x="49" y="92"/>
                    <a:pt x="48" y="95"/>
                    <a:pt x="50" y="98"/>
                  </a:cubicBezTo>
                  <a:cubicBezTo>
                    <a:pt x="53" y="104"/>
                    <a:pt x="53" y="110"/>
                    <a:pt x="50" y="116"/>
                  </a:cubicBezTo>
                  <a:cubicBezTo>
                    <a:pt x="48" y="120"/>
                    <a:pt x="49" y="123"/>
                    <a:pt x="52" y="126"/>
                  </a:cubicBezTo>
                  <a:cubicBezTo>
                    <a:pt x="56" y="131"/>
                    <a:pt x="60" y="137"/>
                    <a:pt x="58" y="145"/>
                  </a:cubicBezTo>
                  <a:cubicBezTo>
                    <a:pt x="54" y="146"/>
                    <a:pt x="53" y="143"/>
                    <a:pt x="52" y="140"/>
                  </a:cubicBezTo>
                  <a:cubicBezTo>
                    <a:pt x="44" y="127"/>
                    <a:pt x="38" y="113"/>
                    <a:pt x="29" y="101"/>
                  </a:cubicBezTo>
                  <a:cubicBezTo>
                    <a:pt x="21" y="86"/>
                    <a:pt x="12" y="72"/>
                    <a:pt x="5" y="57"/>
                  </a:cubicBezTo>
                  <a:cubicBezTo>
                    <a:pt x="2" y="52"/>
                    <a:pt x="1" y="45"/>
                    <a:pt x="0" y="39"/>
                  </a:cubicBezTo>
                  <a:cubicBezTo>
                    <a:pt x="1" y="33"/>
                    <a:pt x="4" y="29"/>
                    <a:pt x="8" y="25"/>
                  </a:cubicBezTo>
                  <a:close/>
                </a:path>
              </a:pathLst>
            </a:custGeom>
            <a:solidFill>
              <a:srgbClr val="7825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8069742D-BA42-B821-66C4-08309D6C6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1400" y="4348163"/>
              <a:ext cx="252413" cy="630238"/>
            </a:xfrm>
            <a:custGeom>
              <a:avLst/>
              <a:gdLst>
                <a:gd name="T0" fmla="*/ 7 w 57"/>
                <a:gd name="T1" fmla="*/ 25 h 142"/>
                <a:gd name="T2" fmla="*/ 23 w 57"/>
                <a:gd name="T3" fmla="*/ 0 h 142"/>
                <a:gd name="T4" fmla="*/ 25 w 57"/>
                <a:gd name="T5" fmla="*/ 6 h 142"/>
                <a:gd name="T6" fmla="*/ 32 w 57"/>
                <a:gd name="T7" fmla="*/ 27 h 142"/>
                <a:gd name="T8" fmla="*/ 50 w 57"/>
                <a:gd name="T9" fmla="*/ 60 h 142"/>
                <a:gd name="T10" fmla="*/ 48 w 57"/>
                <a:gd name="T11" fmla="*/ 99 h 142"/>
                <a:gd name="T12" fmla="*/ 54 w 57"/>
                <a:gd name="T13" fmla="*/ 129 h 142"/>
                <a:gd name="T14" fmla="*/ 55 w 57"/>
                <a:gd name="T15" fmla="*/ 139 h 142"/>
                <a:gd name="T16" fmla="*/ 49 w 57"/>
                <a:gd name="T17" fmla="*/ 136 h 142"/>
                <a:gd name="T18" fmla="*/ 40 w 57"/>
                <a:gd name="T19" fmla="*/ 121 h 142"/>
                <a:gd name="T20" fmla="*/ 8 w 57"/>
                <a:gd name="T21" fmla="*/ 65 h 142"/>
                <a:gd name="T22" fmla="*/ 0 w 57"/>
                <a:gd name="T23" fmla="*/ 38 h 142"/>
                <a:gd name="T24" fmla="*/ 7 w 57"/>
                <a:gd name="T25" fmla="*/ 2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142">
                  <a:moveTo>
                    <a:pt x="7" y="25"/>
                  </a:moveTo>
                  <a:cubicBezTo>
                    <a:pt x="12" y="17"/>
                    <a:pt x="17" y="8"/>
                    <a:pt x="23" y="0"/>
                  </a:cubicBezTo>
                  <a:cubicBezTo>
                    <a:pt x="26" y="1"/>
                    <a:pt x="25" y="4"/>
                    <a:pt x="25" y="6"/>
                  </a:cubicBezTo>
                  <a:cubicBezTo>
                    <a:pt x="26" y="14"/>
                    <a:pt x="29" y="20"/>
                    <a:pt x="32" y="27"/>
                  </a:cubicBezTo>
                  <a:cubicBezTo>
                    <a:pt x="38" y="38"/>
                    <a:pt x="46" y="48"/>
                    <a:pt x="50" y="60"/>
                  </a:cubicBezTo>
                  <a:cubicBezTo>
                    <a:pt x="49" y="73"/>
                    <a:pt x="50" y="86"/>
                    <a:pt x="48" y="99"/>
                  </a:cubicBezTo>
                  <a:cubicBezTo>
                    <a:pt x="47" y="110"/>
                    <a:pt x="50" y="119"/>
                    <a:pt x="54" y="129"/>
                  </a:cubicBezTo>
                  <a:cubicBezTo>
                    <a:pt x="55" y="132"/>
                    <a:pt x="57" y="135"/>
                    <a:pt x="55" y="139"/>
                  </a:cubicBezTo>
                  <a:cubicBezTo>
                    <a:pt x="51" y="142"/>
                    <a:pt x="50" y="138"/>
                    <a:pt x="49" y="136"/>
                  </a:cubicBezTo>
                  <a:cubicBezTo>
                    <a:pt x="46" y="131"/>
                    <a:pt x="43" y="126"/>
                    <a:pt x="40" y="121"/>
                  </a:cubicBezTo>
                  <a:cubicBezTo>
                    <a:pt x="30" y="102"/>
                    <a:pt x="18" y="84"/>
                    <a:pt x="8" y="65"/>
                  </a:cubicBezTo>
                  <a:cubicBezTo>
                    <a:pt x="3" y="56"/>
                    <a:pt x="1" y="47"/>
                    <a:pt x="0" y="38"/>
                  </a:cubicBezTo>
                  <a:cubicBezTo>
                    <a:pt x="0" y="33"/>
                    <a:pt x="4" y="29"/>
                    <a:pt x="7" y="25"/>
                  </a:cubicBezTo>
                  <a:close/>
                </a:path>
              </a:pathLst>
            </a:custGeom>
            <a:solidFill>
              <a:srgbClr val="659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55C18FF4-3D50-C96F-92AB-9A22825F1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0" y="4184650"/>
              <a:ext cx="244475" cy="611188"/>
            </a:xfrm>
            <a:custGeom>
              <a:avLst/>
              <a:gdLst>
                <a:gd name="T0" fmla="*/ 25 w 55"/>
                <a:gd name="T1" fmla="*/ 96 h 138"/>
                <a:gd name="T2" fmla="*/ 6 w 55"/>
                <a:gd name="T3" fmla="*/ 62 h 138"/>
                <a:gd name="T4" fmla="*/ 0 w 55"/>
                <a:gd name="T5" fmla="*/ 37 h 138"/>
                <a:gd name="T6" fmla="*/ 21 w 55"/>
                <a:gd name="T7" fmla="*/ 0 h 138"/>
                <a:gd name="T8" fmla="*/ 23 w 55"/>
                <a:gd name="T9" fmla="*/ 7 h 138"/>
                <a:gd name="T10" fmla="*/ 29 w 55"/>
                <a:gd name="T11" fmla="*/ 31 h 138"/>
                <a:gd name="T12" fmla="*/ 30 w 55"/>
                <a:gd name="T13" fmla="*/ 34 h 138"/>
                <a:gd name="T14" fmla="*/ 47 w 55"/>
                <a:gd name="T15" fmla="*/ 66 h 138"/>
                <a:gd name="T16" fmla="*/ 48 w 55"/>
                <a:gd name="T17" fmla="*/ 68 h 138"/>
                <a:gd name="T18" fmla="*/ 52 w 55"/>
                <a:gd name="T19" fmla="*/ 81 h 138"/>
                <a:gd name="T20" fmla="*/ 48 w 55"/>
                <a:gd name="T21" fmla="*/ 87 h 138"/>
                <a:gd name="T22" fmla="*/ 49 w 55"/>
                <a:gd name="T23" fmla="*/ 111 h 138"/>
                <a:gd name="T24" fmla="*/ 50 w 55"/>
                <a:gd name="T25" fmla="*/ 136 h 138"/>
                <a:gd name="T26" fmla="*/ 46 w 55"/>
                <a:gd name="T27" fmla="*/ 134 h 138"/>
                <a:gd name="T28" fmla="*/ 25 w 55"/>
                <a:gd name="T29" fmla="*/ 9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" h="138">
                  <a:moveTo>
                    <a:pt x="25" y="96"/>
                  </a:moveTo>
                  <a:cubicBezTo>
                    <a:pt x="19" y="85"/>
                    <a:pt x="13" y="73"/>
                    <a:pt x="6" y="62"/>
                  </a:cubicBezTo>
                  <a:cubicBezTo>
                    <a:pt x="1" y="54"/>
                    <a:pt x="1" y="45"/>
                    <a:pt x="0" y="37"/>
                  </a:cubicBezTo>
                  <a:cubicBezTo>
                    <a:pt x="6" y="24"/>
                    <a:pt x="13" y="12"/>
                    <a:pt x="21" y="0"/>
                  </a:cubicBezTo>
                  <a:cubicBezTo>
                    <a:pt x="23" y="2"/>
                    <a:pt x="23" y="5"/>
                    <a:pt x="23" y="7"/>
                  </a:cubicBezTo>
                  <a:cubicBezTo>
                    <a:pt x="22" y="16"/>
                    <a:pt x="25" y="24"/>
                    <a:pt x="29" y="31"/>
                  </a:cubicBezTo>
                  <a:cubicBezTo>
                    <a:pt x="29" y="32"/>
                    <a:pt x="30" y="33"/>
                    <a:pt x="30" y="34"/>
                  </a:cubicBezTo>
                  <a:cubicBezTo>
                    <a:pt x="34" y="46"/>
                    <a:pt x="41" y="55"/>
                    <a:pt x="47" y="66"/>
                  </a:cubicBezTo>
                  <a:cubicBezTo>
                    <a:pt x="48" y="66"/>
                    <a:pt x="48" y="67"/>
                    <a:pt x="48" y="68"/>
                  </a:cubicBezTo>
                  <a:cubicBezTo>
                    <a:pt x="49" y="72"/>
                    <a:pt x="55" y="75"/>
                    <a:pt x="52" y="81"/>
                  </a:cubicBezTo>
                  <a:cubicBezTo>
                    <a:pt x="49" y="82"/>
                    <a:pt x="48" y="84"/>
                    <a:pt x="48" y="87"/>
                  </a:cubicBezTo>
                  <a:cubicBezTo>
                    <a:pt x="50" y="95"/>
                    <a:pt x="50" y="103"/>
                    <a:pt x="49" y="111"/>
                  </a:cubicBezTo>
                  <a:cubicBezTo>
                    <a:pt x="48" y="120"/>
                    <a:pt x="49" y="128"/>
                    <a:pt x="50" y="136"/>
                  </a:cubicBezTo>
                  <a:cubicBezTo>
                    <a:pt x="48" y="138"/>
                    <a:pt x="46" y="136"/>
                    <a:pt x="46" y="134"/>
                  </a:cubicBezTo>
                  <a:cubicBezTo>
                    <a:pt x="39" y="121"/>
                    <a:pt x="30" y="110"/>
                    <a:pt x="25" y="96"/>
                  </a:cubicBezTo>
                  <a:close/>
                </a:path>
              </a:pathLst>
            </a:custGeom>
            <a:solidFill>
              <a:srgbClr val="7FA3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EC9EBE84-5B4D-DC23-F427-B1761DFD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7075" y="3213100"/>
              <a:ext cx="234950" cy="527050"/>
            </a:xfrm>
            <a:custGeom>
              <a:avLst/>
              <a:gdLst>
                <a:gd name="T0" fmla="*/ 35 w 53"/>
                <a:gd name="T1" fmla="*/ 104 h 119"/>
                <a:gd name="T2" fmla="*/ 7 w 53"/>
                <a:gd name="T3" fmla="*/ 55 h 119"/>
                <a:gd name="T4" fmla="*/ 0 w 53"/>
                <a:gd name="T5" fmla="*/ 30 h 119"/>
                <a:gd name="T6" fmla="*/ 17 w 53"/>
                <a:gd name="T7" fmla="*/ 0 h 119"/>
                <a:gd name="T8" fmla="*/ 27 w 53"/>
                <a:gd name="T9" fmla="*/ 28 h 119"/>
                <a:gd name="T10" fmla="*/ 33 w 53"/>
                <a:gd name="T11" fmla="*/ 35 h 119"/>
                <a:gd name="T12" fmla="*/ 40 w 53"/>
                <a:gd name="T13" fmla="*/ 42 h 119"/>
                <a:gd name="T14" fmla="*/ 41 w 53"/>
                <a:gd name="T15" fmla="*/ 47 h 119"/>
                <a:gd name="T16" fmla="*/ 49 w 53"/>
                <a:gd name="T17" fmla="*/ 63 h 119"/>
                <a:gd name="T18" fmla="*/ 48 w 53"/>
                <a:gd name="T19" fmla="*/ 71 h 119"/>
                <a:gd name="T20" fmla="*/ 48 w 53"/>
                <a:gd name="T21" fmla="*/ 80 h 119"/>
                <a:gd name="T22" fmla="*/ 50 w 53"/>
                <a:gd name="T23" fmla="*/ 91 h 119"/>
                <a:gd name="T24" fmla="*/ 49 w 53"/>
                <a:gd name="T25" fmla="*/ 104 h 119"/>
                <a:gd name="T26" fmla="*/ 52 w 53"/>
                <a:gd name="T27" fmla="*/ 111 h 119"/>
                <a:gd name="T28" fmla="*/ 49 w 53"/>
                <a:gd name="T29" fmla="*/ 118 h 119"/>
                <a:gd name="T30" fmla="*/ 43 w 53"/>
                <a:gd name="T31" fmla="*/ 115 h 119"/>
                <a:gd name="T32" fmla="*/ 36 w 53"/>
                <a:gd name="T33" fmla="*/ 105 h 119"/>
                <a:gd name="T34" fmla="*/ 35 w 53"/>
                <a:gd name="T35" fmla="*/ 10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" h="119">
                  <a:moveTo>
                    <a:pt x="35" y="104"/>
                  </a:moveTo>
                  <a:cubicBezTo>
                    <a:pt x="25" y="88"/>
                    <a:pt x="16" y="71"/>
                    <a:pt x="7" y="55"/>
                  </a:cubicBezTo>
                  <a:cubicBezTo>
                    <a:pt x="2" y="47"/>
                    <a:pt x="1" y="39"/>
                    <a:pt x="0" y="30"/>
                  </a:cubicBezTo>
                  <a:cubicBezTo>
                    <a:pt x="6" y="20"/>
                    <a:pt x="12" y="10"/>
                    <a:pt x="17" y="0"/>
                  </a:cubicBezTo>
                  <a:cubicBezTo>
                    <a:pt x="19" y="10"/>
                    <a:pt x="22" y="20"/>
                    <a:pt x="27" y="28"/>
                  </a:cubicBezTo>
                  <a:cubicBezTo>
                    <a:pt x="29" y="31"/>
                    <a:pt x="29" y="35"/>
                    <a:pt x="33" y="35"/>
                  </a:cubicBezTo>
                  <a:cubicBezTo>
                    <a:pt x="38" y="35"/>
                    <a:pt x="38" y="39"/>
                    <a:pt x="40" y="42"/>
                  </a:cubicBezTo>
                  <a:cubicBezTo>
                    <a:pt x="41" y="43"/>
                    <a:pt x="41" y="45"/>
                    <a:pt x="41" y="47"/>
                  </a:cubicBezTo>
                  <a:cubicBezTo>
                    <a:pt x="42" y="53"/>
                    <a:pt x="47" y="57"/>
                    <a:pt x="49" y="63"/>
                  </a:cubicBezTo>
                  <a:cubicBezTo>
                    <a:pt x="51" y="66"/>
                    <a:pt x="52" y="68"/>
                    <a:pt x="48" y="71"/>
                  </a:cubicBezTo>
                  <a:cubicBezTo>
                    <a:pt x="45" y="74"/>
                    <a:pt x="45" y="77"/>
                    <a:pt x="48" y="80"/>
                  </a:cubicBezTo>
                  <a:cubicBezTo>
                    <a:pt x="52" y="84"/>
                    <a:pt x="53" y="87"/>
                    <a:pt x="50" y="91"/>
                  </a:cubicBezTo>
                  <a:cubicBezTo>
                    <a:pt x="46" y="95"/>
                    <a:pt x="46" y="99"/>
                    <a:pt x="49" y="104"/>
                  </a:cubicBezTo>
                  <a:cubicBezTo>
                    <a:pt x="51" y="106"/>
                    <a:pt x="52" y="108"/>
                    <a:pt x="52" y="111"/>
                  </a:cubicBezTo>
                  <a:cubicBezTo>
                    <a:pt x="52" y="114"/>
                    <a:pt x="53" y="117"/>
                    <a:pt x="49" y="118"/>
                  </a:cubicBezTo>
                  <a:cubicBezTo>
                    <a:pt x="46" y="119"/>
                    <a:pt x="44" y="117"/>
                    <a:pt x="43" y="115"/>
                  </a:cubicBezTo>
                  <a:cubicBezTo>
                    <a:pt x="40" y="112"/>
                    <a:pt x="40" y="107"/>
                    <a:pt x="36" y="105"/>
                  </a:cubicBezTo>
                  <a:cubicBezTo>
                    <a:pt x="36" y="105"/>
                    <a:pt x="35" y="105"/>
                    <a:pt x="35" y="104"/>
                  </a:cubicBezTo>
                  <a:close/>
                </a:path>
              </a:pathLst>
            </a:custGeom>
            <a:solidFill>
              <a:srgbClr val="914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39FD8CD4-60A2-5546-8C07-38448C69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4500" y="3532188"/>
              <a:ext cx="257175" cy="487363"/>
            </a:xfrm>
            <a:custGeom>
              <a:avLst/>
              <a:gdLst>
                <a:gd name="T0" fmla="*/ 37 w 58"/>
                <a:gd name="T1" fmla="*/ 110 h 110"/>
                <a:gd name="T2" fmla="*/ 3 w 58"/>
                <a:gd name="T3" fmla="*/ 50 h 110"/>
                <a:gd name="T4" fmla="*/ 0 w 58"/>
                <a:gd name="T5" fmla="*/ 33 h 110"/>
                <a:gd name="T6" fmla="*/ 19 w 58"/>
                <a:gd name="T7" fmla="*/ 0 h 110"/>
                <a:gd name="T8" fmla="*/ 22 w 58"/>
                <a:gd name="T9" fmla="*/ 6 h 110"/>
                <a:gd name="T10" fmla="*/ 27 w 58"/>
                <a:gd name="T11" fmla="*/ 24 h 110"/>
                <a:gd name="T12" fmla="*/ 51 w 58"/>
                <a:gd name="T13" fmla="*/ 65 h 110"/>
                <a:gd name="T14" fmla="*/ 56 w 58"/>
                <a:gd name="T15" fmla="*/ 75 h 110"/>
                <a:gd name="T16" fmla="*/ 54 w 58"/>
                <a:gd name="T17" fmla="*/ 82 h 110"/>
                <a:gd name="T18" fmla="*/ 48 w 58"/>
                <a:gd name="T19" fmla="*/ 78 h 110"/>
                <a:gd name="T20" fmla="*/ 44 w 58"/>
                <a:gd name="T21" fmla="*/ 91 h 110"/>
                <a:gd name="T22" fmla="*/ 42 w 58"/>
                <a:gd name="T23" fmla="*/ 103 h 110"/>
                <a:gd name="T24" fmla="*/ 37 w 58"/>
                <a:gd name="T2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110">
                  <a:moveTo>
                    <a:pt x="37" y="110"/>
                  </a:moveTo>
                  <a:cubicBezTo>
                    <a:pt x="24" y="90"/>
                    <a:pt x="12" y="71"/>
                    <a:pt x="3" y="50"/>
                  </a:cubicBezTo>
                  <a:cubicBezTo>
                    <a:pt x="0" y="44"/>
                    <a:pt x="0" y="39"/>
                    <a:pt x="0" y="33"/>
                  </a:cubicBezTo>
                  <a:cubicBezTo>
                    <a:pt x="6" y="22"/>
                    <a:pt x="12" y="11"/>
                    <a:pt x="19" y="0"/>
                  </a:cubicBezTo>
                  <a:cubicBezTo>
                    <a:pt x="23" y="0"/>
                    <a:pt x="22" y="4"/>
                    <a:pt x="22" y="6"/>
                  </a:cubicBezTo>
                  <a:cubicBezTo>
                    <a:pt x="22" y="12"/>
                    <a:pt x="24" y="18"/>
                    <a:pt x="27" y="24"/>
                  </a:cubicBezTo>
                  <a:cubicBezTo>
                    <a:pt x="34" y="38"/>
                    <a:pt x="43" y="51"/>
                    <a:pt x="51" y="65"/>
                  </a:cubicBezTo>
                  <a:cubicBezTo>
                    <a:pt x="53" y="68"/>
                    <a:pt x="55" y="71"/>
                    <a:pt x="56" y="75"/>
                  </a:cubicBezTo>
                  <a:cubicBezTo>
                    <a:pt x="56" y="77"/>
                    <a:pt x="58" y="81"/>
                    <a:pt x="54" y="82"/>
                  </a:cubicBezTo>
                  <a:cubicBezTo>
                    <a:pt x="51" y="83"/>
                    <a:pt x="49" y="80"/>
                    <a:pt x="48" y="78"/>
                  </a:cubicBezTo>
                  <a:cubicBezTo>
                    <a:pt x="48" y="82"/>
                    <a:pt x="46" y="86"/>
                    <a:pt x="44" y="91"/>
                  </a:cubicBezTo>
                  <a:cubicBezTo>
                    <a:pt x="42" y="95"/>
                    <a:pt x="41" y="99"/>
                    <a:pt x="42" y="103"/>
                  </a:cubicBezTo>
                  <a:cubicBezTo>
                    <a:pt x="43" y="107"/>
                    <a:pt x="40" y="109"/>
                    <a:pt x="37" y="110"/>
                  </a:cubicBezTo>
                  <a:close/>
                </a:path>
              </a:pathLst>
            </a:custGeom>
            <a:solidFill>
              <a:srgbClr val="C94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A7072E22-569F-F169-A98B-784330A4F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9738" y="3935413"/>
              <a:ext cx="425450" cy="142875"/>
            </a:xfrm>
            <a:custGeom>
              <a:avLst/>
              <a:gdLst>
                <a:gd name="T0" fmla="*/ 96 w 96"/>
                <a:gd name="T1" fmla="*/ 21 h 32"/>
                <a:gd name="T2" fmla="*/ 86 w 96"/>
                <a:gd name="T3" fmla="*/ 25 h 32"/>
                <a:gd name="T4" fmla="*/ 71 w 96"/>
                <a:gd name="T5" fmla="*/ 28 h 32"/>
                <a:gd name="T6" fmla="*/ 10 w 96"/>
                <a:gd name="T7" fmla="*/ 28 h 32"/>
                <a:gd name="T8" fmla="*/ 0 w 96"/>
                <a:gd name="T9" fmla="*/ 24 h 32"/>
                <a:gd name="T10" fmla="*/ 0 w 96"/>
                <a:gd name="T11" fmla="*/ 22 h 32"/>
                <a:gd name="T12" fmla="*/ 1 w 96"/>
                <a:gd name="T13" fmla="*/ 5 h 32"/>
                <a:gd name="T14" fmla="*/ 14 w 96"/>
                <a:gd name="T15" fmla="*/ 1 h 32"/>
                <a:gd name="T16" fmla="*/ 77 w 96"/>
                <a:gd name="T17" fmla="*/ 4 h 32"/>
                <a:gd name="T18" fmla="*/ 80 w 96"/>
                <a:gd name="T19" fmla="*/ 4 h 32"/>
                <a:gd name="T20" fmla="*/ 95 w 96"/>
                <a:gd name="T21" fmla="*/ 19 h 32"/>
                <a:gd name="T22" fmla="*/ 96 w 96"/>
                <a:gd name="T23" fmla="*/ 2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32">
                  <a:moveTo>
                    <a:pt x="96" y="21"/>
                  </a:moveTo>
                  <a:cubicBezTo>
                    <a:pt x="93" y="23"/>
                    <a:pt x="89" y="24"/>
                    <a:pt x="86" y="25"/>
                  </a:cubicBezTo>
                  <a:cubicBezTo>
                    <a:pt x="80" y="24"/>
                    <a:pt x="76" y="27"/>
                    <a:pt x="71" y="28"/>
                  </a:cubicBezTo>
                  <a:cubicBezTo>
                    <a:pt x="51" y="32"/>
                    <a:pt x="30" y="29"/>
                    <a:pt x="10" y="28"/>
                  </a:cubicBezTo>
                  <a:cubicBezTo>
                    <a:pt x="7" y="27"/>
                    <a:pt x="3" y="27"/>
                    <a:pt x="0" y="24"/>
                  </a:cubicBezTo>
                  <a:cubicBezTo>
                    <a:pt x="0" y="23"/>
                    <a:pt x="0" y="22"/>
                    <a:pt x="0" y="22"/>
                  </a:cubicBezTo>
                  <a:cubicBezTo>
                    <a:pt x="3" y="16"/>
                    <a:pt x="2" y="11"/>
                    <a:pt x="1" y="5"/>
                  </a:cubicBezTo>
                  <a:cubicBezTo>
                    <a:pt x="4" y="0"/>
                    <a:pt x="10" y="1"/>
                    <a:pt x="14" y="1"/>
                  </a:cubicBezTo>
                  <a:cubicBezTo>
                    <a:pt x="35" y="4"/>
                    <a:pt x="56" y="2"/>
                    <a:pt x="77" y="4"/>
                  </a:cubicBezTo>
                  <a:cubicBezTo>
                    <a:pt x="78" y="4"/>
                    <a:pt x="79" y="4"/>
                    <a:pt x="80" y="4"/>
                  </a:cubicBezTo>
                  <a:cubicBezTo>
                    <a:pt x="94" y="4"/>
                    <a:pt x="94" y="4"/>
                    <a:pt x="95" y="19"/>
                  </a:cubicBezTo>
                  <a:cubicBezTo>
                    <a:pt x="96" y="19"/>
                    <a:pt x="96" y="20"/>
                    <a:pt x="96" y="21"/>
                  </a:cubicBezTo>
                  <a:close/>
                </a:path>
              </a:pathLst>
            </a:custGeom>
            <a:solidFill>
              <a:srgbClr val="E5C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F46B299D-4007-3274-6C42-AF12924A5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1300" y="3602038"/>
              <a:ext cx="433388" cy="138113"/>
            </a:xfrm>
            <a:custGeom>
              <a:avLst/>
              <a:gdLst>
                <a:gd name="T0" fmla="*/ 95 w 98"/>
                <a:gd name="T1" fmla="*/ 20 h 31"/>
                <a:gd name="T2" fmla="*/ 84 w 98"/>
                <a:gd name="T3" fmla="*/ 25 h 31"/>
                <a:gd name="T4" fmla="*/ 51 w 98"/>
                <a:gd name="T5" fmla="*/ 29 h 31"/>
                <a:gd name="T6" fmla="*/ 1 w 98"/>
                <a:gd name="T7" fmla="*/ 25 h 31"/>
                <a:gd name="T8" fmla="*/ 1 w 98"/>
                <a:gd name="T9" fmla="*/ 21 h 31"/>
                <a:gd name="T10" fmla="*/ 3 w 98"/>
                <a:gd name="T11" fmla="*/ 5 h 31"/>
                <a:gd name="T12" fmla="*/ 4 w 98"/>
                <a:gd name="T13" fmla="*/ 2 h 31"/>
                <a:gd name="T14" fmla="*/ 11 w 98"/>
                <a:gd name="T15" fmla="*/ 1 h 31"/>
                <a:gd name="T16" fmla="*/ 88 w 98"/>
                <a:gd name="T17" fmla="*/ 4 h 31"/>
                <a:gd name="T18" fmla="*/ 95 w 98"/>
                <a:gd name="T19" fmla="*/ 6 h 31"/>
                <a:gd name="T20" fmla="*/ 95 w 98"/>
                <a:gd name="T21" fmla="*/ 2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31">
                  <a:moveTo>
                    <a:pt x="95" y="20"/>
                  </a:moveTo>
                  <a:cubicBezTo>
                    <a:pt x="91" y="22"/>
                    <a:pt x="88" y="24"/>
                    <a:pt x="84" y="25"/>
                  </a:cubicBezTo>
                  <a:cubicBezTo>
                    <a:pt x="73" y="25"/>
                    <a:pt x="62" y="30"/>
                    <a:pt x="51" y="29"/>
                  </a:cubicBezTo>
                  <a:cubicBezTo>
                    <a:pt x="35" y="28"/>
                    <a:pt x="18" y="31"/>
                    <a:pt x="1" y="25"/>
                  </a:cubicBezTo>
                  <a:cubicBezTo>
                    <a:pt x="0" y="24"/>
                    <a:pt x="0" y="22"/>
                    <a:pt x="1" y="21"/>
                  </a:cubicBezTo>
                  <a:cubicBezTo>
                    <a:pt x="5" y="16"/>
                    <a:pt x="5" y="11"/>
                    <a:pt x="3" y="5"/>
                  </a:cubicBezTo>
                  <a:cubicBezTo>
                    <a:pt x="3" y="4"/>
                    <a:pt x="3" y="3"/>
                    <a:pt x="4" y="2"/>
                  </a:cubicBezTo>
                  <a:cubicBezTo>
                    <a:pt x="6" y="0"/>
                    <a:pt x="9" y="1"/>
                    <a:pt x="11" y="1"/>
                  </a:cubicBezTo>
                  <a:cubicBezTo>
                    <a:pt x="37" y="3"/>
                    <a:pt x="62" y="2"/>
                    <a:pt x="88" y="4"/>
                  </a:cubicBezTo>
                  <a:cubicBezTo>
                    <a:pt x="90" y="4"/>
                    <a:pt x="93" y="4"/>
                    <a:pt x="95" y="6"/>
                  </a:cubicBezTo>
                  <a:cubicBezTo>
                    <a:pt x="97" y="11"/>
                    <a:pt x="98" y="16"/>
                    <a:pt x="95" y="20"/>
                  </a:cubicBezTo>
                  <a:close/>
                </a:path>
              </a:pathLst>
            </a:custGeom>
            <a:solidFill>
              <a:srgbClr val="E5CB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A6A25CFB-86DE-26A8-4731-74035705B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3265488"/>
              <a:ext cx="447675" cy="138113"/>
            </a:xfrm>
            <a:custGeom>
              <a:avLst/>
              <a:gdLst>
                <a:gd name="T0" fmla="*/ 99 w 101"/>
                <a:gd name="T1" fmla="*/ 21 h 31"/>
                <a:gd name="T2" fmla="*/ 94 w 101"/>
                <a:gd name="T3" fmla="*/ 24 h 31"/>
                <a:gd name="T4" fmla="*/ 62 w 101"/>
                <a:gd name="T5" fmla="*/ 30 h 31"/>
                <a:gd name="T6" fmla="*/ 3 w 101"/>
                <a:gd name="T7" fmla="*/ 26 h 31"/>
                <a:gd name="T8" fmla="*/ 5 w 101"/>
                <a:gd name="T9" fmla="*/ 20 h 31"/>
                <a:gd name="T10" fmla="*/ 4 w 101"/>
                <a:gd name="T11" fmla="*/ 6 h 31"/>
                <a:gd name="T12" fmla="*/ 3 w 101"/>
                <a:gd name="T13" fmla="*/ 0 h 31"/>
                <a:gd name="T14" fmla="*/ 72 w 101"/>
                <a:gd name="T15" fmla="*/ 5 h 31"/>
                <a:gd name="T16" fmla="*/ 99 w 101"/>
                <a:gd name="T17" fmla="*/ 5 h 31"/>
                <a:gd name="T18" fmla="*/ 101 w 101"/>
                <a:gd name="T19" fmla="*/ 7 h 31"/>
                <a:gd name="T20" fmla="*/ 101 w 101"/>
                <a:gd name="T21" fmla="*/ 18 h 31"/>
                <a:gd name="T22" fmla="*/ 99 w 101"/>
                <a:gd name="T23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" h="31">
                  <a:moveTo>
                    <a:pt x="99" y="21"/>
                  </a:moveTo>
                  <a:cubicBezTo>
                    <a:pt x="98" y="23"/>
                    <a:pt x="96" y="24"/>
                    <a:pt x="94" y="24"/>
                  </a:cubicBezTo>
                  <a:cubicBezTo>
                    <a:pt x="83" y="25"/>
                    <a:pt x="73" y="29"/>
                    <a:pt x="62" y="30"/>
                  </a:cubicBezTo>
                  <a:cubicBezTo>
                    <a:pt x="43" y="31"/>
                    <a:pt x="23" y="30"/>
                    <a:pt x="3" y="26"/>
                  </a:cubicBezTo>
                  <a:cubicBezTo>
                    <a:pt x="1" y="23"/>
                    <a:pt x="3" y="22"/>
                    <a:pt x="5" y="20"/>
                  </a:cubicBezTo>
                  <a:cubicBezTo>
                    <a:pt x="9" y="15"/>
                    <a:pt x="9" y="10"/>
                    <a:pt x="4" y="6"/>
                  </a:cubicBezTo>
                  <a:cubicBezTo>
                    <a:pt x="2" y="5"/>
                    <a:pt x="0" y="3"/>
                    <a:pt x="3" y="0"/>
                  </a:cubicBezTo>
                  <a:cubicBezTo>
                    <a:pt x="26" y="4"/>
                    <a:pt x="49" y="4"/>
                    <a:pt x="72" y="5"/>
                  </a:cubicBezTo>
                  <a:cubicBezTo>
                    <a:pt x="81" y="5"/>
                    <a:pt x="90" y="6"/>
                    <a:pt x="99" y="5"/>
                  </a:cubicBezTo>
                  <a:cubicBezTo>
                    <a:pt x="100" y="5"/>
                    <a:pt x="101" y="6"/>
                    <a:pt x="101" y="7"/>
                  </a:cubicBezTo>
                  <a:cubicBezTo>
                    <a:pt x="100" y="11"/>
                    <a:pt x="100" y="14"/>
                    <a:pt x="101" y="18"/>
                  </a:cubicBezTo>
                  <a:cubicBezTo>
                    <a:pt x="101" y="19"/>
                    <a:pt x="100" y="20"/>
                    <a:pt x="99" y="21"/>
                  </a:cubicBezTo>
                  <a:close/>
                </a:path>
              </a:pathLst>
            </a:custGeom>
            <a:solidFill>
              <a:srgbClr val="E5CC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F14E92C1-D9C0-5501-D2E2-4AF58D68F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3438" y="4600575"/>
              <a:ext cx="433388" cy="138113"/>
            </a:xfrm>
            <a:custGeom>
              <a:avLst/>
              <a:gdLst>
                <a:gd name="T0" fmla="*/ 97 w 98"/>
                <a:gd name="T1" fmla="*/ 21 h 31"/>
                <a:gd name="T2" fmla="*/ 94 w 98"/>
                <a:gd name="T3" fmla="*/ 22 h 31"/>
                <a:gd name="T4" fmla="*/ 61 w 98"/>
                <a:gd name="T5" fmla="*/ 29 h 31"/>
                <a:gd name="T6" fmla="*/ 35 w 98"/>
                <a:gd name="T7" fmla="*/ 29 h 31"/>
                <a:gd name="T8" fmla="*/ 13 w 98"/>
                <a:gd name="T9" fmla="*/ 29 h 31"/>
                <a:gd name="T10" fmla="*/ 1 w 98"/>
                <a:gd name="T11" fmla="*/ 25 h 31"/>
                <a:gd name="T12" fmla="*/ 1 w 98"/>
                <a:gd name="T13" fmla="*/ 21 h 31"/>
                <a:gd name="T14" fmla="*/ 1 w 98"/>
                <a:gd name="T15" fmla="*/ 6 h 31"/>
                <a:gd name="T16" fmla="*/ 2 w 98"/>
                <a:gd name="T17" fmla="*/ 2 h 31"/>
                <a:gd name="T18" fmla="*/ 25 w 98"/>
                <a:gd name="T19" fmla="*/ 3 h 31"/>
                <a:gd name="T20" fmla="*/ 69 w 98"/>
                <a:gd name="T21" fmla="*/ 4 h 31"/>
                <a:gd name="T22" fmla="*/ 95 w 98"/>
                <a:gd name="T23" fmla="*/ 6 h 31"/>
                <a:gd name="T24" fmla="*/ 97 w 98"/>
                <a:gd name="T25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31">
                  <a:moveTo>
                    <a:pt x="97" y="21"/>
                  </a:moveTo>
                  <a:cubicBezTo>
                    <a:pt x="96" y="22"/>
                    <a:pt x="95" y="22"/>
                    <a:pt x="94" y="22"/>
                  </a:cubicBezTo>
                  <a:cubicBezTo>
                    <a:pt x="83" y="25"/>
                    <a:pt x="72" y="28"/>
                    <a:pt x="61" y="29"/>
                  </a:cubicBezTo>
                  <a:cubicBezTo>
                    <a:pt x="53" y="30"/>
                    <a:pt x="44" y="31"/>
                    <a:pt x="35" y="29"/>
                  </a:cubicBezTo>
                  <a:cubicBezTo>
                    <a:pt x="28" y="28"/>
                    <a:pt x="20" y="30"/>
                    <a:pt x="13" y="29"/>
                  </a:cubicBezTo>
                  <a:cubicBezTo>
                    <a:pt x="9" y="28"/>
                    <a:pt x="4" y="28"/>
                    <a:pt x="1" y="25"/>
                  </a:cubicBezTo>
                  <a:cubicBezTo>
                    <a:pt x="1" y="24"/>
                    <a:pt x="1" y="22"/>
                    <a:pt x="1" y="21"/>
                  </a:cubicBezTo>
                  <a:cubicBezTo>
                    <a:pt x="4" y="16"/>
                    <a:pt x="4" y="11"/>
                    <a:pt x="1" y="6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10" y="0"/>
                    <a:pt x="17" y="3"/>
                    <a:pt x="25" y="3"/>
                  </a:cubicBezTo>
                  <a:cubicBezTo>
                    <a:pt x="40" y="5"/>
                    <a:pt x="54" y="4"/>
                    <a:pt x="69" y="4"/>
                  </a:cubicBezTo>
                  <a:cubicBezTo>
                    <a:pt x="78" y="4"/>
                    <a:pt x="87" y="5"/>
                    <a:pt x="95" y="6"/>
                  </a:cubicBezTo>
                  <a:cubicBezTo>
                    <a:pt x="98" y="11"/>
                    <a:pt x="97" y="16"/>
                    <a:pt x="97" y="21"/>
                  </a:cubicBezTo>
                  <a:close/>
                </a:path>
              </a:pathLst>
            </a:custGeom>
            <a:solidFill>
              <a:srgbClr val="E5C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35FEBA1A-702B-A26F-B172-6432BD2FE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268788"/>
              <a:ext cx="438150" cy="136525"/>
            </a:xfrm>
            <a:custGeom>
              <a:avLst/>
              <a:gdLst>
                <a:gd name="T0" fmla="*/ 98 w 99"/>
                <a:gd name="T1" fmla="*/ 21 h 31"/>
                <a:gd name="T2" fmla="*/ 91 w 99"/>
                <a:gd name="T3" fmla="*/ 23 h 31"/>
                <a:gd name="T4" fmla="*/ 56 w 99"/>
                <a:gd name="T5" fmla="*/ 30 h 31"/>
                <a:gd name="T6" fmla="*/ 54 w 99"/>
                <a:gd name="T7" fmla="*/ 30 h 31"/>
                <a:gd name="T8" fmla="*/ 0 w 99"/>
                <a:gd name="T9" fmla="*/ 25 h 31"/>
                <a:gd name="T10" fmla="*/ 1 w 99"/>
                <a:gd name="T11" fmla="*/ 22 h 31"/>
                <a:gd name="T12" fmla="*/ 3 w 99"/>
                <a:gd name="T13" fmla="*/ 6 h 31"/>
                <a:gd name="T14" fmla="*/ 3 w 99"/>
                <a:gd name="T15" fmla="*/ 3 h 31"/>
                <a:gd name="T16" fmla="*/ 24 w 99"/>
                <a:gd name="T17" fmla="*/ 3 h 31"/>
                <a:gd name="T18" fmla="*/ 49 w 99"/>
                <a:gd name="T19" fmla="*/ 4 h 31"/>
                <a:gd name="T20" fmla="*/ 96 w 99"/>
                <a:gd name="T21" fmla="*/ 6 h 31"/>
                <a:gd name="T22" fmla="*/ 98 w 99"/>
                <a:gd name="T23" fmla="*/ 2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" h="31">
                  <a:moveTo>
                    <a:pt x="98" y="21"/>
                  </a:moveTo>
                  <a:cubicBezTo>
                    <a:pt x="96" y="23"/>
                    <a:pt x="94" y="23"/>
                    <a:pt x="91" y="23"/>
                  </a:cubicBezTo>
                  <a:cubicBezTo>
                    <a:pt x="80" y="26"/>
                    <a:pt x="68" y="28"/>
                    <a:pt x="56" y="30"/>
                  </a:cubicBezTo>
                  <a:cubicBezTo>
                    <a:pt x="56" y="30"/>
                    <a:pt x="55" y="30"/>
                    <a:pt x="54" y="30"/>
                  </a:cubicBezTo>
                  <a:cubicBezTo>
                    <a:pt x="36" y="28"/>
                    <a:pt x="18" y="31"/>
                    <a:pt x="0" y="25"/>
                  </a:cubicBezTo>
                  <a:cubicBezTo>
                    <a:pt x="0" y="24"/>
                    <a:pt x="0" y="23"/>
                    <a:pt x="1" y="22"/>
                  </a:cubicBezTo>
                  <a:cubicBezTo>
                    <a:pt x="5" y="17"/>
                    <a:pt x="6" y="12"/>
                    <a:pt x="3" y="6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10" y="0"/>
                    <a:pt x="17" y="2"/>
                    <a:pt x="24" y="3"/>
                  </a:cubicBezTo>
                  <a:cubicBezTo>
                    <a:pt x="32" y="4"/>
                    <a:pt x="41" y="4"/>
                    <a:pt x="49" y="4"/>
                  </a:cubicBezTo>
                  <a:cubicBezTo>
                    <a:pt x="65" y="3"/>
                    <a:pt x="80" y="6"/>
                    <a:pt x="96" y="6"/>
                  </a:cubicBezTo>
                  <a:cubicBezTo>
                    <a:pt x="99" y="10"/>
                    <a:pt x="97" y="16"/>
                    <a:pt x="98" y="21"/>
                  </a:cubicBezTo>
                  <a:close/>
                </a:path>
              </a:pathLst>
            </a:custGeom>
            <a:solidFill>
              <a:srgbClr val="E5C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C3761600-B835-65A2-A4C5-E78FE8D97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2150" y="4840288"/>
              <a:ext cx="225425" cy="338138"/>
            </a:xfrm>
            <a:custGeom>
              <a:avLst/>
              <a:gdLst>
                <a:gd name="T0" fmla="*/ 16 w 51"/>
                <a:gd name="T1" fmla="*/ 0 h 76"/>
                <a:gd name="T2" fmla="*/ 18 w 51"/>
                <a:gd name="T3" fmla="*/ 4 h 76"/>
                <a:gd name="T4" fmla="*/ 26 w 51"/>
                <a:gd name="T5" fmla="*/ 32 h 76"/>
                <a:gd name="T6" fmla="*/ 51 w 51"/>
                <a:gd name="T7" fmla="*/ 74 h 76"/>
                <a:gd name="T8" fmla="*/ 19 w 51"/>
                <a:gd name="T9" fmla="*/ 74 h 76"/>
                <a:gd name="T10" fmla="*/ 3 w 51"/>
                <a:gd name="T11" fmla="*/ 45 h 76"/>
                <a:gd name="T12" fmla="*/ 6 w 51"/>
                <a:gd name="T13" fmla="*/ 17 h 76"/>
                <a:gd name="T14" fmla="*/ 16 w 51"/>
                <a:gd name="T1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76">
                  <a:moveTo>
                    <a:pt x="16" y="0"/>
                  </a:moveTo>
                  <a:cubicBezTo>
                    <a:pt x="18" y="1"/>
                    <a:pt x="18" y="3"/>
                    <a:pt x="18" y="4"/>
                  </a:cubicBezTo>
                  <a:cubicBezTo>
                    <a:pt x="17" y="14"/>
                    <a:pt x="21" y="23"/>
                    <a:pt x="26" y="32"/>
                  </a:cubicBezTo>
                  <a:cubicBezTo>
                    <a:pt x="35" y="45"/>
                    <a:pt x="43" y="60"/>
                    <a:pt x="51" y="74"/>
                  </a:cubicBezTo>
                  <a:cubicBezTo>
                    <a:pt x="40" y="76"/>
                    <a:pt x="30" y="76"/>
                    <a:pt x="19" y="74"/>
                  </a:cubicBezTo>
                  <a:cubicBezTo>
                    <a:pt x="13" y="65"/>
                    <a:pt x="7" y="56"/>
                    <a:pt x="3" y="45"/>
                  </a:cubicBezTo>
                  <a:cubicBezTo>
                    <a:pt x="0" y="36"/>
                    <a:pt x="0" y="26"/>
                    <a:pt x="6" y="17"/>
                  </a:cubicBezTo>
                  <a:cubicBezTo>
                    <a:pt x="10" y="12"/>
                    <a:pt x="13" y="6"/>
                    <a:pt x="16" y="0"/>
                  </a:cubicBezTo>
                  <a:close/>
                </a:path>
              </a:pathLst>
            </a:custGeom>
            <a:solidFill>
              <a:srgbClr val="0457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6D200021-E873-3581-CD17-0585D935F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6825" y="3367088"/>
              <a:ext cx="438150" cy="103188"/>
            </a:xfrm>
            <a:custGeom>
              <a:avLst/>
              <a:gdLst>
                <a:gd name="T0" fmla="*/ 8 w 99"/>
                <a:gd name="T1" fmla="*/ 1 h 23"/>
                <a:gd name="T2" fmla="*/ 33 w 99"/>
                <a:gd name="T3" fmla="*/ 4 h 23"/>
                <a:gd name="T4" fmla="*/ 55 w 99"/>
                <a:gd name="T5" fmla="*/ 6 h 23"/>
                <a:gd name="T6" fmla="*/ 95 w 99"/>
                <a:gd name="T7" fmla="*/ 0 h 23"/>
                <a:gd name="T8" fmla="*/ 99 w 99"/>
                <a:gd name="T9" fmla="*/ 1 h 23"/>
                <a:gd name="T10" fmla="*/ 63 w 99"/>
                <a:gd name="T11" fmla="*/ 16 h 23"/>
                <a:gd name="T12" fmla="*/ 58 w 99"/>
                <a:gd name="T13" fmla="*/ 20 h 23"/>
                <a:gd name="T14" fmla="*/ 51 w 99"/>
                <a:gd name="T15" fmla="*/ 20 h 23"/>
                <a:gd name="T16" fmla="*/ 25 w 99"/>
                <a:gd name="T17" fmla="*/ 19 h 23"/>
                <a:gd name="T18" fmla="*/ 8 w 99"/>
                <a:gd name="T19" fmla="*/ 15 h 23"/>
                <a:gd name="T20" fmla="*/ 0 w 99"/>
                <a:gd name="T21" fmla="*/ 7 h 23"/>
                <a:gd name="T22" fmla="*/ 8 w 99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" h="23">
                  <a:moveTo>
                    <a:pt x="8" y="1"/>
                  </a:moveTo>
                  <a:cubicBezTo>
                    <a:pt x="16" y="3"/>
                    <a:pt x="25" y="5"/>
                    <a:pt x="33" y="4"/>
                  </a:cubicBezTo>
                  <a:cubicBezTo>
                    <a:pt x="41" y="3"/>
                    <a:pt x="48" y="5"/>
                    <a:pt x="55" y="6"/>
                  </a:cubicBezTo>
                  <a:cubicBezTo>
                    <a:pt x="69" y="6"/>
                    <a:pt x="82" y="1"/>
                    <a:pt x="95" y="0"/>
                  </a:cubicBezTo>
                  <a:cubicBezTo>
                    <a:pt x="96" y="0"/>
                    <a:pt x="98" y="0"/>
                    <a:pt x="99" y="1"/>
                  </a:cubicBezTo>
                  <a:cubicBezTo>
                    <a:pt x="87" y="6"/>
                    <a:pt x="75" y="11"/>
                    <a:pt x="63" y="16"/>
                  </a:cubicBezTo>
                  <a:cubicBezTo>
                    <a:pt x="61" y="16"/>
                    <a:pt x="58" y="16"/>
                    <a:pt x="58" y="20"/>
                  </a:cubicBezTo>
                  <a:cubicBezTo>
                    <a:pt x="56" y="21"/>
                    <a:pt x="53" y="19"/>
                    <a:pt x="51" y="20"/>
                  </a:cubicBezTo>
                  <a:cubicBezTo>
                    <a:pt x="42" y="23"/>
                    <a:pt x="34" y="23"/>
                    <a:pt x="25" y="19"/>
                  </a:cubicBezTo>
                  <a:cubicBezTo>
                    <a:pt x="20" y="16"/>
                    <a:pt x="14" y="14"/>
                    <a:pt x="8" y="15"/>
                  </a:cubicBezTo>
                  <a:cubicBezTo>
                    <a:pt x="4" y="14"/>
                    <a:pt x="1" y="11"/>
                    <a:pt x="0" y="7"/>
                  </a:cubicBezTo>
                  <a:cubicBezTo>
                    <a:pt x="1" y="3"/>
                    <a:pt x="4" y="1"/>
                    <a:pt x="8" y="1"/>
                  </a:cubicBezTo>
                  <a:close/>
                </a:path>
              </a:pathLst>
            </a:custGeom>
            <a:solidFill>
              <a:srgbClr val="D8A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9154977F-A89D-ACD1-C506-B139ED997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5288" y="4033838"/>
              <a:ext cx="425450" cy="101600"/>
            </a:xfrm>
            <a:custGeom>
              <a:avLst/>
              <a:gdLst>
                <a:gd name="T0" fmla="*/ 10 w 96"/>
                <a:gd name="T1" fmla="*/ 0 h 23"/>
                <a:gd name="T2" fmla="*/ 24 w 96"/>
                <a:gd name="T3" fmla="*/ 4 h 23"/>
                <a:gd name="T4" fmla="*/ 90 w 96"/>
                <a:gd name="T5" fmla="*/ 2 h 23"/>
                <a:gd name="T6" fmla="*/ 96 w 96"/>
                <a:gd name="T7" fmla="*/ 3 h 23"/>
                <a:gd name="T8" fmla="*/ 63 w 96"/>
                <a:gd name="T9" fmla="*/ 16 h 23"/>
                <a:gd name="T10" fmla="*/ 57 w 96"/>
                <a:gd name="T11" fmla="*/ 20 h 23"/>
                <a:gd name="T12" fmla="*/ 45 w 96"/>
                <a:gd name="T13" fmla="*/ 22 h 23"/>
                <a:gd name="T14" fmla="*/ 23 w 96"/>
                <a:gd name="T15" fmla="*/ 19 h 23"/>
                <a:gd name="T16" fmla="*/ 7 w 96"/>
                <a:gd name="T17" fmla="*/ 15 h 23"/>
                <a:gd name="T18" fmla="*/ 0 w 96"/>
                <a:gd name="T19" fmla="*/ 8 h 23"/>
                <a:gd name="T20" fmla="*/ 10 w 96"/>
                <a:gd name="T21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23">
                  <a:moveTo>
                    <a:pt x="10" y="0"/>
                  </a:moveTo>
                  <a:cubicBezTo>
                    <a:pt x="14" y="4"/>
                    <a:pt x="19" y="4"/>
                    <a:pt x="24" y="4"/>
                  </a:cubicBezTo>
                  <a:cubicBezTo>
                    <a:pt x="46" y="5"/>
                    <a:pt x="68" y="8"/>
                    <a:pt x="90" y="2"/>
                  </a:cubicBezTo>
                  <a:cubicBezTo>
                    <a:pt x="92" y="1"/>
                    <a:pt x="94" y="1"/>
                    <a:pt x="96" y="3"/>
                  </a:cubicBezTo>
                  <a:cubicBezTo>
                    <a:pt x="85" y="7"/>
                    <a:pt x="74" y="12"/>
                    <a:pt x="63" y="16"/>
                  </a:cubicBezTo>
                  <a:cubicBezTo>
                    <a:pt x="61" y="17"/>
                    <a:pt x="58" y="17"/>
                    <a:pt x="57" y="20"/>
                  </a:cubicBezTo>
                  <a:cubicBezTo>
                    <a:pt x="53" y="22"/>
                    <a:pt x="49" y="21"/>
                    <a:pt x="45" y="22"/>
                  </a:cubicBezTo>
                  <a:cubicBezTo>
                    <a:pt x="37" y="23"/>
                    <a:pt x="30" y="21"/>
                    <a:pt x="23" y="19"/>
                  </a:cubicBezTo>
                  <a:cubicBezTo>
                    <a:pt x="18" y="17"/>
                    <a:pt x="12" y="15"/>
                    <a:pt x="7" y="15"/>
                  </a:cubicBezTo>
                  <a:cubicBezTo>
                    <a:pt x="3" y="14"/>
                    <a:pt x="1" y="12"/>
                    <a:pt x="0" y="8"/>
                  </a:cubicBezTo>
                  <a:cubicBezTo>
                    <a:pt x="1" y="3"/>
                    <a:pt x="5" y="1"/>
                    <a:pt x="10" y="0"/>
                  </a:cubicBezTo>
                  <a:close/>
                </a:path>
              </a:pathLst>
            </a:custGeom>
            <a:solidFill>
              <a:srgbClr val="D8AB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DF59FF8C-381C-73D8-041B-B5E456028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5313" y="4113213"/>
              <a:ext cx="398463" cy="163513"/>
            </a:xfrm>
            <a:custGeom>
              <a:avLst/>
              <a:gdLst>
                <a:gd name="T0" fmla="*/ 0 w 90"/>
                <a:gd name="T1" fmla="*/ 2 h 37"/>
                <a:gd name="T2" fmla="*/ 12 w 90"/>
                <a:gd name="T3" fmla="*/ 2 h 37"/>
                <a:gd name="T4" fmla="*/ 90 w 90"/>
                <a:gd name="T5" fmla="*/ 33 h 37"/>
                <a:gd name="T6" fmla="*/ 84 w 90"/>
                <a:gd name="T7" fmla="*/ 35 h 37"/>
                <a:gd name="T8" fmla="*/ 13 w 90"/>
                <a:gd name="T9" fmla="*/ 26 h 37"/>
                <a:gd name="T10" fmla="*/ 5 w 90"/>
                <a:gd name="T11" fmla="*/ 26 h 37"/>
                <a:gd name="T12" fmla="*/ 3 w 90"/>
                <a:gd name="T13" fmla="*/ 23 h 37"/>
                <a:gd name="T14" fmla="*/ 5 w 90"/>
                <a:gd name="T15" fmla="*/ 19 h 37"/>
                <a:gd name="T16" fmla="*/ 1 w 90"/>
                <a:gd name="T17" fmla="*/ 4 h 37"/>
                <a:gd name="T18" fmla="*/ 0 w 90"/>
                <a:gd name="T1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37">
                  <a:moveTo>
                    <a:pt x="0" y="2"/>
                  </a:moveTo>
                  <a:cubicBezTo>
                    <a:pt x="4" y="2"/>
                    <a:pt x="8" y="0"/>
                    <a:pt x="12" y="2"/>
                  </a:cubicBezTo>
                  <a:cubicBezTo>
                    <a:pt x="38" y="12"/>
                    <a:pt x="64" y="23"/>
                    <a:pt x="90" y="33"/>
                  </a:cubicBezTo>
                  <a:cubicBezTo>
                    <a:pt x="89" y="37"/>
                    <a:pt x="86" y="35"/>
                    <a:pt x="84" y="35"/>
                  </a:cubicBezTo>
                  <a:cubicBezTo>
                    <a:pt x="60" y="30"/>
                    <a:pt x="36" y="30"/>
                    <a:pt x="13" y="26"/>
                  </a:cubicBezTo>
                  <a:cubicBezTo>
                    <a:pt x="10" y="25"/>
                    <a:pt x="7" y="26"/>
                    <a:pt x="5" y="26"/>
                  </a:cubicBezTo>
                  <a:cubicBezTo>
                    <a:pt x="3" y="26"/>
                    <a:pt x="3" y="25"/>
                    <a:pt x="3" y="23"/>
                  </a:cubicBezTo>
                  <a:cubicBezTo>
                    <a:pt x="4" y="22"/>
                    <a:pt x="5" y="20"/>
                    <a:pt x="5" y="19"/>
                  </a:cubicBezTo>
                  <a:cubicBezTo>
                    <a:pt x="10" y="10"/>
                    <a:pt x="9" y="8"/>
                    <a:pt x="1" y="4"/>
                  </a:cubicBezTo>
                  <a:cubicBezTo>
                    <a:pt x="0" y="4"/>
                    <a:pt x="0" y="3"/>
                    <a:pt x="0" y="2"/>
                  </a:cubicBezTo>
                  <a:close/>
                </a:path>
              </a:pathLst>
            </a:custGeom>
            <a:solidFill>
              <a:srgbClr val="B47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AD8F8D0D-45D8-A007-DFE1-5A7BA44FA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3813" y="3114675"/>
              <a:ext cx="393700" cy="173038"/>
            </a:xfrm>
            <a:custGeom>
              <a:avLst/>
              <a:gdLst>
                <a:gd name="T0" fmla="*/ 2 w 89"/>
                <a:gd name="T1" fmla="*/ 18 h 39"/>
                <a:gd name="T2" fmla="*/ 1 w 89"/>
                <a:gd name="T3" fmla="*/ 3 h 39"/>
                <a:gd name="T4" fmla="*/ 2 w 89"/>
                <a:gd name="T5" fmla="*/ 0 h 39"/>
                <a:gd name="T6" fmla="*/ 89 w 89"/>
                <a:gd name="T7" fmla="*/ 34 h 39"/>
                <a:gd name="T8" fmla="*/ 80 w 89"/>
                <a:gd name="T9" fmla="*/ 35 h 39"/>
                <a:gd name="T10" fmla="*/ 46 w 89"/>
                <a:gd name="T11" fmla="*/ 30 h 39"/>
                <a:gd name="T12" fmla="*/ 14 w 89"/>
                <a:gd name="T13" fmla="*/ 27 h 39"/>
                <a:gd name="T14" fmla="*/ 2 w 89"/>
                <a:gd name="T15" fmla="*/ 1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39">
                  <a:moveTo>
                    <a:pt x="2" y="18"/>
                  </a:moveTo>
                  <a:cubicBezTo>
                    <a:pt x="5" y="13"/>
                    <a:pt x="7" y="7"/>
                    <a:pt x="1" y="3"/>
                  </a:cubicBezTo>
                  <a:cubicBezTo>
                    <a:pt x="0" y="2"/>
                    <a:pt x="1" y="1"/>
                    <a:pt x="2" y="0"/>
                  </a:cubicBezTo>
                  <a:cubicBezTo>
                    <a:pt x="31" y="11"/>
                    <a:pt x="60" y="23"/>
                    <a:pt x="89" y="34"/>
                  </a:cubicBezTo>
                  <a:cubicBezTo>
                    <a:pt x="86" y="39"/>
                    <a:pt x="83" y="35"/>
                    <a:pt x="80" y="35"/>
                  </a:cubicBezTo>
                  <a:cubicBezTo>
                    <a:pt x="69" y="30"/>
                    <a:pt x="57" y="32"/>
                    <a:pt x="46" y="30"/>
                  </a:cubicBezTo>
                  <a:cubicBezTo>
                    <a:pt x="35" y="28"/>
                    <a:pt x="25" y="29"/>
                    <a:pt x="14" y="27"/>
                  </a:cubicBezTo>
                  <a:cubicBezTo>
                    <a:pt x="9" y="26"/>
                    <a:pt x="4" y="24"/>
                    <a:pt x="2" y="18"/>
                  </a:cubicBezTo>
                  <a:close/>
                </a:path>
              </a:pathLst>
            </a:custGeom>
            <a:solidFill>
              <a:srgbClr val="B67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9B3BCDD5-A1FE-E421-8DA2-DFBA52F1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8513" y="4694238"/>
              <a:ext cx="450850" cy="106363"/>
            </a:xfrm>
            <a:custGeom>
              <a:avLst/>
              <a:gdLst>
                <a:gd name="T0" fmla="*/ 9 w 102"/>
                <a:gd name="T1" fmla="*/ 3 h 24"/>
                <a:gd name="T2" fmla="*/ 33 w 102"/>
                <a:gd name="T3" fmla="*/ 6 h 24"/>
                <a:gd name="T4" fmla="*/ 54 w 102"/>
                <a:gd name="T5" fmla="*/ 7 h 24"/>
                <a:gd name="T6" fmla="*/ 98 w 102"/>
                <a:gd name="T7" fmla="*/ 0 h 24"/>
                <a:gd name="T8" fmla="*/ 102 w 102"/>
                <a:gd name="T9" fmla="*/ 1 h 24"/>
                <a:gd name="T10" fmla="*/ 55 w 102"/>
                <a:gd name="T11" fmla="*/ 20 h 24"/>
                <a:gd name="T12" fmla="*/ 16 w 102"/>
                <a:gd name="T13" fmla="*/ 17 h 24"/>
                <a:gd name="T14" fmla="*/ 8 w 102"/>
                <a:gd name="T15" fmla="*/ 18 h 24"/>
                <a:gd name="T16" fmla="*/ 0 w 102"/>
                <a:gd name="T17" fmla="*/ 12 h 24"/>
                <a:gd name="T18" fmla="*/ 0 w 102"/>
                <a:gd name="T19" fmla="*/ 9 h 24"/>
                <a:gd name="T20" fmla="*/ 8 w 102"/>
                <a:gd name="T21" fmla="*/ 3 h 24"/>
                <a:gd name="T22" fmla="*/ 9 w 102"/>
                <a:gd name="T23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24">
                  <a:moveTo>
                    <a:pt x="9" y="3"/>
                  </a:moveTo>
                  <a:cubicBezTo>
                    <a:pt x="17" y="6"/>
                    <a:pt x="25" y="7"/>
                    <a:pt x="33" y="6"/>
                  </a:cubicBezTo>
                  <a:cubicBezTo>
                    <a:pt x="40" y="5"/>
                    <a:pt x="47" y="7"/>
                    <a:pt x="54" y="7"/>
                  </a:cubicBezTo>
                  <a:cubicBezTo>
                    <a:pt x="69" y="7"/>
                    <a:pt x="83" y="5"/>
                    <a:pt x="98" y="0"/>
                  </a:cubicBezTo>
                  <a:cubicBezTo>
                    <a:pt x="99" y="0"/>
                    <a:pt x="101" y="0"/>
                    <a:pt x="102" y="1"/>
                  </a:cubicBezTo>
                  <a:cubicBezTo>
                    <a:pt x="86" y="7"/>
                    <a:pt x="71" y="14"/>
                    <a:pt x="55" y="20"/>
                  </a:cubicBezTo>
                  <a:cubicBezTo>
                    <a:pt x="42" y="24"/>
                    <a:pt x="29" y="23"/>
                    <a:pt x="16" y="17"/>
                  </a:cubicBezTo>
                  <a:cubicBezTo>
                    <a:pt x="14" y="16"/>
                    <a:pt x="11" y="16"/>
                    <a:pt x="8" y="18"/>
                  </a:cubicBezTo>
                  <a:cubicBezTo>
                    <a:pt x="4" y="18"/>
                    <a:pt x="2" y="15"/>
                    <a:pt x="0" y="12"/>
                  </a:cubicBezTo>
                  <a:cubicBezTo>
                    <a:pt x="0" y="11"/>
                    <a:pt x="0" y="10"/>
                    <a:pt x="0" y="9"/>
                  </a:cubicBezTo>
                  <a:cubicBezTo>
                    <a:pt x="2" y="6"/>
                    <a:pt x="5" y="5"/>
                    <a:pt x="8" y="3"/>
                  </a:cubicBezTo>
                  <a:cubicBezTo>
                    <a:pt x="8" y="3"/>
                    <a:pt x="9" y="3"/>
                    <a:pt x="9" y="3"/>
                  </a:cubicBezTo>
                  <a:close/>
                </a:path>
              </a:pathLst>
            </a:custGeom>
            <a:solidFill>
              <a:srgbClr val="D8AB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3E3B4BFD-610A-CDAE-D5F0-4970D2FAF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5313" y="4365625"/>
              <a:ext cx="433388" cy="93663"/>
            </a:xfrm>
            <a:custGeom>
              <a:avLst/>
              <a:gdLst>
                <a:gd name="T0" fmla="*/ 7 w 98"/>
                <a:gd name="T1" fmla="*/ 2 h 21"/>
                <a:gd name="T2" fmla="*/ 57 w 98"/>
                <a:gd name="T3" fmla="*/ 7 h 21"/>
                <a:gd name="T4" fmla="*/ 79 w 98"/>
                <a:gd name="T5" fmla="*/ 3 h 21"/>
                <a:gd name="T6" fmla="*/ 98 w 98"/>
                <a:gd name="T7" fmla="*/ 1 h 21"/>
                <a:gd name="T8" fmla="*/ 58 w 98"/>
                <a:gd name="T9" fmla="*/ 17 h 21"/>
                <a:gd name="T10" fmla="*/ 48 w 98"/>
                <a:gd name="T11" fmla="*/ 20 h 21"/>
                <a:gd name="T12" fmla="*/ 20 w 98"/>
                <a:gd name="T13" fmla="*/ 17 h 21"/>
                <a:gd name="T14" fmla="*/ 5 w 98"/>
                <a:gd name="T15" fmla="*/ 13 h 21"/>
                <a:gd name="T16" fmla="*/ 0 w 98"/>
                <a:gd name="T17" fmla="*/ 9 h 21"/>
                <a:gd name="T18" fmla="*/ 7 w 98"/>
                <a:gd name="T1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21">
                  <a:moveTo>
                    <a:pt x="7" y="2"/>
                  </a:moveTo>
                  <a:cubicBezTo>
                    <a:pt x="24" y="7"/>
                    <a:pt x="41" y="3"/>
                    <a:pt x="57" y="7"/>
                  </a:cubicBezTo>
                  <a:cubicBezTo>
                    <a:pt x="64" y="8"/>
                    <a:pt x="72" y="4"/>
                    <a:pt x="79" y="3"/>
                  </a:cubicBezTo>
                  <a:cubicBezTo>
                    <a:pt x="86" y="3"/>
                    <a:pt x="92" y="0"/>
                    <a:pt x="98" y="1"/>
                  </a:cubicBezTo>
                  <a:cubicBezTo>
                    <a:pt x="85" y="7"/>
                    <a:pt x="71" y="12"/>
                    <a:pt x="58" y="17"/>
                  </a:cubicBezTo>
                  <a:cubicBezTo>
                    <a:pt x="54" y="16"/>
                    <a:pt x="52" y="19"/>
                    <a:pt x="48" y="20"/>
                  </a:cubicBezTo>
                  <a:cubicBezTo>
                    <a:pt x="38" y="21"/>
                    <a:pt x="29" y="21"/>
                    <a:pt x="20" y="17"/>
                  </a:cubicBezTo>
                  <a:cubicBezTo>
                    <a:pt x="15" y="15"/>
                    <a:pt x="10" y="13"/>
                    <a:pt x="5" y="13"/>
                  </a:cubicBezTo>
                  <a:cubicBezTo>
                    <a:pt x="2" y="12"/>
                    <a:pt x="1" y="11"/>
                    <a:pt x="0" y="9"/>
                  </a:cubicBezTo>
                  <a:cubicBezTo>
                    <a:pt x="0" y="4"/>
                    <a:pt x="2" y="2"/>
                    <a:pt x="7" y="2"/>
                  </a:cubicBezTo>
                  <a:close/>
                </a:path>
              </a:pathLst>
            </a:custGeom>
            <a:solidFill>
              <a:srgbClr val="D6A9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17A79FC1-28DF-3B08-5E4C-9369A907A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0" y="3775075"/>
              <a:ext cx="363538" cy="155575"/>
            </a:xfrm>
            <a:custGeom>
              <a:avLst/>
              <a:gdLst>
                <a:gd name="T0" fmla="*/ 5 w 82"/>
                <a:gd name="T1" fmla="*/ 2 h 35"/>
                <a:gd name="T2" fmla="*/ 82 w 82"/>
                <a:gd name="T3" fmla="*/ 32 h 35"/>
                <a:gd name="T4" fmla="*/ 77 w 82"/>
                <a:gd name="T5" fmla="*/ 34 h 35"/>
                <a:gd name="T6" fmla="*/ 30 w 82"/>
                <a:gd name="T7" fmla="*/ 29 h 35"/>
                <a:gd name="T8" fmla="*/ 6 w 82"/>
                <a:gd name="T9" fmla="*/ 19 h 35"/>
                <a:gd name="T10" fmla="*/ 0 w 82"/>
                <a:gd name="T11" fmla="*/ 3 h 35"/>
                <a:gd name="T12" fmla="*/ 5 w 82"/>
                <a:gd name="T13" fmla="*/ 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5">
                  <a:moveTo>
                    <a:pt x="5" y="2"/>
                  </a:moveTo>
                  <a:cubicBezTo>
                    <a:pt x="31" y="12"/>
                    <a:pt x="56" y="22"/>
                    <a:pt x="82" y="32"/>
                  </a:cubicBezTo>
                  <a:cubicBezTo>
                    <a:pt x="81" y="35"/>
                    <a:pt x="79" y="35"/>
                    <a:pt x="77" y="34"/>
                  </a:cubicBezTo>
                  <a:cubicBezTo>
                    <a:pt x="62" y="31"/>
                    <a:pt x="45" y="32"/>
                    <a:pt x="30" y="29"/>
                  </a:cubicBezTo>
                  <a:cubicBezTo>
                    <a:pt x="21" y="28"/>
                    <a:pt x="11" y="28"/>
                    <a:pt x="6" y="19"/>
                  </a:cubicBezTo>
                  <a:cubicBezTo>
                    <a:pt x="5" y="13"/>
                    <a:pt x="6" y="7"/>
                    <a:pt x="0" y="3"/>
                  </a:cubicBezTo>
                  <a:cubicBezTo>
                    <a:pt x="1" y="0"/>
                    <a:pt x="1" y="0"/>
                    <a:pt x="5" y="2"/>
                  </a:cubicBezTo>
                  <a:close/>
                </a:path>
              </a:pathLst>
            </a:custGeom>
            <a:solidFill>
              <a:srgbClr val="B47A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2410FC4B-9A74-B0E9-D7E6-A54CD5D07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6850" y="3700463"/>
              <a:ext cx="415925" cy="93663"/>
            </a:xfrm>
            <a:custGeom>
              <a:avLst/>
              <a:gdLst>
                <a:gd name="T0" fmla="*/ 11 w 94"/>
                <a:gd name="T1" fmla="*/ 1 h 21"/>
                <a:gd name="T2" fmla="*/ 34 w 94"/>
                <a:gd name="T3" fmla="*/ 4 h 21"/>
                <a:gd name="T4" fmla="*/ 85 w 94"/>
                <a:gd name="T5" fmla="*/ 2 h 21"/>
                <a:gd name="T6" fmla="*/ 94 w 94"/>
                <a:gd name="T7" fmla="*/ 3 h 21"/>
                <a:gd name="T8" fmla="*/ 61 w 94"/>
                <a:gd name="T9" fmla="*/ 16 h 21"/>
                <a:gd name="T10" fmla="*/ 49 w 94"/>
                <a:gd name="T11" fmla="*/ 18 h 21"/>
                <a:gd name="T12" fmla="*/ 20 w 94"/>
                <a:gd name="T13" fmla="*/ 15 h 21"/>
                <a:gd name="T14" fmla="*/ 6 w 94"/>
                <a:gd name="T15" fmla="*/ 14 h 21"/>
                <a:gd name="T16" fmla="*/ 4 w 94"/>
                <a:gd name="T17" fmla="*/ 3 h 21"/>
                <a:gd name="T18" fmla="*/ 11 w 94"/>
                <a:gd name="T1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" h="21">
                  <a:moveTo>
                    <a:pt x="11" y="1"/>
                  </a:moveTo>
                  <a:cubicBezTo>
                    <a:pt x="19" y="3"/>
                    <a:pt x="26" y="4"/>
                    <a:pt x="34" y="4"/>
                  </a:cubicBezTo>
                  <a:cubicBezTo>
                    <a:pt x="51" y="4"/>
                    <a:pt x="68" y="6"/>
                    <a:pt x="85" y="2"/>
                  </a:cubicBezTo>
                  <a:cubicBezTo>
                    <a:pt x="88" y="1"/>
                    <a:pt x="92" y="0"/>
                    <a:pt x="94" y="3"/>
                  </a:cubicBezTo>
                  <a:cubicBezTo>
                    <a:pt x="83" y="7"/>
                    <a:pt x="72" y="11"/>
                    <a:pt x="61" y="16"/>
                  </a:cubicBezTo>
                  <a:cubicBezTo>
                    <a:pt x="57" y="15"/>
                    <a:pt x="53" y="16"/>
                    <a:pt x="49" y="18"/>
                  </a:cubicBezTo>
                  <a:cubicBezTo>
                    <a:pt x="39" y="21"/>
                    <a:pt x="30" y="19"/>
                    <a:pt x="20" y="15"/>
                  </a:cubicBezTo>
                  <a:cubicBezTo>
                    <a:pt x="16" y="13"/>
                    <a:pt x="11" y="12"/>
                    <a:pt x="6" y="14"/>
                  </a:cubicBezTo>
                  <a:cubicBezTo>
                    <a:pt x="0" y="10"/>
                    <a:pt x="0" y="9"/>
                    <a:pt x="4" y="3"/>
                  </a:cubicBezTo>
                  <a:cubicBezTo>
                    <a:pt x="6" y="3"/>
                    <a:pt x="8" y="0"/>
                    <a:pt x="11" y="1"/>
                  </a:cubicBezTo>
                  <a:close/>
                </a:path>
              </a:pathLst>
            </a:custGeom>
            <a:solidFill>
              <a:srgbClr val="D9A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05A5A3AA-314B-7499-131E-053FED20B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7013" y="3438525"/>
              <a:ext cx="354013" cy="163513"/>
            </a:xfrm>
            <a:custGeom>
              <a:avLst/>
              <a:gdLst>
                <a:gd name="T0" fmla="*/ 1 w 80"/>
                <a:gd name="T1" fmla="*/ 2 h 37"/>
                <a:gd name="T2" fmla="*/ 6 w 80"/>
                <a:gd name="T3" fmla="*/ 4 h 37"/>
                <a:gd name="T4" fmla="*/ 80 w 80"/>
                <a:gd name="T5" fmla="*/ 33 h 37"/>
                <a:gd name="T6" fmla="*/ 75 w 80"/>
                <a:gd name="T7" fmla="*/ 35 h 37"/>
                <a:gd name="T8" fmla="*/ 35 w 80"/>
                <a:gd name="T9" fmla="*/ 31 h 37"/>
                <a:gd name="T10" fmla="*/ 12 w 80"/>
                <a:gd name="T11" fmla="*/ 26 h 37"/>
                <a:gd name="T12" fmla="*/ 3 w 80"/>
                <a:gd name="T13" fmla="*/ 14 h 37"/>
                <a:gd name="T14" fmla="*/ 3 w 80"/>
                <a:gd name="T15" fmla="*/ 10 h 37"/>
                <a:gd name="T16" fmla="*/ 1 w 80"/>
                <a:gd name="T17" fmla="*/ 6 h 37"/>
                <a:gd name="T18" fmla="*/ 1 w 80"/>
                <a:gd name="T1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37">
                  <a:moveTo>
                    <a:pt x="1" y="2"/>
                  </a:moveTo>
                  <a:cubicBezTo>
                    <a:pt x="3" y="0"/>
                    <a:pt x="4" y="4"/>
                    <a:pt x="6" y="4"/>
                  </a:cubicBezTo>
                  <a:cubicBezTo>
                    <a:pt x="30" y="13"/>
                    <a:pt x="55" y="23"/>
                    <a:pt x="80" y="33"/>
                  </a:cubicBezTo>
                  <a:cubicBezTo>
                    <a:pt x="79" y="37"/>
                    <a:pt x="77" y="35"/>
                    <a:pt x="75" y="35"/>
                  </a:cubicBezTo>
                  <a:cubicBezTo>
                    <a:pt x="61" y="33"/>
                    <a:pt x="48" y="30"/>
                    <a:pt x="35" y="31"/>
                  </a:cubicBezTo>
                  <a:cubicBezTo>
                    <a:pt x="27" y="31"/>
                    <a:pt x="19" y="29"/>
                    <a:pt x="12" y="26"/>
                  </a:cubicBezTo>
                  <a:cubicBezTo>
                    <a:pt x="6" y="25"/>
                    <a:pt x="1" y="21"/>
                    <a:pt x="3" y="14"/>
                  </a:cubicBezTo>
                  <a:cubicBezTo>
                    <a:pt x="3" y="13"/>
                    <a:pt x="3" y="11"/>
                    <a:pt x="3" y="10"/>
                  </a:cubicBezTo>
                  <a:cubicBezTo>
                    <a:pt x="2" y="9"/>
                    <a:pt x="2" y="8"/>
                    <a:pt x="1" y="6"/>
                  </a:cubicBezTo>
                  <a:cubicBezTo>
                    <a:pt x="1" y="5"/>
                    <a:pt x="0" y="4"/>
                    <a:pt x="1" y="2"/>
                  </a:cubicBezTo>
                  <a:close/>
                </a:path>
              </a:pathLst>
            </a:custGeom>
            <a:solidFill>
              <a:srgbClr val="B47C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7E50A3B3-5373-EF01-F3B6-BEF88181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8675" y="4454525"/>
              <a:ext cx="314325" cy="142875"/>
            </a:xfrm>
            <a:custGeom>
              <a:avLst/>
              <a:gdLst>
                <a:gd name="T0" fmla="*/ 2 w 71"/>
                <a:gd name="T1" fmla="*/ 0 h 32"/>
                <a:gd name="T2" fmla="*/ 43 w 71"/>
                <a:gd name="T3" fmla="*/ 15 h 32"/>
                <a:gd name="T4" fmla="*/ 71 w 71"/>
                <a:gd name="T5" fmla="*/ 27 h 32"/>
                <a:gd name="T6" fmla="*/ 61 w 71"/>
                <a:gd name="T7" fmla="*/ 30 h 32"/>
                <a:gd name="T8" fmla="*/ 28 w 71"/>
                <a:gd name="T9" fmla="*/ 27 h 32"/>
                <a:gd name="T10" fmla="*/ 1 w 71"/>
                <a:gd name="T11" fmla="*/ 18 h 32"/>
                <a:gd name="T12" fmla="*/ 0 w 71"/>
                <a:gd name="T13" fmla="*/ 2 h 32"/>
                <a:gd name="T14" fmla="*/ 2 w 71"/>
                <a:gd name="T1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32">
                  <a:moveTo>
                    <a:pt x="2" y="0"/>
                  </a:moveTo>
                  <a:cubicBezTo>
                    <a:pt x="16" y="4"/>
                    <a:pt x="29" y="10"/>
                    <a:pt x="43" y="15"/>
                  </a:cubicBezTo>
                  <a:cubicBezTo>
                    <a:pt x="52" y="19"/>
                    <a:pt x="62" y="23"/>
                    <a:pt x="71" y="27"/>
                  </a:cubicBezTo>
                  <a:cubicBezTo>
                    <a:pt x="69" y="32"/>
                    <a:pt x="65" y="31"/>
                    <a:pt x="61" y="30"/>
                  </a:cubicBezTo>
                  <a:cubicBezTo>
                    <a:pt x="50" y="28"/>
                    <a:pt x="39" y="28"/>
                    <a:pt x="28" y="27"/>
                  </a:cubicBezTo>
                  <a:cubicBezTo>
                    <a:pt x="18" y="26"/>
                    <a:pt x="9" y="25"/>
                    <a:pt x="1" y="18"/>
                  </a:cubicBezTo>
                  <a:cubicBezTo>
                    <a:pt x="0" y="12"/>
                    <a:pt x="2" y="7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B47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270D513C-F3E0-01FE-0DA3-52AEC1644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8988" y="4560888"/>
              <a:ext cx="474663" cy="84138"/>
            </a:xfrm>
            <a:custGeom>
              <a:avLst/>
              <a:gdLst>
                <a:gd name="T0" fmla="*/ 105 w 107"/>
                <a:gd name="T1" fmla="*/ 15 h 19"/>
                <a:gd name="T2" fmla="*/ 94 w 107"/>
                <a:gd name="T3" fmla="*/ 16 h 19"/>
                <a:gd name="T4" fmla="*/ 60 w 107"/>
                <a:gd name="T5" fmla="*/ 16 h 19"/>
                <a:gd name="T6" fmla="*/ 11 w 107"/>
                <a:gd name="T7" fmla="*/ 13 h 19"/>
                <a:gd name="T8" fmla="*/ 0 w 107"/>
                <a:gd name="T9" fmla="*/ 8 h 19"/>
                <a:gd name="T10" fmla="*/ 6 w 107"/>
                <a:gd name="T11" fmla="*/ 1 h 19"/>
                <a:gd name="T12" fmla="*/ 13 w 107"/>
                <a:gd name="T13" fmla="*/ 5 h 19"/>
                <a:gd name="T14" fmla="*/ 83 w 107"/>
                <a:gd name="T15" fmla="*/ 7 h 19"/>
                <a:gd name="T16" fmla="*/ 95 w 107"/>
                <a:gd name="T17" fmla="*/ 8 h 19"/>
                <a:gd name="T18" fmla="*/ 107 w 107"/>
                <a:gd name="T19" fmla="*/ 13 h 19"/>
                <a:gd name="T20" fmla="*/ 105 w 107"/>
                <a:gd name="T21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7" h="19">
                  <a:moveTo>
                    <a:pt x="105" y="15"/>
                  </a:moveTo>
                  <a:cubicBezTo>
                    <a:pt x="102" y="19"/>
                    <a:pt x="97" y="17"/>
                    <a:pt x="94" y="16"/>
                  </a:cubicBezTo>
                  <a:cubicBezTo>
                    <a:pt x="83" y="15"/>
                    <a:pt x="71" y="15"/>
                    <a:pt x="60" y="16"/>
                  </a:cubicBezTo>
                  <a:cubicBezTo>
                    <a:pt x="43" y="16"/>
                    <a:pt x="27" y="13"/>
                    <a:pt x="11" y="13"/>
                  </a:cubicBezTo>
                  <a:cubicBezTo>
                    <a:pt x="7" y="13"/>
                    <a:pt x="3" y="11"/>
                    <a:pt x="0" y="8"/>
                  </a:cubicBezTo>
                  <a:cubicBezTo>
                    <a:pt x="1" y="5"/>
                    <a:pt x="0" y="0"/>
                    <a:pt x="6" y="1"/>
                  </a:cubicBezTo>
                  <a:cubicBezTo>
                    <a:pt x="7" y="5"/>
                    <a:pt x="10" y="5"/>
                    <a:pt x="13" y="5"/>
                  </a:cubicBezTo>
                  <a:cubicBezTo>
                    <a:pt x="36" y="4"/>
                    <a:pt x="60" y="6"/>
                    <a:pt x="83" y="7"/>
                  </a:cubicBezTo>
                  <a:cubicBezTo>
                    <a:pt x="87" y="7"/>
                    <a:pt x="91" y="9"/>
                    <a:pt x="95" y="8"/>
                  </a:cubicBezTo>
                  <a:cubicBezTo>
                    <a:pt x="99" y="10"/>
                    <a:pt x="103" y="11"/>
                    <a:pt x="107" y="13"/>
                  </a:cubicBezTo>
                  <a:cubicBezTo>
                    <a:pt x="107" y="14"/>
                    <a:pt x="107" y="15"/>
                    <a:pt x="105" y="15"/>
                  </a:cubicBezTo>
                  <a:close/>
                </a:path>
              </a:pathLst>
            </a:custGeom>
            <a:solidFill>
              <a:srgbClr val="DDB2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DBD6F4A0-1D88-0A5B-6C63-8073C0739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9575" y="3913188"/>
              <a:ext cx="460375" cy="111125"/>
            </a:xfrm>
            <a:custGeom>
              <a:avLst/>
              <a:gdLst>
                <a:gd name="T0" fmla="*/ 101 w 104"/>
                <a:gd name="T1" fmla="*/ 25 h 25"/>
                <a:gd name="T2" fmla="*/ 100 w 104"/>
                <a:gd name="T3" fmla="*/ 22 h 25"/>
                <a:gd name="T4" fmla="*/ 88 w 104"/>
                <a:gd name="T5" fmla="*/ 11 h 25"/>
                <a:gd name="T6" fmla="*/ 30 w 104"/>
                <a:gd name="T7" fmla="*/ 10 h 25"/>
                <a:gd name="T8" fmla="*/ 16 w 104"/>
                <a:gd name="T9" fmla="*/ 8 h 25"/>
                <a:gd name="T10" fmla="*/ 9 w 104"/>
                <a:gd name="T11" fmla="*/ 11 h 25"/>
                <a:gd name="T12" fmla="*/ 0 w 104"/>
                <a:gd name="T13" fmla="*/ 4 h 25"/>
                <a:gd name="T14" fmla="*/ 7 w 104"/>
                <a:gd name="T15" fmla="*/ 0 h 25"/>
                <a:gd name="T16" fmla="*/ 77 w 104"/>
                <a:gd name="T17" fmla="*/ 3 h 25"/>
                <a:gd name="T18" fmla="*/ 91 w 104"/>
                <a:gd name="T19" fmla="*/ 4 h 25"/>
                <a:gd name="T20" fmla="*/ 104 w 104"/>
                <a:gd name="T21" fmla="*/ 9 h 25"/>
                <a:gd name="T22" fmla="*/ 103 w 104"/>
                <a:gd name="T23" fmla="*/ 16 h 25"/>
                <a:gd name="T24" fmla="*/ 101 w 104"/>
                <a:gd name="T2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25">
                  <a:moveTo>
                    <a:pt x="101" y="25"/>
                  </a:moveTo>
                  <a:cubicBezTo>
                    <a:pt x="101" y="24"/>
                    <a:pt x="100" y="23"/>
                    <a:pt x="100" y="22"/>
                  </a:cubicBezTo>
                  <a:cubicBezTo>
                    <a:pt x="99" y="11"/>
                    <a:pt x="99" y="11"/>
                    <a:pt x="88" y="11"/>
                  </a:cubicBezTo>
                  <a:cubicBezTo>
                    <a:pt x="69" y="11"/>
                    <a:pt x="49" y="9"/>
                    <a:pt x="30" y="10"/>
                  </a:cubicBezTo>
                  <a:cubicBezTo>
                    <a:pt x="25" y="10"/>
                    <a:pt x="21" y="7"/>
                    <a:pt x="16" y="8"/>
                  </a:cubicBezTo>
                  <a:cubicBezTo>
                    <a:pt x="14" y="9"/>
                    <a:pt x="10" y="7"/>
                    <a:pt x="9" y="11"/>
                  </a:cubicBezTo>
                  <a:cubicBezTo>
                    <a:pt x="4" y="11"/>
                    <a:pt x="1" y="9"/>
                    <a:pt x="0" y="4"/>
                  </a:cubicBezTo>
                  <a:cubicBezTo>
                    <a:pt x="1" y="0"/>
                    <a:pt x="4" y="0"/>
                    <a:pt x="7" y="0"/>
                  </a:cubicBezTo>
                  <a:cubicBezTo>
                    <a:pt x="30" y="0"/>
                    <a:pt x="54" y="0"/>
                    <a:pt x="77" y="3"/>
                  </a:cubicBezTo>
                  <a:cubicBezTo>
                    <a:pt x="82" y="4"/>
                    <a:pt x="87" y="4"/>
                    <a:pt x="91" y="4"/>
                  </a:cubicBezTo>
                  <a:cubicBezTo>
                    <a:pt x="95" y="6"/>
                    <a:pt x="100" y="8"/>
                    <a:pt x="104" y="9"/>
                  </a:cubicBezTo>
                  <a:cubicBezTo>
                    <a:pt x="104" y="11"/>
                    <a:pt x="103" y="14"/>
                    <a:pt x="103" y="16"/>
                  </a:cubicBezTo>
                  <a:cubicBezTo>
                    <a:pt x="103" y="19"/>
                    <a:pt x="104" y="23"/>
                    <a:pt x="101" y="25"/>
                  </a:cubicBezTo>
                  <a:close/>
                </a:path>
              </a:pathLst>
            </a:custGeom>
            <a:solidFill>
              <a:srgbClr val="DCAE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0745FC10-9F8E-E37A-A132-D5C19C1A0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3650" y="3243263"/>
              <a:ext cx="468313" cy="61913"/>
            </a:xfrm>
            <a:custGeom>
              <a:avLst/>
              <a:gdLst>
                <a:gd name="T0" fmla="*/ 87 w 106"/>
                <a:gd name="T1" fmla="*/ 5 h 14"/>
                <a:gd name="T2" fmla="*/ 96 w 106"/>
                <a:gd name="T3" fmla="*/ 5 h 14"/>
                <a:gd name="T4" fmla="*/ 106 w 106"/>
                <a:gd name="T5" fmla="*/ 9 h 14"/>
                <a:gd name="T6" fmla="*/ 105 w 106"/>
                <a:gd name="T7" fmla="*/ 10 h 14"/>
                <a:gd name="T8" fmla="*/ 96 w 106"/>
                <a:gd name="T9" fmla="*/ 12 h 14"/>
                <a:gd name="T10" fmla="*/ 89 w 106"/>
                <a:gd name="T11" fmla="*/ 12 h 14"/>
                <a:gd name="T12" fmla="*/ 31 w 106"/>
                <a:gd name="T13" fmla="*/ 10 h 14"/>
                <a:gd name="T14" fmla="*/ 7 w 106"/>
                <a:gd name="T15" fmla="*/ 6 h 14"/>
                <a:gd name="T16" fmla="*/ 0 w 106"/>
                <a:gd name="T17" fmla="*/ 3 h 14"/>
                <a:gd name="T18" fmla="*/ 2 w 106"/>
                <a:gd name="T19" fmla="*/ 2 h 14"/>
                <a:gd name="T20" fmla="*/ 41 w 106"/>
                <a:gd name="T21" fmla="*/ 2 h 14"/>
                <a:gd name="T22" fmla="*/ 79 w 106"/>
                <a:gd name="T23" fmla="*/ 3 h 14"/>
                <a:gd name="T24" fmla="*/ 87 w 106"/>
                <a:gd name="T25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6" h="14">
                  <a:moveTo>
                    <a:pt x="87" y="5"/>
                  </a:moveTo>
                  <a:cubicBezTo>
                    <a:pt x="90" y="4"/>
                    <a:pt x="93" y="8"/>
                    <a:pt x="96" y="5"/>
                  </a:cubicBezTo>
                  <a:cubicBezTo>
                    <a:pt x="99" y="6"/>
                    <a:pt x="103" y="7"/>
                    <a:pt x="106" y="9"/>
                  </a:cubicBezTo>
                  <a:cubicBezTo>
                    <a:pt x="106" y="10"/>
                    <a:pt x="106" y="10"/>
                    <a:pt x="105" y="10"/>
                  </a:cubicBezTo>
                  <a:cubicBezTo>
                    <a:pt x="102" y="12"/>
                    <a:pt x="100" y="14"/>
                    <a:pt x="96" y="12"/>
                  </a:cubicBezTo>
                  <a:cubicBezTo>
                    <a:pt x="94" y="11"/>
                    <a:pt x="91" y="12"/>
                    <a:pt x="89" y="12"/>
                  </a:cubicBezTo>
                  <a:cubicBezTo>
                    <a:pt x="70" y="11"/>
                    <a:pt x="50" y="11"/>
                    <a:pt x="31" y="10"/>
                  </a:cubicBezTo>
                  <a:cubicBezTo>
                    <a:pt x="23" y="10"/>
                    <a:pt x="15" y="9"/>
                    <a:pt x="7" y="6"/>
                  </a:cubicBezTo>
                  <a:cubicBezTo>
                    <a:pt x="4" y="8"/>
                    <a:pt x="2" y="7"/>
                    <a:pt x="0" y="3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15" y="1"/>
                    <a:pt x="28" y="0"/>
                    <a:pt x="41" y="2"/>
                  </a:cubicBezTo>
                  <a:cubicBezTo>
                    <a:pt x="54" y="3"/>
                    <a:pt x="67" y="3"/>
                    <a:pt x="79" y="3"/>
                  </a:cubicBezTo>
                  <a:cubicBezTo>
                    <a:pt x="82" y="3"/>
                    <a:pt x="85" y="3"/>
                    <a:pt x="87" y="5"/>
                  </a:cubicBezTo>
                  <a:close/>
                </a:path>
              </a:pathLst>
            </a:custGeom>
            <a:solidFill>
              <a:srgbClr val="DDB3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B518C9F6-CF0F-0C4B-3D17-4A81BEDAB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5788" y="4210050"/>
              <a:ext cx="450850" cy="80963"/>
            </a:xfrm>
            <a:custGeom>
              <a:avLst/>
              <a:gdLst>
                <a:gd name="T0" fmla="*/ 6 w 102"/>
                <a:gd name="T1" fmla="*/ 3 h 18"/>
                <a:gd name="T2" fmla="*/ 20 w 102"/>
                <a:gd name="T3" fmla="*/ 3 h 18"/>
                <a:gd name="T4" fmla="*/ 64 w 102"/>
                <a:gd name="T5" fmla="*/ 7 h 18"/>
                <a:gd name="T6" fmla="*/ 88 w 102"/>
                <a:gd name="T7" fmla="*/ 12 h 18"/>
                <a:gd name="T8" fmla="*/ 92 w 102"/>
                <a:gd name="T9" fmla="*/ 11 h 18"/>
                <a:gd name="T10" fmla="*/ 102 w 102"/>
                <a:gd name="T11" fmla="*/ 15 h 18"/>
                <a:gd name="T12" fmla="*/ 98 w 102"/>
                <a:gd name="T13" fmla="*/ 17 h 18"/>
                <a:gd name="T14" fmla="*/ 63 w 102"/>
                <a:gd name="T15" fmla="*/ 15 h 18"/>
                <a:gd name="T16" fmla="*/ 7 w 102"/>
                <a:gd name="T17" fmla="*/ 14 h 18"/>
                <a:gd name="T18" fmla="*/ 2 w 102"/>
                <a:gd name="T19" fmla="*/ 12 h 18"/>
                <a:gd name="T20" fmla="*/ 6 w 102"/>
                <a:gd name="T2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8">
                  <a:moveTo>
                    <a:pt x="6" y="3"/>
                  </a:moveTo>
                  <a:cubicBezTo>
                    <a:pt x="10" y="0"/>
                    <a:pt x="15" y="2"/>
                    <a:pt x="20" y="3"/>
                  </a:cubicBezTo>
                  <a:cubicBezTo>
                    <a:pt x="35" y="6"/>
                    <a:pt x="49" y="5"/>
                    <a:pt x="64" y="7"/>
                  </a:cubicBezTo>
                  <a:cubicBezTo>
                    <a:pt x="72" y="9"/>
                    <a:pt x="80" y="10"/>
                    <a:pt x="88" y="12"/>
                  </a:cubicBezTo>
                  <a:cubicBezTo>
                    <a:pt x="89" y="12"/>
                    <a:pt x="90" y="12"/>
                    <a:pt x="92" y="11"/>
                  </a:cubicBezTo>
                  <a:cubicBezTo>
                    <a:pt x="95" y="12"/>
                    <a:pt x="98" y="14"/>
                    <a:pt x="102" y="15"/>
                  </a:cubicBezTo>
                  <a:cubicBezTo>
                    <a:pt x="102" y="17"/>
                    <a:pt x="100" y="18"/>
                    <a:pt x="98" y="17"/>
                  </a:cubicBezTo>
                  <a:cubicBezTo>
                    <a:pt x="87" y="16"/>
                    <a:pt x="75" y="15"/>
                    <a:pt x="63" y="15"/>
                  </a:cubicBezTo>
                  <a:cubicBezTo>
                    <a:pt x="44" y="16"/>
                    <a:pt x="26" y="11"/>
                    <a:pt x="7" y="14"/>
                  </a:cubicBezTo>
                  <a:cubicBezTo>
                    <a:pt x="5" y="15"/>
                    <a:pt x="3" y="14"/>
                    <a:pt x="2" y="12"/>
                  </a:cubicBezTo>
                  <a:cubicBezTo>
                    <a:pt x="0" y="8"/>
                    <a:pt x="1" y="5"/>
                    <a:pt x="6" y="3"/>
                  </a:cubicBezTo>
                  <a:close/>
                </a:path>
              </a:pathLst>
            </a:custGeom>
            <a:solidFill>
              <a:srgbClr val="D19B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7D9AE1E9-CC95-AFE2-9C80-BFE02E2A9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313" y="3576638"/>
              <a:ext cx="450850" cy="52388"/>
            </a:xfrm>
            <a:custGeom>
              <a:avLst/>
              <a:gdLst>
                <a:gd name="T0" fmla="*/ 100 w 102"/>
                <a:gd name="T1" fmla="*/ 12 h 12"/>
                <a:gd name="T2" fmla="*/ 43 w 102"/>
                <a:gd name="T3" fmla="*/ 10 h 12"/>
                <a:gd name="T4" fmla="*/ 10 w 102"/>
                <a:gd name="T5" fmla="*/ 9 h 12"/>
                <a:gd name="T6" fmla="*/ 1 w 102"/>
                <a:gd name="T7" fmla="*/ 2 h 12"/>
                <a:gd name="T8" fmla="*/ 11 w 102"/>
                <a:gd name="T9" fmla="*/ 1 h 12"/>
                <a:gd name="T10" fmla="*/ 85 w 102"/>
                <a:gd name="T11" fmla="*/ 4 h 12"/>
                <a:gd name="T12" fmla="*/ 87 w 102"/>
                <a:gd name="T13" fmla="*/ 5 h 12"/>
                <a:gd name="T14" fmla="*/ 101 w 102"/>
                <a:gd name="T15" fmla="*/ 9 h 12"/>
                <a:gd name="T16" fmla="*/ 100 w 102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2" h="12">
                  <a:moveTo>
                    <a:pt x="100" y="12"/>
                  </a:moveTo>
                  <a:cubicBezTo>
                    <a:pt x="81" y="11"/>
                    <a:pt x="62" y="9"/>
                    <a:pt x="43" y="10"/>
                  </a:cubicBezTo>
                  <a:cubicBezTo>
                    <a:pt x="32" y="10"/>
                    <a:pt x="21" y="8"/>
                    <a:pt x="10" y="9"/>
                  </a:cubicBezTo>
                  <a:cubicBezTo>
                    <a:pt x="5" y="9"/>
                    <a:pt x="0" y="8"/>
                    <a:pt x="1" y="2"/>
                  </a:cubicBezTo>
                  <a:cubicBezTo>
                    <a:pt x="4" y="0"/>
                    <a:pt x="8" y="0"/>
                    <a:pt x="11" y="1"/>
                  </a:cubicBezTo>
                  <a:cubicBezTo>
                    <a:pt x="35" y="2"/>
                    <a:pt x="60" y="0"/>
                    <a:pt x="85" y="4"/>
                  </a:cubicBezTo>
                  <a:cubicBezTo>
                    <a:pt x="85" y="4"/>
                    <a:pt x="86" y="4"/>
                    <a:pt x="87" y="5"/>
                  </a:cubicBezTo>
                  <a:cubicBezTo>
                    <a:pt x="92" y="4"/>
                    <a:pt x="96" y="6"/>
                    <a:pt x="101" y="9"/>
                  </a:cubicBezTo>
                  <a:cubicBezTo>
                    <a:pt x="102" y="10"/>
                    <a:pt x="101" y="11"/>
                    <a:pt x="100" y="12"/>
                  </a:cubicBezTo>
                  <a:close/>
                </a:path>
              </a:pathLst>
            </a:custGeom>
            <a:solidFill>
              <a:srgbClr val="DCB0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70414CBE-8464-57A4-7ECF-1CCD1B668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8038" y="4525963"/>
              <a:ext cx="401638" cy="88900"/>
            </a:xfrm>
            <a:custGeom>
              <a:avLst/>
              <a:gdLst>
                <a:gd name="T0" fmla="*/ 91 w 91"/>
                <a:gd name="T1" fmla="*/ 16 h 20"/>
                <a:gd name="T2" fmla="*/ 76 w 91"/>
                <a:gd name="T3" fmla="*/ 17 h 20"/>
                <a:gd name="T4" fmla="*/ 13 w 91"/>
                <a:gd name="T5" fmla="*/ 15 h 20"/>
                <a:gd name="T6" fmla="*/ 6 w 91"/>
                <a:gd name="T7" fmla="*/ 15 h 20"/>
                <a:gd name="T8" fmla="*/ 1 w 91"/>
                <a:gd name="T9" fmla="*/ 9 h 20"/>
                <a:gd name="T10" fmla="*/ 0 w 91"/>
                <a:gd name="T11" fmla="*/ 6 h 20"/>
                <a:gd name="T12" fmla="*/ 7 w 91"/>
                <a:gd name="T13" fmla="*/ 0 h 20"/>
                <a:gd name="T14" fmla="*/ 30 w 91"/>
                <a:gd name="T15" fmla="*/ 9 h 20"/>
                <a:gd name="T16" fmla="*/ 68 w 91"/>
                <a:gd name="T17" fmla="*/ 13 h 20"/>
                <a:gd name="T18" fmla="*/ 76 w 91"/>
                <a:gd name="T19" fmla="*/ 11 h 20"/>
                <a:gd name="T20" fmla="*/ 91 w 91"/>
                <a:gd name="T21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20">
                  <a:moveTo>
                    <a:pt x="91" y="16"/>
                  </a:moveTo>
                  <a:cubicBezTo>
                    <a:pt x="86" y="20"/>
                    <a:pt x="81" y="17"/>
                    <a:pt x="76" y="17"/>
                  </a:cubicBezTo>
                  <a:cubicBezTo>
                    <a:pt x="55" y="16"/>
                    <a:pt x="34" y="15"/>
                    <a:pt x="13" y="15"/>
                  </a:cubicBezTo>
                  <a:cubicBezTo>
                    <a:pt x="11" y="15"/>
                    <a:pt x="9" y="15"/>
                    <a:pt x="6" y="15"/>
                  </a:cubicBezTo>
                  <a:cubicBezTo>
                    <a:pt x="0" y="17"/>
                    <a:pt x="0" y="14"/>
                    <a:pt x="1" y="9"/>
                  </a:cubicBezTo>
                  <a:cubicBezTo>
                    <a:pt x="0" y="9"/>
                    <a:pt x="0" y="8"/>
                    <a:pt x="0" y="6"/>
                  </a:cubicBezTo>
                  <a:cubicBezTo>
                    <a:pt x="2" y="4"/>
                    <a:pt x="3" y="0"/>
                    <a:pt x="7" y="0"/>
                  </a:cubicBezTo>
                  <a:cubicBezTo>
                    <a:pt x="13" y="6"/>
                    <a:pt x="22" y="8"/>
                    <a:pt x="30" y="9"/>
                  </a:cubicBezTo>
                  <a:cubicBezTo>
                    <a:pt x="43" y="10"/>
                    <a:pt x="56" y="10"/>
                    <a:pt x="68" y="13"/>
                  </a:cubicBezTo>
                  <a:cubicBezTo>
                    <a:pt x="71" y="14"/>
                    <a:pt x="74" y="12"/>
                    <a:pt x="76" y="11"/>
                  </a:cubicBezTo>
                  <a:cubicBezTo>
                    <a:pt x="81" y="13"/>
                    <a:pt x="86" y="14"/>
                    <a:pt x="91" y="16"/>
                  </a:cubicBezTo>
                  <a:close/>
                </a:path>
              </a:pathLst>
            </a:custGeom>
            <a:solidFill>
              <a:srgbClr val="CD9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E0EC0871-A0D7-17FA-C305-0C293E2CB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2775" y="4254500"/>
              <a:ext cx="446088" cy="58738"/>
            </a:xfrm>
            <a:custGeom>
              <a:avLst/>
              <a:gdLst>
                <a:gd name="T0" fmla="*/ 0 w 101"/>
                <a:gd name="T1" fmla="*/ 3 h 13"/>
                <a:gd name="T2" fmla="*/ 17 w 101"/>
                <a:gd name="T3" fmla="*/ 1 h 13"/>
                <a:gd name="T4" fmla="*/ 42 w 101"/>
                <a:gd name="T5" fmla="*/ 3 h 13"/>
                <a:gd name="T6" fmla="*/ 80 w 101"/>
                <a:gd name="T7" fmla="*/ 4 h 13"/>
                <a:gd name="T8" fmla="*/ 96 w 101"/>
                <a:gd name="T9" fmla="*/ 5 h 13"/>
                <a:gd name="T10" fmla="*/ 100 w 101"/>
                <a:gd name="T11" fmla="*/ 7 h 13"/>
                <a:gd name="T12" fmla="*/ 99 w 101"/>
                <a:gd name="T13" fmla="*/ 9 h 13"/>
                <a:gd name="T14" fmla="*/ 84 w 101"/>
                <a:gd name="T15" fmla="*/ 10 h 13"/>
                <a:gd name="T16" fmla="*/ 50 w 101"/>
                <a:gd name="T17" fmla="*/ 9 h 13"/>
                <a:gd name="T18" fmla="*/ 16 w 101"/>
                <a:gd name="T19" fmla="*/ 7 h 13"/>
                <a:gd name="T20" fmla="*/ 6 w 101"/>
                <a:gd name="T21" fmla="*/ 7 h 13"/>
                <a:gd name="T22" fmla="*/ 0 w 101"/>
                <a:gd name="T2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1" h="13">
                  <a:moveTo>
                    <a:pt x="0" y="3"/>
                  </a:moveTo>
                  <a:cubicBezTo>
                    <a:pt x="6" y="0"/>
                    <a:pt x="12" y="1"/>
                    <a:pt x="17" y="1"/>
                  </a:cubicBezTo>
                  <a:cubicBezTo>
                    <a:pt x="25" y="1"/>
                    <a:pt x="34" y="4"/>
                    <a:pt x="42" y="3"/>
                  </a:cubicBezTo>
                  <a:cubicBezTo>
                    <a:pt x="54" y="2"/>
                    <a:pt x="67" y="4"/>
                    <a:pt x="80" y="4"/>
                  </a:cubicBezTo>
                  <a:cubicBezTo>
                    <a:pt x="85" y="4"/>
                    <a:pt x="91" y="7"/>
                    <a:pt x="96" y="5"/>
                  </a:cubicBezTo>
                  <a:cubicBezTo>
                    <a:pt x="97" y="5"/>
                    <a:pt x="99" y="6"/>
                    <a:pt x="100" y="7"/>
                  </a:cubicBezTo>
                  <a:cubicBezTo>
                    <a:pt x="101" y="8"/>
                    <a:pt x="101" y="9"/>
                    <a:pt x="99" y="9"/>
                  </a:cubicBezTo>
                  <a:cubicBezTo>
                    <a:pt x="94" y="13"/>
                    <a:pt x="88" y="11"/>
                    <a:pt x="84" y="10"/>
                  </a:cubicBezTo>
                  <a:cubicBezTo>
                    <a:pt x="72" y="9"/>
                    <a:pt x="61" y="9"/>
                    <a:pt x="50" y="9"/>
                  </a:cubicBezTo>
                  <a:cubicBezTo>
                    <a:pt x="38" y="9"/>
                    <a:pt x="27" y="8"/>
                    <a:pt x="16" y="7"/>
                  </a:cubicBezTo>
                  <a:cubicBezTo>
                    <a:pt x="13" y="6"/>
                    <a:pt x="10" y="7"/>
                    <a:pt x="6" y="7"/>
                  </a:cubicBezTo>
                  <a:cubicBezTo>
                    <a:pt x="2" y="9"/>
                    <a:pt x="1" y="6"/>
                    <a:pt x="0" y="3"/>
                  </a:cubicBezTo>
                  <a:close/>
                </a:path>
              </a:pathLst>
            </a:custGeom>
            <a:solidFill>
              <a:srgbClr val="DFB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C7219E77-01D1-F417-9397-369C9A09F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613" y="3473450"/>
              <a:ext cx="398463" cy="125413"/>
            </a:xfrm>
            <a:custGeom>
              <a:avLst/>
              <a:gdLst>
                <a:gd name="T0" fmla="*/ 90 w 90"/>
                <a:gd name="T1" fmla="*/ 28 h 28"/>
                <a:gd name="T2" fmla="*/ 15 w 90"/>
                <a:gd name="T3" fmla="*/ 26 h 28"/>
                <a:gd name="T4" fmla="*/ 4 w 90"/>
                <a:gd name="T5" fmla="*/ 26 h 28"/>
                <a:gd name="T6" fmla="*/ 1 w 90"/>
                <a:gd name="T7" fmla="*/ 19 h 28"/>
                <a:gd name="T8" fmla="*/ 10 w 90"/>
                <a:gd name="T9" fmla="*/ 0 h 28"/>
                <a:gd name="T10" fmla="*/ 11 w 90"/>
                <a:gd name="T11" fmla="*/ 6 h 28"/>
                <a:gd name="T12" fmla="*/ 21 w 90"/>
                <a:gd name="T13" fmla="*/ 18 h 28"/>
                <a:gd name="T14" fmla="*/ 54 w 90"/>
                <a:gd name="T15" fmla="*/ 21 h 28"/>
                <a:gd name="T16" fmla="*/ 83 w 90"/>
                <a:gd name="T17" fmla="*/ 26 h 28"/>
                <a:gd name="T18" fmla="*/ 86 w 90"/>
                <a:gd name="T19" fmla="*/ 25 h 28"/>
                <a:gd name="T20" fmla="*/ 90 w 90"/>
                <a:gd name="T2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28">
                  <a:moveTo>
                    <a:pt x="90" y="28"/>
                  </a:moveTo>
                  <a:cubicBezTo>
                    <a:pt x="65" y="27"/>
                    <a:pt x="40" y="26"/>
                    <a:pt x="15" y="26"/>
                  </a:cubicBezTo>
                  <a:cubicBezTo>
                    <a:pt x="11" y="26"/>
                    <a:pt x="7" y="25"/>
                    <a:pt x="4" y="26"/>
                  </a:cubicBezTo>
                  <a:cubicBezTo>
                    <a:pt x="0" y="26"/>
                    <a:pt x="0" y="26"/>
                    <a:pt x="1" y="19"/>
                  </a:cubicBezTo>
                  <a:cubicBezTo>
                    <a:pt x="5" y="13"/>
                    <a:pt x="7" y="6"/>
                    <a:pt x="10" y="0"/>
                  </a:cubicBezTo>
                  <a:cubicBezTo>
                    <a:pt x="11" y="2"/>
                    <a:pt x="11" y="4"/>
                    <a:pt x="11" y="6"/>
                  </a:cubicBezTo>
                  <a:cubicBezTo>
                    <a:pt x="11" y="13"/>
                    <a:pt x="14" y="15"/>
                    <a:pt x="21" y="18"/>
                  </a:cubicBezTo>
                  <a:cubicBezTo>
                    <a:pt x="32" y="22"/>
                    <a:pt x="43" y="19"/>
                    <a:pt x="54" y="21"/>
                  </a:cubicBezTo>
                  <a:cubicBezTo>
                    <a:pt x="64" y="23"/>
                    <a:pt x="74" y="22"/>
                    <a:pt x="83" y="26"/>
                  </a:cubicBezTo>
                  <a:cubicBezTo>
                    <a:pt x="84" y="26"/>
                    <a:pt x="85" y="26"/>
                    <a:pt x="86" y="25"/>
                  </a:cubicBezTo>
                  <a:cubicBezTo>
                    <a:pt x="88" y="25"/>
                    <a:pt x="89" y="26"/>
                    <a:pt x="90" y="28"/>
                  </a:cubicBezTo>
                  <a:close/>
                </a:path>
              </a:pathLst>
            </a:custGeom>
            <a:solidFill>
              <a:srgbClr val="CE9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B8E3EFE5-6E7B-5138-957E-C74BD98E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2113" y="3856038"/>
              <a:ext cx="419100" cy="84138"/>
            </a:xfrm>
            <a:custGeom>
              <a:avLst/>
              <a:gdLst>
                <a:gd name="T0" fmla="*/ 95 w 95"/>
                <a:gd name="T1" fmla="*/ 17 h 19"/>
                <a:gd name="T2" fmla="*/ 65 w 95"/>
                <a:gd name="T3" fmla="*/ 17 h 19"/>
                <a:gd name="T4" fmla="*/ 7 w 95"/>
                <a:gd name="T5" fmla="*/ 16 h 19"/>
                <a:gd name="T6" fmla="*/ 4 w 95"/>
                <a:gd name="T7" fmla="*/ 18 h 19"/>
                <a:gd name="T8" fmla="*/ 2 w 95"/>
                <a:gd name="T9" fmla="*/ 17 h 19"/>
                <a:gd name="T10" fmla="*/ 11 w 95"/>
                <a:gd name="T11" fmla="*/ 0 h 19"/>
                <a:gd name="T12" fmla="*/ 35 w 95"/>
                <a:gd name="T13" fmla="*/ 10 h 19"/>
                <a:gd name="T14" fmla="*/ 69 w 95"/>
                <a:gd name="T15" fmla="*/ 13 h 19"/>
                <a:gd name="T16" fmla="*/ 87 w 95"/>
                <a:gd name="T17" fmla="*/ 14 h 19"/>
                <a:gd name="T18" fmla="*/ 95 w 95"/>
                <a:gd name="T19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19">
                  <a:moveTo>
                    <a:pt x="95" y="17"/>
                  </a:moveTo>
                  <a:cubicBezTo>
                    <a:pt x="85" y="19"/>
                    <a:pt x="75" y="18"/>
                    <a:pt x="65" y="17"/>
                  </a:cubicBezTo>
                  <a:cubicBezTo>
                    <a:pt x="45" y="14"/>
                    <a:pt x="26" y="16"/>
                    <a:pt x="7" y="16"/>
                  </a:cubicBezTo>
                  <a:cubicBezTo>
                    <a:pt x="5" y="16"/>
                    <a:pt x="5" y="17"/>
                    <a:pt x="4" y="18"/>
                  </a:cubicBezTo>
                  <a:cubicBezTo>
                    <a:pt x="3" y="19"/>
                    <a:pt x="2" y="18"/>
                    <a:pt x="2" y="17"/>
                  </a:cubicBezTo>
                  <a:cubicBezTo>
                    <a:pt x="0" y="11"/>
                    <a:pt x="5" y="3"/>
                    <a:pt x="11" y="0"/>
                  </a:cubicBezTo>
                  <a:cubicBezTo>
                    <a:pt x="17" y="8"/>
                    <a:pt x="26" y="8"/>
                    <a:pt x="35" y="10"/>
                  </a:cubicBezTo>
                  <a:cubicBezTo>
                    <a:pt x="46" y="11"/>
                    <a:pt x="58" y="12"/>
                    <a:pt x="69" y="13"/>
                  </a:cubicBezTo>
                  <a:cubicBezTo>
                    <a:pt x="75" y="13"/>
                    <a:pt x="81" y="17"/>
                    <a:pt x="87" y="14"/>
                  </a:cubicBezTo>
                  <a:cubicBezTo>
                    <a:pt x="89" y="15"/>
                    <a:pt x="92" y="16"/>
                    <a:pt x="95" y="17"/>
                  </a:cubicBezTo>
                  <a:close/>
                </a:path>
              </a:pathLst>
            </a:custGeom>
            <a:solidFill>
              <a:srgbClr val="CD9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894EB4AD-2AEE-E5D5-210A-C116B3607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8038" y="4748213"/>
              <a:ext cx="233363" cy="123825"/>
            </a:xfrm>
            <a:custGeom>
              <a:avLst/>
              <a:gdLst>
                <a:gd name="T0" fmla="*/ 6 w 53"/>
                <a:gd name="T1" fmla="*/ 5 h 28"/>
                <a:gd name="T2" fmla="*/ 15 w 53"/>
                <a:gd name="T3" fmla="*/ 3 h 28"/>
                <a:gd name="T4" fmla="*/ 42 w 53"/>
                <a:gd name="T5" fmla="*/ 9 h 28"/>
                <a:gd name="T6" fmla="*/ 53 w 53"/>
                <a:gd name="T7" fmla="*/ 8 h 28"/>
                <a:gd name="T8" fmla="*/ 0 w 53"/>
                <a:gd name="T9" fmla="*/ 28 h 28"/>
                <a:gd name="T10" fmla="*/ 6 w 53"/>
                <a:gd name="T11" fmla="*/ 16 h 28"/>
                <a:gd name="T12" fmla="*/ 6 w 53"/>
                <a:gd name="T13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8">
                  <a:moveTo>
                    <a:pt x="6" y="5"/>
                  </a:moveTo>
                  <a:cubicBezTo>
                    <a:pt x="8" y="0"/>
                    <a:pt x="12" y="2"/>
                    <a:pt x="15" y="3"/>
                  </a:cubicBezTo>
                  <a:cubicBezTo>
                    <a:pt x="23" y="7"/>
                    <a:pt x="32" y="8"/>
                    <a:pt x="42" y="9"/>
                  </a:cubicBezTo>
                  <a:cubicBezTo>
                    <a:pt x="46" y="9"/>
                    <a:pt x="49" y="5"/>
                    <a:pt x="53" y="8"/>
                  </a:cubicBezTo>
                  <a:cubicBezTo>
                    <a:pt x="35" y="15"/>
                    <a:pt x="18" y="22"/>
                    <a:pt x="0" y="28"/>
                  </a:cubicBezTo>
                  <a:cubicBezTo>
                    <a:pt x="0" y="23"/>
                    <a:pt x="6" y="21"/>
                    <a:pt x="6" y="16"/>
                  </a:cubicBezTo>
                  <a:cubicBezTo>
                    <a:pt x="8" y="13"/>
                    <a:pt x="4" y="9"/>
                    <a:pt x="6" y="5"/>
                  </a:cubicBezTo>
                  <a:close/>
                </a:path>
              </a:pathLst>
            </a:custGeom>
            <a:solidFill>
              <a:srgbClr val="C192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005E9FEB-75F6-A796-93E5-B9E25335E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1425" y="4125913"/>
              <a:ext cx="114300" cy="138113"/>
            </a:xfrm>
            <a:custGeom>
              <a:avLst/>
              <a:gdLst>
                <a:gd name="T0" fmla="*/ 26 w 26"/>
                <a:gd name="T1" fmla="*/ 0 h 31"/>
                <a:gd name="T2" fmla="*/ 26 w 26"/>
                <a:gd name="T3" fmla="*/ 2 h 31"/>
                <a:gd name="T4" fmla="*/ 14 w 26"/>
                <a:gd name="T5" fmla="*/ 25 h 31"/>
                <a:gd name="T6" fmla="*/ 8 w 26"/>
                <a:gd name="T7" fmla="*/ 31 h 31"/>
                <a:gd name="T8" fmla="*/ 0 w 26"/>
                <a:gd name="T9" fmla="*/ 23 h 31"/>
                <a:gd name="T10" fmla="*/ 0 w 26"/>
                <a:gd name="T11" fmla="*/ 11 h 31"/>
                <a:gd name="T12" fmla="*/ 26 w 26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1">
                  <a:moveTo>
                    <a:pt x="26" y="0"/>
                  </a:moveTo>
                  <a:cubicBezTo>
                    <a:pt x="26" y="1"/>
                    <a:pt x="26" y="1"/>
                    <a:pt x="26" y="2"/>
                  </a:cubicBezTo>
                  <a:cubicBezTo>
                    <a:pt x="22" y="10"/>
                    <a:pt x="19" y="18"/>
                    <a:pt x="14" y="25"/>
                  </a:cubicBezTo>
                  <a:cubicBezTo>
                    <a:pt x="13" y="28"/>
                    <a:pt x="11" y="30"/>
                    <a:pt x="8" y="31"/>
                  </a:cubicBezTo>
                  <a:cubicBezTo>
                    <a:pt x="1" y="31"/>
                    <a:pt x="0" y="30"/>
                    <a:pt x="0" y="23"/>
                  </a:cubicBezTo>
                  <a:cubicBezTo>
                    <a:pt x="0" y="19"/>
                    <a:pt x="0" y="15"/>
                    <a:pt x="0" y="11"/>
                  </a:cubicBezTo>
                  <a:cubicBezTo>
                    <a:pt x="6" y="1"/>
                    <a:pt x="16" y="0"/>
                    <a:pt x="26" y="0"/>
                  </a:cubicBezTo>
                  <a:close/>
                </a:path>
              </a:pathLst>
            </a:custGeom>
            <a:solidFill>
              <a:srgbClr val="8BB2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C73931A4-82E3-B775-0337-DEF1DF09A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2500" y="4459288"/>
              <a:ext cx="120650" cy="141288"/>
            </a:xfrm>
            <a:custGeom>
              <a:avLst/>
              <a:gdLst>
                <a:gd name="T0" fmla="*/ 27 w 27"/>
                <a:gd name="T1" fmla="*/ 0 h 32"/>
                <a:gd name="T2" fmla="*/ 21 w 27"/>
                <a:gd name="T3" fmla="*/ 12 h 32"/>
                <a:gd name="T4" fmla="*/ 9 w 27"/>
                <a:gd name="T5" fmla="*/ 32 h 32"/>
                <a:gd name="T6" fmla="*/ 2 w 27"/>
                <a:gd name="T7" fmla="*/ 26 h 32"/>
                <a:gd name="T8" fmla="*/ 2 w 27"/>
                <a:gd name="T9" fmla="*/ 9 h 32"/>
                <a:gd name="T10" fmla="*/ 27 w 27"/>
                <a:gd name="T1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2">
                  <a:moveTo>
                    <a:pt x="27" y="0"/>
                  </a:moveTo>
                  <a:cubicBezTo>
                    <a:pt x="25" y="4"/>
                    <a:pt x="23" y="8"/>
                    <a:pt x="21" y="12"/>
                  </a:cubicBezTo>
                  <a:cubicBezTo>
                    <a:pt x="19" y="20"/>
                    <a:pt x="15" y="27"/>
                    <a:pt x="9" y="32"/>
                  </a:cubicBezTo>
                  <a:cubicBezTo>
                    <a:pt x="4" y="32"/>
                    <a:pt x="3" y="29"/>
                    <a:pt x="2" y="26"/>
                  </a:cubicBezTo>
                  <a:cubicBezTo>
                    <a:pt x="0" y="20"/>
                    <a:pt x="1" y="15"/>
                    <a:pt x="2" y="9"/>
                  </a:cubicBezTo>
                  <a:cubicBezTo>
                    <a:pt x="8" y="0"/>
                    <a:pt x="18" y="0"/>
                    <a:pt x="27" y="0"/>
                  </a:cubicBezTo>
                  <a:close/>
                </a:path>
              </a:pathLst>
            </a:custGeom>
            <a:solidFill>
              <a:srgbClr val="35A5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89D6AABA-2D89-EB61-4AD6-C50F078F7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000" y="3789363"/>
              <a:ext cx="128588" cy="141288"/>
            </a:xfrm>
            <a:custGeom>
              <a:avLst/>
              <a:gdLst>
                <a:gd name="T0" fmla="*/ 3 w 29"/>
                <a:gd name="T1" fmla="*/ 10 h 32"/>
                <a:gd name="T2" fmla="*/ 27 w 29"/>
                <a:gd name="T3" fmla="*/ 1 h 32"/>
                <a:gd name="T4" fmla="*/ 26 w 29"/>
                <a:gd name="T5" fmla="*/ 5 h 32"/>
                <a:gd name="T6" fmla="*/ 16 w 29"/>
                <a:gd name="T7" fmla="*/ 26 h 32"/>
                <a:gd name="T8" fmla="*/ 10 w 29"/>
                <a:gd name="T9" fmla="*/ 32 h 32"/>
                <a:gd name="T10" fmla="*/ 3 w 29"/>
                <a:gd name="T11" fmla="*/ 26 h 32"/>
                <a:gd name="T12" fmla="*/ 3 w 29"/>
                <a:gd name="T13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2">
                  <a:moveTo>
                    <a:pt x="3" y="10"/>
                  </a:moveTo>
                  <a:cubicBezTo>
                    <a:pt x="8" y="0"/>
                    <a:pt x="18" y="1"/>
                    <a:pt x="27" y="1"/>
                  </a:cubicBezTo>
                  <a:cubicBezTo>
                    <a:pt x="29" y="3"/>
                    <a:pt x="27" y="4"/>
                    <a:pt x="26" y="5"/>
                  </a:cubicBezTo>
                  <a:cubicBezTo>
                    <a:pt x="22" y="12"/>
                    <a:pt x="19" y="19"/>
                    <a:pt x="16" y="26"/>
                  </a:cubicBezTo>
                  <a:cubicBezTo>
                    <a:pt x="15" y="28"/>
                    <a:pt x="13" y="31"/>
                    <a:pt x="10" y="32"/>
                  </a:cubicBezTo>
                  <a:cubicBezTo>
                    <a:pt x="6" y="32"/>
                    <a:pt x="4" y="29"/>
                    <a:pt x="3" y="26"/>
                  </a:cubicBezTo>
                  <a:cubicBezTo>
                    <a:pt x="1" y="20"/>
                    <a:pt x="0" y="15"/>
                    <a:pt x="3" y="10"/>
                  </a:cubicBezTo>
                  <a:close/>
                </a:path>
              </a:pathLst>
            </a:custGeom>
            <a:solidFill>
              <a:srgbClr val="F3A0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801E7CB3-DE2B-4D9C-02E9-8C8F3581C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8" y="3455988"/>
              <a:ext cx="120650" cy="123825"/>
            </a:xfrm>
            <a:custGeom>
              <a:avLst/>
              <a:gdLst>
                <a:gd name="T0" fmla="*/ 27 w 27"/>
                <a:gd name="T1" fmla="*/ 0 h 28"/>
                <a:gd name="T2" fmla="*/ 20 w 27"/>
                <a:gd name="T3" fmla="*/ 13 h 28"/>
                <a:gd name="T4" fmla="*/ 13 w 27"/>
                <a:gd name="T5" fmla="*/ 27 h 28"/>
                <a:gd name="T6" fmla="*/ 11 w 27"/>
                <a:gd name="T7" fmla="*/ 28 h 28"/>
                <a:gd name="T8" fmla="*/ 7 w 27"/>
                <a:gd name="T9" fmla="*/ 4 h 28"/>
                <a:gd name="T10" fmla="*/ 27 w 27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8">
                  <a:moveTo>
                    <a:pt x="27" y="0"/>
                  </a:moveTo>
                  <a:cubicBezTo>
                    <a:pt x="25" y="5"/>
                    <a:pt x="23" y="9"/>
                    <a:pt x="20" y="13"/>
                  </a:cubicBezTo>
                  <a:cubicBezTo>
                    <a:pt x="20" y="19"/>
                    <a:pt x="17" y="23"/>
                    <a:pt x="13" y="27"/>
                  </a:cubicBezTo>
                  <a:cubicBezTo>
                    <a:pt x="13" y="27"/>
                    <a:pt x="12" y="28"/>
                    <a:pt x="11" y="28"/>
                  </a:cubicBezTo>
                  <a:cubicBezTo>
                    <a:pt x="3" y="24"/>
                    <a:pt x="0" y="12"/>
                    <a:pt x="7" y="4"/>
                  </a:cubicBezTo>
                  <a:cubicBezTo>
                    <a:pt x="13" y="0"/>
                    <a:pt x="20" y="0"/>
                    <a:pt x="27" y="0"/>
                  </a:cubicBezTo>
                  <a:close/>
                </a:path>
              </a:pathLst>
            </a:custGeom>
            <a:solidFill>
              <a:srgbClr val="E866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7">
              <a:extLst>
                <a:ext uri="{FF2B5EF4-FFF2-40B4-BE49-F238E27FC236}">
                  <a16:creationId xmlns:a16="http://schemas.microsoft.com/office/drawing/2014/main" id="{E6546D15-C012-E13C-AB20-A190DA7DB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3838" y="3740150"/>
              <a:ext cx="242888" cy="79375"/>
            </a:xfrm>
            <a:custGeom>
              <a:avLst/>
              <a:gdLst>
                <a:gd name="T0" fmla="*/ 1 w 55"/>
                <a:gd name="T1" fmla="*/ 4 h 18"/>
                <a:gd name="T2" fmla="*/ 6 w 55"/>
                <a:gd name="T3" fmla="*/ 2 h 18"/>
                <a:gd name="T4" fmla="*/ 11 w 55"/>
                <a:gd name="T5" fmla="*/ 3 h 18"/>
                <a:gd name="T6" fmla="*/ 48 w 55"/>
                <a:gd name="T7" fmla="*/ 6 h 18"/>
                <a:gd name="T8" fmla="*/ 55 w 55"/>
                <a:gd name="T9" fmla="*/ 7 h 18"/>
                <a:gd name="T10" fmla="*/ 48 w 55"/>
                <a:gd name="T11" fmla="*/ 10 h 18"/>
                <a:gd name="T12" fmla="*/ 44 w 55"/>
                <a:gd name="T13" fmla="*/ 11 h 18"/>
                <a:gd name="T14" fmla="*/ 38 w 55"/>
                <a:gd name="T15" fmla="*/ 15 h 18"/>
                <a:gd name="T16" fmla="*/ 6 w 55"/>
                <a:gd name="T17" fmla="*/ 13 h 18"/>
                <a:gd name="T18" fmla="*/ 1 w 55"/>
                <a:gd name="T1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8">
                  <a:moveTo>
                    <a:pt x="1" y="4"/>
                  </a:moveTo>
                  <a:cubicBezTo>
                    <a:pt x="2" y="3"/>
                    <a:pt x="3" y="0"/>
                    <a:pt x="6" y="2"/>
                  </a:cubicBezTo>
                  <a:cubicBezTo>
                    <a:pt x="8" y="2"/>
                    <a:pt x="10" y="2"/>
                    <a:pt x="11" y="3"/>
                  </a:cubicBezTo>
                  <a:cubicBezTo>
                    <a:pt x="23" y="10"/>
                    <a:pt x="35" y="10"/>
                    <a:pt x="48" y="6"/>
                  </a:cubicBezTo>
                  <a:cubicBezTo>
                    <a:pt x="50" y="6"/>
                    <a:pt x="53" y="4"/>
                    <a:pt x="55" y="7"/>
                  </a:cubicBezTo>
                  <a:cubicBezTo>
                    <a:pt x="53" y="8"/>
                    <a:pt x="51" y="9"/>
                    <a:pt x="48" y="10"/>
                  </a:cubicBezTo>
                  <a:cubicBezTo>
                    <a:pt x="47" y="10"/>
                    <a:pt x="44" y="8"/>
                    <a:pt x="44" y="11"/>
                  </a:cubicBezTo>
                  <a:cubicBezTo>
                    <a:pt x="44" y="15"/>
                    <a:pt x="41" y="14"/>
                    <a:pt x="38" y="15"/>
                  </a:cubicBezTo>
                  <a:cubicBezTo>
                    <a:pt x="27" y="18"/>
                    <a:pt x="17" y="17"/>
                    <a:pt x="6" y="13"/>
                  </a:cubicBezTo>
                  <a:cubicBezTo>
                    <a:pt x="4" y="10"/>
                    <a:pt x="0" y="8"/>
                    <a:pt x="1" y="4"/>
                  </a:cubicBezTo>
                  <a:close/>
                </a:path>
              </a:pathLst>
            </a:custGeom>
            <a:solidFill>
              <a:srgbClr val="C89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8">
              <a:extLst>
                <a:ext uri="{FF2B5EF4-FFF2-40B4-BE49-F238E27FC236}">
                  <a16:creationId xmlns:a16="http://schemas.microsoft.com/office/drawing/2014/main" id="{13C50E7A-AC29-87C1-B06B-557D3FB3E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2775" y="4410075"/>
              <a:ext cx="238125" cy="88900"/>
            </a:xfrm>
            <a:custGeom>
              <a:avLst/>
              <a:gdLst>
                <a:gd name="T0" fmla="*/ 51 w 54"/>
                <a:gd name="T1" fmla="*/ 10 h 20"/>
                <a:gd name="T2" fmla="*/ 49 w 54"/>
                <a:gd name="T3" fmla="*/ 11 h 20"/>
                <a:gd name="T4" fmla="*/ 39 w 54"/>
                <a:gd name="T5" fmla="*/ 14 h 20"/>
                <a:gd name="T6" fmla="*/ 37 w 54"/>
                <a:gd name="T7" fmla="*/ 14 h 20"/>
                <a:gd name="T8" fmla="*/ 6 w 54"/>
                <a:gd name="T9" fmla="*/ 11 h 20"/>
                <a:gd name="T10" fmla="*/ 0 w 54"/>
                <a:gd name="T11" fmla="*/ 2 h 20"/>
                <a:gd name="T12" fmla="*/ 16 w 54"/>
                <a:gd name="T13" fmla="*/ 5 h 20"/>
                <a:gd name="T14" fmla="*/ 49 w 54"/>
                <a:gd name="T15" fmla="*/ 7 h 20"/>
                <a:gd name="T16" fmla="*/ 54 w 54"/>
                <a:gd name="T17" fmla="*/ 7 h 20"/>
                <a:gd name="T18" fmla="*/ 51 w 54"/>
                <a:gd name="T19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20">
                  <a:moveTo>
                    <a:pt x="51" y="10"/>
                  </a:moveTo>
                  <a:cubicBezTo>
                    <a:pt x="51" y="11"/>
                    <a:pt x="50" y="11"/>
                    <a:pt x="49" y="11"/>
                  </a:cubicBezTo>
                  <a:cubicBezTo>
                    <a:pt x="46" y="13"/>
                    <a:pt x="43" y="13"/>
                    <a:pt x="39" y="14"/>
                  </a:cubicBezTo>
                  <a:cubicBezTo>
                    <a:pt x="39" y="14"/>
                    <a:pt x="38" y="14"/>
                    <a:pt x="37" y="14"/>
                  </a:cubicBezTo>
                  <a:cubicBezTo>
                    <a:pt x="26" y="20"/>
                    <a:pt x="16" y="16"/>
                    <a:pt x="6" y="11"/>
                  </a:cubicBezTo>
                  <a:cubicBezTo>
                    <a:pt x="3" y="9"/>
                    <a:pt x="0" y="6"/>
                    <a:pt x="0" y="2"/>
                  </a:cubicBezTo>
                  <a:cubicBezTo>
                    <a:pt x="6" y="0"/>
                    <a:pt x="11" y="3"/>
                    <a:pt x="16" y="5"/>
                  </a:cubicBezTo>
                  <a:cubicBezTo>
                    <a:pt x="27" y="10"/>
                    <a:pt x="38" y="9"/>
                    <a:pt x="49" y="7"/>
                  </a:cubicBezTo>
                  <a:cubicBezTo>
                    <a:pt x="51" y="6"/>
                    <a:pt x="52" y="6"/>
                    <a:pt x="54" y="7"/>
                  </a:cubicBezTo>
                  <a:cubicBezTo>
                    <a:pt x="53" y="8"/>
                    <a:pt x="51" y="8"/>
                    <a:pt x="51" y="10"/>
                  </a:cubicBezTo>
                  <a:close/>
                </a:path>
              </a:pathLst>
            </a:custGeom>
            <a:solidFill>
              <a:srgbClr val="C997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9">
              <a:extLst>
                <a:ext uri="{FF2B5EF4-FFF2-40B4-BE49-F238E27FC236}">
                  <a16:creationId xmlns:a16="http://schemas.microsoft.com/office/drawing/2014/main" id="{94A69073-BCE5-0735-7EEB-C5A0D1A76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6638" y="4286250"/>
              <a:ext cx="98425" cy="74613"/>
            </a:xfrm>
            <a:custGeom>
              <a:avLst/>
              <a:gdLst>
                <a:gd name="T0" fmla="*/ 3 w 22"/>
                <a:gd name="T1" fmla="*/ 2 h 17"/>
                <a:gd name="T2" fmla="*/ 4 w 22"/>
                <a:gd name="T3" fmla="*/ 0 h 17"/>
                <a:gd name="T4" fmla="*/ 18 w 22"/>
                <a:gd name="T5" fmla="*/ 5 h 17"/>
                <a:gd name="T6" fmla="*/ 22 w 22"/>
                <a:gd name="T7" fmla="*/ 8 h 17"/>
                <a:gd name="T8" fmla="*/ 18 w 22"/>
                <a:gd name="T9" fmla="*/ 12 h 17"/>
                <a:gd name="T10" fmla="*/ 5 w 22"/>
                <a:gd name="T11" fmla="*/ 17 h 17"/>
                <a:gd name="T12" fmla="*/ 3 w 22"/>
                <a:gd name="T1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17">
                  <a:moveTo>
                    <a:pt x="3" y="2"/>
                  </a:moveTo>
                  <a:cubicBezTo>
                    <a:pt x="3" y="1"/>
                    <a:pt x="4" y="0"/>
                    <a:pt x="4" y="0"/>
                  </a:cubicBezTo>
                  <a:cubicBezTo>
                    <a:pt x="9" y="1"/>
                    <a:pt x="14" y="3"/>
                    <a:pt x="18" y="5"/>
                  </a:cubicBezTo>
                  <a:cubicBezTo>
                    <a:pt x="20" y="6"/>
                    <a:pt x="22" y="6"/>
                    <a:pt x="22" y="8"/>
                  </a:cubicBezTo>
                  <a:cubicBezTo>
                    <a:pt x="22" y="10"/>
                    <a:pt x="20" y="11"/>
                    <a:pt x="18" y="12"/>
                  </a:cubicBezTo>
                  <a:cubicBezTo>
                    <a:pt x="14" y="14"/>
                    <a:pt x="10" y="15"/>
                    <a:pt x="5" y="17"/>
                  </a:cubicBezTo>
                  <a:cubicBezTo>
                    <a:pt x="0" y="13"/>
                    <a:pt x="4" y="7"/>
                    <a:pt x="3" y="2"/>
                  </a:cubicBezTo>
                  <a:close/>
                </a:path>
              </a:pathLst>
            </a:custGeom>
            <a:solidFill>
              <a:srgbClr val="5572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50">
              <a:extLst>
                <a:ext uri="{FF2B5EF4-FFF2-40B4-BE49-F238E27FC236}">
                  <a16:creationId xmlns:a16="http://schemas.microsoft.com/office/drawing/2014/main" id="{75120F88-B3E0-4236-AA91-5C724BFB1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6063" y="3833813"/>
              <a:ext cx="65088" cy="155575"/>
            </a:xfrm>
            <a:custGeom>
              <a:avLst/>
              <a:gdLst>
                <a:gd name="T0" fmla="*/ 5 w 15"/>
                <a:gd name="T1" fmla="*/ 0 h 35"/>
                <a:gd name="T2" fmla="*/ 7 w 15"/>
                <a:gd name="T3" fmla="*/ 16 h 35"/>
                <a:gd name="T4" fmla="*/ 13 w 15"/>
                <a:gd name="T5" fmla="*/ 21 h 35"/>
                <a:gd name="T6" fmla="*/ 14 w 15"/>
                <a:gd name="T7" fmla="*/ 24 h 35"/>
                <a:gd name="T8" fmla="*/ 8 w 15"/>
                <a:gd name="T9" fmla="*/ 35 h 35"/>
                <a:gd name="T10" fmla="*/ 0 w 15"/>
                <a:gd name="T11" fmla="*/ 6 h 35"/>
                <a:gd name="T12" fmla="*/ 5 w 15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35">
                  <a:moveTo>
                    <a:pt x="5" y="0"/>
                  </a:moveTo>
                  <a:cubicBezTo>
                    <a:pt x="5" y="5"/>
                    <a:pt x="6" y="11"/>
                    <a:pt x="7" y="16"/>
                  </a:cubicBezTo>
                  <a:cubicBezTo>
                    <a:pt x="8" y="19"/>
                    <a:pt x="9" y="21"/>
                    <a:pt x="13" y="21"/>
                  </a:cubicBezTo>
                  <a:cubicBezTo>
                    <a:pt x="15" y="21"/>
                    <a:pt x="14" y="23"/>
                    <a:pt x="14" y="24"/>
                  </a:cubicBezTo>
                  <a:cubicBezTo>
                    <a:pt x="11" y="27"/>
                    <a:pt x="11" y="32"/>
                    <a:pt x="8" y="35"/>
                  </a:cubicBezTo>
                  <a:cubicBezTo>
                    <a:pt x="1" y="26"/>
                    <a:pt x="0" y="16"/>
                    <a:pt x="0" y="6"/>
                  </a:cubicBezTo>
                  <a:cubicBezTo>
                    <a:pt x="1" y="4"/>
                    <a:pt x="1" y="0"/>
                    <a:pt x="5" y="0"/>
                  </a:cubicBezTo>
                  <a:close/>
                </a:path>
              </a:pathLst>
            </a:custGeom>
            <a:solidFill>
              <a:srgbClr val="CA7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51">
              <a:extLst>
                <a:ext uri="{FF2B5EF4-FFF2-40B4-BE49-F238E27FC236}">
                  <a16:creationId xmlns:a16="http://schemas.microsoft.com/office/drawing/2014/main" id="{2C55F79A-8535-4572-CF14-50A2F7F4E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5663" y="3948113"/>
              <a:ext cx="79375" cy="80963"/>
            </a:xfrm>
            <a:custGeom>
              <a:avLst/>
              <a:gdLst>
                <a:gd name="T0" fmla="*/ 0 w 18"/>
                <a:gd name="T1" fmla="*/ 17 h 18"/>
                <a:gd name="T2" fmla="*/ 0 w 18"/>
                <a:gd name="T3" fmla="*/ 6 h 18"/>
                <a:gd name="T4" fmla="*/ 12 w 18"/>
                <a:gd name="T5" fmla="*/ 5 h 18"/>
                <a:gd name="T6" fmla="*/ 18 w 18"/>
                <a:gd name="T7" fmla="*/ 10 h 18"/>
                <a:gd name="T8" fmla="*/ 12 w 18"/>
                <a:gd name="T9" fmla="*/ 14 h 18"/>
                <a:gd name="T10" fmla="*/ 2 w 18"/>
                <a:gd name="T11" fmla="*/ 18 h 18"/>
                <a:gd name="T12" fmla="*/ 0 w 18"/>
                <a:gd name="T13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8">
                  <a:moveTo>
                    <a:pt x="0" y="17"/>
                  </a:moveTo>
                  <a:cubicBezTo>
                    <a:pt x="0" y="14"/>
                    <a:pt x="0" y="10"/>
                    <a:pt x="0" y="6"/>
                  </a:cubicBezTo>
                  <a:cubicBezTo>
                    <a:pt x="4" y="0"/>
                    <a:pt x="8" y="6"/>
                    <a:pt x="12" y="5"/>
                  </a:cubicBezTo>
                  <a:cubicBezTo>
                    <a:pt x="15" y="6"/>
                    <a:pt x="18" y="6"/>
                    <a:pt x="18" y="10"/>
                  </a:cubicBezTo>
                  <a:cubicBezTo>
                    <a:pt x="18" y="13"/>
                    <a:pt x="15" y="13"/>
                    <a:pt x="12" y="14"/>
                  </a:cubicBezTo>
                  <a:cubicBezTo>
                    <a:pt x="9" y="15"/>
                    <a:pt x="5" y="17"/>
                    <a:pt x="2" y="18"/>
                  </a:cubicBezTo>
                  <a:cubicBezTo>
                    <a:pt x="1" y="18"/>
                    <a:pt x="1" y="18"/>
                    <a:pt x="0" y="17"/>
                  </a:cubicBezTo>
                  <a:close/>
                </a:path>
              </a:pathLst>
            </a:custGeom>
            <a:solidFill>
              <a:srgbClr val="A14A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2">
              <a:extLst>
                <a:ext uri="{FF2B5EF4-FFF2-40B4-BE49-F238E27FC236}">
                  <a16:creationId xmlns:a16="http://schemas.microsoft.com/office/drawing/2014/main" id="{24522668-5648-D716-C473-9287D4F9C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575" y="3473450"/>
              <a:ext cx="63500" cy="128588"/>
            </a:xfrm>
            <a:custGeom>
              <a:avLst/>
              <a:gdLst>
                <a:gd name="T0" fmla="*/ 8 w 14"/>
                <a:gd name="T1" fmla="*/ 0 h 29"/>
                <a:gd name="T2" fmla="*/ 12 w 14"/>
                <a:gd name="T3" fmla="*/ 23 h 29"/>
                <a:gd name="T4" fmla="*/ 10 w 14"/>
                <a:gd name="T5" fmla="*/ 29 h 29"/>
                <a:gd name="T6" fmla="*/ 1 w 14"/>
                <a:gd name="T7" fmla="*/ 19 h 29"/>
                <a:gd name="T8" fmla="*/ 1 w 14"/>
                <a:gd name="T9" fmla="*/ 7 h 29"/>
                <a:gd name="T10" fmla="*/ 8 w 14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9">
                  <a:moveTo>
                    <a:pt x="8" y="0"/>
                  </a:moveTo>
                  <a:cubicBezTo>
                    <a:pt x="5" y="9"/>
                    <a:pt x="5" y="17"/>
                    <a:pt x="12" y="23"/>
                  </a:cubicBezTo>
                  <a:cubicBezTo>
                    <a:pt x="14" y="26"/>
                    <a:pt x="12" y="28"/>
                    <a:pt x="10" y="29"/>
                  </a:cubicBezTo>
                  <a:cubicBezTo>
                    <a:pt x="3" y="28"/>
                    <a:pt x="1" y="25"/>
                    <a:pt x="1" y="19"/>
                  </a:cubicBezTo>
                  <a:cubicBezTo>
                    <a:pt x="1" y="15"/>
                    <a:pt x="0" y="11"/>
                    <a:pt x="1" y="7"/>
                  </a:cubicBezTo>
                  <a:cubicBezTo>
                    <a:pt x="2" y="4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CF58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3">
              <a:extLst>
                <a:ext uri="{FF2B5EF4-FFF2-40B4-BE49-F238E27FC236}">
                  <a16:creationId xmlns:a16="http://schemas.microsoft.com/office/drawing/2014/main" id="{8AC30102-7D80-37C2-EE43-27FABEAB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9325" y="4498975"/>
              <a:ext cx="47625" cy="163513"/>
            </a:xfrm>
            <a:custGeom>
              <a:avLst/>
              <a:gdLst>
                <a:gd name="T0" fmla="*/ 3 w 11"/>
                <a:gd name="T1" fmla="*/ 0 h 37"/>
                <a:gd name="T2" fmla="*/ 4 w 11"/>
                <a:gd name="T3" fmla="*/ 16 h 37"/>
                <a:gd name="T4" fmla="*/ 10 w 11"/>
                <a:gd name="T5" fmla="*/ 22 h 37"/>
                <a:gd name="T6" fmla="*/ 10 w 11"/>
                <a:gd name="T7" fmla="*/ 27 h 37"/>
                <a:gd name="T8" fmla="*/ 7 w 11"/>
                <a:gd name="T9" fmla="*/ 37 h 37"/>
                <a:gd name="T10" fmla="*/ 0 w 11"/>
                <a:gd name="T11" fmla="*/ 6 h 37"/>
                <a:gd name="T12" fmla="*/ 3 w 11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7">
                  <a:moveTo>
                    <a:pt x="3" y="0"/>
                  </a:moveTo>
                  <a:cubicBezTo>
                    <a:pt x="5" y="5"/>
                    <a:pt x="2" y="11"/>
                    <a:pt x="4" y="16"/>
                  </a:cubicBezTo>
                  <a:cubicBezTo>
                    <a:pt x="5" y="19"/>
                    <a:pt x="6" y="22"/>
                    <a:pt x="10" y="22"/>
                  </a:cubicBezTo>
                  <a:cubicBezTo>
                    <a:pt x="11" y="24"/>
                    <a:pt x="11" y="26"/>
                    <a:pt x="10" y="27"/>
                  </a:cubicBezTo>
                  <a:cubicBezTo>
                    <a:pt x="9" y="30"/>
                    <a:pt x="10" y="34"/>
                    <a:pt x="7" y="37"/>
                  </a:cubicBezTo>
                  <a:cubicBezTo>
                    <a:pt x="1" y="27"/>
                    <a:pt x="0" y="17"/>
                    <a:pt x="0" y="6"/>
                  </a:cubicBezTo>
                  <a:cubicBezTo>
                    <a:pt x="0" y="4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1E77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26FE0CE4-34A2-B28D-8651-31C6EB7E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025" y="3292475"/>
              <a:ext cx="87313" cy="61913"/>
            </a:xfrm>
            <a:custGeom>
              <a:avLst/>
              <a:gdLst>
                <a:gd name="T0" fmla="*/ 2 w 20"/>
                <a:gd name="T1" fmla="*/ 12 h 14"/>
                <a:gd name="T2" fmla="*/ 2 w 20"/>
                <a:gd name="T3" fmla="*/ 2 h 14"/>
                <a:gd name="T4" fmla="*/ 11 w 20"/>
                <a:gd name="T5" fmla="*/ 2 h 14"/>
                <a:gd name="T6" fmla="*/ 19 w 20"/>
                <a:gd name="T7" fmla="*/ 7 h 14"/>
                <a:gd name="T8" fmla="*/ 10 w 20"/>
                <a:gd name="T9" fmla="*/ 12 h 14"/>
                <a:gd name="T10" fmla="*/ 2 w 20"/>
                <a:gd name="T11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2" y="12"/>
                  </a:moveTo>
                  <a:cubicBezTo>
                    <a:pt x="0" y="9"/>
                    <a:pt x="0" y="6"/>
                    <a:pt x="2" y="2"/>
                  </a:cubicBezTo>
                  <a:cubicBezTo>
                    <a:pt x="5" y="2"/>
                    <a:pt x="8" y="0"/>
                    <a:pt x="11" y="2"/>
                  </a:cubicBezTo>
                  <a:cubicBezTo>
                    <a:pt x="14" y="4"/>
                    <a:pt x="20" y="2"/>
                    <a:pt x="19" y="7"/>
                  </a:cubicBezTo>
                  <a:cubicBezTo>
                    <a:pt x="19" y="11"/>
                    <a:pt x="14" y="11"/>
                    <a:pt x="10" y="12"/>
                  </a:cubicBezTo>
                  <a:cubicBezTo>
                    <a:pt x="7" y="11"/>
                    <a:pt x="5" y="14"/>
                    <a:pt x="2" y="12"/>
                  </a:cubicBezTo>
                  <a:close/>
                </a:path>
              </a:pathLst>
            </a:custGeom>
            <a:solidFill>
              <a:srgbClr val="8F43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7400FE99-1375-2B96-6F71-CD07E3B7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4125" y="4627563"/>
              <a:ext cx="84138" cy="66675"/>
            </a:xfrm>
            <a:custGeom>
              <a:avLst/>
              <a:gdLst>
                <a:gd name="T0" fmla="*/ 13 w 19"/>
                <a:gd name="T1" fmla="*/ 2 h 15"/>
                <a:gd name="T2" fmla="*/ 19 w 19"/>
                <a:gd name="T3" fmla="*/ 6 h 15"/>
                <a:gd name="T4" fmla="*/ 10 w 19"/>
                <a:gd name="T5" fmla="*/ 12 h 15"/>
                <a:gd name="T6" fmla="*/ 1 w 19"/>
                <a:gd name="T7" fmla="*/ 8 h 15"/>
                <a:gd name="T8" fmla="*/ 9 w 19"/>
                <a:gd name="T9" fmla="*/ 2 h 15"/>
                <a:gd name="T10" fmla="*/ 13 w 19"/>
                <a:gd name="T11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5">
                  <a:moveTo>
                    <a:pt x="13" y="2"/>
                  </a:moveTo>
                  <a:cubicBezTo>
                    <a:pt x="15" y="3"/>
                    <a:pt x="19" y="3"/>
                    <a:pt x="19" y="6"/>
                  </a:cubicBezTo>
                  <a:cubicBezTo>
                    <a:pt x="18" y="11"/>
                    <a:pt x="13" y="10"/>
                    <a:pt x="10" y="12"/>
                  </a:cubicBezTo>
                  <a:cubicBezTo>
                    <a:pt x="6" y="12"/>
                    <a:pt x="2" y="15"/>
                    <a:pt x="1" y="8"/>
                  </a:cubicBezTo>
                  <a:cubicBezTo>
                    <a:pt x="0" y="2"/>
                    <a:pt x="3" y="0"/>
                    <a:pt x="9" y="2"/>
                  </a:cubicBezTo>
                  <a:cubicBezTo>
                    <a:pt x="10" y="2"/>
                    <a:pt x="11" y="3"/>
                    <a:pt x="13" y="2"/>
                  </a:cubicBezTo>
                  <a:close/>
                </a:path>
              </a:pathLst>
            </a:custGeom>
            <a:solidFill>
              <a:srgbClr val="207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87C234CF-74FF-871D-70ED-8482C92B5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3713" y="4818063"/>
              <a:ext cx="344488" cy="58738"/>
            </a:xfrm>
            <a:custGeom>
              <a:avLst/>
              <a:gdLst>
                <a:gd name="T0" fmla="*/ 78 w 78"/>
                <a:gd name="T1" fmla="*/ 1 h 13"/>
                <a:gd name="T2" fmla="*/ 71 w 78"/>
                <a:gd name="T3" fmla="*/ 12 h 13"/>
                <a:gd name="T4" fmla="*/ 1 w 78"/>
                <a:gd name="T5" fmla="*/ 13 h 13"/>
                <a:gd name="T6" fmla="*/ 0 w 78"/>
                <a:gd name="T7" fmla="*/ 11 h 13"/>
                <a:gd name="T8" fmla="*/ 10 w 78"/>
                <a:gd name="T9" fmla="*/ 9 h 13"/>
                <a:gd name="T10" fmla="*/ 56 w 78"/>
                <a:gd name="T11" fmla="*/ 9 h 13"/>
                <a:gd name="T12" fmla="*/ 74 w 78"/>
                <a:gd name="T13" fmla="*/ 2 h 13"/>
                <a:gd name="T14" fmla="*/ 78 w 78"/>
                <a:gd name="T1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13">
                  <a:moveTo>
                    <a:pt x="78" y="1"/>
                  </a:moveTo>
                  <a:cubicBezTo>
                    <a:pt x="78" y="6"/>
                    <a:pt x="73" y="8"/>
                    <a:pt x="71" y="12"/>
                  </a:cubicBezTo>
                  <a:cubicBezTo>
                    <a:pt x="48" y="12"/>
                    <a:pt x="25" y="13"/>
                    <a:pt x="1" y="13"/>
                  </a:cubicBezTo>
                  <a:cubicBezTo>
                    <a:pt x="1" y="12"/>
                    <a:pt x="1" y="12"/>
                    <a:pt x="0" y="11"/>
                  </a:cubicBezTo>
                  <a:cubicBezTo>
                    <a:pt x="3" y="8"/>
                    <a:pt x="6" y="9"/>
                    <a:pt x="10" y="9"/>
                  </a:cubicBezTo>
                  <a:cubicBezTo>
                    <a:pt x="25" y="9"/>
                    <a:pt x="41" y="9"/>
                    <a:pt x="56" y="9"/>
                  </a:cubicBezTo>
                  <a:cubicBezTo>
                    <a:pt x="63" y="9"/>
                    <a:pt x="69" y="9"/>
                    <a:pt x="74" y="2"/>
                  </a:cubicBezTo>
                  <a:cubicBezTo>
                    <a:pt x="75" y="1"/>
                    <a:pt x="77" y="0"/>
                    <a:pt x="78" y="1"/>
                  </a:cubicBezTo>
                  <a:close/>
                </a:path>
              </a:pathLst>
            </a:custGeom>
            <a:solidFill>
              <a:srgbClr val="193D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19E4FC4E-F884-F33E-411B-E89EDBE18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1988" y="3624263"/>
              <a:ext cx="79375" cy="76200"/>
            </a:xfrm>
            <a:custGeom>
              <a:avLst/>
              <a:gdLst>
                <a:gd name="T0" fmla="*/ 13 w 18"/>
                <a:gd name="T1" fmla="*/ 3 h 17"/>
                <a:gd name="T2" fmla="*/ 18 w 18"/>
                <a:gd name="T3" fmla="*/ 6 h 17"/>
                <a:gd name="T4" fmla="*/ 13 w 18"/>
                <a:gd name="T5" fmla="*/ 11 h 17"/>
                <a:gd name="T6" fmla="*/ 8 w 18"/>
                <a:gd name="T7" fmla="*/ 12 h 17"/>
                <a:gd name="T8" fmla="*/ 0 w 18"/>
                <a:gd name="T9" fmla="*/ 9 h 17"/>
                <a:gd name="T10" fmla="*/ 9 w 18"/>
                <a:gd name="T11" fmla="*/ 3 h 17"/>
                <a:gd name="T12" fmla="*/ 13 w 18"/>
                <a:gd name="T13" fmla="*/ 3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13" y="3"/>
                  </a:moveTo>
                  <a:cubicBezTo>
                    <a:pt x="15" y="3"/>
                    <a:pt x="18" y="4"/>
                    <a:pt x="18" y="6"/>
                  </a:cubicBezTo>
                  <a:cubicBezTo>
                    <a:pt x="18" y="9"/>
                    <a:pt x="15" y="10"/>
                    <a:pt x="13" y="11"/>
                  </a:cubicBezTo>
                  <a:cubicBezTo>
                    <a:pt x="11" y="11"/>
                    <a:pt x="10" y="12"/>
                    <a:pt x="8" y="12"/>
                  </a:cubicBezTo>
                  <a:cubicBezTo>
                    <a:pt x="6" y="10"/>
                    <a:pt x="1" y="17"/>
                    <a:pt x="0" y="9"/>
                  </a:cubicBezTo>
                  <a:cubicBezTo>
                    <a:pt x="0" y="1"/>
                    <a:pt x="1" y="0"/>
                    <a:pt x="9" y="3"/>
                  </a:cubicBezTo>
                  <a:cubicBezTo>
                    <a:pt x="10" y="3"/>
                    <a:pt x="11" y="3"/>
                    <a:pt x="13" y="3"/>
                  </a:cubicBezTo>
                  <a:close/>
                </a:path>
              </a:pathLst>
            </a:custGeom>
            <a:solidFill>
              <a:srgbClr val="BE35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8E971A5B-6A5F-1246-5179-4FEF3CCCA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8638" y="3505200"/>
              <a:ext cx="57150" cy="138113"/>
            </a:xfrm>
            <a:custGeom>
              <a:avLst/>
              <a:gdLst>
                <a:gd name="T0" fmla="*/ 3 w 13"/>
                <a:gd name="T1" fmla="*/ 0 h 31"/>
                <a:gd name="T2" fmla="*/ 4 w 13"/>
                <a:gd name="T3" fmla="*/ 11 h 31"/>
                <a:gd name="T4" fmla="*/ 12 w 13"/>
                <a:gd name="T5" fmla="*/ 21 h 31"/>
                <a:gd name="T6" fmla="*/ 7 w 13"/>
                <a:gd name="T7" fmla="*/ 31 h 31"/>
                <a:gd name="T8" fmla="*/ 2 w 13"/>
                <a:gd name="T9" fmla="*/ 14 h 31"/>
                <a:gd name="T10" fmla="*/ 0 w 13"/>
                <a:gd name="T11" fmla="*/ 6 h 31"/>
                <a:gd name="T12" fmla="*/ 3 w 13"/>
                <a:gd name="T13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31">
                  <a:moveTo>
                    <a:pt x="3" y="0"/>
                  </a:moveTo>
                  <a:cubicBezTo>
                    <a:pt x="5" y="4"/>
                    <a:pt x="4" y="8"/>
                    <a:pt x="4" y="11"/>
                  </a:cubicBezTo>
                  <a:cubicBezTo>
                    <a:pt x="4" y="17"/>
                    <a:pt x="7" y="20"/>
                    <a:pt x="12" y="21"/>
                  </a:cubicBezTo>
                  <a:cubicBezTo>
                    <a:pt x="13" y="25"/>
                    <a:pt x="13" y="29"/>
                    <a:pt x="7" y="31"/>
                  </a:cubicBezTo>
                  <a:cubicBezTo>
                    <a:pt x="3" y="26"/>
                    <a:pt x="2" y="20"/>
                    <a:pt x="2" y="14"/>
                  </a:cubicBezTo>
                  <a:cubicBezTo>
                    <a:pt x="2" y="11"/>
                    <a:pt x="3" y="8"/>
                    <a:pt x="0" y="6"/>
                  </a:cubicBezTo>
                  <a:cubicBezTo>
                    <a:pt x="1" y="4"/>
                    <a:pt x="2" y="2"/>
                    <a:pt x="3" y="0"/>
                  </a:cubicBezTo>
                  <a:close/>
                </a:path>
              </a:pathLst>
            </a:custGeom>
            <a:solidFill>
              <a:srgbClr val="AC3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9">
              <a:extLst>
                <a:ext uri="{FF2B5EF4-FFF2-40B4-BE49-F238E27FC236}">
                  <a16:creationId xmlns:a16="http://schemas.microsoft.com/office/drawing/2014/main" id="{AB4AD8CA-0D93-DEC4-A160-0560DD653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1900" y="4175125"/>
              <a:ext cx="53975" cy="155575"/>
            </a:xfrm>
            <a:custGeom>
              <a:avLst/>
              <a:gdLst>
                <a:gd name="T0" fmla="*/ 2 w 12"/>
                <a:gd name="T1" fmla="*/ 0 h 35"/>
                <a:gd name="T2" fmla="*/ 2 w 12"/>
                <a:gd name="T3" fmla="*/ 10 h 35"/>
                <a:gd name="T4" fmla="*/ 11 w 12"/>
                <a:gd name="T5" fmla="*/ 19 h 35"/>
                <a:gd name="T6" fmla="*/ 12 w 12"/>
                <a:gd name="T7" fmla="*/ 22 h 35"/>
                <a:gd name="T8" fmla="*/ 8 w 12"/>
                <a:gd name="T9" fmla="*/ 35 h 35"/>
                <a:gd name="T10" fmla="*/ 1 w 12"/>
                <a:gd name="T11" fmla="*/ 2 h 35"/>
                <a:gd name="T12" fmla="*/ 2 w 12"/>
                <a:gd name="T1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5">
                  <a:moveTo>
                    <a:pt x="2" y="0"/>
                  </a:moveTo>
                  <a:cubicBezTo>
                    <a:pt x="5" y="3"/>
                    <a:pt x="2" y="7"/>
                    <a:pt x="2" y="10"/>
                  </a:cubicBezTo>
                  <a:cubicBezTo>
                    <a:pt x="3" y="16"/>
                    <a:pt x="5" y="20"/>
                    <a:pt x="11" y="19"/>
                  </a:cubicBezTo>
                  <a:cubicBezTo>
                    <a:pt x="12" y="20"/>
                    <a:pt x="12" y="21"/>
                    <a:pt x="12" y="22"/>
                  </a:cubicBezTo>
                  <a:cubicBezTo>
                    <a:pt x="9" y="26"/>
                    <a:pt x="12" y="31"/>
                    <a:pt x="8" y="35"/>
                  </a:cubicBezTo>
                  <a:cubicBezTo>
                    <a:pt x="1" y="25"/>
                    <a:pt x="0" y="14"/>
                    <a:pt x="1" y="2"/>
                  </a:cubicBezTo>
                  <a:cubicBezTo>
                    <a:pt x="1" y="1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6585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60">
              <a:extLst>
                <a:ext uri="{FF2B5EF4-FFF2-40B4-BE49-F238E27FC236}">
                  <a16:creationId xmlns:a16="http://schemas.microsoft.com/office/drawing/2014/main" id="{1C60599E-F1F7-0AB0-E9EB-8D18D5D97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9363" y="4618038"/>
              <a:ext cx="61913" cy="76200"/>
            </a:xfrm>
            <a:custGeom>
              <a:avLst/>
              <a:gdLst>
                <a:gd name="T0" fmla="*/ 14 w 14"/>
                <a:gd name="T1" fmla="*/ 4 h 17"/>
                <a:gd name="T2" fmla="*/ 10 w 14"/>
                <a:gd name="T3" fmla="*/ 5 h 17"/>
                <a:gd name="T4" fmla="*/ 3 w 14"/>
                <a:gd name="T5" fmla="*/ 6 h 17"/>
                <a:gd name="T6" fmla="*/ 3 w 14"/>
                <a:gd name="T7" fmla="*/ 12 h 17"/>
                <a:gd name="T8" fmla="*/ 9 w 14"/>
                <a:gd name="T9" fmla="*/ 13 h 17"/>
                <a:gd name="T10" fmla="*/ 11 w 14"/>
                <a:gd name="T11" fmla="*/ 14 h 17"/>
                <a:gd name="T12" fmla="*/ 3 w 14"/>
                <a:gd name="T13" fmla="*/ 17 h 17"/>
                <a:gd name="T14" fmla="*/ 1 w 14"/>
                <a:gd name="T15" fmla="*/ 2 h 17"/>
                <a:gd name="T16" fmla="*/ 3 w 14"/>
                <a:gd name="T17" fmla="*/ 0 h 17"/>
                <a:gd name="T18" fmla="*/ 14 w 14"/>
                <a:gd name="T19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17">
                  <a:moveTo>
                    <a:pt x="14" y="4"/>
                  </a:moveTo>
                  <a:cubicBezTo>
                    <a:pt x="13" y="5"/>
                    <a:pt x="11" y="5"/>
                    <a:pt x="10" y="5"/>
                  </a:cubicBezTo>
                  <a:cubicBezTo>
                    <a:pt x="7" y="4"/>
                    <a:pt x="5" y="3"/>
                    <a:pt x="3" y="6"/>
                  </a:cubicBezTo>
                  <a:cubicBezTo>
                    <a:pt x="2" y="7"/>
                    <a:pt x="2" y="10"/>
                    <a:pt x="3" y="12"/>
                  </a:cubicBezTo>
                  <a:cubicBezTo>
                    <a:pt x="4" y="15"/>
                    <a:pt x="7" y="14"/>
                    <a:pt x="9" y="13"/>
                  </a:cubicBezTo>
                  <a:cubicBezTo>
                    <a:pt x="10" y="13"/>
                    <a:pt x="10" y="14"/>
                    <a:pt x="11" y="14"/>
                  </a:cubicBezTo>
                  <a:cubicBezTo>
                    <a:pt x="8" y="15"/>
                    <a:pt x="5" y="16"/>
                    <a:pt x="3" y="17"/>
                  </a:cubicBezTo>
                  <a:cubicBezTo>
                    <a:pt x="0" y="13"/>
                    <a:pt x="2" y="7"/>
                    <a:pt x="1" y="2"/>
                  </a:cubicBezTo>
                  <a:cubicBezTo>
                    <a:pt x="2" y="2"/>
                    <a:pt x="2" y="1"/>
                    <a:pt x="3" y="0"/>
                  </a:cubicBezTo>
                  <a:cubicBezTo>
                    <a:pt x="6" y="1"/>
                    <a:pt x="10" y="3"/>
                    <a:pt x="14" y="4"/>
                  </a:cubicBezTo>
                  <a:close/>
                </a:path>
              </a:pathLst>
            </a:custGeom>
            <a:solidFill>
              <a:srgbClr val="4360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61">
              <a:extLst>
                <a:ext uri="{FF2B5EF4-FFF2-40B4-BE49-F238E27FC236}">
                  <a16:creationId xmlns:a16="http://schemas.microsoft.com/office/drawing/2014/main" id="{D11300E0-4C8B-4E54-04F8-1FAABBF94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7225" y="3616325"/>
              <a:ext cx="61913" cy="74613"/>
            </a:xfrm>
            <a:custGeom>
              <a:avLst/>
              <a:gdLst>
                <a:gd name="T0" fmla="*/ 14 w 14"/>
                <a:gd name="T1" fmla="*/ 5 h 17"/>
                <a:gd name="T2" fmla="*/ 10 w 14"/>
                <a:gd name="T3" fmla="*/ 5 h 17"/>
                <a:gd name="T4" fmla="*/ 2 w 14"/>
                <a:gd name="T5" fmla="*/ 8 h 17"/>
                <a:gd name="T6" fmla="*/ 8 w 14"/>
                <a:gd name="T7" fmla="*/ 13 h 17"/>
                <a:gd name="T8" fmla="*/ 9 w 14"/>
                <a:gd name="T9" fmla="*/ 14 h 17"/>
                <a:gd name="T10" fmla="*/ 1 w 14"/>
                <a:gd name="T11" fmla="*/ 17 h 17"/>
                <a:gd name="T12" fmla="*/ 0 w 14"/>
                <a:gd name="T13" fmla="*/ 3 h 17"/>
                <a:gd name="T14" fmla="*/ 1 w 14"/>
                <a:gd name="T15" fmla="*/ 0 h 17"/>
                <a:gd name="T16" fmla="*/ 14 w 14"/>
                <a:gd name="T17" fmla="*/ 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7">
                  <a:moveTo>
                    <a:pt x="14" y="5"/>
                  </a:moveTo>
                  <a:cubicBezTo>
                    <a:pt x="13" y="6"/>
                    <a:pt x="11" y="6"/>
                    <a:pt x="10" y="5"/>
                  </a:cubicBezTo>
                  <a:cubicBezTo>
                    <a:pt x="7" y="5"/>
                    <a:pt x="3" y="2"/>
                    <a:pt x="2" y="8"/>
                  </a:cubicBezTo>
                  <a:cubicBezTo>
                    <a:pt x="1" y="13"/>
                    <a:pt x="4" y="14"/>
                    <a:pt x="8" y="13"/>
                  </a:cubicBezTo>
                  <a:cubicBezTo>
                    <a:pt x="8" y="13"/>
                    <a:pt x="9" y="14"/>
                    <a:pt x="9" y="14"/>
                  </a:cubicBezTo>
                  <a:cubicBezTo>
                    <a:pt x="6" y="15"/>
                    <a:pt x="3" y="16"/>
                    <a:pt x="1" y="17"/>
                  </a:cubicBezTo>
                  <a:cubicBezTo>
                    <a:pt x="1" y="13"/>
                    <a:pt x="0" y="8"/>
                    <a:pt x="0" y="3"/>
                  </a:cubicBezTo>
                  <a:cubicBezTo>
                    <a:pt x="0" y="2"/>
                    <a:pt x="1" y="1"/>
                    <a:pt x="1" y="0"/>
                  </a:cubicBezTo>
                  <a:cubicBezTo>
                    <a:pt x="5" y="2"/>
                    <a:pt x="9" y="3"/>
                    <a:pt x="14" y="5"/>
                  </a:cubicBezTo>
                  <a:close/>
                </a:path>
              </a:pathLst>
            </a:custGeom>
            <a:solidFill>
              <a:srgbClr val="9424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2">
              <a:extLst>
                <a:ext uri="{FF2B5EF4-FFF2-40B4-BE49-F238E27FC236}">
                  <a16:creationId xmlns:a16="http://schemas.microsoft.com/office/drawing/2014/main" id="{9F79BAB5-F890-0F83-668D-C343A8097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0675" y="3784600"/>
              <a:ext cx="69850" cy="115888"/>
            </a:xfrm>
            <a:custGeom>
              <a:avLst/>
              <a:gdLst>
                <a:gd name="T0" fmla="*/ 0 w 16"/>
                <a:gd name="T1" fmla="*/ 26 h 26"/>
                <a:gd name="T2" fmla="*/ 12 w 16"/>
                <a:gd name="T3" fmla="*/ 2 h 26"/>
                <a:gd name="T4" fmla="*/ 14 w 16"/>
                <a:gd name="T5" fmla="*/ 0 h 26"/>
                <a:gd name="T6" fmla="*/ 11 w 16"/>
                <a:gd name="T7" fmla="*/ 9 h 26"/>
                <a:gd name="T8" fmla="*/ 7 w 16"/>
                <a:gd name="T9" fmla="*/ 18 h 26"/>
                <a:gd name="T10" fmla="*/ 0 w 16"/>
                <a:gd name="T1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6">
                  <a:moveTo>
                    <a:pt x="0" y="26"/>
                  </a:moveTo>
                  <a:cubicBezTo>
                    <a:pt x="2" y="17"/>
                    <a:pt x="9" y="10"/>
                    <a:pt x="12" y="2"/>
                  </a:cubicBezTo>
                  <a:cubicBezTo>
                    <a:pt x="13" y="1"/>
                    <a:pt x="14" y="1"/>
                    <a:pt x="14" y="0"/>
                  </a:cubicBezTo>
                  <a:cubicBezTo>
                    <a:pt x="16" y="4"/>
                    <a:pt x="13" y="6"/>
                    <a:pt x="11" y="9"/>
                  </a:cubicBezTo>
                  <a:cubicBezTo>
                    <a:pt x="9" y="12"/>
                    <a:pt x="7" y="15"/>
                    <a:pt x="7" y="18"/>
                  </a:cubicBezTo>
                  <a:cubicBezTo>
                    <a:pt x="5" y="21"/>
                    <a:pt x="5" y="26"/>
                    <a:pt x="0" y="26"/>
                  </a:cubicBezTo>
                  <a:close/>
                </a:path>
              </a:pathLst>
            </a:custGeom>
            <a:solidFill>
              <a:srgbClr val="A52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3">
              <a:extLst>
                <a:ext uri="{FF2B5EF4-FFF2-40B4-BE49-F238E27FC236}">
                  <a16:creationId xmlns:a16="http://schemas.microsoft.com/office/drawing/2014/main" id="{9A5E813B-4302-7E7A-A525-8F02C1B4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6288" y="5168900"/>
              <a:ext cx="150813" cy="4763"/>
            </a:xfrm>
            <a:custGeom>
              <a:avLst/>
              <a:gdLst>
                <a:gd name="T0" fmla="*/ 33 w 34"/>
                <a:gd name="T1" fmla="*/ 1 h 1"/>
                <a:gd name="T2" fmla="*/ 0 w 34"/>
                <a:gd name="T3" fmla="*/ 1 h 1"/>
                <a:gd name="T4" fmla="*/ 0 w 34"/>
                <a:gd name="T5" fmla="*/ 0 h 1"/>
                <a:gd name="T6" fmla="*/ 32 w 34"/>
                <a:gd name="T7" fmla="*/ 0 h 1"/>
                <a:gd name="T8" fmla="*/ 33 w 34"/>
                <a:gd name="T9" fmla="*/ 0 h 1"/>
                <a:gd name="T10" fmla="*/ 34 w 34"/>
                <a:gd name="T11" fmla="*/ 1 h 1"/>
                <a:gd name="T12" fmla="*/ 33 w 34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">
                  <a:moveTo>
                    <a:pt x="33" y="1"/>
                  </a:moveTo>
                  <a:cubicBezTo>
                    <a:pt x="22" y="1"/>
                    <a:pt x="11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11" y="0"/>
                    <a:pt x="21" y="0"/>
                    <a:pt x="32" y="0"/>
                  </a:cubicBezTo>
                  <a:cubicBezTo>
                    <a:pt x="32" y="0"/>
                    <a:pt x="33" y="0"/>
                    <a:pt x="33" y="0"/>
                  </a:cubicBezTo>
                  <a:cubicBezTo>
                    <a:pt x="34" y="0"/>
                    <a:pt x="34" y="1"/>
                    <a:pt x="34" y="1"/>
                  </a:cubicBezTo>
                  <a:cubicBezTo>
                    <a:pt x="33" y="1"/>
                    <a:pt x="33" y="1"/>
                    <a:pt x="33" y="1"/>
                  </a:cubicBezTo>
                  <a:close/>
                </a:path>
              </a:pathLst>
            </a:custGeom>
            <a:solidFill>
              <a:srgbClr val="1E36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6" name="Freeform 64">
              <a:extLst>
                <a:ext uri="{FF2B5EF4-FFF2-40B4-BE49-F238E27FC236}">
                  <a16:creationId xmlns:a16="http://schemas.microsoft.com/office/drawing/2014/main" id="{768D4D60-654C-D2B2-5F08-1BA8CFFB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7200" y="3282950"/>
              <a:ext cx="44450" cy="36513"/>
            </a:xfrm>
            <a:custGeom>
              <a:avLst/>
              <a:gdLst>
                <a:gd name="T0" fmla="*/ 10 w 10"/>
                <a:gd name="T1" fmla="*/ 4 h 8"/>
                <a:gd name="T2" fmla="*/ 2 w 10"/>
                <a:gd name="T3" fmla="*/ 7 h 8"/>
                <a:gd name="T4" fmla="*/ 1 w 10"/>
                <a:gd name="T5" fmla="*/ 4 h 8"/>
                <a:gd name="T6" fmla="*/ 0 w 10"/>
                <a:gd name="T7" fmla="*/ 1 h 8"/>
                <a:gd name="T8" fmla="*/ 1 w 10"/>
                <a:gd name="T9" fmla="*/ 0 h 8"/>
                <a:gd name="T10" fmla="*/ 10 w 10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8">
                  <a:moveTo>
                    <a:pt x="10" y="4"/>
                  </a:moveTo>
                  <a:cubicBezTo>
                    <a:pt x="7" y="5"/>
                    <a:pt x="4" y="3"/>
                    <a:pt x="2" y="7"/>
                  </a:cubicBezTo>
                  <a:cubicBezTo>
                    <a:pt x="1" y="8"/>
                    <a:pt x="1" y="5"/>
                    <a:pt x="1" y="4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4" y="1"/>
                    <a:pt x="7" y="2"/>
                    <a:pt x="10" y="4"/>
                  </a:cubicBezTo>
                  <a:close/>
                </a:path>
              </a:pathLst>
            </a:custGeom>
            <a:solidFill>
              <a:srgbClr val="682C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7" name="Freeform 65">
              <a:extLst>
                <a:ext uri="{FF2B5EF4-FFF2-40B4-BE49-F238E27FC236}">
                  <a16:creationId xmlns:a16="http://schemas.microsoft.com/office/drawing/2014/main" id="{6F019776-9B29-EE92-858A-C7E460F48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0900" y="3952875"/>
              <a:ext cx="58738" cy="26988"/>
            </a:xfrm>
            <a:custGeom>
              <a:avLst/>
              <a:gdLst>
                <a:gd name="T0" fmla="*/ 13 w 13"/>
                <a:gd name="T1" fmla="*/ 4 h 6"/>
                <a:gd name="T2" fmla="*/ 1 w 13"/>
                <a:gd name="T3" fmla="*/ 5 h 6"/>
                <a:gd name="T4" fmla="*/ 4 w 13"/>
                <a:gd name="T5" fmla="*/ 0 h 6"/>
                <a:gd name="T6" fmla="*/ 13 w 1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6">
                  <a:moveTo>
                    <a:pt x="13" y="4"/>
                  </a:moveTo>
                  <a:cubicBezTo>
                    <a:pt x="9" y="6"/>
                    <a:pt x="5" y="2"/>
                    <a:pt x="1" y="5"/>
                  </a:cubicBezTo>
                  <a:cubicBezTo>
                    <a:pt x="1" y="3"/>
                    <a:pt x="0" y="0"/>
                    <a:pt x="4" y="0"/>
                  </a:cubicBezTo>
                  <a:cubicBezTo>
                    <a:pt x="7" y="2"/>
                    <a:pt x="10" y="3"/>
                    <a:pt x="13" y="4"/>
                  </a:cubicBezTo>
                  <a:close/>
                </a:path>
              </a:pathLst>
            </a:custGeom>
            <a:solidFill>
              <a:srgbClr val="653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8" name="Freeform 66">
              <a:extLst>
                <a:ext uri="{FF2B5EF4-FFF2-40B4-BE49-F238E27FC236}">
                  <a16:creationId xmlns:a16="http://schemas.microsoft.com/office/drawing/2014/main" id="{67879296-FBE2-8DA6-1D90-59B0E22C3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7200" y="3341688"/>
              <a:ext cx="39688" cy="22225"/>
            </a:xfrm>
            <a:custGeom>
              <a:avLst/>
              <a:gdLst>
                <a:gd name="T0" fmla="*/ 1 w 9"/>
                <a:gd name="T1" fmla="*/ 1 h 5"/>
                <a:gd name="T2" fmla="*/ 9 w 9"/>
                <a:gd name="T3" fmla="*/ 1 h 5"/>
                <a:gd name="T4" fmla="*/ 0 w 9"/>
                <a:gd name="T5" fmla="*/ 4 h 5"/>
                <a:gd name="T6" fmla="*/ 1 w 9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5">
                  <a:moveTo>
                    <a:pt x="1" y="1"/>
                  </a:moveTo>
                  <a:cubicBezTo>
                    <a:pt x="3" y="0"/>
                    <a:pt x="6" y="0"/>
                    <a:pt x="9" y="1"/>
                  </a:cubicBezTo>
                  <a:cubicBezTo>
                    <a:pt x="6" y="2"/>
                    <a:pt x="3" y="5"/>
                    <a:pt x="0" y="4"/>
                  </a:cubicBezTo>
                  <a:cubicBezTo>
                    <a:pt x="0" y="3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6029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9" name="Freeform 67">
              <a:extLst>
                <a:ext uri="{FF2B5EF4-FFF2-40B4-BE49-F238E27FC236}">
                  <a16:creationId xmlns:a16="http://schemas.microsoft.com/office/drawing/2014/main" id="{7BC01358-C42F-C266-AE80-AF79A522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3000" y="3905250"/>
              <a:ext cx="425450" cy="917575"/>
            </a:xfrm>
            <a:custGeom>
              <a:avLst/>
              <a:gdLst>
                <a:gd name="T0" fmla="*/ 93 w 96"/>
                <a:gd name="T1" fmla="*/ 140 h 207"/>
                <a:gd name="T2" fmla="*/ 86 w 96"/>
                <a:gd name="T3" fmla="*/ 146 h 207"/>
                <a:gd name="T4" fmla="*/ 84 w 96"/>
                <a:gd name="T5" fmla="*/ 167 h 207"/>
                <a:gd name="T6" fmla="*/ 85 w 96"/>
                <a:gd name="T7" fmla="*/ 171 h 207"/>
                <a:gd name="T8" fmla="*/ 92 w 96"/>
                <a:gd name="T9" fmla="*/ 207 h 207"/>
                <a:gd name="T10" fmla="*/ 86 w 96"/>
                <a:gd name="T11" fmla="*/ 202 h 207"/>
                <a:gd name="T12" fmla="*/ 77 w 96"/>
                <a:gd name="T13" fmla="*/ 186 h 207"/>
                <a:gd name="T14" fmla="*/ 39 w 96"/>
                <a:gd name="T15" fmla="*/ 121 h 207"/>
                <a:gd name="T16" fmla="*/ 3 w 96"/>
                <a:gd name="T17" fmla="*/ 58 h 207"/>
                <a:gd name="T18" fmla="*/ 1 w 96"/>
                <a:gd name="T19" fmla="*/ 52 h 207"/>
                <a:gd name="T20" fmla="*/ 7 w 96"/>
                <a:gd name="T21" fmla="*/ 52 h 207"/>
                <a:gd name="T22" fmla="*/ 10 w 96"/>
                <a:gd name="T23" fmla="*/ 52 h 207"/>
                <a:gd name="T24" fmla="*/ 10 w 96"/>
                <a:gd name="T25" fmla="*/ 48 h 207"/>
                <a:gd name="T26" fmla="*/ 6 w 96"/>
                <a:gd name="T27" fmla="*/ 39 h 207"/>
                <a:gd name="T28" fmla="*/ 5 w 96"/>
                <a:gd name="T29" fmla="*/ 34 h 207"/>
                <a:gd name="T30" fmla="*/ 11 w 96"/>
                <a:gd name="T31" fmla="*/ 34 h 207"/>
                <a:gd name="T32" fmla="*/ 8 w 96"/>
                <a:gd name="T33" fmla="*/ 18 h 207"/>
                <a:gd name="T34" fmla="*/ 4 w 96"/>
                <a:gd name="T35" fmla="*/ 14 h 207"/>
                <a:gd name="T36" fmla="*/ 1 w 96"/>
                <a:gd name="T37" fmla="*/ 8 h 207"/>
                <a:gd name="T38" fmla="*/ 6 w 96"/>
                <a:gd name="T39" fmla="*/ 2 h 207"/>
                <a:gd name="T40" fmla="*/ 11 w 96"/>
                <a:gd name="T41" fmla="*/ 5 h 207"/>
                <a:gd name="T42" fmla="*/ 20 w 96"/>
                <a:gd name="T43" fmla="*/ 19 h 207"/>
                <a:gd name="T44" fmla="*/ 25 w 96"/>
                <a:gd name="T45" fmla="*/ 24 h 207"/>
                <a:gd name="T46" fmla="*/ 34 w 96"/>
                <a:gd name="T47" fmla="*/ 36 h 207"/>
                <a:gd name="T48" fmla="*/ 53 w 96"/>
                <a:gd name="T49" fmla="*/ 68 h 207"/>
                <a:gd name="T50" fmla="*/ 60 w 96"/>
                <a:gd name="T51" fmla="*/ 81 h 207"/>
                <a:gd name="T52" fmla="*/ 73 w 96"/>
                <a:gd name="T53" fmla="*/ 103 h 207"/>
                <a:gd name="T54" fmla="*/ 92 w 96"/>
                <a:gd name="T55" fmla="*/ 134 h 207"/>
                <a:gd name="T56" fmla="*/ 93 w 96"/>
                <a:gd name="T57" fmla="*/ 14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6" h="207">
                  <a:moveTo>
                    <a:pt x="93" y="140"/>
                  </a:moveTo>
                  <a:cubicBezTo>
                    <a:pt x="93" y="145"/>
                    <a:pt x="87" y="141"/>
                    <a:pt x="86" y="146"/>
                  </a:cubicBezTo>
                  <a:cubicBezTo>
                    <a:pt x="83" y="153"/>
                    <a:pt x="84" y="160"/>
                    <a:pt x="84" y="167"/>
                  </a:cubicBezTo>
                  <a:cubicBezTo>
                    <a:pt x="84" y="168"/>
                    <a:pt x="85" y="170"/>
                    <a:pt x="85" y="171"/>
                  </a:cubicBezTo>
                  <a:cubicBezTo>
                    <a:pt x="81" y="184"/>
                    <a:pt x="87" y="195"/>
                    <a:pt x="92" y="207"/>
                  </a:cubicBezTo>
                  <a:cubicBezTo>
                    <a:pt x="89" y="207"/>
                    <a:pt x="88" y="204"/>
                    <a:pt x="86" y="202"/>
                  </a:cubicBezTo>
                  <a:cubicBezTo>
                    <a:pt x="82" y="197"/>
                    <a:pt x="81" y="191"/>
                    <a:pt x="77" y="186"/>
                  </a:cubicBezTo>
                  <a:cubicBezTo>
                    <a:pt x="65" y="164"/>
                    <a:pt x="51" y="143"/>
                    <a:pt x="39" y="121"/>
                  </a:cubicBezTo>
                  <a:cubicBezTo>
                    <a:pt x="27" y="100"/>
                    <a:pt x="15" y="79"/>
                    <a:pt x="3" y="58"/>
                  </a:cubicBezTo>
                  <a:cubicBezTo>
                    <a:pt x="2" y="56"/>
                    <a:pt x="0" y="54"/>
                    <a:pt x="1" y="52"/>
                  </a:cubicBezTo>
                  <a:cubicBezTo>
                    <a:pt x="3" y="51"/>
                    <a:pt x="5" y="51"/>
                    <a:pt x="7" y="52"/>
                  </a:cubicBezTo>
                  <a:cubicBezTo>
                    <a:pt x="8" y="52"/>
                    <a:pt x="9" y="54"/>
                    <a:pt x="10" y="52"/>
                  </a:cubicBezTo>
                  <a:cubicBezTo>
                    <a:pt x="11" y="51"/>
                    <a:pt x="11" y="49"/>
                    <a:pt x="10" y="48"/>
                  </a:cubicBezTo>
                  <a:cubicBezTo>
                    <a:pt x="9" y="45"/>
                    <a:pt x="8" y="42"/>
                    <a:pt x="6" y="39"/>
                  </a:cubicBezTo>
                  <a:cubicBezTo>
                    <a:pt x="5" y="38"/>
                    <a:pt x="4" y="36"/>
                    <a:pt x="5" y="34"/>
                  </a:cubicBezTo>
                  <a:cubicBezTo>
                    <a:pt x="7" y="32"/>
                    <a:pt x="9" y="33"/>
                    <a:pt x="11" y="34"/>
                  </a:cubicBezTo>
                  <a:cubicBezTo>
                    <a:pt x="10" y="29"/>
                    <a:pt x="6" y="24"/>
                    <a:pt x="8" y="18"/>
                  </a:cubicBezTo>
                  <a:cubicBezTo>
                    <a:pt x="9" y="16"/>
                    <a:pt x="7" y="15"/>
                    <a:pt x="4" y="14"/>
                  </a:cubicBezTo>
                  <a:cubicBezTo>
                    <a:pt x="2" y="13"/>
                    <a:pt x="0" y="11"/>
                    <a:pt x="1" y="8"/>
                  </a:cubicBezTo>
                  <a:cubicBezTo>
                    <a:pt x="1" y="5"/>
                    <a:pt x="3" y="3"/>
                    <a:pt x="6" y="2"/>
                  </a:cubicBezTo>
                  <a:cubicBezTo>
                    <a:pt x="9" y="0"/>
                    <a:pt x="10" y="3"/>
                    <a:pt x="11" y="5"/>
                  </a:cubicBezTo>
                  <a:cubicBezTo>
                    <a:pt x="14" y="9"/>
                    <a:pt x="17" y="14"/>
                    <a:pt x="20" y="19"/>
                  </a:cubicBezTo>
                  <a:cubicBezTo>
                    <a:pt x="22" y="21"/>
                    <a:pt x="23" y="23"/>
                    <a:pt x="25" y="24"/>
                  </a:cubicBezTo>
                  <a:cubicBezTo>
                    <a:pt x="30" y="27"/>
                    <a:pt x="31" y="32"/>
                    <a:pt x="34" y="36"/>
                  </a:cubicBezTo>
                  <a:cubicBezTo>
                    <a:pt x="41" y="46"/>
                    <a:pt x="47" y="57"/>
                    <a:pt x="53" y="68"/>
                  </a:cubicBezTo>
                  <a:cubicBezTo>
                    <a:pt x="55" y="72"/>
                    <a:pt x="57" y="77"/>
                    <a:pt x="60" y="81"/>
                  </a:cubicBezTo>
                  <a:cubicBezTo>
                    <a:pt x="64" y="88"/>
                    <a:pt x="69" y="95"/>
                    <a:pt x="73" y="103"/>
                  </a:cubicBezTo>
                  <a:cubicBezTo>
                    <a:pt x="79" y="113"/>
                    <a:pt x="86" y="123"/>
                    <a:pt x="92" y="134"/>
                  </a:cubicBezTo>
                  <a:cubicBezTo>
                    <a:pt x="93" y="136"/>
                    <a:pt x="96" y="138"/>
                    <a:pt x="93" y="140"/>
                  </a:cubicBezTo>
                  <a:close/>
                </a:path>
              </a:pathLst>
            </a:custGeom>
            <a:solidFill>
              <a:srgbClr val="A15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0" name="Freeform 68">
              <a:extLst>
                <a:ext uri="{FF2B5EF4-FFF2-40B4-BE49-F238E27FC236}">
                  <a16:creationId xmlns:a16="http://schemas.microsoft.com/office/drawing/2014/main" id="{D0288FE5-DA88-4B92-1AA1-612EE70A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1150" y="4560888"/>
              <a:ext cx="554038" cy="182563"/>
            </a:xfrm>
            <a:custGeom>
              <a:avLst/>
              <a:gdLst>
                <a:gd name="T0" fmla="*/ 109 w 125"/>
                <a:gd name="T1" fmla="*/ 8 h 41"/>
                <a:gd name="T2" fmla="*/ 119 w 125"/>
                <a:gd name="T3" fmla="*/ 13 h 41"/>
                <a:gd name="T4" fmla="*/ 119 w 125"/>
                <a:gd name="T5" fmla="*/ 33 h 41"/>
                <a:gd name="T6" fmla="*/ 119 w 125"/>
                <a:gd name="T7" fmla="*/ 33 h 41"/>
                <a:gd name="T8" fmla="*/ 111 w 125"/>
                <a:gd name="T9" fmla="*/ 40 h 41"/>
                <a:gd name="T10" fmla="*/ 111 w 125"/>
                <a:gd name="T11" fmla="*/ 40 h 41"/>
                <a:gd name="T12" fmla="*/ 110 w 125"/>
                <a:gd name="T13" fmla="*/ 40 h 41"/>
                <a:gd name="T14" fmla="*/ 103 w 125"/>
                <a:gd name="T15" fmla="*/ 41 h 41"/>
                <a:gd name="T16" fmla="*/ 31 w 125"/>
                <a:gd name="T17" fmla="*/ 41 h 41"/>
                <a:gd name="T18" fmla="*/ 24 w 125"/>
                <a:gd name="T19" fmla="*/ 40 h 41"/>
                <a:gd name="T20" fmla="*/ 0 w 125"/>
                <a:gd name="T21" fmla="*/ 2 h 41"/>
                <a:gd name="T22" fmla="*/ 3 w 125"/>
                <a:gd name="T23" fmla="*/ 1 h 41"/>
                <a:gd name="T24" fmla="*/ 17 w 125"/>
                <a:gd name="T25" fmla="*/ 5 h 41"/>
                <a:gd name="T26" fmla="*/ 99 w 125"/>
                <a:gd name="T27" fmla="*/ 5 h 41"/>
                <a:gd name="T28" fmla="*/ 109 w 125"/>
                <a:gd name="T29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5" h="41">
                  <a:moveTo>
                    <a:pt x="109" y="8"/>
                  </a:moveTo>
                  <a:cubicBezTo>
                    <a:pt x="113" y="10"/>
                    <a:pt x="116" y="11"/>
                    <a:pt x="119" y="13"/>
                  </a:cubicBezTo>
                  <a:cubicBezTo>
                    <a:pt x="125" y="21"/>
                    <a:pt x="125" y="23"/>
                    <a:pt x="119" y="33"/>
                  </a:cubicBezTo>
                  <a:cubicBezTo>
                    <a:pt x="119" y="33"/>
                    <a:pt x="119" y="33"/>
                    <a:pt x="119" y="33"/>
                  </a:cubicBezTo>
                  <a:cubicBezTo>
                    <a:pt x="117" y="35"/>
                    <a:pt x="112" y="36"/>
                    <a:pt x="111" y="40"/>
                  </a:cubicBezTo>
                  <a:cubicBezTo>
                    <a:pt x="111" y="40"/>
                    <a:pt x="111" y="40"/>
                    <a:pt x="111" y="40"/>
                  </a:cubicBezTo>
                  <a:cubicBezTo>
                    <a:pt x="110" y="40"/>
                    <a:pt x="110" y="40"/>
                    <a:pt x="110" y="40"/>
                  </a:cubicBezTo>
                  <a:cubicBezTo>
                    <a:pt x="108" y="41"/>
                    <a:pt x="105" y="41"/>
                    <a:pt x="103" y="41"/>
                  </a:cubicBezTo>
                  <a:cubicBezTo>
                    <a:pt x="79" y="41"/>
                    <a:pt x="55" y="41"/>
                    <a:pt x="31" y="41"/>
                  </a:cubicBezTo>
                  <a:cubicBezTo>
                    <a:pt x="29" y="41"/>
                    <a:pt x="26" y="40"/>
                    <a:pt x="24" y="40"/>
                  </a:cubicBezTo>
                  <a:cubicBezTo>
                    <a:pt x="16" y="27"/>
                    <a:pt x="8" y="15"/>
                    <a:pt x="0" y="2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7" y="5"/>
                    <a:pt x="12" y="5"/>
                    <a:pt x="17" y="5"/>
                  </a:cubicBezTo>
                  <a:cubicBezTo>
                    <a:pt x="44" y="4"/>
                    <a:pt x="72" y="5"/>
                    <a:pt x="99" y="5"/>
                  </a:cubicBezTo>
                  <a:cubicBezTo>
                    <a:pt x="103" y="5"/>
                    <a:pt x="107" y="4"/>
                    <a:pt x="109" y="8"/>
                  </a:cubicBezTo>
                  <a:close/>
                </a:path>
              </a:pathLst>
            </a:custGeom>
            <a:solidFill>
              <a:srgbClr val="1286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1" name="Freeform 69">
              <a:extLst>
                <a:ext uri="{FF2B5EF4-FFF2-40B4-BE49-F238E27FC236}">
                  <a16:creationId xmlns:a16="http://schemas.microsoft.com/office/drawing/2014/main" id="{62FA0921-7DB6-5A63-6E28-12EC79CE1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1925" y="4716463"/>
              <a:ext cx="312738" cy="461963"/>
            </a:xfrm>
            <a:custGeom>
              <a:avLst/>
              <a:gdLst>
                <a:gd name="T0" fmla="*/ 13 w 71"/>
                <a:gd name="T1" fmla="*/ 2 h 104"/>
                <a:gd name="T2" fmla="*/ 22 w 71"/>
                <a:gd name="T3" fmla="*/ 18 h 104"/>
                <a:gd name="T4" fmla="*/ 27 w 71"/>
                <a:gd name="T5" fmla="*/ 24 h 104"/>
                <a:gd name="T6" fmla="*/ 49 w 71"/>
                <a:gd name="T7" fmla="*/ 63 h 104"/>
                <a:gd name="T8" fmla="*/ 71 w 71"/>
                <a:gd name="T9" fmla="*/ 102 h 104"/>
                <a:gd name="T10" fmla="*/ 40 w 71"/>
                <a:gd name="T11" fmla="*/ 102 h 104"/>
                <a:gd name="T12" fmla="*/ 31 w 71"/>
                <a:gd name="T13" fmla="*/ 103 h 104"/>
                <a:gd name="T14" fmla="*/ 18 w 71"/>
                <a:gd name="T15" fmla="*/ 86 h 104"/>
                <a:gd name="T16" fmla="*/ 11 w 71"/>
                <a:gd name="T17" fmla="*/ 70 h 104"/>
                <a:gd name="T18" fmla="*/ 2 w 71"/>
                <a:gd name="T19" fmla="*/ 46 h 104"/>
                <a:gd name="T20" fmla="*/ 2 w 71"/>
                <a:gd name="T21" fmla="*/ 23 h 104"/>
                <a:gd name="T22" fmla="*/ 2 w 71"/>
                <a:gd name="T23" fmla="*/ 13 h 104"/>
                <a:gd name="T24" fmla="*/ 13 w 71"/>
                <a:gd name="T25" fmla="*/ 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1" h="104">
                  <a:moveTo>
                    <a:pt x="13" y="2"/>
                  </a:moveTo>
                  <a:cubicBezTo>
                    <a:pt x="18" y="6"/>
                    <a:pt x="19" y="13"/>
                    <a:pt x="22" y="18"/>
                  </a:cubicBezTo>
                  <a:cubicBezTo>
                    <a:pt x="24" y="20"/>
                    <a:pt x="25" y="23"/>
                    <a:pt x="27" y="24"/>
                  </a:cubicBezTo>
                  <a:cubicBezTo>
                    <a:pt x="34" y="37"/>
                    <a:pt x="42" y="50"/>
                    <a:pt x="49" y="63"/>
                  </a:cubicBezTo>
                  <a:cubicBezTo>
                    <a:pt x="56" y="76"/>
                    <a:pt x="63" y="89"/>
                    <a:pt x="71" y="102"/>
                  </a:cubicBezTo>
                  <a:cubicBezTo>
                    <a:pt x="61" y="104"/>
                    <a:pt x="50" y="102"/>
                    <a:pt x="40" y="102"/>
                  </a:cubicBezTo>
                  <a:cubicBezTo>
                    <a:pt x="37" y="103"/>
                    <a:pt x="34" y="102"/>
                    <a:pt x="31" y="103"/>
                  </a:cubicBezTo>
                  <a:cubicBezTo>
                    <a:pt x="24" y="99"/>
                    <a:pt x="21" y="92"/>
                    <a:pt x="18" y="86"/>
                  </a:cubicBezTo>
                  <a:cubicBezTo>
                    <a:pt x="17" y="80"/>
                    <a:pt x="14" y="75"/>
                    <a:pt x="11" y="70"/>
                  </a:cubicBezTo>
                  <a:cubicBezTo>
                    <a:pt x="7" y="63"/>
                    <a:pt x="5" y="54"/>
                    <a:pt x="2" y="46"/>
                  </a:cubicBezTo>
                  <a:cubicBezTo>
                    <a:pt x="0" y="39"/>
                    <a:pt x="4" y="31"/>
                    <a:pt x="2" y="23"/>
                  </a:cubicBezTo>
                  <a:cubicBezTo>
                    <a:pt x="2" y="20"/>
                    <a:pt x="2" y="16"/>
                    <a:pt x="2" y="13"/>
                  </a:cubicBezTo>
                  <a:cubicBezTo>
                    <a:pt x="0" y="2"/>
                    <a:pt x="2" y="0"/>
                    <a:pt x="13" y="2"/>
                  </a:cubicBezTo>
                  <a:close/>
                </a:path>
              </a:pathLst>
            </a:custGeom>
            <a:solidFill>
              <a:srgbClr val="9744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2" name="Freeform 70">
              <a:extLst>
                <a:ext uri="{FF2B5EF4-FFF2-40B4-BE49-F238E27FC236}">
                  <a16:creationId xmlns:a16="http://schemas.microsoft.com/office/drawing/2014/main" id="{DD887D2A-DDE1-1079-FC5D-3044733A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2088" y="4357688"/>
              <a:ext cx="460375" cy="198438"/>
            </a:xfrm>
            <a:custGeom>
              <a:avLst/>
              <a:gdLst>
                <a:gd name="T0" fmla="*/ 21 w 104"/>
                <a:gd name="T1" fmla="*/ 38 h 45"/>
                <a:gd name="T2" fmla="*/ 0 w 104"/>
                <a:gd name="T3" fmla="*/ 1 h 45"/>
                <a:gd name="T4" fmla="*/ 4 w 104"/>
                <a:gd name="T5" fmla="*/ 2 h 45"/>
                <a:gd name="T6" fmla="*/ 23 w 104"/>
                <a:gd name="T7" fmla="*/ 7 h 45"/>
                <a:gd name="T8" fmla="*/ 81 w 104"/>
                <a:gd name="T9" fmla="*/ 7 h 45"/>
                <a:gd name="T10" fmla="*/ 91 w 104"/>
                <a:gd name="T11" fmla="*/ 11 h 45"/>
                <a:gd name="T12" fmla="*/ 95 w 104"/>
                <a:gd name="T13" fmla="*/ 14 h 45"/>
                <a:gd name="T14" fmla="*/ 101 w 104"/>
                <a:gd name="T15" fmla="*/ 21 h 45"/>
                <a:gd name="T16" fmla="*/ 93 w 104"/>
                <a:gd name="T17" fmla="*/ 43 h 45"/>
                <a:gd name="T18" fmla="*/ 92 w 104"/>
                <a:gd name="T19" fmla="*/ 43 h 45"/>
                <a:gd name="T20" fmla="*/ 31 w 104"/>
                <a:gd name="T21" fmla="*/ 45 h 45"/>
                <a:gd name="T22" fmla="*/ 25 w 104"/>
                <a:gd name="T23" fmla="*/ 43 h 45"/>
                <a:gd name="T24" fmla="*/ 21 w 104"/>
                <a:gd name="T25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45">
                  <a:moveTo>
                    <a:pt x="21" y="38"/>
                  </a:moveTo>
                  <a:cubicBezTo>
                    <a:pt x="14" y="26"/>
                    <a:pt x="7" y="13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9" y="8"/>
                    <a:pt x="16" y="7"/>
                    <a:pt x="23" y="7"/>
                  </a:cubicBezTo>
                  <a:cubicBezTo>
                    <a:pt x="42" y="7"/>
                    <a:pt x="61" y="7"/>
                    <a:pt x="81" y="7"/>
                  </a:cubicBezTo>
                  <a:cubicBezTo>
                    <a:pt x="85" y="7"/>
                    <a:pt x="89" y="7"/>
                    <a:pt x="91" y="11"/>
                  </a:cubicBezTo>
                  <a:cubicBezTo>
                    <a:pt x="93" y="12"/>
                    <a:pt x="94" y="13"/>
                    <a:pt x="95" y="14"/>
                  </a:cubicBezTo>
                  <a:cubicBezTo>
                    <a:pt x="97" y="17"/>
                    <a:pt x="99" y="19"/>
                    <a:pt x="101" y="21"/>
                  </a:cubicBezTo>
                  <a:cubicBezTo>
                    <a:pt x="104" y="29"/>
                    <a:pt x="102" y="35"/>
                    <a:pt x="93" y="43"/>
                  </a:cubicBezTo>
                  <a:cubicBezTo>
                    <a:pt x="92" y="43"/>
                    <a:pt x="93" y="43"/>
                    <a:pt x="92" y="43"/>
                  </a:cubicBezTo>
                  <a:cubicBezTo>
                    <a:pt x="72" y="43"/>
                    <a:pt x="51" y="45"/>
                    <a:pt x="31" y="45"/>
                  </a:cubicBezTo>
                  <a:cubicBezTo>
                    <a:pt x="29" y="45"/>
                    <a:pt x="27" y="44"/>
                    <a:pt x="25" y="43"/>
                  </a:cubicBezTo>
                  <a:cubicBezTo>
                    <a:pt x="23" y="42"/>
                    <a:pt x="22" y="40"/>
                    <a:pt x="21" y="38"/>
                  </a:cubicBezTo>
                  <a:close/>
                </a:path>
              </a:pathLst>
            </a:custGeom>
            <a:solidFill>
              <a:srgbClr val="5378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3" name="Freeform 71">
              <a:extLst>
                <a:ext uri="{FF2B5EF4-FFF2-40B4-BE49-F238E27FC236}">
                  <a16:creationId xmlns:a16="http://schemas.microsoft.com/office/drawing/2014/main" id="{2497131C-7E98-58BB-284C-C7A4041C3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7513" y="4729163"/>
              <a:ext cx="438150" cy="142875"/>
            </a:xfrm>
            <a:custGeom>
              <a:avLst/>
              <a:gdLst>
                <a:gd name="T0" fmla="*/ 0 w 99"/>
                <a:gd name="T1" fmla="*/ 2 h 32"/>
                <a:gd name="T2" fmla="*/ 6 w 99"/>
                <a:gd name="T3" fmla="*/ 1 h 32"/>
                <a:gd name="T4" fmla="*/ 80 w 99"/>
                <a:gd name="T5" fmla="*/ 1 h 32"/>
                <a:gd name="T6" fmla="*/ 86 w 99"/>
                <a:gd name="T7" fmla="*/ 2 h 32"/>
                <a:gd name="T8" fmla="*/ 94 w 99"/>
                <a:gd name="T9" fmla="*/ 9 h 32"/>
                <a:gd name="T10" fmla="*/ 95 w 99"/>
                <a:gd name="T11" fmla="*/ 21 h 32"/>
                <a:gd name="T12" fmla="*/ 68 w 99"/>
                <a:gd name="T13" fmla="*/ 31 h 32"/>
                <a:gd name="T14" fmla="*/ 17 w 99"/>
                <a:gd name="T15" fmla="*/ 31 h 32"/>
                <a:gd name="T16" fmla="*/ 0 w 99"/>
                <a:gd name="T17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" h="32">
                  <a:moveTo>
                    <a:pt x="0" y="2"/>
                  </a:moveTo>
                  <a:cubicBezTo>
                    <a:pt x="1" y="0"/>
                    <a:pt x="4" y="1"/>
                    <a:pt x="6" y="1"/>
                  </a:cubicBezTo>
                  <a:cubicBezTo>
                    <a:pt x="30" y="1"/>
                    <a:pt x="55" y="1"/>
                    <a:pt x="80" y="1"/>
                  </a:cubicBezTo>
                  <a:cubicBezTo>
                    <a:pt x="82" y="1"/>
                    <a:pt x="84" y="1"/>
                    <a:pt x="86" y="2"/>
                  </a:cubicBezTo>
                  <a:cubicBezTo>
                    <a:pt x="89" y="4"/>
                    <a:pt x="91" y="7"/>
                    <a:pt x="94" y="9"/>
                  </a:cubicBezTo>
                  <a:cubicBezTo>
                    <a:pt x="96" y="13"/>
                    <a:pt x="99" y="16"/>
                    <a:pt x="95" y="21"/>
                  </a:cubicBezTo>
                  <a:cubicBezTo>
                    <a:pt x="89" y="32"/>
                    <a:pt x="78" y="31"/>
                    <a:pt x="68" y="31"/>
                  </a:cubicBezTo>
                  <a:cubicBezTo>
                    <a:pt x="51" y="31"/>
                    <a:pt x="34" y="31"/>
                    <a:pt x="17" y="31"/>
                  </a:cubicBezTo>
                  <a:cubicBezTo>
                    <a:pt x="10" y="22"/>
                    <a:pt x="5" y="12"/>
                    <a:pt x="0" y="2"/>
                  </a:cubicBezTo>
                  <a:close/>
                </a:path>
              </a:pathLst>
            </a:custGeom>
            <a:solidFill>
              <a:srgbClr val="0561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4" name="Freeform 72">
              <a:extLst>
                <a:ext uri="{FF2B5EF4-FFF2-40B4-BE49-F238E27FC236}">
                  <a16:creationId xmlns:a16="http://schemas.microsoft.com/office/drawing/2014/main" id="{693724EE-8DC1-0D09-A489-EA1E5677E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3213" y="4503738"/>
              <a:ext cx="371475" cy="66675"/>
            </a:xfrm>
            <a:custGeom>
              <a:avLst/>
              <a:gdLst>
                <a:gd name="T0" fmla="*/ 0 w 84"/>
                <a:gd name="T1" fmla="*/ 10 h 15"/>
                <a:gd name="T2" fmla="*/ 59 w 84"/>
                <a:gd name="T3" fmla="*/ 9 h 15"/>
                <a:gd name="T4" fmla="*/ 69 w 84"/>
                <a:gd name="T5" fmla="*/ 8 h 15"/>
                <a:gd name="T6" fmla="*/ 84 w 84"/>
                <a:gd name="T7" fmla="*/ 2 h 15"/>
                <a:gd name="T8" fmla="*/ 73 w 84"/>
                <a:gd name="T9" fmla="*/ 12 h 15"/>
                <a:gd name="T10" fmla="*/ 60 w 84"/>
                <a:gd name="T11" fmla="*/ 15 h 15"/>
                <a:gd name="T12" fmla="*/ 11 w 84"/>
                <a:gd name="T13" fmla="*/ 15 h 15"/>
                <a:gd name="T14" fmla="*/ 4 w 84"/>
                <a:gd name="T15" fmla="*/ 14 h 15"/>
                <a:gd name="T16" fmla="*/ 2 w 84"/>
                <a:gd name="T17" fmla="*/ 15 h 15"/>
                <a:gd name="T18" fmla="*/ 0 w 84"/>
                <a:gd name="T19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15">
                  <a:moveTo>
                    <a:pt x="0" y="10"/>
                  </a:moveTo>
                  <a:cubicBezTo>
                    <a:pt x="20" y="9"/>
                    <a:pt x="39" y="9"/>
                    <a:pt x="59" y="9"/>
                  </a:cubicBezTo>
                  <a:cubicBezTo>
                    <a:pt x="63" y="9"/>
                    <a:pt x="66" y="9"/>
                    <a:pt x="69" y="8"/>
                  </a:cubicBezTo>
                  <a:cubicBezTo>
                    <a:pt x="73" y="4"/>
                    <a:pt x="77" y="0"/>
                    <a:pt x="84" y="2"/>
                  </a:cubicBezTo>
                  <a:cubicBezTo>
                    <a:pt x="82" y="8"/>
                    <a:pt x="76" y="8"/>
                    <a:pt x="73" y="12"/>
                  </a:cubicBezTo>
                  <a:cubicBezTo>
                    <a:pt x="69" y="14"/>
                    <a:pt x="65" y="15"/>
                    <a:pt x="60" y="15"/>
                  </a:cubicBezTo>
                  <a:cubicBezTo>
                    <a:pt x="44" y="15"/>
                    <a:pt x="28" y="14"/>
                    <a:pt x="11" y="15"/>
                  </a:cubicBezTo>
                  <a:cubicBezTo>
                    <a:pt x="9" y="15"/>
                    <a:pt x="6" y="14"/>
                    <a:pt x="4" y="14"/>
                  </a:cubicBezTo>
                  <a:cubicBezTo>
                    <a:pt x="3" y="14"/>
                    <a:pt x="3" y="15"/>
                    <a:pt x="2" y="15"/>
                  </a:cubicBezTo>
                  <a:cubicBezTo>
                    <a:pt x="1" y="13"/>
                    <a:pt x="1" y="11"/>
                    <a:pt x="0" y="10"/>
                  </a:cubicBezTo>
                  <a:close/>
                </a:path>
              </a:pathLst>
            </a:custGeom>
            <a:solidFill>
              <a:srgbClr val="2884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5" name="Freeform 73">
              <a:extLst>
                <a:ext uri="{FF2B5EF4-FFF2-40B4-BE49-F238E27FC236}">
                  <a16:creationId xmlns:a16="http://schemas.microsoft.com/office/drawing/2014/main" id="{DEBCCC4B-1012-1963-EBD8-71B42023F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5750" y="5164138"/>
              <a:ext cx="198438" cy="14288"/>
            </a:xfrm>
            <a:custGeom>
              <a:avLst/>
              <a:gdLst>
                <a:gd name="T0" fmla="*/ 1 w 45"/>
                <a:gd name="T1" fmla="*/ 0 h 3"/>
                <a:gd name="T2" fmla="*/ 43 w 45"/>
                <a:gd name="T3" fmla="*/ 1 h 3"/>
                <a:gd name="T4" fmla="*/ 44 w 45"/>
                <a:gd name="T5" fmla="*/ 1 h 3"/>
                <a:gd name="T6" fmla="*/ 45 w 45"/>
                <a:gd name="T7" fmla="*/ 2 h 3"/>
                <a:gd name="T8" fmla="*/ 44 w 45"/>
                <a:gd name="T9" fmla="*/ 2 h 3"/>
                <a:gd name="T10" fmla="*/ 1 w 45"/>
                <a:gd name="T11" fmla="*/ 3 h 3"/>
                <a:gd name="T12" fmla="*/ 0 w 45"/>
                <a:gd name="T13" fmla="*/ 2 h 3"/>
                <a:gd name="T14" fmla="*/ 0 w 45"/>
                <a:gd name="T15" fmla="*/ 1 h 3"/>
                <a:gd name="T16" fmla="*/ 1 w 45"/>
                <a:gd name="T1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3">
                  <a:moveTo>
                    <a:pt x="1" y="0"/>
                  </a:moveTo>
                  <a:cubicBezTo>
                    <a:pt x="15" y="0"/>
                    <a:pt x="29" y="1"/>
                    <a:pt x="43" y="1"/>
                  </a:cubicBezTo>
                  <a:cubicBezTo>
                    <a:pt x="43" y="1"/>
                    <a:pt x="44" y="1"/>
                    <a:pt x="44" y="1"/>
                  </a:cubicBezTo>
                  <a:cubicBezTo>
                    <a:pt x="45" y="1"/>
                    <a:pt x="45" y="2"/>
                    <a:pt x="45" y="2"/>
                  </a:cubicBezTo>
                  <a:cubicBezTo>
                    <a:pt x="44" y="2"/>
                    <a:pt x="44" y="2"/>
                    <a:pt x="44" y="2"/>
                  </a:cubicBezTo>
                  <a:cubicBezTo>
                    <a:pt x="29" y="2"/>
                    <a:pt x="15" y="3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5D21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6" name="Freeform 74">
              <a:extLst>
                <a:ext uri="{FF2B5EF4-FFF2-40B4-BE49-F238E27FC236}">
                  <a16:creationId xmlns:a16="http://schemas.microsoft.com/office/drawing/2014/main" id="{4F9598A2-D268-4181-15AC-BAAB6E71D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5168900"/>
              <a:ext cx="185738" cy="4763"/>
            </a:xfrm>
            <a:custGeom>
              <a:avLst/>
              <a:gdLst>
                <a:gd name="T0" fmla="*/ 0 w 42"/>
                <a:gd name="T1" fmla="*/ 1 h 1"/>
                <a:gd name="T2" fmla="*/ 0 w 42"/>
                <a:gd name="T3" fmla="*/ 0 h 1"/>
                <a:gd name="T4" fmla="*/ 42 w 42"/>
                <a:gd name="T5" fmla="*/ 0 h 1"/>
                <a:gd name="T6" fmla="*/ 39 w 42"/>
                <a:gd name="T7" fmla="*/ 1 h 1"/>
                <a:gd name="T8" fmla="*/ 0 w 4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">
                  <a:moveTo>
                    <a:pt x="0" y="1"/>
                  </a:moveTo>
                  <a:cubicBezTo>
                    <a:pt x="0" y="1"/>
                    <a:pt x="0" y="0"/>
                    <a:pt x="0" y="0"/>
                  </a:cubicBezTo>
                  <a:cubicBezTo>
                    <a:pt x="14" y="0"/>
                    <a:pt x="28" y="0"/>
                    <a:pt x="42" y="0"/>
                  </a:cubicBezTo>
                  <a:cubicBezTo>
                    <a:pt x="42" y="1"/>
                    <a:pt x="40" y="1"/>
                    <a:pt x="39" y="1"/>
                  </a:cubicBezTo>
                  <a:cubicBezTo>
                    <a:pt x="26" y="1"/>
                    <a:pt x="13" y="1"/>
                    <a:pt x="0" y="1"/>
                  </a:cubicBezTo>
                  <a:close/>
                </a:path>
              </a:pathLst>
            </a:custGeom>
            <a:solidFill>
              <a:srgbClr val="8D5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7" name="Freeform 75">
              <a:extLst>
                <a:ext uri="{FF2B5EF4-FFF2-40B4-BE49-F238E27FC236}">
                  <a16:creationId xmlns:a16="http://schemas.microsoft.com/office/drawing/2014/main" id="{8ACDE860-4392-BEB5-5846-B837D6016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4663" y="4343400"/>
              <a:ext cx="492125" cy="815975"/>
            </a:xfrm>
            <a:custGeom>
              <a:avLst/>
              <a:gdLst>
                <a:gd name="T0" fmla="*/ 11 w 111"/>
                <a:gd name="T1" fmla="*/ 80 h 184"/>
                <a:gd name="T2" fmla="*/ 7 w 111"/>
                <a:gd name="T3" fmla="*/ 66 h 184"/>
                <a:gd name="T4" fmla="*/ 7 w 111"/>
                <a:gd name="T5" fmla="*/ 41 h 184"/>
                <a:gd name="T6" fmla="*/ 7 w 111"/>
                <a:gd name="T7" fmla="*/ 35 h 184"/>
                <a:gd name="T8" fmla="*/ 8 w 111"/>
                <a:gd name="T9" fmla="*/ 25 h 184"/>
                <a:gd name="T10" fmla="*/ 4 w 111"/>
                <a:gd name="T11" fmla="*/ 9 h 184"/>
                <a:gd name="T12" fmla="*/ 1 w 111"/>
                <a:gd name="T13" fmla="*/ 1 h 184"/>
                <a:gd name="T14" fmla="*/ 6 w 111"/>
                <a:gd name="T15" fmla="*/ 5 h 184"/>
                <a:gd name="T16" fmla="*/ 32 w 111"/>
                <a:gd name="T17" fmla="*/ 46 h 184"/>
                <a:gd name="T18" fmla="*/ 39 w 111"/>
                <a:gd name="T19" fmla="*/ 58 h 184"/>
                <a:gd name="T20" fmla="*/ 46 w 111"/>
                <a:gd name="T21" fmla="*/ 70 h 184"/>
                <a:gd name="T22" fmla="*/ 60 w 111"/>
                <a:gd name="T23" fmla="*/ 93 h 184"/>
                <a:gd name="T24" fmla="*/ 61 w 111"/>
                <a:gd name="T25" fmla="*/ 95 h 184"/>
                <a:gd name="T26" fmla="*/ 69 w 111"/>
                <a:gd name="T27" fmla="*/ 108 h 184"/>
                <a:gd name="T28" fmla="*/ 74 w 111"/>
                <a:gd name="T29" fmla="*/ 117 h 184"/>
                <a:gd name="T30" fmla="*/ 84 w 111"/>
                <a:gd name="T31" fmla="*/ 134 h 184"/>
                <a:gd name="T32" fmla="*/ 107 w 111"/>
                <a:gd name="T33" fmla="*/ 172 h 184"/>
                <a:gd name="T34" fmla="*/ 111 w 111"/>
                <a:gd name="T35" fmla="*/ 179 h 184"/>
                <a:gd name="T36" fmla="*/ 110 w 111"/>
                <a:gd name="T37" fmla="*/ 184 h 184"/>
                <a:gd name="T38" fmla="*/ 106 w 111"/>
                <a:gd name="T39" fmla="*/ 184 h 184"/>
                <a:gd name="T40" fmla="*/ 72 w 111"/>
                <a:gd name="T41" fmla="*/ 183 h 184"/>
                <a:gd name="T42" fmla="*/ 63 w 111"/>
                <a:gd name="T43" fmla="*/ 176 h 184"/>
                <a:gd name="T44" fmla="*/ 13 w 111"/>
                <a:gd name="T45" fmla="*/ 89 h 184"/>
                <a:gd name="T46" fmla="*/ 11 w 111"/>
                <a:gd name="T47" fmla="*/ 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1" h="184">
                  <a:moveTo>
                    <a:pt x="11" y="80"/>
                  </a:moveTo>
                  <a:cubicBezTo>
                    <a:pt x="11" y="75"/>
                    <a:pt x="10" y="71"/>
                    <a:pt x="7" y="66"/>
                  </a:cubicBezTo>
                  <a:cubicBezTo>
                    <a:pt x="2" y="58"/>
                    <a:pt x="7" y="49"/>
                    <a:pt x="7" y="41"/>
                  </a:cubicBezTo>
                  <a:cubicBezTo>
                    <a:pt x="7" y="39"/>
                    <a:pt x="8" y="37"/>
                    <a:pt x="7" y="35"/>
                  </a:cubicBezTo>
                  <a:cubicBezTo>
                    <a:pt x="5" y="31"/>
                    <a:pt x="5" y="29"/>
                    <a:pt x="8" y="25"/>
                  </a:cubicBezTo>
                  <a:cubicBezTo>
                    <a:pt x="11" y="20"/>
                    <a:pt x="6" y="14"/>
                    <a:pt x="4" y="9"/>
                  </a:cubicBezTo>
                  <a:cubicBezTo>
                    <a:pt x="2" y="6"/>
                    <a:pt x="0" y="4"/>
                    <a:pt x="1" y="1"/>
                  </a:cubicBezTo>
                  <a:cubicBezTo>
                    <a:pt x="4" y="0"/>
                    <a:pt x="4" y="3"/>
                    <a:pt x="6" y="5"/>
                  </a:cubicBezTo>
                  <a:cubicBezTo>
                    <a:pt x="16" y="18"/>
                    <a:pt x="23" y="32"/>
                    <a:pt x="32" y="46"/>
                  </a:cubicBezTo>
                  <a:cubicBezTo>
                    <a:pt x="34" y="50"/>
                    <a:pt x="37" y="54"/>
                    <a:pt x="39" y="58"/>
                  </a:cubicBezTo>
                  <a:cubicBezTo>
                    <a:pt x="41" y="62"/>
                    <a:pt x="44" y="66"/>
                    <a:pt x="46" y="70"/>
                  </a:cubicBezTo>
                  <a:cubicBezTo>
                    <a:pt x="50" y="78"/>
                    <a:pt x="55" y="86"/>
                    <a:pt x="60" y="93"/>
                  </a:cubicBezTo>
                  <a:cubicBezTo>
                    <a:pt x="60" y="94"/>
                    <a:pt x="61" y="94"/>
                    <a:pt x="61" y="95"/>
                  </a:cubicBezTo>
                  <a:cubicBezTo>
                    <a:pt x="63" y="100"/>
                    <a:pt x="66" y="104"/>
                    <a:pt x="69" y="108"/>
                  </a:cubicBezTo>
                  <a:cubicBezTo>
                    <a:pt x="71" y="111"/>
                    <a:pt x="72" y="115"/>
                    <a:pt x="74" y="117"/>
                  </a:cubicBezTo>
                  <a:cubicBezTo>
                    <a:pt x="77" y="123"/>
                    <a:pt x="81" y="128"/>
                    <a:pt x="84" y="134"/>
                  </a:cubicBezTo>
                  <a:cubicBezTo>
                    <a:pt x="91" y="147"/>
                    <a:pt x="99" y="160"/>
                    <a:pt x="107" y="172"/>
                  </a:cubicBezTo>
                  <a:cubicBezTo>
                    <a:pt x="108" y="175"/>
                    <a:pt x="110" y="177"/>
                    <a:pt x="111" y="179"/>
                  </a:cubicBezTo>
                  <a:cubicBezTo>
                    <a:pt x="111" y="181"/>
                    <a:pt x="111" y="182"/>
                    <a:pt x="110" y="184"/>
                  </a:cubicBezTo>
                  <a:cubicBezTo>
                    <a:pt x="109" y="184"/>
                    <a:pt x="108" y="184"/>
                    <a:pt x="106" y="184"/>
                  </a:cubicBezTo>
                  <a:cubicBezTo>
                    <a:pt x="95" y="183"/>
                    <a:pt x="83" y="184"/>
                    <a:pt x="72" y="183"/>
                  </a:cubicBezTo>
                  <a:cubicBezTo>
                    <a:pt x="68" y="182"/>
                    <a:pt x="65" y="180"/>
                    <a:pt x="63" y="176"/>
                  </a:cubicBezTo>
                  <a:cubicBezTo>
                    <a:pt x="47" y="147"/>
                    <a:pt x="29" y="119"/>
                    <a:pt x="13" y="89"/>
                  </a:cubicBezTo>
                  <a:cubicBezTo>
                    <a:pt x="12" y="86"/>
                    <a:pt x="10" y="84"/>
                    <a:pt x="11" y="80"/>
                  </a:cubicBezTo>
                  <a:close/>
                </a:path>
              </a:pathLst>
            </a:custGeom>
            <a:solidFill>
              <a:srgbClr val="F188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8" name="Freeform 76">
              <a:extLst>
                <a:ext uri="{FF2B5EF4-FFF2-40B4-BE49-F238E27FC236}">
                  <a16:creationId xmlns:a16="http://schemas.microsoft.com/office/drawing/2014/main" id="{05A07261-56A2-BC39-361B-C43791621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2900" y="4405313"/>
              <a:ext cx="442913" cy="758825"/>
            </a:xfrm>
            <a:custGeom>
              <a:avLst/>
              <a:gdLst>
                <a:gd name="T0" fmla="*/ 41 w 100"/>
                <a:gd name="T1" fmla="*/ 66 h 171"/>
                <a:gd name="T2" fmla="*/ 91 w 100"/>
                <a:gd name="T3" fmla="*/ 155 h 171"/>
                <a:gd name="T4" fmla="*/ 100 w 100"/>
                <a:gd name="T5" fmla="*/ 167 h 171"/>
                <a:gd name="T6" fmla="*/ 98 w 100"/>
                <a:gd name="T7" fmla="*/ 169 h 171"/>
                <a:gd name="T8" fmla="*/ 57 w 100"/>
                <a:gd name="T9" fmla="*/ 168 h 171"/>
                <a:gd name="T10" fmla="*/ 39 w 100"/>
                <a:gd name="T11" fmla="*/ 141 h 171"/>
                <a:gd name="T12" fmla="*/ 9 w 100"/>
                <a:gd name="T13" fmla="*/ 89 h 171"/>
                <a:gd name="T14" fmla="*/ 3 w 100"/>
                <a:gd name="T15" fmla="*/ 75 h 171"/>
                <a:gd name="T16" fmla="*/ 3 w 100"/>
                <a:gd name="T17" fmla="*/ 65 h 171"/>
                <a:gd name="T18" fmla="*/ 1 w 100"/>
                <a:gd name="T19" fmla="*/ 39 h 171"/>
                <a:gd name="T20" fmla="*/ 2 w 100"/>
                <a:gd name="T21" fmla="*/ 21 h 171"/>
                <a:gd name="T22" fmla="*/ 0 w 100"/>
                <a:gd name="T23" fmla="*/ 0 h 171"/>
                <a:gd name="T24" fmla="*/ 25 w 100"/>
                <a:gd name="T25" fmla="*/ 42 h 171"/>
                <a:gd name="T26" fmla="*/ 41 w 100"/>
                <a:gd name="T27" fmla="*/ 66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71">
                  <a:moveTo>
                    <a:pt x="41" y="66"/>
                  </a:moveTo>
                  <a:cubicBezTo>
                    <a:pt x="56" y="97"/>
                    <a:pt x="75" y="125"/>
                    <a:pt x="91" y="155"/>
                  </a:cubicBezTo>
                  <a:cubicBezTo>
                    <a:pt x="93" y="159"/>
                    <a:pt x="95" y="164"/>
                    <a:pt x="100" y="167"/>
                  </a:cubicBezTo>
                  <a:cubicBezTo>
                    <a:pt x="99" y="168"/>
                    <a:pt x="98" y="169"/>
                    <a:pt x="98" y="169"/>
                  </a:cubicBezTo>
                  <a:cubicBezTo>
                    <a:pt x="84" y="169"/>
                    <a:pt x="70" y="171"/>
                    <a:pt x="57" y="168"/>
                  </a:cubicBezTo>
                  <a:cubicBezTo>
                    <a:pt x="48" y="161"/>
                    <a:pt x="44" y="150"/>
                    <a:pt x="39" y="141"/>
                  </a:cubicBezTo>
                  <a:cubicBezTo>
                    <a:pt x="29" y="124"/>
                    <a:pt x="19" y="107"/>
                    <a:pt x="9" y="89"/>
                  </a:cubicBezTo>
                  <a:cubicBezTo>
                    <a:pt x="6" y="85"/>
                    <a:pt x="2" y="81"/>
                    <a:pt x="3" y="75"/>
                  </a:cubicBezTo>
                  <a:cubicBezTo>
                    <a:pt x="5" y="72"/>
                    <a:pt x="4" y="68"/>
                    <a:pt x="3" y="65"/>
                  </a:cubicBezTo>
                  <a:cubicBezTo>
                    <a:pt x="0" y="56"/>
                    <a:pt x="2" y="47"/>
                    <a:pt x="1" y="39"/>
                  </a:cubicBezTo>
                  <a:cubicBezTo>
                    <a:pt x="1" y="33"/>
                    <a:pt x="2" y="27"/>
                    <a:pt x="2" y="21"/>
                  </a:cubicBezTo>
                  <a:cubicBezTo>
                    <a:pt x="1" y="14"/>
                    <a:pt x="1" y="7"/>
                    <a:pt x="0" y="0"/>
                  </a:cubicBezTo>
                  <a:cubicBezTo>
                    <a:pt x="10" y="13"/>
                    <a:pt x="17" y="28"/>
                    <a:pt x="25" y="42"/>
                  </a:cubicBezTo>
                  <a:cubicBezTo>
                    <a:pt x="31" y="50"/>
                    <a:pt x="36" y="58"/>
                    <a:pt x="41" y="66"/>
                  </a:cubicBezTo>
                  <a:close/>
                </a:path>
              </a:pathLst>
            </a:custGeom>
            <a:solidFill>
              <a:srgbClr val="ED6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9" name="Freeform 77">
              <a:extLst>
                <a:ext uri="{FF2B5EF4-FFF2-40B4-BE49-F238E27FC236}">
                  <a16:creationId xmlns:a16="http://schemas.microsoft.com/office/drawing/2014/main" id="{D0DA5D21-6F49-876B-C23B-8EFC714F6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988" y="3952875"/>
              <a:ext cx="344488" cy="600075"/>
            </a:xfrm>
            <a:custGeom>
              <a:avLst/>
              <a:gdLst>
                <a:gd name="T0" fmla="*/ 75 w 78"/>
                <a:gd name="T1" fmla="*/ 135 h 135"/>
                <a:gd name="T2" fmla="*/ 49 w 78"/>
                <a:gd name="T3" fmla="*/ 93 h 135"/>
                <a:gd name="T4" fmla="*/ 46 w 78"/>
                <a:gd name="T5" fmla="*/ 88 h 135"/>
                <a:gd name="T6" fmla="*/ 34 w 78"/>
                <a:gd name="T7" fmla="*/ 67 h 135"/>
                <a:gd name="T8" fmla="*/ 32 w 78"/>
                <a:gd name="T9" fmla="*/ 64 h 135"/>
                <a:gd name="T10" fmla="*/ 11 w 78"/>
                <a:gd name="T11" fmla="*/ 28 h 135"/>
                <a:gd name="T12" fmla="*/ 4 w 78"/>
                <a:gd name="T13" fmla="*/ 13 h 135"/>
                <a:gd name="T14" fmla="*/ 4 w 78"/>
                <a:gd name="T15" fmla="*/ 0 h 135"/>
                <a:gd name="T16" fmla="*/ 10 w 78"/>
                <a:gd name="T17" fmla="*/ 4 h 135"/>
                <a:gd name="T18" fmla="*/ 34 w 78"/>
                <a:gd name="T19" fmla="*/ 49 h 135"/>
                <a:gd name="T20" fmla="*/ 51 w 78"/>
                <a:gd name="T21" fmla="*/ 81 h 135"/>
                <a:gd name="T22" fmla="*/ 69 w 78"/>
                <a:gd name="T23" fmla="*/ 116 h 135"/>
                <a:gd name="T24" fmla="*/ 77 w 78"/>
                <a:gd name="T25" fmla="*/ 125 h 135"/>
                <a:gd name="T26" fmla="*/ 78 w 78"/>
                <a:gd name="T27" fmla="*/ 128 h 135"/>
                <a:gd name="T28" fmla="*/ 77 w 78"/>
                <a:gd name="T29" fmla="*/ 133 h 135"/>
                <a:gd name="T30" fmla="*/ 75 w 78"/>
                <a:gd name="T31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" h="135">
                  <a:moveTo>
                    <a:pt x="75" y="135"/>
                  </a:moveTo>
                  <a:cubicBezTo>
                    <a:pt x="66" y="121"/>
                    <a:pt x="58" y="107"/>
                    <a:pt x="49" y="93"/>
                  </a:cubicBezTo>
                  <a:cubicBezTo>
                    <a:pt x="48" y="91"/>
                    <a:pt x="47" y="90"/>
                    <a:pt x="46" y="88"/>
                  </a:cubicBezTo>
                  <a:cubicBezTo>
                    <a:pt x="43" y="80"/>
                    <a:pt x="39" y="73"/>
                    <a:pt x="34" y="67"/>
                  </a:cubicBezTo>
                  <a:cubicBezTo>
                    <a:pt x="33" y="66"/>
                    <a:pt x="32" y="65"/>
                    <a:pt x="32" y="64"/>
                  </a:cubicBezTo>
                  <a:cubicBezTo>
                    <a:pt x="25" y="52"/>
                    <a:pt x="18" y="40"/>
                    <a:pt x="11" y="28"/>
                  </a:cubicBezTo>
                  <a:cubicBezTo>
                    <a:pt x="10" y="23"/>
                    <a:pt x="6" y="18"/>
                    <a:pt x="4" y="13"/>
                  </a:cubicBezTo>
                  <a:cubicBezTo>
                    <a:pt x="1" y="9"/>
                    <a:pt x="0" y="5"/>
                    <a:pt x="4" y="0"/>
                  </a:cubicBezTo>
                  <a:cubicBezTo>
                    <a:pt x="7" y="0"/>
                    <a:pt x="9" y="2"/>
                    <a:pt x="10" y="4"/>
                  </a:cubicBezTo>
                  <a:cubicBezTo>
                    <a:pt x="18" y="19"/>
                    <a:pt x="26" y="34"/>
                    <a:pt x="34" y="49"/>
                  </a:cubicBezTo>
                  <a:cubicBezTo>
                    <a:pt x="39" y="60"/>
                    <a:pt x="45" y="70"/>
                    <a:pt x="51" y="81"/>
                  </a:cubicBezTo>
                  <a:cubicBezTo>
                    <a:pt x="57" y="92"/>
                    <a:pt x="64" y="103"/>
                    <a:pt x="69" y="116"/>
                  </a:cubicBezTo>
                  <a:cubicBezTo>
                    <a:pt x="71" y="119"/>
                    <a:pt x="73" y="123"/>
                    <a:pt x="77" y="125"/>
                  </a:cubicBezTo>
                  <a:cubicBezTo>
                    <a:pt x="78" y="126"/>
                    <a:pt x="78" y="127"/>
                    <a:pt x="78" y="128"/>
                  </a:cubicBezTo>
                  <a:cubicBezTo>
                    <a:pt x="78" y="130"/>
                    <a:pt x="78" y="131"/>
                    <a:pt x="77" y="133"/>
                  </a:cubicBezTo>
                  <a:cubicBezTo>
                    <a:pt x="77" y="134"/>
                    <a:pt x="76" y="135"/>
                    <a:pt x="75" y="135"/>
                  </a:cubicBezTo>
                  <a:close/>
                </a:path>
              </a:pathLst>
            </a:custGeom>
            <a:solidFill>
              <a:srgbClr val="8217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0" name="Freeform 78">
              <a:extLst>
                <a:ext uri="{FF2B5EF4-FFF2-40B4-BE49-F238E27FC236}">
                  <a16:creationId xmlns:a16="http://schemas.microsoft.com/office/drawing/2014/main" id="{892EAA65-CA93-1807-B493-F4379C8C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988" y="3935413"/>
              <a:ext cx="52388" cy="142875"/>
            </a:xfrm>
            <a:custGeom>
              <a:avLst/>
              <a:gdLst>
                <a:gd name="T0" fmla="*/ 4 w 12"/>
                <a:gd name="T1" fmla="*/ 5 h 32"/>
                <a:gd name="T2" fmla="*/ 5 w 12"/>
                <a:gd name="T3" fmla="*/ 18 h 32"/>
                <a:gd name="T4" fmla="*/ 11 w 12"/>
                <a:gd name="T5" fmla="*/ 32 h 32"/>
                <a:gd name="T6" fmla="*/ 0 w 12"/>
                <a:gd name="T7" fmla="*/ 12 h 32"/>
                <a:gd name="T8" fmla="*/ 4 w 12"/>
                <a:gd name="T9" fmla="*/ 0 h 32"/>
                <a:gd name="T10" fmla="*/ 4 w 12"/>
                <a:gd name="T11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32">
                  <a:moveTo>
                    <a:pt x="4" y="5"/>
                  </a:moveTo>
                  <a:cubicBezTo>
                    <a:pt x="1" y="9"/>
                    <a:pt x="3" y="14"/>
                    <a:pt x="5" y="18"/>
                  </a:cubicBezTo>
                  <a:cubicBezTo>
                    <a:pt x="8" y="22"/>
                    <a:pt x="12" y="26"/>
                    <a:pt x="11" y="32"/>
                  </a:cubicBezTo>
                  <a:cubicBezTo>
                    <a:pt x="8" y="25"/>
                    <a:pt x="4" y="19"/>
                    <a:pt x="0" y="12"/>
                  </a:cubicBezTo>
                  <a:cubicBezTo>
                    <a:pt x="0" y="8"/>
                    <a:pt x="1" y="3"/>
                    <a:pt x="4" y="0"/>
                  </a:cubicBezTo>
                  <a:cubicBezTo>
                    <a:pt x="5" y="2"/>
                    <a:pt x="5" y="3"/>
                    <a:pt x="4" y="5"/>
                  </a:cubicBezTo>
                  <a:close/>
                </a:path>
              </a:pathLst>
            </a:custGeom>
            <a:solidFill>
              <a:srgbClr val="7E2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1" name="Freeform 79">
              <a:extLst>
                <a:ext uri="{FF2B5EF4-FFF2-40B4-BE49-F238E27FC236}">
                  <a16:creationId xmlns:a16="http://schemas.microsoft.com/office/drawing/2014/main" id="{B0ED75FF-5D08-AE90-61D2-9E9974D9B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2275" y="4237038"/>
              <a:ext cx="74613" cy="128588"/>
            </a:xfrm>
            <a:custGeom>
              <a:avLst/>
              <a:gdLst>
                <a:gd name="T0" fmla="*/ 15 w 17"/>
                <a:gd name="T1" fmla="*/ 24 h 29"/>
                <a:gd name="T2" fmla="*/ 17 w 17"/>
                <a:gd name="T3" fmla="*/ 29 h 29"/>
                <a:gd name="T4" fmla="*/ 13 w 17"/>
                <a:gd name="T5" fmla="*/ 25 h 29"/>
                <a:gd name="T6" fmla="*/ 0 w 17"/>
                <a:gd name="T7" fmla="*/ 0 h 29"/>
                <a:gd name="T8" fmla="*/ 2 w 17"/>
                <a:gd name="T9" fmla="*/ 2 h 29"/>
                <a:gd name="T10" fmla="*/ 15 w 17"/>
                <a:gd name="T11" fmla="*/ 2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" h="29">
                  <a:moveTo>
                    <a:pt x="15" y="24"/>
                  </a:moveTo>
                  <a:cubicBezTo>
                    <a:pt x="16" y="26"/>
                    <a:pt x="16" y="27"/>
                    <a:pt x="17" y="29"/>
                  </a:cubicBezTo>
                  <a:cubicBezTo>
                    <a:pt x="15" y="29"/>
                    <a:pt x="14" y="26"/>
                    <a:pt x="13" y="25"/>
                  </a:cubicBezTo>
                  <a:cubicBezTo>
                    <a:pt x="9" y="16"/>
                    <a:pt x="2" y="9"/>
                    <a:pt x="0" y="0"/>
                  </a:cubicBezTo>
                  <a:cubicBezTo>
                    <a:pt x="0" y="0"/>
                    <a:pt x="1" y="1"/>
                    <a:pt x="2" y="2"/>
                  </a:cubicBezTo>
                  <a:cubicBezTo>
                    <a:pt x="7" y="9"/>
                    <a:pt x="12" y="16"/>
                    <a:pt x="15" y="24"/>
                  </a:cubicBezTo>
                  <a:close/>
                </a:path>
              </a:pathLst>
            </a:custGeom>
            <a:solidFill>
              <a:srgbClr val="E788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9" name="Freeform 80">
              <a:extLst>
                <a:ext uri="{FF2B5EF4-FFF2-40B4-BE49-F238E27FC236}">
                  <a16:creationId xmlns:a16="http://schemas.microsoft.com/office/drawing/2014/main" id="{4A228CA4-9929-07F4-6CCC-F7BB11E2C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9488" y="4610100"/>
              <a:ext cx="787400" cy="585788"/>
            </a:xfrm>
            <a:custGeom>
              <a:avLst/>
              <a:gdLst>
                <a:gd name="T0" fmla="*/ 0 w 178"/>
                <a:gd name="T1" fmla="*/ 12 h 132"/>
                <a:gd name="T2" fmla="*/ 2 w 178"/>
                <a:gd name="T3" fmla="*/ 2 h 132"/>
                <a:gd name="T4" fmla="*/ 9 w 178"/>
                <a:gd name="T5" fmla="*/ 6 h 132"/>
                <a:gd name="T6" fmla="*/ 31 w 178"/>
                <a:gd name="T7" fmla="*/ 45 h 132"/>
                <a:gd name="T8" fmla="*/ 67 w 178"/>
                <a:gd name="T9" fmla="*/ 108 h 132"/>
                <a:gd name="T10" fmla="*/ 83 w 178"/>
                <a:gd name="T11" fmla="*/ 120 h 132"/>
                <a:gd name="T12" fmla="*/ 96 w 178"/>
                <a:gd name="T13" fmla="*/ 124 h 132"/>
                <a:gd name="T14" fmla="*/ 175 w 178"/>
                <a:gd name="T15" fmla="*/ 124 h 132"/>
                <a:gd name="T16" fmla="*/ 176 w 178"/>
                <a:gd name="T17" fmla="*/ 128 h 132"/>
                <a:gd name="T18" fmla="*/ 155 w 178"/>
                <a:gd name="T19" fmla="*/ 130 h 132"/>
                <a:gd name="T20" fmla="*/ 126 w 178"/>
                <a:gd name="T21" fmla="*/ 129 h 132"/>
                <a:gd name="T22" fmla="*/ 71 w 178"/>
                <a:gd name="T23" fmla="*/ 128 h 132"/>
                <a:gd name="T24" fmla="*/ 66 w 178"/>
                <a:gd name="T25" fmla="*/ 123 h 132"/>
                <a:gd name="T26" fmla="*/ 27 w 178"/>
                <a:gd name="T27" fmla="*/ 57 h 132"/>
                <a:gd name="T28" fmla="*/ 0 w 178"/>
                <a:gd name="T2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8" h="132">
                  <a:moveTo>
                    <a:pt x="0" y="12"/>
                  </a:moveTo>
                  <a:cubicBezTo>
                    <a:pt x="0" y="8"/>
                    <a:pt x="0" y="5"/>
                    <a:pt x="2" y="2"/>
                  </a:cubicBezTo>
                  <a:cubicBezTo>
                    <a:pt x="6" y="0"/>
                    <a:pt x="8" y="3"/>
                    <a:pt x="9" y="6"/>
                  </a:cubicBezTo>
                  <a:cubicBezTo>
                    <a:pt x="15" y="20"/>
                    <a:pt x="24" y="32"/>
                    <a:pt x="31" y="45"/>
                  </a:cubicBezTo>
                  <a:cubicBezTo>
                    <a:pt x="43" y="66"/>
                    <a:pt x="56" y="86"/>
                    <a:pt x="67" y="108"/>
                  </a:cubicBezTo>
                  <a:cubicBezTo>
                    <a:pt x="70" y="114"/>
                    <a:pt x="75" y="119"/>
                    <a:pt x="83" y="120"/>
                  </a:cubicBezTo>
                  <a:cubicBezTo>
                    <a:pt x="88" y="121"/>
                    <a:pt x="92" y="124"/>
                    <a:pt x="96" y="124"/>
                  </a:cubicBezTo>
                  <a:cubicBezTo>
                    <a:pt x="123" y="124"/>
                    <a:pt x="149" y="124"/>
                    <a:pt x="175" y="124"/>
                  </a:cubicBezTo>
                  <a:cubicBezTo>
                    <a:pt x="177" y="125"/>
                    <a:pt x="178" y="126"/>
                    <a:pt x="176" y="128"/>
                  </a:cubicBezTo>
                  <a:cubicBezTo>
                    <a:pt x="170" y="132"/>
                    <a:pt x="162" y="130"/>
                    <a:pt x="155" y="130"/>
                  </a:cubicBezTo>
                  <a:cubicBezTo>
                    <a:pt x="145" y="130"/>
                    <a:pt x="136" y="128"/>
                    <a:pt x="126" y="129"/>
                  </a:cubicBezTo>
                  <a:cubicBezTo>
                    <a:pt x="108" y="129"/>
                    <a:pt x="89" y="128"/>
                    <a:pt x="71" y="128"/>
                  </a:cubicBezTo>
                  <a:cubicBezTo>
                    <a:pt x="67" y="128"/>
                    <a:pt x="66" y="126"/>
                    <a:pt x="66" y="123"/>
                  </a:cubicBezTo>
                  <a:cubicBezTo>
                    <a:pt x="53" y="101"/>
                    <a:pt x="40" y="79"/>
                    <a:pt x="27" y="57"/>
                  </a:cubicBezTo>
                  <a:cubicBezTo>
                    <a:pt x="18" y="42"/>
                    <a:pt x="9" y="27"/>
                    <a:pt x="0" y="12"/>
                  </a:cubicBezTo>
                  <a:close/>
                </a:path>
              </a:pathLst>
            </a:custGeom>
            <a:solidFill>
              <a:srgbClr val="4260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0" name="Freeform 81">
              <a:extLst>
                <a:ext uri="{FF2B5EF4-FFF2-40B4-BE49-F238E27FC236}">
                  <a16:creationId xmlns:a16="http://schemas.microsoft.com/office/drawing/2014/main" id="{2D6D0B14-34D3-06EB-83E1-27D1CD6E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2338" y="5156200"/>
              <a:ext cx="358775" cy="25400"/>
            </a:xfrm>
            <a:custGeom>
              <a:avLst/>
              <a:gdLst>
                <a:gd name="T0" fmla="*/ 79 w 81"/>
                <a:gd name="T1" fmla="*/ 0 h 6"/>
                <a:gd name="T2" fmla="*/ 81 w 81"/>
                <a:gd name="T3" fmla="*/ 4 h 6"/>
                <a:gd name="T4" fmla="*/ 48 w 81"/>
                <a:gd name="T5" fmla="*/ 5 h 6"/>
                <a:gd name="T6" fmla="*/ 0 w 81"/>
                <a:gd name="T7" fmla="*/ 4 h 6"/>
                <a:gd name="T8" fmla="*/ 0 w 81"/>
                <a:gd name="T9" fmla="*/ 3 h 6"/>
                <a:gd name="T10" fmla="*/ 42 w 81"/>
                <a:gd name="T11" fmla="*/ 2 h 6"/>
                <a:gd name="T12" fmla="*/ 74 w 81"/>
                <a:gd name="T13" fmla="*/ 3 h 6"/>
                <a:gd name="T14" fmla="*/ 79 w 81"/>
                <a:gd name="T1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" h="6">
                  <a:moveTo>
                    <a:pt x="79" y="0"/>
                  </a:moveTo>
                  <a:cubicBezTo>
                    <a:pt x="79" y="2"/>
                    <a:pt x="80" y="3"/>
                    <a:pt x="81" y="4"/>
                  </a:cubicBezTo>
                  <a:cubicBezTo>
                    <a:pt x="70" y="6"/>
                    <a:pt x="59" y="5"/>
                    <a:pt x="48" y="5"/>
                  </a:cubicBezTo>
                  <a:cubicBezTo>
                    <a:pt x="32" y="4"/>
                    <a:pt x="16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14" y="3"/>
                    <a:pt x="28" y="3"/>
                    <a:pt x="42" y="2"/>
                  </a:cubicBezTo>
                  <a:cubicBezTo>
                    <a:pt x="53" y="3"/>
                    <a:pt x="63" y="3"/>
                    <a:pt x="74" y="3"/>
                  </a:cubicBezTo>
                  <a:cubicBezTo>
                    <a:pt x="76" y="3"/>
                    <a:pt x="78" y="3"/>
                    <a:pt x="79" y="0"/>
                  </a:cubicBezTo>
                  <a:close/>
                </a:path>
              </a:pathLst>
            </a:custGeom>
            <a:solidFill>
              <a:srgbClr val="1C57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1" name="Freeform 82">
              <a:extLst>
                <a:ext uri="{FF2B5EF4-FFF2-40B4-BE49-F238E27FC236}">
                  <a16:creationId xmlns:a16="http://schemas.microsoft.com/office/drawing/2014/main" id="{4E3BB628-884C-3822-8E3D-20D98464F8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1588" y="4135438"/>
              <a:ext cx="584200" cy="1023938"/>
            </a:xfrm>
            <a:custGeom>
              <a:avLst/>
              <a:gdLst>
                <a:gd name="T0" fmla="*/ 80 w 132"/>
                <a:gd name="T1" fmla="*/ 136 h 231"/>
                <a:gd name="T2" fmla="*/ 122 w 132"/>
                <a:gd name="T3" fmla="*/ 208 h 231"/>
                <a:gd name="T4" fmla="*/ 132 w 132"/>
                <a:gd name="T5" fmla="*/ 227 h 231"/>
                <a:gd name="T6" fmla="*/ 109 w 132"/>
                <a:gd name="T7" fmla="*/ 221 h 231"/>
                <a:gd name="T8" fmla="*/ 76 w 132"/>
                <a:gd name="T9" fmla="*/ 164 h 231"/>
                <a:gd name="T10" fmla="*/ 46 w 132"/>
                <a:gd name="T11" fmla="*/ 114 h 231"/>
                <a:gd name="T12" fmla="*/ 4 w 132"/>
                <a:gd name="T13" fmla="*/ 40 h 231"/>
                <a:gd name="T14" fmla="*/ 2 w 132"/>
                <a:gd name="T15" fmla="*/ 30 h 231"/>
                <a:gd name="T16" fmla="*/ 2 w 132"/>
                <a:gd name="T17" fmla="*/ 28 h 231"/>
                <a:gd name="T18" fmla="*/ 19 w 132"/>
                <a:gd name="T19" fmla="*/ 0 h 231"/>
                <a:gd name="T20" fmla="*/ 19 w 132"/>
                <a:gd name="T21" fmla="*/ 2 h 231"/>
                <a:gd name="T22" fmla="*/ 24 w 132"/>
                <a:gd name="T23" fmla="*/ 40 h 231"/>
                <a:gd name="T24" fmla="*/ 75 w 132"/>
                <a:gd name="T25" fmla="*/ 128 h 231"/>
                <a:gd name="T26" fmla="*/ 80 w 132"/>
                <a:gd name="T27" fmla="*/ 13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2" h="231">
                  <a:moveTo>
                    <a:pt x="80" y="136"/>
                  </a:moveTo>
                  <a:cubicBezTo>
                    <a:pt x="94" y="160"/>
                    <a:pt x="108" y="184"/>
                    <a:pt x="122" y="208"/>
                  </a:cubicBezTo>
                  <a:cubicBezTo>
                    <a:pt x="125" y="215"/>
                    <a:pt x="129" y="221"/>
                    <a:pt x="132" y="227"/>
                  </a:cubicBezTo>
                  <a:cubicBezTo>
                    <a:pt x="123" y="231"/>
                    <a:pt x="114" y="229"/>
                    <a:pt x="109" y="221"/>
                  </a:cubicBezTo>
                  <a:cubicBezTo>
                    <a:pt x="97" y="202"/>
                    <a:pt x="87" y="183"/>
                    <a:pt x="76" y="164"/>
                  </a:cubicBezTo>
                  <a:cubicBezTo>
                    <a:pt x="66" y="147"/>
                    <a:pt x="56" y="130"/>
                    <a:pt x="46" y="114"/>
                  </a:cubicBezTo>
                  <a:cubicBezTo>
                    <a:pt x="32" y="89"/>
                    <a:pt x="18" y="65"/>
                    <a:pt x="4" y="40"/>
                  </a:cubicBezTo>
                  <a:cubicBezTo>
                    <a:pt x="2" y="37"/>
                    <a:pt x="0" y="34"/>
                    <a:pt x="2" y="30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8" y="18"/>
                    <a:pt x="14" y="9"/>
                    <a:pt x="19" y="0"/>
                  </a:cubicBezTo>
                  <a:cubicBezTo>
                    <a:pt x="19" y="1"/>
                    <a:pt x="20" y="2"/>
                    <a:pt x="19" y="2"/>
                  </a:cubicBezTo>
                  <a:cubicBezTo>
                    <a:pt x="11" y="16"/>
                    <a:pt x="17" y="28"/>
                    <a:pt x="24" y="40"/>
                  </a:cubicBezTo>
                  <a:cubicBezTo>
                    <a:pt x="40" y="69"/>
                    <a:pt x="58" y="98"/>
                    <a:pt x="75" y="128"/>
                  </a:cubicBezTo>
                  <a:cubicBezTo>
                    <a:pt x="76" y="131"/>
                    <a:pt x="78" y="133"/>
                    <a:pt x="80" y="136"/>
                  </a:cubicBezTo>
                  <a:close/>
                </a:path>
              </a:pathLst>
            </a:custGeom>
            <a:solidFill>
              <a:srgbClr val="C15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2" name="Freeform 83">
              <a:extLst>
                <a:ext uri="{FF2B5EF4-FFF2-40B4-BE49-F238E27FC236}">
                  <a16:creationId xmlns:a16="http://schemas.microsoft.com/office/drawing/2014/main" id="{C962DBDA-6970-CBC0-A845-A09D0833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675" y="3255963"/>
              <a:ext cx="519113" cy="150813"/>
            </a:xfrm>
            <a:custGeom>
              <a:avLst/>
              <a:gdLst>
                <a:gd name="T0" fmla="*/ 98 w 117"/>
                <a:gd name="T1" fmla="*/ 0 h 34"/>
                <a:gd name="T2" fmla="*/ 105 w 117"/>
                <a:gd name="T3" fmla="*/ 3 h 34"/>
                <a:gd name="T4" fmla="*/ 107 w 117"/>
                <a:gd name="T5" fmla="*/ 5 h 34"/>
                <a:gd name="T6" fmla="*/ 107 w 117"/>
                <a:gd name="T7" fmla="*/ 26 h 34"/>
                <a:gd name="T8" fmla="*/ 99 w 117"/>
                <a:gd name="T9" fmla="*/ 32 h 34"/>
                <a:gd name="T10" fmla="*/ 90 w 117"/>
                <a:gd name="T11" fmla="*/ 34 h 34"/>
                <a:gd name="T12" fmla="*/ 26 w 117"/>
                <a:gd name="T13" fmla="*/ 34 h 34"/>
                <a:gd name="T14" fmla="*/ 16 w 117"/>
                <a:gd name="T15" fmla="*/ 32 h 34"/>
                <a:gd name="T16" fmla="*/ 10 w 117"/>
                <a:gd name="T17" fmla="*/ 25 h 34"/>
                <a:gd name="T18" fmla="*/ 0 w 117"/>
                <a:gd name="T19" fmla="*/ 0 h 34"/>
                <a:gd name="T20" fmla="*/ 98 w 117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7" h="34">
                  <a:moveTo>
                    <a:pt x="98" y="0"/>
                  </a:moveTo>
                  <a:cubicBezTo>
                    <a:pt x="101" y="1"/>
                    <a:pt x="102" y="4"/>
                    <a:pt x="105" y="3"/>
                  </a:cubicBezTo>
                  <a:cubicBezTo>
                    <a:pt x="106" y="4"/>
                    <a:pt x="106" y="4"/>
                    <a:pt x="107" y="5"/>
                  </a:cubicBezTo>
                  <a:cubicBezTo>
                    <a:pt x="117" y="13"/>
                    <a:pt x="117" y="17"/>
                    <a:pt x="107" y="26"/>
                  </a:cubicBezTo>
                  <a:cubicBezTo>
                    <a:pt x="104" y="28"/>
                    <a:pt x="101" y="29"/>
                    <a:pt x="99" y="32"/>
                  </a:cubicBezTo>
                  <a:cubicBezTo>
                    <a:pt x="97" y="34"/>
                    <a:pt x="93" y="34"/>
                    <a:pt x="90" y="34"/>
                  </a:cubicBezTo>
                  <a:cubicBezTo>
                    <a:pt x="69" y="34"/>
                    <a:pt x="48" y="34"/>
                    <a:pt x="26" y="34"/>
                  </a:cubicBezTo>
                  <a:cubicBezTo>
                    <a:pt x="23" y="34"/>
                    <a:pt x="19" y="34"/>
                    <a:pt x="16" y="32"/>
                  </a:cubicBezTo>
                  <a:cubicBezTo>
                    <a:pt x="13" y="31"/>
                    <a:pt x="13" y="27"/>
                    <a:pt x="10" y="25"/>
                  </a:cubicBezTo>
                  <a:cubicBezTo>
                    <a:pt x="7" y="17"/>
                    <a:pt x="0" y="10"/>
                    <a:pt x="0" y="0"/>
                  </a:cubicBezTo>
                  <a:cubicBezTo>
                    <a:pt x="33" y="0"/>
                    <a:pt x="66" y="0"/>
                    <a:pt x="98" y="0"/>
                  </a:cubicBezTo>
                  <a:close/>
                </a:path>
              </a:pathLst>
            </a:custGeom>
            <a:solidFill>
              <a:srgbClr val="8F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3" name="Freeform 84">
              <a:extLst>
                <a:ext uri="{FF2B5EF4-FFF2-40B4-BE49-F238E27FC236}">
                  <a16:creationId xmlns:a16="http://schemas.microsoft.com/office/drawing/2014/main" id="{72AB9FFB-0645-2BA3-C4D4-40B508BD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3194050"/>
              <a:ext cx="376238" cy="80963"/>
            </a:xfrm>
            <a:custGeom>
              <a:avLst/>
              <a:gdLst>
                <a:gd name="T0" fmla="*/ 85 w 85"/>
                <a:gd name="T1" fmla="*/ 16 h 18"/>
                <a:gd name="T2" fmla="*/ 15 w 85"/>
                <a:gd name="T3" fmla="*/ 14 h 18"/>
                <a:gd name="T4" fmla="*/ 0 w 85"/>
                <a:gd name="T5" fmla="*/ 13 h 18"/>
                <a:gd name="T6" fmla="*/ 7 w 85"/>
                <a:gd name="T7" fmla="*/ 0 h 18"/>
                <a:gd name="T8" fmla="*/ 28 w 85"/>
                <a:gd name="T9" fmla="*/ 8 h 18"/>
                <a:gd name="T10" fmla="*/ 75 w 85"/>
                <a:gd name="T11" fmla="*/ 12 h 18"/>
                <a:gd name="T12" fmla="*/ 85 w 85"/>
                <a:gd name="T13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8">
                  <a:moveTo>
                    <a:pt x="85" y="16"/>
                  </a:moveTo>
                  <a:cubicBezTo>
                    <a:pt x="62" y="18"/>
                    <a:pt x="38" y="13"/>
                    <a:pt x="15" y="14"/>
                  </a:cubicBezTo>
                  <a:cubicBezTo>
                    <a:pt x="10" y="14"/>
                    <a:pt x="4" y="16"/>
                    <a:pt x="0" y="13"/>
                  </a:cubicBezTo>
                  <a:cubicBezTo>
                    <a:pt x="1" y="8"/>
                    <a:pt x="4" y="4"/>
                    <a:pt x="7" y="0"/>
                  </a:cubicBezTo>
                  <a:cubicBezTo>
                    <a:pt x="12" y="7"/>
                    <a:pt x="21" y="8"/>
                    <a:pt x="28" y="8"/>
                  </a:cubicBezTo>
                  <a:cubicBezTo>
                    <a:pt x="44" y="9"/>
                    <a:pt x="59" y="12"/>
                    <a:pt x="75" y="12"/>
                  </a:cubicBezTo>
                  <a:cubicBezTo>
                    <a:pt x="78" y="11"/>
                    <a:pt x="82" y="13"/>
                    <a:pt x="85" y="16"/>
                  </a:cubicBezTo>
                  <a:close/>
                </a:path>
              </a:pathLst>
            </a:custGeom>
            <a:solidFill>
              <a:srgbClr val="D097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4" name="Freeform 85">
              <a:extLst>
                <a:ext uri="{FF2B5EF4-FFF2-40B4-BE49-F238E27FC236}">
                  <a16:creationId xmlns:a16="http://schemas.microsoft.com/office/drawing/2014/main" id="{20A469AA-EFD1-FF55-83E5-E0C0513BB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856038"/>
              <a:ext cx="269875" cy="519113"/>
            </a:xfrm>
            <a:custGeom>
              <a:avLst/>
              <a:gdLst>
                <a:gd name="T0" fmla="*/ 0 w 61"/>
                <a:gd name="T1" fmla="*/ 37 h 117"/>
                <a:gd name="T2" fmla="*/ 3 w 61"/>
                <a:gd name="T3" fmla="*/ 27 h 117"/>
                <a:gd name="T4" fmla="*/ 8 w 61"/>
                <a:gd name="T5" fmla="*/ 10 h 117"/>
                <a:gd name="T6" fmla="*/ 9 w 61"/>
                <a:gd name="T7" fmla="*/ 3 h 117"/>
                <a:gd name="T8" fmla="*/ 10 w 61"/>
                <a:gd name="T9" fmla="*/ 0 h 117"/>
                <a:gd name="T10" fmla="*/ 13 w 61"/>
                <a:gd name="T11" fmla="*/ 3 h 117"/>
                <a:gd name="T12" fmla="*/ 16 w 61"/>
                <a:gd name="T13" fmla="*/ 8 h 117"/>
                <a:gd name="T14" fmla="*/ 18 w 61"/>
                <a:gd name="T15" fmla="*/ 2 h 117"/>
                <a:gd name="T16" fmla="*/ 22 w 61"/>
                <a:gd name="T17" fmla="*/ 7 h 117"/>
                <a:gd name="T18" fmla="*/ 59 w 61"/>
                <a:gd name="T19" fmla="*/ 68 h 117"/>
                <a:gd name="T20" fmla="*/ 61 w 61"/>
                <a:gd name="T21" fmla="*/ 74 h 117"/>
                <a:gd name="T22" fmla="*/ 57 w 61"/>
                <a:gd name="T23" fmla="*/ 77 h 117"/>
                <a:gd name="T24" fmla="*/ 53 w 61"/>
                <a:gd name="T25" fmla="*/ 86 h 117"/>
                <a:gd name="T26" fmla="*/ 52 w 61"/>
                <a:gd name="T27" fmla="*/ 110 h 117"/>
                <a:gd name="T28" fmla="*/ 46 w 61"/>
                <a:gd name="T29" fmla="*/ 117 h 117"/>
                <a:gd name="T30" fmla="*/ 36 w 61"/>
                <a:gd name="T31" fmla="*/ 106 h 117"/>
                <a:gd name="T32" fmla="*/ 8 w 61"/>
                <a:gd name="T33" fmla="*/ 56 h 117"/>
                <a:gd name="T34" fmla="*/ 1 w 61"/>
                <a:gd name="T35" fmla="*/ 41 h 117"/>
                <a:gd name="T36" fmla="*/ 0 w 61"/>
                <a:gd name="T37" fmla="*/ 3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" h="117">
                  <a:moveTo>
                    <a:pt x="0" y="37"/>
                  </a:moveTo>
                  <a:cubicBezTo>
                    <a:pt x="2" y="34"/>
                    <a:pt x="4" y="32"/>
                    <a:pt x="3" y="27"/>
                  </a:cubicBezTo>
                  <a:cubicBezTo>
                    <a:pt x="1" y="21"/>
                    <a:pt x="7" y="16"/>
                    <a:pt x="8" y="10"/>
                  </a:cubicBezTo>
                  <a:cubicBezTo>
                    <a:pt x="9" y="8"/>
                    <a:pt x="10" y="6"/>
                    <a:pt x="9" y="3"/>
                  </a:cubicBezTo>
                  <a:cubicBezTo>
                    <a:pt x="9" y="2"/>
                    <a:pt x="8" y="0"/>
                    <a:pt x="10" y="0"/>
                  </a:cubicBezTo>
                  <a:cubicBezTo>
                    <a:pt x="11" y="0"/>
                    <a:pt x="13" y="1"/>
                    <a:pt x="13" y="3"/>
                  </a:cubicBezTo>
                  <a:cubicBezTo>
                    <a:pt x="12" y="6"/>
                    <a:pt x="14" y="8"/>
                    <a:pt x="16" y="8"/>
                  </a:cubicBezTo>
                  <a:cubicBezTo>
                    <a:pt x="20" y="7"/>
                    <a:pt x="15" y="4"/>
                    <a:pt x="18" y="2"/>
                  </a:cubicBezTo>
                  <a:cubicBezTo>
                    <a:pt x="20" y="3"/>
                    <a:pt x="21" y="5"/>
                    <a:pt x="22" y="7"/>
                  </a:cubicBezTo>
                  <a:cubicBezTo>
                    <a:pt x="35" y="27"/>
                    <a:pt x="47" y="47"/>
                    <a:pt x="59" y="68"/>
                  </a:cubicBezTo>
                  <a:cubicBezTo>
                    <a:pt x="60" y="69"/>
                    <a:pt x="61" y="71"/>
                    <a:pt x="61" y="74"/>
                  </a:cubicBezTo>
                  <a:cubicBezTo>
                    <a:pt x="60" y="75"/>
                    <a:pt x="59" y="76"/>
                    <a:pt x="57" y="77"/>
                  </a:cubicBezTo>
                  <a:cubicBezTo>
                    <a:pt x="53" y="78"/>
                    <a:pt x="52" y="82"/>
                    <a:pt x="53" y="86"/>
                  </a:cubicBezTo>
                  <a:cubicBezTo>
                    <a:pt x="54" y="94"/>
                    <a:pt x="51" y="102"/>
                    <a:pt x="52" y="110"/>
                  </a:cubicBezTo>
                  <a:cubicBezTo>
                    <a:pt x="53" y="114"/>
                    <a:pt x="50" y="116"/>
                    <a:pt x="46" y="117"/>
                  </a:cubicBezTo>
                  <a:cubicBezTo>
                    <a:pt x="40" y="116"/>
                    <a:pt x="40" y="109"/>
                    <a:pt x="36" y="106"/>
                  </a:cubicBezTo>
                  <a:cubicBezTo>
                    <a:pt x="27" y="89"/>
                    <a:pt x="17" y="73"/>
                    <a:pt x="8" y="56"/>
                  </a:cubicBezTo>
                  <a:cubicBezTo>
                    <a:pt x="5" y="52"/>
                    <a:pt x="2" y="47"/>
                    <a:pt x="1" y="41"/>
                  </a:cubicBezTo>
                  <a:cubicBezTo>
                    <a:pt x="0" y="40"/>
                    <a:pt x="0" y="39"/>
                    <a:pt x="0" y="37"/>
                  </a:cubicBezTo>
                  <a:close/>
                </a:path>
              </a:pathLst>
            </a:custGeom>
            <a:solidFill>
              <a:srgbClr val="CF49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5" name="Freeform 86">
              <a:extLst>
                <a:ext uri="{FF2B5EF4-FFF2-40B4-BE49-F238E27FC236}">
                  <a16:creationId xmlns:a16="http://schemas.microsoft.com/office/drawing/2014/main" id="{3372EF02-6E78-A28C-7B67-C0DF14A8C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4037013"/>
              <a:ext cx="244475" cy="630238"/>
            </a:xfrm>
            <a:custGeom>
              <a:avLst/>
              <a:gdLst>
                <a:gd name="T0" fmla="*/ 12 w 55"/>
                <a:gd name="T1" fmla="*/ 0 h 142"/>
                <a:gd name="T2" fmla="*/ 30 w 55"/>
                <a:gd name="T3" fmla="*/ 32 h 142"/>
                <a:gd name="T4" fmla="*/ 44 w 55"/>
                <a:gd name="T5" fmla="*/ 56 h 142"/>
                <a:gd name="T6" fmla="*/ 48 w 55"/>
                <a:gd name="T7" fmla="*/ 64 h 142"/>
                <a:gd name="T8" fmla="*/ 49 w 55"/>
                <a:gd name="T9" fmla="*/ 103 h 142"/>
                <a:gd name="T10" fmla="*/ 50 w 55"/>
                <a:gd name="T11" fmla="*/ 128 h 142"/>
                <a:gd name="T12" fmla="*/ 53 w 55"/>
                <a:gd name="T13" fmla="*/ 140 h 142"/>
                <a:gd name="T14" fmla="*/ 47 w 55"/>
                <a:gd name="T15" fmla="*/ 137 h 142"/>
                <a:gd name="T16" fmla="*/ 18 w 55"/>
                <a:gd name="T17" fmla="*/ 86 h 142"/>
                <a:gd name="T18" fmla="*/ 16 w 55"/>
                <a:gd name="T19" fmla="*/ 79 h 142"/>
                <a:gd name="T20" fmla="*/ 7 w 55"/>
                <a:gd name="T21" fmla="*/ 55 h 142"/>
                <a:gd name="T22" fmla="*/ 7 w 55"/>
                <a:gd name="T23" fmla="*/ 35 h 142"/>
                <a:gd name="T24" fmla="*/ 8 w 55"/>
                <a:gd name="T25" fmla="*/ 14 h 142"/>
                <a:gd name="T26" fmla="*/ 7 w 55"/>
                <a:gd name="T27" fmla="*/ 9 h 142"/>
                <a:gd name="T28" fmla="*/ 10 w 55"/>
                <a:gd name="T29" fmla="*/ 2 h 142"/>
                <a:gd name="T30" fmla="*/ 12 w 55"/>
                <a:gd name="T31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5" h="142">
                  <a:moveTo>
                    <a:pt x="12" y="0"/>
                  </a:moveTo>
                  <a:cubicBezTo>
                    <a:pt x="18" y="11"/>
                    <a:pt x="25" y="21"/>
                    <a:pt x="30" y="32"/>
                  </a:cubicBezTo>
                  <a:cubicBezTo>
                    <a:pt x="34" y="41"/>
                    <a:pt x="40" y="48"/>
                    <a:pt x="44" y="56"/>
                  </a:cubicBezTo>
                  <a:cubicBezTo>
                    <a:pt x="46" y="58"/>
                    <a:pt x="47" y="61"/>
                    <a:pt x="48" y="64"/>
                  </a:cubicBezTo>
                  <a:cubicBezTo>
                    <a:pt x="48" y="77"/>
                    <a:pt x="49" y="90"/>
                    <a:pt x="49" y="103"/>
                  </a:cubicBezTo>
                  <a:cubicBezTo>
                    <a:pt x="49" y="111"/>
                    <a:pt x="48" y="120"/>
                    <a:pt x="50" y="128"/>
                  </a:cubicBezTo>
                  <a:cubicBezTo>
                    <a:pt x="51" y="132"/>
                    <a:pt x="55" y="135"/>
                    <a:pt x="53" y="140"/>
                  </a:cubicBezTo>
                  <a:cubicBezTo>
                    <a:pt x="50" y="142"/>
                    <a:pt x="49" y="139"/>
                    <a:pt x="47" y="137"/>
                  </a:cubicBezTo>
                  <a:cubicBezTo>
                    <a:pt x="37" y="120"/>
                    <a:pt x="28" y="103"/>
                    <a:pt x="18" y="86"/>
                  </a:cubicBezTo>
                  <a:cubicBezTo>
                    <a:pt x="16" y="84"/>
                    <a:pt x="14" y="81"/>
                    <a:pt x="16" y="79"/>
                  </a:cubicBezTo>
                  <a:cubicBezTo>
                    <a:pt x="13" y="71"/>
                    <a:pt x="11" y="62"/>
                    <a:pt x="7" y="55"/>
                  </a:cubicBezTo>
                  <a:cubicBezTo>
                    <a:pt x="4" y="48"/>
                    <a:pt x="7" y="41"/>
                    <a:pt x="7" y="35"/>
                  </a:cubicBezTo>
                  <a:cubicBezTo>
                    <a:pt x="7" y="28"/>
                    <a:pt x="7" y="21"/>
                    <a:pt x="8" y="14"/>
                  </a:cubicBezTo>
                  <a:cubicBezTo>
                    <a:pt x="8" y="12"/>
                    <a:pt x="7" y="10"/>
                    <a:pt x="7" y="9"/>
                  </a:cubicBezTo>
                  <a:cubicBezTo>
                    <a:pt x="0" y="3"/>
                    <a:pt x="4" y="2"/>
                    <a:pt x="10" y="2"/>
                  </a:cubicBezTo>
                  <a:cubicBezTo>
                    <a:pt x="11" y="2"/>
                    <a:pt x="11" y="1"/>
                    <a:pt x="12" y="0"/>
                  </a:cubicBezTo>
                  <a:close/>
                </a:path>
              </a:pathLst>
            </a:custGeom>
            <a:solidFill>
              <a:srgbClr val="C327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6" name="Freeform 87">
              <a:extLst>
                <a:ext uri="{FF2B5EF4-FFF2-40B4-BE49-F238E27FC236}">
                  <a16:creationId xmlns:a16="http://schemas.microsoft.com/office/drawing/2014/main" id="{3B79AFD9-B259-0677-3C3A-B87764095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4152900"/>
              <a:ext cx="539750" cy="998538"/>
            </a:xfrm>
            <a:custGeom>
              <a:avLst/>
              <a:gdLst>
                <a:gd name="T0" fmla="*/ 33 w 122"/>
                <a:gd name="T1" fmla="*/ 53 h 225"/>
                <a:gd name="T2" fmla="*/ 50 w 122"/>
                <a:gd name="T3" fmla="*/ 83 h 225"/>
                <a:gd name="T4" fmla="*/ 65 w 122"/>
                <a:gd name="T5" fmla="*/ 110 h 225"/>
                <a:gd name="T6" fmla="*/ 76 w 122"/>
                <a:gd name="T7" fmla="*/ 134 h 225"/>
                <a:gd name="T8" fmla="*/ 88 w 122"/>
                <a:gd name="T9" fmla="*/ 163 h 225"/>
                <a:gd name="T10" fmla="*/ 105 w 122"/>
                <a:gd name="T11" fmla="*/ 197 h 225"/>
                <a:gd name="T12" fmla="*/ 107 w 122"/>
                <a:gd name="T13" fmla="*/ 200 h 225"/>
                <a:gd name="T14" fmla="*/ 122 w 122"/>
                <a:gd name="T15" fmla="*/ 223 h 225"/>
                <a:gd name="T16" fmla="*/ 108 w 122"/>
                <a:gd name="T17" fmla="*/ 219 h 225"/>
                <a:gd name="T18" fmla="*/ 75 w 122"/>
                <a:gd name="T19" fmla="*/ 162 h 225"/>
                <a:gd name="T20" fmla="*/ 53 w 122"/>
                <a:gd name="T21" fmla="*/ 121 h 225"/>
                <a:gd name="T22" fmla="*/ 45 w 122"/>
                <a:gd name="T23" fmla="*/ 106 h 225"/>
                <a:gd name="T24" fmla="*/ 30 w 122"/>
                <a:gd name="T25" fmla="*/ 74 h 225"/>
                <a:gd name="T26" fmla="*/ 11 w 122"/>
                <a:gd name="T27" fmla="*/ 29 h 225"/>
                <a:gd name="T28" fmla="*/ 2 w 122"/>
                <a:gd name="T29" fmla="*/ 7 h 225"/>
                <a:gd name="T30" fmla="*/ 2 w 122"/>
                <a:gd name="T31" fmla="*/ 0 h 225"/>
                <a:gd name="T32" fmla="*/ 17 w 122"/>
                <a:gd name="T33" fmla="*/ 25 h 225"/>
                <a:gd name="T34" fmla="*/ 33 w 122"/>
                <a:gd name="T35" fmla="*/ 53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2" h="225">
                  <a:moveTo>
                    <a:pt x="33" y="53"/>
                  </a:moveTo>
                  <a:cubicBezTo>
                    <a:pt x="38" y="63"/>
                    <a:pt x="45" y="73"/>
                    <a:pt x="50" y="83"/>
                  </a:cubicBezTo>
                  <a:cubicBezTo>
                    <a:pt x="55" y="92"/>
                    <a:pt x="60" y="101"/>
                    <a:pt x="65" y="110"/>
                  </a:cubicBezTo>
                  <a:cubicBezTo>
                    <a:pt x="69" y="118"/>
                    <a:pt x="73" y="126"/>
                    <a:pt x="76" y="134"/>
                  </a:cubicBezTo>
                  <a:cubicBezTo>
                    <a:pt x="79" y="145"/>
                    <a:pt x="84" y="153"/>
                    <a:pt x="88" y="163"/>
                  </a:cubicBezTo>
                  <a:cubicBezTo>
                    <a:pt x="92" y="175"/>
                    <a:pt x="99" y="186"/>
                    <a:pt x="105" y="197"/>
                  </a:cubicBezTo>
                  <a:cubicBezTo>
                    <a:pt x="105" y="198"/>
                    <a:pt x="106" y="199"/>
                    <a:pt x="107" y="200"/>
                  </a:cubicBezTo>
                  <a:cubicBezTo>
                    <a:pt x="111" y="208"/>
                    <a:pt x="113" y="217"/>
                    <a:pt x="122" y="223"/>
                  </a:cubicBezTo>
                  <a:cubicBezTo>
                    <a:pt x="115" y="225"/>
                    <a:pt x="112" y="224"/>
                    <a:pt x="108" y="219"/>
                  </a:cubicBezTo>
                  <a:cubicBezTo>
                    <a:pt x="97" y="200"/>
                    <a:pt x="87" y="180"/>
                    <a:pt x="75" y="162"/>
                  </a:cubicBezTo>
                  <a:cubicBezTo>
                    <a:pt x="67" y="148"/>
                    <a:pt x="61" y="134"/>
                    <a:pt x="53" y="121"/>
                  </a:cubicBezTo>
                  <a:cubicBezTo>
                    <a:pt x="50" y="116"/>
                    <a:pt x="47" y="111"/>
                    <a:pt x="45" y="106"/>
                  </a:cubicBezTo>
                  <a:cubicBezTo>
                    <a:pt x="41" y="95"/>
                    <a:pt x="35" y="85"/>
                    <a:pt x="30" y="74"/>
                  </a:cubicBezTo>
                  <a:cubicBezTo>
                    <a:pt x="22" y="60"/>
                    <a:pt x="16" y="45"/>
                    <a:pt x="11" y="29"/>
                  </a:cubicBezTo>
                  <a:cubicBezTo>
                    <a:pt x="8" y="22"/>
                    <a:pt x="6" y="14"/>
                    <a:pt x="2" y="7"/>
                  </a:cubicBezTo>
                  <a:cubicBezTo>
                    <a:pt x="1" y="5"/>
                    <a:pt x="0" y="3"/>
                    <a:pt x="2" y="0"/>
                  </a:cubicBezTo>
                  <a:cubicBezTo>
                    <a:pt x="9" y="7"/>
                    <a:pt x="11" y="17"/>
                    <a:pt x="17" y="25"/>
                  </a:cubicBezTo>
                  <a:cubicBezTo>
                    <a:pt x="23" y="34"/>
                    <a:pt x="25" y="45"/>
                    <a:pt x="33" y="53"/>
                  </a:cubicBezTo>
                  <a:close/>
                </a:path>
              </a:pathLst>
            </a:custGeom>
            <a:solidFill>
              <a:srgbClr val="A12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7" name="Freeform 88">
              <a:extLst>
                <a:ext uri="{FF2B5EF4-FFF2-40B4-BE49-F238E27FC236}">
                  <a16:creationId xmlns:a16="http://schemas.microsoft.com/office/drawing/2014/main" id="{13F028E1-0E02-D0E3-6C23-51F1A7550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8450" y="3863975"/>
              <a:ext cx="393700" cy="758825"/>
            </a:xfrm>
            <a:custGeom>
              <a:avLst/>
              <a:gdLst>
                <a:gd name="T0" fmla="*/ 44 w 89"/>
                <a:gd name="T1" fmla="*/ 65 h 171"/>
                <a:gd name="T2" fmla="*/ 85 w 89"/>
                <a:gd name="T3" fmla="*/ 162 h 171"/>
                <a:gd name="T4" fmla="*/ 88 w 89"/>
                <a:gd name="T5" fmla="*/ 171 h 171"/>
                <a:gd name="T6" fmla="*/ 83 w 89"/>
                <a:gd name="T7" fmla="*/ 167 h 171"/>
                <a:gd name="T8" fmla="*/ 72 w 89"/>
                <a:gd name="T9" fmla="*/ 148 h 171"/>
                <a:gd name="T10" fmla="*/ 72 w 89"/>
                <a:gd name="T11" fmla="*/ 145 h 171"/>
                <a:gd name="T12" fmla="*/ 62 w 89"/>
                <a:gd name="T13" fmla="*/ 128 h 171"/>
                <a:gd name="T14" fmla="*/ 41 w 89"/>
                <a:gd name="T15" fmla="*/ 92 h 171"/>
                <a:gd name="T16" fmla="*/ 29 w 89"/>
                <a:gd name="T17" fmla="*/ 70 h 171"/>
                <a:gd name="T18" fmla="*/ 5 w 89"/>
                <a:gd name="T19" fmla="*/ 26 h 171"/>
                <a:gd name="T20" fmla="*/ 0 w 89"/>
                <a:gd name="T21" fmla="*/ 21 h 171"/>
                <a:gd name="T22" fmla="*/ 0 w 89"/>
                <a:gd name="T23" fmla="*/ 16 h 171"/>
                <a:gd name="T24" fmla="*/ 1 w 89"/>
                <a:gd name="T25" fmla="*/ 14 h 171"/>
                <a:gd name="T26" fmla="*/ 5 w 89"/>
                <a:gd name="T27" fmla="*/ 8 h 171"/>
                <a:gd name="T28" fmla="*/ 12 w 89"/>
                <a:gd name="T29" fmla="*/ 0 h 171"/>
                <a:gd name="T30" fmla="*/ 27 w 89"/>
                <a:gd name="T31" fmla="*/ 35 h 171"/>
                <a:gd name="T32" fmla="*/ 44 w 89"/>
                <a:gd name="T33" fmla="*/ 6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9" h="171">
                  <a:moveTo>
                    <a:pt x="44" y="65"/>
                  </a:moveTo>
                  <a:cubicBezTo>
                    <a:pt x="56" y="98"/>
                    <a:pt x="67" y="131"/>
                    <a:pt x="85" y="162"/>
                  </a:cubicBezTo>
                  <a:cubicBezTo>
                    <a:pt x="87" y="164"/>
                    <a:pt x="89" y="167"/>
                    <a:pt x="88" y="171"/>
                  </a:cubicBezTo>
                  <a:cubicBezTo>
                    <a:pt x="85" y="171"/>
                    <a:pt x="84" y="169"/>
                    <a:pt x="83" y="167"/>
                  </a:cubicBezTo>
                  <a:cubicBezTo>
                    <a:pt x="79" y="161"/>
                    <a:pt x="76" y="154"/>
                    <a:pt x="72" y="148"/>
                  </a:cubicBezTo>
                  <a:cubicBezTo>
                    <a:pt x="72" y="147"/>
                    <a:pt x="72" y="146"/>
                    <a:pt x="72" y="145"/>
                  </a:cubicBezTo>
                  <a:cubicBezTo>
                    <a:pt x="67" y="140"/>
                    <a:pt x="65" y="134"/>
                    <a:pt x="62" y="128"/>
                  </a:cubicBezTo>
                  <a:cubicBezTo>
                    <a:pt x="55" y="115"/>
                    <a:pt x="47" y="104"/>
                    <a:pt x="41" y="92"/>
                  </a:cubicBezTo>
                  <a:cubicBezTo>
                    <a:pt x="38" y="84"/>
                    <a:pt x="34" y="77"/>
                    <a:pt x="29" y="70"/>
                  </a:cubicBezTo>
                  <a:cubicBezTo>
                    <a:pt x="21" y="55"/>
                    <a:pt x="13" y="41"/>
                    <a:pt x="5" y="26"/>
                  </a:cubicBezTo>
                  <a:cubicBezTo>
                    <a:pt x="4" y="24"/>
                    <a:pt x="2" y="23"/>
                    <a:pt x="0" y="21"/>
                  </a:cubicBezTo>
                  <a:cubicBezTo>
                    <a:pt x="0" y="19"/>
                    <a:pt x="0" y="18"/>
                    <a:pt x="0" y="16"/>
                  </a:cubicBezTo>
                  <a:cubicBezTo>
                    <a:pt x="1" y="16"/>
                    <a:pt x="2" y="15"/>
                    <a:pt x="1" y="14"/>
                  </a:cubicBezTo>
                  <a:cubicBezTo>
                    <a:pt x="2" y="12"/>
                    <a:pt x="3" y="10"/>
                    <a:pt x="5" y="8"/>
                  </a:cubicBezTo>
                  <a:cubicBezTo>
                    <a:pt x="8" y="6"/>
                    <a:pt x="8" y="2"/>
                    <a:pt x="12" y="0"/>
                  </a:cubicBezTo>
                  <a:cubicBezTo>
                    <a:pt x="14" y="13"/>
                    <a:pt x="20" y="24"/>
                    <a:pt x="27" y="35"/>
                  </a:cubicBezTo>
                  <a:cubicBezTo>
                    <a:pt x="32" y="45"/>
                    <a:pt x="38" y="55"/>
                    <a:pt x="44" y="65"/>
                  </a:cubicBezTo>
                  <a:close/>
                </a:path>
              </a:pathLst>
            </a:custGeom>
            <a:solidFill>
              <a:srgbClr val="9719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8" name="Freeform 89">
              <a:extLst>
                <a:ext uri="{FF2B5EF4-FFF2-40B4-BE49-F238E27FC236}">
                  <a16:creationId xmlns:a16="http://schemas.microsoft.com/office/drawing/2014/main" id="{C8CA4264-ED50-2F21-328C-B8E8699CE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5975" y="3643313"/>
              <a:ext cx="274638" cy="682625"/>
            </a:xfrm>
            <a:custGeom>
              <a:avLst/>
              <a:gdLst>
                <a:gd name="T0" fmla="*/ 15 w 62"/>
                <a:gd name="T1" fmla="*/ 7 h 154"/>
                <a:gd name="T2" fmla="*/ 16 w 62"/>
                <a:gd name="T3" fmla="*/ 7 h 154"/>
                <a:gd name="T4" fmla="*/ 30 w 62"/>
                <a:gd name="T5" fmla="*/ 29 h 154"/>
                <a:gd name="T6" fmla="*/ 60 w 62"/>
                <a:gd name="T7" fmla="*/ 81 h 154"/>
                <a:gd name="T8" fmla="*/ 61 w 62"/>
                <a:gd name="T9" fmla="*/ 87 h 154"/>
                <a:gd name="T10" fmla="*/ 52 w 62"/>
                <a:gd name="T11" fmla="*/ 85 h 154"/>
                <a:gd name="T12" fmla="*/ 48 w 62"/>
                <a:gd name="T13" fmla="*/ 98 h 154"/>
                <a:gd name="T14" fmla="*/ 52 w 62"/>
                <a:gd name="T15" fmla="*/ 133 h 154"/>
                <a:gd name="T16" fmla="*/ 57 w 62"/>
                <a:gd name="T17" fmla="*/ 144 h 154"/>
                <a:gd name="T18" fmla="*/ 59 w 62"/>
                <a:gd name="T19" fmla="*/ 152 h 154"/>
                <a:gd name="T20" fmla="*/ 53 w 62"/>
                <a:gd name="T21" fmla="*/ 149 h 154"/>
                <a:gd name="T22" fmla="*/ 37 w 62"/>
                <a:gd name="T23" fmla="*/ 121 h 154"/>
                <a:gd name="T24" fmla="*/ 17 w 62"/>
                <a:gd name="T25" fmla="*/ 86 h 154"/>
                <a:gd name="T26" fmla="*/ 15 w 62"/>
                <a:gd name="T27" fmla="*/ 78 h 154"/>
                <a:gd name="T28" fmla="*/ 6 w 62"/>
                <a:gd name="T29" fmla="*/ 58 h 154"/>
                <a:gd name="T30" fmla="*/ 4 w 62"/>
                <a:gd name="T31" fmla="*/ 50 h 154"/>
                <a:gd name="T32" fmla="*/ 4 w 62"/>
                <a:gd name="T33" fmla="*/ 30 h 154"/>
                <a:gd name="T34" fmla="*/ 5 w 62"/>
                <a:gd name="T35" fmla="*/ 23 h 154"/>
                <a:gd name="T36" fmla="*/ 6 w 62"/>
                <a:gd name="T37" fmla="*/ 9 h 154"/>
                <a:gd name="T38" fmla="*/ 4 w 62"/>
                <a:gd name="T39" fmla="*/ 2 h 154"/>
                <a:gd name="T40" fmla="*/ 11 w 62"/>
                <a:gd name="T41" fmla="*/ 6 h 154"/>
                <a:gd name="T42" fmla="*/ 15 w 62"/>
                <a:gd name="T43" fmla="*/ 7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" h="154">
                  <a:moveTo>
                    <a:pt x="15" y="7"/>
                  </a:moveTo>
                  <a:cubicBezTo>
                    <a:pt x="15" y="7"/>
                    <a:pt x="16" y="7"/>
                    <a:pt x="16" y="7"/>
                  </a:cubicBezTo>
                  <a:cubicBezTo>
                    <a:pt x="22" y="14"/>
                    <a:pt x="25" y="22"/>
                    <a:pt x="30" y="29"/>
                  </a:cubicBezTo>
                  <a:cubicBezTo>
                    <a:pt x="40" y="46"/>
                    <a:pt x="50" y="64"/>
                    <a:pt x="60" y="81"/>
                  </a:cubicBezTo>
                  <a:cubicBezTo>
                    <a:pt x="61" y="83"/>
                    <a:pt x="62" y="85"/>
                    <a:pt x="61" y="87"/>
                  </a:cubicBezTo>
                  <a:cubicBezTo>
                    <a:pt x="57" y="92"/>
                    <a:pt x="55" y="86"/>
                    <a:pt x="52" y="85"/>
                  </a:cubicBezTo>
                  <a:cubicBezTo>
                    <a:pt x="49" y="89"/>
                    <a:pt x="48" y="93"/>
                    <a:pt x="48" y="98"/>
                  </a:cubicBezTo>
                  <a:cubicBezTo>
                    <a:pt x="50" y="109"/>
                    <a:pt x="49" y="121"/>
                    <a:pt x="52" y="133"/>
                  </a:cubicBezTo>
                  <a:cubicBezTo>
                    <a:pt x="54" y="137"/>
                    <a:pt x="55" y="141"/>
                    <a:pt x="57" y="144"/>
                  </a:cubicBezTo>
                  <a:cubicBezTo>
                    <a:pt x="59" y="147"/>
                    <a:pt x="60" y="149"/>
                    <a:pt x="59" y="152"/>
                  </a:cubicBezTo>
                  <a:cubicBezTo>
                    <a:pt x="55" y="154"/>
                    <a:pt x="55" y="151"/>
                    <a:pt x="53" y="149"/>
                  </a:cubicBezTo>
                  <a:cubicBezTo>
                    <a:pt x="46" y="140"/>
                    <a:pt x="43" y="130"/>
                    <a:pt x="37" y="121"/>
                  </a:cubicBezTo>
                  <a:cubicBezTo>
                    <a:pt x="29" y="110"/>
                    <a:pt x="24" y="98"/>
                    <a:pt x="17" y="86"/>
                  </a:cubicBezTo>
                  <a:cubicBezTo>
                    <a:pt x="15" y="84"/>
                    <a:pt x="13" y="81"/>
                    <a:pt x="15" y="78"/>
                  </a:cubicBezTo>
                  <a:cubicBezTo>
                    <a:pt x="13" y="71"/>
                    <a:pt x="12" y="63"/>
                    <a:pt x="6" y="58"/>
                  </a:cubicBezTo>
                  <a:cubicBezTo>
                    <a:pt x="3" y="56"/>
                    <a:pt x="3" y="53"/>
                    <a:pt x="4" y="50"/>
                  </a:cubicBezTo>
                  <a:cubicBezTo>
                    <a:pt x="8" y="44"/>
                    <a:pt x="9" y="37"/>
                    <a:pt x="4" y="30"/>
                  </a:cubicBezTo>
                  <a:cubicBezTo>
                    <a:pt x="2" y="28"/>
                    <a:pt x="2" y="25"/>
                    <a:pt x="5" y="23"/>
                  </a:cubicBezTo>
                  <a:cubicBezTo>
                    <a:pt x="10" y="18"/>
                    <a:pt x="10" y="14"/>
                    <a:pt x="6" y="9"/>
                  </a:cubicBezTo>
                  <a:cubicBezTo>
                    <a:pt x="4" y="7"/>
                    <a:pt x="0" y="5"/>
                    <a:pt x="4" y="2"/>
                  </a:cubicBezTo>
                  <a:cubicBezTo>
                    <a:pt x="7" y="0"/>
                    <a:pt x="9" y="4"/>
                    <a:pt x="11" y="6"/>
                  </a:cubicBezTo>
                  <a:cubicBezTo>
                    <a:pt x="12" y="7"/>
                    <a:pt x="12" y="13"/>
                    <a:pt x="15" y="7"/>
                  </a:cubicBezTo>
                  <a:close/>
                </a:path>
              </a:pathLst>
            </a:custGeom>
            <a:solidFill>
              <a:srgbClr val="7E2A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9" name="Freeform 90">
              <a:extLst>
                <a:ext uri="{FF2B5EF4-FFF2-40B4-BE49-F238E27FC236}">
                  <a16:creationId xmlns:a16="http://schemas.microsoft.com/office/drawing/2014/main" id="{E76E7417-3A31-199D-64CF-C15BA0018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5313" y="3514725"/>
              <a:ext cx="596900" cy="1130300"/>
            </a:xfrm>
            <a:custGeom>
              <a:avLst/>
              <a:gdLst>
                <a:gd name="T0" fmla="*/ 0 w 135"/>
                <a:gd name="T1" fmla="*/ 13 h 255"/>
                <a:gd name="T2" fmla="*/ 8 w 135"/>
                <a:gd name="T3" fmla="*/ 0 h 255"/>
                <a:gd name="T4" fmla="*/ 37 w 135"/>
                <a:gd name="T5" fmla="*/ 62 h 255"/>
                <a:gd name="T6" fmla="*/ 50 w 135"/>
                <a:gd name="T7" fmla="*/ 87 h 255"/>
                <a:gd name="T8" fmla="*/ 67 w 135"/>
                <a:gd name="T9" fmla="*/ 124 h 255"/>
                <a:gd name="T10" fmla="*/ 70 w 135"/>
                <a:gd name="T11" fmla="*/ 131 h 255"/>
                <a:gd name="T12" fmla="*/ 97 w 135"/>
                <a:gd name="T13" fmla="*/ 183 h 255"/>
                <a:gd name="T14" fmla="*/ 101 w 135"/>
                <a:gd name="T15" fmla="*/ 189 h 255"/>
                <a:gd name="T16" fmla="*/ 131 w 135"/>
                <a:gd name="T17" fmla="*/ 245 h 255"/>
                <a:gd name="T18" fmla="*/ 133 w 135"/>
                <a:gd name="T19" fmla="*/ 254 h 255"/>
                <a:gd name="T20" fmla="*/ 131 w 135"/>
                <a:gd name="T21" fmla="*/ 255 h 255"/>
                <a:gd name="T22" fmla="*/ 122 w 135"/>
                <a:gd name="T23" fmla="*/ 243 h 255"/>
                <a:gd name="T24" fmla="*/ 117 w 135"/>
                <a:gd name="T25" fmla="*/ 233 h 255"/>
                <a:gd name="T26" fmla="*/ 91 w 135"/>
                <a:gd name="T27" fmla="*/ 188 h 255"/>
                <a:gd name="T28" fmla="*/ 77 w 135"/>
                <a:gd name="T29" fmla="*/ 163 h 255"/>
                <a:gd name="T30" fmla="*/ 46 w 135"/>
                <a:gd name="T31" fmla="*/ 106 h 255"/>
                <a:gd name="T32" fmla="*/ 11 w 135"/>
                <a:gd name="T33" fmla="*/ 40 h 255"/>
                <a:gd name="T34" fmla="*/ 0 w 135"/>
                <a:gd name="T35" fmla="*/ 13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5" h="255">
                  <a:moveTo>
                    <a:pt x="0" y="13"/>
                  </a:moveTo>
                  <a:cubicBezTo>
                    <a:pt x="3" y="9"/>
                    <a:pt x="6" y="4"/>
                    <a:pt x="8" y="0"/>
                  </a:cubicBezTo>
                  <a:cubicBezTo>
                    <a:pt x="12" y="24"/>
                    <a:pt x="27" y="42"/>
                    <a:pt x="37" y="62"/>
                  </a:cubicBezTo>
                  <a:cubicBezTo>
                    <a:pt x="41" y="71"/>
                    <a:pt x="47" y="78"/>
                    <a:pt x="50" y="87"/>
                  </a:cubicBezTo>
                  <a:cubicBezTo>
                    <a:pt x="56" y="99"/>
                    <a:pt x="63" y="111"/>
                    <a:pt x="67" y="124"/>
                  </a:cubicBezTo>
                  <a:cubicBezTo>
                    <a:pt x="68" y="127"/>
                    <a:pt x="69" y="129"/>
                    <a:pt x="70" y="131"/>
                  </a:cubicBezTo>
                  <a:cubicBezTo>
                    <a:pt x="81" y="148"/>
                    <a:pt x="89" y="165"/>
                    <a:pt x="97" y="183"/>
                  </a:cubicBezTo>
                  <a:cubicBezTo>
                    <a:pt x="98" y="185"/>
                    <a:pt x="100" y="187"/>
                    <a:pt x="101" y="189"/>
                  </a:cubicBezTo>
                  <a:cubicBezTo>
                    <a:pt x="112" y="207"/>
                    <a:pt x="122" y="226"/>
                    <a:pt x="131" y="245"/>
                  </a:cubicBezTo>
                  <a:cubicBezTo>
                    <a:pt x="133" y="248"/>
                    <a:pt x="135" y="250"/>
                    <a:pt x="133" y="254"/>
                  </a:cubicBezTo>
                  <a:cubicBezTo>
                    <a:pt x="133" y="255"/>
                    <a:pt x="132" y="255"/>
                    <a:pt x="131" y="255"/>
                  </a:cubicBezTo>
                  <a:cubicBezTo>
                    <a:pt x="126" y="253"/>
                    <a:pt x="124" y="249"/>
                    <a:pt x="122" y="243"/>
                  </a:cubicBezTo>
                  <a:cubicBezTo>
                    <a:pt x="123" y="239"/>
                    <a:pt x="120" y="236"/>
                    <a:pt x="117" y="233"/>
                  </a:cubicBezTo>
                  <a:cubicBezTo>
                    <a:pt x="107" y="219"/>
                    <a:pt x="98" y="204"/>
                    <a:pt x="91" y="188"/>
                  </a:cubicBezTo>
                  <a:cubicBezTo>
                    <a:pt x="87" y="179"/>
                    <a:pt x="82" y="171"/>
                    <a:pt x="77" y="163"/>
                  </a:cubicBezTo>
                  <a:cubicBezTo>
                    <a:pt x="66" y="145"/>
                    <a:pt x="57" y="124"/>
                    <a:pt x="46" y="106"/>
                  </a:cubicBezTo>
                  <a:cubicBezTo>
                    <a:pt x="33" y="85"/>
                    <a:pt x="22" y="62"/>
                    <a:pt x="11" y="40"/>
                  </a:cubicBezTo>
                  <a:cubicBezTo>
                    <a:pt x="6" y="32"/>
                    <a:pt x="3" y="22"/>
                    <a:pt x="0" y="13"/>
                  </a:cubicBezTo>
                  <a:close/>
                </a:path>
              </a:pathLst>
            </a:custGeom>
            <a:solidFill>
              <a:srgbClr val="5D21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0" name="Freeform 91">
              <a:extLst>
                <a:ext uri="{FF2B5EF4-FFF2-40B4-BE49-F238E27FC236}">
                  <a16:creationId xmlns:a16="http://schemas.microsoft.com/office/drawing/2014/main" id="{55514CE9-0ED6-0972-8614-AAF1F71B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25" y="3789363"/>
              <a:ext cx="735013" cy="1362075"/>
            </a:xfrm>
            <a:custGeom>
              <a:avLst/>
              <a:gdLst>
                <a:gd name="T0" fmla="*/ 96 w 166"/>
                <a:gd name="T1" fmla="*/ 192 h 307"/>
                <a:gd name="T2" fmla="*/ 79 w 166"/>
                <a:gd name="T3" fmla="*/ 158 h 307"/>
                <a:gd name="T4" fmla="*/ 44 w 166"/>
                <a:gd name="T5" fmla="*/ 91 h 307"/>
                <a:gd name="T6" fmla="*/ 38 w 166"/>
                <a:gd name="T7" fmla="*/ 80 h 307"/>
                <a:gd name="T8" fmla="*/ 22 w 166"/>
                <a:gd name="T9" fmla="*/ 48 h 307"/>
                <a:gd name="T10" fmla="*/ 9 w 166"/>
                <a:gd name="T11" fmla="*/ 20 h 307"/>
                <a:gd name="T12" fmla="*/ 0 w 166"/>
                <a:gd name="T13" fmla="*/ 0 h 307"/>
                <a:gd name="T14" fmla="*/ 24 w 166"/>
                <a:gd name="T15" fmla="*/ 41 h 307"/>
                <a:gd name="T16" fmla="*/ 28 w 166"/>
                <a:gd name="T17" fmla="*/ 45 h 307"/>
                <a:gd name="T18" fmla="*/ 51 w 166"/>
                <a:gd name="T19" fmla="*/ 87 h 307"/>
                <a:gd name="T20" fmla="*/ 73 w 166"/>
                <a:gd name="T21" fmla="*/ 128 h 307"/>
                <a:gd name="T22" fmla="*/ 102 w 166"/>
                <a:gd name="T23" fmla="*/ 186 h 307"/>
                <a:gd name="T24" fmla="*/ 108 w 166"/>
                <a:gd name="T25" fmla="*/ 196 h 307"/>
                <a:gd name="T26" fmla="*/ 147 w 166"/>
                <a:gd name="T27" fmla="*/ 270 h 307"/>
                <a:gd name="T28" fmla="*/ 160 w 166"/>
                <a:gd name="T29" fmla="*/ 291 h 307"/>
                <a:gd name="T30" fmla="*/ 165 w 166"/>
                <a:gd name="T31" fmla="*/ 305 h 307"/>
                <a:gd name="T32" fmla="*/ 155 w 166"/>
                <a:gd name="T33" fmla="*/ 299 h 307"/>
                <a:gd name="T34" fmla="*/ 103 w 166"/>
                <a:gd name="T35" fmla="*/ 205 h 307"/>
                <a:gd name="T36" fmla="*/ 96 w 166"/>
                <a:gd name="T37" fmla="*/ 192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307">
                  <a:moveTo>
                    <a:pt x="96" y="192"/>
                  </a:moveTo>
                  <a:cubicBezTo>
                    <a:pt x="92" y="180"/>
                    <a:pt x="85" y="169"/>
                    <a:pt x="79" y="158"/>
                  </a:cubicBezTo>
                  <a:cubicBezTo>
                    <a:pt x="67" y="135"/>
                    <a:pt x="54" y="114"/>
                    <a:pt x="44" y="91"/>
                  </a:cubicBezTo>
                  <a:cubicBezTo>
                    <a:pt x="43" y="87"/>
                    <a:pt x="40" y="83"/>
                    <a:pt x="38" y="80"/>
                  </a:cubicBezTo>
                  <a:cubicBezTo>
                    <a:pt x="31" y="70"/>
                    <a:pt x="28" y="58"/>
                    <a:pt x="22" y="48"/>
                  </a:cubicBezTo>
                  <a:cubicBezTo>
                    <a:pt x="17" y="39"/>
                    <a:pt x="16" y="29"/>
                    <a:pt x="9" y="20"/>
                  </a:cubicBezTo>
                  <a:cubicBezTo>
                    <a:pt x="4" y="15"/>
                    <a:pt x="1" y="8"/>
                    <a:pt x="0" y="0"/>
                  </a:cubicBezTo>
                  <a:cubicBezTo>
                    <a:pt x="10" y="13"/>
                    <a:pt x="16" y="27"/>
                    <a:pt x="24" y="41"/>
                  </a:cubicBezTo>
                  <a:cubicBezTo>
                    <a:pt x="25" y="42"/>
                    <a:pt x="26" y="44"/>
                    <a:pt x="28" y="45"/>
                  </a:cubicBezTo>
                  <a:cubicBezTo>
                    <a:pt x="35" y="59"/>
                    <a:pt x="43" y="73"/>
                    <a:pt x="51" y="87"/>
                  </a:cubicBezTo>
                  <a:cubicBezTo>
                    <a:pt x="58" y="101"/>
                    <a:pt x="65" y="115"/>
                    <a:pt x="73" y="128"/>
                  </a:cubicBezTo>
                  <a:cubicBezTo>
                    <a:pt x="83" y="147"/>
                    <a:pt x="93" y="166"/>
                    <a:pt x="102" y="186"/>
                  </a:cubicBezTo>
                  <a:cubicBezTo>
                    <a:pt x="104" y="189"/>
                    <a:pt x="106" y="193"/>
                    <a:pt x="108" y="196"/>
                  </a:cubicBezTo>
                  <a:cubicBezTo>
                    <a:pt x="122" y="221"/>
                    <a:pt x="135" y="245"/>
                    <a:pt x="147" y="270"/>
                  </a:cubicBezTo>
                  <a:cubicBezTo>
                    <a:pt x="151" y="278"/>
                    <a:pt x="156" y="284"/>
                    <a:pt x="160" y="291"/>
                  </a:cubicBezTo>
                  <a:cubicBezTo>
                    <a:pt x="163" y="296"/>
                    <a:pt x="166" y="300"/>
                    <a:pt x="165" y="305"/>
                  </a:cubicBezTo>
                  <a:cubicBezTo>
                    <a:pt x="159" y="307"/>
                    <a:pt x="157" y="302"/>
                    <a:pt x="155" y="299"/>
                  </a:cubicBezTo>
                  <a:cubicBezTo>
                    <a:pt x="137" y="268"/>
                    <a:pt x="121" y="237"/>
                    <a:pt x="103" y="205"/>
                  </a:cubicBezTo>
                  <a:cubicBezTo>
                    <a:pt x="101" y="201"/>
                    <a:pt x="96" y="198"/>
                    <a:pt x="96" y="192"/>
                  </a:cubicBezTo>
                  <a:close/>
                </a:path>
              </a:pathLst>
            </a:custGeom>
            <a:solidFill>
              <a:srgbClr val="6725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1" name="Freeform 92">
              <a:extLst>
                <a:ext uri="{FF2B5EF4-FFF2-40B4-BE49-F238E27FC236}">
                  <a16:creationId xmlns:a16="http://schemas.microsoft.com/office/drawing/2014/main" id="{F5B1384A-EA48-B844-B75F-C285A7D6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4600" y="4610100"/>
              <a:ext cx="328613" cy="549275"/>
            </a:xfrm>
            <a:custGeom>
              <a:avLst/>
              <a:gdLst>
                <a:gd name="T0" fmla="*/ 2 w 74"/>
                <a:gd name="T1" fmla="*/ 0 h 124"/>
                <a:gd name="T2" fmla="*/ 22 w 74"/>
                <a:gd name="T3" fmla="*/ 34 h 124"/>
                <a:gd name="T4" fmla="*/ 27 w 74"/>
                <a:gd name="T5" fmla="*/ 41 h 124"/>
                <a:gd name="T6" fmla="*/ 35 w 74"/>
                <a:gd name="T7" fmla="*/ 52 h 124"/>
                <a:gd name="T8" fmla="*/ 60 w 74"/>
                <a:gd name="T9" fmla="*/ 97 h 124"/>
                <a:gd name="T10" fmla="*/ 72 w 74"/>
                <a:gd name="T11" fmla="*/ 118 h 124"/>
                <a:gd name="T12" fmla="*/ 71 w 74"/>
                <a:gd name="T13" fmla="*/ 123 h 124"/>
                <a:gd name="T14" fmla="*/ 33 w 74"/>
                <a:gd name="T15" fmla="*/ 123 h 124"/>
                <a:gd name="T16" fmla="*/ 27 w 74"/>
                <a:gd name="T17" fmla="*/ 118 h 124"/>
                <a:gd name="T18" fmla="*/ 9 w 74"/>
                <a:gd name="T19" fmla="*/ 86 h 124"/>
                <a:gd name="T20" fmla="*/ 8 w 74"/>
                <a:gd name="T21" fmla="*/ 81 h 124"/>
                <a:gd name="T22" fmla="*/ 3 w 74"/>
                <a:gd name="T23" fmla="*/ 62 h 124"/>
                <a:gd name="T24" fmla="*/ 0 w 74"/>
                <a:gd name="T25" fmla="*/ 41 h 124"/>
                <a:gd name="T26" fmla="*/ 2 w 74"/>
                <a:gd name="T2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" h="124">
                  <a:moveTo>
                    <a:pt x="2" y="0"/>
                  </a:moveTo>
                  <a:cubicBezTo>
                    <a:pt x="9" y="11"/>
                    <a:pt x="15" y="23"/>
                    <a:pt x="22" y="34"/>
                  </a:cubicBezTo>
                  <a:cubicBezTo>
                    <a:pt x="23" y="36"/>
                    <a:pt x="24" y="39"/>
                    <a:pt x="27" y="41"/>
                  </a:cubicBezTo>
                  <a:cubicBezTo>
                    <a:pt x="31" y="43"/>
                    <a:pt x="33" y="48"/>
                    <a:pt x="35" y="52"/>
                  </a:cubicBezTo>
                  <a:cubicBezTo>
                    <a:pt x="43" y="67"/>
                    <a:pt x="52" y="82"/>
                    <a:pt x="60" y="97"/>
                  </a:cubicBezTo>
                  <a:cubicBezTo>
                    <a:pt x="64" y="104"/>
                    <a:pt x="66" y="112"/>
                    <a:pt x="72" y="118"/>
                  </a:cubicBezTo>
                  <a:cubicBezTo>
                    <a:pt x="74" y="119"/>
                    <a:pt x="74" y="121"/>
                    <a:pt x="71" y="123"/>
                  </a:cubicBezTo>
                  <a:cubicBezTo>
                    <a:pt x="59" y="124"/>
                    <a:pt x="46" y="124"/>
                    <a:pt x="33" y="123"/>
                  </a:cubicBezTo>
                  <a:cubicBezTo>
                    <a:pt x="30" y="122"/>
                    <a:pt x="28" y="120"/>
                    <a:pt x="27" y="118"/>
                  </a:cubicBezTo>
                  <a:cubicBezTo>
                    <a:pt x="21" y="107"/>
                    <a:pt x="14" y="97"/>
                    <a:pt x="9" y="86"/>
                  </a:cubicBezTo>
                  <a:cubicBezTo>
                    <a:pt x="8" y="84"/>
                    <a:pt x="7" y="83"/>
                    <a:pt x="8" y="81"/>
                  </a:cubicBezTo>
                  <a:cubicBezTo>
                    <a:pt x="9" y="74"/>
                    <a:pt x="4" y="69"/>
                    <a:pt x="3" y="62"/>
                  </a:cubicBezTo>
                  <a:cubicBezTo>
                    <a:pt x="1" y="55"/>
                    <a:pt x="0" y="49"/>
                    <a:pt x="0" y="41"/>
                  </a:cubicBezTo>
                  <a:cubicBezTo>
                    <a:pt x="2" y="28"/>
                    <a:pt x="1" y="14"/>
                    <a:pt x="2" y="0"/>
                  </a:cubicBezTo>
                  <a:close/>
                </a:path>
              </a:pathLst>
            </a:custGeom>
            <a:solidFill>
              <a:srgbClr val="6B9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2" name="Freeform 93">
              <a:extLst>
                <a:ext uri="{FF2B5EF4-FFF2-40B4-BE49-F238E27FC236}">
                  <a16:creationId xmlns:a16="http://schemas.microsoft.com/office/drawing/2014/main" id="{50D94885-609B-049E-8CB8-B6AE042A5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9013" y="4511675"/>
              <a:ext cx="411163" cy="657225"/>
            </a:xfrm>
            <a:custGeom>
              <a:avLst/>
              <a:gdLst>
                <a:gd name="T0" fmla="*/ 66 w 93"/>
                <a:gd name="T1" fmla="*/ 103 h 148"/>
                <a:gd name="T2" fmla="*/ 89 w 93"/>
                <a:gd name="T3" fmla="*/ 143 h 148"/>
                <a:gd name="T4" fmla="*/ 92 w 93"/>
                <a:gd name="T5" fmla="*/ 148 h 148"/>
                <a:gd name="T6" fmla="*/ 77 w 93"/>
                <a:gd name="T7" fmla="*/ 143 h 148"/>
                <a:gd name="T8" fmla="*/ 65 w 93"/>
                <a:gd name="T9" fmla="*/ 133 h 148"/>
                <a:gd name="T10" fmla="*/ 15 w 93"/>
                <a:gd name="T11" fmla="*/ 45 h 148"/>
                <a:gd name="T12" fmla="*/ 5 w 93"/>
                <a:gd name="T13" fmla="*/ 28 h 148"/>
                <a:gd name="T14" fmla="*/ 0 w 93"/>
                <a:gd name="T15" fmla="*/ 24 h 148"/>
                <a:gd name="T16" fmla="*/ 1 w 93"/>
                <a:gd name="T17" fmla="*/ 19 h 148"/>
                <a:gd name="T18" fmla="*/ 13 w 93"/>
                <a:gd name="T19" fmla="*/ 0 h 148"/>
                <a:gd name="T20" fmla="*/ 41 w 93"/>
                <a:gd name="T21" fmla="*/ 61 h 148"/>
                <a:gd name="T22" fmla="*/ 63 w 93"/>
                <a:gd name="T23" fmla="*/ 99 h 148"/>
                <a:gd name="T24" fmla="*/ 66 w 93"/>
                <a:gd name="T25" fmla="*/ 10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48">
                  <a:moveTo>
                    <a:pt x="66" y="103"/>
                  </a:moveTo>
                  <a:cubicBezTo>
                    <a:pt x="73" y="117"/>
                    <a:pt x="80" y="131"/>
                    <a:pt x="89" y="143"/>
                  </a:cubicBezTo>
                  <a:cubicBezTo>
                    <a:pt x="90" y="145"/>
                    <a:pt x="93" y="145"/>
                    <a:pt x="92" y="148"/>
                  </a:cubicBezTo>
                  <a:cubicBezTo>
                    <a:pt x="87" y="146"/>
                    <a:pt x="82" y="144"/>
                    <a:pt x="77" y="143"/>
                  </a:cubicBezTo>
                  <a:cubicBezTo>
                    <a:pt x="71" y="142"/>
                    <a:pt x="67" y="138"/>
                    <a:pt x="65" y="133"/>
                  </a:cubicBezTo>
                  <a:cubicBezTo>
                    <a:pt x="48" y="104"/>
                    <a:pt x="31" y="75"/>
                    <a:pt x="15" y="45"/>
                  </a:cubicBezTo>
                  <a:cubicBezTo>
                    <a:pt x="11" y="39"/>
                    <a:pt x="7" y="35"/>
                    <a:pt x="5" y="28"/>
                  </a:cubicBezTo>
                  <a:cubicBezTo>
                    <a:pt x="5" y="26"/>
                    <a:pt x="3" y="24"/>
                    <a:pt x="0" y="24"/>
                  </a:cubicBezTo>
                  <a:cubicBezTo>
                    <a:pt x="0" y="22"/>
                    <a:pt x="1" y="21"/>
                    <a:pt x="1" y="19"/>
                  </a:cubicBezTo>
                  <a:cubicBezTo>
                    <a:pt x="5" y="13"/>
                    <a:pt x="9" y="7"/>
                    <a:pt x="13" y="0"/>
                  </a:cubicBezTo>
                  <a:cubicBezTo>
                    <a:pt x="16" y="24"/>
                    <a:pt x="31" y="42"/>
                    <a:pt x="41" y="61"/>
                  </a:cubicBezTo>
                  <a:cubicBezTo>
                    <a:pt x="48" y="74"/>
                    <a:pt x="55" y="86"/>
                    <a:pt x="63" y="99"/>
                  </a:cubicBezTo>
                  <a:cubicBezTo>
                    <a:pt x="63" y="100"/>
                    <a:pt x="64" y="102"/>
                    <a:pt x="66" y="103"/>
                  </a:cubicBezTo>
                  <a:close/>
                </a:path>
              </a:pathLst>
            </a:custGeom>
            <a:solidFill>
              <a:srgbClr val="5276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3" name="Freeform 94">
              <a:extLst>
                <a:ext uri="{FF2B5EF4-FFF2-40B4-BE49-F238E27FC236}">
                  <a16:creationId xmlns:a16="http://schemas.microsoft.com/office/drawing/2014/main" id="{90EC6F20-ABB8-4BC2-8E7A-2E8ECFB21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8263" y="4533900"/>
              <a:ext cx="411163" cy="625475"/>
            </a:xfrm>
            <a:custGeom>
              <a:avLst/>
              <a:gdLst>
                <a:gd name="T0" fmla="*/ 52 w 93"/>
                <a:gd name="T1" fmla="*/ 138 h 141"/>
                <a:gd name="T2" fmla="*/ 21 w 93"/>
                <a:gd name="T3" fmla="*/ 85 h 141"/>
                <a:gd name="T4" fmla="*/ 6 w 93"/>
                <a:gd name="T5" fmla="*/ 58 h 141"/>
                <a:gd name="T6" fmla="*/ 2 w 93"/>
                <a:gd name="T7" fmla="*/ 48 h 141"/>
                <a:gd name="T8" fmla="*/ 3 w 93"/>
                <a:gd name="T9" fmla="*/ 37 h 141"/>
                <a:gd name="T10" fmla="*/ 3 w 93"/>
                <a:gd name="T11" fmla="*/ 30 h 141"/>
                <a:gd name="T12" fmla="*/ 2 w 93"/>
                <a:gd name="T13" fmla="*/ 5 h 141"/>
                <a:gd name="T14" fmla="*/ 9 w 93"/>
                <a:gd name="T15" fmla="*/ 1 h 141"/>
                <a:gd name="T16" fmla="*/ 13 w 93"/>
                <a:gd name="T17" fmla="*/ 2 h 141"/>
                <a:gd name="T18" fmla="*/ 37 w 93"/>
                <a:gd name="T19" fmla="*/ 41 h 141"/>
                <a:gd name="T20" fmla="*/ 91 w 93"/>
                <a:gd name="T21" fmla="*/ 131 h 141"/>
                <a:gd name="T22" fmla="*/ 92 w 93"/>
                <a:gd name="T23" fmla="*/ 137 h 141"/>
                <a:gd name="T24" fmla="*/ 85 w 93"/>
                <a:gd name="T25" fmla="*/ 140 h 141"/>
                <a:gd name="T26" fmla="*/ 53 w 93"/>
                <a:gd name="T27" fmla="*/ 139 h 141"/>
                <a:gd name="T28" fmla="*/ 52 w 93"/>
                <a:gd name="T29" fmla="*/ 13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141">
                  <a:moveTo>
                    <a:pt x="52" y="138"/>
                  </a:moveTo>
                  <a:cubicBezTo>
                    <a:pt x="38" y="123"/>
                    <a:pt x="32" y="103"/>
                    <a:pt x="21" y="85"/>
                  </a:cubicBezTo>
                  <a:cubicBezTo>
                    <a:pt x="16" y="76"/>
                    <a:pt x="11" y="67"/>
                    <a:pt x="6" y="58"/>
                  </a:cubicBezTo>
                  <a:cubicBezTo>
                    <a:pt x="5" y="54"/>
                    <a:pt x="4" y="51"/>
                    <a:pt x="2" y="48"/>
                  </a:cubicBezTo>
                  <a:cubicBezTo>
                    <a:pt x="0" y="44"/>
                    <a:pt x="0" y="41"/>
                    <a:pt x="3" y="37"/>
                  </a:cubicBezTo>
                  <a:cubicBezTo>
                    <a:pt x="5" y="35"/>
                    <a:pt x="4" y="32"/>
                    <a:pt x="3" y="30"/>
                  </a:cubicBezTo>
                  <a:cubicBezTo>
                    <a:pt x="2" y="21"/>
                    <a:pt x="4" y="13"/>
                    <a:pt x="2" y="5"/>
                  </a:cubicBezTo>
                  <a:cubicBezTo>
                    <a:pt x="1" y="0"/>
                    <a:pt x="5" y="0"/>
                    <a:pt x="9" y="1"/>
                  </a:cubicBezTo>
                  <a:cubicBezTo>
                    <a:pt x="10" y="1"/>
                    <a:pt x="12" y="1"/>
                    <a:pt x="13" y="2"/>
                  </a:cubicBezTo>
                  <a:cubicBezTo>
                    <a:pt x="23" y="14"/>
                    <a:pt x="29" y="28"/>
                    <a:pt x="37" y="41"/>
                  </a:cubicBezTo>
                  <a:cubicBezTo>
                    <a:pt x="55" y="71"/>
                    <a:pt x="73" y="101"/>
                    <a:pt x="91" y="131"/>
                  </a:cubicBezTo>
                  <a:cubicBezTo>
                    <a:pt x="92" y="133"/>
                    <a:pt x="93" y="135"/>
                    <a:pt x="92" y="137"/>
                  </a:cubicBezTo>
                  <a:cubicBezTo>
                    <a:pt x="90" y="140"/>
                    <a:pt x="87" y="140"/>
                    <a:pt x="85" y="140"/>
                  </a:cubicBezTo>
                  <a:cubicBezTo>
                    <a:pt x="74" y="141"/>
                    <a:pt x="64" y="141"/>
                    <a:pt x="53" y="139"/>
                  </a:cubicBezTo>
                  <a:cubicBezTo>
                    <a:pt x="53" y="139"/>
                    <a:pt x="52" y="139"/>
                    <a:pt x="52" y="138"/>
                  </a:cubicBezTo>
                  <a:close/>
                </a:path>
              </a:pathLst>
            </a:custGeom>
            <a:solidFill>
              <a:srgbClr val="85AC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4" name="Freeform 95">
              <a:extLst>
                <a:ext uri="{FF2B5EF4-FFF2-40B4-BE49-F238E27FC236}">
                  <a16:creationId xmlns:a16="http://schemas.microsoft.com/office/drawing/2014/main" id="{9A9F7B31-2F24-3514-51BC-2EFF80546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3650" y="4268788"/>
              <a:ext cx="955675" cy="904875"/>
            </a:xfrm>
            <a:custGeom>
              <a:avLst/>
              <a:gdLst>
                <a:gd name="T0" fmla="*/ 106 w 216"/>
                <a:gd name="T1" fmla="*/ 192 h 204"/>
                <a:gd name="T2" fmla="*/ 76 w 216"/>
                <a:gd name="T3" fmla="*/ 141 h 204"/>
                <a:gd name="T4" fmla="*/ 29 w 216"/>
                <a:gd name="T5" fmla="*/ 63 h 204"/>
                <a:gd name="T6" fmla="*/ 20 w 216"/>
                <a:gd name="T7" fmla="*/ 48 h 204"/>
                <a:gd name="T8" fmla="*/ 20 w 216"/>
                <a:gd name="T9" fmla="*/ 48 h 204"/>
                <a:gd name="T10" fmla="*/ 1 w 216"/>
                <a:gd name="T11" fmla="*/ 16 h 204"/>
                <a:gd name="T12" fmla="*/ 1 w 216"/>
                <a:gd name="T13" fmla="*/ 14 h 204"/>
                <a:gd name="T14" fmla="*/ 4 w 216"/>
                <a:gd name="T15" fmla="*/ 0 h 204"/>
                <a:gd name="T16" fmla="*/ 12 w 216"/>
                <a:gd name="T17" fmla="*/ 18 h 204"/>
                <a:gd name="T18" fmla="*/ 71 w 216"/>
                <a:gd name="T19" fmla="*/ 121 h 204"/>
                <a:gd name="T20" fmla="*/ 94 w 216"/>
                <a:gd name="T21" fmla="*/ 158 h 204"/>
                <a:gd name="T22" fmla="*/ 110 w 216"/>
                <a:gd name="T23" fmla="*/ 187 h 204"/>
                <a:gd name="T24" fmla="*/ 129 w 216"/>
                <a:gd name="T25" fmla="*/ 197 h 204"/>
                <a:gd name="T26" fmla="*/ 134 w 216"/>
                <a:gd name="T27" fmla="*/ 197 h 204"/>
                <a:gd name="T28" fmla="*/ 179 w 216"/>
                <a:gd name="T29" fmla="*/ 198 h 204"/>
                <a:gd name="T30" fmla="*/ 210 w 216"/>
                <a:gd name="T31" fmla="*/ 199 h 204"/>
                <a:gd name="T32" fmla="*/ 216 w 216"/>
                <a:gd name="T33" fmla="*/ 200 h 204"/>
                <a:gd name="T34" fmla="*/ 210 w 216"/>
                <a:gd name="T35" fmla="*/ 202 h 204"/>
                <a:gd name="T36" fmla="*/ 158 w 216"/>
                <a:gd name="T37" fmla="*/ 203 h 204"/>
                <a:gd name="T38" fmla="*/ 114 w 216"/>
                <a:gd name="T39" fmla="*/ 199 h 204"/>
                <a:gd name="T40" fmla="*/ 106 w 216"/>
                <a:gd name="T41" fmla="*/ 19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16" h="204">
                  <a:moveTo>
                    <a:pt x="106" y="192"/>
                  </a:moveTo>
                  <a:cubicBezTo>
                    <a:pt x="95" y="175"/>
                    <a:pt x="86" y="158"/>
                    <a:pt x="76" y="141"/>
                  </a:cubicBezTo>
                  <a:cubicBezTo>
                    <a:pt x="60" y="115"/>
                    <a:pt x="45" y="89"/>
                    <a:pt x="29" y="63"/>
                  </a:cubicBezTo>
                  <a:cubicBezTo>
                    <a:pt x="25" y="58"/>
                    <a:pt x="23" y="53"/>
                    <a:pt x="20" y="48"/>
                  </a:cubicBezTo>
                  <a:cubicBezTo>
                    <a:pt x="20" y="48"/>
                    <a:pt x="20" y="48"/>
                    <a:pt x="20" y="48"/>
                  </a:cubicBezTo>
                  <a:cubicBezTo>
                    <a:pt x="14" y="37"/>
                    <a:pt x="7" y="27"/>
                    <a:pt x="1" y="16"/>
                  </a:cubicBezTo>
                  <a:cubicBezTo>
                    <a:pt x="1" y="15"/>
                    <a:pt x="1" y="14"/>
                    <a:pt x="1" y="14"/>
                  </a:cubicBezTo>
                  <a:cubicBezTo>
                    <a:pt x="2" y="9"/>
                    <a:pt x="0" y="4"/>
                    <a:pt x="4" y="0"/>
                  </a:cubicBezTo>
                  <a:cubicBezTo>
                    <a:pt x="4" y="7"/>
                    <a:pt x="8" y="13"/>
                    <a:pt x="12" y="18"/>
                  </a:cubicBezTo>
                  <a:cubicBezTo>
                    <a:pt x="32" y="52"/>
                    <a:pt x="51" y="86"/>
                    <a:pt x="71" y="121"/>
                  </a:cubicBezTo>
                  <a:cubicBezTo>
                    <a:pt x="79" y="133"/>
                    <a:pt x="85" y="146"/>
                    <a:pt x="94" y="158"/>
                  </a:cubicBezTo>
                  <a:cubicBezTo>
                    <a:pt x="100" y="167"/>
                    <a:pt x="105" y="177"/>
                    <a:pt x="110" y="187"/>
                  </a:cubicBezTo>
                  <a:cubicBezTo>
                    <a:pt x="115" y="195"/>
                    <a:pt x="121" y="198"/>
                    <a:pt x="129" y="197"/>
                  </a:cubicBezTo>
                  <a:cubicBezTo>
                    <a:pt x="131" y="197"/>
                    <a:pt x="133" y="197"/>
                    <a:pt x="134" y="197"/>
                  </a:cubicBezTo>
                  <a:cubicBezTo>
                    <a:pt x="149" y="200"/>
                    <a:pt x="164" y="198"/>
                    <a:pt x="179" y="198"/>
                  </a:cubicBezTo>
                  <a:cubicBezTo>
                    <a:pt x="189" y="198"/>
                    <a:pt x="199" y="198"/>
                    <a:pt x="210" y="199"/>
                  </a:cubicBezTo>
                  <a:cubicBezTo>
                    <a:pt x="212" y="199"/>
                    <a:pt x="214" y="198"/>
                    <a:pt x="216" y="200"/>
                  </a:cubicBezTo>
                  <a:cubicBezTo>
                    <a:pt x="215" y="202"/>
                    <a:pt x="212" y="202"/>
                    <a:pt x="210" y="202"/>
                  </a:cubicBezTo>
                  <a:cubicBezTo>
                    <a:pt x="192" y="201"/>
                    <a:pt x="175" y="203"/>
                    <a:pt x="158" y="203"/>
                  </a:cubicBezTo>
                  <a:cubicBezTo>
                    <a:pt x="143" y="204"/>
                    <a:pt x="129" y="201"/>
                    <a:pt x="114" y="199"/>
                  </a:cubicBezTo>
                  <a:cubicBezTo>
                    <a:pt x="109" y="199"/>
                    <a:pt x="109" y="194"/>
                    <a:pt x="106" y="192"/>
                  </a:cubicBezTo>
                  <a:close/>
                </a:path>
              </a:pathLst>
            </a:custGeom>
            <a:solidFill>
              <a:srgbClr val="A745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5" name="Freeform 96">
              <a:extLst>
                <a:ext uri="{FF2B5EF4-FFF2-40B4-BE49-F238E27FC236}">
                  <a16:creationId xmlns:a16="http://schemas.microsoft.com/office/drawing/2014/main" id="{86535211-F52A-4A72-B698-52D3E5E98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825" y="4338638"/>
              <a:ext cx="84138" cy="142875"/>
            </a:xfrm>
            <a:custGeom>
              <a:avLst/>
              <a:gdLst>
                <a:gd name="T0" fmla="*/ 0 w 19"/>
                <a:gd name="T1" fmla="*/ 0 h 32"/>
                <a:gd name="T2" fmla="*/ 19 w 19"/>
                <a:gd name="T3" fmla="*/ 32 h 32"/>
                <a:gd name="T4" fmla="*/ 0 w 19"/>
                <a:gd name="T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2">
                  <a:moveTo>
                    <a:pt x="0" y="0"/>
                  </a:moveTo>
                  <a:cubicBezTo>
                    <a:pt x="7" y="10"/>
                    <a:pt x="14" y="21"/>
                    <a:pt x="19" y="32"/>
                  </a:cubicBezTo>
                  <a:cubicBezTo>
                    <a:pt x="11" y="22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B1A7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6" name="Freeform 97">
              <a:extLst>
                <a:ext uri="{FF2B5EF4-FFF2-40B4-BE49-F238E27FC236}">
                  <a16:creationId xmlns:a16="http://schemas.microsoft.com/office/drawing/2014/main" id="{FFB073A8-076C-F2D7-3D42-D4C617FA0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3" y="4481513"/>
              <a:ext cx="39688" cy="66675"/>
            </a:xfrm>
            <a:custGeom>
              <a:avLst/>
              <a:gdLst>
                <a:gd name="T0" fmla="*/ 0 w 9"/>
                <a:gd name="T1" fmla="*/ 0 h 15"/>
                <a:gd name="T2" fmla="*/ 9 w 9"/>
                <a:gd name="T3" fmla="*/ 15 h 15"/>
                <a:gd name="T4" fmla="*/ 6 w 9"/>
                <a:gd name="T5" fmla="*/ 13 h 15"/>
                <a:gd name="T6" fmla="*/ 0 w 9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4"/>
                    <a:pt x="7" y="10"/>
                    <a:pt x="9" y="15"/>
                  </a:cubicBezTo>
                  <a:cubicBezTo>
                    <a:pt x="8" y="14"/>
                    <a:pt x="7" y="14"/>
                    <a:pt x="6" y="13"/>
                  </a:cubicBezTo>
                  <a:cubicBezTo>
                    <a:pt x="5" y="8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B0AB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7" name="Freeform 98">
              <a:extLst>
                <a:ext uri="{FF2B5EF4-FFF2-40B4-BE49-F238E27FC236}">
                  <a16:creationId xmlns:a16="http://schemas.microsoft.com/office/drawing/2014/main" id="{E06DB1BA-CCD4-B39D-02E6-4D46BA21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7413" y="3416300"/>
              <a:ext cx="376238" cy="741363"/>
            </a:xfrm>
            <a:custGeom>
              <a:avLst/>
              <a:gdLst>
                <a:gd name="T0" fmla="*/ 45 w 85"/>
                <a:gd name="T1" fmla="*/ 138 h 167"/>
                <a:gd name="T2" fmla="*/ 3 w 85"/>
                <a:gd name="T3" fmla="*/ 65 h 167"/>
                <a:gd name="T4" fmla="*/ 0 w 85"/>
                <a:gd name="T5" fmla="*/ 58 h 167"/>
                <a:gd name="T6" fmla="*/ 6 w 85"/>
                <a:gd name="T7" fmla="*/ 62 h 167"/>
                <a:gd name="T8" fmla="*/ 8 w 85"/>
                <a:gd name="T9" fmla="*/ 68 h 167"/>
                <a:gd name="T10" fmla="*/ 13 w 85"/>
                <a:gd name="T11" fmla="*/ 71 h 167"/>
                <a:gd name="T12" fmla="*/ 14 w 85"/>
                <a:gd name="T13" fmla="*/ 66 h 167"/>
                <a:gd name="T14" fmla="*/ 12 w 85"/>
                <a:gd name="T15" fmla="*/ 58 h 167"/>
                <a:gd name="T16" fmla="*/ 12 w 85"/>
                <a:gd name="T17" fmla="*/ 44 h 167"/>
                <a:gd name="T18" fmla="*/ 11 w 85"/>
                <a:gd name="T19" fmla="*/ 35 h 167"/>
                <a:gd name="T20" fmla="*/ 10 w 85"/>
                <a:gd name="T21" fmla="*/ 24 h 167"/>
                <a:gd name="T22" fmla="*/ 11 w 85"/>
                <a:gd name="T23" fmla="*/ 17 h 167"/>
                <a:gd name="T24" fmla="*/ 5 w 85"/>
                <a:gd name="T25" fmla="*/ 7 h 167"/>
                <a:gd name="T26" fmla="*/ 4 w 85"/>
                <a:gd name="T27" fmla="*/ 0 h 167"/>
                <a:gd name="T28" fmla="*/ 14 w 85"/>
                <a:gd name="T29" fmla="*/ 13 h 167"/>
                <a:gd name="T30" fmla="*/ 22 w 85"/>
                <a:gd name="T31" fmla="*/ 27 h 167"/>
                <a:gd name="T32" fmla="*/ 23 w 85"/>
                <a:gd name="T33" fmla="*/ 29 h 167"/>
                <a:gd name="T34" fmla="*/ 28 w 85"/>
                <a:gd name="T35" fmla="*/ 40 h 167"/>
                <a:gd name="T36" fmla="*/ 48 w 85"/>
                <a:gd name="T37" fmla="*/ 71 h 167"/>
                <a:gd name="T38" fmla="*/ 69 w 85"/>
                <a:gd name="T39" fmla="*/ 108 h 167"/>
                <a:gd name="T40" fmla="*/ 72 w 85"/>
                <a:gd name="T41" fmla="*/ 113 h 167"/>
                <a:gd name="T42" fmla="*/ 81 w 85"/>
                <a:gd name="T43" fmla="*/ 127 h 167"/>
                <a:gd name="T44" fmla="*/ 82 w 85"/>
                <a:gd name="T45" fmla="*/ 135 h 167"/>
                <a:gd name="T46" fmla="*/ 76 w 85"/>
                <a:gd name="T47" fmla="*/ 129 h 167"/>
                <a:gd name="T48" fmla="*/ 68 w 85"/>
                <a:gd name="T49" fmla="*/ 117 h 167"/>
                <a:gd name="T50" fmla="*/ 65 w 85"/>
                <a:gd name="T51" fmla="*/ 113 h 167"/>
                <a:gd name="T52" fmla="*/ 60 w 85"/>
                <a:gd name="T53" fmla="*/ 119 h 167"/>
                <a:gd name="T54" fmla="*/ 64 w 85"/>
                <a:gd name="T55" fmla="*/ 123 h 167"/>
                <a:gd name="T56" fmla="*/ 68 w 85"/>
                <a:gd name="T57" fmla="*/ 127 h 167"/>
                <a:gd name="T58" fmla="*/ 73 w 85"/>
                <a:gd name="T59" fmla="*/ 147 h 167"/>
                <a:gd name="T60" fmla="*/ 70 w 85"/>
                <a:gd name="T61" fmla="*/ 148 h 167"/>
                <a:gd name="T62" fmla="*/ 65 w 85"/>
                <a:gd name="T63" fmla="*/ 144 h 167"/>
                <a:gd name="T64" fmla="*/ 67 w 85"/>
                <a:gd name="T65" fmla="*/ 151 h 167"/>
                <a:gd name="T66" fmla="*/ 71 w 85"/>
                <a:gd name="T67" fmla="*/ 161 h 167"/>
                <a:gd name="T68" fmla="*/ 70 w 85"/>
                <a:gd name="T69" fmla="*/ 166 h 167"/>
                <a:gd name="T70" fmla="*/ 65 w 85"/>
                <a:gd name="T71" fmla="*/ 164 h 167"/>
                <a:gd name="T72" fmla="*/ 59 w 85"/>
                <a:gd name="T73" fmla="*/ 162 h 167"/>
                <a:gd name="T74" fmla="*/ 45 w 85"/>
                <a:gd name="T75" fmla="*/ 13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" h="167">
                  <a:moveTo>
                    <a:pt x="45" y="138"/>
                  </a:moveTo>
                  <a:cubicBezTo>
                    <a:pt x="31" y="113"/>
                    <a:pt x="17" y="89"/>
                    <a:pt x="3" y="65"/>
                  </a:cubicBezTo>
                  <a:cubicBezTo>
                    <a:pt x="2" y="63"/>
                    <a:pt x="0" y="61"/>
                    <a:pt x="0" y="58"/>
                  </a:cubicBezTo>
                  <a:cubicBezTo>
                    <a:pt x="3" y="58"/>
                    <a:pt x="5" y="60"/>
                    <a:pt x="6" y="62"/>
                  </a:cubicBezTo>
                  <a:cubicBezTo>
                    <a:pt x="6" y="64"/>
                    <a:pt x="7" y="66"/>
                    <a:pt x="8" y="68"/>
                  </a:cubicBezTo>
                  <a:cubicBezTo>
                    <a:pt x="9" y="69"/>
                    <a:pt x="10" y="72"/>
                    <a:pt x="13" y="71"/>
                  </a:cubicBezTo>
                  <a:cubicBezTo>
                    <a:pt x="15" y="70"/>
                    <a:pt x="15" y="67"/>
                    <a:pt x="14" y="66"/>
                  </a:cubicBezTo>
                  <a:cubicBezTo>
                    <a:pt x="14" y="63"/>
                    <a:pt x="14" y="60"/>
                    <a:pt x="12" y="58"/>
                  </a:cubicBezTo>
                  <a:cubicBezTo>
                    <a:pt x="7" y="53"/>
                    <a:pt x="8" y="49"/>
                    <a:pt x="12" y="44"/>
                  </a:cubicBezTo>
                  <a:cubicBezTo>
                    <a:pt x="15" y="41"/>
                    <a:pt x="15" y="38"/>
                    <a:pt x="11" y="35"/>
                  </a:cubicBezTo>
                  <a:cubicBezTo>
                    <a:pt x="5" y="32"/>
                    <a:pt x="8" y="26"/>
                    <a:pt x="10" y="24"/>
                  </a:cubicBezTo>
                  <a:cubicBezTo>
                    <a:pt x="15" y="21"/>
                    <a:pt x="13" y="20"/>
                    <a:pt x="11" y="17"/>
                  </a:cubicBezTo>
                  <a:cubicBezTo>
                    <a:pt x="9" y="14"/>
                    <a:pt x="7" y="10"/>
                    <a:pt x="5" y="7"/>
                  </a:cubicBezTo>
                  <a:cubicBezTo>
                    <a:pt x="5" y="5"/>
                    <a:pt x="2" y="3"/>
                    <a:pt x="4" y="0"/>
                  </a:cubicBezTo>
                  <a:cubicBezTo>
                    <a:pt x="9" y="3"/>
                    <a:pt x="11" y="8"/>
                    <a:pt x="14" y="13"/>
                  </a:cubicBezTo>
                  <a:cubicBezTo>
                    <a:pt x="17" y="17"/>
                    <a:pt x="19" y="22"/>
                    <a:pt x="22" y="27"/>
                  </a:cubicBezTo>
                  <a:cubicBezTo>
                    <a:pt x="23" y="28"/>
                    <a:pt x="23" y="28"/>
                    <a:pt x="23" y="29"/>
                  </a:cubicBezTo>
                  <a:cubicBezTo>
                    <a:pt x="23" y="34"/>
                    <a:pt x="26" y="37"/>
                    <a:pt x="28" y="40"/>
                  </a:cubicBezTo>
                  <a:cubicBezTo>
                    <a:pt x="34" y="51"/>
                    <a:pt x="40" y="62"/>
                    <a:pt x="48" y="71"/>
                  </a:cubicBezTo>
                  <a:cubicBezTo>
                    <a:pt x="56" y="83"/>
                    <a:pt x="63" y="95"/>
                    <a:pt x="69" y="108"/>
                  </a:cubicBezTo>
                  <a:cubicBezTo>
                    <a:pt x="70" y="109"/>
                    <a:pt x="71" y="111"/>
                    <a:pt x="72" y="113"/>
                  </a:cubicBezTo>
                  <a:cubicBezTo>
                    <a:pt x="75" y="118"/>
                    <a:pt x="77" y="123"/>
                    <a:pt x="81" y="127"/>
                  </a:cubicBezTo>
                  <a:cubicBezTo>
                    <a:pt x="82" y="130"/>
                    <a:pt x="85" y="132"/>
                    <a:pt x="82" y="135"/>
                  </a:cubicBezTo>
                  <a:cubicBezTo>
                    <a:pt x="78" y="135"/>
                    <a:pt x="78" y="131"/>
                    <a:pt x="76" y="129"/>
                  </a:cubicBezTo>
                  <a:cubicBezTo>
                    <a:pt x="73" y="125"/>
                    <a:pt x="71" y="121"/>
                    <a:pt x="68" y="117"/>
                  </a:cubicBezTo>
                  <a:cubicBezTo>
                    <a:pt x="67" y="115"/>
                    <a:pt x="67" y="112"/>
                    <a:pt x="65" y="113"/>
                  </a:cubicBezTo>
                  <a:cubicBezTo>
                    <a:pt x="63" y="114"/>
                    <a:pt x="60" y="116"/>
                    <a:pt x="60" y="119"/>
                  </a:cubicBezTo>
                  <a:cubicBezTo>
                    <a:pt x="60" y="121"/>
                    <a:pt x="62" y="123"/>
                    <a:pt x="64" y="123"/>
                  </a:cubicBezTo>
                  <a:cubicBezTo>
                    <a:pt x="69" y="121"/>
                    <a:pt x="68" y="125"/>
                    <a:pt x="68" y="127"/>
                  </a:cubicBezTo>
                  <a:cubicBezTo>
                    <a:pt x="66" y="135"/>
                    <a:pt x="69" y="141"/>
                    <a:pt x="73" y="147"/>
                  </a:cubicBezTo>
                  <a:cubicBezTo>
                    <a:pt x="72" y="147"/>
                    <a:pt x="71" y="148"/>
                    <a:pt x="70" y="148"/>
                  </a:cubicBezTo>
                  <a:cubicBezTo>
                    <a:pt x="68" y="148"/>
                    <a:pt x="67" y="142"/>
                    <a:pt x="65" y="144"/>
                  </a:cubicBezTo>
                  <a:cubicBezTo>
                    <a:pt x="62" y="147"/>
                    <a:pt x="67" y="149"/>
                    <a:pt x="67" y="151"/>
                  </a:cubicBezTo>
                  <a:cubicBezTo>
                    <a:pt x="68" y="154"/>
                    <a:pt x="72" y="157"/>
                    <a:pt x="71" y="161"/>
                  </a:cubicBezTo>
                  <a:cubicBezTo>
                    <a:pt x="71" y="163"/>
                    <a:pt x="71" y="165"/>
                    <a:pt x="70" y="166"/>
                  </a:cubicBezTo>
                  <a:cubicBezTo>
                    <a:pt x="68" y="167"/>
                    <a:pt x="66" y="166"/>
                    <a:pt x="65" y="164"/>
                  </a:cubicBezTo>
                  <a:cubicBezTo>
                    <a:pt x="64" y="163"/>
                    <a:pt x="62" y="162"/>
                    <a:pt x="59" y="162"/>
                  </a:cubicBezTo>
                  <a:cubicBezTo>
                    <a:pt x="52" y="156"/>
                    <a:pt x="48" y="147"/>
                    <a:pt x="45" y="138"/>
                  </a:cubicBezTo>
                  <a:close/>
                </a:path>
              </a:pathLst>
            </a:custGeom>
            <a:solidFill>
              <a:srgbClr val="975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8" name="Freeform 99">
              <a:extLst>
                <a:ext uri="{FF2B5EF4-FFF2-40B4-BE49-F238E27FC236}">
                  <a16:creationId xmlns:a16="http://schemas.microsoft.com/office/drawing/2014/main" id="{149299BD-C40F-7F09-0C28-86C2150A6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0113" y="3398838"/>
              <a:ext cx="428625" cy="155575"/>
            </a:xfrm>
            <a:custGeom>
              <a:avLst/>
              <a:gdLst>
                <a:gd name="T0" fmla="*/ 19 w 97"/>
                <a:gd name="T1" fmla="*/ 32 h 35"/>
                <a:gd name="T2" fmla="*/ 1 w 97"/>
                <a:gd name="T3" fmla="*/ 4 h 35"/>
                <a:gd name="T4" fmla="*/ 0 w 97"/>
                <a:gd name="T5" fmla="*/ 0 h 35"/>
                <a:gd name="T6" fmla="*/ 62 w 97"/>
                <a:gd name="T7" fmla="*/ 0 h 35"/>
                <a:gd name="T8" fmla="*/ 83 w 97"/>
                <a:gd name="T9" fmla="*/ 0 h 35"/>
                <a:gd name="T10" fmla="*/ 91 w 97"/>
                <a:gd name="T11" fmla="*/ 8 h 35"/>
                <a:gd name="T12" fmla="*/ 94 w 97"/>
                <a:gd name="T13" fmla="*/ 23 h 35"/>
                <a:gd name="T14" fmla="*/ 87 w 97"/>
                <a:gd name="T15" fmla="*/ 32 h 35"/>
                <a:gd name="T16" fmla="*/ 83 w 97"/>
                <a:gd name="T17" fmla="*/ 33 h 35"/>
                <a:gd name="T18" fmla="*/ 24 w 97"/>
                <a:gd name="T19" fmla="*/ 34 h 35"/>
                <a:gd name="T20" fmla="*/ 19 w 97"/>
                <a:gd name="T21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" h="35">
                  <a:moveTo>
                    <a:pt x="19" y="32"/>
                  </a:moveTo>
                  <a:cubicBezTo>
                    <a:pt x="11" y="24"/>
                    <a:pt x="7" y="13"/>
                    <a:pt x="1" y="4"/>
                  </a:cubicBezTo>
                  <a:cubicBezTo>
                    <a:pt x="1" y="3"/>
                    <a:pt x="0" y="1"/>
                    <a:pt x="0" y="0"/>
                  </a:cubicBezTo>
                  <a:cubicBezTo>
                    <a:pt x="21" y="0"/>
                    <a:pt x="41" y="0"/>
                    <a:pt x="62" y="0"/>
                  </a:cubicBezTo>
                  <a:cubicBezTo>
                    <a:pt x="69" y="0"/>
                    <a:pt x="76" y="0"/>
                    <a:pt x="83" y="0"/>
                  </a:cubicBezTo>
                  <a:cubicBezTo>
                    <a:pt x="86" y="3"/>
                    <a:pt x="88" y="5"/>
                    <a:pt x="91" y="8"/>
                  </a:cubicBezTo>
                  <a:cubicBezTo>
                    <a:pt x="96" y="12"/>
                    <a:pt x="97" y="17"/>
                    <a:pt x="94" y="23"/>
                  </a:cubicBezTo>
                  <a:cubicBezTo>
                    <a:pt x="92" y="26"/>
                    <a:pt x="90" y="29"/>
                    <a:pt x="87" y="32"/>
                  </a:cubicBezTo>
                  <a:cubicBezTo>
                    <a:pt x="86" y="33"/>
                    <a:pt x="85" y="33"/>
                    <a:pt x="83" y="33"/>
                  </a:cubicBezTo>
                  <a:cubicBezTo>
                    <a:pt x="64" y="35"/>
                    <a:pt x="44" y="34"/>
                    <a:pt x="24" y="34"/>
                  </a:cubicBezTo>
                  <a:cubicBezTo>
                    <a:pt x="22" y="34"/>
                    <a:pt x="20" y="33"/>
                    <a:pt x="19" y="32"/>
                  </a:cubicBezTo>
                  <a:close/>
                </a:path>
              </a:pathLst>
            </a:custGeom>
            <a:solidFill>
              <a:srgbClr val="6825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9" name="Freeform 100">
              <a:extLst>
                <a:ext uri="{FF2B5EF4-FFF2-40B4-BE49-F238E27FC236}">
                  <a16:creationId xmlns:a16="http://schemas.microsoft.com/office/drawing/2014/main" id="{331B41D2-929F-E633-A13C-F70D34F25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0" y="3571875"/>
              <a:ext cx="722313" cy="1273175"/>
            </a:xfrm>
            <a:custGeom>
              <a:avLst/>
              <a:gdLst>
                <a:gd name="T0" fmla="*/ 8 w 163"/>
                <a:gd name="T1" fmla="*/ 0 h 287"/>
                <a:gd name="T2" fmla="*/ 12 w 163"/>
                <a:gd name="T3" fmla="*/ 4 h 287"/>
                <a:gd name="T4" fmla="*/ 35 w 163"/>
                <a:gd name="T5" fmla="*/ 55 h 287"/>
                <a:gd name="T6" fmla="*/ 64 w 163"/>
                <a:gd name="T7" fmla="*/ 107 h 287"/>
                <a:gd name="T8" fmla="*/ 98 w 163"/>
                <a:gd name="T9" fmla="*/ 169 h 287"/>
                <a:gd name="T10" fmla="*/ 126 w 163"/>
                <a:gd name="T11" fmla="*/ 220 h 287"/>
                <a:gd name="T12" fmla="*/ 132 w 163"/>
                <a:gd name="T13" fmla="*/ 230 h 287"/>
                <a:gd name="T14" fmla="*/ 139 w 163"/>
                <a:gd name="T15" fmla="*/ 241 h 287"/>
                <a:gd name="T16" fmla="*/ 160 w 163"/>
                <a:gd name="T17" fmla="*/ 280 h 287"/>
                <a:gd name="T18" fmla="*/ 160 w 163"/>
                <a:gd name="T19" fmla="*/ 287 h 287"/>
                <a:gd name="T20" fmla="*/ 156 w 163"/>
                <a:gd name="T21" fmla="*/ 284 h 287"/>
                <a:gd name="T22" fmla="*/ 119 w 163"/>
                <a:gd name="T23" fmla="*/ 222 h 287"/>
                <a:gd name="T24" fmla="*/ 77 w 163"/>
                <a:gd name="T25" fmla="*/ 152 h 287"/>
                <a:gd name="T26" fmla="*/ 71 w 163"/>
                <a:gd name="T27" fmla="*/ 137 h 287"/>
                <a:gd name="T28" fmla="*/ 29 w 163"/>
                <a:gd name="T29" fmla="*/ 66 h 287"/>
                <a:gd name="T30" fmla="*/ 2 w 163"/>
                <a:gd name="T31" fmla="*/ 22 h 287"/>
                <a:gd name="T32" fmla="*/ 0 w 163"/>
                <a:gd name="T33" fmla="*/ 16 h 287"/>
                <a:gd name="T34" fmla="*/ 5 w 163"/>
                <a:gd name="T35" fmla="*/ 6 h 287"/>
                <a:gd name="T36" fmla="*/ 7 w 163"/>
                <a:gd name="T37" fmla="*/ 1 h 287"/>
                <a:gd name="T38" fmla="*/ 8 w 163"/>
                <a:gd name="T3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3" h="287">
                  <a:moveTo>
                    <a:pt x="8" y="0"/>
                  </a:moveTo>
                  <a:cubicBezTo>
                    <a:pt x="10" y="0"/>
                    <a:pt x="11" y="2"/>
                    <a:pt x="12" y="4"/>
                  </a:cubicBezTo>
                  <a:cubicBezTo>
                    <a:pt x="17" y="22"/>
                    <a:pt x="27" y="38"/>
                    <a:pt x="35" y="55"/>
                  </a:cubicBezTo>
                  <a:cubicBezTo>
                    <a:pt x="44" y="73"/>
                    <a:pt x="55" y="89"/>
                    <a:pt x="64" y="107"/>
                  </a:cubicBezTo>
                  <a:cubicBezTo>
                    <a:pt x="74" y="128"/>
                    <a:pt x="87" y="148"/>
                    <a:pt x="98" y="169"/>
                  </a:cubicBezTo>
                  <a:cubicBezTo>
                    <a:pt x="107" y="186"/>
                    <a:pt x="116" y="203"/>
                    <a:pt x="126" y="220"/>
                  </a:cubicBezTo>
                  <a:cubicBezTo>
                    <a:pt x="129" y="223"/>
                    <a:pt x="131" y="226"/>
                    <a:pt x="132" y="230"/>
                  </a:cubicBezTo>
                  <a:cubicBezTo>
                    <a:pt x="132" y="235"/>
                    <a:pt x="137" y="237"/>
                    <a:pt x="139" y="241"/>
                  </a:cubicBezTo>
                  <a:cubicBezTo>
                    <a:pt x="148" y="253"/>
                    <a:pt x="155" y="266"/>
                    <a:pt x="160" y="280"/>
                  </a:cubicBezTo>
                  <a:cubicBezTo>
                    <a:pt x="161" y="282"/>
                    <a:pt x="163" y="285"/>
                    <a:pt x="160" y="287"/>
                  </a:cubicBezTo>
                  <a:cubicBezTo>
                    <a:pt x="158" y="287"/>
                    <a:pt x="157" y="286"/>
                    <a:pt x="156" y="284"/>
                  </a:cubicBezTo>
                  <a:cubicBezTo>
                    <a:pt x="144" y="263"/>
                    <a:pt x="130" y="243"/>
                    <a:pt x="119" y="222"/>
                  </a:cubicBezTo>
                  <a:cubicBezTo>
                    <a:pt x="105" y="198"/>
                    <a:pt x="92" y="175"/>
                    <a:pt x="77" y="152"/>
                  </a:cubicBezTo>
                  <a:cubicBezTo>
                    <a:pt x="74" y="148"/>
                    <a:pt x="70" y="144"/>
                    <a:pt x="71" y="137"/>
                  </a:cubicBezTo>
                  <a:cubicBezTo>
                    <a:pt x="57" y="114"/>
                    <a:pt x="43" y="90"/>
                    <a:pt x="29" y="66"/>
                  </a:cubicBezTo>
                  <a:cubicBezTo>
                    <a:pt x="20" y="52"/>
                    <a:pt x="11" y="37"/>
                    <a:pt x="2" y="22"/>
                  </a:cubicBezTo>
                  <a:cubicBezTo>
                    <a:pt x="1" y="20"/>
                    <a:pt x="1" y="18"/>
                    <a:pt x="0" y="16"/>
                  </a:cubicBezTo>
                  <a:cubicBezTo>
                    <a:pt x="3" y="13"/>
                    <a:pt x="3" y="9"/>
                    <a:pt x="5" y="6"/>
                  </a:cubicBezTo>
                  <a:cubicBezTo>
                    <a:pt x="6" y="4"/>
                    <a:pt x="6" y="3"/>
                    <a:pt x="7" y="1"/>
                  </a:cubicBezTo>
                  <a:cubicBezTo>
                    <a:pt x="7" y="1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541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8" name="Freeform 101">
              <a:extLst>
                <a:ext uri="{FF2B5EF4-FFF2-40B4-BE49-F238E27FC236}">
                  <a16:creationId xmlns:a16="http://schemas.microsoft.com/office/drawing/2014/main" id="{58C277A9-35CF-1212-EC3A-7558340E6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913" y="3900488"/>
              <a:ext cx="531813" cy="177800"/>
            </a:xfrm>
            <a:custGeom>
              <a:avLst/>
              <a:gdLst>
                <a:gd name="T0" fmla="*/ 10 w 120"/>
                <a:gd name="T1" fmla="*/ 26 h 40"/>
                <a:gd name="T2" fmla="*/ 8 w 120"/>
                <a:gd name="T3" fmla="*/ 18 h 40"/>
                <a:gd name="T4" fmla="*/ 7 w 120"/>
                <a:gd name="T5" fmla="*/ 17 h 40"/>
                <a:gd name="T6" fmla="*/ 16 w 120"/>
                <a:gd name="T7" fmla="*/ 3 h 40"/>
                <a:gd name="T8" fmla="*/ 66 w 120"/>
                <a:gd name="T9" fmla="*/ 3 h 40"/>
                <a:gd name="T10" fmla="*/ 97 w 120"/>
                <a:gd name="T11" fmla="*/ 3 h 40"/>
                <a:gd name="T12" fmla="*/ 106 w 120"/>
                <a:gd name="T13" fmla="*/ 7 h 40"/>
                <a:gd name="T14" fmla="*/ 107 w 120"/>
                <a:gd name="T15" fmla="*/ 8 h 40"/>
                <a:gd name="T16" fmla="*/ 116 w 120"/>
                <a:gd name="T17" fmla="*/ 14 h 40"/>
                <a:gd name="T18" fmla="*/ 114 w 120"/>
                <a:gd name="T19" fmla="*/ 30 h 40"/>
                <a:gd name="T20" fmla="*/ 104 w 120"/>
                <a:gd name="T21" fmla="*/ 37 h 40"/>
                <a:gd name="T22" fmla="*/ 95 w 120"/>
                <a:gd name="T23" fmla="*/ 40 h 40"/>
                <a:gd name="T24" fmla="*/ 29 w 120"/>
                <a:gd name="T25" fmla="*/ 40 h 40"/>
                <a:gd name="T26" fmla="*/ 19 w 120"/>
                <a:gd name="T27" fmla="*/ 37 h 40"/>
                <a:gd name="T28" fmla="*/ 10 w 120"/>
                <a:gd name="T29" fmla="*/ 2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40">
                  <a:moveTo>
                    <a:pt x="10" y="26"/>
                  </a:moveTo>
                  <a:cubicBezTo>
                    <a:pt x="11" y="23"/>
                    <a:pt x="7" y="21"/>
                    <a:pt x="8" y="18"/>
                  </a:cubicBezTo>
                  <a:cubicBezTo>
                    <a:pt x="7" y="18"/>
                    <a:pt x="7" y="18"/>
                    <a:pt x="7" y="17"/>
                  </a:cubicBezTo>
                  <a:cubicBezTo>
                    <a:pt x="0" y="4"/>
                    <a:pt x="1" y="3"/>
                    <a:pt x="16" y="3"/>
                  </a:cubicBezTo>
                  <a:cubicBezTo>
                    <a:pt x="33" y="3"/>
                    <a:pt x="49" y="3"/>
                    <a:pt x="66" y="3"/>
                  </a:cubicBezTo>
                  <a:cubicBezTo>
                    <a:pt x="76" y="4"/>
                    <a:pt x="87" y="0"/>
                    <a:pt x="97" y="3"/>
                  </a:cubicBezTo>
                  <a:cubicBezTo>
                    <a:pt x="100" y="4"/>
                    <a:pt x="103" y="5"/>
                    <a:pt x="106" y="7"/>
                  </a:cubicBezTo>
                  <a:cubicBezTo>
                    <a:pt x="106" y="7"/>
                    <a:pt x="107" y="8"/>
                    <a:pt x="107" y="8"/>
                  </a:cubicBezTo>
                  <a:cubicBezTo>
                    <a:pt x="110" y="10"/>
                    <a:pt x="113" y="12"/>
                    <a:pt x="116" y="14"/>
                  </a:cubicBezTo>
                  <a:cubicBezTo>
                    <a:pt x="120" y="20"/>
                    <a:pt x="119" y="25"/>
                    <a:pt x="114" y="30"/>
                  </a:cubicBezTo>
                  <a:cubicBezTo>
                    <a:pt x="111" y="32"/>
                    <a:pt x="108" y="35"/>
                    <a:pt x="104" y="37"/>
                  </a:cubicBezTo>
                  <a:cubicBezTo>
                    <a:pt x="102" y="40"/>
                    <a:pt x="98" y="40"/>
                    <a:pt x="95" y="40"/>
                  </a:cubicBezTo>
                  <a:cubicBezTo>
                    <a:pt x="73" y="40"/>
                    <a:pt x="51" y="40"/>
                    <a:pt x="29" y="40"/>
                  </a:cubicBezTo>
                  <a:cubicBezTo>
                    <a:pt x="25" y="40"/>
                    <a:pt x="22" y="40"/>
                    <a:pt x="19" y="37"/>
                  </a:cubicBezTo>
                  <a:cubicBezTo>
                    <a:pt x="15" y="35"/>
                    <a:pt x="15" y="29"/>
                    <a:pt x="10" y="26"/>
                  </a:cubicBezTo>
                  <a:close/>
                </a:path>
              </a:pathLst>
            </a:custGeom>
            <a:solidFill>
              <a:srgbClr val="EF7A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9" name="Freeform 102">
              <a:extLst>
                <a:ext uri="{FF2B5EF4-FFF2-40B4-BE49-F238E27FC236}">
                  <a16:creationId xmlns:a16="http://schemas.microsoft.com/office/drawing/2014/main" id="{05CE76F9-935D-A004-E74F-CD6DBD748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7325" y="3559175"/>
              <a:ext cx="93663" cy="163513"/>
            </a:xfrm>
            <a:custGeom>
              <a:avLst/>
              <a:gdLst>
                <a:gd name="T0" fmla="*/ 5 w 21"/>
                <a:gd name="T1" fmla="*/ 0 h 37"/>
                <a:gd name="T2" fmla="*/ 7 w 21"/>
                <a:gd name="T3" fmla="*/ 7 h 37"/>
                <a:gd name="T4" fmla="*/ 16 w 21"/>
                <a:gd name="T5" fmla="*/ 13 h 37"/>
                <a:gd name="T6" fmla="*/ 13 w 21"/>
                <a:gd name="T7" fmla="*/ 33 h 37"/>
                <a:gd name="T8" fmla="*/ 6 w 21"/>
                <a:gd name="T9" fmla="*/ 36 h 37"/>
                <a:gd name="T10" fmla="*/ 9 w 21"/>
                <a:gd name="T11" fmla="*/ 31 h 37"/>
                <a:gd name="T12" fmla="*/ 6 w 21"/>
                <a:gd name="T13" fmla="*/ 12 h 37"/>
                <a:gd name="T14" fmla="*/ 0 w 21"/>
                <a:gd name="T15" fmla="*/ 5 h 37"/>
                <a:gd name="T16" fmla="*/ 5 w 21"/>
                <a:gd name="T1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37">
                  <a:moveTo>
                    <a:pt x="5" y="0"/>
                  </a:moveTo>
                  <a:cubicBezTo>
                    <a:pt x="7" y="3"/>
                    <a:pt x="1" y="6"/>
                    <a:pt x="7" y="7"/>
                  </a:cubicBezTo>
                  <a:cubicBezTo>
                    <a:pt x="10" y="9"/>
                    <a:pt x="13" y="11"/>
                    <a:pt x="16" y="13"/>
                  </a:cubicBezTo>
                  <a:cubicBezTo>
                    <a:pt x="21" y="21"/>
                    <a:pt x="19" y="27"/>
                    <a:pt x="13" y="33"/>
                  </a:cubicBezTo>
                  <a:cubicBezTo>
                    <a:pt x="11" y="34"/>
                    <a:pt x="9" y="37"/>
                    <a:pt x="6" y="36"/>
                  </a:cubicBezTo>
                  <a:cubicBezTo>
                    <a:pt x="6" y="34"/>
                    <a:pt x="8" y="32"/>
                    <a:pt x="9" y="31"/>
                  </a:cubicBezTo>
                  <a:cubicBezTo>
                    <a:pt x="18" y="22"/>
                    <a:pt x="17" y="18"/>
                    <a:pt x="6" y="12"/>
                  </a:cubicBezTo>
                  <a:cubicBezTo>
                    <a:pt x="4" y="10"/>
                    <a:pt x="0" y="9"/>
                    <a:pt x="0" y="5"/>
                  </a:cubicBezTo>
                  <a:cubicBezTo>
                    <a:pt x="2" y="3"/>
                    <a:pt x="2" y="0"/>
                    <a:pt x="5" y="0"/>
                  </a:cubicBezTo>
                  <a:close/>
                </a:path>
              </a:pathLst>
            </a:custGeom>
            <a:solidFill>
              <a:srgbClr val="EEA3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0" name="Freeform 103">
              <a:extLst>
                <a:ext uri="{FF2B5EF4-FFF2-40B4-BE49-F238E27FC236}">
                  <a16:creationId xmlns:a16="http://schemas.microsoft.com/office/drawing/2014/main" id="{47E023F6-FBBC-2529-CF09-FF94C942B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4241800"/>
              <a:ext cx="534988" cy="163513"/>
            </a:xfrm>
            <a:custGeom>
              <a:avLst/>
              <a:gdLst>
                <a:gd name="T0" fmla="*/ 105 w 121"/>
                <a:gd name="T1" fmla="*/ 37 h 37"/>
                <a:gd name="T2" fmla="*/ 97 w 121"/>
                <a:gd name="T3" fmla="*/ 35 h 37"/>
                <a:gd name="T4" fmla="*/ 37 w 121"/>
                <a:gd name="T5" fmla="*/ 36 h 37"/>
                <a:gd name="T6" fmla="*/ 14 w 121"/>
                <a:gd name="T7" fmla="*/ 27 h 37"/>
                <a:gd name="T8" fmla="*/ 1 w 121"/>
                <a:gd name="T9" fmla="*/ 5 h 37"/>
                <a:gd name="T10" fmla="*/ 2 w 121"/>
                <a:gd name="T11" fmla="*/ 2 h 37"/>
                <a:gd name="T12" fmla="*/ 48 w 121"/>
                <a:gd name="T13" fmla="*/ 0 h 37"/>
                <a:gd name="T14" fmla="*/ 97 w 121"/>
                <a:gd name="T15" fmla="*/ 1 h 37"/>
                <a:gd name="T16" fmla="*/ 105 w 121"/>
                <a:gd name="T17" fmla="*/ 5 h 37"/>
                <a:gd name="T18" fmla="*/ 109 w 121"/>
                <a:gd name="T19" fmla="*/ 6 h 37"/>
                <a:gd name="T20" fmla="*/ 115 w 121"/>
                <a:gd name="T21" fmla="*/ 10 h 37"/>
                <a:gd name="T22" fmla="*/ 112 w 121"/>
                <a:gd name="T23" fmla="*/ 30 h 37"/>
                <a:gd name="T24" fmla="*/ 105 w 121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37">
                  <a:moveTo>
                    <a:pt x="105" y="37"/>
                  </a:moveTo>
                  <a:cubicBezTo>
                    <a:pt x="103" y="35"/>
                    <a:pt x="100" y="35"/>
                    <a:pt x="97" y="35"/>
                  </a:cubicBezTo>
                  <a:cubicBezTo>
                    <a:pt x="77" y="35"/>
                    <a:pt x="57" y="35"/>
                    <a:pt x="37" y="36"/>
                  </a:cubicBezTo>
                  <a:cubicBezTo>
                    <a:pt x="28" y="36"/>
                    <a:pt x="20" y="35"/>
                    <a:pt x="14" y="27"/>
                  </a:cubicBezTo>
                  <a:cubicBezTo>
                    <a:pt x="9" y="20"/>
                    <a:pt x="5" y="13"/>
                    <a:pt x="1" y="5"/>
                  </a:cubicBezTo>
                  <a:cubicBezTo>
                    <a:pt x="0" y="4"/>
                    <a:pt x="0" y="3"/>
                    <a:pt x="2" y="2"/>
                  </a:cubicBezTo>
                  <a:cubicBezTo>
                    <a:pt x="17" y="2"/>
                    <a:pt x="33" y="0"/>
                    <a:pt x="48" y="0"/>
                  </a:cubicBezTo>
                  <a:cubicBezTo>
                    <a:pt x="64" y="1"/>
                    <a:pt x="80" y="1"/>
                    <a:pt x="97" y="1"/>
                  </a:cubicBezTo>
                  <a:cubicBezTo>
                    <a:pt x="100" y="1"/>
                    <a:pt x="103" y="2"/>
                    <a:pt x="105" y="5"/>
                  </a:cubicBezTo>
                  <a:cubicBezTo>
                    <a:pt x="107" y="5"/>
                    <a:pt x="108" y="6"/>
                    <a:pt x="109" y="6"/>
                  </a:cubicBezTo>
                  <a:cubicBezTo>
                    <a:pt x="111" y="8"/>
                    <a:pt x="113" y="9"/>
                    <a:pt x="115" y="10"/>
                  </a:cubicBezTo>
                  <a:cubicBezTo>
                    <a:pt x="121" y="19"/>
                    <a:pt x="121" y="21"/>
                    <a:pt x="112" y="30"/>
                  </a:cubicBezTo>
                  <a:cubicBezTo>
                    <a:pt x="110" y="32"/>
                    <a:pt x="106" y="33"/>
                    <a:pt x="105" y="37"/>
                  </a:cubicBezTo>
                  <a:close/>
                </a:path>
              </a:pathLst>
            </a:custGeom>
            <a:solidFill>
              <a:srgbClr val="6E9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1" name="Freeform 104">
              <a:extLst>
                <a:ext uri="{FF2B5EF4-FFF2-40B4-BE49-F238E27FC236}">
                  <a16:creationId xmlns:a16="http://schemas.microsoft.com/office/drawing/2014/main" id="{EB5A5DEB-D127-8CEA-0872-48505F72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5" y="3411538"/>
              <a:ext cx="220663" cy="133350"/>
            </a:xfrm>
            <a:custGeom>
              <a:avLst/>
              <a:gdLst>
                <a:gd name="T0" fmla="*/ 0 w 50"/>
                <a:gd name="T1" fmla="*/ 27 h 30"/>
                <a:gd name="T2" fmla="*/ 4 w 50"/>
                <a:gd name="T3" fmla="*/ 22 h 30"/>
                <a:gd name="T4" fmla="*/ 4 w 50"/>
                <a:gd name="T5" fmla="*/ 5 h 30"/>
                <a:gd name="T6" fmla="*/ 15 w 50"/>
                <a:gd name="T7" fmla="*/ 5 h 30"/>
                <a:gd name="T8" fmla="*/ 49 w 50"/>
                <a:gd name="T9" fmla="*/ 8 h 30"/>
                <a:gd name="T10" fmla="*/ 50 w 50"/>
                <a:gd name="T11" fmla="*/ 12 h 30"/>
                <a:gd name="T12" fmla="*/ 30 w 50"/>
                <a:gd name="T13" fmla="*/ 19 h 30"/>
                <a:gd name="T14" fmla="*/ 8 w 50"/>
                <a:gd name="T15" fmla="*/ 27 h 30"/>
                <a:gd name="T16" fmla="*/ 0 w 50"/>
                <a:gd name="T17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30">
                  <a:moveTo>
                    <a:pt x="0" y="27"/>
                  </a:moveTo>
                  <a:cubicBezTo>
                    <a:pt x="1" y="26"/>
                    <a:pt x="2" y="24"/>
                    <a:pt x="4" y="22"/>
                  </a:cubicBezTo>
                  <a:cubicBezTo>
                    <a:pt x="9" y="16"/>
                    <a:pt x="8" y="10"/>
                    <a:pt x="4" y="5"/>
                  </a:cubicBezTo>
                  <a:cubicBezTo>
                    <a:pt x="8" y="0"/>
                    <a:pt x="12" y="4"/>
                    <a:pt x="15" y="5"/>
                  </a:cubicBezTo>
                  <a:cubicBezTo>
                    <a:pt x="26" y="9"/>
                    <a:pt x="37" y="12"/>
                    <a:pt x="49" y="8"/>
                  </a:cubicBezTo>
                  <a:cubicBezTo>
                    <a:pt x="49" y="9"/>
                    <a:pt x="50" y="11"/>
                    <a:pt x="50" y="12"/>
                  </a:cubicBezTo>
                  <a:cubicBezTo>
                    <a:pt x="44" y="14"/>
                    <a:pt x="37" y="16"/>
                    <a:pt x="30" y="19"/>
                  </a:cubicBezTo>
                  <a:cubicBezTo>
                    <a:pt x="22" y="20"/>
                    <a:pt x="15" y="24"/>
                    <a:pt x="8" y="27"/>
                  </a:cubicBezTo>
                  <a:cubicBezTo>
                    <a:pt x="5" y="28"/>
                    <a:pt x="3" y="30"/>
                    <a:pt x="0" y="27"/>
                  </a:cubicBezTo>
                  <a:close/>
                </a:path>
              </a:pathLst>
            </a:custGeom>
            <a:solidFill>
              <a:srgbClr val="C18C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2" name="Freeform 105">
              <a:extLst>
                <a:ext uri="{FF2B5EF4-FFF2-40B4-BE49-F238E27FC236}">
                  <a16:creationId xmlns:a16="http://schemas.microsoft.com/office/drawing/2014/main" id="{0361CC72-5610-A174-8753-231B79FE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4064000"/>
              <a:ext cx="442913" cy="155575"/>
            </a:xfrm>
            <a:custGeom>
              <a:avLst/>
              <a:gdLst>
                <a:gd name="T0" fmla="*/ 0 w 100"/>
                <a:gd name="T1" fmla="*/ 0 h 35"/>
                <a:gd name="T2" fmla="*/ 85 w 100"/>
                <a:gd name="T3" fmla="*/ 0 h 35"/>
                <a:gd name="T4" fmla="*/ 91 w 100"/>
                <a:gd name="T5" fmla="*/ 6 h 35"/>
                <a:gd name="T6" fmla="*/ 96 w 100"/>
                <a:gd name="T7" fmla="*/ 24 h 35"/>
                <a:gd name="T8" fmla="*/ 76 w 100"/>
                <a:gd name="T9" fmla="*/ 34 h 35"/>
                <a:gd name="T10" fmla="*/ 28 w 100"/>
                <a:gd name="T11" fmla="*/ 34 h 35"/>
                <a:gd name="T12" fmla="*/ 19 w 100"/>
                <a:gd name="T13" fmla="*/ 32 h 35"/>
                <a:gd name="T14" fmla="*/ 0 w 100"/>
                <a:gd name="T15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" h="35">
                  <a:moveTo>
                    <a:pt x="0" y="0"/>
                  </a:moveTo>
                  <a:cubicBezTo>
                    <a:pt x="29" y="0"/>
                    <a:pt x="57" y="0"/>
                    <a:pt x="85" y="0"/>
                  </a:cubicBezTo>
                  <a:cubicBezTo>
                    <a:pt x="87" y="2"/>
                    <a:pt x="89" y="4"/>
                    <a:pt x="91" y="6"/>
                  </a:cubicBezTo>
                  <a:cubicBezTo>
                    <a:pt x="99" y="13"/>
                    <a:pt x="100" y="15"/>
                    <a:pt x="96" y="24"/>
                  </a:cubicBezTo>
                  <a:cubicBezTo>
                    <a:pt x="92" y="31"/>
                    <a:pt x="85" y="35"/>
                    <a:pt x="76" y="34"/>
                  </a:cubicBezTo>
                  <a:cubicBezTo>
                    <a:pt x="60" y="34"/>
                    <a:pt x="44" y="34"/>
                    <a:pt x="28" y="34"/>
                  </a:cubicBezTo>
                  <a:cubicBezTo>
                    <a:pt x="25" y="34"/>
                    <a:pt x="22" y="34"/>
                    <a:pt x="19" y="32"/>
                  </a:cubicBezTo>
                  <a:cubicBezTo>
                    <a:pt x="12" y="22"/>
                    <a:pt x="6" y="11"/>
                    <a:pt x="0" y="0"/>
                  </a:cubicBezTo>
                  <a:close/>
                </a:path>
              </a:pathLst>
            </a:custGeom>
            <a:solidFill>
              <a:srgbClr val="C355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3" name="Freeform 106">
              <a:extLst>
                <a:ext uri="{FF2B5EF4-FFF2-40B4-BE49-F238E27FC236}">
                  <a16:creationId xmlns:a16="http://schemas.microsoft.com/office/drawing/2014/main" id="{DE07ADC8-30C8-B21C-537F-1090C04CC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2275" y="4086225"/>
              <a:ext cx="173038" cy="88900"/>
            </a:xfrm>
            <a:custGeom>
              <a:avLst/>
              <a:gdLst>
                <a:gd name="T0" fmla="*/ 5 w 39"/>
                <a:gd name="T1" fmla="*/ 17 h 20"/>
                <a:gd name="T2" fmla="*/ 0 w 39"/>
                <a:gd name="T3" fmla="*/ 1 h 20"/>
                <a:gd name="T4" fmla="*/ 19 w 39"/>
                <a:gd name="T5" fmla="*/ 5 h 20"/>
                <a:gd name="T6" fmla="*/ 39 w 39"/>
                <a:gd name="T7" fmla="*/ 8 h 20"/>
                <a:gd name="T8" fmla="*/ 39 w 39"/>
                <a:gd name="T9" fmla="*/ 10 h 20"/>
                <a:gd name="T10" fmla="*/ 38 w 39"/>
                <a:gd name="T11" fmla="*/ 11 h 20"/>
                <a:gd name="T12" fmla="*/ 16 w 39"/>
                <a:gd name="T13" fmla="*/ 19 h 20"/>
                <a:gd name="T14" fmla="*/ 5 w 39"/>
                <a:gd name="T15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20">
                  <a:moveTo>
                    <a:pt x="5" y="17"/>
                  </a:moveTo>
                  <a:cubicBezTo>
                    <a:pt x="8" y="10"/>
                    <a:pt x="2" y="6"/>
                    <a:pt x="0" y="1"/>
                  </a:cubicBezTo>
                  <a:cubicBezTo>
                    <a:pt x="7" y="0"/>
                    <a:pt x="13" y="3"/>
                    <a:pt x="19" y="5"/>
                  </a:cubicBezTo>
                  <a:cubicBezTo>
                    <a:pt x="26" y="7"/>
                    <a:pt x="32" y="9"/>
                    <a:pt x="39" y="8"/>
                  </a:cubicBezTo>
                  <a:cubicBezTo>
                    <a:pt x="39" y="9"/>
                    <a:pt x="39" y="9"/>
                    <a:pt x="39" y="10"/>
                  </a:cubicBezTo>
                  <a:cubicBezTo>
                    <a:pt x="39" y="10"/>
                    <a:pt x="39" y="10"/>
                    <a:pt x="38" y="11"/>
                  </a:cubicBezTo>
                  <a:cubicBezTo>
                    <a:pt x="31" y="14"/>
                    <a:pt x="24" y="16"/>
                    <a:pt x="16" y="19"/>
                  </a:cubicBezTo>
                  <a:cubicBezTo>
                    <a:pt x="12" y="20"/>
                    <a:pt x="8" y="20"/>
                    <a:pt x="5" y="17"/>
                  </a:cubicBezTo>
                  <a:close/>
                </a:path>
              </a:pathLst>
            </a:custGeom>
            <a:solidFill>
              <a:srgbClr val="C28F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4" name="Freeform 107">
              <a:extLst>
                <a:ext uri="{FF2B5EF4-FFF2-40B4-BE49-F238E27FC236}">
                  <a16:creationId xmlns:a16="http://schemas.microsoft.com/office/drawing/2014/main" id="{EAECD770-B48E-47B8-4FF1-8119F4C6D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4938" y="4121150"/>
              <a:ext cx="512763" cy="142875"/>
            </a:xfrm>
            <a:custGeom>
              <a:avLst/>
              <a:gdLst>
                <a:gd name="T0" fmla="*/ 104 w 116"/>
                <a:gd name="T1" fmla="*/ 32 h 32"/>
                <a:gd name="T2" fmla="*/ 95 w 116"/>
                <a:gd name="T3" fmla="*/ 31 h 32"/>
                <a:gd name="T4" fmla="*/ 52 w 116"/>
                <a:gd name="T5" fmla="*/ 29 h 32"/>
                <a:gd name="T6" fmla="*/ 9 w 116"/>
                <a:gd name="T7" fmla="*/ 31 h 32"/>
                <a:gd name="T8" fmla="*/ 0 w 116"/>
                <a:gd name="T9" fmla="*/ 29 h 32"/>
                <a:gd name="T10" fmla="*/ 0 w 116"/>
                <a:gd name="T11" fmla="*/ 28 h 32"/>
                <a:gd name="T12" fmla="*/ 21 w 116"/>
                <a:gd name="T13" fmla="*/ 24 h 32"/>
                <a:gd name="T14" fmla="*/ 57 w 116"/>
                <a:gd name="T15" fmla="*/ 24 h 32"/>
                <a:gd name="T16" fmla="*/ 71 w 116"/>
                <a:gd name="T17" fmla="*/ 16 h 32"/>
                <a:gd name="T18" fmla="*/ 90 w 116"/>
                <a:gd name="T19" fmla="*/ 7 h 32"/>
                <a:gd name="T20" fmla="*/ 104 w 116"/>
                <a:gd name="T21" fmla="*/ 2 h 32"/>
                <a:gd name="T22" fmla="*/ 104 w 116"/>
                <a:gd name="T23" fmla="*/ 2 h 32"/>
                <a:gd name="T24" fmla="*/ 113 w 116"/>
                <a:gd name="T25" fmla="*/ 15 h 32"/>
                <a:gd name="T26" fmla="*/ 108 w 116"/>
                <a:gd name="T27" fmla="*/ 23 h 32"/>
                <a:gd name="T28" fmla="*/ 104 w 116"/>
                <a:gd name="T2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6" h="32">
                  <a:moveTo>
                    <a:pt x="104" y="32"/>
                  </a:moveTo>
                  <a:cubicBezTo>
                    <a:pt x="102" y="31"/>
                    <a:pt x="98" y="31"/>
                    <a:pt x="95" y="31"/>
                  </a:cubicBezTo>
                  <a:cubicBezTo>
                    <a:pt x="81" y="30"/>
                    <a:pt x="67" y="31"/>
                    <a:pt x="52" y="29"/>
                  </a:cubicBezTo>
                  <a:cubicBezTo>
                    <a:pt x="38" y="28"/>
                    <a:pt x="24" y="32"/>
                    <a:pt x="9" y="31"/>
                  </a:cubicBezTo>
                  <a:cubicBezTo>
                    <a:pt x="6" y="30"/>
                    <a:pt x="3" y="31"/>
                    <a:pt x="0" y="29"/>
                  </a:cubicBezTo>
                  <a:cubicBezTo>
                    <a:pt x="0" y="29"/>
                    <a:pt x="0" y="28"/>
                    <a:pt x="0" y="28"/>
                  </a:cubicBezTo>
                  <a:cubicBezTo>
                    <a:pt x="7" y="25"/>
                    <a:pt x="14" y="23"/>
                    <a:pt x="21" y="24"/>
                  </a:cubicBezTo>
                  <a:cubicBezTo>
                    <a:pt x="33" y="24"/>
                    <a:pt x="45" y="24"/>
                    <a:pt x="57" y="24"/>
                  </a:cubicBezTo>
                  <a:cubicBezTo>
                    <a:pt x="64" y="25"/>
                    <a:pt x="67" y="20"/>
                    <a:pt x="71" y="16"/>
                  </a:cubicBezTo>
                  <a:cubicBezTo>
                    <a:pt x="76" y="11"/>
                    <a:pt x="84" y="10"/>
                    <a:pt x="90" y="7"/>
                  </a:cubicBezTo>
                  <a:cubicBezTo>
                    <a:pt x="95" y="5"/>
                    <a:pt x="100" y="4"/>
                    <a:pt x="104" y="2"/>
                  </a:cubicBezTo>
                  <a:cubicBezTo>
                    <a:pt x="104" y="2"/>
                    <a:pt x="104" y="2"/>
                    <a:pt x="104" y="2"/>
                  </a:cubicBezTo>
                  <a:cubicBezTo>
                    <a:pt x="114" y="0"/>
                    <a:pt x="116" y="7"/>
                    <a:pt x="113" y="15"/>
                  </a:cubicBezTo>
                  <a:cubicBezTo>
                    <a:pt x="111" y="18"/>
                    <a:pt x="109" y="21"/>
                    <a:pt x="108" y="23"/>
                  </a:cubicBezTo>
                  <a:cubicBezTo>
                    <a:pt x="105" y="26"/>
                    <a:pt x="103" y="28"/>
                    <a:pt x="104" y="32"/>
                  </a:cubicBezTo>
                  <a:close/>
                </a:path>
              </a:pathLst>
            </a:custGeom>
            <a:solidFill>
              <a:srgbClr val="8AB3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5" name="Freeform 108">
              <a:extLst>
                <a:ext uri="{FF2B5EF4-FFF2-40B4-BE49-F238E27FC236}">
                  <a16:creationId xmlns:a16="http://schemas.microsoft.com/office/drawing/2014/main" id="{864358CD-A9C7-8132-42E9-FB2E763D8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3275" y="4706938"/>
              <a:ext cx="34925" cy="31750"/>
            </a:xfrm>
            <a:custGeom>
              <a:avLst/>
              <a:gdLst>
                <a:gd name="T0" fmla="*/ 0 w 8"/>
                <a:gd name="T1" fmla="*/ 7 h 7"/>
                <a:gd name="T2" fmla="*/ 8 w 8"/>
                <a:gd name="T3" fmla="*/ 0 h 7"/>
                <a:gd name="T4" fmla="*/ 0 w 8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cubicBezTo>
                    <a:pt x="0" y="2"/>
                    <a:pt x="5" y="1"/>
                    <a:pt x="8" y="0"/>
                  </a:cubicBezTo>
                  <a:cubicBezTo>
                    <a:pt x="7" y="4"/>
                    <a:pt x="3" y="4"/>
                    <a:pt x="0" y="7"/>
                  </a:cubicBezTo>
                  <a:close/>
                </a:path>
              </a:pathLst>
            </a:custGeom>
            <a:solidFill>
              <a:srgbClr val="E5CC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6" name="Freeform 109">
              <a:extLst>
                <a:ext uri="{FF2B5EF4-FFF2-40B4-BE49-F238E27FC236}">
                  <a16:creationId xmlns:a16="http://schemas.microsoft.com/office/drawing/2014/main" id="{964AC73B-95C4-2237-6778-DF0C7265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4788" y="3789363"/>
              <a:ext cx="249238" cy="141288"/>
            </a:xfrm>
            <a:custGeom>
              <a:avLst/>
              <a:gdLst>
                <a:gd name="T0" fmla="*/ 45 w 56"/>
                <a:gd name="T1" fmla="*/ 32 h 32"/>
                <a:gd name="T2" fmla="*/ 6 w 56"/>
                <a:gd name="T3" fmla="*/ 30 h 32"/>
                <a:gd name="T4" fmla="*/ 3 w 56"/>
                <a:gd name="T5" fmla="*/ 19 h 32"/>
                <a:gd name="T6" fmla="*/ 18 w 56"/>
                <a:gd name="T7" fmla="*/ 10 h 32"/>
                <a:gd name="T8" fmla="*/ 42 w 56"/>
                <a:gd name="T9" fmla="*/ 3 h 32"/>
                <a:gd name="T10" fmla="*/ 48 w 56"/>
                <a:gd name="T11" fmla="*/ 0 h 32"/>
                <a:gd name="T12" fmla="*/ 53 w 56"/>
                <a:gd name="T13" fmla="*/ 15 h 32"/>
                <a:gd name="T14" fmla="*/ 45 w 56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32">
                  <a:moveTo>
                    <a:pt x="45" y="32"/>
                  </a:moveTo>
                  <a:cubicBezTo>
                    <a:pt x="32" y="27"/>
                    <a:pt x="19" y="31"/>
                    <a:pt x="6" y="30"/>
                  </a:cubicBezTo>
                  <a:cubicBezTo>
                    <a:pt x="0" y="28"/>
                    <a:pt x="0" y="28"/>
                    <a:pt x="3" y="19"/>
                  </a:cubicBezTo>
                  <a:cubicBezTo>
                    <a:pt x="7" y="13"/>
                    <a:pt x="13" y="12"/>
                    <a:pt x="18" y="10"/>
                  </a:cubicBezTo>
                  <a:cubicBezTo>
                    <a:pt x="26" y="8"/>
                    <a:pt x="33" y="4"/>
                    <a:pt x="42" y="3"/>
                  </a:cubicBezTo>
                  <a:cubicBezTo>
                    <a:pt x="44" y="2"/>
                    <a:pt x="46" y="2"/>
                    <a:pt x="48" y="0"/>
                  </a:cubicBezTo>
                  <a:cubicBezTo>
                    <a:pt x="56" y="3"/>
                    <a:pt x="54" y="9"/>
                    <a:pt x="53" y="15"/>
                  </a:cubicBezTo>
                  <a:cubicBezTo>
                    <a:pt x="50" y="20"/>
                    <a:pt x="43" y="24"/>
                    <a:pt x="45" y="32"/>
                  </a:cubicBezTo>
                  <a:close/>
                </a:path>
              </a:pathLst>
            </a:custGeom>
            <a:solidFill>
              <a:srgbClr val="F49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7" name="Freeform 110">
              <a:extLst>
                <a:ext uri="{FF2B5EF4-FFF2-40B4-BE49-F238E27FC236}">
                  <a16:creationId xmlns:a16="http://schemas.microsoft.com/office/drawing/2014/main" id="{0D6195C1-14A3-FECB-35B2-38BB8EBB4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5850" y="3690938"/>
              <a:ext cx="442913" cy="204788"/>
            </a:xfrm>
            <a:custGeom>
              <a:avLst/>
              <a:gdLst>
                <a:gd name="T0" fmla="*/ 95 w 100"/>
                <a:gd name="T1" fmla="*/ 2 h 46"/>
                <a:gd name="T2" fmla="*/ 90 w 100"/>
                <a:gd name="T3" fmla="*/ 6 h 46"/>
                <a:gd name="T4" fmla="*/ 93 w 100"/>
                <a:gd name="T5" fmla="*/ 15 h 46"/>
                <a:gd name="T6" fmla="*/ 98 w 100"/>
                <a:gd name="T7" fmla="*/ 23 h 46"/>
                <a:gd name="T8" fmla="*/ 82 w 100"/>
                <a:gd name="T9" fmla="*/ 43 h 46"/>
                <a:gd name="T10" fmla="*/ 46 w 100"/>
                <a:gd name="T11" fmla="*/ 43 h 46"/>
                <a:gd name="T12" fmla="*/ 22 w 100"/>
                <a:gd name="T13" fmla="*/ 46 h 46"/>
                <a:gd name="T14" fmla="*/ 2 w 100"/>
                <a:gd name="T15" fmla="*/ 10 h 46"/>
                <a:gd name="T16" fmla="*/ 2 w 100"/>
                <a:gd name="T17" fmla="*/ 7 h 46"/>
                <a:gd name="T18" fmla="*/ 48 w 100"/>
                <a:gd name="T19" fmla="*/ 7 h 46"/>
                <a:gd name="T20" fmla="*/ 69 w 100"/>
                <a:gd name="T21" fmla="*/ 7 h 46"/>
                <a:gd name="T22" fmla="*/ 88 w 100"/>
                <a:gd name="T23" fmla="*/ 2 h 46"/>
                <a:gd name="T24" fmla="*/ 95 w 100"/>
                <a:gd name="T25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46">
                  <a:moveTo>
                    <a:pt x="95" y="2"/>
                  </a:moveTo>
                  <a:cubicBezTo>
                    <a:pt x="93" y="3"/>
                    <a:pt x="92" y="5"/>
                    <a:pt x="90" y="6"/>
                  </a:cubicBezTo>
                  <a:cubicBezTo>
                    <a:pt x="85" y="10"/>
                    <a:pt x="90" y="12"/>
                    <a:pt x="93" y="15"/>
                  </a:cubicBezTo>
                  <a:cubicBezTo>
                    <a:pt x="94" y="18"/>
                    <a:pt x="98" y="20"/>
                    <a:pt x="98" y="23"/>
                  </a:cubicBezTo>
                  <a:cubicBezTo>
                    <a:pt x="100" y="33"/>
                    <a:pt x="92" y="43"/>
                    <a:pt x="82" y="43"/>
                  </a:cubicBezTo>
                  <a:cubicBezTo>
                    <a:pt x="70" y="43"/>
                    <a:pt x="58" y="43"/>
                    <a:pt x="46" y="43"/>
                  </a:cubicBezTo>
                  <a:cubicBezTo>
                    <a:pt x="38" y="43"/>
                    <a:pt x="30" y="43"/>
                    <a:pt x="22" y="46"/>
                  </a:cubicBezTo>
                  <a:cubicBezTo>
                    <a:pt x="17" y="34"/>
                    <a:pt x="9" y="22"/>
                    <a:pt x="2" y="10"/>
                  </a:cubicBezTo>
                  <a:cubicBezTo>
                    <a:pt x="0" y="10"/>
                    <a:pt x="1" y="8"/>
                    <a:pt x="2" y="7"/>
                  </a:cubicBezTo>
                  <a:cubicBezTo>
                    <a:pt x="17" y="6"/>
                    <a:pt x="32" y="7"/>
                    <a:pt x="48" y="7"/>
                  </a:cubicBezTo>
                  <a:cubicBezTo>
                    <a:pt x="55" y="7"/>
                    <a:pt x="62" y="7"/>
                    <a:pt x="69" y="7"/>
                  </a:cubicBezTo>
                  <a:cubicBezTo>
                    <a:pt x="76" y="7"/>
                    <a:pt x="83" y="7"/>
                    <a:pt x="88" y="2"/>
                  </a:cubicBezTo>
                  <a:cubicBezTo>
                    <a:pt x="90" y="1"/>
                    <a:pt x="92" y="0"/>
                    <a:pt x="95" y="2"/>
                  </a:cubicBezTo>
                  <a:close/>
                </a:path>
              </a:pathLst>
            </a:custGeom>
            <a:solidFill>
              <a:srgbClr val="A42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8" name="Freeform 111">
              <a:extLst>
                <a:ext uri="{FF2B5EF4-FFF2-40B4-BE49-F238E27FC236}">
                  <a16:creationId xmlns:a16="http://schemas.microsoft.com/office/drawing/2014/main" id="{2C88D472-A521-3E7E-EAA4-460B5D88C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1588" y="3455988"/>
              <a:ext cx="247650" cy="142875"/>
            </a:xfrm>
            <a:custGeom>
              <a:avLst/>
              <a:gdLst>
                <a:gd name="T0" fmla="*/ 33 w 56"/>
                <a:gd name="T1" fmla="*/ 7 h 32"/>
                <a:gd name="T2" fmla="*/ 53 w 56"/>
                <a:gd name="T3" fmla="*/ 2 h 32"/>
                <a:gd name="T4" fmla="*/ 55 w 56"/>
                <a:gd name="T5" fmla="*/ 4 h 32"/>
                <a:gd name="T6" fmla="*/ 47 w 56"/>
                <a:gd name="T7" fmla="*/ 23 h 32"/>
                <a:gd name="T8" fmla="*/ 43 w 56"/>
                <a:gd name="T9" fmla="*/ 27 h 32"/>
                <a:gd name="T10" fmla="*/ 37 w 56"/>
                <a:gd name="T11" fmla="*/ 31 h 32"/>
                <a:gd name="T12" fmla="*/ 4 w 56"/>
                <a:gd name="T13" fmla="*/ 30 h 32"/>
                <a:gd name="T14" fmla="*/ 4 w 56"/>
                <a:gd name="T15" fmla="*/ 20 h 32"/>
                <a:gd name="T16" fmla="*/ 33 w 56"/>
                <a:gd name="T17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32">
                  <a:moveTo>
                    <a:pt x="33" y="7"/>
                  </a:moveTo>
                  <a:cubicBezTo>
                    <a:pt x="40" y="5"/>
                    <a:pt x="46" y="0"/>
                    <a:pt x="53" y="2"/>
                  </a:cubicBezTo>
                  <a:cubicBezTo>
                    <a:pt x="54" y="2"/>
                    <a:pt x="55" y="3"/>
                    <a:pt x="55" y="4"/>
                  </a:cubicBezTo>
                  <a:cubicBezTo>
                    <a:pt x="56" y="12"/>
                    <a:pt x="51" y="18"/>
                    <a:pt x="47" y="23"/>
                  </a:cubicBezTo>
                  <a:cubicBezTo>
                    <a:pt x="46" y="25"/>
                    <a:pt x="45" y="26"/>
                    <a:pt x="43" y="27"/>
                  </a:cubicBezTo>
                  <a:cubicBezTo>
                    <a:pt x="42" y="30"/>
                    <a:pt x="40" y="31"/>
                    <a:pt x="37" y="31"/>
                  </a:cubicBezTo>
                  <a:cubicBezTo>
                    <a:pt x="26" y="31"/>
                    <a:pt x="15" y="32"/>
                    <a:pt x="4" y="30"/>
                  </a:cubicBezTo>
                  <a:cubicBezTo>
                    <a:pt x="0" y="27"/>
                    <a:pt x="4" y="24"/>
                    <a:pt x="4" y="20"/>
                  </a:cubicBezTo>
                  <a:cubicBezTo>
                    <a:pt x="13" y="13"/>
                    <a:pt x="23" y="11"/>
                    <a:pt x="33" y="7"/>
                  </a:cubicBezTo>
                  <a:close/>
                </a:path>
              </a:pathLst>
            </a:custGeom>
            <a:solidFill>
              <a:srgbClr val="E962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9" name="Freeform 112">
              <a:extLst>
                <a:ext uri="{FF2B5EF4-FFF2-40B4-BE49-F238E27FC236}">
                  <a16:creationId xmlns:a16="http://schemas.microsoft.com/office/drawing/2014/main" id="{25C6351D-38D1-0F7B-04B3-A2BAA750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7538" y="4449763"/>
              <a:ext cx="233363" cy="142875"/>
            </a:xfrm>
            <a:custGeom>
              <a:avLst/>
              <a:gdLst>
                <a:gd name="T0" fmla="*/ 2 w 53"/>
                <a:gd name="T1" fmla="*/ 22 h 32"/>
                <a:gd name="T2" fmla="*/ 13 w 53"/>
                <a:gd name="T3" fmla="*/ 15 h 32"/>
                <a:gd name="T4" fmla="*/ 21 w 53"/>
                <a:gd name="T5" fmla="*/ 9 h 32"/>
                <a:gd name="T6" fmla="*/ 39 w 53"/>
                <a:gd name="T7" fmla="*/ 3 h 32"/>
                <a:gd name="T8" fmla="*/ 48 w 53"/>
                <a:gd name="T9" fmla="*/ 2 h 32"/>
                <a:gd name="T10" fmla="*/ 50 w 53"/>
                <a:gd name="T11" fmla="*/ 17 h 32"/>
                <a:gd name="T12" fmla="*/ 45 w 53"/>
                <a:gd name="T13" fmla="*/ 23 h 32"/>
                <a:gd name="T14" fmla="*/ 27 w 53"/>
                <a:gd name="T15" fmla="*/ 31 h 32"/>
                <a:gd name="T16" fmla="*/ 8 w 53"/>
                <a:gd name="T17" fmla="*/ 31 h 32"/>
                <a:gd name="T18" fmla="*/ 2 w 53"/>
                <a:gd name="T19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" h="32">
                  <a:moveTo>
                    <a:pt x="2" y="22"/>
                  </a:moveTo>
                  <a:cubicBezTo>
                    <a:pt x="5" y="18"/>
                    <a:pt x="10" y="18"/>
                    <a:pt x="13" y="15"/>
                  </a:cubicBezTo>
                  <a:cubicBezTo>
                    <a:pt x="14" y="10"/>
                    <a:pt x="18" y="10"/>
                    <a:pt x="21" y="9"/>
                  </a:cubicBezTo>
                  <a:cubicBezTo>
                    <a:pt x="27" y="7"/>
                    <a:pt x="33" y="5"/>
                    <a:pt x="39" y="3"/>
                  </a:cubicBezTo>
                  <a:cubicBezTo>
                    <a:pt x="42" y="3"/>
                    <a:pt x="45" y="0"/>
                    <a:pt x="48" y="2"/>
                  </a:cubicBezTo>
                  <a:cubicBezTo>
                    <a:pt x="53" y="7"/>
                    <a:pt x="51" y="12"/>
                    <a:pt x="50" y="17"/>
                  </a:cubicBezTo>
                  <a:cubicBezTo>
                    <a:pt x="48" y="19"/>
                    <a:pt x="46" y="21"/>
                    <a:pt x="45" y="23"/>
                  </a:cubicBezTo>
                  <a:cubicBezTo>
                    <a:pt x="41" y="30"/>
                    <a:pt x="35" y="32"/>
                    <a:pt x="27" y="31"/>
                  </a:cubicBezTo>
                  <a:cubicBezTo>
                    <a:pt x="21" y="31"/>
                    <a:pt x="15" y="31"/>
                    <a:pt x="8" y="31"/>
                  </a:cubicBezTo>
                  <a:cubicBezTo>
                    <a:pt x="1" y="31"/>
                    <a:pt x="0" y="29"/>
                    <a:pt x="2" y="22"/>
                  </a:cubicBezTo>
                  <a:close/>
                </a:path>
              </a:pathLst>
            </a:custGeom>
            <a:solidFill>
              <a:srgbClr val="37A4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0" name="Freeform 113">
              <a:extLst>
                <a:ext uri="{FF2B5EF4-FFF2-40B4-BE49-F238E27FC236}">
                  <a16:creationId xmlns:a16="http://schemas.microsoft.com/office/drawing/2014/main" id="{94D04113-75A3-6E7B-57A0-A53863271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675" y="4548188"/>
              <a:ext cx="495300" cy="49213"/>
            </a:xfrm>
            <a:custGeom>
              <a:avLst/>
              <a:gdLst>
                <a:gd name="T0" fmla="*/ 69 w 112"/>
                <a:gd name="T1" fmla="*/ 0 h 11"/>
                <a:gd name="T2" fmla="*/ 78 w 112"/>
                <a:gd name="T3" fmla="*/ 8 h 11"/>
                <a:gd name="T4" fmla="*/ 88 w 112"/>
                <a:gd name="T5" fmla="*/ 8 h 11"/>
                <a:gd name="T6" fmla="*/ 112 w 112"/>
                <a:gd name="T7" fmla="*/ 1 h 11"/>
                <a:gd name="T8" fmla="*/ 111 w 112"/>
                <a:gd name="T9" fmla="*/ 4 h 11"/>
                <a:gd name="T10" fmla="*/ 107 w 112"/>
                <a:gd name="T11" fmla="*/ 11 h 11"/>
                <a:gd name="T12" fmla="*/ 97 w 112"/>
                <a:gd name="T13" fmla="*/ 10 h 11"/>
                <a:gd name="T14" fmla="*/ 9 w 112"/>
                <a:gd name="T15" fmla="*/ 10 h 11"/>
                <a:gd name="T16" fmla="*/ 0 w 112"/>
                <a:gd name="T17" fmla="*/ 4 h 11"/>
                <a:gd name="T18" fmla="*/ 15 w 112"/>
                <a:gd name="T19" fmla="*/ 3 h 11"/>
                <a:gd name="T20" fmla="*/ 54 w 112"/>
                <a:gd name="T21" fmla="*/ 3 h 11"/>
                <a:gd name="T22" fmla="*/ 69 w 112"/>
                <a:gd name="T2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2" h="11">
                  <a:moveTo>
                    <a:pt x="69" y="0"/>
                  </a:moveTo>
                  <a:cubicBezTo>
                    <a:pt x="68" y="6"/>
                    <a:pt x="71" y="9"/>
                    <a:pt x="78" y="8"/>
                  </a:cubicBezTo>
                  <a:cubicBezTo>
                    <a:pt x="81" y="8"/>
                    <a:pt x="85" y="8"/>
                    <a:pt x="88" y="8"/>
                  </a:cubicBezTo>
                  <a:cubicBezTo>
                    <a:pt x="97" y="9"/>
                    <a:pt x="105" y="9"/>
                    <a:pt x="112" y="1"/>
                  </a:cubicBezTo>
                  <a:cubicBezTo>
                    <a:pt x="112" y="2"/>
                    <a:pt x="111" y="3"/>
                    <a:pt x="111" y="4"/>
                  </a:cubicBezTo>
                  <a:cubicBezTo>
                    <a:pt x="108" y="5"/>
                    <a:pt x="109" y="9"/>
                    <a:pt x="107" y="11"/>
                  </a:cubicBezTo>
                  <a:cubicBezTo>
                    <a:pt x="104" y="10"/>
                    <a:pt x="101" y="10"/>
                    <a:pt x="97" y="10"/>
                  </a:cubicBezTo>
                  <a:cubicBezTo>
                    <a:pt x="68" y="10"/>
                    <a:pt x="39" y="10"/>
                    <a:pt x="9" y="10"/>
                  </a:cubicBezTo>
                  <a:cubicBezTo>
                    <a:pt x="5" y="10"/>
                    <a:pt x="2" y="9"/>
                    <a:pt x="0" y="4"/>
                  </a:cubicBezTo>
                  <a:cubicBezTo>
                    <a:pt x="5" y="3"/>
                    <a:pt x="10" y="3"/>
                    <a:pt x="15" y="3"/>
                  </a:cubicBezTo>
                  <a:cubicBezTo>
                    <a:pt x="28" y="2"/>
                    <a:pt x="41" y="2"/>
                    <a:pt x="54" y="3"/>
                  </a:cubicBezTo>
                  <a:cubicBezTo>
                    <a:pt x="60" y="3"/>
                    <a:pt x="65" y="2"/>
                    <a:pt x="69" y="0"/>
                  </a:cubicBezTo>
                  <a:close/>
                </a:path>
              </a:pathLst>
            </a:custGeom>
            <a:solidFill>
              <a:srgbClr val="2898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1" name="Freeform 114">
              <a:extLst>
                <a:ext uri="{FF2B5EF4-FFF2-40B4-BE49-F238E27FC236}">
                  <a16:creationId xmlns:a16="http://schemas.microsoft.com/office/drawing/2014/main" id="{D7D8BCCD-93E5-4BAA-BA7E-6D4C7AF38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2688" y="3779838"/>
              <a:ext cx="479425" cy="138113"/>
            </a:xfrm>
            <a:custGeom>
              <a:avLst/>
              <a:gdLst>
                <a:gd name="T0" fmla="*/ 0 w 108"/>
                <a:gd name="T1" fmla="*/ 26 h 31"/>
                <a:gd name="T2" fmla="*/ 6 w 108"/>
                <a:gd name="T3" fmla="*/ 22 h 31"/>
                <a:gd name="T4" fmla="*/ 55 w 108"/>
                <a:gd name="T5" fmla="*/ 21 h 31"/>
                <a:gd name="T6" fmla="*/ 76 w 108"/>
                <a:gd name="T7" fmla="*/ 3 h 31"/>
                <a:gd name="T8" fmla="*/ 84 w 108"/>
                <a:gd name="T9" fmla="*/ 4 h 31"/>
                <a:gd name="T10" fmla="*/ 101 w 108"/>
                <a:gd name="T11" fmla="*/ 5 h 31"/>
                <a:gd name="T12" fmla="*/ 108 w 108"/>
                <a:gd name="T13" fmla="*/ 5 h 31"/>
                <a:gd name="T14" fmla="*/ 70 w 108"/>
                <a:gd name="T15" fmla="*/ 21 h 31"/>
                <a:gd name="T16" fmla="*/ 59 w 108"/>
                <a:gd name="T17" fmla="*/ 27 h 31"/>
                <a:gd name="T18" fmla="*/ 16 w 108"/>
                <a:gd name="T19" fmla="*/ 29 h 31"/>
                <a:gd name="T20" fmla="*/ 4 w 108"/>
                <a:gd name="T21" fmla="*/ 31 h 31"/>
                <a:gd name="T22" fmla="*/ 0 w 108"/>
                <a:gd name="T23" fmla="*/ 2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31">
                  <a:moveTo>
                    <a:pt x="0" y="26"/>
                  </a:moveTo>
                  <a:cubicBezTo>
                    <a:pt x="1" y="23"/>
                    <a:pt x="3" y="22"/>
                    <a:pt x="6" y="22"/>
                  </a:cubicBezTo>
                  <a:cubicBezTo>
                    <a:pt x="23" y="21"/>
                    <a:pt x="39" y="21"/>
                    <a:pt x="55" y="21"/>
                  </a:cubicBezTo>
                  <a:cubicBezTo>
                    <a:pt x="68" y="21"/>
                    <a:pt x="74" y="16"/>
                    <a:pt x="76" y="3"/>
                  </a:cubicBezTo>
                  <a:cubicBezTo>
                    <a:pt x="79" y="0"/>
                    <a:pt x="82" y="2"/>
                    <a:pt x="84" y="4"/>
                  </a:cubicBezTo>
                  <a:cubicBezTo>
                    <a:pt x="90" y="8"/>
                    <a:pt x="95" y="8"/>
                    <a:pt x="101" y="5"/>
                  </a:cubicBezTo>
                  <a:cubicBezTo>
                    <a:pt x="104" y="4"/>
                    <a:pt x="106" y="3"/>
                    <a:pt x="108" y="5"/>
                  </a:cubicBezTo>
                  <a:cubicBezTo>
                    <a:pt x="95" y="10"/>
                    <a:pt x="82" y="14"/>
                    <a:pt x="70" y="21"/>
                  </a:cubicBezTo>
                  <a:cubicBezTo>
                    <a:pt x="68" y="26"/>
                    <a:pt x="64" y="27"/>
                    <a:pt x="59" y="27"/>
                  </a:cubicBezTo>
                  <a:cubicBezTo>
                    <a:pt x="45" y="29"/>
                    <a:pt x="31" y="29"/>
                    <a:pt x="16" y="29"/>
                  </a:cubicBezTo>
                  <a:cubicBezTo>
                    <a:pt x="12" y="29"/>
                    <a:pt x="8" y="29"/>
                    <a:pt x="4" y="31"/>
                  </a:cubicBezTo>
                  <a:cubicBezTo>
                    <a:pt x="3" y="29"/>
                    <a:pt x="2" y="28"/>
                    <a:pt x="0" y="26"/>
                  </a:cubicBezTo>
                  <a:close/>
                </a:path>
              </a:pathLst>
            </a:custGeom>
            <a:solidFill>
              <a:srgbClr val="C07D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2" name="Freeform 115">
              <a:extLst>
                <a:ext uri="{FF2B5EF4-FFF2-40B4-BE49-F238E27FC236}">
                  <a16:creationId xmlns:a16="http://schemas.microsoft.com/office/drawing/2014/main" id="{E77A09B8-7D20-A3F9-9135-9A4BCECE7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4449763"/>
              <a:ext cx="180975" cy="88900"/>
            </a:xfrm>
            <a:custGeom>
              <a:avLst/>
              <a:gdLst>
                <a:gd name="T0" fmla="*/ 41 w 41"/>
                <a:gd name="T1" fmla="*/ 3 h 20"/>
                <a:gd name="T2" fmla="*/ 15 w 41"/>
                <a:gd name="T3" fmla="*/ 15 h 20"/>
                <a:gd name="T4" fmla="*/ 0 w 41"/>
                <a:gd name="T5" fmla="*/ 20 h 20"/>
                <a:gd name="T6" fmla="*/ 7 w 41"/>
                <a:gd name="T7" fmla="*/ 0 h 20"/>
                <a:gd name="T8" fmla="*/ 41 w 41"/>
                <a:gd name="T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20">
                  <a:moveTo>
                    <a:pt x="41" y="3"/>
                  </a:moveTo>
                  <a:cubicBezTo>
                    <a:pt x="33" y="8"/>
                    <a:pt x="23" y="10"/>
                    <a:pt x="15" y="15"/>
                  </a:cubicBezTo>
                  <a:cubicBezTo>
                    <a:pt x="9" y="15"/>
                    <a:pt x="5" y="18"/>
                    <a:pt x="0" y="20"/>
                  </a:cubicBezTo>
                  <a:cubicBezTo>
                    <a:pt x="4" y="14"/>
                    <a:pt x="9" y="8"/>
                    <a:pt x="7" y="0"/>
                  </a:cubicBezTo>
                  <a:cubicBezTo>
                    <a:pt x="18" y="7"/>
                    <a:pt x="29" y="8"/>
                    <a:pt x="41" y="3"/>
                  </a:cubicBezTo>
                  <a:close/>
                </a:path>
              </a:pathLst>
            </a:custGeom>
            <a:solidFill>
              <a:srgbClr val="AF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3" name="Freeform 116">
              <a:extLst>
                <a:ext uri="{FF2B5EF4-FFF2-40B4-BE49-F238E27FC236}">
                  <a16:creationId xmlns:a16="http://schemas.microsoft.com/office/drawing/2014/main" id="{F48971A6-EC3B-87EC-ABD6-E5BAE6D63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5" y="4002088"/>
              <a:ext cx="301625" cy="704850"/>
            </a:xfrm>
            <a:custGeom>
              <a:avLst/>
              <a:gdLst>
                <a:gd name="T0" fmla="*/ 15 w 68"/>
                <a:gd name="T1" fmla="*/ 6 h 159"/>
                <a:gd name="T2" fmla="*/ 29 w 68"/>
                <a:gd name="T3" fmla="*/ 30 h 159"/>
                <a:gd name="T4" fmla="*/ 58 w 68"/>
                <a:gd name="T5" fmla="*/ 79 h 159"/>
                <a:gd name="T6" fmla="*/ 68 w 68"/>
                <a:gd name="T7" fmla="*/ 98 h 159"/>
                <a:gd name="T8" fmla="*/ 66 w 68"/>
                <a:gd name="T9" fmla="*/ 99 h 159"/>
                <a:gd name="T10" fmla="*/ 58 w 68"/>
                <a:gd name="T11" fmla="*/ 94 h 159"/>
                <a:gd name="T12" fmla="*/ 62 w 68"/>
                <a:gd name="T13" fmla="*/ 147 h 159"/>
                <a:gd name="T14" fmla="*/ 62 w 68"/>
                <a:gd name="T15" fmla="*/ 156 h 159"/>
                <a:gd name="T16" fmla="*/ 58 w 68"/>
                <a:gd name="T17" fmla="*/ 155 h 159"/>
                <a:gd name="T18" fmla="*/ 51 w 68"/>
                <a:gd name="T19" fmla="*/ 145 h 159"/>
                <a:gd name="T20" fmla="*/ 18 w 68"/>
                <a:gd name="T21" fmla="*/ 88 h 159"/>
                <a:gd name="T22" fmla="*/ 12 w 68"/>
                <a:gd name="T23" fmla="*/ 72 h 159"/>
                <a:gd name="T24" fmla="*/ 10 w 68"/>
                <a:gd name="T25" fmla="*/ 65 h 159"/>
                <a:gd name="T26" fmla="*/ 2 w 68"/>
                <a:gd name="T27" fmla="*/ 34 h 159"/>
                <a:gd name="T28" fmla="*/ 0 w 68"/>
                <a:gd name="T29" fmla="*/ 16 h 159"/>
                <a:gd name="T30" fmla="*/ 3 w 68"/>
                <a:gd name="T31" fmla="*/ 2 h 159"/>
                <a:gd name="T32" fmla="*/ 6 w 68"/>
                <a:gd name="T33" fmla="*/ 0 h 159"/>
                <a:gd name="T34" fmla="*/ 9 w 68"/>
                <a:gd name="T35" fmla="*/ 3 h 159"/>
                <a:gd name="T36" fmla="*/ 15 w 68"/>
                <a:gd name="T37" fmla="*/ 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" h="159">
                  <a:moveTo>
                    <a:pt x="15" y="6"/>
                  </a:moveTo>
                  <a:cubicBezTo>
                    <a:pt x="20" y="14"/>
                    <a:pt x="25" y="22"/>
                    <a:pt x="29" y="30"/>
                  </a:cubicBezTo>
                  <a:cubicBezTo>
                    <a:pt x="39" y="46"/>
                    <a:pt x="48" y="63"/>
                    <a:pt x="58" y="79"/>
                  </a:cubicBezTo>
                  <a:cubicBezTo>
                    <a:pt x="61" y="85"/>
                    <a:pt x="65" y="92"/>
                    <a:pt x="68" y="98"/>
                  </a:cubicBezTo>
                  <a:cubicBezTo>
                    <a:pt x="68" y="101"/>
                    <a:pt x="67" y="100"/>
                    <a:pt x="66" y="99"/>
                  </a:cubicBezTo>
                  <a:cubicBezTo>
                    <a:pt x="63" y="98"/>
                    <a:pt x="61" y="96"/>
                    <a:pt x="58" y="94"/>
                  </a:cubicBezTo>
                  <a:cubicBezTo>
                    <a:pt x="60" y="112"/>
                    <a:pt x="56" y="130"/>
                    <a:pt x="62" y="147"/>
                  </a:cubicBezTo>
                  <a:cubicBezTo>
                    <a:pt x="63" y="150"/>
                    <a:pt x="64" y="153"/>
                    <a:pt x="62" y="156"/>
                  </a:cubicBezTo>
                  <a:cubicBezTo>
                    <a:pt x="60" y="159"/>
                    <a:pt x="59" y="157"/>
                    <a:pt x="58" y="155"/>
                  </a:cubicBezTo>
                  <a:cubicBezTo>
                    <a:pt x="55" y="152"/>
                    <a:pt x="53" y="149"/>
                    <a:pt x="51" y="145"/>
                  </a:cubicBezTo>
                  <a:cubicBezTo>
                    <a:pt x="41" y="126"/>
                    <a:pt x="29" y="107"/>
                    <a:pt x="18" y="88"/>
                  </a:cubicBezTo>
                  <a:cubicBezTo>
                    <a:pt x="16" y="83"/>
                    <a:pt x="12" y="78"/>
                    <a:pt x="12" y="72"/>
                  </a:cubicBezTo>
                  <a:cubicBezTo>
                    <a:pt x="12" y="69"/>
                    <a:pt x="11" y="67"/>
                    <a:pt x="10" y="65"/>
                  </a:cubicBezTo>
                  <a:cubicBezTo>
                    <a:pt x="5" y="55"/>
                    <a:pt x="1" y="46"/>
                    <a:pt x="2" y="34"/>
                  </a:cubicBezTo>
                  <a:cubicBezTo>
                    <a:pt x="3" y="28"/>
                    <a:pt x="0" y="22"/>
                    <a:pt x="0" y="16"/>
                  </a:cubicBezTo>
                  <a:cubicBezTo>
                    <a:pt x="0" y="11"/>
                    <a:pt x="3" y="7"/>
                    <a:pt x="3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8" y="0"/>
                    <a:pt x="8" y="1"/>
                    <a:pt x="9" y="3"/>
                  </a:cubicBezTo>
                  <a:cubicBezTo>
                    <a:pt x="10" y="6"/>
                    <a:pt x="11" y="9"/>
                    <a:pt x="15" y="6"/>
                  </a:cubicBezTo>
                  <a:close/>
                </a:path>
              </a:pathLst>
            </a:custGeom>
            <a:solidFill>
              <a:srgbClr val="873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4" name="Freeform 117">
              <a:extLst>
                <a:ext uri="{FF2B5EF4-FFF2-40B4-BE49-F238E27FC236}">
                  <a16:creationId xmlns:a16="http://schemas.microsoft.com/office/drawing/2014/main" id="{D5178151-3F1E-7469-72A3-3064B6872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3650" y="4397375"/>
              <a:ext cx="255588" cy="700088"/>
            </a:xfrm>
            <a:custGeom>
              <a:avLst/>
              <a:gdLst>
                <a:gd name="T0" fmla="*/ 6 w 58"/>
                <a:gd name="T1" fmla="*/ 68 h 158"/>
                <a:gd name="T2" fmla="*/ 3 w 58"/>
                <a:gd name="T3" fmla="*/ 50 h 158"/>
                <a:gd name="T4" fmla="*/ 2 w 58"/>
                <a:gd name="T5" fmla="*/ 42 h 158"/>
                <a:gd name="T6" fmla="*/ 1 w 58"/>
                <a:gd name="T7" fmla="*/ 5 h 158"/>
                <a:gd name="T8" fmla="*/ 1 w 58"/>
                <a:gd name="T9" fmla="*/ 1 h 158"/>
                <a:gd name="T10" fmla="*/ 5 w 58"/>
                <a:gd name="T11" fmla="*/ 3 h 158"/>
                <a:gd name="T12" fmla="*/ 13 w 58"/>
                <a:gd name="T13" fmla="*/ 9 h 158"/>
                <a:gd name="T14" fmla="*/ 51 w 58"/>
                <a:gd name="T15" fmla="*/ 74 h 158"/>
                <a:gd name="T16" fmla="*/ 50 w 58"/>
                <a:gd name="T17" fmla="*/ 75 h 158"/>
                <a:gd name="T18" fmla="*/ 42 w 58"/>
                <a:gd name="T19" fmla="*/ 87 h 158"/>
                <a:gd name="T20" fmla="*/ 42 w 58"/>
                <a:gd name="T21" fmla="*/ 113 h 158"/>
                <a:gd name="T22" fmla="*/ 48 w 58"/>
                <a:gd name="T23" fmla="*/ 135 h 158"/>
                <a:gd name="T24" fmla="*/ 58 w 58"/>
                <a:gd name="T25" fmla="*/ 158 h 158"/>
                <a:gd name="T26" fmla="*/ 52 w 58"/>
                <a:gd name="T27" fmla="*/ 154 h 158"/>
                <a:gd name="T28" fmla="*/ 32 w 58"/>
                <a:gd name="T29" fmla="*/ 118 h 158"/>
                <a:gd name="T30" fmla="*/ 11 w 58"/>
                <a:gd name="T31" fmla="*/ 81 h 158"/>
                <a:gd name="T32" fmla="*/ 6 w 58"/>
                <a:gd name="T33" fmla="*/ 6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" h="158">
                  <a:moveTo>
                    <a:pt x="6" y="68"/>
                  </a:moveTo>
                  <a:cubicBezTo>
                    <a:pt x="7" y="62"/>
                    <a:pt x="6" y="56"/>
                    <a:pt x="3" y="50"/>
                  </a:cubicBezTo>
                  <a:cubicBezTo>
                    <a:pt x="2" y="48"/>
                    <a:pt x="2" y="45"/>
                    <a:pt x="2" y="42"/>
                  </a:cubicBezTo>
                  <a:cubicBezTo>
                    <a:pt x="1" y="30"/>
                    <a:pt x="3" y="17"/>
                    <a:pt x="1" y="5"/>
                  </a:cubicBezTo>
                  <a:cubicBezTo>
                    <a:pt x="0" y="3"/>
                    <a:pt x="0" y="2"/>
                    <a:pt x="1" y="1"/>
                  </a:cubicBezTo>
                  <a:cubicBezTo>
                    <a:pt x="3" y="0"/>
                    <a:pt x="4" y="2"/>
                    <a:pt x="5" y="3"/>
                  </a:cubicBezTo>
                  <a:cubicBezTo>
                    <a:pt x="8" y="5"/>
                    <a:pt x="9" y="10"/>
                    <a:pt x="13" y="9"/>
                  </a:cubicBezTo>
                  <a:cubicBezTo>
                    <a:pt x="26" y="31"/>
                    <a:pt x="39" y="52"/>
                    <a:pt x="51" y="74"/>
                  </a:cubicBezTo>
                  <a:cubicBezTo>
                    <a:pt x="51" y="74"/>
                    <a:pt x="51" y="75"/>
                    <a:pt x="50" y="75"/>
                  </a:cubicBezTo>
                  <a:cubicBezTo>
                    <a:pt x="40" y="74"/>
                    <a:pt x="41" y="79"/>
                    <a:pt x="42" y="87"/>
                  </a:cubicBezTo>
                  <a:cubicBezTo>
                    <a:pt x="42" y="95"/>
                    <a:pt x="43" y="104"/>
                    <a:pt x="42" y="113"/>
                  </a:cubicBezTo>
                  <a:cubicBezTo>
                    <a:pt x="40" y="120"/>
                    <a:pt x="44" y="128"/>
                    <a:pt x="48" y="135"/>
                  </a:cubicBezTo>
                  <a:cubicBezTo>
                    <a:pt x="52" y="143"/>
                    <a:pt x="56" y="150"/>
                    <a:pt x="58" y="158"/>
                  </a:cubicBezTo>
                  <a:cubicBezTo>
                    <a:pt x="55" y="158"/>
                    <a:pt x="54" y="156"/>
                    <a:pt x="52" y="154"/>
                  </a:cubicBezTo>
                  <a:cubicBezTo>
                    <a:pt x="46" y="142"/>
                    <a:pt x="39" y="130"/>
                    <a:pt x="32" y="118"/>
                  </a:cubicBezTo>
                  <a:cubicBezTo>
                    <a:pt x="25" y="106"/>
                    <a:pt x="18" y="93"/>
                    <a:pt x="11" y="81"/>
                  </a:cubicBezTo>
                  <a:cubicBezTo>
                    <a:pt x="8" y="77"/>
                    <a:pt x="5" y="73"/>
                    <a:pt x="6" y="68"/>
                  </a:cubicBezTo>
                  <a:close/>
                </a:path>
              </a:pathLst>
            </a:custGeom>
            <a:solidFill>
              <a:srgbClr val="903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5" name="Freeform 118">
              <a:extLst>
                <a:ext uri="{FF2B5EF4-FFF2-40B4-BE49-F238E27FC236}">
                  <a16:creationId xmlns:a16="http://schemas.microsoft.com/office/drawing/2014/main" id="{5E9F59B8-13F0-1E4E-C02A-1ACC1024D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4125913"/>
              <a:ext cx="492125" cy="138113"/>
            </a:xfrm>
            <a:custGeom>
              <a:avLst/>
              <a:gdLst>
                <a:gd name="T0" fmla="*/ 111 w 111"/>
                <a:gd name="T1" fmla="*/ 1 h 31"/>
                <a:gd name="T2" fmla="*/ 86 w 111"/>
                <a:gd name="T3" fmla="*/ 12 h 31"/>
                <a:gd name="T4" fmla="*/ 79 w 111"/>
                <a:gd name="T5" fmla="*/ 15 h 31"/>
                <a:gd name="T6" fmla="*/ 57 w 111"/>
                <a:gd name="T7" fmla="*/ 22 h 31"/>
                <a:gd name="T8" fmla="*/ 13 w 111"/>
                <a:gd name="T9" fmla="*/ 23 h 31"/>
                <a:gd name="T10" fmla="*/ 7 w 111"/>
                <a:gd name="T11" fmla="*/ 28 h 31"/>
                <a:gd name="T12" fmla="*/ 7 w 111"/>
                <a:gd name="T13" fmla="*/ 28 h 31"/>
                <a:gd name="T14" fmla="*/ 7 w 111"/>
                <a:gd name="T15" fmla="*/ 31 h 31"/>
                <a:gd name="T16" fmla="*/ 0 w 111"/>
                <a:gd name="T17" fmla="*/ 18 h 31"/>
                <a:gd name="T18" fmla="*/ 54 w 111"/>
                <a:gd name="T19" fmla="*/ 18 h 31"/>
                <a:gd name="T20" fmla="*/ 77 w 111"/>
                <a:gd name="T21" fmla="*/ 8 h 31"/>
                <a:gd name="T22" fmla="*/ 102 w 111"/>
                <a:gd name="T23" fmla="*/ 3 h 31"/>
                <a:gd name="T24" fmla="*/ 111 w 111"/>
                <a:gd name="T2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" h="31">
                  <a:moveTo>
                    <a:pt x="111" y="1"/>
                  </a:moveTo>
                  <a:cubicBezTo>
                    <a:pt x="104" y="7"/>
                    <a:pt x="94" y="8"/>
                    <a:pt x="86" y="12"/>
                  </a:cubicBezTo>
                  <a:cubicBezTo>
                    <a:pt x="84" y="13"/>
                    <a:pt x="81" y="14"/>
                    <a:pt x="79" y="15"/>
                  </a:cubicBezTo>
                  <a:cubicBezTo>
                    <a:pt x="73" y="21"/>
                    <a:pt x="65" y="22"/>
                    <a:pt x="57" y="22"/>
                  </a:cubicBezTo>
                  <a:cubicBezTo>
                    <a:pt x="42" y="21"/>
                    <a:pt x="27" y="22"/>
                    <a:pt x="13" y="23"/>
                  </a:cubicBezTo>
                  <a:cubicBezTo>
                    <a:pt x="10" y="23"/>
                    <a:pt x="6" y="23"/>
                    <a:pt x="7" y="28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7" y="29"/>
                    <a:pt x="7" y="30"/>
                    <a:pt x="7" y="31"/>
                  </a:cubicBezTo>
                  <a:cubicBezTo>
                    <a:pt x="3" y="28"/>
                    <a:pt x="1" y="23"/>
                    <a:pt x="0" y="18"/>
                  </a:cubicBezTo>
                  <a:cubicBezTo>
                    <a:pt x="18" y="18"/>
                    <a:pt x="36" y="17"/>
                    <a:pt x="54" y="18"/>
                  </a:cubicBezTo>
                  <a:cubicBezTo>
                    <a:pt x="64" y="19"/>
                    <a:pt x="71" y="16"/>
                    <a:pt x="77" y="8"/>
                  </a:cubicBezTo>
                  <a:cubicBezTo>
                    <a:pt x="86" y="10"/>
                    <a:pt x="94" y="6"/>
                    <a:pt x="102" y="3"/>
                  </a:cubicBezTo>
                  <a:cubicBezTo>
                    <a:pt x="105" y="2"/>
                    <a:pt x="108" y="0"/>
                    <a:pt x="111" y="1"/>
                  </a:cubicBezTo>
                  <a:close/>
                </a:path>
              </a:pathLst>
            </a:custGeom>
            <a:solidFill>
              <a:srgbClr val="A486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6" name="Freeform 119">
              <a:extLst>
                <a:ext uri="{FF2B5EF4-FFF2-40B4-BE49-F238E27FC236}">
                  <a16:creationId xmlns:a16="http://schemas.microsoft.com/office/drawing/2014/main" id="{E7FA5329-ECFE-5679-F0B3-371B5C156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250" y="4175125"/>
              <a:ext cx="574675" cy="998538"/>
            </a:xfrm>
            <a:custGeom>
              <a:avLst/>
              <a:gdLst>
                <a:gd name="T0" fmla="*/ 69 w 130"/>
                <a:gd name="T1" fmla="*/ 118 h 225"/>
                <a:gd name="T2" fmla="*/ 105 w 130"/>
                <a:gd name="T3" fmla="*/ 181 h 225"/>
                <a:gd name="T4" fmla="*/ 121 w 130"/>
                <a:gd name="T5" fmla="*/ 208 h 225"/>
                <a:gd name="T6" fmla="*/ 130 w 130"/>
                <a:gd name="T7" fmla="*/ 223 h 225"/>
                <a:gd name="T8" fmla="*/ 130 w 130"/>
                <a:gd name="T9" fmla="*/ 224 h 225"/>
                <a:gd name="T10" fmla="*/ 124 w 130"/>
                <a:gd name="T11" fmla="*/ 224 h 225"/>
                <a:gd name="T12" fmla="*/ 114 w 130"/>
                <a:gd name="T13" fmla="*/ 218 h 225"/>
                <a:gd name="T14" fmla="*/ 95 w 130"/>
                <a:gd name="T15" fmla="*/ 185 h 225"/>
                <a:gd name="T16" fmla="*/ 67 w 130"/>
                <a:gd name="T17" fmla="*/ 130 h 225"/>
                <a:gd name="T18" fmla="*/ 57 w 130"/>
                <a:gd name="T19" fmla="*/ 112 h 225"/>
                <a:gd name="T20" fmla="*/ 17 w 130"/>
                <a:gd name="T21" fmla="*/ 36 h 225"/>
                <a:gd name="T22" fmla="*/ 1 w 130"/>
                <a:gd name="T23" fmla="*/ 5 h 225"/>
                <a:gd name="T24" fmla="*/ 0 w 130"/>
                <a:gd name="T25" fmla="*/ 0 h 225"/>
                <a:gd name="T26" fmla="*/ 20 w 130"/>
                <a:gd name="T27" fmla="*/ 33 h 225"/>
                <a:gd name="T28" fmla="*/ 43 w 130"/>
                <a:gd name="T29" fmla="*/ 74 h 225"/>
                <a:gd name="T30" fmla="*/ 69 w 130"/>
                <a:gd name="T31" fmla="*/ 118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" h="225">
                  <a:moveTo>
                    <a:pt x="69" y="118"/>
                  </a:moveTo>
                  <a:cubicBezTo>
                    <a:pt x="81" y="139"/>
                    <a:pt x="93" y="160"/>
                    <a:pt x="105" y="181"/>
                  </a:cubicBezTo>
                  <a:cubicBezTo>
                    <a:pt x="110" y="190"/>
                    <a:pt x="114" y="200"/>
                    <a:pt x="121" y="208"/>
                  </a:cubicBezTo>
                  <a:cubicBezTo>
                    <a:pt x="123" y="214"/>
                    <a:pt x="128" y="218"/>
                    <a:pt x="130" y="223"/>
                  </a:cubicBezTo>
                  <a:cubicBezTo>
                    <a:pt x="130" y="224"/>
                    <a:pt x="130" y="224"/>
                    <a:pt x="130" y="224"/>
                  </a:cubicBezTo>
                  <a:cubicBezTo>
                    <a:pt x="128" y="225"/>
                    <a:pt x="126" y="224"/>
                    <a:pt x="124" y="224"/>
                  </a:cubicBezTo>
                  <a:cubicBezTo>
                    <a:pt x="121" y="222"/>
                    <a:pt x="116" y="222"/>
                    <a:pt x="114" y="218"/>
                  </a:cubicBezTo>
                  <a:cubicBezTo>
                    <a:pt x="109" y="206"/>
                    <a:pt x="100" y="196"/>
                    <a:pt x="95" y="185"/>
                  </a:cubicBezTo>
                  <a:cubicBezTo>
                    <a:pt x="87" y="166"/>
                    <a:pt x="74" y="150"/>
                    <a:pt x="67" y="130"/>
                  </a:cubicBezTo>
                  <a:cubicBezTo>
                    <a:pt x="64" y="124"/>
                    <a:pt x="60" y="118"/>
                    <a:pt x="57" y="112"/>
                  </a:cubicBezTo>
                  <a:cubicBezTo>
                    <a:pt x="43" y="87"/>
                    <a:pt x="31" y="61"/>
                    <a:pt x="17" y="36"/>
                  </a:cubicBezTo>
                  <a:cubicBezTo>
                    <a:pt x="11" y="26"/>
                    <a:pt x="8" y="15"/>
                    <a:pt x="1" y="5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8" y="10"/>
                    <a:pt x="12" y="23"/>
                    <a:pt x="20" y="33"/>
                  </a:cubicBezTo>
                  <a:cubicBezTo>
                    <a:pt x="27" y="47"/>
                    <a:pt x="35" y="60"/>
                    <a:pt x="43" y="74"/>
                  </a:cubicBezTo>
                  <a:cubicBezTo>
                    <a:pt x="51" y="89"/>
                    <a:pt x="60" y="103"/>
                    <a:pt x="69" y="118"/>
                  </a:cubicBezTo>
                  <a:close/>
                </a:path>
              </a:pathLst>
            </a:custGeom>
            <a:solidFill>
              <a:srgbClr val="702E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7" name="Freeform 120">
              <a:extLst>
                <a:ext uri="{FF2B5EF4-FFF2-40B4-BE49-F238E27FC236}">
                  <a16:creationId xmlns:a16="http://schemas.microsoft.com/office/drawing/2014/main" id="{D21724F8-9DB8-57E5-2BF9-47B85698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2563" y="5156200"/>
              <a:ext cx="106363" cy="17463"/>
            </a:xfrm>
            <a:custGeom>
              <a:avLst/>
              <a:gdLst>
                <a:gd name="T0" fmla="*/ 18 w 24"/>
                <a:gd name="T1" fmla="*/ 3 h 4"/>
                <a:gd name="T2" fmla="*/ 24 w 24"/>
                <a:gd name="T3" fmla="*/ 3 h 4"/>
                <a:gd name="T4" fmla="*/ 23 w 24"/>
                <a:gd name="T5" fmla="*/ 4 h 4"/>
                <a:gd name="T6" fmla="*/ 1 w 24"/>
                <a:gd name="T7" fmla="*/ 4 h 4"/>
                <a:gd name="T8" fmla="*/ 1 w 24"/>
                <a:gd name="T9" fmla="*/ 2 h 4"/>
                <a:gd name="T10" fmla="*/ 18 w 24"/>
                <a:gd name="T11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4">
                  <a:moveTo>
                    <a:pt x="18" y="3"/>
                  </a:moveTo>
                  <a:cubicBezTo>
                    <a:pt x="20" y="3"/>
                    <a:pt x="22" y="3"/>
                    <a:pt x="24" y="3"/>
                  </a:cubicBezTo>
                  <a:cubicBezTo>
                    <a:pt x="24" y="3"/>
                    <a:pt x="24" y="4"/>
                    <a:pt x="23" y="4"/>
                  </a:cubicBezTo>
                  <a:cubicBezTo>
                    <a:pt x="16" y="4"/>
                    <a:pt x="8" y="4"/>
                    <a:pt x="1" y="4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7" y="0"/>
                    <a:pt x="13" y="0"/>
                    <a:pt x="18" y="3"/>
                  </a:cubicBezTo>
                  <a:close/>
                </a:path>
              </a:pathLst>
            </a:custGeom>
            <a:solidFill>
              <a:srgbClr val="341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8" name="Freeform 121">
              <a:extLst>
                <a:ext uri="{FF2B5EF4-FFF2-40B4-BE49-F238E27FC236}">
                  <a16:creationId xmlns:a16="http://schemas.microsoft.com/office/drawing/2014/main" id="{1D407A61-B616-A5E9-2DFC-DD6185167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4521200"/>
              <a:ext cx="663575" cy="652463"/>
            </a:xfrm>
            <a:custGeom>
              <a:avLst/>
              <a:gdLst>
                <a:gd name="T0" fmla="*/ 149 w 150"/>
                <a:gd name="T1" fmla="*/ 147 h 147"/>
                <a:gd name="T2" fmla="*/ 117 w 150"/>
                <a:gd name="T3" fmla="*/ 147 h 147"/>
                <a:gd name="T4" fmla="*/ 94 w 150"/>
                <a:gd name="T5" fmla="*/ 147 h 147"/>
                <a:gd name="T6" fmla="*/ 77 w 150"/>
                <a:gd name="T7" fmla="*/ 140 h 147"/>
                <a:gd name="T8" fmla="*/ 55 w 150"/>
                <a:gd name="T9" fmla="*/ 103 h 147"/>
                <a:gd name="T10" fmla="*/ 51 w 150"/>
                <a:gd name="T11" fmla="*/ 95 h 147"/>
                <a:gd name="T12" fmla="*/ 41 w 150"/>
                <a:gd name="T13" fmla="*/ 78 h 147"/>
                <a:gd name="T14" fmla="*/ 35 w 150"/>
                <a:gd name="T15" fmla="*/ 69 h 147"/>
                <a:gd name="T16" fmla="*/ 28 w 150"/>
                <a:gd name="T17" fmla="*/ 55 h 147"/>
                <a:gd name="T18" fmla="*/ 28 w 150"/>
                <a:gd name="T19" fmla="*/ 55 h 147"/>
                <a:gd name="T20" fmla="*/ 13 w 150"/>
                <a:gd name="T21" fmla="*/ 30 h 147"/>
                <a:gd name="T22" fmla="*/ 6 w 150"/>
                <a:gd name="T23" fmla="*/ 19 h 147"/>
                <a:gd name="T24" fmla="*/ 0 w 150"/>
                <a:gd name="T25" fmla="*/ 6 h 147"/>
                <a:gd name="T26" fmla="*/ 0 w 150"/>
                <a:gd name="T27" fmla="*/ 0 h 147"/>
                <a:gd name="T28" fmla="*/ 12 w 150"/>
                <a:gd name="T29" fmla="*/ 17 h 147"/>
                <a:gd name="T30" fmla="*/ 16 w 150"/>
                <a:gd name="T31" fmla="*/ 23 h 147"/>
                <a:gd name="T32" fmla="*/ 42 w 150"/>
                <a:gd name="T33" fmla="*/ 69 h 147"/>
                <a:gd name="T34" fmla="*/ 50 w 150"/>
                <a:gd name="T35" fmla="*/ 83 h 147"/>
                <a:gd name="T36" fmla="*/ 71 w 150"/>
                <a:gd name="T37" fmla="*/ 120 h 147"/>
                <a:gd name="T38" fmla="*/ 81 w 150"/>
                <a:gd name="T39" fmla="*/ 137 h 147"/>
                <a:gd name="T40" fmla="*/ 91 w 150"/>
                <a:gd name="T41" fmla="*/ 140 h 147"/>
                <a:gd name="T42" fmla="*/ 101 w 150"/>
                <a:gd name="T43" fmla="*/ 139 h 147"/>
                <a:gd name="T44" fmla="*/ 105 w 150"/>
                <a:gd name="T45" fmla="*/ 139 h 147"/>
                <a:gd name="T46" fmla="*/ 137 w 150"/>
                <a:gd name="T47" fmla="*/ 141 h 147"/>
                <a:gd name="T48" fmla="*/ 149 w 150"/>
                <a:gd name="T49" fmla="*/ 145 h 147"/>
                <a:gd name="T50" fmla="*/ 149 w 150"/>
                <a:gd name="T5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50" h="147">
                  <a:moveTo>
                    <a:pt x="149" y="147"/>
                  </a:moveTo>
                  <a:cubicBezTo>
                    <a:pt x="138" y="147"/>
                    <a:pt x="128" y="147"/>
                    <a:pt x="117" y="147"/>
                  </a:cubicBezTo>
                  <a:cubicBezTo>
                    <a:pt x="109" y="146"/>
                    <a:pt x="102" y="147"/>
                    <a:pt x="94" y="147"/>
                  </a:cubicBezTo>
                  <a:cubicBezTo>
                    <a:pt x="88" y="147"/>
                    <a:pt x="81" y="146"/>
                    <a:pt x="77" y="140"/>
                  </a:cubicBezTo>
                  <a:cubicBezTo>
                    <a:pt x="70" y="128"/>
                    <a:pt x="62" y="115"/>
                    <a:pt x="55" y="103"/>
                  </a:cubicBezTo>
                  <a:cubicBezTo>
                    <a:pt x="54" y="100"/>
                    <a:pt x="52" y="97"/>
                    <a:pt x="51" y="95"/>
                  </a:cubicBezTo>
                  <a:cubicBezTo>
                    <a:pt x="48" y="89"/>
                    <a:pt x="46" y="83"/>
                    <a:pt x="41" y="78"/>
                  </a:cubicBezTo>
                  <a:cubicBezTo>
                    <a:pt x="39" y="75"/>
                    <a:pt x="37" y="72"/>
                    <a:pt x="35" y="69"/>
                  </a:cubicBezTo>
                  <a:cubicBezTo>
                    <a:pt x="34" y="64"/>
                    <a:pt x="31" y="59"/>
                    <a:pt x="28" y="55"/>
                  </a:cubicBezTo>
                  <a:cubicBezTo>
                    <a:pt x="28" y="55"/>
                    <a:pt x="28" y="55"/>
                    <a:pt x="28" y="55"/>
                  </a:cubicBezTo>
                  <a:cubicBezTo>
                    <a:pt x="23" y="47"/>
                    <a:pt x="19" y="38"/>
                    <a:pt x="13" y="30"/>
                  </a:cubicBezTo>
                  <a:cubicBezTo>
                    <a:pt x="10" y="27"/>
                    <a:pt x="8" y="23"/>
                    <a:pt x="6" y="19"/>
                  </a:cubicBezTo>
                  <a:cubicBezTo>
                    <a:pt x="5" y="14"/>
                    <a:pt x="0" y="11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6" y="4"/>
                    <a:pt x="8" y="11"/>
                    <a:pt x="12" y="17"/>
                  </a:cubicBezTo>
                  <a:cubicBezTo>
                    <a:pt x="14" y="19"/>
                    <a:pt x="15" y="21"/>
                    <a:pt x="16" y="23"/>
                  </a:cubicBezTo>
                  <a:cubicBezTo>
                    <a:pt x="26" y="38"/>
                    <a:pt x="34" y="53"/>
                    <a:pt x="42" y="69"/>
                  </a:cubicBezTo>
                  <a:cubicBezTo>
                    <a:pt x="45" y="74"/>
                    <a:pt x="47" y="78"/>
                    <a:pt x="50" y="83"/>
                  </a:cubicBezTo>
                  <a:cubicBezTo>
                    <a:pt x="58" y="95"/>
                    <a:pt x="65" y="108"/>
                    <a:pt x="71" y="120"/>
                  </a:cubicBezTo>
                  <a:cubicBezTo>
                    <a:pt x="74" y="126"/>
                    <a:pt x="79" y="130"/>
                    <a:pt x="81" y="137"/>
                  </a:cubicBezTo>
                  <a:cubicBezTo>
                    <a:pt x="82" y="140"/>
                    <a:pt x="88" y="140"/>
                    <a:pt x="91" y="140"/>
                  </a:cubicBezTo>
                  <a:cubicBezTo>
                    <a:pt x="94" y="137"/>
                    <a:pt x="98" y="138"/>
                    <a:pt x="101" y="139"/>
                  </a:cubicBezTo>
                  <a:cubicBezTo>
                    <a:pt x="102" y="139"/>
                    <a:pt x="103" y="139"/>
                    <a:pt x="105" y="139"/>
                  </a:cubicBezTo>
                  <a:cubicBezTo>
                    <a:pt x="115" y="142"/>
                    <a:pt x="126" y="140"/>
                    <a:pt x="137" y="141"/>
                  </a:cubicBezTo>
                  <a:cubicBezTo>
                    <a:pt x="141" y="141"/>
                    <a:pt x="146" y="141"/>
                    <a:pt x="149" y="145"/>
                  </a:cubicBezTo>
                  <a:cubicBezTo>
                    <a:pt x="150" y="146"/>
                    <a:pt x="150" y="146"/>
                    <a:pt x="149" y="147"/>
                  </a:cubicBezTo>
                  <a:close/>
                </a:path>
              </a:pathLst>
            </a:custGeom>
            <a:solidFill>
              <a:srgbClr val="8F2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9" name="Freeform 122">
              <a:extLst>
                <a:ext uri="{FF2B5EF4-FFF2-40B4-BE49-F238E27FC236}">
                  <a16:creationId xmlns:a16="http://schemas.microsoft.com/office/drawing/2014/main" id="{46BC3FF7-C892-2B86-68D7-FF61AA65D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963" y="5116513"/>
              <a:ext cx="673100" cy="65088"/>
            </a:xfrm>
            <a:custGeom>
              <a:avLst/>
              <a:gdLst>
                <a:gd name="T0" fmla="*/ 112 w 152"/>
                <a:gd name="T1" fmla="*/ 6 h 15"/>
                <a:gd name="T2" fmla="*/ 144 w 152"/>
                <a:gd name="T3" fmla="*/ 12 h 15"/>
                <a:gd name="T4" fmla="*/ 152 w 152"/>
                <a:gd name="T5" fmla="*/ 13 h 15"/>
                <a:gd name="T6" fmla="*/ 14 w 152"/>
                <a:gd name="T7" fmla="*/ 14 h 15"/>
                <a:gd name="T8" fmla="*/ 6 w 152"/>
                <a:gd name="T9" fmla="*/ 13 h 15"/>
                <a:gd name="T10" fmla="*/ 5 w 152"/>
                <a:gd name="T11" fmla="*/ 10 h 15"/>
                <a:gd name="T12" fmla="*/ 3 w 152"/>
                <a:gd name="T13" fmla="*/ 9 h 15"/>
                <a:gd name="T14" fmla="*/ 3 w 152"/>
                <a:gd name="T15" fmla="*/ 6 h 15"/>
                <a:gd name="T16" fmla="*/ 0 w 152"/>
                <a:gd name="T17" fmla="*/ 0 h 15"/>
                <a:gd name="T18" fmla="*/ 6 w 152"/>
                <a:gd name="T19" fmla="*/ 6 h 15"/>
                <a:gd name="T20" fmla="*/ 23 w 152"/>
                <a:gd name="T21" fmla="*/ 9 h 15"/>
                <a:gd name="T22" fmla="*/ 61 w 152"/>
                <a:gd name="T23" fmla="*/ 11 h 15"/>
                <a:gd name="T24" fmla="*/ 108 w 152"/>
                <a:gd name="T25" fmla="*/ 10 h 15"/>
                <a:gd name="T26" fmla="*/ 113 w 152"/>
                <a:gd name="T27" fmla="*/ 9 h 15"/>
                <a:gd name="T28" fmla="*/ 112 w 152"/>
                <a:gd name="T29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" h="15">
                  <a:moveTo>
                    <a:pt x="112" y="6"/>
                  </a:moveTo>
                  <a:cubicBezTo>
                    <a:pt x="122" y="13"/>
                    <a:pt x="133" y="12"/>
                    <a:pt x="144" y="12"/>
                  </a:cubicBezTo>
                  <a:cubicBezTo>
                    <a:pt x="146" y="12"/>
                    <a:pt x="149" y="11"/>
                    <a:pt x="152" y="13"/>
                  </a:cubicBezTo>
                  <a:cubicBezTo>
                    <a:pt x="106" y="15"/>
                    <a:pt x="60" y="15"/>
                    <a:pt x="14" y="14"/>
                  </a:cubicBezTo>
                  <a:cubicBezTo>
                    <a:pt x="12" y="14"/>
                    <a:pt x="9" y="15"/>
                    <a:pt x="6" y="13"/>
                  </a:cubicBezTo>
                  <a:cubicBezTo>
                    <a:pt x="6" y="12"/>
                    <a:pt x="6" y="11"/>
                    <a:pt x="5" y="10"/>
                  </a:cubicBezTo>
                  <a:cubicBezTo>
                    <a:pt x="4" y="10"/>
                    <a:pt x="4" y="9"/>
                    <a:pt x="3" y="9"/>
                  </a:cubicBezTo>
                  <a:cubicBezTo>
                    <a:pt x="3" y="8"/>
                    <a:pt x="3" y="7"/>
                    <a:pt x="3" y="6"/>
                  </a:cubicBezTo>
                  <a:cubicBezTo>
                    <a:pt x="2" y="4"/>
                    <a:pt x="1" y="2"/>
                    <a:pt x="0" y="0"/>
                  </a:cubicBezTo>
                  <a:cubicBezTo>
                    <a:pt x="4" y="1"/>
                    <a:pt x="3" y="5"/>
                    <a:pt x="6" y="6"/>
                  </a:cubicBezTo>
                  <a:cubicBezTo>
                    <a:pt x="11" y="11"/>
                    <a:pt x="18" y="8"/>
                    <a:pt x="23" y="9"/>
                  </a:cubicBezTo>
                  <a:cubicBezTo>
                    <a:pt x="36" y="12"/>
                    <a:pt x="49" y="11"/>
                    <a:pt x="61" y="11"/>
                  </a:cubicBezTo>
                  <a:cubicBezTo>
                    <a:pt x="77" y="10"/>
                    <a:pt x="92" y="10"/>
                    <a:pt x="108" y="10"/>
                  </a:cubicBezTo>
                  <a:cubicBezTo>
                    <a:pt x="110" y="10"/>
                    <a:pt x="112" y="11"/>
                    <a:pt x="113" y="9"/>
                  </a:cubicBezTo>
                  <a:cubicBezTo>
                    <a:pt x="113" y="8"/>
                    <a:pt x="113" y="7"/>
                    <a:pt x="112" y="6"/>
                  </a:cubicBezTo>
                  <a:close/>
                </a:path>
              </a:pathLst>
            </a:custGeom>
            <a:solidFill>
              <a:srgbClr val="5C3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0" name="Freeform 123">
              <a:extLst>
                <a:ext uri="{FF2B5EF4-FFF2-40B4-BE49-F238E27FC236}">
                  <a16:creationId xmlns:a16="http://schemas.microsoft.com/office/drawing/2014/main" id="{88360CE1-E5E4-194B-EA68-161AB502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8950" y="5141913"/>
              <a:ext cx="482600" cy="31750"/>
            </a:xfrm>
            <a:custGeom>
              <a:avLst/>
              <a:gdLst>
                <a:gd name="T0" fmla="*/ 107 w 109"/>
                <a:gd name="T1" fmla="*/ 3 h 7"/>
                <a:gd name="T2" fmla="*/ 104 w 109"/>
                <a:gd name="T3" fmla="*/ 6 h 7"/>
                <a:gd name="T4" fmla="*/ 80 w 109"/>
                <a:gd name="T5" fmla="*/ 6 h 7"/>
                <a:gd name="T6" fmla="*/ 34 w 109"/>
                <a:gd name="T7" fmla="*/ 6 h 7"/>
                <a:gd name="T8" fmla="*/ 8 w 109"/>
                <a:gd name="T9" fmla="*/ 5 h 7"/>
                <a:gd name="T10" fmla="*/ 0 w 109"/>
                <a:gd name="T11" fmla="*/ 0 h 7"/>
                <a:gd name="T12" fmla="*/ 57 w 109"/>
                <a:gd name="T13" fmla="*/ 4 h 7"/>
                <a:gd name="T14" fmla="*/ 104 w 109"/>
                <a:gd name="T15" fmla="*/ 3 h 7"/>
                <a:gd name="T16" fmla="*/ 107 w 109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">
                  <a:moveTo>
                    <a:pt x="107" y="3"/>
                  </a:moveTo>
                  <a:cubicBezTo>
                    <a:pt x="109" y="7"/>
                    <a:pt x="106" y="6"/>
                    <a:pt x="104" y="6"/>
                  </a:cubicBezTo>
                  <a:cubicBezTo>
                    <a:pt x="96" y="6"/>
                    <a:pt x="88" y="6"/>
                    <a:pt x="80" y="6"/>
                  </a:cubicBezTo>
                  <a:cubicBezTo>
                    <a:pt x="65" y="6"/>
                    <a:pt x="49" y="6"/>
                    <a:pt x="34" y="6"/>
                  </a:cubicBezTo>
                  <a:cubicBezTo>
                    <a:pt x="25" y="6"/>
                    <a:pt x="17" y="3"/>
                    <a:pt x="8" y="5"/>
                  </a:cubicBezTo>
                  <a:cubicBezTo>
                    <a:pt x="5" y="7"/>
                    <a:pt x="2" y="3"/>
                    <a:pt x="0" y="0"/>
                  </a:cubicBezTo>
                  <a:cubicBezTo>
                    <a:pt x="19" y="3"/>
                    <a:pt x="38" y="6"/>
                    <a:pt x="57" y="4"/>
                  </a:cubicBezTo>
                  <a:cubicBezTo>
                    <a:pt x="73" y="2"/>
                    <a:pt x="88" y="3"/>
                    <a:pt x="104" y="3"/>
                  </a:cubicBezTo>
                  <a:cubicBezTo>
                    <a:pt x="105" y="3"/>
                    <a:pt x="106" y="3"/>
                    <a:pt x="107" y="3"/>
                  </a:cubicBezTo>
                  <a:close/>
                </a:path>
              </a:pathLst>
            </a:custGeom>
            <a:solidFill>
              <a:srgbClr val="944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1" name="Freeform 124">
              <a:extLst>
                <a:ext uri="{FF2B5EF4-FFF2-40B4-BE49-F238E27FC236}">
                  <a16:creationId xmlns:a16="http://schemas.microsoft.com/office/drawing/2014/main" id="{5F098761-4103-A293-BF09-BA1C86C9B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4688" y="4654550"/>
              <a:ext cx="66675" cy="111125"/>
            </a:xfrm>
            <a:custGeom>
              <a:avLst/>
              <a:gdLst>
                <a:gd name="T0" fmla="*/ 0 w 15"/>
                <a:gd name="T1" fmla="*/ 0 h 25"/>
                <a:gd name="T2" fmla="*/ 15 w 15"/>
                <a:gd name="T3" fmla="*/ 25 h 25"/>
                <a:gd name="T4" fmla="*/ 0 w 15"/>
                <a:gd name="T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5">
                  <a:moveTo>
                    <a:pt x="0" y="0"/>
                  </a:moveTo>
                  <a:cubicBezTo>
                    <a:pt x="7" y="7"/>
                    <a:pt x="11" y="16"/>
                    <a:pt x="15" y="25"/>
                  </a:cubicBezTo>
                  <a:cubicBezTo>
                    <a:pt x="8" y="17"/>
                    <a:pt x="4" y="9"/>
                    <a:pt x="0" y="0"/>
                  </a:cubicBezTo>
                  <a:close/>
                </a:path>
              </a:pathLst>
            </a:custGeom>
            <a:solidFill>
              <a:srgbClr val="7B22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2" name="Freeform 125">
              <a:extLst>
                <a:ext uri="{FF2B5EF4-FFF2-40B4-BE49-F238E27FC236}">
                  <a16:creationId xmlns:a16="http://schemas.microsoft.com/office/drawing/2014/main" id="{BE5264B5-427C-0F53-D74C-F1452B423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8513" y="4867275"/>
              <a:ext cx="44450" cy="76200"/>
            </a:xfrm>
            <a:custGeom>
              <a:avLst/>
              <a:gdLst>
                <a:gd name="T0" fmla="*/ 0 w 10"/>
                <a:gd name="T1" fmla="*/ 0 h 17"/>
                <a:gd name="T2" fmla="*/ 10 w 10"/>
                <a:gd name="T3" fmla="*/ 17 h 17"/>
                <a:gd name="T4" fmla="*/ 0 w 10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6" y="3"/>
                    <a:pt x="8" y="10"/>
                    <a:pt x="10" y="17"/>
                  </a:cubicBezTo>
                  <a:cubicBezTo>
                    <a:pt x="6" y="11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7E2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3" name="Freeform 126">
              <a:extLst>
                <a:ext uri="{FF2B5EF4-FFF2-40B4-BE49-F238E27FC236}">
                  <a16:creationId xmlns:a16="http://schemas.microsoft.com/office/drawing/2014/main" id="{10B17209-F122-A7D1-A437-06C0211FF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1363" y="4765675"/>
              <a:ext cx="34925" cy="61913"/>
            </a:xfrm>
            <a:custGeom>
              <a:avLst/>
              <a:gdLst>
                <a:gd name="T0" fmla="*/ 0 w 8"/>
                <a:gd name="T1" fmla="*/ 0 h 14"/>
                <a:gd name="T2" fmla="*/ 7 w 8"/>
                <a:gd name="T3" fmla="*/ 14 h 14"/>
                <a:gd name="T4" fmla="*/ 0 w 8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8" y="8"/>
                    <a:pt x="7" y="14"/>
                  </a:cubicBezTo>
                  <a:cubicBezTo>
                    <a:pt x="5" y="9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7B1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4" name="Freeform 127">
              <a:extLst>
                <a:ext uri="{FF2B5EF4-FFF2-40B4-BE49-F238E27FC236}">
                  <a16:creationId xmlns:a16="http://schemas.microsoft.com/office/drawing/2014/main" id="{80DF6507-B095-6B78-4401-137E14C07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548188"/>
              <a:ext cx="34925" cy="57150"/>
            </a:xfrm>
            <a:custGeom>
              <a:avLst/>
              <a:gdLst>
                <a:gd name="T0" fmla="*/ 1 w 8"/>
                <a:gd name="T1" fmla="*/ 0 h 13"/>
                <a:gd name="T2" fmla="*/ 7 w 8"/>
                <a:gd name="T3" fmla="*/ 13 h 13"/>
                <a:gd name="T4" fmla="*/ 0 w 8"/>
                <a:gd name="T5" fmla="*/ 1 h 13"/>
                <a:gd name="T6" fmla="*/ 1 w 8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3">
                  <a:moveTo>
                    <a:pt x="1" y="0"/>
                  </a:moveTo>
                  <a:cubicBezTo>
                    <a:pt x="3" y="4"/>
                    <a:pt x="8" y="8"/>
                    <a:pt x="7" y="13"/>
                  </a:cubicBezTo>
                  <a:cubicBezTo>
                    <a:pt x="5" y="9"/>
                    <a:pt x="2" y="5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781E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5" name="Freeform 128">
              <a:extLst>
                <a:ext uri="{FF2B5EF4-FFF2-40B4-BE49-F238E27FC236}">
                  <a16:creationId xmlns:a16="http://schemas.microsoft.com/office/drawing/2014/main" id="{485D0EC8-175F-2015-B60C-763DE95A0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2275" y="4175125"/>
              <a:ext cx="195263" cy="341313"/>
            </a:xfrm>
            <a:custGeom>
              <a:avLst/>
              <a:gdLst>
                <a:gd name="T0" fmla="*/ 1 w 44"/>
                <a:gd name="T1" fmla="*/ 0 h 77"/>
                <a:gd name="T2" fmla="*/ 10 w 44"/>
                <a:gd name="T3" fmla="*/ 13 h 77"/>
                <a:gd name="T4" fmla="*/ 41 w 44"/>
                <a:gd name="T5" fmla="*/ 67 h 77"/>
                <a:gd name="T6" fmla="*/ 44 w 44"/>
                <a:gd name="T7" fmla="*/ 75 h 77"/>
                <a:gd name="T8" fmla="*/ 35 w 44"/>
                <a:gd name="T9" fmla="*/ 67 h 77"/>
                <a:gd name="T10" fmla="*/ 19 w 44"/>
                <a:gd name="T11" fmla="*/ 35 h 77"/>
                <a:gd name="T12" fmla="*/ 1 w 44"/>
                <a:gd name="T13" fmla="*/ 2 h 77"/>
                <a:gd name="T14" fmla="*/ 1 w 44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77">
                  <a:moveTo>
                    <a:pt x="1" y="0"/>
                  </a:moveTo>
                  <a:cubicBezTo>
                    <a:pt x="7" y="2"/>
                    <a:pt x="9" y="8"/>
                    <a:pt x="10" y="13"/>
                  </a:cubicBezTo>
                  <a:cubicBezTo>
                    <a:pt x="19" y="32"/>
                    <a:pt x="31" y="49"/>
                    <a:pt x="41" y="67"/>
                  </a:cubicBezTo>
                  <a:cubicBezTo>
                    <a:pt x="42" y="70"/>
                    <a:pt x="43" y="73"/>
                    <a:pt x="44" y="75"/>
                  </a:cubicBezTo>
                  <a:cubicBezTo>
                    <a:pt x="37" y="77"/>
                    <a:pt x="36" y="69"/>
                    <a:pt x="35" y="67"/>
                  </a:cubicBezTo>
                  <a:cubicBezTo>
                    <a:pt x="32" y="55"/>
                    <a:pt x="25" y="45"/>
                    <a:pt x="19" y="35"/>
                  </a:cubicBezTo>
                  <a:cubicBezTo>
                    <a:pt x="13" y="24"/>
                    <a:pt x="9" y="12"/>
                    <a:pt x="1" y="2"/>
                  </a:cubicBezTo>
                  <a:cubicBezTo>
                    <a:pt x="0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F2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" name="Freeform 129">
              <a:extLst>
                <a:ext uri="{FF2B5EF4-FFF2-40B4-BE49-F238E27FC236}">
                  <a16:creationId xmlns:a16="http://schemas.microsoft.com/office/drawing/2014/main" id="{64A0B1A7-4354-5812-FD73-CA12DA3CB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1800" y="4246563"/>
              <a:ext cx="57150" cy="96838"/>
            </a:xfrm>
            <a:custGeom>
              <a:avLst/>
              <a:gdLst>
                <a:gd name="T0" fmla="*/ 13 w 13"/>
                <a:gd name="T1" fmla="*/ 22 h 22"/>
                <a:gd name="T2" fmla="*/ 0 w 13"/>
                <a:gd name="T3" fmla="*/ 0 h 22"/>
                <a:gd name="T4" fmla="*/ 13 w 13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22">
                  <a:moveTo>
                    <a:pt x="13" y="22"/>
                  </a:moveTo>
                  <a:cubicBezTo>
                    <a:pt x="8" y="15"/>
                    <a:pt x="4" y="7"/>
                    <a:pt x="0" y="0"/>
                  </a:cubicBezTo>
                  <a:cubicBezTo>
                    <a:pt x="7" y="6"/>
                    <a:pt x="11" y="13"/>
                    <a:pt x="13" y="22"/>
                  </a:cubicBezTo>
                  <a:close/>
                </a:path>
              </a:pathLst>
            </a:custGeom>
            <a:solidFill>
              <a:srgbClr val="751F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" name="Freeform 130">
              <a:extLst>
                <a:ext uri="{FF2B5EF4-FFF2-40B4-BE49-F238E27FC236}">
                  <a16:creationId xmlns:a16="http://schemas.microsoft.com/office/drawing/2014/main" id="{9410032F-3740-7FD8-E4B8-FF40543B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2713" y="5146675"/>
              <a:ext cx="371475" cy="22225"/>
            </a:xfrm>
            <a:custGeom>
              <a:avLst/>
              <a:gdLst>
                <a:gd name="T0" fmla="*/ 83 w 84"/>
                <a:gd name="T1" fmla="*/ 1 h 5"/>
                <a:gd name="T2" fmla="*/ 84 w 84"/>
                <a:gd name="T3" fmla="*/ 3 h 5"/>
                <a:gd name="T4" fmla="*/ 74 w 84"/>
                <a:gd name="T5" fmla="*/ 5 h 5"/>
                <a:gd name="T6" fmla="*/ 3 w 84"/>
                <a:gd name="T7" fmla="*/ 5 h 5"/>
                <a:gd name="T8" fmla="*/ 0 w 84"/>
                <a:gd name="T9" fmla="*/ 0 h 5"/>
                <a:gd name="T10" fmla="*/ 42 w 84"/>
                <a:gd name="T11" fmla="*/ 0 h 5"/>
                <a:gd name="T12" fmla="*/ 42 w 84"/>
                <a:gd name="T13" fmla="*/ 0 h 5"/>
                <a:gd name="T14" fmla="*/ 83 w 84"/>
                <a:gd name="T15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">
                  <a:moveTo>
                    <a:pt x="83" y="1"/>
                  </a:moveTo>
                  <a:cubicBezTo>
                    <a:pt x="83" y="2"/>
                    <a:pt x="84" y="2"/>
                    <a:pt x="84" y="3"/>
                  </a:cubicBezTo>
                  <a:cubicBezTo>
                    <a:pt x="81" y="5"/>
                    <a:pt x="77" y="5"/>
                    <a:pt x="74" y="5"/>
                  </a:cubicBezTo>
                  <a:cubicBezTo>
                    <a:pt x="50" y="5"/>
                    <a:pt x="27" y="5"/>
                    <a:pt x="3" y="5"/>
                  </a:cubicBezTo>
                  <a:cubicBezTo>
                    <a:pt x="2" y="3"/>
                    <a:pt x="1" y="2"/>
                    <a:pt x="0" y="0"/>
                  </a:cubicBezTo>
                  <a:cubicBezTo>
                    <a:pt x="14" y="0"/>
                    <a:pt x="28" y="0"/>
                    <a:pt x="4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56" y="2"/>
                    <a:pt x="69" y="2"/>
                    <a:pt x="83" y="1"/>
                  </a:cubicBezTo>
                  <a:close/>
                </a:path>
              </a:pathLst>
            </a:custGeom>
            <a:solidFill>
              <a:srgbClr val="5C7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" name="Freeform 131">
              <a:extLst>
                <a:ext uri="{FF2B5EF4-FFF2-40B4-BE49-F238E27FC236}">
                  <a16:creationId xmlns:a16="http://schemas.microsoft.com/office/drawing/2014/main" id="{16B63AEA-3D30-B942-5A22-49861F953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25" y="4321175"/>
              <a:ext cx="257175" cy="701675"/>
            </a:xfrm>
            <a:custGeom>
              <a:avLst/>
              <a:gdLst>
                <a:gd name="T0" fmla="*/ 7 w 58"/>
                <a:gd name="T1" fmla="*/ 77 h 158"/>
                <a:gd name="T2" fmla="*/ 1 w 58"/>
                <a:gd name="T3" fmla="*/ 54 h 158"/>
                <a:gd name="T4" fmla="*/ 0 w 58"/>
                <a:gd name="T5" fmla="*/ 50 h 158"/>
                <a:gd name="T6" fmla="*/ 0 w 58"/>
                <a:gd name="T7" fmla="*/ 11 h 158"/>
                <a:gd name="T8" fmla="*/ 3 w 58"/>
                <a:gd name="T9" fmla="*/ 0 h 158"/>
                <a:gd name="T10" fmla="*/ 12 w 58"/>
                <a:gd name="T11" fmla="*/ 12 h 158"/>
                <a:gd name="T12" fmla="*/ 32 w 58"/>
                <a:gd name="T13" fmla="*/ 44 h 158"/>
                <a:gd name="T14" fmla="*/ 54 w 58"/>
                <a:gd name="T15" fmla="*/ 82 h 158"/>
                <a:gd name="T16" fmla="*/ 58 w 58"/>
                <a:gd name="T17" fmla="*/ 92 h 158"/>
                <a:gd name="T18" fmla="*/ 57 w 58"/>
                <a:gd name="T19" fmla="*/ 93 h 158"/>
                <a:gd name="T20" fmla="*/ 50 w 58"/>
                <a:gd name="T21" fmla="*/ 108 h 158"/>
                <a:gd name="T22" fmla="*/ 51 w 58"/>
                <a:gd name="T23" fmla="*/ 134 h 158"/>
                <a:gd name="T24" fmla="*/ 54 w 58"/>
                <a:gd name="T25" fmla="*/ 146 h 158"/>
                <a:gd name="T26" fmla="*/ 55 w 58"/>
                <a:gd name="T27" fmla="*/ 155 h 158"/>
                <a:gd name="T28" fmla="*/ 47 w 58"/>
                <a:gd name="T29" fmla="*/ 151 h 158"/>
                <a:gd name="T30" fmla="*/ 31 w 58"/>
                <a:gd name="T31" fmla="*/ 122 h 158"/>
                <a:gd name="T32" fmla="*/ 10 w 58"/>
                <a:gd name="T33" fmla="*/ 85 h 158"/>
                <a:gd name="T34" fmla="*/ 7 w 58"/>
                <a:gd name="T35" fmla="*/ 7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158">
                  <a:moveTo>
                    <a:pt x="7" y="77"/>
                  </a:moveTo>
                  <a:cubicBezTo>
                    <a:pt x="6" y="69"/>
                    <a:pt x="2" y="62"/>
                    <a:pt x="1" y="54"/>
                  </a:cubicBezTo>
                  <a:cubicBezTo>
                    <a:pt x="1" y="53"/>
                    <a:pt x="0" y="51"/>
                    <a:pt x="0" y="50"/>
                  </a:cubicBezTo>
                  <a:cubicBezTo>
                    <a:pt x="3" y="37"/>
                    <a:pt x="3" y="24"/>
                    <a:pt x="0" y="11"/>
                  </a:cubicBezTo>
                  <a:cubicBezTo>
                    <a:pt x="0" y="7"/>
                    <a:pt x="0" y="3"/>
                    <a:pt x="3" y="0"/>
                  </a:cubicBezTo>
                  <a:cubicBezTo>
                    <a:pt x="8" y="3"/>
                    <a:pt x="7" y="9"/>
                    <a:pt x="12" y="12"/>
                  </a:cubicBezTo>
                  <a:cubicBezTo>
                    <a:pt x="20" y="22"/>
                    <a:pt x="25" y="33"/>
                    <a:pt x="32" y="44"/>
                  </a:cubicBezTo>
                  <a:cubicBezTo>
                    <a:pt x="39" y="57"/>
                    <a:pt x="47" y="69"/>
                    <a:pt x="54" y="82"/>
                  </a:cubicBezTo>
                  <a:cubicBezTo>
                    <a:pt x="56" y="85"/>
                    <a:pt x="58" y="88"/>
                    <a:pt x="58" y="92"/>
                  </a:cubicBezTo>
                  <a:cubicBezTo>
                    <a:pt x="57" y="93"/>
                    <a:pt x="57" y="93"/>
                    <a:pt x="57" y="93"/>
                  </a:cubicBezTo>
                  <a:cubicBezTo>
                    <a:pt x="48" y="95"/>
                    <a:pt x="49" y="102"/>
                    <a:pt x="50" y="108"/>
                  </a:cubicBezTo>
                  <a:cubicBezTo>
                    <a:pt x="52" y="116"/>
                    <a:pt x="49" y="125"/>
                    <a:pt x="51" y="134"/>
                  </a:cubicBezTo>
                  <a:cubicBezTo>
                    <a:pt x="52" y="138"/>
                    <a:pt x="53" y="142"/>
                    <a:pt x="54" y="146"/>
                  </a:cubicBezTo>
                  <a:cubicBezTo>
                    <a:pt x="56" y="149"/>
                    <a:pt x="56" y="152"/>
                    <a:pt x="55" y="155"/>
                  </a:cubicBezTo>
                  <a:cubicBezTo>
                    <a:pt x="50" y="158"/>
                    <a:pt x="49" y="153"/>
                    <a:pt x="47" y="151"/>
                  </a:cubicBezTo>
                  <a:cubicBezTo>
                    <a:pt x="41" y="142"/>
                    <a:pt x="37" y="132"/>
                    <a:pt x="31" y="122"/>
                  </a:cubicBezTo>
                  <a:cubicBezTo>
                    <a:pt x="24" y="110"/>
                    <a:pt x="16" y="98"/>
                    <a:pt x="10" y="85"/>
                  </a:cubicBezTo>
                  <a:cubicBezTo>
                    <a:pt x="8" y="82"/>
                    <a:pt x="6" y="80"/>
                    <a:pt x="7" y="77"/>
                  </a:cubicBezTo>
                  <a:close/>
                </a:path>
              </a:pathLst>
            </a:custGeom>
            <a:solidFill>
              <a:srgbClr val="CC2E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" name="Freeform 132">
              <a:extLst>
                <a:ext uri="{FF2B5EF4-FFF2-40B4-BE49-F238E27FC236}">
                  <a16:creationId xmlns:a16="http://schemas.microsoft.com/office/drawing/2014/main" id="{8F6B6AE3-9305-6A43-9406-64F15DB5C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1213" y="4179888"/>
              <a:ext cx="279400" cy="581025"/>
            </a:xfrm>
            <a:custGeom>
              <a:avLst/>
              <a:gdLst>
                <a:gd name="T0" fmla="*/ 45 w 63"/>
                <a:gd name="T1" fmla="*/ 123 h 131"/>
                <a:gd name="T2" fmla="*/ 16 w 63"/>
                <a:gd name="T3" fmla="*/ 73 h 131"/>
                <a:gd name="T4" fmla="*/ 0 w 63"/>
                <a:gd name="T5" fmla="*/ 44 h 131"/>
                <a:gd name="T6" fmla="*/ 4 w 63"/>
                <a:gd name="T7" fmla="*/ 33 h 131"/>
                <a:gd name="T8" fmla="*/ 5 w 63"/>
                <a:gd name="T9" fmla="*/ 10 h 131"/>
                <a:gd name="T10" fmla="*/ 14 w 63"/>
                <a:gd name="T11" fmla="*/ 0 h 131"/>
                <a:gd name="T12" fmla="*/ 60 w 63"/>
                <a:gd name="T13" fmla="*/ 78 h 131"/>
                <a:gd name="T14" fmla="*/ 63 w 63"/>
                <a:gd name="T15" fmla="*/ 84 h 131"/>
                <a:gd name="T16" fmla="*/ 55 w 63"/>
                <a:gd name="T17" fmla="*/ 83 h 131"/>
                <a:gd name="T18" fmla="*/ 54 w 63"/>
                <a:gd name="T19" fmla="*/ 99 h 131"/>
                <a:gd name="T20" fmla="*/ 57 w 63"/>
                <a:gd name="T21" fmla="*/ 121 h 131"/>
                <a:gd name="T22" fmla="*/ 49 w 63"/>
                <a:gd name="T23" fmla="*/ 129 h 131"/>
                <a:gd name="T24" fmla="*/ 45 w 63"/>
                <a:gd name="T25" fmla="*/ 12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" h="131">
                  <a:moveTo>
                    <a:pt x="45" y="123"/>
                  </a:moveTo>
                  <a:cubicBezTo>
                    <a:pt x="35" y="106"/>
                    <a:pt x="25" y="90"/>
                    <a:pt x="16" y="73"/>
                  </a:cubicBezTo>
                  <a:cubicBezTo>
                    <a:pt x="11" y="63"/>
                    <a:pt x="3" y="54"/>
                    <a:pt x="0" y="44"/>
                  </a:cubicBezTo>
                  <a:cubicBezTo>
                    <a:pt x="4" y="41"/>
                    <a:pt x="5" y="38"/>
                    <a:pt x="4" y="33"/>
                  </a:cubicBezTo>
                  <a:cubicBezTo>
                    <a:pt x="3" y="25"/>
                    <a:pt x="6" y="18"/>
                    <a:pt x="5" y="10"/>
                  </a:cubicBezTo>
                  <a:cubicBezTo>
                    <a:pt x="3" y="4"/>
                    <a:pt x="9" y="2"/>
                    <a:pt x="14" y="0"/>
                  </a:cubicBezTo>
                  <a:cubicBezTo>
                    <a:pt x="29" y="26"/>
                    <a:pt x="44" y="52"/>
                    <a:pt x="60" y="78"/>
                  </a:cubicBezTo>
                  <a:cubicBezTo>
                    <a:pt x="61" y="80"/>
                    <a:pt x="62" y="82"/>
                    <a:pt x="63" y="84"/>
                  </a:cubicBezTo>
                  <a:cubicBezTo>
                    <a:pt x="60" y="89"/>
                    <a:pt x="58" y="82"/>
                    <a:pt x="55" y="83"/>
                  </a:cubicBezTo>
                  <a:cubicBezTo>
                    <a:pt x="57" y="89"/>
                    <a:pt x="56" y="94"/>
                    <a:pt x="54" y="99"/>
                  </a:cubicBezTo>
                  <a:cubicBezTo>
                    <a:pt x="52" y="107"/>
                    <a:pt x="55" y="114"/>
                    <a:pt x="57" y="121"/>
                  </a:cubicBezTo>
                  <a:cubicBezTo>
                    <a:pt x="59" y="129"/>
                    <a:pt x="57" y="131"/>
                    <a:pt x="49" y="129"/>
                  </a:cubicBezTo>
                  <a:cubicBezTo>
                    <a:pt x="46" y="128"/>
                    <a:pt x="46" y="125"/>
                    <a:pt x="45" y="123"/>
                  </a:cubicBezTo>
                  <a:close/>
                </a:path>
              </a:pathLst>
            </a:custGeom>
            <a:solidFill>
              <a:srgbClr val="D75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133">
              <a:extLst>
                <a:ext uri="{FF2B5EF4-FFF2-40B4-BE49-F238E27FC236}">
                  <a16:creationId xmlns:a16="http://schemas.microsoft.com/office/drawing/2014/main" id="{117688AA-6457-6D99-7E4D-57DE4ED22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1525" y="4640263"/>
              <a:ext cx="296863" cy="501650"/>
            </a:xfrm>
            <a:custGeom>
              <a:avLst/>
              <a:gdLst>
                <a:gd name="T0" fmla="*/ 4 w 67"/>
                <a:gd name="T1" fmla="*/ 5 h 113"/>
                <a:gd name="T2" fmla="*/ 30 w 67"/>
                <a:gd name="T3" fmla="*/ 50 h 113"/>
                <a:gd name="T4" fmla="*/ 47 w 67"/>
                <a:gd name="T5" fmla="*/ 81 h 113"/>
                <a:gd name="T6" fmla="*/ 51 w 67"/>
                <a:gd name="T7" fmla="*/ 84 h 113"/>
                <a:gd name="T8" fmla="*/ 66 w 67"/>
                <a:gd name="T9" fmla="*/ 109 h 113"/>
                <a:gd name="T10" fmla="*/ 66 w 67"/>
                <a:gd name="T11" fmla="*/ 113 h 113"/>
                <a:gd name="T12" fmla="*/ 56 w 67"/>
                <a:gd name="T13" fmla="*/ 113 h 113"/>
                <a:gd name="T14" fmla="*/ 44 w 67"/>
                <a:gd name="T15" fmla="*/ 99 h 113"/>
                <a:gd name="T16" fmla="*/ 33 w 67"/>
                <a:gd name="T17" fmla="*/ 77 h 113"/>
                <a:gd name="T18" fmla="*/ 12 w 67"/>
                <a:gd name="T19" fmla="*/ 37 h 113"/>
                <a:gd name="T20" fmla="*/ 10 w 67"/>
                <a:gd name="T21" fmla="*/ 28 h 113"/>
                <a:gd name="T22" fmla="*/ 3 w 67"/>
                <a:gd name="T23" fmla="*/ 11 h 113"/>
                <a:gd name="T24" fmla="*/ 0 w 67"/>
                <a:gd name="T25" fmla="*/ 0 h 113"/>
                <a:gd name="T26" fmla="*/ 4 w 67"/>
                <a:gd name="T27" fmla="*/ 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7" h="113">
                  <a:moveTo>
                    <a:pt x="4" y="5"/>
                  </a:moveTo>
                  <a:cubicBezTo>
                    <a:pt x="12" y="20"/>
                    <a:pt x="21" y="35"/>
                    <a:pt x="30" y="50"/>
                  </a:cubicBezTo>
                  <a:cubicBezTo>
                    <a:pt x="36" y="60"/>
                    <a:pt x="42" y="70"/>
                    <a:pt x="47" y="81"/>
                  </a:cubicBezTo>
                  <a:cubicBezTo>
                    <a:pt x="48" y="82"/>
                    <a:pt x="49" y="83"/>
                    <a:pt x="51" y="84"/>
                  </a:cubicBezTo>
                  <a:cubicBezTo>
                    <a:pt x="56" y="92"/>
                    <a:pt x="61" y="100"/>
                    <a:pt x="66" y="109"/>
                  </a:cubicBezTo>
                  <a:cubicBezTo>
                    <a:pt x="67" y="110"/>
                    <a:pt x="67" y="112"/>
                    <a:pt x="66" y="113"/>
                  </a:cubicBezTo>
                  <a:cubicBezTo>
                    <a:pt x="63" y="113"/>
                    <a:pt x="60" y="113"/>
                    <a:pt x="56" y="113"/>
                  </a:cubicBezTo>
                  <a:cubicBezTo>
                    <a:pt x="50" y="111"/>
                    <a:pt x="47" y="106"/>
                    <a:pt x="44" y="99"/>
                  </a:cubicBezTo>
                  <a:cubicBezTo>
                    <a:pt x="41" y="92"/>
                    <a:pt x="37" y="84"/>
                    <a:pt x="33" y="77"/>
                  </a:cubicBezTo>
                  <a:cubicBezTo>
                    <a:pt x="24" y="64"/>
                    <a:pt x="20" y="49"/>
                    <a:pt x="12" y="37"/>
                  </a:cubicBezTo>
                  <a:cubicBezTo>
                    <a:pt x="11" y="34"/>
                    <a:pt x="10" y="31"/>
                    <a:pt x="10" y="28"/>
                  </a:cubicBezTo>
                  <a:cubicBezTo>
                    <a:pt x="10" y="22"/>
                    <a:pt x="3" y="18"/>
                    <a:pt x="3" y="11"/>
                  </a:cubicBezTo>
                  <a:cubicBezTo>
                    <a:pt x="2" y="8"/>
                    <a:pt x="0" y="4"/>
                    <a:pt x="0" y="0"/>
                  </a:cubicBezTo>
                  <a:cubicBezTo>
                    <a:pt x="2" y="2"/>
                    <a:pt x="3" y="3"/>
                    <a:pt x="4" y="5"/>
                  </a:cubicBezTo>
                  <a:close/>
                </a:path>
              </a:pathLst>
            </a:custGeom>
            <a:solidFill>
              <a:srgbClr val="AA2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134">
              <a:extLst>
                <a:ext uri="{FF2B5EF4-FFF2-40B4-BE49-F238E27FC236}">
                  <a16:creationId xmlns:a16="http://schemas.microsoft.com/office/drawing/2014/main" id="{5C497A8C-D758-8EDD-E69D-E5780B11F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0" y="4640263"/>
              <a:ext cx="358775" cy="528638"/>
            </a:xfrm>
            <a:custGeom>
              <a:avLst/>
              <a:gdLst>
                <a:gd name="T0" fmla="*/ 81 w 81"/>
                <a:gd name="T1" fmla="*/ 119 h 119"/>
                <a:gd name="T2" fmla="*/ 64 w 81"/>
                <a:gd name="T3" fmla="*/ 119 h 119"/>
                <a:gd name="T4" fmla="*/ 61 w 81"/>
                <a:gd name="T5" fmla="*/ 118 h 119"/>
                <a:gd name="T6" fmla="*/ 58 w 81"/>
                <a:gd name="T7" fmla="*/ 113 h 119"/>
                <a:gd name="T8" fmla="*/ 23 w 81"/>
                <a:gd name="T9" fmla="*/ 54 h 119"/>
                <a:gd name="T10" fmla="*/ 20 w 81"/>
                <a:gd name="T11" fmla="*/ 45 h 119"/>
                <a:gd name="T12" fmla="*/ 15 w 81"/>
                <a:gd name="T13" fmla="*/ 28 h 119"/>
                <a:gd name="T14" fmla="*/ 0 w 81"/>
                <a:gd name="T15" fmla="*/ 0 h 119"/>
                <a:gd name="T16" fmla="*/ 2 w 81"/>
                <a:gd name="T17" fmla="*/ 0 h 119"/>
                <a:gd name="T18" fmla="*/ 33 w 81"/>
                <a:gd name="T19" fmla="*/ 53 h 119"/>
                <a:gd name="T20" fmla="*/ 63 w 81"/>
                <a:gd name="T21" fmla="*/ 107 h 119"/>
                <a:gd name="T22" fmla="*/ 71 w 81"/>
                <a:gd name="T23" fmla="*/ 113 h 119"/>
                <a:gd name="T24" fmla="*/ 81 w 81"/>
                <a:gd name="T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1" h="119">
                  <a:moveTo>
                    <a:pt x="81" y="119"/>
                  </a:moveTo>
                  <a:cubicBezTo>
                    <a:pt x="75" y="119"/>
                    <a:pt x="70" y="119"/>
                    <a:pt x="64" y="119"/>
                  </a:cubicBezTo>
                  <a:cubicBezTo>
                    <a:pt x="63" y="119"/>
                    <a:pt x="62" y="118"/>
                    <a:pt x="61" y="118"/>
                  </a:cubicBezTo>
                  <a:cubicBezTo>
                    <a:pt x="60" y="116"/>
                    <a:pt x="59" y="114"/>
                    <a:pt x="58" y="113"/>
                  </a:cubicBezTo>
                  <a:cubicBezTo>
                    <a:pt x="47" y="93"/>
                    <a:pt x="35" y="74"/>
                    <a:pt x="23" y="54"/>
                  </a:cubicBezTo>
                  <a:cubicBezTo>
                    <a:pt x="22" y="52"/>
                    <a:pt x="19" y="49"/>
                    <a:pt x="20" y="45"/>
                  </a:cubicBezTo>
                  <a:cubicBezTo>
                    <a:pt x="21" y="39"/>
                    <a:pt x="18" y="33"/>
                    <a:pt x="15" y="28"/>
                  </a:cubicBezTo>
                  <a:cubicBezTo>
                    <a:pt x="11" y="18"/>
                    <a:pt x="4" y="1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14" y="17"/>
                    <a:pt x="23" y="36"/>
                    <a:pt x="33" y="53"/>
                  </a:cubicBezTo>
                  <a:cubicBezTo>
                    <a:pt x="44" y="71"/>
                    <a:pt x="52" y="90"/>
                    <a:pt x="63" y="107"/>
                  </a:cubicBezTo>
                  <a:cubicBezTo>
                    <a:pt x="65" y="110"/>
                    <a:pt x="67" y="113"/>
                    <a:pt x="71" y="113"/>
                  </a:cubicBezTo>
                  <a:cubicBezTo>
                    <a:pt x="74" y="115"/>
                    <a:pt x="79" y="114"/>
                    <a:pt x="81" y="119"/>
                  </a:cubicBezTo>
                  <a:close/>
                </a:path>
              </a:pathLst>
            </a:custGeom>
            <a:solidFill>
              <a:srgbClr val="5E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135">
              <a:extLst>
                <a:ext uri="{FF2B5EF4-FFF2-40B4-BE49-F238E27FC236}">
                  <a16:creationId xmlns:a16="http://schemas.microsoft.com/office/drawing/2014/main" id="{CAEB4C1B-D17D-6DD2-5DFF-2FB7706A3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7600" y="4548188"/>
              <a:ext cx="30163" cy="44450"/>
            </a:xfrm>
            <a:custGeom>
              <a:avLst/>
              <a:gdLst>
                <a:gd name="T0" fmla="*/ 6 w 7"/>
                <a:gd name="T1" fmla="*/ 10 h 10"/>
                <a:gd name="T2" fmla="*/ 0 w 7"/>
                <a:gd name="T3" fmla="*/ 0 h 10"/>
                <a:gd name="T4" fmla="*/ 6 w 7"/>
                <a:gd name="T5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0">
                  <a:moveTo>
                    <a:pt x="6" y="10"/>
                  </a:moveTo>
                  <a:cubicBezTo>
                    <a:pt x="3" y="7"/>
                    <a:pt x="1" y="4"/>
                    <a:pt x="0" y="0"/>
                  </a:cubicBezTo>
                  <a:cubicBezTo>
                    <a:pt x="4" y="2"/>
                    <a:pt x="7" y="5"/>
                    <a:pt x="6" y="10"/>
                  </a:cubicBezTo>
                  <a:close/>
                </a:path>
              </a:pathLst>
            </a:custGeom>
            <a:solidFill>
              <a:srgbClr val="5E25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Freeform 136">
              <a:extLst>
                <a:ext uri="{FF2B5EF4-FFF2-40B4-BE49-F238E27FC236}">
                  <a16:creationId xmlns:a16="http://schemas.microsoft.com/office/drawing/2014/main" id="{1D5D7EB6-C838-5A15-DC39-EA01BD52C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8450" y="5141913"/>
              <a:ext cx="180975" cy="22225"/>
            </a:xfrm>
            <a:custGeom>
              <a:avLst/>
              <a:gdLst>
                <a:gd name="T0" fmla="*/ 41 w 41"/>
                <a:gd name="T1" fmla="*/ 2 h 5"/>
                <a:gd name="T2" fmla="*/ 10 w 41"/>
                <a:gd name="T3" fmla="*/ 3 h 5"/>
                <a:gd name="T4" fmla="*/ 0 w 41"/>
                <a:gd name="T5" fmla="*/ 1 h 5"/>
                <a:gd name="T6" fmla="*/ 11 w 41"/>
                <a:gd name="T7" fmla="*/ 1 h 5"/>
                <a:gd name="T8" fmla="*/ 40 w 41"/>
                <a:gd name="T9" fmla="*/ 0 h 5"/>
                <a:gd name="T10" fmla="*/ 41 w 41"/>
                <a:gd name="T1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5">
                  <a:moveTo>
                    <a:pt x="41" y="2"/>
                  </a:moveTo>
                  <a:cubicBezTo>
                    <a:pt x="30" y="5"/>
                    <a:pt x="20" y="2"/>
                    <a:pt x="10" y="3"/>
                  </a:cubicBezTo>
                  <a:cubicBezTo>
                    <a:pt x="7" y="3"/>
                    <a:pt x="3" y="4"/>
                    <a:pt x="0" y="1"/>
                  </a:cubicBezTo>
                  <a:cubicBezTo>
                    <a:pt x="4" y="0"/>
                    <a:pt x="7" y="1"/>
                    <a:pt x="11" y="1"/>
                  </a:cubicBezTo>
                  <a:cubicBezTo>
                    <a:pt x="20" y="1"/>
                    <a:pt x="30" y="2"/>
                    <a:pt x="40" y="0"/>
                  </a:cubicBezTo>
                  <a:cubicBezTo>
                    <a:pt x="40" y="0"/>
                    <a:pt x="40" y="1"/>
                    <a:pt x="41" y="2"/>
                  </a:cubicBezTo>
                  <a:close/>
                </a:path>
              </a:pathLst>
            </a:custGeom>
            <a:solidFill>
              <a:srgbClr val="6B9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137">
              <a:extLst>
                <a:ext uri="{FF2B5EF4-FFF2-40B4-BE49-F238E27FC236}">
                  <a16:creationId xmlns:a16="http://schemas.microsoft.com/office/drawing/2014/main" id="{02341E47-385C-4A62-85E8-365DA0DA1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3544888"/>
              <a:ext cx="327025" cy="190500"/>
            </a:xfrm>
            <a:custGeom>
              <a:avLst/>
              <a:gdLst>
                <a:gd name="T0" fmla="*/ 74 w 74"/>
                <a:gd name="T1" fmla="*/ 0 h 43"/>
                <a:gd name="T2" fmla="*/ 71 w 74"/>
                <a:gd name="T3" fmla="*/ 9 h 43"/>
                <a:gd name="T4" fmla="*/ 56 w 74"/>
                <a:gd name="T5" fmla="*/ 12 h 43"/>
                <a:gd name="T6" fmla="*/ 23 w 74"/>
                <a:gd name="T7" fmla="*/ 12 h 43"/>
                <a:gd name="T8" fmla="*/ 18 w 74"/>
                <a:gd name="T9" fmla="*/ 22 h 43"/>
                <a:gd name="T10" fmla="*/ 25 w 74"/>
                <a:gd name="T11" fmla="*/ 33 h 43"/>
                <a:gd name="T12" fmla="*/ 28 w 74"/>
                <a:gd name="T13" fmla="*/ 41 h 43"/>
                <a:gd name="T14" fmla="*/ 28 w 74"/>
                <a:gd name="T15" fmla="*/ 43 h 43"/>
                <a:gd name="T16" fmla="*/ 24 w 74"/>
                <a:gd name="T17" fmla="*/ 40 h 43"/>
                <a:gd name="T18" fmla="*/ 3 w 74"/>
                <a:gd name="T19" fmla="*/ 5 h 43"/>
                <a:gd name="T20" fmla="*/ 3 w 74"/>
                <a:gd name="T21" fmla="*/ 0 h 43"/>
                <a:gd name="T22" fmla="*/ 71 w 74"/>
                <a:gd name="T23" fmla="*/ 0 h 43"/>
                <a:gd name="T24" fmla="*/ 74 w 74"/>
                <a:gd name="T2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43">
                  <a:moveTo>
                    <a:pt x="74" y="0"/>
                  </a:moveTo>
                  <a:cubicBezTo>
                    <a:pt x="74" y="4"/>
                    <a:pt x="72" y="6"/>
                    <a:pt x="71" y="9"/>
                  </a:cubicBezTo>
                  <a:cubicBezTo>
                    <a:pt x="66" y="12"/>
                    <a:pt x="61" y="12"/>
                    <a:pt x="56" y="12"/>
                  </a:cubicBezTo>
                  <a:cubicBezTo>
                    <a:pt x="45" y="12"/>
                    <a:pt x="34" y="12"/>
                    <a:pt x="23" y="12"/>
                  </a:cubicBezTo>
                  <a:cubicBezTo>
                    <a:pt x="14" y="12"/>
                    <a:pt x="13" y="13"/>
                    <a:pt x="18" y="22"/>
                  </a:cubicBezTo>
                  <a:cubicBezTo>
                    <a:pt x="20" y="25"/>
                    <a:pt x="23" y="29"/>
                    <a:pt x="25" y="33"/>
                  </a:cubicBezTo>
                  <a:cubicBezTo>
                    <a:pt x="26" y="35"/>
                    <a:pt x="28" y="38"/>
                    <a:pt x="28" y="41"/>
                  </a:cubicBezTo>
                  <a:cubicBezTo>
                    <a:pt x="28" y="42"/>
                    <a:pt x="28" y="43"/>
                    <a:pt x="28" y="43"/>
                  </a:cubicBezTo>
                  <a:cubicBezTo>
                    <a:pt x="26" y="43"/>
                    <a:pt x="25" y="42"/>
                    <a:pt x="24" y="40"/>
                  </a:cubicBezTo>
                  <a:cubicBezTo>
                    <a:pt x="17" y="28"/>
                    <a:pt x="10" y="17"/>
                    <a:pt x="3" y="5"/>
                  </a:cubicBezTo>
                  <a:cubicBezTo>
                    <a:pt x="2" y="4"/>
                    <a:pt x="0" y="2"/>
                    <a:pt x="3" y="0"/>
                  </a:cubicBezTo>
                  <a:cubicBezTo>
                    <a:pt x="26" y="1"/>
                    <a:pt x="48" y="2"/>
                    <a:pt x="71" y="0"/>
                  </a:cubicBezTo>
                  <a:cubicBezTo>
                    <a:pt x="72" y="0"/>
                    <a:pt x="73" y="0"/>
                    <a:pt x="74" y="0"/>
                  </a:cubicBezTo>
                  <a:close/>
                </a:path>
              </a:pathLst>
            </a:custGeom>
            <a:solidFill>
              <a:srgbClr val="D653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138">
              <a:extLst>
                <a:ext uri="{FF2B5EF4-FFF2-40B4-BE49-F238E27FC236}">
                  <a16:creationId xmlns:a16="http://schemas.microsoft.com/office/drawing/2014/main" id="{9E15BB8D-2BC9-D235-7874-3DE6F2982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1738" y="3873500"/>
              <a:ext cx="300038" cy="106363"/>
            </a:xfrm>
            <a:custGeom>
              <a:avLst/>
              <a:gdLst>
                <a:gd name="T0" fmla="*/ 0 w 68"/>
                <a:gd name="T1" fmla="*/ 10 h 24"/>
                <a:gd name="T2" fmla="*/ 6 w 68"/>
                <a:gd name="T3" fmla="*/ 6 h 24"/>
                <a:gd name="T4" fmla="*/ 30 w 68"/>
                <a:gd name="T5" fmla="*/ 6 h 24"/>
                <a:gd name="T6" fmla="*/ 58 w 68"/>
                <a:gd name="T7" fmla="*/ 4 h 24"/>
                <a:gd name="T8" fmla="*/ 66 w 68"/>
                <a:gd name="T9" fmla="*/ 0 h 24"/>
                <a:gd name="T10" fmla="*/ 65 w 68"/>
                <a:gd name="T11" fmla="*/ 5 h 24"/>
                <a:gd name="T12" fmla="*/ 68 w 68"/>
                <a:gd name="T13" fmla="*/ 11 h 24"/>
                <a:gd name="T14" fmla="*/ 11 w 68"/>
                <a:gd name="T15" fmla="*/ 11 h 24"/>
                <a:gd name="T16" fmla="*/ 7 w 68"/>
                <a:gd name="T17" fmla="*/ 19 h 24"/>
                <a:gd name="T18" fmla="*/ 9 w 68"/>
                <a:gd name="T19" fmla="*/ 24 h 24"/>
                <a:gd name="T20" fmla="*/ 0 w 68"/>
                <a:gd name="T21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24">
                  <a:moveTo>
                    <a:pt x="0" y="10"/>
                  </a:moveTo>
                  <a:cubicBezTo>
                    <a:pt x="0" y="6"/>
                    <a:pt x="3" y="6"/>
                    <a:pt x="6" y="6"/>
                  </a:cubicBezTo>
                  <a:cubicBezTo>
                    <a:pt x="14" y="6"/>
                    <a:pt x="22" y="5"/>
                    <a:pt x="30" y="6"/>
                  </a:cubicBezTo>
                  <a:cubicBezTo>
                    <a:pt x="40" y="6"/>
                    <a:pt x="49" y="4"/>
                    <a:pt x="58" y="4"/>
                  </a:cubicBezTo>
                  <a:cubicBezTo>
                    <a:pt x="62" y="5"/>
                    <a:pt x="64" y="1"/>
                    <a:pt x="66" y="0"/>
                  </a:cubicBezTo>
                  <a:cubicBezTo>
                    <a:pt x="66" y="2"/>
                    <a:pt x="66" y="3"/>
                    <a:pt x="65" y="5"/>
                  </a:cubicBezTo>
                  <a:cubicBezTo>
                    <a:pt x="63" y="8"/>
                    <a:pt x="65" y="10"/>
                    <a:pt x="68" y="11"/>
                  </a:cubicBezTo>
                  <a:cubicBezTo>
                    <a:pt x="49" y="11"/>
                    <a:pt x="30" y="11"/>
                    <a:pt x="11" y="11"/>
                  </a:cubicBezTo>
                  <a:cubicBezTo>
                    <a:pt x="3" y="12"/>
                    <a:pt x="3" y="12"/>
                    <a:pt x="7" y="19"/>
                  </a:cubicBezTo>
                  <a:cubicBezTo>
                    <a:pt x="8" y="21"/>
                    <a:pt x="9" y="22"/>
                    <a:pt x="9" y="24"/>
                  </a:cubicBezTo>
                  <a:cubicBezTo>
                    <a:pt x="4" y="20"/>
                    <a:pt x="2" y="15"/>
                    <a:pt x="0" y="10"/>
                  </a:cubicBezTo>
                  <a:close/>
                </a:path>
              </a:pathLst>
            </a:custGeom>
            <a:solidFill>
              <a:srgbClr val="E88D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6" name="Freeform 139">
              <a:extLst>
                <a:ext uri="{FF2B5EF4-FFF2-40B4-BE49-F238E27FC236}">
                  <a16:creationId xmlns:a16="http://schemas.microsoft.com/office/drawing/2014/main" id="{1B459747-ABDF-27DD-FF19-C299FFBD1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250" y="3536950"/>
              <a:ext cx="304800" cy="25400"/>
            </a:xfrm>
            <a:custGeom>
              <a:avLst/>
              <a:gdLst>
                <a:gd name="T0" fmla="*/ 69 w 69"/>
                <a:gd name="T1" fmla="*/ 2 h 6"/>
                <a:gd name="T2" fmla="*/ 57 w 69"/>
                <a:gd name="T3" fmla="*/ 5 h 6"/>
                <a:gd name="T4" fmla="*/ 7 w 69"/>
                <a:gd name="T5" fmla="*/ 5 h 6"/>
                <a:gd name="T6" fmla="*/ 0 w 69"/>
                <a:gd name="T7" fmla="*/ 2 h 6"/>
                <a:gd name="T8" fmla="*/ 0 w 69"/>
                <a:gd name="T9" fmla="*/ 1 h 6"/>
                <a:gd name="T10" fmla="*/ 66 w 69"/>
                <a:gd name="T11" fmla="*/ 1 h 6"/>
                <a:gd name="T12" fmla="*/ 69 w 69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6">
                  <a:moveTo>
                    <a:pt x="69" y="2"/>
                  </a:moveTo>
                  <a:cubicBezTo>
                    <a:pt x="65" y="5"/>
                    <a:pt x="61" y="5"/>
                    <a:pt x="57" y="5"/>
                  </a:cubicBezTo>
                  <a:cubicBezTo>
                    <a:pt x="40" y="5"/>
                    <a:pt x="24" y="5"/>
                    <a:pt x="7" y="5"/>
                  </a:cubicBezTo>
                  <a:cubicBezTo>
                    <a:pt x="5" y="5"/>
                    <a:pt x="1" y="6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22" y="1"/>
                    <a:pt x="44" y="1"/>
                    <a:pt x="66" y="1"/>
                  </a:cubicBezTo>
                  <a:cubicBezTo>
                    <a:pt x="68" y="0"/>
                    <a:pt x="69" y="0"/>
                    <a:pt x="69" y="2"/>
                  </a:cubicBezTo>
                  <a:close/>
                </a:path>
              </a:pathLst>
            </a:custGeom>
            <a:solidFill>
              <a:srgbClr val="B04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7" name="Freeform 140">
              <a:extLst>
                <a:ext uri="{FF2B5EF4-FFF2-40B4-BE49-F238E27FC236}">
                  <a16:creationId xmlns:a16="http://schemas.microsoft.com/office/drawing/2014/main" id="{256C7B68-1B01-1209-DEAC-D8E6C1780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563" y="3532188"/>
              <a:ext cx="22225" cy="17463"/>
            </a:xfrm>
            <a:custGeom>
              <a:avLst/>
              <a:gdLst>
                <a:gd name="T0" fmla="*/ 3 w 5"/>
                <a:gd name="T1" fmla="*/ 4 h 4"/>
                <a:gd name="T2" fmla="*/ 1 w 5"/>
                <a:gd name="T3" fmla="*/ 2 h 4"/>
                <a:gd name="T4" fmla="*/ 3 w 5"/>
                <a:gd name="T5" fmla="*/ 1 h 4"/>
                <a:gd name="T6" fmla="*/ 5 w 5"/>
                <a:gd name="T7" fmla="*/ 3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2" y="4"/>
                    <a:pt x="1" y="4"/>
                    <a:pt x="1" y="2"/>
                  </a:cubicBezTo>
                  <a:cubicBezTo>
                    <a:pt x="0" y="1"/>
                    <a:pt x="2" y="0"/>
                    <a:pt x="3" y="1"/>
                  </a:cubicBezTo>
                  <a:cubicBezTo>
                    <a:pt x="4" y="1"/>
                    <a:pt x="5" y="2"/>
                    <a:pt x="5" y="3"/>
                  </a:cubicBezTo>
                  <a:cubicBezTo>
                    <a:pt x="5" y="4"/>
                    <a:pt x="4" y="4"/>
                    <a:pt x="3" y="4"/>
                  </a:cubicBezTo>
                  <a:close/>
                </a:path>
              </a:pathLst>
            </a:custGeom>
            <a:solidFill>
              <a:srgbClr val="914B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8" name="Freeform 141">
              <a:extLst>
                <a:ext uri="{FF2B5EF4-FFF2-40B4-BE49-F238E27FC236}">
                  <a16:creationId xmlns:a16="http://schemas.microsoft.com/office/drawing/2014/main" id="{7AC4FB62-9E3A-F787-3E00-3D3DC5703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3487738"/>
              <a:ext cx="141288" cy="57150"/>
            </a:xfrm>
            <a:custGeom>
              <a:avLst/>
              <a:gdLst>
                <a:gd name="T0" fmla="*/ 3 w 32"/>
                <a:gd name="T1" fmla="*/ 13 h 13"/>
                <a:gd name="T2" fmla="*/ 0 w 32"/>
                <a:gd name="T3" fmla="*/ 12 h 13"/>
                <a:gd name="T4" fmla="*/ 2 w 32"/>
                <a:gd name="T5" fmla="*/ 10 h 13"/>
                <a:gd name="T6" fmla="*/ 25 w 32"/>
                <a:gd name="T7" fmla="*/ 2 h 13"/>
                <a:gd name="T8" fmla="*/ 32 w 32"/>
                <a:gd name="T9" fmla="*/ 0 h 13"/>
                <a:gd name="T10" fmla="*/ 5 w 32"/>
                <a:gd name="T11" fmla="*/ 13 h 13"/>
                <a:gd name="T12" fmla="*/ 3 w 32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3">
                  <a:moveTo>
                    <a:pt x="3" y="13"/>
                  </a:moveTo>
                  <a:cubicBezTo>
                    <a:pt x="3" y="12"/>
                    <a:pt x="1" y="12"/>
                    <a:pt x="0" y="12"/>
                  </a:cubicBezTo>
                  <a:cubicBezTo>
                    <a:pt x="1" y="11"/>
                    <a:pt x="1" y="11"/>
                    <a:pt x="2" y="10"/>
                  </a:cubicBezTo>
                  <a:cubicBezTo>
                    <a:pt x="10" y="9"/>
                    <a:pt x="17" y="4"/>
                    <a:pt x="25" y="2"/>
                  </a:cubicBezTo>
                  <a:cubicBezTo>
                    <a:pt x="27" y="1"/>
                    <a:pt x="29" y="0"/>
                    <a:pt x="32" y="0"/>
                  </a:cubicBezTo>
                  <a:cubicBezTo>
                    <a:pt x="23" y="6"/>
                    <a:pt x="13" y="7"/>
                    <a:pt x="5" y="13"/>
                  </a:cubicBezTo>
                  <a:cubicBezTo>
                    <a:pt x="4" y="13"/>
                    <a:pt x="4" y="13"/>
                    <a:pt x="3" y="13"/>
                  </a:cubicBezTo>
                  <a:close/>
                </a:path>
              </a:pathLst>
            </a:custGeom>
            <a:solidFill>
              <a:srgbClr val="D26B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9" name="Freeform 142">
              <a:extLst>
                <a:ext uri="{FF2B5EF4-FFF2-40B4-BE49-F238E27FC236}">
                  <a16:creationId xmlns:a16="http://schemas.microsoft.com/office/drawing/2014/main" id="{90F2E4A6-9C7F-0289-E0BC-F0A6826B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5" y="4525963"/>
              <a:ext cx="420688" cy="633413"/>
            </a:xfrm>
            <a:custGeom>
              <a:avLst/>
              <a:gdLst>
                <a:gd name="T0" fmla="*/ 55 w 95"/>
                <a:gd name="T1" fmla="*/ 71 h 143"/>
                <a:gd name="T2" fmla="*/ 91 w 95"/>
                <a:gd name="T3" fmla="*/ 132 h 143"/>
                <a:gd name="T4" fmla="*/ 95 w 95"/>
                <a:gd name="T5" fmla="*/ 139 h 143"/>
                <a:gd name="T6" fmla="*/ 89 w 95"/>
                <a:gd name="T7" fmla="*/ 143 h 143"/>
                <a:gd name="T8" fmla="*/ 54 w 95"/>
                <a:gd name="T9" fmla="*/ 140 h 143"/>
                <a:gd name="T10" fmla="*/ 40 w 95"/>
                <a:gd name="T11" fmla="*/ 121 h 143"/>
                <a:gd name="T12" fmla="*/ 5 w 95"/>
                <a:gd name="T13" fmla="*/ 60 h 143"/>
                <a:gd name="T14" fmla="*/ 2 w 95"/>
                <a:gd name="T15" fmla="*/ 49 h 143"/>
                <a:gd name="T16" fmla="*/ 8 w 95"/>
                <a:gd name="T17" fmla="*/ 50 h 143"/>
                <a:gd name="T18" fmla="*/ 8 w 95"/>
                <a:gd name="T19" fmla="*/ 43 h 143"/>
                <a:gd name="T20" fmla="*/ 7 w 95"/>
                <a:gd name="T21" fmla="*/ 15 h 143"/>
                <a:gd name="T22" fmla="*/ 6 w 95"/>
                <a:gd name="T23" fmla="*/ 7 h 143"/>
                <a:gd name="T24" fmla="*/ 7 w 95"/>
                <a:gd name="T25" fmla="*/ 1 h 143"/>
                <a:gd name="T26" fmla="*/ 11 w 95"/>
                <a:gd name="T27" fmla="*/ 4 h 143"/>
                <a:gd name="T28" fmla="*/ 16 w 95"/>
                <a:gd name="T29" fmla="*/ 6 h 143"/>
                <a:gd name="T30" fmla="*/ 55 w 95"/>
                <a:gd name="T31" fmla="*/ 7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5" h="143">
                  <a:moveTo>
                    <a:pt x="55" y="71"/>
                  </a:moveTo>
                  <a:cubicBezTo>
                    <a:pt x="67" y="92"/>
                    <a:pt x="79" y="112"/>
                    <a:pt x="91" y="132"/>
                  </a:cubicBezTo>
                  <a:cubicBezTo>
                    <a:pt x="93" y="135"/>
                    <a:pt x="94" y="137"/>
                    <a:pt x="95" y="139"/>
                  </a:cubicBezTo>
                  <a:cubicBezTo>
                    <a:pt x="95" y="143"/>
                    <a:pt x="92" y="143"/>
                    <a:pt x="89" y="143"/>
                  </a:cubicBezTo>
                  <a:cubicBezTo>
                    <a:pt x="77" y="142"/>
                    <a:pt x="65" y="142"/>
                    <a:pt x="54" y="140"/>
                  </a:cubicBezTo>
                  <a:cubicBezTo>
                    <a:pt x="46" y="136"/>
                    <a:pt x="44" y="128"/>
                    <a:pt x="40" y="121"/>
                  </a:cubicBezTo>
                  <a:cubicBezTo>
                    <a:pt x="28" y="101"/>
                    <a:pt x="17" y="80"/>
                    <a:pt x="5" y="60"/>
                  </a:cubicBezTo>
                  <a:cubicBezTo>
                    <a:pt x="3" y="57"/>
                    <a:pt x="0" y="54"/>
                    <a:pt x="2" y="49"/>
                  </a:cubicBezTo>
                  <a:cubicBezTo>
                    <a:pt x="4" y="49"/>
                    <a:pt x="6" y="52"/>
                    <a:pt x="8" y="50"/>
                  </a:cubicBezTo>
                  <a:cubicBezTo>
                    <a:pt x="10" y="48"/>
                    <a:pt x="9" y="45"/>
                    <a:pt x="8" y="43"/>
                  </a:cubicBezTo>
                  <a:cubicBezTo>
                    <a:pt x="5" y="34"/>
                    <a:pt x="3" y="25"/>
                    <a:pt x="7" y="15"/>
                  </a:cubicBezTo>
                  <a:cubicBezTo>
                    <a:pt x="9" y="12"/>
                    <a:pt x="7" y="9"/>
                    <a:pt x="6" y="7"/>
                  </a:cubicBezTo>
                  <a:cubicBezTo>
                    <a:pt x="6" y="5"/>
                    <a:pt x="4" y="2"/>
                    <a:pt x="7" y="1"/>
                  </a:cubicBezTo>
                  <a:cubicBezTo>
                    <a:pt x="9" y="0"/>
                    <a:pt x="10" y="2"/>
                    <a:pt x="11" y="4"/>
                  </a:cubicBezTo>
                  <a:cubicBezTo>
                    <a:pt x="12" y="6"/>
                    <a:pt x="13" y="8"/>
                    <a:pt x="16" y="6"/>
                  </a:cubicBezTo>
                  <a:cubicBezTo>
                    <a:pt x="29" y="28"/>
                    <a:pt x="42" y="50"/>
                    <a:pt x="55" y="71"/>
                  </a:cubicBezTo>
                  <a:close/>
                </a:path>
              </a:pathLst>
            </a:custGeom>
            <a:solidFill>
              <a:srgbClr val="E059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0" name="Freeform 143">
              <a:extLst>
                <a:ext uri="{FF2B5EF4-FFF2-40B4-BE49-F238E27FC236}">
                  <a16:creationId xmlns:a16="http://schemas.microsoft.com/office/drawing/2014/main" id="{28799D7E-2061-2138-22F1-4B685C715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6000" y="3576638"/>
              <a:ext cx="530225" cy="163513"/>
            </a:xfrm>
            <a:custGeom>
              <a:avLst/>
              <a:gdLst>
                <a:gd name="T0" fmla="*/ 18 w 120"/>
                <a:gd name="T1" fmla="*/ 34 h 37"/>
                <a:gd name="T2" fmla="*/ 3 w 120"/>
                <a:gd name="T3" fmla="*/ 9 h 37"/>
                <a:gd name="T4" fmla="*/ 7 w 120"/>
                <a:gd name="T5" fmla="*/ 3 h 37"/>
                <a:gd name="T6" fmla="*/ 35 w 120"/>
                <a:gd name="T7" fmla="*/ 3 h 37"/>
                <a:gd name="T8" fmla="*/ 61 w 120"/>
                <a:gd name="T9" fmla="*/ 2 h 37"/>
                <a:gd name="T10" fmla="*/ 93 w 120"/>
                <a:gd name="T11" fmla="*/ 2 h 37"/>
                <a:gd name="T12" fmla="*/ 101 w 120"/>
                <a:gd name="T13" fmla="*/ 0 h 37"/>
                <a:gd name="T14" fmla="*/ 108 w 120"/>
                <a:gd name="T15" fmla="*/ 7 h 37"/>
                <a:gd name="T16" fmla="*/ 111 w 120"/>
                <a:gd name="T17" fmla="*/ 28 h 37"/>
                <a:gd name="T18" fmla="*/ 108 w 120"/>
                <a:gd name="T19" fmla="*/ 28 h 37"/>
                <a:gd name="T20" fmla="*/ 79 w 120"/>
                <a:gd name="T21" fmla="*/ 35 h 37"/>
                <a:gd name="T22" fmla="*/ 26 w 120"/>
                <a:gd name="T23" fmla="*/ 35 h 37"/>
                <a:gd name="T24" fmla="*/ 18 w 120"/>
                <a:gd name="T25" fmla="*/ 3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0" h="37">
                  <a:moveTo>
                    <a:pt x="18" y="34"/>
                  </a:moveTo>
                  <a:cubicBezTo>
                    <a:pt x="13" y="26"/>
                    <a:pt x="8" y="17"/>
                    <a:pt x="3" y="9"/>
                  </a:cubicBezTo>
                  <a:cubicBezTo>
                    <a:pt x="0" y="5"/>
                    <a:pt x="2" y="3"/>
                    <a:pt x="7" y="3"/>
                  </a:cubicBezTo>
                  <a:cubicBezTo>
                    <a:pt x="16" y="3"/>
                    <a:pt x="26" y="3"/>
                    <a:pt x="35" y="3"/>
                  </a:cubicBezTo>
                  <a:cubicBezTo>
                    <a:pt x="44" y="3"/>
                    <a:pt x="52" y="3"/>
                    <a:pt x="61" y="2"/>
                  </a:cubicBezTo>
                  <a:cubicBezTo>
                    <a:pt x="71" y="2"/>
                    <a:pt x="82" y="2"/>
                    <a:pt x="93" y="2"/>
                  </a:cubicBezTo>
                  <a:cubicBezTo>
                    <a:pt x="96" y="2"/>
                    <a:pt x="99" y="2"/>
                    <a:pt x="101" y="0"/>
                  </a:cubicBezTo>
                  <a:cubicBezTo>
                    <a:pt x="101" y="5"/>
                    <a:pt x="105" y="5"/>
                    <a:pt x="108" y="7"/>
                  </a:cubicBezTo>
                  <a:cubicBezTo>
                    <a:pt x="119" y="13"/>
                    <a:pt x="120" y="19"/>
                    <a:pt x="111" y="28"/>
                  </a:cubicBezTo>
                  <a:cubicBezTo>
                    <a:pt x="110" y="28"/>
                    <a:pt x="109" y="28"/>
                    <a:pt x="108" y="28"/>
                  </a:cubicBezTo>
                  <a:cubicBezTo>
                    <a:pt x="100" y="37"/>
                    <a:pt x="89" y="35"/>
                    <a:pt x="79" y="35"/>
                  </a:cubicBezTo>
                  <a:cubicBezTo>
                    <a:pt x="61" y="35"/>
                    <a:pt x="44" y="35"/>
                    <a:pt x="26" y="35"/>
                  </a:cubicBezTo>
                  <a:cubicBezTo>
                    <a:pt x="23" y="35"/>
                    <a:pt x="20" y="35"/>
                    <a:pt x="18" y="34"/>
                  </a:cubicBezTo>
                  <a:close/>
                </a:path>
              </a:pathLst>
            </a:custGeom>
            <a:solidFill>
              <a:srgbClr val="D736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1" name="Freeform 144">
              <a:extLst>
                <a:ext uri="{FF2B5EF4-FFF2-40B4-BE49-F238E27FC236}">
                  <a16:creationId xmlns:a16="http://schemas.microsoft.com/office/drawing/2014/main" id="{942B7EDE-BD41-C379-3172-07D483B7F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6350" y="5156200"/>
              <a:ext cx="180975" cy="17463"/>
            </a:xfrm>
            <a:custGeom>
              <a:avLst/>
              <a:gdLst>
                <a:gd name="T0" fmla="*/ 39 w 41"/>
                <a:gd name="T1" fmla="*/ 1 h 4"/>
                <a:gd name="T2" fmla="*/ 41 w 41"/>
                <a:gd name="T3" fmla="*/ 3 h 4"/>
                <a:gd name="T4" fmla="*/ 41 w 41"/>
                <a:gd name="T5" fmla="*/ 4 h 4"/>
                <a:gd name="T6" fmla="*/ 0 w 41"/>
                <a:gd name="T7" fmla="*/ 4 h 4"/>
                <a:gd name="T8" fmla="*/ 0 w 41"/>
                <a:gd name="T9" fmla="*/ 3 h 4"/>
                <a:gd name="T10" fmla="*/ 10 w 41"/>
                <a:gd name="T11" fmla="*/ 1 h 4"/>
                <a:gd name="T12" fmla="*/ 39 w 41"/>
                <a:gd name="T1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4">
                  <a:moveTo>
                    <a:pt x="39" y="1"/>
                  </a:moveTo>
                  <a:cubicBezTo>
                    <a:pt x="40" y="2"/>
                    <a:pt x="40" y="2"/>
                    <a:pt x="41" y="3"/>
                  </a:cubicBezTo>
                  <a:cubicBezTo>
                    <a:pt x="41" y="3"/>
                    <a:pt x="41" y="4"/>
                    <a:pt x="41" y="4"/>
                  </a:cubicBezTo>
                  <a:cubicBezTo>
                    <a:pt x="27" y="4"/>
                    <a:pt x="14" y="4"/>
                    <a:pt x="0" y="4"/>
                  </a:cubicBezTo>
                  <a:cubicBezTo>
                    <a:pt x="0" y="4"/>
                    <a:pt x="0" y="3"/>
                    <a:pt x="0" y="3"/>
                  </a:cubicBezTo>
                  <a:cubicBezTo>
                    <a:pt x="3" y="0"/>
                    <a:pt x="7" y="1"/>
                    <a:pt x="10" y="1"/>
                  </a:cubicBezTo>
                  <a:cubicBezTo>
                    <a:pt x="20" y="1"/>
                    <a:pt x="30" y="1"/>
                    <a:pt x="39" y="1"/>
                  </a:cubicBezTo>
                  <a:close/>
                </a:path>
              </a:pathLst>
            </a:custGeom>
            <a:solidFill>
              <a:srgbClr val="913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2" name="Freeform 145">
              <a:extLst>
                <a:ext uri="{FF2B5EF4-FFF2-40B4-BE49-F238E27FC236}">
                  <a16:creationId xmlns:a16="http://schemas.microsoft.com/office/drawing/2014/main" id="{B77FFABE-20EB-AF71-C7D9-83AEB7C0A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0650" y="4192588"/>
              <a:ext cx="333375" cy="58738"/>
            </a:xfrm>
            <a:custGeom>
              <a:avLst/>
              <a:gdLst>
                <a:gd name="T0" fmla="*/ 3 w 75"/>
                <a:gd name="T1" fmla="*/ 13 h 13"/>
                <a:gd name="T2" fmla="*/ 1 w 75"/>
                <a:gd name="T3" fmla="*/ 8 h 13"/>
                <a:gd name="T4" fmla="*/ 6 w 75"/>
                <a:gd name="T5" fmla="*/ 6 h 13"/>
                <a:gd name="T6" fmla="*/ 60 w 75"/>
                <a:gd name="T7" fmla="*/ 5 h 13"/>
                <a:gd name="T8" fmla="*/ 75 w 75"/>
                <a:gd name="T9" fmla="*/ 0 h 13"/>
                <a:gd name="T10" fmla="*/ 56 w 75"/>
                <a:gd name="T11" fmla="*/ 10 h 13"/>
                <a:gd name="T12" fmla="*/ 22 w 75"/>
                <a:gd name="T13" fmla="*/ 9 h 13"/>
                <a:gd name="T14" fmla="*/ 3 w 75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3">
                  <a:moveTo>
                    <a:pt x="3" y="13"/>
                  </a:moveTo>
                  <a:cubicBezTo>
                    <a:pt x="1" y="12"/>
                    <a:pt x="0" y="10"/>
                    <a:pt x="1" y="8"/>
                  </a:cubicBezTo>
                  <a:cubicBezTo>
                    <a:pt x="2" y="5"/>
                    <a:pt x="4" y="6"/>
                    <a:pt x="6" y="6"/>
                  </a:cubicBezTo>
                  <a:cubicBezTo>
                    <a:pt x="24" y="6"/>
                    <a:pt x="42" y="4"/>
                    <a:pt x="60" y="5"/>
                  </a:cubicBezTo>
                  <a:cubicBezTo>
                    <a:pt x="66" y="5"/>
                    <a:pt x="70" y="0"/>
                    <a:pt x="75" y="0"/>
                  </a:cubicBezTo>
                  <a:cubicBezTo>
                    <a:pt x="72" y="8"/>
                    <a:pt x="65" y="11"/>
                    <a:pt x="56" y="10"/>
                  </a:cubicBezTo>
                  <a:cubicBezTo>
                    <a:pt x="45" y="9"/>
                    <a:pt x="34" y="11"/>
                    <a:pt x="22" y="9"/>
                  </a:cubicBezTo>
                  <a:cubicBezTo>
                    <a:pt x="16" y="9"/>
                    <a:pt x="9" y="12"/>
                    <a:pt x="3" y="13"/>
                  </a:cubicBezTo>
                  <a:close/>
                </a:path>
              </a:pathLst>
            </a:custGeom>
            <a:solidFill>
              <a:srgbClr val="6E9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3" name="Freeform 146">
              <a:extLst>
                <a:ext uri="{FF2B5EF4-FFF2-40B4-BE49-F238E27FC236}">
                  <a16:creationId xmlns:a16="http://schemas.microsoft.com/office/drawing/2014/main" id="{3154181A-F612-9D4D-1A4A-59CFD8698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4721225"/>
              <a:ext cx="277813" cy="430213"/>
            </a:xfrm>
            <a:custGeom>
              <a:avLst/>
              <a:gdLst>
                <a:gd name="T0" fmla="*/ 13 w 63"/>
                <a:gd name="T1" fmla="*/ 5 h 97"/>
                <a:gd name="T2" fmla="*/ 26 w 63"/>
                <a:gd name="T3" fmla="*/ 30 h 97"/>
                <a:gd name="T4" fmla="*/ 63 w 63"/>
                <a:gd name="T5" fmla="*/ 95 h 97"/>
                <a:gd name="T6" fmla="*/ 55 w 63"/>
                <a:gd name="T7" fmla="*/ 96 h 97"/>
                <a:gd name="T8" fmla="*/ 23 w 63"/>
                <a:gd name="T9" fmla="*/ 96 h 97"/>
                <a:gd name="T10" fmla="*/ 21 w 63"/>
                <a:gd name="T11" fmla="*/ 95 h 97"/>
                <a:gd name="T12" fmla="*/ 6 w 63"/>
                <a:gd name="T13" fmla="*/ 66 h 97"/>
                <a:gd name="T14" fmla="*/ 1 w 63"/>
                <a:gd name="T15" fmla="*/ 42 h 97"/>
                <a:gd name="T16" fmla="*/ 0 w 63"/>
                <a:gd name="T17" fmla="*/ 6 h 97"/>
                <a:gd name="T18" fmla="*/ 6 w 63"/>
                <a:gd name="T19" fmla="*/ 3 h 97"/>
                <a:gd name="T20" fmla="*/ 9 w 63"/>
                <a:gd name="T21" fmla="*/ 1 h 97"/>
                <a:gd name="T22" fmla="*/ 13 w 63"/>
                <a:gd name="T23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97">
                  <a:moveTo>
                    <a:pt x="13" y="5"/>
                  </a:moveTo>
                  <a:cubicBezTo>
                    <a:pt x="15" y="15"/>
                    <a:pt x="21" y="22"/>
                    <a:pt x="26" y="30"/>
                  </a:cubicBezTo>
                  <a:cubicBezTo>
                    <a:pt x="38" y="52"/>
                    <a:pt x="51" y="73"/>
                    <a:pt x="63" y="95"/>
                  </a:cubicBezTo>
                  <a:cubicBezTo>
                    <a:pt x="61" y="97"/>
                    <a:pt x="58" y="96"/>
                    <a:pt x="55" y="96"/>
                  </a:cubicBezTo>
                  <a:cubicBezTo>
                    <a:pt x="45" y="97"/>
                    <a:pt x="34" y="96"/>
                    <a:pt x="23" y="96"/>
                  </a:cubicBezTo>
                  <a:cubicBezTo>
                    <a:pt x="23" y="96"/>
                    <a:pt x="22" y="96"/>
                    <a:pt x="21" y="95"/>
                  </a:cubicBezTo>
                  <a:cubicBezTo>
                    <a:pt x="17" y="85"/>
                    <a:pt x="9" y="77"/>
                    <a:pt x="6" y="66"/>
                  </a:cubicBezTo>
                  <a:cubicBezTo>
                    <a:pt x="7" y="58"/>
                    <a:pt x="0" y="51"/>
                    <a:pt x="1" y="42"/>
                  </a:cubicBezTo>
                  <a:cubicBezTo>
                    <a:pt x="1" y="30"/>
                    <a:pt x="0" y="18"/>
                    <a:pt x="0" y="6"/>
                  </a:cubicBezTo>
                  <a:cubicBezTo>
                    <a:pt x="0" y="3"/>
                    <a:pt x="1" y="0"/>
                    <a:pt x="6" y="3"/>
                  </a:cubicBezTo>
                  <a:cubicBezTo>
                    <a:pt x="8" y="4"/>
                    <a:pt x="8" y="3"/>
                    <a:pt x="9" y="1"/>
                  </a:cubicBezTo>
                  <a:cubicBezTo>
                    <a:pt x="10" y="3"/>
                    <a:pt x="11" y="4"/>
                    <a:pt x="13" y="5"/>
                  </a:cubicBezTo>
                  <a:close/>
                </a:path>
              </a:pathLst>
            </a:custGeom>
            <a:solidFill>
              <a:srgbClr val="D635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4" name="Freeform 147">
              <a:extLst>
                <a:ext uri="{FF2B5EF4-FFF2-40B4-BE49-F238E27FC236}">
                  <a16:creationId xmlns:a16="http://schemas.microsoft.com/office/drawing/2014/main" id="{D0ECC020-17CC-26FE-66D3-C4B34E22B5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3150" y="5133975"/>
              <a:ext cx="376238" cy="39688"/>
            </a:xfrm>
            <a:custGeom>
              <a:avLst/>
              <a:gdLst>
                <a:gd name="T0" fmla="*/ 0 w 85"/>
                <a:gd name="T1" fmla="*/ 3 h 9"/>
                <a:gd name="T2" fmla="*/ 20 w 85"/>
                <a:gd name="T3" fmla="*/ 2 h 9"/>
                <a:gd name="T4" fmla="*/ 40 w 85"/>
                <a:gd name="T5" fmla="*/ 2 h 9"/>
                <a:gd name="T6" fmla="*/ 78 w 85"/>
                <a:gd name="T7" fmla="*/ 4 h 9"/>
                <a:gd name="T8" fmla="*/ 83 w 85"/>
                <a:gd name="T9" fmla="*/ 2 h 9"/>
                <a:gd name="T10" fmla="*/ 85 w 85"/>
                <a:gd name="T11" fmla="*/ 6 h 9"/>
                <a:gd name="T12" fmla="*/ 76 w 85"/>
                <a:gd name="T13" fmla="*/ 8 h 9"/>
                <a:gd name="T14" fmla="*/ 46 w 85"/>
                <a:gd name="T15" fmla="*/ 8 h 9"/>
                <a:gd name="T16" fmla="*/ 23 w 85"/>
                <a:gd name="T17" fmla="*/ 5 h 9"/>
                <a:gd name="T18" fmla="*/ 0 w 85"/>
                <a:gd name="T1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">
                  <a:moveTo>
                    <a:pt x="0" y="3"/>
                  </a:moveTo>
                  <a:cubicBezTo>
                    <a:pt x="6" y="0"/>
                    <a:pt x="13" y="2"/>
                    <a:pt x="20" y="2"/>
                  </a:cubicBezTo>
                  <a:cubicBezTo>
                    <a:pt x="27" y="2"/>
                    <a:pt x="34" y="2"/>
                    <a:pt x="40" y="2"/>
                  </a:cubicBezTo>
                  <a:cubicBezTo>
                    <a:pt x="53" y="3"/>
                    <a:pt x="66" y="3"/>
                    <a:pt x="78" y="4"/>
                  </a:cubicBezTo>
                  <a:cubicBezTo>
                    <a:pt x="81" y="4"/>
                    <a:pt x="82" y="4"/>
                    <a:pt x="83" y="2"/>
                  </a:cubicBezTo>
                  <a:cubicBezTo>
                    <a:pt x="84" y="3"/>
                    <a:pt x="84" y="5"/>
                    <a:pt x="85" y="6"/>
                  </a:cubicBezTo>
                  <a:cubicBezTo>
                    <a:pt x="83" y="9"/>
                    <a:pt x="79" y="8"/>
                    <a:pt x="76" y="8"/>
                  </a:cubicBezTo>
                  <a:cubicBezTo>
                    <a:pt x="66" y="8"/>
                    <a:pt x="56" y="8"/>
                    <a:pt x="46" y="8"/>
                  </a:cubicBezTo>
                  <a:cubicBezTo>
                    <a:pt x="39" y="4"/>
                    <a:pt x="31" y="5"/>
                    <a:pt x="23" y="5"/>
                  </a:cubicBezTo>
                  <a:cubicBezTo>
                    <a:pt x="16" y="5"/>
                    <a:pt x="8" y="6"/>
                    <a:pt x="0" y="3"/>
                  </a:cubicBezTo>
                  <a:close/>
                </a:path>
              </a:pathLst>
            </a:custGeom>
            <a:solidFill>
              <a:srgbClr val="C148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78294400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upo 33">
            <a:extLst>
              <a:ext uri="{FF2B5EF4-FFF2-40B4-BE49-F238E27FC236}">
                <a16:creationId xmlns:a16="http://schemas.microsoft.com/office/drawing/2014/main" id="{E8972FC5-CCEC-C701-B44E-1C9A1367D8D7}"/>
              </a:ext>
            </a:extLst>
          </p:cNvPr>
          <p:cNvGrpSpPr/>
          <p:nvPr/>
        </p:nvGrpSpPr>
        <p:grpSpPr>
          <a:xfrm>
            <a:off x="3446463" y="1595438"/>
            <a:ext cx="4614862" cy="2479676"/>
            <a:chOff x="3446463" y="1595438"/>
            <a:chExt cx="4614862" cy="2479676"/>
          </a:xfrm>
        </p:grpSpPr>
        <p:sp>
          <p:nvSpPr>
            <p:cNvPr id="19" name="Freeform 5">
              <a:extLst>
                <a:ext uri="{FF2B5EF4-FFF2-40B4-BE49-F238E27FC236}">
                  <a16:creationId xmlns:a16="http://schemas.microsoft.com/office/drawing/2014/main" id="{F3BA5601-71B0-A116-09D7-0CB3C59A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225" y="1935163"/>
              <a:ext cx="825500" cy="1035050"/>
            </a:xfrm>
            <a:custGeom>
              <a:avLst/>
              <a:gdLst>
                <a:gd name="T0" fmla="*/ 47 w 129"/>
                <a:gd name="T1" fmla="*/ 1 h 161"/>
                <a:gd name="T2" fmla="*/ 76 w 129"/>
                <a:gd name="T3" fmla="*/ 52 h 161"/>
                <a:gd name="T4" fmla="*/ 111 w 129"/>
                <a:gd name="T5" fmla="*/ 112 h 161"/>
                <a:gd name="T6" fmla="*/ 128 w 129"/>
                <a:gd name="T7" fmla="*/ 140 h 161"/>
                <a:gd name="T8" fmla="*/ 129 w 129"/>
                <a:gd name="T9" fmla="*/ 146 h 161"/>
                <a:gd name="T10" fmla="*/ 114 w 129"/>
                <a:gd name="T11" fmla="*/ 155 h 161"/>
                <a:gd name="T12" fmla="*/ 106 w 129"/>
                <a:gd name="T13" fmla="*/ 160 h 161"/>
                <a:gd name="T14" fmla="*/ 103 w 129"/>
                <a:gd name="T15" fmla="*/ 161 h 161"/>
                <a:gd name="T16" fmla="*/ 96 w 129"/>
                <a:gd name="T17" fmla="*/ 151 h 161"/>
                <a:gd name="T18" fmla="*/ 73 w 129"/>
                <a:gd name="T19" fmla="*/ 112 h 161"/>
                <a:gd name="T20" fmla="*/ 52 w 129"/>
                <a:gd name="T21" fmla="*/ 76 h 161"/>
                <a:gd name="T22" fmla="*/ 47 w 129"/>
                <a:gd name="T23" fmla="*/ 75 h 161"/>
                <a:gd name="T24" fmla="*/ 44 w 129"/>
                <a:gd name="T25" fmla="*/ 76 h 161"/>
                <a:gd name="T26" fmla="*/ 44 w 129"/>
                <a:gd name="T27" fmla="*/ 72 h 161"/>
                <a:gd name="T28" fmla="*/ 45 w 129"/>
                <a:gd name="T29" fmla="*/ 63 h 161"/>
                <a:gd name="T30" fmla="*/ 34 w 129"/>
                <a:gd name="T31" fmla="*/ 78 h 161"/>
                <a:gd name="T32" fmla="*/ 3 w 129"/>
                <a:gd name="T33" fmla="*/ 67 h 161"/>
                <a:gd name="T34" fmla="*/ 7 w 129"/>
                <a:gd name="T35" fmla="*/ 41 h 161"/>
                <a:gd name="T36" fmla="*/ 20 w 129"/>
                <a:gd name="T37" fmla="*/ 34 h 161"/>
                <a:gd name="T38" fmla="*/ 26 w 129"/>
                <a:gd name="T39" fmla="*/ 33 h 161"/>
                <a:gd name="T40" fmla="*/ 20 w 129"/>
                <a:gd name="T41" fmla="*/ 22 h 161"/>
                <a:gd name="T42" fmla="*/ 18 w 129"/>
                <a:gd name="T43" fmla="*/ 18 h 161"/>
                <a:gd name="T44" fmla="*/ 26 w 129"/>
                <a:gd name="T45" fmla="*/ 13 h 161"/>
                <a:gd name="T46" fmla="*/ 43 w 129"/>
                <a:gd name="T47" fmla="*/ 2 h 161"/>
                <a:gd name="T48" fmla="*/ 47 w 129"/>
                <a:gd name="T49" fmla="*/ 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9" h="161">
                  <a:moveTo>
                    <a:pt x="47" y="1"/>
                  </a:moveTo>
                  <a:cubicBezTo>
                    <a:pt x="57" y="18"/>
                    <a:pt x="67" y="35"/>
                    <a:pt x="76" y="52"/>
                  </a:cubicBezTo>
                  <a:cubicBezTo>
                    <a:pt x="88" y="72"/>
                    <a:pt x="100" y="92"/>
                    <a:pt x="111" y="112"/>
                  </a:cubicBezTo>
                  <a:cubicBezTo>
                    <a:pt x="117" y="122"/>
                    <a:pt x="122" y="131"/>
                    <a:pt x="128" y="140"/>
                  </a:cubicBezTo>
                  <a:cubicBezTo>
                    <a:pt x="129" y="142"/>
                    <a:pt x="129" y="144"/>
                    <a:pt x="129" y="146"/>
                  </a:cubicBezTo>
                  <a:cubicBezTo>
                    <a:pt x="125" y="150"/>
                    <a:pt x="119" y="152"/>
                    <a:pt x="114" y="155"/>
                  </a:cubicBezTo>
                  <a:cubicBezTo>
                    <a:pt x="112" y="157"/>
                    <a:pt x="109" y="158"/>
                    <a:pt x="106" y="160"/>
                  </a:cubicBezTo>
                  <a:cubicBezTo>
                    <a:pt x="105" y="161"/>
                    <a:pt x="104" y="161"/>
                    <a:pt x="103" y="161"/>
                  </a:cubicBezTo>
                  <a:cubicBezTo>
                    <a:pt x="100" y="158"/>
                    <a:pt x="98" y="155"/>
                    <a:pt x="96" y="151"/>
                  </a:cubicBezTo>
                  <a:cubicBezTo>
                    <a:pt x="89" y="138"/>
                    <a:pt x="81" y="125"/>
                    <a:pt x="73" y="112"/>
                  </a:cubicBezTo>
                  <a:cubicBezTo>
                    <a:pt x="66" y="100"/>
                    <a:pt x="59" y="88"/>
                    <a:pt x="52" y="76"/>
                  </a:cubicBezTo>
                  <a:cubicBezTo>
                    <a:pt x="50" y="72"/>
                    <a:pt x="50" y="72"/>
                    <a:pt x="47" y="75"/>
                  </a:cubicBezTo>
                  <a:cubicBezTo>
                    <a:pt x="46" y="75"/>
                    <a:pt x="45" y="76"/>
                    <a:pt x="44" y="76"/>
                  </a:cubicBezTo>
                  <a:cubicBezTo>
                    <a:pt x="43" y="75"/>
                    <a:pt x="44" y="73"/>
                    <a:pt x="44" y="72"/>
                  </a:cubicBezTo>
                  <a:cubicBezTo>
                    <a:pt x="44" y="70"/>
                    <a:pt x="46" y="67"/>
                    <a:pt x="45" y="63"/>
                  </a:cubicBezTo>
                  <a:cubicBezTo>
                    <a:pt x="43" y="70"/>
                    <a:pt x="40" y="75"/>
                    <a:pt x="34" y="78"/>
                  </a:cubicBezTo>
                  <a:cubicBezTo>
                    <a:pt x="23" y="85"/>
                    <a:pt x="7" y="79"/>
                    <a:pt x="3" y="67"/>
                  </a:cubicBezTo>
                  <a:cubicBezTo>
                    <a:pt x="0" y="57"/>
                    <a:pt x="1" y="49"/>
                    <a:pt x="7" y="41"/>
                  </a:cubicBezTo>
                  <a:cubicBezTo>
                    <a:pt x="10" y="37"/>
                    <a:pt x="15" y="35"/>
                    <a:pt x="20" y="34"/>
                  </a:cubicBezTo>
                  <a:cubicBezTo>
                    <a:pt x="22" y="33"/>
                    <a:pt x="24" y="33"/>
                    <a:pt x="26" y="33"/>
                  </a:cubicBezTo>
                  <a:cubicBezTo>
                    <a:pt x="24" y="29"/>
                    <a:pt x="22" y="26"/>
                    <a:pt x="20" y="22"/>
                  </a:cubicBezTo>
                  <a:cubicBezTo>
                    <a:pt x="19" y="21"/>
                    <a:pt x="18" y="20"/>
                    <a:pt x="18" y="18"/>
                  </a:cubicBezTo>
                  <a:cubicBezTo>
                    <a:pt x="20" y="15"/>
                    <a:pt x="23" y="14"/>
                    <a:pt x="26" y="13"/>
                  </a:cubicBezTo>
                  <a:cubicBezTo>
                    <a:pt x="31" y="9"/>
                    <a:pt x="37" y="6"/>
                    <a:pt x="43" y="2"/>
                  </a:cubicBezTo>
                  <a:cubicBezTo>
                    <a:pt x="44" y="2"/>
                    <a:pt x="45" y="0"/>
                    <a:pt x="47" y="1"/>
                  </a:cubicBezTo>
                  <a:close/>
                </a:path>
              </a:pathLst>
            </a:custGeom>
            <a:solidFill>
              <a:srgbClr val="E52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6">
              <a:extLst>
                <a:ext uri="{FF2B5EF4-FFF2-40B4-BE49-F238E27FC236}">
                  <a16:creationId xmlns:a16="http://schemas.microsoft.com/office/drawing/2014/main" id="{A2906B9A-2B91-11A5-0169-791B176E3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113" y="2873376"/>
              <a:ext cx="709612" cy="611188"/>
            </a:xfrm>
            <a:custGeom>
              <a:avLst/>
              <a:gdLst>
                <a:gd name="T0" fmla="*/ 85 w 111"/>
                <a:gd name="T1" fmla="*/ 15 h 95"/>
                <a:gd name="T2" fmla="*/ 108 w 111"/>
                <a:gd name="T3" fmla="*/ 1 h 95"/>
                <a:gd name="T4" fmla="*/ 111 w 111"/>
                <a:gd name="T5" fmla="*/ 0 h 95"/>
                <a:gd name="T6" fmla="*/ 111 w 111"/>
                <a:gd name="T7" fmla="*/ 13 h 95"/>
                <a:gd name="T8" fmla="*/ 110 w 111"/>
                <a:gd name="T9" fmla="*/ 55 h 95"/>
                <a:gd name="T10" fmla="*/ 110 w 111"/>
                <a:gd name="T11" fmla="*/ 71 h 95"/>
                <a:gd name="T12" fmla="*/ 110 w 111"/>
                <a:gd name="T13" fmla="*/ 74 h 95"/>
                <a:gd name="T14" fmla="*/ 109 w 111"/>
                <a:gd name="T15" fmla="*/ 69 h 95"/>
                <a:gd name="T16" fmla="*/ 106 w 111"/>
                <a:gd name="T17" fmla="*/ 67 h 95"/>
                <a:gd name="T18" fmla="*/ 92 w 111"/>
                <a:gd name="T19" fmla="*/ 75 h 95"/>
                <a:gd name="T20" fmla="*/ 61 w 111"/>
                <a:gd name="T21" fmla="*/ 94 h 95"/>
                <a:gd name="T22" fmla="*/ 59 w 111"/>
                <a:gd name="T23" fmla="*/ 95 h 95"/>
                <a:gd name="T24" fmla="*/ 39 w 111"/>
                <a:gd name="T25" fmla="*/ 85 h 95"/>
                <a:gd name="T26" fmla="*/ 16 w 111"/>
                <a:gd name="T27" fmla="*/ 73 h 95"/>
                <a:gd name="T28" fmla="*/ 0 w 111"/>
                <a:gd name="T29" fmla="*/ 65 h 95"/>
                <a:gd name="T30" fmla="*/ 4 w 111"/>
                <a:gd name="T31" fmla="*/ 62 h 95"/>
                <a:gd name="T32" fmla="*/ 26 w 111"/>
                <a:gd name="T33" fmla="*/ 48 h 95"/>
                <a:gd name="T34" fmla="*/ 54 w 111"/>
                <a:gd name="T35" fmla="*/ 32 h 95"/>
                <a:gd name="T36" fmla="*/ 82 w 111"/>
                <a:gd name="T37" fmla="*/ 16 h 95"/>
                <a:gd name="T38" fmla="*/ 85 w 111"/>
                <a:gd name="T39" fmla="*/ 1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1" h="95">
                  <a:moveTo>
                    <a:pt x="85" y="15"/>
                  </a:moveTo>
                  <a:cubicBezTo>
                    <a:pt x="93" y="10"/>
                    <a:pt x="100" y="6"/>
                    <a:pt x="108" y="1"/>
                  </a:cubicBezTo>
                  <a:cubicBezTo>
                    <a:pt x="109" y="1"/>
                    <a:pt x="110" y="0"/>
                    <a:pt x="111" y="0"/>
                  </a:cubicBezTo>
                  <a:cubicBezTo>
                    <a:pt x="111" y="4"/>
                    <a:pt x="111" y="9"/>
                    <a:pt x="111" y="13"/>
                  </a:cubicBezTo>
                  <a:cubicBezTo>
                    <a:pt x="111" y="27"/>
                    <a:pt x="110" y="41"/>
                    <a:pt x="110" y="55"/>
                  </a:cubicBezTo>
                  <a:cubicBezTo>
                    <a:pt x="110" y="60"/>
                    <a:pt x="111" y="65"/>
                    <a:pt x="110" y="71"/>
                  </a:cubicBezTo>
                  <a:cubicBezTo>
                    <a:pt x="110" y="72"/>
                    <a:pt x="111" y="73"/>
                    <a:pt x="110" y="74"/>
                  </a:cubicBezTo>
                  <a:cubicBezTo>
                    <a:pt x="108" y="72"/>
                    <a:pt x="109" y="70"/>
                    <a:pt x="109" y="69"/>
                  </a:cubicBezTo>
                  <a:cubicBezTo>
                    <a:pt x="109" y="66"/>
                    <a:pt x="108" y="66"/>
                    <a:pt x="106" y="67"/>
                  </a:cubicBezTo>
                  <a:cubicBezTo>
                    <a:pt x="101" y="70"/>
                    <a:pt x="97" y="72"/>
                    <a:pt x="92" y="75"/>
                  </a:cubicBezTo>
                  <a:cubicBezTo>
                    <a:pt x="82" y="82"/>
                    <a:pt x="71" y="87"/>
                    <a:pt x="61" y="94"/>
                  </a:cubicBezTo>
                  <a:cubicBezTo>
                    <a:pt x="60" y="94"/>
                    <a:pt x="59" y="94"/>
                    <a:pt x="59" y="95"/>
                  </a:cubicBezTo>
                  <a:cubicBezTo>
                    <a:pt x="52" y="92"/>
                    <a:pt x="45" y="88"/>
                    <a:pt x="39" y="85"/>
                  </a:cubicBezTo>
                  <a:cubicBezTo>
                    <a:pt x="31" y="81"/>
                    <a:pt x="23" y="77"/>
                    <a:pt x="16" y="73"/>
                  </a:cubicBezTo>
                  <a:cubicBezTo>
                    <a:pt x="11" y="70"/>
                    <a:pt x="5" y="68"/>
                    <a:pt x="0" y="65"/>
                  </a:cubicBezTo>
                  <a:cubicBezTo>
                    <a:pt x="1" y="63"/>
                    <a:pt x="2" y="63"/>
                    <a:pt x="4" y="62"/>
                  </a:cubicBezTo>
                  <a:cubicBezTo>
                    <a:pt x="11" y="57"/>
                    <a:pt x="19" y="53"/>
                    <a:pt x="26" y="48"/>
                  </a:cubicBezTo>
                  <a:cubicBezTo>
                    <a:pt x="35" y="43"/>
                    <a:pt x="45" y="38"/>
                    <a:pt x="54" y="32"/>
                  </a:cubicBezTo>
                  <a:cubicBezTo>
                    <a:pt x="63" y="26"/>
                    <a:pt x="73" y="21"/>
                    <a:pt x="82" y="16"/>
                  </a:cubicBezTo>
                  <a:cubicBezTo>
                    <a:pt x="83" y="15"/>
                    <a:pt x="84" y="14"/>
                    <a:pt x="85" y="15"/>
                  </a:cubicBezTo>
                  <a:close/>
                </a:path>
              </a:pathLst>
            </a:custGeom>
            <a:solidFill>
              <a:srgbClr val="E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7">
              <a:extLst>
                <a:ext uri="{FF2B5EF4-FFF2-40B4-BE49-F238E27FC236}">
                  <a16:creationId xmlns:a16="http://schemas.microsoft.com/office/drawing/2014/main" id="{CEC5AF53-6B92-1890-74EB-70B2A5B32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338" y="2622551"/>
              <a:ext cx="525462" cy="668338"/>
            </a:xfrm>
            <a:custGeom>
              <a:avLst/>
              <a:gdLst>
                <a:gd name="T0" fmla="*/ 82 w 82"/>
                <a:gd name="T1" fmla="*/ 88 h 104"/>
                <a:gd name="T2" fmla="*/ 58 w 82"/>
                <a:gd name="T3" fmla="*/ 103 h 104"/>
                <a:gd name="T4" fmla="*/ 56 w 82"/>
                <a:gd name="T5" fmla="*/ 104 h 104"/>
                <a:gd name="T6" fmla="*/ 51 w 82"/>
                <a:gd name="T7" fmla="*/ 100 h 104"/>
                <a:gd name="T8" fmla="*/ 18 w 82"/>
                <a:gd name="T9" fmla="*/ 44 h 104"/>
                <a:gd name="T10" fmla="*/ 2 w 82"/>
                <a:gd name="T11" fmla="*/ 17 h 104"/>
                <a:gd name="T12" fmla="*/ 0 w 82"/>
                <a:gd name="T13" fmla="*/ 14 h 104"/>
                <a:gd name="T14" fmla="*/ 1 w 82"/>
                <a:gd name="T15" fmla="*/ 13 h 104"/>
                <a:gd name="T16" fmla="*/ 12 w 82"/>
                <a:gd name="T17" fmla="*/ 2 h 104"/>
                <a:gd name="T18" fmla="*/ 17 w 82"/>
                <a:gd name="T19" fmla="*/ 2 h 104"/>
                <a:gd name="T20" fmla="*/ 30 w 82"/>
                <a:gd name="T21" fmla="*/ 15 h 104"/>
                <a:gd name="T22" fmla="*/ 53 w 82"/>
                <a:gd name="T23" fmla="*/ 38 h 104"/>
                <a:gd name="T24" fmla="*/ 59 w 82"/>
                <a:gd name="T25" fmla="*/ 47 h 104"/>
                <a:gd name="T26" fmla="*/ 61 w 82"/>
                <a:gd name="T27" fmla="*/ 51 h 104"/>
                <a:gd name="T28" fmla="*/ 60 w 82"/>
                <a:gd name="T29" fmla="*/ 59 h 104"/>
                <a:gd name="T30" fmla="*/ 44 w 82"/>
                <a:gd name="T31" fmla="*/ 75 h 104"/>
                <a:gd name="T32" fmla="*/ 61 w 82"/>
                <a:gd name="T33" fmla="*/ 57 h 104"/>
                <a:gd name="T34" fmla="*/ 65 w 82"/>
                <a:gd name="T35" fmla="*/ 58 h 104"/>
                <a:gd name="T36" fmla="*/ 80 w 82"/>
                <a:gd name="T37" fmla="*/ 82 h 104"/>
                <a:gd name="T38" fmla="*/ 82 w 82"/>
                <a:gd name="T39" fmla="*/ 8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04">
                  <a:moveTo>
                    <a:pt x="82" y="88"/>
                  </a:moveTo>
                  <a:cubicBezTo>
                    <a:pt x="74" y="93"/>
                    <a:pt x="66" y="98"/>
                    <a:pt x="58" y="103"/>
                  </a:cubicBezTo>
                  <a:cubicBezTo>
                    <a:pt x="58" y="103"/>
                    <a:pt x="57" y="104"/>
                    <a:pt x="56" y="104"/>
                  </a:cubicBezTo>
                  <a:cubicBezTo>
                    <a:pt x="53" y="104"/>
                    <a:pt x="52" y="102"/>
                    <a:pt x="51" y="100"/>
                  </a:cubicBezTo>
                  <a:cubicBezTo>
                    <a:pt x="40" y="81"/>
                    <a:pt x="29" y="63"/>
                    <a:pt x="18" y="44"/>
                  </a:cubicBezTo>
                  <a:cubicBezTo>
                    <a:pt x="12" y="35"/>
                    <a:pt x="7" y="26"/>
                    <a:pt x="2" y="17"/>
                  </a:cubicBezTo>
                  <a:cubicBezTo>
                    <a:pt x="1" y="16"/>
                    <a:pt x="1" y="15"/>
                    <a:pt x="0" y="14"/>
                  </a:cubicBezTo>
                  <a:cubicBezTo>
                    <a:pt x="1" y="14"/>
                    <a:pt x="1" y="14"/>
                    <a:pt x="1" y="13"/>
                  </a:cubicBezTo>
                  <a:cubicBezTo>
                    <a:pt x="5" y="10"/>
                    <a:pt x="9" y="6"/>
                    <a:pt x="12" y="2"/>
                  </a:cubicBezTo>
                  <a:cubicBezTo>
                    <a:pt x="14" y="1"/>
                    <a:pt x="15" y="0"/>
                    <a:pt x="17" y="2"/>
                  </a:cubicBezTo>
                  <a:cubicBezTo>
                    <a:pt x="21" y="6"/>
                    <a:pt x="25" y="10"/>
                    <a:pt x="30" y="15"/>
                  </a:cubicBezTo>
                  <a:cubicBezTo>
                    <a:pt x="38" y="22"/>
                    <a:pt x="45" y="30"/>
                    <a:pt x="53" y="38"/>
                  </a:cubicBezTo>
                  <a:cubicBezTo>
                    <a:pt x="56" y="41"/>
                    <a:pt x="58" y="44"/>
                    <a:pt x="59" y="47"/>
                  </a:cubicBezTo>
                  <a:cubicBezTo>
                    <a:pt x="60" y="48"/>
                    <a:pt x="60" y="50"/>
                    <a:pt x="61" y="51"/>
                  </a:cubicBezTo>
                  <a:cubicBezTo>
                    <a:pt x="64" y="55"/>
                    <a:pt x="63" y="55"/>
                    <a:pt x="60" y="59"/>
                  </a:cubicBezTo>
                  <a:cubicBezTo>
                    <a:pt x="54" y="64"/>
                    <a:pt x="49" y="69"/>
                    <a:pt x="44" y="75"/>
                  </a:cubicBezTo>
                  <a:cubicBezTo>
                    <a:pt x="50" y="69"/>
                    <a:pt x="55" y="63"/>
                    <a:pt x="61" y="57"/>
                  </a:cubicBezTo>
                  <a:cubicBezTo>
                    <a:pt x="63" y="55"/>
                    <a:pt x="64" y="55"/>
                    <a:pt x="65" y="58"/>
                  </a:cubicBezTo>
                  <a:cubicBezTo>
                    <a:pt x="70" y="66"/>
                    <a:pt x="75" y="74"/>
                    <a:pt x="80" y="82"/>
                  </a:cubicBezTo>
                  <a:cubicBezTo>
                    <a:pt x="81" y="84"/>
                    <a:pt x="82" y="86"/>
                    <a:pt x="82" y="88"/>
                  </a:cubicBez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8">
              <a:extLst>
                <a:ext uri="{FF2B5EF4-FFF2-40B4-BE49-F238E27FC236}">
                  <a16:creationId xmlns:a16="http://schemas.microsoft.com/office/drawing/2014/main" id="{AA651CEF-132F-E282-9E78-A04A6B11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500" y="1595438"/>
              <a:ext cx="658812" cy="495300"/>
            </a:xfrm>
            <a:custGeom>
              <a:avLst/>
              <a:gdLst>
                <a:gd name="T0" fmla="*/ 0 w 103"/>
                <a:gd name="T1" fmla="*/ 52 h 77"/>
                <a:gd name="T2" fmla="*/ 52 w 103"/>
                <a:gd name="T3" fmla="*/ 21 h 77"/>
                <a:gd name="T4" fmla="*/ 84 w 103"/>
                <a:gd name="T5" fmla="*/ 2 h 77"/>
                <a:gd name="T6" fmla="*/ 91 w 103"/>
                <a:gd name="T7" fmla="*/ 5 h 77"/>
                <a:gd name="T8" fmla="*/ 103 w 103"/>
                <a:gd name="T9" fmla="*/ 25 h 77"/>
                <a:gd name="T10" fmla="*/ 98 w 103"/>
                <a:gd name="T11" fmla="*/ 29 h 77"/>
                <a:gd name="T12" fmla="*/ 70 w 103"/>
                <a:gd name="T13" fmla="*/ 45 h 77"/>
                <a:gd name="T14" fmla="*/ 49 w 103"/>
                <a:gd name="T15" fmla="*/ 58 h 77"/>
                <a:gd name="T16" fmla="*/ 26 w 103"/>
                <a:gd name="T17" fmla="*/ 71 h 77"/>
                <a:gd name="T18" fmla="*/ 16 w 103"/>
                <a:gd name="T19" fmla="*/ 77 h 77"/>
                <a:gd name="T20" fmla="*/ 15 w 103"/>
                <a:gd name="T21" fmla="*/ 77 h 77"/>
                <a:gd name="T22" fmla="*/ 0 w 103"/>
                <a:gd name="T23" fmla="*/ 5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" h="77">
                  <a:moveTo>
                    <a:pt x="0" y="52"/>
                  </a:moveTo>
                  <a:cubicBezTo>
                    <a:pt x="17" y="41"/>
                    <a:pt x="34" y="31"/>
                    <a:pt x="52" y="21"/>
                  </a:cubicBezTo>
                  <a:cubicBezTo>
                    <a:pt x="62" y="15"/>
                    <a:pt x="73" y="8"/>
                    <a:pt x="84" y="2"/>
                  </a:cubicBezTo>
                  <a:cubicBezTo>
                    <a:pt x="87" y="0"/>
                    <a:pt x="89" y="1"/>
                    <a:pt x="91" y="5"/>
                  </a:cubicBezTo>
                  <a:cubicBezTo>
                    <a:pt x="95" y="11"/>
                    <a:pt x="99" y="18"/>
                    <a:pt x="103" y="25"/>
                  </a:cubicBezTo>
                  <a:cubicBezTo>
                    <a:pt x="102" y="27"/>
                    <a:pt x="100" y="28"/>
                    <a:pt x="98" y="29"/>
                  </a:cubicBezTo>
                  <a:cubicBezTo>
                    <a:pt x="88" y="34"/>
                    <a:pt x="80" y="40"/>
                    <a:pt x="70" y="45"/>
                  </a:cubicBezTo>
                  <a:cubicBezTo>
                    <a:pt x="63" y="49"/>
                    <a:pt x="56" y="54"/>
                    <a:pt x="49" y="58"/>
                  </a:cubicBezTo>
                  <a:cubicBezTo>
                    <a:pt x="42" y="62"/>
                    <a:pt x="34" y="66"/>
                    <a:pt x="26" y="71"/>
                  </a:cubicBezTo>
                  <a:cubicBezTo>
                    <a:pt x="23" y="73"/>
                    <a:pt x="20" y="75"/>
                    <a:pt x="16" y="77"/>
                  </a:cubicBezTo>
                  <a:cubicBezTo>
                    <a:pt x="16" y="77"/>
                    <a:pt x="15" y="77"/>
                    <a:pt x="15" y="77"/>
                  </a:cubicBezTo>
                  <a:cubicBezTo>
                    <a:pt x="9" y="69"/>
                    <a:pt x="5" y="60"/>
                    <a:pt x="0" y="52"/>
                  </a:cubicBezTo>
                  <a:close/>
                </a:path>
              </a:pathLst>
            </a:custGeom>
            <a:solidFill>
              <a:srgbClr val="E6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9">
              <a:extLst>
                <a:ext uri="{FF2B5EF4-FFF2-40B4-BE49-F238E27FC236}">
                  <a16:creationId xmlns:a16="http://schemas.microsoft.com/office/drawing/2014/main" id="{1D655175-2691-3E8F-7752-8B9BA8F76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2270126"/>
              <a:ext cx="358775" cy="442913"/>
            </a:xfrm>
            <a:custGeom>
              <a:avLst/>
              <a:gdLst>
                <a:gd name="T0" fmla="*/ 31 w 56"/>
                <a:gd name="T1" fmla="*/ 69 h 69"/>
                <a:gd name="T2" fmla="*/ 17 w 56"/>
                <a:gd name="T3" fmla="*/ 45 h 69"/>
                <a:gd name="T4" fmla="*/ 1 w 56"/>
                <a:gd name="T5" fmla="*/ 18 h 69"/>
                <a:gd name="T6" fmla="*/ 2 w 56"/>
                <a:gd name="T7" fmla="*/ 16 h 69"/>
                <a:gd name="T8" fmla="*/ 27 w 56"/>
                <a:gd name="T9" fmla="*/ 1 h 69"/>
                <a:gd name="T10" fmla="*/ 29 w 56"/>
                <a:gd name="T11" fmla="*/ 0 h 69"/>
                <a:gd name="T12" fmla="*/ 33 w 56"/>
                <a:gd name="T13" fmla="*/ 5 h 69"/>
                <a:gd name="T14" fmla="*/ 35 w 56"/>
                <a:gd name="T15" fmla="*/ 10 h 69"/>
                <a:gd name="T16" fmla="*/ 48 w 56"/>
                <a:gd name="T17" fmla="*/ 31 h 69"/>
                <a:gd name="T18" fmla="*/ 55 w 56"/>
                <a:gd name="T19" fmla="*/ 42 h 69"/>
                <a:gd name="T20" fmla="*/ 55 w 56"/>
                <a:gd name="T21" fmla="*/ 46 h 69"/>
                <a:gd name="T22" fmla="*/ 47 w 56"/>
                <a:gd name="T23" fmla="*/ 53 h 69"/>
                <a:gd name="T24" fmla="*/ 43 w 56"/>
                <a:gd name="T25" fmla="*/ 53 h 69"/>
                <a:gd name="T26" fmla="*/ 35 w 56"/>
                <a:gd name="T27" fmla="*/ 45 h 69"/>
                <a:gd name="T28" fmla="*/ 43 w 56"/>
                <a:gd name="T29" fmla="*/ 53 h 69"/>
                <a:gd name="T30" fmla="*/ 43 w 56"/>
                <a:gd name="T31" fmla="*/ 58 h 69"/>
                <a:gd name="T32" fmla="*/ 32 w 56"/>
                <a:gd name="T33" fmla="*/ 69 h 69"/>
                <a:gd name="T34" fmla="*/ 31 w 56"/>
                <a:gd name="T35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" h="69">
                  <a:moveTo>
                    <a:pt x="31" y="69"/>
                  </a:moveTo>
                  <a:cubicBezTo>
                    <a:pt x="26" y="61"/>
                    <a:pt x="22" y="53"/>
                    <a:pt x="17" y="45"/>
                  </a:cubicBezTo>
                  <a:cubicBezTo>
                    <a:pt x="11" y="36"/>
                    <a:pt x="6" y="27"/>
                    <a:pt x="1" y="18"/>
                  </a:cubicBezTo>
                  <a:cubicBezTo>
                    <a:pt x="0" y="16"/>
                    <a:pt x="1" y="16"/>
                    <a:pt x="2" y="16"/>
                  </a:cubicBezTo>
                  <a:cubicBezTo>
                    <a:pt x="10" y="11"/>
                    <a:pt x="18" y="5"/>
                    <a:pt x="27" y="1"/>
                  </a:cubicBezTo>
                  <a:cubicBezTo>
                    <a:pt x="28" y="0"/>
                    <a:pt x="28" y="0"/>
                    <a:pt x="29" y="0"/>
                  </a:cubicBezTo>
                  <a:cubicBezTo>
                    <a:pt x="32" y="1"/>
                    <a:pt x="32" y="4"/>
                    <a:pt x="33" y="5"/>
                  </a:cubicBezTo>
                  <a:cubicBezTo>
                    <a:pt x="34" y="7"/>
                    <a:pt x="34" y="9"/>
                    <a:pt x="35" y="10"/>
                  </a:cubicBezTo>
                  <a:cubicBezTo>
                    <a:pt x="40" y="17"/>
                    <a:pt x="43" y="24"/>
                    <a:pt x="48" y="31"/>
                  </a:cubicBezTo>
                  <a:cubicBezTo>
                    <a:pt x="50" y="35"/>
                    <a:pt x="52" y="39"/>
                    <a:pt x="55" y="42"/>
                  </a:cubicBezTo>
                  <a:cubicBezTo>
                    <a:pt x="56" y="44"/>
                    <a:pt x="56" y="45"/>
                    <a:pt x="55" y="46"/>
                  </a:cubicBezTo>
                  <a:cubicBezTo>
                    <a:pt x="52" y="48"/>
                    <a:pt x="50" y="51"/>
                    <a:pt x="47" y="53"/>
                  </a:cubicBezTo>
                  <a:cubicBezTo>
                    <a:pt x="46" y="55"/>
                    <a:pt x="44" y="54"/>
                    <a:pt x="43" y="53"/>
                  </a:cubicBezTo>
                  <a:cubicBezTo>
                    <a:pt x="40" y="50"/>
                    <a:pt x="38" y="48"/>
                    <a:pt x="35" y="45"/>
                  </a:cubicBezTo>
                  <a:cubicBezTo>
                    <a:pt x="37" y="47"/>
                    <a:pt x="40" y="50"/>
                    <a:pt x="43" y="53"/>
                  </a:cubicBezTo>
                  <a:cubicBezTo>
                    <a:pt x="45" y="54"/>
                    <a:pt x="45" y="56"/>
                    <a:pt x="43" y="58"/>
                  </a:cubicBezTo>
                  <a:cubicBezTo>
                    <a:pt x="39" y="61"/>
                    <a:pt x="35" y="65"/>
                    <a:pt x="32" y="69"/>
                  </a:cubicBezTo>
                  <a:lnTo>
                    <a:pt x="31" y="69"/>
                  </a:lnTo>
                  <a:close/>
                </a:path>
              </a:pathLst>
            </a:custGeom>
            <a:solidFill>
              <a:srgbClr val="E417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0">
              <a:extLst>
                <a:ext uri="{FF2B5EF4-FFF2-40B4-BE49-F238E27FC236}">
                  <a16:creationId xmlns:a16="http://schemas.microsoft.com/office/drawing/2014/main" id="{6CD400EB-4826-1F82-3ED5-F35027E90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9938" y="3284538"/>
              <a:ext cx="390525" cy="354013"/>
            </a:xfrm>
            <a:custGeom>
              <a:avLst/>
              <a:gdLst>
                <a:gd name="T0" fmla="*/ 0 w 61"/>
                <a:gd name="T1" fmla="*/ 31 h 55"/>
                <a:gd name="T2" fmla="*/ 10 w 61"/>
                <a:gd name="T3" fmla="*/ 24 h 55"/>
                <a:gd name="T4" fmla="*/ 49 w 61"/>
                <a:gd name="T5" fmla="*/ 1 h 55"/>
                <a:gd name="T6" fmla="*/ 50 w 61"/>
                <a:gd name="T7" fmla="*/ 0 h 55"/>
                <a:gd name="T8" fmla="*/ 51 w 61"/>
                <a:gd name="T9" fmla="*/ 10 h 55"/>
                <a:gd name="T10" fmla="*/ 50 w 61"/>
                <a:gd name="T11" fmla="*/ 37 h 55"/>
                <a:gd name="T12" fmla="*/ 52 w 61"/>
                <a:gd name="T13" fmla="*/ 40 h 55"/>
                <a:gd name="T14" fmla="*/ 61 w 61"/>
                <a:gd name="T15" fmla="*/ 46 h 55"/>
                <a:gd name="T16" fmla="*/ 51 w 61"/>
                <a:gd name="T17" fmla="*/ 55 h 55"/>
                <a:gd name="T18" fmla="*/ 39 w 61"/>
                <a:gd name="T19" fmla="*/ 50 h 55"/>
                <a:gd name="T20" fmla="*/ 0 w 61"/>
                <a:gd name="T21" fmla="*/ 3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" h="55">
                  <a:moveTo>
                    <a:pt x="0" y="31"/>
                  </a:moveTo>
                  <a:cubicBezTo>
                    <a:pt x="2" y="27"/>
                    <a:pt x="7" y="26"/>
                    <a:pt x="10" y="24"/>
                  </a:cubicBezTo>
                  <a:cubicBezTo>
                    <a:pt x="23" y="16"/>
                    <a:pt x="36" y="9"/>
                    <a:pt x="49" y="1"/>
                  </a:cubicBezTo>
                  <a:cubicBezTo>
                    <a:pt x="49" y="1"/>
                    <a:pt x="50" y="1"/>
                    <a:pt x="50" y="0"/>
                  </a:cubicBezTo>
                  <a:cubicBezTo>
                    <a:pt x="51" y="4"/>
                    <a:pt x="50" y="7"/>
                    <a:pt x="51" y="10"/>
                  </a:cubicBezTo>
                  <a:cubicBezTo>
                    <a:pt x="51" y="19"/>
                    <a:pt x="50" y="28"/>
                    <a:pt x="50" y="37"/>
                  </a:cubicBezTo>
                  <a:cubicBezTo>
                    <a:pt x="50" y="38"/>
                    <a:pt x="51" y="39"/>
                    <a:pt x="52" y="40"/>
                  </a:cubicBezTo>
                  <a:cubicBezTo>
                    <a:pt x="55" y="42"/>
                    <a:pt x="58" y="43"/>
                    <a:pt x="61" y="46"/>
                  </a:cubicBezTo>
                  <a:cubicBezTo>
                    <a:pt x="58" y="49"/>
                    <a:pt x="55" y="52"/>
                    <a:pt x="51" y="55"/>
                  </a:cubicBezTo>
                  <a:cubicBezTo>
                    <a:pt x="47" y="55"/>
                    <a:pt x="43" y="52"/>
                    <a:pt x="39" y="50"/>
                  </a:cubicBezTo>
                  <a:cubicBezTo>
                    <a:pt x="26" y="44"/>
                    <a:pt x="13" y="37"/>
                    <a:pt x="0" y="31"/>
                  </a:cubicBezTo>
                  <a:close/>
                </a:path>
              </a:pathLst>
            </a:custGeom>
            <a:solidFill>
              <a:srgbClr val="E52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1">
              <a:extLst>
                <a:ext uri="{FF2B5EF4-FFF2-40B4-BE49-F238E27FC236}">
                  <a16:creationId xmlns:a16="http://schemas.microsoft.com/office/drawing/2014/main" id="{8F77CC26-16A2-40ED-D8D9-B830AFAC6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7175" y="1755776"/>
              <a:ext cx="320675" cy="295275"/>
            </a:xfrm>
            <a:custGeom>
              <a:avLst/>
              <a:gdLst>
                <a:gd name="T0" fmla="*/ 0 w 50"/>
                <a:gd name="T1" fmla="*/ 20 h 46"/>
                <a:gd name="T2" fmla="*/ 24 w 50"/>
                <a:gd name="T3" fmla="*/ 5 h 46"/>
                <a:gd name="T4" fmla="*/ 33 w 50"/>
                <a:gd name="T5" fmla="*/ 0 h 46"/>
                <a:gd name="T6" fmla="*/ 50 w 50"/>
                <a:gd name="T7" fmla="*/ 29 h 46"/>
                <a:gd name="T8" fmla="*/ 42 w 50"/>
                <a:gd name="T9" fmla="*/ 34 h 46"/>
                <a:gd name="T10" fmla="*/ 22 w 50"/>
                <a:gd name="T11" fmla="*/ 46 h 46"/>
                <a:gd name="T12" fmla="*/ 21 w 50"/>
                <a:gd name="T13" fmla="*/ 46 h 46"/>
                <a:gd name="T14" fmla="*/ 16 w 50"/>
                <a:gd name="T15" fmla="*/ 43 h 46"/>
                <a:gd name="T16" fmla="*/ 5 w 50"/>
                <a:gd name="T17" fmla="*/ 24 h 46"/>
                <a:gd name="T18" fmla="*/ 0 w 50"/>
                <a:gd name="T19" fmla="*/ 2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46">
                  <a:moveTo>
                    <a:pt x="0" y="20"/>
                  </a:moveTo>
                  <a:cubicBezTo>
                    <a:pt x="8" y="15"/>
                    <a:pt x="15" y="9"/>
                    <a:pt x="24" y="5"/>
                  </a:cubicBezTo>
                  <a:cubicBezTo>
                    <a:pt x="27" y="4"/>
                    <a:pt x="29" y="1"/>
                    <a:pt x="33" y="0"/>
                  </a:cubicBezTo>
                  <a:cubicBezTo>
                    <a:pt x="39" y="10"/>
                    <a:pt x="44" y="20"/>
                    <a:pt x="50" y="29"/>
                  </a:cubicBezTo>
                  <a:cubicBezTo>
                    <a:pt x="47" y="30"/>
                    <a:pt x="45" y="32"/>
                    <a:pt x="42" y="34"/>
                  </a:cubicBezTo>
                  <a:cubicBezTo>
                    <a:pt x="35" y="37"/>
                    <a:pt x="29" y="42"/>
                    <a:pt x="22" y="46"/>
                  </a:cubicBezTo>
                  <a:cubicBezTo>
                    <a:pt x="22" y="46"/>
                    <a:pt x="21" y="46"/>
                    <a:pt x="21" y="46"/>
                  </a:cubicBezTo>
                  <a:cubicBezTo>
                    <a:pt x="19" y="46"/>
                    <a:pt x="17" y="45"/>
                    <a:pt x="16" y="43"/>
                  </a:cubicBezTo>
                  <a:cubicBezTo>
                    <a:pt x="12" y="37"/>
                    <a:pt x="8" y="31"/>
                    <a:pt x="5" y="24"/>
                  </a:cubicBezTo>
                  <a:cubicBezTo>
                    <a:pt x="4" y="22"/>
                    <a:pt x="3" y="20"/>
                    <a:pt x="0" y="20"/>
                  </a:cubicBezTo>
                  <a:close/>
                </a:path>
              </a:pathLst>
            </a:custGeom>
            <a:solidFill>
              <a:srgbClr val="CB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2">
              <a:extLst>
                <a:ext uri="{FF2B5EF4-FFF2-40B4-BE49-F238E27FC236}">
                  <a16:creationId xmlns:a16="http://schemas.microsoft.com/office/drawing/2014/main" id="{13D649A9-B628-27E5-B70A-6D6DF1DEC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9013" y="2082801"/>
              <a:ext cx="301625" cy="303213"/>
            </a:xfrm>
            <a:custGeom>
              <a:avLst/>
              <a:gdLst>
                <a:gd name="T0" fmla="*/ 47 w 47"/>
                <a:gd name="T1" fmla="*/ 30 h 47"/>
                <a:gd name="T2" fmla="*/ 19 w 47"/>
                <a:gd name="T3" fmla="*/ 47 h 47"/>
                <a:gd name="T4" fmla="*/ 0 w 47"/>
                <a:gd name="T5" fmla="*/ 15 h 47"/>
                <a:gd name="T6" fmla="*/ 19 w 47"/>
                <a:gd name="T7" fmla="*/ 4 h 47"/>
                <a:gd name="T8" fmla="*/ 26 w 47"/>
                <a:gd name="T9" fmla="*/ 0 h 47"/>
                <a:gd name="T10" fmla="*/ 29 w 47"/>
                <a:gd name="T11" fmla="*/ 0 h 47"/>
                <a:gd name="T12" fmla="*/ 30 w 47"/>
                <a:gd name="T13" fmla="*/ 0 h 47"/>
                <a:gd name="T14" fmla="*/ 34 w 47"/>
                <a:gd name="T15" fmla="*/ 7 h 47"/>
                <a:gd name="T16" fmla="*/ 47 w 47"/>
                <a:gd name="T17" fmla="*/ 29 h 47"/>
                <a:gd name="T18" fmla="*/ 47 w 47"/>
                <a:gd name="T19" fmla="*/ 3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" h="47">
                  <a:moveTo>
                    <a:pt x="47" y="30"/>
                  </a:moveTo>
                  <a:cubicBezTo>
                    <a:pt x="37" y="35"/>
                    <a:pt x="28" y="40"/>
                    <a:pt x="19" y="47"/>
                  </a:cubicBezTo>
                  <a:cubicBezTo>
                    <a:pt x="13" y="36"/>
                    <a:pt x="6" y="26"/>
                    <a:pt x="0" y="15"/>
                  </a:cubicBezTo>
                  <a:cubicBezTo>
                    <a:pt x="7" y="12"/>
                    <a:pt x="13" y="8"/>
                    <a:pt x="19" y="4"/>
                  </a:cubicBezTo>
                  <a:cubicBezTo>
                    <a:pt x="22" y="3"/>
                    <a:pt x="24" y="2"/>
                    <a:pt x="26" y="0"/>
                  </a:cubicBezTo>
                  <a:cubicBezTo>
                    <a:pt x="27" y="0"/>
                    <a:pt x="28" y="0"/>
                    <a:pt x="29" y="0"/>
                  </a:cubicBezTo>
                  <a:cubicBezTo>
                    <a:pt x="29" y="0"/>
                    <a:pt x="29" y="0"/>
                    <a:pt x="30" y="0"/>
                  </a:cubicBezTo>
                  <a:cubicBezTo>
                    <a:pt x="32" y="2"/>
                    <a:pt x="33" y="5"/>
                    <a:pt x="34" y="7"/>
                  </a:cubicBezTo>
                  <a:cubicBezTo>
                    <a:pt x="39" y="14"/>
                    <a:pt x="43" y="22"/>
                    <a:pt x="47" y="29"/>
                  </a:cubicBezTo>
                  <a:cubicBezTo>
                    <a:pt x="47" y="29"/>
                    <a:pt x="47" y="30"/>
                    <a:pt x="47" y="30"/>
                  </a:cubicBezTo>
                  <a:close/>
                </a:path>
              </a:pathLst>
            </a:custGeom>
            <a:solidFill>
              <a:srgbClr val="9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3">
              <a:extLst>
                <a:ext uri="{FF2B5EF4-FFF2-40B4-BE49-F238E27FC236}">
                  <a16:creationId xmlns:a16="http://schemas.microsoft.com/office/drawing/2014/main" id="{CD075299-CFD9-6032-CF0C-215E429ED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6463" y="1928813"/>
              <a:ext cx="268287" cy="257175"/>
            </a:xfrm>
            <a:custGeom>
              <a:avLst/>
              <a:gdLst>
                <a:gd name="T0" fmla="*/ 42 w 42"/>
                <a:gd name="T1" fmla="*/ 24 h 40"/>
                <a:gd name="T2" fmla="*/ 27 w 42"/>
                <a:gd name="T3" fmla="*/ 33 h 40"/>
                <a:gd name="T4" fmla="*/ 17 w 42"/>
                <a:gd name="T5" fmla="*/ 39 h 40"/>
                <a:gd name="T6" fmla="*/ 13 w 42"/>
                <a:gd name="T7" fmla="*/ 39 h 40"/>
                <a:gd name="T8" fmla="*/ 2 w 42"/>
                <a:gd name="T9" fmla="*/ 20 h 40"/>
                <a:gd name="T10" fmla="*/ 4 w 42"/>
                <a:gd name="T11" fmla="*/ 13 h 40"/>
                <a:gd name="T12" fmla="*/ 27 w 42"/>
                <a:gd name="T13" fmla="*/ 0 h 40"/>
                <a:gd name="T14" fmla="*/ 34 w 42"/>
                <a:gd name="T15" fmla="*/ 10 h 40"/>
                <a:gd name="T16" fmla="*/ 42 w 42"/>
                <a:gd name="T17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40">
                  <a:moveTo>
                    <a:pt x="42" y="24"/>
                  </a:moveTo>
                  <a:cubicBezTo>
                    <a:pt x="37" y="27"/>
                    <a:pt x="32" y="30"/>
                    <a:pt x="27" y="33"/>
                  </a:cubicBezTo>
                  <a:cubicBezTo>
                    <a:pt x="24" y="35"/>
                    <a:pt x="20" y="37"/>
                    <a:pt x="17" y="39"/>
                  </a:cubicBezTo>
                  <a:cubicBezTo>
                    <a:pt x="16" y="40"/>
                    <a:pt x="15" y="39"/>
                    <a:pt x="13" y="39"/>
                  </a:cubicBezTo>
                  <a:cubicBezTo>
                    <a:pt x="9" y="33"/>
                    <a:pt x="5" y="27"/>
                    <a:pt x="2" y="20"/>
                  </a:cubicBezTo>
                  <a:cubicBezTo>
                    <a:pt x="0" y="17"/>
                    <a:pt x="2" y="15"/>
                    <a:pt x="4" y="13"/>
                  </a:cubicBezTo>
                  <a:cubicBezTo>
                    <a:pt x="12" y="9"/>
                    <a:pt x="19" y="4"/>
                    <a:pt x="27" y="0"/>
                  </a:cubicBezTo>
                  <a:cubicBezTo>
                    <a:pt x="30" y="2"/>
                    <a:pt x="32" y="7"/>
                    <a:pt x="34" y="10"/>
                  </a:cubicBezTo>
                  <a:cubicBezTo>
                    <a:pt x="36" y="15"/>
                    <a:pt x="40" y="19"/>
                    <a:pt x="42" y="24"/>
                  </a:cubicBezTo>
                  <a:close/>
                </a:path>
              </a:pathLst>
            </a:custGeom>
            <a:solidFill>
              <a:srgbClr val="CA8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4">
              <a:extLst>
                <a:ext uri="{FF2B5EF4-FFF2-40B4-BE49-F238E27FC236}">
                  <a16:creationId xmlns:a16="http://schemas.microsoft.com/office/drawing/2014/main" id="{64632CAB-49F3-1311-192F-527424F13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75" y="2622551"/>
              <a:ext cx="3155950" cy="1452563"/>
            </a:xfrm>
            <a:custGeom>
              <a:avLst/>
              <a:gdLst>
                <a:gd name="T0" fmla="*/ 490 w 493"/>
                <a:gd name="T1" fmla="*/ 107 h 226"/>
                <a:gd name="T2" fmla="*/ 474 w 493"/>
                <a:gd name="T3" fmla="*/ 96 h 226"/>
                <a:gd name="T4" fmla="*/ 351 w 493"/>
                <a:gd name="T5" fmla="*/ 30 h 226"/>
                <a:gd name="T6" fmla="*/ 249 w 493"/>
                <a:gd name="T7" fmla="*/ 2 h 226"/>
                <a:gd name="T8" fmla="*/ 225 w 493"/>
                <a:gd name="T9" fmla="*/ 3 h 226"/>
                <a:gd name="T10" fmla="*/ 211 w 493"/>
                <a:gd name="T11" fmla="*/ 32 h 226"/>
                <a:gd name="T12" fmla="*/ 220 w 493"/>
                <a:gd name="T13" fmla="*/ 48 h 226"/>
                <a:gd name="T14" fmla="*/ 265 w 493"/>
                <a:gd name="T15" fmla="*/ 108 h 226"/>
                <a:gd name="T16" fmla="*/ 300 w 493"/>
                <a:gd name="T17" fmla="*/ 160 h 226"/>
                <a:gd name="T18" fmla="*/ 300 w 493"/>
                <a:gd name="T19" fmla="*/ 160 h 226"/>
                <a:gd name="T20" fmla="*/ 300 w 493"/>
                <a:gd name="T21" fmla="*/ 160 h 226"/>
                <a:gd name="T22" fmla="*/ 303 w 493"/>
                <a:gd name="T23" fmla="*/ 165 h 226"/>
                <a:gd name="T24" fmla="*/ 303 w 493"/>
                <a:gd name="T25" fmla="*/ 165 h 226"/>
                <a:gd name="T26" fmla="*/ 310 w 493"/>
                <a:gd name="T27" fmla="*/ 184 h 226"/>
                <a:gd name="T28" fmla="*/ 313 w 493"/>
                <a:gd name="T29" fmla="*/ 206 h 226"/>
                <a:gd name="T30" fmla="*/ 307 w 493"/>
                <a:gd name="T31" fmla="*/ 211 h 226"/>
                <a:gd name="T32" fmla="*/ 295 w 493"/>
                <a:gd name="T33" fmla="*/ 210 h 226"/>
                <a:gd name="T34" fmla="*/ 249 w 493"/>
                <a:gd name="T35" fmla="*/ 193 h 226"/>
                <a:gd name="T36" fmla="*/ 155 w 493"/>
                <a:gd name="T37" fmla="*/ 149 h 226"/>
                <a:gd name="T38" fmla="*/ 96 w 493"/>
                <a:gd name="T39" fmla="*/ 123 h 226"/>
                <a:gd name="T40" fmla="*/ 67 w 493"/>
                <a:gd name="T41" fmla="*/ 117 h 226"/>
                <a:gd name="T42" fmla="*/ 51 w 493"/>
                <a:gd name="T43" fmla="*/ 142 h 226"/>
                <a:gd name="T44" fmla="*/ 60 w 493"/>
                <a:gd name="T45" fmla="*/ 162 h 226"/>
                <a:gd name="T46" fmla="*/ 65 w 493"/>
                <a:gd name="T47" fmla="*/ 180 h 226"/>
                <a:gd name="T48" fmla="*/ 60 w 493"/>
                <a:gd name="T49" fmla="*/ 178 h 226"/>
                <a:gd name="T50" fmla="*/ 36 w 493"/>
                <a:gd name="T51" fmla="*/ 165 h 226"/>
                <a:gd name="T52" fmla="*/ 10 w 493"/>
                <a:gd name="T53" fmla="*/ 149 h 226"/>
                <a:gd name="T54" fmla="*/ 3 w 493"/>
                <a:gd name="T55" fmla="*/ 154 h 226"/>
                <a:gd name="T56" fmla="*/ 0 w 493"/>
                <a:gd name="T57" fmla="*/ 158 h 226"/>
                <a:gd name="T58" fmla="*/ 36 w 493"/>
                <a:gd name="T59" fmla="*/ 181 h 226"/>
                <a:gd name="T60" fmla="*/ 61 w 493"/>
                <a:gd name="T61" fmla="*/ 194 h 226"/>
                <a:gd name="T62" fmla="*/ 79 w 493"/>
                <a:gd name="T63" fmla="*/ 181 h 226"/>
                <a:gd name="T64" fmla="*/ 73 w 493"/>
                <a:gd name="T65" fmla="*/ 157 h 226"/>
                <a:gd name="T66" fmla="*/ 64 w 493"/>
                <a:gd name="T67" fmla="*/ 136 h 226"/>
                <a:gd name="T68" fmla="*/ 66 w 493"/>
                <a:gd name="T69" fmla="*/ 131 h 226"/>
                <a:gd name="T70" fmla="*/ 75 w 493"/>
                <a:gd name="T71" fmla="*/ 130 h 226"/>
                <a:gd name="T72" fmla="*/ 92 w 493"/>
                <a:gd name="T73" fmla="*/ 136 h 226"/>
                <a:gd name="T74" fmla="*/ 101 w 493"/>
                <a:gd name="T75" fmla="*/ 140 h 226"/>
                <a:gd name="T76" fmla="*/ 124 w 493"/>
                <a:gd name="T77" fmla="*/ 150 h 226"/>
                <a:gd name="T78" fmla="*/ 124 w 493"/>
                <a:gd name="T79" fmla="*/ 150 h 226"/>
                <a:gd name="T80" fmla="*/ 131 w 493"/>
                <a:gd name="T81" fmla="*/ 153 h 226"/>
                <a:gd name="T82" fmla="*/ 131 w 493"/>
                <a:gd name="T83" fmla="*/ 153 h 226"/>
                <a:gd name="T84" fmla="*/ 189 w 493"/>
                <a:gd name="T85" fmla="*/ 180 h 226"/>
                <a:gd name="T86" fmla="*/ 276 w 493"/>
                <a:gd name="T87" fmla="*/ 219 h 226"/>
                <a:gd name="T88" fmla="*/ 308 w 493"/>
                <a:gd name="T89" fmla="*/ 225 h 226"/>
                <a:gd name="T90" fmla="*/ 326 w 493"/>
                <a:gd name="T91" fmla="*/ 212 h 226"/>
                <a:gd name="T92" fmla="*/ 327 w 493"/>
                <a:gd name="T93" fmla="*/ 199 h 226"/>
                <a:gd name="T94" fmla="*/ 314 w 493"/>
                <a:gd name="T95" fmla="*/ 158 h 226"/>
                <a:gd name="T96" fmla="*/ 311 w 493"/>
                <a:gd name="T97" fmla="*/ 151 h 226"/>
                <a:gd name="T98" fmla="*/ 311 w 493"/>
                <a:gd name="T99" fmla="*/ 151 h 226"/>
                <a:gd name="T100" fmla="*/ 311 w 493"/>
                <a:gd name="T101" fmla="*/ 151 h 226"/>
                <a:gd name="T102" fmla="*/ 282 w 493"/>
                <a:gd name="T103" fmla="*/ 107 h 226"/>
                <a:gd name="T104" fmla="*/ 238 w 493"/>
                <a:gd name="T105" fmla="*/ 51 h 226"/>
                <a:gd name="T106" fmla="*/ 224 w 493"/>
                <a:gd name="T107" fmla="*/ 28 h 226"/>
                <a:gd name="T108" fmla="*/ 230 w 493"/>
                <a:gd name="T109" fmla="*/ 16 h 226"/>
                <a:gd name="T110" fmla="*/ 248 w 493"/>
                <a:gd name="T111" fmla="*/ 16 h 226"/>
                <a:gd name="T112" fmla="*/ 330 w 493"/>
                <a:gd name="T113" fmla="*/ 37 h 226"/>
                <a:gd name="T114" fmla="*/ 481 w 493"/>
                <a:gd name="T115" fmla="*/ 117 h 226"/>
                <a:gd name="T116" fmla="*/ 484 w 493"/>
                <a:gd name="T117" fmla="*/ 118 h 226"/>
                <a:gd name="T118" fmla="*/ 490 w 493"/>
                <a:gd name="T119" fmla="*/ 10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93" h="226">
                  <a:moveTo>
                    <a:pt x="490" y="107"/>
                  </a:moveTo>
                  <a:cubicBezTo>
                    <a:pt x="485" y="103"/>
                    <a:pt x="480" y="100"/>
                    <a:pt x="474" y="96"/>
                  </a:cubicBezTo>
                  <a:cubicBezTo>
                    <a:pt x="436" y="69"/>
                    <a:pt x="395" y="47"/>
                    <a:pt x="351" y="30"/>
                  </a:cubicBezTo>
                  <a:cubicBezTo>
                    <a:pt x="318" y="17"/>
                    <a:pt x="284" y="7"/>
                    <a:pt x="249" y="2"/>
                  </a:cubicBezTo>
                  <a:cubicBezTo>
                    <a:pt x="241" y="1"/>
                    <a:pt x="233" y="0"/>
                    <a:pt x="225" y="3"/>
                  </a:cubicBezTo>
                  <a:cubicBezTo>
                    <a:pt x="213" y="7"/>
                    <a:pt x="207" y="19"/>
                    <a:pt x="211" y="32"/>
                  </a:cubicBezTo>
                  <a:cubicBezTo>
                    <a:pt x="213" y="38"/>
                    <a:pt x="216" y="43"/>
                    <a:pt x="220" y="48"/>
                  </a:cubicBezTo>
                  <a:cubicBezTo>
                    <a:pt x="233" y="69"/>
                    <a:pt x="249" y="88"/>
                    <a:pt x="265" y="108"/>
                  </a:cubicBezTo>
                  <a:cubicBezTo>
                    <a:pt x="278" y="124"/>
                    <a:pt x="291" y="141"/>
                    <a:pt x="300" y="160"/>
                  </a:cubicBezTo>
                  <a:cubicBezTo>
                    <a:pt x="300" y="160"/>
                    <a:pt x="300" y="160"/>
                    <a:pt x="300" y="160"/>
                  </a:cubicBezTo>
                  <a:cubicBezTo>
                    <a:pt x="300" y="160"/>
                    <a:pt x="300" y="160"/>
                    <a:pt x="300" y="160"/>
                  </a:cubicBezTo>
                  <a:cubicBezTo>
                    <a:pt x="301" y="162"/>
                    <a:pt x="301" y="164"/>
                    <a:pt x="303" y="165"/>
                  </a:cubicBezTo>
                  <a:cubicBezTo>
                    <a:pt x="303" y="165"/>
                    <a:pt x="303" y="165"/>
                    <a:pt x="303" y="165"/>
                  </a:cubicBezTo>
                  <a:cubicBezTo>
                    <a:pt x="305" y="171"/>
                    <a:pt x="308" y="177"/>
                    <a:pt x="310" y="184"/>
                  </a:cubicBezTo>
                  <a:cubicBezTo>
                    <a:pt x="312" y="191"/>
                    <a:pt x="314" y="198"/>
                    <a:pt x="313" y="206"/>
                  </a:cubicBezTo>
                  <a:cubicBezTo>
                    <a:pt x="312" y="209"/>
                    <a:pt x="311" y="211"/>
                    <a:pt x="307" y="211"/>
                  </a:cubicBezTo>
                  <a:cubicBezTo>
                    <a:pt x="303" y="212"/>
                    <a:pt x="299" y="211"/>
                    <a:pt x="295" y="210"/>
                  </a:cubicBezTo>
                  <a:cubicBezTo>
                    <a:pt x="279" y="206"/>
                    <a:pt x="264" y="200"/>
                    <a:pt x="249" y="193"/>
                  </a:cubicBezTo>
                  <a:cubicBezTo>
                    <a:pt x="218" y="179"/>
                    <a:pt x="187" y="163"/>
                    <a:pt x="155" y="149"/>
                  </a:cubicBezTo>
                  <a:cubicBezTo>
                    <a:pt x="136" y="141"/>
                    <a:pt x="116" y="131"/>
                    <a:pt x="96" y="123"/>
                  </a:cubicBezTo>
                  <a:cubicBezTo>
                    <a:pt x="87" y="119"/>
                    <a:pt x="77" y="115"/>
                    <a:pt x="67" y="117"/>
                  </a:cubicBezTo>
                  <a:cubicBezTo>
                    <a:pt x="53" y="119"/>
                    <a:pt x="47" y="129"/>
                    <a:pt x="51" y="142"/>
                  </a:cubicBezTo>
                  <a:cubicBezTo>
                    <a:pt x="54" y="149"/>
                    <a:pt x="58" y="155"/>
                    <a:pt x="60" y="162"/>
                  </a:cubicBezTo>
                  <a:cubicBezTo>
                    <a:pt x="63" y="168"/>
                    <a:pt x="65" y="174"/>
                    <a:pt x="65" y="180"/>
                  </a:cubicBezTo>
                  <a:cubicBezTo>
                    <a:pt x="63" y="180"/>
                    <a:pt x="61" y="179"/>
                    <a:pt x="60" y="178"/>
                  </a:cubicBezTo>
                  <a:cubicBezTo>
                    <a:pt x="52" y="174"/>
                    <a:pt x="44" y="170"/>
                    <a:pt x="36" y="165"/>
                  </a:cubicBezTo>
                  <a:cubicBezTo>
                    <a:pt x="28" y="160"/>
                    <a:pt x="19" y="154"/>
                    <a:pt x="10" y="149"/>
                  </a:cubicBezTo>
                  <a:cubicBezTo>
                    <a:pt x="7" y="150"/>
                    <a:pt x="6" y="153"/>
                    <a:pt x="3" y="154"/>
                  </a:cubicBezTo>
                  <a:cubicBezTo>
                    <a:pt x="2" y="156"/>
                    <a:pt x="0" y="156"/>
                    <a:pt x="0" y="158"/>
                  </a:cubicBezTo>
                  <a:cubicBezTo>
                    <a:pt x="12" y="166"/>
                    <a:pt x="24" y="174"/>
                    <a:pt x="36" y="181"/>
                  </a:cubicBezTo>
                  <a:cubicBezTo>
                    <a:pt x="44" y="186"/>
                    <a:pt x="52" y="191"/>
                    <a:pt x="61" y="194"/>
                  </a:cubicBezTo>
                  <a:cubicBezTo>
                    <a:pt x="72" y="197"/>
                    <a:pt x="79" y="191"/>
                    <a:pt x="79" y="181"/>
                  </a:cubicBezTo>
                  <a:cubicBezTo>
                    <a:pt x="79" y="172"/>
                    <a:pt x="76" y="164"/>
                    <a:pt x="73" y="157"/>
                  </a:cubicBezTo>
                  <a:cubicBezTo>
                    <a:pt x="70" y="150"/>
                    <a:pt x="66" y="143"/>
                    <a:pt x="64" y="136"/>
                  </a:cubicBezTo>
                  <a:cubicBezTo>
                    <a:pt x="63" y="133"/>
                    <a:pt x="64" y="132"/>
                    <a:pt x="66" y="131"/>
                  </a:cubicBezTo>
                  <a:cubicBezTo>
                    <a:pt x="69" y="130"/>
                    <a:pt x="72" y="130"/>
                    <a:pt x="75" y="130"/>
                  </a:cubicBezTo>
                  <a:cubicBezTo>
                    <a:pt x="81" y="131"/>
                    <a:pt x="87" y="134"/>
                    <a:pt x="92" y="136"/>
                  </a:cubicBezTo>
                  <a:cubicBezTo>
                    <a:pt x="95" y="137"/>
                    <a:pt x="98" y="138"/>
                    <a:pt x="101" y="140"/>
                  </a:cubicBezTo>
                  <a:cubicBezTo>
                    <a:pt x="109" y="143"/>
                    <a:pt x="116" y="147"/>
                    <a:pt x="124" y="150"/>
                  </a:cubicBezTo>
                  <a:cubicBezTo>
                    <a:pt x="124" y="150"/>
                    <a:pt x="124" y="150"/>
                    <a:pt x="124" y="150"/>
                  </a:cubicBezTo>
                  <a:cubicBezTo>
                    <a:pt x="126" y="151"/>
                    <a:pt x="129" y="152"/>
                    <a:pt x="131" y="153"/>
                  </a:cubicBezTo>
                  <a:cubicBezTo>
                    <a:pt x="131" y="153"/>
                    <a:pt x="131" y="153"/>
                    <a:pt x="131" y="153"/>
                  </a:cubicBezTo>
                  <a:cubicBezTo>
                    <a:pt x="150" y="162"/>
                    <a:pt x="170" y="171"/>
                    <a:pt x="189" y="180"/>
                  </a:cubicBezTo>
                  <a:cubicBezTo>
                    <a:pt x="218" y="193"/>
                    <a:pt x="246" y="208"/>
                    <a:pt x="276" y="219"/>
                  </a:cubicBezTo>
                  <a:cubicBezTo>
                    <a:pt x="287" y="223"/>
                    <a:pt x="297" y="226"/>
                    <a:pt x="308" y="225"/>
                  </a:cubicBezTo>
                  <a:cubicBezTo>
                    <a:pt x="316" y="225"/>
                    <a:pt x="323" y="220"/>
                    <a:pt x="326" y="212"/>
                  </a:cubicBezTo>
                  <a:cubicBezTo>
                    <a:pt x="327" y="208"/>
                    <a:pt x="328" y="203"/>
                    <a:pt x="327" y="199"/>
                  </a:cubicBezTo>
                  <a:cubicBezTo>
                    <a:pt x="326" y="184"/>
                    <a:pt x="321" y="171"/>
                    <a:pt x="314" y="158"/>
                  </a:cubicBezTo>
                  <a:cubicBezTo>
                    <a:pt x="313" y="155"/>
                    <a:pt x="312" y="153"/>
                    <a:pt x="311" y="151"/>
                  </a:cubicBezTo>
                  <a:cubicBezTo>
                    <a:pt x="311" y="151"/>
                    <a:pt x="311" y="151"/>
                    <a:pt x="311" y="151"/>
                  </a:cubicBezTo>
                  <a:cubicBezTo>
                    <a:pt x="311" y="151"/>
                    <a:pt x="311" y="151"/>
                    <a:pt x="311" y="151"/>
                  </a:cubicBezTo>
                  <a:cubicBezTo>
                    <a:pt x="303" y="135"/>
                    <a:pt x="293" y="121"/>
                    <a:pt x="282" y="107"/>
                  </a:cubicBezTo>
                  <a:cubicBezTo>
                    <a:pt x="267" y="89"/>
                    <a:pt x="252" y="70"/>
                    <a:pt x="238" y="51"/>
                  </a:cubicBezTo>
                  <a:cubicBezTo>
                    <a:pt x="233" y="44"/>
                    <a:pt x="228" y="36"/>
                    <a:pt x="224" y="28"/>
                  </a:cubicBezTo>
                  <a:cubicBezTo>
                    <a:pt x="222" y="22"/>
                    <a:pt x="224" y="18"/>
                    <a:pt x="230" y="16"/>
                  </a:cubicBezTo>
                  <a:cubicBezTo>
                    <a:pt x="236" y="14"/>
                    <a:pt x="242" y="15"/>
                    <a:pt x="248" y="16"/>
                  </a:cubicBezTo>
                  <a:cubicBezTo>
                    <a:pt x="276" y="20"/>
                    <a:pt x="303" y="28"/>
                    <a:pt x="330" y="37"/>
                  </a:cubicBezTo>
                  <a:cubicBezTo>
                    <a:pt x="384" y="56"/>
                    <a:pt x="434" y="84"/>
                    <a:pt x="481" y="117"/>
                  </a:cubicBezTo>
                  <a:cubicBezTo>
                    <a:pt x="482" y="118"/>
                    <a:pt x="483" y="119"/>
                    <a:pt x="484" y="118"/>
                  </a:cubicBezTo>
                  <a:cubicBezTo>
                    <a:pt x="491" y="118"/>
                    <a:pt x="493" y="113"/>
                    <a:pt x="490" y="107"/>
                  </a:cubicBezTo>
                  <a:close/>
                </a:path>
              </a:pathLst>
            </a:custGeom>
            <a:solidFill>
              <a:srgbClr val="E52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15">
              <a:extLst>
                <a:ext uri="{FF2B5EF4-FFF2-40B4-BE49-F238E27FC236}">
                  <a16:creationId xmlns:a16="http://schemas.microsoft.com/office/drawing/2014/main" id="{3B290997-4501-2ED1-7FA8-CA4718918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4175" y="3309938"/>
              <a:ext cx="57150" cy="84138"/>
            </a:xfrm>
            <a:custGeom>
              <a:avLst/>
              <a:gdLst>
                <a:gd name="T0" fmla="*/ 0 w 9"/>
                <a:gd name="T1" fmla="*/ 11 h 13"/>
                <a:gd name="T2" fmla="*/ 4 w 9"/>
                <a:gd name="T3" fmla="*/ 9 h 13"/>
                <a:gd name="T4" fmla="*/ 6 w 9"/>
                <a:gd name="T5" fmla="*/ 0 h 13"/>
                <a:gd name="T6" fmla="*/ 8 w 9"/>
                <a:gd name="T7" fmla="*/ 8 h 13"/>
                <a:gd name="T8" fmla="*/ 0 w 9"/>
                <a:gd name="T9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0" y="11"/>
                  </a:moveTo>
                  <a:cubicBezTo>
                    <a:pt x="1" y="10"/>
                    <a:pt x="3" y="10"/>
                    <a:pt x="4" y="9"/>
                  </a:cubicBezTo>
                  <a:cubicBezTo>
                    <a:pt x="7" y="7"/>
                    <a:pt x="8" y="4"/>
                    <a:pt x="6" y="0"/>
                  </a:cubicBezTo>
                  <a:cubicBezTo>
                    <a:pt x="9" y="3"/>
                    <a:pt x="9" y="6"/>
                    <a:pt x="8" y="8"/>
                  </a:cubicBezTo>
                  <a:cubicBezTo>
                    <a:pt x="6" y="11"/>
                    <a:pt x="4" y="13"/>
                    <a:pt x="0" y="11"/>
                  </a:cubicBezTo>
                  <a:close/>
                </a:path>
              </a:pathLst>
            </a:custGeom>
            <a:solidFill>
              <a:srgbClr val="E66A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16">
              <a:extLst>
                <a:ext uri="{FF2B5EF4-FFF2-40B4-BE49-F238E27FC236}">
                  <a16:creationId xmlns:a16="http://schemas.microsoft.com/office/drawing/2014/main" id="{5AE1513F-EDBE-90D8-6E03-6EDD7A0A4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638" y="2051051"/>
              <a:ext cx="915987" cy="1138238"/>
            </a:xfrm>
            <a:custGeom>
              <a:avLst/>
              <a:gdLst>
                <a:gd name="T0" fmla="*/ 0 w 143"/>
                <a:gd name="T1" fmla="*/ 35 h 177"/>
                <a:gd name="T2" fmla="*/ 0 w 143"/>
                <a:gd name="T3" fmla="*/ 34 h 177"/>
                <a:gd name="T4" fmla="*/ 6 w 143"/>
                <a:gd name="T5" fmla="*/ 30 h 177"/>
                <a:gd name="T6" fmla="*/ 54 w 143"/>
                <a:gd name="T7" fmla="*/ 1 h 177"/>
                <a:gd name="T8" fmla="*/ 58 w 143"/>
                <a:gd name="T9" fmla="*/ 0 h 177"/>
                <a:gd name="T10" fmla="*/ 59 w 143"/>
                <a:gd name="T11" fmla="*/ 0 h 177"/>
                <a:gd name="T12" fmla="*/ 68 w 143"/>
                <a:gd name="T13" fmla="*/ 15 h 177"/>
                <a:gd name="T14" fmla="*/ 51 w 143"/>
                <a:gd name="T15" fmla="*/ 21 h 177"/>
                <a:gd name="T16" fmla="*/ 43 w 143"/>
                <a:gd name="T17" fmla="*/ 46 h 177"/>
                <a:gd name="T18" fmla="*/ 52 w 143"/>
                <a:gd name="T19" fmla="*/ 59 h 177"/>
                <a:gd name="T20" fmla="*/ 84 w 143"/>
                <a:gd name="T21" fmla="*/ 43 h 177"/>
                <a:gd name="T22" fmla="*/ 84 w 143"/>
                <a:gd name="T23" fmla="*/ 57 h 177"/>
                <a:gd name="T24" fmla="*/ 87 w 143"/>
                <a:gd name="T25" fmla="*/ 55 h 177"/>
                <a:gd name="T26" fmla="*/ 92 w 143"/>
                <a:gd name="T27" fmla="*/ 56 h 177"/>
                <a:gd name="T28" fmla="*/ 104 w 143"/>
                <a:gd name="T29" fmla="*/ 77 h 177"/>
                <a:gd name="T30" fmla="*/ 126 w 143"/>
                <a:gd name="T31" fmla="*/ 114 h 177"/>
                <a:gd name="T32" fmla="*/ 143 w 143"/>
                <a:gd name="T33" fmla="*/ 143 h 177"/>
                <a:gd name="T34" fmla="*/ 99 w 143"/>
                <a:gd name="T35" fmla="*/ 169 h 177"/>
                <a:gd name="T36" fmla="*/ 84 w 143"/>
                <a:gd name="T37" fmla="*/ 177 h 177"/>
                <a:gd name="T38" fmla="*/ 78 w 143"/>
                <a:gd name="T39" fmla="*/ 167 h 177"/>
                <a:gd name="T40" fmla="*/ 65 w 143"/>
                <a:gd name="T41" fmla="*/ 144 h 177"/>
                <a:gd name="T42" fmla="*/ 44 w 143"/>
                <a:gd name="T43" fmla="*/ 167 h 177"/>
                <a:gd name="T44" fmla="*/ 45 w 143"/>
                <a:gd name="T45" fmla="*/ 163 h 177"/>
                <a:gd name="T46" fmla="*/ 63 w 143"/>
                <a:gd name="T47" fmla="*/ 146 h 177"/>
                <a:gd name="T48" fmla="*/ 63 w 143"/>
                <a:gd name="T49" fmla="*/ 141 h 177"/>
                <a:gd name="T50" fmla="*/ 59 w 143"/>
                <a:gd name="T51" fmla="*/ 135 h 177"/>
                <a:gd name="T52" fmla="*/ 51 w 143"/>
                <a:gd name="T53" fmla="*/ 124 h 177"/>
                <a:gd name="T54" fmla="*/ 27 w 143"/>
                <a:gd name="T55" fmla="*/ 101 h 177"/>
                <a:gd name="T56" fmla="*/ 18 w 143"/>
                <a:gd name="T57" fmla="*/ 92 h 177"/>
                <a:gd name="T58" fmla="*/ 15 w 143"/>
                <a:gd name="T59" fmla="*/ 92 h 177"/>
                <a:gd name="T60" fmla="*/ 4 w 143"/>
                <a:gd name="T61" fmla="*/ 102 h 177"/>
                <a:gd name="T62" fmla="*/ 3 w 143"/>
                <a:gd name="T63" fmla="*/ 103 h 177"/>
                <a:gd name="T64" fmla="*/ 9 w 143"/>
                <a:gd name="T65" fmla="*/ 96 h 177"/>
                <a:gd name="T66" fmla="*/ 11 w 143"/>
                <a:gd name="T67" fmla="*/ 94 h 177"/>
                <a:gd name="T68" fmla="*/ 11 w 143"/>
                <a:gd name="T69" fmla="*/ 84 h 177"/>
                <a:gd name="T70" fmla="*/ 3 w 143"/>
                <a:gd name="T71" fmla="*/ 77 h 177"/>
                <a:gd name="T72" fmla="*/ 6 w 143"/>
                <a:gd name="T73" fmla="*/ 78 h 177"/>
                <a:gd name="T74" fmla="*/ 15 w 143"/>
                <a:gd name="T75" fmla="*/ 86 h 177"/>
                <a:gd name="T76" fmla="*/ 18 w 143"/>
                <a:gd name="T77" fmla="*/ 86 h 177"/>
                <a:gd name="T78" fmla="*/ 25 w 143"/>
                <a:gd name="T79" fmla="*/ 79 h 177"/>
                <a:gd name="T80" fmla="*/ 26 w 143"/>
                <a:gd name="T81" fmla="*/ 77 h 177"/>
                <a:gd name="T82" fmla="*/ 18 w 143"/>
                <a:gd name="T83" fmla="*/ 65 h 177"/>
                <a:gd name="T84" fmla="*/ 4 w 143"/>
                <a:gd name="T85" fmla="*/ 42 h 177"/>
                <a:gd name="T86" fmla="*/ 1 w 143"/>
                <a:gd name="T87" fmla="*/ 36 h 177"/>
                <a:gd name="T88" fmla="*/ 0 w 143"/>
                <a:gd name="T89" fmla="*/ 3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3" h="177">
                  <a:moveTo>
                    <a:pt x="0" y="35"/>
                  </a:moveTo>
                  <a:cubicBezTo>
                    <a:pt x="0" y="35"/>
                    <a:pt x="0" y="34"/>
                    <a:pt x="0" y="34"/>
                  </a:cubicBezTo>
                  <a:cubicBezTo>
                    <a:pt x="1" y="32"/>
                    <a:pt x="4" y="31"/>
                    <a:pt x="6" y="30"/>
                  </a:cubicBezTo>
                  <a:cubicBezTo>
                    <a:pt x="22" y="20"/>
                    <a:pt x="38" y="11"/>
                    <a:pt x="54" y="1"/>
                  </a:cubicBezTo>
                  <a:cubicBezTo>
                    <a:pt x="55" y="1"/>
                    <a:pt x="57" y="0"/>
                    <a:pt x="58" y="0"/>
                  </a:cubicBezTo>
                  <a:cubicBezTo>
                    <a:pt x="58" y="0"/>
                    <a:pt x="59" y="0"/>
                    <a:pt x="59" y="0"/>
                  </a:cubicBezTo>
                  <a:cubicBezTo>
                    <a:pt x="61" y="5"/>
                    <a:pt x="65" y="10"/>
                    <a:pt x="68" y="15"/>
                  </a:cubicBezTo>
                  <a:cubicBezTo>
                    <a:pt x="62" y="16"/>
                    <a:pt x="56" y="18"/>
                    <a:pt x="51" y="21"/>
                  </a:cubicBezTo>
                  <a:cubicBezTo>
                    <a:pt x="44" y="25"/>
                    <a:pt x="40" y="38"/>
                    <a:pt x="43" y="46"/>
                  </a:cubicBezTo>
                  <a:cubicBezTo>
                    <a:pt x="45" y="51"/>
                    <a:pt x="47" y="56"/>
                    <a:pt x="52" y="59"/>
                  </a:cubicBezTo>
                  <a:cubicBezTo>
                    <a:pt x="66" y="67"/>
                    <a:pt x="82" y="60"/>
                    <a:pt x="84" y="43"/>
                  </a:cubicBezTo>
                  <a:cubicBezTo>
                    <a:pt x="89" y="48"/>
                    <a:pt x="84" y="53"/>
                    <a:pt x="84" y="57"/>
                  </a:cubicBezTo>
                  <a:cubicBezTo>
                    <a:pt x="86" y="57"/>
                    <a:pt x="87" y="56"/>
                    <a:pt x="87" y="55"/>
                  </a:cubicBezTo>
                  <a:cubicBezTo>
                    <a:pt x="89" y="52"/>
                    <a:pt x="90" y="53"/>
                    <a:pt x="92" y="56"/>
                  </a:cubicBezTo>
                  <a:cubicBezTo>
                    <a:pt x="96" y="63"/>
                    <a:pt x="100" y="70"/>
                    <a:pt x="104" y="77"/>
                  </a:cubicBezTo>
                  <a:cubicBezTo>
                    <a:pt x="111" y="89"/>
                    <a:pt x="119" y="102"/>
                    <a:pt x="126" y="114"/>
                  </a:cubicBezTo>
                  <a:cubicBezTo>
                    <a:pt x="132" y="124"/>
                    <a:pt x="137" y="133"/>
                    <a:pt x="143" y="143"/>
                  </a:cubicBezTo>
                  <a:cubicBezTo>
                    <a:pt x="128" y="151"/>
                    <a:pt x="114" y="160"/>
                    <a:pt x="99" y="169"/>
                  </a:cubicBezTo>
                  <a:cubicBezTo>
                    <a:pt x="94" y="172"/>
                    <a:pt x="89" y="174"/>
                    <a:pt x="84" y="177"/>
                  </a:cubicBezTo>
                  <a:cubicBezTo>
                    <a:pt x="82" y="174"/>
                    <a:pt x="80" y="170"/>
                    <a:pt x="78" y="167"/>
                  </a:cubicBezTo>
                  <a:cubicBezTo>
                    <a:pt x="73" y="160"/>
                    <a:pt x="70" y="153"/>
                    <a:pt x="65" y="144"/>
                  </a:cubicBezTo>
                  <a:cubicBezTo>
                    <a:pt x="58" y="152"/>
                    <a:pt x="51" y="159"/>
                    <a:pt x="44" y="167"/>
                  </a:cubicBezTo>
                  <a:cubicBezTo>
                    <a:pt x="43" y="165"/>
                    <a:pt x="44" y="164"/>
                    <a:pt x="45" y="163"/>
                  </a:cubicBezTo>
                  <a:cubicBezTo>
                    <a:pt x="51" y="157"/>
                    <a:pt x="57" y="152"/>
                    <a:pt x="63" y="146"/>
                  </a:cubicBezTo>
                  <a:cubicBezTo>
                    <a:pt x="64" y="144"/>
                    <a:pt x="65" y="143"/>
                    <a:pt x="63" y="141"/>
                  </a:cubicBezTo>
                  <a:cubicBezTo>
                    <a:pt x="61" y="140"/>
                    <a:pt x="60" y="137"/>
                    <a:pt x="59" y="135"/>
                  </a:cubicBezTo>
                  <a:cubicBezTo>
                    <a:pt x="58" y="130"/>
                    <a:pt x="54" y="128"/>
                    <a:pt x="51" y="124"/>
                  </a:cubicBezTo>
                  <a:cubicBezTo>
                    <a:pt x="43" y="116"/>
                    <a:pt x="35" y="108"/>
                    <a:pt x="27" y="101"/>
                  </a:cubicBezTo>
                  <a:cubicBezTo>
                    <a:pt x="24" y="98"/>
                    <a:pt x="21" y="94"/>
                    <a:pt x="18" y="92"/>
                  </a:cubicBezTo>
                  <a:cubicBezTo>
                    <a:pt x="16" y="90"/>
                    <a:pt x="16" y="91"/>
                    <a:pt x="15" y="92"/>
                  </a:cubicBezTo>
                  <a:cubicBezTo>
                    <a:pt x="11" y="95"/>
                    <a:pt x="8" y="99"/>
                    <a:pt x="4" y="102"/>
                  </a:cubicBezTo>
                  <a:cubicBezTo>
                    <a:pt x="4" y="103"/>
                    <a:pt x="3" y="103"/>
                    <a:pt x="3" y="103"/>
                  </a:cubicBezTo>
                  <a:cubicBezTo>
                    <a:pt x="4" y="100"/>
                    <a:pt x="7" y="98"/>
                    <a:pt x="9" y="96"/>
                  </a:cubicBezTo>
                  <a:cubicBezTo>
                    <a:pt x="9" y="95"/>
                    <a:pt x="10" y="94"/>
                    <a:pt x="11" y="94"/>
                  </a:cubicBezTo>
                  <a:cubicBezTo>
                    <a:pt x="16" y="89"/>
                    <a:pt x="16" y="89"/>
                    <a:pt x="11" y="84"/>
                  </a:cubicBezTo>
                  <a:cubicBezTo>
                    <a:pt x="8" y="82"/>
                    <a:pt x="6" y="79"/>
                    <a:pt x="3" y="77"/>
                  </a:cubicBezTo>
                  <a:cubicBezTo>
                    <a:pt x="5" y="76"/>
                    <a:pt x="5" y="77"/>
                    <a:pt x="6" y="78"/>
                  </a:cubicBezTo>
                  <a:cubicBezTo>
                    <a:pt x="9" y="80"/>
                    <a:pt x="12" y="83"/>
                    <a:pt x="15" y="86"/>
                  </a:cubicBezTo>
                  <a:cubicBezTo>
                    <a:pt x="16" y="88"/>
                    <a:pt x="17" y="88"/>
                    <a:pt x="18" y="86"/>
                  </a:cubicBezTo>
                  <a:cubicBezTo>
                    <a:pt x="20" y="84"/>
                    <a:pt x="23" y="82"/>
                    <a:pt x="25" y="79"/>
                  </a:cubicBezTo>
                  <a:cubicBezTo>
                    <a:pt x="26" y="79"/>
                    <a:pt x="27" y="79"/>
                    <a:pt x="26" y="77"/>
                  </a:cubicBezTo>
                  <a:cubicBezTo>
                    <a:pt x="22" y="74"/>
                    <a:pt x="21" y="69"/>
                    <a:pt x="18" y="65"/>
                  </a:cubicBezTo>
                  <a:cubicBezTo>
                    <a:pt x="13" y="58"/>
                    <a:pt x="10" y="49"/>
                    <a:pt x="4" y="42"/>
                  </a:cubicBezTo>
                  <a:cubicBezTo>
                    <a:pt x="3" y="41"/>
                    <a:pt x="1" y="38"/>
                    <a:pt x="1" y="36"/>
                  </a:cubicBezTo>
                  <a:cubicBezTo>
                    <a:pt x="1" y="35"/>
                    <a:pt x="0" y="35"/>
                    <a:pt x="0" y="35"/>
                  </a:cubicBezTo>
                  <a:close/>
                </a:path>
              </a:pathLst>
            </a:custGeom>
            <a:solidFill>
              <a:srgbClr val="E52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17">
              <a:extLst>
                <a:ext uri="{FF2B5EF4-FFF2-40B4-BE49-F238E27FC236}">
                  <a16:creationId xmlns:a16="http://schemas.microsoft.com/office/drawing/2014/main" id="{F2809868-3CC8-7FD5-25EC-3E9A7929A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0675" y="2192338"/>
              <a:ext cx="198437" cy="231775"/>
            </a:xfrm>
            <a:custGeom>
              <a:avLst/>
              <a:gdLst>
                <a:gd name="T0" fmla="*/ 26 w 31"/>
                <a:gd name="T1" fmla="*/ 1 h 36"/>
                <a:gd name="T2" fmla="*/ 28 w 31"/>
                <a:gd name="T3" fmla="*/ 7 h 36"/>
                <a:gd name="T4" fmla="*/ 18 w 31"/>
                <a:gd name="T5" fmla="*/ 6 h 36"/>
                <a:gd name="T6" fmla="*/ 10 w 31"/>
                <a:gd name="T7" fmla="*/ 12 h 36"/>
                <a:gd name="T8" fmla="*/ 10 w 31"/>
                <a:gd name="T9" fmla="*/ 24 h 36"/>
                <a:gd name="T10" fmla="*/ 20 w 31"/>
                <a:gd name="T11" fmla="*/ 29 h 36"/>
                <a:gd name="T12" fmla="*/ 26 w 31"/>
                <a:gd name="T13" fmla="*/ 21 h 36"/>
                <a:gd name="T14" fmla="*/ 22 w 31"/>
                <a:gd name="T15" fmla="*/ 19 h 36"/>
                <a:gd name="T16" fmla="*/ 20 w 31"/>
                <a:gd name="T17" fmla="*/ 22 h 36"/>
                <a:gd name="T18" fmla="*/ 20 w 31"/>
                <a:gd name="T19" fmla="*/ 25 h 36"/>
                <a:gd name="T20" fmla="*/ 16 w 31"/>
                <a:gd name="T21" fmla="*/ 25 h 36"/>
                <a:gd name="T22" fmla="*/ 14 w 31"/>
                <a:gd name="T23" fmla="*/ 16 h 36"/>
                <a:gd name="T24" fmla="*/ 24 w 31"/>
                <a:gd name="T25" fmla="*/ 12 h 36"/>
                <a:gd name="T26" fmla="*/ 31 w 31"/>
                <a:gd name="T27" fmla="*/ 23 h 36"/>
                <a:gd name="T28" fmla="*/ 22 w 31"/>
                <a:gd name="T29" fmla="*/ 34 h 36"/>
                <a:gd name="T30" fmla="*/ 4 w 31"/>
                <a:gd name="T31" fmla="*/ 25 h 36"/>
                <a:gd name="T32" fmla="*/ 9 w 31"/>
                <a:gd name="T33" fmla="*/ 4 h 36"/>
                <a:gd name="T34" fmla="*/ 25 w 31"/>
                <a:gd name="T35" fmla="*/ 1 h 36"/>
                <a:gd name="T36" fmla="*/ 26 w 31"/>
                <a:gd name="T37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" h="36">
                  <a:moveTo>
                    <a:pt x="26" y="1"/>
                  </a:moveTo>
                  <a:cubicBezTo>
                    <a:pt x="26" y="3"/>
                    <a:pt x="28" y="5"/>
                    <a:pt x="28" y="7"/>
                  </a:cubicBezTo>
                  <a:cubicBezTo>
                    <a:pt x="25" y="5"/>
                    <a:pt x="21" y="5"/>
                    <a:pt x="18" y="6"/>
                  </a:cubicBezTo>
                  <a:cubicBezTo>
                    <a:pt x="14" y="7"/>
                    <a:pt x="12" y="9"/>
                    <a:pt x="10" y="12"/>
                  </a:cubicBezTo>
                  <a:cubicBezTo>
                    <a:pt x="7" y="16"/>
                    <a:pt x="7" y="20"/>
                    <a:pt x="10" y="24"/>
                  </a:cubicBezTo>
                  <a:cubicBezTo>
                    <a:pt x="12" y="28"/>
                    <a:pt x="16" y="29"/>
                    <a:pt x="20" y="29"/>
                  </a:cubicBezTo>
                  <a:cubicBezTo>
                    <a:pt x="23" y="28"/>
                    <a:pt x="26" y="24"/>
                    <a:pt x="26" y="21"/>
                  </a:cubicBezTo>
                  <a:cubicBezTo>
                    <a:pt x="25" y="20"/>
                    <a:pt x="24" y="18"/>
                    <a:pt x="22" y="19"/>
                  </a:cubicBezTo>
                  <a:cubicBezTo>
                    <a:pt x="20" y="19"/>
                    <a:pt x="20" y="20"/>
                    <a:pt x="20" y="22"/>
                  </a:cubicBezTo>
                  <a:cubicBezTo>
                    <a:pt x="21" y="23"/>
                    <a:pt x="21" y="24"/>
                    <a:pt x="20" y="25"/>
                  </a:cubicBezTo>
                  <a:cubicBezTo>
                    <a:pt x="18" y="26"/>
                    <a:pt x="17" y="25"/>
                    <a:pt x="16" y="25"/>
                  </a:cubicBezTo>
                  <a:cubicBezTo>
                    <a:pt x="13" y="23"/>
                    <a:pt x="13" y="19"/>
                    <a:pt x="14" y="16"/>
                  </a:cubicBezTo>
                  <a:cubicBezTo>
                    <a:pt x="16" y="12"/>
                    <a:pt x="20" y="11"/>
                    <a:pt x="24" y="12"/>
                  </a:cubicBezTo>
                  <a:cubicBezTo>
                    <a:pt x="29" y="14"/>
                    <a:pt x="31" y="16"/>
                    <a:pt x="31" y="23"/>
                  </a:cubicBezTo>
                  <a:cubicBezTo>
                    <a:pt x="31" y="28"/>
                    <a:pt x="27" y="32"/>
                    <a:pt x="22" y="34"/>
                  </a:cubicBezTo>
                  <a:cubicBezTo>
                    <a:pt x="14" y="36"/>
                    <a:pt x="7" y="33"/>
                    <a:pt x="4" y="25"/>
                  </a:cubicBezTo>
                  <a:cubicBezTo>
                    <a:pt x="0" y="18"/>
                    <a:pt x="3" y="9"/>
                    <a:pt x="9" y="4"/>
                  </a:cubicBezTo>
                  <a:cubicBezTo>
                    <a:pt x="14" y="0"/>
                    <a:pt x="19" y="0"/>
                    <a:pt x="25" y="1"/>
                  </a:cubicBezTo>
                  <a:cubicBezTo>
                    <a:pt x="25" y="1"/>
                    <a:pt x="26" y="1"/>
                    <a:pt x="26" y="1"/>
                  </a:cubicBezTo>
                  <a:close/>
                </a:path>
              </a:pathLst>
            </a:custGeom>
            <a:solidFill>
              <a:srgbClr val="E527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18">
              <a:extLst>
                <a:ext uri="{FF2B5EF4-FFF2-40B4-BE49-F238E27FC236}">
                  <a16:creationId xmlns:a16="http://schemas.microsoft.com/office/drawing/2014/main" id="{CE7318B5-8652-DC48-A56A-B547AA942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613" y="2147888"/>
              <a:ext cx="173037" cy="238125"/>
            </a:xfrm>
            <a:custGeom>
              <a:avLst/>
              <a:gdLst>
                <a:gd name="T0" fmla="*/ 5 w 27"/>
                <a:gd name="T1" fmla="*/ 8 h 37"/>
                <a:gd name="T2" fmla="*/ 4 w 27"/>
                <a:gd name="T3" fmla="*/ 8 h 37"/>
                <a:gd name="T4" fmla="*/ 2 w 27"/>
                <a:gd name="T5" fmla="*/ 4 h 37"/>
                <a:gd name="T6" fmla="*/ 1 w 27"/>
                <a:gd name="T7" fmla="*/ 1 h 37"/>
                <a:gd name="T8" fmla="*/ 4 w 27"/>
                <a:gd name="T9" fmla="*/ 1 h 37"/>
                <a:gd name="T10" fmla="*/ 24 w 27"/>
                <a:gd name="T11" fmla="*/ 32 h 37"/>
                <a:gd name="T12" fmla="*/ 22 w 27"/>
                <a:gd name="T13" fmla="*/ 37 h 37"/>
                <a:gd name="T14" fmla="*/ 20 w 27"/>
                <a:gd name="T15" fmla="*/ 30 h 37"/>
                <a:gd name="T16" fmla="*/ 5 w 27"/>
                <a:gd name="T17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7">
                  <a:moveTo>
                    <a:pt x="5" y="8"/>
                  </a:move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2" y="5"/>
                    <a:pt x="2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1"/>
                  </a:cubicBezTo>
                  <a:cubicBezTo>
                    <a:pt x="19" y="3"/>
                    <a:pt x="27" y="19"/>
                    <a:pt x="24" y="32"/>
                  </a:cubicBezTo>
                  <a:cubicBezTo>
                    <a:pt x="23" y="34"/>
                    <a:pt x="22" y="35"/>
                    <a:pt x="22" y="37"/>
                  </a:cubicBezTo>
                  <a:cubicBezTo>
                    <a:pt x="20" y="35"/>
                    <a:pt x="19" y="33"/>
                    <a:pt x="20" y="30"/>
                  </a:cubicBezTo>
                  <a:cubicBezTo>
                    <a:pt x="22" y="20"/>
                    <a:pt x="15" y="10"/>
                    <a:pt x="5" y="8"/>
                  </a:cubicBezTo>
                  <a:close/>
                </a:path>
              </a:pathLst>
            </a:custGeom>
            <a:solidFill>
              <a:srgbClr val="E529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19">
              <a:extLst>
                <a:ext uri="{FF2B5EF4-FFF2-40B4-BE49-F238E27FC236}">
                  <a16:creationId xmlns:a16="http://schemas.microsoft.com/office/drawing/2014/main" id="{7C9262EE-00C9-6C42-3943-DE955EF2A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1100" y="1878013"/>
              <a:ext cx="481012" cy="392113"/>
            </a:xfrm>
            <a:custGeom>
              <a:avLst/>
              <a:gdLst>
                <a:gd name="T0" fmla="*/ 75 w 75"/>
                <a:gd name="T1" fmla="*/ 27 h 61"/>
                <a:gd name="T2" fmla="*/ 17 w 75"/>
                <a:gd name="T3" fmla="*/ 61 h 61"/>
                <a:gd name="T4" fmla="*/ 7 w 75"/>
                <a:gd name="T5" fmla="*/ 45 h 61"/>
                <a:gd name="T6" fmla="*/ 0 w 75"/>
                <a:gd name="T7" fmla="*/ 32 h 61"/>
                <a:gd name="T8" fmla="*/ 24 w 75"/>
                <a:gd name="T9" fmla="*/ 18 h 61"/>
                <a:gd name="T10" fmla="*/ 46 w 75"/>
                <a:gd name="T11" fmla="*/ 5 h 61"/>
                <a:gd name="T12" fmla="*/ 54 w 75"/>
                <a:gd name="T13" fmla="*/ 1 h 61"/>
                <a:gd name="T14" fmla="*/ 59 w 75"/>
                <a:gd name="T15" fmla="*/ 4 h 61"/>
                <a:gd name="T16" fmla="*/ 70 w 75"/>
                <a:gd name="T17" fmla="*/ 23 h 61"/>
                <a:gd name="T18" fmla="*/ 75 w 75"/>
                <a:gd name="T19" fmla="*/ 2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61">
                  <a:moveTo>
                    <a:pt x="75" y="27"/>
                  </a:moveTo>
                  <a:cubicBezTo>
                    <a:pt x="56" y="38"/>
                    <a:pt x="36" y="50"/>
                    <a:pt x="17" y="61"/>
                  </a:cubicBezTo>
                  <a:cubicBezTo>
                    <a:pt x="13" y="56"/>
                    <a:pt x="10" y="50"/>
                    <a:pt x="7" y="45"/>
                  </a:cubicBezTo>
                  <a:cubicBezTo>
                    <a:pt x="4" y="41"/>
                    <a:pt x="1" y="37"/>
                    <a:pt x="0" y="32"/>
                  </a:cubicBezTo>
                  <a:cubicBezTo>
                    <a:pt x="8" y="28"/>
                    <a:pt x="16" y="22"/>
                    <a:pt x="24" y="18"/>
                  </a:cubicBezTo>
                  <a:cubicBezTo>
                    <a:pt x="32" y="14"/>
                    <a:pt x="38" y="9"/>
                    <a:pt x="46" y="5"/>
                  </a:cubicBezTo>
                  <a:cubicBezTo>
                    <a:pt x="48" y="4"/>
                    <a:pt x="51" y="1"/>
                    <a:pt x="54" y="1"/>
                  </a:cubicBezTo>
                  <a:cubicBezTo>
                    <a:pt x="57" y="0"/>
                    <a:pt x="58" y="1"/>
                    <a:pt x="59" y="4"/>
                  </a:cubicBezTo>
                  <a:cubicBezTo>
                    <a:pt x="63" y="10"/>
                    <a:pt x="67" y="16"/>
                    <a:pt x="70" y="23"/>
                  </a:cubicBezTo>
                  <a:cubicBezTo>
                    <a:pt x="71" y="25"/>
                    <a:pt x="73" y="26"/>
                    <a:pt x="75" y="2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" name="Text Placeholder 1"/>
          <p:cNvSpPr txBox="1">
            <a:spLocks/>
          </p:cNvSpPr>
          <p:nvPr/>
        </p:nvSpPr>
        <p:spPr>
          <a:xfrm>
            <a:off x="270209" y="325875"/>
            <a:ext cx="6980711" cy="547507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3600" b="0" kern="1200" baseline="0">
                <a:solidFill>
                  <a:schemeClr val="tx1"/>
                </a:solidFill>
                <a:latin typeface="+mj-lt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685800">
              <a:buClrTx/>
              <a:defRPr/>
            </a:pPr>
            <a:r>
              <a:rPr lang="en-US" altLang="ko-KR" sz="4400" dirty="0">
                <a:solidFill>
                  <a:srgbClr val="FD2906"/>
                </a:solidFill>
                <a:latin typeface="Gochi Hand" panose="020B0604020202020204" charset="0"/>
                <a:ea typeface="Arial Unicode MS"/>
              </a:rPr>
              <a:t>Infographic</a:t>
            </a:r>
            <a:r>
              <a:rPr lang="en-US" altLang="ko-KR" sz="4400" dirty="0">
                <a:solidFill>
                  <a:sysClr val="windowText" lastClr="000000"/>
                </a:solidFill>
                <a:latin typeface="Gochi Hand" panose="020B0604020202020204" charset="0"/>
                <a:ea typeface="Arial Unicode MS"/>
              </a:rPr>
              <a:t> </a:t>
            </a:r>
            <a:r>
              <a:rPr lang="en-US" altLang="ko-KR" sz="4400" dirty="0">
                <a:solidFill>
                  <a:sysClr val="windowText" lastClr="000000">
                    <a:lumMod val="75000"/>
                    <a:lumOff val="25000"/>
                  </a:sysClr>
                </a:solidFill>
                <a:latin typeface="Gochi Hand" panose="020B0604020202020204" charset="0"/>
                <a:ea typeface="Arial Unicode MS"/>
              </a:rPr>
              <a:t>Style</a:t>
            </a:r>
            <a:endParaRPr lang="ko-KR" altLang="en-US" sz="4400" dirty="0">
              <a:solidFill>
                <a:sysClr val="windowText" lastClr="000000">
                  <a:lumMod val="75000"/>
                  <a:lumOff val="25000"/>
                </a:sysClr>
              </a:solidFill>
              <a:latin typeface="Gochi Hand" panose="020B0604020202020204" charset="0"/>
              <a:ea typeface="Arial Unicode MS"/>
            </a:endParaRPr>
          </a:p>
        </p:txBody>
      </p:sp>
      <p:sp>
        <p:nvSpPr>
          <p:cNvPr id="3" name="Round Same Side Corner Rectangle 8"/>
          <p:cNvSpPr/>
          <p:nvPr/>
        </p:nvSpPr>
        <p:spPr>
          <a:xfrm>
            <a:off x="861850" y="1307668"/>
            <a:ext cx="741947" cy="1954106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rgbClr val="A966A6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685800" latinLnBrk="1">
              <a:buClrTx/>
              <a:defRPr/>
            </a:pPr>
            <a:endParaRPr lang="ko-KR" altLang="en-US" sz="1350">
              <a:solidFill>
                <a:prstClr val="white"/>
              </a:solidFill>
              <a:ea typeface="Arial Unicode MS"/>
            </a:endParaRPr>
          </a:p>
        </p:txBody>
      </p:sp>
      <p:sp>
        <p:nvSpPr>
          <p:cNvPr id="4" name="Round Same Side Corner Rectangle 20"/>
          <p:cNvSpPr/>
          <p:nvPr/>
        </p:nvSpPr>
        <p:spPr>
          <a:xfrm rot="10800000">
            <a:off x="7574933" y="1343230"/>
            <a:ext cx="924502" cy="1972145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rgbClr val="FFC000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algn="ctr" defTabSz="685800" latinLnBrk="1">
              <a:buClrTx/>
              <a:defRPr/>
            </a:pPr>
            <a:endParaRPr lang="ko-KR" altLang="en-US" sz="1350">
              <a:solidFill>
                <a:prstClr val="white"/>
              </a:solidFill>
              <a:ea typeface="Arial Unicode MS"/>
            </a:endParaRPr>
          </a:p>
        </p:txBody>
      </p:sp>
      <p:sp>
        <p:nvSpPr>
          <p:cNvPr id="5" name="TextBox 101"/>
          <p:cNvSpPr txBox="1"/>
          <p:nvPr/>
        </p:nvSpPr>
        <p:spPr>
          <a:xfrm>
            <a:off x="1615847" y="1368892"/>
            <a:ext cx="11307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1"/>
            <a:r>
              <a:rPr lang="en-US" altLang="ko-KR" sz="3600" b="1" dirty="0">
                <a:solidFill>
                  <a:prstClr val="black">
                    <a:lumMod val="75000"/>
                    <a:lumOff val="25000"/>
                  </a:prstClr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35</a:t>
            </a:r>
            <a:r>
              <a:rPr lang="en-US" altLang="ko-KR" sz="2100" b="1" dirty="0">
                <a:solidFill>
                  <a:prstClr val="black">
                    <a:lumMod val="75000"/>
                    <a:lumOff val="25000"/>
                  </a:prstClr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%</a:t>
            </a:r>
            <a:endParaRPr lang="ko-KR" altLang="en-US" sz="2100" b="1" dirty="0">
              <a:solidFill>
                <a:prstClr val="black">
                  <a:lumMod val="75000"/>
                  <a:lumOff val="25000"/>
                </a:prstClr>
              </a:solidFill>
              <a:latin typeface="Gochi Hand" panose="020B0604020202020204" charset="0"/>
              <a:ea typeface="Arial Unicode MS"/>
              <a:cs typeface="Arial" pitchFamily="34" charset="0"/>
            </a:endParaRPr>
          </a:p>
        </p:txBody>
      </p:sp>
      <p:sp>
        <p:nvSpPr>
          <p:cNvPr id="6" name="TextBox 102"/>
          <p:cNvSpPr txBox="1"/>
          <p:nvPr/>
        </p:nvSpPr>
        <p:spPr>
          <a:xfrm>
            <a:off x="6461777" y="1368892"/>
            <a:ext cx="11307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atinLnBrk="1"/>
            <a:r>
              <a:rPr lang="en-US" altLang="ko-KR" sz="3600" b="1" dirty="0">
                <a:solidFill>
                  <a:srgbClr val="FD2906"/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28</a:t>
            </a:r>
            <a:r>
              <a:rPr lang="en-US" altLang="ko-KR" sz="2100" b="1" dirty="0">
                <a:solidFill>
                  <a:srgbClr val="FD2906"/>
                </a:solidFill>
                <a:latin typeface="Gochi Hand" panose="020B0604020202020204" charset="0"/>
                <a:ea typeface="Arial Unicode MS"/>
                <a:cs typeface="Arial" pitchFamily="34" charset="0"/>
              </a:rPr>
              <a:t>%</a:t>
            </a:r>
            <a:endParaRPr lang="ko-KR" altLang="en-US" sz="2100" b="1" dirty="0">
              <a:solidFill>
                <a:srgbClr val="FD2906"/>
              </a:solidFill>
              <a:latin typeface="Gochi Hand" panose="020B0604020202020204" charset="0"/>
              <a:ea typeface="Arial Unicode MS"/>
              <a:cs typeface="Arial" pitchFamily="34" charset="0"/>
            </a:endParaRPr>
          </a:p>
        </p:txBody>
      </p:sp>
      <p:grpSp>
        <p:nvGrpSpPr>
          <p:cNvPr id="7" name="Group 103"/>
          <p:cNvGrpSpPr/>
          <p:nvPr/>
        </p:nvGrpSpPr>
        <p:grpSpPr>
          <a:xfrm>
            <a:off x="1615846" y="1928511"/>
            <a:ext cx="2243870" cy="852599"/>
            <a:chOff x="803640" y="3362835"/>
            <a:chExt cx="2059657" cy="897070"/>
          </a:xfrm>
        </p:grpSpPr>
        <p:sp>
          <p:nvSpPr>
            <p:cNvPr id="8" name="TextBox 104"/>
            <p:cNvSpPr txBox="1"/>
            <p:nvPr/>
          </p:nvSpPr>
          <p:spPr>
            <a:xfrm>
              <a:off x="803640" y="3579862"/>
              <a:ext cx="1478666" cy="6800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1"/>
              <a:r>
                <a:rPr lang="en-US" altLang="ko-KR" sz="9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Presentations.     </a:t>
              </a:r>
              <a:endParaRPr lang="ko-KR" altLang="en-US" sz="900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  <p:sp>
          <p:nvSpPr>
            <p:cNvPr id="9" name="TextBox 105"/>
            <p:cNvSpPr txBox="1"/>
            <p:nvPr/>
          </p:nvSpPr>
          <p:spPr>
            <a:xfrm>
              <a:off x="803640" y="3362835"/>
              <a:ext cx="2059657" cy="2428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atinLnBrk="1"/>
              <a:r>
                <a:rPr lang="en-US" altLang="ko-KR" sz="9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Your Text  Here</a:t>
              </a:r>
              <a:endParaRPr lang="ko-KR" altLang="en-US" sz="9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</p:grpSp>
      <p:grpSp>
        <p:nvGrpSpPr>
          <p:cNvPr id="10" name="Group 106"/>
          <p:cNvGrpSpPr/>
          <p:nvPr/>
        </p:nvGrpSpPr>
        <p:grpSpPr>
          <a:xfrm>
            <a:off x="5113494" y="1982464"/>
            <a:ext cx="2243870" cy="852599"/>
            <a:chOff x="803640" y="3362835"/>
            <a:chExt cx="2059657" cy="897070"/>
          </a:xfrm>
        </p:grpSpPr>
        <p:sp>
          <p:nvSpPr>
            <p:cNvPr id="11" name="TextBox 107"/>
            <p:cNvSpPr txBox="1"/>
            <p:nvPr/>
          </p:nvSpPr>
          <p:spPr>
            <a:xfrm>
              <a:off x="1300726" y="3579862"/>
              <a:ext cx="1562571" cy="68004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latinLnBrk="1"/>
              <a:r>
                <a:rPr lang="en-US" altLang="ko-KR" sz="900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 can simply impress your audience and add a unique zing and appeal to your Presentations.     </a:t>
              </a:r>
              <a:endParaRPr lang="ko-KR" altLang="en-US" sz="900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  <p:sp>
          <p:nvSpPr>
            <p:cNvPr id="12" name="TextBox 108"/>
            <p:cNvSpPr txBox="1"/>
            <p:nvPr/>
          </p:nvSpPr>
          <p:spPr>
            <a:xfrm>
              <a:off x="803640" y="3362835"/>
              <a:ext cx="2059657" cy="24287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 latinLnBrk="1"/>
              <a:r>
                <a:rPr lang="en-US" altLang="ko-KR" sz="900" b="1" dirty="0">
                  <a:solidFill>
                    <a:prstClr val="black">
                      <a:lumMod val="75000"/>
                      <a:lumOff val="25000"/>
                    </a:prstClr>
                  </a:solidFill>
                  <a:latin typeface="Open Sans" panose="020B0606030504020204" pitchFamily="34" charset="0"/>
                  <a:ea typeface="Open Sans" panose="020B0606030504020204" pitchFamily="34" charset="0"/>
                  <a:cs typeface="Open Sans" panose="020B0606030504020204" pitchFamily="34" charset="0"/>
                </a:rPr>
                <a:t>Your Text  Here</a:t>
              </a:r>
              <a:endParaRPr lang="ko-KR" altLang="en-US" sz="9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Arial Unicode MS"/>
                <a:cs typeface="Open Sans" panose="020B0606030504020204" pitchFamily="34" charset="0"/>
              </a:endParaRPr>
            </a:p>
          </p:txBody>
        </p:sp>
      </p:grpSp>
      <p:sp>
        <p:nvSpPr>
          <p:cNvPr id="13" name="TextBox 109"/>
          <p:cNvSpPr txBox="1"/>
          <p:nvPr/>
        </p:nvSpPr>
        <p:spPr>
          <a:xfrm>
            <a:off x="1562682" y="4230729"/>
            <a:ext cx="6348836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1"/>
            <a:r>
              <a:rPr lang="en-US" altLang="ko-KR" sz="1100" b="1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grpSp>
        <p:nvGrpSpPr>
          <p:cNvPr id="142" name="Grupo 141">
            <a:extLst>
              <a:ext uri="{FF2B5EF4-FFF2-40B4-BE49-F238E27FC236}">
                <a16:creationId xmlns:a16="http://schemas.microsoft.com/office/drawing/2014/main" id="{9A4E6C26-3CF8-8E37-6BB8-80AA46A9713C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37" name="Freeform 23">
              <a:extLst>
                <a:ext uri="{FF2B5EF4-FFF2-40B4-BE49-F238E27FC236}">
                  <a16:creationId xmlns:a16="http://schemas.microsoft.com/office/drawing/2014/main" id="{F2D765A1-630D-53B4-B669-F56A3BC73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4">
              <a:extLst>
                <a:ext uri="{FF2B5EF4-FFF2-40B4-BE49-F238E27FC236}">
                  <a16:creationId xmlns:a16="http://schemas.microsoft.com/office/drawing/2014/main" id="{6E27D730-88F9-EBFD-20E2-C2B998CA6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25">
              <a:extLst>
                <a:ext uri="{FF2B5EF4-FFF2-40B4-BE49-F238E27FC236}">
                  <a16:creationId xmlns:a16="http://schemas.microsoft.com/office/drawing/2014/main" id="{2C3EFAAF-39AC-170D-B7B7-A8592A0BC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26">
              <a:extLst>
                <a:ext uri="{FF2B5EF4-FFF2-40B4-BE49-F238E27FC236}">
                  <a16:creationId xmlns:a16="http://schemas.microsoft.com/office/drawing/2014/main" id="{B8F1744B-A1CD-9252-BB3A-DB41DD024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27">
              <a:extLst>
                <a:ext uri="{FF2B5EF4-FFF2-40B4-BE49-F238E27FC236}">
                  <a16:creationId xmlns:a16="http://schemas.microsoft.com/office/drawing/2014/main" id="{A2C6F1F5-E9D3-FC7D-0739-23F7DA748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28">
              <a:extLst>
                <a:ext uri="{FF2B5EF4-FFF2-40B4-BE49-F238E27FC236}">
                  <a16:creationId xmlns:a16="http://schemas.microsoft.com/office/drawing/2014/main" id="{28F06E4C-DDDD-3007-127B-DD346397B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29">
              <a:extLst>
                <a:ext uri="{FF2B5EF4-FFF2-40B4-BE49-F238E27FC236}">
                  <a16:creationId xmlns:a16="http://schemas.microsoft.com/office/drawing/2014/main" id="{9BAA377F-DB41-3FFF-EE98-5909874F5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0">
              <a:extLst>
                <a:ext uri="{FF2B5EF4-FFF2-40B4-BE49-F238E27FC236}">
                  <a16:creationId xmlns:a16="http://schemas.microsoft.com/office/drawing/2014/main" id="{56EF0359-B494-896E-B794-5E6374452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1">
              <a:extLst>
                <a:ext uri="{FF2B5EF4-FFF2-40B4-BE49-F238E27FC236}">
                  <a16:creationId xmlns:a16="http://schemas.microsoft.com/office/drawing/2014/main" id="{E4E17205-E885-EE73-66D1-E0356F338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2">
              <a:extLst>
                <a:ext uri="{FF2B5EF4-FFF2-40B4-BE49-F238E27FC236}">
                  <a16:creationId xmlns:a16="http://schemas.microsoft.com/office/drawing/2014/main" id="{14A82868-94D9-D5E6-1A7B-8B3F2F024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3">
              <a:extLst>
                <a:ext uri="{FF2B5EF4-FFF2-40B4-BE49-F238E27FC236}">
                  <a16:creationId xmlns:a16="http://schemas.microsoft.com/office/drawing/2014/main" id="{5C3FEBEF-CAFF-6E6E-FFB8-D48CCFB83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4">
              <a:extLst>
                <a:ext uri="{FF2B5EF4-FFF2-40B4-BE49-F238E27FC236}">
                  <a16:creationId xmlns:a16="http://schemas.microsoft.com/office/drawing/2014/main" id="{EA54705B-7AE2-29D3-2FDE-A97E079C3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5">
              <a:extLst>
                <a:ext uri="{FF2B5EF4-FFF2-40B4-BE49-F238E27FC236}">
                  <a16:creationId xmlns:a16="http://schemas.microsoft.com/office/drawing/2014/main" id="{DA30337E-F522-4307-6BA2-918244605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6">
              <a:extLst>
                <a:ext uri="{FF2B5EF4-FFF2-40B4-BE49-F238E27FC236}">
                  <a16:creationId xmlns:a16="http://schemas.microsoft.com/office/drawing/2014/main" id="{2CCBC718-5949-A95C-D1D6-8E18CC57D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37">
              <a:extLst>
                <a:ext uri="{FF2B5EF4-FFF2-40B4-BE49-F238E27FC236}">
                  <a16:creationId xmlns:a16="http://schemas.microsoft.com/office/drawing/2014/main" id="{96110FF2-3CF2-333B-C95D-FD58D4607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38">
              <a:extLst>
                <a:ext uri="{FF2B5EF4-FFF2-40B4-BE49-F238E27FC236}">
                  <a16:creationId xmlns:a16="http://schemas.microsoft.com/office/drawing/2014/main" id="{08DAB4CE-6DE4-2F4A-2A90-03474D380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39">
              <a:extLst>
                <a:ext uri="{FF2B5EF4-FFF2-40B4-BE49-F238E27FC236}">
                  <a16:creationId xmlns:a16="http://schemas.microsoft.com/office/drawing/2014/main" id="{B7970ED0-7561-4F33-7904-75DE36C2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0">
              <a:extLst>
                <a:ext uri="{FF2B5EF4-FFF2-40B4-BE49-F238E27FC236}">
                  <a16:creationId xmlns:a16="http://schemas.microsoft.com/office/drawing/2014/main" id="{B3B5B2BD-37F1-2FD1-ECE8-7DE6483F3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1">
              <a:extLst>
                <a:ext uri="{FF2B5EF4-FFF2-40B4-BE49-F238E27FC236}">
                  <a16:creationId xmlns:a16="http://schemas.microsoft.com/office/drawing/2014/main" id="{60F37D10-B512-B1BD-5BE8-6E936A7C5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2">
              <a:extLst>
                <a:ext uri="{FF2B5EF4-FFF2-40B4-BE49-F238E27FC236}">
                  <a16:creationId xmlns:a16="http://schemas.microsoft.com/office/drawing/2014/main" id="{D06FF82C-75EB-E929-4A3B-F02017AAD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3">
              <a:extLst>
                <a:ext uri="{FF2B5EF4-FFF2-40B4-BE49-F238E27FC236}">
                  <a16:creationId xmlns:a16="http://schemas.microsoft.com/office/drawing/2014/main" id="{6F15F71E-DC4F-1E67-134F-E2CE42BE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4">
              <a:extLst>
                <a:ext uri="{FF2B5EF4-FFF2-40B4-BE49-F238E27FC236}">
                  <a16:creationId xmlns:a16="http://schemas.microsoft.com/office/drawing/2014/main" id="{20310AC2-0833-3424-0042-43086CFD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5">
              <a:extLst>
                <a:ext uri="{FF2B5EF4-FFF2-40B4-BE49-F238E27FC236}">
                  <a16:creationId xmlns:a16="http://schemas.microsoft.com/office/drawing/2014/main" id="{34018C68-5903-DA0D-EA69-FCF996364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6">
              <a:extLst>
                <a:ext uri="{FF2B5EF4-FFF2-40B4-BE49-F238E27FC236}">
                  <a16:creationId xmlns:a16="http://schemas.microsoft.com/office/drawing/2014/main" id="{368AE8BA-B3CF-705B-5FBA-D0FF48E4D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7">
              <a:extLst>
                <a:ext uri="{FF2B5EF4-FFF2-40B4-BE49-F238E27FC236}">
                  <a16:creationId xmlns:a16="http://schemas.microsoft.com/office/drawing/2014/main" id="{F4164886-B995-957B-07A5-D1761FA83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8">
              <a:extLst>
                <a:ext uri="{FF2B5EF4-FFF2-40B4-BE49-F238E27FC236}">
                  <a16:creationId xmlns:a16="http://schemas.microsoft.com/office/drawing/2014/main" id="{76419C4B-2F8A-FE70-CF1E-1D332548E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49">
              <a:extLst>
                <a:ext uri="{FF2B5EF4-FFF2-40B4-BE49-F238E27FC236}">
                  <a16:creationId xmlns:a16="http://schemas.microsoft.com/office/drawing/2014/main" id="{A39DBB24-F38F-49A9-B0E6-A01A2E07A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50">
              <a:extLst>
                <a:ext uri="{FF2B5EF4-FFF2-40B4-BE49-F238E27FC236}">
                  <a16:creationId xmlns:a16="http://schemas.microsoft.com/office/drawing/2014/main" id="{AB76D070-C9CF-79AD-A35B-2351422F7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51">
              <a:extLst>
                <a:ext uri="{FF2B5EF4-FFF2-40B4-BE49-F238E27FC236}">
                  <a16:creationId xmlns:a16="http://schemas.microsoft.com/office/drawing/2014/main" id="{721086F6-D70E-F18B-DDC1-3C8A8EE8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52">
              <a:extLst>
                <a:ext uri="{FF2B5EF4-FFF2-40B4-BE49-F238E27FC236}">
                  <a16:creationId xmlns:a16="http://schemas.microsoft.com/office/drawing/2014/main" id="{2F4F28F5-5067-C1FD-77FE-244B20630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53">
              <a:extLst>
                <a:ext uri="{FF2B5EF4-FFF2-40B4-BE49-F238E27FC236}">
                  <a16:creationId xmlns:a16="http://schemas.microsoft.com/office/drawing/2014/main" id="{E7333F7E-2EEB-82F0-5EC9-703D0ECEC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54">
              <a:extLst>
                <a:ext uri="{FF2B5EF4-FFF2-40B4-BE49-F238E27FC236}">
                  <a16:creationId xmlns:a16="http://schemas.microsoft.com/office/drawing/2014/main" id="{E08301DA-871A-B962-38A7-58BD20C2C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55">
              <a:extLst>
                <a:ext uri="{FF2B5EF4-FFF2-40B4-BE49-F238E27FC236}">
                  <a16:creationId xmlns:a16="http://schemas.microsoft.com/office/drawing/2014/main" id="{D83920A9-B6EF-BC8D-3189-227D9D33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56">
              <a:extLst>
                <a:ext uri="{FF2B5EF4-FFF2-40B4-BE49-F238E27FC236}">
                  <a16:creationId xmlns:a16="http://schemas.microsoft.com/office/drawing/2014/main" id="{8672D2DB-39D0-11F7-3F32-513423AA3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57">
              <a:extLst>
                <a:ext uri="{FF2B5EF4-FFF2-40B4-BE49-F238E27FC236}">
                  <a16:creationId xmlns:a16="http://schemas.microsoft.com/office/drawing/2014/main" id="{66C3C214-4345-36CF-B92E-6F2A003E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58">
              <a:extLst>
                <a:ext uri="{FF2B5EF4-FFF2-40B4-BE49-F238E27FC236}">
                  <a16:creationId xmlns:a16="http://schemas.microsoft.com/office/drawing/2014/main" id="{C413137B-6540-462A-2B17-0FFE2C6D87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59">
              <a:extLst>
                <a:ext uri="{FF2B5EF4-FFF2-40B4-BE49-F238E27FC236}">
                  <a16:creationId xmlns:a16="http://schemas.microsoft.com/office/drawing/2014/main" id="{E8CACB70-B553-B966-7205-D0718CC8E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60">
              <a:extLst>
                <a:ext uri="{FF2B5EF4-FFF2-40B4-BE49-F238E27FC236}">
                  <a16:creationId xmlns:a16="http://schemas.microsoft.com/office/drawing/2014/main" id="{C53AAC16-88A2-5DA9-7022-226ADE656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61">
              <a:extLst>
                <a:ext uri="{FF2B5EF4-FFF2-40B4-BE49-F238E27FC236}">
                  <a16:creationId xmlns:a16="http://schemas.microsoft.com/office/drawing/2014/main" id="{30C41450-CED6-43F2-6750-1211E1441F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62">
              <a:extLst>
                <a:ext uri="{FF2B5EF4-FFF2-40B4-BE49-F238E27FC236}">
                  <a16:creationId xmlns:a16="http://schemas.microsoft.com/office/drawing/2014/main" id="{174274AD-9509-0DE9-6805-1410B6289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63">
              <a:extLst>
                <a:ext uri="{FF2B5EF4-FFF2-40B4-BE49-F238E27FC236}">
                  <a16:creationId xmlns:a16="http://schemas.microsoft.com/office/drawing/2014/main" id="{F560F7D6-3B42-BC30-CD21-DAB4ADDE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64">
              <a:extLst>
                <a:ext uri="{FF2B5EF4-FFF2-40B4-BE49-F238E27FC236}">
                  <a16:creationId xmlns:a16="http://schemas.microsoft.com/office/drawing/2014/main" id="{A13EEA5D-093C-2E8F-C96C-68FAEC407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65">
              <a:extLst>
                <a:ext uri="{FF2B5EF4-FFF2-40B4-BE49-F238E27FC236}">
                  <a16:creationId xmlns:a16="http://schemas.microsoft.com/office/drawing/2014/main" id="{71124617-EFE3-51C9-2B3B-02079BBDB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66">
              <a:extLst>
                <a:ext uri="{FF2B5EF4-FFF2-40B4-BE49-F238E27FC236}">
                  <a16:creationId xmlns:a16="http://schemas.microsoft.com/office/drawing/2014/main" id="{6E485681-31EB-2F71-5C00-365639A87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67">
              <a:extLst>
                <a:ext uri="{FF2B5EF4-FFF2-40B4-BE49-F238E27FC236}">
                  <a16:creationId xmlns:a16="http://schemas.microsoft.com/office/drawing/2014/main" id="{0139E627-AAF0-A86A-FFF3-63F4A12B0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68">
              <a:extLst>
                <a:ext uri="{FF2B5EF4-FFF2-40B4-BE49-F238E27FC236}">
                  <a16:creationId xmlns:a16="http://schemas.microsoft.com/office/drawing/2014/main" id="{E9306AAF-ED9E-7B4E-F454-66A2A513F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69">
              <a:extLst>
                <a:ext uri="{FF2B5EF4-FFF2-40B4-BE49-F238E27FC236}">
                  <a16:creationId xmlns:a16="http://schemas.microsoft.com/office/drawing/2014/main" id="{F2BED8F0-E30B-66BD-7BA7-36D4FCB18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70">
              <a:extLst>
                <a:ext uri="{FF2B5EF4-FFF2-40B4-BE49-F238E27FC236}">
                  <a16:creationId xmlns:a16="http://schemas.microsoft.com/office/drawing/2014/main" id="{82553A05-EEDE-838F-85AF-2427349D0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" name="Freeform 71">
              <a:extLst>
                <a:ext uri="{FF2B5EF4-FFF2-40B4-BE49-F238E27FC236}">
                  <a16:creationId xmlns:a16="http://schemas.microsoft.com/office/drawing/2014/main" id="{58709122-2578-2430-86C7-9D6CE53DE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72">
              <a:extLst>
                <a:ext uri="{FF2B5EF4-FFF2-40B4-BE49-F238E27FC236}">
                  <a16:creationId xmlns:a16="http://schemas.microsoft.com/office/drawing/2014/main" id="{8A9ACE9D-4144-14A8-0F4A-7613259D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73">
              <a:extLst>
                <a:ext uri="{FF2B5EF4-FFF2-40B4-BE49-F238E27FC236}">
                  <a16:creationId xmlns:a16="http://schemas.microsoft.com/office/drawing/2014/main" id="{FF0EA1CA-7276-6BCF-56F1-FA5D9D91D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74">
              <a:extLst>
                <a:ext uri="{FF2B5EF4-FFF2-40B4-BE49-F238E27FC236}">
                  <a16:creationId xmlns:a16="http://schemas.microsoft.com/office/drawing/2014/main" id="{B90428D0-5D12-B764-65AB-93B618082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75">
              <a:extLst>
                <a:ext uri="{FF2B5EF4-FFF2-40B4-BE49-F238E27FC236}">
                  <a16:creationId xmlns:a16="http://schemas.microsoft.com/office/drawing/2014/main" id="{71DA4BFC-DC1E-318C-A830-818D0208A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76">
              <a:extLst>
                <a:ext uri="{FF2B5EF4-FFF2-40B4-BE49-F238E27FC236}">
                  <a16:creationId xmlns:a16="http://schemas.microsoft.com/office/drawing/2014/main" id="{6EBEF7C9-9AC1-4D42-6F26-77C5D6DE7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77">
              <a:extLst>
                <a:ext uri="{FF2B5EF4-FFF2-40B4-BE49-F238E27FC236}">
                  <a16:creationId xmlns:a16="http://schemas.microsoft.com/office/drawing/2014/main" id="{E45150B2-63BC-FD14-1B9F-0DFC12BC6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78">
              <a:extLst>
                <a:ext uri="{FF2B5EF4-FFF2-40B4-BE49-F238E27FC236}">
                  <a16:creationId xmlns:a16="http://schemas.microsoft.com/office/drawing/2014/main" id="{94B99C95-6ECD-81AE-7F7D-49743B27E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79">
              <a:extLst>
                <a:ext uri="{FF2B5EF4-FFF2-40B4-BE49-F238E27FC236}">
                  <a16:creationId xmlns:a16="http://schemas.microsoft.com/office/drawing/2014/main" id="{B0BC0EA5-2497-4272-1627-8F293C75B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0">
              <a:extLst>
                <a:ext uri="{FF2B5EF4-FFF2-40B4-BE49-F238E27FC236}">
                  <a16:creationId xmlns:a16="http://schemas.microsoft.com/office/drawing/2014/main" id="{947824E7-C5D1-92AF-F03A-AFA3935A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81">
              <a:extLst>
                <a:ext uri="{FF2B5EF4-FFF2-40B4-BE49-F238E27FC236}">
                  <a16:creationId xmlns:a16="http://schemas.microsoft.com/office/drawing/2014/main" id="{750D8DE4-0F27-AF73-DD6E-384FE1BBA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82">
              <a:extLst>
                <a:ext uri="{FF2B5EF4-FFF2-40B4-BE49-F238E27FC236}">
                  <a16:creationId xmlns:a16="http://schemas.microsoft.com/office/drawing/2014/main" id="{69EC5190-7DC5-E543-8B9C-3E86603D7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83">
              <a:extLst>
                <a:ext uri="{FF2B5EF4-FFF2-40B4-BE49-F238E27FC236}">
                  <a16:creationId xmlns:a16="http://schemas.microsoft.com/office/drawing/2014/main" id="{E832DA9B-118D-5B17-96F0-0639D8ED8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84">
              <a:extLst>
                <a:ext uri="{FF2B5EF4-FFF2-40B4-BE49-F238E27FC236}">
                  <a16:creationId xmlns:a16="http://schemas.microsoft.com/office/drawing/2014/main" id="{D7CD6AF0-FA04-AF03-7F38-9550269EC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85">
              <a:extLst>
                <a:ext uri="{FF2B5EF4-FFF2-40B4-BE49-F238E27FC236}">
                  <a16:creationId xmlns:a16="http://schemas.microsoft.com/office/drawing/2014/main" id="{C182745E-CCF3-DB4C-3AED-8731B57FD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86">
              <a:extLst>
                <a:ext uri="{FF2B5EF4-FFF2-40B4-BE49-F238E27FC236}">
                  <a16:creationId xmlns:a16="http://schemas.microsoft.com/office/drawing/2014/main" id="{5B2E57AF-D91E-759A-5BC3-020AB89B5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87">
              <a:extLst>
                <a:ext uri="{FF2B5EF4-FFF2-40B4-BE49-F238E27FC236}">
                  <a16:creationId xmlns:a16="http://schemas.microsoft.com/office/drawing/2014/main" id="{F58941CF-4AAE-EE92-AA3D-B81ED74B4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88">
              <a:extLst>
                <a:ext uri="{FF2B5EF4-FFF2-40B4-BE49-F238E27FC236}">
                  <a16:creationId xmlns:a16="http://schemas.microsoft.com/office/drawing/2014/main" id="{D43B883B-BA00-471C-B267-A3D0E9C5E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89">
              <a:extLst>
                <a:ext uri="{FF2B5EF4-FFF2-40B4-BE49-F238E27FC236}">
                  <a16:creationId xmlns:a16="http://schemas.microsoft.com/office/drawing/2014/main" id="{2D999BCE-629E-9D6C-BA32-62E47ECE0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0">
              <a:extLst>
                <a:ext uri="{FF2B5EF4-FFF2-40B4-BE49-F238E27FC236}">
                  <a16:creationId xmlns:a16="http://schemas.microsoft.com/office/drawing/2014/main" id="{3E494D71-A9F8-A3C6-9F62-3378B8537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91">
              <a:extLst>
                <a:ext uri="{FF2B5EF4-FFF2-40B4-BE49-F238E27FC236}">
                  <a16:creationId xmlns:a16="http://schemas.microsoft.com/office/drawing/2014/main" id="{E1D7EC76-1DFD-4D65-2659-9A0B554F7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92">
              <a:extLst>
                <a:ext uri="{FF2B5EF4-FFF2-40B4-BE49-F238E27FC236}">
                  <a16:creationId xmlns:a16="http://schemas.microsoft.com/office/drawing/2014/main" id="{7ACE91B6-C90D-4F4A-C2F6-9297946B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93">
              <a:extLst>
                <a:ext uri="{FF2B5EF4-FFF2-40B4-BE49-F238E27FC236}">
                  <a16:creationId xmlns:a16="http://schemas.microsoft.com/office/drawing/2014/main" id="{7533B912-EEC5-C766-6DC0-B9508FA10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94">
              <a:extLst>
                <a:ext uri="{FF2B5EF4-FFF2-40B4-BE49-F238E27FC236}">
                  <a16:creationId xmlns:a16="http://schemas.microsoft.com/office/drawing/2014/main" id="{4A3BCD61-629D-85B3-2AAD-737C3A008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95">
              <a:extLst>
                <a:ext uri="{FF2B5EF4-FFF2-40B4-BE49-F238E27FC236}">
                  <a16:creationId xmlns:a16="http://schemas.microsoft.com/office/drawing/2014/main" id="{0C76CEA0-F5B3-786A-1C03-750B3D8A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96">
              <a:extLst>
                <a:ext uri="{FF2B5EF4-FFF2-40B4-BE49-F238E27FC236}">
                  <a16:creationId xmlns:a16="http://schemas.microsoft.com/office/drawing/2014/main" id="{64311E1B-1BCE-06DB-C863-920C4CAE2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97">
              <a:extLst>
                <a:ext uri="{FF2B5EF4-FFF2-40B4-BE49-F238E27FC236}">
                  <a16:creationId xmlns:a16="http://schemas.microsoft.com/office/drawing/2014/main" id="{B01611DF-40E2-6B74-59F4-6CE7C6067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98">
              <a:extLst>
                <a:ext uri="{FF2B5EF4-FFF2-40B4-BE49-F238E27FC236}">
                  <a16:creationId xmlns:a16="http://schemas.microsoft.com/office/drawing/2014/main" id="{447DD4D0-2888-02EF-7B9B-5AAAC1A5E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99">
              <a:extLst>
                <a:ext uri="{FF2B5EF4-FFF2-40B4-BE49-F238E27FC236}">
                  <a16:creationId xmlns:a16="http://schemas.microsoft.com/office/drawing/2014/main" id="{03B1B3ED-16B0-D967-A80A-45D5B59C6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0">
              <a:extLst>
                <a:ext uri="{FF2B5EF4-FFF2-40B4-BE49-F238E27FC236}">
                  <a16:creationId xmlns:a16="http://schemas.microsoft.com/office/drawing/2014/main" id="{28EE557E-9914-1875-222B-C16D8811E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01">
              <a:extLst>
                <a:ext uri="{FF2B5EF4-FFF2-40B4-BE49-F238E27FC236}">
                  <a16:creationId xmlns:a16="http://schemas.microsoft.com/office/drawing/2014/main" id="{D8D26EDD-DFE1-9E37-60A6-CB1F3A1B9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02">
              <a:extLst>
                <a:ext uri="{FF2B5EF4-FFF2-40B4-BE49-F238E27FC236}">
                  <a16:creationId xmlns:a16="http://schemas.microsoft.com/office/drawing/2014/main" id="{5A2F8C46-A686-D84F-4C5B-1D42F696C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03">
              <a:extLst>
                <a:ext uri="{FF2B5EF4-FFF2-40B4-BE49-F238E27FC236}">
                  <a16:creationId xmlns:a16="http://schemas.microsoft.com/office/drawing/2014/main" id="{4B59BCED-010F-87B3-2AFE-E8708C686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04">
              <a:extLst>
                <a:ext uri="{FF2B5EF4-FFF2-40B4-BE49-F238E27FC236}">
                  <a16:creationId xmlns:a16="http://schemas.microsoft.com/office/drawing/2014/main" id="{4DB8F82E-A08A-431A-A20D-5F727D4EE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05">
              <a:extLst>
                <a:ext uri="{FF2B5EF4-FFF2-40B4-BE49-F238E27FC236}">
                  <a16:creationId xmlns:a16="http://schemas.microsoft.com/office/drawing/2014/main" id="{17B93AE0-B30E-F5A2-A05C-45272C8DF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06">
              <a:extLst>
                <a:ext uri="{FF2B5EF4-FFF2-40B4-BE49-F238E27FC236}">
                  <a16:creationId xmlns:a16="http://schemas.microsoft.com/office/drawing/2014/main" id="{81186D5C-5F46-1339-85E2-F925187F2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07">
              <a:extLst>
                <a:ext uri="{FF2B5EF4-FFF2-40B4-BE49-F238E27FC236}">
                  <a16:creationId xmlns:a16="http://schemas.microsoft.com/office/drawing/2014/main" id="{0CFB8527-91D4-9901-2D25-B59022A00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08">
              <a:extLst>
                <a:ext uri="{FF2B5EF4-FFF2-40B4-BE49-F238E27FC236}">
                  <a16:creationId xmlns:a16="http://schemas.microsoft.com/office/drawing/2014/main" id="{3B668DF2-802C-D5D8-9388-2143A5BF5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09">
              <a:extLst>
                <a:ext uri="{FF2B5EF4-FFF2-40B4-BE49-F238E27FC236}">
                  <a16:creationId xmlns:a16="http://schemas.microsoft.com/office/drawing/2014/main" id="{D72D1A77-2817-FB79-B4C7-7F33BB734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0">
              <a:extLst>
                <a:ext uri="{FF2B5EF4-FFF2-40B4-BE49-F238E27FC236}">
                  <a16:creationId xmlns:a16="http://schemas.microsoft.com/office/drawing/2014/main" id="{E7E2E3B8-47B9-3B37-1E7A-5853E4848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11">
              <a:extLst>
                <a:ext uri="{FF2B5EF4-FFF2-40B4-BE49-F238E27FC236}">
                  <a16:creationId xmlns:a16="http://schemas.microsoft.com/office/drawing/2014/main" id="{F482EEA3-096B-61F4-7B88-2D8DAC35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12">
              <a:extLst>
                <a:ext uri="{FF2B5EF4-FFF2-40B4-BE49-F238E27FC236}">
                  <a16:creationId xmlns:a16="http://schemas.microsoft.com/office/drawing/2014/main" id="{0DFF77EE-9FF1-8F39-A927-582075C4D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13">
              <a:extLst>
                <a:ext uri="{FF2B5EF4-FFF2-40B4-BE49-F238E27FC236}">
                  <a16:creationId xmlns:a16="http://schemas.microsoft.com/office/drawing/2014/main" id="{9CE02088-47FB-9A48-1057-5516FBB62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8" name="Freeform 114">
              <a:extLst>
                <a:ext uri="{FF2B5EF4-FFF2-40B4-BE49-F238E27FC236}">
                  <a16:creationId xmlns:a16="http://schemas.microsoft.com/office/drawing/2014/main" id="{555EF7F5-F77B-427B-DFFC-440A5AA9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9" name="Freeform 115">
              <a:extLst>
                <a:ext uri="{FF2B5EF4-FFF2-40B4-BE49-F238E27FC236}">
                  <a16:creationId xmlns:a16="http://schemas.microsoft.com/office/drawing/2014/main" id="{205B1EE7-D103-9114-6F51-C82FC4AB8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0" name="Freeform 116">
              <a:extLst>
                <a:ext uri="{FF2B5EF4-FFF2-40B4-BE49-F238E27FC236}">
                  <a16:creationId xmlns:a16="http://schemas.microsoft.com/office/drawing/2014/main" id="{6A8F900C-6226-7486-93DE-5562504E5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1" name="Freeform 117">
              <a:extLst>
                <a:ext uri="{FF2B5EF4-FFF2-40B4-BE49-F238E27FC236}">
                  <a16:creationId xmlns:a16="http://schemas.microsoft.com/office/drawing/2014/main" id="{CECC6C2C-0192-6422-4A05-FAA08DCF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2" name="Freeform 118">
              <a:extLst>
                <a:ext uri="{FF2B5EF4-FFF2-40B4-BE49-F238E27FC236}">
                  <a16:creationId xmlns:a16="http://schemas.microsoft.com/office/drawing/2014/main" id="{03B4E1F2-49F1-AAC1-0CCA-DE57AA0F5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3" name="Freeform 119">
              <a:extLst>
                <a:ext uri="{FF2B5EF4-FFF2-40B4-BE49-F238E27FC236}">
                  <a16:creationId xmlns:a16="http://schemas.microsoft.com/office/drawing/2014/main" id="{31EF55EF-CDF1-6AA1-E726-E9448B47E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4" name="Freeform 120">
              <a:extLst>
                <a:ext uri="{FF2B5EF4-FFF2-40B4-BE49-F238E27FC236}">
                  <a16:creationId xmlns:a16="http://schemas.microsoft.com/office/drawing/2014/main" id="{16D732CD-00B7-AC3B-D98A-7BE0940BD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5" name="Freeform 121">
              <a:extLst>
                <a:ext uri="{FF2B5EF4-FFF2-40B4-BE49-F238E27FC236}">
                  <a16:creationId xmlns:a16="http://schemas.microsoft.com/office/drawing/2014/main" id="{4E73DAD4-50F0-4BD7-E1F1-60654F767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6" name="Freeform 122">
              <a:extLst>
                <a:ext uri="{FF2B5EF4-FFF2-40B4-BE49-F238E27FC236}">
                  <a16:creationId xmlns:a16="http://schemas.microsoft.com/office/drawing/2014/main" id="{6E248ED5-6F4D-84BC-13E0-5EB04569E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7" name="Freeform 123">
              <a:extLst>
                <a:ext uri="{FF2B5EF4-FFF2-40B4-BE49-F238E27FC236}">
                  <a16:creationId xmlns:a16="http://schemas.microsoft.com/office/drawing/2014/main" id="{A83A4D33-780C-D69E-9E70-2FA5BF792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8" name="Freeform 124">
              <a:extLst>
                <a:ext uri="{FF2B5EF4-FFF2-40B4-BE49-F238E27FC236}">
                  <a16:creationId xmlns:a16="http://schemas.microsoft.com/office/drawing/2014/main" id="{1105A5A7-50E5-9EF5-599A-970B5058C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9" name="Freeform 125">
              <a:extLst>
                <a:ext uri="{FF2B5EF4-FFF2-40B4-BE49-F238E27FC236}">
                  <a16:creationId xmlns:a16="http://schemas.microsoft.com/office/drawing/2014/main" id="{08B9919E-DDEF-A956-CF4A-9CC5D62C5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0" name="Freeform 126">
              <a:extLst>
                <a:ext uri="{FF2B5EF4-FFF2-40B4-BE49-F238E27FC236}">
                  <a16:creationId xmlns:a16="http://schemas.microsoft.com/office/drawing/2014/main" id="{AD083851-2C68-CC72-3C91-A3D2B4C3B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1" name="Freeform 127">
              <a:extLst>
                <a:ext uri="{FF2B5EF4-FFF2-40B4-BE49-F238E27FC236}">
                  <a16:creationId xmlns:a16="http://schemas.microsoft.com/office/drawing/2014/main" id="{6DF52309-FD0B-5A78-FDFB-57E0A13F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50" name="Grupo 249">
            <a:extLst>
              <a:ext uri="{FF2B5EF4-FFF2-40B4-BE49-F238E27FC236}">
                <a16:creationId xmlns:a16="http://schemas.microsoft.com/office/drawing/2014/main" id="{C7AF0F64-403A-E16A-99C1-7E8B8B446058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145" name="Freeform 131">
              <a:extLst>
                <a:ext uri="{FF2B5EF4-FFF2-40B4-BE49-F238E27FC236}">
                  <a16:creationId xmlns:a16="http://schemas.microsoft.com/office/drawing/2014/main" id="{9B4F68C2-B18D-A8A1-C511-4EB67996A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6" name="Freeform 132">
              <a:extLst>
                <a:ext uri="{FF2B5EF4-FFF2-40B4-BE49-F238E27FC236}">
                  <a16:creationId xmlns:a16="http://schemas.microsoft.com/office/drawing/2014/main" id="{024957C9-0338-43D6-853D-AF6FBCD2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7" name="Freeform 133">
              <a:extLst>
                <a:ext uri="{FF2B5EF4-FFF2-40B4-BE49-F238E27FC236}">
                  <a16:creationId xmlns:a16="http://schemas.microsoft.com/office/drawing/2014/main" id="{5108C514-333B-DF1B-53AE-E3B8C483C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8" name="Freeform 134">
              <a:extLst>
                <a:ext uri="{FF2B5EF4-FFF2-40B4-BE49-F238E27FC236}">
                  <a16:creationId xmlns:a16="http://schemas.microsoft.com/office/drawing/2014/main" id="{D9CD91D7-CDC8-A0B3-6950-B8E328E7A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9" name="Freeform 135">
              <a:extLst>
                <a:ext uri="{FF2B5EF4-FFF2-40B4-BE49-F238E27FC236}">
                  <a16:creationId xmlns:a16="http://schemas.microsoft.com/office/drawing/2014/main" id="{969603DC-FDDF-E3B9-7AB7-2DB0B8D4B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0" name="Freeform 136">
              <a:extLst>
                <a:ext uri="{FF2B5EF4-FFF2-40B4-BE49-F238E27FC236}">
                  <a16:creationId xmlns:a16="http://schemas.microsoft.com/office/drawing/2014/main" id="{D9E7FA3E-14FC-7D5E-B993-3430FD80A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1" name="Freeform 137">
              <a:extLst>
                <a:ext uri="{FF2B5EF4-FFF2-40B4-BE49-F238E27FC236}">
                  <a16:creationId xmlns:a16="http://schemas.microsoft.com/office/drawing/2014/main" id="{1797EABF-3E08-FAB9-458F-296BBED81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2" name="Freeform 138">
              <a:extLst>
                <a:ext uri="{FF2B5EF4-FFF2-40B4-BE49-F238E27FC236}">
                  <a16:creationId xmlns:a16="http://schemas.microsoft.com/office/drawing/2014/main" id="{4296490A-F991-24CA-AFC9-8ADEDF1D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3" name="Freeform 139">
              <a:extLst>
                <a:ext uri="{FF2B5EF4-FFF2-40B4-BE49-F238E27FC236}">
                  <a16:creationId xmlns:a16="http://schemas.microsoft.com/office/drawing/2014/main" id="{63F05798-EB1C-13CC-24A1-02D4C0C58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4" name="Freeform 140">
              <a:extLst>
                <a:ext uri="{FF2B5EF4-FFF2-40B4-BE49-F238E27FC236}">
                  <a16:creationId xmlns:a16="http://schemas.microsoft.com/office/drawing/2014/main" id="{09F4C7A7-FFCC-88C5-C79B-348A66879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5" name="Freeform 141">
              <a:extLst>
                <a:ext uri="{FF2B5EF4-FFF2-40B4-BE49-F238E27FC236}">
                  <a16:creationId xmlns:a16="http://schemas.microsoft.com/office/drawing/2014/main" id="{2BB8AABE-6B14-FC47-3B2E-7EF2C474B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6" name="Freeform 142">
              <a:extLst>
                <a:ext uri="{FF2B5EF4-FFF2-40B4-BE49-F238E27FC236}">
                  <a16:creationId xmlns:a16="http://schemas.microsoft.com/office/drawing/2014/main" id="{6288CCF0-A6E5-7688-5211-8B9740FB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7" name="Freeform 143">
              <a:extLst>
                <a:ext uri="{FF2B5EF4-FFF2-40B4-BE49-F238E27FC236}">
                  <a16:creationId xmlns:a16="http://schemas.microsoft.com/office/drawing/2014/main" id="{AA612A29-5917-E953-8D67-8F71985F3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8" name="Freeform 144">
              <a:extLst>
                <a:ext uri="{FF2B5EF4-FFF2-40B4-BE49-F238E27FC236}">
                  <a16:creationId xmlns:a16="http://schemas.microsoft.com/office/drawing/2014/main" id="{E8648280-B6DA-59B8-649D-A8EC3C31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9" name="Freeform 145">
              <a:extLst>
                <a:ext uri="{FF2B5EF4-FFF2-40B4-BE49-F238E27FC236}">
                  <a16:creationId xmlns:a16="http://schemas.microsoft.com/office/drawing/2014/main" id="{EF5FC7BD-B469-45F0-4693-9F3A702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0" name="Freeform 146">
              <a:extLst>
                <a:ext uri="{FF2B5EF4-FFF2-40B4-BE49-F238E27FC236}">
                  <a16:creationId xmlns:a16="http://schemas.microsoft.com/office/drawing/2014/main" id="{16C61EC5-8E8B-5846-9801-488B7B7B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1" name="Freeform 147">
              <a:extLst>
                <a:ext uri="{FF2B5EF4-FFF2-40B4-BE49-F238E27FC236}">
                  <a16:creationId xmlns:a16="http://schemas.microsoft.com/office/drawing/2014/main" id="{66E894CF-21FF-7740-FDAA-A041FBCFB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2" name="Freeform 148">
              <a:extLst>
                <a:ext uri="{FF2B5EF4-FFF2-40B4-BE49-F238E27FC236}">
                  <a16:creationId xmlns:a16="http://schemas.microsoft.com/office/drawing/2014/main" id="{F954B979-3BC5-BAA8-2CBD-31C46E9F0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3" name="Freeform 149">
              <a:extLst>
                <a:ext uri="{FF2B5EF4-FFF2-40B4-BE49-F238E27FC236}">
                  <a16:creationId xmlns:a16="http://schemas.microsoft.com/office/drawing/2014/main" id="{86F4107E-0E64-A374-2143-B227100E7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4" name="Freeform 150">
              <a:extLst>
                <a:ext uri="{FF2B5EF4-FFF2-40B4-BE49-F238E27FC236}">
                  <a16:creationId xmlns:a16="http://schemas.microsoft.com/office/drawing/2014/main" id="{9B41719E-39C9-C975-2E05-950BDD973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5" name="Freeform 151">
              <a:extLst>
                <a:ext uri="{FF2B5EF4-FFF2-40B4-BE49-F238E27FC236}">
                  <a16:creationId xmlns:a16="http://schemas.microsoft.com/office/drawing/2014/main" id="{57E652A9-9D05-35FC-5DCD-4AF2D07C7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" name="Freeform 152">
              <a:extLst>
                <a:ext uri="{FF2B5EF4-FFF2-40B4-BE49-F238E27FC236}">
                  <a16:creationId xmlns:a16="http://schemas.microsoft.com/office/drawing/2014/main" id="{9938F43E-68CD-0CB0-E76E-6B13F85C4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" name="Freeform 153">
              <a:extLst>
                <a:ext uri="{FF2B5EF4-FFF2-40B4-BE49-F238E27FC236}">
                  <a16:creationId xmlns:a16="http://schemas.microsoft.com/office/drawing/2014/main" id="{843AC9E7-871C-07E8-DD05-B70A5687A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" name="Freeform 154">
              <a:extLst>
                <a:ext uri="{FF2B5EF4-FFF2-40B4-BE49-F238E27FC236}">
                  <a16:creationId xmlns:a16="http://schemas.microsoft.com/office/drawing/2014/main" id="{0BF9FD01-9BE3-084A-5826-36ED3E77D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" name="Freeform 155">
              <a:extLst>
                <a:ext uri="{FF2B5EF4-FFF2-40B4-BE49-F238E27FC236}">
                  <a16:creationId xmlns:a16="http://schemas.microsoft.com/office/drawing/2014/main" id="{D15E67EB-5619-93B5-CF47-91A05FEB7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" name="Freeform 156">
              <a:extLst>
                <a:ext uri="{FF2B5EF4-FFF2-40B4-BE49-F238E27FC236}">
                  <a16:creationId xmlns:a16="http://schemas.microsoft.com/office/drawing/2014/main" id="{10280A27-A624-F341-347B-D7D77FF33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" name="Freeform 157">
              <a:extLst>
                <a:ext uri="{FF2B5EF4-FFF2-40B4-BE49-F238E27FC236}">
                  <a16:creationId xmlns:a16="http://schemas.microsoft.com/office/drawing/2014/main" id="{E149548C-893C-EDFE-3B4A-EFDE5CA76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" name="Freeform 158">
              <a:extLst>
                <a:ext uri="{FF2B5EF4-FFF2-40B4-BE49-F238E27FC236}">
                  <a16:creationId xmlns:a16="http://schemas.microsoft.com/office/drawing/2014/main" id="{979FAB7B-8EA4-498B-4320-CA81F6B5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" name="Freeform 159">
              <a:extLst>
                <a:ext uri="{FF2B5EF4-FFF2-40B4-BE49-F238E27FC236}">
                  <a16:creationId xmlns:a16="http://schemas.microsoft.com/office/drawing/2014/main" id="{BA85E940-B085-DC56-2386-158A7F94B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" name="Freeform 160">
              <a:extLst>
                <a:ext uri="{FF2B5EF4-FFF2-40B4-BE49-F238E27FC236}">
                  <a16:creationId xmlns:a16="http://schemas.microsoft.com/office/drawing/2014/main" id="{C5E8A422-E95D-5997-0088-201B61187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" name="Freeform 161">
              <a:extLst>
                <a:ext uri="{FF2B5EF4-FFF2-40B4-BE49-F238E27FC236}">
                  <a16:creationId xmlns:a16="http://schemas.microsoft.com/office/drawing/2014/main" id="{B6BF1E36-D81E-5CF1-8782-85041FDB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" name="Freeform 162">
              <a:extLst>
                <a:ext uri="{FF2B5EF4-FFF2-40B4-BE49-F238E27FC236}">
                  <a16:creationId xmlns:a16="http://schemas.microsoft.com/office/drawing/2014/main" id="{E7CB2F87-E645-2C4F-2FC9-617441170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" name="Freeform 163">
              <a:extLst>
                <a:ext uri="{FF2B5EF4-FFF2-40B4-BE49-F238E27FC236}">
                  <a16:creationId xmlns:a16="http://schemas.microsoft.com/office/drawing/2014/main" id="{94AE9EA7-4600-3698-E108-A628E3522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" name="Freeform 164">
              <a:extLst>
                <a:ext uri="{FF2B5EF4-FFF2-40B4-BE49-F238E27FC236}">
                  <a16:creationId xmlns:a16="http://schemas.microsoft.com/office/drawing/2014/main" id="{445F754A-3931-41F1-1F42-839EE1D0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" name="Freeform 165">
              <a:extLst>
                <a:ext uri="{FF2B5EF4-FFF2-40B4-BE49-F238E27FC236}">
                  <a16:creationId xmlns:a16="http://schemas.microsoft.com/office/drawing/2014/main" id="{0BD66E7D-6EFE-1BA2-CB7A-00C323944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" name="Freeform 166">
              <a:extLst>
                <a:ext uri="{FF2B5EF4-FFF2-40B4-BE49-F238E27FC236}">
                  <a16:creationId xmlns:a16="http://schemas.microsoft.com/office/drawing/2014/main" id="{8CE37DD3-850E-96FE-C912-585AC8711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" name="Freeform 167">
              <a:extLst>
                <a:ext uri="{FF2B5EF4-FFF2-40B4-BE49-F238E27FC236}">
                  <a16:creationId xmlns:a16="http://schemas.microsoft.com/office/drawing/2014/main" id="{AC740B29-024F-42F5-F412-0515A951A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" name="Freeform 168">
              <a:extLst>
                <a:ext uri="{FF2B5EF4-FFF2-40B4-BE49-F238E27FC236}">
                  <a16:creationId xmlns:a16="http://schemas.microsoft.com/office/drawing/2014/main" id="{481902BD-471D-AA58-6CE5-7855C5899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" name="Freeform 169">
              <a:extLst>
                <a:ext uri="{FF2B5EF4-FFF2-40B4-BE49-F238E27FC236}">
                  <a16:creationId xmlns:a16="http://schemas.microsoft.com/office/drawing/2014/main" id="{CFAF2FD7-5415-62C3-8F73-4EB278AE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" name="Freeform 170">
              <a:extLst>
                <a:ext uri="{FF2B5EF4-FFF2-40B4-BE49-F238E27FC236}">
                  <a16:creationId xmlns:a16="http://schemas.microsoft.com/office/drawing/2014/main" id="{6339AD54-13AA-D6B3-CFC6-0698043B2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" name="Freeform 171">
              <a:extLst>
                <a:ext uri="{FF2B5EF4-FFF2-40B4-BE49-F238E27FC236}">
                  <a16:creationId xmlns:a16="http://schemas.microsoft.com/office/drawing/2014/main" id="{4F5F1C08-B3FD-46BC-A700-54D38DE6A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" name="Freeform 172">
              <a:extLst>
                <a:ext uri="{FF2B5EF4-FFF2-40B4-BE49-F238E27FC236}">
                  <a16:creationId xmlns:a16="http://schemas.microsoft.com/office/drawing/2014/main" id="{EC42C3D1-9299-773D-6660-8E770D228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" name="Freeform 173">
              <a:extLst>
                <a:ext uri="{FF2B5EF4-FFF2-40B4-BE49-F238E27FC236}">
                  <a16:creationId xmlns:a16="http://schemas.microsoft.com/office/drawing/2014/main" id="{6979820D-93E2-8187-9ED6-2D7563CF2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" name="Freeform 174">
              <a:extLst>
                <a:ext uri="{FF2B5EF4-FFF2-40B4-BE49-F238E27FC236}">
                  <a16:creationId xmlns:a16="http://schemas.microsoft.com/office/drawing/2014/main" id="{403135D9-3557-DA87-96D1-42BD8008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" name="Freeform 175">
              <a:extLst>
                <a:ext uri="{FF2B5EF4-FFF2-40B4-BE49-F238E27FC236}">
                  <a16:creationId xmlns:a16="http://schemas.microsoft.com/office/drawing/2014/main" id="{C19220CA-D649-F4EA-99E5-661D0538C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" name="Freeform 176">
              <a:extLst>
                <a:ext uri="{FF2B5EF4-FFF2-40B4-BE49-F238E27FC236}">
                  <a16:creationId xmlns:a16="http://schemas.microsoft.com/office/drawing/2014/main" id="{914FE0D9-3F70-68DE-0E30-E50B730E1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" name="Freeform 177">
              <a:extLst>
                <a:ext uri="{FF2B5EF4-FFF2-40B4-BE49-F238E27FC236}">
                  <a16:creationId xmlns:a16="http://schemas.microsoft.com/office/drawing/2014/main" id="{AB22D111-0D95-03E1-3FD3-42678E7FC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" name="Freeform 178">
              <a:extLst>
                <a:ext uri="{FF2B5EF4-FFF2-40B4-BE49-F238E27FC236}">
                  <a16:creationId xmlns:a16="http://schemas.microsoft.com/office/drawing/2014/main" id="{DA6BC61E-DE33-6DE5-5789-F00EC4F1F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" name="Freeform 179">
              <a:extLst>
                <a:ext uri="{FF2B5EF4-FFF2-40B4-BE49-F238E27FC236}">
                  <a16:creationId xmlns:a16="http://schemas.microsoft.com/office/drawing/2014/main" id="{04F5815B-498F-FC50-BC54-E0D7D73C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" name="Freeform 180">
              <a:extLst>
                <a:ext uri="{FF2B5EF4-FFF2-40B4-BE49-F238E27FC236}">
                  <a16:creationId xmlns:a16="http://schemas.microsoft.com/office/drawing/2014/main" id="{072D526A-E2DC-ED3A-C46D-24F0EB92B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" name="Freeform 181">
              <a:extLst>
                <a:ext uri="{FF2B5EF4-FFF2-40B4-BE49-F238E27FC236}">
                  <a16:creationId xmlns:a16="http://schemas.microsoft.com/office/drawing/2014/main" id="{45F7A42E-B809-4244-4A49-4E152363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" name="Freeform 182">
              <a:extLst>
                <a:ext uri="{FF2B5EF4-FFF2-40B4-BE49-F238E27FC236}">
                  <a16:creationId xmlns:a16="http://schemas.microsoft.com/office/drawing/2014/main" id="{92E42026-212A-01B2-0D05-463D548DB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7" name="Freeform 183">
              <a:extLst>
                <a:ext uri="{FF2B5EF4-FFF2-40B4-BE49-F238E27FC236}">
                  <a16:creationId xmlns:a16="http://schemas.microsoft.com/office/drawing/2014/main" id="{3F7CFB10-6B68-AE72-3132-77B802B9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8" name="Freeform 184">
              <a:extLst>
                <a:ext uri="{FF2B5EF4-FFF2-40B4-BE49-F238E27FC236}">
                  <a16:creationId xmlns:a16="http://schemas.microsoft.com/office/drawing/2014/main" id="{E5F1660D-66E1-D40D-7E74-D632468F0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9" name="Freeform 185">
              <a:extLst>
                <a:ext uri="{FF2B5EF4-FFF2-40B4-BE49-F238E27FC236}">
                  <a16:creationId xmlns:a16="http://schemas.microsoft.com/office/drawing/2014/main" id="{2D9416BB-B570-260B-0562-CB1B0E5EF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0" name="Freeform 186">
              <a:extLst>
                <a:ext uri="{FF2B5EF4-FFF2-40B4-BE49-F238E27FC236}">
                  <a16:creationId xmlns:a16="http://schemas.microsoft.com/office/drawing/2014/main" id="{4E21CCEF-9A14-CDBC-0C3A-B988E8E3F1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" name="Freeform 187">
              <a:extLst>
                <a:ext uri="{FF2B5EF4-FFF2-40B4-BE49-F238E27FC236}">
                  <a16:creationId xmlns:a16="http://schemas.microsoft.com/office/drawing/2014/main" id="{89141B97-0278-E768-75A7-512B4582A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" name="Freeform 188">
              <a:extLst>
                <a:ext uri="{FF2B5EF4-FFF2-40B4-BE49-F238E27FC236}">
                  <a16:creationId xmlns:a16="http://schemas.microsoft.com/office/drawing/2014/main" id="{57B9A842-B991-350F-AB91-427A25C36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" name="Freeform 189">
              <a:extLst>
                <a:ext uri="{FF2B5EF4-FFF2-40B4-BE49-F238E27FC236}">
                  <a16:creationId xmlns:a16="http://schemas.microsoft.com/office/drawing/2014/main" id="{5EF33C85-39E6-9569-47A6-334C25FF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4" name="Freeform 190">
              <a:extLst>
                <a:ext uri="{FF2B5EF4-FFF2-40B4-BE49-F238E27FC236}">
                  <a16:creationId xmlns:a16="http://schemas.microsoft.com/office/drawing/2014/main" id="{16992F60-8AE6-E944-5497-4EC9ADEB7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5" name="Freeform 191">
              <a:extLst>
                <a:ext uri="{FF2B5EF4-FFF2-40B4-BE49-F238E27FC236}">
                  <a16:creationId xmlns:a16="http://schemas.microsoft.com/office/drawing/2014/main" id="{FE5C529E-FF8B-83E6-CA4D-ECF25CCC1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6" name="Freeform 192">
              <a:extLst>
                <a:ext uri="{FF2B5EF4-FFF2-40B4-BE49-F238E27FC236}">
                  <a16:creationId xmlns:a16="http://schemas.microsoft.com/office/drawing/2014/main" id="{8B140E42-B65C-950D-D457-CD0D4D597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7" name="Freeform 193">
              <a:extLst>
                <a:ext uri="{FF2B5EF4-FFF2-40B4-BE49-F238E27FC236}">
                  <a16:creationId xmlns:a16="http://schemas.microsoft.com/office/drawing/2014/main" id="{6432DCE2-1F68-8CE3-78F7-22178146D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8" name="Freeform 194">
              <a:extLst>
                <a:ext uri="{FF2B5EF4-FFF2-40B4-BE49-F238E27FC236}">
                  <a16:creationId xmlns:a16="http://schemas.microsoft.com/office/drawing/2014/main" id="{81860F3A-400C-A4A4-8E4E-84D6889C2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9" name="Freeform 195">
              <a:extLst>
                <a:ext uri="{FF2B5EF4-FFF2-40B4-BE49-F238E27FC236}">
                  <a16:creationId xmlns:a16="http://schemas.microsoft.com/office/drawing/2014/main" id="{65674964-7273-043E-1AD2-EE4169EE4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0" name="Freeform 196">
              <a:extLst>
                <a:ext uri="{FF2B5EF4-FFF2-40B4-BE49-F238E27FC236}">
                  <a16:creationId xmlns:a16="http://schemas.microsoft.com/office/drawing/2014/main" id="{83508D0C-FED5-EB68-3086-A3553EF60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1" name="Freeform 197">
              <a:extLst>
                <a:ext uri="{FF2B5EF4-FFF2-40B4-BE49-F238E27FC236}">
                  <a16:creationId xmlns:a16="http://schemas.microsoft.com/office/drawing/2014/main" id="{4D8FEFFC-27DD-E825-1958-149277D8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2" name="Freeform 198">
              <a:extLst>
                <a:ext uri="{FF2B5EF4-FFF2-40B4-BE49-F238E27FC236}">
                  <a16:creationId xmlns:a16="http://schemas.microsoft.com/office/drawing/2014/main" id="{227178AD-2B34-B544-F064-1F06A8E55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3" name="Freeform 199">
              <a:extLst>
                <a:ext uri="{FF2B5EF4-FFF2-40B4-BE49-F238E27FC236}">
                  <a16:creationId xmlns:a16="http://schemas.microsoft.com/office/drawing/2014/main" id="{F7F57705-43DF-7905-8F29-4959DA23D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4" name="Freeform 200">
              <a:extLst>
                <a:ext uri="{FF2B5EF4-FFF2-40B4-BE49-F238E27FC236}">
                  <a16:creationId xmlns:a16="http://schemas.microsoft.com/office/drawing/2014/main" id="{85F75017-C52A-FD8B-AE0E-3C327957D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5" name="Freeform 201">
              <a:extLst>
                <a:ext uri="{FF2B5EF4-FFF2-40B4-BE49-F238E27FC236}">
                  <a16:creationId xmlns:a16="http://schemas.microsoft.com/office/drawing/2014/main" id="{3C162822-B29B-3637-E9EA-D12FB1A27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6" name="Freeform 202">
              <a:extLst>
                <a:ext uri="{FF2B5EF4-FFF2-40B4-BE49-F238E27FC236}">
                  <a16:creationId xmlns:a16="http://schemas.microsoft.com/office/drawing/2014/main" id="{6E45E616-21D6-ED44-8A97-78117967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7" name="Freeform 203">
              <a:extLst>
                <a:ext uri="{FF2B5EF4-FFF2-40B4-BE49-F238E27FC236}">
                  <a16:creationId xmlns:a16="http://schemas.microsoft.com/office/drawing/2014/main" id="{9ED4E8B2-0092-587F-39FD-883D458B2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8" name="Freeform 204">
              <a:extLst>
                <a:ext uri="{FF2B5EF4-FFF2-40B4-BE49-F238E27FC236}">
                  <a16:creationId xmlns:a16="http://schemas.microsoft.com/office/drawing/2014/main" id="{5217FA13-FAFD-EC62-9406-98B856CB2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9" name="Freeform 205">
              <a:extLst>
                <a:ext uri="{FF2B5EF4-FFF2-40B4-BE49-F238E27FC236}">
                  <a16:creationId xmlns:a16="http://schemas.microsoft.com/office/drawing/2014/main" id="{08E47E7B-B9F0-41D9-9B5C-0C23E3FC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0" name="Freeform 206">
              <a:extLst>
                <a:ext uri="{FF2B5EF4-FFF2-40B4-BE49-F238E27FC236}">
                  <a16:creationId xmlns:a16="http://schemas.microsoft.com/office/drawing/2014/main" id="{F582480F-0C53-859B-0B34-ACDA5A160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1" name="Freeform 207">
              <a:extLst>
                <a:ext uri="{FF2B5EF4-FFF2-40B4-BE49-F238E27FC236}">
                  <a16:creationId xmlns:a16="http://schemas.microsoft.com/office/drawing/2014/main" id="{E87BDE0C-6969-69EA-36D2-7D361CC3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2" name="Freeform 208">
              <a:extLst>
                <a:ext uri="{FF2B5EF4-FFF2-40B4-BE49-F238E27FC236}">
                  <a16:creationId xmlns:a16="http://schemas.microsoft.com/office/drawing/2014/main" id="{2D453D21-8E52-B17E-0F5B-3B889663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3" name="Freeform 209">
              <a:extLst>
                <a:ext uri="{FF2B5EF4-FFF2-40B4-BE49-F238E27FC236}">
                  <a16:creationId xmlns:a16="http://schemas.microsoft.com/office/drawing/2014/main" id="{92C1699A-E541-58D8-343C-A5F18C172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4" name="Freeform 210">
              <a:extLst>
                <a:ext uri="{FF2B5EF4-FFF2-40B4-BE49-F238E27FC236}">
                  <a16:creationId xmlns:a16="http://schemas.microsoft.com/office/drawing/2014/main" id="{02A27098-59C3-29E3-E0A7-4D74B6027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5" name="Freeform 211">
              <a:extLst>
                <a:ext uri="{FF2B5EF4-FFF2-40B4-BE49-F238E27FC236}">
                  <a16:creationId xmlns:a16="http://schemas.microsoft.com/office/drawing/2014/main" id="{87F44EF7-3D62-C49B-46CA-A9BA7FBC6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6" name="Freeform 212">
              <a:extLst>
                <a:ext uri="{FF2B5EF4-FFF2-40B4-BE49-F238E27FC236}">
                  <a16:creationId xmlns:a16="http://schemas.microsoft.com/office/drawing/2014/main" id="{CE33B651-EF4A-7C12-DF18-97798C1DB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7" name="Freeform 213">
              <a:extLst>
                <a:ext uri="{FF2B5EF4-FFF2-40B4-BE49-F238E27FC236}">
                  <a16:creationId xmlns:a16="http://schemas.microsoft.com/office/drawing/2014/main" id="{EBB4CAA0-20F6-EBE8-F726-85CB33DB0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8" name="Freeform 214">
              <a:extLst>
                <a:ext uri="{FF2B5EF4-FFF2-40B4-BE49-F238E27FC236}">
                  <a16:creationId xmlns:a16="http://schemas.microsoft.com/office/drawing/2014/main" id="{52E87532-FA9A-FF3E-C495-D2686ECF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9" name="Freeform 215">
              <a:extLst>
                <a:ext uri="{FF2B5EF4-FFF2-40B4-BE49-F238E27FC236}">
                  <a16:creationId xmlns:a16="http://schemas.microsoft.com/office/drawing/2014/main" id="{999A46CB-C1DA-E1FF-4EB9-722FE2C1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0" name="Freeform 216">
              <a:extLst>
                <a:ext uri="{FF2B5EF4-FFF2-40B4-BE49-F238E27FC236}">
                  <a16:creationId xmlns:a16="http://schemas.microsoft.com/office/drawing/2014/main" id="{6FD31640-ECC3-BD95-763D-789DA90F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1" name="Freeform 217">
              <a:extLst>
                <a:ext uri="{FF2B5EF4-FFF2-40B4-BE49-F238E27FC236}">
                  <a16:creationId xmlns:a16="http://schemas.microsoft.com/office/drawing/2014/main" id="{91260EF0-076C-49BC-1761-90EF5508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2" name="Freeform 218">
              <a:extLst>
                <a:ext uri="{FF2B5EF4-FFF2-40B4-BE49-F238E27FC236}">
                  <a16:creationId xmlns:a16="http://schemas.microsoft.com/office/drawing/2014/main" id="{69CD3674-0859-CB84-E906-C9074660E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3" name="Freeform 219">
              <a:extLst>
                <a:ext uri="{FF2B5EF4-FFF2-40B4-BE49-F238E27FC236}">
                  <a16:creationId xmlns:a16="http://schemas.microsoft.com/office/drawing/2014/main" id="{9922BC94-9656-025C-24C2-14AF2B0EB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4" name="Freeform 220">
              <a:extLst>
                <a:ext uri="{FF2B5EF4-FFF2-40B4-BE49-F238E27FC236}">
                  <a16:creationId xmlns:a16="http://schemas.microsoft.com/office/drawing/2014/main" id="{B80601B9-914D-6BF2-6BC2-63AC4EF5B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5" name="Freeform 221">
              <a:extLst>
                <a:ext uri="{FF2B5EF4-FFF2-40B4-BE49-F238E27FC236}">
                  <a16:creationId xmlns:a16="http://schemas.microsoft.com/office/drawing/2014/main" id="{0B4519CD-6669-0FC9-31C9-2D4FFB998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6" name="Freeform 222">
              <a:extLst>
                <a:ext uri="{FF2B5EF4-FFF2-40B4-BE49-F238E27FC236}">
                  <a16:creationId xmlns:a16="http://schemas.microsoft.com/office/drawing/2014/main" id="{C3FAE338-D572-AE42-584A-6909A8A8A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7" name="Freeform 223">
              <a:extLst>
                <a:ext uri="{FF2B5EF4-FFF2-40B4-BE49-F238E27FC236}">
                  <a16:creationId xmlns:a16="http://schemas.microsoft.com/office/drawing/2014/main" id="{1AAA441C-DEAA-053B-CFC9-C1C502707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8" name="Freeform 224">
              <a:extLst>
                <a:ext uri="{FF2B5EF4-FFF2-40B4-BE49-F238E27FC236}">
                  <a16:creationId xmlns:a16="http://schemas.microsoft.com/office/drawing/2014/main" id="{A8AF37DE-5E89-289D-D46D-4E368CD2A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9" name="Freeform 225">
              <a:extLst>
                <a:ext uri="{FF2B5EF4-FFF2-40B4-BE49-F238E27FC236}">
                  <a16:creationId xmlns:a16="http://schemas.microsoft.com/office/drawing/2014/main" id="{BA15C88F-7AA7-8E54-7404-30D633112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0" name="Freeform 226">
              <a:extLst>
                <a:ext uri="{FF2B5EF4-FFF2-40B4-BE49-F238E27FC236}">
                  <a16:creationId xmlns:a16="http://schemas.microsoft.com/office/drawing/2014/main" id="{65ED2F72-AB59-B54B-D45E-81B4F3C3A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1" name="Freeform 227">
              <a:extLst>
                <a:ext uri="{FF2B5EF4-FFF2-40B4-BE49-F238E27FC236}">
                  <a16:creationId xmlns:a16="http://schemas.microsoft.com/office/drawing/2014/main" id="{FA3DEB63-2B73-B55B-E4EE-AA2F6DF3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2" name="Freeform 228">
              <a:extLst>
                <a:ext uri="{FF2B5EF4-FFF2-40B4-BE49-F238E27FC236}">
                  <a16:creationId xmlns:a16="http://schemas.microsoft.com/office/drawing/2014/main" id="{470EDC95-4B88-258A-9AEC-9C0029A64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3" name="Freeform 229">
              <a:extLst>
                <a:ext uri="{FF2B5EF4-FFF2-40B4-BE49-F238E27FC236}">
                  <a16:creationId xmlns:a16="http://schemas.microsoft.com/office/drawing/2014/main" id="{4F84A69F-6F97-A202-3D45-4D4074B03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4" name="Freeform 230">
              <a:extLst>
                <a:ext uri="{FF2B5EF4-FFF2-40B4-BE49-F238E27FC236}">
                  <a16:creationId xmlns:a16="http://schemas.microsoft.com/office/drawing/2014/main" id="{E4FA589B-9592-084C-59CE-3957FCC02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5" name="Freeform 231">
              <a:extLst>
                <a:ext uri="{FF2B5EF4-FFF2-40B4-BE49-F238E27FC236}">
                  <a16:creationId xmlns:a16="http://schemas.microsoft.com/office/drawing/2014/main" id="{A1954314-F2A0-C2A7-5874-35EBE2EE7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6" name="Freeform 232">
              <a:extLst>
                <a:ext uri="{FF2B5EF4-FFF2-40B4-BE49-F238E27FC236}">
                  <a16:creationId xmlns:a16="http://schemas.microsoft.com/office/drawing/2014/main" id="{015317C0-FC77-9304-45FE-CE2A0CD90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7" name="Freeform 233">
              <a:extLst>
                <a:ext uri="{FF2B5EF4-FFF2-40B4-BE49-F238E27FC236}">
                  <a16:creationId xmlns:a16="http://schemas.microsoft.com/office/drawing/2014/main" id="{8BB74ECE-93B6-17A0-266E-8760743F1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8" name="Freeform 234">
              <a:extLst>
                <a:ext uri="{FF2B5EF4-FFF2-40B4-BE49-F238E27FC236}">
                  <a16:creationId xmlns:a16="http://schemas.microsoft.com/office/drawing/2014/main" id="{716C6321-E59B-6772-83E9-D7D5658C9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9" name="Freeform 235">
              <a:extLst>
                <a:ext uri="{FF2B5EF4-FFF2-40B4-BE49-F238E27FC236}">
                  <a16:creationId xmlns:a16="http://schemas.microsoft.com/office/drawing/2014/main" id="{BD3C4373-6D56-AA92-D5E4-4F4F62206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19334319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0" name="Google Shape;1940;p54"/>
          <p:cNvSpPr/>
          <p:nvPr/>
        </p:nvSpPr>
        <p:spPr>
          <a:xfrm>
            <a:off x="7171159" y="3252475"/>
            <a:ext cx="1648768" cy="1218381"/>
          </a:xfrm>
          <a:custGeom>
            <a:avLst/>
            <a:gdLst/>
            <a:ahLst/>
            <a:cxnLst/>
            <a:rect l="l" t="t" r="r" b="b"/>
            <a:pathLst>
              <a:path w="21271" h="15718" extrusionOk="0">
                <a:moveTo>
                  <a:pt x="7661" y="0"/>
                </a:moveTo>
                <a:cubicBezTo>
                  <a:pt x="5065" y="0"/>
                  <a:pt x="2946" y="2108"/>
                  <a:pt x="2946" y="4716"/>
                </a:cubicBezTo>
                <a:cubicBezTo>
                  <a:pt x="2946" y="4948"/>
                  <a:pt x="2969" y="5181"/>
                  <a:pt x="2992" y="5402"/>
                </a:cubicBezTo>
                <a:cubicBezTo>
                  <a:pt x="1281" y="5775"/>
                  <a:pt x="0" y="7312"/>
                  <a:pt x="0" y="9140"/>
                </a:cubicBezTo>
                <a:cubicBezTo>
                  <a:pt x="0" y="10991"/>
                  <a:pt x="1304" y="12516"/>
                  <a:pt x="3039" y="12877"/>
                </a:cubicBezTo>
                <a:cubicBezTo>
                  <a:pt x="3400" y="14495"/>
                  <a:pt x="4844" y="15718"/>
                  <a:pt x="6578" y="15718"/>
                </a:cubicBezTo>
                <a:cubicBezTo>
                  <a:pt x="7475" y="15718"/>
                  <a:pt x="8301" y="15380"/>
                  <a:pt x="8942" y="14833"/>
                </a:cubicBezTo>
                <a:cubicBezTo>
                  <a:pt x="9454" y="15368"/>
                  <a:pt x="10164" y="15718"/>
                  <a:pt x="10967" y="15718"/>
                </a:cubicBezTo>
                <a:cubicBezTo>
                  <a:pt x="11596" y="15718"/>
                  <a:pt x="12178" y="15496"/>
                  <a:pt x="12644" y="15147"/>
                </a:cubicBezTo>
                <a:cubicBezTo>
                  <a:pt x="13168" y="15520"/>
                  <a:pt x="13808" y="15718"/>
                  <a:pt x="14495" y="15718"/>
                </a:cubicBezTo>
                <a:cubicBezTo>
                  <a:pt x="16125" y="15718"/>
                  <a:pt x="17475" y="14530"/>
                  <a:pt x="17732" y="12970"/>
                </a:cubicBezTo>
                <a:lnTo>
                  <a:pt x="17813" y="12970"/>
                </a:lnTo>
                <a:cubicBezTo>
                  <a:pt x="19711" y="12970"/>
                  <a:pt x="21271" y="11410"/>
                  <a:pt x="21271" y="9501"/>
                </a:cubicBezTo>
                <a:cubicBezTo>
                  <a:pt x="21259" y="7987"/>
                  <a:pt x="20281" y="6706"/>
                  <a:pt x="18931" y="6229"/>
                </a:cubicBezTo>
                <a:cubicBezTo>
                  <a:pt x="18966" y="6031"/>
                  <a:pt x="18989" y="5833"/>
                  <a:pt x="18989" y="5635"/>
                </a:cubicBezTo>
                <a:cubicBezTo>
                  <a:pt x="18989" y="3540"/>
                  <a:pt x="17289" y="1840"/>
                  <a:pt x="15194" y="1840"/>
                </a:cubicBezTo>
                <a:cubicBezTo>
                  <a:pt x="13960" y="1840"/>
                  <a:pt x="12865" y="2434"/>
                  <a:pt x="12178" y="3330"/>
                </a:cubicBezTo>
                <a:cubicBezTo>
                  <a:pt x="11584" y="1397"/>
                  <a:pt x="9792" y="0"/>
                  <a:pt x="7661" y="0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1" name="Google Shape;1941;p54"/>
          <p:cNvSpPr/>
          <p:nvPr/>
        </p:nvSpPr>
        <p:spPr>
          <a:xfrm>
            <a:off x="6549278" y="1164900"/>
            <a:ext cx="1696751" cy="1218370"/>
          </a:xfrm>
          <a:custGeom>
            <a:avLst/>
            <a:gdLst/>
            <a:ahLst/>
            <a:cxnLst/>
            <a:rect l="l" t="t" r="r" b="b"/>
            <a:pathLst>
              <a:path w="19490" h="13995" extrusionOk="0">
                <a:moveTo>
                  <a:pt x="9105" y="1"/>
                </a:moveTo>
                <a:cubicBezTo>
                  <a:pt x="7451" y="1"/>
                  <a:pt x="6043" y="1002"/>
                  <a:pt x="5449" y="2446"/>
                </a:cubicBezTo>
                <a:cubicBezTo>
                  <a:pt x="3574" y="2597"/>
                  <a:pt x="2061" y="4064"/>
                  <a:pt x="1840" y="5927"/>
                </a:cubicBezTo>
                <a:cubicBezTo>
                  <a:pt x="734" y="6625"/>
                  <a:pt x="0" y="7859"/>
                  <a:pt x="0" y="9256"/>
                </a:cubicBezTo>
                <a:cubicBezTo>
                  <a:pt x="0" y="11433"/>
                  <a:pt x="1782" y="13215"/>
                  <a:pt x="3959" y="13215"/>
                </a:cubicBezTo>
                <a:cubicBezTo>
                  <a:pt x="4448" y="13215"/>
                  <a:pt x="4890" y="13122"/>
                  <a:pt x="5321" y="12970"/>
                </a:cubicBezTo>
                <a:cubicBezTo>
                  <a:pt x="5821" y="13448"/>
                  <a:pt x="6508" y="13739"/>
                  <a:pt x="7265" y="13739"/>
                </a:cubicBezTo>
                <a:cubicBezTo>
                  <a:pt x="7812" y="13739"/>
                  <a:pt x="8336" y="13576"/>
                  <a:pt x="8779" y="13296"/>
                </a:cubicBezTo>
                <a:cubicBezTo>
                  <a:pt x="9419" y="13739"/>
                  <a:pt x="10187" y="13995"/>
                  <a:pt x="11014" y="13995"/>
                </a:cubicBezTo>
                <a:cubicBezTo>
                  <a:pt x="12178" y="13995"/>
                  <a:pt x="13238" y="13494"/>
                  <a:pt x="13959" y="12691"/>
                </a:cubicBezTo>
                <a:cubicBezTo>
                  <a:pt x="14309" y="12854"/>
                  <a:pt x="14704" y="12924"/>
                  <a:pt x="15112" y="12924"/>
                </a:cubicBezTo>
                <a:cubicBezTo>
                  <a:pt x="16695" y="12924"/>
                  <a:pt x="17988" y="11631"/>
                  <a:pt x="17988" y="10048"/>
                </a:cubicBezTo>
                <a:cubicBezTo>
                  <a:pt x="17988" y="9920"/>
                  <a:pt x="17976" y="9804"/>
                  <a:pt x="17976" y="9710"/>
                </a:cubicBezTo>
                <a:cubicBezTo>
                  <a:pt x="18872" y="9245"/>
                  <a:pt x="19489" y="8278"/>
                  <a:pt x="19489" y="7172"/>
                </a:cubicBezTo>
                <a:cubicBezTo>
                  <a:pt x="19489" y="5589"/>
                  <a:pt x="18197" y="4297"/>
                  <a:pt x="16614" y="4297"/>
                </a:cubicBezTo>
                <a:cubicBezTo>
                  <a:pt x="16416" y="4297"/>
                  <a:pt x="16230" y="4308"/>
                  <a:pt x="16043" y="4355"/>
                </a:cubicBezTo>
                <a:cubicBezTo>
                  <a:pt x="15368" y="3226"/>
                  <a:pt x="14146" y="2480"/>
                  <a:pt x="12749" y="2434"/>
                </a:cubicBezTo>
                <a:cubicBezTo>
                  <a:pt x="12155" y="1002"/>
                  <a:pt x="10746" y="1"/>
                  <a:pt x="9105" y="1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2" name="Google Shape;1942;p54"/>
          <p:cNvSpPr/>
          <p:nvPr/>
        </p:nvSpPr>
        <p:spPr>
          <a:xfrm>
            <a:off x="1261600" y="3738225"/>
            <a:ext cx="1930845" cy="1218368"/>
          </a:xfrm>
          <a:custGeom>
            <a:avLst/>
            <a:gdLst/>
            <a:ahLst/>
            <a:cxnLst/>
            <a:rect l="l" t="t" r="r" b="b"/>
            <a:pathLst>
              <a:path w="24927" h="15729" extrusionOk="0">
                <a:moveTo>
                  <a:pt x="9571" y="0"/>
                </a:moveTo>
                <a:cubicBezTo>
                  <a:pt x="7219" y="0"/>
                  <a:pt x="5310" y="1909"/>
                  <a:pt x="5310" y="4261"/>
                </a:cubicBezTo>
                <a:lnTo>
                  <a:pt x="5310" y="4331"/>
                </a:lnTo>
                <a:cubicBezTo>
                  <a:pt x="5065" y="4296"/>
                  <a:pt x="4821" y="4261"/>
                  <a:pt x="4553" y="4261"/>
                </a:cubicBezTo>
                <a:cubicBezTo>
                  <a:pt x="2038" y="4261"/>
                  <a:pt x="1" y="6299"/>
                  <a:pt x="1" y="8813"/>
                </a:cubicBezTo>
                <a:cubicBezTo>
                  <a:pt x="1" y="11340"/>
                  <a:pt x="2038" y="13377"/>
                  <a:pt x="4553" y="13377"/>
                </a:cubicBezTo>
                <a:cubicBezTo>
                  <a:pt x="4949" y="13377"/>
                  <a:pt x="5310" y="13319"/>
                  <a:pt x="5671" y="13226"/>
                </a:cubicBezTo>
                <a:cubicBezTo>
                  <a:pt x="6334" y="14716"/>
                  <a:pt x="7813" y="15729"/>
                  <a:pt x="9548" y="15729"/>
                </a:cubicBezTo>
                <a:cubicBezTo>
                  <a:pt x="10677" y="15729"/>
                  <a:pt x="11713" y="15275"/>
                  <a:pt x="12470" y="14553"/>
                </a:cubicBezTo>
                <a:cubicBezTo>
                  <a:pt x="13296" y="15275"/>
                  <a:pt x="14391" y="15729"/>
                  <a:pt x="15602" y="15729"/>
                </a:cubicBezTo>
                <a:cubicBezTo>
                  <a:pt x="17476" y="15729"/>
                  <a:pt x="19106" y="14635"/>
                  <a:pt x="19874" y="13051"/>
                </a:cubicBezTo>
                <a:cubicBezTo>
                  <a:pt x="20328" y="13249"/>
                  <a:pt x="20829" y="13377"/>
                  <a:pt x="21353" y="13377"/>
                </a:cubicBezTo>
                <a:cubicBezTo>
                  <a:pt x="23332" y="13377"/>
                  <a:pt x="24927" y="11771"/>
                  <a:pt x="24927" y="9791"/>
                </a:cubicBezTo>
                <a:cubicBezTo>
                  <a:pt x="24904" y="7824"/>
                  <a:pt x="23297" y="6229"/>
                  <a:pt x="21341" y="6229"/>
                </a:cubicBezTo>
                <a:cubicBezTo>
                  <a:pt x="20794" y="6229"/>
                  <a:pt x="20270" y="6357"/>
                  <a:pt x="19828" y="6566"/>
                </a:cubicBezTo>
                <a:cubicBezTo>
                  <a:pt x="19839" y="6450"/>
                  <a:pt x="19839" y="6334"/>
                  <a:pt x="19839" y="6229"/>
                </a:cubicBezTo>
                <a:cubicBezTo>
                  <a:pt x="19839" y="4191"/>
                  <a:pt x="18174" y="2527"/>
                  <a:pt x="16137" y="2527"/>
                </a:cubicBezTo>
                <a:cubicBezTo>
                  <a:pt x="15217" y="2527"/>
                  <a:pt x="14391" y="2864"/>
                  <a:pt x="13750" y="3423"/>
                </a:cubicBezTo>
                <a:cubicBezTo>
                  <a:pt x="13355" y="1467"/>
                  <a:pt x="11643" y="0"/>
                  <a:pt x="9571" y="0"/>
                </a:cubicBezTo>
                <a:close/>
              </a:path>
            </a:pathLst>
          </a:custGeom>
          <a:solidFill>
            <a:srgbClr val="F6FAFF">
              <a:alpha val="4902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48" name="Google Shape;1948;p54"/>
          <p:cNvSpPr txBox="1">
            <a:spLocks noGrp="1"/>
          </p:cNvSpPr>
          <p:nvPr>
            <p:ph type="title"/>
          </p:nvPr>
        </p:nvSpPr>
        <p:spPr>
          <a:xfrm>
            <a:off x="285889" y="119807"/>
            <a:ext cx="7761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rgbClr val="E6214E"/>
                </a:solidFill>
              </a:rPr>
              <a:t>THIS IS A MIND MAP</a:t>
            </a:r>
            <a:endParaRPr sz="4000" dirty="0">
              <a:solidFill>
                <a:srgbClr val="E6214E"/>
              </a:solidFill>
            </a:endParaRPr>
          </a:p>
        </p:txBody>
      </p:sp>
      <p:grpSp>
        <p:nvGrpSpPr>
          <p:cNvPr id="1950" name="Google Shape;1950;p54"/>
          <p:cNvGrpSpPr/>
          <p:nvPr/>
        </p:nvGrpSpPr>
        <p:grpSpPr>
          <a:xfrm>
            <a:off x="487025" y="1195063"/>
            <a:ext cx="8295578" cy="3684737"/>
            <a:chOff x="1278280" y="1419316"/>
            <a:chExt cx="2460574" cy="1092940"/>
          </a:xfrm>
          <a:solidFill>
            <a:schemeClr val="accent4">
              <a:lumMod val="20000"/>
              <a:lumOff val="80000"/>
            </a:schemeClr>
          </a:solidFill>
        </p:grpSpPr>
        <p:sp>
          <p:nvSpPr>
            <p:cNvPr id="1951" name="Google Shape;1951;p54"/>
            <p:cNvSpPr/>
            <p:nvPr/>
          </p:nvSpPr>
          <p:spPr>
            <a:xfrm>
              <a:off x="1278280" y="1458712"/>
              <a:ext cx="742717" cy="472461"/>
            </a:xfrm>
            <a:custGeom>
              <a:avLst/>
              <a:gdLst/>
              <a:ahLst/>
              <a:cxnLst/>
              <a:rect l="l" t="t" r="r" b="b"/>
              <a:pathLst>
                <a:path w="25113" h="15975" extrusionOk="0">
                  <a:moveTo>
                    <a:pt x="14390" y="1"/>
                  </a:moveTo>
                  <a:cubicBezTo>
                    <a:pt x="12900" y="1"/>
                    <a:pt x="11608" y="804"/>
                    <a:pt x="10909" y="2003"/>
                  </a:cubicBezTo>
                  <a:cubicBezTo>
                    <a:pt x="10257" y="1270"/>
                    <a:pt x="9303" y="816"/>
                    <a:pt x="8255" y="816"/>
                  </a:cubicBezTo>
                  <a:cubicBezTo>
                    <a:pt x="6357" y="816"/>
                    <a:pt x="4797" y="2318"/>
                    <a:pt x="4692" y="4192"/>
                  </a:cubicBezTo>
                  <a:cubicBezTo>
                    <a:pt x="3516" y="4914"/>
                    <a:pt x="2713" y="6206"/>
                    <a:pt x="2713" y="7685"/>
                  </a:cubicBezTo>
                  <a:lnTo>
                    <a:pt x="2713" y="7708"/>
                  </a:lnTo>
                  <a:cubicBezTo>
                    <a:pt x="1200" y="7860"/>
                    <a:pt x="0" y="9140"/>
                    <a:pt x="0" y="10700"/>
                  </a:cubicBezTo>
                  <a:cubicBezTo>
                    <a:pt x="0" y="12365"/>
                    <a:pt x="1363" y="13716"/>
                    <a:pt x="3016" y="13716"/>
                  </a:cubicBezTo>
                  <a:cubicBezTo>
                    <a:pt x="3586" y="13716"/>
                    <a:pt x="4122" y="13553"/>
                    <a:pt x="4576" y="13273"/>
                  </a:cubicBezTo>
                  <a:cubicBezTo>
                    <a:pt x="5111" y="14286"/>
                    <a:pt x="6182" y="14950"/>
                    <a:pt x="7382" y="14950"/>
                  </a:cubicBezTo>
                  <a:cubicBezTo>
                    <a:pt x="7975" y="14950"/>
                    <a:pt x="8534" y="14787"/>
                    <a:pt x="9012" y="14496"/>
                  </a:cubicBezTo>
                  <a:cubicBezTo>
                    <a:pt x="9966" y="15415"/>
                    <a:pt x="11259" y="15974"/>
                    <a:pt x="12679" y="15974"/>
                  </a:cubicBezTo>
                  <a:cubicBezTo>
                    <a:pt x="14111" y="15974"/>
                    <a:pt x="15392" y="15404"/>
                    <a:pt x="16346" y="14496"/>
                  </a:cubicBezTo>
                  <a:cubicBezTo>
                    <a:pt x="16835" y="14775"/>
                    <a:pt x="17382" y="14950"/>
                    <a:pt x="17976" y="14950"/>
                  </a:cubicBezTo>
                  <a:cubicBezTo>
                    <a:pt x="19140" y="14950"/>
                    <a:pt x="20177" y="14321"/>
                    <a:pt x="20735" y="13378"/>
                  </a:cubicBezTo>
                  <a:cubicBezTo>
                    <a:pt x="21050" y="13483"/>
                    <a:pt x="21399" y="13541"/>
                    <a:pt x="21760" y="13541"/>
                  </a:cubicBezTo>
                  <a:cubicBezTo>
                    <a:pt x="23611" y="13541"/>
                    <a:pt x="25113" y="12039"/>
                    <a:pt x="25113" y="10188"/>
                  </a:cubicBezTo>
                  <a:cubicBezTo>
                    <a:pt x="25113" y="8442"/>
                    <a:pt x="23762" y="7010"/>
                    <a:pt x="22039" y="6870"/>
                  </a:cubicBezTo>
                  <a:cubicBezTo>
                    <a:pt x="22039" y="5054"/>
                    <a:pt x="20584" y="3598"/>
                    <a:pt x="18779" y="3598"/>
                  </a:cubicBezTo>
                  <a:cubicBezTo>
                    <a:pt x="18651" y="3598"/>
                    <a:pt x="18535" y="3610"/>
                    <a:pt x="18407" y="3633"/>
                  </a:cubicBezTo>
                  <a:cubicBezTo>
                    <a:pt x="18197" y="1596"/>
                    <a:pt x="16486" y="1"/>
                    <a:pt x="1439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4"/>
            <p:cNvSpPr/>
            <p:nvPr/>
          </p:nvSpPr>
          <p:spPr>
            <a:xfrm>
              <a:off x="2976996" y="1419316"/>
              <a:ext cx="739263" cy="478689"/>
            </a:xfrm>
            <a:custGeom>
              <a:avLst/>
              <a:gdLst/>
              <a:ahLst/>
              <a:cxnLst/>
              <a:rect l="l" t="t" r="r" b="b"/>
              <a:pathLst>
                <a:path w="21329" h="13811" extrusionOk="0">
                  <a:moveTo>
                    <a:pt x="12842" y="0"/>
                  </a:moveTo>
                  <a:cubicBezTo>
                    <a:pt x="11165" y="0"/>
                    <a:pt x="9698" y="873"/>
                    <a:pt x="8848" y="2201"/>
                  </a:cubicBezTo>
                  <a:cubicBezTo>
                    <a:pt x="8674" y="2189"/>
                    <a:pt x="8522" y="2166"/>
                    <a:pt x="8348" y="2166"/>
                  </a:cubicBezTo>
                  <a:cubicBezTo>
                    <a:pt x="5903" y="2166"/>
                    <a:pt x="3889" y="4017"/>
                    <a:pt x="3644" y="6403"/>
                  </a:cubicBezTo>
                  <a:lnTo>
                    <a:pt x="3470" y="6403"/>
                  </a:lnTo>
                  <a:cubicBezTo>
                    <a:pt x="1560" y="6403"/>
                    <a:pt x="0" y="7952"/>
                    <a:pt x="0" y="9873"/>
                  </a:cubicBezTo>
                  <a:cubicBezTo>
                    <a:pt x="0" y="11770"/>
                    <a:pt x="1549" y="13331"/>
                    <a:pt x="3470" y="13331"/>
                  </a:cubicBezTo>
                  <a:cubicBezTo>
                    <a:pt x="4122" y="13331"/>
                    <a:pt x="4715" y="13156"/>
                    <a:pt x="5239" y="12842"/>
                  </a:cubicBezTo>
                  <a:cubicBezTo>
                    <a:pt x="6057" y="13439"/>
                    <a:pt x="7148" y="13810"/>
                    <a:pt x="8352" y="13810"/>
                  </a:cubicBezTo>
                  <a:cubicBezTo>
                    <a:pt x="8485" y="13810"/>
                    <a:pt x="8620" y="13806"/>
                    <a:pt x="8755" y="13796"/>
                  </a:cubicBezTo>
                  <a:cubicBezTo>
                    <a:pt x="10176" y="13715"/>
                    <a:pt x="11410" y="13109"/>
                    <a:pt x="12225" y="12271"/>
                  </a:cubicBezTo>
                  <a:cubicBezTo>
                    <a:pt x="12853" y="12923"/>
                    <a:pt x="13738" y="13331"/>
                    <a:pt x="14716" y="13331"/>
                  </a:cubicBezTo>
                  <a:cubicBezTo>
                    <a:pt x="15822" y="13331"/>
                    <a:pt x="16800" y="12807"/>
                    <a:pt x="17440" y="12003"/>
                  </a:cubicBezTo>
                  <a:cubicBezTo>
                    <a:pt x="17580" y="12027"/>
                    <a:pt x="17720" y="12038"/>
                    <a:pt x="17860" y="12038"/>
                  </a:cubicBezTo>
                  <a:cubicBezTo>
                    <a:pt x="19769" y="12038"/>
                    <a:pt x="21329" y="10490"/>
                    <a:pt x="21329" y="8569"/>
                  </a:cubicBezTo>
                  <a:cubicBezTo>
                    <a:pt x="21306" y="6648"/>
                    <a:pt x="19757" y="5099"/>
                    <a:pt x="17848" y="5099"/>
                  </a:cubicBezTo>
                  <a:cubicBezTo>
                    <a:pt x="17743" y="5099"/>
                    <a:pt x="17638" y="5099"/>
                    <a:pt x="17557" y="5111"/>
                  </a:cubicBezTo>
                  <a:cubicBezTo>
                    <a:pt x="17568" y="4983"/>
                    <a:pt x="17568" y="4867"/>
                    <a:pt x="17568" y="4727"/>
                  </a:cubicBezTo>
                  <a:cubicBezTo>
                    <a:pt x="17568" y="2131"/>
                    <a:pt x="15461" y="0"/>
                    <a:pt x="128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4"/>
            <p:cNvSpPr/>
            <p:nvPr/>
          </p:nvSpPr>
          <p:spPr>
            <a:xfrm>
              <a:off x="1288743" y="2072416"/>
              <a:ext cx="787246" cy="437298"/>
            </a:xfrm>
            <a:custGeom>
              <a:avLst/>
              <a:gdLst/>
              <a:ahLst/>
              <a:cxnLst/>
              <a:rect l="l" t="t" r="r" b="b"/>
              <a:pathLst>
                <a:path w="25614" h="14228" extrusionOk="0">
                  <a:moveTo>
                    <a:pt x="12597" y="1"/>
                  </a:moveTo>
                  <a:cubicBezTo>
                    <a:pt x="10444" y="1"/>
                    <a:pt x="8523" y="1118"/>
                    <a:pt x="7335" y="2853"/>
                  </a:cubicBezTo>
                  <a:cubicBezTo>
                    <a:pt x="6928" y="2678"/>
                    <a:pt x="6485" y="2574"/>
                    <a:pt x="6019" y="2574"/>
                  </a:cubicBezTo>
                  <a:cubicBezTo>
                    <a:pt x="4529" y="2574"/>
                    <a:pt x="3272" y="3610"/>
                    <a:pt x="2923" y="4995"/>
                  </a:cubicBezTo>
                  <a:cubicBezTo>
                    <a:pt x="1281" y="5135"/>
                    <a:pt x="0" y="6509"/>
                    <a:pt x="0" y="8174"/>
                  </a:cubicBezTo>
                  <a:cubicBezTo>
                    <a:pt x="0" y="9687"/>
                    <a:pt x="1060" y="10956"/>
                    <a:pt x="2469" y="11294"/>
                  </a:cubicBezTo>
                  <a:cubicBezTo>
                    <a:pt x="2795" y="11468"/>
                    <a:pt x="3132" y="11585"/>
                    <a:pt x="3493" y="11643"/>
                  </a:cubicBezTo>
                  <a:cubicBezTo>
                    <a:pt x="4005" y="12749"/>
                    <a:pt x="5111" y="13517"/>
                    <a:pt x="6415" y="13517"/>
                  </a:cubicBezTo>
                  <a:cubicBezTo>
                    <a:pt x="7230" y="13517"/>
                    <a:pt x="7987" y="13215"/>
                    <a:pt x="8557" y="12703"/>
                  </a:cubicBezTo>
                  <a:cubicBezTo>
                    <a:pt x="9675" y="13646"/>
                    <a:pt x="11084" y="14228"/>
                    <a:pt x="12621" y="14228"/>
                  </a:cubicBezTo>
                  <a:cubicBezTo>
                    <a:pt x="14367" y="14228"/>
                    <a:pt x="15950" y="13483"/>
                    <a:pt x="17126" y="12283"/>
                  </a:cubicBezTo>
                  <a:cubicBezTo>
                    <a:pt x="17685" y="12749"/>
                    <a:pt x="18407" y="13040"/>
                    <a:pt x="19199" y="13040"/>
                  </a:cubicBezTo>
                  <a:cubicBezTo>
                    <a:pt x="20561" y="13040"/>
                    <a:pt x="21713" y="12190"/>
                    <a:pt x="22179" y="10991"/>
                  </a:cubicBezTo>
                  <a:cubicBezTo>
                    <a:pt x="22249" y="10991"/>
                    <a:pt x="22319" y="11003"/>
                    <a:pt x="22400" y="11003"/>
                  </a:cubicBezTo>
                  <a:cubicBezTo>
                    <a:pt x="24170" y="11003"/>
                    <a:pt x="25602" y="9559"/>
                    <a:pt x="25602" y="7801"/>
                  </a:cubicBezTo>
                  <a:cubicBezTo>
                    <a:pt x="25613" y="6020"/>
                    <a:pt x="24170" y="4599"/>
                    <a:pt x="22400" y="4599"/>
                  </a:cubicBezTo>
                  <a:lnTo>
                    <a:pt x="22354" y="4599"/>
                  </a:lnTo>
                  <a:cubicBezTo>
                    <a:pt x="21888" y="3424"/>
                    <a:pt x="20724" y="2574"/>
                    <a:pt x="19373" y="2574"/>
                  </a:cubicBezTo>
                  <a:cubicBezTo>
                    <a:pt x="18849" y="2574"/>
                    <a:pt x="18349" y="2702"/>
                    <a:pt x="17918" y="2923"/>
                  </a:cubicBezTo>
                  <a:cubicBezTo>
                    <a:pt x="16719" y="1153"/>
                    <a:pt x="14786" y="1"/>
                    <a:pt x="1259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4"/>
            <p:cNvSpPr/>
            <p:nvPr/>
          </p:nvSpPr>
          <p:spPr>
            <a:xfrm>
              <a:off x="2999590" y="2089397"/>
              <a:ext cx="739263" cy="422858"/>
            </a:xfrm>
            <a:custGeom>
              <a:avLst/>
              <a:gdLst/>
              <a:ahLst/>
              <a:cxnLst/>
              <a:rect l="l" t="t" r="r" b="b"/>
              <a:pathLst>
                <a:path w="24264" h="13879" extrusionOk="0">
                  <a:moveTo>
                    <a:pt x="12097" y="0"/>
                  </a:moveTo>
                  <a:cubicBezTo>
                    <a:pt x="10688" y="0"/>
                    <a:pt x="9431" y="699"/>
                    <a:pt x="8674" y="1782"/>
                  </a:cubicBezTo>
                  <a:cubicBezTo>
                    <a:pt x="8162" y="1560"/>
                    <a:pt x="7603" y="1432"/>
                    <a:pt x="6986" y="1432"/>
                  </a:cubicBezTo>
                  <a:cubicBezTo>
                    <a:pt x="4774" y="1432"/>
                    <a:pt x="2970" y="3132"/>
                    <a:pt x="2807" y="5298"/>
                  </a:cubicBezTo>
                  <a:cubicBezTo>
                    <a:pt x="1212" y="5612"/>
                    <a:pt x="1" y="7021"/>
                    <a:pt x="1" y="8709"/>
                  </a:cubicBezTo>
                  <a:cubicBezTo>
                    <a:pt x="1" y="10618"/>
                    <a:pt x="1561" y="12167"/>
                    <a:pt x="3470" y="12167"/>
                  </a:cubicBezTo>
                  <a:cubicBezTo>
                    <a:pt x="3703" y="12167"/>
                    <a:pt x="3936" y="12143"/>
                    <a:pt x="4169" y="12097"/>
                  </a:cubicBezTo>
                  <a:cubicBezTo>
                    <a:pt x="4751" y="12819"/>
                    <a:pt x="5636" y="13296"/>
                    <a:pt x="6637" y="13296"/>
                  </a:cubicBezTo>
                  <a:cubicBezTo>
                    <a:pt x="7394" y="13296"/>
                    <a:pt x="8092" y="13028"/>
                    <a:pt x="8628" y="12574"/>
                  </a:cubicBezTo>
                  <a:cubicBezTo>
                    <a:pt x="9384" y="13377"/>
                    <a:pt x="10467" y="13878"/>
                    <a:pt x="11655" y="13878"/>
                  </a:cubicBezTo>
                  <a:cubicBezTo>
                    <a:pt x="12877" y="13878"/>
                    <a:pt x="13972" y="13354"/>
                    <a:pt x="14740" y="12516"/>
                  </a:cubicBezTo>
                  <a:cubicBezTo>
                    <a:pt x="15438" y="13063"/>
                    <a:pt x="16335" y="13377"/>
                    <a:pt x="17290" y="13377"/>
                  </a:cubicBezTo>
                  <a:cubicBezTo>
                    <a:pt x="19129" y="13377"/>
                    <a:pt x="20677" y="12202"/>
                    <a:pt x="21248" y="10560"/>
                  </a:cubicBezTo>
                  <a:cubicBezTo>
                    <a:pt x="22913" y="10455"/>
                    <a:pt x="24263" y="9070"/>
                    <a:pt x="24263" y="7370"/>
                  </a:cubicBezTo>
                  <a:cubicBezTo>
                    <a:pt x="24263" y="5787"/>
                    <a:pt x="23099" y="4471"/>
                    <a:pt x="21574" y="4238"/>
                  </a:cubicBezTo>
                  <a:cubicBezTo>
                    <a:pt x="21003" y="2597"/>
                    <a:pt x="19443" y="1421"/>
                    <a:pt x="17616" y="1421"/>
                  </a:cubicBezTo>
                  <a:cubicBezTo>
                    <a:pt x="16882" y="1421"/>
                    <a:pt x="16195" y="1607"/>
                    <a:pt x="15613" y="1921"/>
                  </a:cubicBezTo>
                  <a:cubicBezTo>
                    <a:pt x="14880" y="780"/>
                    <a:pt x="13564" y="0"/>
                    <a:pt x="1209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56" name="Google Shape;1956;p54"/>
          <p:cNvSpPr txBox="1">
            <a:spLocks noGrp="1"/>
          </p:cNvSpPr>
          <p:nvPr>
            <p:ph type="ctrTitle" idx="4294967295"/>
          </p:nvPr>
        </p:nvSpPr>
        <p:spPr>
          <a:xfrm flipH="1">
            <a:off x="6362100" y="1652450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MARS</a:t>
            </a:r>
            <a:endParaRPr sz="1900" b="1">
              <a:solidFill>
                <a:srgbClr val="A966A6"/>
              </a:solidFill>
            </a:endParaRPr>
          </a:p>
        </p:txBody>
      </p:sp>
      <p:sp>
        <p:nvSpPr>
          <p:cNvPr id="1957" name="Google Shape;1957;p54"/>
          <p:cNvSpPr txBox="1">
            <a:spLocks noGrp="1"/>
          </p:cNvSpPr>
          <p:nvPr>
            <p:ph type="ctrTitle" idx="4294967295"/>
          </p:nvPr>
        </p:nvSpPr>
        <p:spPr>
          <a:xfrm flipH="1">
            <a:off x="712775" y="1652450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 dirty="0">
                <a:solidFill>
                  <a:srgbClr val="A966A6"/>
                </a:solidFill>
              </a:rPr>
              <a:t>VENUS</a:t>
            </a:r>
            <a:endParaRPr sz="1900" b="1" dirty="0">
              <a:solidFill>
                <a:srgbClr val="A966A6"/>
              </a:solidFill>
            </a:endParaRPr>
          </a:p>
        </p:txBody>
      </p:sp>
      <p:sp>
        <p:nvSpPr>
          <p:cNvPr id="1958" name="Google Shape;1958;p54"/>
          <p:cNvSpPr txBox="1">
            <a:spLocks noGrp="1"/>
          </p:cNvSpPr>
          <p:nvPr>
            <p:ph type="ctrTitle" idx="4294967295"/>
          </p:nvPr>
        </p:nvSpPr>
        <p:spPr>
          <a:xfrm flipH="1">
            <a:off x="6362400" y="3713875"/>
            <a:ext cx="21627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JUPITER</a:t>
            </a:r>
            <a:endParaRPr sz="1900" b="1">
              <a:solidFill>
                <a:srgbClr val="A966A6"/>
              </a:solidFill>
            </a:endParaRPr>
          </a:p>
        </p:txBody>
      </p:sp>
      <p:sp>
        <p:nvSpPr>
          <p:cNvPr id="1959" name="Google Shape;1959;p54"/>
          <p:cNvSpPr txBox="1">
            <a:spLocks noGrp="1"/>
          </p:cNvSpPr>
          <p:nvPr>
            <p:ph type="ctrTitle" idx="4294967295"/>
          </p:nvPr>
        </p:nvSpPr>
        <p:spPr>
          <a:xfrm flipH="1">
            <a:off x="717275" y="3713875"/>
            <a:ext cx="21834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>
                <a:solidFill>
                  <a:srgbClr val="A966A6"/>
                </a:solidFill>
              </a:rPr>
              <a:t>MERCURY</a:t>
            </a:r>
            <a:endParaRPr sz="1900" b="1">
              <a:solidFill>
                <a:srgbClr val="A966A6"/>
              </a:solidFill>
            </a:endParaRPr>
          </a:p>
        </p:txBody>
      </p:sp>
      <p:grpSp>
        <p:nvGrpSpPr>
          <p:cNvPr id="1960" name="Google Shape;1960;p54"/>
          <p:cNvGrpSpPr/>
          <p:nvPr/>
        </p:nvGrpSpPr>
        <p:grpSpPr>
          <a:xfrm rot="1179154">
            <a:off x="5690226" y="2128410"/>
            <a:ext cx="751481" cy="791132"/>
            <a:chOff x="1792150" y="1399125"/>
            <a:chExt cx="305125" cy="321200"/>
          </a:xfrm>
        </p:grpSpPr>
        <p:sp>
          <p:nvSpPr>
            <p:cNvPr id="1961" name="Google Shape;1961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4"/>
            <p:cNvSpPr/>
            <p:nvPr/>
          </p:nvSpPr>
          <p:spPr>
            <a:xfrm>
              <a:off x="2057975" y="14207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7" y="37"/>
                    <a:pt x="136" y="108"/>
                  </a:cubicBezTo>
                  <a:cubicBezTo>
                    <a:pt x="0" y="251"/>
                    <a:pt x="7" y="479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51"/>
                    <a:pt x="750" y="358"/>
                  </a:cubicBezTo>
                  <a:cubicBezTo>
                    <a:pt x="750" y="265"/>
                    <a:pt x="714" y="172"/>
                    <a:pt x="643" y="101"/>
                  </a:cubicBezTo>
                  <a:cubicBezTo>
                    <a:pt x="572" y="37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4"/>
            <p:cNvSpPr/>
            <p:nvPr/>
          </p:nvSpPr>
          <p:spPr>
            <a:xfrm>
              <a:off x="2078500" y="1399125"/>
              <a:ext cx="18775" cy="17875"/>
            </a:xfrm>
            <a:custGeom>
              <a:avLst/>
              <a:gdLst/>
              <a:ahLst/>
              <a:cxnLst/>
              <a:rect l="l" t="t" r="r" b="b"/>
              <a:pathLst>
                <a:path w="751" h="715" extrusionOk="0">
                  <a:moveTo>
                    <a:pt x="393" y="1"/>
                  </a:moveTo>
                  <a:cubicBezTo>
                    <a:pt x="293" y="1"/>
                    <a:pt x="208" y="36"/>
                    <a:pt x="136" y="115"/>
                  </a:cubicBezTo>
                  <a:cubicBezTo>
                    <a:pt x="0" y="258"/>
                    <a:pt x="8" y="486"/>
                    <a:pt x="150" y="615"/>
                  </a:cubicBezTo>
                  <a:cubicBezTo>
                    <a:pt x="222" y="679"/>
                    <a:pt x="300" y="715"/>
                    <a:pt x="393" y="715"/>
                  </a:cubicBezTo>
                  <a:cubicBezTo>
                    <a:pt x="493" y="715"/>
                    <a:pt x="579" y="679"/>
                    <a:pt x="650" y="601"/>
                  </a:cubicBezTo>
                  <a:cubicBezTo>
                    <a:pt x="715" y="529"/>
                    <a:pt x="750" y="451"/>
                    <a:pt x="750" y="358"/>
                  </a:cubicBezTo>
                  <a:cubicBezTo>
                    <a:pt x="750" y="258"/>
                    <a:pt x="715" y="172"/>
                    <a:pt x="643" y="101"/>
                  </a:cubicBezTo>
                  <a:cubicBezTo>
                    <a:pt x="565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6" name="Google Shape;1976;p54"/>
          <p:cNvGrpSpPr/>
          <p:nvPr/>
        </p:nvGrpSpPr>
        <p:grpSpPr>
          <a:xfrm rot="4422512">
            <a:off x="5807822" y="3368707"/>
            <a:ext cx="650388" cy="684719"/>
            <a:chOff x="1812675" y="1420725"/>
            <a:chExt cx="264075" cy="278000"/>
          </a:xfrm>
        </p:grpSpPr>
        <p:sp>
          <p:nvSpPr>
            <p:cNvPr id="1977" name="Google Shape;1977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4"/>
            <p:cNvSpPr/>
            <p:nvPr/>
          </p:nvSpPr>
          <p:spPr>
            <a:xfrm>
              <a:off x="2057975" y="14207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7" y="37"/>
                    <a:pt x="136" y="108"/>
                  </a:cubicBezTo>
                  <a:cubicBezTo>
                    <a:pt x="0" y="251"/>
                    <a:pt x="7" y="479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51"/>
                    <a:pt x="750" y="358"/>
                  </a:cubicBezTo>
                  <a:cubicBezTo>
                    <a:pt x="750" y="265"/>
                    <a:pt x="714" y="172"/>
                    <a:pt x="643" y="101"/>
                  </a:cubicBezTo>
                  <a:cubicBezTo>
                    <a:pt x="572" y="37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90" name="Google Shape;1990;p54"/>
          <p:cNvGrpSpPr/>
          <p:nvPr/>
        </p:nvGrpSpPr>
        <p:grpSpPr>
          <a:xfrm rot="-6382128">
            <a:off x="2990828" y="2121216"/>
            <a:ext cx="650767" cy="684290"/>
            <a:chOff x="1792150" y="1442500"/>
            <a:chExt cx="264225" cy="277825"/>
          </a:xfrm>
        </p:grpSpPr>
        <p:sp>
          <p:nvSpPr>
            <p:cNvPr id="1991" name="Google Shape;1991;p54"/>
            <p:cNvSpPr/>
            <p:nvPr/>
          </p:nvSpPr>
          <p:spPr>
            <a:xfrm>
              <a:off x="2037625" y="1442500"/>
              <a:ext cx="18750" cy="17525"/>
            </a:xfrm>
            <a:custGeom>
              <a:avLst/>
              <a:gdLst/>
              <a:ahLst/>
              <a:cxnLst/>
              <a:rect l="l" t="t" r="r" b="b"/>
              <a:pathLst>
                <a:path w="750" h="701" extrusionOk="0">
                  <a:moveTo>
                    <a:pt x="393" y="1"/>
                  </a:moveTo>
                  <a:cubicBezTo>
                    <a:pt x="293" y="1"/>
                    <a:pt x="207" y="30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7" y="701"/>
                    <a:pt x="393" y="701"/>
                  </a:cubicBezTo>
                  <a:cubicBezTo>
                    <a:pt x="493" y="701"/>
                    <a:pt x="579" y="665"/>
                    <a:pt x="650" y="594"/>
                  </a:cubicBezTo>
                  <a:cubicBezTo>
                    <a:pt x="714" y="522"/>
                    <a:pt x="750" y="444"/>
                    <a:pt x="750" y="358"/>
                  </a:cubicBezTo>
                  <a:cubicBezTo>
                    <a:pt x="750" y="258"/>
                    <a:pt x="714" y="165"/>
                    <a:pt x="643" y="94"/>
                  </a:cubicBezTo>
                  <a:cubicBezTo>
                    <a:pt x="564" y="37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4" name="Google Shape;2004;p54"/>
          <p:cNvGrpSpPr/>
          <p:nvPr/>
        </p:nvGrpSpPr>
        <p:grpSpPr>
          <a:xfrm rot="-9476727">
            <a:off x="2731703" y="3349103"/>
            <a:ext cx="600214" cy="630607"/>
            <a:chOff x="1792150" y="1464300"/>
            <a:chExt cx="243700" cy="256025"/>
          </a:xfrm>
        </p:grpSpPr>
        <p:sp>
          <p:nvSpPr>
            <p:cNvPr id="2005" name="Google Shape;2005;p54"/>
            <p:cNvSpPr/>
            <p:nvPr/>
          </p:nvSpPr>
          <p:spPr>
            <a:xfrm>
              <a:off x="2017100" y="146430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0"/>
                  </a:moveTo>
                  <a:cubicBezTo>
                    <a:pt x="293" y="0"/>
                    <a:pt x="207" y="36"/>
                    <a:pt x="136" y="107"/>
                  </a:cubicBezTo>
                  <a:cubicBezTo>
                    <a:pt x="0" y="250"/>
                    <a:pt x="7" y="471"/>
                    <a:pt x="150" y="607"/>
                  </a:cubicBezTo>
                  <a:cubicBezTo>
                    <a:pt x="221" y="671"/>
                    <a:pt x="307" y="707"/>
                    <a:pt x="393" y="707"/>
                  </a:cubicBezTo>
                  <a:cubicBezTo>
                    <a:pt x="493" y="707"/>
                    <a:pt x="578" y="671"/>
                    <a:pt x="650" y="593"/>
                  </a:cubicBezTo>
                  <a:cubicBezTo>
                    <a:pt x="714" y="521"/>
                    <a:pt x="750" y="436"/>
                    <a:pt x="750" y="350"/>
                  </a:cubicBezTo>
                  <a:cubicBezTo>
                    <a:pt x="750" y="250"/>
                    <a:pt x="714" y="164"/>
                    <a:pt x="643" y="93"/>
                  </a:cubicBezTo>
                  <a:cubicBezTo>
                    <a:pt x="571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4"/>
            <p:cNvSpPr/>
            <p:nvPr/>
          </p:nvSpPr>
          <p:spPr>
            <a:xfrm>
              <a:off x="1996550" y="148590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9"/>
                    <a:pt x="151" y="607"/>
                  </a:cubicBezTo>
                  <a:cubicBezTo>
                    <a:pt x="222" y="671"/>
                    <a:pt x="308" y="707"/>
                    <a:pt x="394" y="707"/>
                  </a:cubicBezTo>
                  <a:cubicBezTo>
                    <a:pt x="494" y="707"/>
                    <a:pt x="579" y="671"/>
                    <a:pt x="651" y="600"/>
                  </a:cubicBezTo>
                  <a:cubicBezTo>
                    <a:pt x="715" y="529"/>
                    <a:pt x="751" y="450"/>
                    <a:pt x="751" y="357"/>
                  </a:cubicBezTo>
                  <a:cubicBezTo>
                    <a:pt x="751" y="264"/>
                    <a:pt x="715" y="172"/>
                    <a:pt x="643" y="100"/>
                  </a:cubicBezTo>
                  <a:cubicBezTo>
                    <a:pt x="572" y="29"/>
                    <a:pt x="486" y="0"/>
                    <a:pt x="394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4"/>
            <p:cNvSpPr/>
            <p:nvPr/>
          </p:nvSpPr>
          <p:spPr>
            <a:xfrm>
              <a:off x="1853550" y="1637450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4" y="1"/>
                  </a:moveTo>
                  <a:cubicBezTo>
                    <a:pt x="294" y="1"/>
                    <a:pt x="208" y="37"/>
                    <a:pt x="137" y="108"/>
                  </a:cubicBezTo>
                  <a:cubicBezTo>
                    <a:pt x="1" y="251"/>
                    <a:pt x="8" y="472"/>
                    <a:pt x="151" y="608"/>
                  </a:cubicBezTo>
                  <a:cubicBezTo>
                    <a:pt x="222" y="672"/>
                    <a:pt x="301" y="708"/>
                    <a:pt x="394" y="708"/>
                  </a:cubicBezTo>
                  <a:cubicBezTo>
                    <a:pt x="494" y="708"/>
                    <a:pt x="579" y="672"/>
                    <a:pt x="651" y="601"/>
                  </a:cubicBezTo>
                  <a:cubicBezTo>
                    <a:pt x="715" y="529"/>
                    <a:pt x="751" y="451"/>
                    <a:pt x="751" y="358"/>
                  </a:cubicBezTo>
                  <a:cubicBezTo>
                    <a:pt x="751" y="258"/>
                    <a:pt x="715" y="172"/>
                    <a:pt x="644" y="101"/>
                  </a:cubicBezTo>
                  <a:cubicBezTo>
                    <a:pt x="572" y="37"/>
                    <a:pt x="479" y="1"/>
                    <a:pt x="394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4"/>
            <p:cNvSpPr/>
            <p:nvPr/>
          </p:nvSpPr>
          <p:spPr>
            <a:xfrm>
              <a:off x="1976200" y="1507675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0"/>
                  </a:moveTo>
                  <a:cubicBezTo>
                    <a:pt x="301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65"/>
                    <a:pt x="308" y="700"/>
                    <a:pt x="393" y="700"/>
                  </a:cubicBezTo>
                  <a:cubicBezTo>
                    <a:pt x="493" y="700"/>
                    <a:pt x="586" y="665"/>
                    <a:pt x="658" y="593"/>
                  </a:cubicBezTo>
                  <a:cubicBezTo>
                    <a:pt x="715" y="522"/>
                    <a:pt x="751" y="443"/>
                    <a:pt x="751" y="357"/>
                  </a:cubicBezTo>
                  <a:cubicBezTo>
                    <a:pt x="751" y="257"/>
                    <a:pt x="715" y="165"/>
                    <a:pt x="643" y="93"/>
                  </a:cubicBezTo>
                  <a:cubicBezTo>
                    <a:pt x="565" y="22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4"/>
            <p:cNvSpPr/>
            <p:nvPr/>
          </p:nvSpPr>
          <p:spPr>
            <a:xfrm>
              <a:off x="1812675" y="16810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93" y="707"/>
                    <a:pt x="579" y="671"/>
                    <a:pt x="651" y="600"/>
                  </a:cubicBezTo>
                  <a:cubicBezTo>
                    <a:pt x="715" y="529"/>
                    <a:pt x="750" y="443"/>
                    <a:pt x="750" y="357"/>
                  </a:cubicBezTo>
                  <a:cubicBezTo>
                    <a:pt x="750" y="257"/>
                    <a:pt x="715" y="172"/>
                    <a:pt x="643" y="100"/>
                  </a:cubicBezTo>
                  <a:cubicBezTo>
                    <a:pt x="565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4"/>
            <p:cNvSpPr/>
            <p:nvPr/>
          </p:nvSpPr>
          <p:spPr>
            <a:xfrm>
              <a:off x="1792150" y="170262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293" y="0"/>
                    <a:pt x="208" y="36"/>
                    <a:pt x="136" y="107"/>
                  </a:cubicBezTo>
                  <a:cubicBezTo>
                    <a:pt x="0" y="250"/>
                    <a:pt x="8" y="472"/>
                    <a:pt x="150" y="607"/>
                  </a:cubicBezTo>
                  <a:cubicBezTo>
                    <a:pt x="222" y="671"/>
                    <a:pt x="308" y="707"/>
                    <a:pt x="393" y="707"/>
                  </a:cubicBezTo>
                  <a:cubicBezTo>
                    <a:pt x="486" y="707"/>
                    <a:pt x="579" y="671"/>
                    <a:pt x="650" y="600"/>
                  </a:cubicBezTo>
                  <a:cubicBezTo>
                    <a:pt x="715" y="529"/>
                    <a:pt x="750" y="450"/>
                    <a:pt x="750" y="357"/>
                  </a:cubicBezTo>
                  <a:cubicBezTo>
                    <a:pt x="750" y="257"/>
                    <a:pt x="715" y="172"/>
                    <a:pt x="636" y="100"/>
                  </a:cubicBezTo>
                  <a:cubicBezTo>
                    <a:pt x="572" y="36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4"/>
            <p:cNvSpPr/>
            <p:nvPr/>
          </p:nvSpPr>
          <p:spPr>
            <a:xfrm>
              <a:off x="1955675" y="15292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0"/>
                  </a:moveTo>
                  <a:cubicBezTo>
                    <a:pt x="300" y="0"/>
                    <a:pt x="208" y="36"/>
                    <a:pt x="136" y="108"/>
                  </a:cubicBezTo>
                  <a:cubicBezTo>
                    <a:pt x="1" y="250"/>
                    <a:pt x="15" y="472"/>
                    <a:pt x="158" y="607"/>
                  </a:cubicBezTo>
                  <a:cubicBezTo>
                    <a:pt x="229" y="672"/>
                    <a:pt x="308" y="707"/>
                    <a:pt x="393" y="707"/>
                  </a:cubicBezTo>
                  <a:cubicBezTo>
                    <a:pt x="493" y="707"/>
                    <a:pt x="586" y="672"/>
                    <a:pt x="658" y="586"/>
                  </a:cubicBezTo>
                  <a:cubicBezTo>
                    <a:pt x="715" y="515"/>
                    <a:pt x="750" y="436"/>
                    <a:pt x="750" y="350"/>
                  </a:cubicBezTo>
                  <a:cubicBezTo>
                    <a:pt x="750" y="250"/>
                    <a:pt x="715" y="158"/>
                    <a:pt x="643" y="86"/>
                  </a:cubicBezTo>
                  <a:cubicBezTo>
                    <a:pt x="572" y="29"/>
                    <a:pt x="486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4"/>
            <p:cNvSpPr/>
            <p:nvPr/>
          </p:nvSpPr>
          <p:spPr>
            <a:xfrm>
              <a:off x="1894450" y="1594250"/>
              <a:ext cx="18775" cy="17525"/>
            </a:xfrm>
            <a:custGeom>
              <a:avLst/>
              <a:gdLst/>
              <a:ahLst/>
              <a:cxnLst/>
              <a:rect l="l" t="t" r="r" b="b"/>
              <a:pathLst>
                <a:path w="751" h="701" extrusionOk="0">
                  <a:moveTo>
                    <a:pt x="393" y="1"/>
                  </a:moveTo>
                  <a:cubicBezTo>
                    <a:pt x="293" y="1"/>
                    <a:pt x="200" y="29"/>
                    <a:pt x="129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65"/>
                    <a:pt x="300" y="701"/>
                    <a:pt x="393" y="701"/>
                  </a:cubicBezTo>
                  <a:cubicBezTo>
                    <a:pt x="486" y="701"/>
                    <a:pt x="579" y="665"/>
                    <a:pt x="650" y="586"/>
                  </a:cubicBezTo>
                  <a:cubicBezTo>
                    <a:pt x="714" y="515"/>
                    <a:pt x="750" y="436"/>
                    <a:pt x="750" y="343"/>
                  </a:cubicBezTo>
                  <a:cubicBezTo>
                    <a:pt x="750" y="251"/>
                    <a:pt x="714" y="158"/>
                    <a:pt x="643" y="86"/>
                  </a:cubicBezTo>
                  <a:cubicBezTo>
                    <a:pt x="571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4"/>
            <p:cNvSpPr/>
            <p:nvPr/>
          </p:nvSpPr>
          <p:spPr>
            <a:xfrm>
              <a:off x="1874100" y="1615850"/>
              <a:ext cx="18750" cy="17700"/>
            </a:xfrm>
            <a:custGeom>
              <a:avLst/>
              <a:gdLst/>
              <a:ahLst/>
              <a:cxnLst/>
              <a:rect l="l" t="t" r="r" b="b"/>
              <a:pathLst>
                <a:path w="750" h="708" extrusionOk="0">
                  <a:moveTo>
                    <a:pt x="393" y="1"/>
                  </a:moveTo>
                  <a:cubicBezTo>
                    <a:pt x="293" y="1"/>
                    <a:pt x="207" y="36"/>
                    <a:pt x="136" y="108"/>
                  </a:cubicBezTo>
                  <a:cubicBezTo>
                    <a:pt x="0" y="251"/>
                    <a:pt x="7" y="472"/>
                    <a:pt x="150" y="608"/>
                  </a:cubicBezTo>
                  <a:cubicBezTo>
                    <a:pt x="222" y="672"/>
                    <a:pt x="300" y="708"/>
                    <a:pt x="393" y="708"/>
                  </a:cubicBezTo>
                  <a:cubicBezTo>
                    <a:pt x="493" y="708"/>
                    <a:pt x="579" y="672"/>
                    <a:pt x="650" y="601"/>
                  </a:cubicBezTo>
                  <a:cubicBezTo>
                    <a:pt x="714" y="529"/>
                    <a:pt x="750" y="444"/>
                    <a:pt x="750" y="358"/>
                  </a:cubicBezTo>
                  <a:cubicBezTo>
                    <a:pt x="750" y="258"/>
                    <a:pt x="714" y="172"/>
                    <a:pt x="643" y="101"/>
                  </a:cubicBezTo>
                  <a:cubicBezTo>
                    <a:pt x="564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4"/>
            <p:cNvSpPr/>
            <p:nvPr/>
          </p:nvSpPr>
          <p:spPr>
            <a:xfrm>
              <a:off x="1914975" y="15724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0" y="36"/>
                    <a:pt x="129" y="108"/>
                  </a:cubicBezTo>
                  <a:cubicBezTo>
                    <a:pt x="0" y="250"/>
                    <a:pt x="8" y="479"/>
                    <a:pt x="150" y="608"/>
                  </a:cubicBezTo>
                  <a:cubicBezTo>
                    <a:pt x="222" y="672"/>
                    <a:pt x="300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65"/>
                    <a:pt x="715" y="172"/>
                    <a:pt x="629" y="101"/>
                  </a:cubicBezTo>
                  <a:cubicBezTo>
                    <a:pt x="557" y="36"/>
                    <a:pt x="479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4"/>
            <p:cNvSpPr/>
            <p:nvPr/>
          </p:nvSpPr>
          <p:spPr>
            <a:xfrm>
              <a:off x="1935500" y="1550875"/>
              <a:ext cx="18775" cy="17700"/>
            </a:xfrm>
            <a:custGeom>
              <a:avLst/>
              <a:gdLst/>
              <a:ahLst/>
              <a:cxnLst/>
              <a:rect l="l" t="t" r="r" b="b"/>
              <a:pathLst>
                <a:path w="751" h="708" extrusionOk="0">
                  <a:moveTo>
                    <a:pt x="393" y="1"/>
                  </a:moveTo>
                  <a:cubicBezTo>
                    <a:pt x="293" y="1"/>
                    <a:pt x="201" y="36"/>
                    <a:pt x="129" y="108"/>
                  </a:cubicBezTo>
                  <a:cubicBezTo>
                    <a:pt x="1" y="250"/>
                    <a:pt x="8" y="472"/>
                    <a:pt x="151" y="607"/>
                  </a:cubicBezTo>
                  <a:cubicBezTo>
                    <a:pt x="222" y="672"/>
                    <a:pt x="301" y="707"/>
                    <a:pt x="393" y="707"/>
                  </a:cubicBezTo>
                  <a:cubicBezTo>
                    <a:pt x="486" y="707"/>
                    <a:pt x="579" y="672"/>
                    <a:pt x="650" y="600"/>
                  </a:cubicBezTo>
                  <a:cubicBezTo>
                    <a:pt x="715" y="529"/>
                    <a:pt x="750" y="450"/>
                    <a:pt x="750" y="358"/>
                  </a:cubicBezTo>
                  <a:cubicBezTo>
                    <a:pt x="750" y="258"/>
                    <a:pt x="715" y="172"/>
                    <a:pt x="643" y="100"/>
                  </a:cubicBezTo>
                  <a:cubicBezTo>
                    <a:pt x="558" y="36"/>
                    <a:pt x="472" y="1"/>
                    <a:pt x="393" y="1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4"/>
            <p:cNvSpPr/>
            <p:nvPr/>
          </p:nvSpPr>
          <p:spPr>
            <a:xfrm>
              <a:off x="1833025" y="1659425"/>
              <a:ext cx="18775" cy="17500"/>
            </a:xfrm>
            <a:custGeom>
              <a:avLst/>
              <a:gdLst/>
              <a:ahLst/>
              <a:cxnLst/>
              <a:rect l="l" t="t" r="r" b="b"/>
              <a:pathLst>
                <a:path w="751" h="700" extrusionOk="0">
                  <a:moveTo>
                    <a:pt x="393" y="0"/>
                  </a:moveTo>
                  <a:cubicBezTo>
                    <a:pt x="294" y="0"/>
                    <a:pt x="208" y="36"/>
                    <a:pt x="136" y="107"/>
                  </a:cubicBezTo>
                  <a:cubicBezTo>
                    <a:pt x="1" y="250"/>
                    <a:pt x="8" y="471"/>
                    <a:pt x="151" y="607"/>
                  </a:cubicBezTo>
                  <a:cubicBezTo>
                    <a:pt x="222" y="664"/>
                    <a:pt x="301" y="700"/>
                    <a:pt x="393" y="700"/>
                  </a:cubicBezTo>
                  <a:cubicBezTo>
                    <a:pt x="493" y="700"/>
                    <a:pt x="579" y="664"/>
                    <a:pt x="651" y="593"/>
                  </a:cubicBezTo>
                  <a:cubicBezTo>
                    <a:pt x="715" y="521"/>
                    <a:pt x="751" y="436"/>
                    <a:pt x="751" y="343"/>
                  </a:cubicBezTo>
                  <a:cubicBezTo>
                    <a:pt x="751" y="250"/>
                    <a:pt x="715" y="157"/>
                    <a:pt x="643" y="86"/>
                  </a:cubicBezTo>
                  <a:cubicBezTo>
                    <a:pt x="572" y="22"/>
                    <a:pt x="479" y="0"/>
                    <a:pt x="393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18" name="Google Shape;2018;p54"/>
          <p:cNvSpPr txBox="1">
            <a:spLocks noGrp="1"/>
          </p:cNvSpPr>
          <p:nvPr>
            <p:ph type="subTitle" idx="4294967295"/>
          </p:nvPr>
        </p:nvSpPr>
        <p:spPr>
          <a:xfrm>
            <a:off x="712775" y="20273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Venus is the second planet from the Sun</a:t>
            </a:r>
            <a:endParaRPr sz="1400"/>
          </a:p>
        </p:txBody>
      </p:sp>
      <p:sp>
        <p:nvSpPr>
          <p:cNvPr id="2019" name="Google Shape;2019;p54"/>
          <p:cNvSpPr txBox="1">
            <a:spLocks noGrp="1"/>
          </p:cNvSpPr>
          <p:nvPr>
            <p:ph type="subTitle" idx="4294967295"/>
          </p:nvPr>
        </p:nvSpPr>
        <p:spPr>
          <a:xfrm>
            <a:off x="712775" y="41002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Mercury is the smallest planet of them all</a:t>
            </a:r>
            <a:endParaRPr sz="1400"/>
          </a:p>
        </p:txBody>
      </p:sp>
      <p:sp>
        <p:nvSpPr>
          <p:cNvPr id="2020" name="Google Shape;2020;p54"/>
          <p:cNvSpPr txBox="1">
            <a:spLocks noGrp="1"/>
          </p:cNvSpPr>
          <p:nvPr>
            <p:ph type="subTitle" idx="4294967295"/>
          </p:nvPr>
        </p:nvSpPr>
        <p:spPr>
          <a:xfrm>
            <a:off x="6350350" y="41002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Jupiter is the biggest planet of them all</a:t>
            </a:r>
            <a:endParaRPr sz="1400"/>
          </a:p>
        </p:txBody>
      </p:sp>
      <p:sp>
        <p:nvSpPr>
          <p:cNvPr id="2021" name="Google Shape;2021;p54"/>
          <p:cNvSpPr txBox="1">
            <a:spLocks noGrp="1"/>
          </p:cNvSpPr>
          <p:nvPr>
            <p:ph type="subTitle" idx="4294967295"/>
          </p:nvPr>
        </p:nvSpPr>
        <p:spPr>
          <a:xfrm>
            <a:off x="6350350" y="2027350"/>
            <a:ext cx="2183400" cy="659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 sz="1400"/>
              <a:t>Despite being red, Mars is a very cold place</a:t>
            </a:r>
            <a:endParaRPr sz="1400"/>
          </a:p>
        </p:txBody>
      </p:sp>
      <p:cxnSp>
        <p:nvCxnSpPr>
          <p:cNvPr id="31" name="Conector recto de flecha 30">
            <a:extLst>
              <a:ext uri="{FF2B5EF4-FFF2-40B4-BE49-F238E27FC236}">
                <a16:creationId xmlns:a16="http://schemas.microsoft.com/office/drawing/2014/main" id="{8BFFBF5B-5193-46DA-A4CB-51404D6675F0}"/>
              </a:ext>
            </a:extLst>
          </p:cNvPr>
          <p:cNvCxnSpPr/>
          <p:nvPr/>
        </p:nvCxnSpPr>
        <p:spPr>
          <a:xfrm>
            <a:off x="2410799" y="1902876"/>
            <a:ext cx="940314" cy="17145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Conector recto de flecha 32">
            <a:extLst>
              <a:ext uri="{FF2B5EF4-FFF2-40B4-BE49-F238E27FC236}">
                <a16:creationId xmlns:a16="http://schemas.microsoft.com/office/drawing/2014/main" id="{0EAA62F1-74A1-457C-815C-3850B2EC61BC}"/>
              </a:ext>
            </a:extLst>
          </p:cNvPr>
          <p:cNvCxnSpPr/>
          <p:nvPr/>
        </p:nvCxnSpPr>
        <p:spPr>
          <a:xfrm flipH="1">
            <a:off x="6000874" y="1902876"/>
            <a:ext cx="868556" cy="17145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Conector recto de flecha 34">
            <a:extLst>
              <a:ext uri="{FF2B5EF4-FFF2-40B4-BE49-F238E27FC236}">
                <a16:creationId xmlns:a16="http://schemas.microsoft.com/office/drawing/2014/main" id="{1A1E551A-0043-4E63-BCD3-3F06A64D4658}"/>
              </a:ext>
            </a:extLst>
          </p:cNvPr>
          <p:cNvCxnSpPr/>
          <p:nvPr/>
        </p:nvCxnSpPr>
        <p:spPr>
          <a:xfrm flipH="1">
            <a:off x="6116026" y="3940172"/>
            <a:ext cx="671007" cy="76895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Conector recto de flecha 36">
            <a:extLst>
              <a:ext uri="{FF2B5EF4-FFF2-40B4-BE49-F238E27FC236}">
                <a16:creationId xmlns:a16="http://schemas.microsoft.com/office/drawing/2014/main" id="{D24F45E2-D791-4247-8596-341703C49B7E}"/>
              </a:ext>
            </a:extLst>
          </p:cNvPr>
          <p:cNvCxnSpPr/>
          <p:nvPr/>
        </p:nvCxnSpPr>
        <p:spPr>
          <a:xfrm>
            <a:off x="2635269" y="3897818"/>
            <a:ext cx="784128" cy="228344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37" name="Grupo 1936">
            <a:extLst>
              <a:ext uri="{FF2B5EF4-FFF2-40B4-BE49-F238E27FC236}">
                <a16:creationId xmlns:a16="http://schemas.microsoft.com/office/drawing/2014/main" id="{6E790BC7-F3EA-1E80-FC1D-7DC4E734A678}"/>
              </a:ext>
            </a:extLst>
          </p:cNvPr>
          <p:cNvGrpSpPr/>
          <p:nvPr/>
        </p:nvGrpSpPr>
        <p:grpSpPr>
          <a:xfrm>
            <a:off x="3200975" y="1409700"/>
            <a:ext cx="2862053" cy="3733801"/>
            <a:chOff x="3200975" y="1409700"/>
            <a:chExt cx="2862053" cy="3733801"/>
          </a:xfrm>
        </p:grpSpPr>
        <p:sp>
          <p:nvSpPr>
            <p:cNvPr id="1944" name="Google Shape;1944;p54"/>
            <p:cNvSpPr/>
            <p:nvPr/>
          </p:nvSpPr>
          <p:spPr>
            <a:xfrm>
              <a:off x="3200975" y="2281038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4"/>
            <p:cNvSpPr/>
            <p:nvPr/>
          </p:nvSpPr>
          <p:spPr>
            <a:xfrm>
              <a:off x="4132200" y="2684088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4"/>
            <p:cNvSpPr/>
            <p:nvPr/>
          </p:nvSpPr>
          <p:spPr>
            <a:xfrm>
              <a:off x="3428325" y="2871975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4"/>
            <p:cNvSpPr/>
            <p:nvPr/>
          </p:nvSpPr>
          <p:spPr>
            <a:xfrm>
              <a:off x="3782350" y="2122850"/>
              <a:ext cx="1930828" cy="1073278"/>
            </a:xfrm>
            <a:custGeom>
              <a:avLst/>
              <a:gdLst/>
              <a:ahLst/>
              <a:cxnLst/>
              <a:rect l="l" t="t" r="r" b="b"/>
              <a:pathLst>
                <a:path w="23228" h="12912" extrusionOk="0">
                  <a:moveTo>
                    <a:pt x="6812" y="0"/>
                  </a:moveTo>
                  <a:cubicBezTo>
                    <a:pt x="4658" y="0"/>
                    <a:pt x="2912" y="1747"/>
                    <a:pt x="2912" y="3901"/>
                  </a:cubicBezTo>
                  <a:cubicBezTo>
                    <a:pt x="2912" y="4413"/>
                    <a:pt x="3016" y="4914"/>
                    <a:pt x="3191" y="5356"/>
                  </a:cubicBezTo>
                  <a:cubicBezTo>
                    <a:pt x="1386" y="5647"/>
                    <a:pt x="1" y="7219"/>
                    <a:pt x="1" y="9116"/>
                  </a:cubicBezTo>
                  <a:cubicBezTo>
                    <a:pt x="1" y="11212"/>
                    <a:pt x="1701" y="12912"/>
                    <a:pt x="3796" y="12912"/>
                  </a:cubicBezTo>
                  <a:cubicBezTo>
                    <a:pt x="4984" y="12912"/>
                    <a:pt x="6043" y="12376"/>
                    <a:pt x="6742" y="11515"/>
                  </a:cubicBezTo>
                  <a:cubicBezTo>
                    <a:pt x="7370" y="12353"/>
                    <a:pt x="8372" y="12912"/>
                    <a:pt x="9489" y="12912"/>
                  </a:cubicBezTo>
                  <a:cubicBezTo>
                    <a:pt x="10747" y="12912"/>
                    <a:pt x="11829" y="12248"/>
                    <a:pt x="12435" y="11224"/>
                  </a:cubicBezTo>
                  <a:cubicBezTo>
                    <a:pt x="13145" y="11957"/>
                    <a:pt x="14146" y="12400"/>
                    <a:pt x="15252" y="12400"/>
                  </a:cubicBezTo>
                  <a:cubicBezTo>
                    <a:pt x="16486" y="12400"/>
                    <a:pt x="17581" y="11841"/>
                    <a:pt x="18314" y="10944"/>
                  </a:cubicBezTo>
                  <a:cubicBezTo>
                    <a:pt x="18757" y="11165"/>
                    <a:pt x="19269" y="11294"/>
                    <a:pt x="19804" y="11294"/>
                  </a:cubicBezTo>
                  <a:cubicBezTo>
                    <a:pt x="21679" y="11294"/>
                    <a:pt x="23216" y="9768"/>
                    <a:pt x="23216" y="7894"/>
                  </a:cubicBezTo>
                  <a:cubicBezTo>
                    <a:pt x="23227" y="6264"/>
                    <a:pt x="22063" y="4914"/>
                    <a:pt x="20538" y="4576"/>
                  </a:cubicBezTo>
                  <a:cubicBezTo>
                    <a:pt x="20212" y="3202"/>
                    <a:pt x="18978" y="2201"/>
                    <a:pt x="17523" y="2201"/>
                  </a:cubicBezTo>
                  <a:cubicBezTo>
                    <a:pt x="16743" y="2201"/>
                    <a:pt x="16021" y="2492"/>
                    <a:pt x="15485" y="2969"/>
                  </a:cubicBezTo>
                  <a:cubicBezTo>
                    <a:pt x="15252" y="1304"/>
                    <a:pt x="13809" y="0"/>
                    <a:pt x="12062" y="0"/>
                  </a:cubicBezTo>
                  <a:cubicBezTo>
                    <a:pt x="11061" y="0"/>
                    <a:pt x="10153" y="431"/>
                    <a:pt x="9536" y="1107"/>
                  </a:cubicBezTo>
                  <a:cubicBezTo>
                    <a:pt x="8837" y="431"/>
                    <a:pt x="7871" y="0"/>
                    <a:pt x="6812" y="0"/>
                  </a:cubicBezTo>
                  <a:close/>
                </a:path>
              </a:pathLst>
            </a:custGeom>
            <a:solidFill>
              <a:srgbClr val="F6FAFF">
                <a:alpha val="4902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4"/>
            <p:cNvSpPr/>
            <p:nvPr/>
          </p:nvSpPr>
          <p:spPr>
            <a:xfrm>
              <a:off x="3351113" y="2281050"/>
              <a:ext cx="2441773" cy="1556471"/>
            </a:xfrm>
            <a:custGeom>
              <a:avLst/>
              <a:gdLst/>
              <a:ahLst/>
              <a:cxnLst/>
              <a:rect l="l" t="t" r="r" b="b"/>
              <a:pathLst>
                <a:path w="26056" h="16609" extrusionOk="0">
                  <a:moveTo>
                    <a:pt x="9567" y="0"/>
                  </a:moveTo>
                  <a:cubicBezTo>
                    <a:pt x="9418" y="0"/>
                    <a:pt x="9267" y="7"/>
                    <a:pt x="9116" y="21"/>
                  </a:cubicBezTo>
                  <a:cubicBezTo>
                    <a:pt x="6694" y="231"/>
                    <a:pt x="4855" y="2233"/>
                    <a:pt x="4773" y="4597"/>
                  </a:cubicBezTo>
                  <a:cubicBezTo>
                    <a:pt x="4727" y="4597"/>
                    <a:pt x="4680" y="4597"/>
                    <a:pt x="4657" y="4620"/>
                  </a:cubicBezTo>
                  <a:cubicBezTo>
                    <a:pt x="1979" y="4864"/>
                    <a:pt x="0" y="7239"/>
                    <a:pt x="245" y="9929"/>
                  </a:cubicBezTo>
                  <a:cubicBezTo>
                    <a:pt x="475" y="12456"/>
                    <a:pt x="2605" y="14362"/>
                    <a:pt x="5105" y="14362"/>
                  </a:cubicBezTo>
                  <a:cubicBezTo>
                    <a:pt x="5253" y="14362"/>
                    <a:pt x="5403" y="14355"/>
                    <a:pt x="5553" y="14341"/>
                  </a:cubicBezTo>
                  <a:cubicBezTo>
                    <a:pt x="5612" y="14341"/>
                    <a:pt x="5670" y="14318"/>
                    <a:pt x="5728" y="14318"/>
                  </a:cubicBezTo>
                  <a:cubicBezTo>
                    <a:pt x="6177" y="14873"/>
                    <a:pt x="6870" y="15223"/>
                    <a:pt x="7620" y="15223"/>
                  </a:cubicBezTo>
                  <a:cubicBezTo>
                    <a:pt x="7688" y="15223"/>
                    <a:pt x="7755" y="15220"/>
                    <a:pt x="7824" y="15214"/>
                  </a:cubicBezTo>
                  <a:cubicBezTo>
                    <a:pt x="7894" y="15214"/>
                    <a:pt x="7963" y="15191"/>
                    <a:pt x="8045" y="15179"/>
                  </a:cubicBezTo>
                  <a:cubicBezTo>
                    <a:pt x="9221" y="16069"/>
                    <a:pt x="10719" y="16608"/>
                    <a:pt x="12352" y="16608"/>
                  </a:cubicBezTo>
                  <a:cubicBezTo>
                    <a:pt x="12579" y="16608"/>
                    <a:pt x="12808" y="16598"/>
                    <a:pt x="13039" y="16577"/>
                  </a:cubicBezTo>
                  <a:cubicBezTo>
                    <a:pt x="14634" y="16437"/>
                    <a:pt x="16078" y="15773"/>
                    <a:pt x="17149" y="14830"/>
                  </a:cubicBezTo>
                  <a:cubicBezTo>
                    <a:pt x="17493" y="15017"/>
                    <a:pt x="17878" y="15121"/>
                    <a:pt x="18290" y="15121"/>
                  </a:cubicBezTo>
                  <a:cubicBezTo>
                    <a:pt x="18367" y="15121"/>
                    <a:pt x="18445" y="15117"/>
                    <a:pt x="18523" y="15110"/>
                  </a:cubicBezTo>
                  <a:cubicBezTo>
                    <a:pt x="19315" y="15028"/>
                    <a:pt x="20002" y="14562"/>
                    <a:pt x="20386" y="13922"/>
                  </a:cubicBezTo>
                  <a:cubicBezTo>
                    <a:pt x="20731" y="14008"/>
                    <a:pt x="21089" y="14056"/>
                    <a:pt x="21460" y="14056"/>
                  </a:cubicBezTo>
                  <a:cubicBezTo>
                    <a:pt x="21590" y="14056"/>
                    <a:pt x="21720" y="14051"/>
                    <a:pt x="21853" y="14039"/>
                  </a:cubicBezTo>
                  <a:cubicBezTo>
                    <a:pt x="24251" y="13782"/>
                    <a:pt x="26056" y="11629"/>
                    <a:pt x="25823" y="9195"/>
                  </a:cubicBezTo>
                  <a:cubicBezTo>
                    <a:pt x="25648" y="7356"/>
                    <a:pt x="24391" y="5877"/>
                    <a:pt x="22726" y="5377"/>
                  </a:cubicBezTo>
                  <a:lnTo>
                    <a:pt x="22726" y="5342"/>
                  </a:lnTo>
                  <a:cubicBezTo>
                    <a:pt x="22506" y="2976"/>
                    <a:pt x="20518" y="1214"/>
                    <a:pt x="18198" y="1214"/>
                  </a:cubicBezTo>
                  <a:cubicBezTo>
                    <a:pt x="18063" y="1214"/>
                    <a:pt x="17927" y="1220"/>
                    <a:pt x="17790" y="1232"/>
                  </a:cubicBezTo>
                  <a:cubicBezTo>
                    <a:pt x="16602" y="1348"/>
                    <a:pt x="15554" y="1907"/>
                    <a:pt x="14809" y="2734"/>
                  </a:cubicBezTo>
                  <a:cubicBezTo>
                    <a:pt x="14751" y="2734"/>
                    <a:pt x="14693" y="2734"/>
                    <a:pt x="14634" y="2746"/>
                  </a:cubicBezTo>
                  <a:cubicBezTo>
                    <a:pt x="14402" y="2769"/>
                    <a:pt x="14169" y="2827"/>
                    <a:pt x="13971" y="2897"/>
                  </a:cubicBezTo>
                  <a:cubicBezTo>
                    <a:pt x="13225" y="1177"/>
                    <a:pt x="11514" y="0"/>
                    <a:pt x="956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B5833756-987B-F9CF-B529-034958556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975" y="3411538"/>
              <a:ext cx="1520825" cy="1681163"/>
            </a:xfrm>
            <a:custGeom>
              <a:avLst/>
              <a:gdLst>
                <a:gd name="T0" fmla="*/ 727 w 727"/>
                <a:gd name="T1" fmla="*/ 1 h 804"/>
                <a:gd name="T2" fmla="*/ 723 w 727"/>
                <a:gd name="T3" fmla="*/ 44 h 804"/>
                <a:gd name="T4" fmla="*/ 716 w 727"/>
                <a:gd name="T5" fmla="*/ 102 h 804"/>
                <a:gd name="T6" fmla="*/ 708 w 727"/>
                <a:gd name="T7" fmla="*/ 179 h 804"/>
                <a:gd name="T8" fmla="*/ 702 w 727"/>
                <a:gd name="T9" fmla="*/ 238 h 804"/>
                <a:gd name="T10" fmla="*/ 695 w 727"/>
                <a:gd name="T11" fmla="*/ 305 h 804"/>
                <a:gd name="T12" fmla="*/ 688 w 727"/>
                <a:gd name="T13" fmla="*/ 372 h 804"/>
                <a:gd name="T14" fmla="*/ 681 w 727"/>
                <a:gd name="T15" fmla="*/ 437 h 804"/>
                <a:gd name="T16" fmla="*/ 674 w 727"/>
                <a:gd name="T17" fmla="*/ 497 h 804"/>
                <a:gd name="T18" fmla="*/ 664 w 727"/>
                <a:gd name="T19" fmla="*/ 590 h 804"/>
                <a:gd name="T20" fmla="*/ 657 w 727"/>
                <a:gd name="T21" fmla="*/ 658 h 804"/>
                <a:gd name="T22" fmla="*/ 650 w 727"/>
                <a:gd name="T23" fmla="*/ 724 h 804"/>
                <a:gd name="T24" fmla="*/ 642 w 727"/>
                <a:gd name="T25" fmla="*/ 744 h 804"/>
                <a:gd name="T26" fmla="*/ 626 w 727"/>
                <a:gd name="T27" fmla="*/ 759 h 804"/>
                <a:gd name="T28" fmla="*/ 579 w 727"/>
                <a:gd name="T29" fmla="*/ 786 h 804"/>
                <a:gd name="T30" fmla="*/ 525 w 727"/>
                <a:gd name="T31" fmla="*/ 804 h 804"/>
                <a:gd name="T32" fmla="*/ 516 w 727"/>
                <a:gd name="T33" fmla="*/ 804 h 804"/>
                <a:gd name="T34" fmla="*/ 211 w 727"/>
                <a:gd name="T35" fmla="*/ 804 h 804"/>
                <a:gd name="T36" fmla="*/ 181 w 727"/>
                <a:gd name="T37" fmla="*/ 798 h 804"/>
                <a:gd name="T38" fmla="*/ 121 w 727"/>
                <a:gd name="T39" fmla="*/ 773 h 804"/>
                <a:gd name="T40" fmla="*/ 83 w 727"/>
                <a:gd name="T41" fmla="*/ 742 h 804"/>
                <a:gd name="T42" fmla="*/ 80 w 727"/>
                <a:gd name="T43" fmla="*/ 729 h 804"/>
                <a:gd name="T44" fmla="*/ 71 w 727"/>
                <a:gd name="T45" fmla="*/ 646 h 804"/>
                <a:gd name="T46" fmla="*/ 62 w 727"/>
                <a:gd name="T47" fmla="*/ 565 h 804"/>
                <a:gd name="T48" fmla="*/ 54 w 727"/>
                <a:gd name="T49" fmla="*/ 491 h 804"/>
                <a:gd name="T50" fmla="*/ 45 w 727"/>
                <a:gd name="T51" fmla="*/ 408 h 804"/>
                <a:gd name="T52" fmla="*/ 37 w 727"/>
                <a:gd name="T53" fmla="*/ 337 h 804"/>
                <a:gd name="T54" fmla="*/ 29 w 727"/>
                <a:gd name="T55" fmla="*/ 261 h 804"/>
                <a:gd name="T56" fmla="*/ 20 w 727"/>
                <a:gd name="T57" fmla="*/ 177 h 804"/>
                <a:gd name="T58" fmla="*/ 11 w 727"/>
                <a:gd name="T59" fmla="*/ 105 h 804"/>
                <a:gd name="T60" fmla="*/ 5 w 727"/>
                <a:gd name="T61" fmla="*/ 48 h 804"/>
                <a:gd name="T62" fmla="*/ 0 w 727"/>
                <a:gd name="T63" fmla="*/ 2 h 804"/>
                <a:gd name="T64" fmla="*/ 4 w 727"/>
                <a:gd name="T65" fmla="*/ 3 h 804"/>
                <a:gd name="T66" fmla="*/ 113 w 727"/>
                <a:gd name="T67" fmla="*/ 59 h 804"/>
                <a:gd name="T68" fmla="*/ 207 w 727"/>
                <a:gd name="T69" fmla="*/ 81 h 804"/>
                <a:gd name="T70" fmla="*/ 275 w 727"/>
                <a:gd name="T71" fmla="*/ 90 h 804"/>
                <a:gd name="T72" fmla="*/ 396 w 727"/>
                <a:gd name="T73" fmla="*/ 93 h 804"/>
                <a:gd name="T74" fmla="*/ 451 w 727"/>
                <a:gd name="T75" fmla="*/ 90 h 804"/>
                <a:gd name="T76" fmla="*/ 544 w 727"/>
                <a:gd name="T77" fmla="*/ 77 h 804"/>
                <a:gd name="T78" fmla="*/ 655 w 727"/>
                <a:gd name="T79" fmla="*/ 43 h 804"/>
                <a:gd name="T80" fmla="*/ 722 w 727"/>
                <a:gd name="T81" fmla="*/ 3 h 804"/>
                <a:gd name="T82" fmla="*/ 727 w 727"/>
                <a:gd name="T83" fmla="*/ 1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7" h="804">
                  <a:moveTo>
                    <a:pt x="727" y="1"/>
                  </a:moveTo>
                  <a:cubicBezTo>
                    <a:pt x="725" y="15"/>
                    <a:pt x="724" y="29"/>
                    <a:pt x="723" y="44"/>
                  </a:cubicBezTo>
                  <a:cubicBezTo>
                    <a:pt x="721" y="63"/>
                    <a:pt x="718" y="83"/>
                    <a:pt x="716" y="102"/>
                  </a:cubicBezTo>
                  <a:cubicBezTo>
                    <a:pt x="714" y="128"/>
                    <a:pt x="711" y="153"/>
                    <a:pt x="708" y="179"/>
                  </a:cubicBezTo>
                  <a:cubicBezTo>
                    <a:pt x="706" y="198"/>
                    <a:pt x="704" y="218"/>
                    <a:pt x="702" y="238"/>
                  </a:cubicBezTo>
                  <a:cubicBezTo>
                    <a:pt x="700" y="260"/>
                    <a:pt x="697" y="282"/>
                    <a:pt x="695" y="305"/>
                  </a:cubicBezTo>
                  <a:cubicBezTo>
                    <a:pt x="692" y="327"/>
                    <a:pt x="690" y="350"/>
                    <a:pt x="688" y="372"/>
                  </a:cubicBezTo>
                  <a:cubicBezTo>
                    <a:pt x="685" y="394"/>
                    <a:pt x="683" y="415"/>
                    <a:pt x="681" y="437"/>
                  </a:cubicBezTo>
                  <a:cubicBezTo>
                    <a:pt x="679" y="457"/>
                    <a:pt x="676" y="477"/>
                    <a:pt x="674" y="497"/>
                  </a:cubicBezTo>
                  <a:cubicBezTo>
                    <a:pt x="671" y="528"/>
                    <a:pt x="667" y="559"/>
                    <a:pt x="664" y="590"/>
                  </a:cubicBezTo>
                  <a:cubicBezTo>
                    <a:pt x="662" y="613"/>
                    <a:pt x="659" y="636"/>
                    <a:pt x="657" y="658"/>
                  </a:cubicBezTo>
                  <a:cubicBezTo>
                    <a:pt x="655" y="680"/>
                    <a:pt x="652" y="702"/>
                    <a:pt x="650" y="724"/>
                  </a:cubicBezTo>
                  <a:cubicBezTo>
                    <a:pt x="649" y="732"/>
                    <a:pt x="646" y="738"/>
                    <a:pt x="642" y="744"/>
                  </a:cubicBezTo>
                  <a:cubicBezTo>
                    <a:pt x="637" y="749"/>
                    <a:pt x="632" y="755"/>
                    <a:pt x="626" y="759"/>
                  </a:cubicBezTo>
                  <a:cubicBezTo>
                    <a:pt x="612" y="770"/>
                    <a:pt x="596" y="779"/>
                    <a:pt x="579" y="786"/>
                  </a:cubicBezTo>
                  <a:cubicBezTo>
                    <a:pt x="561" y="793"/>
                    <a:pt x="544" y="800"/>
                    <a:pt x="525" y="804"/>
                  </a:cubicBezTo>
                  <a:cubicBezTo>
                    <a:pt x="522" y="804"/>
                    <a:pt x="519" y="804"/>
                    <a:pt x="516" y="804"/>
                  </a:cubicBezTo>
                  <a:cubicBezTo>
                    <a:pt x="414" y="804"/>
                    <a:pt x="312" y="804"/>
                    <a:pt x="211" y="804"/>
                  </a:cubicBezTo>
                  <a:cubicBezTo>
                    <a:pt x="200" y="804"/>
                    <a:pt x="191" y="801"/>
                    <a:pt x="181" y="798"/>
                  </a:cubicBezTo>
                  <a:cubicBezTo>
                    <a:pt x="160" y="792"/>
                    <a:pt x="140" y="784"/>
                    <a:pt x="121" y="773"/>
                  </a:cubicBezTo>
                  <a:cubicBezTo>
                    <a:pt x="106" y="765"/>
                    <a:pt x="94" y="755"/>
                    <a:pt x="83" y="742"/>
                  </a:cubicBezTo>
                  <a:cubicBezTo>
                    <a:pt x="79" y="739"/>
                    <a:pt x="81" y="733"/>
                    <a:pt x="80" y="729"/>
                  </a:cubicBezTo>
                  <a:cubicBezTo>
                    <a:pt x="77" y="701"/>
                    <a:pt x="74" y="674"/>
                    <a:pt x="71" y="646"/>
                  </a:cubicBezTo>
                  <a:cubicBezTo>
                    <a:pt x="68" y="619"/>
                    <a:pt x="65" y="592"/>
                    <a:pt x="62" y="565"/>
                  </a:cubicBezTo>
                  <a:cubicBezTo>
                    <a:pt x="59" y="541"/>
                    <a:pt x="57" y="516"/>
                    <a:pt x="54" y="491"/>
                  </a:cubicBezTo>
                  <a:cubicBezTo>
                    <a:pt x="51" y="464"/>
                    <a:pt x="48" y="436"/>
                    <a:pt x="45" y="408"/>
                  </a:cubicBezTo>
                  <a:cubicBezTo>
                    <a:pt x="42" y="385"/>
                    <a:pt x="40" y="361"/>
                    <a:pt x="37" y="337"/>
                  </a:cubicBezTo>
                  <a:cubicBezTo>
                    <a:pt x="34" y="311"/>
                    <a:pt x="31" y="286"/>
                    <a:pt x="29" y="261"/>
                  </a:cubicBezTo>
                  <a:cubicBezTo>
                    <a:pt x="25" y="233"/>
                    <a:pt x="23" y="205"/>
                    <a:pt x="20" y="177"/>
                  </a:cubicBezTo>
                  <a:cubicBezTo>
                    <a:pt x="17" y="153"/>
                    <a:pt x="14" y="129"/>
                    <a:pt x="11" y="105"/>
                  </a:cubicBezTo>
                  <a:cubicBezTo>
                    <a:pt x="9" y="86"/>
                    <a:pt x="7" y="67"/>
                    <a:pt x="5" y="48"/>
                  </a:cubicBezTo>
                  <a:cubicBezTo>
                    <a:pt x="4" y="33"/>
                    <a:pt x="2" y="17"/>
                    <a:pt x="0" y="2"/>
                  </a:cubicBezTo>
                  <a:cubicBezTo>
                    <a:pt x="2" y="1"/>
                    <a:pt x="3" y="2"/>
                    <a:pt x="4" y="3"/>
                  </a:cubicBezTo>
                  <a:cubicBezTo>
                    <a:pt x="36" y="30"/>
                    <a:pt x="74" y="46"/>
                    <a:pt x="113" y="59"/>
                  </a:cubicBezTo>
                  <a:cubicBezTo>
                    <a:pt x="144" y="69"/>
                    <a:pt x="175" y="76"/>
                    <a:pt x="207" y="81"/>
                  </a:cubicBezTo>
                  <a:cubicBezTo>
                    <a:pt x="229" y="85"/>
                    <a:pt x="252" y="88"/>
                    <a:pt x="275" y="90"/>
                  </a:cubicBezTo>
                  <a:cubicBezTo>
                    <a:pt x="315" y="94"/>
                    <a:pt x="355" y="94"/>
                    <a:pt x="396" y="93"/>
                  </a:cubicBezTo>
                  <a:cubicBezTo>
                    <a:pt x="414" y="93"/>
                    <a:pt x="433" y="91"/>
                    <a:pt x="451" y="90"/>
                  </a:cubicBezTo>
                  <a:cubicBezTo>
                    <a:pt x="482" y="87"/>
                    <a:pt x="513" y="83"/>
                    <a:pt x="544" y="77"/>
                  </a:cubicBezTo>
                  <a:cubicBezTo>
                    <a:pt x="582" y="69"/>
                    <a:pt x="619" y="59"/>
                    <a:pt x="655" y="43"/>
                  </a:cubicBezTo>
                  <a:cubicBezTo>
                    <a:pt x="679" y="33"/>
                    <a:pt x="702" y="20"/>
                    <a:pt x="722" y="3"/>
                  </a:cubicBezTo>
                  <a:cubicBezTo>
                    <a:pt x="723" y="2"/>
                    <a:pt x="725" y="0"/>
                    <a:pt x="727" y="1"/>
                  </a:cubicBezTo>
                  <a:close/>
                </a:path>
              </a:pathLst>
            </a:custGeom>
            <a:solidFill>
              <a:srgbClr val="999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BCCF63A8-62EF-16A7-9BD1-1B925FE1F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6188" y="3128963"/>
              <a:ext cx="1682750" cy="484188"/>
            </a:xfrm>
            <a:custGeom>
              <a:avLst/>
              <a:gdLst>
                <a:gd name="T0" fmla="*/ 747 w 804"/>
                <a:gd name="T1" fmla="*/ 149 h 231"/>
                <a:gd name="T2" fmla="*/ 516 w 804"/>
                <a:gd name="T3" fmla="*/ 223 h 231"/>
                <a:gd name="T4" fmla="*/ 190 w 804"/>
                <a:gd name="T5" fmla="*/ 207 h 231"/>
                <a:gd name="T6" fmla="*/ 37 w 804"/>
                <a:gd name="T7" fmla="*/ 137 h 231"/>
                <a:gd name="T8" fmla="*/ 16 w 804"/>
                <a:gd name="T9" fmla="*/ 20 h 231"/>
                <a:gd name="T10" fmla="*/ 35 w 804"/>
                <a:gd name="T11" fmla="*/ 56 h 231"/>
                <a:gd name="T12" fmla="*/ 35 w 804"/>
                <a:gd name="T13" fmla="*/ 71 h 231"/>
                <a:gd name="T14" fmla="*/ 60 w 804"/>
                <a:gd name="T15" fmla="*/ 107 h 231"/>
                <a:gd name="T16" fmla="*/ 172 w 804"/>
                <a:gd name="T17" fmla="*/ 160 h 231"/>
                <a:gd name="T18" fmla="*/ 216 w 804"/>
                <a:gd name="T19" fmla="*/ 171 h 231"/>
                <a:gd name="T20" fmla="*/ 265 w 804"/>
                <a:gd name="T21" fmla="*/ 180 h 231"/>
                <a:gd name="T22" fmla="*/ 306 w 804"/>
                <a:gd name="T23" fmla="*/ 185 h 231"/>
                <a:gd name="T24" fmla="*/ 351 w 804"/>
                <a:gd name="T25" fmla="*/ 188 h 231"/>
                <a:gd name="T26" fmla="*/ 367 w 804"/>
                <a:gd name="T27" fmla="*/ 190 h 231"/>
                <a:gd name="T28" fmla="*/ 434 w 804"/>
                <a:gd name="T29" fmla="*/ 190 h 231"/>
                <a:gd name="T30" fmla="*/ 440 w 804"/>
                <a:gd name="T31" fmla="*/ 177 h 231"/>
                <a:gd name="T32" fmla="*/ 448 w 804"/>
                <a:gd name="T33" fmla="*/ 189 h 231"/>
                <a:gd name="T34" fmla="*/ 465 w 804"/>
                <a:gd name="T35" fmla="*/ 182 h 231"/>
                <a:gd name="T36" fmla="*/ 465 w 804"/>
                <a:gd name="T37" fmla="*/ 115 h 231"/>
                <a:gd name="T38" fmla="*/ 495 w 804"/>
                <a:gd name="T39" fmla="*/ 0 h 231"/>
                <a:gd name="T40" fmla="*/ 499 w 804"/>
                <a:gd name="T41" fmla="*/ 51 h 231"/>
                <a:gd name="T42" fmla="*/ 506 w 804"/>
                <a:gd name="T43" fmla="*/ 151 h 231"/>
                <a:gd name="T44" fmla="*/ 513 w 804"/>
                <a:gd name="T45" fmla="*/ 183 h 231"/>
                <a:gd name="T46" fmla="*/ 545 w 804"/>
                <a:gd name="T47" fmla="*/ 179 h 231"/>
                <a:gd name="T48" fmla="*/ 553 w 804"/>
                <a:gd name="T49" fmla="*/ 178 h 231"/>
                <a:gd name="T50" fmla="*/ 610 w 804"/>
                <a:gd name="T51" fmla="*/ 165 h 231"/>
                <a:gd name="T52" fmla="*/ 710 w 804"/>
                <a:gd name="T53" fmla="*/ 128 h 231"/>
                <a:gd name="T54" fmla="*/ 764 w 804"/>
                <a:gd name="T55" fmla="*/ 77 h 231"/>
                <a:gd name="T56" fmla="*/ 772 w 804"/>
                <a:gd name="T57" fmla="*/ 55 h 231"/>
                <a:gd name="T58" fmla="*/ 789 w 804"/>
                <a:gd name="T59" fmla="*/ 29 h 231"/>
                <a:gd name="T60" fmla="*/ 790 w 804"/>
                <a:gd name="T61" fmla="*/ 29 h 231"/>
                <a:gd name="T62" fmla="*/ 764 w 804"/>
                <a:gd name="T63" fmla="*/ 13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04" h="231">
                  <a:moveTo>
                    <a:pt x="764" y="136"/>
                  </a:moveTo>
                  <a:cubicBezTo>
                    <a:pt x="758" y="140"/>
                    <a:pt x="753" y="145"/>
                    <a:pt x="747" y="149"/>
                  </a:cubicBezTo>
                  <a:cubicBezTo>
                    <a:pt x="720" y="168"/>
                    <a:pt x="691" y="181"/>
                    <a:pt x="661" y="192"/>
                  </a:cubicBezTo>
                  <a:cubicBezTo>
                    <a:pt x="614" y="208"/>
                    <a:pt x="565" y="217"/>
                    <a:pt x="516" y="223"/>
                  </a:cubicBezTo>
                  <a:cubicBezTo>
                    <a:pt x="465" y="230"/>
                    <a:pt x="414" y="231"/>
                    <a:pt x="363" y="230"/>
                  </a:cubicBezTo>
                  <a:cubicBezTo>
                    <a:pt x="304" y="228"/>
                    <a:pt x="247" y="221"/>
                    <a:pt x="190" y="207"/>
                  </a:cubicBezTo>
                  <a:cubicBezTo>
                    <a:pt x="145" y="196"/>
                    <a:pt x="102" y="181"/>
                    <a:pt x="62" y="155"/>
                  </a:cubicBezTo>
                  <a:cubicBezTo>
                    <a:pt x="53" y="150"/>
                    <a:pt x="46" y="143"/>
                    <a:pt x="37" y="137"/>
                  </a:cubicBezTo>
                  <a:cubicBezTo>
                    <a:pt x="22" y="122"/>
                    <a:pt x="10" y="106"/>
                    <a:pt x="5" y="85"/>
                  </a:cubicBezTo>
                  <a:cubicBezTo>
                    <a:pt x="0" y="62"/>
                    <a:pt x="4" y="41"/>
                    <a:pt x="16" y="20"/>
                  </a:cubicBezTo>
                  <a:cubicBezTo>
                    <a:pt x="18" y="20"/>
                    <a:pt x="18" y="21"/>
                    <a:pt x="19" y="23"/>
                  </a:cubicBezTo>
                  <a:cubicBezTo>
                    <a:pt x="25" y="34"/>
                    <a:pt x="31" y="44"/>
                    <a:pt x="35" y="56"/>
                  </a:cubicBezTo>
                  <a:cubicBezTo>
                    <a:pt x="36" y="56"/>
                    <a:pt x="36" y="57"/>
                    <a:pt x="36" y="57"/>
                  </a:cubicBezTo>
                  <a:cubicBezTo>
                    <a:pt x="36" y="62"/>
                    <a:pt x="34" y="66"/>
                    <a:pt x="35" y="71"/>
                  </a:cubicBezTo>
                  <a:cubicBezTo>
                    <a:pt x="37" y="79"/>
                    <a:pt x="41" y="86"/>
                    <a:pt x="46" y="93"/>
                  </a:cubicBezTo>
                  <a:cubicBezTo>
                    <a:pt x="51" y="98"/>
                    <a:pt x="55" y="103"/>
                    <a:pt x="60" y="107"/>
                  </a:cubicBezTo>
                  <a:cubicBezTo>
                    <a:pt x="80" y="123"/>
                    <a:pt x="102" y="134"/>
                    <a:pt x="125" y="144"/>
                  </a:cubicBezTo>
                  <a:cubicBezTo>
                    <a:pt x="141" y="150"/>
                    <a:pt x="156" y="156"/>
                    <a:pt x="172" y="160"/>
                  </a:cubicBezTo>
                  <a:cubicBezTo>
                    <a:pt x="176" y="162"/>
                    <a:pt x="180" y="163"/>
                    <a:pt x="184" y="163"/>
                  </a:cubicBezTo>
                  <a:cubicBezTo>
                    <a:pt x="194" y="166"/>
                    <a:pt x="205" y="169"/>
                    <a:pt x="216" y="171"/>
                  </a:cubicBezTo>
                  <a:cubicBezTo>
                    <a:pt x="232" y="175"/>
                    <a:pt x="247" y="177"/>
                    <a:pt x="262" y="180"/>
                  </a:cubicBezTo>
                  <a:cubicBezTo>
                    <a:pt x="263" y="180"/>
                    <a:pt x="264" y="180"/>
                    <a:pt x="265" y="180"/>
                  </a:cubicBezTo>
                  <a:cubicBezTo>
                    <a:pt x="274" y="182"/>
                    <a:pt x="284" y="183"/>
                    <a:pt x="293" y="184"/>
                  </a:cubicBezTo>
                  <a:cubicBezTo>
                    <a:pt x="297" y="184"/>
                    <a:pt x="302" y="185"/>
                    <a:pt x="306" y="185"/>
                  </a:cubicBezTo>
                  <a:cubicBezTo>
                    <a:pt x="316" y="186"/>
                    <a:pt x="325" y="187"/>
                    <a:pt x="335" y="187"/>
                  </a:cubicBezTo>
                  <a:cubicBezTo>
                    <a:pt x="340" y="188"/>
                    <a:pt x="346" y="189"/>
                    <a:pt x="351" y="188"/>
                  </a:cubicBezTo>
                  <a:cubicBezTo>
                    <a:pt x="354" y="188"/>
                    <a:pt x="357" y="189"/>
                    <a:pt x="360" y="190"/>
                  </a:cubicBezTo>
                  <a:cubicBezTo>
                    <a:pt x="363" y="190"/>
                    <a:pt x="365" y="190"/>
                    <a:pt x="367" y="190"/>
                  </a:cubicBezTo>
                  <a:cubicBezTo>
                    <a:pt x="385" y="191"/>
                    <a:pt x="403" y="190"/>
                    <a:pt x="421" y="190"/>
                  </a:cubicBezTo>
                  <a:cubicBezTo>
                    <a:pt x="425" y="190"/>
                    <a:pt x="429" y="189"/>
                    <a:pt x="434" y="190"/>
                  </a:cubicBezTo>
                  <a:cubicBezTo>
                    <a:pt x="437" y="190"/>
                    <a:pt x="438" y="187"/>
                    <a:pt x="438" y="185"/>
                  </a:cubicBezTo>
                  <a:cubicBezTo>
                    <a:pt x="439" y="182"/>
                    <a:pt x="438" y="179"/>
                    <a:pt x="440" y="177"/>
                  </a:cubicBezTo>
                  <a:cubicBezTo>
                    <a:pt x="442" y="179"/>
                    <a:pt x="442" y="181"/>
                    <a:pt x="442" y="183"/>
                  </a:cubicBezTo>
                  <a:cubicBezTo>
                    <a:pt x="442" y="187"/>
                    <a:pt x="443" y="189"/>
                    <a:pt x="448" y="189"/>
                  </a:cubicBezTo>
                  <a:cubicBezTo>
                    <a:pt x="452" y="189"/>
                    <a:pt x="457" y="188"/>
                    <a:pt x="461" y="188"/>
                  </a:cubicBezTo>
                  <a:cubicBezTo>
                    <a:pt x="465" y="187"/>
                    <a:pt x="466" y="186"/>
                    <a:pt x="465" y="182"/>
                  </a:cubicBezTo>
                  <a:cubicBezTo>
                    <a:pt x="465" y="164"/>
                    <a:pt x="462" y="146"/>
                    <a:pt x="462" y="128"/>
                  </a:cubicBezTo>
                  <a:cubicBezTo>
                    <a:pt x="462" y="123"/>
                    <a:pt x="463" y="119"/>
                    <a:pt x="465" y="115"/>
                  </a:cubicBezTo>
                  <a:cubicBezTo>
                    <a:pt x="474" y="79"/>
                    <a:pt x="482" y="42"/>
                    <a:pt x="491" y="6"/>
                  </a:cubicBezTo>
                  <a:cubicBezTo>
                    <a:pt x="491" y="4"/>
                    <a:pt x="491" y="0"/>
                    <a:pt x="495" y="0"/>
                  </a:cubicBezTo>
                  <a:cubicBezTo>
                    <a:pt x="496" y="2"/>
                    <a:pt x="496" y="3"/>
                    <a:pt x="496" y="5"/>
                  </a:cubicBezTo>
                  <a:cubicBezTo>
                    <a:pt x="497" y="20"/>
                    <a:pt x="498" y="36"/>
                    <a:pt x="499" y="51"/>
                  </a:cubicBezTo>
                  <a:cubicBezTo>
                    <a:pt x="501" y="71"/>
                    <a:pt x="502" y="92"/>
                    <a:pt x="504" y="113"/>
                  </a:cubicBezTo>
                  <a:cubicBezTo>
                    <a:pt x="505" y="125"/>
                    <a:pt x="505" y="138"/>
                    <a:pt x="506" y="151"/>
                  </a:cubicBezTo>
                  <a:cubicBezTo>
                    <a:pt x="507" y="160"/>
                    <a:pt x="507" y="169"/>
                    <a:pt x="508" y="179"/>
                  </a:cubicBezTo>
                  <a:cubicBezTo>
                    <a:pt x="508" y="182"/>
                    <a:pt x="509" y="183"/>
                    <a:pt x="513" y="183"/>
                  </a:cubicBezTo>
                  <a:cubicBezTo>
                    <a:pt x="522" y="183"/>
                    <a:pt x="531" y="181"/>
                    <a:pt x="540" y="180"/>
                  </a:cubicBezTo>
                  <a:cubicBezTo>
                    <a:pt x="541" y="179"/>
                    <a:pt x="543" y="179"/>
                    <a:pt x="545" y="179"/>
                  </a:cubicBezTo>
                  <a:cubicBezTo>
                    <a:pt x="547" y="179"/>
                    <a:pt x="548" y="179"/>
                    <a:pt x="549" y="179"/>
                  </a:cubicBezTo>
                  <a:cubicBezTo>
                    <a:pt x="550" y="178"/>
                    <a:pt x="551" y="178"/>
                    <a:pt x="553" y="178"/>
                  </a:cubicBezTo>
                  <a:cubicBezTo>
                    <a:pt x="558" y="177"/>
                    <a:pt x="563" y="176"/>
                    <a:pt x="568" y="175"/>
                  </a:cubicBezTo>
                  <a:cubicBezTo>
                    <a:pt x="582" y="172"/>
                    <a:pt x="596" y="169"/>
                    <a:pt x="610" y="165"/>
                  </a:cubicBezTo>
                  <a:cubicBezTo>
                    <a:pt x="628" y="162"/>
                    <a:pt x="645" y="156"/>
                    <a:pt x="662" y="150"/>
                  </a:cubicBezTo>
                  <a:cubicBezTo>
                    <a:pt x="679" y="143"/>
                    <a:pt x="695" y="137"/>
                    <a:pt x="710" y="128"/>
                  </a:cubicBezTo>
                  <a:cubicBezTo>
                    <a:pt x="721" y="121"/>
                    <a:pt x="732" y="115"/>
                    <a:pt x="741" y="106"/>
                  </a:cubicBezTo>
                  <a:cubicBezTo>
                    <a:pt x="752" y="99"/>
                    <a:pt x="759" y="89"/>
                    <a:pt x="764" y="77"/>
                  </a:cubicBezTo>
                  <a:cubicBezTo>
                    <a:pt x="765" y="73"/>
                    <a:pt x="765" y="70"/>
                    <a:pt x="765" y="67"/>
                  </a:cubicBezTo>
                  <a:cubicBezTo>
                    <a:pt x="766" y="62"/>
                    <a:pt x="769" y="59"/>
                    <a:pt x="772" y="55"/>
                  </a:cubicBezTo>
                  <a:cubicBezTo>
                    <a:pt x="776" y="47"/>
                    <a:pt x="781" y="40"/>
                    <a:pt x="786" y="32"/>
                  </a:cubicBezTo>
                  <a:cubicBezTo>
                    <a:pt x="787" y="31"/>
                    <a:pt x="787" y="29"/>
                    <a:pt x="789" y="29"/>
                  </a:cubicBezTo>
                  <a:cubicBezTo>
                    <a:pt x="789" y="29"/>
                    <a:pt x="789" y="29"/>
                    <a:pt x="789" y="29"/>
                  </a:cubicBezTo>
                  <a:cubicBezTo>
                    <a:pt x="789" y="29"/>
                    <a:pt x="789" y="29"/>
                    <a:pt x="790" y="29"/>
                  </a:cubicBezTo>
                  <a:cubicBezTo>
                    <a:pt x="804" y="63"/>
                    <a:pt x="800" y="93"/>
                    <a:pt x="777" y="122"/>
                  </a:cubicBezTo>
                  <a:cubicBezTo>
                    <a:pt x="773" y="127"/>
                    <a:pt x="769" y="132"/>
                    <a:pt x="764" y="136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E5F61C99-EF03-DA2B-13E0-B4D31A0BA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2757488"/>
              <a:ext cx="587375" cy="720725"/>
            </a:xfrm>
            <a:custGeom>
              <a:avLst/>
              <a:gdLst>
                <a:gd name="T0" fmla="*/ 133 w 281"/>
                <a:gd name="T1" fmla="*/ 285 h 345"/>
                <a:gd name="T2" fmla="*/ 86 w 281"/>
                <a:gd name="T3" fmla="*/ 315 h 345"/>
                <a:gd name="T4" fmla="*/ 6 w 281"/>
                <a:gd name="T5" fmla="*/ 344 h 345"/>
                <a:gd name="T6" fmla="*/ 1 w 281"/>
                <a:gd name="T7" fmla="*/ 345 h 345"/>
                <a:gd name="T8" fmla="*/ 4 w 281"/>
                <a:gd name="T9" fmla="*/ 337 h 345"/>
                <a:gd name="T10" fmla="*/ 25 w 281"/>
                <a:gd name="T11" fmla="*/ 301 h 345"/>
                <a:gd name="T12" fmla="*/ 68 w 281"/>
                <a:gd name="T13" fmla="*/ 233 h 345"/>
                <a:gd name="T14" fmla="*/ 74 w 281"/>
                <a:gd name="T15" fmla="*/ 223 h 345"/>
                <a:gd name="T16" fmla="*/ 91 w 281"/>
                <a:gd name="T17" fmla="*/ 195 h 345"/>
                <a:gd name="T18" fmla="*/ 102 w 281"/>
                <a:gd name="T19" fmla="*/ 179 h 345"/>
                <a:gd name="T20" fmla="*/ 118 w 281"/>
                <a:gd name="T21" fmla="*/ 153 h 345"/>
                <a:gd name="T22" fmla="*/ 122 w 281"/>
                <a:gd name="T23" fmla="*/ 148 h 345"/>
                <a:gd name="T24" fmla="*/ 142 w 281"/>
                <a:gd name="T25" fmla="*/ 117 h 345"/>
                <a:gd name="T26" fmla="*/ 179 w 281"/>
                <a:gd name="T27" fmla="*/ 57 h 345"/>
                <a:gd name="T28" fmla="*/ 212 w 281"/>
                <a:gd name="T29" fmla="*/ 3 h 345"/>
                <a:gd name="T30" fmla="*/ 219 w 281"/>
                <a:gd name="T31" fmla="*/ 3 h 345"/>
                <a:gd name="T32" fmla="*/ 231 w 281"/>
                <a:gd name="T33" fmla="*/ 11 h 345"/>
                <a:gd name="T34" fmla="*/ 252 w 281"/>
                <a:gd name="T35" fmla="*/ 24 h 345"/>
                <a:gd name="T36" fmla="*/ 267 w 281"/>
                <a:gd name="T37" fmla="*/ 34 h 345"/>
                <a:gd name="T38" fmla="*/ 278 w 281"/>
                <a:gd name="T39" fmla="*/ 40 h 345"/>
                <a:gd name="T40" fmla="*/ 281 w 281"/>
                <a:gd name="T41" fmla="*/ 44 h 345"/>
                <a:gd name="T42" fmla="*/ 238 w 281"/>
                <a:gd name="T43" fmla="*/ 113 h 345"/>
                <a:gd name="T44" fmla="*/ 182 w 281"/>
                <a:gd name="T45" fmla="*/ 205 h 345"/>
                <a:gd name="T46" fmla="*/ 181 w 281"/>
                <a:gd name="T47" fmla="*/ 207 h 345"/>
                <a:gd name="T48" fmla="*/ 157 w 281"/>
                <a:gd name="T49" fmla="*/ 245 h 345"/>
                <a:gd name="T50" fmla="*/ 148 w 281"/>
                <a:gd name="T51" fmla="*/ 262 h 345"/>
                <a:gd name="T52" fmla="*/ 133 w 281"/>
                <a:gd name="T53" fmla="*/ 28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1" h="345">
                  <a:moveTo>
                    <a:pt x="133" y="285"/>
                  </a:moveTo>
                  <a:cubicBezTo>
                    <a:pt x="119" y="298"/>
                    <a:pt x="103" y="307"/>
                    <a:pt x="86" y="315"/>
                  </a:cubicBezTo>
                  <a:cubicBezTo>
                    <a:pt x="61" y="327"/>
                    <a:pt x="34" y="337"/>
                    <a:pt x="6" y="344"/>
                  </a:cubicBezTo>
                  <a:cubicBezTo>
                    <a:pt x="5" y="344"/>
                    <a:pt x="3" y="344"/>
                    <a:pt x="1" y="345"/>
                  </a:cubicBezTo>
                  <a:cubicBezTo>
                    <a:pt x="0" y="341"/>
                    <a:pt x="2" y="339"/>
                    <a:pt x="4" y="337"/>
                  </a:cubicBezTo>
                  <a:cubicBezTo>
                    <a:pt x="11" y="325"/>
                    <a:pt x="18" y="313"/>
                    <a:pt x="25" y="301"/>
                  </a:cubicBezTo>
                  <a:cubicBezTo>
                    <a:pt x="39" y="278"/>
                    <a:pt x="54" y="256"/>
                    <a:pt x="68" y="233"/>
                  </a:cubicBezTo>
                  <a:cubicBezTo>
                    <a:pt x="70" y="230"/>
                    <a:pt x="71" y="226"/>
                    <a:pt x="74" y="223"/>
                  </a:cubicBezTo>
                  <a:cubicBezTo>
                    <a:pt x="80" y="214"/>
                    <a:pt x="85" y="204"/>
                    <a:pt x="91" y="195"/>
                  </a:cubicBezTo>
                  <a:cubicBezTo>
                    <a:pt x="95" y="190"/>
                    <a:pt x="98" y="184"/>
                    <a:pt x="102" y="179"/>
                  </a:cubicBezTo>
                  <a:cubicBezTo>
                    <a:pt x="107" y="170"/>
                    <a:pt x="113" y="162"/>
                    <a:pt x="118" y="153"/>
                  </a:cubicBezTo>
                  <a:cubicBezTo>
                    <a:pt x="119" y="151"/>
                    <a:pt x="120" y="149"/>
                    <a:pt x="122" y="148"/>
                  </a:cubicBezTo>
                  <a:cubicBezTo>
                    <a:pt x="129" y="138"/>
                    <a:pt x="135" y="127"/>
                    <a:pt x="142" y="117"/>
                  </a:cubicBezTo>
                  <a:cubicBezTo>
                    <a:pt x="154" y="97"/>
                    <a:pt x="166" y="77"/>
                    <a:pt x="179" y="57"/>
                  </a:cubicBezTo>
                  <a:cubicBezTo>
                    <a:pt x="190" y="39"/>
                    <a:pt x="201" y="21"/>
                    <a:pt x="212" y="3"/>
                  </a:cubicBezTo>
                  <a:cubicBezTo>
                    <a:pt x="214" y="0"/>
                    <a:pt x="217" y="2"/>
                    <a:pt x="219" y="3"/>
                  </a:cubicBezTo>
                  <a:cubicBezTo>
                    <a:pt x="223" y="6"/>
                    <a:pt x="227" y="8"/>
                    <a:pt x="231" y="11"/>
                  </a:cubicBezTo>
                  <a:cubicBezTo>
                    <a:pt x="238" y="15"/>
                    <a:pt x="245" y="20"/>
                    <a:pt x="252" y="24"/>
                  </a:cubicBezTo>
                  <a:cubicBezTo>
                    <a:pt x="257" y="28"/>
                    <a:pt x="262" y="30"/>
                    <a:pt x="267" y="34"/>
                  </a:cubicBezTo>
                  <a:cubicBezTo>
                    <a:pt x="271" y="36"/>
                    <a:pt x="275" y="37"/>
                    <a:pt x="278" y="40"/>
                  </a:cubicBezTo>
                  <a:cubicBezTo>
                    <a:pt x="279" y="41"/>
                    <a:pt x="281" y="42"/>
                    <a:pt x="281" y="44"/>
                  </a:cubicBezTo>
                  <a:cubicBezTo>
                    <a:pt x="267" y="67"/>
                    <a:pt x="253" y="90"/>
                    <a:pt x="238" y="113"/>
                  </a:cubicBezTo>
                  <a:cubicBezTo>
                    <a:pt x="219" y="144"/>
                    <a:pt x="201" y="174"/>
                    <a:pt x="182" y="205"/>
                  </a:cubicBezTo>
                  <a:cubicBezTo>
                    <a:pt x="181" y="206"/>
                    <a:pt x="181" y="207"/>
                    <a:pt x="181" y="207"/>
                  </a:cubicBezTo>
                  <a:cubicBezTo>
                    <a:pt x="172" y="220"/>
                    <a:pt x="164" y="232"/>
                    <a:pt x="157" y="245"/>
                  </a:cubicBezTo>
                  <a:cubicBezTo>
                    <a:pt x="156" y="252"/>
                    <a:pt x="151" y="257"/>
                    <a:pt x="148" y="262"/>
                  </a:cubicBezTo>
                  <a:cubicBezTo>
                    <a:pt x="143" y="270"/>
                    <a:pt x="139" y="278"/>
                    <a:pt x="133" y="285"/>
                  </a:cubicBezTo>
                  <a:close/>
                </a:path>
              </a:pathLst>
            </a:custGeom>
            <a:solidFill>
              <a:srgbClr val="67B3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A2A75CA8-FC15-0A55-E594-9ABA3364F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888" y="2794000"/>
              <a:ext cx="482600" cy="674688"/>
            </a:xfrm>
            <a:custGeom>
              <a:avLst/>
              <a:gdLst>
                <a:gd name="T0" fmla="*/ 227 w 231"/>
                <a:gd name="T1" fmla="*/ 322 h 322"/>
                <a:gd name="T2" fmla="*/ 166 w 231"/>
                <a:gd name="T3" fmla="*/ 299 h 322"/>
                <a:gd name="T4" fmla="*/ 114 w 231"/>
                <a:gd name="T5" fmla="*/ 268 h 322"/>
                <a:gd name="T6" fmla="*/ 95 w 231"/>
                <a:gd name="T7" fmla="*/ 231 h 322"/>
                <a:gd name="T8" fmla="*/ 90 w 231"/>
                <a:gd name="T9" fmla="*/ 218 h 322"/>
                <a:gd name="T10" fmla="*/ 71 w 231"/>
                <a:gd name="T11" fmla="*/ 180 h 322"/>
                <a:gd name="T12" fmla="*/ 66 w 231"/>
                <a:gd name="T13" fmla="*/ 169 h 322"/>
                <a:gd name="T14" fmla="*/ 1 w 231"/>
                <a:gd name="T15" fmla="*/ 37 h 322"/>
                <a:gd name="T16" fmla="*/ 5 w 231"/>
                <a:gd name="T17" fmla="*/ 31 h 322"/>
                <a:gd name="T18" fmla="*/ 25 w 231"/>
                <a:gd name="T19" fmla="*/ 21 h 322"/>
                <a:gd name="T20" fmla="*/ 47 w 231"/>
                <a:gd name="T21" fmla="*/ 11 h 322"/>
                <a:gd name="T22" fmla="*/ 58 w 231"/>
                <a:gd name="T23" fmla="*/ 5 h 322"/>
                <a:gd name="T24" fmla="*/ 71 w 231"/>
                <a:gd name="T25" fmla="*/ 0 h 322"/>
                <a:gd name="T26" fmla="*/ 82 w 231"/>
                <a:gd name="T27" fmla="*/ 21 h 322"/>
                <a:gd name="T28" fmla="*/ 132 w 231"/>
                <a:gd name="T29" fmla="*/ 122 h 322"/>
                <a:gd name="T30" fmla="*/ 133 w 231"/>
                <a:gd name="T31" fmla="*/ 125 h 322"/>
                <a:gd name="T32" fmla="*/ 142 w 231"/>
                <a:gd name="T33" fmla="*/ 141 h 322"/>
                <a:gd name="T34" fmla="*/ 151 w 231"/>
                <a:gd name="T35" fmla="*/ 158 h 322"/>
                <a:gd name="T36" fmla="*/ 195 w 231"/>
                <a:gd name="T37" fmla="*/ 247 h 322"/>
                <a:gd name="T38" fmla="*/ 225 w 231"/>
                <a:gd name="T39" fmla="*/ 307 h 322"/>
                <a:gd name="T40" fmla="*/ 229 w 231"/>
                <a:gd name="T41" fmla="*/ 317 h 322"/>
                <a:gd name="T42" fmla="*/ 227 w 231"/>
                <a:gd name="T43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1" h="322">
                  <a:moveTo>
                    <a:pt x="227" y="322"/>
                  </a:moveTo>
                  <a:cubicBezTo>
                    <a:pt x="206" y="316"/>
                    <a:pt x="186" y="308"/>
                    <a:pt x="166" y="299"/>
                  </a:cubicBezTo>
                  <a:cubicBezTo>
                    <a:pt x="148" y="291"/>
                    <a:pt x="130" y="281"/>
                    <a:pt x="114" y="268"/>
                  </a:cubicBezTo>
                  <a:cubicBezTo>
                    <a:pt x="107" y="256"/>
                    <a:pt x="102" y="243"/>
                    <a:pt x="95" y="231"/>
                  </a:cubicBezTo>
                  <a:cubicBezTo>
                    <a:pt x="93" y="227"/>
                    <a:pt x="90" y="223"/>
                    <a:pt x="90" y="218"/>
                  </a:cubicBezTo>
                  <a:cubicBezTo>
                    <a:pt x="84" y="205"/>
                    <a:pt x="78" y="192"/>
                    <a:pt x="71" y="180"/>
                  </a:cubicBezTo>
                  <a:cubicBezTo>
                    <a:pt x="71" y="176"/>
                    <a:pt x="68" y="172"/>
                    <a:pt x="66" y="169"/>
                  </a:cubicBezTo>
                  <a:cubicBezTo>
                    <a:pt x="44" y="125"/>
                    <a:pt x="23" y="81"/>
                    <a:pt x="1" y="37"/>
                  </a:cubicBezTo>
                  <a:cubicBezTo>
                    <a:pt x="0" y="34"/>
                    <a:pt x="2" y="33"/>
                    <a:pt x="5" y="31"/>
                  </a:cubicBezTo>
                  <a:cubicBezTo>
                    <a:pt x="11" y="28"/>
                    <a:pt x="18" y="25"/>
                    <a:pt x="25" y="21"/>
                  </a:cubicBezTo>
                  <a:cubicBezTo>
                    <a:pt x="33" y="18"/>
                    <a:pt x="40" y="14"/>
                    <a:pt x="47" y="11"/>
                  </a:cubicBezTo>
                  <a:cubicBezTo>
                    <a:pt x="51" y="9"/>
                    <a:pt x="54" y="6"/>
                    <a:pt x="58" y="5"/>
                  </a:cubicBezTo>
                  <a:cubicBezTo>
                    <a:pt x="62" y="4"/>
                    <a:pt x="66" y="0"/>
                    <a:pt x="71" y="0"/>
                  </a:cubicBezTo>
                  <a:cubicBezTo>
                    <a:pt x="75" y="7"/>
                    <a:pt x="78" y="14"/>
                    <a:pt x="82" y="21"/>
                  </a:cubicBezTo>
                  <a:cubicBezTo>
                    <a:pt x="99" y="55"/>
                    <a:pt x="115" y="89"/>
                    <a:pt x="132" y="122"/>
                  </a:cubicBezTo>
                  <a:cubicBezTo>
                    <a:pt x="132" y="123"/>
                    <a:pt x="133" y="124"/>
                    <a:pt x="133" y="125"/>
                  </a:cubicBezTo>
                  <a:cubicBezTo>
                    <a:pt x="137" y="130"/>
                    <a:pt x="139" y="135"/>
                    <a:pt x="142" y="141"/>
                  </a:cubicBezTo>
                  <a:cubicBezTo>
                    <a:pt x="145" y="147"/>
                    <a:pt x="148" y="153"/>
                    <a:pt x="151" y="158"/>
                  </a:cubicBezTo>
                  <a:cubicBezTo>
                    <a:pt x="165" y="188"/>
                    <a:pt x="180" y="217"/>
                    <a:pt x="195" y="247"/>
                  </a:cubicBezTo>
                  <a:cubicBezTo>
                    <a:pt x="204" y="267"/>
                    <a:pt x="214" y="287"/>
                    <a:pt x="225" y="307"/>
                  </a:cubicBezTo>
                  <a:cubicBezTo>
                    <a:pt x="226" y="311"/>
                    <a:pt x="227" y="314"/>
                    <a:pt x="229" y="317"/>
                  </a:cubicBezTo>
                  <a:cubicBezTo>
                    <a:pt x="230" y="319"/>
                    <a:pt x="231" y="321"/>
                    <a:pt x="227" y="322"/>
                  </a:cubicBezTo>
                  <a:close/>
                </a:path>
              </a:pathLst>
            </a:custGeom>
            <a:solidFill>
              <a:srgbClr val="E5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F7C8E97B-17FE-ECB7-93C4-654F4D7A0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525" y="2316163"/>
              <a:ext cx="138113" cy="1192213"/>
            </a:xfrm>
            <a:custGeom>
              <a:avLst/>
              <a:gdLst>
                <a:gd name="T0" fmla="*/ 64 w 66"/>
                <a:gd name="T1" fmla="*/ 570 h 570"/>
                <a:gd name="T2" fmla="*/ 18 w 66"/>
                <a:gd name="T3" fmla="*/ 561 h 570"/>
                <a:gd name="T4" fmla="*/ 19 w 66"/>
                <a:gd name="T5" fmla="*/ 560 h 570"/>
                <a:gd name="T6" fmla="*/ 24 w 66"/>
                <a:gd name="T7" fmla="*/ 552 h 570"/>
                <a:gd name="T8" fmla="*/ 22 w 66"/>
                <a:gd name="T9" fmla="*/ 510 h 570"/>
                <a:gd name="T10" fmla="*/ 18 w 66"/>
                <a:gd name="T11" fmla="*/ 443 h 570"/>
                <a:gd name="T12" fmla="*/ 16 w 66"/>
                <a:gd name="T13" fmla="*/ 399 h 570"/>
                <a:gd name="T14" fmla="*/ 14 w 66"/>
                <a:gd name="T15" fmla="*/ 349 h 570"/>
                <a:gd name="T16" fmla="*/ 11 w 66"/>
                <a:gd name="T17" fmla="*/ 307 h 570"/>
                <a:gd name="T18" fmla="*/ 9 w 66"/>
                <a:gd name="T19" fmla="*/ 264 h 570"/>
                <a:gd name="T20" fmla="*/ 8 w 66"/>
                <a:gd name="T21" fmla="*/ 238 h 570"/>
                <a:gd name="T22" fmla="*/ 6 w 66"/>
                <a:gd name="T23" fmla="*/ 189 h 570"/>
                <a:gd name="T24" fmla="*/ 2 w 66"/>
                <a:gd name="T25" fmla="*/ 126 h 570"/>
                <a:gd name="T26" fmla="*/ 1 w 66"/>
                <a:gd name="T27" fmla="*/ 98 h 570"/>
                <a:gd name="T28" fmla="*/ 0 w 66"/>
                <a:gd name="T29" fmla="*/ 86 h 570"/>
                <a:gd name="T30" fmla="*/ 12 w 66"/>
                <a:gd name="T31" fmla="*/ 84 h 570"/>
                <a:gd name="T32" fmla="*/ 25 w 66"/>
                <a:gd name="T33" fmla="*/ 83 h 570"/>
                <a:gd name="T34" fmla="*/ 30 w 66"/>
                <a:gd name="T35" fmla="*/ 78 h 570"/>
                <a:gd name="T36" fmla="*/ 30 w 66"/>
                <a:gd name="T37" fmla="*/ 66 h 570"/>
                <a:gd name="T38" fmla="*/ 28 w 66"/>
                <a:gd name="T39" fmla="*/ 16 h 570"/>
                <a:gd name="T40" fmla="*/ 27 w 66"/>
                <a:gd name="T41" fmla="*/ 8 h 570"/>
                <a:gd name="T42" fmla="*/ 27 w 66"/>
                <a:gd name="T43" fmla="*/ 2 h 570"/>
                <a:gd name="T44" fmla="*/ 30 w 66"/>
                <a:gd name="T45" fmla="*/ 0 h 570"/>
                <a:gd name="T46" fmla="*/ 32 w 66"/>
                <a:gd name="T47" fmla="*/ 2 h 570"/>
                <a:gd name="T48" fmla="*/ 34 w 66"/>
                <a:gd name="T49" fmla="*/ 14 h 570"/>
                <a:gd name="T50" fmla="*/ 40 w 66"/>
                <a:gd name="T51" fmla="*/ 60 h 570"/>
                <a:gd name="T52" fmla="*/ 42 w 66"/>
                <a:gd name="T53" fmla="*/ 84 h 570"/>
                <a:gd name="T54" fmla="*/ 44 w 66"/>
                <a:gd name="T55" fmla="*/ 121 h 570"/>
                <a:gd name="T56" fmla="*/ 49 w 66"/>
                <a:gd name="T57" fmla="*/ 224 h 570"/>
                <a:gd name="T58" fmla="*/ 51 w 66"/>
                <a:gd name="T59" fmla="*/ 278 h 570"/>
                <a:gd name="T60" fmla="*/ 53 w 66"/>
                <a:gd name="T61" fmla="*/ 300 h 570"/>
                <a:gd name="T62" fmla="*/ 55 w 66"/>
                <a:gd name="T63" fmla="*/ 308 h 570"/>
                <a:gd name="T64" fmla="*/ 56 w 66"/>
                <a:gd name="T65" fmla="*/ 336 h 570"/>
                <a:gd name="T66" fmla="*/ 56 w 66"/>
                <a:gd name="T67" fmla="*/ 340 h 570"/>
                <a:gd name="T68" fmla="*/ 59 w 66"/>
                <a:gd name="T69" fmla="*/ 388 h 570"/>
                <a:gd name="T70" fmla="*/ 61 w 66"/>
                <a:gd name="T71" fmla="*/ 437 h 570"/>
                <a:gd name="T72" fmla="*/ 63 w 66"/>
                <a:gd name="T73" fmla="*/ 473 h 570"/>
                <a:gd name="T74" fmla="*/ 63 w 66"/>
                <a:gd name="T75" fmla="*/ 495 h 570"/>
                <a:gd name="T76" fmla="*/ 64 w 66"/>
                <a:gd name="T77" fmla="*/ 514 h 570"/>
                <a:gd name="T78" fmla="*/ 65 w 66"/>
                <a:gd name="T79" fmla="*/ 544 h 570"/>
                <a:gd name="T80" fmla="*/ 66 w 66"/>
                <a:gd name="T81" fmla="*/ 565 h 570"/>
                <a:gd name="T82" fmla="*/ 64 w 66"/>
                <a:gd name="T83" fmla="*/ 570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0">
                  <a:moveTo>
                    <a:pt x="64" y="570"/>
                  </a:moveTo>
                  <a:cubicBezTo>
                    <a:pt x="49" y="568"/>
                    <a:pt x="33" y="565"/>
                    <a:pt x="18" y="561"/>
                  </a:cubicBezTo>
                  <a:cubicBezTo>
                    <a:pt x="18" y="561"/>
                    <a:pt x="18" y="560"/>
                    <a:pt x="19" y="560"/>
                  </a:cubicBezTo>
                  <a:cubicBezTo>
                    <a:pt x="25" y="560"/>
                    <a:pt x="24" y="556"/>
                    <a:pt x="24" y="552"/>
                  </a:cubicBezTo>
                  <a:cubicBezTo>
                    <a:pt x="23" y="538"/>
                    <a:pt x="23" y="524"/>
                    <a:pt x="22" y="510"/>
                  </a:cubicBezTo>
                  <a:cubicBezTo>
                    <a:pt x="21" y="487"/>
                    <a:pt x="20" y="465"/>
                    <a:pt x="18" y="443"/>
                  </a:cubicBezTo>
                  <a:cubicBezTo>
                    <a:pt x="18" y="428"/>
                    <a:pt x="17" y="414"/>
                    <a:pt x="16" y="399"/>
                  </a:cubicBezTo>
                  <a:cubicBezTo>
                    <a:pt x="15" y="382"/>
                    <a:pt x="14" y="366"/>
                    <a:pt x="14" y="349"/>
                  </a:cubicBezTo>
                  <a:cubicBezTo>
                    <a:pt x="13" y="335"/>
                    <a:pt x="12" y="321"/>
                    <a:pt x="11" y="307"/>
                  </a:cubicBezTo>
                  <a:cubicBezTo>
                    <a:pt x="11" y="293"/>
                    <a:pt x="10" y="278"/>
                    <a:pt x="9" y="264"/>
                  </a:cubicBezTo>
                  <a:cubicBezTo>
                    <a:pt x="8" y="255"/>
                    <a:pt x="8" y="247"/>
                    <a:pt x="8" y="238"/>
                  </a:cubicBezTo>
                  <a:cubicBezTo>
                    <a:pt x="7" y="222"/>
                    <a:pt x="6" y="205"/>
                    <a:pt x="6" y="189"/>
                  </a:cubicBezTo>
                  <a:cubicBezTo>
                    <a:pt x="5" y="168"/>
                    <a:pt x="4" y="147"/>
                    <a:pt x="2" y="126"/>
                  </a:cubicBezTo>
                  <a:cubicBezTo>
                    <a:pt x="2" y="117"/>
                    <a:pt x="1" y="107"/>
                    <a:pt x="1" y="98"/>
                  </a:cubicBezTo>
                  <a:cubicBezTo>
                    <a:pt x="1" y="94"/>
                    <a:pt x="0" y="90"/>
                    <a:pt x="0" y="86"/>
                  </a:cubicBezTo>
                  <a:cubicBezTo>
                    <a:pt x="4" y="84"/>
                    <a:pt x="8" y="84"/>
                    <a:pt x="12" y="84"/>
                  </a:cubicBezTo>
                  <a:cubicBezTo>
                    <a:pt x="17" y="83"/>
                    <a:pt x="21" y="83"/>
                    <a:pt x="25" y="83"/>
                  </a:cubicBezTo>
                  <a:cubicBezTo>
                    <a:pt x="28" y="83"/>
                    <a:pt x="30" y="81"/>
                    <a:pt x="30" y="78"/>
                  </a:cubicBezTo>
                  <a:cubicBezTo>
                    <a:pt x="31" y="74"/>
                    <a:pt x="31" y="70"/>
                    <a:pt x="30" y="66"/>
                  </a:cubicBezTo>
                  <a:cubicBezTo>
                    <a:pt x="29" y="50"/>
                    <a:pt x="28" y="33"/>
                    <a:pt x="28" y="16"/>
                  </a:cubicBezTo>
                  <a:cubicBezTo>
                    <a:pt x="28" y="13"/>
                    <a:pt x="27" y="10"/>
                    <a:pt x="27" y="8"/>
                  </a:cubicBezTo>
                  <a:cubicBezTo>
                    <a:pt x="27" y="6"/>
                    <a:pt x="27" y="4"/>
                    <a:pt x="27" y="2"/>
                  </a:cubicBezTo>
                  <a:cubicBezTo>
                    <a:pt x="28" y="1"/>
                    <a:pt x="28" y="0"/>
                    <a:pt x="30" y="0"/>
                  </a:cubicBezTo>
                  <a:cubicBezTo>
                    <a:pt x="31" y="0"/>
                    <a:pt x="32" y="1"/>
                    <a:pt x="32" y="2"/>
                  </a:cubicBezTo>
                  <a:cubicBezTo>
                    <a:pt x="33" y="6"/>
                    <a:pt x="33" y="10"/>
                    <a:pt x="34" y="14"/>
                  </a:cubicBezTo>
                  <a:cubicBezTo>
                    <a:pt x="36" y="29"/>
                    <a:pt x="38" y="44"/>
                    <a:pt x="40" y="60"/>
                  </a:cubicBezTo>
                  <a:cubicBezTo>
                    <a:pt x="41" y="68"/>
                    <a:pt x="41" y="76"/>
                    <a:pt x="42" y="84"/>
                  </a:cubicBezTo>
                  <a:cubicBezTo>
                    <a:pt x="42" y="97"/>
                    <a:pt x="43" y="109"/>
                    <a:pt x="44" y="121"/>
                  </a:cubicBezTo>
                  <a:cubicBezTo>
                    <a:pt x="45" y="156"/>
                    <a:pt x="47" y="190"/>
                    <a:pt x="49" y="224"/>
                  </a:cubicBezTo>
                  <a:cubicBezTo>
                    <a:pt x="50" y="242"/>
                    <a:pt x="51" y="260"/>
                    <a:pt x="51" y="278"/>
                  </a:cubicBezTo>
                  <a:cubicBezTo>
                    <a:pt x="52" y="285"/>
                    <a:pt x="52" y="292"/>
                    <a:pt x="53" y="300"/>
                  </a:cubicBezTo>
                  <a:cubicBezTo>
                    <a:pt x="55" y="302"/>
                    <a:pt x="55" y="305"/>
                    <a:pt x="55" y="308"/>
                  </a:cubicBezTo>
                  <a:cubicBezTo>
                    <a:pt x="54" y="317"/>
                    <a:pt x="56" y="326"/>
                    <a:pt x="56" y="336"/>
                  </a:cubicBezTo>
                  <a:cubicBezTo>
                    <a:pt x="56" y="337"/>
                    <a:pt x="56" y="338"/>
                    <a:pt x="56" y="340"/>
                  </a:cubicBezTo>
                  <a:cubicBezTo>
                    <a:pt x="57" y="356"/>
                    <a:pt x="58" y="372"/>
                    <a:pt x="59" y="388"/>
                  </a:cubicBezTo>
                  <a:cubicBezTo>
                    <a:pt x="59" y="404"/>
                    <a:pt x="60" y="421"/>
                    <a:pt x="61" y="437"/>
                  </a:cubicBezTo>
                  <a:cubicBezTo>
                    <a:pt x="62" y="449"/>
                    <a:pt x="62" y="461"/>
                    <a:pt x="63" y="473"/>
                  </a:cubicBezTo>
                  <a:cubicBezTo>
                    <a:pt x="62" y="480"/>
                    <a:pt x="62" y="487"/>
                    <a:pt x="63" y="495"/>
                  </a:cubicBezTo>
                  <a:cubicBezTo>
                    <a:pt x="64" y="501"/>
                    <a:pt x="63" y="507"/>
                    <a:pt x="64" y="514"/>
                  </a:cubicBezTo>
                  <a:cubicBezTo>
                    <a:pt x="64" y="524"/>
                    <a:pt x="65" y="534"/>
                    <a:pt x="65" y="544"/>
                  </a:cubicBezTo>
                  <a:cubicBezTo>
                    <a:pt x="65" y="551"/>
                    <a:pt x="66" y="558"/>
                    <a:pt x="66" y="565"/>
                  </a:cubicBezTo>
                  <a:cubicBezTo>
                    <a:pt x="66" y="567"/>
                    <a:pt x="66" y="569"/>
                    <a:pt x="64" y="570"/>
                  </a:cubicBezTo>
                  <a:close/>
                </a:path>
              </a:pathLst>
            </a:custGeom>
            <a:solidFill>
              <a:srgbClr val="F9B0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B767022F-D0EF-5446-A4D8-270344145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4363" y="2487613"/>
              <a:ext cx="142875" cy="1039813"/>
            </a:xfrm>
            <a:custGeom>
              <a:avLst/>
              <a:gdLst>
                <a:gd name="T0" fmla="*/ 46 w 68"/>
                <a:gd name="T1" fmla="*/ 497 h 497"/>
                <a:gd name="T2" fmla="*/ 0 w 68"/>
                <a:gd name="T3" fmla="*/ 493 h 497"/>
                <a:gd name="T4" fmla="*/ 7 w 68"/>
                <a:gd name="T5" fmla="*/ 482 h 497"/>
                <a:gd name="T6" fmla="*/ 9 w 68"/>
                <a:gd name="T7" fmla="*/ 419 h 497"/>
                <a:gd name="T8" fmla="*/ 10 w 68"/>
                <a:gd name="T9" fmla="*/ 390 h 497"/>
                <a:gd name="T10" fmla="*/ 13 w 68"/>
                <a:gd name="T11" fmla="*/ 327 h 497"/>
                <a:gd name="T12" fmla="*/ 14 w 68"/>
                <a:gd name="T13" fmla="*/ 298 h 497"/>
                <a:gd name="T14" fmla="*/ 17 w 68"/>
                <a:gd name="T15" fmla="*/ 236 h 497"/>
                <a:gd name="T16" fmla="*/ 19 w 68"/>
                <a:gd name="T17" fmla="*/ 189 h 497"/>
                <a:gd name="T18" fmla="*/ 21 w 68"/>
                <a:gd name="T19" fmla="*/ 126 h 497"/>
                <a:gd name="T20" fmla="*/ 23 w 68"/>
                <a:gd name="T21" fmla="*/ 101 h 497"/>
                <a:gd name="T22" fmla="*/ 25 w 68"/>
                <a:gd name="T23" fmla="*/ 45 h 497"/>
                <a:gd name="T24" fmla="*/ 26 w 68"/>
                <a:gd name="T25" fmla="*/ 10 h 497"/>
                <a:gd name="T26" fmla="*/ 28 w 68"/>
                <a:gd name="T27" fmla="*/ 2 h 497"/>
                <a:gd name="T28" fmla="*/ 39 w 68"/>
                <a:gd name="T29" fmla="*/ 1 h 497"/>
                <a:gd name="T30" fmla="*/ 62 w 68"/>
                <a:gd name="T31" fmla="*/ 2 h 497"/>
                <a:gd name="T32" fmla="*/ 68 w 68"/>
                <a:gd name="T33" fmla="*/ 4 h 497"/>
                <a:gd name="T34" fmla="*/ 67 w 68"/>
                <a:gd name="T35" fmla="*/ 23 h 497"/>
                <a:gd name="T36" fmla="*/ 67 w 68"/>
                <a:gd name="T37" fmla="*/ 25 h 497"/>
                <a:gd name="T38" fmla="*/ 67 w 68"/>
                <a:gd name="T39" fmla="*/ 27 h 497"/>
                <a:gd name="T40" fmla="*/ 65 w 68"/>
                <a:gd name="T41" fmla="*/ 69 h 497"/>
                <a:gd name="T42" fmla="*/ 65 w 68"/>
                <a:gd name="T43" fmla="*/ 109 h 497"/>
                <a:gd name="T44" fmla="*/ 62 w 68"/>
                <a:gd name="T45" fmla="*/ 141 h 497"/>
                <a:gd name="T46" fmla="*/ 57 w 68"/>
                <a:gd name="T47" fmla="*/ 201 h 497"/>
                <a:gd name="T48" fmla="*/ 57 w 68"/>
                <a:gd name="T49" fmla="*/ 289 h 497"/>
                <a:gd name="T50" fmla="*/ 57 w 68"/>
                <a:gd name="T51" fmla="*/ 292 h 497"/>
                <a:gd name="T52" fmla="*/ 56 w 68"/>
                <a:gd name="T53" fmla="*/ 296 h 497"/>
                <a:gd name="T54" fmla="*/ 55 w 68"/>
                <a:gd name="T55" fmla="*/ 329 h 497"/>
                <a:gd name="T56" fmla="*/ 53 w 68"/>
                <a:gd name="T57" fmla="*/ 390 h 497"/>
                <a:gd name="T58" fmla="*/ 51 w 68"/>
                <a:gd name="T59" fmla="*/ 418 h 497"/>
                <a:gd name="T60" fmla="*/ 49 w 68"/>
                <a:gd name="T61" fmla="*/ 478 h 497"/>
                <a:gd name="T62" fmla="*/ 49 w 68"/>
                <a:gd name="T63" fmla="*/ 491 h 497"/>
                <a:gd name="T64" fmla="*/ 46 w 68"/>
                <a:gd name="T65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497">
                  <a:moveTo>
                    <a:pt x="46" y="497"/>
                  </a:moveTo>
                  <a:cubicBezTo>
                    <a:pt x="31" y="496"/>
                    <a:pt x="15" y="495"/>
                    <a:pt x="0" y="493"/>
                  </a:cubicBezTo>
                  <a:cubicBezTo>
                    <a:pt x="6" y="491"/>
                    <a:pt x="6" y="487"/>
                    <a:pt x="7" y="482"/>
                  </a:cubicBezTo>
                  <a:cubicBezTo>
                    <a:pt x="7" y="461"/>
                    <a:pt x="8" y="440"/>
                    <a:pt x="9" y="419"/>
                  </a:cubicBezTo>
                  <a:cubicBezTo>
                    <a:pt x="10" y="410"/>
                    <a:pt x="10" y="400"/>
                    <a:pt x="10" y="390"/>
                  </a:cubicBezTo>
                  <a:cubicBezTo>
                    <a:pt x="11" y="369"/>
                    <a:pt x="12" y="348"/>
                    <a:pt x="13" y="327"/>
                  </a:cubicBezTo>
                  <a:cubicBezTo>
                    <a:pt x="13" y="317"/>
                    <a:pt x="14" y="307"/>
                    <a:pt x="14" y="298"/>
                  </a:cubicBezTo>
                  <a:cubicBezTo>
                    <a:pt x="15" y="277"/>
                    <a:pt x="16" y="256"/>
                    <a:pt x="17" y="236"/>
                  </a:cubicBezTo>
                  <a:cubicBezTo>
                    <a:pt x="18" y="220"/>
                    <a:pt x="18" y="205"/>
                    <a:pt x="19" y="189"/>
                  </a:cubicBezTo>
                  <a:cubicBezTo>
                    <a:pt x="20" y="168"/>
                    <a:pt x="20" y="147"/>
                    <a:pt x="21" y="126"/>
                  </a:cubicBezTo>
                  <a:cubicBezTo>
                    <a:pt x="22" y="118"/>
                    <a:pt x="22" y="110"/>
                    <a:pt x="23" y="101"/>
                  </a:cubicBezTo>
                  <a:cubicBezTo>
                    <a:pt x="23" y="82"/>
                    <a:pt x="24" y="63"/>
                    <a:pt x="25" y="45"/>
                  </a:cubicBezTo>
                  <a:cubicBezTo>
                    <a:pt x="26" y="33"/>
                    <a:pt x="26" y="21"/>
                    <a:pt x="26" y="10"/>
                  </a:cubicBezTo>
                  <a:cubicBezTo>
                    <a:pt x="27" y="7"/>
                    <a:pt x="26" y="5"/>
                    <a:pt x="28" y="2"/>
                  </a:cubicBezTo>
                  <a:cubicBezTo>
                    <a:pt x="31" y="0"/>
                    <a:pt x="35" y="1"/>
                    <a:pt x="39" y="1"/>
                  </a:cubicBezTo>
                  <a:cubicBezTo>
                    <a:pt x="47" y="2"/>
                    <a:pt x="54" y="2"/>
                    <a:pt x="62" y="2"/>
                  </a:cubicBezTo>
                  <a:cubicBezTo>
                    <a:pt x="64" y="1"/>
                    <a:pt x="66" y="1"/>
                    <a:pt x="68" y="4"/>
                  </a:cubicBezTo>
                  <a:cubicBezTo>
                    <a:pt x="67" y="10"/>
                    <a:pt x="68" y="17"/>
                    <a:pt x="67" y="23"/>
                  </a:cubicBezTo>
                  <a:cubicBezTo>
                    <a:pt x="67" y="24"/>
                    <a:pt x="67" y="25"/>
                    <a:pt x="67" y="25"/>
                  </a:cubicBezTo>
                  <a:cubicBezTo>
                    <a:pt x="67" y="26"/>
                    <a:pt x="67" y="27"/>
                    <a:pt x="67" y="27"/>
                  </a:cubicBezTo>
                  <a:cubicBezTo>
                    <a:pt x="67" y="41"/>
                    <a:pt x="65" y="55"/>
                    <a:pt x="65" y="69"/>
                  </a:cubicBezTo>
                  <a:cubicBezTo>
                    <a:pt x="66" y="83"/>
                    <a:pt x="65" y="96"/>
                    <a:pt x="65" y="109"/>
                  </a:cubicBezTo>
                  <a:cubicBezTo>
                    <a:pt x="65" y="120"/>
                    <a:pt x="63" y="131"/>
                    <a:pt x="62" y="141"/>
                  </a:cubicBezTo>
                  <a:cubicBezTo>
                    <a:pt x="60" y="161"/>
                    <a:pt x="57" y="181"/>
                    <a:pt x="57" y="201"/>
                  </a:cubicBezTo>
                  <a:cubicBezTo>
                    <a:pt x="57" y="230"/>
                    <a:pt x="57" y="260"/>
                    <a:pt x="57" y="289"/>
                  </a:cubicBezTo>
                  <a:cubicBezTo>
                    <a:pt x="57" y="290"/>
                    <a:pt x="57" y="291"/>
                    <a:pt x="57" y="292"/>
                  </a:cubicBezTo>
                  <a:cubicBezTo>
                    <a:pt x="57" y="293"/>
                    <a:pt x="56" y="294"/>
                    <a:pt x="56" y="296"/>
                  </a:cubicBezTo>
                  <a:cubicBezTo>
                    <a:pt x="57" y="307"/>
                    <a:pt x="55" y="318"/>
                    <a:pt x="55" y="329"/>
                  </a:cubicBezTo>
                  <a:cubicBezTo>
                    <a:pt x="54" y="349"/>
                    <a:pt x="53" y="370"/>
                    <a:pt x="53" y="390"/>
                  </a:cubicBezTo>
                  <a:cubicBezTo>
                    <a:pt x="52" y="400"/>
                    <a:pt x="52" y="409"/>
                    <a:pt x="51" y="418"/>
                  </a:cubicBezTo>
                  <a:cubicBezTo>
                    <a:pt x="51" y="438"/>
                    <a:pt x="50" y="458"/>
                    <a:pt x="49" y="478"/>
                  </a:cubicBezTo>
                  <a:cubicBezTo>
                    <a:pt x="48" y="482"/>
                    <a:pt x="49" y="487"/>
                    <a:pt x="49" y="491"/>
                  </a:cubicBezTo>
                  <a:cubicBezTo>
                    <a:pt x="48" y="493"/>
                    <a:pt x="49" y="496"/>
                    <a:pt x="46" y="497"/>
                  </a:cubicBezTo>
                  <a:close/>
                </a:path>
              </a:pathLst>
            </a:custGeom>
            <a:solidFill>
              <a:srgbClr val="E9D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DAEF3A1B-C28A-93B4-4C8F-35F41C2D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2738" y="2490788"/>
              <a:ext cx="131763" cy="998538"/>
            </a:xfrm>
            <a:custGeom>
              <a:avLst/>
              <a:gdLst>
                <a:gd name="T0" fmla="*/ 38 w 63"/>
                <a:gd name="T1" fmla="*/ 2 h 477"/>
                <a:gd name="T2" fmla="*/ 40 w 63"/>
                <a:gd name="T3" fmla="*/ 20 h 477"/>
                <a:gd name="T4" fmla="*/ 42 w 63"/>
                <a:gd name="T5" fmla="*/ 63 h 477"/>
                <a:gd name="T6" fmla="*/ 43 w 63"/>
                <a:gd name="T7" fmla="*/ 80 h 477"/>
                <a:gd name="T8" fmla="*/ 44 w 63"/>
                <a:gd name="T9" fmla="*/ 115 h 477"/>
                <a:gd name="T10" fmla="*/ 47 w 63"/>
                <a:gd name="T11" fmla="*/ 179 h 477"/>
                <a:gd name="T12" fmla="*/ 50 w 63"/>
                <a:gd name="T13" fmla="*/ 233 h 477"/>
                <a:gd name="T14" fmla="*/ 53 w 63"/>
                <a:gd name="T15" fmla="*/ 288 h 477"/>
                <a:gd name="T16" fmla="*/ 56 w 63"/>
                <a:gd name="T17" fmla="*/ 339 h 477"/>
                <a:gd name="T18" fmla="*/ 59 w 63"/>
                <a:gd name="T19" fmla="*/ 395 h 477"/>
                <a:gd name="T20" fmla="*/ 60 w 63"/>
                <a:gd name="T21" fmla="*/ 428 h 477"/>
                <a:gd name="T22" fmla="*/ 62 w 63"/>
                <a:gd name="T23" fmla="*/ 471 h 477"/>
                <a:gd name="T24" fmla="*/ 57 w 63"/>
                <a:gd name="T25" fmla="*/ 477 h 477"/>
                <a:gd name="T26" fmla="*/ 55 w 63"/>
                <a:gd name="T27" fmla="*/ 477 h 477"/>
                <a:gd name="T28" fmla="*/ 22 w 63"/>
                <a:gd name="T29" fmla="*/ 469 h 477"/>
                <a:gd name="T30" fmla="*/ 21 w 63"/>
                <a:gd name="T31" fmla="*/ 463 h 477"/>
                <a:gd name="T32" fmla="*/ 20 w 63"/>
                <a:gd name="T33" fmla="*/ 451 h 477"/>
                <a:gd name="T34" fmla="*/ 18 w 63"/>
                <a:gd name="T35" fmla="*/ 412 h 477"/>
                <a:gd name="T36" fmla="*/ 18 w 63"/>
                <a:gd name="T37" fmla="*/ 400 h 477"/>
                <a:gd name="T38" fmla="*/ 18 w 63"/>
                <a:gd name="T39" fmla="*/ 384 h 477"/>
                <a:gd name="T40" fmla="*/ 17 w 63"/>
                <a:gd name="T41" fmla="*/ 359 h 477"/>
                <a:gd name="T42" fmla="*/ 15 w 63"/>
                <a:gd name="T43" fmla="*/ 332 h 477"/>
                <a:gd name="T44" fmla="*/ 13 w 63"/>
                <a:gd name="T45" fmla="*/ 286 h 477"/>
                <a:gd name="T46" fmla="*/ 12 w 63"/>
                <a:gd name="T47" fmla="*/ 265 h 477"/>
                <a:gd name="T48" fmla="*/ 9 w 63"/>
                <a:gd name="T49" fmla="*/ 212 h 477"/>
                <a:gd name="T50" fmla="*/ 7 w 63"/>
                <a:gd name="T51" fmla="*/ 188 h 477"/>
                <a:gd name="T52" fmla="*/ 4 w 63"/>
                <a:gd name="T53" fmla="*/ 124 h 477"/>
                <a:gd name="T54" fmla="*/ 4 w 63"/>
                <a:gd name="T55" fmla="*/ 101 h 477"/>
                <a:gd name="T56" fmla="*/ 1 w 63"/>
                <a:gd name="T57" fmla="*/ 36 h 477"/>
                <a:gd name="T58" fmla="*/ 0 w 63"/>
                <a:gd name="T59" fmla="*/ 4 h 477"/>
                <a:gd name="T60" fmla="*/ 4 w 63"/>
                <a:gd name="T61" fmla="*/ 2 h 477"/>
                <a:gd name="T62" fmla="*/ 31 w 63"/>
                <a:gd name="T63" fmla="*/ 1 h 477"/>
                <a:gd name="T64" fmla="*/ 38 w 63"/>
                <a:gd name="T65" fmla="*/ 2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477">
                  <a:moveTo>
                    <a:pt x="38" y="2"/>
                  </a:moveTo>
                  <a:cubicBezTo>
                    <a:pt x="40" y="8"/>
                    <a:pt x="39" y="14"/>
                    <a:pt x="40" y="20"/>
                  </a:cubicBezTo>
                  <a:cubicBezTo>
                    <a:pt x="41" y="34"/>
                    <a:pt x="41" y="49"/>
                    <a:pt x="42" y="63"/>
                  </a:cubicBezTo>
                  <a:cubicBezTo>
                    <a:pt x="43" y="69"/>
                    <a:pt x="43" y="75"/>
                    <a:pt x="43" y="80"/>
                  </a:cubicBezTo>
                  <a:cubicBezTo>
                    <a:pt x="43" y="92"/>
                    <a:pt x="44" y="103"/>
                    <a:pt x="44" y="115"/>
                  </a:cubicBezTo>
                  <a:cubicBezTo>
                    <a:pt x="45" y="136"/>
                    <a:pt x="46" y="158"/>
                    <a:pt x="47" y="179"/>
                  </a:cubicBezTo>
                  <a:cubicBezTo>
                    <a:pt x="48" y="197"/>
                    <a:pt x="49" y="215"/>
                    <a:pt x="50" y="233"/>
                  </a:cubicBezTo>
                  <a:cubicBezTo>
                    <a:pt x="51" y="251"/>
                    <a:pt x="52" y="269"/>
                    <a:pt x="53" y="288"/>
                  </a:cubicBezTo>
                  <a:cubicBezTo>
                    <a:pt x="54" y="305"/>
                    <a:pt x="55" y="322"/>
                    <a:pt x="56" y="339"/>
                  </a:cubicBezTo>
                  <a:cubicBezTo>
                    <a:pt x="57" y="358"/>
                    <a:pt x="57" y="376"/>
                    <a:pt x="59" y="395"/>
                  </a:cubicBezTo>
                  <a:cubicBezTo>
                    <a:pt x="60" y="406"/>
                    <a:pt x="60" y="417"/>
                    <a:pt x="60" y="428"/>
                  </a:cubicBezTo>
                  <a:cubicBezTo>
                    <a:pt x="61" y="443"/>
                    <a:pt x="62" y="457"/>
                    <a:pt x="62" y="471"/>
                  </a:cubicBezTo>
                  <a:cubicBezTo>
                    <a:pt x="63" y="477"/>
                    <a:pt x="62" y="477"/>
                    <a:pt x="57" y="477"/>
                  </a:cubicBezTo>
                  <a:cubicBezTo>
                    <a:pt x="56" y="477"/>
                    <a:pt x="55" y="477"/>
                    <a:pt x="55" y="477"/>
                  </a:cubicBezTo>
                  <a:cubicBezTo>
                    <a:pt x="44" y="475"/>
                    <a:pt x="33" y="473"/>
                    <a:pt x="22" y="469"/>
                  </a:cubicBezTo>
                  <a:cubicBezTo>
                    <a:pt x="21" y="467"/>
                    <a:pt x="21" y="465"/>
                    <a:pt x="21" y="463"/>
                  </a:cubicBezTo>
                  <a:cubicBezTo>
                    <a:pt x="21" y="459"/>
                    <a:pt x="22" y="455"/>
                    <a:pt x="20" y="451"/>
                  </a:cubicBezTo>
                  <a:cubicBezTo>
                    <a:pt x="18" y="438"/>
                    <a:pt x="19" y="425"/>
                    <a:pt x="18" y="412"/>
                  </a:cubicBezTo>
                  <a:cubicBezTo>
                    <a:pt x="18" y="408"/>
                    <a:pt x="17" y="404"/>
                    <a:pt x="18" y="400"/>
                  </a:cubicBezTo>
                  <a:cubicBezTo>
                    <a:pt x="19" y="395"/>
                    <a:pt x="19" y="389"/>
                    <a:pt x="18" y="384"/>
                  </a:cubicBezTo>
                  <a:cubicBezTo>
                    <a:pt x="17" y="376"/>
                    <a:pt x="17" y="367"/>
                    <a:pt x="17" y="359"/>
                  </a:cubicBezTo>
                  <a:cubicBezTo>
                    <a:pt x="16" y="350"/>
                    <a:pt x="16" y="341"/>
                    <a:pt x="15" y="332"/>
                  </a:cubicBezTo>
                  <a:cubicBezTo>
                    <a:pt x="14" y="317"/>
                    <a:pt x="14" y="302"/>
                    <a:pt x="13" y="286"/>
                  </a:cubicBezTo>
                  <a:cubicBezTo>
                    <a:pt x="12" y="279"/>
                    <a:pt x="12" y="272"/>
                    <a:pt x="12" y="265"/>
                  </a:cubicBezTo>
                  <a:cubicBezTo>
                    <a:pt x="11" y="247"/>
                    <a:pt x="9" y="230"/>
                    <a:pt x="9" y="212"/>
                  </a:cubicBezTo>
                  <a:cubicBezTo>
                    <a:pt x="9" y="204"/>
                    <a:pt x="8" y="196"/>
                    <a:pt x="7" y="188"/>
                  </a:cubicBezTo>
                  <a:cubicBezTo>
                    <a:pt x="6" y="167"/>
                    <a:pt x="6" y="145"/>
                    <a:pt x="4" y="124"/>
                  </a:cubicBezTo>
                  <a:cubicBezTo>
                    <a:pt x="3" y="116"/>
                    <a:pt x="3" y="109"/>
                    <a:pt x="4" y="101"/>
                  </a:cubicBezTo>
                  <a:cubicBezTo>
                    <a:pt x="3" y="79"/>
                    <a:pt x="2" y="58"/>
                    <a:pt x="1" y="36"/>
                  </a:cubicBezTo>
                  <a:cubicBezTo>
                    <a:pt x="0" y="25"/>
                    <a:pt x="0" y="15"/>
                    <a:pt x="0" y="4"/>
                  </a:cubicBezTo>
                  <a:cubicBezTo>
                    <a:pt x="1" y="2"/>
                    <a:pt x="2" y="2"/>
                    <a:pt x="4" y="2"/>
                  </a:cubicBezTo>
                  <a:cubicBezTo>
                    <a:pt x="13" y="2"/>
                    <a:pt x="22" y="1"/>
                    <a:pt x="31" y="1"/>
                  </a:cubicBezTo>
                  <a:cubicBezTo>
                    <a:pt x="34" y="1"/>
                    <a:pt x="36" y="0"/>
                    <a:pt x="38" y="2"/>
                  </a:cubicBezTo>
                  <a:close/>
                </a:path>
              </a:pathLst>
            </a:custGeom>
            <a:solidFill>
              <a:srgbClr val="F393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3B44A151-1B48-AAB2-2225-E430F442F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475" y="2220913"/>
              <a:ext cx="412750" cy="1196975"/>
            </a:xfrm>
            <a:custGeom>
              <a:avLst/>
              <a:gdLst>
                <a:gd name="T0" fmla="*/ 123 w 197"/>
                <a:gd name="T1" fmla="*/ 270 h 572"/>
                <a:gd name="T2" fmla="*/ 111 w 197"/>
                <a:gd name="T3" fmla="*/ 308 h 572"/>
                <a:gd name="T4" fmla="*/ 107 w 197"/>
                <a:gd name="T5" fmla="*/ 290 h 572"/>
                <a:gd name="T6" fmla="*/ 104 w 197"/>
                <a:gd name="T7" fmla="*/ 296 h 572"/>
                <a:gd name="T8" fmla="*/ 108 w 197"/>
                <a:gd name="T9" fmla="*/ 316 h 572"/>
                <a:gd name="T10" fmla="*/ 89 w 197"/>
                <a:gd name="T11" fmla="*/ 362 h 572"/>
                <a:gd name="T12" fmla="*/ 83 w 197"/>
                <a:gd name="T13" fmla="*/ 369 h 572"/>
                <a:gd name="T14" fmla="*/ 75 w 197"/>
                <a:gd name="T15" fmla="*/ 381 h 572"/>
                <a:gd name="T16" fmla="*/ 76 w 197"/>
                <a:gd name="T17" fmla="*/ 393 h 572"/>
                <a:gd name="T18" fmla="*/ 68 w 197"/>
                <a:gd name="T19" fmla="*/ 415 h 572"/>
                <a:gd name="T20" fmla="*/ 54 w 197"/>
                <a:gd name="T21" fmla="*/ 449 h 572"/>
                <a:gd name="T22" fmla="*/ 48 w 197"/>
                <a:gd name="T23" fmla="*/ 451 h 572"/>
                <a:gd name="T24" fmla="*/ 47 w 197"/>
                <a:gd name="T25" fmla="*/ 452 h 572"/>
                <a:gd name="T26" fmla="*/ 42 w 197"/>
                <a:gd name="T27" fmla="*/ 478 h 572"/>
                <a:gd name="T28" fmla="*/ 25 w 197"/>
                <a:gd name="T29" fmla="*/ 518 h 572"/>
                <a:gd name="T30" fmla="*/ 22 w 197"/>
                <a:gd name="T31" fmla="*/ 529 h 572"/>
                <a:gd name="T32" fmla="*/ 19 w 197"/>
                <a:gd name="T33" fmla="*/ 536 h 572"/>
                <a:gd name="T34" fmla="*/ 12 w 197"/>
                <a:gd name="T35" fmla="*/ 537 h 572"/>
                <a:gd name="T36" fmla="*/ 13 w 197"/>
                <a:gd name="T37" fmla="*/ 549 h 572"/>
                <a:gd name="T38" fmla="*/ 7 w 197"/>
                <a:gd name="T39" fmla="*/ 567 h 572"/>
                <a:gd name="T40" fmla="*/ 1 w 197"/>
                <a:gd name="T41" fmla="*/ 567 h 572"/>
                <a:gd name="T42" fmla="*/ 0 w 197"/>
                <a:gd name="T43" fmla="*/ 553 h 572"/>
                <a:gd name="T44" fmla="*/ 7 w 197"/>
                <a:gd name="T45" fmla="*/ 527 h 572"/>
                <a:gd name="T46" fmla="*/ 18 w 197"/>
                <a:gd name="T47" fmla="*/ 514 h 572"/>
                <a:gd name="T48" fmla="*/ 15 w 197"/>
                <a:gd name="T49" fmla="*/ 500 h 572"/>
                <a:gd name="T50" fmla="*/ 24 w 197"/>
                <a:gd name="T51" fmla="*/ 468 h 572"/>
                <a:gd name="T52" fmla="*/ 28 w 197"/>
                <a:gd name="T53" fmla="*/ 456 h 572"/>
                <a:gd name="T54" fmla="*/ 38 w 197"/>
                <a:gd name="T55" fmla="*/ 418 h 572"/>
                <a:gd name="T56" fmla="*/ 75 w 197"/>
                <a:gd name="T57" fmla="*/ 287 h 572"/>
                <a:gd name="T58" fmla="*/ 111 w 197"/>
                <a:gd name="T59" fmla="*/ 164 h 572"/>
                <a:gd name="T60" fmla="*/ 101 w 197"/>
                <a:gd name="T61" fmla="*/ 144 h 572"/>
                <a:gd name="T62" fmla="*/ 118 w 197"/>
                <a:gd name="T63" fmla="*/ 134 h 572"/>
                <a:gd name="T64" fmla="*/ 125 w 197"/>
                <a:gd name="T65" fmla="*/ 105 h 572"/>
                <a:gd name="T66" fmla="*/ 134 w 197"/>
                <a:gd name="T67" fmla="*/ 82 h 572"/>
                <a:gd name="T68" fmla="*/ 158 w 197"/>
                <a:gd name="T69" fmla="*/ 1 h 572"/>
                <a:gd name="T70" fmla="*/ 180 w 197"/>
                <a:gd name="T71" fmla="*/ 6 h 572"/>
                <a:gd name="T72" fmla="*/ 197 w 197"/>
                <a:gd name="T73" fmla="*/ 13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7" h="572">
                  <a:moveTo>
                    <a:pt x="197" y="13"/>
                  </a:moveTo>
                  <a:cubicBezTo>
                    <a:pt x="172" y="99"/>
                    <a:pt x="148" y="184"/>
                    <a:pt x="123" y="270"/>
                  </a:cubicBezTo>
                  <a:cubicBezTo>
                    <a:pt x="119" y="283"/>
                    <a:pt x="116" y="296"/>
                    <a:pt x="112" y="308"/>
                  </a:cubicBezTo>
                  <a:cubicBezTo>
                    <a:pt x="112" y="308"/>
                    <a:pt x="111" y="308"/>
                    <a:pt x="111" y="308"/>
                  </a:cubicBezTo>
                  <a:cubicBezTo>
                    <a:pt x="107" y="305"/>
                    <a:pt x="106" y="301"/>
                    <a:pt x="109" y="297"/>
                  </a:cubicBezTo>
                  <a:cubicBezTo>
                    <a:pt x="111" y="294"/>
                    <a:pt x="110" y="292"/>
                    <a:pt x="107" y="290"/>
                  </a:cubicBezTo>
                  <a:cubicBezTo>
                    <a:pt x="105" y="289"/>
                    <a:pt x="104" y="287"/>
                    <a:pt x="103" y="285"/>
                  </a:cubicBezTo>
                  <a:cubicBezTo>
                    <a:pt x="102" y="289"/>
                    <a:pt x="103" y="293"/>
                    <a:pt x="104" y="296"/>
                  </a:cubicBezTo>
                  <a:cubicBezTo>
                    <a:pt x="106" y="301"/>
                    <a:pt x="106" y="307"/>
                    <a:pt x="109" y="311"/>
                  </a:cubicBezTo>
                  <a:cubicBezTo>
                    <a:pt x="111" y="313"/>
                    <a:pt x="110" y="315"/>
                    <a:pt x="108" y="316"/>
                  </a:cubicBezTo>
                  <a:cubicBezTo>
                    <a:pt x="103" y="321"/>
                    <a:pt x="101" y="326"/>
                    <a:pt x="100" y="333"/>
                  </a:cubicBezTo>
                  <a:cubicBezTo>
                    <a:pt x="99" y="343"/>
                    <a:pt x="94" y="353"/>
                    <a:pt x="89" y="362"/>
                  </a:cubicBezTo>
                  <a:cubicBezTo>
                    <a:pt x="88" y="364"/>
                    <a:pt x="87" y="365"/>
                    <a:pt x="85" y="366"/>
                  </a:cubicBezTo>
                  <a:cubicBezTo>
                    <a:pt x="82" y="366"/>
                    <a:pt x="81" y="367"/>
                    <a:pt x="83" y="369"/>
                  </a:cubicBezTo>
                  <a:cubicBezTo>
                    <a:pt x="84" y="374"/>
                    <a:pt x="83" y="377"/>
                    <a:pt x="81" y="381"/>
                  </a:cubicBezTo>
                  <a:cubicBezTo>
                    <a:pt x="79" y="384"/>
                    <a:pt x="77" y="384"/>
                    <a:pt x="75" y="381"/>
                  </a:cubicBezTo>
                  <a:cubicBezTo>
                    <a:pt x="74" y="380"/>
                    <a:pt x="74" y="380"/>
                    <a:pt x="73" y="380"/>
                  </a:cubicBezTo>
                  <a:cubicBezTo>
                    <a:pt x="76" y="384"/>
                    <a:pt x="75" y="388"/>
                    <a:pt x="76" y="393"/>
                  </a:cubicBezTo>
                  <a:cubicBezTo>
                    <a:pt x="76" y="394"/>
                    <a:pt x="76" y="395"/>
                    <a:pt x="76" y="396"/>
                  </a:cubicBezTo>
                  <a:cubicBezTo>
                    <a:pt x="71" y="401"/>
                    <a:pt x="71" y="409"/>
                    <a:pt x="68" y="415"/>
                  </a:cubicBezTo>
                  <a:cubicBezTo>
                    <a:pt x="64" y="425"/>
                    <a:pt x="63" y="436"/>
                    <a:pt x="55" y="444"/>
                  </a:cubicBezTo>
                  <a:cubicBezTo>
                    <a:pt x="54" y="446"/>
                    <a:pt x="54" y="447"/>
                    <a:pt x="54" y="449"/>
                  </a:cubicBezTo>
                  <a:cubicBezTo>
                    <a:pt x="55" y="452"/>
                    <a:pt x="54" y="454"/>
                    <a:pt x="52" y="454"/>
                  </a:cubicBezTo>
                  <a:cubicBezTo>
                    <a:pt x="49" y="455"/>
                    <a:pt x="49" y="453"/>
                    <a:pt x="48" y="451"/>
                  </a:cubicBezTo>
                  <a:cubicBezTo>
                    <a:pt x="47" y="450"/>
                    <a:pt x="47" y="449"/>
                    <a:pt x="45" y="448"/>
                  </a:cubicBezTo>
                  <a:cubicBezTo>
                    <a:pt x="45" y="450"/>
                    <a:pt x="46" y="451"/>
                    <a:pt x="47" y="452"/>
                  </a:cubicBezTo>
                  <a:cubicBezTo>
                    <a:pt x="52" y="459"/>
                    <a:pt x="52" y="465"/>
                    <a:pt x="45" y="471"/>
                  </a:cubicBezTo>
                  <a:cubicBezTo>
                    <a:pt x="43" y="473"/>
                    <a:pt x="42" y="475"/>
                    <a:pt x="42" y="478"/>
                  </a:cubicBezTo>
                  <a:cubicBezTo>
                    <a:pt x="39" y="485"/>
                    <a:pt x="39" y="493"/>
                    <a:pt x="35" y="500"/>
                  </a:cubicBezTo>
                  <a:cubicBezTo>
                    <a:pt x="31" y="506"/>
                    <a:pt x="31" y="513"/>
                    <a:pt x="25" y="518"/>
                  </a:cubicBezTo>
                  <a:cubicBezTo>
                    <a:pt x="23" y="520"/>
                    <a:pt x="22" y="522"/>
                    <a:pt x="23" y="525"/>
                  </a:cubicBezTo>
                  <a:cubicBezTo>
                    <a:pt x="23" y="526"/>
                    <a:pt x="24" y="528"/>
                    <a:pt x="22" y="529"/>
                  </a:cubicBezTo>
                  <a:cubicBezTo>
                    <a:pt x="20" y="531"/>
                    <a:pt x="19" y="529"/>
                    <a:pt x="16" y="528"/>
                  </a:cubicBezTo>
                  <a:cubicBezTo>
                    <a:pt x="19" y="531"/>
                    <a:pt x="20" y="533"/>
                    <a:pt x="19" y="536"/>
                  </a:cubicBezTo>
                  <a:cubicBezTo>
                    <a:pt x="18" y="538"/>
                    <a:pt x="18" y="540"/>
                    <a:pt x="16" y="541"/>
                  </a:cubicBezTo>
                  <a:cubicBezTo>
                    <a:pt x="14" y="541"/>
                    <a:pt x="13" y="539"/>
                    <a:pt x="12" y="537"/>
                  </a:cubicBezTo>
                  <a:cubicBezTo>
                    <a:pt x="12" y="538"/>
                    <a:pt x="13" y="539"/>
                    <a:pt x="14" y="540"/>
                  </a:cubicBezTo>
                  <a:cubicBezTo>
                    <a:pt x="17" y="545"/>
                    <a:pt x="17" y="545"/>
                    <a:pt x="13" y="549"/>
                  </a:cubicBezTo>
                  <a:cubicBezTo>
                    <a:pt x="11" y="550"/>
                    <a:pt x="11" y="551"/>
                    <a:pt x="10" y="553"/>
                  </a:cubicBezTo>
                  <a:cubicBezTo>
                    <a:pt x="9" y="557"/>
                    <a:pt x="8" y="562"/>
                    <a:pt x="7" y="567"/>
                  </a:cubicBezTo>
                  <a:cubicBezTo>
                    <a:pt x="7" y="569"/>
                    <a:pt x="6" y="572"/>
                    <a:pt x="4" y="572"/>
                  </a:cubicBezTo>
                  <a:cubicBezTo>
                    <a:pt x="1" y="572"/>
                    <a:pt x="1" y="569"/>
                    <a:pt x="1" y="567"/>
                  </a:cubicBezTo>
                  <a:cubicBezTo>
                    <a:pt x="0" y="566"/>
                    <a:pt x="0" y="564"/>
                    <a:pt x="0" y="564"/>
                  </a:cubicBezTo>
                  <a:cubicBezTo>
                    <a:pt x="3" y="560"/>
                    <a:pt x="1" y="557"/>
                    <a:pt x="0" y="553"/>
                  </a:cubicBezTo>
                  <a:cubicBezTo>
                    <a:pt x="0" y="549"/>
                    <a:pt x="2" y="545"/>
                    <a:pt x="3" y="541"/>
                  </a:cubicBezTo>
                  <a:cubicBezTo>
                    <a:pt x="5" y="537"/>
                    <a:pt x="9" y="533"/>
                    <a:pt x="7" y="527"/>
                  </a:cubicBezTo>
                  <a:cubicBezTo>
                    <a:pt x="7" y="526"/>
                    <a:pt x="8" y="524"/>
                    <a:pt x="8" y="523"/>
                  </a:cubicBezTo>
                  <a:cubicBezTo>
                    <a:pt x="11" y="519"/>
                    <a:pt x="17" y="519"/>
                    <a:pt x="18" y="514"/>
                  </a:cubicBezTo>
                  <a:cubicBezTo>
                    <a:pt x="16" y="514"/>
                    <a:pt x="14" y="518"/>
                    <a:pt x="11" y="516"/>
                  </a:cubicBezTo>
                  <a:cubicBezTo>
                    <a:pt x="11" y="510"/>
                    <a:pt x="13" y="505"/>
                    <a:pt x="15" y="500"/>
                  </a:cubicBezTo>
                  <a:cubicBezTo>
                    <a:pt x="18" y="498"/>
                    <a:pt x="17" y="496"/>
                    <a:pt x="17" y="494"/>
                  </a:cubicBezTo>
                  <a:cubicBezTo>
                    <a:pt x="19" y="485"/>
                    <a:pt x="21" y="476"/>
                    <a:pt x="24" y="468"/>
                  </a:cubicBezTo>
                  <a:cubicBezTo>
                    <a:pt x="27" y="465"/>
                    <a:pt x="29" y="462"/>
                    <a:pt x="28" y="458"/>
                  </a:cubicBezTo>
                  <a:cubicBezTo>
                    <a:pt x="28" y="457"/>
                    <a:pt x="28" y="457"/>
                    <a:pt x="28" y="456"/>
                  </a:cubicBezTo>
                  <a:cubicBezTo>
                    <a:pt x="30" y="454"/>
                    <a:pt x="29" y="451"/>
                    <a:pt x="29" y="449"/>
                  </a:cubicBezTo>
                  <a:cubicBezTo>
                    <a:pt x="32" y="438"/>
                    <a:pt x="35" y="428"/>
                    <a:pt x="38" y="418"/>
                  </a:cubicBezTo>
                  <a:cubicBezTo>
                    <a:pt x="43" y="400"/>
                    <a:pt x="48" y="383"/>
                    <a:pt x="53" y="365"/>
                  </a:cubicBezTo>
                  <a:cubicBezTo>
                    <a:pt x="60" y="339"/>
                    <a:pt x="68" y="313"/>
                    <a:pt x="75" y="287"/>
                  </a:cubicBezTo>
                  <a:cubicBezTo>
                    <a:pt x="81" y="268"/>
                    <a:pt x="86" y="249"/>
                    <a:pt x="92" y="230"/>
                  </a:cubicBezTo>
                  <a:cubicBezTo>
                    <a:pt x="98" y="208"/>
                    <a:pt x="104" y="186"/>
                    <a:pt x="111" y="164"/>
                  </a:cubicBezTo>
                  <a:cubicBezTo>
                    <a:pt x="112" y="160"/>
                    <a:pt x="112" y="158"/>
                    <a:pt x="108" y="156"/>
                  </a:cubicBezTo>
                  <a:cubicBezTo>
                    <a:pt x="103" y="154"/>
                    <a:pt x="101" y="150"/>
                    <a:pt x="101" y="144"/>
                  </a:cubicBezTo>
                  <a:cubicBezTo>
                    <a:pt x="101" y="139"/>
                    <a:pt x="104" y="136"/>
                    <a:pt x="109" y="134"/>
                  </a:cubicBezTo>
                  <a:cubicBezTo>
                    <a:pt x="111" y="133"/>
                    <a:pt x="114" y="133"/>
                    <a:pt x="118" y="134"/>
                  </a:cubicBezTo>
                  <a:cubicBezTo>
                    <a:pt x="113" y="129"/>
                    <a:pt x="116" y="126"/>
                    <a:pt x="119" y="123"/>
                  </a:cubicBezTo>
                  <a:cubicBezTo>
                    <a:pt x="124" y="118"/>
                    <a:pt x="127" y="112"/>
                    <a:pt x="125" y="105"/>
                  </a:cubicBezTo>
                  <a:cubicBezTo>
                    <a:pt x="125" y="104"/>
                    <a:pt x="125" y="102"/>
                    <a:pt x="126" y="102"/>
                  </a:cubicBezTo>
                  <a:cubicBezTo>
                    <a:pt x="132" y="96"/>
                    <a:pt x="132" y="89"/>
                    <a:pt x="134" y="82"/>
                  </a:cubicBezTo>
                  <a:cubicBezTo>
                    <a:pt x="142" y="56"/>
                    <a:pt x="149" y="30"/>
                    <a:pt x="156" y="4"/>
                  </a:cubicBezTo>
                  <a:cubicBezTo>
                    <a:pt x="156" y="3"/>
                    <a:pt x="157" y="2"/>
                    <a:pt x="158" y="1"/>
                  </a:cubicBezTo>
                  <a:cubicBezTo>
                    <a:pt x="162" y="0"/>
                    <a:pt x="165" y="2"/>
                    <a:pt x="168" y="3"/>
                  </a:cubicBezTo>
                  <a:cubicBezTo>
                    <a:pt x="172" y="4"/>
                    <a:pt x="176" y="5"/>
                    <a:pt x="180" y="6"/>
                  </a:cubicBezTo>
                  <a:cubicBezTo>
                    <a:pt x="184" y="7"/>
                    <a:pt x="188" y="8"/>
                    <a:pt x="192" y="10"/>
                  </a:cubicBezTo>
                  <a:cubicBezTo>
                    <a:pt x="194" y="10"/>
                    <a:pt x="196" y="10"/>
                    <a:pt x="197" y="13"/>
                  </a:cubicBezTo>
                  <a:close/>
                </a:path>
              </a:pathLst>
            </a:custGeom>
            <a:solidFill>
              <a:srgbClr val="774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E3823DF5-E6D8-C575-2658-E1FA8E591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400" y="2306638"/>
              <a:ext cx="327025" cy="1014413"/>
            </a:xfrm>
            <a:custGeom>
              <a:avLst/>
              <a:gdLst>
                <a:gd name="T0" fmla="*/ 57 w 157"/>
                <a:gd name="T1" fmla="*/ 191 h 485"/>
                <a:gd name="T2" fmla="*/ 49 w 157"/>
                <a:gd name="T3" fmla="*/ 163 h 485"/>
                <a:gd name="T4" fmla="*/ 25 w 157"/>
                <a:gd name="T5" fmla="*/ 89 h 485"/>
                <a:gd name="T6" fmla="*/ 1 w 157"/>
                <a:gd name="T7" fmla="*/ 18 h 485"/>
                <a:gd name="T8" fmla="*/ 0 w 157"/>
                <a:gd name="T9" fmla="*/ 11 h 485"/>
                <a:gd name="T10" fmla="*/ 8 w 157"/>
                <a:gd name="T11" fmla="*/ 8 h 485"/>
                <a:gd name="T12" fmla="*/ 17 w 157"/>
                <a:gd name="T13" fmla="*/ 4 h 485"/>
                <a:gd name="T14" fmla="*/ 31 w 157"/>
                <a:gd name="T15" fmla="*/ 1 h 485"/>
                <a:gd name="T16" fmla="*/ 34 w 157"/>
                <a:gd name="T17" fmla="*/ 1 h 485"/>
                <a:gd name="T18" fmla="*/ 40 w 157"/>
                <a:gd name="T19" fmla="*/ 5 h 485"/>
                <a:gd name="T20" fmla="*/ 49 w 157"/>
                <a:gd name="T21" fmla="*/ 31 h 485"/>
                <a:gd name="T22" fmla="*/ 64 w 157"/>
                <a:gd name="T23" fmla="*/ 76 h 485"/>
                <a:gd name="T24" fmla="*/ 91 w 157"/>
                <a:gd name="T25" fmla="*/ 159 h 485"/>
                <a:gd name="T26" fmla="*/ 117 w 157"/>
                <a:gd name="T27" fmla="*/ 237 h 485"/>
                <a:gd name="T28" fmla="*/ 130 w 157"/>
                <a:gd name="T29" fmla="*/ 276 h 485"/>
                <a:gd name="T30" fmla="*/ 148 w 157"/>
                <a:gd name="T31" fmla="*/ 332 h 485"/>
                <a:gd name="T32" fmla="*/ 150 w 157"/>
                <a:gd name="T33" fmla="*/ 343 h 485"/>
                <a:gd name="T34" fmla="*/ 151 w 157"/>
                <a:gd name="T35" fmla="*/ 370 h 485"/>
                <a:gd name="T36" fmla="*/ 153 w 157"/>
                <a:gd name="T37" fmla="*/ 418 h 485"/>
                <a:gd name="T38" fmla="*/ 155 w 157"/>
                <a:gd name="T39" fmla="*/ 439 h 485"/>
                <a:gd name="T40" fmla="*/ 157 w 157"/>
                <a:gd name="T41" fmla="*/ 479 h 485"/>
                <a:gd name="T42" fmla="*/ 156 w 157"/>
                <a:gd name="T43" fmla="*/ 484 h 485"/>
                <a:gd name="T44" fmla="*/ 153 w 157"/>
                <a:gd name="T45" fmla="*/ 482 h 485"/>
                <a:gd name="T46" fmla="*/ 148 w 157"/>
                <a:gd name="T47" fmla="*/ 468 h 485"/>
                <a:gd name="T48" fmla="*/ 116 w 157"/>
                <a:gd name="T49" fmla="*/ 371 h 485"/>
                <a:gd name="T50" fmla="*/ 102 w 157"/>
                <a:gd name="T51" fmla="*/ 327 h 485"/>
                <a:gd name="T52" fmla="*/ 99 w 157"/>
                <a:gd name="T53" fmla="*/ 320 h 485"/>
                <a:gd name="T54" fmla="*/ 92 w 157"/>
                <a:gd name="T55" fmla="*/ 299 h 485"/>
                <a:gd name="T56" fmla="*/ 92 w 157"/>
                <a:gd name="T57" fmla="*/ 298 h 485"/>
                <a:gd name="T58" fmla="*/ 88 w 157"/>
                <a:gd name="T59" fmla="*/ 287 h 485"/>
                <a:gd name="T60" fmla="*/ 78 w 157"/>
                <a:gd name="T61" fmla="*/ 256 h 485"/>
                <a:gd name="T62" fmla="*/ 67 w 157"/>
                <a:gd name="T63" fmla="*/ 223 h 485"/>
                <a:gd name="T64" fmla="*/ 58 w 157"/>
                <a:gd name="T65" fmla="*/ 194 h 485"/>
                <a:gd name="T66" fmla="*/ 57 w 157"/>
                <a:gd name="T67" fmla="*/ 191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7" h="485">
                  <a:moveTo>
                    <a:pt x="57" y="191"/>
                  </a:moveTo>
                  <a:cubicBezTo>
                    <a:pt x="55" y="181"/>
                    <a:pt x="52" y="172"/>
                    <a:pt x="49" y="163"/>
                  </a:cubicBezTo>
                  <a:cubicBezTo>
                    <a:pt x="41" y="138"/>
                    <a:pt x="33" y="114"/>
                    <a:pt x="25" y="89"/>
                  </a:cubicBezTo>
                  <a:cubicBezTo>
                    <a:pt x="17" y="66"/>
                    <a:pt x="9" y="42"/>
                    <a:pt x="1" y="18"/>
                  </a:cubicBezTo>
                  <a:cubicBezTo>
                    <a:pt x="0" y="16"/>
                    <a:pt x="0" y="14"/>
                    <a:pt x="0" y="11"/>
                  </a:cubicBezTo>
                  <a:cubicBezTo>
                    <a:pt x="2" y="9"/>
                    <a:pt x="5" y="9"/>
                    <a:pt x="8" y="8"/>
                  </a:cubicBezTo>
                  <a:cubicBezTo>
                    <a:pt x="11" y="6"/>
                    <a:pt x="14" y="5"/>
                    <a:pt x="17" y="4"/>
                  </a:cubicBezTo>
                  <a:cubicBezTo>
                    <a:pt x="22" y="4"/>
                    <a:pt x="26" y="1"/>
                    <a:pt x="31" y="1"/>
                  </a:cubicBezTo>
                  <a:cubicBezTo>
                    <a:pt x="32" y="1"/>
                    <a:pt x="33" y="1"/>
                    <a:pt x="34" y="1"/>
                  </a:cubicBezTo>
                  <a:cubicBezTo>
                    <a:pt x="37" y="0"/>
                    <a:pt x="39" y="2"/>
                    <a:pt x="40" y="5"/>
                  </a:cubicBezTo>
                  <a:cubicBezTo>
                    <a:pt x="44" y="13"/>
                    <a:pt x="46" y="22"/>
                    <a:pt x="49" y="31"/>
                  </a:cubicBezTo>
                  <a:cubicBezTo>
                    <a:pt x="54" y="46"/>
                    <a:pt x="59" y="61"/>
                    <a:pt x="64" y="76"/>
                  </a:cubicBezTo>
                  <a:cubicBezTo>
                    <a:pt x="73" y="104"/>
                    <a:pt x="82" y="131"/>
                    <a:pt x="91" y="159"/>
                  </a:cubicBezTo>
                  <a:cubicBezTo>
                    <a:pt x="100" y="185"/>
                    <a:pt x="109" y="211"/>
                    <a:pt x="117" y="237"/>
                  </a:cubicBezTo>
                  <a:cubicBezTo>
                    <a:pt x="121" y="250"/>
                    <a:pt x="126" y="263"/>
                    <a:pt x="130" y="276"/>
                  </a:cubicBezTo>
                  <a:cubicBezTo>
                    <a:pt x="136" y="295"/>
                    <a:pt x="143" y="313"/>
                    <a:pt x="148" y="332"/>
                  </a:cubicBezTo>
                  <a:cubicBezTo>
                    <a:pt x="149" y="336"/>
                    <a:pt x="150" y="340"/>
                    <a:pt x="150" y="343"/>
                  </a:cubicBezTo>
                  <a:cubicBezTo>
                    <a:pt x="150" y="352"/>
                    <a:pt x="151" y="361"/>
                    <a:pt x="151" y="370"/>
                  </a:cubicBezTo>
                  <a:cubicBezTo>
                    <a:pt x="152" y="386"/>
                    <a:pt x="152" y="402"/>
                    <a:pt x="153" y="418"/>
                  </a:cubicBezTo>
                  <a:cubicBezTo>
                    <a:pt x="154" y="425"/>
                    <a:pt x="155" y="432"/>
                    <a:pt x="155" y="439"/>
                  </a:cubicBezTo>
                  <a:cubicBezTo>
                    <a:pt x="155" y="453"/>
                    <a:pt x="156" y="466"/>
                    <a:pt x="157" y="479"/>
                  </a:cubicBezTo>
                  <a:cubicBezTo>
                    <a:pt x="157" y="481"/>
                    <a:pt x="157" y="483"/>
                    <a:pt x="156" y="484"/>
                  </a:cubicBezTo>
                  <a:cubicBezTo>
                    <a:pt x="153" y="485"/>
                    <a:pt x="153" y="483"/>
                    <a:pt x="153" y="482"/>
                  </a:cubicBezTo>
                  <a:cubicBezTo>
                    <a:pt x="151" y="477"/>
                    <a:pt x="150" y="473"/>
                    <a:pt x="148" y="468"/>
                  </a:cubicBezTo>
                  <a:cubicBezTo>
                    <a:pt x="137" y="436"/>
                    <a:pt x="127" y="404"/>
                    <a:pt x="116" y="371"/>
                  </a:cubicBezTo>
                  <a:cubicBezTo>
                    <a:pt x="111" y="356"/>
                    <a:pt x="107" y="341"/>
                    <a:pt x="102" y="327"/>
                  </a:cubicBezTo>
                  <a:cubicBezTo>
                    <a:pt x="101" y="324"/>
                    <a:pt x="100" y="322"/>
                    <a:pt x="99" y="320"/>
                  </a:cubicBezTo>
                  <a:cubicBezTo>
                    <a:pt x="96" y="313"/>
                    <a:pt x="95" y="306"/>
                    <a:pt x="92" y="299"/>
                  </a:cubicBezTo>
                  <a:cubicBezTo>
                    <a:pt x="92" y="299"/>
                    <a:pt x="92" y="298"/>
                    <a:pt x="92" y="298"/>
                  </a:cubicBezTo>
                  <a:cubicBezTo>
                    <a:pt x="90" y="294"/>
                    <a:pt x="90" y="290"/>
                    <a:pt x="88" y="287"/>
                  </a:cubicBezTo>
                  <a:cubicBezTo>
                    <a:pt x="84" y="277"/>
                    <a:pt x="81" y="266"/>
                    <a:pt x="78" y="256"/>
                  </a:cubicBezTo>
                  <a:cubicBezTo>
                    <a:pt x="75" y="245"/>
                    <a:pt x="71" y="234"/>
                    <a:pt x="67" y="223"/>
                  </a:cubicBezTo>
                  <a:cubicBezTo>
                    <a:pt x="64" y="213"/>
                    <a:pt x="62" y="204"/>
                    <a:pt x="58" y="194"/>
                  </a:cubicBezTo>
                  <a:cubicBezTo>
                    <a:pt x="57" y="193"/>
                    <a:pt x="57" y="192"/>
                    <a:pt x="57" y="191"/>
                  </a:cubicBezTo>
                  <a:close/>
                </a:path>
              </a:pathLst>
            </a:custGeom>
            <a:solidFill>
              <a:srgbClr val="6FC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07A27036-EBF7-36AE-8420-26758306E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75" y="2225675"/>
              <a:ext cx="366713" cy="1217613"/>
            </a:xfrm>
            <a:custGeom>
              <a:avLst/>
              <a:gdLst>
                <a:gd name="T0" fmla="*/ 164 w 175"/>
                <a:gd name="T1" fmla="*/ 41 h 582"/>
                <a:gd name="T2" fmla="*/ 145 w 175"/>
                <a:gd name="T3" fmla="*/ 99 h 582"/>
                <a:gd name="T4" fmla="*/ 141 w 175"/>
                <a:gd name="T5" fmla="*/ 119 h 582"/>
                <a:gd name="T6" fmla="*/ 137 w 175"/>
                <a:gd name="T7" fmla="*/ 132 h 582"/>
                <a:gd name="T8" fmla="*/ 135 w 175"/>
                <a:gd name="T9" fmla="*/ 134 h 582"/>
                <a:gd name="T10" fmla="*/ 128 w 175"/>
                <a:gd name="T11" fmla="*/ 154 h 582"/>
                <a:gd name="T12" fmla="*/ 121 w 175"/>
                <a:gd name="T13" fmla="*/ 195 h 582"/>
                <a:gd name="T14" fmla="*/ 99 w 175"/>
                <a:gd name="T15" fmla="*/ 272 h 582"/>
                <a:gd name="T16" fmla="*/ 68 w 175"/>
                <a:gd name="T17" fmla="*/ 377 h 582"/>
                <a:gd name="T18" fmla="*/ 49 w 175"/>
                <a:gd name="T19" fmla="*/ 448 h 582"/>
                <a:gd name="T20" fmla="*/ 47 w 175"/>
                <a:gd name="T21" fmla="*/ 455 h 582"/>
                <a:gd name="T22" fmla="*/ 40 w 175"/>
                <a:gd name="T23" fmla="*/ 478 h 582"/>
                <a:gd name="T24" fmla="*/ 34 w 175"/>
                <a:gd name="T25" fmla="*/ 498 h 582"/>
                <a:gd name="T26" fmla="*/ 28 w 175"/>
                <a:gd name="T27" fmla="*/ 521 h 582"/>
                <a:gd name="T28" fmla="*/ 22 w 175"/>
                <a:gd name="T29" fmla="*/ 539 h 582"/>
                <a:gd name="T30" fmla="*/ 12 w 175"/>
                <a:gd name="T31" fmla="*/ 578 h 582"/>
                <a:gd name="T32" fmla="*/ 6 w 175"/>
                <a:gd name="T33" fmla="*/ 565 h 582"/>
                <a:gd name="T34" fmla="*/ 0 w 175"/>
                <a:gd name="T35" fmla="*/ 472 h 582"/>
                <a:gd name="T36" fmla="*/ 7 w 175"/>
                <a:gd name="T37" fmla="*/ 442 h 582"/>
                <a:gd name="T38" fmla="*/ 33 w 175"/>
                <a:gd name="T39" fmla="*/ 354 h 582"/>
                <a:gd name="T40" fmla="*/ 40 w 175"/>
                <a:gd name="T41" fmla="*/ 333 h 582"/>
                <a:gd name="T42" fmla="*/ 83 w 175"/>
                <a:gd name="T43" fmla="*/ 184 h 582"/>
                <a:gd name="T44" fmla="*/ 93 w 175"/>
                <a:gd name="T45" fmla="*/ 192 h 582"/>
                <a:gd name="T46" fmla="*/ 96 w 175"/>
                <a:gd name="T47" fmla="*/ 190 h 582"/>
                <a:gd name="T48" fmla="*/ 88 w 175"/>
                <a:gd name="T49" fmla="*/ 177 h 582"/>
                <a:gd name="T50" fmla="*/ 90 w 175"/>
                <a:gd name="T51" fmla="*/ 168 h 582"/>
                <a:gd name="T52" fmla="*/ 105 w 175"/>
                <a:gd name="T53" fmla="*/ 181 h 582"/>
                <a:gd name="T54" fmla="*/ 105 w 175"/>
                <a:gd name="T55" fmla="*/ 176 h 582"/>
                <a:gd name="T56" fmla="*/ 104 w 175"/>
                <a:gd name="T57" fmla="*/ 175 h 582"/>
                <a:gd name="T58" fmla="*/ 92 w 175"/>
                <a:gd name="T59" fmla="*/ 166 h 582"/>
                <a:gd name="T60" fmla="*/ 100 w 175"/>
                <a:gd name="T61" fmla="*/ 136 h 582"/>
                <a:gd name="T62" fmla="*/ 101 w 175"/>
                <a:gd name="T63" fmla="*/ 126 h 582"/>
                <a:gd name="T64" fmla="*/ 108 w 175"/>
                <a:gd name="T65" fmla="*/ 137 h 582"/>
                <a:gd name="T66" fmla="*/ 113 w 175"/>
                <a:gd name="T67" fmla="*/ 138 h 582"/>
                <a:gd name="T68" fmla="*/ 116 w 175"/>
                <a:gd name="T69" fmla="*/ 131 h 582"/>
                <a:gd name="T70" fmla="*/ 132 w 175"/>
                <a:gd name="T71" fmla="*/ 117 h 582"/>
                <a:gd name="T72" fmla="*/ 139 w 175"/>
                <a:gd name="T73" fmla="*/ 92 h 582"/>
                <a:gd name="T74" fmla="*/ 141 w 175"/>
                <a:gd name="T75" fmla="*/ 88 h 582"/>
                <a:gd name="T76" fmla="*/ 147 w 175"/>
                <a:gd name="T77" fmla="*/ 78 h 582"/>
                <a:gd name="T78" fmla="*/ 153 w 175"/>
                <a:gd name="T79" fmla="*/ 31 h 582"/>
                <a:gd name="T80" fmla="*/ 163 w 175"/>
                <a:gd name="T81" fmla="*/ 26 h 582"/>
                <a:gd name="T82" fmla="*/ 158 w 175"/>
                <a:gd name="T83" fmla="*/ 10 h 582"/>
                <a:gd name="T84" fmla="*/ 143 w 175"/>
                <a:gd name="T85" fmla="*/ 6 h 582"/>
                <a:gd name="T86" fmla="*/ 167 w 175"/>
                <a:gd name="T87" fmla="*/ 3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5" h="582">
                  <a:moveTo>
                    <a:pt x="175" y="3"/>
                  </a:moveTo>
                  <a:cubicBezTo>
                    <a:pt x="172" y="15"/>
                    <a:pt x="168" y="28"/>
                    <a:pt x="164" y="41"/>
                  </a:cubicBezTo>
                  <a:cubicBezTo>
                    <a:pt x="160" y="57"/>
                    <a:pt x="156" y="73"/>
                    <a:pt x="151" y="89"/>
                  </a:cubicBezTo>
                  <a:cubicBezTo>
                    <a:pt x="150" y="93"/>
                    <a:pt x="149" y="97"/>
                    <a:pt x="145" y="99"/>
                  </a:cubicBezTo>
                  <a:cubicBezTo>
                    <a:pt x="144" y="100"/>
                    <a:pt x="143" y="102"/>
                    <a:pt x="144" y="103"/>
                  </a:cubicBezTo>
                  <a:cubicBezTo>
                    <a:pt x="147" y="109"/>
                    <a:pt x="144" y="114"/>
                    <a:pt x="141" y="119"/>
                  </a:cubicBezTo>
                  <a:cubicBezTo>
                    <a:pt x="140" y="119"/>
                    <a:pt x="140" y="120"/>
                    <a:pt x="139" y="120"/>
                  </a:cubicBezTo>
                  <a:cubicBezTo>
                    <a:pt x="136" y="124"/>
                    <a:pt x="131" y="127"/>
                    <a:pt x="137" y="132"/>
                  </a:cubicBezTo>
                  <a:cubicBezTo>
                    <a:pt x="138" y="133"/>
                    <a:pt x="138" y="133"/>
                    <a:pt x="137" y="134"/>
                  </a:cubicBezTo>
                  <a:cubicBezTo>
                    <a:pt x="136" y="135"/>
                    <a:pt x="136" y="134"/>
                    <a:pt x="135" y="134"/>
                  </a:cubicBezTo>
                  <a:cubicBezTo>
                    <a:pt x="126" y="130"/>
                    <a:pt x="119" y="135"/>
                    <a:pt x="120" y="144"/>
                  </a:cubicBezTo>
                  <a:cubicBezTo>
                    <a:pt x="121" y="149"/>
                    <a:pt x="123" y="153"/>
                    <a:pt x="128" y="154"/>
                  </a:cubicBezTo>
                  <a:cubicBezTo>
                    <a:pt x="132" y="155"/>
                    <a:pt x="132" y="156"/>
                    <a:pt x="131" y="159"/>
                  </a:cubicBezTo>
                  <a:cubicBezTo>
                    <a:pt x="127" y="171"/>
                    <a:pt x="124" y="183"/>
                    <a:pt x="121" y="195"/>
                  </a:cubicBezTo>
                  <a:cubicBezTo>
                    <a:pt x="117" y="206"/>
                    <a:pt x="114" y="217"/>
                    <a:pt x="111" y="227"/>
                  </a:cubicBezTo>
                  <a:cubicBezTo>
                    <a:pt x="107" y="242"/>
                    <a:pt x="103" y="257"/>
                    <a:pt x="99" y="272"/>
                  </a:cubicBezTo>
                  <a:cubicBezTo>
                    <a:pt x="94" y="289"/>
                    <a:pt x="89" y="307"/>
                    <a:pt x="84" y="324"/>
                  </a:cubicBezTo>
                  <a:cubicBezTo>
                    <a:pt x="79" y="342"/>
                    <a:pt x="74" y="360"/>
                    <a:pt x="68" y="377"/>
                  </a:cubicBezTo>
                  <a:cubicBezTo>
                    <a:pt x="62" y="398"/>
                    <a:pt x="57" y="419"/>
                    <a:pt x="50" y="440"/>
                  </a:cubicBezTo>
                  <a:cubicBezTo>
                    <a:pt x="49" y="442"/>
                    <a:pt x="49" y="445"/>
                    <a:pt x="49" y="448"/>
                  </a:cubicBezTo>
                  <a:cubicBezTo>
                    <a:pt x="48" y="450"/>
                    <a:pt x="48" y="453"/>
                    <a:pt x="47" y="455"/>
                  </a:cubicBezTo>
                  <a:cubicBezTo>
                    <a:pt x="47" y="455"/>
                    <a:pt x="47" y="455"/>
                    <a:pt x="47" y="455"/>
                  </a:cubicBezTo>
                  <a:cubicBezTo>
                    <a:pt x="46" y="459"/>
                    <a:pt x="46" y="462"/>
                    <a:pt x="44" y="466"/>
                  </a:cubicBezTo>
                  <a:cubicBezTo>
                    <a:pt x="42" y="470"/>
                    <a:pt x="41" y="474"/>
                    <a:pt x="40" y="478"/>
                  </a:cubicBezTo>
                  <a:cubicBezTo>
                    <a:pt x="39" y="483"/>
                    <a:pt x="37" y="487"/>
                    <a:pt x="36" y="492"/>
                  </a:cubicBezTo>
                  <a:cubicBezTo>
                    <a:pt x="35" y="494"/>
                    <a:pt x="36" y="496"/>
                    <a:pt x="34" y="498"/>
                  </a:cubicBezTo>
                  <a:cubicBezTo>
                    <a:pt x="32" y="503"/>
                    <a:pt x="31" y="509"/>
                    <a:pt x="30" y="514"/>
                  </a:cubicBezTo>
                  <a:cubicBezTo>
                    <a:pt x="31" y="517"/>
                    <a:pt x="28" y="519"/>
                    <a:pt x="28" y="521"/>
                  </a:cubicBezTo>
                  <a:cubicBezTo>
                    <a:pt x="26" y="522"/>
                    <a:pt x="27" y="524"/>
                    <a:pt x="27" y="526"/>
                  </a:cubicBezTo>
                  <a:cubicBezTo>
                    <a:pt x="26" y="530"/>
                    <a:pt x="24" y="535"/>
                    <a:pt x="22" y="539"/>
                  </a:cubicBezTo>
                  <a:cubicBezTo>
                    <a:pt x="22" y="543"/>
                    <a:pt x="18" y="547"/>
                    <a:pt x="19" y="551"/>
                  </a:cubicBezTo>
                  <a:cubicBezTo>
                    <a:pt x="18" y="560"/>
                    <a:pt x="15" y="569"/>
                    <a:pt x="12" y="578"/>
                  </a:cubicBezTo>
                  <a:cubicBezTo>
                    <a:pt x="12" y="579"/>
                    <a:pt x="12" y="582"/>
                    <a:pt x="9" y="581"/>
                  </a:cubicBezTo>
                  <a:cubicBezTo>
                    <a:pt x="6" y="576"/>
                    <a:pt x="7" y="571"/>
                    <a:pt x="6" y="565"/>
                  </a:cubicBezTo>
                  <a:cubicBezTo>
                    <a:pt x="5" y="546"/>
                    <a:pt x="4" y="526"/>
                    <a:pt x="3" y="507"/>
                  </a:cubicBezTo>
                  <a:cubicBezTo>
                    <a:pt x="2" y="495"/>
                    <a:pt x="0" y="484"/>
                    <a:pt x="0" y="472"/>
                  </a:cubicBezTo>
                  <a:cubicBezTo>
                    <a:pt x="1" y="469"/>
                    <a:pt x="1" y="466"/>
                    <a:pt x="1" y="464"/>
                  </a:cubicBezTo>
                  <a:cubicBezTo>
                    <a:pt x="2" y="456"/>
                    <a:pt x="5" y="449"/>
                    <a:pt x="7" y="442"/>
                  </a:cubicBezTo>
                  <a:cubicBezTo>
                    <a:pt x="13" y="423"/>
                    <a:pt x="18" y="403"/>
                    <a:pt x="24" y="384"/>
                  </a:cubicBezTo>
                  <a:cubicBezTo>
                    <a:pt x="27" y="374"/>
                    <a:pt x="30" y="364"/>
                    <a:pt x="33" y="354"/>
                  </a:cubicBezTo>
                  <a:cubicBezTo>
                    <a:pt x="33" y="351"/>
                    <a:pt x="33" y="349"/>
                    <a:pt x="35" y="347"/>
                  </a:cubicBezTo>
                  <a:cubicBezTo>
                    <a:pt x="38" y="343"/>
                    <a:pt x="39" y="338"/>
                    <a:pt x="40" y="333"/>
                  </a:cubicBezTo>
                  <a:cubicBezTo>
                    <a:pt x="54" y="284"/>
                    <a:pt x="68" y="235"/>
                    <a:pt x="82" y="186"/>
                  </a:cubicBezTo>
                  <a:cubicBezTo>
                    <a:pt x="82" y="185"/>
                    <a:pt x="83" y="184"/>
                    <a:pt x="83" y="184"/>
                  </a:cubicBezTo>
                  <a:cubicBezTo>
                    <a:pt x="86" y="184"/>
                    <a:pt x="87" y="186"/>
                    <a:pt x="89" y="188"/>
                  </a:cubicBezTo>
                  <a:cubicBezTo>
                    <a:pt x="91" y="189"/>
                    <a:pt x="92" y="191"/>
                    <a:pt x="93" y="192"/>
                  </a:cubicBezTo>
                  <a:cubicBezTo>
                    <a:pt x="94" y="192"/>
                    <a:pt x="95" y="192"/>
                    <a:pt x="96" y="192"/>
                  </a:cubicBezTo>
                  <a:cubicBezTo>
                    <a:pt x="96" y="191"/>
                    <a:pt x="96" y="190"/>
                    <a:pt x="96" y="190"/>
                  </a:cubicBezTo>
                  <a:cubicBezTo>
                    <a:pt x="94" y="187"/>
                    <a:pt x="92" y="185"/>
                    <a:pt x="90" y="183"/>
                  </a:cubicBezTo>
                  <a:cubicBezTo>
                    <a:pt x="88" y="182"/>
                    <a:pt x="86" y="180"/>
                    <a:pt x="88" y="177"/>
                  </a:cubicBezTo>
                  <a:cubicBezTo>
                    <a:pt x="89" y="175"/>
                    <a:pt x="88" y="173"/>
                    <a:pt x="88" y="171"/>
                  </a:cubicBezTo>
                  <a:cubicBezTo>
                    <a:pt x="88" y="169"/>
                    <a:pt x="89" y="168"/>
                    <a:pt x="90" y="168"/>
                  </a:cubicBezTo>
                  <a:cubicBezTo>
                    <a:pt x="94" y="171"/>
                    <a:pt x="98" y="176"/>
                    <a:pt x="102" y="179"/>
                  </a:cubicBezTo>
                  <a:cubicBezTo>
                    <a:pt x="103" y="180"/>
                    <a:pt x="104" y="182"/>
                    <a:pt x="105" y="181"/>
                  </a:cubicBezTo>
                  <a:cubicBezTo>
                    <a:pt x="107" y="180"/>
                    <a:pt x="105" y="179"/>
                    <a:pt x="105" y="177"/>
                  </a:cubicBezTo>
                  <a:cubicBezTo>
                    <a:pt x="105" y="177"/>
                    <a:pt x="104" y="176"/>
                    <a:pt x="105" y="176"/>
                  </a:cubicBezTo>
                  <a:cubicBezTo>
                    <a:pt x="107" y="175"/>
                    <a:pt x="108" y="176"/>
                    <a:pt x="110" y="176"/>
                  </a:cubicBezTo>
                  <a:cubicBezTo>
                    <a:pt x="108" y="175"/>
                    <a:pt x="106" y="174"/>
                    <a:pt x="104" y="175"/>
                  </a:cubicBezTo>
                  <a:cubicBezTo>
                    <a:pt x="97" y="173"/>
                    <a:pt x="99" y="168"/>
                    <a:pt x="99" y="163"/>
                  </a:cubicBezTo>
                  <a:cubicBezTo>
                    <a:pt x="96" y="163"/>
                    <a:pt x="96" y="169"/>
                    <a:pt x="92" y="166"/>
                  </a:cubicBezTo>
                  <a:cubicBezTo>
                    <a:pt x="94" y="159"/>
                    <a:pt x="93" y="151"/>
                    <a:pt x="97" y="145"/>
                  </a:cubicBezTo>
                  <a:cubicBezTo>
                    <a:pt x="98" y="142"/>
                    <a:pt x="98" y="139"/>
                    <a:pt x="100" y="136"/>
                  </a:cubicBezTo>
                  <a:cubicBezTo>
                    <a:pt x="101" y="135"/>
                    <a:pt x="102" y="133"/>
                    <a:pt x="101" y="131"/>
                  </a:cubicBezTo>
                  <a:cubicBezTo>
                    <a:pt x="101" y="129"/>
                    <a:pt x="101" y="128"/>
                    <a:pt x="101" y="126"/>
                  </a:cubicBezTo>
                  <a:cubicBezTo>
                    <a:pt x="102" y="124"/>
                    <a:pt x="103" y="123"/>
                    <a:pt x="106" y="125"/>
                  </a:cubicBezTo>
                  <a:cubicBezTo>
                    <a:pt x="112" y="129"/>
                    <a:pt x="112" y="130"/>
                    <a:pt x="108" y="137"/>
                  </a:cubicBezTo>
                  <a:cubicBezTo>
                    <a:pt x="105" y="140"/>
                    <a:pt x="107" y="141"/>
                    <a:pt x="110" y="144"/>
                  </a:cubicBezTo>
                  <a:cubicBezTo>
                    <a:pt x="111" y="142"/>
                    <a:pt x="110" y="139"/>
                    <a:pt x="113" y="138"/>
                  </a:cubicBezTo>
                  <a:cubicBezTo>
                    <a:pt x="113" y="138"/>
                    <a:pt x="114" y="139"/>
                    <a:pt x="114" y="138"/>
                  </a:cubicBezTo>
                  <a:cubicBezTo>
                    <a:pt x="111" y="135"/>
                    <a:pt x="115" y="134"/>
                    <a:pt x="116" y="131"/>
                  </a:cubicBezTo>
                  <a:cubicBezTo>
                    <a:pt x="119" y="126"/>
                    <a:pt x="122" y="123"/>
                    <a:pt x="129" y="123"/>
                  </a:cubicBezTo>
                  <a:cubicBezTo>
                    <a:pt x="132" y="123"/>
                    <a:pt x="134" y="121"/>
                    <a:pt x="132" y="117"/>
                  </a:cubicBezTo>
                  <a:cubicBezTo>
                    <a:pt x="130" y="110"/>
                    <a:pt x="132" y="103"/>
                    <a:pt x="133" y="96"/>
                  </a:cubicBezTo>
                  <a:cubicBezTo>
                    <a:pt x="133" y="93"/>
                    <a:pt x="137" y="92"/>
                    <a:pt x="139" y="92"/>
                  </a:cubicBezTo>
                  <a:cubicBezTo>
                    <a:pt x="141" y="92"/>
                    <a:pt x="142" y="93"/>
                    <a:pt x="143" y="91"/>
                  </a:cubicBezTo>
                  <a:cubicBezTo>
                    <a:pt x="145" y="89"/>
                    <a:pt x="142" y="89"/>
                    <a:pt x="141" y="88"/>
                  </a:cubicBezTo>
                  <a:cubicBezTo>
                    <a:pt x="140" y="85"/>
                    <a:pt x="141" y="84"/>
                    <a:pt x="143" y="84"/>
                  </a:cubicBezTo>
                  <a:cubicBezTo>
                    <a:pt x="147" y="83"/>
                    <a:pt x="147" y="81"/>
                    <a:pt x="147" y="78"/>
                  </a:cubicBezTo>
                  <a:cubicBezTo>
                    <a:pt x="146" y="65"/>
                    <a:pt x="147" y="52"/>
                    <a:pt x="147" y="40"/>
                  </a:cubicBezTo>
                  <a:cubicBezTo>
                    <a:pt x="147" y="35"/>
                    <a:pt x="149" y="32"/>
                    <a:pt x="153" y="31"/>
                  </a:cubicBezTo>
                  <a:cubicBezTo>
                    <a:pt x="156" y="30"/>
                    <a:pt x="158" y="28"/>
                    <a:pt x="161" y="28"/>
                  </a:cubicBezTo>
                  <a:cubicBezTo>
                    <a:pt x="163" y="29"/>
                    <a:pt x="163" y="27"/>
                    <a:pt x="163" y="26"/>
                  </a:cubicBezTo>
                  <a:cubicBezTo>
                    <a:pt x="161" y="23"/>
                    <a:pt x="162" y="19"/>
                    <a:pt x="163" y="16"/>
                  </a:cubicBezTo>
                  <a:cubicBezTo>
                    <a:pt x="163" y="12"/>
                    <a:pt x="162" y="10"/>
                    <a:pt x="158" y="10"/>
                  </a:cubicBezTo>
                  <a:cubicBezTo>
                    <a:pt x="154" y="11"/>
                    <a:pt x="151" y="11"/>
                    <a:pt x="148" y="10"/>
                  </a:cubicBezTo>
                  <a:cubicBezTo>
                    <a:pt x="145" y="10"/>
                    <a:pt x="143" y="9"/>
                    <a:pt x="143" y="6"/>
                  </a:cubicBezTo>
                  <a:cubicBezTo>
                    <a:pt x="143" y="3"/>
                    <a:pt x="145" y="1"/>
                    <a:pt x="148" y="1"/>
                  </a:cubicBezTo>
                  <a:cubicBezTo>
                    <a:pt x="154" y="1"/>
                    <a:pt x="161" y="0"/>
                    <a:pt x="167" y="3"/>
                  </a:cubicBezTo>
                  <a:cubicBezTo>
                    <a:pt x="170" y="4"/>
                    <a:pt x="173" y="2"/>
                    <a:pt x="175" y="3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3C1517DA-363F-5DB0-F826-DCDE0E6DB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350" y="2655888"/>
              <a:ext cx="222250" cy="871538"/>
            </a:xfrm>
            <a:custGeom>
              <a:avLst/>
              <a:gdLst>
                <a:gd name="T0" fmla="*/ 55 w 106"/>
                <a:gd name="T1" fmla="*/ 226 h 416"/>
                <a:gd name="T2" fmla="*/ 47 w 106"/>
                <a:gd name="T3" fmla="*/ 258 h 416"/>
                <a:gd name="T4" fmla="*/ 25 w 106"/>
                <a:gd name="T5" fmla="*/ 350 h 416"/>
                <a:gd name="T6" fmla="*/ 24 w 106"/>
                <a:gd name="T7" fmla="*/ 353 h 416"/>
                <a:gd name="T8" fmla="*/ 12 w 106"/>
                <a:gd name="T9" fmla="*/ 410 h 416"/>
                <a:gd name="T10" fmla="*/ 9 w 106"/>
                <a:gd name="T11" fmla="*/ 416 h 416"/>
                <a:gd name="T12" fmla="*/ 1 w 106"/>
                <a:gd name="T13" fmla="*/ 409 h 416"/>
                <a:gd name="T14" fmla="*/ 1 w 106"/>
                <a:gd name="T15" fmla="*/ 404 h 416"/>
                <a:gd name="T16" fmla="*/ 0 w 106"/>
                <a:gd name="T17" fmla="*/ 398 h 416"/>
                <a:gd name="T18" fmla="*/ 0 w 106"/>
                <a:gd name="T19" fmla="*/ 280 h 416"/>
                <a:gd name="T20" fmla="*/ 0 w 106"/>
                <a:gd name="T21" fmla="*/ 276 h 416"/>
                <a:gd name="T22" fmla="*/ 19 w 106"/>
                <a:gd name="T23" fmla="*/ 197 h 416"/>
                <a:gd name="T24" fmla="*/ 39 w 106"/>
                <a:gd name="T25" fmla="*/ 113 h 416"/>
                <a:gd name="T26" fmla="*/ 60 w 106"/>
                <a:gd name="T27" fmla="*/ 24 h 416"/>
                <a:gd name="T28" fmla="*/ 65 w 106"/>
                <a:gd name="T29" fmla="*/ 6 h 416"/>
                <a:gd name="T30" fmla="*/ 67 w 106"/>
                <a:gd name="T31" fmla="*/ 2 h 416"/>
                <a:gd name="T32" fmla="*/ 79 w 106"/>
                <a:gd name="T33" fmla="*/ 3 h 416"/>
                <a:gd name="T34" fmla="*/ 82 w 106"/>
                <a:gd name="T35" fmla="*/ 4 h 416"/>
                <a:gd name="T36" fmla="*/ 99 w 106"/>
                <a:gd name="T37" fmla="*/ 8 h 416"/>
                <a:gd name="T38" fmla="*/ 106 w 106"/>
                <a:gd name="T39" fmla="*/ 11 h 416"/>
                <a:gd name="T40" fmla="*/ 98 w 106"/>
                <a:gd name="T41" fmla="*/ 44 h 416"/>
                <a:gd name="T42" fmla="*/ 87 w 106"/>
                <a:gd name="T43" fmla="*/ 91 h 416"/>
                <a:gd name="T44" fmla="*/ 86 w 106"/>
                <a:gd name="T45" fmla="*/ 97 h 416"/>
                <a:gd name="T46" fmla="*/ 74 w 106"/>
                <a:gd name="T47" fmla="*/ 152 h 416"/>
                <a:gd name="T48" fmla="*/ 57 w 106"/>
                <a:gd name="T49" fmla="*/ 220 h 416"/>
                <a:gd name="T50" fmla="*/ 55 w 106"/>
                <a:gd name="T51" fmla="*/ 22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6" h="416">
                  <a:moveTo>
                    <a:pt x="55" y="226"/>
                  </a:moveTo>
                  <a:cubicBezTo>
                    <a:pt x="51" y="236"/>
                    <a:pt x="50" y="247"/>
                    <a:pt x="47" y="258"/>
                  </a:cubicBezTo>
                  <a:cubicBezTo>
                    <a:pt x="39" y="288"/>
                    <a:pt x="32" y="319"/>
                    <a:pt x="25" y="350"/>
                  </a:cubicBezTo>
                  <a:cubicBezTo>
                    <a:pt x="25" y="351"/>
                    <a:pt x="25" y="352"/>
                    <a:pt x="24" y="353"/>
                  </a:cubicBezTo>
                  <a:cubicBezTo>
                    <a:pt x="22" y="373"/>
                    <a:pt x="16" y="391"/>
                    <a:pt x="12" y="410"/>
                  </a:cubicBezTo>
                  <a:cubicBezTo>
                    <a:pt x="11" y="413"/>
                    <a:pt x="11" y="415"/>
                    <a:pt x="9" y="416"/>
                  </a:cubicBezTo>
                  <a:cubicBezTo>
                    <a:pt x="1" y="416"/>
                    <a:pt x="1" y="416"/>
                    <a:pt x="1" y="409"/>
                  </a:cubicBezTo>
                  <a:cubicBezTo>
                    <a:pt x="1" y="407"/>
                    <a:pt x="1" y="406"/>
                    <a:pt x="1" y="404"/>
                  </a:cubicBezTo>
                  <a:cubicBezTo>
                    <a:pt x="0" y="403"/>
                    <a:pt x="0" y="400"/>
                    <a:pt x="0" y="398"/>
                  </a:cubicBezTo>
                  <a:cubicBezTo>
                    <a:pt x="0" y="359"/>
                    <a:pt x="0" y="320"/>
                    <a:pt x="0" y="280"/>
                  </a:cubicBezTo>
                  <a:cubicBezTo>
                    <a:pt x="0" y="279"/>
                    <a:pt x="0" y="278"/>
                    <a:pt x="0" y="276"/>
                  </a:cubicBezTo>
                  <a:cubicBezTo>
                    <a:pt x="6" y="249"/>
                    <a:pt x="13" y="223"/>
                    <a:pt x="19" y="197"/>
                  </a:cubicBezTo>
                  <a:cubicBezTo>
                    <a:pt x="25" y="169"/>
                    <a:pt x="33" y="141"/>
                    <a:pt x="39" y="113"/>
                  </a:cubicBezTo>
                  <a:cubicBezTo>
                    <a:pt x="46" y="83"/>
                    <a:pt x="54" y="54"/>
                    <a:pt x="60" y="24"/>
                  </a:cubicBezTo>
                  <a:cubicBezTo>
                    <a:pt x="61" y="18"/>
                    <a:pt x="64" y="12"/>
                    <a:pt x="65" y="6"/>
                  </a:cubicBezTo>
                  <a:cubicBezTo>
                    <a:pt x="65" y="4"/>
                    <a:pt x="66" y="3"/>
                    <a:pt x="67" y="2"/>
                  </a:cubicBezTo>
                  <a:cubicBezTo>
                    <a:pt x="71" y="0"/>
                    <a:pt x="75" y="3"/>
                    <a:pt x="79" y="3"/>
                  </a:cubicBezTo>
                  <a:cubicBezTo>
                    <a:pt x="80" y="3"/>
                    <a:pt x="81" y="4"/>
                    <a:pt x="82" y="4"/>
                  </a:cubicBezTo>
                  <a:cubicBezTo>
                    <a:pt x="87" y="5"/>
                    <a:pt x="93" y="6"/>
                    <a:pt x="99" y="8"/>
                  </a:cubicBezTo>
                  <a:cubicBezTo>
                    <a:pt x="101" y="9"/>
                    <a:pt x="104" y="9"/>
                    <a:pt x="106" y="11"/>
                  </a:cubicBezTo>
                  <a:cubicBezTo>
                    <a:pt x="104" y="22"/>
                    <a:pt x="101" y="33"/>
                    <a:pt x="98" y="44"/>
                  </a:cubicBezTo>
                  <a:cubicBezTo>
                    <a:pt x="95" y="59"/>
                    <a:pt x="91" y="75"/>
                    <a:pt x="87" y="91"/>
                  </a:cubicBezTo>
                  <a:cubicBezTo>
                    <a:pt x="87" y="93"/>
                    <a:pt x="87" y="95"/>
                    <a:pt x="86" y="97"/>
                  </a:cubicBezTo>
                  <a:cubicBezTo>
                    <a:pt x="83" y="115"/>
                    <a:pt x="78" y="134"/>
                    <a:pt x="74" y="152"/>
                  </a:cubicBezTo>
                  <a:cubicBezTo>
                    <a:pt x="68" y="175"/>
                    <a:pt x="63" y="198"/>
                    <a:pt x="57" y="220"/>
                  </a:cubicBezTo>
                  <a:cubicBezTo>
                    <a:pt x="57" y="222"/>
                    <a:pt x="57" y="225"/>
                    <a:pt x="55" y="226"/>
                  </a:cubicBezTo>
                  <a:close/>
                </a:path>
              </a:pathLst>
            </a:custGeom>
            <a:solidFill>
              <a:srgbClr val="48A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8FBD2FF0-7272-64A0-643F-2F477875E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5" y="1776413"/>
              <a:ext cx="268288" cy="403225"/>
            </a:xfrm>
            <a:custGeom>
              <a:avLst/>
              <a:gdLst>
                <a:gd name="T0" fmla="*/ 1 w 128"/>
                <a:gd name="T1" fmla="*/ 160 h 193"/>
                <a:gd name="T2" fmla="*/ 43 w 128"/>
                <a:gd name="T3" fmla="*/ 57 h 193"/>
                <a:gd name="T4" fmla="*/ 73 w 128"/>
                <a:gd name="T5" fmla="*/ 10 h 193"/>
                <a:gd name="T6" fmla="*/ 81 w 128"/>
                <a:gd name="T7" fmla="*/ 4 h 193"/>
                <a:gd name="T8" fmla="*/ 98 w 128"/>
                <a:gd name="T9" fmla="*/ 3 h 193"/>
                <a:gd name="T10" fmla="*/ 115 w 128"/>
                <a:gd name="T11" fmla="*/ 10 h 193"/>
                <a:gd name="T12" fmla="*/ 126 w 128"/>
                <a:gd name="T13" fmla="*/ 23 h 193"/>
                <a:gd name="T14" fmla="*/ 125 w 128"/>
                <a:gd name="T15" fmla="*/ 58 h 193"/>
                <a:gd name="T16" fmla="*/ 100 w 128"/>
                <a:gd name="T17" fmla="*/ 129 h 193"/>
                <a:gd name="T18" fmla="*/ 76 w 128"/>
                <a:gd name="T19" fmla="*/ 190 h 193"/>
                <a:gd name="T20" fmla="*/ 70 w 128"/>
                <a:gd name="T21" fmla="*/ 191 h 193"/>
                <a:gd name="T22" fmla="*/ 65 w 128"/>
                <a:gd name="T23" fmla="*/ 189 h 193"/>
                <a:gd name="T24" fmla="*/ 51 w 128"/>
                <a:gd name="T25" fmla="*/ 183 h 193"/>
                <a:gd name="T26" fmla="*/ 43 w 128"/>
                <a:gd name="T27" fmla="*/ 180 h 193"/>
                <a:gd name="T28" fmla="*/ 28 w 128"/>
                <a:gd name="T29" fmla="*/ 174 h 193"/>
                <a:gd name="T30" fmla="*/ 23 w 128"/>
                <a:gd name="T31" fmla="*/ 172 h 193"/>
                <a:gd name="T32" fmla="*/ 9 w 128"/>
                <a:gd name="T33" fmla="*/ 166 h 193"/>
                <a:gd name="T34" fmla="*/ 4 w 128"/>
                <a:gd name="T35" fmla="*/ 164 h 193"/>
                <a:gd name="T36" fmla="*/ 1 w 128"/>
                <a:gd name="T37" fmla="*/ 16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8" h="193">
                  <a:moveTo>
                    <a:pt x="1" y="160"/>
                  </a:moveTo>
                  <a:cubicBezTo>
                    <a:pt x="15" y="126"/>
                    <a:pt x="28" y="91"/>
                    <a:pt x="43" y="57"/>
                  </a:cubicBezTo>
                  <a:cubicBezTo>
                    <a:pt x="51" y="40"/>
                    <a:pt x="60" y="24"/>
                    <a:pt x="73" y="10"/>
                  </a:cubicBezTo>
                  <a:cubicBezTo>
                    <a:pt x="76" y="8"/>
                    <a:pt x="78" y="6"/>
                    <a:pt x="81" y="4"/>
                  </a:cubicBezTo>
                  <a:cubicBezTo>
                    <a:pt x="86" y="0"/>
                    <a:pt x="92" y="0"/>
                    <a:pt x="98" y="3"/>
                  </a:cubicBezTo>
                  <a:cubicBezTo>
                    <a:pt x="103" y="5"/>
                    <a:pt x="109" y="8"/>
                    <a:pt x="115" y="10"/>
                  </a:cubicBezTo>
                  <a:cubicBezTo>
                    <a:pt x="122" y="12"/>
                    <a:pt x="125" y="17"/>
                    <a:pt x="126" y="23"/>
                  </a:cubicBezTo>
                  <a:cubicBezTo>
                    <a:pt x="128" y="35"/>
                    <a:pt x="127" y="46"/>
                    <a:pt x="125" y="58"/>
                  </a:cubicBezTo>
                  <a:cubicBezTo>
                    <a:pt x="120" y="83"/>
                    <a:pt x="109" y="105"/>
                    <a:pt x="100" y="129"/>
                  </a:cubicBezTo>
                  <a:cubicBezTo>
                    <a:pt x="92" y="149"/>
                    <a:pt x="84" y="169"/>
                    <a:pt x="76" y="190"/>
                  </a:cubicBezTo>
                  <a:cubicBezTo>
                    <a:pt x="74" y="193"/>
                    <a:pt x="72" y="192"/>
                    <a:pt x="70" y="191"/>
                  </a:cubicBezTo>
                  <a:cubicBezTo>
                    <a:pt x="68" y="190"/>
                    <a:pt x="67" y="190"/>
                    <a:pt x="65" y="189"/>
                  </a:cubicBezTo>
                  <a:cubicBezTo>
                    <a:pt x="61" y="187"/>
                    <a:pt x="56" y="185"/>
                    <a:pt x="51" y="183"/>
                  </a:cubicBezTo>
                  <a:cubicBezTo>
                    <a:pt x="48" y="182"/>
                    <a:pt x="46" y="181"/>
                    <a:pt x="43" y="180"/>
                  </a:cubicBezTo>
                  <a:cubicBezTo>
                    <a:pt x="38" y="178"/>
                    <a:pt x="33" y="176"/>
                    <a:pt x="28" y="174"/>
                  </a:cubicBezTo>
                  <a:cubicBezTo>
                    <a:pt x="26" y="173"/>
                    <a:pt x="25" y="172"/>
                    <a:pt x="23" y="172"/>
                  </a:cubicBezTo>
                  <a:cubicBezTo>
                    <a:pt x="18" y="170"/>
                    <a:pt x="13" y="168"/>
                    <a:pt x="9" y="166"/>
                  </a:cubicBezTo>
                  <a:cubicBezTo>
                    <a:pt x="7" y="166"/>
                    <a:pt x="6" y="165"/>
                    <a:pt x="4" y="164"/>
                  </a:cubicBezTo>
                  <a:cubicBezTo>
                    <a:pt x="3" y="163"/>
                    <a:pt x="0" y="163"/>
                    <a:pt x="1" y="160"/>
                  </a:cubicBezTo>
                  <a:close/>
                </a:path>
              </a:pathLst>
            </a:custGeom>
            <a:solidFill>
              <a:srgbClr val="C374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61343AE0-52C1-9FF0-770F-0663AB604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2278063"/>
              <a:ext cx="266700" cy="1049338"/>
            </a:xfrm>
            <a:custGeom>
              <a:avLst/>
              <a:gdLst>
                <a:gd name="T0" fmla="*/ 124 w 127"/>
                <a:gd name="T1" fmla="*/ 499 h 502"/>
                <a:gd name="T2" fmla="*/ 123 w 127"/>
                <a:gd name="T3" fmla="*/ 463 h 502"/>
                <a:gd name="T4" fmla="*/ 122 w 127"/>
                <a:gd name="T5" fmla="*/ 444 h 502"/>
                <a:gd name="T6" fmla="*/ 121 w 127"/>
                <a:gd name="T7" fmla="*/ 420 h 502"/>
                <a:gd name="T8" fmla="*/ 119 w 127"/>
                <a:gd name="T9" fmla="*/ 372 h 502"/>
                <a:gd name="T10" fmla="*/ 107 w 127"/>
                <a:gd name="T11" fmla="*/ 321 h 502"/>
                <a:gd name="T12" fmla="*/ 95 w 127"/>
                <a:gd name="T13" fmla="*/ 282 h 502"/>
                <a:gd name="T14" fmla="*/ 80 w 127"/>
                <a:gd name="T15" fmla="*/ 237 h 502"/>
                <a:gd name="T16" fmla="*/ 65 w 127"/>
                <a:gd name="T17" fmla="*/ 192 h 502"/>
                <a:gd name="T18" fmla="*/ 53 w 127"/>
                <a:gd name="T19" fmla="*/ 156 h 502"/>
                <a:gd name="T20" fmla="*/ 37 w 127"/>
                <a:gd name="T21" fmla="*/ 105 h 502"/>
                <a:gd name="T22" fmla="*/ 25 w 127"/>
                <a:gd name="T23" fmla="*/ 69 h 502"/>
                <a:gd name="T24" fmla="*/ 10 w 127"/>
                <a:gd name="T25" fmla="*/ 25 h 502"/>
                <a:gd name="T26" fmla="*/ 7 w 127"/>
                <a:gd name="T27" fmla="*/ 17 h 502"/>
                <a:gd name="T28" fmla="*/ 4 w 127"/>
                <a:gd name="T29" fmla="*/ 16 h 502"/>
                <a:gd name="T30" fmla="*/ 0 w 127"/>
                <a:gd name="T31" fmla="*/ 16 h 502"/>
                <a:gd name="T32" fmla="*/ 5 w 127"/>
                <a:gd name="T33" fmla="*/ 13 h 502"/>
                <a:gd name="T34" fmla="*/ 24 w 127"/>
                <a:gd name="T35" fmla="*/ 6 h 502"/>
                <a:gd name="T36" fmla="*/ 37 w 127"/>
                <a:gd name="T37" fmla="*/ 2 h 502"/>
                <a:gd name="T38" fmla="*/ 44 w 127"/>
                <a:gd name="T39" fmla="*/ 1 h 502"/>
                <a:gd name="T40" fmla="*/ 55 w 127"/>
                <a:gd name="T41" fmla="*/ 32 h 502"/>
                <a:gd name="T42" fmla="*/ 76 w 127"/>
                <a:gd name="T43" fmla="*/ 97 h 502"/>
                <a:gd name="T44" fmla="*/ 111 w 127"/>
                <a:gd name="T45" fmla="*/ 202 h 502"/>
                <a:gd name="T46" fmla="*/ 111 w 127"/>
                <a:gd name="T47" fmla="*/ 203 h 502"/>
                <a:gd name="T48" fmla="*/ 113 w 127"/>
                <a:gd name="T49" fmla="*/ 230 h 502"/>
                <a:gd name="T50" fmla="*/ 117 w 127"/>
                <a:gd name="T51" fmla="*/ 313 h 502"/>
                <a:gd name="T52" fmla="*/ 123 w 127"/>
                <a:gd name="T53" fmla="*/ 424 h 502"/>
                <a:gd name="T54" fmla="*/ 127 w 127"/>
                <a:gd name="T55" fmla="*/ 496 h 502"/>
                <a:gd name="T56" fmla="*/ 125 w 127"/>
                <a:gd name="T57" fmla="*/ 502 h 502"/>
                <a:gd name="T58" fmla="*/ 124 w 127"/>
                <a:gd name="T59" fmla="*/ 499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7" h="502">
                  <a:moveTo>
                    <a:pt x="124" y="499"/>
                  </a:moveTo>
                  <a:cubicBezTo>
                    <a:pt x="125" y="487"/>
                    <a:pt x="124" y="475"/>
                    <a:pt x="123" y="463"/>
                  </a:cubicBezTo>
                  <a:cubicBezTo>
                    <a:pt x="122" y="457"/>
                    <a:pt x="123" y="451"/>
                    <a:pt x="122" y="444"/>
                  </a:cubicBezTo>
                  <a:cubicBezTo>
                    <a:pt x="121" y="436"/>
                    <a:pt x="121" y="428"/>
                    <a:pt x="121" y="420"/>
                  </a:cubicBezTo>
                  <a:cubicBezTo>
                    <a:pt x="121" y="404"/>
                    <a:pt x="119" y="388"/>
                    <a:pt x="119" y="372"/>
                  </a:cubicBezTo>
                  <a:cubicBezTo>
                    <a:pt x="119" y="354"/>
                    <a:pt x="114" y="337"/>
                    <a:pt x="107" y="321"/>
                  </a:cubicBezTo>
                  <a:cubicBezTo>
                    <a:pt x="103" y="308"/>
                    <a:pt x="99" y="295"/>
                    <a:pt x="95" y="282"/>
                  </a:cubicBezTo>
                  <a:cubicBezTo>
                    <a:pt x="90" y="267"/>
                    <a:pt x="85" y="252"/>
                    <a:pt x="80" y="237"/>
                  </a:cubicBezTo>
                  <a:cubicBezTo>
                    <a:pt x="75" y="222"/>
                    <a:pt x="70" y="207"/>
                    <a:pt x="65" y="192"/>
                  </a:cubicBezTo>
                  <a:cubicBezTo>
                    <a:pt x="62" y="180"/>
                    <a:pt x="57" y="168"/>
                    <a:pt x="53" y="156"/>
                  </a:cubicBezTo>
                  <a:cubicBezTo>
                    <a:pt x="48" y="139"/>
                    <a:pt x="42" y="122"/>
                    <a:pt x="37" y="105"/>
                  </a:cubicBezTo>
                  <a:cubicBezTo>
                    <a:pt x="33" y="93"/>
                    <a:pt x="29" y="81"/>
                    <a:pt x="25" y="69"/>
                  </a:cubicBezTo>
                  <a:cubicBezTo>
                    <a:pt x="20" y="54"/>
                    <a:pt x="15" y="40"/>
                    <a:pt x="10" y="25"/>
                  </a:cubicBezTo>
                  <a:cubicBezTo>
                    <a:pt x="10" y="22"/>
                    <a:pt x="8" y="20"/>
                    <a:pt x="7" y="17"/>
                  </a:cubicBezTo>
                  <a:cubicBezTo>
                    <a:pt x="7" y="16"/>
                    <a:pt x="6" y="15"/>
                    <a:pt x="4" y="16"/>
                  </a:cubicBezTo>
                  <a:cubicBezTo>
                    <a:pt x="3" y="16"/>
                    <a:pt x="1" y="17"/>
                    <a:pt x="0" y="16"/>
                  </a:cubicBezTo>
                  <a:cubicBezTo>
                    <a:pt x="1" y="14"/>
                    <a:pt x="3" y="14"/>
                    <a:pt x="5" y="13"/>
                  </a:cubicBezTo>
                  <a:cubicBezTo>
                    <a:pt x="11" y="10"/>
                    <a:pt x="18" y="9"/>
                    <a:pt x="24" y="6"/>
                  </a:cubicBezTo>
                  <a:cubicBezTo>
                    <a:pt x="29" y="5"/>
                    <a:pt x="33" y="4"/>
                    <a:pt x="37" y="2"/>
                  </a:cubicBezTo>
                  <a:cubicBezTo>
                    <a:pt x="39" y="2"/>
                    <a:pt x="41" y="0"/>
                    <a:pt x="44" y="1"/>
                  </a:cubicBezTo>
                  <a:cubicBezTo>
                    <a:pt x="48" y="11"/>
                    <a:pt x="51" y="22"/>
                    <a:pt x="55" y="32"/>
                  </a:cubicBezTo>
                  <a:cubicBezTo>
                    <a:pt x="62" y="54"/>
                    <a:pt x="69" y="75"/>
                    <a:pt x="76" y="97"/>
                  </a:cubicBezTo>
                  <a:cubicBezTo>
                    <a:pt x="88" y="132"/>
                    <a:pt x="99" y="167"/>
                    <a:pt x="111" y="202"/>
                  </a:cubicBezTo>
                  <a:cubicBezTo>
                    <a:pt x="111" y="203"/>
                    <a:pt x="111" y="203"/>
                    <a:pt x="111" y="203"/>
                  </a:cubicBezTo>
                  <a:cubicBezTo>
                    <a:pt x="113" y="212"/>
                    <a:pt x="112" y="221"/>
                    <a:pt x="113" y="230"/>
                  </a:cubicBezTo>
                  <a:cubicBezTo>
                    <a:pt x="115" y="257"/>
                    <a:pt x="116" y="285"/>
                    <a:pt x="117" y="313"/>
                  </a:cubicBezTo>
                  <a:cubicBezTo>
                    <a:pt x="119" y="350"/>
                    <a:pt x="121" y="387"/>
                    <a:pt x="123" y="424"/>
                  </a:cubicBezTo>
                  <a:cubicBezTo>
                    <a:pt x="124" y="448"/>
                    <a:pt x="125" y="472"/>
                    <a:pt x="127" y="496"/>
                  </a:cubicBezTo>
                  <a:cubicBezTo>
                    <a:pt x="127" y="498"/>
                    <a:pt x="127" y="500"/>
                    <a:pt x="125" y="502"/>
                  </a:cubicBezTo>
                  <a:cubicBezTo>
                    <a:pt x="124" y="502"/>
                    <a:pt x="124" y="500"/>
                    <a:pt x="124" y="499"/>
                  </a:cubicBezTo>
                  <a:close/>
                </a:path>
              </a:pathLst>
            </a:custGeom>
            <a:solidFill>
              <a:srgbClr val="3CB9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8">
              <a:extLst>
                <a:ext uri="{FF2B5EF4-FFF2-40B4-BE49-F238E27FC236}">
                  <a16:creationId xmlns:a16="http://schemas.microsoft.com/office/drawing/2014/main" id="{E720933B-7AFA-ADB9-C1BD-6A178D00A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4960938"/>
              <a:ext cx="1169988" cy="182563"/>
            </a:xfrm>
            <a:custGeom>
              <a:avLst/>
              <a:gdLst>
                <a:gd name="T0" fmla="*/ 0 w 559"/>
                <a:gd name="T1" fmla="*/ 1 h 87"/>
                <a:gd name="T2" fmla="*/ 2 w 559"/>
                <a:gd name="T3" fmla="*/ 1 h 87"/>
                <a:gd name="T4" fmla="*/ 56 w 559"/>
                <a:gd name="T5" fmla="*/ 39 h 87"/>
                <a:gd name="T6" fmla="*/ 119 w 559"/>
                <a:gd name="T7" fmla="*/ 61 h 87"/>
                <a:gd name="T8" fmla="*/ 126 w 559"/>
                <a:gd name="T9" fmla="*/ 62 h 87"/>
                <a:gd name="T10" fmla="*/ 434 w 559"/>
                <a:gd name="T11" fmla="*/ 62 h 87"/>
                <a:gd name="T12" fmla="*/ 471 w 559"/>
                <a:gd name="T13" fmla="*/ 53 h 87"/>
                <a:gd name="T14" fmla="*/ 534 w 559"/>
                <a:gd name="T15" fmla="*/ 24 h 87"/>
                <a:gd name="T16" fmla="*/ 557 w 559"/>
                <a:gd name="T17" fmla="*/ 4 h 87"/>
                <a:gd name="T18" fmla="*/ 559 w 559"/>
                <a:gd name="T19" fmla="*/ 3 h 87"/>
                <a:gd name="T20" fmla="*/ 491 w 559"/>
                <a:gd name="T21" fmla="*/ 59 h 87"/>
                <a:gd name="T22" fmla="*/ 452 w 559"/>
                <a:gd name="T23" fmla="*/ 78 h 87"/>
                <a:gd name="T24" fmla="*/ 431 w 559"/>
                <a:gd name="T25" fmla="*/ 84 h 87"/>
                <a:gd name="T26" fmla="*/ 239 w 559"/>
                <a:gd name="T27" fmla="*/ 86 h 87"/>
                <a:gd name="T28" fmla="*/ 124 w 559"/>
                <a:gd name="T29" fmla="*/ 83 h 87"/>
                <a:gd name="T30" fmla="*/ 111 w 559"/>
                <a:gd name="T31" fmla="*/ 79 h 87"/>
                <a:gd name="T32" fmla="*/ 39 w 559"/>
                <a:gd name="T33" fmla="*/ 41 h 87"/>
                <a:gd name="T34" fmla="*/ 0 w 559"/>
                <a:gd name="T35" fmla="*/ 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59" h="87">
                  <a:moveTo>
                    <a:pt x="0" y="1"/>
                  </a:moveTo>
                  <a:cubicBezTo>
                    <a:pt x="1" y="0"/>
                    <a:pt x="1" y="0"/>
                    <a:pt x="2" y="1"/>
                  </a:cubicBezTo>
                  <a:cubicBezTo>
                    <a:pt x="16" y="19"/>
                    <a:pt x="35" y="30"/>
                    <a:pt x="56" y="39"/>
                  </a:cubicBezTo>
                  <a:cubicBezTo>
                    <a:pt x="76" y="49"/>
                    <a:pt x="97" y="57"/>
                    <a:pt x="119" y="61"/>
                  </a:cubicBezTo>
                  <a:cubicBezTo>
                    <a:pt x="121" y="62"/>
                    <a:pt x="124" y="62"/>
                    <a:pt x="126" y="62"/>
                  </a:cubicBezTo>
                  <a:cubicBezTo>
                    <a:pt x="228" y="62"/>
                    <a:pt x="331" y="62"/>
                    <a:pt x="434" y="62"/>
                  </a:cubicBezTo>
                  <a:cubicBezTo>
                    <a:pt x="447" y="62"/>
                    <a:pt x="459" y="57"/>
                    <a:pt x="471" y="53"/>
                  </a:cubicBezTo>
                  <a:cubicBezTo>
                    <a:pt x="493" y="45"/>
                    <a:pt x="514" y="37"/>
                    <a:pt x="534" y="24"/>
                  </a:cubicBezTo>
                  <a:cubicBezTo>
                    <a:pt x="542" y="18"/>
                    <a:pt x="550" y="12"/>
                    <a:pt x="557" y="4"/>
                  </a:cubicBezTo>
                  <a:cubicBezTo>
                    <a:pt x="557" y="3"/>
                    <a:pt x="558" y="2"/>
                    <a:pt x="559" y="3"/>
                  </a:cubicBezTo>
                  <a:cubicBezTo>
                    <a:pt x="542" y="28"/>
                    <a:pt x="518" y="46"/>
                    <a:pt x="491" y="59"/>
                  </a:cubicBezTo>
                  <a:cubicBezTo>
                    <a:pt x="478" y="65"/>
                    <a:pt x="465" y="72"/>
                    <a:pt x="452" y="78"/>
                  </a:cubicBezTo>
                  <a:cubicBezTo>
                    <a:pt x="445" y="81"/>
                    <a:pt x="439" y="83"/>
                    <a:pt x="431" y="84"/>
                  </a:cubicBezTo>
                  <a:cubicBezTo>
                    <a:pt x="367" y="86"/>
                    <a:pt x="303" y="87"/>
                    <a:pt x="239" y="86"/>
                  </a:cubicBezTo>
                  <a:cubicBezTo>
                    <a:pt x="200" y="86"/>
                    <a:pt x="162" y="85"/>
                    <a:pt x="124" y="83"/>
                  </a:cubicBezTo>
                  <a:cubicBezTo>
                    <a:pt x="119" y="83"/>
                    <a:pt x="115" y="81"/>
                    <a:pt x="111" y="79"/>
                  </a:cubicBezTo>
                  <a:cubicBezTo>
                    <a:pt x="87" y="67"/>
                    <a:pt x="61" y="57"/>
                    <a:pt x="39" y="41"/>
                  </a:cubicBezTo>
                  <a:cubicBezTo>
                    <a:pt x="24" y="30"/>
                    <a:pt x="11" y="17"/>
                    <a:pt x="0" y="1"/>
                  </a:cubicBezTo>
                  <a:close/>
                </a:path>
              </a:pathLst>
            </a:custGeom>
            <a:solidFill>
              <a:srgbClr val="3433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9">
              <a:extLst>
                <a:ext uri="{FF2B5EF4-FFF2-40B4-BE49-F238E27FC236}">
                  <a16:creationId xmlns:a16="http://schemas.microsoft.com/office/drawing/2014/main" id="{7ACB6A8B-B3A2-A596-E392-22B190C23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650" y="2859088"/>
              <a:ext cx="112713" cy="658813"/>
            </a:xfrm>
            <a:custGeom>
              <a:avLst/>
              <a:gdLst>
                <a:gd name="T0" fmla="*/ 0 w 54"/>
                <a:gd name="T1" fmla="*/ 129 h 315"/>
                <a:gd name="T2" fmla="*/ 8 w 54"/>
                <a:gd name="T3" fmla="*/ 95 h 315"/>
                <a:gd name="T4" fmla="*/ 30 w 54"/>
                <a:gd name="T5" fmla="*/ 4 h 315"/>
                <a:gd name="T6" fmla="*/ 31 w 54"/>
                <a:gd name="T7" fmla="*/ 0 h 315"/>
                <a:gd name="T8" fmla="*/ 34 w 54"/>
                <a:gd name="T9" fmla="*/ 32 h 315"/>
                <a:gd name="T10" fmla="*/ 34 w 54"/>
                <a:gd name="T11" fmla="*/ 37 h 315"/>
                <a:gd name="T12" fmla="*/ 36 w 54"/>
                <a:gd name="T13" fmla="*/ 43 h 315"/>
                <a:gd name="T14" fmla="*/ 38 w 54"/>
                <a:gd name="T15" fmla="*/ 71 h 315"/>
                <a:gd name="T16" fmla="*/ 39 w 54"/>
                <a:gd name="T17" fmla="*/ 77 h 315"/>
                <a:gd name="T18" fmla="*/ 40 w 54"/>
                <a:gd name="T19" fmla="*/ 101 h 315"/>
                <a:gd name="T20" fmla="*/ 43 w 54"/>
                <a:gd name="T21" fmla="*/ 147 h 315"/>
                <a:gd name="T22" fmla="*/ 44 w 54"/>
                <a:gd name="T23" fmla="*/ 160 h 315"/>
                <a:gd name="T24" fmla="*/ 45 w 54"/>
                <a:gd name="T25" fmla="*/ 193 h 315"/>
                <a:gd name="T26" fmla="*/ 46 w 54"/>
                <a:gd name="T27" fmla="*/ 209 h 315"/>
                <a:gd name="T28" fmla="*/ 48 w 54"/>
                <a:gd name="T29" fmla="*/ 248 h 315"/>
                <a:gd name="T30" fmla="*/ 50 w 54"/>
                <a:gd name="T31" fmla="*/ 275 h 315"/>
                <a:gd name="T32" fmla="*/ 51 w 54"/>
                <a:gd name="T33" fmla="*/ 278 h 315"/>
                <a:gd name="T34" fmla="*/ 53 w 54"/>
                <a:gd name="T35" fmla="*/ 295 h 315"/>
                <a:gd name="T36" fmla="*/ 52 w 54"/>
                <a:gd name="T37" fmla="*/ 309 h 315"/>
                <a:gd name="T38" fmla="*/ 28 w 54"/>
                <a:gd name="T39" fmla="*/ 313 h 315"/>
                <a:gd name="T40" fmla="*/ 16 w 54"/>
                <a:gd name="T41" fmla="*/ 314 h 315"/>
                <a:gd name="T42" fmla="*/ 13 w 54"/>
                <a:gd name="T43" fmla="*/ 310 h 315"/>
                <a:gd name="T44" fmla="*/ 10 w 54"/>
                <a:gd name="T45" fmla="*/ 280 h 315"/>
                <a:gd name="T46" fmla="*/ 7 w 54"/>
                <a:gd name="T47" fmla="*/ 229 h 315"/>
                <a:gd name="T48" fmla="*/ 5 w 54"/>
                <a:gd name="T49" fmla="*/ 198 h 315"/>
                <a:gd name="T50" fmla="*/ 1 w 54"/>
                <a:gd name="T51" fmla="*/ 142 h 315"/>
                <a:gd name="T52" fmla="*/ 0 w 54"/>
                <a:gd name="T53" fmla="*/ 129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4" h="315">
                  <a:moveTo>
                    <a:pt x="0" y="129"/>
                  </a:moveTo>
                  <a:cubicBezTo>
                    <a:pt x="3" y="118"/>
                    <a:pt x="5" y="106"/>
                    <a:pt x="8" y="95"/>
                  </a:cubicBezTo>
                  <a:cubicBezTo>
                    <a:pt x="15" y="65"/>
                    <a:pt x="22" y="34"/>
                    <a:pt x="30" y="4"/>
                  </a:cubicBezTo>
                  <a:cubicBezTo>
                    <a:pt x="30" y="2"/>
                    <a:pt x="30" y="1"/>
                    <a:pt x="31" y="0"/>
                  </a:cubicBezTo>
                  <a:cubicBezTo>
                    <a:pt x="32" y="10"/>
                    <a:pt x="33" y="21"/>
                    <a:pt x="34" y="32"/>
                  </a:cubicBezTo>
                  <a:cubicBezTo>
                    <a:pt x="34" y="33"/>
                    <a:pt x="34" y="35"/>
                    <a:pt x="34" y="37"/>
                  </a:cubicBezTo>
                  <a:cubicBezTo>
                    <a:pt x="36" y="38"/>
                    <a:pt x="36" y="41"/>
                    <a:pt x="36" y="43"/>
                  </a:cubicBezTo>
                  <a:cubicBezTo>
                    <a:pt x="35" y="52"/>
                    <a:pt x="38" y="62"/>
                    <a:pt x="38" y="71"/>
                  </a:cubicBezTo>
                  <a:cubicBezTo>
                    <a:pt x="38" y="73"/>
                    <a:pt x="39" y="75"/>
                    <a:pt x="39" y="77"/>
                  </a:cubicBezTo>
                  <a:cubicBezTo>
                    <a:pt x="38" y="85"/>
                    <a:pt x="40" y="93"/>
                    <a:pt x="40" y="101"/>
                  </a:cubicBezTo>
                  <a:cubicBezTo>
                    <a:pt x="41" y="116"/>
                    <a:pt x="42" y="132"/>
                    <a:pt x="43" y="147"/>
                  </a:cubicBezTo>
                  <a:cubicBezTo>
                    <a:pt x="43" y="151"/>
                    <a:pt x="43" y="156"/>
                    <a:pt x="44" y="160"/>
                  </a:cubicBezTo>
                  <a:cubicBezTo>
                    <a:pt x="42" y="171"/>
                    <a:pt x="43" y="182"/>
                    <a:pt x="45" y="193"/>
                  </a:cubicBezTo>
                  <a:cubicBezTo>
                    <a:pt x="45" y="198"/>
                    <a:pt x="45" y="203"/>
                    <a:pt x="46" y="209"/>
                  </a:cubicBezTo>
                  <a:cubicBezTo>
                    <a:pt x="46" y="222"/>
                    <a:pt x="48" y="235"/>
                    <a:pt x="48" y="248"/>
                  </a:cubicBezTo>
                  <a:cubicBezTo>
                    <a:pt x="48" y="257"/>
                    <a:pt x="49" y="266"/>
                    <a:pt x="50" y="275"/>
                  </a:cubicBezTo>
                  <a:cubicBezTo>
                    <a:pt x="50" y="276"/>
                    <a:pt x="50" y="277"/>
                    <a:pt x="51" y="278"/>
                  </a:cubicBezTo>
                  <a:cubicBezTo>
                    <a:pt x="54" y="283"/>
                    <a:pt x="53" y="289"/>
                    <a:pt x="53" y="295"/>
                  </a:cubicBezTo>
                  <a:cubicBezTo>
                    <a:pt x="53" y="300"/>
                    <a:pt x="52" y="305"/>
                    <a:pt x="52" y="309"/>
                  </a:cubicBezTo>
                  <a:cubicBezTo>
                    <a:pt x="44" y="309"/>
                    <a:pt x="36" y="312"/>
                    <a:pt x="28" y="313"/>
                  </a:cubicBezTo>
                  <a:cubicBezTo>
                    <a:pt x="24" y="313"/>
                    <a:pt x="20" y="313"/>
                    <a:pt x="16" y="314"/>
                  </a:cubicBezTo>
                  <a:cubicBezTo>
                    <a:pt x="13" y="315"/>
                    <a:pt x="13" y="312"/>
                    <a:pt x="13" y="310"/>
                  </a:cubicBezTo>
                  <a:cubicBezTo>
                    <a:pt x="12" y="300"/>
                    <a:pt x="11" y="290"/>
                    <a:pt x="10" y="280"/>
                  </a:cubicBezTo>
                  <a:cubicBezTo>
                    <a:pt x="9" y="263"/>
                    <a:pt x="9" y="246"/>
                    <a:pt x="7" y="229"/>
                  </a:cubicBezTo>
                  <a:cubicBezTo>
                    <a:pt x="6" y="219"/>
                    <a:pt x="6" y="208"/>
                    <a:pt x="5" y="198"/>
                  </a:cubicBezTo>
                  <a:cubicBezTo>
                    <a:pt x="3" y="180"/>
                    <a:pt x="2" y="161"/>
                    <a:pt x="1" y="142"/>
                  </a:cubicBezTo>
                  <a:cubicBezTo>
                    <a:pt x="1" y="137"/>
                    <a:pt x="1" y="133"/>
                    <a:pt x="0" y="129"/>
                  </a:cubicBezTo>
                  <a:close/>
                </a:path>
              </a:pathLst>
            </a:custGeom>
            <a:solidFill>
              <a:srgbClr val="4E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20">
              <a:extLst>
                <a:ext uri="{FF2B5EF4-FFF2-40B4-BE49-F238E27FC236}">
                  <a16:creationId xmlns:a16="http://schemas.microsoft.com/office/drawing/2014/main" id="{0B503CF2-5985-EE17-2FA0-FDA2FB7C3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1819275"/>
              <a:ext cx="136525" cy="477838"/>
            </a:xfrm>
            <a:custGeom>
              <a:avLst/>
              <a:gdLst>
                <a:gd name="T0" fmla="*/ 3 w 65"/>
                <a:gd name="T1" fmla="*/ 227 h 228"/>
                <a:gd name="T2" fmla="*/ 1 w 65"/>
                <a:gd name="T3" fmla="*/ 172 h 228"/>
                <a:gd name="T4" fmla="*/ 2 w 65"/>
                <a:gd name="T5" fmla="*/ 127 h 228"/>
                <a:gd name="T6" fmla="*/ 3 w 65"/>
                <a:gd name="T7" fmla="*/ 68 h 228"/>
                <a:gd name="T8" fmla="*/ 4 w 65"/>
                <a:gd name="T9" fmla="*/ 37 h 228"/>
                <a:gd name="T10" fmla="*/ 7 w 65"/>
                <a:gd name="T11" fmla="*/ 40 h 228"/>
                <a:gd name="T12" fmla="*/ 10 w 65"/>
                <a:gd name="T13" fmla="*/ 71 h 228"/>
                <a:gd name="T14" fmla="*/ 10 w 65"/>
                <a:gd name="T15" fmla="*/ 76 h 228"/>
                <a:gd name="T16" fmla="*/ 10 w 65"/>
                <a:gd name="T17" fmla="*/ 62 h 228"/>
                <a:gd name="T18" fmla="*/ 16 w 65"/>
                <a:gd name="T19" fmla="*/ 5 h 228"/>
                <a:gd name="T20" fmla="*/ 19 w 65"/>
                <a:gd name="T21" fmla="*/ 0 h 228"/>
                <a:gd name="T22" fmla="*/ 21 w 65"/>
                <a:gd name="T23" fmla="*/ 5 h 228"/>
                <a:gd name="T24" fmla="*/ 36 w 65"/>
                <a:gd name="T25" fmla="*/ 105 h 228"/>
                <a:gd name="T26" fmla="*/ 36 w 65"/>
                <a:gd name="T27" fmla="*/ 112 h 228"/>
                <a:gd name="T28" fmla="*/ 35 w 65"/>
                <a:gd name="T29" fmla="*/ 97 h 228"/>
                <a:gd name="T30" fmla="*/ 35 w 65"/>
                <a:gd name="T31" fmla="*/ 8 h 228"/>
                <a:gd name="T32" fmla="*/ 37 w 65"/>
                <a:gd name="T33" fmla="*/ 1 h 228"/>
                <a:gd name="T34" fmla="*/ 40 w 65"/>
                <a:gd name="T35" fmla="*/ 7 h 228"/>
                <a:gd name="T36" fmla="*/ 53 w 65"/>
                <a:gd name="T37" fmla="*/ 64 h 228"/>
                <a:gd name="T38" fmla="*/ 54 w 65"/>
                <a:gd name="T39" fmla="*/ 69 h 228"/>
                <a:gd name="T40" fmla="*/ 49 w 65"/>
                <a:gd name="T41" fmla="*/ 79 h 228"/>
                <a:gd name="T42" fmla="*/ 50 w 65"/>
                <a:gd name="T43" fmla="*/ 110 h 228"/>
                <a:gd name="T44" fmla="*/ 55 w 65"/>
                <a:gd name="T45" fmla="*/ 187 h 228"/>
                <a:gd name="T46" fmla="*/ 56 w 65"/>
                <a:gd name="T47" fmla="*/ 209 h 228"/>
                <a:gd name="T48" fmla="*/ 63 w 65"/>
                <a:gd name="T49" fmla="*/ 220 h 228"/>
                <a:gd name="T50" fmla="*/ 64 w 65"/>
                <a:gd name="T51" fmla="*/ 222 h 228"/>
                <a:gd name="T52" fmla="*/ 54 w 65"/>
                <a:gd name="T53" fmla="*/ 225 h 228"/>
                <a:gd name="T54" fmla="*/ 33 w 65"/>
                <a:gd name="T55" fmla="*/ 226 h 228"/>
                <a:gd name="T56" fmla="*/ 6 w 65"/>
                <a:gd name="T57" fmla="*/ 228 h 228"/>
                <a:gd name="T58" fmla="*/ 3 w 65"/>
                <a:gd name="T59" fmla="*/ 22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" h="228">
                  <a:moveTo>
                    <a:pt x="3" y="227"/>
                  </a:moveTo>
                  <a:cubicBezTo>
                    <a:pt x="1" y="209"/>
                    <a:pt x="0" y="191"/>
                    <a:pt x="1" y="172"/>
                  </a:cubicBezTo>
                  <a:cubicBezTo>
                    <a:pt x="2" y="157"/>
                    <a:pt x="1" y="142"/>
                    <a:pt x="2" y="127"/>
                  </a:cubicBezTo>
                  <a:cubicBezTo>
                    <a:pt x="3" y="107"/>
                    <a:pt x="2" y="88"/>
                    <a:pt x="3" y="68"/>
                  </a:cubicBezTo>
                  <a:cubicBezTo>
                    <a:pt x="3" y="57"/>
                    <a:pt x="3" y="47"/>
                    <a:pt x="4" y="37"/>
                  </a:cubicBezTo>
                  <a:cubicBezTo>
                    <a:pt x="7" y="37"/>
                    <a:pt x="6" y="39"/>
                    <a:pt x="7" y="40"/>
                  </a:cubicBezTo>
                  <a:cubicBezTo>
                    <a:pt x="8" y="51"/>
                    <a:pt x="9" y="61"/>
                    <a:pt x="10" y="71"/>
                  </a:cubicBezTo>
                  <a:cubicBezTo>
                    <a:pt x="10" y="73"/>
                    <a:pt x="10" y="75"/>
                    <a:pt x="10" y="76"/>
                  </a:cubicBezTo>
                  <a:cubicBezTo>
                    <a:pt x="11" y="72"/>
                    <a:pt x="10" y="67"/>
                    <a:pt x="10" y="62"/>
                  </a:cubicBezTo>
                  <a:cubicBezTo>
                    <a:pt x="12" y="43"/>
                    <a:pt x="14" y="24"/>
                    <a:pt x="16" y="5"/>
                  </a:cubicBezTo>
                  <a:cubicBezTo>
                    <a:pt x="17" y="3"/>
                    <a:pt x="17" y="1"/>
                    <a:pt x="19" y="0"/>
                  </a:cubicBezTo>
                  <a:cubicBezTo>
                    <a:pt x="21" y="1"/>
                    <a:pt x="21" y="3"/>
                    <a:pt x="21" y="5"/>
                  </a:cubicBezTo>
                  <a:cubicBezTo>
                    <a:pt x="26" y="38"/>
                    <a:pt x="31" y="72"/>
                    <a:pt x="36" y="105"/>
                  </a:cubicBezTo>
                  <a:cubicBezTo>
                    <a:pt x="36" y="107"/>
                    <a:pt x="36" y="110"/>
                    <a:pt x="36" y="112"/>
                  </a:cubicBezTo>
                  <a:cubicBezTo>
                    <a:pt x="36" y="107"/>
                    <a:pt x="35" y="102"/>
                    <a:pt x="35" y="97"/>
                  </a:cubicBezTo>
                  <a:cubicBezTo>
                    <a:pt x="35" y="67"/>
                    <a:pt x="35" y="38"/>
                    <a:pt x="35" y="8"/>
                  </a:cubicBezTo>
                  <a:cubicBezTo>
                    <a:pt x="35" y="5"/>
                    <a:pt x="34" y="1"/>
                    <a:pt x="37" y="1"/>
                  </a:cubicBezTo>
                  <a:cubicBezTo>
                    <a:pt x="40" y="0"/>
                    <a:pt x="40" y="5"/>
                    <a:pt x="40" y="7"/>
                  </a:cubicBezTo>
                  <a:cubicBezTo>
                    <a:pt x="45" y="26"/>
                    <a:pt x="49" y="45"/>
                    <a:pt x="53" y="64"/>
                  </a:cubicBezTo>
                  <a:cubicBezTo>
                    <a:pt x="54" y="66"/>
                    <a:pt x="54" y="67"/>
                    <a:pt x="54" y="69"/>
                  </a:cubicBezTo>
                  <a:cubicBezTo>
                    <a:pt x="49" y="71"/>
                    <a:pt x="49" y="75"/>
                    <a:pt x="49" y="79"/>
                  </a:cubicBezTo>
                  <a:cubicBezTo>
                    <a:pt x="49" y="90"/>
                    <a:pt x="49" y="100"/>
                    <a:pt x="50" y="110"/>
                  </a:cubicBezTo>
                  <a:cubicBezTo>
                    <a:pt x="52" y="136"/>
                    <a:pt x="53" y="161"/>
                    <a:pt x="55" y="187"/>
                  </a:cubicBezTo>
                  <a:cubicBezTo>
                    <a:pt x="55" y="194"/>
                    <a:pt x="57" y="202"/>
                    <a:pt x="56" y="209"/>
                  </a:cubicBezTo>
                  <a:cubicBezTo>
                    <a:pt x="56" y="214"/>
                    <a:pt x="57" y="218"/>
                    <a:pt x="63" y="220"/>
                  </a:cubicBezTo>
                  <a:cubicBezTo>
                    <a:pt x="64" y="220"/>
                    <a:pt x="65" y="221"/>
                    <a:pt x="64" y="222"/>
                  </a:cubicBezTo>
                  <a:cubicBezTo>
                    <a:pt x="61" y="225"/>
                    <a:pt x="57" y="224"/>
                    <a:pt x="54" y="225"/>
                  </a:cubicBezTo>
                  <a:cubicBezTo>
                    <a:pt x="47" y="225"/>
                    <a:pt x="40" y="225"/>
                    <a:pt x="33" y="226"/>
                  </a:cubicBezTo>
                  <a:cubicBezTo>
                    <a:pt x="24" y="227"/>
                    <a:pt x="15" y="228"/>
                    <a:pt x="6" y="228"/>
                  </a:cubicBezTo>
                  <a:cubicBezTo>
                    <a:pt x="5" y="228"/>
                    <a:pt x="4" y="228"/>
                    <a:pt x="3" y="227"/>
                  </a:cubicBezTo>
                  <a:close/>
                </a:path>
              </a:pathLst>
            </a:custGeom>
            <a:solidFill>
              <a:srgbClr val="FDD7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21">
              <a:extLst>
                <a:ext uri="{FF2B5EF4-FFF2-40B4-BE49-F238E27FC236}">
                  <a16:creationId xmlns:a16="http://schemas.microsoft.com/office/drawing/2014/main" id="{A45F2475-8667-EF59-67B1-A71B9F200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388" y="2066925"/>
              <a:ext cx="120650" cy="433388"/>
            </a:xfrm>
            <a:custGeom>
              <a:avLst/>
              <a:gdLst>
                <a:gd name="T0" fmla="*/ 41 w 57"/>
                <a:gd name="T1" fmla="*/ 205 h 207"/>
                <a:gd name="T2" fmla="*/ 6 w 57"/>
                <a:gd name="T3" fmla="*/ 206 h 207"/>
                <a:gd name="T4" fmla="*/ 3 w 57"/>
                <a:gd name="T5" fmla="*/ 207 h 207"/>
                <a:gd name="T6" fmla="*/ 2 w 57"/>
                <a:gd name="T7" fmla="*/ 150 h 207"/>
                <a:gd name="T8" fmla="*/ 5 w 57"/>
                <a:gd name="T9" fmla="*/ 85 h 207"/>
                <a:gd name="T10" fmla="*/ 7 w 57"/>
                <a:gd name="T11" fmla="*/ 24 h 207"/>
                <a:gd name="T12" fmla="*/ 8 w 57"/>
                <a:gd name="T13" fmla="*/ 20 h 207"/>
                <a:gd name="T14" fmla="*/ 10 w 57"/>
                <a:gd name="T15" fmla="*/ 24 h 207"/>
                <a:gd name="T16" fmla="*/ 13 w 57"/>
                <a:gd name="T17" fmla="*/ 60 h 207"/>
                <a:gd name="T18" fmla="*/ 13 w 57"/>
                <a:gd name="T19" fmla="*/ 66 h 207"/>
                <a:gd name="T20" fmla="*/ 18 w 57"/>
                <a:gd name="T21" fmla="*/ 24 h 207"/>
                <a:gd name="T22" fmla="*/ 20 w 57"/>
                <a:gd name="T23" fmla="*/ 8 h 207"/>
                <a:gd name="T24" fmla="*/ 21 w 57"/>
                <a:gd name="T25" fmla="*/ 2 h 207"/>
                <a:gd name="T26" fmla="*/ 23 w 57"/>
                <a:gd name="T27" fmla="*/ 0 h 207"/>
                <a:gd name="T28" fmla="*/ 25 w 57"/>
                <a:gd name="T29" fmla="*/ 2 h 207"/>
                <a:gd name="T30" fmla="*/ 26 w 57"/>
                <a:gd name="T31" fmla="*/ 9 h 207"/>
                <a:gd name="T32" fmla="*/ 37 w 57"/>
                <a:gd name="T33" fmla="*/ 90 h 207"/>
                <a:gd name="T34" fmla="*/ 38 w 57"/>
                <a:gd name="T35" fmla="*/ 72 h 207"/>
                <a:gd name="T36" fmla="*/ 38 w 57"/>
                <a:gd name="T37" fmla="*/ 56 h 207"/>
                <a:gd name="T38" fmla="*/ 39 w 57"/>
                <a:gd name="T39" fmla="*/ 7 h 207"/>
                <a:gd name="T40" fmla="*/ 39 w 57"/>
                <a:gd name="T41" fmla="*/ 6 h 207"/>
                <a:gd name="T42" fmla="*/ 41 w 57"/>
                <a:gd name="T43" fmla="*/ 1 h 207"/>
                <a:gd name="T44" fmla="*/ 44 w 57"/>
                <a:gd name="T45" fmla="*/ 5 h 207"/>
                <a:gd name="T46" fmla="*/ 48 w 57"/>
                <a:gd name="T47" fmla="*/ 21 h 207"/>
                <a:gd name="T48" fmla="*/ 49 w 57"/>
                <a:gd name="T49" fmla="*/ 40 h 207"/>
                <a:gd name="T50" fmla="*/ 52 w 57"/>
                <a:gd name="T51" fmla="*/ 82 h 207"/>
                <a:gd name="T52" fmla="*/ 55 w 57"/>
                <a:gd name="T53" fmla="*/ 144 h 207"/>
                <a:gd name="T54" fmla="*/ 55 w 57"/>
                <a:gd name="T55" fmla="*/ 154 h 207"/>
                <a:gd name="T56" fmla="*/ 57 w 57"/>
                <a:gd name="T57" fmla="*/ 193 h 207"/>
                <a:gd name="T58" fmla="*/ 57 w 57"/>
                <a:gd name="T59" fmla="*/ 198 h 207"/>
                <a:gd name="T60" fmla="*/ 52 w 57"/>
                <a:gd name="T61" fmla="*/ 204 h 207"/>
                <a:gd name="T62" fmla="*/ 41 w 57"/>
                <a:gd name="T63" fmla="*/ 205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7" h="207">
                  <a:moveTo>
                    <a:pt x="41" y="205"/>
                  </a:moveTo>
                  <a:cubicBezTo>
                    <a:pt x="29" y="206"/>
                    <a:pt x="17" y="206"/>
                    <a:pt x="6" y="206"/>
                  </a:cubicBezTo>
                  <a:cubicBezTo>
                    <a:pt x="5" y="206"/>
                    <a:pt x="4" y="207"/>
                    <a:pt x="3" y="207"/>
                  </a:cubicBezTo>
                  <a:cubicBezTo>
                    <a:pt x="0" y="188"/>
                    <a:pt x="2" y="169"/>
                    <a:pt x="2" y="150"/>
                  </a:cubicBezTo>
                  <a:cubicBezTo>
                    <a:pt x="3" y="129"/>
                    <a:pt x="4" y="107"/>
                    <a:pt x="5" y="85"/>
                  </a:cubicBezTo>
                  <a:cubicBezTo>
                    <a:pt x="6" y="65"/>
                    <a:pt x="7" y="44"/>
                    <a:pt x="7" y="24"/>
                  </a:cubicBezTo>
                  <a:cubicBezTo>
                    <a:pt x="7" y="23"/>
                    <a:pt x="7" y="21"/>
                    <a:pt x="8" y="20"/>
                  </a:cubicBezTo>
                  <a:cubicBezTo>
                    <a:pt x="9" y="21"/>
                    <a:pt x="10" y="23"/>
                    <a:pt x="10" y="24"/>
                  </a:cubicBezTo>
                  <a:cubicBezTo>
                    <a:pt x="10" y="36"/>
                    <a:pt x="12" y="48"/>
                    <a:pt x="13" y="60"/>
                  </a:cubicBezTo>
                  <a:cubicBezTo>
                    <a:pt x="13" y="62"/>
                    <a:pt x="13" y="64"/>
                    <a:pt x="13" y="66"/>
                  </a:cubicBezTo>
                  <a:cubicBezTo>
                    <a:pt x="14" y="52"/>
                    <a:pt x="16" y="38"/>
                    <a:pt x="18" y="24"/>
                  </a:cubicBezTo>
                  <a:cubicBezTo>
                    <a:pt x="19" y="18"/>
                    <a:pt x="20" y="13"/>
                    <a:pt x="20" y="8"/>
                  </a:cubicBezTo>
                  <a:cubicBezTo>
                    <a:pt x="20" y="6"/>
                    <a:pt x="21" y="4"/>
                    <a:pt x="21" y="2"/>
                  </a:cubicBezTo>
                  <a:cubicBezTo>
                    <a:pt x="22" y="1"/>
                    <a:pt x="22" y="1"/>
                    <a:pt x="23" y="0"/>
                  </a:cubicBezTo>
                  <a:cubicBezTo>
                    <a:pt x="24" y="0"/>
                    <a:pt x="25" y="1"/>
                    <a:pt x="25" y="2"/>
                  </a:cubicBezTo>
                  <a:cubicBezTo>
                    <a:pt x="26" y="4"/>
                    <a:pt x="26" y="6"/>
                    <a:pt x="26" y="9"/>
                  </a:cubicBezTo>
                  <a:cubicBezTo>
                    <a:pt x="30" y="37"/>
                    <a:pt x="35" y="65"/>
                    <a:pt x="37" y="90"/>
                  </a:cubicBezTo>
                  <a:cubicBezTo>
                    <a:pt x="37" y="86"/>
                    <a:pt x="37" y="79"/>
                    <a:pt x="38" y="72"/>
                  </a:cubicBezTo>
                  <a:cubicBezTo>
                    <a:pt x="38" y="67"/>
                    <a:pt x="38" y="62"/>
                    <a:pt x="38" y="56"/>
                  </a:cubicBezTo>
                  <a:cubicBezTo>
                    <a:pt x="38" y="40"/>
                    <a:pt x="40" y="23"/>
                    <a:pt x="39" y="7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40" y="4"/>
                    <a:pt x="39" y="2"/>
                    <a:pt x="41" y="1"/>
                  </a:cubicBezTo>
                  <a:cubicBezTo>
                    <a:pt x="44" y="1"/>
                    <a:pt x="44" y="3"/>
                    <a:pt x="44" y="5"/>
                  </a:cubicBezTo>
                  <a:cubicBezTo>
                    <a:pt x="46" y="10"/>
                    <a:pt x="47" y="15"/>
                    <a:pt x="48" y="21"/>
                  </a:cubicBezTo>
                  <a:cubicBezTo>
                    <a:pt x="47" y="27"/>
                    <a:pt x="48" y="34"/>
                    <a:pt x="49" y="40"/>
                  </a:cubicBezTo>
                  <a:cubicBezTo>
                    <a:pt x="51" y="54"/>
                    <a:pt x="50" y="68"/>
                    <a:pt x="52" y="82"/>
                  </a:cubicBezTo>
                  <a:cubicBezTo>
                    <a:pt x="53" y="102"/>
                    <a:pt x="53" y="123"/>
                    <a:pt x="55" y="144"/>
                  </a:cubicBezTo>
                  <a:cubicBezTo>
                    <a:pt x="56" y="147"/>
                    <a:pt x="56" y="151"/>
                    <a:pt x="55" y="154"/>
                  </a:cubicBezTo>
                  <a:cubicBezTo>
                    <a:pt x="55" y="167"/>
                    <a:pt x="57" y="180"/>
                    <a:pt x="57" y="193"/>
                  </a:cubicBezTo>
                  <a:cubicBezTo>
                    <a:pt x="57" y="195"/>
                    <a:pt x="57" y="196"/>
                    <a:pt x="57" y="198"/>
                  </a:cubicBezTo>
                  <a:cubicBezTo>
                    <a:pt x="57" y="202"/>
                    <a:pt x="56" y="204"/>
                    <a:pt x="52" y="204"/>
                  </a:cubicBezTo>
                  <a:cubicBezTo>
                    <a:pt x="48" y="205"/>
                    <a:pt x="44" y="205"/>
                    <a:pt x="41" y="205"/>
                  </a:cubicBezTo>
                  <a:close/>
                </a:path>
              </a:pathLst>
            </a:custGeom>
            <a:solidFill>
              <a:srgbClr val="FDD7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B4319F81-6784-556F-21B0-C339DF906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588" y="2638425"/>
              <a:ext cx="144463" cy="593725"/>
            </a:xfrm>
            <a:custGeom>
              <a:avLst/>
              <a:gdLst>
                <a:gd name="T0" fmla="*/ 69 w 69"/>
                <a:gd name="T1" fmla="*/ 11 h 284"/>
                <a:gd name="T2" fmla="*/ 62 w 69"/>
                <a:gd name="T3" fmla="*/ 40 h 284"/>
                <a:gd name="T4" fmla="*/ 48 w 69"/>
                <a:gd name="T5" fmla="*/ 97 h 284"/>
                <a:gd name="T6" fmla="*/ 28 w 69"/>
                <a:gd name="T7" fmla="*/ 183 h 284"/>
                <a:gd name="T8" fmla="*/ 10 w 69"/>
                <a:gd name="T9" fmla="*/ 258 h 284"/>
                <a:gd name="T10" fmla="*/ 4 w 69"/>
                <a:gd name="T11" fmla="*/ 284 h 284"/>
                <a:gd name="T12" fmla="*/ 2 w 69"/>
                <a:gd name="T13" fmla="*/ 275 h 284"/>
                <a:gd name="T14" fmla="*/ 2 w 69"/>
                <a:gd name="T15" fmla="*/ 139 h 284"/>
                <a:gd name="T16" fmla="*/ 2 w 69"/>
                <a:gd name="T17" fmla="*/ 130 h 284"/>
                <a:gd name="T18" fmla="*/ 1 w 69"/>
                <a:gd name="T19" fmla="*/ 128 h 284"/>
                <a:gd name="T20" fmla="*/ 4 w 69"/>
                <a:gd name="T21" fmla="*/ 112 h 284"/>
                <a:gd name="T22" fmla="*/ 8 w 69"/>
                <a:gd name="T23" fmla="*/ 93 h 284"/>
                <a:gd name="T24" fmla="*/ 28 w 69"/>
                <a:gd name="T25" fmla="*/ 7 h 284"/>
                <a:gd name="T26" fmla="*/ 31 w 69"/>
                <a:gd name="T27" fmla="*/ 1 h 284"/>
                <a:gd name="T28" fmla="*/ 39 w 69"/>
                <a:gd name="T29" fmla="*/ 2 h 284"/>
                <a:gd name="T30" fmla="*/ 64 w 69"/>
                <a:gd name="T31" fmla="*/ 8 h 284"/>
                <a:gd name="T32" fmla="*/ 69 w 69"/>
                <a:gd name="T33" fmla="*/ 11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284">
                  <a:moveTo>
                    <a:pt x="69" y="11"/>
                  </a:moveTo>
                  <a:cubicBezTo>
                    <a:pt x="67" y="21"/>
                    <a:pt x="64" y="30"/>
                    <a:pt x="62" y="40"/>
                  </a:cubicBezTo>
                  <a:cubicBezTo>
                    <a:pt x="58" y="59"/>
                    <a:pt x="53" y="78"/>
                    <a:pt x="48" y="97"/>
                  </a:cubicBezTo>
                  <a:cubicBezTo>
                    <a:pt x="42" y="126"/>
                    <a:pt x="36" y="154"/>
                    <a:pt x="28" y="183"/>
                  </a:cubicBezTo>
                  <a:cubicBezTo>
                    <a:pt x="22" y="208"/>
                    <a:pt x="17" y="233"/>
                    <a:pt x="10" y="258"/>
                  </a:cubicBezTo>
                  <a:cubicBezTo>
                    <a:pt x="8" y="266"/>
                    <a:pt x="6" y="275"/>
                    <a:pt x="4" y="284"/>
                  </a:cubicBezTo>
                  <a:cubicBezTo>
                    <a:pt x="1" y="281"/>
                    <a:pt x="2" y="278"/>
                    <a:pt x="2" y="275"/>
                  </a:cubicBezTo>
                  <a:cubicBezTo>
                    <a:pt x="2" y="230"/>
                    <a:pt x="2" y="185"/>
                    <a:pt x="2" y="139"/>
                  </a:cubicBezTo>
                  <a:cubicBezTo>
                    <a:pt x="2" y="136"/>
                    <a:pt x="2" y="133"/>
                    <a:pt x="2" y="130"/>
                  </a:cubicBezTo>
                  <a:cubicBezTo>
                    <a:pt x="2" y="129"/>
                    <a:pt x="2" y="129"/>
                    <a:pt x="1" y="128"/>
                  </a:cubicBezTo>
                  <a:cubicBezTo>
                    <a:pt x="2" y="122"/>
                    <a:pt x="0" y="117"/>
                    <a:pt x="4" y="112"/>
                  </a:cubicBezTo>
                  <a:cubicBezTo>
                    <a:pt x="5" y="105"/>
                    <a:pt x="8" y="100"/>
                    <a:pt x="8" y="93"/>
                  </a:cubicBezTo>
                  <a:cubicBezTo>
                    <a:pt x="14" y="64"/>
                    <a:pt x="21" y="36"/>
                    <a:pt x="28" y="7"/>
                  </a:cubicBezTo>
                  <a:cubicBezTo>
                    <a:pt x="28" y="5"/>
                    <a:pt x="29" y="2"/>
                    <a:pt x="31" y="1"/>
                  </a:cubicBezTo>
                  <a:cubicBezTo>
                    <a:pt x="33" y="0"/>
                    <a:pt x="36" y="2"/>
                    <a:pt x="39" y="2"/>
                  </a:cubicBezTo>
                  <a:cubicBezTo>
                    <a:pt x="47" y="4"/>
                    <a:pt x="56" y="6"/>
                    <a:pt x="64" y="8"/>
                  </a:cubicBezTo>
                  <a:cubicBezTo>
                    <a:pt x="66" y="9"/>
                    <a:pt x="68" y="9"/>
                    <a:pt x="69" y="11"/>
                  </a:cubicBezTo>
                  <a:close/>
                </a:path>
              </a:pathLst>
            </a:custGeom>
            <a:solidFill>
              <a:srgbClr val="00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3">
              <a:extLst>
                <a:ext uri="{FF2B5EF4-FFF2-40B4-BE49-F238E27FC236}">
                  <a16:creationId xmlns:a16="http://schemas.microsoft.com/office/drawing/2014/main" id="{019CEACE-D25E-F60B-1E85-5880A124C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950" y="2289175"/>
              <a:ext cx="106363" cy="542925"/>
            </a:xfrm>
            <a:custGeom>
              <a:avLst/>
              <a:gdLst>
                <a:gd name="T0" fmla="*/ 41 w 51"/>
                <a:gd name="T1" fmla="*/ 168 h 260"/>
                <a:gd name="T2" fmla="*/ 19 w 51"/>
                <a:gd name="T3" fmla="*/ 257 h 260"/>
                <a:gd name="T4" fmla="*/ 18 w 51"/>
                <a:gd name="T5" fmla="*/ 260 h 260"/>
                <a:gd name="T6" fmla="*/ 12 w 51"/>
                <a:gd name="T7" fmla="*/ 166 h 260"/>
                <a:gd name="T8" fmla="*/ 5 w 51"/>
                <a:gd name="T9" fmla="*/ 61 h 260"/>
                <a:gd name="T10" fmla="*/ 1 w 51"/>
                <a:gd name="T11" fmla="*/ 14 h 260"/>
                <a:gd name="T12" fmla="*/ 1 w 51"/>
                <a:gd name="T13" fmla="*/ 3 h 260"/>
                <a:gd name="T14" fmla="*/ 31 w 51"/>
                <a:gd name="T15" fmla="*/ 1 h 260"/>
                <a:gd name="T16" fmla="*/ 42 w 51"/>
                <a:gd name="T17" fmla="*/ 10 h 260"/>
                <a:gd name="T18" fmla="*/ 45 w 51"/>
                <a:gd name="T19" fmla="*/ 43 h 260"/>
                <a:gd name="T20" fmla="*/ 48 w 51"/>
                <a:gd name="T21" fmla="*/ 99 h 260"/>
                <a:gd name="T22" fmla="*/ 51 w 51"/>
                <a:gd name="T23" fmla="*/ 133 h 260"/>
                <a:gd name="T24" fmla="*/ 48 w 51"/>
                <a:gd name="T25" fmla="*/ 147 h 260"/>
                <a:gd name="T26" fmla="*/ 43 w 51"/>
                <a:gd name="T27" fmla="*/ 163 h 260"/>
                <a:gd name="T28" fmla="*/ 41 w 51"/>
                <a:gd name="T29" fmla="*/ 16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" h="260">
                  <a:moveTo>
                    <a:pt x="41" y="168"/>
                  </a:moveTo>
                  <a:cubicBezTo>
                    <a:pt x="34" y="198"/>
                    <a:pt x="27" y="227"/>
                    <a:pt x="19" y="257"/>
                  </a:cubicBezTo>
                  <a:cubicBezTo>
                    <a:pt x="19" y="258"/>
                    <a:pt x="20" y="260"/>
                    <a:pt x="18" y="260"/>
                  </a:cubicBezTo>
                  <a:cubicBezTo>
                    <a:pt x="16" y="229"/>
                    <a:pt x="14" y="197"/>
                    <a:pt x="12" y="166"/>
                  </a:cubicBezTo>
                  <a:cubicBezTo>
                    <a:pt x="9" y="131"/>
                    <a:pt x="7" y="96"/>
                    <a:pt x="5" y="61"/>
                  </a:cubicBezTo>
                  <a:cubicBezTo>
                    <a:pt x="3" y="45"/>
                    <a:pt x="2" y="30"/>
                    <a:pt x="1" y="14"/>
                  </a:cubicBezTo>
                  <a:cubicBezTo>
                    <a:pt x="1" y="11"/>
                    <a:pt x="0" y="7"/>
                    <a:pt x="1" y="3"/>
                  </a:cubicBezTo>
                  <a:cubicBezTo>
                    <a:pt x="11" y="2"/>
                    <a:pt x="21" y="1"/>
                    <a:pt x="31" y="1"/>
                  </a:cubicBezTo>
                  <a:cubicBezTo>
                    <a:pt x="41" y="0"/>
                    <a:pt x="41" y="0"/>
                    <a:pt x="42" y="10"/>
                  </a:cubicBezTo>
                  <a:cubicBezTo>
                    <a:pt x="43" y="21"/>
                    <a:pt x="44" y="32"/>
                    <a:pt x="45" y="43"/>
                  </a:cubicBezTo>
                  <a:cubicBezTo>
                    <a:pt x="46" y="61"/>
                    <a:pt x="47" y="80"/>
                    <a:pt x="48" y="99"/>
                  </a:cubicBezTo>
                  <a:cubicBezTo>
                    <a:pt x="49" y="110"/>
                    <a:pt x="49" y="122"/>
                    <a:pt x="51" y="133"/>
                  </a:cubicBezTo>
                  <a:cubicBezTo>
                    <a:pt x="51" y="138"/>
                    <a:pt x="49" y="142"/>
                    <a:pt x="48" y="147"/>
                  </a:cubicBezTo>
                  <a:cubicBezTo>
                    <a:pt x="46" y="152"/>
                    <a:pt x="45" y="158"/>
                    <a:pt x="43" y="163"/>
                  </a:cubicBezTo>
                  <a:cubicBezTo>
                    <a:pt x="43" y="165"/>
                    <a:pt x="43" y="167"/>
                    <a:pt x="41" y="168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4">
              <a:extLst>
                <a:ext uri="{FF2B5EF4-FFF2-40B4-BE49-F238E27FC236}">
                  <a16:creationId xmlns:a16="http://schemas.microsoft.com/office/drawing/2014/main" id="{5FBF4519-A391-82A0-6E38-C3B77F2A3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1288" y="2971800"/>
              <a:ext cx="217488" cy="473075"/>
            </a:xfrm>
            <a:custGeom>
              <a:avLst/>
              <a:gdLst>
                <a:gd name="T0" fmla="*/ 99 w 104"/>
                <a:gd name="T1" fmla="*/ 167 h 226"/>
                <a:gd name="T2" fmla="*/ 100 w 104"/>
                <a:gd name="T3" fmla="*/ 170 h 226"/>
                <a:gd name="T4" fmla="*/ 102 w 104"/>
                <a:gd name="T5" fmla="*/ 199 h 226"/>
                <a:gd name="T6" fmla="*/ 104 w 104"/>
                <a:gd name="T7" fmla="*/ 222 h 226"/>
                <a:gd name="T8" fmla="*/ 102 w 104"/>
                <a:gd name="T9" fmla="*/ 226 h 226"/>
                <a:gd name="T10" fmla="*/ 99 w 104"/>
                <a:gd name="T11" fmla="*/ 222 h 226"/>
                <a:gd name="T12" fmla="*/ 81 w 104"/>
                <a:gd name="T13" fmla="*/ 188 h 226"/>
                <a:gd name="T14" fmla="*/ 69 w 104"/>
                <a:gd name="T15" fmla="*/ 163 h 226"/>
                <a:gd name="T16" fmla="*/ 43 w 104"/>
                <a:gd name="T17" fmla="*/ 113 h 226"/>
                <a:gd name="T18" fmla="*/ 21 w 104"/>
                <a:gd name="T19" fmla="*/ 69 h 226"/>
                <a:gd name="T20" fmla="*/ 6 w 104"/>
                <a:gd name="T21" fmla="*/ 36 h 226"/>
                <a:gd name="T22" fmla="*/ 0 w 104"/>
                <a:gd name="T23" fmla="*/ 23 h 226"/>
                <a:gd name="T24" fmla="*/ 3 w 104"/>
                <a:gd name="T25" fmla="*/ 20 h 226"/>
                <a:gd name="T26" fmla="*/ 23 w 104"/>
                <a:gd name="T27" fmla="*/ 10 h 226"/>
                <a:gd name="T28" fmla="*/ 37 w 104"/>
                <a:gd name="T29" fmla="*/ 3 h 226"/>
                <a:gd name="T30" fmla="*/ 43 w 104"/>
                <a:gd name="T31" fmla="*/ 1 h 226"/>
                <a:gd name="T32" fmla="*/ 49 w 104"/>
                <a:gd name="T33" fmla="*/ 14 h 226"/>
                <a:gd name="T34" fmla="*/ 94 w 104"/>
                <a:gd name="T35" fmla="*/ 151 h 226"/>
                <a:gd name="T36" fmla="*/ 99 w 104"/>
                <a:gd name="T37" fmla="*/ 167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226">
                  <a:moveTo>
                    <a:pt x="99" y="167"/>
                  </a:moveTo>
                  <a:cubicBezTo>
                    <a:pt x="99" y="168"/>
                    <a:pt x="100" y="169"/>
                    <a:pt x="100" y="170"/>
                  </a:cubicBezTo>
                  <a:cubicBezTo>
                    <a:pt x="101" y="180"/>
                    <a:pt x="102" y="189"/>
                    <a:pt x="102" y="199"/>
                  </a:cubicBezTo>
                  <a:cubicBezTo>
                    <a:pt x="103" y="207"/>
                    <a:pt x="103" y="214"/>
                    <a:pt x="104" y="222"/>
                  </a:cubicBezTo>
                  <a:cubicBezTo>
                    <a:pt x="104" y="223"/>
                    <a:pt x="104" y="225"/>
                    <a:pt x="102" y="226"/>
                  </a:cubicBezTo>
                  <a:cubicBezTo>
                    <a:pt x="100" y="226"/>
                    <a:pt x="100" y="224"/>
                    <a:pt x="99" y="222"/>
                  </a:cubicBezTo>
                  <a:cubicBezTo>
                    <a:pt x="93" y="211"/>
                    <a:pt x="88" y="199"/>
                    <a:pt x="81" y="188"/>
                  </a:cubicBezTo>
                  <a:cubicBezTo>
                    <a:pt x="77" y="180"/>
                    <a:pt x="73" y="171"/>
                    <a:pt x="69" y="163"/>
                  </a:cubicBezTo>
                  <a:cubicBezTo>
                    <a:pt x="60" y="147"/>
                    <a:pt x="52" y="130"/>
                    <a:pt x="43" y="113"/>
                  </a:cubicBezTo>
                  <a:cubicBezTo>
                    <a:pt x="36" y="98"/>
                    <a:pt x="28" y="84"/>
                    <a:pt x="21" y="69"/>
                  </a:cubicBezTo>
                  <a:cubicBezTo>
                    <a:pt x="17" y="58"/>
                    <a:pt x="10" y="48"/>
                    <a:pt x="6" y="36"/>
                  </a:cubicBezTo>
                  <a:cubicBezTo>
                    <a:pt x="5" y="32"/>
                    <a:pt x="2" y="28"/>
                    <a:pt x="0" y="23"/>
                  </a:cubicBezTo>
                  <a:cubicBezTo>
                    <a:pt x="0" y="21"/>
                    <a:pt x="2" y="21"/>
                    <a:pt x="3" y="20"/>
                  </a:cubicBezTo>
                  <a:cubicBezTo>
                    <a:pt x="10" y="16"/>
                    <a:pt x="17" y="13"/>
                    <a:pt x="23" y="10"/>
                  </a:cubicBezTo>
                  <a:cubicBezTo>
                    <a:pt x="28" y="7"/>
                    <a:pt x="32" y="5"/>
                    <a:pt x="37" y="3"/>
                  </a:cubicBezTo>
                  <a:cubicBezTo>
                    <a:pt x="39" y="1"/>
                    <a:pt x="41" y="0"/>
                    <a:pt x="43" y="1"/>
                  </a:cubicBezTo>
                  <a:cubicBezTo>
                    <a:pt x="46" y="4"/>
                    <a:pt x="47" y="9"/>
                    <a:pt x="49" y="14"/>
                  </a:cubicBezTo>
                  <a:cubicBezTo>
                    <a:pt x="64" y="60"/>
                    <a:pt x="79" y="105"/>
                    <a:pt x="94" y="151"/>
                  </a:cubicBezTo>
                  <a:cubicBezTo>
                    <a:pt x="96" y="157"/>
                    <a:pt x="98" y="162"/>
                    <a:pt x="99" y="167"/>
                  </a:cubicBezTo>
                  <a:close/>
                </a:path>
              </a:pathLst>
            </a:custGeom>
            <a:solidFill>
              <a:srgbClr val="8E2F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5">
              <a:extLst>
                <a:ext uri="{FF2B5EF4-FFF2-40B4-BE49-F238E27FC236}">
                  <a16:creationId xmlns:a16="http://schemas.microsoft.com/office/drawing/2014/main" id="{B1AB8829-99D2-603E-10CC-3A35336FD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0" y="2533650"/>
              <a:ext cx="165100" cy="376238"/>
            </a:xfrm>
            <a:custGeom>
              <a:avLst/>
              <a:gdLst>
                <a:gd name="T0" fmla="*/ 79 w 79"/>
                <a:gd name="T1" fmla="*/ 178 h 180"/>
                <a:gd name="T2" fmla="*/ 79 w 79"/>
                <a:gd name="T3" fmla="*/ 178 h 180"/>
                <a:gd name="T4" fmla="*/ 73 w 79"/>
                <a:gd name="T5" fmla="*/ 180 h 180"/>
                <a:gd name="T6" fmla="*/ 41 w 79"/>
                <a:gd name="T7" fmla="*/ 180 h 180"/>
                <a:gd name="T8" fmla="*/ 6 w 79"/>
                <a:gd name="T9" fmla="*/ 180 h 180"/>
                <a:gd name="T10" fmla="*/ 1 w 79"/>
                <a:gd name="T11" fmla="*/ 178 h 180"/>
                <a:gd name="T12" fmla="*/ 2 w 79"/>
                <a:gd name="T13" fmla="*/ 147 h 180"/>
                <a:gd name="T14" fmla="*/ 5 w 79"/>
                <a:gd name="T15" fmla="*/ 116 h 180"/>
                <a:gd name="T16" fmla="*/ 9 w 79"/>
                <a:gd name="T17" fmla="*/ 71 h 180"/>
                <a:gd name="T18" fmla="*/ 9 w 79"/>
                <a:gd name="T19" fmla="*/ 67 h 180"/>
                <a:gd name="T20" fmla="*/ 11 w 79"/>
                <a:gd name="T21" fmla="*/ 6 h 180"/>
                <a:gd name="T22" fmla="*/ 12 w 79"/>
                <a:gd name="T23" fmla="*/ 3 h 180"/>
                <a:gd name="T24" fmla="*/ 11 w 79"/>
                <a:gd name="T25" fmla="*/ 42 h 180"/>
                <a:gd name="T26" fmla="*/ 11 w 79"/>
                <a:gd name="T27" fmla="*/ 49 h 180"/>
                <a:gd name="T28" fmla="*/ 14 w 79"/>
                <a:gd name="T29" fmla="*/ 34 h 180"/>
                <a:gd name="T30" fmla="*/ 16 w 79"/>
                <a:gd name="T31" fmla="*/ 41 h 180"/>
                <a:gd name="T32" fmla="*/ 18 w 79"/>
                <a:gd name="T33" fmla="*/ 54 h 180"/>
                <a:gd name="T34" fmla="*/ 29 w 79"/>
                <a:gd name="T35" fmla="*/ 5 h 180"/>
                <a:gd name="T36" fmla="*/ 30 w 79"/>
                <a:gd name="T37" fmla="*/ 3 h 180"/>
                <a:gd name="T38" fmla="*/ 32 w 79"/>
                <a:gd name="T39" fmla="*/ 1 h 180"/>
                <a:gd name="T40" fmla="*/ 33 w 79"/>
                <a:gd name="T41" fmla="*/ 3 h 180"/>
                <a:gd name="T42" fmla="*/ 34 w 79"/>
                <a:gd name="T43" fmla="*/ 8 h 180"/>
                <a:gd name="T44" fmla="*/ 42 w 79"/>
                <a:gd name="T45" fmla="*/ 83 h 180"/>
                <a:gd name="T46" fmla="*/ 43 w 79"/>
                <a:gd name="T47" fmla="*/ 59 h 180"/>
                <a:gd name="T48" fmla="*/ 48 w 79"/>
                <a:gd name="T49" fmla="*/ 9 h 180"/>
                <a:gd name="T50" fmla="*/ 48 w 79"/>
                <a:gd name="T51" fmla="*/ 8 h 180"/>
                <a:gd name="T52" fmla="*/ 51 w 79"/>
                <a:gd name="T53" fmla="*/ 2 h 180"/>
                <a:gd name="T54" fmla="*/ 53 w 79"/>
                <a:gd name="T55" fmla="*/ 8 h 180"/>
                <a:gd name="T56" fmla="*/ 63 w 79"/>
                <a:gd name="T57" fmla="*/ 55 h 180"/>
                <a:gd name="T58" fmla="*/ 59 w 79"/>
                <a:gd name="T59" fmla="*/ 55 h 180"/>
                <a:gd name="T60" fmla="*/ 58 w 79"/>
                <a:gd name="T61" fmla="*/ 51 h 180"/>
                <a:gd name="T62" fmla="*/ 55 w 79"/>
                <a:gd name="T63" fmla="*/ 47 h 180"/>
                <a:gd name="T64" fmla="*/ 56 w 79"/>
                <a:gd name="T65" fmla="*/ 55 h 180"/>
                <a:gd name="T66" fmla="*/ 56 w 79"/>
                <a:gd name="T67" fmla="*/ 56 h 180"/>
                <a:gd name="T68" fmla="*/ 56 w 79"/>
                <a:gd name="T69" fmla="*/ 89 h 180"/>
                <a:gd name="T70" fmla="*/ 56 w 79"/>
                <a:gd name="T71" fmla="*/ 143 h 180"/>
                <a:gd name="T72" fmla="*/ 55 w 79"/>
                <a:gd name="T73" fmla="*/ 165 h 180"/>
                <a:gd name="T74" fmla="*/ 67 w 79"/>
                <a:gd name="T75" fmla="*/ 176 h 180"/>
                <a:gd name="T76" fmla="*/ 79 w 79"/>
                <a:gd name="T77" fmla="*/ 17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9" h="180">
                  <a:moveTo>
                    <a:pt x="79" y="178"/>
                  </a:moveTo>
                  <a:cubicBezTo>
                    <a:pt x="79" y="178"/>
                    <a:pt x="79" y="178"/>
                    <a:pt x="79" y="178"/>
                  </a:cubicBezTo>
                  <a:cubicBezTo>
                    <a:pt x="78" y="180"/>
                    <a:pt x="75" y="180"/>
                    <a:pt x="73" y="180"/>
                  </a:cubicBezTo>
                  <a:cubicBezTo>
                    <a:pt x="62" y="180"/>
                    <a:pt x="52" y="180"/>
                    <a:pt x="41" y="180"/>
                  </a:cubicBezTo>
                  <a:cubicBezTo>
                    <a:pt x="29" y="180"/>
                    <a:pt x="18" y="180"/>
                    <a:pt x="6" y="180"/>
                  </a:cubicBezTo>
                  <a:cubicBezTo>
                    <a:pt x="4" y="180"/>
                    <a:pt x="2" y="180"/>
                    <a:pt x="1" y="178"/>
                  </a:cubicBezTo>
                  <a:cubicBezTo>
                    <a:pt x="0" y="168"/>
                    <a:pt x="1" y="158"/>
                    <a:pt x="2" y="147"/>
                  </a:cubicBezTo>
                  <a:cubicBezTo>
                    <a:pt x="3" y="137"/>
                    <a:pt x="4" y="126"/>
                    <a:pt x="5" y="116"/>
                  </a:cubicBezTo>
                  <a:cubicBezTo>
                    <a:pt x="7" y="101"/>
                    <a:pt x="9" y="86"/>
                    <a:pt x="9" y="71"/>
                  </a:cubicBezTo>
                  <a:cubicBezTo>
                    <a:pt x="9" y="70"/>
                    <a:pt x="9" y="68"/>
                    <a:pt x="9" y="67"/>
                  </a:cubicBezTo>
                  <a:cubicBezTo>
                    <a:pt x="10" y="46"/>
                    <a:pt x="11" y="26"/>
                    <a:pt x="11" y="6"/>
                  </a:cubicBezTo>
                  <a:cubicBezTo>
                    <a:pt x="11" y="5"/>
                    <a:pt x="12" y="4"/>
                    <a:pt x="12" y="3"/>
                  </a:cubicBezTo>
                  <a:cubicBezTo>
                    <a:pt x="13" y="16"/>
                    <a:pt x="11" y="29"/>
                    <a:pt x="11" y="42"/>
                  </a:cubicBezTo>
                  <a:cubicBezTo>
                    <a:pt x="11" y="44"/>
                    <a:pt x="11" y="46"/>
                    <a:pt x="11" y="49"/>
                  </a:cubicBezTo>
                  <a:cubicBezTo>
                    <a:pt x="14" y="43"/>
                    <a:pt x="12" y="38"/>
                    <a:pt x="14" y="34"/>
                  </a:cubicBezTo>
                  <a:cubicBezTo>
                    <a:pt x="16" y="36"/>
                    <a:pt x="14" y="39"/>
                    <a:pt x="16" y="41"/>
                  </a:cubicBezTo>
                  <a:cubicBezTo>
                    <a:pt x="19" y="45"/>
                    <a:pt x="18" y="50"/>
                    <a:pt x="18" y="54"/>
                  </a:cubicBezTo>
                  <a:cubicBezTo>
                    <a:pt x="22" y="38"/>
                    <a:pt x="25" y="21"/>
                    <a:pt x="29" y="5"/>
                  </a:cubicBezTo>
                  <a:cubicBezTo>
                    <a:pt x="29" y="4"/>
                    <a:pt x="30" y="4"/>
                    <a:pt x="30" y="3"/>
                  </a:cubicBezTo>
                  <a:cubicBezTo>
                    <a:pt x="30" y="2"/>
                    <a:pt x="30" y="1"/>
                    <a:pt x="32" y="1"/>
                  </a:cubicBezTo>
                  <a:cubicBezTo>
                    <a:pt x="33" y="0"/>
                    <a:pt x="33" y="2"/>
                    <a:pt x="33" y="3"/>
                  </a:cubicBezTo>
                  <a:cubicBezTo>
                    <a:pt x="34" y="4"/>
                    <a:pt x="34" y="6"/>
                    <a:pt x="34" y="8"/>
                  </a:cubicBezTo>
                  <a:cubicBezTo>
                    <a:pt x="37" y="33"/>
                    <a:pt x="39" y="59"/>
                    <a:pt x="42" y="83"/>
                  </a:cubicBezTo>
                  <a:cubicBezTo>
                    <a:pt x="41" y="76"/>
                    <a:pt x="43" y="68"/>
                    <a:pt x="43" y="59"/>
                  </a:cubicBezTo>
                  <a:cubicBezTo>
                    <a:pt x="45" y="42"/>
                    <a:pt x="46" y="25"/>
                    <a:pt x="48" y="9"/>
                  </a:cubicBezTo>
                  <a:cubicBezTo>
                    <a:pt x="48" y="8"/>
                    <a:pt x="48" y="9"/>
                    <a:pt x="48" y="8"/>
                  </a:cubicBezTo>
                  <a:cubicBezTo>
                    <a:pt x="48" y="6"/>
                    <a:pt x="48" y="3"/>
                    <a:pt x="51" y="2"/>
                  </a:cubicBezTo>
                  <a:cubicBezTo>
                    <a:pt x="53" y="2"/>
                    <a:pt x="53" y="6"/>
                    <a:pt x="53" y="8"/>
                  </a:cubicBezTo>
                  <a:cubicBezTo>
                    <a:pt x="56" y="23"/>
                    <a:pt x="60" y="39"/>
                    <a:pt x="63" y="55"/>
                  </a:cubicBezTo>
                  <a:cubicBezTo>
                    <a:pt x="62" y="58"/>
                    <a:pt x="60" y="58"/>
                    <a:pt x="59" y="55"/>
                  </a:cubicBezTo>
                  <a:cubicBezTo>
                    <a:pt x="58" y="54"/>
                    <a:pt x="58" y="52"/>
                    <a:pt x="58" y="51"/>
                  </a:cubicBezTo>
                  <a:cubicBezTo>
                    <a:pt x="58" y="49"/>
                    <a:pt x="58" y="48"/>
                    <a:pt x="55" y="47"/>
                  </a:cubicBezTo>
                  <a:cubicBezTo>
                    <a:pt x="57" y="50"/>
                    <a:pt x="57" y="52"/>
                    <a:pt x="56" y="55"/>
                  </a:cubicBezTo>
                  <a:cubicBezTo>
                    <a:pt x="56" y="55"/>
                    <a:pt x="56" y="56"/>
                    <a:pt x="56" y="56"/>
                  </a:cubicBezTo>
                  <a:cubicBezTo>
                    <a:pt x="57" y="67"/>
                    <a:pt x="55" y="78"/>
                    <a:pt x="56" y="89"/>
                  </a:cubicBezTo>
                  <a:cubicBezTo>
                    <a:pt x="56" y="107"/>
                    <a:pt x="56" y="125"/>
                    <a:pt x="56" y="143"/>
                  </a:cubicBezTo>
                  <a:cubicBezTo>
                    <a:pt x="56" y="150"/>
                    <a:pt x="55" y="157"/>
                    <a:pt x="55" y="165"/>
                  </a:cubicBezTo>
                  <a:cubicBezTo>
                    <a:pt x="56" y="174"/>
                    <a:pt x="58" y="176"/>
                    <a:pt x="67" y="176"/>
                  </a:cubicBezTo>
                  <a:cubicBezTo>
                    <a:pt x="71" y="176"/>
                    <a:pt x="75" y="175"/>
                    <a:pt x="79" y="178"/>
                  </a:cubicBezTo>
                  <a:close/>
                </a:path>
              </a:pathLst>
            </a:custGeom>
            <a:solidFill>
              <a:srgbClr val="FDD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6">
              <a:extLst>
                <a:ext uri="{FF2B5EF4-FFF2-40B4-BE49-F238E27FC236}">
                  <a16:creationId xmlns:a16="http://schemas.microsoft.com/office/drawing/2014/main" id="{97B662A9-4EE7-B277-795F-7369A3D7A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838" y="1508125"/>
              <a:ext cx="200025" cy="581025"/>
            </a:xfrm>
            <a:custGeom>
              <a:avLst/>
              <a:gdLst>
                <a:gd name="T0" fmla="*/ 46 w 96"/>
                <a:gd name="T1" fmla="*/ 227 h 278"/>
                <a:gd name="T2" fmla="*/ 35 w 96"/>
                <a:gd name="T3" fmla="*/ 179 h 278"/>
                <a:gd name="T4" fmla="*/ 13 w 96"/>
                <a:gd name="T5" fmla="*/ 71 h 278"/>
                <a:gd name="T6" fmla="*/ 2 w 96"/>
                <a:gd name="T7" fmla="*/ 16 h 278"/>
                <a:gd name="T8" fmla="*/ 0 w 96"/>
                <a:gd name="T9" fmla="*/ 0 h 278"/>
                <a:gd name="T10" fmla="*/ 9 w 96"/>
                <a:gd name="T11" fmla="*/ 16 h 278"/>
                <a:gd name="T12" fmla="*/ 30 w 96"/>
                <a:gd name="T13" fmla="*/ 62 h 278"/>
                <a:gd name="T14" fmla="*/ 70 w 96"/>
                <a:gd name="T15" fmla="*/ 149 h 278"/>
                <a:gd name="T16" fmla="*/ 84 w 96"/>
                <a:gd name="T17" fmla="*/ 180 h 278"/>
                <a:gd name="T18" fmla="*/ 86 w 96"/>
                <a:gd name="T19" fmla="*/ 186 h 278"/>
                <a:gd name="T20" fmla="*/ 94 w 96"/>
                <a:gd name="T21" fmla="*/ 214 h 278"/>
                <a:gd name="T22" fmla="*/ 96 w 96"/>
                <a:gd name="T23" fmla="*/ 221 h 278"/>
                <a:gd name="T24" fmla="*/ 94 w 96"/>
                <a:gd name="T25" fmla="*/ 224 h 278"/>
                <a:gd name="T26" fmla="*/ 92 w 96"/>
                <a:gd name="T27" fmla="*/ 222 h 278"/>
                <a:gd name="T28" fmla="*/ 87 w 96"/>
                <a:gd name="T29" fmla="*/ 215 h 278"/>
                <a:gd name="T30" fmla="*/ 71 w 96"/>
                <a:gd name="T31" fmla="*/ 185 h 278"/>
                <a:gd name="T32" fmla="*/ 85 w 96"/>
                <a:gd name="T33" fmla="*/ 242 h 278"/>
                <a:gd name="T34" fmla="*/ 91 w 96"/>
                <a:gd name="T35" fmla="*/ 267 h 278"/>
                <a:gd name="T36" fmla="*/ 93 w 96"/>
                <a:gd name="T37" fmla="*/ 275 h 278"/>
                <a:gd name="T38" fmla="*/ 92 w 96"/>
                <a:gd name="T39" fmla="*/ 278 h 278"/>
                <a:gd name="T40" fmla="*/ 89 w 96"/>
                <a:gd name="T41" fmla="*/ 276 h 278"/>
                <a:gd name="T42" fmla="*/ 82 w 96"/>
                <a:gd name="T43" fmla="*/ 261 h 278"/>
                <a:gd name="T44" fmla="*/ 71 w 96"/>
                <a:gd name="T45" fmla="*/ 236 h 278"/>
                <a:gd name="T46" fmla="*/ 53 w 96"/>
                <a:gd name="T47" fmla="*/ 193 h 278"/>
                <a:gd name="T48" fmla="*/ 61 w 96"/>
                <a:gd name="T49" fmla="*/ 248 h 278"/>
                <a:gd name="T50" fmla="*/ 61 w 96"/>
                <a:gd name="T51" fmla="*/ 250 h 278"/>
                <a:gd name="T52" fmla="*/ 59 w 96"/>
                <a:gd name="T53" fmla="*/ 254 h 278"/>
                <a:gd name="T54" fmla="*/ 56 w 96"/>
                <a:gd name="T55" fmla="*/ 251 h 278"/>
                <a:gd name="T56" fmla="*/ 54 w 96"/>
                <a:gd name="T57" fmla="*/ 249 h 278"/>
                <a:gd name="T58" fmla="*/ 46 w 96"/>
                <a:gd name="T59" fmla="*/ 22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6" h="278">
                  <a:moveTo>
                    <a:pt x="46" y="227"/>
                  </a:moveTo>
                  <a:cubicBezTo>
                    <a:pt x="41" y="211"/>
                    <a:pt x="38" y="195"/>
                    <a:pt x="35" y="179"/>
                  </a:cubicBezTo>
                  <a:cubicBezTo>
                    <a:pt x="27" y="143"/>
                    <a:pt x="20" y="107"/>
                    <a:pt x="13" y="71"/>
                  </a:cubicBezTo>
                  <a:cubicBezTo>
                    <a:pt x="9" y="52"/>
                    <a:pt x="5" y="34"/>
                    <a:pt x="2" y="16"/>
                  </a:cubicBezTo>
                  <a:cubicBezTo>
                    <a:pt x="1" y="11"/>
                    <a:pt x="0" y="6"/>
                    <a:pt x="0" y="0"/>
                  </a:cubicBezTo>
                  <a:cubicBezTo>
                    <a:pt x="5" y="5"/>
                    <a:pt x="6" y="11"/>
                    <a:pt x="9" y="16"/>
                  </a:cubicBezTo>
                  <a:cubicBezTo>
                    <a:pt x="16" y="32"/>
                    <a:pt x="23" y="47"/>
                    <a:pt x="30" y="62"/>
                  </a:cubicBezTo>
                  <a:cubicBezTo>
                    <a:pt x="44" y="91"/>
                    <a:pt x="57" y="120"/>
                    <a:pt x="70" y="149"/>
                  </a:cubicBezTo>
                  <a:cubicBezTo>
                    <a:pt x="75" y="159"/>
                    <a:pt x="80" y="170"/>
                    <a:pt x="84" y="180"/>
                  </a:cubicBezTo>
                  <a:cubicBezTo>
                    <a:pt x="85" y="182"/>
                    <a:pt x="86" y="184"/>
                    <a:pt x="86" y="186"/>
                  </a:cubicBezTo>
                  <a:cubicBezTo>
                    <a:pt x="89" y="195"/>
                    <a:pt x="91" y="205"/>
                    <a:pt x="94" y="214"/>
                  </a:cubicBezTo>
                  <a:cubicBezTo>
                    <a:pt x="95" y="216"/>
                    <a:pt x="96" y="218"/>
                    <a:pt x="96" y="221"/>
                  </a:cubicBezTo>
                  <a:cubicBezTo>
                    <a:pt x="96" y="222"/>
                    <a:pt x="96" y="224"/>
                    <a:pt x="94" y="224"/>
                  </a:cubicBezTo>
                  <a:cubicBezTo>
                    <a:pt x="93" y="224"/>
                    <a:pt x="92" y="223"/>
                    <a:pt x="92" y="222"/>
                  </a:cubicBezTo>
                  <a:cubicBezTo>
                    <a:pt x="90" y="219"/>
                    <a:pt x="89" y="217"/>
                    <a:pt x="87" y="215"/>
                  </a:cubicBezTo>
                  <a:cubicBezTo>
                    <a:pt x="81" y="205"/>
                    <a:pt x="76" y="195"/>
                    <a:pt x="71" y="185"/>
                  </a:cubicBezTo>
                  <a:cubicBezTo>
                    <a:pt x="75" y="204"/>
                    <a:pt x="81" y="223"/>
                    <a:pt x="85" y="242"/>
                  </a:cubicBezTo>
                  <a:cubicBezTo>
                    <a:pt x="87" y="251"/>
                    <a:pt x="89" y="259"/>
                    <a:pt x="91" y="267"/>
                  </a:cubicBezTo>
                  <a:cubicBezTo>
                    <a:pt x="92" y="270"/>
                    <a:pt x="92" y="272"/>
                    <a:pt x="93" y="275"/>
                  </a:cubicBezTo>
                  <a:cubicBezTo>
                    <a:pt x="93" y="276"/>
                    <a:pt x="93" y="277"/>
                    <a:pt x="92" y="278"/>
                  </a:cubicBezTo>
                  <a:cubicBezTo>
                    <a:pt x="90" y="278"/>
                    <a:pt x="90" y="277"/>
                    <a:pt x="89" y="276"/>
                  </a:cubicBezTo>
                  <a:cubicBezTo>
                    <a:pt x="87" y="271"/>
                    <a:pt x="84" y="266"/>
                    <a:pt x="82" y="261"/>
                  </a:cubicBezTo>
                  <a:cubicBezTo>
                    <a:pt x="79" y="252"/>
                    <a:pt x="75" y="244"/>
                    <a:pt x="71" y="236"/>
                  </a:cubicBezTo>
                  <a:cubicBezTo>
                    <a:pt x="65" y="222"/>
                    <a:pt x="59" y="208"/>
                    <a:pt x="53" y="193"/>
                  </a:cubicBezTo>
                  <a:cubicBezTo>
                    <a:pt x="56" y="211"/>
                    <a:pt x="58" y="230"/>
                    <a:pt x="61" y="248"/>
                  </a:cubicBezTo>
                  <a:cubicBezTo>
                    <a:pt x="61" y="249"/>
                    <a:pt x="61" y="249"/>
                    <a:pt x="61" y="250"/>
                  </a:cubicBezTo>
                  <a:cubicBezTo>
                    <a:pt x="61" y="252"/>
                    <a:pt x="61" y="254"/>
                    <a:pt x="59" y="254"/>
                  </a:cubicBezTo>
                  <a:cubicBezTo>
                    <a:pt x="57" y="255"/>
                    <a:pt x="56" y="253"/>
                    <a:pt x="56" y="251"/>
                  </a:cubicBezTo>
                  <a:cubicBezTo>
                    <a:pt x="55" y="250"/>
                    <a:pt x="55" y="250"/>
                    <a:pt x="54" y="249"/>
                  </a:cubicBezTo>
                  <a:cubicBezTo>
                    <a:pt x="52" y="241"/>
                    <a:pt x="48" y="235"/>
                    <a:pt x="46" y="227"/>
                  </a:cubicBezTo>
                  <a:close/>
                </a:path>
              </a:pathLst>
            </a:custGeom>
            <a:solidFill>
              <a:srgbClr val="6FC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7">
              <a:extLst>
                <a:ext uri="{FF2B5EF4-FFF2-40B4-BE49-F238E27FC236}">
                  <a16:creationId xmlns:a16="http://schemas.microsoft.com/office/drawing/2014/main" id="{1E555C7C-2825-E1D8-D3B8-CFE537EB5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1409700"/>
              <a:ext cx="107950" cy="649288"/>
            </a:xfrm>
            <a:custGeom>
              <a:avLst/>
              <a:gdLst>
                <a:gd name="T0" fmla="*/ 49 w 52"/>
                <a:gd name="T1" fmla="*/ 264 h 310"/>
                <a:gd name="T2" fmla="*/ 35 w 52"/>
                <a:gd name="T3" fmla="*/ 205 h 310"/>
                <a:gd name="T4" fmla="*/ 33 w 52"/>
                <a:gd name="T5" fmla="*/ 197 h 310"/>
                <a:gd name="T6" fmla="*/ 33 w 52"/>
                <a:gd name="T7" fmla="*/ 310 h 310"/>
                <a:gd name="T8" fmla="*/ 32 w 52"/>
                <a:gd name="T9" fmla="*/ 310 h 310"/>
                <a:gd name="T10" fmla="*/ 15 w 52"/>
                <a:gd name="T11" fmla="*/ 197 h 310"/>
                <a:gd name="T12" fmla="*/ 14 w 52"/>
                <a:gd name="T13" fmla="*/ 197 h 310"/>
                <a:gd name="T14" fmla="*/ 6 w 52"/>
                <a:gd name="T15" fmla="*/ 274 h 310"/>
                <a:gd name="T16" fmla="*/ 5 w 52"/>
                <a:gd name="T17" fmla="*/ 274 h 310"/>
                <a:gd name="T18" fmla="*/ 1 w 52"/>
                <a:gd name="T19" fmla="*/ 237 h 310"/>
                <a:gd name="T20" fmla="*/ 0 w 52"/>
                <a:gd name="T21" fmla="*/ 233 h 310"/>
                <a:gd name="T22" fmla="*/ 3 w 52"/>
                <a:gd name="T23" fmla="*/ 155 h 310"/>
                <a:gd name="T24" fmla="*/ 7 w 52"/>
                <a:gd name="T25" fmla="*/ 61 h 310"/>
                <a:gd name="T26" fmla="*/ 11 w 52"/>
                <a:gd name="T27" fmla="*/ 0 h 310"/>
                <a:gd name="T28" fmla="*/ 14 w 52"/>
                <a:gd name="T29" fmla="*/ 17 h 310"/>
                <a:gd name="T30" fmla="*/ 47 w 52"/>
                <a:gd name="T31" fmla="*/ 200 h 310"/>
                <a:gd name="T32" fmla="*/ 49 w 52"/>
                <a:gd name="T33" fmla="*/ 213 h 310"/>
                <a:gd name="T34" fmla="*/ 51 w 52"/>
                <a:gd name="T35" fmla="*/ 259 h 310"/>
                <a:gd name="T36" fmla="*/ 49 w 52"/>
                <a:gd name="T37" fmla="*/ 264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310">
                  <a:moveTo>
                    <a:pt x="49" y="264"/>
                  </a:moveTo>
                  <a:cubicBezTo>
                    <a:pt x="44" y="245"/>
                    <a:pt x="40" y="225"/>
                    <a:pt x="35" y="205"/>
                  </a:cubicBezTo>
                  <a:cubicBezTo>
                    <a:pt x="35" y="202"/>
                    <a:pt x="34" y="200"/>
                    <a:pt x="33" y="197"/>
                  </a:cubicBezTo>
                  <a:cubicBezTo>
                    <a:pt x="33" y="235"/>
                    <a:pt x="33" y="272"/>
                    <a:pt x="33" y="310"/>
                  </a:cubicBezTo>
                  <a:cubicBezTo>
                    <a:pt x="32" y="310"/>
                    <a:pt x="32" y="310"/>
                    <a:pt x="32" y="310"/>
                  </a:cubicBezTo>
                  <a:cubicBezTo>
                    <a:pt x="26" y="272"/>
                    <a:pt x="21" y="235"/>
                    <a:pt x="15" y="197"/>
                  </a:cubicBezTo>
                  <a:cubicBezTo>
                    <a:pt x="15" y="197"/>
                    <a:pt x="15" y="197"/>
                    <a:pt x="14" y="197"/>
                  </a:cubicBezTo>
                  <a:cubicBezTo>
                    <a:pt x="12" y="223"/>
                    <a:pt x="9" y="248"/>
                    <a:pt x="6" y="274"/>
                  </a:cubicBezTo>
                  <a:cubicBezTo>
                    <a:pt x="6" y="274"/>
                    <a:pt x="6" y="274"/>
                    <a:pt x="5" y="274"/>
                  </a:cubicBezTo>
                  <a:cubicBezTo>
                    <a:pt x="4" y="262"/>
                    <a:pt x="3" y="249"/>
                    <a:pt x="1" y="237"/>
                  </a:cubicBezTo>
                  <a:cubicBezTo>
                    <a:pt x="1" y="236"/>
                    <a:pt x="1" y="234"/>
                    <a:pt x="0" y="233"/>
                  </a:cubicBezTo>
                  <a:cubicBezTo>
                    <a:pt x="0" y="207"/>
                    <a:pt x="2" y="181"/>
                    <a:pt x="3" y="155"/>
                  </a:cubicBezTo>
                  <a:cubicBezTo>
                    <a:pt x="4" y="124"/>
                    <a:pt x="5" y="92"/>
                    <a:pt x="7" y="61"/>
                  </a:cubicBezTo>
                  <a:cubicBezTo>
                    <a:pt x="8" y="41"/>
                    <a:pt x="9" y="21"/>
                    <a:pt x="11" y="0"/>
                  </a:cubicBezTo>
                  <a:cubicBezTo>
                    <a:pt x="12" y="6"/>
                    <a:pt x="13" y="11"/>
                    <a:pt x="14" y="17"/>
                  </a:cubicBezTo>
                  <a:cubicBezTo>
                    <a:pt x="26" y="78"/>
                    <a:pt x="37" y="138"/>
                    <a:pt x="47" y="200"/>
                  </a:cubicBezTo>
                  <a:cubicBezTo>
                    <a:pt x="48" y="204"/>
                    <a:pt x="48" y="209"/>
                    <a:pt x="49" y="213"/>
                  </a:cubicBezTo>
                  <a:cubicBezTo>
                    <a:pt x="50" y="228"/>
                    <a:pt x="51" y="244"/>
                    <a:pt x="51" y="259"/>
                  </a:cubicBezTo>
                  <a:cubicBezTo>
                    <a:pt x="51" y="261"/>
                    <a:pt x="52" y="264"/>
                    <a:pt x="49" y="264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8">
              <a:extLst>
                <a:ext uri="{FF2B5EF4-FFF2-40B4-BE49-F238E27FC236}">
                  <a16:creationId xmlns:a16="http://schemas.microsoft.com/office/drawing/2014/main" id="{66488A0E-57A0-4A67-E00E-07A74CDD0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1663700"/>
              <a:ext cx="112713" cy="593725"/>
            </a:xfrm>
            <a:custGeom>
              <a:avLst/>
              <a:gdLst>
                <a:gd name="T0" fmla="*/ 8 w 54"/>
                <a:gd name="T1" fmla="*/ 175 h 284"/>
                <a:gd name="T2" fmla="*/ 21 w 54"/>
                <a:gd name="T3" fmla="*/ 90 h 284"/>
                <a:gd name="T4" fmla="*/ 31 w 54"/>
                <a:gd name="T5" fmla="*/ 32 h 284"/>
                <a:gd name="T6" fmla="*/ 36 w 54"/>
                <a:gd name="T7" fmla="*/ 3 h 284"/>
                <a:gd name="T8" fmla="*/ 38 w 54"/>
                <a:gd name="T9" fmla="*/ 0 h 284"/>
                <a:gd name="T10" fmla="*/ 39 w 54"/>
                <a:gd name="T11" fmla="*/ 3 h 284"/>
                <a:gd name="T12" fmla="*/ 42 w 54"/>
                <a:gd name="T13" fmla="*/ 30 h 284"/>
                <a:gd name="T14" fmla="*/ 49 w 54"/>
                <a:gd name="T15" fmla="*/ 128 h 284"/>
                <a:gd name="T16" fmla="*/ 52 w 54"/>
                <a:gd name="T17" fmla="*/ 178 h 284"/>
                <a:gd name="T18" fmla="*/ 53 w 54"/>
                <a:gd name="T19" fmla="*/ 205 h 284"/>
                <a:gd name="T20" fmla="*/ 51 w 54"/>
                <a:gd name="T21" fmla="*/ 240 h 284"/>
                <a:gd name="T22" fmla="*/ 51 w 54"/>
                <a:gd name="T23" fmla="*/ 244 h 284"/>
                <a:gd name="T24" fmla="*/ 48 w 54"/>
                <a:gd name="T25" fmla="*/ 246 h 284"/>
                <a:gd name="T26" fmla="*/ 45 w 54"/>
                <a:gd name="T27" fmla="*/ 244 h 284"/>
                <a:gd name="T28" fmla="*/ 44 w 54"/>
                <a:gd name="T29" fmla="*/ 239 h 284"/>
                <a:gd name="T30" fmla="*/ 42 w 54"/>
                <a:gd name="T31" fmla="*/ 219 h 284"/>
                <a:gd name="T32" fmla="*/ 39 w 54"/>
                <a:gd name="T33" fmla="*/ 199 h 284"/>
                <a:gd name="T34" fmla="*/ 34 w 54"/>
                <a:gd name="T35" fmla="*/ 244 h 284"/>
                <a:gd name="T36" fmla="*/ 30 w 54"/>
                <a:gd name="T37" fmla="*/ 278 h 284"/>
                <a:gd name="T38" fmla="*/ 29 w 54"/>
                <a:gd name="T39" fmla="*/ 281 h 284"/>
                <a:gd name="T40" fmla="*/ 25 w 54"/>
                <a:gd name="T41" fmla="*/ 284 h 284"/>
                <a:gd name="T42" fmla="*/ 24 w 54"/>
                <a:gd name="T43" fmla="*/ 280 h 284"/>
                <a:gd name="T44" fmla="*/ 23 w 54"/>
                <a:gd name="T45" fmla="*/ 276 h 284"/>
                <a:gd name="T46" fmla="*/ 21 w 54"/>
                <a:gd name="T47" fmla="*/ 223 h 284"/>
                <a:gd name="T48" fmla="*/ 19 w 54"/>
                <a:gd name="T49" fmla="*/ 197 h 284"/>
                <a:gd name="T50" fmla="*/ 16 w 54"/>
                <a:gd name="T51" fmla="*/ 210 h 284"/>
                <a:gd name="T52" fmla="*/ 8 w 54"/>
                <a:gd name="T53" fmla="*/ 245 h 284"/>
                <a:gd name="T54" fmla="*/ 4 w 54"/>
                <a:gd name="T55" fmla="*/ 252 h 284"/>
                <a:gd name="T56" fmla="*/ 1 w 54"/>
                <a:gd name="T57" fmla="*/ 244 h 284"/>
                <a:gd name="T58" fmla="*/ 7 w 54"/>
                <a:gd name="T59" fmla="*/ 181 h 284"/>
                <a:gd name="T60" fmla="*/ 8 w 54"/>
                <a:gd name="T61" fmla="*/ 175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" h="284">
                  <a:moveTo>
                    <a:pt x="8" y="175"/>
                  </a:moveTo>
                  <a:cubicBezTo>
                    <a:pt x="12" y="147"/>
                    <a:pt x="16" y="118"/>
                    <a:pt x="21" y="90"/>
                  </a:cubicBezTo>
                  <a:cubicBezTo>
                    <a:pt x="25" y="71"/>
                    <a:pt x="28" y="51"/>
                    <a:pt x="31" y="32"/>
                  </a:cubicBezTo>
                  <a:cubicBezTo>
                    <a:pt x="33" y="23"/>
                    <a:pt x="34" y="13"/>
                    <a:pt x="36" y="3"/>
                  </a:cubicBezTo>
                  <a:cubicBezTo>
                    <a:pt x="37" y="1"/>
                    <a:pt x="36" y="0"/>
                    <a:pt x="38" y="0"/>
                  </a:cubicBezTo>
                  <a:cubicBezTo>
                    <a:pt x="39" y="0"/>
                    <a:pt x="39" y="2"/>
                    <a:pt x="39" y="3"/>
                  </a:cubicBezTo>
                  <a:cubicBezTo>
                    <a:pt x="40" y="12"/>
                    <a:pt x="41" y="21"/>
                    <a:pt x="42" y="30"/>
                  </a:cubicBezTo>
                  <a:cubicBezTo>
                    <a:pt x="44" y="63"/>
                    <a:pt x="47" y="96"/>
                    <a:pt x="49" y="128"/>
                  </a:cubicBezTo>
                  <a:cubicBezTo>
                    <a:pt x="50" y="145"/>
                    <a:pt x="51" y="161"/>
                    <a:pt x="52" y="178"/>
                  </a:cubicBezTo>
                  <a:cubicBezTo>
                    <a:pt x="53" y="187"/>
                    <a:pt x="54" y="196"/>
                    <a:pt x="53" y="205"/>
                  </a:cubicBezTo>
                  <a:cubicBezTo>
                    <a:pt x="53" y="217"/>
                    <a:pt x="53" y="229"/>
                    <a:pt x="51" y="240"/>
                  </a:cubicBezTo>
                  <a:cubicBezTo>
                    <a:pt x="51" y="241"/>
                    <a:pt x="51" y="242"/>
                    <a:pt x="51" y="244"/>
                  </a:cubicBezTo>
                  <a:cubicBezTo>
                    <a:pt x="50" y="245"/>
                    <a:pt x="50" y="246"/>
                    <a:pt x="48" y="246"/>
                  </a:cubicBezTo>
                  <a:cubicBezTo>
                    <a:pt x="47" y="246"/>
                    <a:pt x="46" y="245"/>
                    <a:pt x="45" y="244"/>
                  </a:cubicBezTo>
                  <a:cubicBezTo>
                    <a:pt x="45" y="242"/>
                    <a:pt x="45" y="241"/>
                    <a:pt x="44" y="239"/>
                  </a:cubicBezTo>
                  <a:cubicBezTo>
                    <a:pt x="43" y="233"/>
                    <a:pt x="43" y="226"/>
                    <a:pt x="42" y="219"/>
                  </a:cubicBezTo>
                  <a:cubicBezTo>
                    <a:pt x="41" y="213"/>
                    <a:pt x="40" y="206"/>
                    <a:pt x="39" y="199"/>
                  </a:cubicBezTo>
                  <a:cubicBezTo>
                    <a:pt x="37" y="214"/>
                    <a:pt x="35" y="229"/>
                    <a:pt x="34" y="244"/>
                  </a:cubicBezTo>
                  <a:cubicBezTo>
                    <a:pt x="33" y="255"/>
                    <a:pt x="30" y="267"/>
                    <a:pt x="30" y="278"/>
                  </a:cubicBezTo>
                  <a:cubicBezTo>
                    <a:pt x="30" y="279"/>
                    <a:pt x="29" y="280"/>
                    <a:pt x="29" y="281"/>
                  </a:cubicBezTo>
                  <a:cubicBezTo>
                    <a:pt x="28" y="283"/>
                    <a:pt x="27" y="284"/>
                    <a:pt x="25" y="284"/>
                  </a:cubicBezTo>
                  <a:cubicBezTo>
                    <a:pt x="24" y="283"/>
                    <a:pt x="24" y="282"/>
                    <a:pt x="24" y="280"/>
                  </a:cubicBezTo>
                  <a:cubicBezTo>
                    <a:pt x="23" y="279"/>
                    <a:pt x="23" y="278"/>
                    <a:pt x="23" y="276"/>
                  </a:cubicBezTo>
                  <a:cubicBezTo>
                    <a:pt x="24" y="258"/>
                    <a:pt x="21" y="241"/>
                    <a:pt x="21" y="223"/>
                  </a:cubicBezTo>
                  <a:cubicBezTo>
                    <a:pt x="21" y="214"/>
                    <a:pt x="21" y="205"/>
                    <a:pt x="19" y="197"/>
                  </a:cubicBezTo>
                  <a:cubicBezTo>
                    <a:pt x="18" y="201"/>
                    <a:pt x="17" y="206"/>
                    <a:pt x="16" y="210"/>
                  </a:cubicBezTo>
                  <a:cubicBezTo>
                    <a:pt x="14" y="222"/>
                    <a:pt x="11" y="234"/>
                    <a:pt x="8" y="245"/>
                  </a:cubicBezTo>
                  <a:cubicBezTo>
                    <a:pt x="8" y="248"/>
                    <a:pt x="8" y="252"/>
                    <a:pt x="4" y="252"/>
                  </a:cubicBezTo>
                  <a:cubicBezTo>
                    <a:pt x="0" y="251"/>
                    <a:pt x="2" y="247"/>
                    <a:pt x="1" y="244"/>
                  </a:cubicBezTo>
                  <a:cubicBezTo>
                    <a:pt x="0" y="223"/>
                    <a:pt x="3" y="202"/>
                    <a:pt x="7" y="181"/>
                  </a:cubicBezTo>
                  <a:cubicBezTo>
                    <a:pt x="7" y="179"/>
                    <a:pt x="7" y="177"/>
                    <a:pt x="8" y="175"/>
                  </a:cubicBezTo>
                  <a:close/>
                </a:path>
              </a:pathLst>
            </a:custGeom>
            <a:solidFill>
              <a:srgbClr val="F4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9">
              <a:extLst>
                <a:ext uri="{FF2B5EF4-FFF2-40B4-BE49-F238E27FC236}">
                  <a16:creationId xmlns:a16="http://schemas.microsoft.com/office/drawing/2014/main" id="{CDD737FB-219D-FA76-0683-C565533EF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2151063"/>
              <a:ext cx="309563" cy="487363"/>
            </a:xfrm>
            <a:custGeom>
              <a:avLst/>
              <a:gdLst>
                <a:gd name="T0" fmla="*/ 16 w 148"/>
                <a:gd name="T1" fmla="*/ 163 h 233"/>
                <a:gd name="T2" fmla="*/ 41 w 148"/>
                <a:gd name="T3" fmla="*/ 130 h 233"/>
                <a:gd name="T4" fmla="*/ 89 w 148"/>
                <a:gd name="T5" fmla="*/ 71 h 233"/>
                <a:gd name="T6" fmla="*/ 145 w 148"/>
                <a:gd name="T7" fmla="*/ 3 h 233"/>
                <a:gd name="T8" fmla="*/ 148 w 148"/>
                <a:gd name="T9" fmla="*/ 0 h 233"/>
                <a:gd name="T10" fmla="*/ 146 w 148"/>
                <a:gd name="T11" fmla="*/ 8 h 233"/>
                <a:gd name="T12" fmla="*/ 85 w 148"/>
                <a:gd name="T13" fmla="*/ 142 h 233"/>
                <a:gd name="T14" fmla="*/ 65 w 148"/>
                <a:gd name="T15" fmla="*/ 180 h 233"/>
                <a:gd name="T16" fmla="*/ 47 w 148"/>
                <a:gd name="T17" fmla="*/ 208 h 233"/>
                <a:gd name="T18" fmla="*/ 42 w 148"/>
                <a:gd name="T19" fmla="*/ 209 h 233"/>
                <a:gd name="T20" fmla="*/ 48 w 148"/>
                <a:gd name="T21" fmla="*/ 189 h 233"/>
                <a:gd name="T22" fmla="*/ 60 w 148"/>
                <a:gd name="T23" fmla="*/ 161 h 233"/>
                <a:gd name="T24" fmla="*/ 21 w 148"/>
                <a:gd name="T25" fmla="*/ 214 h 233"/>
                <a:gd name="T26" fmla="*/ 20 w 148"/>
                <a:gd name="T27" fmla="*/ 215 h 233"/>
                <a:gd name="T28" fmla="*/ 15 w 148"/>
                <a:gd name="T29" fmla="*/ 222 h 233"/>
                <a:gd name="T30" fmla="*/ 12 w 148"/>
                <a:gd name="T31" fmla="*/ 225 h 233"/>
                <a:gd name="T32" fmla="*/ 9 w 148"/>
                <a:gd name="T33" fmla="*/ 230 h 233"/>
                <a:gd name="T34" fmla="*/ 4 w 148"/>
                <a:gd name="T35" fmla="*/ 232 h 233"/>
                <a:gd name="T36" fmla="*/ 6 w 148"/>
                <a:gd name="T37" fmla="*/ 227 h 233"/>
                <a:gd name="T38" fmla="*/ 23 w 148"/>
                <a:gd name="T39" fmla="*/ 191 h 233"/>
                <a:gd name="T40" fmla="*/ 44 w 148"/>
                <a:gd name="T41" fmla="*/ 149 h 233"/>
                <a:gd name="T42" fmla="*/ 16 w 148"/>
                <a:gd name="T43" fmla="*/ 180 h 233"/>
                <a:gd name="T44" fmla="*/ 6 w 148"/>
                <a:gd name="T45" fmla="*/ 190 h 233"/>
                <a:gd name="T46" fmla="*/ 2 w 148"/>
                <a:gd name="T47" fmla="*/ 192 h 233"/>
                <a:gd name="T48" fmla="*/ 2 w 148"/>
                <a:gd name="T49" fmla="*/ 187 h 233"/>
                <a:gd name="T50" fmla="*/ 16 w 148"/>
                <a:gd name="T51" fmla="*/ 16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8" h="233">
                  <a:moveTo>
                    <a:pt x="16" y="163"/>
                  </a:moveTo>
                  <a:cubicBezTo>
                    <a:pt x="23" y="151"/>
                    <a:pt x="32" y="140"/>
                    <a:pt x="41" y="130"/>
                  </a:cubicBezTo>
                  <a:cubicBezTo>
                    <a:pt x="56" y="110"/>
                    <a:pt x="73" y="90"/>
                    <a:pt x="89" y="71"/>
                  </a:cubicBezTo>
                  <a:cubicBezTo>
                    <a:pt x="107" y="48"/>
                    <a:pt x="126" y="25"/>
                    <a:pt x="145" y="3"/>
                  </a:cubicBezTo>
                  <a:cubicBezTo>
                    <a:pt x="146" y="2"/>
                    <a:pt x="147" y="1"/>
                    <a:pt x="148" y="0"/>
                  </a:cubicBezTo>
                  <a:cubicBezTo>
                    <a:pt x="148" y="3"/>
                    <a:pt x="147" y="6"/>
                    <a:pt x="146" y="8"/>
                  </a:cubicBezTo>
                  <a:cubicBezTo>
                    <a:pt x="126" y="53"/>
                    <a:pt x="106" y="98"/>
                    <a:pt x="85" y="142"/>
                  </a:cubicBezTo>
                  <a:cubicBezTo>
                    <a:pt x="79" y="155"/>
                    <a:pt x="73" y="168"/>
                    <a:pt x="65" y="180"/>
                  </a:cubicBezTo>
                  <a:cubicBezTo>
                    <a:pt x="60" y="190"/>
                    <a:pt x="53" y="199"/>
                    <a:pt x="47" y="208"/>
                  </a:cubicBezTo>
                  <a:cubicBezTo>
                    <a:pt x="46" y="209"/>
                    <a:pt x="45" y="212"/>
                    <a:pt x="42" y="209"/>
                  </a:cubicBezTo>
                  <a:cubicBezTo>
                    <a:pt x="42" y="202"/>
                    <a:pt x="46" y="196"/>
                    <a:pt x="48" y="189"/>
                  </a:cubicBezTo>
                  <a:cubicBezTo>
                    <a:pt x="52" y="180"/>
                    <a:pt x="56" y="171"/>
                    <a:pt x="60" y="161"/>
                  </a:cubicBezTo>
                  <a:cubicBezTo>
                    <a:pt x="47" y="179"/>
                    <a:pt x="34" y="196"/>
                    <a:pt x="21" y="214"/>
                  </a:cubicBezTo>
                  <a:cubicBezTo>
                    <a:pt x="20" y="214"/>
                    <a:pt x="20" y="215"/>
                    <a:pt x="20" y="215"/>
                  </a:cubicBezTo>
                  <a:cubicBezTo>
                    <a:pt x="18" y="218"/>
                    <a:pt x="16" y="220"/>
                    <a:pt x="15" y="222"/>
                  </a:cubicBezTo>
                  <a:cubicBezTo>
                    <a:pt x="14" y="223"/>
                    <a:pt x="13" y="224"/>
                    <a:pt x="12" y="225"/>
                  </a:cubicBezTo>
                  <a:cubicBezTo>
                    <a:pt x="11" y="226"/>
                    <a:pt x="10" y="228"/>
                    <a:pt x="9" y="230"/>
                  </a:cubicBezTo>
                  <a:cubicBezTo>
                    <a:pt x="8" y="231"/>
                    <a:pt x="7" y="233"/>
                    <a:pt x="4" y="232"/>
                  </a:cubicBezTo>
                  <a:cubicBezTo>
                    <a:pt x="3" y="230"/>
                    <a:pt x="5" y="228"/>
                    <a:pt x="6" y="227"/>
                  </a:cubicBezTo>
                  <a:cubicBezTo>
                    <a:pt x="11" y="214"/>
                    <a:pt x="17" y="203"/>
                    <a:pt x="23" y="191"/>
                  </a:cubicBezTo>
                  <a:cubicBezTo>
                    <a:pt x="30" y="177"/>
                    <a:pt x="37" y="164"/>
                    <a:pt x="44" y="149"/>
                  </a:cubicBezTo>
                  <a:cubicBezTo>
                    <a:pt x="34" y="160"/>
                    <a:pt x="25" y="170"/>
                    <a:pt x="16" y="180"/>
                  </a:cubicBezTo>
                  <a:cubicBezTo>
                    <a:pt x="12" y="183"/>
                    <a:pt x="9" y="187"/>
                    <a:pt x="6" y="190"/>
                  </a:cubicBezTo>
                  <a:cubicBezTo>
                    <a:pt x="5" y="191"/>
                    <a:pt x="3" y="193"/>
                    <a:pt x="2" y="192"/>
                  </a:cubicBezTo>
                  <a:cubicBezTo>
                    <a:pt x="0" y="190"/>
                    <a:pt x="1" y="189"/>
                    <a:pt x="2" y="187"/>
                  </a:cubicBezTo>
                  <a:cubicBezTo>
                    <a:pt x="6" y="179"/>
                    <a:pt x="11" y="171"/>
                    <a:pt x="16" y="163"/>
                  </a:cubicBezTo>
                  <a:close/>
                </a:path>
              </a:pathLst>
            </a:custGeom>
            <a:solidFill>
              <a:srgbClr val="67B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8EB5BFDF-C407-AAC3-6408-5D84BBA3A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3850" y="1692275"/>
              <a:ext cx="104775" cy="581025"/>
            </a:xfrm>
            <a:custGeom>
              <a:avLst/>
              <a:gdLst>
                <a:gd name="T0" fmla="*/ 38 w 50"/>
                <a:gd name="T1" fmla="*/ 199 h 278"/>
                <a:gd name="T2" fmla="*/ 33 w 50"/>
                <a:gd name="T3" fmla="*/ 181 h 278"/>
                <a:gd name="T4" fmla="*/ 30 w 50"/>
                <a:gd name="T5" fmla="*/ 278 h 278"/>
                <a:gd name="T6" fmla="*/ 29 w 50"/>
                <a:gd name="T7" fmla="*/ 278 h 278"/>
                <a:gd name="T8" fmla="*/ 16 w 50"/>
                <a:gd name="T9" fmla="*/ 180 h 278"/>
                <a:gd name="T10" fmla="*/ 15 w 50"/>
                <a:gd name="T11" fmla="*/ 180 h 278"/>
                <a:gd name="T12" fmla="*/ 5 w 50"/>
                <a:gd name="T13" fmla="*/ 247 h 278"/>
                <a:gd name="T14" fmla="*/ 0 w 50"/>
                <a:gd name="T15" fmla="*/ 199 h 278"/>
                <a:gd name="T16" fmla="*/ 6 w 50"/>
                <a:gd name="T17" fmla="*/ 119 h 278"/>
                <a:gd name="T18" fmla="*/ 13 w 50"/>
                <a:gd name="T19" fmla="*/ 26 h 278"/>
                <a:gd name="T20" fmla="*/ 15 w 50"/>
                <a:gd name="T21" fmla="*/ 0 h 278"/>
                <a:gd name="T22" fmla="*/ 16 w 50"/>
                <a:gd name="T23" fmla="*/ 0 h 278"/>
                <a:gd name="T24" fmla="*/ 19 w 50"/>
                <a:gd name="T25" fmla="*/ 14 h 278"/>
                <a:gd name="T26" fmla="*/ 43 w 50"/>
                <a:gd name="T27" fmla="*/ 150 h 278"/>
                <a:gd name="T28" fmla="*/ 48 w 50"/>
                <a:gd name="T29" fmla="*/ 188 h 278"/>
                <a:gd name="T30" fmla="*/ 49 w 50"/>
                <a:gd name="T31" fmla="*/ 189 h 278"/>
                <a:gd name="T32" fmla="*/ 50 w 50"/>
                <a:gd name="T33" fmla="*/ 210 h 278"/>
                <a:gd name="T34" fmla="*/ 50 w 50"/>
                <a:gd name="T35" fmla="*/ 234 h 278"/>
                <a:gd name="T36" fmla="*/ 50 w 50"/>
                <a:gd name="T37" fmla="*/ 237 h 278"/>
                <a:gd name="T38" fmla="*/ 48 w 50"/>
                <a:gd name="T39" fmla="*/ 240 h 278"/>
                <a:gd name="T40" fmla="*/ 46 w 50"/>
                <a:gd name="T41" fmla="*/ 238 h 278"/>
                <a:gd name="T42" fmla="*/ 44 w 50"/>
                <a:gd name="T43" fmla="*/ 228 h 278"/>
                <a:gd name="T44" fmla="*/ 38 w 50"/>
                <a:gd name="T45" fmla="*/ 19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" h="278">
                  <a:moveTo>
                    <a:pt x="38" y="199"/>
                  </a:moveTo>
                  <a:cubicBezTo>
                    <a:pt x="37" y="193"/>
                    <a:pt x="36" y="187"/>
                    <a:pt x="33" y="181"/>
                  </a:cubicBezTo>
                  <a:cubicBezTo>
                    <a:pt x="32" y="213"/>
                    <a:pt x="31" y="245"/>
                    <a:pt x="30" y="278"/>
                  </a:cubicBezTo>
                  <a:cubicBezTo>
                    <a:pt x="30" y="278"/>
                    <a:pt x="30" y="278"/>
                    <a:pt x="29" y="278"/>
                  </a:cubicBezTo>
                  <a:cubicBezTo>
                    <a:pt x="25" y="245"/>
                    <a:pt x="20" y="213"/>
                    <a:pt x="16" y="180"/>
                  </a:cubicBezTo>
                  <a:cubicBezTo>
                    <a:pt x="16" y="180"/>
                    <a:pt x="15" y="180"/>
                    <a:pt x="15" y="180"/>
                  </a:cubicBezTo>
                  <a:cubicBezTo>
                    <a:pt x="12" y="202"/>
                    <a:pt x="8" y="225"/>
                    <a:pt x="5" y="247"/>
                  </a:cubicBezTo>
                  <a:cubicBezTo>
                    <a:pt x="2" y="231"/>
                    <a:pt x="1" y="215"/>
                    <a:pt x="0" y="199"/>
                  </a:cubicBezTo>
                  <a:cubicBezTo>
                    <a:pt x="2" y="173"/>
                    <a:pt x="3" y="146"/>
                    <a:pt x="6" y="119"/>
                  </a:cubicBezTo>
                  <a:cubicBezTo>
                    <a:pt x="8" y="88"/>
                    <a:pt x="10" y="57"/>
                    <a:pt x="13" y="26"/>
                  </a:cubicBezTo>
                  <a:cubicBezTo>
                    <a:pt x="13" y="17"/>
                    <a:pt x="14" y="9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17" y="5"/>
                    <a:pt x="18" y="9"/>
                    <a:pt x="19" y="14"/>
                  </a:cubicBezTo>
                  <a:cubicBezTo>
                    <a:pt x="27" y="59"/>
                    <a:pt x="35" y="104"/>
                    <a:pt x="43" y="150"/>
                  </a:cubicBezTo>
                  <a:cubicBezTo>
                    <a:pt x="45" y="162"/>
                    <a:pt x="48" y="175"/>
                    <a:pt x="48" y="188"/>
                  </a:cubicBezTo>
                  <a:cubicBezTo>
                    <a:pt x="48" y="188"/>
                    <a:pt x="49" y="189"/>
                    <a:pt x="49" y="189"/>
                  </a:cubicBezTo>
                  <a:cubicBezTo>
                    <a:pt x="50" y="196"/>
                    <a:pt x="50" y="203"/>
                    <a:pt x="50" y="210"/>
                  </a:cubicBezTo>
                  <a:cubicBezTo>
                    <a:pt x="50" y="218"/>
                    <a:pt x="50" y="226"/>
                    <a:pt x="50" y="234"/>
                  </a:cubicBezTo>
                  <a:cubicBezTo>
                    <a:pt x="50" y="235"/>
                    <a:pt x="50" y="236"/>
                    <a:pt x="50" y="237"/>
                  </a:cubicBezTo>
                  <a:cubicBezTo>
                    <a:pt x="50" y="239"/>
                    <a:pt x="50" y="240"/>
                    <a:pt x="48" y="240"/>
                  </a:cubicBezTo>
                  <a:cubicBezTo>
                    <a:pt x="47" y="240"/>
                    <a:pt x="47" y="239"/>
                    <a:pt x="46" y="238"/>
                  </a:cubicBezTo>
                  <a:cubicBezTo>
                    <a:pt x="45" y="235"/>
                    <a:pt x="44" y="231"/>
                    <a:pt x="44" y="228"/>
                  </a:cubicBezTo>
                  <a:cubicBezTo>
                    <a:pt x="42" y="218"/>
                    <a:pt x="40" y="209"/>
                    <a:pt x="38" y="199"/>
                  </a:cubicBezTo>
                  <a:close/>
                </a:path>
              </a:pathLst>
            </a:custGeom>
            <a:solidFill>
              <a:srgbClr val="F393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CF635132-3BA6-CFA2-96F5-0D81458EA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1462088"/>
              <a:ext cx="195263" cy="565150"/>
            </a:xfrm>
            <a:custGeom>
              <a:avLst/>
              <a:gdLst>
                <a:gd name="T0" fmla="*/ 10 w 93"/>
                <a:gd name="T1" fmla="*/ 194 h 270"/>
                <a:gd name="T2" fmla="*/ 51 w 93"/>
                <a:gd name="T3" fmla="*/ 94 h 270"/>
                <a:gd name="T4" fmla="*/ 91 w 93"/>
                <a:gd name="T5" fmla="*/ 3 h 270"/>
                <a:gd name="T6" fmla="*/ 93 w 93"/>
                <a:gd name="T7" fmla="*/ 0 h 270"/>
                <a:gd name="T8" fmla="*/ 86 w 93"/>
                <a:gd name="T9" fmla="*/ 47 h 270"/>
                <a:gd name="T10" fmla="*/ 68 w 93"/>
                <a:gd name="T11" fmla="*/ 160 h 270"/>
                <a:gd name="T12" fmla="*/ 62 w 93"/>
                <a:gd name="T13" fmla="*/ 195 h 270"/>
                <a:gd name="T14" fmla="*/ 50 w 93"/>
                <a:gd name="T15" fmla="*/ 234 h 270"/>
                <a:gd name="T16" fmla="*/ 46 w 93"/>
                <a:gd name="T17" fmla="*/ 237 h 270"/>
                <a:gd name="T18" fmla="*/ 46 w 93"/>
                <a:gd name="T19" fmla="*/ 231 h 270"/>
                <a:gd name="T20" fmla="*/ 52 w 93"/>
                <a:gd name="T21" fmla="*/ 174 h 270"/>
                <a:gd name="T22" fmla="*/ 49 w 93"/>
                <a:gd name="T23" fmla="*/ 185 h 270"/>
                <a:gd name="T24" fmla="*/ 35 w 93"/>
                <a:gd name="T25" fmla="*/ 223 h 270"/>
                <a:gd name="T26" fmla="*/ 20 w 93"/>
                <a:gd name="T27" fmla="*/ 264 h 270"/>
                <a:gd name="T28" fmla="*/ 16 w 93"/>
                <a:gd name="T29" fmla="*/ 269 h 270"/>
                <a:gd name="T30" fmla="*/ 15 w 93"/>
                <a:gd name="T31" fmla="*/ 263 h 270"/>
                <a:gd name="T32" fmla="*/ 32 w 93"/>
                <a:gd name="T33" fmla="*/ 177 h 270"/>
                <a:gd name="T34" fmla="*/ 21 w 93"/>
                <a:gd name="T35" fmla="*/ 197 h 270"/>
                <a:gd name="T36" fmla="*/ 7 w 93"/>
                <a:gd name="T37" fmla="*/ 225 h 270"/>
                <a:gd name="T38" fmla="*/ 3 w 93"/>
                <a:gd name="T39" fmla="*/ 230 h 270"/>
                <a:gd name="T40" fmla="*/ 2 w 93"/>
                <a:gd name="T41" fmla="*/ 224 h 270"/>
                <a:gd name="T42" fmla="*/ 10 w 93"/>
                <a:gd name="T43" fmla="*/ 19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270">
                  <a:moveTo>
                    <a:pt x="10" y="194"/>
                  </a:moveTo>
                  <a:cubicBezTo>
                    <a:pt x="22" y="160"/>
                    <a:pt x="37" y="127"/>
                    <a:pt x="51" y="94"/>
                  </a:cubicBezTo>
                  <a:cubicBezTo>
                    <a:pt x="64" y="64"/>
                    <a:pt x="78" y="34"/>
                    <a:pt x="91" y="3"/>
                  </a:cubicBezTo>
                  <a:cubicBezTo>
                    <a:pt x="91" y="2"/>
                    <a:pt x="92" y="1"/>
                    <a:pt x="93" y="0"/>
                  </a:cubicBezTo>
                  <a:cubicBezTo>
                    <a:pt x="91" y="16"/>
                    <a:pt x="89" y="32"/>
                    <a:pt x="86" y="47"/>
                  </a:cubicBezTo>
                  <a:cubicBezTo>
                    <a:pt x="80" y="85"/>
                    <a:pt x="74" y="123"/>
                    <a:pt x="68" y="160"/>
                  </a:cubicBezTo>
                  <a:cubicBezTo>
                    <a:pt x="66" y="172"/>
                    <a:pt x="65" y="184"/>
                    <a:pt x="62" y="195"/>
                  </a:cubicBezTo>
                  <a:cubicBezTo>
                    <a:pt x="59" y="208"/>
                    <a:pt x="54" y="221"/>
                    <a:pt x="50" y="234"/>
                  </a:cubicBezTo>
                  <a:cubicBezTo>
                    <a:pt x="49" y="235"/>
                    <a:pt x="49" y="237"/>
                    <a:pt x="46" y="237"/>
                  </a:cubicBezTo>
                  <a:cubicBezTo>
                    <a:pt x="45" y="235"/>
                    <a:pt x="45" y="233"/>
                    <a:pt x="46" y="231"/>
                  </a:cubicBezTo>
                  <a:cubicBezTo>
                    <a:pt x="48" y="212"/>
                    <a:pt x="49" y="193"/>
                    <a:pt x="52" y="174"/>
                  </a:cubicBezTo>
                  <a:cubicBezTo>
                    <a:pt x="51" y="177"/>
                    <a:pt x="51" y="181"/>
                    <a:pt x="49" y="185"/>
                  </a:cubicBezTo>
                  <a:cubicBezTo>
                    <a:pt x="45" y="197"/>
                    <a:pt x="40" y="210"/>
                    <a:pt x="35" y="223"/>
                  </a:cubicBezTo>
                  <a:cubicBezTo>
                    <a:pt x="30" y="236"/>
                    <a:pt x="25" y="250"/>
                    <a:pt x="20" y="264"/>
                  </a:cubicBezTo>
                  <a:cubicBezTo>
                    <a:pt x="19" y="266"/>
                    <a:pt x="19" y="270"/>
                    <a:pt x="16" y="269"/>
                  </a:cubicBezTo>
                  <a:cubicBezTo>
                    <a:pt x="13" y="269"/>
                    <a:pt x="15" y="265"/>
                    <a:pt x="15" y="263"/>
                  </a:cubicBezTo>
                  <a:cubicBezTo>
                    <a:pt x="21" y="234"/>
                    <a:pt x="27" y="205"/>
                    <a:pt x="32" y="177"/>
                  </a:cubicBezTo>
                  <a:cubicBezTo>
                    <a:pt x="28" y="183"/>
                    <a:pt x="25" y="190"/>
                    <a:pt x="21" y="197"/>
                  </a:cubicBezTo>
                  <a:cubicBezTo>
                    <a:pt x="16" y="206"/>
                    <a:pt x="12" y="216"/>
                    <a:pt x="7" y="225"/>
                  </a:cubicBezTo>
                  <a:cubicBezTo>
                    <a:pt x="6" y="227"/>
                    <a:pt x="5" y="231"/>
                    <a:pt x="3" y="230"/>
                  </a:cubicBezTo>
                  <a:cubicBezTo>
                    <a:pt x="0" y="229"/>
                    <a:pt x="2" y="226"/>
                    <a:pt x="2" y="224"/>
                  </a:cubicBezTo>
                  <a:cubicBezTo>
                    <a:pt x="5" y="214"/>
                    <a:pt x="7" y="204"/>
                    <a:pt x="10" y="194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4C580BA0-768E-B0A9-A960-8299BF4C0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7750" y="1901825"/>
              <a:ext cx="171450" cy="560388"/>
            </a:xfrm>
            <a:custGeom>
              <a:avLst/>
              <a:gdLst>
                <a:gd name="T0" fmla="*/ 8 w 82"/>
                <a:gd name="T1" fmla="*/ 195 h 268"/>
                <a:gd name="T2" fmla="*/ 23 w 82"/>
                <a:gd name="T3" fmla="*/ 153 h 268"/>
                <a:gd name="T4" fmla="*/ 79 w 82"/>
                <a:gd name="T5" fmla="*/ 6 h 268"/>
                <a:gd name="T6" fmla="*/ 82 w 82"/>
                <a:gd name="T7" fmla="*/ 0 h 268"/>
                <a:gd name="T8" fmla="*/ 60 w 82"/>
                <a:gd name="T9" fmla="*/ 195 h 268"/>
                <a:gd name="T10" fmla="*/ 50 w 82"/>
                <a:gd name="T11" fmla="*/ 233 h 268"/>
                <a:gd name="T12" fmla="*/ 47 w 82"/>
                <a:gd name="T13" fmla="*/ 236 h 268"/>
                <a:gd name="T14" fmla="*/ 46 w 82"/>
                <a:gd name="T15" fmla="*/ 232 h 268"/>
                <a:gd name="T16" fmla="*/ 47 w 82"/>
                <a:gd name="T17" fmla="*/ 206 h 268"/>
                <a:gd name="T18" fmla="*/ 47 w 82"/>
                <a:gd name="T19" fmla="*/ 199 h 268"/>
                <a:gd name="T20" fmla="*/ 50 w 82"/>
                <a:gd name="T21" fmla="*/ 176 h 268"/>
                <a:gd name="T22" fmla="*/ 30 w 82"/>
                <a:gd name="T23" fmla="*/ 238 h 268"/>
                <a:gd name="T24" fmla="*/ 22 w 82"/>
                <a:gd name="T25" fmla="*/ 262 h 268"/>
                <a:gd name="T26" fmla="*/ 22 w 82"/>
                <a:gd name="T27" fmla="*/ 263 h 268"/>
                <a:gd name="T28" fmla="*/ 18 w 82"/>
                <a:gd name="T29" fmla="*/ 267 h 268"/>
                <a:gd name="T30" fmla="*/ 17 w 82"/>
                <a:gd name="T31" fmla="*/ 262 h 268"/>
                <a:gd name="T32" fmla="*/ 27 w 82"/>
                <a:gd name="T33" fmla="*/ 196 h 268"/>
                <a:gd name="T34" fmla="*/ 31 w 82"/>
                <a:gd name="T35" fmla="*/ 172 h 268"/>
                <a:gd name="T36" fmla="*/ 31 w 82"/>
                <a:gd name="T37" fmla="*/ 170 h 268"/>
                <a:gd name="T38" fmla="*/ 31 w 82"/>
                <a:gd name="T39" fmla="*/ 171 h 268"/>
                <a:gd name="T40" fmla="*/ 26 w 82"/>
                <a:gd name="T41" fmla="*/ 184 h 268"/>
                <a:gd name="T42" fmla="*/ 6 w 82"/>
                <a:gd name="T43" fmla="*/ 228 h 268"/>
                <a:gd name="T44" fmla="*/ 3 w 82"/>
                <a:gd name="T45" fmla="*/ 232 h 268"/>
                <a:gd name="T46" fmla="*/ 2 w 82"/>
                <a:gd name="T47" fmla="*/ 227 h 268"/>
                <a:gd name="T48" fmla="*/ 8 w 82"/>
                <a:gd name="T49" fmla="*/ 19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2" h="268">
                  <a:moveTo>
                    <a:pt x="8" y="195"/>
                  </a:moveTo>
                  <a:cubicBezTo>
                    <a:pt x="12" y="181"/>
                    <a:pt x="18" y="167"/>
                    <a:pt x="23" y="153"/>
                  </a:cubicBezTo>
                  <a:cubicBezTo>
                    <a:pt x="41" y="104"/>
                    <a:pt x="60" y="55"/>
                    <a:pt x="79" y="6"/>
                  </a:cubicBezTo>
                  <a:cubicBezTo>
                    <a:pt x="80" y="4"/>
                    <a:pt x="80" y="2"/>
                    <a:pt x="82" y="0"/>
                  </a:cubicBezTo>
                  <a:cubicBezTo>
                    <a:pt x="75" y="66"/>
                    <a:pt x="70" y="131"/>
                    <a:pt x="60" y="195"/>
                  </a:cubicBezTo>
                  <a:cubicBezTo>
                    <a:pt x="58" y="208"/>
                    <a:pt x="53" y="220"/>
                    <a:pt x="50" y="233"/>
                  </a:cubicBezTo>
                  <a:cubicBezTo>
                    <a:pt x="49" y="234"/>
                    <a:pt x="49" y="236"/>
                    <a:pt x="47" y="236"/>
                  </a:cubicBezTo>
                  <a:cubicBezTo>
                    <a:pt x="46" y="235"/>
                    <a:pt x="46" y="233"/>
                    <a:pt x="46" y="232"/>
                  </a:cubicBezTo>
                  <a:cubicBezTo>
                    <a:pt x="46" y="224"/>
                    <a:pt x="46" y="215"/>
                    <a:pt x="47" y="206"/>
                  </a:cubicBezTo>
                  <a:cubicBezTo>
                    <a:pt x="47" y="204"/>
                    <a:pt x="47" y="201"/>
                    <a:pt x="47" y="199"/>
                  </a:cubicBezTo>
                  <a:cubicBezTo>
                    <a:pt x="47" y="191"/>
                    <a:pt x="47" y="183"/>
                    <a:pt x="50" y="176"/>
                  </a:cubicBezTo>
                  <a:cubicBezTo>
                    <a:pt x="44" y="197"/>
                    <a:pt x="37" y="217"/>
                    <a:pt x="30" y="238"/>
                  </a:cubicBezTo>
                  <a:cubicBezTo>
                    <a:pt x="27" y="246"/>
                    <a:pt x="25" y="254"/>
                    <a:pt x="22" y="262"/>
                  </a:cubicBezTo>
                  <a:cubicBezTo>
                    <a:pt x="22" y="262"/>
                    <a:pt x="22" y="263"/>
                    <a:pt x="22" y="263"/>
                  </a:cubicBezTo>
                  <a:cubicBezTo>
                    <a:pt x="21" y="265"/>
                    <a:pt x="20" y="268"/>
                    <a:pt x="18" y="267"/>
                  </a:cubicBezTo>
                  <a:cubicBezTo>
                    <a:pt x="16" y="267"/>
                    <a:pt x="17" y="264"/>
                    <a:pt x="17" y="262"/>
                  </a:cubicBezTo>
                  <a:cubicBezTo>
                    <a:pt x="21" y="240"/>
                    <a:pt x="23" y="218"/>
                    <a:pt x="27" y="196"/>
                  </a:cubicBezTo>
                  <a:cubicBezTo>
                    <a:pt x="28" y="188"/>
                    <a:pt x="29" y="179"/>
                    <a:pt x="31" y="172"/>
                  </a:cubicBezTo>
                  <a:cubicBezTo>
                    <a:pt x="31" y="170"/>
                    <a:pt x="30" y="170"/>
                    <a:pt x="31" y="170"/>
                  </a:cubicBezTo>
                  <a:cubicBezTo>
                    <a:pt x="31" y="170"/>
                    <a:pt x="31" y="171"/>
                    <a:pt x="31" y="171"/>
                  </a:cubicBezTo>
                  <a:cubicBezTo>
                    <a:pt x="30" y="176"/>
                    <a:pt x="28" y="180"/>
                    <a:pt x="26" y="184"/>
                  </a:cubicBezTo>
                  <a:cubicBezTo>
                    <a:pt x="19" y="199"/>
                    <a:pt x="13" y="213"/>
                    <a:pt x="6" y="228"/>
                  </a:cubicBezTo>
                  <a:cubicBezTo>
                    <a:pt x="5" y="229"/>
                    <a:pt x="5" y="231"/>
                    <a:pt x="3" y="232"/>
                  </a:cubicBezTo>
                  <a:cubicBezTo>
                    <a:pt x="0" y="231"/>
                    <a:pt x="1" y="229"/>
                    <a:pt x="2" y="227"/>
                  </a:cubicBezTo>
                  <a:cubicBezTo>
                    <a:pt x="4" y="216"/>
                    <a:pt x="5" y="205"/>
                    <a:pt x="8" y="195"/>
                  </a:cubicBezTo>
                  <a:close/>
                </a:path>
              </a:pathLst>
            </a:custGeom>
            <a:solidFill>
              <a:srgbClr val="0092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B686B985-9280-51C1-30AF-B1E182F63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963" y="2028825"/>
              <a:ext cx="114300" cy="461963"/>
            </a:xfrm>
            <a:custGeom>
              <a:avLst/>
              <a:gdLst>
                <a:gd name="T0" fmla="*/ 28 w 54"/>
                <a:gd name="T1" fmla="*/ 0 h 221"/>
                <a:gd name="T2" fmla="*/ 25 w 54"/>
                <a:gd name="T3" fmla="*/ 21 h 221"/>
                <a:gd name="T4" fmla="*/ 23 w 54"/>
                <a:gd name="T5" fmla="*/ 55 h 221"/>
                <a:gd name="T6" fmla="*/ 23 w 54"/>
                <a:gd name="T7" fmla="*/ 74 h 221"/>
                <a:gd name="T8" fmla="*/ 24 w 54"/>
                <a:gd name="T9" fmla="*/ 76 h 221"/>
                <a:gd name="T10" fmla="*/ 26 w 54"/>
                <a:gd name="T11" fmla="*/ 74 h 221"/>
                <a:gd name="T12" fmla="*/ 33 w 54"/>
                <a:gd name="T13" fmla="*/ 40 h 221"/>
                <a:gd name="T14" fmla="*/ 35 w 54"/>
                <a:gd name="T15" fmla="*/ 36 h 221"/>
                <a:gd name="T16" fmla="*/ 38 w 54"/>
                <a:gd name="T17" fmla="*/ 33 h 221"/>
                <a:gd name="T18" fmla="*/ 41 w 54"/>
                <a:gd name="T19" fmla="*/ 35 h 221"/>
                <a:gd name="T20" fmla="*/ 42 w 54"/>
                <a:gd name="T21" fmla="*/ 63 h 221"/>
                <a:gd name="T22" fmla="*/ 43 w 54"/>
                <a:gd name="T23" fmla="*/ 82 h 221"/>
                <a:gd name="T24" fmla="*/ 44 w 54"/>
                <a:gd name="T25" fmla="*/ 103 h 221"/>
                <a:gd name="T26" fmla="*/ 44 w 54"/>
                <a:gd name="T27" fmla="*/ 115 h 221"/>
                <a:gd name="T28" fmla="*/ 48 w 54"/>
                <a:gd name="T29" fmla="*/ 118 h 221"/>
                <a:gd name="T30" fmla="*/ 53 w 54"/>
                <a:gd name="T31" fmla="*/ 117 h 221"/>
                <a:gd name="T32" fmla="*/ 53 w 54"/>
                <a:gd name="T33" fmla="*/ 122 h 221"/>
                <a:gd name="T34" fmla="*/ 51 w 54"/>
                <a:gd name="T35" fmla="*/ 147 h 221"/>
                <a:gd name="T36" fmla="*/ 48 w 54"/>
                <a:gd name="T37" fmla="*/ 163 h 221"/>
                <a:gd name="T38" fmla="*/ 49 w 54"/>
                <a:gd name="T39" fmla="*/ 174 h 221"/>
                <a:gd name="T40" fmla="*/ 49 w 54"/>
                <a:gd name="T41" fmla="*/ 191 h 221"/>
                <a:gd name="T42" fmla="*/ 48 w 54"/>
                <a:gd name="T43" fmla="*/ 201 h 221"/>
                <a:gd name="T44" fmla="*/ 47 w 54"/>
                <a:gd name="T45" fmla="*/ 214 h 221"/>
                <a:gd name="T46" fmla="*/ 38 w 54"/>
                <a:gd name="T47" fmla="*/ 220 h 221"/>
                <a:gd name="T48" fmla="*/ 14 w 54"/>
                <a:gd name="T49" fmla="*/ 220 h 221"/>
                <a:gd name="T50" fmla="*/ 10 w 54"/>
                <a:gd name="T51" fmla="*/ 219 h 221"/>
                <a:gd name="T52" fmla="*/ 0 w 54"/>
                <a:gd name="T53" fmla="*/ 219 h 221"/>
                <a:gd name="T54" fmla="*/ 4 w 54"/>
                <a:gd name="T55" fmla="*/ 172 h 221"/>
                <a:gd name="T56" fmla="*/ 11 w 54"/>
                <a:gd name="T57" fmla="*/ 121 h 221"/>
                <a:gd name="T58" fmla="*/ 17 w 54"/>
                <a:gd name="T59" fmla="*/ 72 h 221"/>
                <a:gd name="T60" fmla="*/ 22 w 54"/>
                <a:gd name="T61" fmla="*/ 34 h 221"/>
                <a:gd name="T62" fmla="*/ 28 w 54"/>
                <a:gd name="T63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" h="221">
                  <a:moveTo>
                    <a:pt x="28" y="0"/>
                  </a:moveTo>
                  <a:cubicBezTo>
                    <a:pt x="28" y="7"/>
                    <a:pt x="26" y="14"/>
                    <a:pt x="25" y="21"/>
                  </a:cubicBezTo>
                  <a:cubicBezTo>
                    <a:pt x="23" y="32"/>
                    <a:pt x="23" y="44"/>
                    <a:pt x="23" y="55"/>
                  </a:cubicBezTo>
                  <a:cubicBezTo>
                    <a:pt x="23" y="61"/>
                    <a:pt x="23" y="67"/>
                    <a:pt x="23" y="74"/>
                  </a:cubicBezTo>
                  <a:cubicBezTo>
                    <a:pt x="23" y="75"/>
                    <a:pt x="23" y="76"/>
                    <a:pt x="24" y="76"/>
                  </a:cubicBezTo>
                  <a:cubicBezTo>
                    <a:pt x="26" y="76"/>
                    <a:pt x="26" y="75"/>
                    <a:pt x="26" y="74"/>
                  </a:cubicBezTo>
                  <a:cubicBezTo>
                    <a:pt x="28" y="63"/>
                    <a:pt x="31" y="52"/>
                    <a:pt x="33" y="40"/>
                  </a:cubicBezTo>
                  <a:cubicBezTo>
                    <a:pt x="34" y="39"/>
                    <a:pt x="34" y="37"/>
                    <a:pt x="35" y="36"/>
                  </a:cubicBezTo>
                  <a:cubicBezTo>
                    <a:pt x="36" y="35"/>
                    <a:pt x="37" y="33"/>
                    <a:pt x="38" y="33"/>
                  </a:cubicBezTo>
                  <a:cubicBezTo>
                    <a:pt x="40" y="32"/>
                    <a:pt x="42" y="32"/>
                    <a:pt x="41" y="35"/>
                  </a:cubicBezTo>
                  <a:cubicBezTo>
                    <a:pt x="41" y="44"/>
                    <a:pt x="43" y="53"/>
                    <a:pt x="42" y="63"/>
                  </a:cubicBezTo>
                  <a:cubicBezTo>
                    <a:pt x="41" y="69"/>
                    <a:pt x="42" y="76"/>
                    <a:pt x="43" y="82"/>
                  </a:cubicBezTo>
                  <a:cubicBezTo>
                    <a:pt x="44" y="89"/>
                    <a:pt x="43" y="96"/>
                    <a:pt x="44" y="103"/>
                  </a:cubicBezTo>
                  <a:cubicBezTo>
                    <a:pt x="44" y="107"/>
                    <a:pt x="44" y="111"/>
                    <a:pt x="44" y="115"/>
                  </a:cubicBezTo>
                  <a:cubicBezTo>
                    <a:pt x="44" y="118"/>
                    <a:pt x="45" y="119"/>
                    <a:pt x="48" y="118"/>
                  </a:cubicBezTo>
                  <a:cubicBezTo>
                    <a:pt x="50" y="117"/>
                    <a:pt x="51" y="116"/>
                    <a:pt x="53" y="117"/>
                  </a:cubicBezTo>
                  <a:cubicBezTo>
                    <a:pt x="54" y="119"/>
                    <a:pt x="54" y="121"/>
                    <a:pt x="53" y="122"/>
                  </a:cubicBezTo>
                  <a:cubicBezTo>
                    <a:pt x="48" y="130"/>
                    <a:pt x="51" y="139"/>
                    <a:pt x="51" y="147"/>
                  </a:cubicBezTo>
                  <a:cubicBezTo>
                    <a:pt x="51" y="152"/>
                    <a:pt x="51" y="158"/>
                    <a:pt x="48" y="163"/>
                  </a:cubicBezTo>
                  <a:cubicBezTo>
                    <a:pt x="46" y="167"/>
                    <a:pt x="47" y="170"/>
                    <a:pt x="49" y="174"/>
                  </a:cubicBezTo>
                  <a:cubicBezTo>
                    <a:pt x="52" y="180"/>
                    <a:pt x="52" y="185"/>
                    <a:pt x="49" y="191"/>
                  </a:cubicBezTo>
                  <a:cubicBezTo>
                    <a:pt x="48" y="194"/>
                    <a:pt x="48" y="198"/>
                    <a:pt x="48" y="201"/>
                  </a:cubicBezTo>
                  <a:cubicBezTo>
                    <a:pt x="48" y="205"/>
                    <a:pt x="48" y="210"/>
                    <a:pt x="47" y="214"/>
                  </a:cubicBezTo>
                  <a:cubicBezTo>
                    <a:pt x="46" y="218"/>
                    <a:pt x="43" y="221"/>
                    <a:pt x="38" y="220"/>
                  </a:cubicBezTo>
                  <a:cubicBezTo>
                    <a:pt x="30" y="219"/>
                    <a:pt x="22" y="221"/>
                    <a:pt x="14" y="220"/>
                  </a:cubicBezTo>
                  <a:cubicBezTo>
                    <a:pt x="13" y="220"/>
                    <a:pt x="11" y="220"/>
                    <a:pt x="10" y="219"/>
                  </a:cubicBezTo>
                  <a:cubicBezTo>
                    <a:pt x="6" y="217"/>
                    <a:pt x="3" y="218"/>
                    <a:pt x="0" y="219"/>
                  </a:cubicBezTo>
                  <a:cubicBezTo>
                    <a:pt x="1" y="204"/>
                    <a:pt x="2" y="188"/>
                    <a:pt x="4" y="172"/>
                  </a:cubicBezTo>
                  <a:cubicBezTo>
                    <a:pt x="7" y="155"/>
                    <a:pt x="8" y="138"/>
                    <a:pt x="11" y="121"/>
                  </a:cubicBezTo>
                  <a:cubicBezTo>
                    <a:pt x="13" y="105"/>
                    <a:pt x="15" y="88"/>
                    <a:pt x="17" y="72"/>
                  </a:cubicBezTo>
                  <a:cubicBezTo>
                    <a:pt x="19" y="59"/>
                    <a:pt x="21" y="47"/>
                    <a:pt x="22" y="34"/>
                  </a:cubicBezTo>
                  <a:cubicBezTo>
                    <a:pt x="23" y="23"/>
                    <a:pt x="25" y="11"/>
                    <a:pt x="28" y="0"/>
                  </a:cubicBezTo>
                  <a:close/>
                </a:path>
              </a:pathLst>
            </a:custGeom>
            <a:solidFill>
              <a:srgbClr val="FDD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4">
              <a:extLst>
                <a:ext uri="{FF2B5EF4-FFF2-40B4-BE49-F238E27FC236}">
                  <a16:creationId xmlns:a16="http://schemas.microsoft.com/office/drawing/2014/main" id="{FF6901B9-84A6-2007-BB33-7E84463D4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362" y="2139950"/>
              <a:ext cx="258763" cy="509588"/>
            </a:xfrm>
            <a:custGeom>
              <a:avLst/>
              <a:gdLst>
                <a:gd name="T0" fmla="*/ 66 w 124"/>
                <a:gd name="T1" fmla="*/ 194 h 244"/>
                <a:gd name="T2" fmla="*/ 43 w 124"/>
                <a:gd name="T3" fmla="*/ 130 h 244"/>
                <a:gd name="T4" fmla="*/ 0 w 124"/>
                <a:gd name="T5" fmla="*/ 3 h 244"/>
                <a:gd name="T6" fmla="*/ 0 w 124"/>
                <a:gd name="T7" fmla="*/ 0 h 244"/>
                <a:gd name="T8" fmla="*/ 15 w 124"/>
                <a:gd name="T9" fmla="*/ 22 h 244"/>
                <a:gd name="T10" fmla="*/ 101 w 124"/>
                <a:gd name="T11" fmla="*/ 152 h 244"/>
                <a:gd name="T12" fmla="*/ 105 w 124"/>
                <a:gd name="T13" fmla="*/ 160 h 244"/>
                <a:gd name="T14" fmla="*/ 112 w 124"/>
                <a:gd name="T15" fmla="*/ 174 h 244"/>
                <a:gd name="T16" fmla="*/ 122 w 124"/>
                <a:gd name="T17" fmla="*/ 197 h 244"/>
                <a:gd name="T18" fmla="*/ 122 w 124"/>
                <a:gd name="T19" fmla="*/ 201 h 244"/>
                <a:gd name="T20" fmla="*/ 119 w 124"/>
                <a:gd name="T21" fmla="*/ 199 h 244"/>
                <a:gd name="T22" fmla="*/ 105 w 124"/>
                <a:gd name="T23" fmla="*/ 181 h 244"/>
                <a:gd name="T24" fmla="*/ 93 w 124"/>
                <a:gd name="T25" fmla="*/ 165 h 244"/>
                <a:gd name="T26" fmla="*/ 89 w 124"/>
                <a:gd name="T27" fmla="*/ 159 h 244"/>
                <a:gd name="T28" fmla="*/ 87 w 124"/>
                <a:gd name="T29" fmla="*/ 157 h 244"/>
                <a:gd name="T30" fmla="*/ 89 w 124"/>
                <a:gd name="T31" fmla="*/ 161 h 244"/>
                <a:gd name="T32" fmla="*/ 119 w 124"/>
                <a:gd name="T33" fmla="*/ 237 h 244"/>
                <a:gd name="T34" fmla="*/ 120 w 124"/>
                <a:gd name="T35" fmla="*/ 243 h 244"/>
                <a:gd name="T36" fmla="*/ 115 w 124"/>
                <a:gd name="T37" fmla="*/ 239 h 244"/>
                <a:gd name="T38" fmla="*/ 70 w 124"/>
                <a:gd name="T39" fmla="*/ 164 h 244"/>
                <a:gd name="T40" fmla="*/ 81 w 124"/>
                <a:gd name="T41" fmla="*/ 204 h 244"/>
                <a:gd name="T42" fmla="*/ 84 w 124"/>
                <a:gd name="T43" fmla="*/ 216 h 244"/>
                <a:gd name="T44" fmla="*/ 85 w 124"/>
                <a:gd name="T45" fmla="*/ 221 h 244"/>
                <a:gd name="T46" fmla="*/ 84 w 124"/>
                <a:gd name="T47" fmla="*/ 224 h 244"/>
                <a:gd name="T48" fmla="*/ 82 w 124"/>
                <a:gd name="T49" fmla="*/ 223 h 244"/>
                <a:gd name="T50" fmla="*/ 80 w 124"/>
                <a:gd name="T51" fmla="*/ 220 h 244"/>
                <a:gd name="T52" fmla="*/ 69 w 124"/>
                <a:gd name="T53" fmla="*/ 200 h 244"/>
                <a:gd name="T54" fmla="*/ 66 w 124"/>
                <a:gd name="T55" fmla="*/ 19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4" h="244">
                  <a:moveTo>
                    <a:pt x="66" y="194"/>
                  </a:moveTo>
                  <a:cubicBezTo>
                    <a:pt x="57" y="173"/>
                    <a:pt x="50" y="151"/>
                    <a:pt x="43" y="130"/>
                  </a:cubicBezTo>
                  <a:cubicBezTo>
                    <a:pt x="28" y="88"/>
                    <a:pt x="14" y="45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7"/>
                    <a:pt x="10" y="15"/>
                    <a:pt x="15" y="22"/>
                  </a:cubicBezTo>
                  <a:cubicBezTo>
                    <a:pt x="44" y="65"/>
                    <a:pt x="73" y="108"/>
                    <a:pt x="101" y="152"/>
                  </a:cubicBezTo>
                  <a:cubicBezTo>
                    <a:pt x="102" y="154"/>
                    <a:pt x="104" y="157"/>
                    <a:pt x="105" y="160"/>
                  </a:cubicBezTo>
                  <a:cubicBezTo>
                    <a:pt x="108" y="164"/>
                    <a:pt x="110" y="169"/>
                    <a:pt x="112" y="174"/>
                  </a:cubicBezTo>
                  <a:cubicBezTo>
                    <a:pt x="116" y="181"/>
                    <a:pt x="119" y="189"/>
                    <a:pt x="122" y="197"/>
                  </a:cubicBezTo>
                  <a:cubicBezTo>
                    <a:pt x="123" y="198"/>
                    <a:pt x="124" y="200"/>
                    <a:pt x="122" y="201"/>
                  </a:cubicBezTo>
                  <a:cubicBezTo>
                    <a:pt x="121" y="201"/>
                    <a:pt x="119" y="200"/>
                    <a:pt x="119" y="199"/>
                  </a:cubicBezTo>
                  <a:cubicBezTo>
                    <a:pt x="114" y="193"/>
                    <a:pt x="110" y="187"/>
                    <a:pt x="105" y="181"/>
                  </a:cubicBezTo>
                  <a:cubicBezTo>
                    <a:pt x="101" y="176"/>
                    <a:pt x="98" y="170"/>
                    <a:pt x="93" y="165"/>
                  </a:cubicBezTo>
                  <a:cubicBezTo>
                    <a:pt x="91" y="164"/>
                    <a:pt x="90" y="161"/>
                    <a:pt x="89" y="159"/>
                  </a:cubicBezTo>
                  <a:cubicBezTo>
                    <a:pt x="88" y="159"/>
                    <a:pt x="88" y="158"/>
                    <a:pt x="87" y="157"/>
                  </a:cubicBezTo>
                  <a:cubicBezTo>
                    <a:pt x="88" y="158"/>
                    <a:pt x="88" y="160"/>
                    <a:pt x="89" y="161"/>
                  </a:cubicBezTo>
                  <a:cubicBezTo>
                    <a:pt x="99" y="186"/>
                    <a:pt x="109" y="211"/>
                    <a:pt x="119" y="237"/>
                  </a:cubicBezTo>
                  <a:cubicBezTo>
                    <a:pt x="120" y="239"/>
                    <a:pt x="123" y="242"/>
                    <a:pt x="120" y="243"/>
                  </a:cubicBezTo>
                  <a:cubicBezTo>
                    <a:pt x="118" y="244"/>
                    <a:pt x="116" y="241"/>
                    <a:pt x="115" y="239"/>
                  </a:cubicBezTo>
                  <a:cubicBezTo>
                    <a:pt x="100" y="214"/>
                    <a:pt x="85" y="189"/>
                    <a:pt x="70" y="164"/>
                  </a:cubicBezTo>
                  <a:cubicBezTo>
                    <a:pt x="74" y="177"/>
                    <a:pt x="77" y="190"/>
                    <a:pt x="81" y="204"/>
                  </a:cubicBezTo>
                  <a:cubicBezTo>
                    <a:pt x="81" y="208"/>
                    <a:pt x="83" y="212"/>
                    <a:pt x="84" y="216"/>
                  </a:cubicBezTo>
                  <a:cubicBezTo>
                    <a:pt x="84" y="218"/>
                    <a:pt x="85" y="220"/>
                    <a:pt x="85" y="221"/>
                  </a:cubicBezTo>
                  <a:cubicBezTo>
                    <a:pt x="85" y="223"/>
                    <a:pt x="85" y="224"/>
                    <a:pt x="84" y="224"/>
                  </a:cubicBezTo>
                  <a:cubicBezTo>
                    <a:pt x="83" y="225"/>
                    <a:pt x="82" y="224"/>
                    <a:pt x="82" y="223"/>
                  </a:cubicBezTo>
                  <a:cubicBezTo>
                    <a:pt x="81" y="222"/>
                    <a:pt x="80" y="221"/>
                    <a:pt x="80" y="220"/>
                  </a:cubicBezTo>
                  <a:cubicBezTo>
                    <a:pt x="76" y="213"/>
                    <a:pt x="72" y="207"/>
                    <a:pt x="69" y="200"/>
                  </a:cubicBezTo>
                  <a:cubicBezTo>
                    <a:pt x="68" y="198"/>
                    <a:pt x="67" y="196"/>
                    <a:pt x="66" y="194"/>
                  </a:cubicBezTo>
                  <a:close/>
                </a:path>
              </a:pathLst>
            </a:custGeom>
            <a:solidFill>
              <a:srgbClr val="E525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5">
              <a:extLst>
                <a:ext uri="{FF2B5EF4-FFF2-40B4-BE49-F238E27FC236}">
                  <a16:creationId xmlns:a16="http://schemas.microsoft.com/office/drawing/2014/main" id="{88293E07-E097-AEC4-22D5-6F5E473CE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7763" y="2312988"/>
              <a:ext cx="254000" cy="492125"/>
            </a:xfrm>
            <a:custGeom>
              <a:avLst/>
              <a:gdLst>
                <a:gd name="T0" fmla="*/ 66 w 121"/>
                <a:gd name="T1" fmla="*/ 189 h 235"/>
                <a:gd name="T2" fmla="*/ 43 w 121"/>
                <a:gd name="T3" fmla="*/ 127 h 235"/>
                <a:gd name="T4" fmla="*/ 1 w 121"/>
                <a:gd name="T5" fmla="*/ 5 h 235"/>
                <a:gd name="T6" fmla="*/ 0 w 121"/>
                <a:gd name="T7" fmla="*/ 0 h 235"/>
                <a:gd name="T8" fmla="*/ 5 w 121"/>
                <a:gd name="T9" fmla="*/ 6 h 235"/>
                <a:gd name="T10" fmla="*/ 101 w 121"/>
                <a:gd name="T11" fmla="*/ 147 h 235"/>
                <a:gd name="T12" fmla="*/ 105 w 121"/>
                <a:gd name="T13" fmla="*/ 155 h 235"/>
                <a:gd name="T14" fmla="*/ 118 w 121"/>
                <a:gd name="T15" fmla="*/ 184 h 235"/>
                <a:gd name="T16" fmla="*/ 119 w 121"/>
                <a:gd name="T17" fmla="*/ 189 h 235"/>
                <a:gd name="T18" fmla="*/ 114 w 121"/>
                <a:gd name="T19" fmla="*/ 186 h 235"/>
                <a:gd name="T20" fmla="*/ 93 w 121"/>
                <a:gd name="T21" fmla="*/ 160 h 235"/>
                <a:gd name="T22" fmla="*/ 87 w 121"/>
                <a:gd name="T23" fmla="*/ 151 h 235"/>
                <a:gd name="T24" fmla="*/ 114 w 121"/>
                <a:gd name="T25" fmla="*/ 218 h 235"/>
                <a:gd name="T26" fmla="*/ 118 w 121"/>
                <a:gd name="T27" fmla="*/ 229 h 235"/>
                <a:gd name="T28" fmla="*/ 118 w 121"/>
                <a:gd name="T29" fmla="*/ 234 h 235"/>
                <a:gd name="T30" fmla="*/ 115 w 121"/>
                <a:gd name="T31" fmla="*/ 231 h 235"/>
                <a:gd name="T32" fmla="*/ 97 w 121"/>
                <a:gd name="T33" fmla="*/ 203 h 235"/>
                <a:gd name="T34" fmla="*/ 70 w 121"/>
                <a:gd name="T35" fmla="*/ 160 h 235"/>
                <a:gd name="T36" fmla="*/ 74 w 121"/>
                <a:gd name="T37" fmla="*/ 175 h 235"/>
                <a:gd name="T38" fmla="*/ 77 w 121"/>
                <a:gd name="T39" fmla="*/ 185 h 235"/>
                <a:gd name="T40" fmla="*/ 78 w 121"/>
                <a:gd name="T41" fmla="*/ 189 h 235"/>
                <a:gd name="T42" fmla="*/ 84 w 121"/>
                <a:gd name="T43" fmla="*/ 211 h 235"/>
                <a:gd name="T44" fmla="*/ 84 w 121"/>
                <a:gd name="T45" fmla="*/ 215 h 235"/>
                <a:gd name="T46" fmla="*/ 82 w 121"/>
                <a:gd name="T47" fmla="*/ 216 h 235"/>
                <a:gd name="T48" fmla="*/ 79 w 121"/>
                <a:gd name="T49" fmla="*/ 213 h 235"/>
                <a:gd name="T50" fmla="*/ 66 w 121"/>
                <a:gd name="T51" fmla="*/ 18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1" h="235">
                  <a:moveTo>
                    <a:pt x="66" y="189"/>
                  </a:moveTo>
                  <a:cubicBezTo>
                    <a:pt x="57" y="169"/>
                    <a:pt x="50" y="148"/>
                    <a:pt x="43" y="127"/>
                  </a:cubicBezTo>
                  <a:cubicBezTo>
                    <a:pt x="29" y="86"/>
                    <a:pt x="15" y="46"/>
                    <a:pt x="1" y="5"/>
                  </a:cubicBezTo>
                  <a:cubicBezTo>
                    <a:pt x="1" y="4"/>
                    <a:pt x="0" y="2"/>
                    <a:pt x="0" y="0"/>
                  </a:cubicBezTo>
                  <a:cubicBezTo>
                    <a:pt x="2" y="2"/>
                    <a:pt x="3" y="4"/>
                    <a:pt x="5" y="6"/>
                  </a:cubicBezTo>
                  <a:cubicBezTo>
                    <a:pt x="37" y="53"/>
                    <a:pt x="69" y="99"/>
                    <a:pt x="101" y="147"/>
                  </a:cubicBezTo>
                  <a:cubicBezTo>
                    <a:pt x="102" y="149"/>
                    <a:pt x="103" y="152"/>
                    <a:pt x="105" y="155"/>
                  </a:cubicBezTo>
                  <a:cubicBezTo>
                    <a:pt x="110" y="164"/>
                    <a:pt x="115" y="174"/>
                    <a:pt x="118" y="184"/>
                  </a:cubicBezTo>
                  <a:cubicBezTo>
                    <a:pt x="119" y="186"/>
                    <a:pt x="121" y="188"/>
                    <a:pt x="119" y="189"/>
                  </a:cubicBezTo>
                  <a:cubicBezTo>
                    <a:pt x="117" y="190"/>
                    <a:pt x="115" y="188"/>
                    <a:pt x="114" y="186"/>
                  </a:cubicBezTo>
                  <a:cubicBezTo>
                    <a:pt x="107" y="178"/>
                    <a:pt x="101" y="169"/>
                    <a:pt x="93" y="160"/>
                  </a:cubicBezTo>
                  <a:cubicBezTo>
                    <a:pt x="91" y="157"/>
                    <a:pt x="88" y="154"/>
                    <a:pt x="87" y="151"/>
                  </a:cubicBezTo>
                  <a:cubicBezTo>
                    <a:pt x="96" y="173"/>
                    <a:pt x="105" y="196"/>
                    <a:pt x="114" y="218"/>
                  </a:cubicBezTo>
                  <a:cubicBezTo>
                    <a:pt x="116" y="222"/>
                    <a:pt x="117" y="226"/>
                    <a:pt x="118" y="229"/>
                  </a:cubicBezTo>
                  <a:cubicBezTo>
                    <a:pt x="119" y="231"/>
                    <a:pt x="121" y="233"/>
                    <a:pt x="118" y="234"/>
                  </a:cubicBezTo>
                  <a:cubicBezTo>
                    <a:pt x="116" y="235"/>
                    <a:pt x="116" y="233"/>
                    <a:pt x="115" y="231"/>
                  </a:cubicBezTo>
                  <a:cubicBezTo>
                    <a:pt x="109" y="222"/>
                    <a:pt x="103" y="212"/>
                    <a:pt x="97" y="203"/>
                  </a:cubicBezTo>
                  <a:cubicBezTo>
                    <a:pt x="88" y="189"/>
                    <a:pt x="79" y="175"/>
                    <a:pt x="70" y="160"/>
                  </a:cubicBezTo>
                  <a:cubicBezTo>
                    <a:pt x="71" y="166"/>
                    <a:pt x="73" y="170"/>
                    <a:pt x="74" y="175"/>
                  </a:cubicBezTo>
                  <a:cubicBezTo>
                    <a:pt x="75" y="178"/>
                    <a:pt x="76" y="182"/>
                    <a:pt x="77" y="185"/>
                  </a:cubicBezTo>
                  <a:cubicBezTo>
                    <a:pt x="77" y="187"/>
                    <a:pt x="77" y="188"/>
                    <a:pt x="78" y="189"/>
                  </a:cubicBezTo>
                  <a:cubicBezTo>
                    <a:pt x="80" y="197"/>
                    <a:pt x="82" y="204"/>
                    <a:pt x="84" y="211"/>
                  </a:cubicBezTo>
                  <a:cubicBezTo>
                    <a:pt x="84" y="213"/>
                    <a:pt x="85" y="214"/>
                    <a:pt x="84" y="215"/>
                  </a:cubicBezTo>
                  <a:cubicBezTo>
                    <a:pt x="84" y="217"/>
                    <a:pt x="83" y="217"/>
                    <a:pt x="82" y="216"/>
                  </a:cubicBezTo>
                  <a:cubicBezTo>
                    <a:pt x="81" y="215"/>
                    <a:pt x="80" y="214"/>
                    <a:pt x="79" y="213"/>
                  </a:cubicBezTo>
                  <a:cubicBezTo>
                    <a:pt x="75" y="205"/>
                    <a:pt x="70" y="197"/>
                    <a:pt x="66" y="189"/>
                  </a:cubicBezTo>
                  <a:close/>
                </a:path>
              </a:pathLst>
            </a:custGeom>
            <a:solidFill>
              <a:srgbClr val="8E2F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6">
              <a:extLst>
                <a:ext uri="{FF2B5EF4-FFF2-40B4-BE49-F238E27FC236}">
                  <a16:creationId xmlns:a16="http://schemas.microsoft.com/office/drawing/2014/main" id="{05A6559E-6B4C-F462-B3BF-EE443A5FF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2203450"/>
              <a:ext cx="109538" cy="517525"/>
            </a:xfrm>
            <a:custGeom>
              <a:avLst/>
              <a:gdLst>
                <a:gd name="T0" fmla="*/ 48 w 52"/>
                <a:gd name="T1" fmla="*/ 213 h 248"/>
                <a:gd name="T2" fmla="*/ 37 w 52"/>
                <a:gd name="T3" fmla="*/ 161 h 248"/>
                <a:gd name="T4" fmla="*/ 36 w 52"/>
                <a:gd name="T5" fmla="*/ 161 h 248"/>
                <a:gd name="T6" fmla="*/ 28 w 52"/>
                <a:gd name="T7" fmla="*/ 248 h 248"/>
                <a:gd name="T8" fmla="*/ 27 w 52"/>
                <a:gd name="T9" fmla="*/ 248 h 248"/>
                <a:gd name="T10" fmla="*/ 18 w 52"/>
                <a:gd name="T11" fmla="*/ 159 h 248"/>
                <a:gd name="T12" fmla="*/ 18 w 52"/>
                <a:gd name="T13" fmla="*/ 159 h 248"/>
                <a:gd name="T14" fmla="*/ 5 w 52"/>
                <a:gd name="T15" fmla="*/ 218 h 248"/>
                <a:gd name="T16" fmla="*/ 2 w 52"/>
                <a:gd name="T17" fmla="*/ 199 h 248"/>
                <a:gd name="T18" fmla="*/ 11 w 52"/>
                <a:gd name="T19" fmla="*/ 105 h 248"/>
                <a:gd name="T20" fmla="*/ 27 w 52"/>
                <a:gd name="T21" fmla="*/ 2 h 248"/>
                <a:gd name="T22" fmla="*/ 28 w 52"/>
                <a:gd name="T23" fmla="*/ 0 h 248"/>
                <a:gd name="T24" fmla="*/ 31 w 52"/>
                <a:gd name="T25" fmla="*/ 25 h 248"/>
                <a:gd name="T26" fmla="*/ 45 w 52"/>
                <a:gd name="T27" fmla="*/ 123 h 248"/>
                <a:gd name="T28" fmla="*/ 51 w 52"/>
                <a:gd name="T29" fmla="*/ 167 h 248"/>
                <a:gd name="T30" fmla="*/ 51 w 52"/>
                <a:gd name="T31" fmla="*/ 185 h 248"/>
                <a:gd name="T32" fmla="*/ 52 w 52"/>
                <a:gd name="T33" fmla="*/ 188 h 248"/>
                <a:gd name="T34" fmla="*/ 51 w 52"/>
                <a:gd name="T35" fmla="*/ 206 h 248"/>
                <a:gd name="T36" fmla="*/ 48 w 52"/>
                <a:gd name="T37" fmla="*/ 213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248">
                  <a:moveTo>
                    <a:pt x="48" y="213"/>
                  </a:moveTo>
                  <a:cubicBezTo>
                    <a:pt x="44" y="196"/>
                    <a:pt x="40" y="178"/>
                    <a:pt x="37" y="161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33" y="190"/>
                    <a:pt x="31" y="219"/>
                    <a:pt x="28" y="248"/>
                  </a:cubicBezTo>
                  <a:cubicBezTo>
                    <a:pt x="28" y="248"/>
                    <a:pt x="27" y="248"/>
                    <a:pt x="27" y="248"/>
                  </a:cubicBezTo>
                  <a:cubicBezTo>
                    <a:pt x="24" y="218"/>
                    <a:pt x="21" y="189"/>
                    <a:pt x="18" y="159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3" y="179"/>
                    <a:pt x="9" y="198"/>
                    <a:pt x="5" y="218"/>
                  </a:cubicBezTo>
                  <a:cubicBezTo>
                    <a:pt x="2" y="212"/>
                    <a:pt x="3" y="205"/>
                    <a:pt x="2" y="199"/>
                  </a:cubicBezTo>
                  <a:cubicBezTo>
                    <a:pt x="0" y="167"/>
                    <a:pt x="7" y="136"/>
                    <a:pt x="11" y="105"/>
                  </a:cubicBezTo>
                  <a:cubicBezTo>
                    <a:pt x="16" y="71"/>
                    <a:pt x="21" y="36"/>
                    <a:pt x="27" y="2"/>
                  </a:cubicBezTo>
                  <a:cubicBezTo>
                    <a:pt x="27" y="1"/>
                    <a:pt x="27" y="0"/>
                    <a:pt x="28" y="0"/>
                  </a:cubicBezTo>
                  <a:cubicBezTo>
                    <a:pt x="29" y="8"/>
                    <a:pt x="30" y="16"/>
                    <a:pt x="31" y="25"/>
                  </a:cubicBezTo>
                  <a:cubicBezTo>
                    <a:pt x="36" y="57"/>
                    <a:pt x="41" y="90"/>
                    <a:pt x="45" y="123"/>
                  </a:cubicBezTo>
                  <a:cubicBezTo>
                    <a:pt x="47" y="138"/>
                    <a:pt x="49" y="152"/>
                    <a:pt x="51" y="167"/>
                  </a:cubicBezTo>
                  <a:cubicBezTo>
                    <a:pt x="51" y="173"/>
                    <a:pt x="51" y="179"/>
                    <a:pt x="51" y="185"/>
                  </a:cubicBezTo>
                  <a:cubicBezTo>
                    <a:pt x="51" y="186"/>
                    <a:pt x="52" y="187"/>
                    <a:pt x="52" y="188"/>
                  </a:cubicBezTo>
                  <a:cubicBezTo>
                    <a:pt x="51" y="194"/>
                    <a:pt x="51" y="200"/>
                    <a:pt x="51" y="206"/>
                  </a:cubicBezTo>
                  <a:cubicBezTo>
                    <a:pt x="51" y="208"/>
                    <a:pt x="51" y="212"/>
                    <a:pt x="48" y="213"/>
                  </a:cubicBezTo>
                  <a:close/>
                </a:path>
              </a:pathLst>
            </a:custGeom>
            <a:solidFill>
              <a:srgbClr val="2B4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7">
              <a:extLst>
                <a:ext uri="{FF2B5EF4-FFF2-40B4-BE49-F238E27FC236}">
                  <a16:creationId xmlns:a16="http://schemas.microsoft.com/office/drawing/2014/main" id="{8F2319BB-0920-348C-4E77-14EAB97D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8575" y="2730500"/>
              <a:ext cx="301625" cy="658813"/>
            </a:xfrm>
            <a:custGeom>
              <a:avLst/>
              <a:gdLst>
                <a:gd name="T0" fmla="*/ 51 w 144"/>
                <a:gd name="T1" fmla="*/ 237 h 315"/>
                <a:gd name="T2" fmla="*/ 29 w 144"/>
                <a:gd name="T3" fmla="*/ 273 h 315"/>
                <a:gd name="T4" fmla="*/ 6 w 144"/>
                <a:gd name="T5" fmla="*/ 310 h 315"/>
                <a:gd name="T6" fmla="*/ 3 w 144"/>
                <a:gd name="T7" fmla="*/ 314 h 315"/>
                <a:gd name="T8" fmla="*/ 1 w 144"/>
                <a:gd name="T9" fmla="*/ 312 h 315"/>
                <a:gd name="T10" fmla="*/ 3 w 144"/>
                <a:gd name="T11" fmla="*/ 304 h 315"/>
                <a:gd name="T12" fmla="*/ 7 w 144"/>
                <a:gd name="T13" fmla="*/ 295 h 315"/>
                <a:gd name="T14" fmla="*/ 12 w 144"/>
                <a:gd name="T15" fmla="*/ 283 h 315"/>
                <a:gd name="T16" fmla="*/ 19 w 144"/>
                <a:gd name="T17" fmla="*/ 264 h 315"/>
                <a:gd name="T18" fmla="*/ 20 w 144"/>
                <a:gd name="T19" fmla="*/ 261 h 315"/>
                <a:gd name="T20" fmla="*/ 28 w 144"/>
                <a:gd name="T21" fmla="*/ 244 h 315"/>
                <a:gd name="T22" fmla="*/ 39 w 144"/>
                <a:gd name="T23" fmla="*/ 216 h 315"/>
                <a:gd name="T24" fmla="*/ 52 w 144"/>
                <a:gd name="T25" fmla="*/ 184 h 315"/>
                <a:gd name="T26" fmla="*/ 59 w 144"/>
                <a:gd name="T27" fmla="*/ 165 h 315"/>
                <a:gd name="T28" fmla="*/ 73 w 144"/>
                <a:gd name="T29" fmla="*/ 131 h 315"/>
                <a:gd name="T30" fmla="*/ 81 w 144"/>
                <a:gd name="T31" fmla="*/ 111 h 315"/>
                <a:gd name="T32" fmla="*/ 101 w 144"/>
                <a:gd name="T33" fmla="*/ 61 h 315"/>
                <a:gd name="T34" fmla="*/ 111 w 144"/>
                <a:gd name="T35" fmla="*/ 38 h 315"/>
                <a:gd name="T36" fmla="*/ 118 w 144"/>
                <a:gd name="T37" fmla="*/ 20 h 315"/>
                <a:gd name="T38" fmla="*/ 124 w 144"/>
                <a:gd name="T39" fmla="*/ 5 h 315"/>
                <a:gd name="T40" fmla="*/ 130 w 144"/>
                <a:gd name="T41" fmla="*/ 0 h 315"/>
                <a:gd name="T42" fmla="*/ 134 w 144"/>
                <a:gd name="T43" fmla="*/ 1 h 315"/>
                <a:gd name="T44" fmla="*/ 139 w 144"/>
                <a:gd name="T45" fmla="*/ 3 h 315"/>
                <a:gd name="T46" fmla="*/ 144 w 144"/>
                <a:gd name="T47" fmla="*/ 7 h 315"/>
                <a:gd name="T48" fmla="*/ 114 w 144"/>
                <a:gd name="T49" fmla="*/ 81 h 315"/>
                <a:gd name="T50" fmla="*/ 86 w 144"/>
                <a:gd name="T51" fmla="*/ 150 h 315"/>
                <a:gd name="T52" fmla="*/ 85 w 144"/>
                <a:gd name="T53" fmla="*/ 153 h 315"/>
                <a:gd name="T54" fmla="*/ 84 w 144"/>
                <a:gd name="T55" fmla="*/ 159 h 315"/>
                <a:gd name="T56" fmla="*/ 73 w 144"/>
                <a:gd name="T57" fmla="*/ 187 h 315"/>
                <a:gd name="T58" fmla="*/ 58 w 144"/>
                <a:gd name="T59" fmla="*/ 223 h 315"/>
                <a:gd name="T60" fmla="*/ 51 w 144"/>
                <a:gd name="T61" fmla="*/ 23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4" h="315">
                  <a:moveTo>
                    <a:pt x="51" y="237"/>
                  </a:moveTo>
                  <a:cubicBezTo>
                    <a:pt x="45" y="249"/>
                    <a:pt x="37" y="261"/>
                    <a:pt x="29" y="273"/>
                  </a:cubicBezTo>
                  <a:cubicBezTo>
                    <a:pt x="22" y="285"/>
                    <a:pt x="14" y="297"/>
                    <a:pt x="6" y="310"/>
                  </a:cubicBezTo>
                  <a:cubicBezTo>
                    <a:pt x="5" y="311"/>
                    <a:pt x="5" y="313"/>
                    <a:pt x="3" y="314"/>
                  </a:cubicBezTo>
                  <a:cubicBezTo>
                    <a:pt x="1" y="315"/>
                    <a:pt x="0" y="314"/>
                    <a:pt x="1" y="312"/>
                  </a:cubicBezTo>
                  <a:cubicBezTo>
                    <a:pt x="1" y="309"/>
                    <a:pt x="1" y="306"/>
                    <a:pt x="3" y="304"/>
                  </a:cubicBezTo>
                  <a:cubicBezTo>
                    <a:pt x="6" y="301"/>
                    <a:pt x="7" y="298"/>
                    <a:pt x="7" y="295"/>
                  </a:cubicBezTo>
                  <a:cubicBezTo>
                    <a:pt x="7" y="291"/>
                    <a:pt x="10" y="287"/>
                    <a:pt x="12" y="283"/>
                  </a:cubicBezTo>
                  <a:cubicBezTo>
                    <a:pt x="15" y="277"/>
                    <a:pt x="17" y="270"/>
                    <a:pt x="19" y="264"/>
                  </a:cubicBezTo>
                  <a:cubicBezTo>
                    <a:pt x="19" y="263"/>
                    <a:pt x="20" y="261"/>
                    <a:pt x="20" y="261"/>
                  </a:cubicBezTo>
                  <a:cubicBezTo>
                    <a:pt x="24" y="255"/>
                    <a:pt x="26" y="250"/>
                    <a:pt x="28" y="244"/>
                  </a:cubicBezTo>
                  <a:cubicBezTo>
                    <a:pt x="32" y="234"/>
                    <a:pt x="35" y="225"/>
                    <a:pt x="39" y="216"/>
                  </a:cubicBezTo>
                  <a:cubicBezTo>
                    <a:pt x="43" y="205"/>
                    <a:pt x="46" y="194"/>
                    <a:pt x="52" y="184"/>
                  </a:cubicBezTo>
                  <a:cubicBezTo>
                    <a:pt x="55" y="178"/>
                    <a:pt x="57" y="171"/>
                    <a:pt x="59" y="165"/>
                  </a:cubicBezTo>
                  <a:cubicBezTo>
                    <a:pt x="64" y="153"/>
                    <a:pt x="68" y="142"/>
                    <a:pt x="73" y="131"/>
                  </a:cubicBezTo>
                  <a:cubicBezTo>
                    <a:pt x="77" y="124"/>
                    <a:pt x="78" y="118"/>
                    <a:pt x="81" y="111"/>
                  </a:cubicBezTo>
                  <a:cubicBezTo>
                    <a:pt x="87" y="94"/>
                    <a:pt x="95" y="78"/>
                    <a:pt x="101" y="61"/>
                  </a:cubicBezTo>
                  <a:cubicBezTo>
                    <a:pt x="104" y="53"/>
                    <a:pt x="109" y="46"/>
                    <a:pt x="111" y="38"/>
                  </a:cubicBezTo>
                  <a:cubicBezTo>
                    <a:pt x="113" y="32"/>
                    <a:pt x="116" y="26"/>
                    <a:pt x="118" y="20"/>
                  </a:cubicBezTo>
                  <a:cubicBezTo>
                    <a:pt x="120" y="15"/>
                    <a:pt x="122" y="10"/>
                    <a:pt x="124" y="5"/>
                  </a:cubicBezTo>
                  <a:cubicBezTo>
                    <a:pt x="125" y="2"/>
                    <a:pt x="127" y="1"/>
                    <a:pt x="130" y="0"/>
                  </a:cubicBezTo>
                  <a:cubicBezTo>
                    <a:pt x="132" y="0"/>
                    <a:pt x="133" y="0"/>
                    <a:pt x="134" y="1"/>
                  </a:cubicBezTo>
                  <a:cubicBezTo>
                    <a:pt x="136" y="1"/>
                    <a:pt x="137" y="3"/>
                    <a:pt x="139" y="3"/>
                  </a:cubicBezTo>
                  <a:cubicBezTo>
                    <a:pt x="141" y="4"/>
                    <a:pt x="144" y="4"/>
                    <a:pt x="144" y="7"/>
                  </a:cubicBezTo>
                  <a:cubicBezTo>
                    <a:pt x="134" y="32"/>
                    <a:pt x="124" y="56"/>
                    <a:pt x="114" y="81"/>
                  </a:cubicBezTo>
                  <a:cubicBezTo>
                    <a:pt x="105" y="104"/>
                    <a:pt x="96" y="127"/>
                    <a:pt x="86" y="150"/>
                  </a:cubicBezTo>
                  <a:cubicBezTo>
                    <a:pt x="86" y="151"/>
                    <a:pt x="86" y="152"/>
                    <a:pt x="85" y="153"/>
                  </a:cubicBezTo>
                  <a:cubicBezTo>
                    <a:pt x="86" y="155"/>
                    <a:pt x="85" y="157"/>
                    <a:pt x="84" y="159"/>
                  </a:cubicBezTo>
                  <a:cubicBezTo>
                    <a:pt x="80" y="168"/>
                    <a:pt x="77" y="178"/>
                    <a:pt x="73" y="187"/>
                  </a:cubicBezTo>
                  <a:cubicBezTo>
                    <a:pt x="68" y="199"/>
                    <a:pt x="63" y="211"/>
                    <a:pt x="58" y="223"/>
                  </a:cubicBezTo>
                  <a:cubicBezTo>
                    <a:pt x="56" y="228"/>
                    <a:pt x="54" y="232"/>
                    <a:pt x="51" y="237"/>
                  </a:cubicBezTo>
                  <a:close/>
                </a:path>
              </a:pathLst>
            </a:custGeom>
            <a:solidFill>
              <a:srgbClr val="F28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8">
              <a:extLst>
                <a:ext uri="{FF2B5EF4-FFF2-40B4-BE49-F238E27FC236}">
                  <a16:creationId xmlns:a16="http://schemas.microsoft.com/office/drawing/2014/main" id="{C7BCFFB3-92D0-606C-B727-64C2CD4BA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600" y="2679700"/>
              <a:ext cx="349250" cy="825500"/>
            </a:xfrm>
            <a:custGeom>
              <a:avLst/>
              <a:gdLst>
                <a:gd name="T0" fmla="*/ 120 w 167"/>
                <a:gd name="T1" fmla="*/ 89 h 395"/>
                <a:gd name="T2" fmla="*/ 120 w 167"/>
                <a:gd name="T3" fmla="*/ 89 h 395"/>
                <a:gd name="T4" fmla="*/ 123 w 167"/>
                <a:gd name="T5" fmla="*/ 85 h 395"/>
                <a:gd name="T6" fmla="*/ 156 w 167"/>
                <a:gd name="T7" fmla="*/ 4 h 395"/>
                <a:gd name="T8" fmla="*/ 157 w 167"/>
                <a:gd name="T9" fmla="*/ 1 h 395"/>
                <a:gd name="T10" fmla="*/ 161 w 167"/>
                <a:gd name="T11" fmla="*/ 1 h 395"/>
                <a:gd name="T12" fmla="*/ 165 w 167"/>
                <a:gd name="T13" fmla="*/ 3 h 395"/>
                <a:gd name="T14" fmla="*/ 166 w 167"/>
                <a:gd name="T15" fmla="*/ 9 h 395"/>
                <a:gd name="T16" fmla="*/ 158 w 167"/>
                <a:gd name="T17" fmla="*/ 29 h 395"/>
                <a:gd name="T18" fmla="*/ 142 w 167"/>
                <a:gd name="T19" fmla="*/ 70 h 395"/>
                <a:gd name="T20" fmla="*/ 124 w 167"/>
                <a:gd name="T21" fmla="*/ 114 h 395"/>
                <a:gd name="T22" fmla="*/ 107 w 167"/>
                <a:gd name="T23" fmla="*/ 156 h 395"/>
                <a:gd name="T24" fmla="*/ 97 w 167"/>
                <a:gd name="T25" fmla="*/ 183 h 395"/>
                <a:gd name="T26" fmla="*/ 71 w 167"/>
                <a:gd name="T27" fmla="*/ 244 h 395"/>
                <a:gd name="T28" fmla="*/ 47 w 167"/>
                <a:gd name="T29" fmla="*/ 305 h 395"/>
                <a:gd name="T30" fmla="*/ 26 w 167"/>
                <a:gd name="T31" fmla="*/ 358 h 395"/>
                <a:gd name="T32" fmla="*/ 13 w 167"/>
                <a:gd name="T33" fmla="*/ 389 h 395"/>
                <a:gd name="T34" fmla="*/ 7 w 167"/>
                <a:gd name="T35" fmla="*/ 394 h 395"/>
                <a:gd name="T36" fmla="*/ 4 w 167"/>
                <a:gd name="T37" fmla="*/ 394 h 395"/>
                <a:gd name="T38" fmla="*/ 1 w 167"/>
                <a:gd name="T39" fmla="*/ 391 h 395"/>
                <a:gd name="T40" fmla="*/ 3 w 167"/>
                <a:gd name="T41" fmla="*/ 379 h 395"/>
                <a:gd name="T42" fmla="*/ 12 w 167"/>
                <a:gd name="T43" fmla="*/ 357 h 395"/>
                <a:gd name="T44" fmla="*/ 35 w 167"/>
                <a:gd name="T45" fmla="*/ 301 h 395"/>
                <a:gd name="T46" fmla="*/ 57 w 167"/>
                <a:gd name="T47" fmla="*/ 246 h 395"/>
                <a:gd name="T48" fmla="*/ 71 w 167"/>
                <a:gd name="T49" fmla="*/ 212 h 395"/>
                <a:gd name="T50" fmla="*/ 89 w 167"/>
                <a:gd name="T51" fmla="*/ 166 h 395"/>
                <a:gd name="T52" fmla="*/ 102 w 167"/>
                <a:gd name="T53" fmla="*/ 133 h 395"/>
                <a:gd name="T54" fmla="*/ 116 w 167"/>
                <a:gd name="T55" fmla="*/ 98 h 395"/>
                <a:gd name="T56" fmla="*/ 120 w 167"/>
                <a:gd name="T57" fmla="*/ 89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7" h="395">
                  <a:moveTo>
                    <a:pt x="120" y="89"/>
                  </a:moveTo>
                  <a:cubicBezTo>
                    <a:pt x="120" y="89"/>
                    <a:pt x="120" y="89"/>
                    <a:pt x="120" y="89"/>
                  </a:cubicBezTo>
                  <a:cubicBezTo>
                    <a:pt x="122" y="89"/>
                    <a:pt x="122" y="87"/>
                    <a:pt x="123" y="85"/>
                  </a:cubicBezTo>
                  <a:cubicBezTo>
                    <a:pt x="134" y="58"/>
                    <a:pt x="145" y="31"/>
                    <a:pt x="156" y="4"/>
                  </a:cubicBezTo>
                  <a:cubicBezTo>
                    <a:pt x="156" y="3"/>
                    <a:pt x="157" y="2"/>
                    <a:pt x="157" y="1"/>
                  </a:cubicBezTo>
                  <a:cubicBezTo>
                    <a:pt x="159" y="0"/>
                    <a:pt x="160" y="0"/>
                    <a:pt x="161" y="1"/>
                  </a:cubicBezTo>
                  <a:cubicBezTo>
                    <a:pt x="162" y="1"/>
                    <a:pt x="164" y="2"/>
                    <a:pt x="165" y="3"/>
                  </a:cubicBezTo>
                  <a:cubicBezTo>
                    <a:pt x="167" y="5"/>
                    <a:pt x="167" y="7"/>
                    <a:pt x="166" y="9"/>
                  </a:cubicBezTo>
                  <a:cubicBezTo>
                    <a:pt x="163" y="16"/>
                    <a:pt x="161" y="22"/>
                    <a:pt x="158" y="29"/>
                  </a:cubicBezTo>
                  <a:cubicBezTo>
                    <a:pt x="153" y="43"/>
                    <a:pt x="147" y="56"/>
                    <a:pt x="142" y="70"/>
                  </a:cubicBezTo>
                  <a:cubicBezTo>
                    <a:pt x="136" y="85"/>
                    <a:pt x="129" y="99"/>
                    <a:pt x="124" y="114"/>
                  </a:cubicBezTo>
                  <a:cubicBezTo>
                    <a:pt x="119" y="128"/>
                    <a:pt x="112" y="142"/>
                    <a:pt x="107" y="156"/>
                  </a:cubicBezTo>
                  <a:cubicBezTo>
                    <a:pt x="104" y="165"/>
                    <a:pt x="100" y="174"/>
                    <a:pt x="97" y="183"/>
                  </a:cubicBezTo>
                  <a:cubicBezTo>
                    <a:pt x="88" y="203"/>
                    <a:pt x="80" y="224"/>
                    <a:pt x="71" y="244"/>
                  </a:cubicBezTo>
                  <a:cubicBezTo>
                    <a:pt x="63" y="265"/>
                    <a:pt x="55" y="285"/>
                    <a:pt x="47" y="305"/>
                  </a:cubicBezTo>
                  <a:cubicBezTo>
                    <a:pt x="39" y="323"/>
                    <a:pt x="32" y="341"/>
                    <a:pt x="26" y="358"/>
                  </a:cubicBezTo>
                  <a:cubicBezTo>
                    <a:pt x="22" y="369"/>
                    <a:pt x="17" y="379"/>
                    <a:pt x="13" y="389"/>
                  </a:cubicBezTo>
                  <a:cubicBezTo>
                    <a:pt x="12" y="392"/>
                    <a:pt x="10" y="393"/>
                    <a:pt x="7" y="394"/>
                  </a:cubicBezTo>
                  <a:cubicBezTo>
                    <a:pt x="6" y="394"/>
                    <a:pt x="5" y="394"/>
                    <a:pt x="4" y="394"/>
                  </a:cubicBezTo>
                  <a:cubicBezTo>
                    <a:pt x="1" y="395"/>
                    <a:pt x="1" y="393"/>
                    <a:pt x="1" y="391"/>
                  </a:cubicBezTo>
                  <a:cubicBezTo>
                    <a:pt x="0" y="387"/>
                    <a:pt x="2" y="383"/>
                    <a:pt x="3" y="379"/>
                  </a:cubicBezTo>
                  <a:cubicBezTo>
                    <a:pt x="6" y="371"/>
                    <a:pt x="9" y="364"/>
                    <a:pt x="12" y="357"/>
                  </a:cubicBezTo>
                  <a:cubicBezTo>
                    <a:pt x="19" y="338"/>
                    <a:pt x="27" y="320"/>
                    <a:pt x="35" y="301"/>
                  </a:cubicBezTo>
                  <a:cubicBezTo>
                    <a:pt x="42" y="283"/>
                    <a:pt x="49" y="264"/>
                    <a:pt x="57" y="246"/>
                  </a:cubicBezTo>
                  <a:cubicBezTo>
                    <a:pt x="62" y="235"/>
                    <a:pt x="66" y="223"/>
                    <a:pt x="71" y="212"/>
                  </a:cubicBezTo>
                  <a:cubicBezTo>
                    <a:pt x="77" y="197"/>
                    <a:pt x="82" y="181"/>
                    <a:pt x="89" y="166"/>
                  </a:cubicBezTo>
                  <a:cubicBezTo>
                    <a:pt x="94" y="155"/>
                    <a:pt x="97" y="144"/>
                    <a:pt x="102" y="133"/>
                  </a:cubicBezTo>
                  <a:cubicBezTo>
                    <a:pt x="107" y="122"/>
                    <a:pt x="111" y="110"/>
                    <a:pt x="116" y="98"/>
                  </a:cubicBezTo>
                  <a:cubicBezTo>
                    <a:pt x="118" y="95"/>
                    <a:pt x="117" y="91"/>
                    <a:pt x="120" y="89"/>
                  </a:cubicBezTo>
                  <a:close/>
                </a:path>
              </a:pathLst>
            </a:custGeom>
            <a:solidFill>
              <a:srgbClr val="E95C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9">
              <a:extLst>
                <a:ext uri="{FF2B5EF4-FFF2-40B4-BE49-F238E27FC236}">
                  <a16:creationId xmlns:a16="http://schemas.microsoft.com/office/drawing/2014/main" id="{E14872AE-1AE3-E92F-5E6D-382EB9812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350" y="2200275"/>
              <a:ext cx="187325" cy="388938"/>
            </a:xfrm>
            <a:custGeom>
              <a:avLst/>
              <a:gdLst>
                <a:gd name="T0" fmla="*/ 5 w 90"/>
                <a:gd name="T1" fmla="*/ 180 h 186"/>
                <a:gd name="T2" fmla="*/ 3 w 90"/>
                <a:gd name="T3" fmla="*/ 183 h 186"/>
                <a:gd name="T4" fmla="*/ 0 w 90"/>
                <a:gd name="T5" fmla="*/ 185 h 186"/>
                <a:gd name="T6" fmla="*/ 14 w 90"/>
                <a:gd name="T7" fmla="*/ 135 h 186"/>
                <a:gd name="T8" fmla="*/ 52 w 90"/>
                <a:gd name="T9" fmla="*/ 3 h 186"/>
                <a:gd name="T10" fmla="*/ 52 w 90"/>
                <a:gd name="T11" fmla="*/ 1 h 186"/>
                <a:gd name="T12" fmla="*/ 57 w 90"/>
                <a:gd name="T13" fmla="*/ 1 h 186"/>
                <a:gd name="T14" fmla="*/ 79 w 90"/>
                <a:gd name="T15" fmla="*/ 7 h 186"/>
                <a:gd name="T16" fmla="*/ 90 w 90"/>
                <a:gd name="T17" fmla="*/ 12 h 186"/>
                <a:gd name="T18" fmla="*/ 89 w 90"/>
                <a:gd name="T19" fmla="*/ 15 h 186"/>
                <a:gd name="T20" fmla="*/ 79 w 90"/>
                <a:gd name="T21" fmla="*/ 15 h 186"/>
                <a:gd name="T22" fmla="*/ 60 w 90"/>
                <a:gd name="T23" fmla="*/ 15 h 186"/>
                <a:gd name="T24" fmla="*/ 58 w 90"/>
                <a:gd name="T25" fmla="*/ 18 h 186"/>
                <a:gd name="T26" fmla="*/ 60 w 90"/>
                <a:gd name="T27" fmla="*/ 20 h 186"/>
                <a:gd name="T28" fmla="*/ 72 w 90"/>
                <a:gd name="T29" fmla="*/ 21 h 186"/>
                <a:gd name="T30" fmla="*/ 78 w 90"/>
                <a:gd name="T31" fmla="*/ 27 h 186"/>
                <a:gd name="T32" fmla="*/ 79 w 90"/>
                <a:gd name="T33" fmla="*/ 40 h 186"/>
                <a:gd name="T34" fmla="*/ 76 w 90"/>
                <a:gd name="T35" fmla="*/ 42 h 186"/>
                <a:gd name="T36" fmla="*/ 62 w 90"/>
                <a:gd name="T37" fmla="*/ 52 h 186"/>
                <a:gd name="T38" fmla="*/ 62 w 90"/>
                <a:gd name="T39" fmla="*/ 85 h 186"/>
                <a:gd name="T40" fmla="*/ 63 w 90"/>
                <a:gd name="T41" fmla="*/ 91 h 186"/>
                <a:gd name="T42" fmla="*/ 59 w 90"/>
                <a:gd name="T43" fmla="*/ 96 h 186"/>
                <a:gd name="T44" fmla="*/ 56 w 90"/>
                <a:gd name="T45" fmla="*/ 99 h 186"/>
                <a:gd name="T46" fmla="*/ 61 w 90"/>
                <a:gd name="T47" fmla="*/ 100 h 186"/>
                <a:gd name="T48" fmla="*/ 53 w 90"/>
                <a:gd name="T49" fmla="*/ 106 h 186"/>
                <a:gd name="T50" fmla="*/ 47 w 90"/>
                <a:gd name="T51" fmla="*/ 111 h 186"/>
                <a:gd name="T52" fmla="*/ 47 w 90"/>
                <a:gd name="T53" fmla="*/ 123 h 186"/>
                <a:gd name="T54" fmla="*/ 47 w 90"/>
                <a:gd name="T55" fmla="*/ 129 h 186"/>
                <a:gd name="T56" fmla="*/ 49 w 90"/>
                <a:gd name="T57" fmla="*/ 132 h 186"/>
                <a:gd name="T58" fmla="*/ 41 w 90"/>
                <a:gd name="T59" fmla="*/ 137 h 186"/>
                <a:gd name="T60" fmla="*/ 33 w 90"/>
                <a:gd name="T61" fmla="*/ 142 h 186"/>
                <a:gd name="T62" fmla="*/ 30 w 90"/>
                <a:gd name="T63" fmla="*/ 145 h 186"/>
                <a:gd name="T64" fmla="*/ 27 w 90"/>
                <a:gd name="T65" fmla="*/ 148 h 186"/>
                <a:gd name="T66" fmla="*/ 31 w 90"/>
                <a:gd name="T67" fmla="*/ 151 h 186"/>
                <a:gd name="T68" fmla="*/ 26 w 90"/>
                <a:gd name="T69" fmla="*/ 156 h 186"/>
                <a:gd name="T70" fmla="*/ 24 w 90"/>
                <a:gd name="T71" fmla="*/ 158 h 186"/>
                <a:gd name="T72" fmla="*/ 21 w 90"/>
                <a:gd name="T73" fmla="*/ 147 h 186"/>
                <a:gd name="T74" fmla="*/ 21 w 90"/>
                <a:gd name="T75" fmla="*/ 140 h 186"/>
                <a:gd name="T76" fmla="*/ 18 w 90"/>
                <a:gd name="T77" fmla="*/ 136 h 186"/>
                <a:gd name="T78" fmla="*/ 17 w 90"/>
                <a:gd name="T79" fmla="*/ 147 h 186"/>
                <a:gd name="T80" fmla="*/ 12 w 90"/>
                <a:gd name="T81" fmla="*/ 157 h 186"/>
                <a:gd name="T82" fmla="*/ 10 w 90"/>
                <a:gd name="T83" fmla="*/ 164 h 186"/>
                <a:gd name="T84" fmla="*/ 8 w 90"/>
                <a:gd name="T85" fmla="*/ 169 h 186"/>
                <a:gd name="T86" fmla="*/ 6 w 90"/>
                <a:gd name="T87" fmla="*/ 178 h 186"/>
                <a:gd name="T88" fmla="*/ 5 w 90"/>
                <a:gd name="T89" fmla="*/ 18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0" h="186">
                  <a:moveTo>
                    <a:pt x="5" y="180"/>
                  </a:moveTo>
                  <a:cubicBezTo>
                    <a:pt x="3" y="181"/>
                    <a:pt x="3" y="182"/>
                    <a:pt x="3" y="183"/>
                  </a:cubicBezTo>
                  <a:cubicBezTo>
                    <a:pt x="2" y="184"/>
                    <a:pt x="2" y="186"/>
                    <a:pt x="0" y="185"/>
                  </a:cubicBezTo>
                  <a:cubicBezTo>
                    <a:pt x="4" y="168"/>
                    <a:pt x="9" y="152"/>
                    <a:pt x="14" y="135"/>
                  </a:cubicBezTo>
                  <a:cubicBezTo>
                    <a:pt x="26" y="91"/>
                    <a:pt x="39" y="47"/>
                    <a:pt x="52" y="3"/>
                  </a:cubicBezTo>
                  <a:cubicBezTo>
                    <a:pt x="52" y="2"/>
                    <a:pt x="52" y="2"/>
                    <a:pt x="52" y="1"/>
                  </a:cubicBezTo>
                  <a:cubicBezTo>
                    <a:pt x="54" y="0"/>
                    <a:pt x="56" y="0"/>
                    <a:pt x="57" y="1"/>
                  </a:cubicBezTo>
                  <a:cubicBezTo>
                    <a:pt x="65" y="3"/>
                    <a:pt x="72" y="5"/>
                    <a:pt x="79" y="7"/>
                  </a:cubicBezTo>
                  <a:cubicBezTo>
                    <a:pt x="83" y="9"/>
                    <a:pt x="87" y="9"/>
                    <a:pt x="90" y="12"/>
                  </a:cubicBezTo>
                  <a:cubicBezTo>
                    <a:pt x="90" y="13"/>
                    <a:pt x="90" y="14"/>
                    <a:pt x="89" y="15"/>
                  </a:cubicBezTo>
                  <a:cubicBezTo>
                    <a:pt x="86" y="17"/>
                    <a:pt x="83" y="17"/>
                    <a:pt x="79" y="15"/>
                  </a:cubicBezTo>
                  <a:cubicBezTo>
                    <a:pt x="73" y="13"/>
                    <a:pt x="67" y="15"/>
                    <a:pt x="60" y="15"/>
                  </a:cubicBezTo>
                  <a:cubicBezTo>
                    <a:pt x="59" y="15"/>
                    <a:pt x="58" y="16"/>
                    <a:pt x="58" y="18"/>
                  </a:cubicBezTo>
                  <a:cubicBezTo>
                    <a:pt x="58" y="20"/>
                    <a:pt x="59" y="20"/>
                    <a:pt x="60" y="20"/>
                  </a:cubicBezTo>
                  <a:cubicBezTo>
                    <a:pt x="64" y="22"/>
                    <a:pt x="68" y="21"/>
                    <a:pt x="72" y="21"/>
                  </a:cubicBezTo>
                  <a:cubicBezTo>
                    <a:pt x="77" y="21"/>
                    <a:pt x="78" y="22"/>
                    <a:pt x="78" y="27"/>
                  </a:cubicBezTo>
                  <a:cubicBezTo>
                    <a:pt x="77" y="31"/>
                    <a:pt x="76" y="36"/>
                    <a:pt x="79" y="40"/>
                  </a:cubicBezTo>
                  <a:cubicBezTo>
                    <a:pt x="79" y="42"/>
                    <a:pt x="79" y="43"/>
                    <a:pt x="76" y="42"/>
                  </a:cubicBezTo>
                  <a:cubicBezTo>
                    <a:pt x="70" y="40"/>
                    <a:pt x="62" y="46"/>
                    <a:pt x="62" y="52"/>
                  </a:cubicBezTo>
                  <a:cubicBezTo>
                    <a:pt x="62" y="63"/>
                    <a:pt x="62" y="74"/>
                    <a:pt x="62" y="85"/>
                  </a:cubicBezTo>
                  <a:cubicBezTo>
                    <a:pt x="62" y="87"/>
                    <a:pt x="63" y="89"/>
                    <a:pt x="63" y="91"/>
                  </a:cubicBezTo>
                  <a:cubicBezTo>
                    <a:pt x="63" y="94"/>
                    <a:pt x="63" y="96"/>
                    <a:pt x="59" y="96"/>
                  </a:cubicBezTo>
                  <a:cubicBezTo>
                    <a:pt x="58" y="97"/>
                    <a:pt x="55" y="96"/>
                    <a:pt x="56" y="99"/>
                  </a:cubicBezTo>
                  <a:cubicBezTo>
                    <a:pt x="56" y="101"/>
                    <a:pt x="59" y="99"/>
                    <a:pt x="61" y="100"/>
                  </a:cubicBezTo>
                  <a:cubicBezTo>
                    <a:pt x="59" y="103"/>
                    <a:pt x="59" y="107"/>
                    <a:pt x="53" y="106"/>
                  </a:cubicBezTo>
                  <a:cubicBezTo>
                    <a:pt x="50" y="105"/>
                    <a:pt x="47" y="107"/>
                    <a:pt x="47" y="111"/>
                  </a:cubicBezTo>
                  <a:cubicBezTo>
                    <a:pt x="48" y="115"/>
                    <a:pt x="48" y="119"/>
                    <a:pt x="47" y="123"/>
                  </a:cubicBezTo>
                  <a:cubicBezTo>
                    <a:pt x="46" y="125"/>
                    <a:pt x="47" y="127"/>
                    <a:pt x="47" y="129"/>
                  </a:cubicBezTo>
                  <a:cubicBezTo>
                    <a:pt x="48" y="130"/>
                    <a:pt x="51" y="130"/>
                    <a:pt x="49" y="132"/>
                  </a:cubicBezTo>
                  <a:cubicBezTo>
                    <a:pt x="46" y="134"/>
                    <a:pt x="45" y="139"/>
                    <a:pt x="41" y="137"/>
                  </a:cubicBezTo>
                  <a:cubicBezTo>
                    <a:pt x="36" y="136"/>
                    <a:pt x="34" y="137"/>
                    <a:pt x="33" y="142"/>
                  </a:cubicBezTo>
                  <a:cubicBezTo>
                    <a:pt x="32" y="143"/>
                    <a:pt x="32" y="145"/>
                    <a:pt x="30" y="145"/>
                  </a:cubicBezTo>
                  <a:cubicBezTo>
                    <a:pt x="29" y="145"/>
                    <a:pt x="28" y="146"/>
                    <a:pt x="27" y="148"/>
                  </a:cubicBezTo>
                  <a:cubicBezTo>
                    <a:pt x="27" y="150"/>
                    <a:pt x="30" y="149"/>
                    <a:pt x="31" y="151"/>
                  </a:cubicBezTo>
                  <a:cubicBezTo>
                    <a:pt x="27" y="150"/>
                    <a:pt x="25" y="152"/>
                    <a:pt x="26" y="156"/>
                  </a:cubicBezTo>
                  <a:cubicBezTo>
                    <a:pt x="26" y="158"/>
                    <a:pt x="25" y="158"/>
                    <a:pt x="24" y="158"/>
                  </a:cubicBezTo>
                  <a:cubicBezTo>
                    <a:pt x="19" y="156"/>
                    <a:pt x="18" y="151"/>
                    <a:pt x="21" y="147"/>
                  </a:cubicBezTo>
                  <a:cubicBezTo>
                    <a:pt x="24" y="145"/>
                    <a:pt x="24" y="142"/>
                    <a:pt x="21" y="140"/>
                  </a:cubicBezTo>
                  <a:cubicBezTo>
                    <a:pt x="20" y="139"/>
                    <a:pt x="19" y="137"/>
                    <a:pt x="18" y="136"/>
                  </a:cubicBezTo>
                  <a:cubicBezTo>
                    <a:pt x="14" y="140"/>
                    <a:pt x="19" y="144"/>
                    <a:pt x="17" y="147"/>
                  </a:cubicBezTo>
                  <a:cubicBezTo>
                    <a:pt x="15" y="150"/>
                    <a:pt x="12" y="152"/>
                    <a:pt x="12" y="157"/>
                  </a:cubicBezTo>
                  <a:cubicBezTo>
                    <a:pt x="12" y="159"/>
                    <a:pt x="11" y="161"/>
                    <a:pt x="10" y="164"/>
                  </a:cubicBezTo>
                  <a:cubicBezTo>
                    <a:pt x="9" y="165"/>
                    <a:pt x="8" y="167"/>
                    <a:pt x="8" y="169"/>
                  </a:cubicBezTo>
                  <a:cubicBezTo>
                    <a:pt x="11" y="173"/>
                    <a:pt x="8" y="175"/>
                    <a:pt x="6" y="178"/>
                  </a:cubicBezTo>
                  <a:cubicBezTo>
                    <a:pt x="7" y="180"/>
                    <a:pt x="6" y="181"/>
                    <a:pt x="5" y="180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0">
              <a:extLst>
                <a:ext uri="{FF2B5EF4-FFF2-40B4-BE49-F238E27FC236}">
                  <a16:creationId xmlns:a16="http://schemas.microsoft.com/office/drawing/2014/main" id="{F73F4ED4-FC00-87B0-E332-3462190CB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4300" y="1868488"/>
              <a:ext cx="158750" cy="349250"/>
            </a:xfrm>
            <a:custGeom>
              <a:avLst/>
              <a:gdLst>
                <a:gd name="T0" fmla="*/ 27 w 76"/>
                <a:gd name="T1" fmla="*/ 167 h 167"/>
                <a:gd name="T2" fmla="*/ 0 w 76"/>
                <a:gd name="T3" fmla="*/ 160 h 167"/>
                <a:gd name="T4" fmla="*/ 18 w 76"/>
                <a:gd name="T5" fmla="*/ 107 h 167"/>
                <a:gd name="T6" fmla="*/ 40 w 76"/>
                <a:gd name="T7" fmla="*/ 51 h 167"/>
                <a:gd name="T8" fmla="*/ 60 w 76"/>
                <a:gd name="T9" fmla="*/ 2 h 167"/>
                <a:gd name="T10" fmla="*/ 61 w 76"/>
                <a:gd name="T11" fmla="*/ 0 h 167"/>
                <a:gd name="T12" fmla="*/ 54 w 76"/>
                <a:gd name="T13" fmla="*/ 32 h 167"/>
                <a:gd name="T14" fmla="*/ 54 w 76"/>
                <a:gd name="T15" fmla="*/ 36 h 167"/>
                <a:gd name="T16" fmla="*/ 71 w 76"/>
                <a:gd name="T17" fmla="*/ 3 h 167"/>
                <a:gd name="T18" fmla="*/ 75 w 76"/>
                <a:gd name="T19" fmla="*/ 10 h 167"/>
                <a:gd name="T20" fmla="*/ 69 w 76"/>
                <a:gd name="T21" fmla="*/ 29 h 167"/>
                <a:gd name="T22" fmla="*/ 65 w 76"/>
                <a:gd name="T23" fmla="*/ 43 h 167"/>
                <a:gd name="T24" fmla="*/ 45 w 76"/>
                <a:gd name="T25" fmla="*/ 116 h 167"/>
                <a:gd name="T26" fmla="*/ 34 w 76"/>
                <a:gd name="T27" fmla="*/ 155 h 167"/>
                <a:gd name="T28" fmla="*/ 33 w 76"/>
                <a:gd name="T29" fmla="*/ 159 h 167"/>
                <a:gd name="T30" fmla="*/ 27 w 76"/>
                <a:gd name="T31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167">
                  <a:moveTo>
                    <a:pt x="27" y="167"/>
                  </a:moveTo>
                  <a:cubicBezTo>
                    <a:pt x="18" y="165"/>
                    <a:pt x="9" y="162"/>
                    <a:pt x="0" y="160"/>
                  </a:cubicBezTo>
                  <a:cubicBezTo>
                    <a:pt x="5" y="142"/>
                    <a:pt x="11" y="124"/>
                    <a:pt x="18" y="107"/>
                  </a:cubicBezTo>
                  <a:cubicBezTo>
                    <a:pt x="26" y="88"/>
                    <a:pt x="33" y="70"/>
                    <a:pt x="40" y="51"/>
                  </a:cubicBezTo>
                  <a:cubicBezTo>
                    <a:pt x="46" y="35"/>
                    <a:pt x="53" y="18"/>
                    <a:pt x="60" y="2"/>
                  </a:cubicBezTo>
                  <a:cubicBezTo>
                    <a:pt x="60" y="1"/>
                    <a:pt x="61" y="1"/>
                    <a:pt x="61" y="0"/>
                  </a:cubicBezTo>
                  <a:cubicBezTo>
                    <a:pt x="60" y="11"/>
                    <a:pt x="56" y="21"/>
                    <a:pt x="54" y="32"/>
                  </a:cubicBezTo>
                  <a:cubicBezTo>
                    <a:pt x="54" y="33"/>
                    <a:pt x="54" y="34"/>
                    <a:pt x="54" y="36"/>
                  </a:cubicBezTo>
                  <a:cubicBezTo>
                    <a:pt x="60" y="25"/>
                    <a:pt x="66" y="14"/>
                    <a:pt x="71" y="3"/>
                  </a:cubicBezTo>
                  <a:cubicBezTo>
                    <a:pt x="76" y="4"/>
                    <a:pt x="76" y="7"/>
                    <a:pt x="75" y="10"/>
                  </a:cubicBezTo>
                  <a:cubicBezTo>
                    <a:pt x="73" y="16"/>
                    <a:pt x="72" y="23"/>
                    <a:pt x="69" y="29"/>
                  </a:cubicBezTo>
                  <a:cubicBezTo>
                    <a:pt x="67" y="33"/>
                    <a:pt x="66" y="38"/>
                    <a:pt x="65" y="43"/>
                  </a:cubicBezTo>
                  <a:cubicBezTo>
                    <a:pt x="59" y="68"/>
                    <a:pt x="52" y="92"/>
                    <a:pt x="45" y="116"/>
                  </a:cubicBezTo>
                  <a:cubicBezTo>
                    <a:pt x="41" y="129"/>
                    <a:pt x="38" y="142"/>
                    <a:pt x="34" y="155"/>
                  </a:cubicBezTo>
                  <a:cubicBezTo>
                    <a:pt x="33" y="156"/>
                    <a:pt x="33" y="158"/>
                    <a:pt x="33" y="159"/>
                  </a:cubicBezTo>
                  <a:cubicBezTo>
                    <a:pt x="33" y="163"/>
                    <a:pt x="31" y="166"/>
                    <a:pt x="27" y="167"/>
                  </a:cubicBezTo>
                  <a:close/>
                </a:path>
              </a:pathLst>
            </a:custGeom>
            <a:solidFill>
              <a:srgbClr val="FCD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1">
              <a:extLst>
                <a:ext uri="{FF2B5EF4-FFF2-40B4-BE49-F238E27FC236}">
                  <a16:creationId xmlns:a16="http://schemas.microsoft.com/office/drawing/2014/main" id="{C951AA1D-A3A2-326A-86F1-90BF65DAB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675" y="1979613"/>
              <a:ext cx="138113" cy="350838"/>
            </a:xfrm>
            <a:custGeom>
              <a:avLst/>
              <a:gdLst>
                <a:gd name="T0" fmla="*/ 0 w 66"/>
                <a:gd name="T1" fmla="*/ 2 h 168"/>
                <a:gd name="T2" fmla="*/ 9 w 66"/>
                <a:gd name="T3" fmla="*/ 23 h 168"/>
                <a:gd name="T4" fmla="*/ 11 w 66"/>
                <a:gd name="T5" fmla="*/ 28 h 168"/>
                <a:gd name="T6" fmla="*/ 13 w 66"/>
                <a:gd name="T7" fmla="*/ 30 h 168"/>
                <a:gd name="T8" fmla="*/ 14 w 66"/>
                <a:gd name="T9" fmla="*/ 27 h 168"/>
                <a:gd name="T10" fmla="*/ 12 w 66"/>
                <a:gd name="T11" fmla="*/ 9 h 168"/>
                <a:gd name="T12" fmla="*/ 11 w 66"/>
                <a:gd name="T13" fmla="*/ 2 h 168"/>
                <a:gd name="T14" fmla="*/ 12 w 66"/>
                <a:gd name="T15" fmla="*/ 0 h 168"/>
                <a:gd name="T16" fmla="*/ 14 w 66"/>
                <a:gd name="T17" fmla="*/ 1 h 168"/>
                <a:gd name="T18" fmla="*/ 18 w 66"/>
                <a:gd name="T19" fmla="*/ 7 h 168"/>
                <a:gd name="T20" fmla="*/ 24 w 66"/>
                <a:gd name="T21" fmla="*/ 18 h 168"/>
                <a:gd name="T22" fmla="*/ 24 w 66"/>
                <a:gd name="T23" fmla="*/ 20 h 168"/>
                <a:gd name="T24" fmla="*/ 35 w 66"/>
                <a:gd name="T25" fmla="*/ 54 h 168"/>
                <a:gd name="T26" fmla="*/ 40 w 66"/>
                <a:gd name="T27" fmla="*/ 73 h 168"/>
                <a:gd name="T28" fmla="*/ 55 w 66"/>
                <a:gd name="T29" fmla="*/ 117 h 168"/>
                <a:gd name="T30" fmla="*/ 65 w 66"/>
                <a:gd name="T31" fmla="*/ 150 h 168"/>
                <a:gd name="T32" fmla="*/ 66 w 66"/>
                <a:gd name="T33" fmla="*/ 155 h 168"/>
                <a:gd name="T34" fmla="*/ 61 w 66"/>
                <a:gd name="T35" fmla="*/ 161 h 168"/>
                <a:gd name="T36" fmla="*/ 58 w 66"/>
                <a:gd name="T37" fmla="*/ 162 h 168"/>
                <a:gd name="T38" fmla="*/ 41 w 66"/>
                <a:gd name="T39" fmla="*/ 168 h 168"/>
                <a:gd name="T40" fmla="*/ 29 w 66"/>
                <a:gd name="T41" fmla="*/ 130 h 168"/>
                <a:gd name="T42" fmla="*/ 7 w 66"/>
                <a:gd name="T43" fmla="*/ 37 h 168"/>
                <a:gd name="T44" fmla="*/ 0 w 66"/>
                <a:gd name="T45" fmla="*/ 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" h="168">
                  <a:moveTo>
                    <a:pt x="0" y="2"/>
                  </a:moveTo>
                  <a:cubicBezTo>
                    <a:pt x="4" y="9"/>
                    <a:pt x="7" y="16"/>
                    <a:pt x="9" y="23"/>
                  </a:cubicBezTo>
                  <a:cubicBezTo>
                    <a:pt x="10" y="25"/>
                    <a:pt x="10" y="26"/>
                    <a:pt x="11" y="28"/>
                  </a:cubicBezTo>
                  <a:cubicBezTo>
                    <a:pt x="11" y="29"/>
                    <a:pt x="12" y="30"/>
                    <a:pt x="13" y="30"/>
                  </a:cubicBezTo>
                  <a:cubicBezTo>
                    <a:pt x="15" y="29"/>
                    <a:pt x="15" y="28"/>
                    <a:pt x="14" y="27"/>
                  </a:cubicBezTo>
                  <a:cubicBezTo>
                    <a:pt x="13" y="21"/>
                    <a:pt x="13" y="15"/>
                    <a:pt x="12" y="9"/>
                  </a:cubicBezTo>
                  <a:cubicBezTo>
                    <a:pt x="12" y="7"/>
                    <a:pt x="12" y="5"/>
                    <a:pt x="11" y="2"/>
                  </a:cubicBezTo>
                  <a:cubicBezTo>
                    <a:pt x="11" y="1"/>
                    <a:pt x="11" y="1"/>
                    <a:pt x="12" y="0"/>
                  </a:cubicBezTo>
                  <a:cubicBezTo>
                    <a:pt x="13" y="0"/>
                    <a:pt x="14" y="0"/>
                    <a:pt x="14" y="1"/>
                  </a:cubicBezTo>
                  <a:cubicBezTo>
                    <a:pt x="16" y="3"/>
                    <a:pt x="17" y="5"/>
                    <a:pt x="18" y="7"/>
                  </a:cubicBezTo>
                  <a:cubicBezTo>
                    <a:pt x="20" y="11"/>
                    <a:pt x="20" y="15"/>
                    <a:pt x="24" y="18"/>
                  </a:cubicBezTo>
                  <a:cubicBezTo>
                    <a:pt x="24" y="18"/>
                    <a:pt x="24" y="19"/>
                    <a:pt x="24" y="20"/>
                  </a:cubicBezTo>
                  <a:cubicBezTo>
                    <a:pt x="26" y="32"/>
                    <a:pt x="30" y="43"/>
                    <a:pt x="35" y="54"/>
                  </a:cubicBezTo>
                  <a:cubicBezTo>
                    <a:pt x="37" y="60"/>
                    <a:pt x="38" y="66"/>
                    <a:pt x="40" y="73"/>
                  </a:cubicBezTo>
                  <a:cubicBezTo>
                    <a:pt x="45" y="87"/>
                    <a:pt x="50" y="102"/>
                    <a:pt x="55" y="117"/>
                  </a:cubicBezTo>
                  <a:cubicBezTo>
                    <a:pt x="59" y="128"/>
                    <a:pt x="62" y="139"/>
                    <a:pt x="65" y="150"/>
                  </a:cubicBezTo>
                  <a:cubicBezTo>
                    <a:pt x="66" y="152"/>
                    <a:pt x="66" y="154"/>
                    <a:pt x="66" y="155"/>
                  </a:cubicBezTo>
                  <a:cubicBezTo>
                    <a:pt x="65" y="158"/>
                    <a:pt x="65" y="161"/>
                    <a:pt x="61" y="161"/>
                  </a:cubicBezTo>
                  <a:cubicBezTo>
                    <a:pt x="60" y="161"/>
                    <a:pt x="59" y="162"/>
                    <a:pt x="58" y="162"/>
                  </a:cubicBezTo>
                  <a:cubicBezTo>
                    <a:pt x="53" y="165"/>
                    <a:pt x="47" y="167"/>
                    <a:pt x="41" y="168"/>
                  </a:cubicBezTo>
                  <a:cubicBezTo>
                    <a:pt x="35" y="156"/>
                    <a:pt x="32" y="143"/>
                    <a:pt x="29" y="130"/>
                  </a:cubicBezTo>
                  <a:cubicBezTo>
                    <a:pt x="22" y="99"/>
                    <a:pt x="14" y="68"/>
                    <a:pt x="7" y="37"/>
                  </a:cubicBezTo>
                  <a:cubicBezTo>
                    <a:pt x="5" y="25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FCD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2">
              <a:extLst>
                <a:ext uri="{FF2B5EF4-FFF2-40B4-BE49-F238E27FC236}">
                  <a16:creationId xmlns:a16="http://schemas.microsoft.com/office/drawing/2014/main" id="{3F9A2F12-5FB1-1567-936D-873F166C5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438" y="1855788"/>
              <a:ext cx="76200" cy="434975"/>
            </a:xfrm>
            <a:custGeom>
              <a:avLst/>
              <a:gdLst>
                <a:gd name="T0" fmla="*/ 8 w 37"/>
                <a:gd name="T1" fmla="*/ 51 h 208"/>
                <a:gd name="T2" fmla="*/ 9 w 37"/>
                <a:gd name="T3" fmla="*/ 46 h 208"/>
                <a:gd name="T4" fmla="*/ 8 w 37"/>
                <a:gd name="T5" fmla="*/ 0 h 208"/>
                <a:gd name="T6" fmla="*/ 16 w 37"/>
                <a:gd name="T7" fmla="*/ 50 h 208"/>
                <a:gd name="T8" fmla="*/ 27 w 37"/>
                <a:gd name="T9" fmla="*/ 116 h 208"/>
                <a:gd name="T10" fmla="*/ 37 w 37"/>
                <a:gd name="T11" fmla="*/ 196 h 208"/>
                <a:gd name="T12" fmla="*/ 37 w 37"/>
                <a:gd name="T13" fmla="*/ 204 h 208"/>
                <a:gd name="T14" fmla="*/ 19 w 37"/>
                <a:gd name="T15" fmla="*/ 205 h 208"/>
                <a:gd name="T16" fmla="*/ 10 w 37"/>
                <a:gd name="T17" fmla="*/ 191 h 208"/>
                <a:gd name="T18" fmla="*/ 7 w 37"/>
                <a:gd name="T19" fmla="*/ 153 h 208"/>
                <a:gd name="T20" fmla="*/ 6 w 37"/>
                <a:gd name="T21" fmla="*/ 135 h 208"/>
                <a:gd name="T22" fmla="*/ 5 w 37"/>
                <a:gd name="T23" fmla="*/ 113 h 208"/>
                <a:gd name="T24" fmla="*/ 3 w 37"/>
                <a:gd name="T25" fmla="*/ 102 h 208"/>
                <a:gd name="T26" fmla="*/ 3 w 37"/>
                <a:gd name="T27" fmla="*/ 69 h 208"/>
                <a:gd name="T28" fmla="*/ 3 w 37"/>
                <a:gd name="T29" fmla="*/ 54 h 208"/>
                <a:gd name="T30" fmla="*/ 5 w 37"/>
                <a:gd name="T31" fmla="*/ 51 h 208"/>
                <a:gd name="T32" fmla="*/ 7 w 37"/>
                <a:gd name="T33" fmla="*/ 52 h 208"/>
                <a:gd name="T34" fmla="*/ 8 w 37"/>
                <a:gd name="T35" fmla="*/ 52 h 208"/>
                <a:gd name="T36" fmla="*/ 8 w 37"/>
                <a:gd name="T37" fmla="*/ 51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208">
                  <a:moveTo>
                    <a:pt x="8" y="51"/>
                  </a:moveTo>
                  <a:cubicBezTo>
                    <a:pt x="10" y="50"/>
                    <a:pt x="9" y="47"/>
                    <a:pt x="9" y="46"/>
                  </a:cubicBezTo>
                  <a:cubicBezTo>
                    <a:pt x="9" y="30"/>
                    <a:pt x="7" y="15"/>
                    <a:pt x="8" y="0"/>
                  </a:cubicBezTo>
                  <a:cubicBezTo>
                    <a:pt x="12" y="17"/>
                    <a:pt x="14" y="33"/>
                    <a:pt x="16" y="50"/>
                  </a:cubicBezTo>
                  <a:cubicBezTo>
                    <a:pt x="20" y="72"/>
                    <a:pt x="24" y="94"/>
                    <a:pt x="27" y="116"/>
                  </a:cubicBezTo>
                  <a:cubicBezTo>
                    <a:pt x="30" y="143"/>
                    <a:pt x="36" y="169"/>
                    <a:pt x="37" y="196"/>
                  </a:cubicBezTo>
                  <a:cubicBezTo>
                    <a:pt x="37" y="199"/>
                    <a:pt x="37" y="202"/>
                    <a:pt x="37" y="204"/>
                  </a:cubicBezTo>
                  <a:cubicBezTo>
                    <a:pt x="31" y="206"/>
                    <a:pt x="25" y="208"/>
                    <a:pt x="19" y="205"/>
                  </a:cubicBezTo>
                  <a:cubicBezTo>
                    <a:pt x="11" y="202"/>
                    <a:pt x="10" y="201"/>
                    <a:pt x="10" y="191"/>
                  </a:cubicBezTo>
                  <a:cubicBezTo>
                    <a:pt x="9" y="179"/>
                    <a:pt x="8" y="166"/>
                    <a:pt x="7" y="153"/>
                  </a:cubicBezTo>
                  <a:cubicBezTo>
                    <a:pt x="6" y="147"/>
                    <a:pt x="7" y="141"/>
                    <a:pt x="6" y="135"/>
                  </a:cubicBezTo>
                  <a:cubicBezTo>
                    <a:pt x="5" y="128"/>
                    <a:pt x="5" y="120"/>
                    <a:pt x="5" y="113"/>
                  </a:cubicBezTo>
                  <a:cubicBezTo>
                    <a:pt x="5" y="109"/>
                    <a:pt x="3" y="106"/>
                    <a:pt x="3" y="102"/>
                  </a:cubicBezTo>
                  <a:cubicBezTo>
                    <a:pt x="5" y="91"/>
                    <a:pt x="0" y="80"/>
                    <a:pt x="3" y="69"/>
                  </a:cubicBezTo>
                  <a:cubicBezTo>
                    <a:pt x="4" y="64"/>
                    <a:pt x="3" y="59"/>
                    <a:pt x="3" y="54"/>
                  </a:cubicBezTo>
                  <a:cubicBezTo>
                    <a:pt x="3" y="53"/>
                    <a:pt x="4" y="51"/>
                    <a:pt x="5" y="51"/>
                  </a:cubicBezTo>
                  <a:cubicBezTo>
                    <a:pt x="7" y="49"/>
                    <a:pt x="7" y="51"/>
                    <a:pt x="7" y="52"/>
                  </a:cubicBezTo>
                  <a:cubicBezTo>
                    <a:pt x="7" y="52"/>
                    <a:pt x="8" y="52"/>
                    <a:pt x="8" y="52"/>
                  </a:cubicBezTo>
                  <a:cubicBezTo>
                    <a:pt x="8" y="52"/>
                    <a:pt x="8" y="52"/>
                    <a:pt x="8" y="51"/>
                  </a:cubicBezTo>
                  <a:close/>
                </a:path>
              </a:pathLst>
            </a:custGeom>
            <a:solidFill>
              <a:srgbClr val="FBD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3">
              <a:extLst>
                <a:ext uri="{FF2B5EF4-FFF2-40B4-BE49-F238E27FC236}">
                  <a16:creationId xmlns:a16="http://schemas.microsoft.com/office/drawing/2014/main" id="{23E1FAC1-38B6-81EC-99C4-B6A3901A7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5038" y="2282825"/>
              <a:ext cx="111125" cy="285750"/>
            </a:xfrm>
            <a:custGeom>
              <a:avLst/>
              <a:gdLst>
                <a:gd name="T0" fmla="*/ 31 w 53"/>
                <a:gd name="T1" fmla="*/ 1 h 137"/>
                <a:gd name="T2" fmla="*/ 49 w 53"/>
                <a:gd name="T3" fmla="*/ 0 h 137"/>
                <a:gd name="T4" fmla="*/ 51 w 53"/>
                <a:gd name="T5" fmla="*/ 39 h 137"/>
                <a:gd name="T6" fmla="*/ 52 w 53"/>
                <a:gd name="T7" fmla="*/ 46 h 137"/>
                <a:gd name="T8" fmla="*/ 22 w 53"/>
                <a:gd name="T9" fmla="*/ 133 h 137"/>
                <a:gd name="T10" fmla="*/ 19 w 53"/>
                <a:gd name="T11" fmla="*/ 137 h 137"/>
                <a:gd name="T12" fmla="*/ 16 w 53"/>
                <a:gd name="T13" fmla="*/ 104 h 137"/>
                <a:gd name="T14" fmla="*/ 13 w 53"/>
                <a:gd name="T15" fmla="*/ 55 h 137"/>
                <a:gd name="T16" fmla="*/ 10 w 53"/>
                <a:gd name="T17" fmla="*/ 21 h 137"/>
                <a:gd name="T18" fmla="*/ 9 w 53"/>
                <a:gd name="T19" fmla="*/ 7 h 137"/>
                <a:gd name="T20" fmla="*/ 6 w 53"/>
                <a:gd name="T21" fmla="*/ 4 h 137"/>
                <a:gd name="T22" fmla="*/ 0 w 53"/>
                <a:gd name="T23" fmla="*/ 4 h 137"/>
                <a:gd name="T24" fmla="*/ 31 w 53"/>
                <a:gd name="T25" fmla="*/ 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3" h="137">
                  <a:moveTo>
                    <a:pt x="31" y="1"/>
                  </a:moveTo>
                  <a:cubicBezTo>
                    <a:pt x="37" y="1"/>
                    <a:pt x="43" y="1"/>
                    <a:pt x="49" y="0"/>
                  </a:cubicBezTo>
                  <a:cubicBezTo>
                    <a:pt x="50" y="13"/>
                    <a:pt x="51" y="26"/>
                    <a:pt x="51" y="39"/>
                  </a:cubicBezTo>
                  <a:cubicBezTo>
                    <a:pt x="53" y="42"/>
                    <a:pt x="52" y="44"/>
                    <a:pt x="52" y="46"/>
                  </a:cubicBezTo>
                  <a:cubicBezTo>
                    <a:pt x="42" y="75"/>
                    <a:pt x="32" y="104"/>
                    <a:pt x="22" y="133"/>
                  </a:cubicBezTo>
                  <a:cubicBezTo>
                    <a:pt x="21" y="134"/>
                    <a:pt x="21" y="136"/>
                    <a:pt x="19" y="137"/>
                  </a:cubicBezTo>
                  <a:cubicBezTo>
                    <a:pt x="17" y="126"/>
                    <a:pt x="17" y="115"/>
                    <a:pt x="16" y="104"/>
                  </a:cubicBezTo>
                  <a:cubicBezTo>
                    <a:pt x="14" y="88"/>
                    <a:pt x="14" y="71"/>
                    <a:pt x="13" y="55"/>
                  </a:cubicBezTo>
                  <a:cubicBezTo>
                    <a:pt x="12" y="44"/>
                    <a:pt x="10" y="32"/>
                    <a:pt x="10" y="21"/>
                  </a:cubicBezTo>
                  <a:cubicBezTo>
                    <a:pt x="10" y="16"/>
                    <a:pt x="9" y="11"/>
                    <a:pt x="9" y="7"/>
                  </a:cubicBezTo>
                  <a:cubicBezTo>
                    <a:pt x="9" y="5"/>
                    <a:pt x="8" y="4"/>
                    <a:pt x="6" y="4"/>
                  </a:cubicBezTo>
                  <a:cubicBezTo>
                    <a:pt x="4" y="4"/>
                    <a:pt x="2" y="4"/>
                    <a:pt x="0" y="4"/>
                  </a:cubicBezTo>
                  <a:cubicBezTo>
                    <a:pt x="10" y="3"/>
                    <a:pt x="21" y="2"/>
                    <a:pt x="31" y="1"/>
                  </a:cubicBezTo>
                  <a:close/>
                </a:path>
              </a:pathLst>
            </a:custGeom>
            <a:solidFill>
              <a:srgbClr val="4E4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4">
              <a:extLst>
                <a:ext uri="{FF2B5EF4-FFF2-40B4-BE49-F238E27FC236}">
                  <a16:creationId xmlns:a16="http://schemas.microsoft.com/office/drawing/2014/main" id="{086C754C-42A0-72F2-1259-FB6492D2D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875" y="2701925"/>
              <a:ext cx="177800" cy="319088"/>
            </a:xfrm>
            <a:custGeom>
              <a:avLst/>
              <a:gdLst>
                <a:gd name="T0" fmla="*/ 0 w 85"/>
                <a:gd name="T1" fmla="*/ 3 h 152"/>
                <a:gd name="T2" fmla="*/ 18 w 85"/>
                <a:gd name="T3" fmla="*/ 30 h 152"/>
                <a:gd name="T4" fmla="*/ 11 w 85"/>
                <a:gd name="T5" fmla="*/ 3 h 152"/>
                <a:gd name="T6" fmla="*/ 17 w 85"/>
                <a:gd name="T7" fmla="*/ 3 h 152"/>
                <a:gd name="T8" fmla="*/ 25 w 85"/>
                <a:gd name="T9" fmla="*/ 16 h 152"/>
                <a:gd name="T10" fmla="*/ 40 w 85"/>
                <a:gd name="T11" fmla="*/ 47 h 152"/>
                <a:gd name="T12" fmla="*/ 66 w 85"/>
                <a:gd name="T13" fmla="*/ 98 h 152"/>
                <a:gd name="T14" fmla="*/ 81 w 85"/>
                <a:gd name="T15" fmla="*/ 128 h 152"/>
                <a:gd name="T16" fmla="*/ 85 w 85"/>
                <a:gd name="T17" fmla="*/ 137 h 152"/>
                <a:gd name="T18" fmla="*/ 83 w 85"/>
                <a:gd name="T19" fmla="*/ 139 h 152"/>
                <a:gd name="T20" fmla="*/ 64 w 85"/>
                <a:gd name="T21" fmla="*/ 150 h 152"/>
                <a:gd name="T22" fmla="*/ 60 w 85"/>
                <a:gd name="T23" fmla="*/ 152 h 152"/>
                <a:gd name="T24" fmla="*/ 22 w 85"/>
                <a:gd name="T25" fmla="*/ 63 h 152"/>
                <a:gd name="T26" fmla="*/ 1 w 85"/>
                <a:gd name="T27" fmla="*/ 8 h 152"/>
                <a:gd name="T28" fmla="*/ 0 w 85"/>
                <a:gd name="T29" fmla="*/ 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" h="152">
                  <a:moveTo>
                    <a:pt x="0" y="3"/>
                  </a:moveTo>
                  <a:cubicBezTo>
                    <a:pt x="7" y="11"/>
                    <a:pt x="11" y="21"/>
                    <a:pt x="18" y="30"/>
                  </a:cubicBezTo>
                  <a:cubicBezTo>
                    <a:pt x="15" y="21"/>
                    <a:pt x="13" y="12"/>
                    <a:pt x="11" y="3"/>
                  </a:cubicBezTo>
                  <a:cubicBezTo>
                    <a:pt x="13" y="1"/>
                    <a:pt x="16" y="0"/>
                    <a:pt x="17" y="3"/>
                  </a:cubicBezTo>
                  <a:cubicBezTo>
                    <a:pt x="20" y="8"/>
                    <a:pt x="23" y="11"/>
                    <a:pt x="25" y="16"/>
                  </a:cubicBezTo>
                  <a:cubicBezTo>
                    <a:pt x="29" y="27"/>
                    <a:pt x="35" y="37"/>
                    <a:pt x="40" y="47"/>
                  </a:cubicBezTo>
                  <a:cubicBezTo>
                    <a:pt x="49" y="64"/>
                    <a:pt x="57" y="81"/>
                    <a:pt x="66" y="98"/>
                  </a:cubicBezTo>
                  <a:cubicBezTo>
                    <a:pt x="72" y="108"/>
                    <a:pt x="75" y="118"/>
                    <a:pt x="81" y="128"/>
                  </a:cubicBezTo>
                  <a:cubicBezTo>
                    <a:pt x="83" y="131"/>
                    <a:pt x="82" y="134"/>
                    <a:pt x="85" y="137"/>
                  </a:cubicBezTo>
                  <a:cubicBezTo>
                    <a:pt x="85" y="138"/>
                    <a:pt x="85" y="139"/>
                    <a:pt x="83" y="139"/>
                  </a:cubicBezTo>
                  <a:cubicBezTo>
                    <a:pt x="77" y="143"/>
                    <a:pt x="70" y="146"/>
                    <a:pt x="64" y="150"/>
                  </a:cubicBezTo>
                  <a:cubicBezTo>
                    <a:pt x="62" y="151"/>
                    <a:pt x="61" y="152"/>
                    <a:pt x="60" y="152"/>
                  </a:cubicBezTo>
                  <a:cubicBezTo>
                    <a:pt x="44" y="124"/>
                    <a:pt x="34" y="93"/>
                    <a:pt x="22" y="63"/>
                  </a:cubicBezTo>
                  <a:cubicBezTo>
                    <a:pt x="15" y="45"/>
                    <a:pt x="8" y="26"/>
                    <a:pt x="1" y="8"/>
                  </a:cubicBezTo>
                  <a:cubicBezTo>
                    <a:pt x="1" y="6"/>
                    <a:pt x="1" y="5"/>
                    <a:pt x="0" y="3"/>
                  </a:cubicBezTo>
                  <a:close/>
                </a:path>
              </a:pathLst>
            </a:custGeom>
            <a:solidFill>
              <a:srgbClr val="FCD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5">
              <a:extLst>
                <a:ext uri="{FF2B5EF4-FFF2-40B4-BE49-F238E27FC236}">
                  <a16:creationId xmlns:a16="http://schemas.microsoft.com/office/drawing/2014/main" id="{AC140CE3-1B13-8FC2-0751-8F6D19E2B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3863" y="2490788"/>
              <a:ext cx="223838" cy="301625"/>
            </a:xfrm>
            <a:custGeom>
              <a:avLst/>
              <a:gdLst>
                <a:gd name="T0" fmla="*/ 98 w 107"/>
                <a:gd name="T1" fmla="*/ 0 h 144"/>
                <a:gd name="T2" fmla="*/ 92 w 107"/>
                <a:gd name="T3" fmla="*/ 11 h 144"/>
                <a:gd name="T4" fmla="*/ 84 w 107"/>
                <a:gd name="T5" fmla="*/ 28 h 144"/>
                <a:gd name="T6" fmla="*/ 97 w 107"/>
                <a:gd name="T7" fmla="*/ 17 h 144"/>
                <a:gd name="T8" fmla="*/ 100 w 107"/>
                <a:gd name="T9" fmla="*/ 14 h 144"/>
                <a:gd name="T10" fmla="*/ 102 w 107"/>
                <a:gd name="T11" fmla="*/ 12 h 144"/>
                <a:gd name="T12" fmla="*/ 105 w 107"/>
                <a:gd name="T13" fmla="*/ 14 h 144"/>
                <a:gd name="T14" fmla="*/ 104 w 107"/>
                <a:gd name="T15" fmla="*/ 22 h 144"/>
                <a:gd name="T16" fmla="*/ 94 w 107"/>
                <a:gd name="T17" fmla="*/ 34 h 144"/>
                <a:gd name="T18" fmla="*/ 67 w 107"/>
                <a:gd name="T19" fmla="*/ 79 h 144"/>
                <a:gd name="T20" fmla="*/ 53 w 107"/>
                <a:gd name="T21" fmla="*/ 103 h 144"/>
                <a:gd name="T22" fmla="*/ 36 w 107"/>
                <a:gd name="T23" fmla="*/ 131 h 144"/>
                <a:gd name="T24" fmla="*/ 31 w 107"/>
                <a:gd name="T25" fmla="*/ 140 h 144"/>
                <a:gd name="T26" fmla="*/ 24 w 107"/>
                <a:gd name="T27" fmla="*/ 142 h 144"/>
                <a:gd name="T28" fmla="*/ 18 w 107"/>
                <a:gd name="T29" fmla="*/ 138 h 144"/>
                <a:gd name="T30" fmla="*/ 6 w 107"/>
                <a:gd name="T31" fmla="*/ 131 h 144"/>
                <a:gd name="T32" fmla="*/ 0 w 107"/>
                <a:gd name="T33" fmla="*/ 130 h 144"/>
                <a:gd name="T34" fmla="*/ 37 w 107"/>
                <a:gd name="T35" fmla="*/ 78 h 144"/>
                <a:gd name="T36" fmla="*/ 75 w 107"/>
                <a:gd name="T37" fmla="*/ 28 h 144"/>
                <a:gd name="T38" fmla="*/ 96 w 107"/>
                <a:gd name="T39" fmla="*/ 1 h 144"/>
                <a:gd name="T40" fmla="*/ 98 w 107"/>
                <a:gd name="T4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7" h="144">
                  <a:moveTo>
                    <a:pt x="98" y="0"/>
                  </a:moveTo>
                  <a:cubicBezTo>
                    <a:pt x="97" y="4"/>
                    <a:pt x="94" y="8"/>
                    <a:pt x="92" y="11"/>
                  </a:cubicBezTo>
                  <a:cubicBezTo>
                    <a:pt x="89" y="17"/>
                    <a:pt x="86" y="22"/>
                    <a:pt x="84" y="28"/>
                  </a:cubicBezTo>
                  <a:cubicBezTo>
                    <a:pt x="90" y="25"/>
                    <a:pt x="92" y="20"/>
                    <a:pt x="97" y="17"/>
                  </a:cubicBezTo>
                  <a:cubicBezTo>
                    <a:pt x="98" y="16"/>
                    <a:pt x="100" y="17"/>
                    <a:pt x="100" y="14"/>
                  </a:cubicBezTo>
                  <a:cubicBezTo>
                    <a:pt x="99" y="13"/>
                    <a:pt x="101" y="12"/>
                    <a:pt x="102" y="12"/>
                  </a:cubicBezTo>
                  <a:cubicBezTo>
                    <a:pt x="104" y="11"/>
                    <a:pt x="104" y="13"/>
                    <a:pt x="105" y="14"/>
                  </a:cubicBezTo>
                  <a:cubicBezTo>
                    <a:pt x="107" y="17"/>
                    <a:pt x="107" y="20"/>
                    <a:pt x="104" y="22"/>
                  </a:cubicBezTo>
                  <a:cubicBezTo>
                    <a:pt x="99" y="25"/>
                    <a:pt x="97" y="29"/>
                    <a:pt x="94" y="34"/>
                  </a:cubicBezTo>
                  <a:cubicBezTo>
                    <a:pt x="87" y="49"/>
                    <a:pt x="77" y="64"/>
                    <a:pt x="67" y="79"/>
                  </a:cubicBezTo>
                  <a:cubicBezTo>
                    <a:pt x="62" y="87"/>
                    <a:pt x="58" y="95"/>
                    <a:pt x="53" y="103"/>
                  </a:cubicBezTo>
                  <a:cubicBezTo>
                    <a:pt x="48" y="113"/>
                    <a:pt x="41" y="121"/>
                    <a:pt x="36" y="131"/>
                  </a:cubicBezTo>
                  <a:cubicBezTo>
                    <a:pt x="35" y="134"/>
                    <a:pt x="32" y="136"/>
                    <a:pt x="31" y="140"/>
                  </a:cubicBezTo>
                  <a:cubicBezTo>
                    <a:pt x="29" y="143"/>
                    <a:pt x="27" y="144"/>
                    <a:pt x="24" y="142"/>
                  </a:cubicBezTo>
                  <a:cubicBezTo>
                    <a:pt x="22" y="140"/>
                    <a:pt x="20" y="139"/>
                    <a:pt x="18" y="138"/>
                  </a:cubicBezTo>
                  <a:cubicBezTo>
                    <a:pt x="14" y="137"/>
                    <a:pt x="10" y="134"/>
                    <a:pt x="6" y="131"/>
                  </a:cubicBezTo>
                  <a:cubicBezTo>
                    <a:pt x="4" y="130"/>
                    <a:pt x="2" y="128"/>
                    <a:pt x="0" y="130"/>
                  </a:cubicBezTo>
                  <a:cubicBezTo>
                    <a:pt x="11" y="112"/>
                    <a:pt x="24" y="95"/>
                    <a:pt x="37" y="78"/>
                  </a:cubicBezTo>
                  <a:cubicBezTo>
                    <a:pt x="50" y="61"/>
                    <a:pt x="63" y="44"/>
                    <a:pt x="75" y="28"/>
                  </a:cubicBezTo>
                  <a:cubicBezTo>
                    <a:pt x="82" y="19"/>
                    <a:pt x="89" y="10"/>
                    <a:pt x="96" y="1"/>
                  </a:cubicBezTo>
                  <a:cubicBezTo>
                    <a:pt x="97" y="0"/>
                    <a:pt x="97" y="0"/>
                    <a:pt x="98" y="0"/>
                  </a:cubicBezTo>
                  <a:close/>
                </a:path>
              </a:pathLst>
            </a:custGeom>
            <a:solidFill>
              <a:srgbClr val="FBD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6">
              <a:extLst>
                <a:ext uri="{FF2B5EF4-FFF2-40B4-BE49-F238E27FC236}">
                  <a16:creationId xmlns:a16="http://schemas.microsoft.com/office/drawing/2014/main" id="{EAC43720-E9E4-3305-9FBF-8DF813B26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5675" y="2309813"/>
              <a:ext cx="136525" cy="342900"/>
            </a:xfrm>
            <a:custGeom>
              <a:avLst/>
              <a:gdLst>
                <a:gd name="T0" fmla="*/ 9 w 65"/>
                <a:gd name="T1" fmla="*/ 124 h 164"/>
                <a:gd name="T2" fmla="*/ 24 w 65"/>
                <a:gd name="T3" fmla="*/ 80 h 164"/>
                <a:gd name="T4" fmla="*/ 40 w 65"/>
                <a:gd name="T5" fmla="*/ 34 h 164"/>
                <a:gd name="T6" fmla="*/ 41 w 65"/>
                <a:gd name="T7" fmla="*/ 26 h 164"/>
                <a:gd name="T8" fmla="*/ 45 w 65"/>
                <a:gd name="T9" fmla="*/ 19 h 164"/>
                <a:gd name="T10" fmla="*/ 52 w 65"/>
                <a:gd name="T11" fmla="*/ 0 h 164"/>
                <a:gd name="T12" fmla="*/ 47 w 65"/>
                <a:gd name="T13" fmla="*/ 34 h 164"/>
                <a:gd name="T14" fmla="*/ 47 w 65"/>
                <a:gd name="T15" fmla="*/ 37 h 164"/>
                <a:gd name="T16" fmla="*/ 55 w 65"/>
                <a:gd name="T17" fmla="*/ 21 h 164"/>
                <a:gd name="T18" fmla="*/ 59 w 65"/>
                <a:gd name="T19" fmla="*/ 11 h 164"/>
                <a:gd name="T20" fmla="*/ 63 w 65"/>
                <a:gd name="T21" fmla="*/ 9 h 164"/>
                <a:gd name="T22" fmla="*/ 64 w 65"/>
                <a:gd name="T23" fmla="*/ 13 h 164"/>
                <a:gd name="T24" fmla="*/ 64 w 65"/>
                <a:gd name="T25" fmla="*/ 18 h 164"/>
                <a:gd name="T26" fmla="*/ 55 w 65"/>
                <a:gd name="T27" fmla="*/ 59 h 164"/>
                <a:gd name="T28" fmla="*/ 40 w 65"/>
                <a:gd name="T29" fmla="*/ 117 h 164"/>
                <a:gd name="T30" fmla="*/ 33 w 65"/>
                <a:gd name="T31" fmla="*/ 148 h 164"/>
                <a:gd name="T32" fmla="*/ 32 w 65"/>
                <a:gd name="T33" fmla="*/ 154 h 164"/>
                <a:gd name="T34" fmla="*/ 18 w 65"/>
                <a:gd name="T35" fmla="*/ 162 h 164"/>
                <a:gd name="T36" fmla="*/ 7 w 65"/>
                <a:gd name="T37" fmla="*/ 160 h 164"/>
                <a:gd name="T38" fmla="*/ 0 w 65"/>
                <a:gd name="T39" fmla="*/ 158 h 164"/>
                <a:gd name="T40" fmla="*/ 9 w 65"/>
                <a:gd name="T41" fmla="*/ 12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5" h="164">
                  <a:moveTo>
                    <a:pt x="9" y="124"/>
                  </a:moveTo>
                  <a:cubicBezTo>
                    <a:pt x="14" y="109"/>
                    <a:pt x="19" y="95"/>
                    <a:pt x="24" y="80"/>
                  </a:cubicBezTo>
                  <a:cubicBezTo>
                    <a:pt x="29" y="65"/>
                    <a:pt x="35" y="49"/>
                    <a:pt x="40" y="34"/>
                  </a:cubicBezTo>
                  <a:cubicBezTo>
                    <a:pt x="41" y="31"/>
                    <a:pt x="42" y="29"/>
                    <a:pt x="41" y="26"/>
                  </a:cubicBezTo>
                  <a:cubicBezTo>
                    <a:pt x="44" y="24"/>
                    <a:pt x="44" y="21"/>
                    <a:pt x="45" y="19"/>
                  </a:cubicBezTo>
                  <a:cubicBezTo>
                    <a:pt x="47" y="12"/>
                    <a:pt x="49" y="6"/>
                    <a:pt x="52" y="0"/>
                  </a:cubicBezTo>
                  <a:cubicBezTo>
                    <a:pt x="51" y="11"/>
                    <a:pt x="48" y="22"/>
                    <a:pt x="47" y="34"/>
                  </a:cubicBezTo>
                  <a:cubicBezTo>
                    <a:pt x="46" y="35"/>
                    <a:pt x="46" y="36"/>
                    <a:pt x="47" y="37"/>
                  </a:cubicBezTo>
                  <a:cubicBezTo>
                    <a:pt x="50" y="32"/>
                    <a:pt x="52" y="26"/>
                    <a:pt x="55" y="21"/>
                  </a:cubicBezTo>
                  <a:cubicBezTo>
                    <a:pt x="56" y="18"/>
                    <a:pt x="59" y="15"/>
                    <a:pt x="59" y="11"/>
                  </a:cubicBezTo>
                  <a:cubicBezTo>
                    <a:pt x="59" y="10"/>
                    <a:pt x="61" y="8"/>
                    <a:pt x="63" y="9"/>
                  </a:cubicBezTo>
                  <a:cubicBezTo>
                    <a:pt x="64" y="9"/>
                    <a:pt x="64" y="11"/>
                    <a:pt x="64" y="13"/>
                  </a:cubicBezTo>
                  <a:cubicBezTo>
                    <a:pt x="65" y="14"/>
                    <a:pt x="64" y="16"/>
                    <a:pt x="64" y="18"/>
                  </a:cubicBezTo>
                  <a:cubicBezTo>
                    <a:pt x="60" y="31"/>
                    <a:pt x="58" y="45"/>
                    <a:pt x="55" y="59"/>
                  </a:cubicBezTo>
                  <a:cubicBezTo>
                    <a:pt x="49" y="78"/>
                    <a:pt x="45" y="98"/>
                    <a:pt x="40" y="117"/>
                  </a:cubicBezTo>
                  <a:cubicBezTo>
                    <a:pt x="37" y="127"/>
                    <a:pt x="35" y="137"/>
                    <a:pt x="33" y="148"/>
                  </a:cubicBezTo>
                  <a:cubicBezTo>
                    <a:pt x="33" y="150"/>
                    <a:pt x="32" y="152"/>
                    <a:pt x="32" y="154"/>
                  </a:cubicBezTo>
                  <a:cubicBezTo>
                    <a:pt x="29" y="163"/>
                    <a:pt x="26" y="164"/>
                    <a:pt x="18" y="162"/>
                  </a:cubicBezTo>
                  <a:cubicBezTo>
                    <a:pt x="14" y="162"/>
                    <a:pt x="11" y="160"/>
                    <a:pt x="7" y="160"/>
                  </a:cubicBezTo>
                  <a:cubicBezTo>
                    <a:pt x="5" y="160"/>
                    <a:pt x="2" y="160"/>
                    <a:pt x="0" y="158"/>
                  </a:cubicBezTo>
                  <a:cubicBezTo>
                    <a:pt x="2" y="146"/>
                    <a:pt x="6" y="135"/>
                    <a:pt x="9" y="124"/>
                  </a:cubicBezTo>
                  <a:close/>
                </a:path>
              </a:pathLst>
            </a:custGeom>
            <a:solidFill>
              <a:srgbClr val="FCD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7">
              <a:extLst>
                <a:ext uri="{FF2B5EF4-FFF2-40B4-BE49-F238E27FC236}">
                  <a16:creationId xmlns:a16="http://schemas.microsoft.com/office/drawing/2014/main" id="{932AE742-DA8C-A394-7332-170A24BA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500" y="2092325"/>
              <a:ext cx="60325" cy="401638"/>
            </a:xfrm>
            <a:custGeom>
              <a:avLst/>
              <a:gdLst>
                <a:gd name="T0" fmla="*/ 11 w 29"/>
                <a:gd name="T1" fmla="*/ 14 h 192"/>
                <a:gd name="T2" fmla="*/ 14 w 29"/>
                <a:gd name="T3" fmla="*/ 34 h 192"/>
                <a:gd name="T4" fmla="*/ 14 w 29"/>
                <a:gd name="T5" fmla="*/ 36 h 192"/>
                <a:gd name="T6" fmla="*/ 16 w 29"/>
                <a:gd name="T7" fmla="*/ 40 h 192"/>
                <a:gd name="T8" fmla="*/ 18 w 29"/>
                <a:gd name="T9" fmla="*/ 36 h 192"/>
                <a:gd name="T10" fmla="*/ 21 w 29"/>
                <a:gd name="T11" fmla="*/ 3 h 192"/>
                <a:gd name="T12" fmla="*/ 21 w 29"/>
                <a:gd name="T13" fmla="*/ 0 h 192"/>
                <a:gd name="T14" fmla="*/ 23 w 29"/>
                <a:gd name="T15" fmla="*/ 23 h 192"/>
                <a:gd name="T16" fmla="*/ 27 w 29"/>
                <a:gd name="T17" fmla="*/ 116 h 192"/>
                <a:gd name="T18" fmla="*/ 27 w 29"/>
                <a:gd name="T19" fmla="*/ 121 h 192"/>
                <a:gd name="T20" fmla="*/ 28 w 29"/>
                <a:gd name="T21" fmla="*/ 141 h 192"/>
                <a:gd name="T22" fmla="*/ 28 w 29"/>
                <a:gd name="T23" fmla="*/ 146 h 192"/>
                <a:gd name="T24" fmla="*/ 28 w 29"/>
                <a:gd name="T25" fmla="*/ 147 h 192"/>
                <a:gd name="T26" fmla="*/ 27 w 29"/>
                <a:gd name="T27" fmla="*/ 192 h 192"/>
                <a:gd name="T28" fmla="*/ 16 w 29"/>
                <a:gd name="T29" fmla="*/ 192 h 192"/>
                <a:gd name="T30" fmla="*/ 0 w 29"/>
                <a:gd name="T31" fmla="*/ 191 h 192"/>
                <a:gd name="T32" fmla="*/ 4 w 29"/>
                <a:gd name="T33" fmla="*/ 173 h 192"/>
                <a:gd name="T34" fmla="*/ 6 w 29"/>
                <a:gd name="T35" fmla="*/ 127 h 192"/>
                <a:gd name="T36" fmla="*/ 8 w 29"/>
                <a:gd name="T37" fmla="*/ 81 h 192"/>
                <a:gd name="T38" fmla="*/ 11 w 29"/>
                <a:gd name="T39" fmla="*/ 56 h 192"/>
                <a:gd name="T40" fmla="*/ 10 w 29"/>
                <a:gd name="T41" fmla="*/ 50 h 192"/>
                <a:gd name="T42" fmla="*/ 10 w 29"/>
                <a:gd name="T43" fmla="*/ 38 h 192"/>
                <a:gd name="T44" fmla="*/ 11 w 29"/>
                <a:gd name="T45" fmla="*/ 31 h 192"/>
                <a:gd name="T46" fmla="*/ 9 w 29"/>
                <a:gd name="T47" fmla="*/ 19 h 192"/>
                <a:gd name="T48" fmla="*/ 11 w 29"/>
                <a:gd name="T49" fmla="*/ 1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" h="192">
                  <a:moveTo>
                    <a:pt x="11" y="14"/>
                  </a:moveTo>
                  <a:cubicBezTo>
                    <a:pt x="12" y="21"/>
                    <a:pt x="13" y="27"/>
                    <a:pt x="14" y="34"/>
                  </a:cubicBezTo>
                  <a:cubicBezTo>
                    <a:pt x="14" y="35"/>
                    <a:pt x="14" y="36"/>
                    <a:pt x="14" y="36"/>
                  </a:cubicBezTo>
                  <a:cubicBezTo>
                    <a:pt x="14" y="38"/>
                    <a:pt x="14" y="40"/>
                    <a:pt x="16" y="40"/>
                  </a:cubicBezTo>
                  <a:cubicBezTo>
                    <a:pt x="18" y="40"/>
                    <a:pt x="17" y="38"/>
                    <a:pt x="18" y="36"/>
                  </a:cubicBezTo>
                  <a:cubicBezTo>
                    <a:pt x="19" y="25"/>
                    <a:pt x="20" y="14"/>
                    <a:pt x="21" y="3"/>
                  </a:cubicBezTo>
                  <a:cubicBezTo>
                    <a:pt x="21" y="2"/>
                    <a:pt x="21" y="1"/>
                    <a:pt x="21" y="0"/>
                  </a:cubicBezTo>
                  <a:cubicBezTo>
                    <a:pt x="23" y="8"/>
                    <a:pt x="23" y="16"/>
                    <a:pt x="23" y="23"/>
                  </a:cubicBezTo>
                  <a:cubicBezTo>
                    <a:pt x="25" y="54"/>
                    <a:pt x="26" y="85"/>
                    <a:pt x="27" y="116"/>
                  </a:cubicBezTo>
                  <a:cubicBezTo>
                    <a:pt x="27" y="118"/>
                    <a:pt x="27" y="119"/>
                    <a:pt x="27" y="121"/>
                  </a:cubicBezTo>
                  <a:cubicBezTo>
                    <a:pt x="28" y="127"/>
                    <a:pt x="27" y="134"/>
                    <a:pt x="28" y="141"/>
                  </a:cubicBezTo>
                  <a:cubicBezTo>
                    <a:pt x="28" y="142"/>
                    <a:pt x="27" y="144"/>
                    <a:pt x="28" y="146"/>
                  </a:cubicBezTo>
                  <a:cubicBezTo>
                    <a:pt x="28" y="146"/>
                    <a:pt x="28" y="146"/>
                    <a:pt x="28" y="147"/>
                  </a:cubicBezTo>
                  <a:cubicBezTo>
                    <a:pt x="29" y="162"/>
                    <a:pt x="29" y="177"/>
                    <a:pt x="27" y="192"/>
                  </a:cubicBezTo>
                  <a:cubicBezTo>
                    <a:pt x="23" y="191"/>
                    <a:pt x="20" y="192"/>
                    <a:pt x="16" y="192"/>
                  </a:cubicBezTo>
                  <a:cubicBezTo>
                    <a:pt x="10" y="192"/>
                    <a:pt x="5" y="192"/>
                    <a:pt x="0" y="191"/>
                  </a:cubicBezTo>
                  <a:cubicBezTo>
                    <a:pt x="4" y="186"/>
                    <a:pt x="4" y="180"/>
                    <a:pt x="4" y="173"/>
                  </a:cubicBezTo>
                  <a:cubicBezTo>
                    <a:pt x="4" y="158"/>
                    <a:pt x="6" y="143"/>
                    <a:pt x="6" y="127"/>
                  </a:cubicBezTo>
                  <a:cubicBezTo>
                    <a:pt x="7" y="112"/>
                    <a:pt x="8" y="96"/>
                    <a:pt x="8" y="81"/>
                  </a:cubicBezTo>
                  <a:cubicBezTo>
                    <a:pt x="7" y="73"/>
                    <a:pt x="9" y="64"/>
                    <a:pt x="11" y="56"/>
                  </a:cubicBezTo>
                  <a:cubicBezTo>
                    <a:pt x="12" y="54"/>
                    <a:pt x="11" y="52"/>
                    <a:pt x="10" y="50"/>
                  </a:cubicBezTo>
                  <a:cubicBezTo>
                    <a:pt x="9" y="46"/>
                    <a:pt x="8" y="42"/>
                    <a:pt x="10" y="38"/>
                  </a:cubicBezTo>
                  <a:cubicBezTo>
                    <a:pt x="12" y="36"/>
                    <a:pt x="11" y="33"/>
                    <a:pt x="11" y="31"/>
                  </a:cubicBezTo>
                  <a:cubicBezTo>
                    <a:pt x="10" y="27"/>
                    <a:pt x="9" y="23"/>
                    <a:pt x="9" y="19"/>
                  </a:cubicBezTo>
                  <a:cubicBezTo>
                    <a:pt x="10" y="18"/>
                    <a:pt x="9" y="16"/>
                    <a:pt x="11" y="14"/>
                  </a:cubicBezTo>
                  <a:close/>
                </a:path>
              </a:pathLst>
            </a:custGeom>
            <a:solidFill>
              <a:srgbClr val="FBCD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8">
              <a:extLst>
                <a:ext uri="{FF2B5EF4-FFF2-40B4-BE49-F238E27FC236}">
                  <a16:creationId xmlns:a16="http://schemas.microsoft.com/office/drawing/2014/main" id="{DC631B8D-2B48-2654-39C4-BB9828AA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225" y="2087563"/>
              <a:ext cx="76200" cy="406400"/>
            </a:xfrm>
            <a:custGeom>
              <a:avLst/>
              <a:gdLst>
                <a:gd name="T0" fmla="*/ 0 w 36"/>
                <a:gd name="T1" fmla="*/ 10 h 194"/>
                <a:gd name="T2" fmla="*/ 8 w 36"/>
                <a:gd name="T3" fmla="*/ 43 h 194"/>
                <a:gd name="T4" fmla="*/ 11 w 36"/>
                <a:gd name="T5" fmla="*/ 50 h 194"/>
                <a:gd name="T6" fmla="*/ 11 w 36"/>
                <a:gd name="T7" fmla="*/ 0 h 194"/>
                <a:gd name="T8" fmla="*/ 15 w 36"/>
                <a:gd name="T9" fmla="*/ 23 h 194"/>
                <a:gd name="T10" fmla="*/ 25 w 36"/>
                <a:gd name="T11" fmla="*/ 100 h 194"/>
                <a:gd name="T12" fmla="*/ 34 w 36"/>
                <a:gd name="T13" fmla="*/ 164 h 194"/>
                <a:gd name="T14" fmla="*/ 36 w 36"/>
                <a:gd name="T15" fmla="*/ 193 h 194"/>
                <a:gd name="T16" fmla="*/ 34 w 36"/>
                <a:gd name="T17" fmla="*/ 179 h 194"/>
                <a:gd name="T18" fmla="*/ 29 w 36"/>
                <a:gd name="T19" fmla="*/ 134 h 194"/>
                <a:gd name="T20" fmla="*/ 25 w 36"/>
                <a:gd name="T21" fmla="*/ 112 h 194"/>
                <a:gd name="T22" fmla="*/ 24 w 36"/>
                <a:gd name="T23" fmla="*/ 110 h 194"/>
                <a:gd name="T24" fmla="*/ 22 w 36"/>
                <a:gd name="T25" fmla="*/ 112 h 194"/>
                <a:gd name="T26" fmla="*/ 24 w 36"/>
                <a:gd name="T27" fmla="*/ 142 h 194"/>
                <a:gd name="T28" fmla="*/ 24 w 36"/>
                <a:gd name="T29" fmla="*/ 164 h 194"/>
                <a:gd name="T30" fmla="*/ 26 w 36"/>
                <a:gd name="T31" fmla="*/ 172 h 194"/>
                <a:gd name="T32" fmla="*/ 26 w 36"/>
                <a:gd name="T33" fmla="*/ 189 h 194"/>
                <a:gd name="T34" fmla="*/ 20 w 36"/>
                <a:gd name="T35" fmla="*/ 193 h 194"/>
                <a:gd name="T36" fmla="*/ 6 w 36"/>
                <a:gd name="T37" fmla="*/ 194 h 194"/>
                <a:gd name="T38" fmla="*/ 10 w 36"/>
                <a:gd name="T39" fmla="*/ 188 h 194"/>
                <a:gd name="T40" fmla="*/ 8 w 36"/>
                <a:gd name="T41" fmla="*/ 134 h 194"/>
                <a:gd name="T42" fmla="*/ 6 w 36"/>
                <a:gd name="T43" fmla="*/ 105 h 194"/>
                <a:gd name="T44" fmla="*/ 3 w 36"/>
                <a:gd name="T45" fmla="*/ 42 h 194"/>
                <a:gd name="T46" fmla="*/ 0 w 36"/>
                <a:gd name="T47" fmla="*/ 1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" h="194">
                  <a:moveTo>
                    <a:pt x="0" y="10"/>
                  </a:moveTo>
                  <a:cubicBezTo>
                    <a:pt x="4" y="21"/>
                    <a:pt x="6" y="32"/>
                    <a:pt x="8" y="43"/>
                  </a:cubicBezTo>
                  <a:cubicBezTo>
                    <a:pt x="9" y="45"/>
                    <a:pt x="9" y="48"/>
                    <a:pt x="11" y="50"/>
                  </a:cubicBezTo>
                  <a:cubicBezTo>
                    <a:pt x="11" y="34"/>
                    <a:pt x="11" y="17"/>
                    <a:pt x="11" y="0"/>
                  </a:cubicBezTo>
                  <a:cubicBezTo>
                    <a:pt x="12" y="8"/>
                    <a:pt x="14" y="16"/>
                    <a:pt x="15" y="23"/>
                  </a:cubicBezTo>
                  <a:cubicBezTo>
                    <a:pt x="18" y="49"/>
                    <a:pt x="22" y="74"/>
                    <a:pt x="25" y="100"/>
                  </a:cubicBezTo>
                  <a:cubicBezTo>
                    <a:pt x="28" y="121"/>
                    <a:pt x="32" y="143"/>
                    <a:pt x="34" y="164"/>
                  </a:cubicBezTo>
                  <a:cubicBezTo>
                    <a:pt x="35" y="174"/>
                    <a:pt x="36" y="184"/>
                    <a:pt x="36" y="193"/>
                  </a:cubicBezTo>
                  <a:cubicBezTo>
                    <a:pt x="33" y="189"/>
                    <a:pt x="34" y="183"/>
                    <a:pt x="34" y="179"/>
                  </a:cubicBezTo>
                  <a:cubicBezTo>
                    <a:pt x="33" y="164"/>
                    <a:pt x="31" y="149"/>
                    <a:pt x="29" y="134"/>
                  </a:cubicBezTo>
                  <a:cubicBezTo>
                    <a:pt x="27" y="127"/>
                    <a:pt x="27" y="120"/>
                    <a:pt x="25" y="112"/>
                  </a:cubicBezTo>
                  <a:cubicBezTo>
                    <a:pt x="25" y="111"/>
                    <a:pt x="25" y="110"/>
                    <a:pt x="24" y="110"/>
                  </a:cubicBezTo>
                  <a:cubicBezTo>
                    <a:pt x="22" y="110"/>
                    <a:pt x="22" y="111"/>
                    <a:pt x="22" y="112"/>
                  </a:cubicBezTo>
                  <a:cubicBezTo>
                    <a:pt x="24" y="122"/>
                    <a:pt x="23" y="132"/>
                    <a:pt x="24" y="142"/>
                  </a:cubicBezTo>
                  <a:cubicBezTo>
                    <a:pt x="25" y="149"/>
                    <a:pt x="27" y="157"/>
                    <a:pt x="24" y="164"/>
                  </a:cubicBezTo>
                  <a:cubicBezTo>
                    <a:pt x="24" y="167"/>
                    <a:pt x="25" y="169"/>
                    <a:pt x="26" y="172"/>
                  </a:cubicBezTo>
                  <a:cubicBezTo>
                    <a:pt x="27" y="178"/>
                    <a:pt x="26" y="183"/>
                    <a:pt x="26" y="189"/>
                  </a:cubicBezTo>
                  <a:cubicBezTo>
                    <a:pt x="26" y="192"/>
                    <a:pt x="24" y="194"/>
                    <a:pt x="20" y="193"/>
                  </a:cubicBezTo>
                  <a:cubicBezTo>
                    <a:pt x="15" y="193"/>
                    <a:pt x="11" y="194"/>
                    <a:pt x="6" y="194"/>
                  </a:cubicBezTo>
                  <a:cubicBezTo>
                    <a:pt x="9" y="193"/>
                    <a:pt x="10" y="191"/>
                    <a:pt x="10" y="188"/>
                  </a:cubicBezTo>
                  <a:cubicBezTo>
                    <a:pt x="10" y="170"/>
                    <a:pt x="8" y="152"/>
                    <a:pt x="8" y="134"/>
                  </a:cubicBezTo>
                  <a:cubicBezTo>
                    <a:pt x="8" y="125"/>
                    <a:pt x="6" y="115"/>
                    <a:pt x="6" y="105"/>
                  </a:cubicBezTo>
                  <a:cubicBezTo>
                    <a:pt x="5" y="84"/>
                    <a:pt x="4" y="63"/>
                    <a:pt x="3" y="42"/>
                  </a:cubicBezTo>
                  <a:cubicBezTo>
                    <a:pt x="3" y="31"/>
                    <a:pt x="0" y="21"/>
                    <a:pt x="0" y="10"/>
                  </a:cubicBezTo>
                  <a:close/>
                </a:path>
              </a:pathLst>
            </a:custGeom>
            <a:solidFill>
              <a:srgbClr val="FBD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9">
              <a:extLst>
                <a:ext uri="{FF2B5EF4-FFF2-40B4-BE49-F238E27FC236}">
                  <a16:creationId xmlns:a16="http://schemas.microsoft.com/office/drawing/2014/main" id="{FE840012-8388-3F38-0B33-BA755236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200" y="2581275"/>
              <a:ext cx="60325" cy="323850"/>
            </a:xfrm>
            <a:custGeom>
              <a:avLst/>
              <a:gdLst>
                <a:gd name="T0" fmla="*/ 10 w 29"/>
                <a:gd name="T1" fmla="*/ 32 h 155"/>
                <a:gd name="T2" fmla="*/ 12 w 29"/>
                <a:gd name="T3" fmla="*/ 19 h 155"/>
                <a:gd name="T4" fmla="*/ 13 w 29"/>
                <a:gd name="T5" fmla="*/ 4 h 155"/>
                <a:gd name="T6" fmla="*/ 14 w 29"/>
                <a:gd name="T7" fmla="*/ 0 h 155"/>
                <a:gd name="T8" fmla="*/ 17 w 29"/>
                <a:gd name="T9" fmla="*/ 22 h 155"/>
                <a:gd name="T10" fmla="*/ 24 w 29"/>
                <a:gd name="T11" fmla="*/ 86 h 155"/>
                <a:gd name="T12" fmla="*/ 28 w 29"/>
                <a:gd name="T13" fmla="*/ 134 h 155"/>
                <a:gd name="T14" fmla="*/ 29 w 29"/>
                <a:gd name="T15" fmla="*/ 139 h 155"/>
                <a:gd name="T16" fmla="*/ 27 w 29"/>
                <a:gd name="T17" fmla="*/ 155 h 155"/>
                <a:gd name="T18" fmla="*/ 13 w 29"/>
                <a:gd name="T19" fmla="*/ 155 h 155"/>
                <a:gd name="T20" fmla="*/ 2 w 29"/>
                <a:gd name="T21" fmla="*/ 143 h 155"/>
                <a:gd name="T22" fmla="*/ 3 w 29"/>
                <a:gd name="T23" fmla="*/ 101 h 155"/>
                <a:gd name="T24" fmla="*/ 2 w 29"/>
                <a:gd name="T25" fmla="*/ 67 h 155"/>
                <a:gd name="T26" fmla="*/ 3 w 29"/>
                <a:gd name="T27" fmla="*/ 41 h 155"/>
                <a:gd name="T28" fmla="*/ 4 w 29"/>
                <a:gd name="T29" fmla="*/ 28 h 155"/>
                <a:gd name="T30" fmla="*/ 3 w 29"/>
                <a:gd name="T31" fmla="*/ 27 h 155"/>
                <a:gd name="T32" fmla="*/ 0 w 29"/>
                <a:gd name="T33" fmla="*/ 24 h 155"/>
                <a:gd name="T34" fmla="*/ 3 w 29"/>
                <a:gd name="T35" fmla="*/ 22 h 155"/>
                <a:gd name="T36" fmla="*/ 7 w 29"/>
                <a:gd name="T37" fmla="*/ 25 h 155"/>
                <a:gd name="T38" fmla="*/ 8 w 29"/>
                <a:gd name="T39" fmla="*/ 32 h 155"/>
                <a:gd name="T40" fmla="*/ 10 w 29"/>
                <a:gd name="T41" fmla="*/ 3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155">
                  <a:moveTo>
                    <a:pt x="10" y="32"/>
                  </a:moveTo>
                  <a:cubicBezTo>
                    <a:pt x="12" y="28"/>
                    <a:pt x="11" y="23"/>
                    <a:pt x="12" y="19"/>
                  </a:cubicBezTo>
                  <a:cubicBezTo>
                    <a:pt x="12" y="14"/>
                    <a:pt x="12" y="9"/>
                    <a:pt x="13" y="4"/>
                  </a:cubicBezTo>
                  <a:cubicBezTo>
                    <a:pt x="14" y="3"/>
                    <a:pt x="13" y="1"/>
                    <a:pt x="14" y="0"/>
                  </a:cubicBezTo>
                  <a:cubicBezTo>
                    <a:pt x="16" y="7"/>
                    <a:pt x="16" y="15"/>
                    <a:pt x="17" y="22"/>
                  </a:cubicBezTo>
                  <a:cubicBezTo>
                    <a:pt x="20" y="43"/>
                    <a:pt x="22" y="65"/>
                    <a:pt x="24" y="86"/>
                  </a:cubicBezTo>
                  <a:cubicBezTo>
                    <a:pt x="25" y="102"/>
                    <a:pt x="27" y="118"/>
                    <a:pt x="28" y="134"/>
                  </a:cubicBezTo>
                  <a:cubicBezTo>
                    <a:pt x="28" y="135"/>
                    <a:pt x="28" y="137"/>
                    <a:pt x="29" y="139"/>
                  </a:cubicBezTo>
                  <a:cubicBezTo>
                    <a:pt x="28" y="144"/>
                    <a:pt x="28" y="149"/>
                    <a:pt x="27" y="155"/>
                  </a:cubicBezTo>
                  <a:cubicBezTo>
                    <a:pt x="23" y="155"/>
                    <a:pt x="18" y="155"/>
                    <a:pt x="13" y="155"/>
                  </a:cubicBezTo>
                  <a:cubicBezTo>
                    <a:pt x="5" y="155"/>
                    <a:pt x="2" y="151"/>
                    <a:pt x="2" y="143"/>
                  </a:cubicBezTo>
                  <a:cubicBezTo>
                    <a:pt x="2" y="129"/>
                    <a:pt x="4" y="115"/>
                    <a:pt x="3" y="101"/>
                  </a:cubicBezTo>
                  <a:cubicBezTo>
                    <a:pt x="2" y="90"/>
                    <a:pt x="3" y="78"/>
                    <a:pt x="2" y="67"/>
                  </a:cubicBezTo>
                  <a:cubicBezTo>
                    <a:pt x="1" y="58"/>
                    <a:pt x="2" y="50"/>
                    <a:pt x="3" y="41"/>
                  </a:cubicBezTo>
                  <a:cubicBezTo>
                    <a:pt x="3" y="37"/>
                    <a:pt x="1" y="32"/>
                    <a:pt x="4" y="28"/>
                  </a:cubicBezTo>
                  <a:cubicBezTo>
                    <a:pt x="5" y="27"/>
                    <a:pt x="4" y="26"/>
                    <a:pt x="3" y="27"/>
                  </a:cubicBezTo>
                  <a:cubicBezTo>
                    <a:pt x="1" y="27"/>
                    <a:pt x="0" y="26"/>
                    <a:pt x="0" y="24"/>
                  </a:cubicBezTo>
                  <a:cubicBezTo>
                    <a:pt x="0" y="23"/>
                    <a:pt x="1" y="22"/>
                    <a:pt x="3" y="22"/>
                  </a:cubicBezTo>
                  <a:cubicBezTo>
                    <a:pt x="5" y="22"/>
                    <a:pt x="6" y="23"/>
                    <a:pt x="7" y="25"/>
                  </a:cubicBezTo>
                  <a:cubicBezTo>
                    <a:pt x="7" y="28"/>
                    <a:pt x="7" y="30"/>
                    <a:pt x="8" y="32"/>
                  </a:cubicBezTo>
                  <a:cubicBezTo>
                    <a:pt x="8" y="34"/>
                    <a:pt x="9" y="34"/>
                    <a:pt x="10" y="32"/>
                  </a:cubicBezTo>
                  <a:close/>
                </a:path>
              </a:pathLst>
            </a:custGeom>
            <a:solidFill>
              <a:srgbClr val="FBCE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0">
              <a:extLst>
                <a:ext uri="{FF2B5EF4-FFF2-40B4-BE49-F238E27FC236}">
                  <a16:creationId xmlns:a16="http://schemas.microsoft.com/office/drawing/2014/main" id="{953759A6-C018-0607-A6AF-7F8662BED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575" y="1922463"/>
              <a:ext cx="152400" cy="369888"/>
            </a:xfrm>
            <a:custGeom>
              <a:avLst/>
              <a:gdLst>
                <a:gd name="T0" fmla="*/ 73 w 73"/>
                <a:gd name="T1" fmla="*/ 171 h 177"/>
                <a:gd name="T2" fmla="*/ 66 w 73"/>
                <a:gd name="T3" fmla="*/ 173 h 177"/>
                <a:gd name="T4" fmla="*/ 56 w 73"/>
                <a:gd name="T5" fmla="*/ 176 h 177"/>
                <a:gd name="T6" fmla="*/ 50 w 73"/>
                <a:gd name="T7" fmla="*/ 172 h 177"/>
                <a:gd name="T8" fmla="*/ 42 w 73"/>
                <a:gd name="T9" fmla="*/ 146 h 177"/>
                <a:gd name="T10" fmla="*/ 26 w 73"/>
                <a:gd name="T11" fmla="*/ 93 h 177"/>
                <a:gd name="T12" fmla="*/ 22 w 73"/>
                <a:gd name="T13" fmla="*/ 82 h 177"/>
                <a:gd name="T14" fmla="*/ 13 w 73"/>
                <a:gd name="T15" fmla="*/ 56 h 177"/>
                <a:gd name="T16" fmla="*/ 8 w 73"/>
                <a:gd name="T17" fmla="*/ 45 h 177"/>
                <a:gd name="T18" fmla="*/ 10 w 73"/>
                <a:gd name="T19" fmla="*/ 37 h 177"/>
                <a:gd name="T20" fmla="*/ 2 w 73"/>
                <a:gd name="T21" fmla="*/ 7 h 177"/>
                <a:gd name="T22" fmla="*/ 3 w 73"/>
                <a:gd name="T23" fmla="*/ 0 h 177"/>
                <a:gd name="T24" fmla="*/ 32 w 73"/>
                <a:gd name="T25" fmla="*/ 68 h 177"/>
                <a:gd name="T26" fmla="*/ 64 w 73"/>
                <a:gd name="T27" fmla="*/ 144 h 177"/>
                <a:gd name="T28" fmla="*/ 73 w 73"/>
                <a:gd name="T29" fmla="*/ 17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177">
                  <a:moveTo>
                    <a:pt x="73" y="171"/>
                  </a:moveTo>
                  <a:cubicBezTo>
                    <a:pt x="70" y="172"/>
                    <a:pt x="68" y="174"/>
                    <a:pt x="66" y="173"/>
                  </a:cubicBezTo>
                  <a:cubicBezTo>
                    <a:pt x="62" y="174"/>
                    <a:pt x="59" y="175"/>
                    <a:pt x="56" y="176"/>
                  </a:cubicBezTo>
                  <a:cubicBezTo>
                    <a:pt x="53" y="177"/>
                    <a:pt x="51" y="176"/>
                    <a:pt x="50" y="172"/>
                  </a:cubicBezTo>
                  <a:cubicBezTo>
                    <a:pt x="48" y="163"/>
                    <a:pt x="44" y="155"/>
                    <a:pt x="42" y="146"/>
                  </a:cubicBezTo>
                  <a:cubicBezTo>
                    <a:pt x="38" y="128"/>
                    <a:pt x="29" y="111"/>
                    <a:pt x="26" y="93"/>
                  </a:cubicBezTo>
                  <a:cubicBezTo>
                    <a:pt x="25" y="89"/>
                    <a:pt x="23" y="85"/>
                    <a:pt x="22" y="82"/>
                  </a:cubicBezTo>
                  <a:cubicBezTo>
                    <a:pt x="18" y="73"/>
                    <a:pt x="15" y="65"/>
                    <a:pt x="13" y="56"/>
                  </a:cubicBezTo>
                  <a:cubicBezTo>
                    <a:pt x="12" y="52"/>
                    <a:pt x="11" y="48"/>
                    <a:pt x="8" y="45"/>
                  </a:cubicBezTo>
                  <a:cubicBezTo>
                    <a:pt x="5" y="41"/>
                    <a:pt x="9" y="40"/>
                    <a:pt x="10" y="37"/>
                  </a:cubicBezTo>
                  <a:cubicBezTo>
                    <a:pt x="8" y="27"/>
                    <a:pt x="6" y="17"/>
                    <a:pt x="2" y="7"/>
                  </a:cubicBezTo>
                  <a:cubicBezTo>
                    <a:pt x="2" y="5"/>
                    <a:pt x="0" y="2"/>
                    <a:pt x="3" y="0"/>
                  </a:cubicBezTo>
                  <a:cubicBezTo>
                    <a:pt x="13" y="23"/>
                    <a:pt x="22" y="45"/>
                    <a:pt x="32" y="68"/>
                  </a:cubicBezTo>
                  <a:cubicBezTo>
                    <a:pt x="43" y="93"/>
                    <a:pt x="54" y="119"/>
                    <a:pt x="64" y="144"/>
                  </a:cubicBezTo>
                  <a:cubicBezTo>
                    <a:pt x="68" y="153"/>
                    <a:pt x="71" y="162"/>
                    <a:pt x="73" y="171"/>
                  </a:cubicBezTo>
                  <a:close/>
                </a:path>
              </a:pathLst>
            </a:custGeom>
            <a:solidFill>
              <a:srgbClr val="FAC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1">
              <a:extLst>
                <a:ext uri="{FF2B5EF4-FFF2-40B4-BE49-F238E27FC236}">
                  <a16:creationId xmlns:a16="http://schemas.microsoft.com/office/drawing/2014/main" id="{B74BCD8F-2760-C2F0-0005-1BC6D0DB5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788" y="2062163"/>
              <a:ext cx="141288" cy="484188"/>
            </a:xfrm>
            <a:custGeom>
              <a:avLst/>
              <a:gdLst>
                <a:gd name="T0" fmla="*/ 65 w 68"/>
                <a:gd name="T1" fmla="*/ 28 h 231"/>
                <a:gd name="T2" fmla="*/ 66 w 68"/>
                <a:gd name="T3" fmla="*/ 46 h 231"/>
                <a:gd name="T4" fmla="*/ 65 w 68"/>
                <a:gd name="T5" fmla="*/ 54 h 231"/>
                <a:gd name="T6" fmla="*/ 66 w 68"/>
                <a:gd name="T7" fmla="*/ 65 h 231"/>
                <a:gd name="T8" fmla="*/ 67 w 68"/>
                <a:gd name="T9" fmla="*/ 70 h 231"/>
                <a:gd name="T10" fmla="*/ 63 w 68"/>
                <a:gd name="T11" fmla="*/ 90 h 231"/>
                <a:gd name="T12" fmla="*/ 62 w 68"/>
                <a:gd name="T13" fmla="*/ 140 h 231"/>
                <a:gd name="T14" fmla="*/ 59 w 68"/>
                <a:gd name="T15" fmla="*/ 195 h 231"/>
                <a:gd name="T16" fmla="*/ 53 w 68"/>
                <a:gd name="T17" fmla="*/ 205 h 231"/>
                <a:gd name="T18" fmla="*/ 42 w 68"/>
                <a:gd name="T19" fmla="*/ 205 h 231"/>
                <a:gd name="T20" fmla="*/ 32 w 68"/>
                <a:gd name="T21" fmla="*/ 206 h 231"/>
                <a:gd name="T22" fmla="*/ 10 w 68"/>
                <a:gd name="T23" fmla="*/ 205 h 231"/>
                <a:gd name="T24" fmla="*/ 4 w 68"/>
                <a:gd name="T25" fmla="*/ 211 h 231"/>
                <a:gd name="T26" fmla="*/ 3 w 68"/>
                <a:gd name="T27" fmla="*/ 227 h 231"/>
                <a:gd name="T28" fmla="*/ 1 w 68"/>
                <a:gd name="T29" fmla="*/ 231 h 231"/>
                <a:gd name="T30" fmla="*/ 1 w 68"/>
                <a:gd name="T31" fmla="*/ 223 h 231"/>
                <a:gd name="T32" fmla="*/ 1 w 68"/>
                <a:gd name="T33" fmla="*/ 207 h 231"/>
                <a:gd name="T34" fmla="*/ 2 w 68"/>
                <a:gd name="T35" fmla="*/ 203 h 231"/>
                <a:gd name="T36" fmla="*/ 11 w 68"/>
                <a:gd name="T37" fmla="*/ 202 h 231"/>
                <a:gd name="T38" fmla="*/ 13 w 68"/>
                <a:gd name="T39" fmla="*/ 202 h 231"/>
                <a:gd name="T40" fmla="*/ 31 w 68"/>
                <a:gd name="T41" fmla="*/ 203 h 231"/>
                <a:gd name="T42" fmla="*/ 40 w 68"/>
                <a:gd name="T43" fmla="*/ 203 h 231"/>
                <a:gd name="T44" fmla="*/ 48 w 68"/>
                <a:gd name="T45" fmla="*/ 198 h 231"/>
                <a:gd name="T46" fmla="*/ 49 w 68"/>
                <a:gd name="T47" fmla="*/ 183 h 231"/>
                <a:gd name="T48" fmla="*/ 50 w 68"/>
                <a:gd name="T49" fmla="*/ 173 h 231"/>
                <a:gd name="T50" fmla="*/ 49 w 68"/>
                <a:gd name="T51" fmla="*/ 159 h 231"/>
                <a:gd name="T52" fmla="*/ 49 w 68"/>
                <a:gd name="T53" fmla="*/ 146 h 231"/>
                <a:gd name="T54" fmla="*/ 51 w 68"/>
                <a:gd name="T55" fmla="*/ 129 h 231"/>
                <a:gd name="T56" fmla="*/ 51 w 68"/>
                <a:gd name="T57" fmla="*/ 121 h 231"/>
                <a:gd name="T58" fmla="*/ 51 w 68"/>
                <a:gd name="T59" fmla="*/ 117 h 231"/>
                <a:gd name="T60" fmla="*/ 53 w 68"/>
                <a:gd name="T61" fmla="*/ 108 h 231"/>
                <a:gd name="T62" fmla="*/ 54 w 68"/>
                <a:gd name="T63" fmla="*/ 101 h 231"/>
                <a:gd name="T64" fmla="*/ 51 w 68"/>
                <a:gd name="T65" fmla="*/ 103 h 231"/>
                <a:gd name="T66" fmla="*/ 46 w 68"/>
                <a:gd name="T67" fmla="*/ 104 h 231"/>
                <a:gd name="T68" fmla="*/ 45 w 68"/>
                <a:gd name="T69" fmla="*/ 100 h 231"/>
                <a:gd name="T70" fmla="*/ 45 w 68"/>
                <a:gd name="T71" fmla="*/ 74 h 231"/>
                <a:gd name="T72" fmla="*/ 42 w 68"/>
                <a:gd name="T73" fmla="*/ 50 h 231"/>
                <a:gd name="T74" fmla="*/ 42 w 68"/>
                <a:gd name="T75" fmla="*/ 47 h 231"/>
                <a:gd name="T76" fmla="*/ 43 w 68"/>
                <a:gd name="T77" fmla="*/ 23 h 231"/>
                <a:gd name="T78" fmla="*/ 37 w 68"/>
                <a:gd name="T79" fmla="*/ 20 h 231"/>
                <a:gd name="T80" fmla="*/ 41 w 68"/>
                <a:gd name="T81" fmla="*/ 0 h 231"/>
                <a:gd name="T82" fmla="*/ 43 w 68"/>
                <a:gd name="T83" fmla="*/ 0 h 231"/>
                <a:gd name="T84" fmla="*/ 47 w 68"/>
                <a:gd name="T85" fmla="*/ 92 h 231"/>
                <a:gd name="T86" fmla="*/ 50 w 68"/>
                <a:gd name="T87" fmla="*/ 86 h 231"/>
                <a:gd name="T88" fmla="*/ 56 w 68"/>
                <a:gd name="T89" fmla="*/ 38 h 231"/>
                <a:gd name="T90" fmla="*/ 60 w 68"/>
                <a:gd name="T91" fmla="*/ 5 h 231"/>
                <a:gd name="T92" fmla="*/ 62 w 68"/>
                <a:gd name="T93" fmla="*/ 3 h 231"/>
                <a:gd name="T94" fmla="*/ 65 w 68"/>
                <a:gd name="T95" fmla="*/ 2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8" h="231">
                  <a:moveTo>
                    <a:pt x="65" y="28"/>
                  </a:moveTo>
                  <a:cubicBezTo>
                    <a:pt x="65" y="34"/>
                    <a:pt x="65" y="40"/>
                    <a:pt x="66" y="46"/>
                  </a:cubicBezTo>
                  <a:cubicBezTo>
                    <a:pt x="67" y="49"/>
                    <a:pt x="67" y="51"/>
                    <a:pt x="65" y="54"/>
                  </a:cubicBezTo>
                  <a:cubicBezTo>
                    <a:pt x="62" y="58"/>
                    <a:pt x="65" y="62"/>
                    <a:pt x="66" y="65"/>
                  </a:cubicBezTo>
                  <a:cubicBezTo>
                    <a:pt x="67" y="67"/>
                    <a:pt x="68" y="68"/>
                    <a:pt x="67" y="70"/>
                  </a:cubicBezTo>
                  <a:cubicBezTo>
                    <a:pt x="64" y="76"/>
                    <a:pt x="63" y="83"/>
                    <a:pt x="63" y="90"/>
                  </a:cubicBezTo>
                  <a:cubicBezTo>
                    <a:pt x="63" y="106"/>
                    <a:pt x="62" y="123"/>
                    <a:pt x="62" y="140"/>
                  </a:cubicBezTo>
                  <a:cubicBezTo>
                    <a:pt x="61" y="158"/>
                    <a:pt x="59" y="177"/>
                    <a:pt x="59" y="195"/>
                  </a:cubicBezTo>
                  <a:cubicBezTo>
                    <a:pt x="59" y="199"/>
                    <a:pt x="59" y="204"/>
                    <a:pt x="53" y="205"/>
                  </a:cubicBezTo>
                  <a:cubicBezTo>
                    <a:pt x="50" y="205"/>
                    <a:pt x="46" y="205"/>
                    <a:pt x="42" y="205"/>
                  </a:cubicBezTo>
                  <a:cubicBezTo>
                    <a:pt x="39" y="208"/>
                    <a:pt x="35" y="207"/>
                    <a:pt x="32" y="206"/>
                  </a:cubicBezTo>
                  <a:cubicBezTo>
                    <a:pt x="25" y="206"/>
                    <a:pt x="18" y="205"/>
                    <a:pt x="10" y="205"/>
                  </a:cubicBezTo>
                  <a:cubicBezTo>
                    <a:pt x="5" y="205"/>
                    <a:pt x="5" y="205"/>
                    <a:pt x="4" y="211"/>
                  </a:cubicBezTo>
                  <a:cubicBezTo>
                    <a:pt x="4" y="216"/>
                    <a:pt x="3" y="221"/>
                    <a:pt x="3" y="227"/>
                  </a:cubicBezTo>
                  <a:cubicBezTo>
                    <a:pt x="3" y="228"/>
                    <a:pt x="4" y="231"/>
                    <a:pt x="1" y="231"/>
                  </a:cubicBezTo>
                  <a:cubicBezTo>
                    <a:pt x="0" y="229"/>
                    <a:pt x="0" y="226"/>
                    <a:pt x="1" y="223"/>
                  </a:cubicBezTo>
                  <a:cubicBezTo>
                    <a:pt x="1" y="218"/>
                    <a:pt x="1" y="213"/>
                    <a:pt x="1" y="207"/>
                  </a:cubicBezTo>
                  <a:cubicBezTo>
                    <a:pt x="1" y="206"/>
                    <a:pt x="1" y="204"/>
                    <a:pt x="2" y="203"/>
                  </a:cubicBezTo>
                  <a:cubicBezTo>
                    <a:pt x="5" y="199"/>
                    <a:pt x="6" y="198"/>
                    <a:pt x="11" y="202"/>
                  </a:cubicBezTo>
                  <a:cubicBezTo>
                    <a:pt x="12" y="202"/>
                    <a:pt x="12" y="203"/>
                    <a:pt x="13" y="202"/>
                  </a:cubicBezTo>
                  <a:cubicBezTo>
                    <a:pt x="19" y="202"/>
                    <a:pt x="25" y="204"/>
                    <a:pt x="31" y="203"/>
                  </a:cubicBezTo>
                  <a:cubicBezTo>
                    <a:pt x="34" y="202"/>
                    <a:pt x="37" y="202"/>
                    <a:pt x="40" y="203"/>
                  </a:cubicBezTo>
                  <a:cubicBezTo>
                    <a:pt x="44" y="204"/>
                    <a:pt x="47" y="202"/>
                    <a:pt x="48" y="198"/>
                  </a:cubicBezTo>
                  <a:cubicBezTo>
                    <a:pt x="49" y="193"/>
                    <a:pt x="49" y="188"/>
                    <a:pt x="49" y="183"/>
                  </a:cubicBezTo>
                  <a:cubicBezTo>
                    <a:pt x="49" y="180"/>
                    <a:pt x="49" y="177"/>
                    <a:pt x="50" y="173"/>
                  </a:cubicBezTo>
                  <a:cubicBezTo>
                    <a:pt x="52" y="169"/>
                    <a:pt x="53" y="164"/>
                    <a:pt x="49" y="159"/>
                  </a:cubicBezTo>
                  <a:cubicBezTo>
                    <a:pt x="47" y="155"/>
                    <a:pt x="47" y="150"/>
                    <a:pt x="49" y="146"/>
                  </a:cubicBezTo>
                  <a:cubicBezTo>
                    <a:pt x="53" y="141"/>
                    <a:pt x="52" y="135"/>
                    <a:pt x="51" y="129"/>
                  </a:cubicBezTo>
                  <a:cubicBezTo>
                    <a:pt x="51" y="127"/>
                    <a:pt x="50" y="124"/>
                    <a:pt x="51" y="121"/>
                  </a:cubicBezTo>
                  <a:cubicBezTo>
                    <a:pt x="52" y="120"/>
                    <a:pt x="52" y="118"/>
                    <a:pt x="51" y="117"/>
                  </a:cubicBezTo>
                  <a:cubicBezTo>
                    <a:pt x="49" y="114"/>
                    <a:pt x="51" y="111"/>
                    <a:pt x="53" y="108"/>
                  </a:cubicBezTo>
                  <a:cubicBezTo>
                    <a:pt x="55" y="106"/>
                    <a:pt x="54" y="104"/>
                    <a:pt x="54" y="101"/>
                  </a:cubicBezTo>
                  <a:cubicBezTo>
                    <a:pt x="53" y="101"/>
                    <a:pt x="52" y="103"/>
                    <a:pt x="51" y="103"/>
                  </a:cubicBezTo>
                  <a:cubicBezTo>
                    <a:pt x="49" y="104"/>
                    <a:pt x="48" y="105"/>
                    <a:pt x="46" y="104"/>
                  </a:cubicBezTo>
                  <a:cubicBezTo>
                    <a:pt x="44" y="103"/>
                    <a:pt x="45" y="101"/>
                    <a:pt x="45" y="100"/>
                  </a:cubicBezTo>
                  <a:cubicBezTo>
                    <a:pt x="45" y="91"/>
                    <a:pt x="45" y="82"/>
                    <a:pt x="45" y="74"/>
                  </a:cubicBezTo>
                  <a:cubicBezTo>
                    <a:pt x="44" y="66"/>
                    <a:pt x="46" y="58"/>
                    <a:pt x="42" y="50"/>
                  </a:cubicBezTo>
                  <a:cubicBezTo>
                    <a:pt x="42" y="50"/>
                    <a:pt x="42" y="48"/>
                    <a:pt x="42" y="47"/>
                  </a:cubicBezTo>
                  <a:cubicBezTo>
                    <a:pt x="45" y="39"/>
                    <a:pt x="42" y="31"/>
                    <a:pt x="43" y="23"/>
                  </a:cubicBezTo>
                  <a:cubicBezTo>
                    <a:pt x="43" y="17"/>
                    <a:pt x="43" y="17"/>
                    <a:pt x="37" y="20"/>
                  </a:cubicBezTo>
                  <a:cubicBezTo>
                    <a:pt x="38" y="13"/>
                    <a:pt x="40" y="6"/>
                    <a:pt x="41" y="0"/>
                  </a:cubicBezTo>
                  <a:cubicBezTo>
                    <a:pt x="42" y="0"/>
                    <a:pt x="42" y="0"/>
                    <a:pt x="43" y="0"/>
                  </a:cubicBezTo>
                  <a:cubicBezTo>
                    <a:pt x="44" y="31"/>
                    <a:pt x="46" y="61"/>
                    <a:pt x="47" y="92"/>
                  </a:cubicBezTo>
                  <a:cubicBezTo>
                    <a:pt x="50" y="91"/>
                    <a:pt x="50" y="89"/>
                    <a:pt x="50" y="86"/>
                  </a:cubicBezTo>
                  <a:cubicBezTo>
                    <a:pt x="51" y="70"/>
                    <a:pt x="54" y="54"/>
                    <a:pt x="56" y="38"/>
                  </a:cubicBezTo>
                  <a:cubicBezTo>
                    <a:pt x="57" y="27"/>
                    <a:pt x="58" y="16"/>
                    <a:pt x="60" y="5"/>
                  </a:cubicBezTo>
                  <a:cubicBezTo>
                    <a:pt x="60" y="4"/>
                    <a:pt x="60" y="4"/>
                    <a:pt x="62" y="3"/>
                  </a:cubicBezTo>
                  <a:cubicBezTo>
                    <a:pt x="63" y="11"/>
                    <a:pt x="64" y="20"/>
                    <a:pt x="65" y="28"/>
                  </a:cubicBezTo>
                  <a:close/>
                </a:path>
              </a:pathLst>
            </a:custGeom>
            <a:solidFill>
              <a:srgbClr val="FDDE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2">
              <a:extLst>
                <a:ext uri="{FF2B5EF4-FFF2-40B4-BE49-F238E27FC236}">
                  <a16:creationId xmlns:a16="http://schemas.microsoft.com/office/drawing/2014/main" id="{DC84232E-DD07-C319-F7B3-8B3AB1D29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2168525"/>
              <a:ext cx="246063" cy="576263"/>
            </a:xfrm>
            <a:custGeom>
              <a:avLst/>
              <a:gdLst>
                <a:gd name="T0" fmla="*/ 7 w 118"/>
                <a:gd name="T1" fmla="*/ 275 h 275"/>
                <a:gd name="T2" fmla="*/ 1 w 118"/>
                <a:gd name="T3" fmla="*/ 272 h 275"/>
                <a:gd name="T4" fmla="*/ 1 w 118"/>
                <a:gd name="T5" fmla="*/ 267 h 275"/>
                <a:gd name="T6" fmla="*/ 11 w 118"/>
                <a:gd name="T7" fmla="*/ 242 h 275"/>
                <a:gd name="T8" fmla="*/ 28 w 118"/>
                <a:gd name="T9" fmla="*/ 199 h 275"/>
                <a:gd name="T10" fmla="*/ 59 w 118"/>
                <a:gd name="T11" fmla="*/ 122 h 275"/>
                <a:gd name="T12" fmla="*/ 90 w 118"/>
                <a:gd name="T13" fmla="*/ 46 h 275"/>
                <a:gd name="T14" fmla="*/ 106 w 118"/>
                <a:gd name="T15" fmla="*/ 7 h 275"/>
                <a:gd name="T16" fmla="*/ 112 w 118"/>
                <a:gd name="T17" fmla="*/ 2 h 275"/>
                <a:gd name="T18" fmla="*/ 118 w 118"/>
                <a:gd name="T19" fmla="*/ 2 h 275"/>
                <a:gd name="T20" fmla="*/ 117 w 118"/>
                <a:gd name="T21" fmla="*/ 7 h 275"/>
                <a:gd name="T22" fmla="*/ 108 w 118"/>
                <a:gd name="T23" fmla="*/ 31 h 275"/>
                <a:gd name="T24" fmla="*/ 92 w 118"/>
                <a:gd name="T25" fmla="*/ 69 h 275"/>
                <a:gd name="T26" fmla="*/ 75 w 118"/>
                <a:gd name="T27" fmla="*/ 112 h 275"/>
                <a:gd name="T28" fmla="*/ 54 w 118"/>
                <a:gd name="T29" fmla="*/ 164 h 275"/>
                <a:gd name="T30" fmla="*/ 26 w 118"/>
                <a:gd name="T31" fmla="*/ 233 h 275"/>
                <a:gd name="T32" fmla="*/ 12 w 118"/>
                <a:gd name="T33" fmla="*/ 268 h 275"/>
                <a:gd name="T34" fmla="*/ 11 w 118"/>
                <a:gd name="T35" fmla="*/ 271 h 275"/>
                <a:gd name="T36" fmla="*/ 7 w 118"/>
                <a:gd name="T3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275">
                  <a:moveTo>
                    <a:pt x="7" y="275"/>
                  </a:moveTo>
                  <a:cubicBezTo>
                    <a:pt x="6" y="273"/>
                    <a:pt x="3" y="274"/>
                    <a:pt x="1" y="272"/>
                  </a:cubicBezTo>
                  <a:cubicBezTo>
                    <a:pt x="0" y="271"/>
                    <a:pt x="0" y="269"/>
                    <a:pt x="1" y="267"/>
                  </a:cubicBezTo>
                  <a:cubicBezTo>
                    <a:pt x="3" y="259"/>
                    <a:pt x="7" y="251"/>
                    <a:pt x="11" y="242"/>
                  </a:cubicBezTo>
                  <a:cubicBezTo>
                    <a:pt x="17" y="228"/>
                    <a:pt x="22" y="213"/>
                    <a:pt x="28" y="199"/>
                  </a:cubicBezTo>
                  <a:cubicBezTo>
                    <a:pt x="39" y="173"/>
                    <a:pt x="49" y="148"/>
                    <a:pt x="59" y="122"/>
                  </a:cubicBezTo>
                  <a:cubicBezTo>
                    <a:pt x="70" y="97"/>
                    <a:pt x="80" y="71"/>
                    <a:pt x="90" y="46"/>
                  </a:cubicBezTo>
                  <a:cubicBezTo>
                    <a:pt x="95" y="33"/>
                    <a:pt x="100" y="19"/>
                    <a:pt x="106" y="7"/>
                  </a:cubicBezTo>
                  <a:cubicBezTo>
                    <a:pt x="107" y="4"/>
                    <a:pt x="107" y="0"/>
                    <a:pt x="112" y="2"/>
                  </a:cubicBezTo>
                  <a:cubicBezTo>
                    <a:pt x="114" y="2"/>
                    <a:pt x="116" y="4"/>
                    <a:pt x="118" y="2"/>
                  </a:cubicBezTo>
                  <a:cubicBezTo>
                    <a:pt x="117" y="3"/>
                    <a:pt x="117" y="5"/>
                    <a:pt x="117" y="7"/>
                  </a:cubicBezTo>
                  <a:cubicBezTo>
                    <a:pt x="115" y="15"/>
                    <a:pt x="111" y="23"/>
                    <a:pt x="108" y="31"/>
                  </a:cubicBezTo>
                  <a:cubicBezTo>
                    <a:pt x="102" y="44"/>
                    <a:pt x="97" y="57"/>
                    <a:pt x="92" y="69"/>
                  </a:cubicBezTo>
                  <a:cubicBezTo>
                    <a:pt x="86" y="83"/>
                    <a:pt x="81" y="97"/>
                    <a:pt x="75" y="112"/>
                  </a:cubicBezTo>
                  <a:cubicBezTo>
                    <a:pt x="68" y="129"/>
                    <a:pt x="61" y="146"/>
                    <a:pt x="54" y="164"/>
                  </a:cubicBezTo>
                  <a:cubicBezTo>
                    <a:pt x="45" y="187"/>
                    <a:pt x="36" y="210"/>
                    <a:pt x="26" y="233"/>
                  </a:cubicBezTo>
                  <a:cubicBezTo>
                    <a:pt x="22" y="244"/>
                    <a:pt x="17" y="256"/>
                    <a:pt x="12" y="268"/>
                  </a:cubicBezTo>
                  <a:cubicBezTo>
                    <a:pt x="11" y="269"/>
                    <a:pt x="10" y="270"/>
                    <a:pt x="11" y="271"/>
                  </a:cubicBezTo>
                  <a:cubicBezTo>
                    <a:pt x="10" y="273"/>
                    <a:pt x="8" y="274"/>
                    <a:pt x="7" y="275"/>
                  </a:cubicBezTo>
                  <a:close/>
                </a:path>
              </a:pathLst>
            </a:custGeom>
            <a:solidFill>
              <a:srgbClr val="DF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3">
              <a:extLst>
                <a:ext uri="{FF2B5EF4-FFF2-40B4-BE49-F238E27FC236}">
                  <a16:creationId xmlns:a16="http://schemas.microsoft.com/office/drawing/2014/main" id="{96CBBBF5-0AC9-F8FA-187F-3E96A3EC3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650" y="2555875"/>
              <a:ext cx="176213" cy="315913"/>
            </a:xfrm>
            <a:custGeom>
              <a:avLst/>
              <a:gdLst>
                <a:gd name="T0" fmla="*/ 1 w 84"/>
                <a:gd name="T1" fmla="*/ 0 h 151"/>
                <a:gd name="T2" fmla="*/ 16 w 84"/>
                <a:gd name="T3" fmla="*/ 25 h 151"/>
                <a:gd name="T4" fmla="*/ 16 w 84"/>
                <a:gd name="T5" fmla="*/ 25 h 151"/>
                <a:gd name="T6" fmla="*/ 12 w 84"/>
                <a:gd name="T7" fmla="*/ 5 h 151"/>
                <a:gd name="T8" fmla="*/ 19 w 84"/>
                <a:gd name="T9" fmla="*/ 17 h 151"/>
                <a:gd name="T10" fmla="*/ 22 w 84"/>
                <a:gd name="T11" fmla="*/ 28 h 151"/>
                <a:gd name="T12" fmla="*/ 29 w 84"/>
                <a:gd name="T13" fmla="*/ 41 h 151"/>
                <a:gd name="T14" fmla="*/ 56 w 84"/>
                <a:gd name="T15" fmla="*/ 93 h 151"/>
                <a:gd name="T16" fmla="*/ 61 w 84"/>
                <a:gd name="T17" fmla="*/ 104 h 151"/>
                <a:gd name="T18" fmla="*/ 75 w 84"/>
                <a:gd name="T19" fmla="*/ 132 h 151"/>
                <a:gd name="T20" fmla="*/ 81 w 84"/>
                <a:gd name="T21" fmla="*/ 135 h 151"/>
                <a:gd name="T22" fmla="*/ 84 w 84"/>
                <a:gd name="T23" fmla="*/ 136 h 151"/>
                <a:gd name="T24" fmla="*/ 62 w 84"/>
                <a:gd name="T25" fmla="*/ 147 h 151"/>
                <a:gd name="T26" fmla="*/ 59 w 84"/>
                <a:gd name="T27" fmla="*/ 151 h 151"/>
                <a:gd name="T28" fmla="*/ 29 w 84"/>
                <a:gd name="T29" fmla="*/ 78 h 151"/>
                <a:gd name="T30" fmla="*/ 17 w 84"/>
                <a:gd name="T31" fmla="*/ 47 h 151"/>
                <a:gd name="T32" fmla="*/ 14 w 84"/>
                <a:gd name="T33" fmla="*/ 40 h 151"/>
                <a:gd name="T34" fmla="*/ 10 w 84"/>
                <a:gd name="T35" fmla="*/ 27 h 151"/>
                <a:gd name="T36" fmla="*/ 7 w 84"/>
                <a:gd name="T37" fmla="*/ 19 h 151"/>
                <a:gd name="T38" fmla="*/ 1 w 84"/>
                <a:gd name="T39" fmla="*/ 4 h 151"/>
                <a:gd name="T40" fmla="*/ 1 w 84"/>
                <a:gd name="T4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4" h="151">
                  <a:moveTo>
                    <a:pt x="1" y="0"/>
                  </a:moveTo>
                  <a:cubicBezTo>
                    <a:pt x="6" y="8"/>
                    <a:pt x="11" y="17"/>
                    <a:pt x="16" y="25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5" y="18"/>
                    <a:pt x="13" y="11"/>
                    <a:pt x="12" y="5"/>
                  </a:cubicBezTo>
                  <a:cubicBezTo>
                    <a:pt x="15" y="8"/>
                    <a:pt x="20" y="11"/>
                    <a:pt x="19" y="17"/>
                  </a:cubicBezTo>
                  <a:cubicBezTo>
                    <a:pt x="18" y="21"/>
                    <a:pt x="20" y="25"/>
                    <a:pt x="22" y="28"/>
                  </a:cubicBezTo>
                  <a:cubicBezTo>
                    <a:pt x="25" y="32"/>
                    <a:pt x="27" y="37"/>
                    <a:pt x="29" y="41"/>
                  </a:cubicBezTo>
                  <a:cubicBezTo>
                    <a:pt x="38" y="59"/>
                    <a:pt x="46" y="76"/>
                    <a:pt x="56" y="93"/>
                  </a:cubicBezTo>
                  <a:cubicBezTo>
                    <a:pt x="58" y="97"/>
                    <a:pt x="59" y="100"/>
                    <a:pt x="61" y="104"/>
                  </a:cubicBezTo>
                  <a:cubicBezTo>
                    <a:pt x="64" y="114"/>
                    <a:pt x="70" y="123"/>
                    <a:pt x="75" y="132"/>
                  </a:cubicBezTo>
                  <a:cubicBezTo>
                    <a:pt x="76" y="135"/>
                    <a:pt x="78" y="136"/>
                    <a:pt x="81" y="135"/>
                  </a:cubicBezTo>
                  <a:cubicBezTo>
                    <a:pt x="82" y="135"/>
                    <a:pt x="83" y="135"/>
                    <a:pt x="84" y="136"/>
                  </a:cubicBezTo>
                  <a:cubicBezTo>
                    <a:pt x="77" y="140"/>
                    <a:pt x="70" y="143"/>
                    <a:pt x="62" y="147"/>
                  </a:cubicBezTo>
                  <a:cubicBezTo>
                    <a:pt x="61" y="148"/>
                    <a:pt x="59" y="148"/>
                    <a:pt x="59" y="151"/>
                  </a:cubicBezTo>
                  <a:cubicBezTo>
                    <a:pt x="47" y="128"/>
                    <a:pt x="38" y="103"/>
                    <a:pt x="29" y="78"/>
                  </a:cubicBezTo>
                  <a:cubicBezTo>
                    <a:pt x="25" y="68"/>
                    <a:pt x="20" y="58"/>
                    <a:pt x="17" y="47"/>
                  </a:cubicBezTo>
                  <a:cubicBezTo>
                    <a:pt x="16" y="45"/>
                    <a:pt x="16" y="42"/>
                    <a:pt x="14" y="40"/>
                  </a:cubicBezTo>
                  <a:cubicBezTo>
                    <a:pt x="12" y="36"/>
                    <a:pt x="10" y="31"/>
                    <a:pt x="10" y="27"/>
                  </a:cubicBezTo>
                  <a:cubicBezTo>
                    <a:pt x="8" y="24"/>
                    <a:pt x="9" y="21"/>
                    <a:pt x="7" y="19"/>
                  </a:cubicBezTo>
                  <a:cubicBezTo>
                    <a:pt x="5" y="14"/>
                    <a:pt x="2" y="9"/>
                    <a:pt x="1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AC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4">
              <a:extLst>
                <a:ext uri="{FF2B5EF4-FFF2-40B4-BE49-F238E27FC236}">
                  <a16:creationId xmlns:a16="http://schemas.microsoft.com/office/drawing/2014/main" id="{A03D6ED9-A180-2FB7-3A19-5BE622AC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1870075"/>
              <a:ext cx="114300" cy="377825"/>
            </a:xfrm>
            <a:custGeom>
              <a:avLst/>
              <a:gdLst>
                <a:gd name="T0" fmla="*/ 39 w 55"/>
                <a:gd name="T1" fmla="*/ 42 h 181"/>
                <a:gd name="T2" fmla="*/ 48 w 55"/>
                <a:gd name="T3" fmla="*/ 18 h 181"/>
                <a:gd name="T4" fmla="*/ 55 w 55"/>
                <a:gd name="T5" fmla="*/ 0 h 181"/>
                <a:gd name="T6" fmla="*/ 50 w 55"/>
                <a:gd name="T7" fmla="*/ 31 h 181"/>
                <a:gd name="T8" fmla="*/ 32 w 55"/>
                <a:gd name="T9" fmla="*/ 127 h 181"/>
                <a:gd name="T10" fmla="*/ 19 w 55"/>
                <a:gd name="T11" fmla="*/ 181 h 181"/>
                <a:gd name="T12" fmla="*/ 2 w 55"/>
                <a:gd name="T13" fmla="*/ 175 h 181"/>
                <a:gd name="T14" fmla="*/ 1 w 55"/>
                <a:gd name="T15" fmla="*/ 168 h 181"/>
                <a:gd name="T16" fmla="*/ 10 w 55"/>
                <a:gd name="T17" fmla="*/ 136 h 181"/>
                <a:gd name="T18" fmla="*/ 29 w 55"/>
                <a:gd name="T19" fmla="*/ 68 h 181"/>
                <a:gd name="T20" fmla="*/ 36 w 55"/>
                <a:gd name="T21" fmla="*/ 44 h 181"/>
                <a:gd name="T22" fmla="*/ 39 w 55"/>
                <a:gd name="T23" fmla="*/ 42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181">
                  <a:moveTo>
                    <a:pt x="39" y="42"/>
                  </a:moveTo>
                  <a:cubicBezTo>
                    <a:pt x="43" y="35"/>
                    <a:pt x="45" y="26"/>
                    <a:pt x="48" y="18"/>
                  </a:cubicBezTo>
                  <a:cubicBezTo>
                    <a:pt x="50" y="12"/>
                    <a:pt x="52" y="6"/>
                    <a:pt x="55" y="0"/>
                  </a:cubicBezTo>
                  <a:cubicBezTo>
                    <a:pt x="54" y="11"/>
                    <a:pt x="52" y="21"/>
                    <a:pt x="50" y="31"/>
                  </a:cubicBezTo>
                  <a:cubicBezTo>
                    <a:pt x="44" y="63"/>
                    <a:pt x="38" y="95"/>
                    <a:pt x="32" y="127"/>
                  </a:cubicBezTo>
                  <a:cubicBezTo>
                    <a:pt x="28" y="145"/>
                    <a:pt x="25" y="163"/>
                    <a:pt x="19" y="181"/>
                  </a:cubicBezTo>
                  <a:cubicBezTo>
                    <a:pt x="14" y="178"/>
                    <a:pt x="7" y="178"/>
                    <a:pt x="2" y="175"/>
                  </a:cubicBezTo>
                  <a:cubicBezTo>
                    <a:pt x="0" y="173"/>
                    <a:pt x="0" y="170"/>
                    <a:pt x="1" y="168"/>
                  </a:cubicBezTo>
                  <a:cubicBezTo>
                    <a:pt x="4" y="157"/>
                    <a:pt x="7" y="147"/>
                    <a:pt x="10" y="136"/>
                  </a:cubicBezTo>
                  <a:cubicBezTo>
                    <a:pt x="16" y="113"/>
                    <a:pt x="24" y="91"/>
                    <a:pt x="29" y="68"/>
                  </a:cubicBezTo>
                  <a:cubicBezTo>
                    <a:pt x="31" y="60"/>
                    <a:pt x="34" y="52"/>
                    <a:pt x="36" y="44"/>
                  </a:cubicBezTo>
                  <a:cubicBezTo>
                    <a:pt x="37" y="42"/>
                    <a:pt x="37" y="41"/>
                    <a:pt x="39" y="42"/>
                  </a:cubicBezTo>
                  <a:close/>
                </a:path>
              </a:pathLst>
            </a:custGeom>
            <a:solidFill>
              <a:srgbClr val="F8C3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5">
              <a:extLst>
                <a:ext uri="{FF2B5EF4-FFF2-40B4-BE49-F238E27FC236}">
                  <a16:creationId xmlns:a16="http://schemas.microsoft.com/office/drawing/2014/main" id="{DCF15D44-C359-CB6F-F45C-74C59544F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0" y="2527300"/>
              <a:ext cx="198438" cy="322263"/>
            </a:xfrm>
            <a:custGeom>
              <a:avLst/>
              <a:gdLst>
                <a:gd name="T0" fmla="*/ 73 w 95"/>
                <a:gd name="T1" fmla="*/ 29 h 154"/>
                <a:gd name="T2" fmla="*/ 77 w 95"/>
                <a:gd name="T3" fmla="*/ 25 h 154"/>
                <a:gd name="T4" fmla="*/ 95 w 95"/>
                <a:gd name="T5" fmla="*/ 0 h 154"/>
                <a:gd name="T6" fmla="*/ 86 w 95"/>
                <a:gd name="T7" fmla="*/ 20 h 154"/>
                <a:gd name="T8" fmla="*/ 31 w 95"/>
                <a:gd name="T9" fmla="*/ 131 h 154"/>
                <a:gd name="T10" fmla="*/ 17 w 95"/>
                <a:gd name="T11" fmla="*/ 154 h 154"/>
                <a:gd name="T12" fmla="*/ 3 w 95"/>
                <a:gd name="T13" fmla="*/ 144 h 154"/>
                <a:gd name="T14" fmla="*/ 2 w 95"/>
                <a:gd name="T15" fmla="*/ 139 h 154"/>
                <a:gd name="T16" fmla="*/ 15 w 95"/>
                <a:gd name="T17" fmla="*/ 120 h 154"/>
                <a:gd name="T18" fmla="*/ 61 w 95"/>
                <a:gd name="T19" fmla="*/ 47 h 154"/>
                <a:gd name="T20" fmla="*/ 73 w 95"/>
                <a:gd name="T21" fmla="*/ 29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54">
                  <a:moveTo>
                    <a:pt x="73" y="29"/>
                  </a:moveTo>
                  <a:cubicBezTo>
                    <a:pt x="75" y="29"/>
                    <a:pt x="76" y="27"/>
                    <a:pt x="77" y="25"/>
                  </a:cubicBezTo>
                  <a:cubicBezTo>
                    <a:pt x="84" y="17"/>
                    <a:pt x="89" y="8"/>
                    <a:pt x="95" y="0"/>
                  </a:cubicBezTo>
                  <a:cubicBezTo>
                    <a:pt x="94" y="7"/>
                    <a:pt x="90" y="13"/>
                    <a:pt x="86" y="20"/>
                  </a:cubicBezTo>
                  <a:cubicBezTo>
                    <a:pt x="68" y="57"/>
                    <a:pt x="50" y="94"/>
                    <a:pt x="31" y="131"/>
                  </a:cubicBezTo>
                  <a:cubicBezTo>
                    <a:pt x="27" y="139"/>
                    <a:pt x="22" y="146"/>
                    <a:pt x="17" y="154"/>
                  </a:cubicBezTo>
                  <a:cubicBezTo>
                    <a:pt x="13" y="149"/>
                    <a:pt x="7" y="148"/>
                    <a:pt x="3" y="144"/>
                  </a:cubicBezTo>
                  <a:cubicBezTo>
                    <a:pt x="1" y="143"/>
                    <a:pt x="0" y="141"/>
                    <a:pt x="2" y="139"/>
                  </a:cubicBezTo>
                  <a:cubicBezTo>
                    <a:pt x="8" y="133"/>
                    <a:pt x="11" y="126"/>
                    <a:pt x="15" y="120"/>
                  </a:cubicBezTo>
                  <a:cubicBezTo>
                    <a:pt x="30" y="95"/>
                    <a:pt x="46" y="71"/>
                    <a:pt x="61" y="47"/>
                  </a:cubicBezTo>
                  <a:cubicBezTo>
                    <a:pt x="65" y="41"/>
                    <a:pt x="68" y="35"/>
                    <a:pt x="73" y="29"/>
                  </a:cubicBezTo>
                  <a:close/>
                </a:path>
              </a:pathLst>
            </a:custGeom>
            <a:solidFill>
              <a:srgbClr val="F8C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6">
              <a:extLst>
                <a:ext uri="{FF2B5EF4-FFF2-40B4-BE49-F238E27FC236}">
                  <a16:creationId xmlns:a16="http://schemas.microsoft.com/office/drawing/2014/main" id="{77B833AB-AE5C-9A8B-CA01-F575E7944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450" y="2305050"/>
              <a:ext cx="112713" cy="369888"/>
            </a:xfrm>
            <a:custGeom>
              <a:avLst/>
              <a:gdLst>
                <a:gd name="T0" fmla="*/ 42 w 54"/>
                <a:gd name="T1" fmla="*/ 5 h 177"/>
                <a:gd name="T2" fmla="*/ 41 w 54"/>
                <a:gd name="T3" fmla="*/ 42 h 177"/>
                <a:gd name="T4" fmla="*/ 43 w 54"/>
                <a:gd name="T5" fmla="*/ 39 h 177"/>
                <a:gd name="T6" fmla="*/ 52 w 54"/>
                <a:gd name="T7" fmla="*/ 7 h 177"/>
                <a:gd name="T8" fmla="*/ 54 w 54"/>
                <a:gd name="T9" fmla="*/ 2 h 177"/>
                <a:gd name="T10" fmla="*/ 50 w 54"/>
                <a:gd name="T11" fmla="*/ 37 h 177"/>
                <a:gd name="T12" fmla="*/ 49 w 54"/>
                <a:gd name="T13" fmla="*/ 44 h 177"/>
                <a:gd name="T14" fmla="*/ 48 w 54"/>
                <a:gd name="T15" fmla="*/ 34 h 177"/>
                <a:gd name="T16" fmla="*/ 45 w 54"/>
                <a:gd name="T17" fmla="*/ 42 h 177"/>
                <a:gd name="T18" fmla="*/ 39 w 54"/>
                <a:gd name="T19" fmla="*/ 67 h 177"/>
                <a:gd name="T20" fmla="*/ 36 w 54"/>
                <a:gd name="T21" fmla="*/ 76 h 177"/>
                <a:gd name="T22" fmla="*/ 25 w 54"/>
                <a:gd name="T23" fmla="*/ 122 h 177"/>
                <a:gd name="T24" fmla="*/ 18 w 54"/>
                <a:gd name="T25" fmla="*/ 149 h 177"/>
                <a:gd name="T26" fmla="*/ 13 w 54"/>
                <a:gd name="T27" fmla="*/ 168 h 177"/>
                <a:gd name="T28" fmla="*/ 16 w 54"/>
                <a:gd name="T29" fmla="*/ 173 h 177"/>
                <a:gd name="T30" fmla="*/ 20 w 54"/>
                <a:gd name="T31" fmla="*/ 177 h 177"/>
                <a:gd name="T32" fmla="*/ 2 w 54"/>
                <a:gd name="T33" fmla="*/ 173 h 177"/>
                <a:gd name="T34" fmla="*/ 1 w 54"/>
                <a:gd name="T35" fmla="*/ 166 h 177"/>
                <a:gd name="T36" fmla="*/ 9 w 54"/>
                <a:gd name="T37" fmla="*/ 126 h 177"/>
                <a:gd name="T38" fmla="*/ 16 w 54"/>
                <a:gd name="T39" fmla="*/ 100 h 177"/>
                <a:gd name="T40" fmla="*/ 23 w 54"/>
                <a:gd name="T41" fmla="*/ 72 h 177"/>
                <a:gd name="T42" fmla="*/ 22 w 54"/>
                <a:gd name="T43" fmla="*/ 67 h 177"/>
                <a:gd name="T44" fmla="*/ 24 w 54"/>
                <a:gd name="T45" fmla="*/ 56 h 177"/>
                <a:gd name="T46" fmla="*/ 27 w 54"/>
                <a:gd name="T47" fmla="*/ 43 h 177"/>
                <a:gd name="T48" fmla="*/ 31 w 54"/>
                <a:gd name="T49" fmla="*/ 28 h 177"/>
                <a:gd name="T50" fmla="*/ 32 w 54"/>
                <a:gd name="T51" fmla="*/ 27 h 177"/>
                <a:gd name="T52" fmla="*/ 37 w 54"/>
                <a:gd name="T53" fmla="*/ 5 h 177"/>
                <a:gd name="T54" fmla="*/ 38 w 54"/>
                <a:gd name="T55" fmla="*/ 3 h 177"/>
                <a:gd name="T56" fmla="*/ 41 w 54"/>
                <a:gd name="T57" fmla="*/ 0 h 177"/>
                <a:gd name="T58" fmla="*/ 42 w 54"/>
                <a:gd name="T59" fmla="*/ 4 h 177"/>
                <a:gd name="T60" fmla="*/ 42 w 54"/>
                <a:gd name="T61" fmla="*/ 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" h="177">
                  <a:moveTo>
                    <a:pt x="42" y="5"/>
                  </a:moveTo>
                  <a:cubicBezTo>
                    <a:pt x="42" y="17"/>
                    <a:pt x="41" y="29"/>
                    <a:pt x="41" y="42"/>
                  </a:cubicBezTo>
                  <a:cubicBezTo>
                    <a:pt x="42" y="41"/>
                    <a:pt x="42" y="40"/>
                    <a:pt x="43" y="39"/>
                  </a:cubicBezTo>
                  <a:cubicBezTo>
                    <a:pt x="46" y="28"/>
                    <a:pt x="49" y="18"/>
                    <a:pt x="52" y="7"/>
                  </a:cubicBezTo>
                  <a:cubicBezTo>
                    <a:pt x="53" y="5"/>
                    <a:pt x="53" y="3"/>
                    <a:pt x="54" y="2"/>
                  </a:cubicBezTo>
                  <a:cubicBezTo>
                    <a:pt x="54" y="14"/>
                    <a:pt x="52" y="26"/>
                    <a:pt x="50" y="37"/>
                  </a:cubicBezTo>
                  <a:cubicBezTo>
                    <a:pt x="50" y="40"/>
                    <a:pt x="50" y="42"/>
                    <a:pt x="49" y="44"/>
                  </a:cubicBezTo>
                  <a:cubicBezTo>
                    <a:pt x="46" y="41"/>
                    <a:pt x="48" y="37"/>
                    <a:pt x="48" y="34"/>
                  </a:cubicBezTo>
                  <a:cubicBezTo>
                    <a:pt x="47" y="36"/>
                    <a:pt x="46" y="39"/>
                    <a:pt x="45" y="42"/>
                  </a:cubicBezTo>
                  <a:cubicBezTo>
                    <a:pt x="41" y="50"/>
                    <a:pt x="40" y="58"/>
                    <a:pt x="39" y="67"/>
                  </a:cubicBezTo>
                  <a:cubicBezTo>
                    <a:pt x="38" y="70"/>
                    <a:pt x="37" y="73"/>
                    <a:pt x="36" y="76"/>
                  </a:cubicBezTo>
                  <a:cubicBezTo>
                    <a:pt x="31" y="91"/>
                    <a:pt x="28" y="107"/>
                    <a:pt x="25" y="122"/>
                  </a:cubicBezTo>
                  <a:cubicBezTo>
                    <a:pt x="23" y="131"/>
                    <a:pt x="21" y="140"/>
                    <a:pt x="18" y="149"/>
                  </a:cubicBezTo>
                  <a:cubicBezTo>
                    <a:pt x="17" y="155"/>
                    <a:pt x="16" y="162"/>
                    <a:pt x="13" y="168"/>
                  </a:cubicBezTo>
                  <a:cubicBezTo>
                    <a:pt x="12" y="171"/>
                    <a:pt x="13" y="172"/>
                    <a:pt x="16" y="173"/>
                  </a:cubicBezTo>
                  <a:cubicBezTo>
                    <a:pt x="17" y="174"/>
                    <a:pt x="20" y="174"/>
                    <a:pt x="20" y="177"/>
                  </a:cubicBezTo>
                  <a:cubicBezTo>
                    <a:pt x="14" y="176"/>
                    <a:pt x="8" y="174"/>
                    <a:pt x="2" y="173"/>
                  </a:cubicBezTo>
                  <a:cubicBezTo>
                    <a:pt x="0" y="171"/>
                    <a:pt x="0" y="169"/>
                    <a:pt x="1" y="166"/>
                  </a:cubicBezTo>
                  <a:cubicBezTo>
                    <a:pt x="5" y="153"/>
                    <a:pt x="6" y="139"/>
                    <a:pt x="9" y="126"/>
                  </a:cubicBezTo>
                  <a:cubicBezTo>
                    <a:pt x="11" y="118"/>
                    <a:pt x="14" y="109"/>
                    <a:pt x="16" y="100"/>
                  </a:cubicBezTo>
                  <a:cubicBezTo>
                    <a:pt x="18" y="91"/>
                    <a:pt x="20" y="81"/>
                    <a:pt x="23" y="72"/>
                  </a:cubicBezTo>
                  <a:cubicBezTo>
                    <a:pt x="24" y="70"/>
                    <a:pt x="23" y="69"/>
                    <a:pt x="22" y="67"/>
                  </a:cubicBezTo>
                  <a:cubicBezTo>
                    <a:pt x="21" y="63"/>
                    <a:pt x="22" y="59"/>
                    <a:pt x="24" y="56"/>
                  </a:cubicBezTo>
                  <a:cubicBezTo>
                    <a:pt x="26" y="52"/>
                    <a:pt x="26" y="47"/>
                    <a:pt x="27" y="43"/>
                  </a:cubicBezTo>
                  <a:cubicBezTo>
                    <a:pt x="28" y="38"/>
                    <a:pt x="28" y="33"/>
                    <a:pt x="31" y="28"/>
                  </a:cubicBezTo>
                  <a:cubicBezTo>
                    <a:pt x="31" y="28"/>
                    <a:pt x="32" y="27"/>
                    <a:pt x="32" y="27"/>
                  </a:cubicBezTo>
                  <a:cubicBezTo>
                    <a:pt x="31" y="19"/>
                    <a:pt x="36" y="12"/>
                    <a:pt x="37" y="5"/>
                  </a:cubicBezTo>
                  <a:cubicBezTo>
                    <a:pt x="37" y="4"/>
                    <a:pt x="38" y="3"/>
                    <a:pt x="38" y="3"/>
                  </a:cubicBezTo>
                  <a:cubicBezTo>
                    <a:pt x="39" y="1"/>
                    <a:pt x="40" y="0"/>
                    <a:pt x="41" y="0"/>
                  </a:cubicBezTo>
                  <a:cubicBezTo>
                    <a:pt x="43" y="1"/>
                    <a:pt x="42" y="2"/>
                    <a:pt x="42" y="4"/>
                  </a:cubicBezTo>
                  <a:cubicBezTo>
                    <a:pt x="42" y="4"/>
                    <a:pt x="42" y="5"/>
                    <a:pt x="42" y="5"/>
                  </a:cubicBezTo>
                  <a:close/>
                </a:path>
              </a:pathLst>
            </a:custGeom>
            <a:solidFill>
              <a:srgbClr val="FBD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7">
              <a:extLst>
                <a:ext uri="{FF2B5EF4-FFF2-40B4-BE49-F238E27FC236}">
                  <a16:creationId xmlns:a16="http://schemas.microsoft.com/office/drawing/2014/main" id="{C10D6B40-C2CA-F68F-C393-244F6FC9D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675" y="2638425"/>
              <a:ext cx="157163" cy="309563"/>
            </a:xfrm>
            <a:custGeom>
              <a:avLst/>
              <a:gdLst>
                <a:gd name="T0" fmla="*/ 4 w 75"/>
                <a:gd name="T1" fmla="*/ 5 h 148"/>
                <a:gd name="T2" fmla="*/ 24 w 75"/>
                <a:gd name="T3" fmla="*/ 29 h 148"/>
                <a:gd name="T4" fmla="*/ 29 w 75"/>
                <a:gd name="T5" fmla="*/ 34 h 148"/>
                <a:gd name="T6" fmla="*/ 16 w 75"/>
                <a:gd name="T7" fmla="*/ 4 h 148"/>
                <a:gd name="T8" fmla="*/ 15 w 75"/>
                <a:gd name="T9" fmla="*/ 0 h 148"/>
                <a:gd name="T10" fmla="*/ 33 w 75"/>
                <a:gd name="T11" fmla="*/ 25 h 148"/>
                <a:gd name="T12" fmla="*/ 37 w 75"/>
                <a:gd name="T13" fmla="*/ 33 h 148"/>
                <a:gd name="T14" fmla="*/ 56 w 75"/>
                <a:gd name="T15" fmla="*/ 87 h 148"/>
                <a:gd name="T16" fmla="*/ 67 w 75"/>
                <a:gd name="T17" fmla="*/ 121 h 148"/>
                <a:gd name="T18" fmla="*/ 69 w 75"/>
                <a:gd name="T19" fmla="*/ 129 h 148"/>
                <a:gd name="T20" fmla="*/ 73 w 75"/>
                <a:gd name="T21" fmla="*/ 140 h 148"/>
                <a:gd name="T22" fmla="*/ 73 w 75"/>
                <a:gd name="T23" fmla="*/ 140 h 148"/>
                <a:gd name="T24" fmla="*/ 74 w 75"/>
                <a:gd name="T25" fmla="*/ 143 h 148"/>
                <a:gd name="T26" fmla="*/ 73 w 75"/>
                <a:gd name="T27" fmla="*/ 147 h 148"/>
                <a:gd name="T28" fmla="*/ 70 w 75"/>
                <a:gd name="T29" fmla="*/ 145 h 148"/>
                <a:gd name="T30" fmla="*/ 61 w 75"/>
                <a:gd name="T31" fmla="*/ 130 h 148"/>
                <a:gd name="T32" fmla="*/ 38 w 75"/>
                <a:gd name="T33" fmla="*/ 83 h 148"/>
                <a:gd name="T34" fmla="*/ 27 w 75"/>
                <a:gd name="T35" fmla="*/ 62 h 148"/>
                <a:gd name="T36" fmla="*/ 18 w 75"/>
                <a:gd name="T37" fmla="*/ 44 h 148"/>
                <a:gd name="T38" fmla="*/ 5 w 75"/>
                <a:gd name="T39" fmla="*/ 16 h 148"/>
                <a:gd name="T40" fmla="*/ 1 w 75"/>
                <a:gd name="T41" fmla="*/ 8 h 148"/>
                <a:gd name="T42" fmla="*/ 4 w 75"/>
                <a:gd name="T43" fmla="*/ 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5" h="148">
                  <a:moveTo>
                    <a:pt x="4" y="5"/>
                  </a:moveTo>
                  <a:cubicBezTo>
                    <a:pt x="12" y="12"/>
                    <a:pt x="17" y="21"/>
                    <a:pt x="24" y="29"/>
                  </a:cubicBezTo>
                  <a:cubicBezTo>
                    <a:pt x="25" y="31"/>
                    <a:pt x="26" y="33"/>
                    <a:pt x="29" y="34"/>
                  </a:cubicBezTo>
                  <a:cubicBezTo>
                    <a:pt x="25" y="23"/>
                    <a:pt x="20" y="14"/>
                    <a:pt x="16" y="4"/>
                  </a:cubicBezTo>
                  <a:cubicBezTo>
                    <a:pt x="16" y="2"/>
                    <a:pt x="15" y="1"/>
                    <a:pt x="15" y="0"/>
                  </a:cubicBezTo>
                  <a:cubicBezTo>
                    <a:pt x="22" y="8"/>
                    <a:pt x="27" y="17"/>
                    <a:pt x="33" y="25"/>
                  </a:cubicBezTo>
                  <a:cubicBezTo>
                    <a:pt x="34" y="28"/>
                    <a:pt x="36" y="30"/>
                    <a:pt x="37" y="33"/>
                  </a:cubicBezTo>
                  <a:cubicBezTo>
                    <a:pt x="45" y="50"/>
                    <a:pt x="49" y="69"/>
                    <a:pt x="56" y="87"/>
                  </a:cubicBezTo>
                  <a:cubicBezTo>
                    <a:pt x="60" y="98"/>
                    <a:pt x="61" y="110"/>
                    <a:pt x="67" y="121"/>
                  </a:cubicBezTo>
                  <a:cubicBezTo>
                    <a:pt x="68" y="123"/>
                    <a:pt x="67" y="126"/>
                    <a:pt x="69" y="129"/>
                  </a:cubicBezTo>
                  <a:cubicBezTo>
                    <a:pt x="70" y="133"/>
                    <a:pt x="71" y="136"/>
                    <a:pt x="73" y="140"/>
                  </a:cubicBezTo>
                  <a:cubicBezTo>
                    <a:pt x="73" y="140"/>
                    <a:pt x="73" y="140"/>
                    <a:pt x="73" y="140"/>
                  </a:cubicBezTo>
                  <a:cubicBezTo>
                    <a:pt x="74" y="141"/>
                    <a:pt x="73" y="142"/>
                    <a:pt x="74" y="143"/>
                  </a:cubicBezTo>
                  <a:cubicBezTo>
                    <a:pt x="74" y="144"/>
                    <a:pt x="75" y="146"/>
                    <a:pt x="73" y="147"/>
                  </a:cubicBezTo>
                  <a:cubicBezTo>
                    <a:pt x="72" y="148"/>
                    <a:pt x="71" y="146"/>
                    <a:pt x="70" y="145"/>
                  </a:cubicBezTo>
                  <a:cubicBezTo>
                    <a:pt x="65" y="141"/>
                    <a:pt x="63" y="135"/>
                    <a:pt x="61" y="130"/>
                  </a:cubicBezTo>
                  <a:cubicBezTo>
                    <a:pt x="53" y="115"/>
                    <a:pt x="45" y="99"/>
                    <a:pt x="38" y="83"/>
                  </a:cubicBezTo>
                  <a:cubicBezTo>
                    <a:pt x="34" y="76"/>
                    <a:pt x="30" y="69"/>
                    <a:pt x="27" y="62"/>
                  </a:cubicBezTo>
                  <a:cubicBezTo>
                    <a:pt x="24" y="56"/>
                    <a:pt x="21" y="50"/>
                    <a:pt x="18" y="44"/>
                  </a:cubicBezTo>
                  <a:cubicBezTo>
                    <a:pt x="13" y="35"/>
                    <a:pt x="8" y="26"/>
                    <a:pt x="5" y="16"/>
                  </a:cubicBezTo>
                  <a:cubicBezTo>
                    <a:pt x="4" y="13"/>
                    <a:pt x="3" y="10"/>
                    <a:pt x="1" y="8"/>
                  </a:cubicBezTo>
                  <a:cubicBezTo>
                    <a:pt x="0" y="6"/>
                    <a:pt x="1" y="4"/>
                    <a:pt x="4" y="5"/>
                  </a:cubicBezTo>
                  <a:close/>
                </a:path>
              </a:pathLst>
            </a:custGeom>
            <a:solidFill>
              <a:srgbClr val="FBD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8">
              <a:extLst>
                <a:ext uri="{FF2B5EF4-FFF2-40B4-BE49-F238E27FC236}">
                  <a16:creationId xmlns:a16="http://schemas.microsoft.com/office/drawing/2014/main" id="{90B08909-9290-4C45-3620-F330B4232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2501900"/>
              <a:ext cx="179388" cy="304800"/>
            </a:xfrm>
            <a:custGeom>
              <a:avLst/>
              <a:gdLst>
                <a:gd name="T0" fmla="*/ 10 w 86"/>
                <a:gd name="T1" fmla="*/ 25 h 146"/>
                <a:gd name="T2" fmla="*/ 0 w 86"/>
                <a:gd name="T3" fmla="*/ 1 h 146"/>
                <a:gd name="T4" fmla="*/ 4 w 86"/>
                <a:gd name="T5" fmla="*/ 2 h 146"/>
                <a:gd name="T6" fmla="*/ 9 w 86"/>
                <a:gd name="T7" fmla="*/ 11 h 146"/>
                <a:gd name="T8" fmla="*/ 9 w 86"/>
                <a:gd name="T9" fmla="*/ 11 h 146"/>
                <a:gd name="T10" fmla="*/ 15 w 86"/>
                <a:gd name="T11" fmla="*/ 20 h 146"/>
                <a:gd name="T12" fmla="*/ 19 w 86"/>
                <a:gd name="T13" fmla="*/ 26 h 146"/>
                <a:gd name="T14" fmla="*/ 25 w 86"/>
                <a:gd name="T15" fmla="*/ 35 h 146"/>
                <a:gd name="T16" fmla="*/ 25 w 86"/>
                <a:gd name="T17" fmla="*/ 35 h 146"/>
                <a:gd name="T18" fmla="*/ 28 w 86"/>
                <a:gd name="T19" fmla="*/ 41 h 146"/>
                <a:gd name="T20" fmla="*/ 60 w 86"/>
                <a:gd name="T21" fmla="*/ 92 h 146"/>
                <a:gd name="T22" fmla="*/ 85 w 86"/>
                <a:gd name="T23" fmla="*/ 136 h 146"/>
                <a:gd name="T24" fmla="*/ 86 w 86"/>
                <a:gd name="T25" fmla="*/ 140 h 146"/>
                <a:gd name="T26" fmla="*/ 73 w 86"/>
                <a:gd name="T27" fmla="*/ 146 h 146"/>
                <a:gd name="T28" fmla="*/ 65 w 86"/>
                <a:gd name="T29" fmla="*/ 138 h 146"/>
                <a:gd name="T30" fmla="*/ 54 w 86"/>
                <a:gd name="T31" fmla="*/ 116 h 146"/>
                <a:gd name="T32" fmla="*/ 42 w 86"/>
                <a:gd name="T33" fmla="*/ 92 h 146"/>
                <a:gd name="T34" fmla="*/ 33 w 86"/>
                <a:gd name="T35" fmla="*/ 72 h 146"/>
                <a:gd name="T36" fmla="*/ 25 w 86"/>
                <a:gd name="T37" fmla="*/ 57 h 146"/>
                <a:gd name="T38" fmla="*/ 14 w 86"/>
                <a:gd name="T39" fmla="*/ 37 h 146"/>
                <a:gd name="T40" fmla="*/ 12 w 86"/>
                <a:gd name="T41" fmla="*/ 28 h 146"/>
                <a:gd name="T42" fmla="*/ 10 w 86"/>
                <a:gd name="T43" fmla="*/ 2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6" h="146">
                  <a:moveTo>
                    <a:pt x="10" y="25"/>
                  </a:moveTo>
                  <a:cubicBezTo>
                    <a:pt x="7" y="17"/>
                    <a:pt x="4" y="9"/>
                    <a:pt x="0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6"/>
                    <a:pt x="8" y="8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11" y="14"/>
                    <a:pt x="13" y="17"/>
                    <a:pt x="15" y="20"/>
                  </a:cubicBezTo>
                  <a:cubicBezTo>
                    <a:pt x="16" y="22"/>
                    <a:pt x="18" y="24"/>
                    <a:pt x="19" y="26"/>
                  </a:cubicBezTo>
                  <a:cubicBezTo>
                    <a:pt x="21" y="29"/>
                    <a:pt x="22" y="33"/>
                    <a:pt x="25" y="35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6" y="37"/>
                    <a:pt x="27" y="39"/>
                    <a:pt x="28" y="41"/>
                  </a:cubicBezTo>
                  <a:cubicBezTo>
                    <a:pt x="39" y="58"/>
                    <a:pt x="49" y="75"/>
                    <a:pt x="60" y="92"/>
                  </a:cubicBezTo>
                  <a:cubicBezTo>
                    <a:pt x="69" y="106"/>
                    <a:pt x="78" y="121"/>
                    <a:pt x="85" y="136"/>
                  </a:cubicBezTo>
                  <a:cubicBezTo>
                    <a:pt x="85" y="137"/>
                    <a:pt x="86" y="139"/>
                    <a:pt x="86" y="140"/>
                  </a:cubicBezTo>
                  <a:cubicBezTo>
                    <a:pt x="82" y="142"/>
                    <a:pt x="78" y="145"/>
                    <a:pt x="73" y="146"/>
                  </a:cubicBezTo>
                  <a:cubicBezTo>
                    <a:pt x="69" y="145"/>
                    <a:pt x="67" y="142"/>
                    <a:pt x="65" y="138"/>
                  </a:cubicBezTo>
                  <a:cubicBezTo>
                    <a:pt x="61" y="131"/>
                    <a:pt x="58" y="123"/>
                    <a:pt x="54" y="116"/>
                  </a:cubicBezTo>
                  <a:cubicBezTo>
                    <a:pt x="50" y="108"/>
                    <a:pt x="46" y="100"/>
                    <a:pt x="42" y="92"/>
                  </a:cubicBezTo>
                  <a:cubicBezTo>
                    <a:pt x="39" y="86"/>
                    <a:pt x="35" y="79"/>
                    <a:pt x="33" y="72"/>
                  </a:cubicBezTo>
                  <a:cubicBezTo>
                    <a:pt x="30" y="67"/>
                    <a:pt x="27" y="62"/>
                    <a:pt x="25" y="57"/>
                  </a:cubicBezTo>
                  <a:cubicBezTo>
                    <a:pt x="21" y="50"/>
                    <a:pt x="19" y="43"/>
                    <a:pt x="14" y="37"/>
                  </a:cubicBezTo>
                  <a:cubicBezTo>
                    <a:pt x="13" y="34"/>
                    <a:pt x="12" y="31"/>
                    <a:pt x="12" y="28"/>
                  </a:cubicBezTo>
                  <a:cubicBezTo>
                    <a:pt x="12" y="27"/>
                    <a:pt x="12" y="26"/>
                    <a:pt x="10" y="25"/>
                  </a:cubicBezTo>
                  <a:close/>
                </a:path>
              </a:pathLst>
            </a:custGeom>
            <a:solidFill>
              <a:srgbClr val="F9C6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9">
              <a:extLst>
                <a:ext uri="{FF2B5EF4-FFF2-40B4-BE49-F238E27FC236}">
                  <a16:creationId xmlns:a16="http://schemas.microsoft.com/office/drawing/2014/main" id="{E4308E82-1A92-8A12-AB22-FFF521062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088" y="2365375"/>
              <a:ext cx="82550" cy="314325"/>
            </a:xfrm>
            <a:custGeom>
              <a:avLst/>
              <a:gdLst>
                <a:gd name="T0" fmla="*/ 10 w 39"/>
                <a:gd name="T1" fmla="*/ 148 h 150"/>
                <a:gd name="T2" fmla="*/ 5 w 39"/>
                <a:gd name="T3" fmla="*/ 146 h 150"/>
                <a:gd name="T4" fmla="*/ 2 w 39"/>
                <a:gd name="T5" fmla="*/ 139 h 150"/>
                <a:gd name="T6" fmla="*/ 15 w 39"/>
                <a:gd name="T7" fmla="*/ 86 h 150"/>
                <a:gd name="T8" fmla="*/ 26 w 39"/>
                <a:gd name="T9" fmla="*/ 43 h 150"/>
                <a:gd name="T10" fmla="*/ 32 w 39"/>
                <a:gd name="T11" fmla="*/ 18 h 150"/>
                <a:gd name="T12" fmla="*/ 36 w 39"/>
                <a:gd name="T13" fmla="*/ 7 h 150"/>
                <a:gd name="T14" fmla="*/ 38 w 39"/>
                <a:gd name="T15" fmla="*/ 0 h 150"/>
                <a:gd name="T16" fmla="*/ 39 w 39"/>
                <a:gd name="T17" fmla="*/ 15 h 150"/>
                <a:gd name="T18" fmla="*/ 39 w 39"/>
                <a:gd name="T19" fmla="*/ 16 h 150"/>
                <a:gd name="T20" fmla="*/ 37 w 39"/>
                <a:gd name="T21" fmla="*/ 30 h 150"/>
                <a:gd name="T22" fmla="*/ 37 w 39"/>
                <a:gd name="T23" fmla="*/ 30 h 150"/>
                <a:gd name="T24" fmla="*/ 33 w 39"/>
                <a:gd name="T25" fmla="*/ 57 h 150"/>
                <a:gd name="T26" fmla="*/ 28 w 39"/>
                <a:gd name="T27" fmla="*/ 93 h 150"/>
                <a:gd name="T28" fmla="*/ 21 w 39"/>
                <a:gd name="T29" fmla="*/ 132 h 150"/>
                <a:gd name="T30" fmla="*/ 17 w 39"/>
                <a:gd name="T31" fmla="*/ 150 h 150"/>
                <a:gd name="T32" fmla="*/ 10 w 39"/>
                <a:gd name="T33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150">
                  <a:moveTo>
                    <a:pt x="10" y="148"/>
                  </a:moveTo>
                  <a:cubicBezTo>
                    <a:pt x="9" y="146"/>
                    <a:pt x="7" y="146"/>
                    <a:pt x="5" y="146"/>
                  </a:cubicBezTo>
                  <a:cubicBezTo>
                    <a:pt x="1" y="145"/>
                    <a:pt x="0" y="142"/>
                    <a:pt x="2" y="139"/>
                  </a:cubicBezTo>
                  <a:cubicBezTo>
                    <a:pt x="8" y="122"/>
                    <a:pt x="11" y="104"/>
                    <a:pt x="15" y="86"/>
                  </a:cubicBezTo>
                  <a:cubicBezTo>
                    <a:pt x="18" y="72"/>
                    <a:pt x="22" y="57"/>
                    <a:pt x="26" y="43"/>
                  </a:cubicBezTo>
                  <a:cubicBezTo>
                    <a:pt x="29" y="35"/>
                    <a:pt x="30" y="26"/>
                    <a:pt x="32" y="18"/>
                  </a:cubicBezTo>
                  <a:cubicBezTo>
                    <a:pt x="33" y="14"/>
                    <a:pt x="34" y="11"/>
                    <a:pt x="36" y="7"/>
                  </a:cubicBezTo>
                  <a:cubicBezTo>
                    <a:pt x="36" y="5"/>
                    <a:pt x="36" y="3"/>
                    <a:pt x="38" y="0"/>
                  </a:cubicBezTo>
                  <a:cubicBezTo>
                    <a:pt x="39" y="5"/>
                    <a:pt x="38" y="10"/>
                    <a:pt x="39" y="15"/>
                  </a:cubicBezTo>
                  <a:cubicBezTo>
                    <a:pt x="39" y="15"/>
                    <a:pt x="39" y="15"/>
                    <a:pt x="39" y="16"/>
                  </a:cubicBezTo>
                  <a:cubicBezTo>
                    <a:pt x="37" y="20"/>
                    <a:pt x="37" y="25"/>
                    <a:pt x="37" y="30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9"/>
                    <a:pt x="34" y="48"/>
                    <a:pt x="33" y="57"/>
                  </a:cubicBezTo>
                  <a:cubicBezTo>
                    <a:pt x="31" y="69"/>
                    <a:pt x="30" y="81"/>
                    <a:pt x="28" y="93"/>
                  </a:cubicBezTo>
                  <a:cubicBezTo>
                    <a:pt x="26" y="106"/>
                    <a:pt x="24" y="119"/>
                    <a:pt x="21" y="132"/>
                  </a:cubicBezTo>
                  <a:cubicBezTo>
                    <a:pt x="20" y="138"/>
                    <a:pt x="19" y="144"/>
                    <a:pt x="17" y="150"/>
                  </a:cubicBezTo>
                  <a:cubicBezTo>
                    <a:pt x="14" y="150"/>
                    <a:pt x="12" y="149"/>
                    <a:pt x="10" y="148"/>
                  </a:cubicBezTo>
                  <a:close/>
                </a:path>
              </a:pathLst>
            </a:custGeom>
            <a:solidFill>
              <a:srgbClr val="F9C6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" name="Freeform 60">
              <a:extLst>
                <a:ext uri="{FF2B5EF4-FFF2-40B4-BE49-F238E27FC236}">
                  <a16:creationId xmlns:a16="http://schemas.microsoft.com/office/drawing/2014/main" id="{9DDD23B4-6BF8-027E-F522-7D98DC425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9500" y="2936875"/>
              <a:ext cx="88900" cy="92075"/>
            </a:xfrm>
            <a:custGeom>
              <a:avLst/>
              <a:gdLst>
                <a:gd name="T0" fmla="*/ 6 w 43"/>
                <a:gd name="T1" fmla="*/ 40 h 44"/>
                <a:gd name="T2" fmla="*/ 3 w 43"/>
                <a:gd name="T3" fmla="*/ 36 h 44"/>
                <a:gd name="T4" fmla="*/ 1 w 43"/>
                <a:gd name="T5" fmla="*/ 0 h 44"/>
                <a:gd name="T6" fmla="*/ 43 w 43"/>
                <a:gd name="T7" fmla="*/ 7 h 44"/>
                <a:gd name="T8" fmla="*/ 33 w 43"/>
                <a:gd name="T9" fmla="*/ 44 h 44"/>
                <a:gd name="T10" fmla="*/ 31 w 43"/>
                <a:gd name="T11" fmla="*/ 44 h 44"/>
                <a:gd name="T12" fmla="*/ 6 w 43"/>
                <a:gd name="T13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44">
                  <a:moveTo>
                    <a:pt x="6" y="40"/>
                  </a:moveTo>
                  <a:cubicBezTo>
                    <a:pt x="5" y="39"/>
                    <a:pt x="3" y="39"/>
                    <a:pt x="3" y="36"/>
                  </a:cubicBezTo>
                  <a:cubicBezTo>
                    <a:pt x="4" y="24"/>
                    <a:pt x="0" y="12"/>
                    <a:pt x="1" y="0"/>
                  </a:cubicBezTo>
                  <a:cubicBezTo>
                    <a:pt x="15" y="2"/>
                    <a:pt x="29" y="4"/>
                    <a:pt x="43" y="7"/>
                  </a:cubicBezTo>
                  <a:cubicBezTo>
                    <a:pt x="41" y="19"/>
                    <a:pt x="38" y="32"/>
                    <a:pt x="33" y="44"/>
                  </a:cubicBezTo>
                  <a:cubicBezTo>
                    <a:pt x="32" y="44"/>
                    <a:pt x="32" y="44"/>
                    <a:pt x="31" y="44"/>
                  </a:cubicBezTo>
                  <a:cubicBezTo>
                    <a:pt x="23" y="44"/>
                    <a:pt x="14" y="43"/>
                    <a:pt x="6" y="40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" name="Freeform 61">
              <a:extLst>
                <a:ext uri="{FF2B5EF4-FFF2-40B4-BE49-F238E27FC236}">
                  <a16:creationId xmlns:a16="http://schemas.microsoft.com/office/drawing/2014/main" id="{6BDAD701-58A9-D1A4-0A37-1BD688CCF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650" y="2932113"/>
              <a:ext cx="73025" cy="95250"/>
            </a:xfrm>
            <a:custGeom>
              <a:avLst/>
              <a:gdLst>
                <a:gd name="T0" fmla="*/ 2 w 35"/>
                <a:gd name="T1" fmla="*/ 45 h 45"/>
                <a:gd name="T2" fmla="*/ 0 w 35"/>
                <a:gd name="T3" fmla="*/ 23 h 45"/>
                <a:gd name="T4" fmla="*/ 0 w 35"/>
                <a:gd name="T5" fmla="*/ 5 h 45"/>
                <a:gd name="T6" fmla="*/ 32 w 35"/>
                <a:gd name="T7" fmla="*/ 0 h 45"/>
                <a:gd name="T8" fmla="*/ 33 w 35"/>
                <a:gd name="T9" fmla="*/ 0 h 45"/>
                <a:gd name="T10" fmla="*/ 35 w 35"/>
                <a:gd name="T11" fmla="*/ 5 h 45"/>
                <a:gd name="T12" fmla="*/ 33 w 35"/>
                <a:gd name="T13" fmla="*/ 36 h 45"/>
                <a:gd name="T14" fmla="*/ 32 w 35"/>
                <a:gd name="T15" fmla="*/ 40 h 45"/>
                <a:gd name="T16" fmla="*/ 31 w 35"/>
                <a:gd name="T17" fmla="*/ 41 h 45"/>
                <a:gd name="T18" fmla="*/ 2 w 35"/>
                <a:gd name="T1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5">
                  <a:moveTo>
                    <a:pt x="2" y="45"/>
                  </a:moveTo>
                  <a:cubicBezTo>
                    <a:pt x="0" y="38"/>
                    <a:pt x="1" y="30"/>
                    <a:pt x="0" y="23"/>
                  </a:cubicBezTo>
                  <a:cubicBezTo>
                    <a:pt x="0" y="17"/>
                    <a:pt x="0" y="11"/>
                    <a:pt x="0" y="5"/>
                  </a:cubicBezTo>
                  <a:cubicBezTo>
                    <a:pt x="11" y="3"/>
                    <a:pt x="21" y="2"/>
                    <a:pt x="32" y="0"/>
                  </a:cubicBezTo>
                  <a:cubicBezTo>
                    <a:pt x="32" y="0"/>
                    <a:pt x="33" y="0"/>
                    <a:pt x="33" y="0"/>
                  </a:cubicBezTo>
                  <a:cubicBezTo>
                    <a:pt x="35" y="1"/>
                    <a:pt x="35" y="3"/>
                    <a:pt x="35" y="5"/>
                  </a:cubicBezTo>
                  <a:cubicBezTo>
                    <a:pt x="34" y="15"/>
                    <a:pt x="34" y="26"/>
                    <a:pt x="33" y="36"/>
                  </a:cubicBezTo>
                  <a:cubicBezTo>
                    <a:pt x="33" y="37"/>
                    <a:pt x="33" y="39"/>
                    <a:pt x="32" y="40"/>
                  </a:cubicBezTo>
                  <a:cubicBezTo>
                    <a:pt x="32" y="40"/>
                    <a:pt x="31" y="41"/>
                    <a:pt x="31" y="41"/>
                  </a:cubicBezTo>
                  <a:cubicBezTo>
                    <a:pt x="21" y="43"/>
                    <a:pt x="12" y="44"/>
                    <a:pt x="2" y="45"/>
                  </a:cubicBezTo>
                  <a:close/>
                </a:path>
              </a:pathLst>
            </a:custGeom>
            <a:solidFill>
              <a:srgbClr val="3434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" name="Freeform 62">
              <a:extLst>
                <a:ext uri="{FF2B5EF4-FFF2-40B4-BE49-F238E27FC236}">
                  <a16:creationId xmlns:a16="http://schemas.microsoft.com/office/drawing/2014/main" id="{C7F81118-78E1-30F6-C7DC-8274E81E4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25" y="2122488"/>
              <a:ext cx="227013" cy="552450"/>
            </a:xfrm>
            <a:custGeom>
              <a:avLst/>
              <a:gdLst>
                <a:gd name="T0" fmla="*/ 1 w 108"/>
                <a:gd name="T1" fmla="*/ 256 h 264"/>
                <a:gd name="T2" fmla="*/ 10 w 108"/>
                <a:gd name="T3" fmla="*/ 229 h 264"/>
                <a:gd name="T4" fmla="*/ 95 w 108"/>
                <a:gd name="T5" fmla="*/ 18 h 264"/>
                <a:gd name="T6" fmla="*/ 105 w 108"/>
                <a:gd name="T7" fmla="*/ 0 h 264"/>
                <a:gd name="T8" fmla="*/ 106 w 108"/>
                <a:gd name="T9" fmla="*/ 6 h 264"/>
                <a:gd name="T10" fmla="*/ 97 w 108"/>
                <a:gd name="T11" fmla="*/ 27 h 264"/>
                <a:gd name="T12" fmla="*/ 77 w 108"/>
                <a:gd name="T13" fmla="*/ 79 h 264"/>
                <a:gd name="T14" fmla="*/ 50 w 108"/>
                <a:gd name="T15" fmla="*/ 144 h 264"/>
                <a:gd name="T16" fmla="*/ 23 w 108"/>
                <a:gd name="T17" fmla="*/ 212 h 264"/>
                <a:gd name="T18" fmla="*/ 3 w 108"/>
                <a:gd name="T19" fmla="*/ 262 h 264"/>
                <a:gd name="T20" fmla="*/ 1 w 108"/>
                <a:gd name="T21" fmla="*/ 264 h 264"/>
                <a:gd name="T22" fmla="*/ 1 w 108"/>
                <a:gd name="T23" fmla="*/ 25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264">
                  <a:moveTo>
                    <a:pt x="1" y="256"/>
                  </a:moveTo>
                  <a:cubicBezTo>
                    <a:pt x="2" y="247"/>
                    <a:pt x="7" y="238"/>
                    <a:pt x="10" y="229"/>
                  </a:cubicBezTo>
                  <a:cubicBezTo>
                    <a:pt x="39" y="159"/>
                    <a:pt x="67" y="89"/>
                    <a:pt x="95" y="18"/>
                  </a:cubicBezTo>
                  <a:cubicBezTo>
                    <a:pt x="98" y="12"/>
                    <a:pt x="100" y="5"/>
                    <a:pt x="105" y="0"/>
                  </a:cubicBezTo>
                  <a:cubicBezTo>
                    <a:pt x="108" y="2"/>
                    <a:pt x="108" y="3"/>
                    <a:pt x="106" y="6"/>
                  </a:cubicBezTo>
                  <a:cubicBezTo>
                    <a:pt x="103" y="13"/>
                    <a:pt x="100" y="20"/>
                    <a:pt x="97" y="27"/>
                  </a:cubicBezTo>
                  <a:cubicBezTo>
                    <a:pt x="91" y="45"/>
                    <a:pt x="83" y="62"/>
                    <a:pt x="77" y="79"/>
                  </a:cubicBezTo>
                  <a:cubicBezTo>
                    <a:pt x="68" y="101"/>
                    <a:pt x="59" y="122"/>
                    <a:pt x="50" y="144"/>
                  </a:cubicBezTo>
                  <a:cubicBezTo>
                    <a:pt x="41" y="167"/>
                    <a:pt x="32" y="189"/>
                    <a:pt x="23" y="212"/>
                  </a:cubicBezTo>
                  <a:cubicBezTo>
                    <a:pt x="16" y="229"/>
                    <a:pt x="9" y="245"/>
                    <a:pt x="3" y="262"/>
                  </a:cubicBezTo>
                  <a:cubicBezTo>
                    <a:pt x="3" y="263"/>
                    <a:pt x="2" y="264"/>
                    <a:pt x="1" y="264"/>
                  </a:cubicBezTo>
                  <a:cubicBezTo>
                    <a:pt x="0" y="261"/>
                    <a:pt x="0" y="259"/>
                    <a:pt x="1" y="256"/>
                  </a:cubicBez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" name="Freeform 63">
              <a:extLst>
                <a:ext uri="{FF2B5EF4-FFF2-40B4-BE49-F238E27FC236}">
                  <a16:creationId xmlns:a16="http://schemas.microsoft.com/office/drawing/2014/main" id="{E660CBF0-B2FD-D39C-2916-96EBFA586D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038" y="2111375"/>
              <a:ext cx="241300" cy="573088"/>
            </a:xfrm>
            <a:custGeom>
              <a:avLst/>
              <a:gdLst>
                <a:gd name="T0" fmla="*/ 2 w 115"/>
                <a:gd name="T1" fmla="*/ 262 h 274"/>
                <a:gd name="T2" fmla="*/ 2 w 115"/>
                <a:gd name="T3" fmla="*/ 269 h 274"/>
                <a:gd name="T4" fmla="*/ 8 w 115"/>
                <a:gd name="T5" fmla="*/ 253 h 274"/>
                <a:gd name="T6" fmla="*/ 18 w 115"/>
                <a:gd name="T7" fmla="*/ 228 h 274"/>
                <a:gd name="T8" fmla="*/ 27 w 115"/>
                <a:gd name="T9" fmla="*/ 208 h 274"/>
                <a:gd name="T10" fmla="*/ 44 w 115"/>
                <a:gd name="T11" fmla="*/ 165 h 274"/>
                <a:gd name="T12" fmla="*/ 62 w 115"/>
                <a:gd name="T13" fmla="*/ 121 h 274"/>
                <a:gd name="T14" fmla="*/ 74 w 115"/>
                <a:gd name="T15" fmla="*/ 91 h 274"/>
                <a:gd name="T16" fmla="*/ 87 w 115"/>
                <a:gd name="T17" fmla="*/ 58 h 274"/>
                <a:gd name="T18" fmla="*/ 99 w 115"/>
                <a:gd name="T19" fmla="*/ 27 h 274"/>
                <a:gd name="T20" fmla="*/ 106 w 115"/>
                <a:gd name="T21" fmla="*/ 12 h 274"/>
                <a:gd name="T22" fmla="*/ 106 w 115"/>
                <a:gd name="T23" fmla="*/ 6 h 274"/>
                <a:gd name="T24" fmla="*/ 111 w 115"/>
                <a:gd name="T25" fmla="*/ 0 h 274"/>
                <a:gd name="T26" fmla="*/ 115 w 115"/>
                <a:gd name="T27" fmla="*/ 3 h 274"/>
                <a:gd name="T28" fmla="*/ 102 w 115"/>
                <a:gd name="T29" fmla="*/ 33 h 274"/>
                <a:gd name="T30" fmla="*/ 85 w 115"/>
                <a:gd name="T31" fmla="*/ 75 h 274"/>
                <a:gd name="T32" fmla="*/ 57 w 115"/>
                <a:gd name="T33" fmla="*/ 143 h 274"/>
                <a:gd name="T34" fmla="*/ 32 w 115"/>
                <a:gd name="T35" fmla="*/ 205 h 274"/>
                <a:gd name="T36" fmla="*/ 14 w 115"/>
                <a:gd name="T37" fmla="*/ 251 h 274"/>
                <a:gd name="T38" fmla="*/ 4 w 115"/>
                <a:gd name="T39" fmla="*/ 274 h 274"/>
                <a:gd name="T40" fmla="*/ 1 w 115"/>
                <a:gd name="T41" fmla="*/ 273 h 274"/>
                <a:gd name="T42" fmla="*/ 2 w 115"/>
                <a:gd name="T43" fmla="*/ 26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5" h="274">
                  <a:moveTo>
                    <a:pt x="2" y="262"/>
                  </a:moveTo>
                  <a:cubicBezTo>
                    <a:pt x="2" y="264"/>
                    <a:pt x="2" y="267"/>
                    <a:pt x="2" y="269"/>
                  </a:cubicBezTo>
                  <a:cubicBezTo>
                    <a:pt x="3" y="263"/>
                    <a:pt x="6" y="258"/>
                    <a:pt x="8" y="253"/>
                  </a:cubicBezTo>
                  <a:cubicBezTo>
                    <a:pt x="12" y="245"/>
                    <a:pt x="14" y="236"/>
                    <a:pt x="18" y="228"/>
                  </a:cubicBezTo>
                  <a:cubicBezTo>
                    <a:pt x="21" y="222"/>
                    <a:pt x="24" y="215"/>
                    <a:pt x="27" y="208"/>
                  </a:cubicBezTo>
                  <a:cubicBezTo>
                    <a:pt x="32" y="194"/>
                    <a:pt x="38" y="180"/>
                    <a:pt x="44" y="165"/>
                  </a:cubicBezTo>
                  <a:cubicBezTo>
                    <a:pt x="50" y="150"/>
                    <a:pt x="56" y="135"/>
                    <a:pt x="62" y="121"/>
                  </a:cubicBezTo>
                  <a:cubicBezTo>
                    <a:pt x="66" y="111"/>
                    <a:pt x="70" y="101"/>
                    <a:pt x="74" y="91"/>
                  </a:cubicBezTo>
                  <a:cubicBezTo>
                    <a:pt x="78" y="80"/>
                    <a:pt x="83" y="69"/>
                    <a:pt x="87" y="58"/>
                  </a:cubicBezTo>
                  <a:cubicBezTo>
                    <a:pt x="91" y="48"/>
                    <a:pt x="95" y="37"/>
                    <a:pt x="99" y="27"/>
                  </a:cubicBezTo>
                  <a:cubicBezTo>
                    <a:pt x="102" y="22"/>
                    <a:pt x="103" y="17"/>
                    <a:pt x="106" y="12"/>
                  </a:cubicBezTo>
                  <a:cubicBezTo>
                    <a:pt x="107" y="10"/>
                    <a:pt x="109" y="8"/>
                    <a:pt x="106" y="6"/>
                  </a:cubicBezTo>
                  <a:cubicBezTo>
                    <a:pt x="108" y="4"/>
                    <a:pt x="110" y="2"/>
                    <a:pt x="111" y="0"/>
                  </a:cubicBezTo>
                  <a:cubicBezTo>
                    <a:pt x="111" y="3"/>
                    <a:pt x="114" y="2"/>
                    <a:pt x="115" y="3"/>
                  </a:cubicBezTo>
                  <a:cubicBezTo>
                    <a:pt x="109" y="12"/>
                    <a:pt x="106" y="23"/>
                    <a:pt x="102" y="33"/>
                  </a:cubicBezTo>
                  <a:cubicBezTo>
                    <a:pt x="96" y="47"/>
                    <a:pt x="91" y="61"/>
                    <a:pt x="85" y="75"/>
                  </a:cubicBezTo>
                  <a:cubicBezTo>
                    <a:pt x="76" y="98"/>
                    <a:pt x="66" y="120"/>
                    <a:pt x="57" y="143"/>
                  </a:cubicBezTo>
                  <a:cubicBezTo>
                    <a:pt x="49" y="164"/>
                    <a:pt x="40" y="184"/>
                    <a:pt x="32" y="205"/>
                  </a:cubicBezTo>
                  <a:cubicBezTo>
                    <a:pt x="26" y="220"/>
                    <a:pt x="20" y="235"/>
                    <a:pt x="14" y="251"/>
                  </a:cubicBezTo>
                  <a:cubicBezTo>
                    <a:pt x="11" y="258"/>
                    <a:pt x="8" y="266"/>
                    <a:pt x="4" y="274"/>
                  </a:cubicBezTo>
                  <a:cubicBezTo>
                    <a:pt x="3" y="273"/>
                    <a:pt x="2" y="273"/>
                    <a:pt x="1" y="273"/>
                  </a:cubicBezTo>
                  <a:cubicBezTo>
                    <a:pt x="1" y="269"/>
                    <a:pt x="0" y="266"/>
                    <a:pt x="2" y="262"/>
                  </a:cubicBezTo>
                  <a:close/>
                </a:path>
              </a:pathLst>
            </a:custGeom>
            <a:solidFill>
              <a:srgbClr val="A0A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" name="Freeform 64">
              <a:extLst>
                <a:ext uri="{FF2B5EF4-FFF2-40B4-BE49-F238E27FC236}">
                  <a16:creationId xmlns:a16="http://schemas.microsoft.com/office/drawing/2014/main" id="{914C9BA9-7298-5851-66AC-B5775C8E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963" y="2184400"/>
              <a:ext cx="227013" cy="550863"/>
            </a:xfrm>
            <a:custGeom>
              <a:avLst/>
              <a:gdLst>
                <a:gd name="T0" fmla="*/ 2 w 109"/>
                <a:gd name="T1" fmla="*/ 264 h 264"/>
                <a:gd name="T2" fmla="*/ 1 w 109"/>
                <a:gd name="T3" fmla="*/ 262 h 264"/>
                <a:gd name="T4" fmla="*/ 15 w 109"/>
                <a:gd name="T5" fmla="*/ 229 h 264"/>
                <a:gd name="T6" fmla="*/ 30 w 109"/>
                <a:gd name="T7" fmla="*/ 192 h 264"/>
                <a:gd name="T8" fmla="*/ 46 w 109"/>
                <a:gd name="T9" fmla="*/ 152 h 264"/>
                <a:gd name="T10" fmla="*/ 63 w 109"/>
                <a:gd name="T11" fmla="*/ 109 h 264"/>
                <a:gd name="T12" fmla="*/ 83 w 109"/>
                <a:gd name="T13" fmla="*/ 59 h 264"/>
                <a:gd name="T14" fmla="*/ 101 w 109"/>
                <a:gd name="T15" fmla="*/ 17 h 264"/>
                <a:gd name="T16" fmla="*/ 108 w 109"/>
                <a:gd name="T17" fmla="*/ 0 h 264"/>
                <a:gd name="T18" fmla="*/ 107 w 109"/>
                <a:gd name="T19" fmla="*/ 8 h 264"/>
                <a:gd name="T20" fmla="*/ 76 w 109"/>
                <a:gd name="T21" fmla="*/ 85 h 264"/>
                <a:gd name="T22" fmla="*/ 50 w 109"/>
                <a:gd name="T23" fmla="*/ 150 h 264"/>
                <a:gd name="T24" fmla="*/ 33 w 109"/>
                <a:gd name="T25" fmla="*/ 191 h 264"/>
                <a:gd name="T26" fmla="*/ 15 w 109"/>
                <a:gd name="T27" fmla="*/ 236 h 264"/>
                <a:gd name="T28" fmla="*/ 5 w 109"/>
                <a:gd name="T29" fmla="*/ 260 h 264"/>
                <a:gd name="T30" fmla="*/ 2 w 109"/>
                <a:gd name="T31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264">
                  <a:moveTo>
                    <a:pt x="2" y="264"/>
                  </a:moveTo>
                  <a:cubicBezTo>
                    <a:pt x="0" y="264"/>
                    <a:pt x="0" y="263"/>
                    <a:pt x="1" y="262"/>
                  </a:cubicBezTo>
                  <a:cubicBezTo>
                    <a:pt x="6" y="251"/>
                    <a:pt x="10" y="240"/>
                    <a:pt x="15" y="229"/>
                  </a:cubicBezTo>
                  <a:cubicBezTo>
                    <a:pt x="20" y="216"/>
                    <a:pt x="25" y="204"/>
                    <a:pt x="30" y="192"/>
                  </a:cubicBezTo>
                  <a:cubicBezTo>
                    <a:pt x="35" y="179"/>
                    <a:pt x="41" y="165"/>
                    <a:pt x="46" y="152"/>
                  </a:cubicBezTo>
                  <a:cubicBezTo>
                    <a:pt x="51" y="137"/>
                    <a:pt x="58" y="123"/>
                    <a:pt x="63" y="109"/>
                  </a:cubicBezTo>
                  <a:cubicBezTo>
                    <a:pt x="70" y="92"/>
                    <a:pt x="77" y="75"/>
                    <a:pt x="83" y="59"/>
                  </a:cubicBezTo>
                  <a:cubicBezTo>
                    <a:pt x="89" y="45"/>
                    <a:pt x="94" y="30"/>
                    <a:pt x="101" y="17"/>
                  </a:cubicBezTo>
                  <a:cubicBezTo>
                    <a:pt x="103" y="11"/>
                    <a:pt x="104" y="5"/>
                    <a:pt x="108" y="0"/>
                  </a:cubicBezTo>
                  <a:cubicBezTo>
                    <a:pt x="108" y="3"/>
                    <a:pt x="109" y="6"/>
                    <a:pt x="107" y="8"/>
                  </a:cubicBezTo>
                  <a:cubicBezTo>
                    <a:pt x="97" y="34"/>
                    <a:pt x="86" y="59"/>
                    <a:pt x="76" y="85"/>
                  </a:cubicBezTo>
                  <a:cubicBezTo>
                    <a:pt x="67" y="106"/>
                    <a:pt x="59" y="128"/>
                    <a:pt x="50" y="150"/>
                  </a:cubicBezTo>
                  <a:cubicBezTo>
                    <a:pt x="44" y="163"/>
                    <a:pt x="39" y="177"/>
                    <a:pt x="33" y="191"/>
                  </a:cubicBezTo>
                  <a:cubicBezTo>
                    <a:pt x="27" y="206"/>
                    <a:pt x="21" y="221"/>
                    <a:pt x="15" y="236"/>
                  </a:cubicBezTo>
                  <a:cubicBezTo>
                    <a:pt x="12" y="244"/>
                    <a:pt x="9" y="252"/>
                    <a:pt x="5" y="260"/>
                  </a:cubicBezTo>
                  <a:cubicBezTo>
                    <a:pt x="4" y="261"/>
                    <a:pt x="3" y="263"/>
                    <a:pt x="2" y="264"/>
                  </a:cubicBezTo>
                  <a:close/>
                </a:path>
              </a:pathLst>
            </a:custGeom>
            <a:solidFill>
              <a:srgbClr val="ADAD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" name="Freeform 65">
              <a:extLst>
                <a:ext uri="{FF2B5EF4-FFF2-40B4-BE49-F238E27FC236}">
                  <a16:creationId xmlns:a16="http://schemas.microsoft.com/office/drawing/2014/main" id="{BCCCC51D-2D4B-E9E0-009E-8852F8F09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2900" y="2200275"/>
              <a:ext cx="215900" cy="527050"/>
            </a:xfrm>
            <a:custGeom>
              <a:avLst/>
              <a:gdLst>
                <a:gd name="T0" fmla="*/ 1 w 103"/>
                <a:gd name="T1" fmla="*/ 252 h 252"/>
                <a:gd name="T2" fmla="*/ 1 w 103"/>
                <a:gd name="T3" fmla="*/ 250 h 252"/>
                <a:gd name="T4" fmla="*/ 23 w 103"/>
                <a:gd name="T5" fmla="*/ 196 h 252"/>
                <a:gd name="T6" fmla="*/ 39 w 103"/>
                <a:gd name="T7" fmla="*/ 156 h 252"/>
                <a:gd name="T8" fmla="*/ 58 w 103"/>
                <a:gd name="T9" fmla="*/ 109 h 252"/>
                <a:gd name="T10" fmla="*/ 71 w 103"/>
                <a:gd name="T11" fmla="*/ 77 h 252"/>
                <a:gd name="T12" fmla="*/ 91 w 103"/>
                <a:gd name="T13" fmla="*/ 27 h 252"/>
                <a:gd name="T14" fmla="*/ 102 w 103"/>
                <a:gd name="T15" fmla="*/ 0 h 252"/>
                <a:gd name="T16" fmla="*/ 102 w 103"/>
                <a:gd name="T17" fmla="*/ 0 h 252"/>
                <a:gd name="T18" fmla="*/ 103 w 103"/>
                <a:gd name="T19" fmla="*/ 0 h 252"/>
                <a:gd name="T20" fmla="*/ 93 w 103"/>
                <a:gd name="T21" fmla="*/ 28 h 252"/>
                <a:gd name="T22" fmla="*/ 7 w 103"/>
                <a:gd name="T23" fmla="*/ 240 h 252"/>
                <a:gd name="T24" fmla="*/ 1 w 103"/>
                <a:gd name="T25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" h="252">
                  <a:moveTo>
                    <a:pt x="1" y="252"/>
                  </a:moveTo>
                  <a:cubicBezTo>
                    <a:pt x="0" y="251"/>
                    <a:pt x="0" y="251"/>
                    <a:pt x="1" y="250"/>
                  </a:cubicBezTo>
                  <a:cubicBezTo>
                    <a:pt x="8" y="232"/>
                    <a:pt x="16" y="215"/>
                    <a:pt x="23" y="196"/>
                  </a:cubicBezTo>
                  <a:cubicBezTo>
                    <a:pt x="28" y="183"/>
                    <a:pt x="34" y="170"/>
                    <a:pt x="39" y="156"/>
                  </a:cubicBezTo>
                  <a:cubicBezTo>
                    <a:pt x="45" y="140"/>
                    <a:pt x="52" y="125"/>
                    <a:pt x="58" y="109"/>
                  </a:cubicBezTo>
                  <a:cubicBezTo>
                    <a:pt x="62" y="99"/>
                    <a:pt x="66" y="87"/>
                    <a:pt x="71" y="77"/>
                  </a:cubicBezTo>
                  <a:cubicBezTo>
                    <a:pt x="78" y="60"/>
                    <a:pt x="84" y="44"/>
                    <a:pt x="91" y="27"/>
                  </a:cubicBezTo>
                  <a:cubicBezTo>
                    <a:pt x="95" y="18"/>
                    <a:pt x="98" y="9"/>
                    <a:pt x="102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02" y="0"/>
                    <a:pt x="103" y="0"/>
                    <a:pt x="103" y="0"/>
                  </a:cubicBezTo>
                  <a:cubicBezTo>
                    <a:pt x="101" y="10"/>
                    <a:pt x="97" y="19"/>
                    <a:pt x="93" y="28"/>
                  </a:cubicBezTo>
                  <a:cubicBezTo>
                    <a:pt x="64" y="99"/>
                    <a:pt x="36" y="169"/>
                    <a:pt x="7" y="240"/>
                  </a:cubicBezTo>
                  <a:cubicBezTo>
                    <a:pt x="6" y="244"/>
                    <a:pt x="4" y="248"/>
                    <a:pt x="1" y="252"/>
                  </a:cubicBez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" name="Freeform 66">
              <a:extLst>
                <a:ext uri="{FF2B5EF4-FFF2-40B4-BE49-F238E27FC236}">
                  <a16:creationId xmlns:a16="http://schemas.microsoft.com/office/drawing/2014/main" id="{D6EBC271-E302-AA76-A6A3-B46A473B0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7800" y="3049588"/>
              <a:ext cx="58738" cy="84138"/>
            </a:xfrm>
            <a:custGeom>
              <a:avLst/>
              <a:gdLst>
                <a:gd name="T0" fmla="*/ 0 w 28"/>
                <a:gd name="T1" fmla="*/ 34 h 40"/>
                <a:gd name="T2" fmla="*/ 14 w 28"/>
                <a:gd name="T3" fmla="*/ 0 h 40"/>
                <a:gd name="T4" fmla="*/ 28 w 28"/>
                <a:gd name="T5" fmla="*/ 8 h 40"/>
                <a:gd name="T6" fmla="*/ 8 w 28"/>
                <a:gd name="T7" fmla="*/ 40 h 40"/>
                <a:gd name="T8" fmla="*/ 0 w 28"/>
                <a:gd name="T9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40">
                  <a:moveTo>
                    <a:pt x="0" y="34"/>
                  </a:moveTo>
                  <a:cubicBezTo>
                    <a:pt x="5" y="22"/>
                    <a:pt x="9" y="11"/>
                    <a:pt x="14" y="0"/>
                  </a:cubicBezTo>
                  <a:cubicBezTo>
                    <a:pt x="19" y="3"/>
                    <a:pt x="23" y="5"/>
                    <a:pt x="28" y="8"/>
                  </a:cubicBezTo>
                  <a:cubicBezTo>
                    <a:pt x="22" y="19"/>
                    <a:pt x="16" y="30"/>
                    <a:pt x="8" y="40"/>
                  </a:cubicBezTo>
                  <a:cubicBezTo>
                    <a:pt x="5" y="39"/>
                    <a:pt x="1" y="38"/>
                    <a:pt x="0" y="34"/>
                  </a:cubicBezTo>
                  <a:close/>
                </a:path>
              </a:pathLst>
            </a:custGeom>
            <a:solidFill>
              <a:srgbClr val="353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" name="Freeform 67">
              <a:extLst>
                <a:ext uri="{FF2B5EF4-FFF2-40B4-BE49-F238E27FC236}">
                  <a16:creationId xmlns:a16="http://schemas.microsoft.com/office/drawing/2014/main" id="{35F92F74-C618-0C1B-8F9F-6E666C41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700" y="3048000"/>
              <a:ext cx="50800" cy="79375"/>
            </a:xfrm>
            <a:custGeom>
              <a:avLst/>
              <a:gdLst>
                <a:gd name="T0" fmla="*/ 7 w 24"/>
                <a:gd name="T1" fmla="*/ 0 h 38"/>
                <a:gd name="T2" fmla="*/ 18 w 24"/>
                <a:gd name="T3" fmla="*/ 21 h 38"/>
                <a:gd name="T4" fmla="*/ 24 w 24"/>
                <a:gd name="T5" fmla="*/ 33 h 38"/>
                <a:gd name="T6" fmla="*/ 17 w 24"/>
                <a:gd name="T7" fmla="*/ 37 h 38"/>
                <a:gd name="T8" fmla="*/ 0 w 24"/>
                <a:gd name="T9" fmla="*/ 4 h 38"/>
                <a:gd name="T10" fmla="*/ 7 w 24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38">
                  <a:moveTo>
                    <a:pt x="7" y="0"/>
                  </a:moveTo>
                  <a:cubicBezTo>
                    <a:pt x="12" y="7"/>
                    <a:pt x="14" y="15"/>
                    <a:pt x="18" y="21"/>
                  </a:cubicBezTo>
                  <a:cubicBezTo>
                    <a:pt x="20" y="25"/>
                    <a:pt x="22" y="29"/>
                    <a:pt x="24" y="33"/>
                  </a:cubicBezTo>
                  <a:cubicBezTo>
                    <a:pt x="23" y="37"/>
                    <a:pt x="20" y="38"/>
                    <a:pt x="17" y="37"/>
                  </a:cubicBezTo>
                  <a:cubicBezTo>
                    <a:pt x="11" y="26"/>
                    <a:pt x="5" y="15"/>
                    <a:pt x="0" y="4"/>
                  </a:cubicBezTo>
                  <a:cubicBezTo>
                    <a:pt x="3" y="3"/>
                    <a:pt x="5" y="1"/>
                    <a:pt x="7" y="0"/>
                  </a:cubicBezTo>
                  <a:close/>
                </a:path>
              </a:pathLst>
            </a:custGeom>
            <a:solidFill>
              <a:srgbClr val="3B3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" name="Freeform 68">
              <a:extLst>
                <a:ext uri="{FF2B5EF4-FFF2-40B4-BE49-F238E27FC236}">
                  <a16:creationId xmlns:a16="http://schemas.microsoft.com/office/drawing/2014/main" id="{7C413DF1-BF5B-70DE-DF4C-24298F61B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325" y="2528888"/>
              <a:ext cx="23813" cy="403225"/>
            </a:xfrm>
            <a:custGeom>
              <a:avLst/>
              <a:gdLst>
                <a:gd name="T0" fmla="*/ 9 w 11"/>
                <a:gd name="T1" fmla="*/ 0 h 193"/>
                <a:gd name="T2" fmla="*/ 9 w 11"/>
                <a:gd name="T3" fmla="*/ 8 h 193"/>
                <a:gd name="T4" fmla="*/ 11 w 11"/>
                <a:gd name="T5" fmla="*/ 14 h 193"/>
                <a:gd name="T6" fmla="*/ 9 w 11"/>
                <a:gd name="T7" fmla="*/ 49 h 193"/>
                <a:gd name="T8" fmla="*/ 8 w 11"/>
                <a:gd name="T9" fmla="*/ 80 h 193"/>
                <a:gd name="T10" fmla="*/ 5 w 11"/>
                <a:gd name="T11" fmla="*/ 140 h 193"/>
                <a:gd name="T12" fmla="*/ 4 w 11"/>
                <a:gd name="T13" fmla="*/ 175 h 193"/>
                <a:gd name="T14" fmla="*/ 3 w 11"/>
                <a:gd name="T15" fmla="*/ 189 h 193"/>
                <a:gd name="T16" fmla="*/ 1 w 11"/>
                <a:gd name="T17" fmla="*/ 193 h 193"/>
                <a:gd name="T18" fmla="*/ 0 w 11"/>
                <a:gd name="T19" fmla="*/ 193 h 193"/>
                <a:gd name="T20" fmla="*/ 0 w 11"/>
                <a:gd name="T21" fmla="*/ 193 h 193"/>
                <a:gd name="T22" fmla="*/ 1 w 11"/>
                <a:gd name="T23" fmla="*/ 171 h 193"/>
                <a:gd name="T24" fmla="*/ 4 w 11"/>
                <a:gd name="T25" fmla="*/ 109 h 193"/>
                <a:gd name="T26" fmla="*/ 6 w 11"/>
                <a:gd name="T27" fmla="*/ 47 h 193"/>
                <a:gd name="T28" fmla="*/ 8 w 11"/>
                <a:gd name="T29" fmla="*/ 3 h 193"/>
                <a:gd name="T30" fmla="*/ 9 w 11"/>
                <a:gd name="T3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193">
                  <a:moveTo>
                    <a:pt x="9" y="0"/>
                  </a:moveTo>
                  <a:cubicBezTo>
                    <a:pt x="9" y="3"/>
                    <a:pt x="9" y="6"/>
                    <a:pt x="9" y="8"/>
                  </a:cubicBezTo>
                  <a:cubicBezTo>
                    <a:pt x="11" y="10"/>
                    <a:pt x="11" y="12"/>
                    <a:pt x="11" y="14"/>
                  </a:cubicBezTo>
                  <a:cubicBezTo>
                    <a:pt x="11" y="26"/>
                    <a:pt x="10" y="37"/>
                    <a:pt x="9" y="49"/>
                  </a:cubicBezTo>
                  <a:cubicBezTo>
                    <a:pt x="8" y="59"/>
                    <a:pt x="9" y="69"/>
                    <a:pt x="8" y="80"/>
                  </a:cubicBezTo>
                  <a:cubicBezTo>
                    <a:pt x="6" y="100"/>
                    <a:pt x="7" y="120"/>
                    <a:pt x="5" y="140"/>
                  </a:cubicBezTo>
                  <a:cubicBezTo>
                    <a:pt x="4" y="152"/>
                    <a:pt x="4" y="163"/>
                    <a:pt x="4" y="175"/>
                  </a:cubicBezTo>
                  <a:cubicBezTo>
                    <a:pt x="4" y="180"/>
                    <a:pt x="3" y="185"/>
                    <a:pt x="3" y="189"/>
                  </a:cubicBezTo>
                  <a:cubicBezTo>
                    <a:pt x="3" y="191"/>
                    <a:pt x="3" y="193"/>
                    <a:pt x="1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" y="186"/>
                    <a:pt x="1" y="178"/>
                    <a:pt x="1" y="171"/>
                  </a:cubicBezTo>
                  <a:cubicBezTo>
                    <a:pt x="2" y="150"/>
                    <a:pt x="3" y="129"/>
                    <a:pt x="4" y="109"/>
                  </a:cubicBezTo>
                  <a:cubicBezTo>
                    <a:pt x="4" y="88"/>
                    <a:pt x="5" y="67"/>
                    <a:pt x="6" y="47"/>
                  </a:cubicBezTo>
                  <a:cubicBezTo>
                    <a:pt x="7" y="32"/>
                    <a:pt x="8" y="18"/>
                    <a:pt x="8" y="3"/>
                  </a:cubicBezTo>
                  <a:cubicBezTo>
                    <a:pt x="8" y="2"/>
                    <a:pt x="9" y="1"/>
                    <a:pt x="9" y="0"/>
                  </a:cubicBezTo>
                  <a:close/>
                </a:path>
              </a:pathLst>
            </a:custGeom>
            <a:solidFill>
              <a:srgbClr val="FDD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" name="Freeform 69">
              <a:extLst>
                <a:ext uri="{FF2B5EF4-FFF2-40B4-BE49-F238E27FC236}">
                  <a16:creationId xmlns:a16="http://schemas.microsoft.com/office/drawing/2014/main" id="{FE331C7E-67FB-08D5-B941-952047023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638" y="1897063"/>
              <a:ext cx="33338" cy="106363"/>
            </a:xfrm>
            <a:custGeom>
              <a:avLst/>
              <a:gdLst>
                <a:gd name="T0" fmla="*/ 7 w 16"/>
                <a:gd name="T1" fmla="*/ 12 h 51"/>
                <a:gd name="T2" fmla="*/ 10 w 16"/>
                <a:gd name="T3" fmla="*/ 28 h 51"/>
                <a:gd name="T4" fmla="*/ 16 w 16"/>
                <a:gd name="T5" fmla="*/ 50 h 51"/>
                <a:gd name="T6" fmla="*/ 11 w 16"/>
                <a:gd name="T7" fmla="*/ 48 h 51"/>
                <a:gd name="T8" fmla="*/ 2 w 16"/>
                <a:gd name="T9" fmla="*/ 30 h 51"/>
                <a:gd name="T10" fmla="*/ 2 w 16"/>
                <a:gd name="T11" fmla="*/ 28 h 51"/>
                <a:gd name="T12" fmla="*/ 9 w 16"/>
                <a:gd name="T13" fmla="*/ 37 h 51"/>
                <a:gd name="T14" fmla="*/ 9 w 16"/>
                <a:gd name="T15" fmla="*/ 31 h 51"/>
                <a:gd name="T16" fmla="*/ 1 w 16"/>
                <a:gd name="T17" fmla="*/ 4 h 51"/>
                <a:gd name="T18" fmla="*/ 1 w 16"/>
                <a:gd name="T19" fmla="*/ 0 h 51"/>
                <a:gd name="T20" fmla="*/ 7 w 16"/>
                <a:gd name="T21" fmla="*/ 1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51">
                  <a:moveTo>
                    <a:pt x="7" y="12"/>
                  </a:moveTo>
                  <a:cubicBezTo>
                    <a:pt x="6" y="18"/>
                    <a:pt x="9" y="23"/>
                    <a:pt x="10" y="28"/>
                  </a:cubicBezTo>
                  <a:cubicBezTo>
                    <a:pt x="12" y="35"/>
                    <a:pt x="15" y="42"/>
                    <a:pt x="16" y="50"/>
                  </a:cubicBezTo>
                  <a:cubicBezTo>
                    <a:pt x="13" y="51"/>
                    <a:pt x="12" y="50"/>
                    <a:pt x="11" y="48"/>
                  </a:cubicBezTo>
                  <a:cubicBezTo>
                    <a:pt x="7" y="42"/>
                    <a:pt x="4" y="37"/>
                    <a:pt x="2" y="30"/>
                  </a:cubicBezTo>
                  <a:cubicBezTo>
                    <a:pt x="2" y="29"/>
                    <a:pt x="2" y="29"/>
                    <a:pt x="2" y="28"/>
                  </a:cubicBezTo>
                  <a:cubicBezTo>
                    <a:pt x="6" y="30"/>
                    <a:pt x="6" y="34"/>
                    <a:pt x="9" y="37"/>
                  </a:cubicBezTo>
                  <a:cubicBezTo>
                    <a:pt x="11" y="35"/>
                    <a:pt x="10" y="33"/>
                    <a:pt x="9" y="31"/>
                  </a:cubicBezTo>
                  <a:cubicBezTo>
                    <a:pt x="5" y="22"/>
                    <a:pt x="5" y="13"/>
                    <a:pt x="1" y="4"/>
                  </a:cubicBezTo>
                  <a:cubicBezTo>
                    <a:pt x="0" y="3"/>
                    <a:pt x="1" y="2"/>
                    <a:pt x="1" y="0"/>
                  </a:cubicBezTo>
                  <a:cubicBezTo>
                    <a:pt x="3" y="4"/>
                    <a:pt x="5" y="8"/>
                    <a:pt x="7" y="12"/>
                  </a:cubicBezTo>
                  <a:close/>
                </a:path>
              </a:pathLst>
            </a:custGeom>
            <a:solidFill>
              <a:srgbClr val="9FC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" name="Freeform 70">
              <a:extLst>
                <a:ext uri="{FF2B5EF4-FFF2-40B4-BE49-F238E27FC236}">
                  <a16:creationId xmlns:a16="http://schemas.microsoft.com/office/drawing/2014/main" id="{3CACB941-C495-8EF7-DC44-9FC989B11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0" y="2582863"/>
              <a:ext cx="33338" cy="49213"/>
            </a:xfrm>
            <a:custGeom>
              <a:avLst/>
              <a:gdLst>
                <a:gd name="T0" fmla="*/ 3 w 16"/>
                <a:gd name="T1" fmla="*/ 2 h 23"/>
                <a:gd name="T2" fmla="*/ 6 w 16"/>
                <a:gd name="T3" fmla="*/ 0 h 23"/>
                <a:gd name="T4" fmla="*/ 6 w 16"/>
                <a:gd name="T5" fmla="*/ 6 h 23"/>
                <a:gd name="T6" fmla="*/ 8 w 16"/>
                <a:gd name="T7" fmla="*/ 12 h 23"/>
                <a:gd name="T8" fmla="*/ 14 w 16"/>
                <a:gd name="T9" fmla="*/ 18 h 23"/>
                <a:gd name="T10" fmla="*/ 14 w 16"/>
                <a:gd name="T11" fmla="*/ 22 h 23"/>
                <a:gd name="T12" fmla="*/ 10 w 16"/>
                <a:gd name="T13" fmla="*/ 22 h 23"/>
                <a:gd name="T14" fmla="*/ 0 w 16"/>
                <a:gd name="T15" fmla="*/ 13 h 23"/>
                <a:gd name="T16" fmla="*/ 3 w 16"/>
                <a:gd name="T17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3">
                  <a:moveTo>
                    <a:pt x="3" y="2"/>
                  </a:moveTo>
                  <a:cubicBezTo>
                    <a:pt x="4" y="2"/>
                    <a:pt x="5" y="1"/>
                    <a:pt x="6" y="0"/>
                  </a:cubicBezTo>
                  <a:cubicBezTo>
                    <a:pt x="7" y="2"/>
                    <a:pt x="9" y="3"/>
                    <a:pt x="6" y="6"/>
                  </a:cubicBezTo>
                  <a:cubicBezTo>
                    <a:pt x="4" y="8"/>
                    <a:pt x="5" y="10"/>
                    <a:pt x="8" y="12"/>
                  </a:cubicBezTo>
                  <a:cubicBezTo>
                    <a:pt x="10" y="13"/>
                    <a:pt x="11" y="16"/>
                    <a:pt x="14" y="18"/>
                  </a:cubicBezTo>
                  <a:cubicBezTo>
                    <a:pt x="15" y="19"/>
                    <a:pt x="16" y="20"/>
                    <a:pt x="14" y="22"/>
                  </a:cubicBezTo>
                  <a:cubicBezTo>
                    <a:pt x="12" y="23"/>
                    <a:pt x="11" y="23"/>
                    <a:pt x="10" y="22"/>
                  </a:cubicBezTo>
                  <a:cubicBezTo>
                    <a:pt x="6" y="19"/>
                    <a:pt x="3" y="16"/>
                    <a:pt x="0" y="13"/>
                  </a:cubicBezTo>
                  <a:cubicBezTo>
                    <a:pt x="0" y="9"/>
                    <a:pt x="1" y="5"/>
                    <a:pt x="3" y="2"/>
                  </a:cubicBezTo>
                  <a:close/>
                </a:path>
              </a:pathLst>
            </a:custGeom>
            <a:solidFill>
              <a:srgbClr val="774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" name="Freeform 71">
              <a:extLst>
                <a:ext uri="{FF2B5EF4-FFF2-40B4-BE49-F238E27FC236}">
                  <a16:creationId xmlns:a16="http://schemas.microsoft.com/office/drawing/2014/main" id="{C2AC31B3-B65C-F5BB-8504-EFF362EF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650" y="2398713"/>
              <a:ext cx="4763" cy="136525"/>
            </a:xfrm>
            <a:custGeom>
              <a:avLst/>
              <a:gdLst>
                <a:gd name="T0" fmla="*/ 0 w 3"/>
                <a:gd name="T1" fmla="*/ 45 h 65"/>
                <a:gd name="T2" fmla="*/ 1 w 3"/>
                <a:gd name="T3" fmla="*/ 0 h 65"/>
                <a:gd name="T4" fmla="*/ 2 w 3"/>
                <a:gd name="T5" fmla="*/ 4 h 65"/>
                <a:gd name="T6" fmla="*/ 1 w 3"/>
                <a:gd name="T7" fmla="*/ 63 h 65"/>
                <a:gd name="T8" fmla="*/ 0 w 3"/>
                <a:gd name="T9" fmla="*/ 65 h 65"/>
                <a:gd name="T10" fmla="*/ 0 w 3"/>
                <a:gd name="T11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5">
                  <a:moveTo>
                    <a:pt x="0" y="45"/>
                  </a:moveTo>
                  <a:cubicBezTo>
                    <a:pt x="2" y="30"/>
                    <a:pt x="1" y="15"/>
                    <a:pt x="1" y="0"/>
                  </a:cubicBezTo>
                  <a:cubicBezTo>
                    <a:pt x="2" y="1"/>
                    <a:pt x="2" y="2"/>
                    <a:pt x="2" y="4"/>
                  </a:cubicBezTo>
                  <a:cubicBezTo>
                    <a:pt x="3" y="23"/>
                    <a:pt x="1" y="43"/>
                    <a:pt x="1" y="63"/>
                  </a:cubicBezTo>
                  <a:cubicBezTo>
                    <a:pt x="1" y="64"/>
                    <a:pt x="0" y="64"/>
                    <a:pt x="0" y="65"/>
                  </a:cubicBezTo>
                  <a:cubicBezTo>
                    <a:pt x="0" y="59"/>
                    <a:pt x="0" y="52"/>
                    <a:pt x="0" y="45"/>
                  </a:cubicBezTo>
                  <a:close/>
                </a:path>
              </a:pathLst>
            </a:custGeom>
            <a:solidFill>
              <a:srgbClr val="FDD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" name="Freeform 72">
              <a:extLst>
                <a:ext uri="{FF2B5EF4-FFF2-40B4-BE49-F238E27FC236}">
                  <a16:creationId xmlns:a16="http://schemas.microsoft.com/office/drawing/2014/main" id="{4D5D9B07-56AC-468B-080F-04F0F57CC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438" y="2474913"/>
              <a:ext cx="31750" cy="49213"/>
            </a:xfrm>
            <a:custGeom>
              <a:avLst/>
              <a:gdLst>
                <a:gd name="T0" fmla="*/ 15 w 15"/>
                <a:gd name="T1" fmla="*/ 24 h 24"/>
                <a:gd name="T2" fmla="*/ 10 w 15"/>
                <a:gd name="T3" fmla="*/ 17 h 24"/>
                <a:gd name="T4" fmla="*/ 6 w 15"/>
                <a:gd name="T5" fmla="*/ 14 h 24"/>
                <a:gd name="T6" fmla="*/ 0 w 15"/>
                <a:gd name="T7" fmla="*/ 0 h 24"/>
                <a:gd name="T8" fmla="*/ 15 w 15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4">
                  <a:moveTo>
                    <a:pt x="15" y="24"/>
                  </a:moveTo>
                  <a:cubicBezTo>
                    <a:pt x="13" y="22"/>
                    <a:pt x="11" y="20"/>
                    <a:pt x="10" y="17"/>
                  </a:cubicBezTo>
                  <a:cubicBezTo>
                    <a:pt x="9" y="15"/>
                    <a:pt x="8" y="14"/>
                    <a:pt x="6" y="14"/>
                  </a:cubicBezTo>
                  <a:cubicBezTo>
                    <a:pt x="4" y="9"/>
                    <a:pt x="2" y="5"/>
                    <a:pt x="0" y="0"/>
                  </a:cubicBezTo>
                  <a:cubicBezTo>
                    <a:pt x="6" y="7"/>
                    <a:pt x="11" y="15"/>
                    <a:pt x="15" y="24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" name="Freeform 73">
              <a:extLst>
                <a:ext uri="{FF2B5EF4-FFF2-40B4-BE49-F238E27FC236}">
                  <a16:creationId xmlns:a16="http://schemas.microsoft.com/office/drawing/2014/main" id="{4E11D50E-ED6F-2F1F-0EAA-7518BADE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938" y="2428875"/>
              <a:ext cx="7938" cy="55563"/>
            </a:xfrm>
            <a:custGeom>
              <a:avLst/>
              <a:gdLst>
                <a:gd name="T0" fmla="*/ 0 w 4"/>
                <a:gd name="T1" fmla="*/ 27 h 27"/>
                <a:gd name="T2" fmla="*/ 4 w 4"/>
                <a:gd name="T3" fmla="*/ 0 h 27"/>
                <a:gd name="T4" fmla="*/ 0 w 4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7">
                  <a:moveTo>
                    <a:pt x="0" y="27"/>
                  </a:moveTo>
                  <a:cubicBezTo>
                    <a:pt x="0" y="18"/>
                    <a:pt x="1" y="9"/>
                    <a:pt x="4" y="0"/>
                  </a:cubicBezTo>
                  <a:cubicBezTo>
                    <a:pt x="3" y="9"/>
                    <a:pt x="2" y="18"/>
                    <a:pt x="0" y="27"/>
                  </a:cubicBezTo>
                  <a:close/>
                </a:path>
              </a:pathLst>
            </a:custGeom>
            <a:solidFill>
              <a:srgbClr val="FBD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" name="Freeform 74">
              <a:extLst>
                <a:ext uri="{FF2B5EF4-FFF2-40B4-BE49-F238E27FC236}">
                  <a16:creationId xmlns:a16="http://schemas.microsoft.com/office/drawing/2014/main" id="{E9F76D23-3B65-67F6-3A74-7E69E6034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475" y="2344738"/>
              <a:ext cx="6350" cy="52388"/>
            </a:xfrm>
            <a:custGeom>
              <a:avLst/>
              <a:gdLst>
                <a:gd name="T0" fmla="*/ 2 w 3"/>
                <a:gd name="T1" fmla="*/ 25 h 25"/>
                <a:gd name="T2" fmla="*/ 1 w 3"/>
                <a:gd name="T3" fmla="*/ 13 h 25"/>
                <a:gd name="T4" fmla="*/ 1 w 3"/>
                <a:gd name="T5" fmla="*/ 0 h 25"/>
                <a:gd name="T6" fmla="*/ 2 w 3"/>
                <a:gd name="T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5">
                  <a:moveTo>
                    <a:pt x="2" y="25"/>
                  </a:moveTo>
                  <a:cubicBezTo>
                    <a:pt x="0" y="21"/>
                    <a:pt x="1" y="17"/>
                    <a:pt x="1" y="13"/>
                  </a:cubicBezTo>
                  <a:cubicBezTo>
                    <a:pt x="1" y="8"/>
                    <a:pt x="1" y="4"/>
                    <a:pt x="1" y="0"/>
                  </a:cubicBezTo>
                  <a:cubicBezTo>
                    <a:pt x="3" y="8"/>
                    <a:pt x="2" y="16"/>
                    <a:pt x="2" y="25"/>
                  </a:cubicBezTo>
                  <a:close/>
                </a:path>
              </a:pathLst>
            </a:custGeom>
            <a:solidFill>
              <a:srgbClr val="FDDA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" name="Freeform 75">
              <a:extLst>
                <a:ext uri="{FF2B5EF4-FFF2-40B4-BE49-F238E27FC236}">
                  <a16:creationId xmlns:a16="http://schemas.microsoft.com/office/drawing/2014/main" id="{082CE1A4-8E08-7668-9E68-117D9B97D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825" y="2555875"/>
              <a:ext cx="12700" cy="19050"/>
            </a:xfrm>
            <a:custGeom>
              <a:avLst/>
              <a:gdLst>
                <a:gd name="T0" fmla="*/ 6 w 6"/>
                <a:gd name="T1" fmla="*/ 9 h 9"/>
                <a:gd name="T2" fmla="*/ 0 w 6"/>
                <a:gd name="T3" fmla="*/ 0 h 9"/>
                <a:gd name="T4" fmla="*/ 6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2" y="7"/>
                    <a:pt x="1" y="4"/>
                    <a:pt x="0" y="0"/>
                  </a:cubicBezTo>
                  <a:cubicBezTo>
                    <a:pt x="3" y="3"/>
                    <a:pt x="5" y="6"/>
                    <a:pt x="6" y="9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" name="Freeform 76">
              <a:extLst>
                <a:ext uri="{FF2B5EF4-FFF2-40B4-BE49-F238E27FC236}">
                  <a16:creationId xmlns:a16="http://schemas.microsoft.com/office/drawing/2014/main" id="{29E6A7BA-0550-753F-7649-36A0D37AA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288" y="2398713"/>
              <a:ext cx="6350" cy="30163"/>
            </a:xfrm>
            <a:custGeom>
              <a:avLst/>
              <a:gdLst>
                <a:gd name="T0" fmla="*/ 1 w 3"/>
                <a:gd name="T1" fmla="*/ 14 h 14"/>
                <a:gd name="T2" fmla="*/ 3 w 3"/>
                <a:gd name="T3" fmla="*/ 0 h 14"/>
                <a:gd name="T4" fmla="*/ 1 w 3"/>
                <a:gd name="T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4">
                  <a:moveTo>
                    <a:pt x="1" y="14"/>
                  </a:moveTo>
                  <a:cubicBezTo>
                    <a:pt x="0" y="9"/>
                    <a:pt x="1" y="4"/>
                    <a:pt x="3" y="0"/>
                  </a:cubicBezTo>
                  <a:cubicBezTo>
                    <a:pt x="3" y="4"/>
                    <a:pt x="2" y="9"/>
                    <a:pt x="1" y="14"/>
                  </a:cubicBezTo>
                  <a:close/>
                </a:path>
              </a:pathLst>
            </a:custGeom>
            <a:solidFill>
              <a:srgbClr val="FBD3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" name="Freeform 77">
              <a:extLst>
                <a:ext uri="{FF2B5EF4-FFF2-40B4-BE49-F238E27FC236}">
                  <a16:creationId xmlns:a16="http://schemas.microsoft.com/office/drawing/2014/main" id="{A1ED25C4-2A8C-C2EC-312C-BF329CE6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188" y="2524125"/>
              <a:ext cx="12700" cy="19050"/>
            </a:xfrm>
            <a:custGeom>
              <a:avLst/>
              <a:gdLst>
                <a:gd name="T0" fmla="*/ 6 w 6"/>
                <a:gd name="T1" fmla="*/ 9 h 9"/>
                <a:gd name="T2" fmla="*/ 0 w 6"/>
                <a:gd name="T3" fmla="*/ 0 h 9"/>
                <a:gd name="T4" fmla="*/ 6 w 6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9">
                  <a:moveTo>
                    <a:pt x="6" y="9"/>
                  </a:moveTo>
                  <a:cubicBezTo>
                    <a:pt x="3" y="7"/>
                    <a:pt x="1" y="3"/>
                    <a:pt x="0" y="0"/>
                  </a:cubicBezTo>
                  <a:cubicBezTo>
                    <a:pt x="3" y="2"/>
                    <a:pt x="5" y="5"/>
                    <a:pt x="6" y="9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" name="Freeform 78">
              <a:extLst>
                <a:ext uri="{FF2B5EF4-FFF2-40B4-BE49-F238E27FC236}">
                  <a16:creationId xmlns:a16="http://schemas.microsoft.com/office/drawing/2014/main" id="{74CB5F97-A51C-B0AE-F75B-51661AA2C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5525" y="2595563"/>
              <a:ext cx="4763" cy="17463"/>
            </a:xfrm>
            <a:custGeom>
              <a:avLst/>
              <a:gdLst>
                <a:gd name="T0" fmla="*/ 0 w 3"/>
                <a:gd name="T1" fmla="*/ 0 h 8"/>
                <a:gd name="T2" fmla="*/ 3 w 3"/>
                <a:gd name="T3" fmla="*/ 8 h 8"/>
                <a:gd name="T4" fmla="*/ 0 w 3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8">
                  <a:moveTo>
                    <a:pt x="0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FED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" name="Freeform 79">
              <a:extLst>
                <a:ext uri="{FF2B5EF4-FFF2-40B4-BE49-F238E27FC236}">
                  <a16:creationId xmlns:a16="http://schemas.microsoft.com/office/drawing/2014/main" id="{40594AB4-D760-4BCD-CB2C-CA73AA9F3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475" y="2546350"/>
              <a:ext cx="6350" cy="17463"/>
            </a:xfrm>
            <a:custGeom>
              <a:avLst/>
              <a:gdLst>
                <a:gd name="T0" fmla="*/ 3 w 3"/>
                <a:gd name="T1" fmla="*/ 5 h 9"/>
                <a:gd name="T2" fmla="*/ 3 w 3"/>
                <a:gd name="T3" fmla="*/ 9 h 9"/>
                <a:gd name="T4" fmla="*/ 0 w 3"/>
                <a:gd name="T5" fmla="*/ 0 h 9"/>
                <a:gd name="T6" fmla="*/ 3 w 3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9">
                  <a:moveTo>
                    <a:pt x="3" y="5"/>
                  </a:moveTo>
                  <a:cubicBezTo>
                    <a:pt x="3" y="6"/>
                    <a:pt x="3" y="7"/>
                    <a:pt x="3" y="9"/>
                  </a:cubicBezTo>
                  <a:cubicBezTo>
                    <a:pt x="2" y="6"/>
                    <a:pt x="0" y="3"/>
                    <a:pt x="0" y="0"/>
                  </a:cubicBezTo>
                  <a:cubicBezTo>
                    <a:pt x="2" y="1"/>
                    <a:pt x="2" y="3"/>
                    <a:pt x="3" y="5"/>
                  </a:cubicBezTo>
                  <a:close/>
                </a:path>
              </a:pathLst>
            </a:custGeom>
            <a:solidFill>
              <a:srgbClr val="FED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" name="Freeform 80">
              <a:extLst>
                <a:ext uri="{FF2B5EF4-FFF2-40B4-BE49-F238E27FC236}">
                  <a16:creationId xmlns:a16="http://schemas.microsoft.com/office/drawing/2014/main" id="{BFC8EA54-60C5-5BF3-B659-1D27D120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813" y="2640013"/>
              <a:ext cx="6350" cy="14288"/>
            </a:xfrm>
            <a:custGeom>
              <a:avLst/>
              <a:gdLst>
                <a:gd name="T0" fmla="*/ 0 w 3"/>
                <a:gd name="T1" fmla="*/ 0 h 7"/>
                <a:gd name="T2" fmla="*/ 3 w 3"/>
                <a:gd name="T3" fmla="*/ 7 h 7"/>
                <a:gd name="T4" fmla="*/ 0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3" y="2"/>
                    <a:pt x="3" y="5"/>
                    <a:pt x="3" y="7"/>
                  </a:cubicBezTo>
                  <a:cubicBezTo>
                    <a:pt x="1" y="5"/>
                    <a:pt x="1" y="3"/>
                    <a:pt x="0" y="0"/>
                  </a:cubicBezTo>
                  <a:close/>
                </a:path>
              </a:pathLst>
            </a:custGeom>
            <a:solidFill>
              <a:srgbClr val="FED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" name="Freeform 81">
              <a:extLst>
                <a:ext uri="{FF2B5EF4-FFF2-40B4-BE49-F238E27FC236}">
                  <a16:creationId xmlns:a16="http://schemas.microsoft.com/office/drawing/2014/main" id="{B5F82B6F-DCBF-AB5F-2854-62FD5553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2525" y="2574925"/>
              <a:ext cx="6350" cy="12700"/>
            </a:xfrm>
            <a:custGeom>
              <a:avLst/>
              <a:gdLst>
                <a:gd name="T0" fmla="*/ 3 w 3"/>
                <a:gd name="T1" fmla="*/ 6 h 6"/>
                <a:gd name="T2" fmla="*/ 0 w 3"/>
                <a:gd name="T3" fmla="*/ 0 h 6"/>
                <a:gd name="T4" fmla="*/ 3 w 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1" y="5"/>
                    <a:pt x="0" y="3"/>
                    <a:pt x="0" y="0"/>
                  </a:cubicBezTo>
                  <a:cubicBezTo>
                    <a:pt x="2" y="2"/>
                    <a:pt x="3" y="4"/>
                    <a:pt x="3" y="6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" name="Freeform 82">
              <a:extLst>
                <a:ext uri="{FF2B5EF4-FFF2-40B4-BE49-F238E27FC236}">
                  <a16:creationId xmlns:a16="http://schemas.microsoft.com/office/drawing/2014/main" id="{8390901B-DC9D-6EDE-4EFB-862F9DEF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688" y="2487613"/>
              <a:ext cx="125413" cy="1030288"/>
            </a:xfrm>
            <a:custGeom>
              <a:avLst/>
              <a:gdLst>
                <a:gd name="T0" fmla="*/ 11 w 60"/>
                <a:gd name="T1" fmla="*/ 213 h 493"/>
                <a:gd name="T2" fmla="*/ 12 w 60"/>
                <a:gd name="T3" fmla="*/ 201 h 493"/>
                <a:gd name="T4" fmla="*/ 14 w 60"/>
                <a:gd name="T5" fmla="*/ 162 h 493"/>
                <a:gd name="T6" fmla="*/ 16 w 60"/>
                <a:gd name="T7" fmla="*/ 96 h 493"/>
                <a:gd name="T8" fmla="*/ 19 w 60"/>
                <a:gd name="T9" fmla="*/ 28 h 493"/>
                <a:gd name="T10" fmla="*/ 21 w 60"/>
                <a:gd name="T11" fmla="*/ 8 h 493"/>
                <a:gd name="T12" fmla="*/ 29 w 60"/>
                <a:gd name="T13" fmla="*/ 1 h 493"/>
                <a:gd name="T14" fmla="*/ 60 w 60"/>
                <a:gd name="T15" fmla="*/ 2 h 493"/>
                <a:gd name="T16" fmla="*/ 59 w 60"/>
                <a:gd name="T17" fmla="*/ 44 h 493"/>
                <a:gd name="T18" fmla="*/ 57 w 60"/>
                <a:gd name="T19" fmla="*/ 84 h 493"/>
                <a:gd name="T20" fmla="*/ 55 w 60"/>
                <a:gd name="T21" fmla="*/ 125 h 493"/>
                <a:gd name="T22" fmla="*/ 53 w 60"/>
                <a:gd name="T23" fmla="*/ 176 h 493"/>
                <a:gd name="T24" fmla="*/ 51 w 60"/>
                <a:gd name="T25" fmla="*/ 220 h 493"/>
                <a:gd name="T26" fmla="*/ 49 w 60"/>
                <a:gd name="T27" fmla="*/ 261 h 493"/>
                <a:gd name="T28" fmla="*/ 47 w 60"/>
                <a:gd name="T29" fmla="*/ 306 h 493"/>
                <a:gd name="T30" fmla="*/ 46 w 60"/>
                <a:gd name="T31" fmla="*/ 353 h 493"/>
                <a:gd name="T32" fmla="*/ 44 w 60"/>
                <a:gd name="T33" fmla="*/ 400 h 493"/>
                <a:gd name="T34" fmla="*/ 41 w 60"/>
                <a:gd name="T35" fmla="*/ 461 h 493"/>
                <a:gd name="T36" fmla="*/ 40 w 60"/>
                <a:gd name="T37" fmla="*/ 485 h 493"/>
                <a:gd name="T38" fmla="*/ 32 w 60"/>
                <a:gd name="T39" fmla="*/ 493 h 493"/>
                <a:gd name="T40" fmla="*/ 20 w 60"/>
                <a:gd name="T41" fmla="*/ 492 h 493"/>
                <a:gd name="T42" fmla="*/ 16 w 60"/>
                <a:gd name="T43" fmla="*/ 486 h 493"/>
                <a:gd name="T44" fmla="*/ 2 w 60"/>
                <a:gd name="T45" fmla="*/ 442 h 493"/>
                <a:gd name="T46" fmla="*/ 1 w 60"/>
                <a:gd name="T47" fmla="*/ 435 h 493"/>
                <a:gd name="T48" fmla="*/ 3 w 60"/>
                <a:gd name="T49" fmla="*/ 369 h 493"/>
                <a:gd name="T50" fmla="*/ 4 w 60"/>
                <a:gd name="T51" fmla="*/ 342 h 493"/>
                <a:gd name="T52" fmla="*/ 7 w 60"/>
                <a:gd name="T53" fmla="*/ 279 h 493"/>
                <a:gd name="T54" fmla="*/ 8 w 60"/>
                <a:gd name="T55" fmla="*/ 258 h 493"/>
                <a:gd name="T56" fmla="*/ 9 w 60"/>
                <a:gd name="T57" fmla="*/ 253 h 493"/>
                <a:gd name="T58" fmla="*/ 11 w 60"/>
                <a:gd name="T59" fmla="*/ 215 h 493"/>
                <a:gd name="T60" fmla="*/ 11 w 60"/>
                <a:gd name="T61" fmla="*/ 21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0" h="493">
                  <a:moveTo>
                    <a:pt x="11" y="213"/>
                  </a:moveTo>
                  <a:cubicBezTo>
                    <a:pt x="12" y="209"/>
                    <a:pt x="12" y="205"/>
                    <a:pt x="12" y="201"/>
                  </a:cubicBezTo>
                  <a:cubicBezTo>
                    <a:pt x="13" y="188"/>
                    <a:pt x="13" y="175"/>
                    <a:pt x="14" y="162"/>
                  </a:cubicBezTo>
                  <a:cubicBezTo>
                    <a:pt x="15" y="140"/>
                    <a:pt x="15" y="118"/>
                    <a:pt x="16" y="96"/>
                  </a:cubicBezTo>
                  <a:cubicBezTo>
                    <a:pt x="17" y="73"/>
                    <a:pt x="19" y="51"/>
                    <a:pt x="19" y="28"/>
                  </a:cubicBezTo>
                  <a:cubicBezTo>
                    <a:pt x="20" y="21"/>
                    <a:pt x="21" y="15"/>
                    <a:pt x="21" y="8"/>
                  </a:cubicBezTo>
                  <a:cubicBezTo>
                    <a:pt x="21" y="0"/>
                    <a:pt x="21" y="0"/>
                    <a:pt x="29" y="1"/>
                  </a:cubicBezTo>
                  <a:cubicBezTo>
                    <a:pt x="39" y="1"/>
                    <a:pt x="50" y="2"/>
                    <a:pt x="60" y="2"/>
                  </a:cubicBezTo>
                  <a:cubicBezTo>
                    <a:pt x="60" y="16"/>
                    <a:pt x="59" y="30"/>
                    <a:pt x="59" y="44"/>
                  </a:cubicBezTo>
                  <a:cubicBezTo>
                    <a:pt x="59" y="57"/>
                    <a:pt x="58" y="70"/>
                    <a:pt x="57" y="84"/>
                  </a:cubicBezTo>
                  <a:cubicBezTo>
                    <a:pt x="56" y="97"/>
                    <a:pt x="56" y="111"/>
                    <a:pt x="55" y="125"/>
                  </a:cubicBezTo>
                  <a:cubicBezTo>
                    <a:pt x="54" y="142"/>
                    <a:pt x="54" y="159"/>
                    <a:pt x="53" y="176"/>
                  </a:cubicBezTo>
                  <a:cubicBezTo>
                    <a:pt x="53" y="191"/>
                    <a:pt x="52" y="205"/>
                    <a:pt x="51" y="220"/>
                  </a:cubicBezTo>
                  <a:cubicBezTo>
                    <a:pt x="51" y="234"/>
                    <a:pt x="50" y="247"/>
                    <a:pt x="49" y="261"/>
                  </a:cubicBezTo>
                  <a:cubicBezTo>
                    <a:pt x="49" y="276"/>
                    <a:pt x="48" y="291"/>
                    <a:pt x="47" y="306"/>
                  </a:cubicBezTo>
                  <a:cubicBezTo>
                    <a:pt x="47" y="322"/>
                    <a:pt x="46" y="338"/>
                    <a:pt x="46" y="353"/>
                  </a:cubicBezTo>
                  <a:cubicBezTo>
                    <a:pt x="45" y="369"/>
                    <a:pt x="44" y="384"/>
                    <a:pt x="44" y="400"/>
                  </a:cubicBezTo>
                  <a:cubicBezTo>
                    <a:pt x="43" y="420"/>
                    <a:pt x="41" y="441"/>
                    <a:pt x="41" y="461"/>
                  </a:cubicBezTo>
                  <a:cubicBezTo>
                    <a:pt x="40" y="469"/>
                    <a:pt x="40" y="477"/>
                    <a:pt x="40" y="485"/>
                  </a:cubicBezTo>
                  <a:cubicBezTo>
                    <a:pt x="40" y="493"/>
                    <a:pt x="40" y="493"/>
                    <a:pt x="32" y="493"/>
                  </a:cubicBezTo>
                  <a:cubicBezTo>
                    <a:pt x="28" y="493"/>
                    <a:pt x="24" y="493"/>
                    <a:pt x="20" y="492"/>
                  </a:cubicBezTo>
                  <a:cubicBezTo>
                    <a:pt x="18" y="490"/>
                    <a:pt x="17" y="488"/>
                    <a:pt x="16" y="486"/>
                  </a:cubicBezTo>
                  <a:cubicBezTo>
                    <a:pt x="11" y="471"/>
                    <a:pt x="6" y="457"/>
                    <a:pt x="2" y="442"/>
                  </a:cubicBezTo>
                  <a:cubicBezTo>
                    <a:pt x="1" y="440"/>
                    <a:pt x="0" y="437"/>
                    <a:pt x="1" y="435"/>
                  </a:cubicBezTo>
                  <a:cubicBezTo>
                    <a:pt x="0" y="413"/>
                    <a:pt x="2" y="391"/>
                    <a:pt x="3" y="369"/>
                  </a:cubicBezTo>
                  <a:cubicBezTo>
                    <a:pt x="3" y="360"/>
                    <a:pt x="4" y="351"/>
                    <a:pt x="4" y="342"/>
                  </a:cubicBezTo>
                  <a:cubicBezTo>
                    <a:pt x="5" y="321"/>
                    <a:pt x="6" y="300"/>
                    <a:pt x="7" y="279"/>
                  </a:cubicBezTo>
                  <a:cubicBezTo>
                    <a:pt x="7" y="272"/>
                    <a:pt x="7" y="265"/>
                    <a:pt x="8" y="258"/>
                  </a:cubicBezTo>
                  <a:cubicBezTo>
                    <a:pt x="8" y="256"/>
                    <a:pt x="8" y="255"/>
                    <a:pt x="9" y="253"/>
                  </a:cubicBezTo>
                  <a:cubicBezTo>
                    <a:pt x="10" y="240"/>
                    <a:pt x="11" y="228"/>
                    <a:pt x="11" y="215"/>
                  </a:cubicBezTo>
                  <a:cubicBezTo>
                    <a:pt x="11" y="214"/>
                    <a:pt x="11" y="214"/>
                    <a:pt x="11" y="213"/>
                  </a:cubicBezTo>
                  <a:close/>
                </a:path>
              </a:pathLst>
            </a:custGeom>
            <a:solidFill>
              <a:srgbClr val="F4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8" name="Freeform 83">
              <a:extLst>
                <a:ext uri="{FF2B5EF4-FFF2-40B4-BE49-F238E27FC236}">
                  <a16:creationId xmlns:a16="http://schemas.microsoft.com/office/drawing/2014/main" id="{B131097E-CD86-1F0C-2339-272A9DDD2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2693988"/>
              <a:ext cx="412750" cy="803275"/>
            </a:xfrm>
            <a:custGeom>
              <a:avLst/>
              <a:gdLst>
                <a:gd name="T0" fmla="*/ 197 w 197"/>
                <a:gd name="T1" fmla="*/ 19 h 384"/>
                <a:gd name="T2" fmla="*/ 190 w 197"/>
                <a:gd name="T3" fmla="*/ 24 h 384"/>
                <a:gd name="T4" fmla="*/ 180 w 197"/>
                <a:gd name="T5" fmla="*/ 50 h 384"/>
                <a:gd name="T6" fmla="*/ 172 w 197"/>
                <a:gd name="T7" fmla="*/ 70 h 384"/>
                <a:gd name="T8" fmla="*/ 166 w 197"/>
                <a:gd name="T9" fmla="*/ 83 h 384"/>
                <a:gd name="T10" fmla="*/ 157 w 197"/>
                <a:gd name="T11" fmla="*/ 106 h 384"/>
                <a:gd name="T12" fmla="*/ 155 w 197"/>
                <a:gd name="T13" fmla="*/ 114 h 384"/>
                <a:gd name="T14" fmla="*/ 151 w 197"/>
                <a:gd name="T15" fmla="*/ 119 h 384"/>
                <a:gd name="T16" fmla="*/ 146 w 197"/>
                <a:gd name="T17" fmla="*/ 138 h 384"/>
                <a:gd name="T18" fmla="*/ 145 w 197"/>
                <a:gd name="T19" fmla="*/ 141 h 384"/>
                <a:gd name="T20" fmla="*/ 135 w 197"/>
                <a:gd name="T21" fmla="*/ 161 h 384"/>
                <a:gd name="T22" fmla="*/ 126 w 197"/>
                <a:gd name="T23" fmla="*/ 184 h 384"/>
                <a:gd name="T24" fmla="*/ 120 w 197"/>
                <a:gd name="T25" fmla="*/ 199 h 384"/>
                <a:gd name="T26" fmla="*/ 114 w 197"/>
                <a:gd name="T27" fmla="*/ 213 h 384"/>
                <a:gd name="T28" fmla="*/ 106 w 197"/>
                <a:gd name="T29" fmla="*/ 232 h 384"/>
                <a:gd name="T30" fmla="*/ 99 w 197"/>
                <a:gd name="T31" fmla="*/ 252 h 384"/>
                <a:gd name="T32" fmla="*/ 95 w 197"/>
                <a:gd name="T33" fmla="*/ 262 h 384"/>
                <a:gd name="T34" fmla="*/ 81 w 197"/>
                <a:gd name="T35" fmla="*/ 297 h 384"/>
                <a:gd name="T36" fmla="*/ 75 w 197"/>
                <a:gd name="T37" fmla="*/ 312 h 384"/>
                <a:gd name="T38" fmla="*/ 68 w 197"/>
                <a:gd name="T39" fmla="*/ 328 h 384"/>
                <a:gd name="T40" fmla="*/ 69 w 197"/>
                <a:gd name="T41" fmla="*/ 331 h 384"/>
                <a:gd name="T42" fmla="*/ 54 w 197"/>
                <a:gd name="T43" fmla="*/ 357 h 384"/>
                <a:gd name="T44" fmla="*/ 44 w 197"/>
                <a:gd name="T45" fmla="*/ 375 h 384"/>
                <a:gd name="T46" fmla="*/ 2 w 197"/>
                <a:gd name="T47" fmla="*/ 384 h 384"/>
                <a:gd name="T48" fmla="*/ 2 w 197"/>
                <a:gd name="T49" fmla="*/ 381 h 384"/>
                <a:gd name="T50" fmla="*/ 25 w 197"/>
                <a:gd name="T51" fmla="*/ 325 h 384"/>
                <a:gd name="T52" fmla="*/ 47 w 197"/>
                <a:gd name="T53" fmla="*/ 271 h 384"/>
                <a:gd name="T54" fmla="*/ 72 w 197"/>
                <a:gd name="T55" fmla="*/ 209 h 384"/>
                <a:gd name="T56" fmla="*/ 91 w 197"/>
                <a:gd name="T57" fmla="*/ 161 h 384"/>
                <a:gd name="T58" fmla="*/ 118 w 197"/>
                <a:gd name="T59" fmla="*/ 93 h 384"/>
                <a:gd name="T60" fmla="*/ 149 w 197"/>
                <a:gd name="T61" fmla="*/ 17 h 384"/>
                <a:gd name="T62" fmla="*/ 156 w 197"/>
                <a:gd name="T63" fmla="*/ 2 h 384"/>
                <a:gd name="T64" fmla="*/ 165 w 197"/>
                <a:gd name="T65" fmla="*/ 4 h 384"/>
                <a:gd name="T66" fmla="*/ 180 w 197"/>
                <a:gd name="T67" fmla="*/ 9 h 384"/>
                <a:gd name="T68" fmla="*/ 190 w 197"/>
                <a:gd name="T69" fmla="*/ 14 h 384"/>
                <a:gd name="T70" fmla="*/ 197 w 197"/>
                <a:gd name="T71" fmla="*/ 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7" h="384">
                  <a:moveTo>
                    <a:pt x="197" y="19"/>
                  </a:moveTo>
                  <a:cubicBezTo>
                    <a:pt x="193" y="19"/>
                    <a:pt x="192" y="20"/>
                    <a:pt x="190" y="24"/>
                  </a:cubicBezTo>
                  <a:cubicBezTo>
                    <a:pt x="187" y="32"/>
                    <a:pt x="183" y="41"/>
                    <a:pt x="180" y="50"/>
                  </a:cubicBezTo>
                  <a:cubicBezTo>
                    <a:pt x="178" y="57"/>
                    <a:pt x="175" y="63"/>
                    <a:pt x="172" y="70"/>
                  </a:cubicBezTo>
                  <a:cubicBezTo>
                    <a:pt x="170" y="74"/>
                    <a:pt x="168" y="79"/>
                    <a:pt x="166" y="83"/>
                  </a:cubicBezTo>
                  <a:cubicBezTo>
                    <a:pt x="163" y="91"/>
                    <a:pt x="160" y="98"/>
                    <a:pt x="157" y="106"/>
                  </a:cubicBezTo>
                  <a:cubicBezTo>
                    <a:pt x="156" y="109"/>
                    <a:pt x="154" y="111"/>
                    <a:pt x="155" y="114"/>
                  </a:cubicBezTo>
                  <a:cubicBezTo>
                    <a:pt x="156" y="117"/>
                    <a:pt x="151" y="117"/>
                    <a:pt x="151" y="119"/>
                  </a:cubicBezTo>
                  <a:cubicBezTo>
                    <a:pt x="150" y="126"/>
                    <a:pt x="145" y="131"/>
                    <a:pt x="146" y="138"/>
                  </a:cubicBezTo>
                  <a:cubicBezTo>
                    <a:pt x="146" y="139"/>
                    <a:pt x="146" y="140"/>
                    <a:pt x="145" y="141"/>
                  </a:cubicBezTo>
                  <a:cubicBezTo>
                    <a:pt x="140" y="147"/>
                    <a:pt x="138" y="154"/>
                    <a:pt x="135" y="161"/>
                  </a:cubicBezTo>
                  <a:cubicBezTo>
                    <a:pt x="132" y="169"/>
                    <a:pt x="128" y="176"/>
                    <a:pt x="126" y="184"/>
                  </a:cubicBezTo>
                  <a:cubicBezTo>
                    <a:pt x="124" y="189"/>
                    <a:pt x="122" y="194"/>
                    <a:pt x="120" y="199"/>
                  </a:cubicBezTo>
                  <a:cubicBezTo>
                    <a:pt x="119" y="204"/>
                    <a:pt x="116" y="208"/>
                    <a:pt x="114" y="213"/>
                  </a:cubicBezTo>
                  <a:cubicBezTo>
                    <a:pt x="111" y="219"/>
                    <a:pt x="108" y="226"/>
                    <a:pt x="106" y="232"/>
                  </a:cubicBezTo>
                  <a:cubicBezTo>
                    <a:pt x="104" y="239"/>
                    <a:pt x="100" y="245"/>
                    <a:pt x="99" y="252"/>
                  </a:cubicBezTo>
                  <a:cubicBezTo>
                    <a:pt x="99" y="256"/>
                    <a:pt x="96" y="259"/>
                    <a:pt x="95" y="262"/>
                  </a:cubicBezTo>
                  <a:cubicBezTo>
                    <a:pt x="91" y="274"/>
                    <a:pt x="84" y="284"/>
                    <a:pt x="81" y="297"/>
                  </a:cubicBezTo>
                  <a:cubicBezTo>
                    <a:pt x="80" y="302"/>
                    <a:pt x="75" y="307"/>
                    <a:pt x="75" y="312"/>
                  </a:cubicBezTo>
                  <a:cubicBezTo>
                    <a:pt x="74" y="318"/>
                    <a:pt x="69" y="322"/>
                    <a:pt x="68" y="328"/>
                  </a:cubicBezTo>
                  <a:cubicBezTo>
                    <a:pt x="68" y="329"/>
                    <a:pt x="67" y="331"/>
                    <a:pt x="69" y="331"/>
                  </a:cubicBezTo>
                  <a:cubicBezTo>
                    <a:pt x="65" y="341"/>
                    <a:pt x="59" y="348"/>
                    <a:pt x="54" y="357"/>
                  </a:cubicBezTo>
                  <a:cubicBezTo>
                    <a:pt x="51" y="363"/>
                    <a:pt x="46" y="368"/>
                    <a:pt x="44" y="375"/>
                  </a:cubicBezTo>
                  <a:cubicBezTo>
                    <a:pt x="30" y="378"/>
                    <a:pt x="17" y="382"/>
                    <a:pt x="2" y="384"/>
                  </a:cubicBezTo>
                  <a:cubicBezTo>
                    <a:pt x="0" y="383"/>
                    <a:pt x="2" y="382"/>
                    <a:pt x="2" y="381"/>
                  </a:cubicBezTo>
                  <a:cubicBezTo>
                    <a:pt x="10" y="363"/>
                    <a:pt x="17" y="344"/>
                    <a:pt x="25" y="325"/>
                  </a:cubicBezTo>
                  <a:cubicBezTo>
                    <a:pt x="32" y="307"/>
                    <a:pt x="39" y="289"/>
                    <a:pt x="47" y="271"/>
                  </a:cubicBezTo>
                  <a:cubicBezTo>
                    <a:pt x="55" y="250"/>
                    <a:pt x="63" y="229"/>
                    <a:pt x="72" y="209"/>
                  </a:cubicBezTo>
                  <a:cubicBezTo>
                    <a:pt x="78" y="193"/>
                    <a:pt x="85" y="177"/>
                    <a:pt x="91" y="161"/>
                  </a:cubicBezTo>
                  <a:cubicBezTo>
                    <a:pt x="100" y="138"/>
                    <a:pt x="109" y="116"/>
                    <a:pt x="118" y="93"/>
                  </a:cubicBezTo>
                  <a:cubicBezTo>
                    <a:pt x="129" y="68"/>
                    <a:pt x="139" y="42"/>
                    <a:pt x="149" y="17"/>
                  </a:cubicBezTo>
                  <a:cubicBezTo>
                    <a:pt x="151" y="12"/>
                    <a:pt x="153" y="7"/>
                    <a:pt x="156" y="2"/>
                  </a:cubicBezTo>
                  <a:cubicBezTo>
                    <a:pt x="159" y="0"/>
                    <a:pt x="162" y="3"/>
                    <a:pt x="165" y="4"/>
                  </a:cubicBezTo>
                  <a:cubicBezTo>
                    <a:pt x="170" y="6"/>
                    <a:pt x="175" y="8"/>
                    <a:pt x="180" y="9"/>
                  </a:cubicBezTo>
                  <a:cubicBezTo>
                    <a:pt x="183" y="10"/>
                    <a:pt x="187" y="12"/>
                    <a:pt x="190" y="14"/>
                  </a:cubicBezTo>
                  <a:cubicBezTo>
                    <a:pt x="192" y="16"/>
                    <a:pt x="196" y="15"/>
                    <a:pt x="197" y="19"/>
                  </a:cubicBezTo>
                  <a:close/>
                </a:path>
              </a:pathLst>
            </a:custGeom>
            <a:solidFill>
              <a:srgbClr val="FBC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9" name="Freeform 84">
              <a:extLst>
                <a:ext uri="{FF2B5EF4-FFF2-40B4-BE49-F238E27FC236}">
                  <a16:creationId xmlns:a16="http://schemas.microsoft.com/office/drawing/2014/main" id="{5F18449A-47EE-7F02-BB91-A83AE97D3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5" y="2905125"/>
              <a:ext cx="171450" cy="625475"/>
            </a:xfrm>
            <a:custGeom>
              <a:avLst/>
              <a:gdLst>
                <a:gd name="T0" fmla="*/ 42 w 82"/>
                <a:gd name="T1" fmla="*/ 1 h 299"/>
                <a:gd name="T2" fmla="*/ 80 w 82"/>
                <a:gd name="T3" fmla="*/ 0 h 299"/>
                <a:gd name="T4" fmla="*/ 81 w 82"/>
                <a:gd name="T5" fmla="*/ 9 h 299"/>
                <a:gd name="T6" fmla="*/ 81 w 82"/>
                <a:gd name="T7" fmla="*/ 151 h 299"/>
                <a:gd name="T8" fmla="*/ 82 w 82"/>
                <a:gd name="T9" fmla="*/ 156 h 299"/>
                <a:gd name="T10" fmla="*/ 81 w 82"/>
                <a:gd name="T11" fmla="*/ 172 h 299"/>
                <a:gd name="T12" fmla="*/ 81 w 82"/>
                <a:gd name="T13" fmla="*/ 285 h 299"/>
                <a:gd name="T14" fmla="*/ 80 w 82"/>
                <a:gd name="T15" fmla="*/ 296 h 299"/>
                <a:gd name="T16" fmla="*/ 77 w 82"/>
                <a:gd name="T17" fmla="*/ 299 h 299"/>
                <a:gd name="T18" fmla="*/ 27 w 82"/>
                <a:gd name="T19" fmla="*/ 299 h 299"/>
                <a:gd name="T20" fmla="*/ 6 w 82"/>
                <a:gd name="T21" fmla="*/ 299 h 299"/>
                <a:gd name="T22" fmla="*/ 1 w 82"/>
                <a:gd name="T23" fmla="*/ 298 h 299"/>
                <a:gd name="T24" fmla="*/ 0 w 82"/>
                <a:gd name="T25" fmla="*/ 296 h 299"/>
                <a:gd name="T26" fmla="*/ 1 w 82"/>
                <a:gd name="T27" fmla="*/ 293 h 299"/>
                <a:gd name="T28" fmla="*/ 2 w 82"/>
                <a:gd name="T29" fmla="*/ 291 h 299"/>
                <a:gd name="T30" fmla="*/ 4 w 82"/>
                <a:gd name="T31" fmla="*/ 293 h 299"/>
                <a:gd name="T32" fmla="*/ 10 w 82"/>
                <a:gd name="T33" fmla="*/ 296 h 299"/>
                <a:gd name="T34" fmla="*/ 34 w 82"/>
                <a:gd name="T35" fmla="*/ 296 h 299"/>
                <a:gd name="T36" fmla="*/ 41 w 82"/>
                <a:gd name="T37" fmla="*/ 290 h 299"/>
                <a:gd name="T38" fmla="*/ 41 w 82"/>
                <a:gd name="T39" fmla="*/ 275 h 299"/>
                <a:gd name="T40" fmla="*/ 41 w 82"/>
                <a:gd name="T41" fmla="*/ 111 h 299"/>
                <a:gd name="T42" fmla="*/ 41 w 82"/>
                <a:gd name="T43" fmla="*/ 5 h 299"/>
                <a:gd name="T44" fmla="*/ 42 w 82"/>
                <a:gd name="T45" fmla="*/ 1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299">
                  <a:moveTo>
                    <a:pt x="42" y="1"/>
                  </a:moveTo>
                  <a:cubicBezTo>
                    <a:pt x="55" y="1"/>
                    <a:pt x="67" y="1"/>
                    <a:pt x="80" y="0"/>
                  </a:cubicBezTo>
                  <a:cubicBezTo>
                    <a:pt x="82" y="3"/>
                    <a:pt x="81" y="6"/>
                    <a:pt x="81" y="9"/>
                  </a:cubicBezTo>
                  <a:cubicBezTo>
                    <a:pt x="82" y="56"/>
                    <a:pt x="81" y="103"/>
                    <a:pt x="81" y="151"/>
                  </a:cubicBezTo>
                  <a:cubicBezTo>
                    <a:pt x="81" y="152"/>
                    <a:pt x="82" y="154"/>
                    <a:pt x="82" y="156"/>
                  </a:cubicBezTo>
                  <a:cubicBezTo>
                    <a:pt x="81" y="161"/>
                    <a:pt x="81" y="166"/>
                    <a:pt x="81" y="172"/>
                  </a:cubicBezTo>
                  <a:cubicBezTo>
                    <a:pt x="81" y="209"/>
                    <a:pt x="81" y="247"/>
                    <a:pt x="81" y="285"/>
                  </a:cubicBezTo>
                  <a:cubicBezTo>
                    <a:pt x="80" y="289"/>
                    <a:pt x="81" y="293"/>
                    <a:pt x="80" y="296"/>
                  </a:cubicBezTo>
                  <a:cubicBezTo>
                    <a:pt x="79" y="298"/>
                    <a:pt x="79" y="299"/>
                    <a:pt x="77" y="299"/>
                  </a:cubicBezTo>
                  <a:cubicBezTo>
                    <a:pt x="60" y="299"/>
                    <a:pt x="44" y="299"/>
                    <a:pt x="27" y="299"/>
                  </a:cubicBezTo>
                  <a:cubicBezTo>
                    <a:pt x="20" y="299"/>
                    <a:pt x="13" y="299"/>
                    <a:pt x="6" y="299"/>
                  </a:cubicBezTo>
                  <a:cubicBezTo>
                    <a:pt x="4" y="299"/>
                    <a:pt x="3" y="298"/>
                    <a:pt x="1" y="298"/>
                  </a:cubicBezTo>
                  <a:cubicBezTo>
                    <a:pt x="0" y="297"/>
                    <a:pt x="0" y="297"/>
                    <a:pt x="0" y="296"/>
                  </a:cubicBezTo>
                  <a:cubicBezTo>
                    <a:pt x="0" y="295"/>
                    <a:pt x="0" y="294"/>
                    <a:pt x="1" y="293"/>
                  </a:cubicBezTo>
                  <a:cubicBezTo>
                    <a:pt x="1" y="292"/>
                    <a:pt x="1" y="292"/>
                    <a:pt x="2" y="291"/>
                  </a:cubicBezTo>
                  <a:cubicBezTo>
                    <a:pt x="3" y="291"/>
                    <a:pt x="3" y="292"/>
                    <a:pt x="4" y="293"/>
                  </a:cubicBezTo>
                  <a:cubicBezTo>
                    <a:pt x="5" y="296"/>
                    <a:pt x="8" y="296"/>
                    <a:pt x="10" y="296"/>
                  </a:cubicBezTo>
                  <a:cubicBezTo>
                    <a:pt x="18" y="296"/>
                    <a:pt x="26" y="296"/>
                    <a:pt x="34" y="296"/>
                  </a:cubicBezTo>
                  <a:cubicBezTo>
                    <a:pt x="40" y="296"/>
                    <a:pt x="41" y="295"/>
                    <a:pt x="41" y="290"/>
                  </a:cubicBezTo>
                  <a:cubicBezTo>
                    <a:pt x="41" y="285"/>
                    <a:pt x="41" y="280"/>
                    <a:pt x="41" y="275"/>
                  </a:cubicBezTo>
                  <a:cubicBezTo>
                    <a:pt x="41" y="220"/>
                    <a:pt x="41" y="166"/>
                    <a:pt x="41" y="111"/>
                  </a:cubicBezTo>
                  <a:cubicBezTo>
                    <a:pt x="41" y="76"/>
                    <a:pt x="41" y="40"/>
                    <a:pt x="41" y="5"/>
                  </a:cubicBezTo>
                  <a:cubicBezTo>
                    <a:pt x="41" y="3"/>
                    <a:pt x="41" y="2"/>
                    <a:pt x="42" y="1"/>
                  </a:cubicBezTo>
                  <a:close/>
                </a:path>
              </a:pathLst>
            </a:custGeom>
            <a:solidFill>
              <a:srgbClr val="2836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0" name="Freeform 85">
              <a:extLst>
                <a:ext uri="{FF2B5EF4-FFF2-40B4-BE49-F238E27FC236}">
                  <a16:creationId xmlns:a16="http://schemas.microsoft.com/office/drawing/2014/main" id="{D3C7E41B-F53D-D015-2900-2D0F53BFC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88" y="2686050"/>
              <a:ext cx="355600" cy="817563"/>
            </a:xfrm>
            <a:custGeom>
              <a:avLst/>
              <a:gdLst>
                <a:gd name="T0" fmla="*/ 170 w 170"/>
                <a:gd name="T1" fmla="*/ 6 h 391"/>
                <a:gd name="T2" fmla="*/ 161 w 170"/>
                <a:gd name="T3" fmla="*/ 30 h 391"/>
                <a:gd name="T4" fmla="*/ 150 w 170"/>
                <a:gd name="T5" fmla="*/ 58 h 391"/>
                <a:gd name="T6" fmla="*/ 136 w 170"/>
                <a:gd name="T7" fmla="*/ 91 h 391"/>
                <a:gd name="T8" fmla="*/ 123 w 170"/>
                <a:gd name="T9" fmla="*/ 123 h 391"/>
                <a:gd name="T10" fmla="*/ 102 w 170"/>
                <a:gd name="T11" fmla="*/ 175 h 391"/>
                <a:gd name="T12" fmla="*/ 85 w 170"/>
                <a:gd name="T13" fmla="*/ 219 h 391"/>
                <a:gd name="T14" fmla="*/ 56 w 170"/>
                <a:gd name="T15" fmla="*/ 290 h 391"/>
                <a:gd name="T16" fmla="*/ 33 w 170"/>
                <a:gd name="T17" fmla="*/ 348 h 391"/>
                <a:gd name="T18" fmla="*/ 18 w 170"/>
                <a:gd name="T19" fmla="*/ 384 h 391"/>
                <a:gd name="T20" fmla="*/ 16 w 170"/>
                <a:gd name="T21" fmla="*/ 388 h 391"/>
                <a:gd name="T22" fmla="*/ 0 w 170"/>
                <a:gd name="T23" fmla="*/ 391 h 391"/>
                <a:gd name="T24" fmla="*/ 6 w 170"/>
                <a:gd name="T25" fmla="*/ 383 h 391"/>
                <a:gd name="T26" fmla="*/ 31 w 170"/>
                <a:gd name="T27" fmla="*/ 322 h 391"/>
                <a:gd name="T28" fmla="*/ 54 w 170"/>
                <a:gd name="T29" fmla="*/ 264 h 391"/>
                <a:gd name="T30" fmla="*/ 67 w 170"/>
                <a:gd name="T31" fmla="*/ 232 h 391"/>
                <a:gd name="T32" fmla="*/ 84 w 170"/>
                <a:gd name="T33" fmla="*/ 189 h 391"/>
                <a:gd name="T34" fmla="*/ 96 w 170"/>
                <a:gd name="T35" fmla="*/ 159 h 391"/>
                <a:gd name="T36" fmla="*/ 113 w 170"/>
                <a:gd name="T37" fmla="*/ 119 h 391"/>
                <a:gd name="T38" fmla="*/ 135 w 170"/>
                <a:gd name="T39" fmla="*/ 62 h 391"/>
                <a:gd name="T40" fmla="*/ 144 w 170"/>
                <a:gd name="T41" fmla="*/ 41 h 391"/>
                <a:gd name="T42" fmla="*/ 154 w 170"/>
                <a:gd name="T43" fmla="*/ 16 h 391"/>
                <a:gd name="T44" fmla="*/ 158 w 170"/>
                <a:gd name="T45" fmla="*/ 5 h 391"/>
                <a:gd name="T46" fmla="*/ 157 w 170"/>
                <a:gd name="T47" fmla="*/ 1 h 391"/>
                <a:gd name="T48" fmla="*/ 159 w 170"/>
                <a:gd name="T49" fmla="*/ 0 h 391"/>
                <a:gd name="T50" fmla="*/ 170 w 170"/>
                <a:gd name="T51" fmla="*/ 5 h 391"/>
                <a:gd name="T52" fmla="*/ 170 w 170"/>
                <a:gd name="T53" fmla="*/ 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0" h="391">
                  <a:moveTo>
                    <a:pt x="170" y="6"/>
                  </a:moveTo>
                  <a:cubicBezTo>
                    <a:pt x="168" y="14"/>
                    <a:pt x="164" y="22"/>
                    <a:pt x="161" y="30"/>
                  </a:cubicBezTo>
                  <a:cubicBezTo>
                    <a:pt x="157" y="39"/>
                    <a:pt x="154" y="49"/>
                    <a:pt x="150" y="58"/>
                  </a:cubicBezTo>
                  <a:cubicBezTo>
                    <a:pt x="144" y="69"/>
                    <a:pt x="141" y="80"/>
                    <a:pt x="136" y="91"/>
                  </a:cubicBezTo>
                  <a:cubicBezTo>
                    <a:pt x="131" y="102"/>
                    <a:pt x="127" y="113"/>
                    <a:pt x="123" y="123"/>
                  </a:cubicBezTo>
                  <a:cubicBezTo>
                    <a:pt x="116" y="141"/>
                    <a:pt x="109" y="158"/>
                    <a:pt x="102" y="175"/>
                  </a:cubicBezTo>
                  <a:cubicBezTo>
                    <a:pt x="96" y="190"/>
                    <a:pt x="90" y="204"/>
                    <a:pt x="85" y="219"/>
                  </a:cubicBezTo>
                  <a:cubicBezTo>
                    <a:pt x="75" y="243"/>
                    <a:pt x="65" y="266"/>
                    <a:pt x="56" y="290"/>
                  </a:cubicBezTo>
                  <a:cubicBezTo>
                    <a:pt x="48" y="309"/>
                    <a:pt x="40" y="328"/>
                    <a:pt x="33" y="348"/>
                  </a:cubicBezTo>
                  <a:cubicBezTo>
                    <a:pt x="28" y="360"/>
                    <a:pt x="23" y="372"/>
                    <a:pt x="18" y="384"/>
                  </a:cubicBezTo>
                  <a:cubicBezTo>
                    <a:pt x="18" y="385"/>
                    <a:pt x="15" y="386"/>
                    <a:pt x="16" y="388"/>
                  </a:cubicBezTo>
                  <a:cubicBezTo>
                    <a:pt x="11" y="389"/>
                    <a:pt x="6" y="390"/>
                    <a:pt x="0" y="391"/>
                  </a:cubicBezTo>
                  <a:cubicBezTo>
                    <a:pt x="4" y="389"/>
                    <a:pt x="5" y="386"/>
                    <a:pt x="6" y="383"/>
                  </a:cubicBezTo>
                  <a:cubicBezTo>
                    <a:pt x="14" y="362"/>
                    <a:pt x="23" y="342"/>
                    <a:pt x="31" y="322"/>
                  </a:cubicBezTo>
                  <a:cubicBezTo>
                    <a:pt x="38" y="302"/>
                    <a:pt x="47" y="284"/>
                    <a:pt x="54" y="264"/>
                  </a:cubicBezTo>
                  <a:cubicBezTo>
                    <a:pt x="57" y="253"/>
                    <a:pt x="63" y="243"/>
                    <a:pt x="67" y="232"/>
                  </a:cubicBezTo>
                  <a:cubicBezTo>
                    <a:pt x="73" y="218"/>
                    <a:pt x="79" y="203"/>
                    <a:pt x="84" y="189"/>
                  </a:cubicBezTo>
                  <a:cubicBezTo>
                    <a:pt x="88" y="179"/>
                    <a:pt x="93" y="169"/>
                    <a:pt x="96" y="159"/>
                  </a:cubicBezTo>
                  <a:cubicBezTo>
                    <a:pt x="102" y="145"/>
                    <a:pt x="108" y="132"/>
                    <a:pt x="113" y="119"/>
                  </a:cubicBezTo>
                  <a:cubicBezTo>
                    <a:pt x="119" y="100"/>
                    <a:pt x="129" y="82"/>
                    <a:pt x="135" y="62"/>
                  </a:cubicBezTo>
                  <a:cubicBezTo>
                    <a:pt x="138" y="55"/>
                    <a:pt x="141" y="48"/>
                    <a:pt x="144" y="41"/>
                  </a:cubicBezTo>
                  <a:cubicBezTo>
                    <a:pt x="147" y="32"/>
                    <a:pt x="150" y="24"/>
                    <a:pt x="154" y="16"/>
                  </a:cubicBezTo>
                  <a:cubicBezTo>
                    <a:pt x="156" y="12"/>
                    <a:pt x="156" y="8"/>
                    <a:pt x="158" y="5"/>
                  </a:cubicBezTo>
                  <a:cubicBezTo>
                    <a:pt x="160" y="3"/>
                    <a:pt x="158" y="2"/>
                    <a:pt x="157" y="1"/>
                  </a:cubicBezTo>
                  <a:cubicBezTo>
                    <a:pt x="158" y="0"/>
                    <a:pt x="158" y="0"/>
                    <a:pt x="159" y="0"/>
                  </a:cubicBezTo>
                  <a:cubicBezTo>
                    <a:pt x="162" y="1"/>
                    <a:pt x="166" y="2"/>
                    <a:pt x="170" y="5"/>
                  </a:cubicBezTo>
                  <a:cubicBezTo>
                    <a:pt x="170" y="5"/>
                    <a:pt x="170" y="5"/>
                    <a:pt x="170" y="6"/>
                  </a:cubicBezTo>
                  <a:close/>
                </a:path>
              </a:pathLst>
            </a:custGeom>
            <a:solidFill>
              <a:srgbClr val="F18A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1" name="Freeform 86">
              <a:extLst>
                <a:ext uri="{FF2B5EF4-FFF2-40B4-BE49-F238E27FC236}">
                  <a16:creationId xmlns:a16="http://schemas.microsoft.com/office/drawing/2014/main" id="{CAB9F8A7-2103-E9BF-2201-BF978A7A2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625" y="3116263"/>
              <a:ext cx="187325" cy="358775"/>
            </a:xfrm>
            <a:custGeom>
              <a:avLst/>
              <a:gdLst>
                <a:gd name="T0" fmla="*/ 0 w 89"/>
                <a:gd name="T1" fmla="*/ 4 h 171"/>
                <a:gd name="T2" fmla="*/ 7 w 89"/>
                <a:gd name="T3" fmla="*/ 0 h 171"/>
                <a:gd name="T4" fmla="*/ 20 w 89"/>
                <a:gd name="T5" fmla="*/ 27 h 171"/>
                <a:gd name="T6" fmla="*/ 24 w 89"/>
                <a:gd name="T7" fmla="*/ 34 h 171"/>
                <a:gd name="T8" fmla="*/ 39 w 89"/>
                <a:gd name="T9" fmla="*/ 63 h 171"/>
                <a:gd name="T10" fmla="*/ 57 w 89"/>
                <a:gd name="T11" fmla="*/ 99 h 171"/>
                <a:gd name="T12" fmla="*/ 69 w 89"/>
                <a:gd name="T13" fmla="*/ 124 h 171"/>
                <a:gd name="T14" fmla="*/ 80 w 89"/>
                <a:gd name="T15" fmla="*/ 144 h 171"/>
                <a:gd name="T16" fmla="*/ 85 w 89"/>
                <a:gd name="T17" fmla="*/ 157 h 171"/>
                <a:gd name="T18" fmla="*/ 88 w 89"/>
                <a:gd name="T19" fmla="*/ 153 h 171"/>
                <a:gd name="T20" fmla="*/ 88 w 89"/>
                <a:gd name="T21" fmla="*/ 170 h 171"/>
                <a:gd name="T22" fmla="*/ 77 w 89"/>
                <a:gd name="T23" fmla="*/ 168 h 171"/>
                <a:gd name="T24" fmla="*/ 78 w 89"/>
                <a:gd name="T25" fmla="*/ 164 h 171"/>
                <a:gd name="T26" fmla="*/ 46 w 89"/>
                <a:gd name="T27" fmla="*/ 98 h 171"/>
                <a:gd name="T28" fmla="*/ 1 w 89"/>
                <a:gd name="T29" fmla="*/ 8 h 171"/>
                <a:gd name="T30" fmla="*/ 0 w 89"/>
                <a:gd name="T31" fmla="*/ 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" h="171">
                  <a:moveTo>
                    <a:pt x="0" y="4"/>
                  </a:moveTo>
                  <a:cubicBezTo>
                    <a:pt x="2" y="3"/>
                    <a:pt x="5" y="3"/>
                    <a:pt x="7" y="0"/>
                  </a:cubicBezTo>
                  <a:cubicBezTo>
                    <a:pt x="11" y="9"/>
                    <a:pt x="15" y="18"/>
                    <a:pt x="20" y="27"/>
                  </a:cubicBezTo>
                  <a:cubicBezTo>
                    <a:pt x="21" y="29"/>
                    <a:pt x="23" y="31"/>
                    <a:pt x="24" y="34"/>
                  </a:cubicBezTo>
                  <a:cubicBezTo>
                    <a:pt x="29" y="43"/>
                    <a:pt x="33" y="53"/>
                    <a:pt x="39" y="63"/>
                  </a:cubicBezTo>
                  <a:cubicBezTo>
                    <a:pt x="45" y="74"/>
                    <a:pt x="50" y="87"/>
                    <a:pt x="57" y="99"/>
                  </a:cubicBezTo>
                  <a:cubicBezTo>
                    <a:pt x="61" y="107"/>
                    <a:pt x="65" y="116"/>
                    <a:pt x="69" y="124"/>
                  </a:cubicBezTo>
                  <a:cubicBezTo>
                    <a:pt x="73" y="130"/>
                    <a:pt x="76" y="137"/>
                    <a:pt x="80" y="144"/>
                  </a:cubicBezTo>
                  <a:cubicBezTo>
                    <a:pt x="82" y="148"/>
                    <a:pt x="85" y="151"/>
                    <a:pt x="85" y="157"/>
                  </a:cubicBezTo>
                  <a:cubicBezTo>
                    <a:pt x="86" y="155"/>
                    <a:pt x="87" y="154"/>
                    <a:pt x="88" y="153"/>
                  </a:cubicBezTo>
                  <a:cubicBezTo>
                    <a:pt x="89" y="159"/>
                    <a:pt x="88" y="164"/>
                    <a:pt x="88" y="170"/>
                  </a:cubicBezTo>
                  <a:cubicBezTo>
                    <a:pt x="84" y="171"/>
                    <a:pt x="81" y="169"/>
                    <a:pt x="77" y="168"/>
                  </a:cubicBezTo>
                  <a:cubicBezTo>
                    <a:pt x="79" y="167"/>
                    <a:pt x="79" y="165"/>
                    <a:pt x="78" y="164"/>
                  </a:cubicBezTo>
                  <a:cubicBezTo>
                    <a:pt x="67" y="142"/>
                    <a:pt x="57" y="120"/>
                    <a:pt x="46" y="98"/>
                  </a:cubicBezTo>
                  <a:cubicBezTo>
                    <a:pt x="31" y="68"/>
                    <a:pt x="16" y="38"/>
                    <a:pt x="1" y="8"/>
                  </a:cubicBezTo>
                  <a:cubicBezTo>
                    <a:pt x="1" y="7"/>
                    <a:pt x="0" y="6"/>
                    <a:pt x="0" y="4"/>
                  </a:cubicBezTo>
                  <a:close/>
                </a:path>
              </a:pathLst>
            </a:custGeom>
            <a:solidFill>
              <a:srgbClr val="6C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2" name="Freeform 87">
              <a:extLst>
                <a:ext uri="{FF2B5EF4-FFF2-40B4-BE49-F238E27FC236}">
                  <a16:creationId xmlns:a16="http://schemas.microsoft.com/office/drawing/2014/main" id="{8A7895EE-BEE0-1E8F-88DF-98B6086F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425" y="2811463"/>
              <a:ext cx="255588" cy="696913"/>
            </a:xfrm>
            <a:custGeom>
              <a:avLst/>
              <a:gdLst>
                <a:gd name="T0" fmla="*/ 121 w 122"/>
                <a:gd name="T1" fmla="*/ 26 h 333"/>
                <a:gd name="T2" fmla="*/ 106 w 122"/>
                <a:gd name="T3" fmla="*/ 65 h 333"/>
                <a:gd name="T4" fmla="*/ 81 w 122"/>
                <a:gd name="T5" fmla="*/ 128 h 333"/>
                <a:gd name="T6" fmla="*/ 67 w 122"/>
                <a:gd name="T7" fmla="*/ 163 h 333"/>
                <a:gd name="T8" fmla="*/ 51 w 122"/>
                <a:gd name="T9" fmla="*/ 204 h 333"/>
                <a:gd name="T10" fmla="*/ 34 w 122"/>
                <a:gd name="T11" fmla="*/ 244 h 333"/>
                <a:gd name="T12" fmla="*/ 4 w 122"/>
                <a:gd name="T13" fmla="*/ 321 h 333"/>
                <a:gd name="T14" fmla="*/ 5 w 122"/>
                <a:gd name="T15" fmla="*/ 331 h 333"/>
                <a:gd name="T16" fmla="*/ 2 w 122"/>
                <a:gd name="T17" fmla="*/ 332 h 333"/>
                <a:gd name="T18" fmla="*/ 1 w 122"/>
                <a:gd name="T19" fmla="*/ 321 h 333"/>
                <a:gd name="T20" fmla="*/ 1 w 122"/>
                <a:gd name="T21" fmla="*/ 301 h 333"/>
                <a:gd name="T22" fmla="*/ 8 w 122"/>
                <a:gd name="T23" fmla="*/ 276 h 333"/>
                <a:gd name="T24" fmla="*/ 10 w 122"/>
                <a:gd name="T25" fmla="*/ 271 h 333"/>
                <a:gd name="T26" fmla="*/ 11 w 122"/>
                <a:gd name="T27" fmla="*/ 274 h 333"/>
                <a:gd name="T28" fmla="*/ 12 w 122"/>
                <a:gd name="T29" fmla="*/ 278 h 333"/>
                <a:gd name="T30" fmla="*/ 11 w 122"/>
                <a:gd name="T31" fmla="*/ 286 h 333"/>
                <a:gd name="T32" fmla="*/ 13 w 122"/>
                <a:gd name="T33" fmla="*/ 289 h 333"/>
                <a:gd name="T34" fmla="*/ 15 w 122"/>
                <a:gd name="T35" fmla="*/ 286 h 333"/>
                <a:gd name="T36" fmla="*/ 19 w 122"/>
                <a:gd name="T37" fmla="*/ 268 h 333"/>
                <a:gd name="T38" fmla="*/ 21 w 122"/>
                <a:gd name="T39" fmla="*/ 265 h 333"/>
                <a:gd name="T40" fmla="*/ 22 w 122"/>
                <a:gd name="T41" fmla="*/ 260 h 333"/>
                <a:gd name="T42" fmla="*/ 20 w 122"/>
                <a:gd name="T43" fmla="*/ 252 h 333"/>
                <a:gd name="T44" fmla="*/ 21 w 122"/>
                <a:gd name="T45" fmla="*/ 253 h 333"/>
                <a:gd name="T46" fmla="*/ 25 w 122"/>
                <a:gd name="T47" fmla="*/ 258 h 333"/>
                <a:gd name="T48" fmla="*/ 26 w 122"/>
                <a:gd name="T49" fmla="*/ 256 h 333"/>
                <a:gd name="T50" fmla="*/ 25 w 122"/>
                <a:gd name="T51" fmla="*/ 249 h 333"/>
                <a:gd name="T52" fmla="*/ 24 w 122"/>
                <a:gd name="T53" fmla="*/ 244 h 333"/>
                <a:gd name="T54" fmla="*/ 28 w 122"/>
                <a:gd name="T55" fmla="*/ 246 h 333"/>
                <a:gd name="T56" fmla="*/ 30 w 122"/>
                <a:gd name="T57" fmla="*/ 247 h 333"/>
                <a:gd name="T58" fmla="*/ 31 w 122"/>
                <a:gd name="T59" fmla="*/ 244 h 333"/>
                <a:gd name="T60" fmla="*/ 35 w 122"/>
                <a:gd name="T61" fmla="*/ 233 h 333"/>
                <a:gd name="T62" fmla="*/ 39 w 122"/>
                <a:gd name="T63" fmla="*/ 224 h 333"/>
                <a:gd name="T64" fmla="*/ 43 w 122"/>
                <a:gd name="T65" fmla="*/ 216 h 333"/>
                <a:gd name="T66" fmla="*/ 50 w 122"/>
                <a:gd name="T67" fmla="*/ 193 h 333"/>
                <a:gd name="T68" fmla="*/ 52 w 122"/>
                <a:gd name="T69" fmla="*/ 189 h 333"/>
                <a:gd name="T70" fmla="*/ 54 w 122"/>
                <a:gd name="T71" fmla="*/ 171 h 333"/>
                <a:gd name="T72" fmla="*/ 53 w 122"/>
                <a:gd name="T73" fmla="*/ 168 h 333"/>
                <a:gd name="T74" fmla="*/ 52 w 122"/>
                <a:gd name="T75" fmla="*/ 164 h 333"/>
                <a:gd name="T76" fmla="*/ 57 w 122"/>
                <a:gd name="T77" fmla="*/ 166 h 333"/>
                <a:gd name="T78" fmla="*/ 58 w 122"/>
                <a:gd name="T79" fmla="*/ 169 h 333"/>
                <a:gd name="T80" fmla="*/ 60 w 122"/>
                <a:gd name="T81" fmla="*/ 172 h 333"/>
                <a:gd name="T82" fmla="*/ 62 w 122"/>
                <a:gd name="T83" fmla="*/ 167 h 333"/>
                <a:gd name="T84" fmla="*/ 64 w 122"/>
                <a:gd name="T85" fmla="*/ 161 h 333"/>
                <a:gd name="T86" fmla="*/ 73 w 122"/>
                <a:gd name="T87" fmla="*/ 140 h 333"/>
                <a:gd name="T88" fmla="*/ 79 w 122"/>
                <a:gd name="T89" fmla="*/ 125 h 333"/>
                <a:gd name="T90" fmla="*/ 83 w 122"/>
                <a:gd name="T91" fmla="*/ 113 h 333"/>
                <a:gd name="T92" fmla="*/ 82 w 122"/>
                <a:gd name="T93" fmla="*/ 100 h 333"/>
                <a:gd name="T94" fmla="*/ 81 w 122"/>
                <a:gd name="T95" fmla="*/ 95 h 333"/>
                <a:gd name="T96" fmla="*/ 85 w 122"/>
                <a:gd name="T97" fmla="*/ 98 h 333"/>
                <a:gd name="T98" fmla="*/ 88 w 122"/>
                <a:gd name="T99" fmla="*/ 99 h 333"/>
                <a:gd name="T100" fmla="*/ 90 w 122"/>
                <a:gd name="T101" fmla="*/ 86 h 333"/>
                <a:gd name="T102" fmla="*/ 93 w 122"/>
                <a:gd name="T103" fmla="*/ 82 h 333"/>
                <a:gd name="T104" fmla="*/ 97 w 122"/>
                <a:gd name="T105" fmla="*/ 80 h 333"/>
                <a:gd name="T106" fmla="*/ 108 w 122"/>
                <a:gd name="T107" fmla="*/ 48 h 333"/>
                <a:gd name="T108" fmla="*/ 116 w 122"/>
                <a:gd name="T109" fmla="*/ 34 h 333"/>
                <a:gd name="T110" fmla="*/ 117 w 122"/>
                <a:gd name="T111" fmla="*/ 28 h 333"/>
                <a:gd name="T112" fmla="*/ 113 w 122"/>
                <a:gd name="T113" fmla="*/ 18 h 333"/>
                <a:gd name="T114" fmla="*/ 110 w 122"/>
                <a:gd name="T115" fmla="*/ 3 h 333"/>
                <a:gd name="T116" fmla="*/ 111 w 122"/>
                <a:gd name="T117" fmla="*/ 0 h 333"/>
                <a:gd name="T118" fmla="*/ 113 w 122"/>
                <a:gd name="T119" fmla="*/ 3 h 333"/>
                <a:gd name="T120" fmla="*/ 118 w 122"/>
                <a:gd name="T121" fmla="*/ 8 h 333"/>
                <a:gd name="T122" fmla="*/ 120 w 122"/>
                <a:gd name="T123" fmla="*/ 14 h 333"/>
                <a:gd name="T124" fmla="*/ 121 w 122"/>
                <a:gd name="T125" fmla="*/ 2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" h="333">
                  <a:moveTo>
                    <a:pt x="121" y="26"/>
                  </a:moveTo>
                  <a:cubicBezTo>
                    <a:pt x="118" y="40"/>
                    <a:pt x="112" y="53"/>
                    <a:pt x="106" y="65"/>
                  </a:cubicBezTo>
                  <a:cubicBezTo>
                    <a:pt x="98" y="86"/>
                    <a:pt x="90" y="107"/>
                    <a:pt x="81" y="128"/>
                  </a:cubicBezTo>
                  <a:cubicBezTo>
                    <a:pt x="77" y="140"/>
                    <a:pt x="72" y="151"/>
                    <a:pt x="67" y="163"/>
                  </a:cubicBezTo>
                  <a:cubicBezTo>
                    <a:pt x="62" y="176"/>
                    <a:pt x="56" y="190"/>
                    <a:pt x="51" y="204"/>
                  </a:cubicBezTo>
                  <a:cubicBezTo>
                    <a:pt x="45" y="217"/>
                    <a:pt x="40" y="230"/>
                    <a:pt x="34" y="244"/>
                  </a:cubicBezTo>
                  <a:cubicBezTo>
                    <a:pt x="24" y="269"/>
                    <a:pt x="14" y="295"/>
                    <a:pt x="4" y="321"/>
                  </a:cubicBezTo>
                  <a:cubicBezTo>
                    <a:pt x="2" y="324"/>
                    <a:pt x="0" y="329"/>
                    <a:pt x="5" y="331"/>
                  </a:cubicBezTo>
                  <a:cubicBezTo>
                    <a:pt x="5" y="333"/>
                    <a:pt x="3" y="332"/>
                    <a:pt x="2" y="332"/>
                  </a:cubicBezTo>
                  <a:cubicBezTo>
                    <a:pt x="1" y="329"/>
                    <a:pt x="1" y="325"/>
                    <a:pt x="1" y="321"/>
                  </a:cubicBezTo>
                  <a:cubicBezTo>
                    <a:pt x="2" y="315"/>
                    <a:pt x="1" y="308"/>
                    <a:pt x="1" y="301"/>
                  </a:cubicBezTo>
                  <a:cubicBezTo>
                    <a:pt x="4" y="293"/>
                    <a:pt x="6" y="285"/>
                    <a:pt x="8" y="276"/>
                  </a:cubicBezTo>
                  <a:cubicBezTo>
                    <a:pt x="9" y="274"/>
                    <a:pt x="9" y="273"/>
                    <a:pt x="10" y="271"/>
                  </a:cubicBezTo>
                  <a:cubicBezTo>
                    <a:pt x="10" y="272"/>
                    <a:pt x="10" y="274"/>
                    <a:pt x="11" y="274"/>
                  </a:cubicBezTo>
                  <a:cubicBezTo>
                    <a:pt x="14" y="275"/>
                    <a:pt x="13" y="277"/>
                    <a:pt x="12" y="278"/>
                  </a:cubicBezTo>
                  <a:cubicBezTo>
                    <a:pt x="10" y="281"/>
                    <a:pt x="10" y="283"/>
                    <a:pt x="11" y="286"/>
                  </a:cubicBezTo>
                  <a:cubicBezTo>
                    <a:pt x="11" y="287"/>
                    <a:pt x="11" y="289"/>
                    <a:pt x="13" y="289"/>
                  </a:cubicBezTo>
                  <a:cubicBezTo>
                    <a:pt x="14" y="289"/>
                    <a:pt x="15" y="287"/>
                    <a:pt x="15" y="286"/>
                  </a:cubicBezTo>
                  <a:cubicBezTo>
                    <a:pt x="15" y="280"/>
                    <a:pt x="17" y="274"/>
                    <a:pt x="19" y="268"/>
                  </a:cubicBezTo>
                  <a:cubicBezTo>
                    <a:pt x="19" y="267"/>
                    <a:pt x="19" y="266"/>
                    <a:pt x="21" y="265"/>
                  </a:cubicBezTo>
                  <a:cubicBezTo>
                    <a:pt x="25" y="264"/>
                    <a:pt x="24" y="262"/>
                    <a:pt x="22" y="260"/>
                  </a:cubicBezTo>
                  <a:cubicBezTo>
                    <a:pt x="21" y="258"/>
                    <a:pt x="19" y="255"/>
                    <a:pt x="20" y="252"/>
                  </a:cubicBezTo>
                  <a:cubicBezTo>
                    <a:pt x="21" y="252"/>
                    <a:pt x="21" y="253"/>
                    <a:pt x="21" y="253"/>
                  </a:cubicBezTo>
                  <a:cubicBezTo>
                    <a:pt x="22" y="255"/>
                    <a:pt x="22" y="258"/>
                    <a:pt x="25" y="258"/>
                  </a:cubicBezTo>
                  <a:cubicBezTo>
                    <a:pt x="26" y="258"/>
                    <a:pt x="26" y="257"/>
                    <a:pt x="26" y="256"/>
                  </a:cubicBezTo>
                  <a:cubicBezTo>
                    <a:pt x="26" y="254"/>
                    <a:pt x="29" y="251"/>
                    <a:pt x="25" y="249"/>
                  </a:cubicBezTo>
                  <a:cubicBezTo>
                    <a:pt x="24" y="248"/>
                    <a:pt x="23" y="246"/>
                    <a:pt x="24" y="244"/>
                  </a:cubicBezTo>
                  <a:cubicBezTo>
                    <a:pt x="26" y="243"/>
                    <a:pt x="27" y="244"/>
                    <a:pt x="28" y="246"/>
                  </a:cubicBezTo>
                  <a:cubicBezTo>
                    <a:pt x="29" y="247"/>
                    <a:pt x="29" y="248"/>
                    <a:pt x="30" y="247"/>
                  </a:cubicBezTo>
                  <a:cubicBezTo>
                    <a:pt x="31" y="246"/>
                    <a:pt x="32" y="246"/>
                    <a:pt x="31" y="244"/>
                  </a:cubicBezTo>
                  <a:cubicBezTo>
                    <a:pt x="28" y="239"/>
                    <a:pt x="32" y="236"/>
                    <a:pt x="35" y="233"/>
                  </a:cubicBezTo>
                  <a:cubicBezTo>
                    <a:pt x="37" y="231"/>
                    <a:pt x="40" y="229"/>
                    <a:pt x="39" y="224"/>
                  </a:cubicBezTo>
                  <a:cubicBezTo>
                    <a:pt x="39" y="221"/>
                    <a:pt x="42" y="218"/>
                    <a:pt x="43" y="216"/>
                  </a:cubicBezTo>
                  <a:cubicBezTo>
                    <a:pt x="47" y="208"/>
                    <a:pt x="47" y="201"/>
                    <a:pt x="50" y="193"/>
                  </a:cubicBezTo>
                  <a:cubicBezTo>
                    <a:pt x="51" y="192"/>
                    <a:pt x="51" y="190"/>
                    <a:pt x="52" y="189"/>
                  </a:cubicBezTo>
                  <a:cubicBezTo>
                    <a:pt x="59" y="184"/>
                    <a:pt x="60" y="178"/>
                    <a:pt x="54" y="171"/>
                  </a:cubicBezTo>
                  <a:cubicBezTo>
                    <a:pt x="54" y="170"/>
                    <a:pt x="53" y="169"/>
                    <a:pt x="53" y="168"/>
                  </a:cubicBezTo>
                  <a:cubicBezTo>
                    <a:pt x="53" y="166"/>
                    <a:pt x="50" y="165"/>
                    <a:pt x="52" y="164"/>
                  </a:cubicBezTo>
                  <a:cubicBezTo>
                    <a:pt x="54" y="163"/>
                    <a:pt x="56" y="164"/>
                    <a:pt x="57" y="166"/>
                  </a:cubicBezTo>
                  <a:cubicBezTo>
                    <a:pt x="58" y="167"/>
                    <a:pt x="58" y="168"/>
                    <a:pt x="58" y="169"/>
                  </a:cubicBezTo>
                  <a:cubicBezTo>
                    <a:pt x="59" y="170"/>
                    <a:pt x="58" y="172"/>
                    <a:pt x="60" y="172"/>
                  </a:cubicBezTo>
                  <a:cubicBezTo>
                    <a:pt x="62" y="171"/>
                    <a:pt x="63" y="170"/>
                    <a:pt x="62" y="167"/>
                  </a:cubicBezTo>
                  <a:cubicBezTo>
                    <a:pt x="61" y="165"/>
                    <a:pt x="62" y="163"/>
                    <a:pt x="64" y="161"/>
                  </a:cubicBezTo>
                  <a:cubicBezTo>
                    <a:pt x="69" y="155"/>
                    <a:pt x="71" y="148"/>
                    <a:pt x="73" y="140"/>
                  </a:cubicBezTo>
                  <a:cubicBezTo>
                    <a:pt x="75" y="135"/>
                    <a:pt x="77" y="130"/>
                    <a:pt x="79" y="125"/>
                  </a:cubicBezTo>
                  <a:cubicBezTo>
                    <a:pt x="80" y="121"/>
                    <a:pt x="81" y="117"/>
                    <a:pt x="83" y="113"/>
                  </a:cubicBezTo>
                  <a:cubicBezTo>
                    <a:pt x="85" y="110"/>
                    <a:pt x="85" y="104"/>
                    <a:pt x="82" y="100"/>
                  </a:cubicBezTo>
                  <a:cubicBezTo>
                    <a:pt x="81" y="99"/>
                    <a:pt x="80" y="97"/>
                    <a:pt x="81" y="95"/>
                  </a:cubicBezTo>
                  <a:cubicBezTo>
                    <a:pt x="83" y="95"/>
                    <a:pt x="84" y="97"/>
                    <a:pt x="85" y="98"/>
                  </a:cubicBezTo>
                  <a:cubicBezTo>
                    <a:pt x="86" y="101"/>
                    <a:pt x="87" y="101"/>
                    <a:pt x="88" y="99"/>
                  </a:cubicBezTo>
                  <a:cubicBezTo>
                    <a:pt x="90" y="95"/>
                    <a:pt x="93" y="91"/>
                    <a:pt x="90" y="86"/>
                  </a:cubicBezTo>
                  <a:cubicBezTo>
                    <a:pt x="88" y="85"/>
                    <a:pt x="88" y="81"/>
                    <a:pt x="93" y="82"/>
                  </a:cubicBezTo>
                  <a:cubicBezTo>
                    <a:pt x="95" y="83"/>
                    <a:pt x="96" y="82"/>
                    <a:pt x="97" y="80"/>
                  </a:cubicBezTo>
                  <a:cubicBezTo>
                    <a:pt x="102" y="70"/>
                    <a:pt x="107" y="59"/>
                    <a:pt x="108" y="48"/>
                  </a:cubicBezTo>
                  <a:cubicBezTo>
                    <a:pt x="109" y="42"/>
                    <a:pt x="112" y="37"/>
                    <a:pt x="116" y="34"/>
                  </a:cubicBezTo>
                  <a:cubicBezTo>
                    <a:pt x="118" y="32"/>
                    <a:pt x="119" y="30"/>
                    <a:pt x="117" y="28"/>
                  </a:cubicBezTo>
                  <a:cubicBezTo>
                    <a:pt x="114" y="25"/>
                    <a:pt x="114" y="21"/>
                    <a:pt x="113" y="18"/>
                  </a:cubicBezTo>
                  <a:cubicBezTo>
                    <a:pt x="112" y="13"/>
                    <a:pt x="109" y="9"/>
                    <a:pt x="110" y="3"/>
                  </a:cubicBezTo>
                  <a:cubicBezTo>
                    <a:pt x="110" y="2"/>
                    <a:pt x="110" y="1"/>
                    <a:pt x="111" y="0"/>
                  </a:cubicBezTo>
                  <a:cubicBezTo>
                    <a:pt x="113" y="0"/>
                    <a:pt x="113" y="2"/>
                    <a:pt x="113" y="3"/>
                  </a:cubicBezTo>
                  <a:cubicBezTo>
                    <a:pt x="114" y="5"/>
                    <a:pt x="115" y="8"/>
                    <a:pt x="118" y="8"/>
                  </a:cubicBezTo>
                  <a:cubicBezTo>
                    <a:pt x="121" y="8"/>
                    <a:pt x="122" y="12"/>
                    <a:pt x="120" y="14"/>
                  </a:cubicBezTo>
                  <a:cubicBezTo>
                    <a:pt x="116" y="19"/>
                    <a:pt x="118" y="22"/>
                    <a:pt x="121" y="26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3" name="Freeform 88">
              <a:extLst>
                <a:ext uri="{FF2B5EF4-FFF2-40B4-BE49-F238E27FC236}">
                  <a16:creationId xmlns:a16="http://schemas.microsoft.com/office/drawing/2014/main" id="{8277C1E0-E290-01EC-0845-8D50395BE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113" y="3314700"/>
              <a:ext cx="69850" cy="201613"/>
            </a:xfrm>
            <a:custGeom>
              <a:avLst/>
              <a:gdLst>
                <a:gd name="T0" fmla="*/ 15 w 34"/>
                <a:gd name="T1" fmla="*/ 40 h 96"/>
                <a:gd name="T2" fmla="*/ 26 w 34"/>
                <a:gd name="T3" fmla="*/ 74 h 96"/>
                <a:gd name="T4" fmla="*/ 34 w 34"/>
                <a:gd name="T5" fmla="*/ 96 h 96"/>
                <a:gd name="T6" fmla="*/ 5 w 34"/>
                <a:gd name="T7" fmla="*/ 92 h 96"/>
                <a:gd name="T8" fmla="*/ 4 w 34"/>
                <a:gd name="T9" fmla="*/ 71 h 96"/>
                <a:gd name="T10" fmla="*/ 1 w 34"/>
                <a:gd name="T11" fmla="*/ 20 h 96"/>
                <a:gd name="T12" fmla="*/ 1 w 34"/>
                <a:gd name="T13" fmla="*/ 6 h 96"/>
                <a:gd name="T14" fmla="*/ 1 w 34"/>
                <a:gd name="T15" fmla="*/ 1 h 96"/>
                <a:gd name="T16" fmla="*/ 5 w 34"/>
                <a:gd name="T17" fmla="*/ 4 h 96"/>
                <a:gd name="T18" fmla="*/ 15 w 34"/>
                <a:gd name="T19" fmla="*/ 4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96">
                  <a:moveTo>
                    <a:pt x="15" y="40"/>
                  </a:moveTo>
                  <a:cubicBezTo>
                    <a:pt x="18" y="51"/>
                    <a:pt x="22" y="62"/>
                    <a:pt x="26" y="74"/>
                  </a:cubicBezTo>
                  <a:cubicBezTo>
                    <a:pt x="28" y="81"/>
                    <a:pt x="31" y="89"/>
                    <a:pt x="34" y="96"/>
                  </a:cubicBezTo>
                  <a:cubicBezTo>
                    <a:pt x="24" y="95"/>
                    <a:pt x="15" y="94"/>
                    <a:pt x="5" y="92"/>
                  </a:cubicBezTo>
                  <a:cubicBezTo>
                    <a:pt x="4" y="85"/>
                    <a:pt x="4" y="78"/>
                    <a:pt x="4" y="71"/>
                  </a:cubicBezTo>
                  <a:cubicBezTo>
                    <a:pt x="4" y="54"/>
                    <a:pt x="2" y="37"/>
                    <a:pt x="1" y="20"/>
                  </a:cubicBezTo>
                  <a:cubicBezTo>
                    <a:pt x="1" y="15"/>
                    <a:pt x="0" y="11"/>
                    <a:pt x="1" y="6"/>
                  </a:cubicBezTo>
                  <a:cubicBezTo>
                    <a:pt x="1" y="4"/>
                    <a:pt x="0" y="3"/>
                    <a:pt x="1" y="1"/>
                  </a:cubicBezTo>
                  <a:cubicBezTo>
                    <a:pt x="4" y="0"/>
                    <a:pt x="4" y="2"/>
                    <a:pt x="5" y="4"/>
                  </a:cubicBezTo>
                  <a:cubicBezTo>
                    <a:pt x="8" y="16"/>
                    <a:pt x="13" y="27"/>
                    <a:pt x="15" y="40"/>
                  </a:cubicBezTo>
                  <a:close/>
                </a:path>
              </a:pathLst>
            </a:custGeom>
            <a:solidFill>
              <a:srgbClr val="3DB9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4" name="Freeform 89">
              <a:extLst>
                <a:ext uri="{FF2B5EF4-FFF2-40B4-BE49-F238E27FC236}">
                  <a16:creationId xmlns:a16="http://schemas.microsoft.com/office/drawing/2014/main" id="{8FE07695-FF97-4280-AC23-936C8ADB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0" y="3097213"/>
              <a:ext cx="25400" cy="431800"/>
            </a:xfrm>
            <a:custGeom>
              <a:avLst/>
              <a:gdLst>
                <a:gd name="T0" fmla="*/ 9 w 12"/>
                <a:gd name="T1" fmla="*/ 205 h 206"/>
                <a:gd name="T2" fmla="*/ 9 w 12"/>
                <a:gd name="T3" fmla="*/ 206 h 206"/>
                <a:gd name="T4" fmla="*/ 0 w 12"/>
                <a:gd name="T5" fmla="*/ 205 h 206"/>
                <a:gd name="T6" fmla="*/ 1 w 12"/>
                <a:gd name="T7" fmla="*/ 199 h 206"/>
                <a:gd name="T8" fmla="*/ 3 w 12"/>
                <a:gd name="T9" fmla="*/ 140 h 206"/>
                <a:gd name="T10" fmla="*/ 8 w 12"/>
                <a:gd name="T11" fmla="*/ 42 h 206"/>
                <a:gd name="T12" fmla="*/ 9 w 12"/>
                <a:gd name="T13" fmla="*/ 3 h 206"/>
                <a:gd name="T14" fmla="*/ 9 w 12"/>
                <a:gd name="T15" fmla="*/ 0 h 206"/>
                <a:gd name="T16" fmla="*/ 11 w 12"/>
                <a:gd name="T17" fmla="*/ 7 h 206"/>
                <a:gd name="T18" fmla="*/ 10 w 12"/>
                <a:gd name="T19" fmla="*/ 42 h 206"/>
                <a:gd name="T20" fmla="*/ 10 w 12"/>
                <a:gd name="T21" fmla="*/ 170 h 206"/>
                <a:gd name="T22" fmla="*/ 9 w 12"/>
                <a:gd name="T23" fmla="*/ 205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" h="206">
                  <a:moveTo>
                    <a:pt x="9" y="205"/>
                  </a:moveTo>
                  <a:cubicBezTo>
                    <a:pt x="9" y="205"/>
                    <a:pt x="9" y="205"/>
                    <a:pt x="9" y="206"/>
                  </a:cubicBezTo>
                  <a:cubicBezTo>
                    <a:pt x="6" y="205"/>
                    <a:pt x="3" y="205"/>
                    <a:pt x="0" y="205"/>
                  </a:cubicBezTo>
                  <a:cubicBezTo>
                    <a:pt x="1" y="203"/>
                    <a:pt x="1" y="201"/>
                    <a:pt x="1" y="199"/>
                  </a:cubicBezTo>
                  <a:cubicBezTo>
                    <a:pt x="2" y="180"/>
                    <a:pt x="2" y="160"/>
                    <a:pt x="3" y="140"/>
                  </a:cubicBezTo>
                  <a:cubicBezTo>
                    <a:pt x="5" y="108"/>
                    <a:pt x="6" y="75"/>
                    <a:pt x="8" y="42"/>
                  </a:cubicBezTo>
                  <a:cubicBezTo>
                    <a:pt x="8" y="29"/>
                    <a:pt x="8" y="16"/>
                    <a:pt x="9" y="3"/>
                  </a:cubicBezTo>
                  <a:cubicBezTo>
                    <a:pt x="9" y="2"/>
                    <a:pt x="9" y="1"/>
                    <a:pt x="9" y="0"/>
                  </a:cubicBezTo>
                  <a:cubicBezTo>
                    <a:pt x="12" y="2"/>
                    <a:pt x="11" y="5"/>
                    <a:pt x="11" y="7"/>
                  </a:cubicBezTo>
                  <a:cubicBezTo>
                    <a:pt x="12" y="19"/>
                    <a:pt x="10" y="30"/>
                    <a:pt x="10" y="42"/>
                  </a:cubicBezTo>
                  <a:cubicBezTo>
                    <a:pt x="10" y="85"/>
                    <a:pt x="10" y="127"/>
                    <a:pt x="10" y="170"/>
                  </a:cubicBezTo>
                  <a:cubicBezTo>
                    <a:pt x="10" y="182"/>
                    <a:pt x="11" y="193"/>
                    <a:pt x="9" y="205"/>
                  </a:cubicBezTo>
                  <a:close/>
                </a:path>
              </a:pathLst>
            </a:custGeom>
            <a:solidFill>
              <a:srgbClr val="696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5" name="Freeform 90">
              <a:extLst>
                <a:ext uri="{FF2B5EF4-FFF2-40B4-BE49-F238E27FC236}">
                  <a16:creationId xmlns:a16="http://schemas.microsoft.com/office/drawing/2014/main" id="{A2B189DB-F273-9172-ADEC-57B654F8F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400" y="3395663"/>
              <a:ext cx="42863" cy="131763"/>
            </a:xfrm>
            <a:custGeom>
              <a:avLst/>
              <a:gdLst>
                <a:gd name="T0" fmla="*/ 0 w 21"/>
                <a:gd name="T1" fmla="*/ 63 h 63"/>
                <a:gd name="T2" fmla="*/ 6 w 21"/>
                <a:gd name="T3" fmla="*/ 40 h 63"/>
                <a:gd name="T4" fmla="*/ 13 w 21"/>
                <a:gd name="T5" fmla="*/ 11 h 63"/>
                <a:gd name="T6" fmla="*/ 15 w 21"/>
                <a:gd name="T7" fmla="*/ 0 h 63"/>
                <a:gd name="T8" fmla="*/ 18 w 21"/>
                <a:gd name="T9" fmla="*/ 53 h 63"/>
                <a:gd name="T10" fmla="*/ 19 w 21"/>
                <a:gd name="T11" fmla="*/ 61 h 63"/>
                <a:gd name="T12" fmla="*/ 11 w 21"/>
                <a:gd name="T13" fmla="*/ 62 h 63"/>
                <a:gd name="T14" fmla="*/ 0 w 21"/>
                <a:gd name="T1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63">
                  <a:moveTo>
                    <a:pt x="0" y="63"/>
                  </a:moveTo>
                  <a:cubicBezTo>
                    <a:pt x="3" y="55"/>
                    <a:pt x="4" y="47"/>
                    <a:pt x="6" y="40"/>
                  </a:cubicBezTo>
                  <a:cubicBezTo>
                    <a:pt x="8" y="30"/>
                    <a:pt x="10" y="21"/>
                    <a:pt x="13" y="11"/>
                  </a:cubicBezTo>
                  <a:cubicBezTo>
                    <a:pt x="14" y="8"/>
                    <a:pt x="13" y="4"/>
                    <a:pt x="15" y="0"/>
                  </a:cubicBezTo>
                  <a:cubicBezTo>
                    <a:pt x="16" y="18"/>
                    <a:pt x="18" y="35"/>
                    <a:pt x="18" y="53"/>
                  </a:cubicBezTo>
                  <a:cubicBezTo>
                    <a:pt x="18" y="55"/>
                    <a:pt x="21" y="59"/>
                    <a:pt x="19" y="61"/>
                  </a:cubicBezTo>
                  <a:cubicBezTo>
                    <a:pt x="17" y="63"/>
                    <a:pt x="14" y="61"/>
                    <a:pt x="11" y="62"/>
                  </a:cubicBezTo>
                  <a:cubicBezTo>
                    <a:pt x="7" y="63"/>
                    <a:pt x="3" y="63"/>
                    <a:pt x="0" y="63"/>
                  </a:cubicBezTo>
                  <a:close/>
                </a:path>
              </a:pathLst>
            </a:custGeom>
            <a:solidFill>
              <a:srgbClr val="6668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6" name="Freeform 91">
              <a:extLst>
                <a:ext uri="{FF2B5EF4-FFF2-40B4-BE49-F238E27FC236}">
                  <a16:creationId xmlns:a16="http://schemas.microsoft.com/office/drawing/2014/main" id="{A7A54658-5B6D-8D04-A87E-8DA3782BB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863" y="3251200"/>
              <a:ext cx="57150" cy="104775"/>
            </a:xfrm>
            <a:custGeom>
              <a:avLst/>
              <a:gdLst>
                <a:gd name="T0" fmla="*/ 3 w 27"/>
                <a:gd name="T1" fmla="*/ 0 h 50"/>
                <a:gd name="T2" fmla="*/ 26 w 27"/>
                <a:gd name="T3" fmla="*/ 47 h 50"/>
                <a:gd name="T4" fmla="*/ 27 w 27"/>
                <a:gd name="T5" fmla="*/ 50 h 50"/>
                <a:gd name="T6" fmla="*/ 7 w 27"/>
                <a:gd name="T7" fmla="*/ 27 h 50"/>
                <a:gd name="T8" fmla="*/ 3 w 27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50">
                  <a:moveTo>
                    <a:pt x="3" y="0"/>
                  </a:moveTo>
                  <a:cubicBezTo>
                    <a:pt x="11" y="15"/>
                    <a:pt x="19" y="31"/>
                    <a:pt x="26" y="47"/>
                  </a:cubicBezTo>
                  <a:cubicBezTo>
                    <a:pt x="27" y="48"/>
                    <a:pt x="27" y="49"/>
                    <a:pt x="27" y="50"/>
                  </a:cubicBezTo>
                  <a:cubicBezTo>
                    <a:pt x="20" y="43"/>
                    <a:pt x="12" y="36"/>
                    <a:pt x="7" y="27"/>
                  </a:cubicBezTo>
                  <a:cubicBezTo>
                    <a:pt x="2" y="18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6D67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7" name="Freeform 92">
              <a:extLst>
                <a:ext uri="{FF2B5EF4-FFF2-40B4-BE49-F238E27FC236}">
                  <a16:creationId xmlns:a16="http://schemas.microsoft.com/office/drawing/2014/main" id="{1091B66E-C41D-9473-0C38-F2D0827387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763" y="3268663"/>
              <a:ext cx="53975" cy="84138"/>
            </a:xfrm>
            <a:custGeom>
              <a:avLst/>
              <a:gdLst>
                <a:gd name="T0" fmla="*/ 0 w 26"/>
                <a:gd name="T1" fmla="*/ 40 h 40"/>
                <a:gd name="T2" fmla="*/ 19 w 26"/>
                <a:gd name="T3" fmla="*/ 8 h 40"/>
                <a:gd name="T4" fmla="*/ 24 w 26"/>
                <a:gd name="T5" fmla="*/ 0 h 40"/>
                <a:gd name="T6" fmla="*/ 20 w 26"/>
                <a:gd name="T7" fmla="*/ 17 h 40"/>
                <a:gd name="T8" fmla="*/ 0 w 26"/>
                <a:gd name="T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40">
                  <a:moveTo>
                    <a:pt x="0" y="40"/>
                  </a:moveTo>
                  <a:cubicBezTo>
                    <a:pt x="6" y="29"/>
                    <a:pt x="13" y="18"/>
                    <a:pt x="19" y="8"/>
                  </a:cubicBezTo>
                  <a:cubicBezTo>
                    <a:pt x="21" y="5"/>
                    <a:pt x="23" y="3"/>
                    <a:pt x="24" y="0"/>
                  </a:cubicBezTo>
                  <a:cubicBezTo>
                    <a:pt x="26" y="6"/>
                    <a:pt x="23" y="12"/>
                    <a:pt x="20" y="17"/>
                  </a:cubicBezTo>
                  <a:cubicBezTo>
                    <a:pt x="15" y="26"/>
                    <a:pt x="9" y="34"/>
                    <a:pt x="0" y="40"/>
                  </a:cubicBezTo>
                  <a:close/>
                </a:path>
              </a:pathLst>
            </a:custGeom>
            <a:solidFill>
              <a:srgbClr val="636A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8" name="Freeform 93">
              <a:extLst>
                <a:ext uri="{FF2B5EF4-FFF2-40B4-BE49-F238E27FC236}">
                  <a16:creationId xmlns:a16="http://schemas.microsoft.com/office/drawing/2014/main" id="{00BD1EDE-A8F7-2F2D-90DA-E27AE382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938" y="3305175"/>
              <a:ext cx="12700" cy="203200"/>
            </a:xfrm>
            <a:custGeom>
              <a:avLst/>
              <a:gdLst>
                <a:gd name="T0" fmla="*/ 3 w 6"/>
                <a:gd name="T1" fmla="*/ 6 h 97"/>
                <a:gd name="T2" fmla="*/ 3 w 6"/>
                <a:gd name="T3" fmla="*/ 19 h 97"/>
                <a:gd name="T4" fmla="*/ 4 w 6"/>
                <a:gd name="T5" fmla="*/ 45 h 97"/>
                <a:gd name="T6" fmla="*/ 6 w 6"/>
                <a:gd name="T7" fmla="*/ 97 h 97"/>
                <a:gd name="T8" fmla="*/ 4 w 6"/>
                <a:gd name="T9" fmla="*/ 97 h 97"/>
                <a:gd name="T10" fmla="*/ 4 w 6"/>
                <a:gd name="T11" fmla="*/ 82 h 97"/>
                <a:gd name="T12" fmla="*/ 3 w 6"/>
                <a:gd name="T13" fmla="*/ 57 h 97"/>
                <a:gd name="T14" fmla="*/ 1 w 6"/>
                <a:gd name="T15" fmla="*/ 6 h 97"/>
                <a:gd name="T16" fmla="*/ 1 w 6"/>
                <a:gd name="T17" fmla="*/ 0 h 97"/>
                <a:gd name="T18" fmla="*/ 3 w 6"/>
                <a:gd name="T19" fmla="*/ 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97">
                  <a:moveTo>
                    <a:pt x="3" y="6"/>
                  </a:moveTo>
                  <a:cubicBezTo>
                    <a:pt x="2" y="10"/>
                    <a:pt x="2" y="15"/>
                    <a:pt x="3" y="19"/>
                  </a:cubicBezTo>
                  <a:cubicBezTo>
                    <a:pt x="4" y="28"/>
                    <a:pt x="4" y="36"/>
                    <a:pt x="4" y="45"/>
                  </a:cubicBezTo>
                  <a:cubicBezTo>
                    <a:pt x="6" y="63"/>
                    <a:pt x="6" y="80"/>
                    <a:pt x="6" y="97"/>
                  </a:cubicBezTo>
                  <a:cubicBezTo>
                    <a:pt x="6" y="97"/>
                    <a:pt x="5" y="97"/>
                    <a:pt x="4" y="97"/>
                  </a:cubicBezTo>
                  <a:cubicBezTo>
                    <a:pt x="5" y="92"/>
                    <a:pt x="4" y="87"/>
                    <a:pt x="4" y="82"/>
                  </a:cubicBezTo>
                  <a:cubicBezTo>
                    <a:pt x="4" y="73"/>
                    <a:pt x="3" y="65"/>
                    <a:pt x="3" y="57"/>
                  </a:cubicBezTo>
                  <a:cubicBezTo>
                    <a:pt x="2" y="40"/>
                    <a:pt x="1" y="23"/>
                    <a:pt x="1" y="6"/>
                  </a:cubicBezTo>
                  <a:cubicBezTo>
                    <a:pt x="1" y="4"/>
                    <a:pt x="0" y="2"/>
                    <a:pt x="1" y="0"/>
                  </a:cubicBezTo>
                  <a:cubicBezTo>
                    <a:pt x="3" y="2"/>
                    <a:pt x="5" y="3"/>
                    <a:pt x="3" y="6"/>
                  </a:cubicBezTo>
                  <a:close/>
                </a:path>
              </a:pathLst>
            </a:custGeom>
            <a:solidFill>
              <a:srgbClr val="95B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9" name="Freeform 94">
              <a:extLst>
                <a:ext uri="{FF2B5EF4-FFF2-40B4-BE49-F238E27FC236}">
                  <a16:creationId xmlns:a16="http://schemas.microsoft.com/office/drawing/2014/main" id="{8A8DD72D-7E5B-3386-9EEC-4D0C2A3C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1963" y="2457450"/>
              <a:ext cx="230188" cy="354013"/>
            </a:xfrm>
            <a:custGeom>
              <a:avLst/>
              <a:gdLst>
                <a:gd name="T0" fmla="*/ 0 w 110"/>
                <a:gd name="T1" fmla="*/ 154 h 169"/>
                <a:gd name="T2" fmla="*/ 6 w 110"/>
                <a:gd name="T3" fmla="*/ 157 h 169"/>
                <a:gd name="T4" fmla="*/ 12 w 110"/>
                <a:gd name="T5" fmla="*/ 155 h 169"/>
                <a:gd name="T6" fmla="*/ 30 w 110"/>
                <a:gd name="T7" fmla="*/ 126 h 169"/>
                <a:gd name="T8" fmla="*/ 43 w 110"/>
                <a:gd name="T9" fmla="*/ 103 h 169"/>
                <a:gd name="T10" fmla="*/ 64 w 110"/>
                <a:gd name="T11" fmla="*/ 70 h 169"/>
                <a:gd name="T12" fmla="*/ 74 w 110"/>
                <a:gd name="T13" fmla="*/ 52 h 169"/>
                <a:gd name="T14" fmla="*/ 86 w 110"/>
                <a:gd name="T15" fmla="*/ 37 h 169"/>
                <a:gd name="T16" fmla="*/ 87 w 110"/>
                <a:gd name="T17" fmla="*/ 33 h 169"/>
                <a:gd name="T18" fmla="*/ 85 w 110"/>
                <a:gd name="T19" fmla="*/ 29 h 169"/>
                <a:gd name="T20" fmla="*/ 83 w 110"/>
                <a:gd name="T21" fmla="*/ 33 h 169"/>
                <a:gd name="T22" fmla="*/ 79 w 110"/>
                <a:gd name="T23" fmla="*/ 33 h 169"/>
                <a:gd name="T24" fmla="*/ 110 w 110"/>
                <a:gd name="T25" fmla="*/ 0 h 169"/>
                <a:gd name="T26" fmla="*/ 102 w 110"/>
                <a:gd name="T27" fmla="*/ 17 h 169"/>
                <a:gd name="T28" fmla="*/ 70 w 110"/>
                <a:gd name="T29" fmla="*/ 82 h 169"/>
                <a:gd name="T30" fmla="*/ 68 w 110"/>
                <a:gd name="T31" fmla="*/ 85 h 169"/>
                <a:gd name="T32" fmla="*/ 73 w 110"/>
                <a:gd name="T33" fmla="*/ 81 h 169"/>
                <a:gd name="T34" fmla="*/ 76 w 110"/>
                <a:gd name="T35" fmla="*/ 77 h 169"/>
                <a:gd name="T36" fmla="*/ 78 w 110"/>
                <a:gd name="T37" fmla="*/ 74 h 169"/>
                <a:gd name="T38" fmla="*/ 83 w 110"/>
                <a:gd name="T39" fmla="*/ 68 h 169"/>
                <a:gd name="T40" fmla="*/ 84 w 110"/>
                <a:gd name="T41" fmla="*/ 67 h 169"/>
                <a:gd name="T42" fmla="*/ 87 w 110"/>
                <a:gd name="T43" fmla="*/ 65 h 169"/>
                <a:gd name="T44" fmla="*/ 88 w 110"/>
                <a:gd name="T45" fmla="*/ 73 h 169"/>
                <a:gd name="T46" fmla="*/ 83 w 110"/>
                <a:gd name="T47" fmla="*/ 78 h 169"/>
                <a:gd name="T48" fmla="*/ 74 w 110"/>
                <a:gd name="T49" fmla="*/ 91 h 169"/>
                <a:gd name="T50" fmla="*/ 66 w 110"/>
                <a:gd name="T51" fmla="*/ 104 h 169"/>
                <a:gd name="T52" fmla="*/ 46 w 110"/>
                <a:gd name="T53" fmla="*/ 136 h 169"/>
                <a:gd name="T54" fmla="*/ 37 w 110"/>
                <a:gd name="T55" fmla="*/ 150 h 169"/>
                <a:gd name="T56" fmla="*/ 29 w 110"/>
                <a:gd name="T57" fmla="*/ 164 h 169"/>
                <a:gd name="T58" fmla="*/ 22 w 110"/>
                <a:gd name="T59" fmla="*/ 168 h 169"/>
                <a:gd name="T60" fmla="*/ 0 w 110"/>
                <a:gd name="T61" fmla="*/ 154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0" h="169">
                  <a:moveTo>
                    <a:pt x="0" y="154"/>
                  </a:moveTo>
                  <a:cubicBezTo>
                    <a:pt x="2" y="154"/>
                    <a:pt x="4" y="155"/>
                    <a:pt x="6" y="157"/>
                  </a:cubicBezTo>
                  <a:cubicBezTo>
                    <a:pt x="8" y="159"/>
                    <a:pt x="10" y="159"/>
                    <a:pt x="12" y="155"/>
                  </a:cubicBezTo>
                  <a:cubicBezTo>
                    <a:pt x="18" y="145"/>
                    <a:pt x="23" y="135"/>
                    <a:pt x="30" y="126"/>
                  </a:cubicBezTo>
                  <a:cubicBezTo>
                    <a:pt x="35" y="119"/>
                    <a:pt x="39" y="110"/>
                    <a:pt x="43" y="103"/>
                  </a:cubicBezTo>
                  <a:cubicBezTo>
                    <a:pt x="50" y="92"/>
                    <a:pt x="57" y="81"/>
                    <a:pt x="64" y="70"/>
                  </a:cubicBezTo>
                  <a:cubicBezTo>
                    <a:pt x="68" y="64"/>
                    <a:pt x="71" y="58"/>
                    <a:pt x="74" y="52"/>
                  </a:cubicBezTo>
                  <a:cubicBezTo>
                    <a:pt x="77" y="46"/>
                    <a:pt x="80" y="40"/>
                    <a:pt x="86" y="37"/>
                  </a:cubicBezTo>
                  <a:cubicBezTo>
                    <a:pt x="87" y="36"/>
                    <a:pt x="88" y="35"/>
                    <a:pt x="87" y="33"/>
                  </a:cubicBezTo>
                  <a:cubicBezTo>
                    <a:pt x="87" y="31"/>
                    <a:pt x="87" y="29"/>
                    <a:pt x="85" y="29"/>
                  </a:cubicBezTo>
                  <a:cubicBezTo>
                    <a:pt x="81" y="29"/>
                    <a:pt x="82" y="31"/>
                    <a:pt x="83" y="33"/>
                  </a:cubicBezTo>
                  <a:cubicBezTo>
                    <a:pt x="81" y="34"/>
                    <a:pt x="80" y="32"/>
                    <a:pt x="79" y="33"/>
                  </a:cubicBezTo>
                  <a:cubicBezTo>
                    <a:pt x="89" y="21"/>
                    <a:pt x="99" y="10"/>
                    <a:pt x="110" y="0"/>
                  </a:cubicBezTo>
                  <a:cubicBezTo>
                    <a:pt x="108" y="6"/>
                    <a:pt x="105" y="11"/>
                    <a:pt x="102" y="17"/>
                  </a:cubicBezTo>
                  <a:cubicBezTo>
                    <a:pt x="91" y="38"/>
                    <a:pt x="81" y="60"/>
                    <a:pt x="70" y="82"/>
                  </a:cubicBezTo>
                  <a:cubicBezTo>
                    <a:pt x="69" y="83"/>
                    <a:pt x="69" y="84"/>
                    <a:pt x="68" y="85"/>
                  </a:cubicBezTo>
                  <a:cubicBezTo>
                    <a:pt x="71" y="85"/>
                    <a:pt x="72" y="83"/>
                    <a:pt x="73" y="81"/>
                  </a:cubicBezTo>
                  <a:cubicBezTo>
                    <a:pt x="74" y="80"/>
                    <a:pt x="75" y="78"/>
                    <a:pt x="76" y="77"/>
                  </a:cubicBezTo>
                  <a:cubicBezTo>
                    <a:pt x="76" y="76"/>
                    <a:pt x="77" y="75"/>
                    <a:pt x="78" y="74"/>
                  </a:cubicBezTo>
                  <a:cubicBezTo>
                    <a:pt x="80" y="73"/>
                    <a:pt x="82" y="71"/>
                    <a:pt x="83" y="68"/>
                  </a:cubicBezTo>
                  <a:cubicBezTo>
                    <a:pt x="83" y="68"/>
                    <a:pt x="84" y="67"/>
                    <a:pt x="84" y="67"/>
                  </a:cubicBezTo>
                  <a:cubicBezTo>
                    <a:pt x="85" y="66"/>
                    <a:pt x="86" y="64"/>
                    <a:pt x="87" y="65"/>
                  </a:cubicBezTo>
                  <a:cubicBezTo>
                    <a:pt x="89" y="68"/>
                    <a:pt x="90" y="70"/>
                    <a:pt x="88" y="73"/>
                  </a:cubicBezTo>
                  <a:cubicBezTo>
                    <a:pt x="87" y="75"/>
                    <a:pt x="85" y="76"/>
                    <a:pt x="83" y="78"/>
                  </a:cubicBezTo>
                  <a:cubicBezTo>
                    <a:pt x="79" y="81"/>
                    <a:pt x="76" y="86"/>
                    <a:pt x="74" y="91"/>
                  </a:cubicBezTo>
                  <a:cubicBezTo>
                    <a:pt x="72" y="96"/>
                    <a:pt x="69" y="100"/>
                    <a:pt x="66" y="104"/>
                  </a:cubicBezTo>
                  <a:cubicBezTo>
                    <a:pt x="59" y="115"/>
                    <a:pt x="53" y="126"/>
                    <a:pt x="46" y="136"/>
                  </a:cubicBezTo>
                  <a:cubicBezTo>
                    <a:pt x="42" y="140"/>
                    <a:pt x="40" y="145"/>
                    <a:pt x="37" y="150"/>
                  </a:cubicBezTo>
                  <a:cubicBezTo>
                    <a:pt x="35" y="155"/>
                    <a:pt x="31" y="159"/>
                    <a:pt x="29" y="164"/>
                  </a:cubicBezTo>
                  <a:cubicBezTo>
                    <a:pt x="28" y="167"/>
                    <a:pt x="25" y="169"/>
                    <a:pt x="22" y="168"/>
                  </a:cubicBezTo>
                  <a:cubicBezTo>
                    <a:pt x="14" y="164"/>
                    <a:pt x="7" y="159"/>
                    <a:pt x="0" y="154"/>
                  </a:cubicBezTo>
                  <a:close/>
                </a:path>
              </a:pathLst>
            </a:custGeom>
            <a:solidFill>
              <a:srgbClr val="FFE6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0" name="Freeform 95">
              <a:extLst>
                <a:ext uri="{FF2B5EF4-FFF2-40B4-BE49-F238E27FC236}">
                  <a16:creationId xmlns:a16="http://schemas.microsoft.com/office/drawing/2014/main" id="{481ECF20-A6D9-40A1-48B0-881170B96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0" y="2481263"/>
              <a:ext cx="215900" cy="346075"/>
            </a:xfrm>
            <a:custGeom>
              <a:avLst/>
              <a:gdLst>
                <a:gd name="T0" fmla="*/ 0 w 103"/>
                <a:gd name="T1" fmla="*/ 157 h 166"/>
                <a:gd name="T2" fmla="*/ 7 w 103"/>
                <a:gd name="T3" fmla="*/ 150 h 166"/>
                <a:gd name="T4" fmla="*/ 11 w 103"/>
                <a:gd name="T5" fmla="*/ 144 h 166"/>
                <a:gd name="T6" fmla="*/ 22 w 103"/>
                <a:gd name="T7" fmla="*/ 125 h 166"/>
                <a:gd name="T8" fmla="*/ 31 w 103"/>
                <a:gd name="T9" fmla="*/ 111 h 166"/>
                <a:gd name="T10" fmla="*/ 53 w 103"/>
                <a:gd name="T11" fmla="*/ 75 h 166"/>
                <a:gd name="T12" fmla="*/ 64 w 103"/>
                <a:gd name="T13" fmla="*/ 62 h 166"/>
                <a:gd name="T14" fmla="*/ 65 w 103"/>
                <a:gd name="T15" fmla="*/ 56 h 166"/>
                <a:gd name="T16" fmla="*/ 62 w 103"/>
                <a:gd name="T17" fmla="*/ 56 h 166"/>
                <a:gd name="T18" fmla="*/ 79 w 103"/>
                <a:gd name="T19" fmla="*/ 31 h 166"/>
                <a:gd name="T20" fmla="*/ 100 w 103"/>
                <a:gd name="T21" fmla="*/ 4 h 166"/>
                <a:gd name="T22" fmla="*/ 103 w 103"/>
                <a:gd name="T23" fmla="*/ 0 h 166"/>
                <a:gd name="T24" fmla="*/ 85 w 103"/>
                <a:gd name="T25" fmla="*/ 51 h 166"/>
                <a:gd name="T26" fmla="*/ 77 w 103"/>
                <a:gd name="T27" fmla="*/ 64 h 166"/>
                <a:gd name="T28" fmla="*/ 36 w 103"/>
                <a:gd name="T29" fmla="*/ 130 h 166"/>
                <a:gd name="T30" fmla="*/ 19 w 103"/>
                <a:gd name="T31" fmla="*/ 158 h 166"/>
                <a:gd name="T32" fmla="*/ 16 w 103"/>
                <a:gd name="T33" fmla="*/ 161 h 166"/>
                <a:gd name="T34" fmla="*/ 15 w 103"/>
                <a:gd name="T35" fmla="*/ 166 h 166"/>
                <a:gd name="T36" fmla="*/ 0 w 103"/>
                <a:gd name="T37" fmla="*/ 15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3" h="166">
                  <a:moveTo>
                    <a:pt x="0" y="157"/>
                  </a:moveTo>
                  <a:cubicBezTo>
                    <a:pt x="4" y="156"/>
                    <a:pt x="6" y="154"/>
                    <a:pt x="7" y="150"/>
                  </a:cubicBezTo>
                  <a:cubicBezTo>
                    <a:pt x="7" y="147"/>
                    <a:pt x="10" y="146"/>
                    <a:pt x="11" y="144"/>
                  </a:cubicBezTo>
                  <a:cubicBezTo>
                    <a:pt x="14" y="137"/>
                    <a:pt x="19" y="132"/>
                    <a:pt x="22" y="125"/>
                  </a:cubicBezTo>
                  <a:cubicBezTo>
                    <a:pt x="24" y="120"/>
                    <a:pt x="29" y="116"/>
                    <a:pt x="31" y="111"/>
                  </a:cubicBezTo>
                  <a:cubicBezTo>
                    <a:pt x="38" y="99"/>
                    <a:pt x="47" y="88"/>
                    <a:pt x="53" y="75"/>
                  </a:cubicBezTo>
                  <a:cubicBezTo>
                    <a:pt x="55" y="70"/>
                    <a:pt x="60" y="66"/>
                    <a:pt x="64" y="62"/>
                  </a:cubicBezTo>
                  <a:cubicBezTo>
                    <a:pt x="67" y="60"/>
                    <a:pt x="65" y="58"/>
                    <a:pt x="65" y="56"/>
                  </a:cubicBezTo>
                  <a:cubicBezTo>
                    <a:pt x="64" y="53"/>
                    <a:pt x="63" y="56"/>
                    <a:pt x="62" y="56"/>
                  </a:cubicBezTo>
                  <a:cubicBezTo>
                    <a:pt x="67" y="47"/>
                    <a:pt x="74" y="39"/>
                    <a:pt x="79" y="31"/>
                  </a:cubicBezTo>
                  <a:cubicBezTo>
                    <a:pt x="86" y="22"/>
                    <a:pt x="93" y="13"/>
                    <a:pt x="100" y="4"/>
                  </a:cubicBezTo>
                  <a:cubicBezTo>
                    <a:pt x="101" y="3"/>
                    <a:pt x="102" y="1"/>
                    <a:pt x="103" y="0"/>
                  </a:cubicBezTo>
                  <a:cubicBezTo>
                    <a:pt x="97" y="18"/>
                    <a:pt x="90" y="34"/>
                    <a:pt x="85" y="51"/>
                  </a:cubicBezTo>
                  <a:cubicBezTo>
                    <a:pt x="84" y="57"/>
                    <a:pt x="79" y="60"/>
                    <a:pt x="77" y="64"/>
                  </a:cubicBezTo>
                  <a:cubicBezTo>
                    <a:pt x="63" y="86"/>
                    <a:pt x="49" y="108"/>
                    <a:pt x="36" y="130"/>
                  </a:cubicBezTo>
                  <a:cubicBezTo>
                    <a:pt x="30" y="139"/>
                    <a:pt x="24" y="149"/>
                    <a:pt x="19" y="158"/>
                  </a:cubicBezTo>
                  <a:cubicBezTo>
                    <a:pt x="18" y="159"/>
                    <a:pt x="17" y="161"/>
                    <a:pt x="16" y="161"/>
                  </a:cubicBezTo>
                  <a:cubicBezTo>
                    <a:pt x="13" y="163"/>
                    <a:pt x="14" y="165"/>
                    <a:pt x="15" y="166"/>
                  </a:cubicBezTo>
                  <a:cubicBezTo>
                    <a:pt x="10" y="164"/>
                    <a:pt x="5" y="161"/>
                    <a:pt x="0" y="157"/>
                  </a:cubicBezTo>
                  <a:close/>
                </a:path>
              </a:pathLst>
            </a:custGeom>
            <a:solidFill>
              <a:srgbClr val="FBD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1" name="Freeform 96">
              <a:extLst>
                <a:ext uri="{FF2B5EF4-FFF2-40B4-BE49-F238E27FC236}">
                  <a16:creationId xmlns:a16="http://schemas.microsoft.com/office/drawing/2014/main" id="{3A431FB0-56F4-3E8B-E970-3D4B0C1DC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4938" y="3121025"/>
              <a:ext cx="58738" cy="104775"/>
            </a:xfrm>
            <a:custGeom>
              <a:avLst/>
              <a:gdLst>
                <a:gd name="T0" fmla="*/ 20 w 28"/>
                <a:gd name="T1" fmla="*/ 0 h 50"/>
                <a:gd name="T2" fmla="*/ 28 w 28"/>
                <a:gd name="T3" fmla="*/ 6 h 50"/>
                <a:gd name="T4" fmla="*/ 1 w 28"/>
                <a:gd name="T5" fmla="*/ 49 h 50"/>
                <a:gd name="T6" fmla="*/ 0 w 28"/>
                <a:gd name="T7" fmla="*/ 50 h 50"/>
                <a:gd name="T8" fmla="*/ 12 w 28"/>
                <a:gd name="T9" fmla="*/ 21 h 50"/>
                <a:gd name="T10" fmla="*/ 20 w 28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50">
                  <a:moveTo>
                    <a:pt x="20" y="0"/>
                  </a:moveTo>
                  <a:cubicBezTo>
                    <a:pt x="22" y="3"/>
                    <a:pt x="26" y="3"/>
                    <a:pt x="28" y="6"/>
                  </a:cubicBezTo>
                  <a:cubicBezTo>
                    <a:pt x="19" y="20"/>
                    <a:pt x="10" y="35"/>
                    <a:pt x="1" y="49"/>
                  </a:cubicBezTo>
                  <a:cubicBezTo>
                    <a:pt x="1" y="49"/>
                    <a:pt x="1" y="50"/>
                    <a:pt x="0" y="50"/>
                  </a:cubicBezTo>
                  <a:cubicBezTo>
                    <a:pt x="4" y="40"/>
                    <a:pt x="8" y="30"/>
                    <a:pt x="12" y="21"/>
                  </a:cubicBezTo>
                  <a:cubicBezTo>
                    <a:pt x="15" y="14"/>
                    <a:pt x="18" y="7"/>
                    <a:pt x="20" y="0"/>
                  </a:cubicBezTo>
                  <a:close/>
                </a:path>
              </a:pathLst>
            </a:custGeom>
            <a:solidFill>
              <a:srgbClr val="6C68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2" name="Freeform 97">
              <a:extLst>
                <a:ext uri="{FF2B5EF4-FFF2-40B4-BE49-F238E27FC236}">
                  <a16:creationId xmlns:a16="http://schemas.microsoft.com/office/drawing/2014/main" id="{697ABFC0-68C8-60D5-BFC3-E15CA60B3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9650" y="2471738"/>
              <a:ext cx="220663" cy="371475"/>
            </a:xfrm>
            <a:custGeom>
              <a:avLst/>
              <a:gdLst>
                <a:gd name="T0" fmla="*/ 84 w 105"/>
                <a:gd name="T1" fmla="*/ 176 h 177"/>
                <a:gd name="T2" fmla="*/ 72 w 105"/>
                <a:gd name="T3" fmla="*/ 170 h 177"/>
                <a:gd name="T4" fmla="*/ 49 w 105"/>
                <a:gd name="T5" fmla="*/ 123 h 177"/>
                <a:gd name="T6" fmla="*/ 26 w 105"/>
                <a:gd name="T7" fmla="*/ 76 h 177"/>
                <a:gd name="T8" fmla="*/ 19 w 105"/>
                <a:gd name="T9" fmla="*/ 65 h 177"/>
                <a:gd name="T10" fmla="*/ 17 w 105"/>
                <a:gd name="T11" fmla="*/ 60 h 177"/>
                <a:gd name="T12" fmla="*/ 12 w 105"/>
                <a:gd name="T13" fmla="*/ 45 h 177"/>
                <a:gd name="T14" fmla="*/ 0 w 105"/>
                <a:gd name="T15" fmla="*/ 2 h 177"/>
                <a:gd name="T16" fmla="*/ 1 w 105"/>
                <a:gd name="T17" fmla="*/ 1 h 177"/>
                <a:gd name="T18" fmla="*/ 51 w 105"/>
                <a:gd name="T19" fmla="*/ 84 h 177"/>
                <a:gd name="T20" fmla="*/ 52 w 105"/>
                <a:gd name="T21" fmla="*/ 84 h 177"/>
                <a:gd name="T22" fmla="*/ 44 w 105"/>
                <a:gd name="T23" fmla="*/ 63 h 177"/>
                <a:gd name="T24" fmla="*/ 21 w 105"/>
                <a:gd name="T25" fmla="*/ 4 h 177"/>
                <a:gd name="T26" fmla="*/ 20 w 105"/>
                <a:gd name="T27" fmla="*/ 2 h 177"/>
                <a:gd name="T28" fmla="*/ 22 w 105"/>
                <a:gd name="T29" fmla="*/ 0 h 177"/>
                <a:gd name="T30" fmla="*/ 26 w 105"/>
                <a:gd name="T31" fmla="*/ 6 h 177"/>
                <a:gd name="T32" fmla="*/ 35 w 105"/>
                <a:gd name="T33" fmla="*/ 25 h 177"/>
                <a:gd name="T34" fmla="*/ 45 w 105"/>
                <a:gd name="T35" fmla="*/ 46 h 177"/>
                <a:gd name="T36" fmla="*/ 62 w 105"/>
                <a:gd name="T37" fmla="*/ 80 h 177"/>
                <a:gd name="T38" fmla="*/ 72 w 105"/>
                <a:gd name="T39" fmla="*/ 101 h 177"/>
                <a:gd name="T40" fmla="*/ 85 w 105"/>
                <a:gd name="T41" fmla="*/ 128 h 177"/>
                <a:gd name="T42" fmla="*/ 99 w 105"/>
                <a:gd name="T43" fmla="*/ 158 h 177"/>
                <a:gd name="T44" fmla="*/ 103 w 105"/>
                <a:gd name="T45" fmla="*/ 163 h 177"/>
                <a:gd name="T46" fmla="*/ 105 w 105"/>
                <a:gd name="T47" fmla="*/ 166 h 177"/>
                <a:gd name="T48" fmla="*/ 84 w 105"/>
                <a:gd name="T49" fmla="*/ 17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177">
                  <a:moveTo>
                    <a:pt x="84" y="176"/>
                  </a:moveTo>
                  <a:cubicBezTo>
                    <a:pt x="76" y="177"/>
                    <a:pt x="77" y="177"/>
                    <a:pt x="72" y="170"/>
                  </a:cubicBezTo>
                  <a:cubicBezTo>
                    <a:pt x="63" y="155"/>
                    <a:pt x="57" y="139"/>
                    <a:pt x="49" y="123"/>
                  </a:cubicBezTo>
                  <a:cubicBezTo>
                    <a:pt x="41" y="108"/>
                    <a:pt x="32" y="92"/>
                    <a:pt x="26" y="76"/>
                  </a:cubicBezTo>
                  <a:cubicBezTo>
                    <a:pt x="24" y="72"/>
                    <a:pt x="21" y="68"/>
                    <a:pt x="19" y="65"/>
                  </a:cubicBezTo>
                  <a:cubicBezTo>
                    <a:pt x="18" y="63"/>
                    <a:pt x="17" y="62"/>
                    <a:pt x="17" y="60"/>
                  </a:cubicBezTo>
                  <a:cubicBezTo>
                    <a:pt x="20" y="53"/>
                    <a:pt x="14" y="50"/>
                    <a:pt x="12" y="45"/>
                  </a:cubicBezTo>
                  <a:cubicBezTo>
                    <a:pt x="8" y="30"/>
                    <a:pt x="4" y="16"/>
                    <a:pt x="0" y="2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8" y="29"/>
                    <a:pt x="35" y="57"/>
                    <a:pt x="51" y="84"/>
                  </a:cubicBezTo>
                  <a:cubicBezTo>
                    <a:pt x="52" y="84"/>
                    <a:pt x="52" y="84"/>
                    <a:pt x="52" y="84"/>
                  </a:cubicBezTo>
                  <a:cubicBezTo>
                    <a:pt x="49" y="77"/>
                    <a:pt x="47" y="70"/>
                    <a:pt x="44" y="63"/>
                  </a:cubicBezTo>
                  <a:cubicBezTo>
                    <a:pt x="36" y="43"/>
                    <a:pt x="28" y="24"/>
                    <a:pt x="21" y="4"/>
                  </a:cubicBezTo>
                  <a:cubicBezTo>
                    <a:pt x="20" y="3"/>
                    <a:pt x="20" y="3"/>
                    <a:pt x="20" y="2"/>
                  </a:cubicBezTo>
                  <a:cubicBezTo>
                    <a:pt x="20" y="0"/>
                    <a:pt x="20" y="0"/>
                    <a:pt x="22" y="0"/>
                  </a:cubicBezTo>
                  <a:cubicBezTo>
                    <a:pt x="23" y="2"/>
                    <a:pt x="24" y="4"/>
                    <a:pt x="26" y="6"/>
                  </a:cubicBezTo>
                  <a:cubicBezTo>
                    <a:pt x="28" y="12"/>
                    <a:pt x="31" y="19"/>
                    <a:pt x="35" y="25"/>
                  </a:cubicBezTo>
                  <a:cubicBezTo>
                    <a:pt x="39" y="31"/>
                    <a:pt x="41" y="39"/>
                    <a:pt x="45" y="46"/>
                  </a:cubicBezTo>
                  <a:cubicBezTo>
                    <a:pt x="50" y="57"/>
                    <a:pt x="56" y="69"/>
                    <a:pt x="62" y="80"/>
                  </a:cubicBezTo>
                  <a:cubicBezTo>
                    <a:pt x="66" y="87"/>
                    <a:pt x="69" y="94"/>
                    <a:pt x="72" y="101"/>
                  </a:cubicBezTo>
                  <a:cubicBezTo>
                    <a:pt x="76" y="110"/>
                    <a:pt x="81" y="119"/>
                    <a:pt x="85" y="128"/>
                  </a:cubicBezTo>
                  <a:cubicBezTo>
                    <a:pt x="89" y="138"/>
                    <a:pt x="97" y="147"/>
                    <a:pt x="99" y="158"/>
                  </a:cubicBezTo>
                  <a:cubicBezTo>
                    <a:pt x="100" y="160"/>
                    <a:pt x="101" y="162"/>
                    <a:pt x="103" y="163"/>
                  </a:cubicBezTo>
                  <a:cubicBezTo>
                    <a:pt x="104" y="163"/>
                    <a:pt x="105" y="164"/>
                    <a:pt x="105" y="166"/>
                  </a:cubicBezTo>
                  <a:cubicBezTo>
                    <a:pt x="98" y="170"/>
                    <a:pt x="91" y="173"/>
                    <a:pt x="84" y="176"/>
                  </a:cubicBezTo>
                  <a:close/>
                </a:path>
              </a:pathLst>
            </a:custGeom>
            <a:solidFill>
              <a:srgbClr val="FEDF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3" name="Freeform 98">
              <a:extLst>
                <a:ext uri="{FF2B5EF4-FFF2-40B4-BE49-F238E27FC236}">
                  <a16:creationId xmlns:a16="http://schemas.microsoft.com/office/drawing/2014/main" id="{25271A8C-1B60-671D-D980-591EC2B82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2038" y="2484438"/>
              <a:ext cx="190500" cy="334963"/>
            </a:xfrm>
            <a:custGeom>
              <a:avLst/>
              <a:gdLst>
                <a:gd name="T0" fmla="*/ 80 w 91"/>
                <a:gd name="T1" fmla="*/ 160 h 160"/>
                <a:gd name="T2" fmla="*/ 72 w 91"/>
                <a:gd name="T3" fmla="*/ 149 h 160"/>
                <a:gd name="T4" fmla="*/ 66 w 91"/>
                <a:gd name="T5" fmla="*/ 137 h 160"/>
                <a:gd name="T6" fmla="*/ 51 w 91"/>
                <a:gd name="T7" fmla="*/ 106 h 160"/>
                <a:gd name="T8" fmla="*/ 37 w 91"/>
                <a:gd name="T9" fmla="*/ 76 h 160"/>
                <a:gd name="T10" fmla="*/ 20 w 91"/>
                <a:gd name="T11" fmla="*/ 43 h 160"/>
                <a:gd name="T12" fmla="*/ 10 w 91"/>
                <a:gd name="T13" fmla="*/ 21 h 160"/>
                <a:gd name="T14" fmla="*/ 8 w 91"/>
                <a:gd name="T15" fmla="*/ 18 h 160"/>
                <a:gd name="T16" fmla="*/ 1 w 91"/>
                <a:gd name="T17" fmla="*/ 0 h 160"/>
                <a:gd name="T18" fmla="*/ 18 w 91"/>
                <a:gd name="T19" fmla="*/ 21 h 160"/>
                <a:gd name="T20" fmla="*/ 28 w 91"/>
                <a:gd name="T21" fmla="*/ 34 h 160"/>
                <a:gd name="T22" fmla="*/ 29 w 91"/>
                <a:gd name="T23" fmla="*/ 34 h 160"/>
                <a:gd name="T24" fmla="*/ 28 w 91"/>
                <a:gd name="T25" fmla="*/ 33 h 160"/>
                <a:gd name="T26" fmla="*/ 31 w 91"/>
                <a:gd name="T27" fmla="*/ 35 h 160"/>
                <a:gd name="T28" fmla="*/ 36 w 91"/>
                <a:gd name="T29" fmla="*/ 49 h 160"/>
                <a:gd name="T30" fmla="*/ 46 w 91"/>
                <a:gd name="T31" fmla="*/ 69 h 160"/>
                <a:gd name="T32" fmla="*/ 57 w 91"/>
                <a:gd name="T33" fmla="*/ 90 h 160"/>
                <a:gd name="T34" fmla="*/ 68 w 91"/>
                <a:gd name="T35" fmla="*/ 114 h 160"/>
                <a:gd name="T36" fmla="*/ 72 w 91"/>
                <a:gd name="T37" fmla="*/ 121 h 160"/>
                <a:gd name="T38" fmla="*/ 79 w 91"/>
                <a:gd name="T39" fmla="*/ 136 h 160"/>
                <a:gd name="T40" fmla="*/ 86 w 91"/>
                <a:gd name="T41" fmla="*/ 149 h 160"/>
                <a:gd name="T42" fmla="*/ 91 w 91"/>
                <a:gd name="T43" fmla="*/ 154 h 160"/>
                <a:gd name="T44" fmla="*/ 80 w 91"/>
                <a:gd name="T4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1" h="160">
                  <a:moveTo>
                    <a:pt x="80" y="160"/>
                  </a:moveTo>
                  <a:cubicBezTo>
                    <a:pt x="75" y="158"/>
                    <a:pt x="73" y="154"/>
                    <a:pt x="72" y="149"/>
                  </a:cubicBezTo>
                  <a:cubicBezTo>
                    <a:pt x="71" y="145"/>
                    <a:pt x="68" y="141"/>
                    <a:pt x="66" y="137"/>
                  </a:cubicBezTo>
                  <a:cubicBezTo>
                    <a:pt x="61" y="127"/>
                    <a:pt x="56" y="116"/>
                    <a:pt x="51" y="106"/>
                  </a:cubicBezTo>
                  <a:cubicBezTo>
                    <a:pt x="46" y="96"/>
                    <a:pt x="42" y="86"/>
                    <a:pt x="37" y="76"/>
                  </a:cubicBezTo>
                  <a:cubicBezTo>
                    <a:pt x="31" y="65"/>
                    <a:pt x="25" y="54"/>
                    <a:pt x="20" y="43"/>
                  </a:cubicBezTo>
                  <a:cubicBezTo>
                    <a:pt x="16" y="36"/>
                    <a:pt x="12" y="29"/>
                    <a:pt x="10" y="21"/>
                  </a:cubicBezTo>
                  <a:cubicBezTo>
                    <a:pt x="10" y="20"/>
                    <a:pt x="9" y="19"/>
                    <a:pt x="8" y="18"/>
                  </a:cubicBezTo>
                  <a:cubicBezTo>
                    <a:pt x="4" y="12"/>
                    <a:pt x="0" y="7"/>
                    <a:pt x="1" y="0"/>
                  </a:cubicBezTo>
                  <a:cubicBezTo>
                    <a:pt x="7" y="6"/>
                    <a:pt x="12" y="14"/>
                    <a:pt x="18" y="21"/>
                  </a:cubicBezTo>
                  <a:cubicBezTo>
                    <a:pt x="21" y="26"/>
                    <a:pt x="24" y="30"/>
                    <a:pt x="28" y="34"/>
                  </a:cubicBezTo>
                  <a:cubicBezTo>
                    <a:pt x="28" y="34"/>
                    <a:pt x="28" y="36"/>
                    <a:pt x="29" y="34"/>
                  </a:cubicBezTo>
                  <a:cubicBezTo>
                    <a:pt x="29" y="34"/>
                    <a:pt x="29" y="33"/>
                    <a:pt x="28" y="33"/>
                  </a:cubicBezTo>
                  <a:cubicBezTo>
                    <a:pt x="30" y="33"/>
                    <a:pt x="31" y="34"/>
                    <a:pt x="31" y="35"/>
                  </a:cubicBezTo>
                  <a:cubicBezTo>
                    <a:pt x="31" y="40"/>
                    <a:pt x="34" y="44"/>
                    <a:pt x="36" y="49"/>
                  </a:cubicBezTo>
                  <a:cubicBezTo>
                    <a:pt x="39" y="56"/>
                    <a:pt x="43" y="62"/>
                    <a:pt x="46" y="69"/>
                  </a:cubicBezTo>
                  <a:cubicBezTo>
                    <a:pt x="50" y="76"/>
                    <a:pt x="54" y="83"/>
                    <a:pt x="57" y="90"/>
                  </a:cubicBezTo>
                  <a:cubicBezTo>
                    <a:pt x="61" y="98"/>
                    <a:pt x="65" y="106"/>
                    <a:pt x="68" y="114"/>
                  </a:cubicBezTo>
                  <a:cubicBezTo>
                    <a:pt x="69" y="117"/>
                    <a:pt x="71" y="119"/>
                    <a:pt x="72" y="121"/>
                  </a:cubicBezTo>
                  <a:cubicBezTo>
                    <a:pt x="75" y="126"/>
                    <a:pt x="77" y="131"/>
                    <a:pt x="79" y="136"/>
                  </a:cubicBezTo>
                  <a:cubicBezTo>
                    <a:pt x="81" y="141"/>
                    <a:pt x="84" y="145"/>
                    <a:pt x="86" y="149"/>
                  </a:cubicBezTo>
                  <a:cubicBezTo>
                    <a:pt x="87" y="152"/>
                    <a:pt x="91" y="151"/>
                    <a:pt x="91" y="154"/>
                  </a:cubicBezTo>
                  <a:cubicBezTo>
                    <a:pt x="87" y="156"/>
                    <a:pt x="84" y="158"/>
                    <a:pt x="80" y="160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4" name="Freeform 99">
              <a:extLst>
                <a:ext uri="{FF2B5EF4-FFF2-40B4-BE49-F238E27FC236}">
                  <a16:creationId xmlns:a16="http://schemas.microsoft.com/office/drawing/2014/main" id="{8BC4D95E-CCA5-4714-02FC-9CC658CB4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413" y="3016250"/>
              <a:ext cx="60325" cy="382588"/>
            </a:xfrm>
            <a:custGeom>
              <a:avLst/>
              <a:gdLst>
                <a:gd name="T0" fmla="*/ 8 w 29"/>
                <a:gd name="T1" fmla="*/ 144 h 183"/>
                <a:gd name="T2" fmla="*/ 6 w 29"/>
                <a:gd name="T3" fmla="*/ 138 h 183"/>
                <a:gd name="T4" fmla="*/ 4 w 29"/>
                <a:gd name="T5" fmla="*/ 93 h 183"/>
                <a:gd name="T6" fmla="*/ 0 w 29"/>
                <a:gd name="T7" fmla="*/ 10 h 183"/>
                <a:gd name="T8" fmla="*/ 0 w 29"/>
                <a:gd name="T9" fmla="*/ 5 h 183"/>
                <a:gd name="T10" fmla="*/ 29 w 29"/>
                <a:gd name="T11" fmla="*/ 0 h 183"/>
                <a:gd name="T12" fmla="*/ 28 w 29"/>
                <a:gd name="T13" fmla="*/ 39 h 183"/>
                <a:gd name="T14" fmla="*/ 24 w 29"/>
                <a:gd name="T15" fmla="*/ 141 h 183"/>
                <a:gd name="T16" fmla="*/ 21 w 29"/>
                <a:gd name="T17" fmla="*/ 183 h 183"/>
                <a:gd name="T18" fmla="*/ 11 w 29"/>
                <a:gd name="T19" fmla="*/ 150 h 183"/>
                <a:gd name="T20" fmla="*/ 8 w 29"/>
                <a:gd name="T21" fmla="*/ 14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83">
                  <a:moveTo>
                    <a:pt x="8" y="144"/>
                  </a:moveTo>
                  <a:cubicBezTo>
                    <a:pt x="8" y="142"/>
                    <a:pt x="7" y="140"/>
                    <a:pt x="6" y="138"/>
                  </a:cubicBezTo>
                  <a:cubicBezTo>
                    <a:pt x="6" y="123"/>
                    <a:pt x="5" y="108"/>
                    <a:pt x="4" y="93"/>
                  </a:cubicBezTo>
                  <a:cubicBezTo>
                    <a:pt x="3" y="65"/>
                    <a:pt x="1" y="38"/>
                    <a:pt x="0" y="10"/>
                  </a:cubicBezTo>
                  <a:cubicBezTo>
                    <a:pt x="0" y="8"/>
                    <a:pt x="0" y="7"/>
                    <a:pt x="0" y="5"/>
                  </a:cubicBezTo>
                  <a:cubicBezTo>
                    <a:pt x="10" y="2"/>
                    <a:pt x="19" y="1"/>
                    <a:pt x="29" y="0"/>
                  </a:cubicBezTo>
                  <a:cubicBezTo>
                    <a:pt x="29" y="13"/>
                    <a:pt x="28" y="26"/>
                    <a:pt x="28" y="39"/>
                  </a:cubicBezTo>
                  <a:cubicBezTo>
                    <a:pt x="26" y="73"/>
                    <a:pt x="25" y="107"/>
                    <a:pt x="24" y="141"/>
                  </a:cubicBezTo>
                  <a:cubicBezTo>
                    <a:pt x="23" y="155"/>
                    <a:pt x="22" y="169"/>
                    <a:pt x="21" y="183"/>
                  </a:cubicBezTo>
                  <a:cubicBezTo>
                    <a:pt x="18" y="172"/>
                    <a:pt x="14" y="161"/>
                    <a:pt x="11" y="150"/>
                  </a:cubicBezTo>
                  <a:cubicBezTo>
                    <a:pt x="10" y="148"/>
                    <a:pt x="9" y="146"/>
                    <a:pt x="8" y="144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5" name="Freeform 100">
              <a:extLst>
                <a:ext uri="{FF2B5EF4-FFF2-40B4-BE49-F238E27FC236}">
                  <a16:creationId xmlns:a16="http://schemas.microsoft.com/office/drawing/2014/main" id="{269FFA6C-C1DC-AE05-9D1A-12C6C84E6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0" y="2905125"/>
              <a:ext cx="87313" cy="623888"/>
            </a:xfrm>
            <a:custGeom>
              <a:avLst/>
              <a:gdLst>
                <a:gd name="T0" fmla="*/ 0 w 42"/>
                <a:gd name="T1" fmla="*/ 297 h 298"/>
                <a:gd name="T2" fmla="*/ 0 w 42"/>
                <a:gd name="T3" fmla="*/ 264 h 298"/>
                <a:gd name="T4" fmla="*/ 0 w 42"/>
                <a:gd name="T5" fmla="*/ 130 h 298"/>
                <a:gd name="T6" fmla="*/ 0 w 42"/>
                <a:gd name="T7" fmla="*/ 92 h 298"/>
                <a:gd name="T8" fmla="*/ 0 w 42"/>
                <a:gd name="T9" fmla="*/ 9 h 298"/>
                <a:gd name="T10" fmla="*/ 1 w 42"/>
                <a:gd name="T11" fmla="*/ 0 h 298"/>
                <a:gd name="T12" fmla="*/ 41 w 42"/>
                <a:gd name="T13" fmla="*/ 1 h 298"/>
                <a:gd name="T14" fmla="*/ 42 w 42"/>
                <a:gd name="T15" fmla="*/ 11 h 298"/>
                <a:gd name="T16" fmla="*/ 42 w 42"/>
                <a:gd name="T17" fmla="*/ 93 h 298"/>
                <a:gd name="T18" fmla="*/ 42 w 42"/>
                <a:gd name="T19" fmla="*/ 291 h 298"/>
                <a:gd name="T20" fmla="*/ 35 w 42"/>
                <a:gd name="T21" fmla="*/ 298 h 298"/>
                <a:gd name="T22" fmla="*/ 8 w 42"/>
                <a:gd name="T23" fmla="*/ 298 h 298"/>
                <a:gd name="T24" fmla="*/ 2 w 42"/>
                <a:gd name="T25" fmla="*/ 292 h 298"/>
                <a:gd name="T26" fmla="*/ 0 w 42"/>
                <a:gd name="T27" fmla="*/ 297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" h="298">
                  <a:moveTo>
                    <a:pt x="0" y="297"/>
                  </a:moveTo>
                  <a:cubicBezTo>
                    <a:pt x="0" y="286"/>
                    <a:pt x="0" y="275"/>
                    <a:pt x="0" y="264"/>
                  </a:cubicBezTo>
                  <a:cubicBezTo>
                    <a:pt x="0" y="219"/>
                    <a:pt x="0" y="175"/>
                    <a:pt x="0" y="130"/>
                  </a:cubicBezTo>
                  <a:cubicBezTo>
                    <a:pt x="0" y="118"/>
                    <a:pt x="1" y="105"/>
                    <a:pt x="0" y="92"/>
                  </a:cubicBezTo>
                  <a:cubicBezTo>
                    <a:pt x="0" y="64"/>
                    <a:pt x="0" y="37"/>
                    <a:pt x="0" y="9"/>
                  </a:cubicBezTo>
                  <a:cubicBezTo>
                    <a:pt x="1" y="6"/>
                    <a:pt x="0" y="3"/>
                    <a:pt x="1" y="0"/>
                  </a:cubicBezTo>
                  <a:cubicBezTo>
                    <a:pt x="14" y="0"/>
                    <a:pt x="28" y="1"/>
                    <a:pt x="41" y="1"/>
                  </a:cubicBezTo>
                  <a:cubicBezTo>
                    <a:pt x="42" y="4"/>
                    <a:pt x="42" y="7"/>
                    <a:pt x="42" y="11"/>
                  </a:cubicBezTo>
                  <a:cubicBezTo>
                    <a:pt x="42" y="38"/>
                    <a:pt x="42" y="66"/>
                    <a:pt x="42" y="93"/>
                  </a:cubicBezTo>
                  <a:cubicBezTo>
                    <a:pt x="42" y="159"/>
                    <a:pt x="42" y="225"/>
                    <a:pt x="42" y="291"/>
                  </a:cubicBezTo>
                  <a:cubicBezTo>
                    <a:pt x="42" y="297"/>
                    <a:pt x="41" y="298"/>
                    <a:pt x="35" y="298"/>
                  </a:cubicBezTo>
                  <a:cubicBezTo>
                    <a:pt x="26" y="298"/>
                    <a:pt x="17" y="298"/>
                    <a:pt x="8" y="298"/>
                  </a:cubicBezTo>
                  <a:cubicBezTo>
                    <a:pt x="3" y="298"/>
                    <a:pt x="1" y="297"/>
                    <a:pt x="2" y="292"/>
                  </a:cubicBezTo>
                  <a:cubicBezTo>
                    <a:pt x="0" y="294"/>
                    <a:pt x="1" y="296"/>
                    <a:pt x="0" y="297"/>
                  </a:cubicBezTo>
                  <a:close/>
                </a:path>
              </a:pathLst>
            </a:custGeom>
            <a:solidFill>
              <a:srgbClr val="2B4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6" name="Freeform 101">
              <a:extLst>
                <a:ext uri="{FF2B5EF4-FFF2-40B4-BE49-F238E27FC236}">
                  <a16:creationId xmlns:a16="http://schemas.microsoft.com/office/drawing/2014/main" id="{5FCBA202-8965-8BB6-2AC2-47C580312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1450" y="1819275"/>
              <a:ext cx="130175" cy="411163"/>
            </a:xfrm>
            <a:custGeom>
              <a:avLst/>
              <a:gdLst>
                <a:gd name="T0" fmla="*/ 0 w 62"/>
                <a:gd name="T1" fmla="*/ 190 h 196"/>
                <a:gd name="T2" fmla="*/ 8 w 62"/>
                <a:gd name="T3" fmla="*/ 170 h 196"/>
                <a:gd name="T4" fmla="*/ 22 w 62"/>
                <a:gd name="T5" fmla="*/ 119 h 196"/>
                <a:gd name="T6" fmla="*/ 29 w 62"/>
                <a:gd name="T7" fmla="*/ 92 h 196"/>
                <a:gd name="T8" fmla="*/ 32 w 62"/>
                <a:gd name="T9" fmla="*/ 85 h 196"/>
                <a:gd name="T10" fmla="*/ 36 w 62"/>
                <a:gd name="T11" fmla="*/ 68 h 196"/>
                <a:gd name="T12" fmla="*/ 43 w 62"/>
                <a:gd name="T13" fmla="*/ 46 h 196"/>
                <a:gd name="T14" fmla="*/ 45 w 62"/>
                <a:gd name="T15" fmla="*/ 43 h 196"/>
                <a:gd name="T16" fmla="*/ 47 w 62"/>
                <a:gd name="T17" fmla="*/ 33 h 196"/>
                <a:gd name="T18" fmla="*/ 44 w 62"/>
                <a:gd name="T19" fmla="*/ 26 h 196"/>
                <a:gd name="T20" fmla="*/ 57 w 62"/>
                <a:gd name="T21" fmla="*/ 0 h 196"/>
                <a:gd name="T22" fmla="*/ 58 w 62"/>
                <a:gd name="T23" fmla="*/ 1 h 196"/>
                <a:gd name="T24" fmla="*/ 39 w 62"/>
                <a:gd name="T25" fmla="*/ 98 h 196"/>
                <a:gd name="T26" fmla="*/ 58 w 62"/>
                <a:gd name="T27" fmla="*/ 52 h 196"/>
                <a:gd name="T28" fmla="*/ 60 w 62"/>
                <a:gd name="T29" fmla="*/ 58 h 196"/>
                <a:gd name="T30" fmla="*/ 47 w 62"/>
                <a:gd name="T31" fmla="*/ 101 h 196"/>
                <a:gd name="T32" fmla="*/ 37 w 62"/>
                <a:gd name="T33" fmla="*/ 139 h 196"/>
                <a:gd name="T34" fmla="*/ 22 w 62"/>
                <a:gd name="T35" fmla="*/ 193 h 196"/>
                <a:gd name="T36" fmla="*/ 21 w 62"/>
                <a:gd name="T37" fmla="*/ 196 h 196"/>
                <a:gd name="T38" fmla="*/ 11 w 62"/>
                <a:gd name="T39" fmla="*/ 194 h 196"/>
                <a:gd name="T40" fmla="*/ 0 w 62"/>
                <a:gd name="T41" fmla="*/ 19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196">
                  <a:moveTo>
                    <a:pt x="0" y="190"/>
                  </a:moveTo>
                  <a:cubicBezTo>
                    <a:pt x="7" y="185"/>
                    <a:pt x="6" y="177"/>
                    <a:pt x="8" y="170"/>
                  </a:cubicBezTo>
                  <a:cubicBezTo>
                    <a:pt x="12" y="153"/>
                    <a:pt x="17" y="136"/>
                    <a:pt x="22" y="119"/>
                  </a:cubicBezTo>
                  <a:cubicBezTo>
                    <a:pt x="25" y="110"/>
                    <a:pt x="27" y="101"/>
                    <a:pt x="29" y="92"/>
                  </a:cubicBezTo>
                  <a:cubicBezTo>
                    <a:pt x="30" y="89"/>
                    <a:pt x="31" y="87"/>
                    <a:pt x="32" y="85"/>
                  </a:cubicBezTo>
                  <a:cubicBezTo>
                    <a:pt x="34" y="79"/>
                    <a:pt x="34" y="73"/>
                    <a:pt x="36" y="68"/>
                  </a:cubicBezTo>
                  <a:cubicBezTo>
                    <a:pt x="39" y="61"/>
                    <a:pt x="39" y="53"/>
                    <a:pt x="43" y="46"/>
                  </a:cubicBezTo>
                  <a:cubicBezTo>
                    <a:pt x="44" y="45"/>
                    <a:pt x="44" y="44"/>
                    <a:pt x="45" y="43"/>
                  </a:cubicBezTo>
                  <a:cubicBezTo>
                    <a:pt x="45" y="39"/>
                    <a:pt x="45" y="36"/>
                    <a:pt x="47" y="33"/>
                  </a:cubicBezTo>
                  <a:cubicBezTo>
                    <a:pt x="48" y="30"/>
                    <a:pt x="47" y="28"/>
                    <a:pt x="44" y="26"/>
                  </a:cubicBezTo>
                  <a:cubicBezTo>
                    <a:pt x="48" y="17"/>
                    <a:pt x="53" y="9"/>
                    <a:pt x="57" y="0"/>
                  </a:cubicBezTo>
                  <a:cubicBezTo>
                    <a:pt x="57" y="1"/>
                    <a:pt x="58" y="1"/>
                    <a:pt x="58" y="1"/>
                  </a:cubicBezTo>
                  <a:cubicBezTo>
                    <a:pt x="52" y="33"/>
                    <a:pt x="46" y="66"/>
                    <a:pt x="39" y="98"/>
                  </a:cubicBezTo>
                  <a:cubicBezTo>
                    <a:pt x="46" y="83"/>
                    <a:pt x="51" y="67"/>
                    <a:pt x="58" y="52"/>
                  </a:cubicBezTo>
                  <a:cubicBezTo>
                    <a:pt x="62" y="53"/>
                    <a:pt x="61" y="56"/>
                    <a:pt x="60" y="58"/>
                  </a:cubicBezTo>
                  <a:cubicBezTo>
                    <a:pt x="56" y="73"/>
                    <a:pt x="52" y="87"/>
                    <a:pt x="47" y="101"/>
                  </a:cubicBezTo>
                  <a:cubicBezTo>
                    <a:pt x="43" y="114"/>
                    <a:pt x="41" y="126"/>
                    <a:pt x="37" y="139"/>
                  </a:cubicBezTo>
                  <a:cubicBezTo>
                    <a:pt x="31" y="156"/>
                    <a:pt x="27" y="175"/>
                    <a:pt x="22" y="193"/>
                  </a:cubicBezTo>
                  <a:cubicBezTo>
                    <a:pt x="22" y="194"/>
                    <a:pt x="22" y="195"/>
                    <a:pt x="21" y="196"/>
                  </a:cubicBezTo>
                  <a:cubicBezTo>
                    <a:pt x="18" y="195"/>
                    <a:pt x="14" y="194"/>
                    <a:pt x="11" y="194"/>
                  </a:cubicBezTo>
                  <a:cubicBezTo>
                    <a:pt x="8" y="193"/>
                    <a:pt x="4" y="192"/>
                    <a:pt x="0" y="190"/>
                  </a:cubicBezTo>
                  <a:close/>
                </a:path>
              </a:pathLst>
            </a:custGeom>
            <a:solidFill>
              <a:srgbClr val="FFE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7" name="Freeform 102">
              <a:extLst>
                <a:ext uri="{FF2B5EF4-FFF2-40B4-BE49-F238E27FC236}">
                  <a16:creationId xmlns:a16="http://schemas.microsoft.com/office/drawing/2014/main" id="{7F19F67C-8B2C-889F-CA9F-AABECFA8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1824038"/>
              <a:ext cx="119063" cy="412750"/>
            </a:xfrm>
            <a:custGeom>
              <a:avLst/>
              <a:gdLst>
                <a:gd name="T0" fmla="*/ 1 w 57"/>
                <a:gd name="T1" fmla="*/ 194 h 197"/>
                <a:gd name="T2" fmla="*/ 3 w 57"/>
                <a:gd name="T3" fmla="*/ 179 h 197"/>
                <a:gd name="T4" fmla="*/ 18 w 57"/>
                <a:gd name="T5" fmla="*/ 126 h 197"/>
                <a:gd name="T6" fmla="*/ 27 w 57"/>
                <a:gd name="T7" fmla="*/ 95 h 197"/>
                <a:gd name="T8" fmla="*/ 39 w 57"/>
                <a:gd name="T9" fmla="*/ 55 h 197"/>
                <a:gd name="T10" fmla="*/ 38 w 57"/>
                <a:gd name="T11" fmla="*/ 50 h 197"/>
                <a:gd name="T12" fmla="*/ 56 w 57"/>
                <a:gd name="T13" fmla="*/ 0 h 197"/>
                <a:gd name="T14" fmla="*/ 57 w 57"/>
                <a:gd name="T15" fmla="*/ 0 h 197"/>
                <a:gd name="T16" fmla="*/ 50 w 57"/>
                <a:gd name="T17" fmla="*/ 64 h 197"/>
                <a:gd name="T18" fmla="*/ 49 w 57"/>
                <a:gd name="T19" fmla="*/ 66 h 197"/>
                <a:gd name="T20" fmla="*/ 31 w 57"/>
                <a:gd name="T21" fmla="*/ 130 h 197"/>
                <a:gd name="T22" fmla="*/ 14 w 57"/>
                <a:gd name="T23" fmla="*/ 188 h 197"/>
                <a:gd name="T24" fmla="*/ 13 w 57"/>
                <a:gd name="T25" fmla="*/ 197 h 197"/>
                <a:gd name="T26" fmla="*/ 1 w 57"/>
                <a:gd name="T27" fmla="*/ 19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197">
                  <a:moveTo>
                    <a:pt x="1" y="194"/>
                  </a:moveTo>
                  <a:cubicBezTo>
                    <a:pt x="0" y="188"/>
                    <a:pt x="2" y="184"/>
                    <a:pt x="3" y="179"/>
                  </a:cubicBezTo>
                  <a:cubicBezTo>
                    <a:pt x="8" y="161"/>
                    <a:pt x="13" y="144"/>
                    <a:pt x="18" y="126"/>
                  </a:cubicBezTo>
                  <a:cubicBezTo>
                    <a:pt x="22" y="116"/>
                    <a:pt x="23" y="105"/>
                    <a:pt x="27" y="95"/>
                  </a:cubicBezTo>
                  <a:cubicBezTo>
                    <a:pt x="32" y="82"/>
                    <a:pt x="34" y="68"/>
                    <a:pt x="39" y="55"/>
                  </a:cubicBezTo>
                  <a:cubicBezTo>
                    <a:pt x="40" y="53"/>
                    <a:pt x="39" y="51"/>
                    <a:pt x="38" y="50"/>
                  </a:cubicBezTo>
                  <a:cubicBezTo>
                    <a:pt x="44" y="33"/>
                    <a:pt x="50" y="17"/>
                    <a:pt x="56" y="0"/>
                  </a:cubicBezTo>
                  <a:cubicBezTo>
                    <a:pt x="56" y="0"/>
                    <a:pt x="57" y="0"/>
                    <a:pt x="57" y="0"/>
                  </a:cubicBezTo>
                  <a:cubicBezTo>
                    <a:pt x="55" y="21"/>
                    <a:pt x="53" y="43"/>
                    <a:pt x="50" y="64"/>
                  </a:cubicBezTo>
                  <a:cubicBezTo>
                    <a:pt x="49" y="64"/>
                    <a:pt x="49" y="65"/>
                    <a:pt x="49" y="66"/>
                  </a:cubicBezTo>
                  <a:cubicBezTo>
                    <a:pt x="42" y="87"/>
                    <a:pt x="37" y="109"/>
                    <a:pt x="31" y="130"/>
                  </a:cubicBezTo>
                  <a:cubicBezTo>
                    <a:pt x="25" y="150"/>
                    <a:pt x="20" y="169"/>
                    <a:pt x="14" y="188"/>
                  </a:cubicBezTo>
                  <a:cubicBezTo>
                    <a:pt x="13" y="191"/>
                    <a:pt x="13" y="194"/>
                    <a:pt x="13" y="197"/>
                  </a:cubicBezTo>
                  <a:cubicBezTo>
                    <a:pt x="9" y="197"/>
                    <a:pt x="5" y="195"/>
                    <a:pt x="1" y="194"/>
                  </a:cubicBezTo>
                  <a:close/>
                </a:path>
              </a:pathLst>
            </a:custGeom>
            <a:solidFill>
              <a:srgbClr val="FCD6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8" name="Freeform 103">
              <a:extLst>
                <a:ext uri="{FF2B5EF4-FFF2-40B4-BE49-F238E27FC236}">
                  <a16:creationId xmlns:a16="http://schemas.microsoft.com/office/drawing/2014/main" id="{BE607568-94FB-8563-CF66-8B1D2556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750" y="3221038"/>
              <a:ext cx="30163" cy="69850"/>
            </a:xfrm>
            <a:custGeom>
              <a:avLst/>
              <a:gdLst>
                <a:gd name="T0" fmla="*/ 0 w 14"/>
                <a:gd name="T1" fmla="*/ 33 h 33"/>
                <a:gd name="T2" fmla="*/ 0 w 14"/>
                <a:gd name="T3" fmla="*/ 21 h 33"/>
                <a:gd name="T4" fmla="*/ 5 w 14"/>
                <a:gd name="T5" fmla="*/ 18 h 33"/>
                <a:gd name="T6" fmla="*/ 9 w 14"/>
                <a:gd name="T7" fmla="*/ 14 h 33"/>
                <a:gd name="T8" fmla="*/ 9 w 14"/>
                <a:gd name="T9" fmla="*/ 3 h 33"/>
                <a:gd name="T10" fmla="*/ 12 w 14"/>
                <a:gd name="T11" fmla="*/ 0 h 33"/>
                <a:gd name="T12" fmla="*/ 13 w 14"/>
                <a:gd name="T13" fmla="*/ 4 h 33"/>
                <a:gd name="T14" fmla="*/ 7 w 14"/>
                <a:gd name="T15" fmla="*/ 24 h 33"/>
                <a:gd name="T16" fmla="*/ 5 w 14"/>
                <a:gd name="T17" fmla="*/ 29 h 33"/>
                <a:gd name="T18" fmla="*/ 0 w 14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33">
                  <a:moveTo>
                    <a:pt x="0" y="33"/>
                  </a:moveTo>
                  <a:cubicBezTo>
                    <a:pt x="0" y="29"/>
                    <a:pt x="0" y="25"/>
                    <a:pt x="0" y="21"/>
                  </a:cubicBezTo>
                  <a:cubicBezTo>
                    <a:pt x="0" y="19"/>
                    <a:pt x="2" y="17"/>
                    <a:pt x="5" y="18"/>
                  </a:cubicBezTo>
                  <a:cubicBezTo>
                    <a:pt x="9" y="19"/>
                    <a:pt x="9" y="17"/>
                    <a:pt x="9" y="14"/>
                  </a:cubicBezTo>
                  <a:cubicBezTo>
                    <a:pt x="8" y="10"/>
                    <a:pt x="7" y="7"/>
                    <a:pt x="9" y="3"/>
                  </a:cubicBezTo>
                  <a:cubicBezTo>
                    <a:pt x="10" y="2"/>
                    <a:pt x="10" y="0"/>
                    <a:pt x="12" y="0"/>
                  </a:cubicBezTo>
                  <a:cubicBezTo>
                    <a:pt x="14" y="1"/>
                    <a:pt x="14" y="3"/>
                    <a:pt x="13" y="4"/>
                  </a:cubicBezTo>
                  <a:cubicBezTo>
                    <a:pt x="13" y="11"/>
                    <a:pt x="12" y="18"/>
                    <a:pt x="7" y="24"/>
                  </a:cubicBezTo>
                  <a:cubicBezTo>
                    <a:pt x="6" y="25"/>
                    <a:pt x="5" y="27"/>
                    <a:pt x="5" y="29"/>
                  </a:cubicBezTo>
                  <a:cubicBezTo>
                    <a:pt x="5" y="32"/>
                    <a:pt x="3" y="32"/>
                    <a:pt x="0" y="33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9" name="Freeform 104">
              <a:extLst>
                <a:ext uri="{FF2B5EF4-FFF2-40B4-BE49-F238E27FC236}">
                  <a16:creationId xmlns:a16="http://schemas.microsoft.com/office/drawing/2014/main" id="{515EA8CC-C669-D712-9D88-770304273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3292475"/>
              <a:ext cx="20638" cy="22225"/>
            </a:xfrm>
            <a:custGeom>
              <a:avLst/>
              <a:gdLst>
                <a:gd name="T0" fmla="*/ 0 w 10"/>
                <a:gd name="T1" fmla="*/ 11 h 11"/>
                <a:gd name="T2" fmla="*/ 2 w 10"/>
                <a:gd name="T3" fmla="*/ 4 h 11"/>
                <a:gd name="T4" fmla="*/ 10 w 10"/>
                <a:gd name="T5" fmla="*/ 1 h 11"/>
                <a:gd name="T6" fmla="*/ 2 w 10"/>
                <a:gd name="T7" fmla="*/ 9 h 11"/>
                <a:gd name="T8" fmla="*/ 0 w 10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0" y="9"/>
                    <a:pt x="1" y="6"/>
                    <a:pt x="2" y="4"/>
                  </a:cubicBezTo>
                  <a:cubicBezTo>
                    <a:pt x="4" y="4"/>
                    <a:pt x="6" y="0"/>
                    <a:pt x="10" y="1"/>
                  </a:cubicBezTo>
                  <a:cubicBezTo>
                    <a:pt x="8" y="5"/>
                    <a:pt x="7" y="8"/>
                    <a:pt x="2" y="9"/>
                  </a:cubicBezTo>
                  <a:cubicBezTo>
                    <a:pt x="1" y="9"/>
                    <a:pt x="1" y="10"/>
                    <a:pt x="0" y="11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0" name="Freeform 105">
              <a:extLst>
                <a:ext uri="{FF2B5EF4-FFF2-40B4-BE49-F238E27FC236}">
                  <a16:creationId xmlns:a16="http://schemas.microsoft.com/office/drawing/2014/main" id="{97BE735F-386B-3E61-505D-7D4B16A65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7313" y="2514600"/>
              <a:ext cx="14288" cy="12700"/>
            </a:xfrm>
            <a:custGeom>
              <a:avLst/>
              <a:gdLst>
                <a:gd name="T0" fmla="*/ 2 w 7"/>
                <a:gd name="T1" fmla="*/ 6 h 6"/>
                <a:gd name="T2" fmla="*/ 0 w 7"/>
                <a:gd name="T3" fmla="*/ 4 h 6"/>
                <a:gd name="T4" fmla="*/ 5 w 7"/>
                <a:gd name="T5" fmla="*/ 0 h 6"/>
                <a:gd name="T6" fmla="*/ 7 w 7"/>
                <a:gd name="T7" fmla="*/ 2 h 6"/>
                <a:gd name="T8" fmla="*/ 2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2" y="6"/>
                  </a:moveTo>
                  <a:cubicBezTo>
                    <a:pt x="0" y="6"/>
                    <a:pt x="0" y="5"/>
                    <a:pt x="0" y="4"/>
                  </a:cubicBezTo>
                  <a:cubicBezTo>
                    <a:pt x="1" y="2"/>
                    <a:pt x="2" y="0"/>
                    <a:pt x="5" y="0"/>
                  </a:cubicBezTo>
                  <a:cubicBezTo>
                    <a:pt x="6" y="0"/>
                    <a:pt x="7" y="0"/>
                    <a:pt x="7" y="2"/>
                  </a:cubicBezTo>
                  <a:cubicBezTo>
                    <a:pt x="6" y="3"/>
                    <a:pt x="4" y="5"/>
                    <a:pt x="2" y="6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1" name="Freeform 106">
              <a:extLst>
                <a:ext uri="{FF2B5EF4-FFF2-40B4-BE49-F238E27FC236}">
                  <a16:creationId xmlns:a16="http://schemas.microsoft.com/office/drawing/2014/main" id="{0DBFDE58-63DB-5EFA-041A-047E2095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1413" y="3325813"/>
              <a:ext cx="12700" cy="26988"/>
            </a:xfrm>
            <a:custGeom>
              <a:avLst/>
              <a:gdLst>
                <a:gd name="T0" fmla="*/ 0 w 6"/>
                <a:gd name="T1" fmla="*/ 13 h 13"/>
                <a:gd name="T2" fmla="*/ 5 w 6"/>
                <a:gd name="T3" fmla="*/ 0 h 13"/>
                <a:gd name="T4" fmla="*/ 0 w 6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3">
                  <a:moveTo>
                    <a:pt x="0" y="13"/>
                  </a:moveTo>
                  <a:cubicBezTo>
                    <a:pt x="2" y="9"/>
                    <a:pt x="2" y="4"/>
                    <a:pt x="5" y="0"/>
                  </a:cubicBezTo>
                  <a:cubicBezTo>
                    <a:pt x="6" y="5"/>
                    <a:pt x="3" y="9"/>
                    <a:pt x="0" y="13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2" name="Freeform 107">
              <a:extLst>
                <a:ext uri="{FF2B5EF4-FFF2-40B4-BE49-F238E27FC236}">
                  <a16:creationId xmlns:a16="http://schemas.microsoft.com/office/drawing/2014/main" id="{5FA07111-C2CC-E3E1-6D53-404DC052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450" y="3178175"/>
              <a:ext cx="11113" cy="22225"/>
            </a:xfrm>
            <a:custGeom>
              <a:avLst/>
              <a:gdLst>
                <a:gd name="T0" fmla="*/ 0 w 5"/>
                <a:gd name="T1" fmla="*/ 11 h 11"/>
                <a:gd name="T2" fmla="*/ 3 w 5"/>
                <a:gd name="T3" fmla="*/ 0 h 11"/>
                <a:gd name="T4" fmla="*/ 3 w 5"/>
                <a:gd name="T5" fmla="*/ 2 h 11"/>
                <a:gd name="T6" fmla="*/ 0 w 5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1">
                  <a:moveTo>
                    <a:pt x="0" y="11"/>
                  </a:moveTo>
                  <a:cubicBezTo>
                    <a:pt x="1" y="7"/>
                    <a:pt x="0" y="3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5" y="6"/>
                    <a:pt x="3" y="8"/>
                    <a:pt x="0" y="11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3" name="Freeform 108">
              <a:extLst>
                <a:ext uri="{FF2B5EF4-FFF2-40B4-BE49-F238E27FC236}">
                  <a16:creationId xmlns:a16="http://schemas.microsoft.com/office/drawing/2014/main" id="{9529B38B-6251-B4C9-4E08-5CEC19F8D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0013" y="2527300"/>
              <a:ext cx="7938" cy="9525"/>
            </a:xfrm>
            <a:custGeom>
              <a:avLst/>
              <a:gdLst>
                <a:gd name="T0" fmla="*/ 4 w 4"/>
                <a:gd name="T1" fmla="*/ 1 h 5"/>
                <a:gd name="T2" fmla="*/ 1 w 4"/>
                <a:gd name="T3" fmla="*/ 5 h 5"/>
                <a:gd name="T4" fmla="*/ 0 w 4"/>
                <a:gd name="T5" fmla="*/ 3 h 5"/>
                <a:gd name="T6" fmla="*/ 3 w 4"/>
                <a:gd name="T7" fmla="*/ 0 h 5"/>
                <a:gd name="T8" fmla="*/ 4 w 4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3"/>
                    <a:pt x="3" y="4"/>
                    <a:pt x="1" y="5"/>
                  </a:cubicBezTo>
                  <a:cubicBezTo>
                    <a:pt x="1" y="5"/>
                    <a:pt x="0" y="4"/>
                    <a:pt x="0" y="3"/>
                  </a:cubicBezTo>
                  <a:cubicBezTo>
                    <a:pt x="0" y="2"/>
                    <a:pt x="1" y="1"/>
                    <a:pt x="3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4" name="Freeform 109">
              <a:extLst>
                <a:ext uri="{FF2B5EF4-FFF2-40B4-BE49-F238E27FC236}">
                  <a16:creationId xmlns:a16="http://schemas.microsoft.com/office/drawing/2014/main" id="{E6DF98EA-4EE8-AD7E-ACD1-FFC81A49D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800" y="3162300"/>
              <a:ext cx="6350" cy="15875"/>
            </a:xfrm>
            <a:custGeom>
              <a:avLst/>
              <a:gdLst>
                <a:gd name="T0" fmla="*/ 0 w 3"/>
                <a:gd name="T1" fmla="*/ 7 h 7"/>
                <a:gd name="T2" fmla="*/ 2 w 3"/>
                <a:gd name="T3" fmla="*/ 0 h 7"/>
                <a:gd name="T4" fmla="*/ 0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cubicBezTo>
                    <a:pt x="0" y="4"/>
                    <a:pt x="0" y="2"/>
                    <a:pt x="2" y="0"/>
                  </a:cubicBezTo>
                  <a:cubicBezTo>
                    <a:pt x="1" y="2"/>
                    <a:pt x="3" y="5"/>
                    <a:pt x="0" y="7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5" name="Freeform 110">
              <a:extLst>
                <a:ext uri="{FF2B5EF4-FFF2-40B4-BE49-F238E27FC236}">
                  <a16:creationId xmlns:a16="http://schemas.microsoft.com/office/drawing/2014/main" id="{04D79C21-7ACC-6A4B-763E-E43C1F5E2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6813" y="3254375"/>
              <a:ext cx="7938" cy="12700"/>
            </a:xfrm>
            <a:custGeom>
              <a:avLst/>
              <a:gdLst>
                <a:gd name="T0" fmla="*/ 0 w 4"/>
                <a:gd name="T1" fmla="*/ 6 h 6"/>
                <a:gd name="T2" fmla="*/ 2 w 4"/>
                <a:gd name="T3" fmla="*/ 0 h 6"/>
                <a:gd name="T4" fmla="*/ 0 w 4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6">
                  <a:moveTo>
                    <a:pt x="0" y="6"/>
                  </a:moveTo>
                  <a:cubicBezTo>
                    <a:pt x="0" y="4"/>
                    <a:pt x="0" y="2"/>
                    <a:pt x="2" y="0"/>
                  </a:cubicBezTo>
                  <a:cubicBezTo>
                    <a:pt x="2" y="2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774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6" name="Freeform 111">
              <a:extLst>
                <a:ext uri="{FF2B5EF4-FFF2-40B4-BE49-F238E27FC236}">
                  <a16:creationId xmlns:a16="http://schemas.microsoft.com/office/drawing/2014/main" id="{FDFDB2AF-D53F-3026-FBA2-12B70DF0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9200" y="1903413"/>
              <a:ext cx="192088" cy="414338"/>
            </a:xfrm>
            <a:custGeom>
              <a:avLst/>
              <a:gdLst>
                <a:gd name="T0" fmla="*/ 53 w 92"/>
                <a:gd name="T1" fmla="*/ 198 h 198"/>
                <a:gd name="T2" fmla="*/ 60 w 92"/>
                <a:gd name="T3" fmla="*/ 192 h 198"/>
                <a:gd name="T4" fmla="*/ 59 w 92"/>
                <a:gd name="T5" fmla="*/ 184 h 198"/>
                <a:gd name="T6" fmla="*/ 45 w 92"/>
                <a:gd name="T7" fmla="*/ 143 h 198"/>
                <a:gd name="T8" fmla="*/ 29 w 92"/>
                <a:gd name="T9" fmla="*/ 95 h 198"/>
                <a:gd name="T10" fmla="*/ 18 w 92"/>
                <a:gd name="T11" fmla="*/ 63 h 198"/>
                <a:gd name="T12" fmla="*/ 14 w 92"/>
                <a:gd name="T13" fmla="*/ 50 h 198"/>
                <a:gd name="T14" fmla="*/ 8 w 92"/>
                <a:gd name="T15" fmla="*/ 37 h 198"/>
                <a:gd name="T16" fmla="*/ 8 w 92"/>
                <a:gd name="T17" fmla="*/ 43 h 198"/>
                <a:gd name="T18" fmla="*/ 10 w 92"/>
                <a:gd name="T19" fmla="*/ 64 h 198"/>
                <a:gd name="T20" fmla="*/ 9 w 92"/>
                <a:gd name="T21" fmla="*/ 68 h 198"/>
                <a:gd name="T22" fmla="*/ 6 w 92"/>
                <a:gd name="T23" fmla="*/ 65 h 198"/>
                <a:gd name="T24" fmla="*/ 4 w 92"/>
                <a:gd name="T25" fmla="*/ 59 h 198"/>
                <a:gd name="T26" fmla="*/ 9 w 92"/>
                <a:gd name="T27" fmla="*/ 65 h 198"/>
                <a:gd name="T28" fmla="*/ 0 w 92"/>
                <a:gd name="T29" fmla="*/ 0 h 198"/>
                <a:gd name="T30" fmla="*/ 1 w 92"/>
                <a:gd name="T31" fmla="*/ 0 h 198"/>
                <a:gd name="T32" fmla="*/ 21 w 92"/>
                <a:gd name="T33" fmla="*/ 47 h 198"/>
                <a:gd name="T34" fmla="*/ 42 w 92"/>
                <a:gd name="T35" fmla="*/ 94 h 198"/>
                <a:gd name="T36" fmla="*/ 40 w 92"/>
                <a:gd name="T37" fmla="*/ 79 h 198"/>
                <a:gd name="T38" fmla="*/ 37 w 92"/>
                <a:gd name="T39" fmla="*/ 67 h 198"/>
                <a:gd name="T40" fmla="*/ 37 w 92"/>
                <a:gd name="T41" fmla="*/ 63 h 198"/>
                <a:gd name="T42" fmla="*/ 41 w 92"/>
                <a:gd name="T43" fmla="*/ 66 h 198"/>
                <a:gd name="T44" fmla="*/ 44 w 92"/>
                <a:gd name="T45" fmla="*/ 78 h 198"/>
                <a:gd name="T46" fmla="*/ 45 w 92"/>
                <a:gd name="T47" fmla="*/ 80 h 198"/>
                <a:gd name="T48" fmla="*/ 57 w 92"/>
                <a:gd name="T49" fmla="*/ 114 h 198"/>
                <a:gd name="T50" fmla="*/ 62 w 92"/>
                <a:gd name="T51" fmla="*/ 126 h 198"/>
                <a:gd name="T52" fmla="*/ 71 w 92"/>
                <a:gd name="T53" fmla="*/ 158 h 198"/>
                <a:gd name="T54" fmla="*/ 78 w 92"/>
                <a:gd name="T55" fmla="*/ 175 h 198"/>
                <a:gd name="T56" fmla="*/ 80 w 92"/>
                <a:gd name="T57" fmla="*/ 182 h 198"/>
                <a:gd name="T58" fmla="*/ 86 w 92"/>
                <a:gd name="T59" fmla="*/ 186 h 198"/>
                <a:gd name="T60" fmla="*/ 92 w 92"/>
                <a:gd name="T61" fmla="*/ 186 h 198"/>
                <a:gd name="T62" fmla="*/ 72 w 92"/>
                <a:gd name="T63" fmla="*/ 193 h 198"/>
                <a:gd name="T64" fmla="*/ 67 w 92"/>
                <a:gd name="T65" fmla="*/ 195 h 198"/>
                <a:gd name="T66" fmla="*/ 53 w 92"/>
                <a:gd name="T6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2" h="198">
                  <a:moveTo>
                    <a:pt x="53" y="198"/>
                  </a:moveTo>
                  <a:cubicBezTo>
                    <a:pt x="55" y="196"/>
                    <a:pt x="60" y="197"/>
                    <a:pt x="60" y="192"/>
                  </a:cubicBezTo>
                  <a:cubicBezTo>
                    <a:pt x="60" y="189"/>
                    <a:pt x="59" y="187"/>
                    <a:pt x="59" y="184"/>
                  </a:cubicBezTo>
                  <a:cubicBezTo>
                    <a:pt x="54" y="171"/>
                    <a:pt x="50" y="157"/>
                    <a:pt x="45" y="143"/>
                  </a:cubicBezTo>
                  <a:cubicBezTo>
                    <a:pt x="40" y="127"/>
                    <a:pt x="34" y="111"/>
                    <a:pt x="29" y="95"/>
                  </a:cubicBezTo>
                  <a:cubicBezTo>
                    <a:pt x="26" y="84"/>
                    <a:pt x="22" y="73"/>
                    <a:pt x="18" y="63"/>
                  </a:cubicBezTo>
                  <a:cubicBezTo>
                    <a:pt x="16" y="59"/>
                    <a:pt x="16" y="54"/>
                    <a:pt x="14" y="50"/>
                  </a:cubicBezTo>
                  <a:cubicBezTo>
                    <a:pt x="12" y="46"/>
                    <a:pt x="10" y="41"/>
                    <a:pt x="8" y="37"/>
                  </a:cubicBezTo>
                  <a:cubicBezTo>
                    <a:pt x="6" y="39"/>
                    <a:pt x="8" y="41"/>
                    <a:pt x="8" y="43"/>
                  </a:cubicBezTo>
                  <a:cubicBezTo>
                    <a:pt x="9" y="50"/>
                    <a:pt x="8" y="57"/>
                    <a:pt x="10" y="64"/>
                  </a:cubicBezTo>
                  <a:cubicBezTo>
                    <a:pt x="11" y="66"/>
                    <a:pt x="11" y="67"/>
                    <a:pt x="9" y="68"/>
                  </a:cubicBezTo>
                  <a:cubicBezTo>
                    <a:pt x="7" y="68"/>
                    <a:pt x="6" y="67"/>
                    <a:pt x="6" y="65"/>
                  </a:cubicBezTo>
                  <a:cubicBezTo>
                    <a:pt x="5" y="63"/>
                    <a:pt x="5" y="61"/>
                    <a:pt x="4" y="59"/>
                  </a:cubicBezTo>
                  <a:cubicBezTo>
                    <a:pt x="6" y="60"/>
                    <a:pt x="5" y="64"/>
                    <a:pt x="9" y="65"/>
                  </a:cubicBezTo>
                  <a:cubicBezTo>
                    <a:pt x="6" y="43"/>
                    <a:pt x="3" y="21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8" y="15"/>
                    <a:pt x="15" y="31"/>
                    <a:pt x="21" y="47"/>
                  </a:cubicBezTo>
                  <a:cubicBezTo>
                    <a:pt x="28" y="62"/>
                    <a:pt x="33" y="78"/>
                    <a:pt x="42" y="94"/>
                  </a:cubicBezTo>
                  <a:cubicBezTo>
                    <a:pt x="43" y="88"/>
                    <a:pt x="41" y="83"/>
                    <a:pt x="40" y="79"/>
                  </a:cubicBezTo>
                  <a:cubicBezTo>
                    <a:pt x="39" y="75"/>
                    <a:pt x="38" y="71"/>
                    <a:pt x="37" y="67"/>
                  </a:cubicBezTo>
                  <a:cubicBezTo>
                    <a:pt x="36" y="65"/>
                    <a:pt x="36" y="64"/>
                    <a:pt x="37" y="63"/>
                  </a:cubicBezTo>
                  <a:cubicBezTo>
                    <a:pt x="39" y="63"/>
                    <a:pt x="40" y="64"/>
                    <a:pt x="41" y="66"/>
                  </a:cubicBezTo>
                  <a:cubicBezTo>
                    <a:pt x="42" y="70"/>
                    <a:pt x="45" y="73"/>
                    <a:pt x="44" y="78"/>
                  </a:cubicBezTo>
                  <a:cubicBezTo>
                    <a:pt x="44" y="78"/>
                    <a:pt x="45" y="79"/>
                    <a:pt x="45" y="80"/>
                  </a:cubicBezTo>
                  <a:cubicBezTo>
                    <a:pt x="52" y="91"/>
                    <a:pt x="53" y="103"/>
                    <a:pt x="57" y="114"/>
                  </a:cubicBezTo>
                  <a:cubicBezTo>
                    <a:pt x="58" y="118"/>
                    <a:pt x="60" y="122"/>
                    <a:pt x="62" y="126"/>
                  </a:cubicBezTo>
                  <a:cubicBezTo>
                    <a:pt x="65" y="136"/>
                    <a:pt x="68" y="147"/>
                    <a:pt x="71" y="158"/>
                  </a:cubicBezTo>
                  <a:cubicBezTo>
                    <a:pt x="73" y="164"/>
                    <a:pt x="76" y="169"/>
                    <a:pt x="78" y="175"/>
                  </a:cubicBezTo>
                  <a:cubicBezTo>
                    <a:pt x="78" y="177"/>
                    <a:pt x="79" y="179"/>
                    <a:pt x="80" y="182"/>
                  </a:cubicBezTo>
                  <a:cubicBezTo>
                    <a:pt x="80" y="185"/>
                    <a:pt x="82" y="187"/>
                    <a:pt x="86" y="186"/>
                  </a:cubicBezTo>
                  <a:cubicBezTo>
                    <a:pt x="88" y="185"/>
                    <a:pt x="90" y="185"/>
                    <a:pt x="92" y="186"/>
                  </a:cubicBezTo>
                  <a:cubicBezTo>
                    <a:pt x="85" y="189"/>
                    <a:pt x="79" y="191"/>
                    <a:pt x="72" y="193"/>
                  </a:cubicBezTo>
                  <a:cubicBezTo>
                    <a:pt x="70" y="194"/>
                    <a:pt x="69" y="194"/>
                    <a:pt x="67" y="195"/>
                  </a:cubicBezTo>
                  <a:cubicBezTo>
                    <a:pt x="62" y="196"/>
                    <a:pt x="58" y="197"/>
                    <a:pt x="53" y="198"/>
                  </a:cubicBezTo>
                  <a:close/>
                </a:path>
              </a:pathLst>
            </a:custGeom>
            <a:solidFill>
              <a:srgbClr val="FFE5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7" name="Freeform 112">
              <a:extLst>
                <a:ext uri="{FF2B5EF4-FFF2-40B4-BE49-F238E27FC236}">
                  <a16:creationId xmlns:a16="http://schemas.microsoft.com/office/drawing/2014/main" id="{2A106964-D222-9153-F44A-B0845226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225" y="2622550"/>
              <a:ext cx="209550" cy="371475"/>
            </a:xfrm>
            <a:custGeom>
              <a:avLst/>
              <a:gdLst>
                <a:gd name="T0" fmla="*/ 25 w 100"/>
                <a:gd name="T1" fmla="*/ 12 h 177"/>
                <a:gd name="T2" fmla="*/ 22 w 100"/>
                <a:gd name="T3" fmla="*/ 13 h 177"/>
                <a:gd name="T4" fmla="*/ 25 w 100"/>
                <a:gd name="T5" fmla="*/ 16 h 177"/>
                <a:gd name="T6" fmla="*/ 27 w 100"/>
                <a:gd name="T7" fmla="*/ 18 h 177"/>
                <a:gd name="T8" fmla="*/ 34 w 100"/>
                <a:gd name="T9" fmla="*/ 38 h 177"/>
                <a:gd name="T10" fmla="*/ 48 w 100"/>
                <a:gd name="T11" fmla="*/ 66 h 177"/>
                <a:gd name="T12" fmla="*/ 57 w 100"/>
                <a:gd name="T13" fmla="*/ 84 h 177"/>
                <a:gd name="T14" fmla="*/ 67 w 100"/>
                <a:gd name="T15" fmla="*/ 105 h 177"/>
                <a:gd name="T16" fmla="*/ 79 w 100"/>
                <a:gd name="T17" fmla="*/ 129 h 177"/>
                <a:gd name="T18" fmla="*/ 87 w 100"/>
                <a:gd name="T19" fmla="*/ 146 h 177"/>
                <a:gd name="T20" fmla="*/ 93 w 100"/>
                <a:gd name="T21" fmla="*/ 153 h 177"/>
                <a:gd name="T22" fmla="*/ 94 w 100"/>
                <a:gd name="T23" fmla="*/ 153 h 177"/>
                <a:gd name="T24" fmla="*/ 94 w 100"/>
                <a:gd name="T25" fmla="*/ 152 h 177"/>
                <a:gd name="T26" fmla="*/ 94 w 100"/>
                <a:gd name="T27" fmla="*/ 147 h 177"/>
                <a:gd name="T28" fmla="*/ 100 w 100"/>
                <a:gd name="T29" fmla="*/ 168 h 177"/>
                <a:gd name="T30" fmla="*/ 80 w 100"/>
                <a:gd name="T31" fmla="*/ 177 h 177"/>
                <a:gd name="T32" fmla="*/ 81 w 100"/>
                <a:gd name="T33" fmla="*/ 176 h 177"/>
                <a:gd name="T34" fmla="*/ 75 w 100"/>
                <a:gd name="T35" fmla="*/ 162 h 177"/>
                <a:gd name="T36" fmla="*/ 56 w 100"/>
                <a:gd name="T37" fmla="*/ 124 h 177"/>
                <a:gd name="T38" fmla="*/ 30 w 100"/>
                <a:gd name="T39" fmla="*/ 75 h 177"/>
                <a:gd name="T40" fmla="*/ 20 w 100"/>
                <a:gd name="T41" fmla="*/ 53 h 177"/>
                <a:gd name="T42" fmla="*/ 13 w 100"/>
                <a:gd name="T43" fmla="*/ 41 h 177"/>
                <a:gd name="T44" fmla="*/ 8 w 100"/>
                <a:gd name="T45" fmla="*/ 41 h 177"/>
                <a:gd name="T46" fmla="*/ 7 w 100"/>
                <a:gd name="T47" fmla="*/ 38 h 177"/>
                <a:gd name="T48" fmla="*/ 6 w 100"/>
                <a:gd name="T49" fmla="*/ 28 h 177"/>
                <a:gd name="T50" fmla="*/ 4 w 100"/>
                <a:gd name="T51" fmla="*/ 27 h 177"/>
                <a:gd name="T52" fmla="*/ 0 w 100"/>
                <a:gd name="T53" fmla="*/ 9 h 177"/>
                <a:gd name="T54" fmla="*/ 49 w 100"/>
                <a:gd name="T55" fmla="*/ 86 h 177"/>
                <a:gd name="T56" fmla="*/ 50 w 100"/>
                <a:gd name="T57" fmla="*/ 85 h 177"/>
                <a:gd name="T58" fmla="*/ 15 w 100"/>
                <a:gd name="T59" fmla="*/ 0 h 177"/>
                <a:gd name="T60" fmla="*/ 16 w 100"/>
                <a:gd name="T61" fmla="*/ 0 h 177"/>
                <a:gd name="T62" fmla="*/ 25 w 100"/>
                <a:gd name="T63" fmla="*/ 1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0" h="177">
                  <a:moveTo>
                    <a:pt x="25" y="12"/>
                  </a:moveTo>
                  <a:cubicBezTo>
                    <a:pt x="25" y="13"/>
                    <a:pt x="22" y="11"/>
                    <a:pt x="22" y="13"/>
                  </a:cubicBezTo>
                  <a:cubicBezTo>
                    <a:pt x="23" y="15"/>
                    <a:pt x="23" y="16"/>
                    <a:pt x="25" y="16"/>
                  </a:cubicBezTo>
                  <a:cubicBezTo>
                    <a:pt x="26" y="16"/>
                    <a:pt x="27" y="16"/>
                    <a:pt x="27" y="18"/>
                  </a:cubicBezTo>
                  <a:cubicBezTo>
                    <a:pt x="26" y="25"/>
                    <a:pt x="31" y="31"/>
                    <a:pt x="34" y="38"/>
                  </a:cubicBezTo>
                  <a:cubicBezTo>
                    <a:pt x="38" y="48"/>
                    <a:pt x="44" y="56"/>
                    <a:pt x="48" y="66"/>
                  </a:cubicBezTo>
                  <a:cubicBezTo>
                    <a:pt x="50" y="72"/>
                    <a:pt x="53" y="78"/>
                    <a:pt x="57" y="84"/>
                  </a:cubicBezTo>
                  <a:cubicBezTo>
                    <a:pt x="61" y="90"/>
                    <a:pt x="63" y="98"/>
                    <a:pt x="67" y="105"/>
                  </a:cubicBezTo>
                  <a:cubicBezTo>
                    <a:pt x="71" y="113"/>
                    <a:pt x="75" y="121"/>
                    <a:pt x="79" y="129"/>
                  </a:cubicBezTo>
                  <a:cubicBezTo>
                    <a:pt x="82" y="135"/>
                    <a:pt x="85" y="140"/>
                    <a:pt x="87" y="146"/>
                  </a:cubicBezTo>
                  <a:cubicBezTo>
                    <a:pt x="88" y="149"/>
                    <a:pt x="92" y="150"/>
                    <a:pt x="93" y="153"/>
                  </a:cubicBezTo>
                  <a:cubicBezTo>
                    <a:pt x="93" y="153"/>
                    <a:pt x="93" y="153"/>
                    <a:pt x="94" y="153"/>
                  </a:cubicBezTo>
                  <a:cubicBezTo>
                    <a:pt x="95" y="153"/>
                    <a:pt x="95" y="152"/>
                    <a:pt x="94" y="152"/>
                  </a:cubicBezTo>
                  <a:cubicBezTo>
                    <a:pt x="94" y="150"/>
                    <a:pt x="94" y="149"/>
                    <a:pt x="94" y="147"/>
                  </a:cubicBezTo>
                  <a:cubicBezTo>
                    <a:pt x="97" y="154"/>
                    <a:pt x="99" y="161"/>
                    <a:pt x="100" y="168"/>
                  </a:cubicBezTo>
                  <a:cubicBezTo>
                    <a:pt x="94" y="171"/>
                    <a:pt x="87" y="175"/>
                    <a:pt x="80" y="177"/>
                  </a:cubicBezTo>
                  <a:cubicBezTo>
                    <a:pt x="81" y="177"/>
                    <a:pt x="81" y="176"/>
                    <a:pt x="81" y="176"/>
                  </a:cubicBezTo>
                  <a:cubicBezTo>
                    <a:pt x="77" y="172"/>
                    <a:pt x="77" y="167"/>
                    <a:pt x="75" y="162"/>
                  </a:cubicBezTo>
                  <a:cubicBezTo>
                    <a:pt x="68" y="150"/>
                    <a:pt x="62" y="137"/>
                    <a:pt x="56" y="124"/>
                  </a:cubicBezTo>
                  <a:cubicBezTo>
                    <a:pt x="47" y="108"/>
                    <a:pt x="39" y="91"/>
                    <a:pt x="30" y="75"/>
                  </a:cubicBezTo>
                  <a:cubicBezTo>
                    <a:pt x="26" y="68"/>
                    <a:pt x="25" y="60"/>
                    <a:pt x="20" y="53"/>
                  </a:cubicBezTo>
                  <a:cubicBezTo>
                    <a:pt x="18" y="49"/>
                    <a:pt x="15" y="46"/>
                    <a:pt x="13" y="41"/>
                  </a:cubicBezTo>
                  <a:cubicBezTo>
                    <a:pt x="12" y="39"/>
                    <a:pt x="10" y="41"/>
                    <a:pt x="8" y="41"/>
                  </a:cubicBezTo>
                  <a:cubicBezTo>
                    <a:pt x="7" y="40"/>
                    <a:pt x="7" y="39"/>
                    <a:pt x="7" y="38"/>
                  </a:cubicBezTo>
                  <a:cubicBezTo>
                    <a:pt x="7" y="34"/>
                    <a:pt x="8" y="31"/>
                    <a:pt x="6" y="28"/>
                  </a:cubicBezTo>
                  <a:cubicBezTo>
                    <a:pt x="5" y="27"/>
                    <a:pt x="5" y="27"/>
                    <a:pt x="4" y="27"/>
                  </a:cubicBezTo>
                  <a:cubicBezTo>
                    <a:pt x="2" y="21"/>
                    <a:pt x="0" y="16"/>
                    <a:pt x="0" y="9"/>
                  </a:cubicBezTo>
                  <a:cubicBezTo>
                    <a:pt x="16" y="35"/>
                    <a:pt x="33" y="60"/>
                    <a:pt x="49" y="86"/>
                  </a:cubicBezTo>
                  <a:cubicBezTo>
                    <a:pt x="49" y="86"/>
                    <a:pt x="49" y="85"/>
                    <a:pt x="50" y="85"/>
                  </a:cubicBezTo>
                  <a:cubicBezTo>
                    <a:pt x="38" y="57"/>
                    <a:pt x="27" y="29"/>
                    <a:pt x="15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9" y="4"/>
                    <a:pt x="22" y="8"/>
                    <a:pt x="25" y="12"/>
                  </a:cubicBezTo>
                  <a:close/>
                </a:path>
              </a:pathLst>
            </a:custGeom>
            <a:solidFill>
              <a:srgbClr val="FFE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8" name="Freeform 113">
              <a:extLst>
                <a:ext uri="{FF2B5EF4-FFF2-40B4-BE49-F238E27FC236}">
                  <a16:creationId xmlns:a16="http://schemas.microsoft.com/office/drawing/2014/main" id="{975A41FC-55E7-0404-73E4-6FA136A2A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1138" y="2908300"/>
              <a:ext cx="7938" cy="22225"/>
            </a:xfrm>
            <a:custGeom>
              <a:avLst/>
              <a:gdLst>
                <a:gd name="T0" fmla="*/ 4 w 4"/>
                <a:gd name="T1" fmla="*/ 11 h 11"/>
                <a:gd name="T2" fmla="*/ 0 w 4"/>
                <a:gd name="T3" fmla="*/ 0 h 11"/>
                <a:gd name="T4" fmla="*/ 4 w 4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4" y="11"/>
                  </a:moveTo>
                  <a:cubicBezTo>
                    <a:pt x="1" y="8"/>
                    <a:pt x="0" y="4"/>
                    <a:pt x="0" y="0"/>
                  </a:cubicBezTo>
                  <a:cubicBezTo>
                    <a:pt x="2" y="3"/>
                    <a:pt x="3" y="7"/>
                    <a:pt x="4" y="11"/>
                  </a:cubicBezTo>
                  <a:close/>
                </a:path>
              </a:pathLst>
            </a:custGeom>
            <a:solidFill>
              <a:srgbClr val="FFE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9" name="Freeform 114">
              <a:extLst>
                <a:ext uri="{FF2B5EF4-FFF2-40B4-BE49-F238E27FC236}">
                  <a16:creationId xmlns:a16="http://schemas.microsoft.com/office/drawing/2014/main" id="{14A51B7B-9E65-DD11-194B-155E9EBC3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7438" y="3021013"/>
              <a:ext cx="60325" cy="173038"/>
            </a:xfrm>
            <a:custGeom>
              <a:avLst/>
              <a:gdLst>
                <a:gd name="T0" fmla="*/ 2 w 29"/>
                <a:gd name="T1" fmla="*/ 0 h 83"/>
                <a:gd name="T2" fmla="*/ 29 w 29"/>
                <a:gd name="T3" fmla="*/ 4 h 83"/>
                <a:gd name="T4" fmla="*/ 25 w 29"/>
                <a:gd name="T5" fmla="*/ 21 h 83"/>
                <a:gd name="T6" fmla="*/ 11 w 29"/>
                <a:gd name="T7" fmla="*/ 69 h 83"/>
                <a:gd name="T8" fmla="*/ 7 w 29"/>
                <a:gd name="T9" fmla="*/ 83 h 83"/>
                <a:gd name="T10" fmla="*/ 4 w 29"/>
                <a:gd name="T11" fmla="*/ 74 h 83"/>
                <a:gd name="T12" fmla="*/ 2 w 29"/>
                <a:gd name="T13" fmla="*/ 28 h 83"/>
                <a:gd name="T14" fmla="*/ 0 w 29"/>
                <a:gd name="T15" fmla="*/ 4 h 83"/>
                <a:gd name="T16" fmla="*/ 2 w 29"/>
                <a:gd name="T17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" h="83">
                  <a:moveTo>
                    <a:pt x="2" y="0"/>
                  </a:moveTo>
                  <a:cubicBezTo>
                    <a:pt x="11" y="1"/>
                    <a:pt x="20" y="2"/>
                    <a:pt x="29" y="4"/>
                  </a:cubicBezTo>
                  <a:cubicBezTo>
                    <a:pt x="28" y="10"/>
                    <a:pt x="26" y="16"/>
                    <a:pt x="25" y="21"/>
                  </a:cubicBezTo>
                  <a:cubicBezTo>
                    <a:pt x="19" y="37"/>
                    <a:pt x="16" y="53"/>
                    <a:pt x="11" y="69"/>
                  </a:cubicBezTo>
                  <a:cubicBezTo>
                    <a:pt x="9" y="73"/>
                    <a:pt x="7" y="78"/>
                    <a:pt x="7" y="83"/>
                  </a:cubicBezTo>
                  <a:cubicBezTo>
                    <a:pt x="4" y="81"/>
                    <a:pt x="4" y="77"/>
                    <a:pt x="4" y="74"/>
                  </a:cubicBezTo>
                  <a:cubicBezTo>
                    <a:pt x="5" y="59"/>
                    <a:pt x="2" y="44"/>
                    <a:pt x="2" y="28"/>
                  </a:cubicBezTo>
                  <a:cubicBezTo>
                    <a:pt x="2" y="20"/>
                    <a:pt x="0" y="12"/>
                    <a:pt x="0" y="4"/>
                  </a:cubicBezTo>
                  <a:cubicBezTo>
                    <a:pt x="0" y="2"/>
                    <a:pt x="0" y="0"/>
                    <a:pt x="2" y="0"/>
                  </a:cubicBezTo>
                  <a:close/>
                </a:path>
              </a:pathLst>
            </a:custGeom>
            <a:solidFill>
              <a:srgbClr val="676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0" name="Freeform 115">
              <a:extLst>
                <a:ext uri="{FF2B5EF4-FFF2-40B4-BE49-F238E27FC236}">
                  <a16:creationId xmlns:a16="http://schemas.microsoft.com/office/drawing/2014/main" id="{2085FCE7-7099-8D90-AF75-4CE92DAC0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2535238"/>
              <a:ext cx="49213" cy="50800"/>
            </a:xfrm>
            <a:custGeom>
              <a:avLst/>
              <a:gdLst>
                <a:gd name="T0" fmla="*/ 0 w 23"/>
                <a:gd name="T1" fmla="*/ 8 h 24"/>
                <a:gd name="T2" fmla="*/ 7 w 23"/>
                <a:gd name="T3" fmla="*/ 1 h 24"/>
                <a:gd name="T4" fmla="*/ 17 w 23"/>
                <a:gd name="T5" fmla="*/ 4 h 24"/>
                <a:gd name="T6" fmla="*/ 16 w 23"/>
                <a:gd name="T7" fmla="*/ 9 h 24"/>
                <a:gd name="T8" fmla="*/ 10 w 23"/>
                <a:gd name="T9" fmla="*/ 16 h 24"/>
                <a:gd name="T10" fmla="*/ 14 w 23"/>
                <a:gd name="T11" fmla="*/ 17 h 24"/>
                <a:gd name="T12" fmla="*/ 18 w 23"/>
                <a:gd name="T13" fmla="*/ 13 h 24"/>
                <a:gd name="T14" fmla="*/ 21 w 23"/>
                <a:gd name="T15" fmla="*/ 11 h 24"/>
                <a:gd name="T16" fmla="*/ 22 w 23"/>
                <a:gd name="T17" fmla="*/ 15 h 24"/>
                <a:gd name="T18" fmla="*/ 10 w 23"/>
                <a:gd name="T19" fmla="*/ 23 h 24"/>
                <a:gd name="T20" fmla="*/ 0 w 23"/>
                <a:gd name="T21" fmla="*/ 9 h 24"/>
                <a:gd name="T22" fmla="*/ 0 w 23"/>
                <a:gd name="T23" fmla="*/ 8 h 24"/>
                <a:gd name="T24" fmla="*/ 0 w 23"/>
                <a:gd name="T2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4">
                  <a:moveTo>
                    <a:pt x="0" y="8"/>
                  </a:moveTo>
                  <a:cubicBezTo>
                    <a:pt x="2" y="5"/>
                    <a:pt x="3" y="3"/>
                    <a:pt x="7" y="1"/>
                  </a:cubicBezTo>
                  <a:cubicBezTo>
                    <a:pt x="11" y="0"/>
                    <a:pt x="14" y="1"/>
                    <a:pt x="17" y="4"/>
                  </a:cubicBezTo>
                  <a:cubicBezTo>
                    <a:pt x="20" y="5"/>
                    <a:pt x="18" y="7"/>
                    <a:pt x="16" y="9"/>
                  </a:cubicBezTo>
                  <a:cubicBezTo>
                    <a:pt x="14" y="11"/>
                    <a:pt x="11" y="12"/>
                    <a:pt x="10" y="16"/>
                  </a:cubicBezTo>
                  <a:cubicBezTo>
                    <a:pt x="11" y="17"/>
                    <a:pt x="13" y="16"/>
                    <a:pt x="14" y="17"/>
                  </a:cubicBezTo>
                  <a:cubicBezTo>
                    <a:pt x="16" y="16"/>
                    <a:pt x="17" y="14"/>
                    <a:pt x="18" y="13"/>
                  </a:cubicBezTo>
                  <a:cubicBezTo>
                    <a:pt x="18" y="11"/>
                    <a:pt x="20" y="10"/>
                    <a:pt x="21" y="11"/>
                  </a:cubicBezTo>
                  <a:cubicBezTo>
                    <a:pt x="23" y="12"/>
                    <a:pt x="23" y="14"/>
                    <a:pt x="22" y="15"/>
                  </a:cubicBezTo>
                  <a:cubicBezTo>
                    <a:pt x="20" y="20"/>
                    <a:pt x="13" y="24"/>
                    <a:pt x="10" y="23"/>
                  </a:cubicBezTo>
                  <a:cubicBezTo>
                    <a:pt x="3" y="21"/>
                    <a:pt x="0" y="17"/>
                    <a:pt x="0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774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1" name="Freeform 116">
              <a:extLst>
                <a:ext uri="{FF2B5EF4-FFF2-40B4-BE49-F238E27FC236}">
                  <a16:creationId xmlns:a16="http://schemas.microsoft.com/office/drawing/2014/main" id="{D499EC15-90CD-B7EB-5840-7423995DA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5875" y="2557463"/>
              <a:ext cx="36513" cy="52388"/>
            </a:xfrm>
            <a:custGeom>
              <a:avLst/>
              <a:gdLst>
                <a:gd name="T0" fmla="*/ 0 w 17"/>
                <a:gd name="T1" fmla="*/ 9 h 25"/>
                <a:gd name="T2" fmla="*/ 1 w 17"/>
                <a:gd name="T3" fmla="*/ 7 h 25"/>
                <a:gd name="T4" fmla="*/ 6 w 17"/>
                <a:gd name="T5" fmla="*/ 4 h 25"/>
                <a:gd name="T6" fmla="*/ 9 w 17"/>
                <a:gd name="T7" fmla="*/ 1 h 25"/>
                <a:gd name="T8" fmla="*/ 10 w 17"/>
                <a:gd name="T9" fmla="*/ 6 h 25"/>
                <a:gd name="T10" fmla="*/ 13 w 17"/>
                <a:gd name="T11" fmla="*/ 16 h 25"/>
                <a:gd name="T12" fmla="*/ 14 w 17"/>
                <a:gd name="T13" fmla="*/ 17 h 25"/>
                <a:gd name="T14" fmla="*/ 16 w 17"/>
                <a:gd name="T15" fmla="*/ 19 h 25"/>
                <a:gd name="T16" fmla="*/ 16 w 17"/>
                <a:gd name="T17" fmla="*/ 24 h 25"/>
                <a:gd name="T18" fmla="*/ 12 w 17"/>
                <a:gd name="T19" fmla="*/ 23 h 25"/>
                <a:gd name="T20" fmla="*/ 0 w 17"/>
                <a:gd name="T2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5">
                  <a:moveTo>
                    <a:pt x="0" y="9"/>
                  </a:moveTo>
                  <a:cubicBezTo>
                    <a:pt x="0" y="9"/>
                    <a:pt x="1" y="8"/>
                    <a:pt x="1" y="7"/>
                  </a:cubicBezTo>
                  <a:cubicBezTo>
                    <a:pt x="4" y="7"/>
                    <a:pt x="5" y="5"/>
                    <a:pt x="6" y="4"/>
                  </a:cubicBezTo>
                  <a:cubicBezTo>
                    <a:pt x="6" y="2"/>
                    <a:pt x="7" y="0"/>
                    <a:pt x="9" y="1"/>
                  </a:cubicBezTo>
                  <a:cubicBezTo>
                    <a:pt x="11" y="2"/>
                    <a:pt x="11" y="4"/>
                    <a:pt x="10" y="6"/>
                  </a:cubicBezTo>
                  <a:cubicBezTo>
                    <a:pt x="7" y="11"/>
                    <a:pt x="9" y="13"/>
                    <a:pt x="13" y="16"/>
                  </a:cubicBezTo>
                  <a:cubicBezTo>
                    <a:pt x="13" y="16"/>
                    <a:pt x="14" y="16"/>
                    <a:pt x="14" y="17"/>
                  </a:cubicBezTo>
                  <a:cubicBezTo>
                    <a:pt x="14" y="18"/>
                    <a:pt x="15" y="18"/>
                    <a:pt x="16" y="19"/>
                  </a:cubicBezTo>
                  <a:cubicBezTo>
                    <a:pt x="17" y="21"/>
                    <a:pt x="17" y="22"/>
                    <a:pt x="16" y="24"/>
                  </a:cubicBezTo>
                  <a:cubicBezTo>
                    <a:pt x="14" y="25"/>
                    <a:pt x="13" y="24"/>
                    <a:pt x="12" y="23"/>
                  </a:cubicBezTo>
                  <a:cubicBezTo>
                    <a:pt x="8" y="18"/>
                    <a:pt x="2" y="15"/>
                    <a:pt x="0" y="9"/>
                  </a:cubicBezTo>
                  <a:close/>
                </a:path>
              </a:pathLst>
            </a:custGeom>
            <a:solidFill>
              <a:srgbClr val="774D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2" name="Freeform 117">
              <a:extLst>
                <a:ext uri="{FF2B5EF4-FFF2-40B4-BE49-F238E27FC236}">
                  <a16:creationId xmlns:a16="http://schemas.microsoft.com/office/drawing/2014/main" id="{D4377523-0383-2079-75E0-F602F5E88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3338" y="2524125"/>
              <a:ext cx="12700" cy="33338"/>
            </a:xfrm>
            <a:custGeom>
              <a:avLst/>
              <a:gdLst>
                <a:gd name="T0" fmla="*/ 5 w 6"/>
                <a:gd name="T1" fmla="*/ 13 h 16"/>
                <a:gd name="T2" fmla="*/ 5 w 6"/>
                <a:gd name="T3" fmla="*/ 14 h 16"/>
                <a:gd name="T4" fmla="*/ 2 w 6"/>
                <a:gd name="T5" fmla="*/ 16 h 16"/>
                <a:gd name="T6" fmla="*/ 0 w 6"/>
                <a:gd name="T7" fmla="*/ 12 h 16"/>
                <a:gd name="T8" fmla="*/ 0 w 6"/>
                <a:gd name="T9" fmla="*/ 3 h 16"/>
                <a:gd name="T10" fmla="*/ 4 w 6"/>
                <a:gd name="T11" fmla="*/ 0 h 16"/>
                <a:gd name="T12" fmla="*/ 5 w 6"/>
                <a:gd name="T13" fmla="*/ 4 h 16"/>
                <a:gd name="T14" fmla="*/ 5 w 6"/>
                <a:gd name="T1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6">
                  <a:moveTo>
                    <a:pt x="5" y="13"/>
                  </a:moveTo>
                  <a:cubicBezTo>
                    <a:pt x="5" y="13"/>
                    <a:pt x="5" y="14"/>
                    <a:pt x="5" y="14"/>
                  </a:cubicBezTo>
                  <a:cubicBezTo>
                    <a:pt x="4" y="14"/>
                    <a:pt x="3" y="16"/>
                    <a:pt x="2" y="16"/>
                  </a:cubicBezTo>
                  <a:cubicBezTo>
                    <a:pt x="0" y="15"/>
                    <a:pt x="0" y="14"/>
                    <a:pt x="0" y="12"/>
                  </a:cubicBezTo>
                  <a:cubicBezTo>
                    <a:pt x="0" y="9"/>
                    <a:pt x="0" y="6"/>
                    <a:pt x="0" y="3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6" y="0"/>
                    <a:pt x="5" y="2"/>
                    <a:pt x="5" y="4"/>
                  </a:cubicBezTo>
                  <a:cubicBezTo>
                    <a:pt x="5" y="7"/>
                    <a:pt x="5" y="10"/>
                    <a:pt x="5" y="13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3" name="Freeform 118">
              <a:extLst>
                <a:ext uri="{FF2B5EF4-FFF2-40B4-BE49-F238E27FC236}">
                  <a16:creationId xmlns:a16="http://schemas.microsoft.com/office/drawing/2014/main" id="{9F41CCF7-7224-EB53-1A72-AD5BE7834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4925" y="2606675"/>
              <a:ext cx="25400" cy="19050"/>
            </a:xfrm>
            <a:custGeom>
              <a:avLst/>
              <a:gdLst>
                <a:gd name="T0" fmla="*/ 12 w 12"/>
                <a:gd name="T1" fmla="*/ 0 h 9"/>
                <a:gd name="T2" fmla="*/ 3 w 12"/>
                <a:gd name="T3" fmla="*/ 8 h 9"/>
                <a:gd name="T4" fmla="*/ 1 w 12"/>
                <a:gd name="T5" fmla="*/ 6 h 9"/>
                <a:gd name="T6" fmla="*/ 1 w 12"/>
                <a:gd name="T7" fmla="*/ 3 h 9"/>
                <a:gd name="T8" fmla="*/ 12 w 12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9">
                  <a:moveTo>
                    <a:pt x="12" y="0"/>
                  </a:moveTo>
                  <a:cubicBezTo>
                    <a:pt x="11" y="6"/>
                    <a:pt x="6" y="6"/>
                    <a:pt x="3" y="8"/>
                  </a:cubicBezTo>
                  <a:cubicBezTo>
                    <a:pt x="1" y="9"/>
                    <a:pt x="1" y="7"/>
                    <a:pt x="1" y="6"/>
                  </a:cubicBezTo>
                  <a:cubicBezTo>
                    <a:pt x="0" y="5"/>
                    <a:pt x="0" y="3"/>
                    <a:pt x="1" y="3"/>
                  </a:cubicBezTo>
                  <a:cubicBezTo>
                    <a:pt x="5" y="5"/>
                    <a:pt x="8" y="1"/>
                    <a:pt x="12" y="0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4" name="Freeform 119">
              <a:extLst>
                <a:ext uri="{FF2B5EF4-FFF2-40B4-BE49-F238E27FC236}">
                  <a16:creationId xmlns:a16="http://schemas.microsoft.com/office/drawing/2014/main" id="{051F10F9-A123-770F-A221-C8028D65C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8738" y="2593975"/>
              <a:ext cx="15875" cy="20638"/>
            </a:xfrm>
            <a:custGeom>
              <a:avLst/>
              <a:gdLst>
                <a:gd name="T0" fmla="*/ 0 w 8"/>
                <a:gd name="T1" fmla="*/ 6 h 10"/>
                <a:gd name="T2" fmla="*/ 4 w 8"/>
                <a:gd name="T3" fmla="*/ 2 h 10"/>
                <a:gd name="T4" fmla="*/ 6 w 8"/>
                <a:gd name="T5" fmla="*/ 0 h 10"/>
                <a:gd name="T6" fmla="*/ 7 w 8"/>
                <a:gd name="T7" fmla="*/ 2 h 10"/>
                <a:gd name="T8" fmla="*/ 7 w 8"/>
                <a:gd name="T9" fmla="*/ 5 h 10"/>
                <a:gd name="T10" fmla="*/ 6 w 8"/>
                <a:gd name="T11" fmla="*/ 9 h 10"/>
                <a:gd name="T12" fmla="*/ 3 w 8"/>
                <a:gd name="T13" fmla="*/ 7 h 10"/>
                <a:gd name="T14" fmla="*/ 0 w 8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0">
                  <a:moveTo>
                    <a:pt x="0" y="6"/>
                  </a:moveTo>
                  <a:cubicBezTo>
                    <a:pt x="3" y="6"/>
                    <a:pt x="5" y="5"/>
                    <a:pt x="4" y="2"/>
                  </a:cubicBezTo>
                  <a:cubicBezTo>
                    <a:pt x="4" y="1"/>
                    <a:pt x="5" y="0"/>
                    <a:pt x="6" y="0"/>
                  </a:cubicBezTo>
                  <a:cubicBezTo>
                    <a:pt x="7" y="0"/>
                    <a:pt x="7" y="1"/>
                    <a:pt x="7" y="2"/>
                  </a:cubicBezTo>
                  <a:cubicBezTo>
                    <a:pt x="7" y="3"/>
                    <a:pt x="7" y="4"/>
                    <a:pt x="7" y="5"/>
                  </a:cubicBezTo>
                  <a:cubicBezTo>
                    <a:pt x="7" y="6"/>
                    <a:pt x="8" y="8"/>
                    <a:pt x="6" y="9"/>
                  </a:cubicBezTo>
                  <a:cubicBezTo>
                    <a:pt x="4" y="10"/>
                    <a:pt x="4" y="8"/>
                    <a:pt x="3" y="7"/>
                  </a:cubicBezTo>
                  <a:cubicBezTo>
                    <a:pt x="2" y="7"/>
                    <a:pt x="1" y="7"/>
                    <a:pt x="0" y="6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5" name="Freeform 120">
              <a:extLst>
                <a:ext uri="{FF2B5EF4-FFF2-40B4-BE49-F238E27FC236}">
                  <a16:creationId xmlns:a16="http://schemas.microsoft.com/office/drawing/2014/main" id="{7C92B11D-110C-F0D8-5D11-C0D379976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2587625"/>
              <a:ext cx="17463" cy="11113"/>
            </a:xfrm>
            <a:custGeom>
              <a:avLst/>
              <a:gdLst>
                <a:gd name="T0" fmla="*/ 1 w 8"/>
                <a:gd name="T1" fmla="*/ 3 h 5"/>
                <a:gd name="T2" fmla="*/ 0 w 8"/>
                <a:gd name="T3" fmla="*/ 2 h 5"/>
                <a:gd name="T4" fmla="*/ 8 w 8"/>
                <a:gd name="T5" fmla="*/ 2 h 5"/>
                <a:gd name="T6" fmla="*/ 8 w 8"/>
                <a:gd name="T7" fmla="*/ 4 h 5"/>
                <a:gd name="T8" fmla="*/ 6 w 8"/>
                <a:gd name="T9" fmla="*/ 5 h 5"/>
                <a:gd name="T10" fmla="*/ 1 w 8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1" y="3"/>
                  </a:moveTo>
                  <a:cubicBezTo>
                    <a:pt x="1" y="3"/>
                    <a:pt x="0" y="2"/>
                    <a:pt x="0" y="2"/>
                  </a:cubicBezTo>
                  <a:cubicBezTo>
                    <a:pt x="2" y="0"/>
                    <a:pt x="7" y="0"/>
                    <a:pt x="8" y="2"/>
                  </a:cubicBezTo>
                  <a:cubicBezTo>
                    <a:pt x="8" y="3"/>
                    <a:pt x="8" y="4"/>
                    <a:pt x="8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4"/>
                    <a:pt x="3" y="4"/>
                    <a:pt x="1" y="3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6" name="Freeform 121">
              <a:extLst>
                <a:ext uri="{FF2B5EF4-FFF2-40B4-BE49-F238E27FC236}">
                  <a16:creationId xmlns:a16="http://schemas.microsoft.com/office/drawing/2014/main" id="{B3F3DD97-1A4D-CF5D-F58F-8B36A4D7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88" y="2560638"/>
              <a:ext cx="7938" cy="14288"/>
            </a:xfrm>
            <a:custGeom>
              <a:avLst/>
              <a:gdLst>
                <a:gd name="T0" fmla="*/ 4 w 4"/>
                <a:gd name="T1" fmla="*/ 5 h 7"/>
                <a:gd name="T2" fmla="*/ 0 w 4"/>
                <a:gd name="T3" fmla="*/ 4 h 7"/>
                <a:gd name="T4" fmla="*/ 4 w 4"/>
                <a:gd name="T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5"/>
                  </a:moveTo>
                  <a:cubicBezTo>
                    <a:pt x="3" y="6"/>
                    <a:pt x="1" y="7"/>
                    <a:pt x="0" y="4"/>
                  </a:cubicBezTo>
                  <a:cubicBezTo>
                    <a:pt x="2" y="3"/>
                    <a:pt x="4" y="0"/>
                    <a:pt x="4" y="5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7" name="Freeform 122">
              <a:extLst>
                <a:ext uri="{FF2B5EF4-FFF2-40B4-BE49-F238E27FC236}">
                  <a16:creationId xmlns:a16="http://schemas.microsoft.com/office/drawing/2014/main" id="{E9BA8CE3-0E47-760F-F36B-6C45CE46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6675" y="2527300"/>
              <a:ext cx="6350" cy="6350"/>
            </a:xfrm>
            <a:custGeom>
              <a:avLst/>
              <a:gdLst>
                <a:gd name="T0" fmla="*/ 1 w 3"/>
                <a:gd name="T1" fmla="*/ 0 h 3"/>
                <a:gd name="T2" fmla="*/ 3 w 3"/>
                <a:gd name="T3" fmla="*/ 1 h 3"/>
                <a:gd name="T4" fmla="*/ 2 w 3"/>
                <a:gd name="T5" fmla="*/ 3 h 3"/>
                <a:gd name="T6" fmla="*/ 0 w 3"/>
                <a:gd name="T7" fmla="*/ 1 h 3"/>
                <a:gd name="T8" fmla="*/ 1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2" y="0"/>
                    <a:pt x="3" y="0"/>
                    <a:pt x="3" y="1"/>
                  </a:cubicBezTo>
                  <a:cubicBezTo>
                    <a:pt x="3" y="2"/>
                    <a:pt x="2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603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0" name="Freeform 123">
              <a:extLst>
                <a:ext uri="{FF2B5EF4-FFF2-40B4-BE49-F238E27FC236}">
                  <a16:creationId xmlns:a16="http://schemas.microsoft.com/office/drawing/2014/main" id="{8F66573A-2006-D2AF-9BF7-BA8B4C478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963" y="2254250"/>
              <a:ext cx="182563" cy="411163"/>
            </a:xfrm>
            <a:custGeom>
              <a:avLst/>
              <a:gdLst>
                <a:gd name="T0" fmla="*/ 85 w 87"/>
                <a:gd name="T1" fmla="*/ 29 h 196"/>
                <a:gd name="T2" fmla="*/ 84 w 87"/>
                <a:gd name="T3" fmla="*/ 25 h 196"/>
                <a:gd name="T4" fmla="*/ 80 w 87"/>
                <a:gd name="T5" fmla="*/ 35 h 196"/>
                <a:gd name="T6" fmla="*/ 79 w 87"/>
                <a:gd name="T7" fmla="*/ 40 h 196"/>
                <a:gd name="T8" fmla="*/ 76 w 87"/>
                <a:gd name="T9" fmla="*/ 48 h 196"/>
                <a:gd name="T10" fmla="*/ 75 w 87"/>
                <a:gd name="T11" fmla="*/ 55 h 196"/>
                <a:gd name="T12" fmla="*/ 70 w 87"/>
                <a:gd name="T13" fmla="*/ 77 h 196"/>
                <a:gd name="T14" fmla="*/ 69 w 87"/>
                <a:gd name="T15" fmla="*/ 80 h 196"/>
                <a:gd name="T16" fmla="*/ 67 w 87"/>
                <a:gd name="T17" fmla="*/ 91 h 196"/>
                <a:gd name="T18" fmla="*/ 53 w 87"/>
                <a:gd name="T19" fmla="*/ 146 h 196"/>
                <a:gd name="T20" fmla="*/ 44 w 87"/>
                <a:gd name="T21" fmla="*/ 186 h 196"/>
                <a:gd name="T22" fmla="*/ 44 w 87"/>
                <a:gd name="T23" fmla="*/ 196 h 196"/>
                <a:gd name="T24" fmla="*/ 31 w 87"/>
                <a:gd name="T25" fmla="*/ 194 h 196"/>
                <a:gd name="T26" fmla="*/ 0 w 87"/>
                <a:gd name="T27" fmla="*/ 186 h 196"/>
                <a:gd name="T28" fmla="*/ 12 w 87"/>
                <a:gd name="T29" fmla="*/ 188 h 196"/>
                <a:gd name="T30" fmla="*/ 23 w 87"/>
                <a:gd name="T31" fmla="*/ 182 h 196"/>
                <a:gd name="T32" fmla="*/ 25 w 87"/>
                <a:gd name="T33" fmla="*/ 171 h 196"/>
                <a:gd name="T34" fmla="*/ 35 w 87"/>
                <a:gd name="T35" fmla="*/ 129 h 196"/>
                <a:gd name="T36" fmla="*/ 44 w 87"/>
                <a:gd name="T37" fmla="*/ 90 h 196"/>
                <a:gd name="T38" fmla="*/ 51 w 87"/>
                <a:gd name="T39" fmla="*/ 60 h 196"/>
                <a:gd name="T40" fmla="*/ 56 w 87"/>
                <a:gd name="T41" fmla="*/ 35 h 196"/>
                <a:gd name="T42" fmla="*/ 49 w 87"/>
                <a:gd name="T43" fmla="*/ 47 h 196"/>
                <a:gd name="T44" fmla="*/ 41 w 87"/>
                <a:gd name="T45" fmla="*/ 63 h 196"/>
                <a:gd name="T46" fmla="*/ 40 w 87"/>
                <a:gd name="T47" fmla="*/ 63 h 196"/>
                <a:gd name="T48" fmla="*/ 63 w 87"/>
                <a:gd name="T49" fmla="*/ 11 h 196"/>
                <a:gd name="T50" fmla="*/ 69 w 87"/>
                <a:gd name="T51" fmla="*/ 0 h 196"/>
                <a:gd name="T52" fmla="*/ 55 w 87"/>
                <a:gd name="T53" fmla="*/ 98 h 196"/>
                <a:gd name="T54" fmla="*/ 56 w 87"/>
                <a:gd name="T55" fmla="*/ 98 h 196"/>
                <a:gd name="T56" fmla="*/ 86 w 87"/>
                <a:gd name="T57" fmla="*/ 6 h 196"/>
                <a:gd name="T58" fmla="*/ 87 w 87"/>
                <a:gd name="T59" fmla="*/ 6 h 196"/>
                <a:gd name="T60" fmla="*/ 85 w 87"/>
                <a:gd name="T61" fmla="*/ 2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7" h="196">
                  <a:moveTo>
                    <a:pt x="85" y="29"/>
                  </a:moveTo>
                  <a:cubicBezTo>
                    <a:pt x="85" y="28"/>
                    <a:pt x="85" y="27"/>
                    <a:pt x="84" y="25"/>
                  </a:cubicBezTo>
                  <a:cubicBezTo>
                    <a:pt x="81" y="28"/>
                    <a:pt x="81" y="32"/>
                    <a:pt x="80" y="35"/>
                  </a:cubicBezTo>
                  <a:cubicBezTo>
                    <a:pt x="80" y="37"/>
                    <a:pt x="80" y="39"/>
                    <a:pt x="79" y="40"/>
                  </a:cubicBezTo>
                  <a:cubicBezTo>
                    <a:pt x="76" y="42"/>
                    <a:pt x="76" y="45"/>
                    <a:pt x="76" y="48"/>
                  </a:cubicBezTo>
                  <a:cubicBezTo>
                    <a:pt x="76" y="50"/>
                    <a:pt x="76" y="52"/>
                    <a:pt x="75" y="55"/>
                  </a:cubicBezTo>
                  <a:cubicBezTo>
                    <a:pt x="71" y="62"/>
                    <a:pt x="71" y="69"/>
                    <a:pt x="70" y="77"/>
                  </a:cubicBezTo>
                  <a:cubicBezTo>
                    <a:pt x="69" y="78"/>
                    <a:pt x="70" y="79"/>
                    <a:pt x="69" y="80"/>
                  </a:cubicBezTo>
                  <a:cubicBezTo>
                    <a:pt x="65" y="83"/>
                    <a:pt x="66" y="87"/>
                    <a:pt x="67" y="91"/>
                  </a:cubicBezTo>
                  <a:cubicBezTo>
                    <a:pt x="62" y="109"/>
                    <a:pt x="58" y="127"/>
                    <a:pt x="53" y="146"/>
                  </a:cubicBezTo>
                  <a:cubicBezTo>
                    <a:pt x="50" y="159"/>
                    <a:pt x="47" y="172"/>
                    <a:pt x="44" y="186"/>
                  </a:cubicBezTo>
                  <a:cubicBezTo>
                    <a:pt x="43" y="189"/>
                    <a:pt x="44" y="193"/>
                    <a:pt x="44" y="196"/>
                  </a:cubicBezTo>
                  <a:cubicBezTo>
                    <a:pt x="40" y="196"/>
                    <a:pt x="36" y="195"/>
                    <a:pt x="31" y="194"/>
                  </a:cubicBezTo>
                  <a:cubicBezTo>
                    <a:pt x="21" y="192"/>
                    <a:pt x="11" y="189"/>
                    <a:pt x="0" y="186"/>
                  </a:cubicBezTo>
                  <a:cubicBezTo>
                    <a:pt x="4" y="185"/>
                    <a:pt x="8" y="187"/>
                    <a:pt x="12" y="188"/>
                  </a:cubicBezTo>
                  <a:cubicBezTo>
                    <a:pt x="18" y="189"/>
                    <a:pt x="21" y="187"/>
                    <a:pt x="23" y="182"/>
                  </a:cubicBezTo>
                  <a:cubicBezTo>
                    <a:pt x="24" y="179"/>
                    <a:pt x="25" y="175"/>
                    <a:pt x="25" y="171"/>
                  </a:cubicBezTo>
                  <a:cubicBezTo>
                    <a:pt x="29" y="157"/>
                    <a:pt x="31" y="143"/>
                    <a:pt x="35" y="129"/>
                  </a:cubicBezTo>
                  <a:cubicBezTo>
                    <a:pt x="39" y="116"/>
                    <a:pt x="41" y="103"/>
                    <a:pt x="44" y="90"/>
                  </a:cubicBezTo>
                  <a:cubicBezTo>
                    <a:pt x="47" y="80"/>
                    <a:pt x="50" y="70"/>
                    <a:pt x="51" y="60"/>
                  </a:cubicBezTo>
                  <a:cubicBezTo>
                    <a:pt x="53" y="52"/>
                    <a:pt x="58" y="44"/>
                    <a:pt x="56" y="35"/>
                  </a:cubicBezTo>
                  <a:cubicBezTo>
                    <a:pt x="52" y="39"/>
                    <a:pt x="51" y="43"/>
                    <a:pt x="49" y="47"/>
                  </a:cubicBezTo>
                  <a:cubicBezTo>
                    <a:pt x="46" y="52"/>
                    <a:pt x="43" y="58"/>
                    <a:pt x="41" y="63"/>
                  </a:cubicBezTo>
                  <a:cubicBezTo>
                    <a:pt x="41" y="63"/>
                    <a:pt x="40" y="63"/>
                    <a:pt x="40" y="63"/>
                  </a:cubicBezTo>
                  <a:cubicBezTo>
                    <a:pt x="48" y="46"/>
                    <a:pt x="56" y="29"/>
                    <a:pt x="63" y="11"/>
                  </a:cubicBezTo>
                  <a:cubicBezTo>
                    <a:pt x="65" y="8"/>
                    <a:pt x="67" y="4"/>
                    <a:pt x="69" y="0"/>
                  </a:cubicBezTo>
                  <a:cubicBezTo>
                    <a:pt x="64" y="33"/>
                    <a:pt x="60" y="65"/>
                    <a:pt x="55" y="98"/>
                  </a:cubicBezTo>
                  <a:cubicBezTo>
                    <a:pt x="55" y="98"/>
                    <a:pt x="56" y="98"/>
                    <a:pt x="56" y="98"/>
                  </a:cubicBezTo>
                  <a:cubicBezTo>
                    <a:pt x="66" y="67"/>
                    <a:pt x="76" y="36"/>
                    <a:pt x="86" y="6"/>
                  </a:cubicBezTo>
                  <a:cubicBezTo>
                    <a:pt x="86" y="6"/>
                    <a:pt x="87" y="6"/>
                    <a:pt x="87" y="6"/>
                  </a:cubicBezTo>
                  <a:cubicBezTo>
                    <a:pt x="86" y="14"/>
                    <a:pt x="86" y="22"/>
                    <a:pt x="85" y="29"/>
                  </a:cubicBezTo>
                  <a:close/>
                </a:path>
              </a:pathLst>
            </a:custGeom>
            <a:solidFill>
              <a:srgbClr val="FFE3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1" name="Freeform 124">
              <a:extLst>
                <a:ext uri="{FF2B5EF4-FFF2-40B4-BE49-F238E27FC236}">
                  <a16:creationId xmlns:a16="http://schemas.microsoft.com/office/drawing/2014/main" id="{1DD1B8E1-EA15-C06C-D69F-E1E156817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8863" y="2444750"/>
              <a:ext cx="55563" cy="222250"/>
            </a:xfrm>
            <a:custGeom>
              <a:avLst/>
              <a:gdLst>
                <a:gd name="T0" fmla="*/ 2 w 27"/>
                <a:gd name="T1" fmla="*/ 105 h 106"/>
                <a:gd name="T2" fmla="*/ 1 w 27"/>
                <a:gd name="T3" fmla="*/ 90 h 106"/>
                <a:gd name="T4" fmla="*/ 11 w 27"/>
                <a:gd name="T5" fmla="*/ 51 h 106"/>
                <a:gd name="T6" fmla="*/ 23 w 27"/>
                <a:gd name="T7" fmla="*/ 3 h 106"/>
                <a:gd name="T8" fmla="*/ 25 w 27"/>
                <a:gd name="T9" fmla="*/ 0 h 106"/>
                <a:gd name="T10" fmla="*/ 24 w 27"/>
                <a:gd name="T11" fmla="*/ 10 h 106"/>
                <a:gd name="T12" fmla="*/ 17 w 27"/>
                <a:gd name="T13" fmla="*/ 38 h 106"/>
                <a:gd name="T14" fmla="*/ 7 w 27"/>
                <a:gd name="T15" fmla="*/ 80 h 106"/>
                <a:gd name="T16" fmla="*/ 2 w 27"/>
                <a:gd name="T17" fmla="*/ 101 h 106"/>
                <a:gd name="T18" fmla="*/ 3 w 27"/>
                <a:gd name="T19" fmla="*/ 106 h 106"/>
                <a:gd name="T20" fmla="*/ 2 w 27"/>
                <a:gd name="T21" fmla="*/ 10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106">
                  <a:moveTo>
                    <a:pt x="2" y="105"/>
                  </a:moveTo>
                  <a:cubicBezTo>
                    <a:pt x="0" y="100"/>
                    <a:pt x="0" y="95"/>
                    <a:pt x="1" y="90"/>
                  </a:cubicBezTo>
                  <a:cubicBezTo>
                    <a:pt x="5" y="77"/>
                    <a:pt x="8" y="64"/>
                    <a:pt x="11" y="51"/>
                  </a:cubicBezTo>
                  <a:cubicBezTo>
                    <a:pt x="15" y="35"/>
                    <a:pt x="18" y="19"/>
                    <a:pt x="23" y="3"/>
                  </a:cubicBezTo>
                  <a:cubicBezTo>
                    <a:pt x="23" y="2"/>
                    <a:pt x="24" y="0"/>
                    <a:pt x="25" y="0"/>
                  </a:cubicBezTo>
                  <a:cubicBezTo>
                    <a:pt x="27" y="3"/>
                    <a:pt x="25" y="6"/>
                    <a:pt x="24" y="10"/>
                  </a:cubicBezTo>
                  <a:cubicBezTo>
                    <a:pt x="21" y="19"/>
                    <a:pt x="20" y="29"/>
                    <a:pt x="17" y="38"/>
                  </a:cubicBezTo>
                  <a:cubicBezTo>
                    <a:pt x="14" y="52"/>
                    <a:pt x="9" y="66"/>
                    <a:pt x="7" y="80"/>
                  </a:cubicBezTo>
                  <a:cubicBezTo>
                    <a:pt x="6" y="87"/>
                    <a:pt x="5" y="94"/>
                    <a:pt x="2" y="101"/>
                  </a:cubicBezTo>
                  <a:cubicBezTo>
                    <a:pt x="2" y="102"/>
                    <a:pt x="3" y="104"/>
                    <a:pt x="3" y="106"/>
                  </a:cubicBezTo>
                  <a:cubicBezTo>
                    <a:pt x="2" y="106"/>
                    <a:pt x="2" y="106"/>
                    <a:pt x="2" y="105"/>
                  </a:cubicBezTo>
                  <a:close/>
                </a:path>
              </a:pathLst>
            </a:custGeom>
            <a:solidFill>
              <a:srgbClr val="FCD3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2" name="Freeform 125">
              <a:extLst>
                <a:ext uri="{FF2B5EF4-FFF2-40B4-BE49-F238E27FC236}">
                  <a16:creationId xmlns:a16="http://schemas.microsoft.com/office/drawing/2014/main" id="{DFBE0F5D-0A38-8E99-7758-76629BD05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6538" y="2138363"/>
              <a:ext cx="257175" cy="576263"/>
            </a:xfrm>
            <a:custGeom>
              <a:avLst/>
              <a:gdLst>
                <a:gd name="T0" fmla="*/ 15 w 123"/>
                <a:gd name="T1" fmla="*/ 276 h 276"/>
                <a:gd name="T2" fmla="*/ 0 w 123"/>
                <a:gd name="T3" fmla="*/ 270 h 276"/>
                <a:gd name="T4" fmla="*/ 7 w 123"/>
                <a:gd name="T5" fmla="*/ 253 h 276"/>
                <a:gd name="T6" fmla="*/ 26 w 123"/>
                <a:gd name="T7" fmla="*/ 206 h 276"/>
                <a:gd name="T8" fmla="*/ 47 w 123"/>
                <a:gd name="T9" fmla="*/ 154 h 276"/>
                <a:gd name="T10" fmla="*/ 64 w 123"/>
                <a:gd name="T11" fmla="*/ 111 h 276"/>
                <a:gd name="T12" fmla="*/ 105 w 123"/>
                <a:gd name="T13" fmla="*/ 10 h 276"/>
                <a:gd name="T14" fmla="*/ 108 w 123"/>
                <a:gd name="T15" fmla="*/ 0 h 276"/>
                <a:gd name="T16" fmla="*/ 123 w 123"/>
                <a:gd name="T17" fmla="*/ 6 h 276"/>
                <a:gd name="T18" fmla="*/ 87 w 123"/>
                <a:gd name="T19" fmla="*/ 96 h 276"/>
                <a:gd name="T20" fmla="*/ 46 w 123"/>
                <a:gd name="T21" fmla="*/ 196 h 276"/>
                <a:gd name="T22" fmla="*/ 26 w 123"/>
                <a:gd name="T23" fmla="*/ 247 h 276"/>
                <a:gd name="T24" fmla="*/ 16 w 123"/>
                <a:gd name="T25" fmla="*/ 271 h 276"/>
                <a:gd name="T26" fmla="*/ 15 w 123"/>
                <a:gd name="T27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3" h="276">
                  <a:moveTo>
                    <a:pt x="15" y="276"/>
                  </a:moveTo>
                  <a:cubicBezTo>
                    <a:pt x="9" y="276"/>
                    <a:pt x="5" y="273"/>
                    <a:pt x="0" y="270"/>
                  </a:cubicBezTo>
                  <a:cubicBezTo>
                    <a:pt x="1" y="264"/>
                    <a:pt x="4" y="258"/>
                    <a:pt x="7" y="253"/>
                  </a:cubicBezTo>
                  <a:cubicBezTo>
                    <a:pt x="13" y="237"/>
                    <a:pt x="19" y="221"/>
                    <a:pt x="26" y="206"/>
                  </a:cubicBezTo>
                  <a:cubicBezTo>
                    <a:pt x="33" y="189"/>
                    <a:pt x="39" y="171"/>
                    <a:pt x="47" y="154"/>
                  </a:cubicBezTo>
                  <a:cubicBezTo>
                    <a:pt x="53" y="140"/>
                    <a:pt x="58" y="125"/>
                    <a:pt x="64" y="111"/>
                  </a:cubicBezTo>
                  <a:cubicBezTo>
                    <a:pt x="78" y="78"/>
                    <a:pt x="91" y="44"/>
                    <a:pt x="105" y="10"/>
                  </a:cubicBezTo>
                  <a:cubicBezTo>
                    <a:pt x="106" y="7"/>
                    <a:pt x="107" y="4"/>
                    <a:pt x="108" y="0"/>
                  </a:cubicBezTo>
                  <a:cubicBezTo>
                    <a:pt x="114" y="1"/>
                    <a:pt x="118" y="4"/>
                    <a:pt x="123" y="6"/>
                  </a:cubicBezTo>
                  <a:cubicBezTo>
                    <a:pt x="111" y="36"/>
                    <a:pt x="99" y="66"/>
                    <a:pt x="87" y="96"/>
                  </a:cubicBezTo>
                  <a:cubicBezTo>
                    <a:pt x="73" y="129"/>
                    <a:pt x="60" y="162"/>
                    <a:pt x="46" y="196"/>
                  </a:cubicBezTo>
                  <a:cubicBezTo>
                    <a:pt x="40" y="213"/>
                    <a:pt x="32" y="230"/>
                    <a:pt x="26" y="247"/>
                  </a:cubicBezTo>
                  <a:cubicBezTo>
                    <a:pt x="23" y="255"/>
                    <a:pt x="20" y="263"/>
                    <a:pt x="16" y="271"/>
                  </a:cubicBezTo>
                  <a:cubicBezTo>
                    <a:pt x="15" y="273"/>
                    <a:pt x="15" y="274"/>
                    <a:pt x="15" y="276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3" name="Freeform 126">
              <a:extLst>
                <a:ext uri="{FF2B5EF4-FFF2-40B4-BE49-F238E27FC236}">
                  <a16:creationId xmlns:a16="http://schemas.microsoft.com/office/drawing/2014/main" id="{4DBAA06A-48CC-BE48-C1E0-F239F6850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0350" y="2151063"/>
              <a:ext cx="255588" cy="574675"/>
            </a:xfrm>
            <a:custGeom>
              <a:avLst/>
              <a:gdLst>
                <a:gd name="T0" fmla="*/ 3 w 122"/>
                <a:gd name="T1" fmla="*/ 270 h 275"/>
                <a:gd name="T2" fmla="*/ 2 w 122"/>
                <a:gd name="T3" fmla="*/ 266 h 275"/>
                <a:gd name="T4" fmla="*/ 10 w 122"/>
                <a:gd name="T5" fmla="*/ 247 h 275"/>
                <a:gd name="T6" fmla="*/ 40 w 122"/>
                <a:gd name="T7" fmla="*/ 171 h 275"/>
                <a:gd name="T8" fmla="*/ 84 w 122"/>
                <a:gd name="T9" fmla="*/ 64 h 275"/>
                <a:gd name="T10" fmla="*/ 107 w 122"/>
                <a:gd name="T11" fmla="*/ 5 h 275"/>
                <a:gd name="T12" fmla="*/ 111 w 122"/>
                <a:gd name="T13" fmla="*/ 0 h 275"/>
                <a:gd name="T14" fmla="*/ 119 w 122"/>
                <a:gd name="T15" fmla="*/ 3 h 275"/>
                <a:gd name="T16" fmla="*/ 121 w 122"/>
                <a:gd name="T17" fmla="*/ 9 h 275"/>
                <a:gd name="T18" fmla="*/ 96 w 122"/>
                <a:gd name="T19" fmla="*/ 71 h 275"/>
                <a:gd name="T20" fmla="*/ 78 w 122"/>
                <a:gd name="T21" fmla="*/ 114 h 275"/>
                <a:gd name="T22" fmla="*/ 63 w 122"/>
                <a:gd name="T23" fmla="*/ 151 h 275"/>
                <a:gd name="T24" fmla="*/ 45 w 122"/>
                <a:gd name="T25" fmla="*/ 196 h 275"/>
                <a:gd name="T26" fmla="*/ 17 w 122"/>
                <a:gd name="T27" fmla="*/ 266 h 275"/>
                <a:gd name="T28" fmla="*/ 12 w 122"/>
                <a:gd name="T29" fmla="*/ 275 h 275"/>
                <a:gd name="T30" fmla="*/ 3 w 122"/>
                <a:gd name="T31" fmla="*/ 27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2" h="275">
                  <a:moveTo>
                    <a:pt x="3" y="270"/>
                  </a:moveTo>
                  <a:cubicBezTo>
                    <a:pt x="2" y="269"/>
                    <a:pt x="0" y="268"/>
                    <a:pt x="2" y="266"/>
                  </a:cubicBezTo>
                  <a:cubicBezTo>
                    <a:pt x="6" y="260"/>
                    <a:pt x="7" y="253"/>
                    <a:pt x="10" y="247"/>
                  </a:cubicBezTo>
                  <a:cubicBezTo>
                    <a:pt x="20" y="222"/>
                    <a:pt x="30" y="196"/>
                    <a:pt x="40" y="171"/>
                  </a:cubicBezTo>
                  <a:cubicBezTo>
                    <a:pt x="55" y="136"/>
                    <a:pt x="69" y="100"/>
                    <a:pt x="84" y="64"/>
                  </a:cubicBezTo>
                  <a:cubicBezTo>
                    <a:pt x="92" y="44"/>
                    <a:pt x="100" y="24"/>
                    <a:pt x="107" y="5"/>
                  </a:cubicBezTo>
                  <a:cubicBezTo>
                    <a:pt x="108" y="3"/>
                    <a:pt x="109" y="1"/>
                    <a:pt x="111" y="0"/>
                  </a:cubicBezTo>
                  <a:cubicBezTo>
                    <a:pt x="114" y="2"/>
                    <a:pt x="117" y="1"/>
                    <a:pt x="119" y="3"/>
                  </a:cubicBezTo>
                  <a:cubicBezTo>
                    <a:pt x="122" y="5"/>
                    <a:pt x="122" y="7"/>
                    <a:pt x="121" y="9"/>
                  </a:cubicBezTo>
                  <a:cubicBezTo>
                    <a:pt x="112" y="30"/>
                    <a:pt x="104" y="51"/>
                    <a:pt x="96" y="71"/>
                  </a:cubicBezTo>
                  <a:cubicBezTo>
                    <a:pt x="90" y="86"/>
                    <a:pt x="84" y="100"/>
                    <a:pt x="78" y="114"/>
                  </a:cubicBezTo>
                  <a:cubicBezTo>
                    <a:pt x="73" y="126"/>
                    <a:pt x="68" y="139"/>
                    <a:pt x="63" y="151"/>
                  </a:cubicBezTo>
                  <a:cubicBezTo>
                    <a:pt x="57" y="166"/>
                    <a:pt x="51" y="181"/>
                    <a:pt x="45" y="196"/>
                  </a:cubicBezTo>
                  <a:cubicBezTo>
                    <a:pt x="36" y="219"/>
                    <a:pt x="27" y="243"/>
                    <a:pt x="17" y="266"/>
                  </a:cubicBezTo>
                  <a:cubicBezTo>
                    <a:pt x="16" y="269"/>
                    <a:pt x="15" y="272"/>
                    <a:pt x="12" y="275"/>
                  </a:cubicBezTo>
                  <a:cubicBezTo>
                    <a:pt x="9" y="273"/>
                    <a:pt x="6" y="272"/>
                    <a:pt x="3" y="270"/>
                  </a:cubicBezTo>
                  <a:close/>
                </a:path>
              </a:pathLst>
            </a:custGeom>
            <a:solidFill>
              <a:srgbClr val="C2C2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4" name="Freeform 127">
              <a:extLst>
                <a:ext uri="{FF2B5EF4-FFF2-40B4-BE49-F238E27FC236}">
                  <a16:creationId xmlns:a16="http://schemas.microsoft.com/office/drawing/2014/main" id="{32D1670C-9F39-33BE-6E11-C6701B186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2725" y="2132013"/>
              <a:ext cx="250825" cy="569913"/>
            </a:xfrm>
            <a:custGeom>
              <a:avLst/>
              <a:gdLst>
                <a:gd name="T0" fmla="*/ 119 w 120"/>
                <a:gd name="T1" fmla="*/ 3 h 273"/>
                <a:gd name="T2" fmla="*/ 119 w 120"/>
                <a:gd name="T3" fmla="*/ 8 h 273"/>
                <a:gd name="T4" fmla="*/ 92 w 120"/>
                <a:gd name="T5" fmla="*/ 74 h 273"/>
                <a:gd name="T6" fmla="*/ 68 w 120"/>
                <a:gd name="T7" fmla="*/ 134 h 273"/>
                <a:gd name="T8" fmla="*/ 46 w 120"/>
                <a:gd name="T9" fmla="*/ 188 h 273"/>
                <a:gd name="T10" fmla="*/ 20 w 120"/>
                <a:gd name="T11" fmla="*/ 253 h 273"/>
                <a:gd name="T12" fmla="*/ 11 w 120"/>
                <a:gd name="T13" fmla="*/ 273 h 273"/>
                <a:gd name="T14" fmla="*/ 2 w 120"/>
                <a:gd name="T15" fmla="*/ 271 h 273"/>
                <a:gd name="T16" fmla="*/ 2 w 120"/>
                <a:gd name="T17" fmla="*/ 270 h 273"/>
                <a:gd name="T18" fmla="*/ 1 w 120"/>
                <a:gd name="T19" fmla="*/ 264 h 273"/>
                <a:gd name="T20" fmla="*/ 26 w 120"/>
                <a:gd name="T21" fmla="*/ 202 h 273"/>
                <a:gd name="T22" fmla="*/ 49 w 120"/>
                <a:gd name="T23" fmla="*/ 147 h 273"/>
                <a:gd name="T24" fmla="*/ 71 w 120"/>
                <a:gd name="T25" fmla="*/ 90 h 273"/>
                <a:gd name="T26" fmla="*/ 84 w 120"/>
                <a:gd name="T27" fmla="*/ 59 h 273"/>
                <a:gd name="T28" fmla="*/ 106 w 120"/>
                <a:gd name="T29" fmla="*/ 5 h 273"/>
                <a:gd name="T30" fmla="*/ 114 w 120"/>
                <a:gd name="T31" fmla="*/ 1 h 273"/>
                <a:gd name="T32" fmla="*/ 119 w 120"/>
                <a:gd name="T33" fmla="*/ 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273">
                  <a:moveTo>
                    <a:pt x="119" y="3"/>
                  </a:moveTo>
                  <a:cubicBezTo>
                    <a:pt x="120" y="5"/>
                    <a:pt x="120" y="6"/>
                    <a:pt x="119" y="8"/>
                  </a:cubicBezTo>
                  <a:cubicBezTo>
                    <a:pt x="110" y="30"/>
                    <a:pt x="101" y="52"/>
                    <a:pt x="92" y="74"/>
                  </a:cubicBezTo>
                  <a:cubicBezTo>
                    <a:pt x="84" y="94"/>
                    <a:pt x="76" y="114"/>
                    <a:pt x="68" y="134"/>
                  </a:cubicBezTo>
                  <a:cubicBezTo>
                    <a:pt x="61" y="152"/>
                    <a:pt x="54" y="170"/>
                    <a:pt x="46" y="188"/>
                  </a:cubicBezTo>
                  <a:cubicBezTo>
                    <a:pt x="38" y="210"/>
                    <a:pt x="29" y="232"/>
                    <a:pt x="20" y="253"/>
                  </a:cubicBezTo>
                  <a:cubicBezTo>
                    <a:pt x="17" y="260"/>
                    <a:pt x="15" y="267"/>
                    <a:pt x="11" y="273"/>
                  </a:cubicBezTo>
                  <a:cubicBezTo>
                    <a:pt x="8" y="273"/>
                    <a:pt x="5" y="272"/>
                    <a:pt x="2" y="271"/>
                  </a:cubicBezTo>
                  <a:cubicBezTo>
                    <a:pt x="2" y="271"/>
                    <a:pt x="2" y="270"/>
                    <a:pt x="2" y="270"/>
                  </a:cubicBezTo>
                  <a:cubicBezTo>
                    <a:pt x="0" y="268"/>
                    <a:pt x="0" y="266"/>
                    <a:pt x="1" y="264"/>
                  </a:cubicBezTo>
                  <a:cubicBezTo>
                    <a:pt x="10" y="244"/>
                    <a:pt x="18" y="222"/>
                    <a:pt x="26" y="202"/>
                  </a:cubicBezTo>
                  <a:cubicBezTo>
                    <a:pt x="34" y="183"/>
                    <a:pt x="41" y="165"/>
                    <a:pt x="49" y="147"/>
                  </a:cubicBezTo>
                  <a:cubicBezTo>
                    <a:pt x="56" y="128"/>
                    <a:pt x="64" y="109"/>
                    <a:pt x="71" y="90"/>
                  </a:cubicBezTo>
                  <a:cubicBezTo>
                    <a:pt x="75" y="80"/>
                    <a:pt x="80" y="70"/>
                    <a:pt x="84" y="59"/>
                  </a:cubicBezTo>
                  <a:cubicBezTo>
                    <a:pt x="91" y="41"/>
                    <a:pt x="99" y="23"/>
                    <a:pt x="106" y="5"/>
                  </a:cubicBezTo>
                  <a:cubicBezTo>
                    <a:pt x="108" y="0"/>
                    <a:pt x="109" y="0"/>
                    <a:pt x="114" y="1"/>
                  </a:cubicBezTo>
                  <a:cubicBezTo>
                    <a:pt x="116" y="1"/>
                    <a:pt x="118" y="2"/>
                    <a:pt x="119" y="3"/>
                  </a:cubicBezTo>
                  <a:close/>
                </a:path>
              </a:pathLst>
            </a:custGeom>
            <a:solidFill>
              <a:srgbClr val="C3C2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5" name="Freeform 128">
              <a:extLst>
                <a:ext uri="{FF2B5EF4-FFF2-40B4-BE49-F238E27FC236}">
                  <a16:creationId xmlns:a16="http://schemas.microsoft.com/office/drawing/2014/main" id="{BE575C3E-CBCD-62C8-E8C1-2AE88843B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5750" y="2157413"/>
              <a:ext cx="255588" cy="576263"/>
            </a:xfrm>
            <a:custGeom>
              <a:avLst/>
              <a:gdLst>
                <a:gd name="T0" fmla="*/ 0 w 122"/>
                <a:gd name="T1" fmla="*/ 272 h 276"/>
                <a:gd name="T2" fmla="*/ 16 w 122"/>
                <a:gd name="T3" fmla="*/ 233 h 276"/>
                <a:gd name="T4" fmla="*/ 28 w 122"/>
                <a:gd name="T5" fmla="*/ 202 h 276"/>
                <a:gd name="T6" fmla="*/ 45 w 122"/>
                <a:gd name="T7" fmla="*/ 160 h 276"/>
                <a:gd name="T8" fmla="*/ 58 w 122"/>
                <a:gd name="T9" fmla="*/ 127 h 276"/>
                <a:gd name="T10" fmla="*/ 77 w 122"/>
                <a:gd name="T11" fmla="*/ 82 h 276"/>
                <a:gd name="T12" fmla="*/ 94 w 122"/>
                <a:gd name="T13" fmla="*/ 40 h 276"/>
                <a:gd name="T14" fmla="*/ 108 w 122"/>
                <a:gd name="T15" fmla="*/ 6 h 276"/>
                <a:gd name="T16" fmla="*/ 107 w 122"/>
                <a:gd name="T17" fmla="*/ 0 h 276"/>
                <a:gd name="T18" fmla="*/ 122 w 122"/>
                <a:gd name="T19" fmla="*/ 6 h 276"/>
                <a:gd name="T20" fmla="*/ 115 w 122"/>
                <a:gd name="T21" fmla="*/ 20 h 276"/>
                <a:gd name="T22" fmla="*/ 101 w 122"/>
                <a:gd name="T23" fmla="*/ 54 h 276"/>
                <a:gd name="T24" fmla="*/ 86 w 122"/>
                <a:gd name="T25" fmla="*/ 90 h 276"/>
                <a:gd name="T26" fmla="*/ 67 w 122"/>
                <a:gd name="T27" fmla="*/ 139 h 276"/>
                <a:gd name="T28" fmla="*/ 55 w 122"/>
                <a:gd name="T29" fmla="*/ 168 h 276"/>
                <a:gd name="T30" fmla="*/ 35 w 122"/>
                <a:gd name="T31" fmla="*/ 218 h 276"/>
                <a:gd name="T32" fmla="*/ 12 w 122"/>
                <a:gd name="T33" fmla="*/ 276 h 276"/>
                <a:gd name="T34" fmla="*/ 8 w 122"/>
                <a:gd name="T35" fmla="*/ 276 h 276"/>
                <a:gd name="T36" fmla="*/ 0 w 122"/>
                <a:gd name="T37" fmla="*/ 27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2" h="276">
                  <a:moveTo>
                    <a:pt x="0" y="272"/>
                  </a:moveTo>
                  <a:cubicBezTo>
                    <a:pt x="5" y="259"/>
                    <a:pt x="10" y="246"/>
                    <a:pt x="16" y="233"/>
                  </a:cubicBezTo>
                  <a:cubicBezTo>
                    <a:pt x="20" y="223"/>
                    <a:pt x="24" y="212"/>
                    <a:pt x="28" y="202"/>
                  </a:cubicBezTo>
                  <a:cubicBezTo>
                    <a:pt x="34" y="188"/>
                    <a:pt x="39" y="174"/>
                    <a:pt x="45" y="160"/>
                  </a:cubicBezTo>
                  <a:cubicBezTo>
                    <a:pt x="50" y="149"/>
                    <a:pt x="54" y="138"/>
                    <a:pt x="58" y="127"/>
                  </a:cubicBezTo>
                  <a:cubicBezTo>
                    <a:pt x="64" y="112"/>
                    <a:pt x="71" y="97"/>
                    <a:pt x="77" y="82"/>
                  </a:cubicBezTo>
                  <a:cubicBezTo>
                    <a:pt x="83" y="68"/>
                    <a:pt x="88" y="54"/>
                    <a:pt x="94" y="40"/>
                  </a:cubicBezTo>
                  <a:cubicBezTo>
                    <a:pt x="98" y="29"/>
                    <a:pt x="103" y="18"/>
                    <a:pt x="108" y="6"/>
                  </a:cubicBezTo>
                  <a:cubicBezTo>
                    <a:pt x="109" y="4"/>
                    <a:pt x="109" y="2"/>
                    <a:pt x="107" y="0"/>
                  </a:cubicBezTo>
                  <a:cubicBezTo>
                    <a:pt x="112" y="2"/>
                    <a:pt x="117" y="4"/>
                    <a:pt x="122" y="6"/>
                  </a:cubicBezTo>
                  <a:cubicBezTo>
                    <a:pt x="117" y="9"/>
                    <a:pt x="117" y="15"/>
                    <a:pt x="115" y="20"/>
                  </a:cubicBezTo>
                  <a:cubicBezTo>
                    <a:pt x="110" y="31"/>
                    <a:pt x="105" y="42"/>
                    <a:pt x="101" y="54"/>
                  </a:cubicBezTo>
                  <a:cubicBezTo>
                    <a:pt x="96" y="66"/>
                    <a:pt x="91" y="78"/>
                    <a:pt x="86" y="90"/>
                  </a:cubicBezTo>
                  <a:cubicBezTo>
                    <a:pt x="80" y="106"/>
                    <a:pt x="74" y="123"/>
                    <a:pt x="67" y="139"/>
                  </a:cubicBezTo>
                  <a:cubicBezTo>
                    <a:pt x="63" y="148"/>
                    <a:pt x="59" y="158"/>
                    <a:pt x="55" y="168"/>
                  </a:cubicBezTo>
                  <a:cubicBezTo>
                    <a:pt x="48" y="184"/>
                    <a:pt x="42" y="201"/>
                    <a:pt x="35" y="218"/>
                  </a:cubicBezTo>
                  <a:cubicBezTo>
                    <a:pt x="27" y="237"/>
                    <a:pt x="19" y="256"/>
                    <a:pt x="12" y="276"/>
                  </a:cubicBezTo>
                  <a:cubicBezTo>
                    <a:pt x="10" y="276"/>
                    <a:pt x="9" y="276"/>
                    <a:pt x="8" y="276"/>
                  </a:cubicBezTo>
                  <a:cubicBezTo>
                    <a:pt x="6" y="274"/>
                    <a:pt x="2" y="274"/>
                    <a:pt x="0" y="272"/>
                  </a:cubicBezTo>
                  <a:close/>
                </a:path>
              </a:pathLst>
            </a:custGeom>
            <a:solidFill>
              <a:srgbClr val="8A8A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6" name="Freeform 129">
              <a:extLst>
                <a:ext uri="{FF2B5EF4-FFF2-40B4-BE49-F238E27FC236}">
                  <a16:creationId xmlns:a16="http://schemas.microsoft.com/office/drawing/2014/main" id="{58278BF6-5636-4E09-CA2E-DC3C6CE28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3675" y="2120900"/>
              <a:ext cx="257175" cy="574675"/>
            </a:xfrm>
            <a:custGeom>
              <a:avLst/>
              <a:gdLst>
                <a:gd name="T0" fmla="*/ 123 w 123"/>
                <a:gd name="T1" fmla="*/ 6 h 275"/>
                <a:gd name="T2" fmla="*/ 116 w 123"/>
                <a:gd name="T3" fmla="*/ 10 h 275"/>
                <a:gd name="T4" fmla="*/ 98 w 123"/>
                <a:gd name="T5" fmla="*/ 56 h 275"/>
                <a:gd name="T6" fmla="*/ 85 w 123"/>
                <a:gd name="T7" fmla="*/ 88 h 275"/>
                <a:gd name="T8" fmla="*/ 69 w 123"/>
                <a:gd name="T9" fmla="*/ 128 h 275"/>
                <a:gd name="T10" fmla="*/ 47 w 123"/>
                <a:gd name="T11" fmla="*/ 181 h 275"/>
                <a:gd name="T12" fmla="*/ 24 w 123"/>
                <a:gd name="T13" fmla="*/ 238 h 275"/>
                <a:gd name="T14" fmla="*/ 11 w 123"/>
                <a:gd name="T15" fmla="*/ 270 h 275"/>
                <a:gd name="T16" fmla="*/ 11 w 123"/>
                <a:gd name="T17" fmla="*/ 275 h 275"/>
                <a:gd name="T18" fmla="*/ 0 w 123"/>
                <a:gd name="T19" fmla="*/ 270 h 275"/>
                <a:gd name="T20" fmla="*/ 9 w 123"/>
                <a:gd name="T21" fmla="*/ 248 h 275"/>
                <a:gd name="T22" fmla="*/ 30 w 123"/>
                <a:gd name="T23" fmla="*/ 195 h 275"/>
                <a:gd name="T24" fmla="*/ 47 w 123"/>
                <a:gd name="T25" fmla="*/ 153 h 275"/>
                <a:gd name="T26" fmla="*/ 73 w 123"/>
                <a:gd name="T27" fmla="*/ 88 h 275"/>
                <a:gd name="T28" fmla="*/ 103 w 123"/>
                <a:gd name="T29" fmla="*/ 14 h 275"/>
                <a:gd name="T30" fmla="*/ 109 w 123"/>
                <a:gd name="T31" fmla="*/ 0 h 275"/>
                <a:gd name="T32" fmla="*/ 123 w 123"/>
                <a:gd name="T33" fmla="*/ 6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3" h="275">
                  <a:moveTo>
                    <a:pt x="123" y="6"/>
                  </a:moveTo>
                  <a:cubicBezTo>
                    <a:pt x="119" y="5"/>
                    <a:pt x="118" y="7"/>
                    <a:pt x="116" y="10"/>
                  </a:cubicBezTo>
                  <a:cubicBezTo>
                    <a:pt x="110" y="26"/>
                    <a:pt x="104" y="41"/>
                    <a:pt x="98" y="56"/>
                  </a:cubicBezTo>
                  <a:cubicBezTo>
                    <a:pt x="93" y="67"/>
                    <a:pt x="89" y="78"/>
                    <a:pt x="85" y="88"/>
                  </a:cubicBezTo>
                  <a:cubicBezTo>
                    <a:pt x="80" y="102"/>
                    <a:pt x="74" y="115"/>
                    <a:pt x="69" y="128"/>
                  </a:cubicBezTo>
                  <a:cubicBezTo>
                    <a:pt x="62" y="146"/>
                    <a:pt x="54" y="163"/>
                    <a:pt x="47" y="181"/>
                  </a:cubicBezTo>
                  <a:cubicBezTo>
                    <a:pt x="39" y="200"/>
                    <a:pt x="32" y="219"/>
                    <a:pt x="24" y="238"/>
                  </a:cubicBezTo>
                  <a:cubicBezTo>
                    <a:pt x="20" y="249"/>
                    <a:pt x="17" y="260"/>
                    <a:pt x="11" y="270"/>
                  </a:cubicBezTo>
                  <a:cubicBezTo>
                    <a:pt x="10" y="272"/>
                    <a:pt x="10" y="273"/>
                    <a:pt x="11" y="275"/>
                  </a:cubicBezTo>
                  <a:cubicBezTo>
                    <a:pt x="7" y="274"/>
                    <a:pt x="3" y="273"/>
                    <a:pt x="0" y="270"/>
                  </a:cubicBezTo>
                  <a:cubicBezTo>
                    <a:pt x="2" y="263"/>
                    <a:pt x="6" y="256"/>
                    <a:pt x="9" y="248"/>
                  </a:cubicBezTo>
                  <a:cubicBezTo>
                    <a:pt x="15" y="230"/>
                    <a:pt x="23" y="212"/>
                    <a:pt x="30" y="195"/>
                  </a:cubicBezTo>
                  <a:cubicBezTo>
                    <a:pt x="36" y="181"/>
                    <a:pt x="41" y="167"/>
                    <a:pt x="47" y="153"/>
                  </a:cubicBezTo>
                  <a:cubicBezTo>
                    <a:pt x="56" y="131"/>
                    <a:pt x="64" y="110"/>
                    <a:pt x="73" y="88"/>
                  </a:cubicBezTo>
                  <a:cubicBezTo>
                    <a:pt x="83" y="64"/>
                    <a:pt x="93" y="39"/>
                    <a:pt x="103" y="14"/>
                  </a:cubicBezTo>
                  <a:cubicBezTo>
                    <a:pt x="105" y="10"/>
                    <a:pt x="106" y="5"/>
                    <a:pt x="109" y="0"/>
                  </a:cubicBezTo>
                  <a:cubicBezTo>
                    <a:pt x="114" y="2"/>
                    <a:pt x="119" y="3"/>
                    <a:pt x="123" y="6"/>
                  </a:cubicBez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7" name="Freeform 130">
              <a:extLst>
                <a:ext uri="{FF2B5EF4-FFF2-40B4-BE49-F238E27FC236}">
                  <a16:creationId xmlns:a16="http://schemas.microsoft.com/office/drawing/2014/main" id="{C81F6FEC-382E-0156-69A2-3E0AAFA2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0975" y="2116138"/>
              <a:ext cx="241300" cy="571500"/>
            </a:xfrm>
            <a:custGeom>
              <a:avLst/>
              <a:gdLst>
                <a:gd name="T0" fmla="*/ 115 w 115"/>
                <a:gd name="T1" fmla="*/ 2 h 273"/>
                <a:gd name="T2" fmla="*/ 110 w 115"/>
                <a:gd name="T3" fmla="*/ 18 h 273"/>
                <a:gd name="T4" fmla="*/ 98 w 115"/>
                <a:gd name="T5" fmla="*/ 46 h 273"/>
                <a:gd name="T6" fmla="*/ 84 w 115"/>
                <a:gd name="T7" fmla="*/ 81 h 273"/>
                <a:gd name="T8" fmla="*/ 70 w 115"/>
                <a:gd name="T9" fmla="*/ 116 h 273"/>
                <a:gd name="T10" fmla="*/ 58 w 115"/>
                <a:gd name="T11" fmla="*/ 146 h 273"/>
                <a:gd name="T12" fmla="*/ 42 w 115"/>
                <a:gd name="T13" fmla="*/ 185 h 273"/>
                <a:gd name="T14" fmla="*/ 29 w 115"/>
                <a:gd name="T15" fmla="*/ 217 h 273"/>
                <a:gd name="T16" fmla="*/ 12 w 115"/>
                <a:gd name="T17" fmla="*/ 260 h 273"/>
                <a:gd name="T18" fmla="*/ 6 w 115"/>
                <a:gd name="T19" fmla="*/ 272 h 273"/>
                <a:gd name="T20" fmla="*/ 4 w 115"/>
                <a:gd name="T21" fmla="*/ 273 h 273"/>
                <a:gd name="T22" fmla="*/ 0 w 115"/>
                <a:gd name="T23" fmla="*/ 271 h 273"/>
                <a:gd name="T24" fmla="*/ 7 w 115"/>
                <a:gd name="T25" fmla="*/ 251 h 273"/>
                <a:gd name="T26" fmla="*/ 17 w 115"/>
                <a:gd name="T27" fmla="*/ 228 h 273"/>
                <a:gd name="T28" fmla="*/ 28 w 115"/>
                <a:gd name="T29" fmla="*/ 200 h 273"/>
                <a:gd name="T30" fmla="*/ 45 w 115"/>
                <a:gd name="T31" fmla="*/ 158 h 273"/>
                <a:gd name="T32" fmla="*/ 55 w 115"/>
                <a:gd name="T33" fmla="*/ 133 h 273"/>
                <a:gd name="T34" fmla="*/ 67 w 115"/>
                <a:gd name="T35" fmla="*/ 102 h 273"/>
                <a:gd name="T36" fmla="*/ 84 w 115"/>
                <a:gd name="T37" fmla="*/ 61 h 273"/>
                <a:gd name="T38" fmla="*/ 90 w 115"/>
                <a:gd name="T39" fmla="*/ 44 h 273"/>
                <a:gd name="T40" fmla="*/ 94 w 115"/>
                <a:gd name="T41" fmla="*/ 35 h 273"/>
                <a:gd name="T42" fmla="*/ 102 w 115"/>
                <a:gd name="T43" fmla="*/ 15 h 273"/>
                <a:gd name="T44" fmla="*/ 111 w 115"/>
                <a:gd name="T45" fmla="*/ 0 h 273"/>
                <a:gd name="T46" fmla="*/ 115 w 115"/>
                <a:gd name="T47" fmla="*/ 2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273">
                  <a:moveTo>
                    <a:pt x="115" y="2"/>
                  </a:moveTo>
                  <a:cubicBezTo>
                    <a:pt x="115" y="8"/>
                    <a:pt x="112" y="13"/>
                    <a:pt x="110" y="18"/>
                  </a:cubicBezTo>
                  <a:cubicBezTo>
                    <a:pt x="106" y="27"/>
                    <a:pt x="103" y="37"/>
                    <a:pt x="98" y="46"/>
                  </a:cubicBezTo>
                  <a:cubicBezTo>
                    <a:pt x="93" y="58"/>
                    <a:pt x="89" y="70"/>
                    <a:pt x="84" y="81"/>
                  </a:cubicBezTo>
                  <a:cubicBezTo>
                    <a:pt x="79" y="92"/>
                    <a:pt x="75" y="104"/>
                    <a:pt x="70" y="116"/>
                  </a:cubicBezTo>
                  <a:cubicBezTo>
                    <a:pt x="66" y="126"/>
                    <a:pt x="62" y="136"/>
                    <a:pt x="58" y="146"/>
                  </a:cubicBezTo>
                  <a:cubicBezTo>
                    <a:pt x="53" y="159"/>
                    <a:pt x="48" y="172"/>
                    <a:pt x="42" y="185"/>
                  </a:cubicBezTo>
                  <a:cubicBezTo>
                    <a:pt x="38" y="196"/>
                    <a:pt x="34" y="207"/>
                    <a:pt x="29" y="217"/>
                  </a:cubicBezTo>
                  <a:cubicBezTo>
                    <a:pt x="23" y="231"/>
                    <a:pt x="18" y="246"/>
                    <a:pt x="12" y="260"/>
                  </a:cubicBezTo>
                  <a:cubicBezTo>
                    <a:pt x="10" y="264"/>
                    <a:pt x="9" y="269"/>
                    <a:pt x="6" y="272"/>
                  </a:cubicBezTo>
                  <a:cubicBezTo>
                    <a:pt x="5" y="273"/>
                    <a:pt x="5" y="273"/>
                    <a:pt x="4" y="273"/>
                  </a:cubicBezTo>
                  <a:cubicBezTo>
                    <a:pt x="3" y="272"/>
                    <a:pt x="2" y="271"/>
                    <a:pt x="0" y="271"/>
                  </a:cubicBezTo>
                  <a:cubicBezTo>
                    <a:pt x="1" y="263"/>
                    <a:pt x="5" y="257"/>
                    <a:pt x="7" y="251"/>
                  </a:cubicBezTo>
                  <a:cubicBezTo>
                    <a:pt x="10" y="243"/>
                    <a:pt x="14" y="236"/>
                    <a:pt x="17" y="228"/>
                  </a:cubicBezTo>
                  <a:cubicBezTo>
                    <a:pt x="20" y="219"/>
                    <a:pt x="24" y="209"/>
                    <a:pt x="28" y="200"/>
                  </a:cubicBezTo>
                  <a:cubicBezTo>
                    <a:pt x="33" y="185"/>
                    <a:pt x="39" y="172"/>
                    <a:pt x="45" y="158"/>
                  </a:cubicBezTo>
                  <a:cubicBezTo>
                    <a:pt x="48" y="149"/>
                    <a:pt x="51" y="141"/>
                    <a:pt x="55" y="133"/>
                  </a:cubicBezTo>
                  <a:cubicBezTo>
                    <a:pt x="59" y="123"/>
                    <a:pt x="63" y="112"/>
                    <a:pt x="67" y="102"/>
                  </a:cubicBezTo>
                  <a:cubicBezTo>
                    <a:pt x="74" y="88"/>
                    <a:pt x="78" y="74"/>
                    <a:pt x="84" y="61"/>
                  </a:cubicBezTo>
                  <a:cubicBezTo>
                    <a:pt x="86" y="56"/>
                    <a:pt x="89" y="50"/>
                    <a:pt x="90" y="44"/>
                  </a:cubicBezTo>
                  <a:cubicBezTo>
                    <a:pt x="91" y="41"/>
                    <a:pt x="93" y="38"/>
                    <a:pt x="94" y="35"/>
                  </a:cubicBezTo>
                  <a:cubicBezTo>
                    <a:pt x="98" y="28"/>
                    <a:pt x="99" y="21"/>
                    <a:pt x="102" y="15"/>
                  </a:cubicBezTo>
                  <a:cubicBezTo>
                    <a:pt x="104" y="10"/>
                    <a:pt x="105" y="3"/>
                    <a:pt x="111" y="0"/>
                  </a:cubicBezTo>
                  <a:cubicBezTo>
                    <a:pt x="112" y="1"/>
                    <a:pt x="114" y="2"/>
                    <a:pt x="115" y="2"/>
                  </a:cubicBez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8" name="Freeform 131">
              <a:extLst>
                <a:ext uri="{FF2B5EF4-FFF2-40B4-BE49-F238E27FC236}">
                  <a16:creationId xmlns:a16="http://schemas.microsoft.com/office/drawing/2014/main" id="{693887F2-FF6C-5C93-5C65-30AC28CB6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388" y="2166938"/>
              <a:ext cx="242888" cy="571500"/>
            </a:xfrm>
            <a:custGeom>
              <a:avLst/>
              <a:gdLst>
                <a:gd name="T0" fmla="*/ 2 w 116"/>
                <a:gd name="T1" fmla="*/ 271 h 273"/>
                <a:gd name="T2" fmla="*/ 5 w 116"/>
                <a:gd name="T3" fmla="*/ 258 h 273"/>
                <a:gd name="T4" fmla="*/ 20 w 116"/>
                <a:gd name="T5" fmla="*/ 221 h 273"/>
                <a:gd name="T6" fmla="*/ 41 w 116"/>
                <a:gd name="T7" fmla="*/ 170 h 273"/>
                <a:gd name="T8" fmla="*/ 58 w 116"/>
                <a:gd name="T9" fmla="*/ 126 h 273"/>
                <a:gd name="T10" fmla="*/ 81 w 116"/>
                <a:gd name="T11" fmla="*/ 70 h 273"/>
                <a:gd name="T12" fmla="*/ 94 w 116"/>
                <a:gd name="T13" fmla="*/ 39 h 273"/>
                <a:gd name="T14" fmla="*/ 107 w 116"/>
                <a:gd name="T15" fmla="*/ 5 h 273"/>
                <a:gd name="T16" fmla="*/ 112 w 116"/>
                <a:gd name="T17" fmla="*/ 1 h 273"/>
                <a:gd name="T18" fmla="*/ 116 w 116"/>
                <a:gd name="T19" fmla="*/ 3 h 273"/>
                <a:gd name="T20" fmla="*/ 112 w 116"/>
                <a:gd name="T21" fmla="*/ 7 h 273"/>
                <a:gd name="T22" fmla="*/ 101 w 116"/>
                <a:gd name="T23" fmla="*/ 33 h 273"/>
                <a:gd name="T24" fmla="*/ 84 w 116"/>
                <a:gd name="T25" fmla="*/ 75 h 273"/>
                <a:gd name="T26" fmla="*/ 67 w 116"/>
                <a:gd name="T27" fmla="*/ 118 h 273"/>
                <a:gd name="T28" fmla="*/ 50 w 116"/>
                <a:gd name="T29" fmla="*/ 159 h 273"/>
                <a:gd name="T30" fmla="*/ 36 w 116"/>
                <a:gd name="T31" fmla="*/ 193 h 273"/>
                <a:gd name="T32" fmla="*/ 28 w 116"/>
                <a:gd name="T33" fmla="*/ 214 h 273"/>
                <a:gd name="T34" fmla="*/ 23 w 116"/>
                <a:gd name="T35" fmla="*/ 227 h 273"/>
                <a:gd name="T36" fmla="*/ 8 w 116"/>
                <a:gd name="T37" fmla="*/ 262 h 273"/>
                <a:gd name="T38" fmla="*/ 5 w 116"/>
                <a:gd name="T39" fmla="*/ 273 h 273"/>
                <a:gd name="T40" fmla="*/ 2 w 116"/>
                <a:gd name="T41" fmla="*/ 27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273">
                  <a:moveTo>
                    <a:pt x="2" y="271"/>
                  </a:moveTo>
                  <a:cubicBezTo>
                    <a:pt x="0" y="266"/>
                    <a:pt x="4" y="262"/>
                    <a:pt x="5" y="258"/>
                  </a:cubicBezTo>
                  <a:cubicBezTo>
                    <a:pt x="10" y="246"/>
                    <a:pt x="14" y="233"/>
                    <a:pt x="20" y="221"/>
                  </a:cubicBezTo>
                  <a:cubicBezTo>
                    <a:pt x="27" y="204"/>
                    <a:pt x="34" y="187"/>
                    <a:pt x="41" y="170"/>
                  </a:cubicBezTo>
                  <a:cubicBezTo>
                    <a:pt x="47" y="156"/>
                    <a:pt x="53" y="141"/>
                    <a:pt x="58" y="126"/>
                  </a:cubicBezTo>
                  <a:cubicBezTo>
                    <a:pt x="66" y="107"/>
                    <a:pt x="74" y="88"/>
                    <a:pt x="81" y="70"/>
                  </a:cubicBezTo>
                  <a:cubicBezTo>
                    <a:pt x="85" y="59"/>
                    <a:pt x="90" y="49"/>
                    <a:pt x="94" y="39"/>
                  </a:cubicBezTo>
                  <a:cubicBezTo>
                    <a:pt x="98" y="28"/>
                    <a:pt x="104" y="17"/>
                    <a:pt x="107" y="5"/>
                  </a:cubicBezTo>
                  <a:cubicBezTo>
                    <a:pt x="107" y="3"/>
                    <a:pt x="108" y="0"/>
                    <a:pt x="112" y="1"/>
                  </a:cubicBezTo>
                  <a:cubicBezTo>
                    <a:pt x="113" y="2"/>
                    <a:pt x="115" y="1"/>
                    <a:pt x="116" y="3"/>
                  </a:cubicBezTo>
                  <a:cubicBezTo>
                    <a:pt x="113" y="3"/>
                    <a:pt x="112" y="5"/>
                    <a:pt x="112" y="7"/>
                  </a:cubicBezTo>
                  <a:cubicBezTo>
                    <a:pt x="108" y="16"/>
                    <a:pt x="104" y="24"/>
                    <a:pt x="101" y="33"/>
                  </a:cubicBezTo>
                  <a:cubicBezTo>
                    <a:pt x="95" y="47"/>
                    <a:pt x="90" y="61"/>
                    <a:pt x="84" y="75"/>
                  </a:cubicBezTo>
                  <a:cubicBezTo>
                    <a:pt x="78" y="89"/>
                    <a:pt x="73" y="104"/>
                    <a:pt x="67" y="118"/>
                  </a:cubicBezTo>
                  <a:cubicBezTo>
                    <a:pt x="61" y="131"/>
                    <a:pt x="56" y="145"/>
                    <a:pt x="50" y="159"/>
                  </a:cubicBezTo>
                  <a:cubicBezTo>
                    <a:pt x="45" y="170"/>
                    <a:pt x="41" y="182"/>
                    <a:pt x="36" y="193"/>
                  </a:cubicBezTo>
                  <a:cubicBezTo>
                    <a:pt x="34" y="200"/>
                    <a:pt x="31" y="207"/>
                    <a:pt x="28" y="214"/>
                  </a:cubicBezTo>
                  <a:cubicBezTo>
                    <a:pt x="26" y="218"/>
                    <a:pt x="24" y="223"/>
                    <a:pt x="23" y="227"/>
                  </a:cubicBezTo>
                  <a:cubicBezTo>
                    <a:pt x="18" y="239"/>
                    <a:pt x="13" y="250"/>
                    <a:pt x="8" y="262"/>
                  </a:cubicBezTo>
                  <a:cubicBezTo>
                    <a:pt x="7" y="266"/>
                    <a:pt x="5" y="269"/>
                    <a:pt x="5" y="273"/>
                  </a:cubicBezTo>
                  <a:cubicBezTo>
                    <a:pt x="4" y="273"/>
                    <a:pt x="3" y="272"/>
                    <a:pt x="2" y="271"/>
                  </a:cubicBezTo>
                  <a:close/>
                </a:path>
              </a:pathLst>
            </a:custGeom>
            <a:solidFill>
              <a:srgbClr val="B3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9" name="Freeform 132">
              <a:extLst>
                <a:ext uri="{FF2B5EF4-FFF2-40B4-BE49-F238E27FC236}">
                  <a16:creationId xmlns:a16="http://schemas.microsoft.com/office/drawing/2014/main" id="{EA3BA814-34C7-A104-8626-017AB90A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475" y="1905000"/>
              <a:ext cx="176213" cy="392113"/>
            </a:xfrm>
            <a:custGeom>
              <a:avLst/>
              <a:gdLst>
                <a:gd name="T0" fmla="*/ 72 w 84"/>
                <a:gd name="T1" fmla="*/ 185 h 187"/>
                <a:gd name="T2" fmla="*/ 66 w 84"/>
                <a:gd name="T3" fmla="*/ 186 h 187"/>
                <a:gd name="T4" fmla="*/ 58 w 84"/>
                <a:gd name="T5" fmla="*/ 179 h 187"/>
                <a:gd name="T6" fmla="*/ 56 w 84"/>
                <a:gd name="T7" fmla="*/ 174 h 187"/>
                <a:gd name="T8" fmla="*/ 45 w 84"/>
                <a:gd name="T9" fmla="*/ 139 h 187"/>
                <a:gd name="T10" fmla="*/ 37 w 84"/>
                <a:gd name="T11" fmla="*/ 117 h 187"/>
                <a:gd name="T12" fmla="*/ 29 w 84"/>
                <a:gd name="T13" fmla="*/ 90 h 187"/>
                <a:gd name="T14" fmla="*/ 24 w 84"/>
                <a:gd name="T15" fmla="*/ 81 h 187"/>
                <a:gd name="T16" fmla="*/ 23 w 84"/>
                <a:gd name="T17" fmla="*/ 76 h 187"/>
                <a:gd name="T18" fmla="*/ 17 w 84"/>
                <a:gd name="T19" fmla="*/ 62 h 187"/>
                <a:gd name="T20" fmla="*/ 14 w 84"/>
                <a:gd name="T21" fmla="*/ 54 h 187"/>
                <a:gd name="T22" fmla="*/ 2 w 84"/>
                <a:gd name="T23" fmla="*/ 7 h 187"/>
                <a:gd name="T24" fmla="*/ 2 w 84"/>
                <a:gd name="T25" fmla="*/ 1 h 187"/>
                <a:gd name="T26" fmla="*/ 6 w 84"/>
                <a:gd name="T27" fmla="*/ 5 h 187"/>
                <a:gd name="T28" fmla="*/ 16 w 84"/>
                <a:gd name="T29" fmla="*/ 26 h 187"/>
                <a:gd name="T30" fmla="*/ 26 w 84"/>
                <a:gd name="T31" fmla="*/ 43 h 187"/>
                <a:gd name="T32" fmla="*/ 30 w 84"/>
                <a:gd name="T33" fmla="*/ 46 h 187"/>
                <a:gd name="T34" fmla="*/ 27 w 84"/>
                <a:gd name="T35" fmla="*/ 48 h 187"/>
                <a:gd name="T36" fmla="*/ 26 w 84"/>
                <a:gd name="T37" fmla="*/ 51 h 187"/>
                <a:gd name="T38" fmla="*/ 33 w 84"/>
                <a:gd name="T39" fmla="*/ 67 h 187"/>
                <a:gd name="T40" fmla="*/ 42 w 84"/>
                <a:gd name="T41" fmla="*/ 93 h 187"/>
                <a:gd name="T42" fmla="*/ 54 w 84"/>
                <a:gd name="T43" fmla="*/ 129 h 187"/>
                <a:gd name="T44" fmla="*/ 66 w 84"/>
                <a:gd name="T45" fmla="*/ 169 h 187"/>
                <a:gd name="T46" fmla="*/ 69 w 84"/>
                <a:gd name="T47" fmla="*/ 181 h 187"/>
                <a:gd name="T48" fmla="*/ 74 w 84"/>
                <a:gd name="T49" fmla="*/ 183 h 187"/>
                <a:gd name="T50" fmla="*/ 84 w 84"/>
                <a:gd name="T51" fmla="*/ 181 h 187"/>
                <a:gd name="T52" fmla="*/ 72 w 84"/>
                <a:gd name="T53" fmla="*/ 185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187">
                  <a:moveTo>
                    <a:pt x="72" y="185"/>
                  </a:moveTo>
                  <a:cubicBezTo>
                    <a:pt x="70" y="185"/>
                    <a:pt x="68" y="185"/>
                    <a:pt x="66" y="186"/>
                  </a:cubicBezTo>
                  <a:cubicBezTo>
                    <a:pt x="61" y="187"/>
                    <a:pt x="58" y="184"/>
                    <a:pt x="58" y="179"/>
                  </a:cubicBezTo>
                  <a:cubicBezTo>
                    <a:pt x="59" y="176"/>
                    <a:pt x="56" y="176"/>
                    <a:pt x="56" y="174"/>
                  </a:cubicBezTo>
                  <a:cubicBezTo>
                    <a:pt x="52" y="162"/>
                    <a:pt x="48" y="151"/>
                    <a:pt x="45" y="139"/>
                  </a:cubicBezTo>
                  <a:cubicBezTo>
                    <a:pt x="43" y="132"/>
                    <a:pt x="40" y="125"/>
                    <a:pt x="37" y="117"/>
                  </a:cubicBezTo>
                  <a:cubicBezTo>
                    <a:pt x="33" y="109"/>
                    <a:pt x="31" y="99"/>
                    <a:pt x="29" y="90"/>
                  </a:cubicBezTo>
                  <a:cubicBezTo>
                    <a:pt x="28" y="87"/>
                    <a:pt x="27" y="83"/>
                    <a:pt x="24" y="81"/>
                  </a:cubicBezTo>
                  <a:cubicBezTo>
                    <a:pt x="22" y="79"/>
                    <a:pt x="23" y="77"/>
                    <a:pt x="23" y="76"/>
                  </a:cubicBezTo>
                  <a:cubicBezTo>
                    <a:pt x="22" y="71"/>
                    <a:pt x="20" y="66"/>
                    <a:pt x="17" y="62"/>
                  </a:cubicBezTo>
                  <a:cubicBezTo>
                    <a:pt x="15" y="60"/>
                    <a:pt x="14" y="56"/>
                    <a:pt x="14" y="54"/>
                  </a:cubicBezTo>
                  <a:cubicBezTo>
                    <a:pt x="10" y="38"/>
                    <a:pt x="6" y="22"/>
                    <a:pt x="2" y="7"/>
                  </a:cubicBezTo>
                  <a:cubicBezTo>
                    <a:pt x="2" y="5"/>
                    <a:pt x="0" y="2"/>
                    <a:pt x="2" y="1"/>
                  </a:cubicBezTo>
                  <a:cubicBezTo>
                    <a:pt x="5" y="0"/>
                    <a:pt x="5" y="4"/>
                    <a:pt x="6" y="5"/>
                  </a:cubicBezTo>
                  <a:cubicBezTo>
                    <a:pt x="9" y="12"/>
                    <a:pt x="13" y="19"/>
                    <a:pt x="16" y="26"/>
                  </a:cubicBezTo>
                  <a:cubicBezTo>
                    <a:pt x="19" y="32"/>
                    <a:pt x="23" y="37"/>
                    <a:pt x="26" y="43"/>
                  </a:cubicBezTo>
                  <a:cubicBezTo>
                    <a:pt x="27" y="45"/>
                    <a:pt x="28" y="46"/>
                    <a:pt x="30" y="46"/>
                  </a:cubicBezTo>
                  <a:cubicBezTo>
                    <a:pt x="30" y="47"/>
                    <a:pt x="28" y="48"/>
                    <a:pt x="27" y="48"/>
                  </a:cubicBezTo>
                  <a:cubicBezTo>
                    <a:pt x="26" y="49"/>
                    <a:pt x="25" y="50"/>
                    <a:pt x="26" y="51"/>
                  </a:cubicBezTo>
                  <a:cubicBezTo>
                    <a:pt x="31" y="56"/>
                    <a:pt x="31" y="62"/>
                    <a:pt x="33" y="67"/>
                  </a:cubicBezTo>
                  <a:cubicBezTo>
                    <a:pt x="35" y="76"/>
                    <a:pt x="39" y="84"/>
                    <a:pt x="42" y="93"/>
                  </a:cubicBezTo>
                  <a:cubicBezTo>
                    <a:pt x="47" y="105"/>
                    <a:pt x="49" y="117"/>
                    <a:pt x="54" y="129"/>
                  </a:cubicBezTo>
                  <a:cubicBezTo>
                    <a:pt x="59" y="142"/>
                    <a:pt x="62" y="156"/>
                    <a:pt x="66" y="169"/>
                  </a:cubicBezTo>
                  <a:cubicBezTo>
                    <a:pt x="67" y="173"/>
                    <a:pt x="70" y="176"/>
                    <a:pt x="69" y="181"/>
                  </a:cubicBezTo>
                  <a:cubicBezTo>
                    <a:pt x="69" y="182"/>
                    <a:pt x="71" y="184"/>
                    <a:pt x="74" y="183"/>
                  </a:cubicBezTo>
                  <a:cubicBezTo>
                    <a:pt x="77" y="182"/>
                    <a:pt x="80" y="181"/>
                    <a:pt x="84" y="181"/>
                  </a:cubicBezTo>
                  <a:cubicBezTo>
                    <a:pt x="80" y="183"/>
                    <a:pt x="76" y="184"/>
                    <a:pt x="72" y="185"/>
                  </a:cubicBezTo>
                  <a:close/>
                </a:path>
              </a:pathLst>
            </a:custGeom>
            <a:solidFill>
              <a:srgbClr val="FCD9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0" name="Freeform 133">
              <a:extLst>
                <a:ext uri="{FF2B5EF4-FFF2-40B4-BE49-F238E27FC236}">
                  <a16:creationId xmlns:a16="http://schemas.microsoft.com/office/drawing/2014/main" id="{808D9BFB-CEA8-F5FC-E8F6-3C21EBF1D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713" y="1887538"/>
              <a:ext cx="55563" cy="217488"/>
            </a:xfrm>
            <a:custGeom>
              <a:avLst/>
              <a:gdLst>
                <a:gd name="T0" fmla="*/ 19 w 27"/>
                <a:gd name="T1" fmla="*/ 35 h 104"/>
                <a:gd name="T2" fmla="*/ 10 w 27"/>
                <a:gd name="T3" fmla="*/ 18 h 104"/>
                <a:gd name="T4" fmla="*/ 5 w 27"/>
                <a:gd name="T5" fmla="*/ 11 h 104"/>
                <a:gd name="T6" fmla="*/ 20 w 27"/>
                <a:gd name="T7" fmla="*/ 71 h 104"/>
                <a:gd name="T8" fmla="*/ 26 w 27"/>
                <a:gd name="T9" fmla="*/ 97 h 104"/>
                <a:gd name="T10" fmla="*/ 27 w 27"/>
                <a:gd name="T11" fmla="*/ 101 h 104"/>
                <a:gd name="T12" fmla="*/ 25 w 27"/>
                <a:gd name="T13" fmla="*/ 104 h 104"/>
                <a:gd name="T14" fmla="*/ 23 w 27"/>
                <a:gd name="T15" fmla="*/ 102 h 104"/>
                <a:gd name="T16" fmla="*/ 12 w 27"/>
                <a:gd name="T17" fmla="*/ 75 h 104"/>
                <a:gd name="T18" fmla="*/ 4 w 27"/>
                <a:gd name="T19" fmla="*/ 55 h 104"/>
                <a:gd name="T20" fmla="*/ 15 w 27"/>
                <a:gd name="T21" fmla="*/ 79 h 104"/>
                <a:gd name="T22" fmla="*/ 23 w 27"/>
                <a:gd name="T23" fmla="*/ 96 h 104"/>
                <a:gd name="T24" fmla="*/ 24 w 27"/>
                <a:gd name="T25" fmla="*/ 96 h 104"/>
                <a:gd name="T26" fmla="*/ 0 w 27"/>
                <a:gd name="T27" fmla="*/ 0 h 104"/>
                <a:gd name="T28" fmla="*/ 2 w 27"/>
                <a:gd name="T29" fmla="*/ 0 h 104"/>
                <a:gd name="T30" fmla="*/ 19 w 27"/>
                <a:gd name="T31" fmla="*/ 33 h 104"/>
                <a:gd name="T32" fmla="*/ 19 w 27"/>
                <a:gd name="T33" fmla="*/ 3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104">
                  <a:moveTo>
                    <a:pt x="19" y="35"/>
                  </a:moveTo>
                  <a:cubicBezTo>
                    <a:pt x="15" y="30"/>
                    <a:pt x="13" y="24"/>
                    <a:pt x="10" y="18"/>
                  </a:cubicBezTo>
                  <a:cubicBezTo>
                    <a:pt x="8" y="15"/>
                    <a:pt x="7" y="13"/>
                    <a:pt x="5" y="11"/>
                  </a:cubicBezTo>
                  <a:cubicBezTo>
                    <a:pt x="10" y="31"/>
                    <a:pt x="14" y="51"/>
                    <a:pt x="20" y="71"/>
                  </a:cubicBezTo>
                  <a:cubicBezTo>
                    <a:pt x="22" y="80"/>
                    <a:pt x="24" y="89"/>
                    <a:pt x="26" y="97"/>
                  </a:cubicBezTo>
                  <a:cubicBezTo>
                    <a:pt x="27" y="99"/>
                    <a:pt x="27" y="100"/>
                    <a:pt x="27" y="101"/>
                  </a:cubicBezTo>
                  <a:cubicBezTo>
                    <a:pt x="27" y="103"/>
                    <a:pt x="27" y="104"/>
                    <a:pt x="25" y="104"/>
                  </a:cubicBezTo>
                  <a:cubicBezTo>
                    <a:pt x="24" y="104"/>
                    <a:pt x="24" y="103"/>
                    <a:pt x="23" y="102"/>
                  </a:cubicBezTo>
                  <a:cubicBezTo>
                    <a:pt x="19" y="93"/>
                    <a:pt x="15" y="84"/>
                    <a:pt x="12" y="75"/>
                  </a:cubicBezTo>
                  <a:cubicBezTo>
                    <a:pt x="9" y="69"/>
                    <a:pt x="6" y="62"/>
                    <a:pt x="4" y="55"/>
                  </a:cubicBezTo>
                  <a:cubicBezTo>
                    <a:pt x="9" y="62"/>
                    <a:pt x="12" y="71"/>
                    <a:pt x="15" y="79"/>
                  </a:cubicBezTo>
                  <a:cubicBezTo>
                    <a:pt x="17" y="85"/>
                    <a:pt x="20" y="90"/>
                    <a:pt x="23" y="96"/>
                  </a:cubicBezTo>
                  <a:cubicBezTo>
                    <a:pt x="23" y="96"/>
                    <a:pt x="24" y="96"/>
                    <a:pt x="24" y="96"/>
                  </a:cubicBezTo>
                  <a:cubicBezTo>
                    <a:pt x="16" y="64"/>
                    <a:pt x="8" y="32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8" y="11"/>
                    <a:pt x="14" y="22"/>
                    <a:pt x="19" y="33"/>
                  </a:cubicBezTo>
                  <a:cubicBezTo>
                    <a:pt x="19" y="34"/>
                    <a:pt x="19" y="34"/>
                    <a:pt x="19" y="35"/>
                  </a:cubicBezTo>
                  <a:close/>
                </a:path>
              </a:pathLst>
            </a:custGeom>
            <a:solidFill>
              <a:srgbClr val="D5E2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1" name="Freeform 134">
              <a:extLst>
                <a:ext uri="{FF2B5EF4-FFF2-40B4-BE49-F238E27FC236}">
                  <a16:creationId xmlns:a16="http://schemas.microsoft.com/office/drawing/2014/main" id="{D760C3DF-D91B-FC7A-799B-967E99D0F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4838" y="2619375"/>
              <a:ext cx="15875" cy="19050"/>
            </a:xfrm>
            <a:custGeom>
              <a:avLst/>
              <a:gdLst>
                <a:gd name="T0" fmla="*/ 8 w 8"/>
                <a:gd name="T1" fmla="*/ 0 h 9"/>
                <a:gd name="T2" fmla="*/ 1 w 8"/>
                <a:gd name="T3" fmla="*/ 9 h 9"/>
                <a:gd name="T4" fmla="*/ 0 w 8"/>
                <a:gd name="T5" fmla="*/ 9 h 9"/>
                <a:gd name="T6" fmla="*/ 0 w 8"/>
                <a:gd name="T7" fmla="*/ 8 h 9"/>
                <a:gd name="T8" fmla="*/ 8 w 8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8" y="0"/>
                  </a:moveTo>
                  <a:cubicBezTo>
                    <a:pt x="7" y="4"/>
                    <a:pt x="5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4" y="7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FBD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2" name="Freeform 135">
              <a:extLst>
                <a:ext uri="{FF2B5EF4-FFF2-40B4-BE49-F238E27FC236}">
                  <a16:creationId xmlns:a16="http://schemas.microsoft.com/office/drawing/2014/main" id="{DDF9D040-F3D3-748C-339F-CC3A4B5A0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5475" y="2600325"/>
              <a:ext cx="9525" cy="12700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6 h 6"/>
                <a:gd name="T4" fmla="*/ 5 w 5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cubicBezTo>
                    <a:pt x="5" y="4"/>
                    <a:pt x="3" y="6"/>
                    <a:pt x="0" y="6"/>
                  </a:cubicBezTo>
                  <a:cubicBezTo>
                    <a:pt x="1" y="4"/>
                    <a:pt x="3" y="2"/>
                    <a:pt x="5" y="0"/>
                  </a:cubicBezTo>
                  <a:close/>
                </a:path>
              </a:pathLst>
            </a:custGeom>
            <a:solidFill>
              <a:srgbClr val="FBDB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3" name="Freeform 136">
              <a:extLst>
                <a:ext uri="{FF2B5EF4-FFF2-40B4-BE49-F238E27FC236}">
                  <a16:creationId xmlns:a16="http://schemas.microsoft.com/office/drawing/2014/main" id="{104C0C0D-DDE9-443B-551A-93BEC75B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6163" y="2460625"/>
              <a:ext cx="9525" cy="15875"/>
            </a:xfrm>
            <a:custGeom>
              <a:avLst/>
              <a:gdLst>
                <a:gd name="T0" fmla="*/ 5 w 5"/>
                <a:gd name="T1" fmla="*/ 6 h 8"/>
                <a:gd name="T2" fmla="*/ 3 w 5"/>
                <a:gd name="T3" fmla="*/ 8 h 8"/>
                <a:gd name="T4" fmla="*/ 0 w 5"/>
                <a:gd name="T5" fmla="*/ 0 h 8"/>
                <a:gd name="T6" fmla="*/ 5 w 5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5" y="6"/>
                  </a:moveTo>
                  <a:cubicBezTo>
                    <a:pt x="4" y="6"/>
                    <a:pt x="4" y="7"/>
                    <a:pt x="3" y="8"/>
                  </a:cubicBezTo>
                  <a:cubicBezTo>
                    <a:pt x="2" y="6"/>
                    <a:pt x="1" y="3"/>
                    <a:pt x="0" y="0"/>
                  </a:cubicBezTo>
                  <a:cubicBezTo>
                    <a:pt x="2" y="2"/>
                    <a:pt x="4" y="4"/>
                    <a:pt x="5" y="6"/>
                  </a:cubicBezTo>
                  <a:close/>
                </a:path>
              </a:pathLst>
            </a:custGeom>
            <a:solidFill>
              <a:srgbClr val="FCD4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4" name="Freeform 137">
              <a:extLst>
                <a:ext uri="{FF2B5EF4-FFF2-40B4-BE49-F238E27FC236}">
                  <a16:creationId xmlns:a16="http://schemas.microsoft.com/office/drawing/2014/main" id="{EB148176-C05F-41CD-E1A0-575D802E7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0" y="2679700"/>
              <a:ext cx="9525" cy="22225"/>
            </a:xfrm>
            <a:custGeom>
              <a:avLst/>
              <a:gdLst>
                <a:gd name="T0" fmla="*/ 0 w 5"/>
                <a:gd name="T1" fmla="*/ 0 h 11"/>
                <a:gd name="T2" fmla="*/ 4 w 5"/>
                <a:gd name="T3" fmla="*/ 8 h 11"/>
                <a:gd name="T4" fmla="*/ 3 w 5"/>
                <a:gd name="T5" fmla="*/ 11 h 11"/>
                <a:gd name="T6" fmla="*/ 0 w 5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3" y="0"/>
                    <a:pt x="5" y="5"/>
                    <a:pt x="4" y="8"/>
                  </a:cubicBezTo>
                  <a:cubicBezTo>
                    <a:pt x="4" y="9"/>
                    <a:pt x="3" y="10"/>
                    <a:pt x="3" y="11"/>
                  </a:cubicBezTo>
                  <a:cubicBezTo>
                    <a:pt x="1" y="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CD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5" name="Freeform 138">
              <a:extLst>
                <a:ext uri="{FF2B5EF4-FFF2-40B4-BE49-F238E27FC236}">
                  <a16:creationId xmlns:a16="http://schemas.microsoft.com/office/drawing/2014/main" id="{F71848C8-C59B-161B-8127-8561B9B2D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738" y="2239963"/>
              <a:ext cx="4763" cy="6350"/>
            </a:xfrm>
            <a:custGeom>
              <a:avLst/>
              <a:gdLst>
                <a:gd name="T0" fmla="*/ 2 w 2"/>
                <a:gd name="T1" fmla="*/ 1 h 3"/>
                <a:gd name="T2" fmla="*/ 1 w 2"/>
                <a:gd name="T3" fmla="*/ 3 h 3"/>
                <a:gd name="T4" fmla="*/ 0 w 2"/>
                <a:gd name="T5" fmla="*/ 1 h 3"/>
                <a:gd name="T6" fmla="*/ 1 w 2"/>
                <a:gd name="T7" fmla="*/ 0 h 3"/>
                <a:gd name="T8" fmla="*/ 2 w 2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cubicBezTo>
                    <a:pt x="2" y="2"/>
                    <a:pt x="1" y="3"/>
                    <a:pt x="1" y="3"/>
                  </a:cubicBezTo>
                  <a:cubicBezTo>
                    <a:pt x="0" y="3"/>
                    <a:pt x="0" y="2"/>
                    <a:pt x="0" y="1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DDA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6" name="Freeform 139">
              <a:extLst>
                <a:ext uri="{FF2B5EF4-FFF2-40B4-BE49-F238E27FC236}">
                  <a16:creationId xmlns:a16="http://schemas.microsoft.com/office/drawing/2014/main" id="{4E24E4A7-20A3-FEB7-EDDD-069CC34D6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6113" y="2501900"/>
              <a:ext cx="11113" cy="12700"/>
            </a:xfrm>
            <a:custGeom>
              <a:avLst/>
              <a:gdLst>
                <a:gd name="T0" fmla="*/ 0 w 5"/>
                <a:gd name="T1" fmla="*/ 6 h 6"/>
                <a:gd name="T2" fmla="*/ 4 w 5"/>
                <a:gd name="T3" fmla="*/ 0 h 6"/>
                <a:gd name="T4" fmla="*/ 5 w 5"/>
                <a:gd name="T5" fmla="*/ 2 h 6"/>
                <a:gd name="T6" fmla="*/ 0 w 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cubicBezTo>
                    <a:pt x="0" y="2"/>
                    <a:pt x="2" y="1"/>
                    <a:pt x="4" y="0"/>
                  </a:cubicBezTo>
                  <a:cubicBezTo>
                    <a:pt x="5" y="0"/>
                    <a:pt x="5" y="1"/>
                    <a:pt x="5" y="2"/>
                  </a:cubicBezTo>
                  <a:cubicBezTo>
                    <a:pt x="5" y="5"/>
                    <a:pt x="2" y="4"/>
                    <a:pt x="0" y="6"/>
                  </a:cubicBezTo>
                  <a:close/>
                </a:path>
              </a:pathLst>
            </a:custGeom>
            <a:solidFill>
              <a:srgbClr val="FBD1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033" name="Grupo 2032">
            <a:extLst>
              <a:ext uri="{FF2B5EF4-FFF2-40B4-BE49-F238E27FC236}">
                <a16:creationId xmlns:a16="http://schemas.microsoft.com/office/drawing/2014/main" id="{2DEA73F4-93B6-A426-2EF9-C88D553F1EBA}"/>
              </a:ext>
            </a:extLst>
          </p:cNvPr>
          <p:cNvGrpSpPr/>
          <p:nvPr/>
        </p:nvGrpSpPr>
        <p:grpSpPr>
          <a:xfrm>
            <a:off x="6751638" y="82551"/>
            <a:ext cx="2298700" cy="306386"/>
            <a:chOff x="6751638" y="82551"/>
            <a:chExt cx="2298700" cy="306386"/>
          </a:xfrm>
        </p:grpSpPr>
        <p:sp>
          <p:nvSpPr>
            <p:cNvPr id="1943" name="Freeform 143">
              <a:extLst>
                <a:ext uri="{FF2B5EF4-FFF2-40B4-BE49-F238E27FC236}">
                  <a16:creationId xmlns:a16="http://schemas.microsoft.com/office/drawing/2014/main" id="{61520412-3562-A185-358E-68E9B9A8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9150" y="84138"/>
              <a:ext cx="274638" cy="301624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5" name="Freeform 144">
              <a:extLst>
                <a:ext uri="{FF2B5EF4-FFF2-40B4-BE49-F238E27FC236}">
                  <a16:creationId xmlns:a16="http://schemas.microsoft.com/office/drawing/2014/main" id="{DEB4E713-9E5C-4337-A5AF-C92BE9118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84138"/>
              <a:ext cx="274638" cy="304799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17" name="Freeform 145">
              <a:extLst>
                <a:ext uri="{FF2B5EF4-FFF2-40B4-BE49-F238E27FC236}">
                  <a16:creationId xmlns:a16="http://schemas.microsoft.com/office/drawing/2014/main" id="{150630FF-DF22-DD67-7EA5-1553DD75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8188" y="84138"/>
              <a:ext cx="276225" cy="301624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2" name="Freeform 146">
              <a:extLst>
                <a:ext uri="{FF2B5EF4-FFF2-40B4-BE49-F238E27FC236}">
                  <a16:creationId xmlns:a16="http://schemas.microsoft.com/office/drawing/2014/main" id="{405A17C8-7065-056C-DDA0-85E26DA51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2600" y="84138"/>
              <a:ext cx="273050" cy="301624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3" name="Freeform 147">
              <a:extLst>
                <a:ext uri="{FF2B5EF4-FFF2-40B4-BE49-F238E27FC236}">
                  <a16:creationId xmlns:a16="http://schemas.microsoft.com/office/drawing/2014/main" id="{938C5F98-FC97-5C28-7C40-67464DA80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7913" y="84138"/>
              <a:ext cx="271463" cy="304799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4" name="Freeform 148">
              <a:extLst>
                <a:ext uri="{FF2B5EF4-FFF2-40B4-BE49-F238E27FC236}">
                  <a16:creationId xmlns:a16="http://schemas.microsoft.com/office/drawing/2014/main" id="{9A83F0CB-20C7-07A0-A521-9C444A1D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1638" y="82551"/>
              <a:ext cx="273050" cy="303212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5" name="Freeform 149">
              <a:extLst>
                <a:ext uri="{FF2B5EF4-FFF2-40B4-BE49-F238E27FC236}">
                  <a16:creationId xmlns:a16="http://schemas.microsoft.com/office/drawing/2014/main" id="{6F59D0B9-5359-C915-8A5F-AE4A5D537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6050" y="84138"/>
              <a:ext cx="273050" cy="304799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6" name="Freeform 150">
              <a:extLst>
                <a:ext uri="{FF2B5EF4-FFF2-40B4-BE49-F238E27FC236}">
                  <a16:creationId xmlns:a16="http://schemas.microsoft.com/office/drawing/2014/main" id="{1B9526EC-DB25-CDA9-6DDD-71399E17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2175" y="171450"/>
              <a:ext cx="125413" cy="130175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7" name="Freeform 151">
              <a:extLst>
                <a:ext uri="{FF2B5EF4-FFF2-40B4-BE49-F238E27FC236}">
                  <a16:creationId xmlns:a16="http://schemas.microsoft.com/office/drawing/2014/main" id="{3A0164B9-1416-9A4D-8020-318A5D580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8725" y="17145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8" name="Freeform 152">
              <a:extLst>
                <a:ext uri="{FF2B5EF4-FFF2-40B4-BE49-F238E27FC236}">
                  <a16:creationId xmlns:a16="http://schemas.microsoft.com/office/drawing/2014/main" id="{54ADF288-5086-7C52-67DE-39A9DA0A3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17145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29" name="Freeform 153">
              <a:extLst>
                <a:ext uri="{FF2B5EF4-FFF2-40B4-BE49-F238E27FC236}">
                  <a16:creationId xmlns:a16="http://schemas.microsoft.com/office/drawing/2014/main" id="{AB3CA4F3-096B-55F4-F52D-62FAFAC42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625" y="171450"/>
              <a:ext cx="125413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0" name="Freeform 154">
              <a:extLst>
                <a:ext uri="{FF2B5EF4-FFF2-40B4-BE49-F238E27FC236}">
                  <a16:creationId xmlns:a16="http://schemas.microsoft.com/office/drawing/2014/main" id="{164B0F4F-7EC1-D76E-BEBA-BBC1EE50A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169863"/>
              <a:ext cx="125413" cy="131762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1" name="Freeform 155">
              <a:extLst>
                <a:ext uri="{FF2B5EF4-FFF2-40B4-BE49-F238E27FC236}">
                  <a16:creationId xmlns:a16="http://schemas.microsoft.com/office/drawing/2014/main" id="{35D7B538-C6BF-90C0-36E3-C88A4371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50" y="171450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32" name="Freeform 156">
              <a:extLst>
                <a:ext uri="{FF2B5EF4-FFF2-40B4-BE49-F238E27FC236}">
                  <a16:creationId xmlns:a16="http://schemas.microsoft.com/office/drawing/2014/main" id="{EC36CD3D-4647-0591-15FE-3B54EE52D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7488" y="171450"/>
              <a:ext cx="125413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64264579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8" name="Google Shape;1698;p62"/>
          <p:cNvSpPr txBox="1">
            <a:spLocks noGrp="1"/>
          </p:cNvSpPr>
          <p:nvPr>
            <p:ph type="title"/>
          </p:nvPr>
        </p:nvSpPr>
        <p:spPr>
          <a:xfrm>
            <a:off x="1243638" y="1594319"/>
            <a:ext cx="16056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Mercury</a:t>
            </a:r>
            <a:endParaRPr/>
          </a:p>
        </p:txBody>
      </p:sp>
      <p:sp>
        <p:nvSpPr>
          <p:cNvPr id="1699" name="Google Shape;1699;p62"/>
          <p:cNvSpPr txBox="1">
            <a:spLocks noGrp="1"/>
          </p:cNvSpPr>
          <p:nvPr>
            <p:ph type="subTitle" idx="1"/>
          </p:nvPr>
        </p:nvSpPr>
        <p:spPr>
          <a:xfrm>
            <a:off x="721938" y="2188875"/>
            <a:ext cx="21306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</a:t>
            </a:r>
            <a:endParaRPr/>
          </a:p>
        </p:txBody>
      </p:sp>
      <p:sp>
        <p:nvSpPr>
          <p:cNvPr id="1700" name="Google Shape;1700;p62"/>
          <p:cNvSpPr txBox="1">
            <a:spLocks noGrp="1"/>
          </p:cNvSpPr>
          <p:nvPr>
            <p:ph type="title" idx="2"/>
          </p:nvPr>
        </p:nvSpPr>
        <p:spPr>
          <a:xfrm>
            <a:off x="4024763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1701" name="Google Shape;1701;p62"/>
          <p:cNvSpPr txBox="1">
            <a:spLocks noGrp="1"/>
          </p:cNvSpPr>
          <p:nvPr>
            <p:ph type="subTitle" idx="3"/>
          </p:nvPr>
        </p:nvSpPr>
        <p:spPr>
          <a:xfrm>
            <a:off x="3503363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is hot</a:t>
            </a:r>
            <a:endParaRPr/>
          </a:p>
        </p:txBody>
      </p:sp>
      <p:sp>
        <p:nvSpPr>
          <p:cNvPr id="1702" name="Google Shape;1702;p62"/>
          <p:cNvSpPr txBox="1">
            <a:spLocks noGrp="1"/>
          </p:cNvSpPr>
          <p:nvPr>
            <p:ph type="title" idx="4"/>
          </p:nvPr>
        </p:nvSpPr>
        <p:spPr>
          <a:xfrm>
            <a:off x="124363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1703" name="Google Shape;1703;p62"/>
          <p:cNvSpPr txBox="1">
            <a:spLocks noGrp="1"/>
          </p:cNvSpPr>
          <p:nvPr>
            <p:ph type="subTitle" idx="5"/>
          </p:nvPr>
        </p:nvSpPr>
        <p:spPr>
          <a:xfrm>
            <a:off x="7203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biggest planet in the Solar System</a:t>
            </a:r>
            <a:endParaRPr/>
          </a:p>
        </p:txBody>
      </p:sp>
      <p:sp>
        <p:nvSpPr>
          <p:cNvPr id="1704" name="Google Shape;1704;p62"/>
          <p:cNvSpPr txBox="1">
            <a:spLocks noGrp="1"/>
          </p:cNvSpPr>
          <p:nvPr>
            <p:ph type="title" idx="6"/>
          </p:nvPr>
        </p:nvSpPr>
        <p:spPr>
          <a:xfrm>
            <a:off x="4024763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Saturn</a:t>
            </a:r>
            <a:endParaRPr/>
          </a:p>
        </p:txBody>
      </p:sp>
      <p:sp>
        <p:nvSpPr>
          <p:cNvPr id="1705" name="Google Shape;1705;p62"/>
          <p:cNvSpPr txBox="1">
            <a:spLocks noGrp="1"/>
          </p:cNvSpPr>
          <p:nvPr>
            <p:ph type="subTitle" idx="7"/>
          </p:nvPr>
        </p:nvSpPr>
        <p:spPr>
          <a:xfrm>
            <a:off x="3503375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Saturn is the ringed one and a gas giant</a:t>
            </a:r>
            <a:endParaRPr/>
          </a:p>
        </p:txBody>
      </p:sp>
      <p:sp>
        <p:nvSpPr>
          <p:cNvPr id="1706" name="Google Shape;1706;p62"/>
          <p:cNvSpPr txBox="1">
            <a:spLocks noGrp="1"/>
          </p:cNvSpPr>
          <p:nvPr>
            <p:ph type="title" idx="8"/>
          </p:nvPr>
        </p:nvSpPr>
        <p:spPr>
          <a:xfrm>
            <a:off x="6809488" y="1594319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Mars</a:t>
            </a:r>
            <a:endParaRPr/>
          </a:p>
        </p:txBody>
      </p:sp>
      <p:sp>
        <p:nvSpPr>
          <p:cNvPr id="1707" name="Google Shape;1707;p62"/>
          <p:cNvSpPr txBox="1">
            <a:spLocks noGrp="1"/>
          </p:cNvSpPr>
          <p:nvPr>
            <p:ph type="subTitle" idx="9"/>
          </p:nvPr>
        </p:nvSpPr>
        <p:spPr>
          <a:xfrm>
            <a:off x="6285088" y="2188875"/>
            <a:ext cx="2130900" cy="832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Despite being red, Mars is a cold place</a:t>
            </a:r>
            <a:endParaRPr/>
          </a:p>
        </p:txBody>
      </p:sp>
      <p:sp>
        <p:nvSpPr>
          <p:cNvPr id="1708" name="Google Shape;1708;p62"/>
          <p:cNvSpPr txBox="1">
            <a:spLocks noGrp="1"/>
          </p:cNvSpPr>
          <p:nvPr>
            <p:ph type="title" idx="13"/>
          </p:nvPr>
        </p:nvSpPr>
        <p:spPr>
          <a:xfrm>
            <a:off x="6809488" y="3204344"/>
            <a:ext cx="1609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Neptune</a:t>
            </a:r>
            <a:endParaRPr/>
          </a:p>
        </p:txBody>
      </p:sp>
      <p:sp>
        <p:nvSpPr>
          <p:cNvPr id="1709" name="Google Shape;1709;p62"/>
          <p:cNvSpPr txBox="1">
            <a:spLocks noGrp="1"/>
          </p:cNvSpPr>
          <p:nvPr>
            <p:ph type="subTitle" idx="14"/>
          </p:nvPr>
        </p:nvSpPr>
        <p:spPr>
          <a:xfrm>
            <a:off x="6285100" y="3806192"/>
            <a:ext cx="2130600" cy="827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the farthest planet from the Sun</a:t>
            </a:r>
            <a:endParaRPr/>
          </a:p>
        </p:txBody>
      </p:sp>
      <p:sp>
        <p:nvSpPr>
          <p:cNvPr id="1710" name="Google Shape;1710;p62"/>
          <p:cNvSpPr txBox="1">
            <a:spLocks noGrp="1"/>
          </p:cNvSpPr>
          <p:nvPr>
            <p:ph type="title" idx="15"/>
          </p:nvPr>
        </p:nvSpPr>
        <p:spPr>
          <a:xfrm>
            <a:off x="2115450" y="538523"/>
            <a:ext cx="4913100" cy="72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Review of concepts</a:t>
            </a:r>
            <a:endParaRPr/>
          </a:p>
        </p:txBody>
      </p:sp>
      <p:sp>
        <p:nvSpPr>
          <p:cNvPr id="1711" name="Google Shape;1711;p62"/>
          <p:cNvSpPr/>
          <p:nvPr/>
        </p:nvSpPr>
        <p:spPr>
          <a:xfrm>
            <a:off x="721950" y="1767394"/>
            <a:ext cx="346200" cy="346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2" name="Google Shape;1712;p62"/>
          <p:cNvSpPr/>
          <p:nvPr/>
        </p:nvSpPr>
        <p:spPr>
          <a:xfrm>
            <a:off x="3503513" y="1767394"/>
            <a:ext cx="346200" cy="346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3" name="Google Shape;1713;p62"/>
          <p:cNvSpPr/>
          <p:nvPr/>
        </p:nvSpPr>
        <p:spPr>
          <a:xfrm>
            <a:off x="6284788" y="1767394"/>
            <a:ext cx="346200" cy="3462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4" name="Google Shape;1714;p62"/>
          <p:cNvSpPr/>
          <p:nvPr/>
        </p:nvSpPr>
        <p:spPr>
          <a:xfrm>
            <a:off x="721950" y="3360669"/>
            <a:ext cx="346200" cy="346200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5" name="Google Shape;1715;p62"/>
          <p:cNvSpPr/>
          <p:nvPr/>
        </p:nvSpPr>
        <p:spPr>
          <a:xfrm>
            <a:off x="3503513" y="3360669"/>
            <a:ext cx="346200" cy="346200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6" name="Google Shape;1716;p62"/>
          <p:cNvSpPr/>
          <p:nvPr/>
        </p:nvSpPr>
        <p:spPr>
          <a:xfrm>
            <a:off x="6284788" y="3360669"/>
            <a:ext cx="346200" cy="346200"/>
          </a:xfrm>
          <a:prstGeom prst="ellipse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" name="Grupo 17">
            <a:extLst>
              <a:ext uri="{FF2B5EF4-FFF2-40B4-BE49-F238E27FC236}">
                <a16:creationId xmlns:a16="http://schemas.microsoft.com/office/drawing/2014/main" id="{38A697A9-99ED-BD60-6AC8-8264ACB898CE}"/>
              </a:ext>
            </a:extLst>
          </p:cNvPr>
          <p:cNvGrpSpPr/>
          <p:nvPr/>
        </p:nvGrpSpPr>
        <p:grpSpPr>
          <a:xfrm>
            <a:off x="6751638" y="82551"/>
            <a:ext cx="2298700" cy="306386"/>
            <a:chOff x="6751638" y="82551"/>
            <a:chExt cx="2298700" cy="306386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B2C610BA-37A0-0DFC-38FC-7D4BAAC1C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9150" y="84138"/>
              <a:ext cx="274638" cy="301624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3770AF9D-1F52-2090-60A3-045257E96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84138"/>
              <a:ext cx="274638" cy="304799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7">
              <a:extLst>
                <a:ext uri="{FF2B5EF4-FFF2-40B4-BE49-F238E27FC236}">
                  <a16:creationId xmlns:a16="http://schemas.microsoft.com/office/drawing/2014/main" id="{562D2240-617A-4210-4086-DA1BD9A29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8188" y="84138"/>
              <a:ext cx="276225" cy="301624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A448CD78-9EAD-45AE-92C4-A63F78E17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2600" y="84138"/>
              <a:ext cx="273050" cy="301624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181DE7F2-7D4E-DA1A-5F58-78016FBDC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7913" y="84138"/>
              <a:ext cx="271463" cy="304799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88C0295F-4E3C-9177-5885-7BDDAD1F7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1638" y="82551"/>
              <a:ext cx="273050" cy="303212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1">
              <a:extLst>
                <a:ext uri="{FF2B5EF4-FFF2-40B4-BE49-F238E27FC236}">
                  <a16:creationId xmlns:a16="http://schemas.microsoft.com/office/drawing/2014/main" id="{80B74E42-10BC-FCCC-3F3D-E818B091B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6050" y="84138"/>
              <a:ext cx="273050" cy="304799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2">
              <a:extLst>
                <a:ext uri="{FF2B5EF4-FFF2-40B4-BE49-F238E27FC236}">
                  <a16:creationId xmlns:a16="http://schemas.microsoft.com/office/drawing/2014/main" id="{29F00769-1DB5-F5DF-0CAD-CD6170752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2175" y="171450"/>
              <a:ext cx="125413" cy="130175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3">
              <a:extLst>
                <a:ext uri="{FF2B5EF4-FFF2-40B4-BE49-F238E27FC236}">
                  <a16:creationId xmlns:a16="http://schemas.microsoft.com/office/drawing/2014/main" id="{0DC55394-4BB0-F64B-2B2D-B34508B51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8725" y="17145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4">
              <a:extLst>
                <a:ext uri="{FF2B5EF4-FFF2-40B4-BE49-F238E27FC236}">
                  <a16:creationId xmlns:a16="http://schemas.microsoft.com/office/drawing/2014/main" id="{8A10A766-63DD-B2E6-B23B-98D69FA87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2800" y="17145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5">
              <a:extLst>
                <a:ext uri="{FF2B5EF4-FFF2-40B4-BE49-F238E27FC236}">
                  <a16:creationId xmlns:a16="http://schemas.microsoft.com/office/drawing/2014/main" id="{086CFEAB-2C5F-B632-5EC3-36310C238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5625" y="171450"/>
              <a:ext cx="125413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6">
              <a:extLst>
                <a:ext uri="{FF2B5EF4-FFF2-40B4-BE49-F238E27FC236}">
                  <a16:creationId xmlns:a16="http://schemas.microsoft.com/office/drawing/2014/main" id="{FFBD00AC-BA4E-878A-A3BC-D488F5CB4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0938" y="169863"/>
              <a:ext cx="125413" cy="131762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7">
              <a:extLst>
                <a:ext uri="{FF2B5EF4-FFF2-40B4-BE49-F238E27FC236}">
                  <a16:creationId xmlns:a16="http://schemas.microsoft.com/office/drawing/2014/main" id="{E5C90C34-0DA7-30B1-A5AE-92B91B052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6250" y="171450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8">
              <a:extLst>
                <a:ext uri="{FF2B5EF4-FFF2-40B4-BE49-F238E27FC236}">
                  <a16:creationId xmlns:a16="http://schemas.microsoft.com/office/drawing/2014/main" id="{2E188377-18F8-0FD9-45AF-1F577556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7488" y="171450"/>
              <a:ext cx="125413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49" name="Grupo 1748">
            <a:extLst>
              <a:ext uri="{FF2B5EF4-FFF2-40B4-BE49-F238E27FC236}">
                <a16:creationId xmlns:a16="http://schemas.microsoft.com/office/drawing/2014/main" id="{C1059E0B-B020-AE28-2940-E9F6199B4364}"/>
              </a:ext>
            </a:extLst>
          </p:cNvPr>
          <p:cNvGrpSpPr/>
          <p:nvPr/>
        </p:nvGrpSpPr>
        <p:grpSpPr>
          <a:xfrm rot="5400000">
            <a:off x="0" y="-16703"/>
            <a:ext cx="904875" cy="930276"/>
            <a:chOff x="0" y="3175"/>
            <a:chExt cx="904875" cy="930276"/>
          </a:xfrm>
        </p:grpSpPr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0D9CFA30-A3E1-87F3-05CF-115ED09FF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36353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A57EABA0-16E8-B315-FE62-92F376B47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" y="52070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1618F91E-E5B2-C56F-5DD4-280E596C1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21907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56F2BDEC-D540-02D6-A6C9-9960458D3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8" y="20161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3D543ED4-DC87-906C-D2B5-8616FC95A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61277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8250093D-BA64-222D-C495-84CF31E80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91281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2591EA6E-0986-13BF-9B5D-34929B84C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17938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397ACC36-49D4-8A39-D1AA-9A583545C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82391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937C8B9A-4461-56A6-2B26-1180C6DDC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86518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EFDD920C-7286-472F-8960-059385485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63" y="71120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81F234B0-FF50-3F8F-4527-7DC913345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25" y="66992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7B44B32F-B0C1-15E1-FBE0-86E02576F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663" y="78105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3D97BF23-7DD3-8602-E00B-7B5857557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31273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63B0FD66-ED17-C09B-AAC7-042A1507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7783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6860D116-2A80-16CE-4B35-F80B2C544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38" y="15716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0135DAB2-B60F-C33C-7501-A760BE219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13" y="57150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1EC453A8-0D18-86E0-11BA-4438E9C9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13493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476C342C-338A-67A6-298C-6078E979C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16033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4BD09105-A9CC-1C32-2060-A0B52C8E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50" y="27781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5D0EEFB0-9D4B-4450-6066-06D4E2B4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13335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45EB8B17-A60E-8C4D-79B1-F48A785D0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" y="14763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E371480B-9ADD-17EE-74E5-CC5066609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" y="78422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03B752F3-BC8E-617F-56BF-475EED89D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6985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2B5BC56C-E47C-765A-815B-5BA4698BC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3" y="33020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BD4C13E6-C123-D5A2-1579-FB903B36B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" y="4921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BBFEA936-7CE3-C331-75E1-A49F6F4A0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5" y="23177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332AE876-7A7A-EED3-698C-86A85D012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8106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045AA73C-8976-7FBF-2010-58565A2C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5080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B76E6BB3-B44A-8653-1A10-B40DA8CC1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00" y="9207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B279E076-34DF-26D2-5441-6741A8307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" y="45720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476801C1-1C4E-3E5E-4DCB-B8B07980C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14763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E35364BC-6154-7D36-C457-8C69B8AA1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7461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1ECC2487-38D1-F5C1-D19C-090762BC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413" y="66992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3C499614-2A78-5A71-582B-BAA0323EB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" y="79057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8B0EB22D-23BE-17CE-AFFC-7B04C505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8" y="13335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7">
              <a:extLst>
                <a:ext uri="{FF2B5EF4-FFF2-40B4-BE49-F238E27FC236}">
                  <a16:creationId xmlns:a16="http://schemas.microsoft.com/office/drawing/2014/main" id="{DFD9FEBD-6905-7337-FE37-8425DFCBA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34290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8">
              <a:extLst>
                <a:ext uri="{FF2B5EF4-FFF2-40B4-BE49-F238E27FC236}">
                  <a16:creationId xmlns:a16="http://schemas.microsoft.com/office/drawing/2014/main" id="{6E1FD18C-0C6B-53EA-4796-DA746B98B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14128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9">
              <a:extLst>
                <a:ext uri="{FF2B5EF4-FFF2-40B4-BE49-F238E27FC236}">
                  <a16:creationId xmlns:a16="http://schemas.microsoft.com/office/drawing/2014/main" id="{389AC615-CF49-565F-BDAB-536552DAB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900" y="8255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5ACBEAFD-68F5-FC3A-3EE1-9F791DA5D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" y="78105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61">
              <a:extLst>
                <a:ext uri="{FF2B5EF4-FFF2-40B4-BE49-F238E27FC236}">
                  <a16:creationId xmlns:a16="http://schemas.microsoft.com/office/drawing/2014/main" id="{85674DF2-9E1C-834F-D149-BE0FF1A6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838" y="56197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62">
              <a:extLst>
                <a:ext uri="{FF2B5EF4-FFF2-40B4-BE49-F238E27FC236}">
                  <a16:creationId xmlns:a16="http://schemas.microsoft.com/office/drawing/2014/main" id="{AEC97410-D9E6-D9C1-B355-8E8511ADB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888" y="66992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63">
              <a:extLst>
                <a:ext uri="{FF2B5EF4-FFF2-40B4-BE49-F238E27FC236}">
                  <a16:creationId xmlns:a16="http://schemas.microsoft.com/office/drawing/2014/main" id="{C3164E3A-515B-0A2B-7D36-B53E93E2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57943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64">
              <a:extLst>
                <a:ext uri="{FF2B5EF4-FFF2-40B4-BE49-F238E27FC236}">
                  <a16:creationId xmlns:a16="http://schemas.microsoft.com/office/drawing/2014/main" id="{110454CB-00A1-F9E0-E711-53090F43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363" y="7143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65">
              <a:extLst>
                <a:ext uri="{FF2B5EF4-FFF2-40B4-BE49-F238E27FC236}">
                  <a16:creationId xmlns:a16="http://schemas.microsoft.com/office/drawing/2014/main" id="{2B0C797C-EBA2-DC38-B52D-2B466A83A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25" y="9842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66">
              <a:extLst>
                <a:ext uri="{FF2B5EF4-FFF2-40B4-BE49-F238E27FC236}">
                  <a16:creationId xmlns:a16="http://schemas.microsoft.com/office/drawing/2014/main" id="{B2C8A9D4-B680-ED6F-E0C2-6F2B3E3F5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975" y="46037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67">
              <a:extLst>
                <a:ext uri="{FF2B5EF4-FFF2-40B4-BE49-F238E27FC236}">
                  <a16:creationId xmlns:a16="http://schemas.microsoft.com/office/drawing/2014/main" id="{58A67A40-8092-CC2E-85E0-8788CFC2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15716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68">
              <a:extLst>
                <a:ext uri="{FF2B5EF4-FFF2-40B4-BE49-F238E27FC236}">
                  <a16:creationId xmlns:a16="http://schemas.microsoft.com/office/drawing/2014/main" id="{E3734510-1BC5-B598-54D1-B628C423F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113" y="86836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69">
              <a:extLst>
                <a:ext uri="{FF2B5EF4-FFF2-40B4-BE49-F238E27FC236}">
                  <a16:creationId xmlns:a16="http://schemas.microsoft.com/office/drawing/2014/main" id="{ED838FE5-BCEE-86CC-96B1-4FC94B0BA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525" y="10953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70">
              <a:extLst>
                <a:ext uri="{FF2B5EF4-FFF2-40B4-BE49-F238E27FC236}">
                  <a16:creationId xmlns:a16="http://schemas.microsoft.com/office/drawing/2014/main" id="{CECFE4B1-07E8-3E34-EB82-7627BF6B1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150" y="30797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71">
              <a:extLst>
                <a:ext uri="{FF2B5EF4-FFF2-40B4-BE49-F238E27FC236}">
                  <a16:creationId xmlns:a16="http://schemas.microsoft.com/office/drawing/2014/main" id="{F29E0847-9A26-46A5-D8D6-C0A53A65C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" y="66992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72">
              <a:extLst>
                <a:ext uri="{FF2B5EF4-FFF2-40B4-BE49-F238E27FC236}">
                  <a16:creationId xmlns:a16="http://schemas.microsoft.com/office/drawing/2014/main" id="{E81CA25A-77FB-479A-543B-A9C1DBC0F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00" y="81756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73">
              <a:extLst>
                <a:ext uri="{FF2B5EF4-FFF2-40B4-BE49-F238E27FC236}">
                  <a16:creationId xmlns:a16="http://schemas.microsoft.com/office/drawing/2014/main" id="{2F663AD3-0EC6-1BEA-BA7E-DFF3DAC0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2857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74">
              <a:extLst>
                <a:ext uri="{FF2B5EF4-FFF2-40B4-BE49-F238E27FC236}">
                  <a16:creationId xmlns:a16="http://schemas.microsoft.com/office/drawing/2014/main" id="{DE875E3D-EA63-90D0-03F0-4BD701BD9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317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75">
              <a:extLst>
                <a:ext uri="{FF2B5EF4-FFF2-40B4-BE49-F238E27FC236}">
                  <a16:creationId xmlns:a16="http://schemas.microsoft.com/office/drawing/2014/main" id="{6EA82BB1-741E-76DA-0781-0E97EF87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175" y="44291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76">
              <a:extLst>
                <a:ext uri="{FF2B5EF4-FFF2-40B4-BE49-F238E27FC236}">
                  <a16:creationId xmlns:a16="http://schemas.microsoft.com/office/drawing/2014/main" id="{CF241447-2959-E898-E888-1FB2A744C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24606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77">
              <a:extLst>
                <a:ext uri="{FF2B5EF4-FFF2-40B4-BE49-F238E27FC236}">
                  <a16:creationId xmlns:a16="http://schemas.microsoft.com/office/drawing/2014/main" id="{F107ADEF-233F-0C09-250A-1113D7765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488" y="88741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78">
              <a:extLst>
                <a:ext uri="{FF2B5EF4-FFF2-40B4-BE49-F238E27FC236}">
                  <a16:creationId xmlns:a16="http://schemas.microsoft.com/office/drawing/2014/main" id="{82F2B7D2-DAD2-DE96-AC9E-ABD88232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" y="79216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79">
              <a:extLst>
                <a:ext uri="{FF2B5EF4-FFF2-40B4-BE49-F238E27FC236}">
                  <a16:creationId xmlns:a16="http://schemas.microsoft.com/office/drawing/2014/main" id="{E50F5844-5840-B8E5-5731-6478636A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8" y="20320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80">
              <a:extLst>
                <a:ext uri="{FF2B5EF4-FFF2-40B4-BE49-F238E27FC236}">
                  <a16:creationId xmlns:a16="http://schemas.microsoft.com/office/drawing/2014/main" id="{7A73CDB0-9FD9-6B78-2CCA-6B5834441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69691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81">
              <a:extLst>
                <a:ext uri="{FF2B5EF4-FFF2-40B4-BE49-F238E27FC236}">
                  <a16:creationId xmlns:a16="http://schemas.microsoft.com/office/drawing/2014/main" id="{EAD20B08-1929-A8D1-A8B7-642E3A687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450" y="55562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82">
              <a:extLst>
                <a:ext uri="{FF2B5EF4-FFF2-40B4-BE49-F238E27FC236}">
                  <a16:creationId xmlns:a16="http://schemas.microsoft.com/office/drawing/2014/main" id="{4585F029-D63E-B791-62FD-85BAE9DDE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8" y="317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83">
              <a:extLst>
                <a:ext uri="{FF2B5EF4-FFF2-40B4-BE49-F238E27FC236}">
                  <a16:creationId xmlns:a16="http://schemas.microsoft.com/office/drawing/2014/main" id="{B19BAD2B-CFC7-9361-CBD4-3F05D8B3B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5080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84">
              <a:extLst>
                <a:ext uri="{FF2B5EF4-FFF2-40B4-BE49-F238E27FC236}">
                  <a16:creationId xmlns:a16="http://schemas.microsoft.com/office/drawing/2014/main" id="{996DCE14-8CBA-9883-80C5-B0C43B288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" y="33813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85">
              <a:extLst>
                <a:ext uri="{FF2B5EF4-FFF2-40B4-BE49-F238E27FC236}">
                  <a16:creationId xmlns:a16="http://schemas.microsoft.com/office/drawing/2014/main" id="{7A937424-EC5D-794B-B982-D15BB681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25" y="48736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86">
              <a:extLst>
                <a:ext uri="{FF2B5EF4-FFF2-40B4-BE49-F238E27FC236}">
                  <a16:creationId xmlns:a16="http://schemas.microsoft.com/office/drawing/2014/main" id="{CD7F6E6F-2F02-A025-E516-ACF9F72BE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00" y="9366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87">
              <a:extLst>
                <a:ext uri="{FF2B5EF4-FFF2-40B4-BE49-F238E27FC236}">
                  <a16:creationId xmlns:a16="http://schemas.microsoft.com/office/drawing/2014/main" id="{CAA87102-CABC-E340-ADA4-BB71FF387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" y="17462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88">
              <a:extLst>
                <a:ext uri="{FF2B5EF4-FFF2-40B4-BE49-F238E27FC236}">
                  <a16:creationId xmlns:a16="http://schemas.microsoft.com/office/drawing/2014/main" id="{629BE6D0-3661-C8D5-1948-44C58528E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8" y="12065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89">
              <a:extLst>
                <a:ext uri="{FF2B5EF4-FFF2-40B4-BE49-F238E27FC236}">
                  <a16:creationId xmlns:a16="http://schemas.microsoft.com/office/drawing/2014/main" id="{CDA8176C-6BC4-2495-2055-D3FE4F036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6830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90">
              <a:extLst>
                <a:ext uri="{FF2B5EF4-FFF2-40B4-BE49-F238E27FC236}">
                  <a16:creationId xmlns:a16="http://schemas.microsoft.com/office/drawing/2014/main" id="{0523F907-6BBC-7434-022B-383506266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77787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91">
              <a:extLst>
                <a:ext uri="{FF2B5EF4-FFF2-40B4-BE49-F238E27FC236}">
                  <a16:creationId xmlns:a16="http://schemas.microsoft.com/office/drawing/2014/main" id="{72CE4485-DF20-D488-B746-35C25F500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90011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92">
              <a:extLst>
                <a:ext uri="{FF2B5EF4-FFF2-40B4-BE49-F238E27FC236}">
                  <a16:creationId xmlns:a16="http://schemas.microsoft.com/office/drawing/2014/main" id="{5698D27D-3237-ACB8-E65E-514DA0232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75" y="49212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93">
              <a:extLst>
                <a:ext uri="{FF2B5EF4-FFF2-40B4-BE49-F238E27FC236}">
                  <a16:creationId xmlns:a16="http://schemas.microsoft.com/office/drawing/2014/main" id="{64CF335B-1076-F4E5-DA6D-811C0F71F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50165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94">
              <a:extLst>
                <a:ext uri="{FF2B5EF4-FFF2-40B4-BE49-F238E27FC236}">
                  <a16:creationId xmlns:a16="http://schemas.microsoft.com/office/drawing/2014/main" id="{576B2B49-4343-998C-2886-4C789E711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00" y="66040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95">
              <a:extLst>
                <a:ext uri="{FF2B5EF4-FFF2-40B4-BE49-F238E27FC236}">
                  <a16:creationId xmlns:a16="http://schemas.microsoft.com/office/drawing/2014/main" id="{306119C0-DAFB-B45A-616C-144E00F46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363" y="56515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96">
              <a:extLst>
                <a:ext uri="{FF2B5EF4-FFF2-40B4-BE49-F238E27FC236}">
                  <a16:creationId xmlns:a16="http://schemas.microsoft.com/office/drawing/2014/main" id="{326D9794-FB92-CC22-F2EE-78737D6E2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463" y="58578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97">
              <a:extLst>
                <a:ext uri="{FF2B5EF4-FFF2-40B4-BE49-F238E27FC236}">
                  <a16:creationId xmlns:a16="http://schemas.microsoft.com/office/drawing/2014/main" id="{CBBE6CC3-301D-E6B3-BD64-D544BB6AD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" y="66992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98">
              <a:extLst>
                <a:ext uri="{FF2B5EF4-FFF2-40B4-BE49-F238E27FC236}">
                  <a16:creationId xmlns:a16="http://schemas.microsoft.com/office/drawing/2014/main" id="{492F4774-7C58-7A43-F887-8B9E92ABC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00" y="29051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1" name="Freeform 99">
              <a:extLst>
                <a:ext uri="{FF2B5EF4-FFF2-40B4-BE49-F238E27FC236}">
                  <a16:creationId xmlns:a16="http://schemas.microsoft.com/office/drawing/2014/main" id="{05DAB71E-C0DB-C3EB-D097-6A58950B3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21272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2" name="Freeform 100">
              <a:extLst>
                <a:ext uri="{FF2B5EF4-FFF2-40B4-BE49-F238E27FC236}">
                  <a16:creationId xmlns:a16="http://schemas.microsoft.com/office/drawing/2014/main" id="{F7EDC5F0-F047-73B0-F1A5-8971EF9B9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175" y="28892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3" name="Freeform 101">
              <a:extLst>
                <a:ext uri="{FF2B5EF4-FFF2-40B4-BE49-F238E27FC236}">
                  <a16:creationId xmlns:a16="http://schemas.microsoft.com/office/drawing/2014/main" id="{5D354CBD-17AD-0846-24A6-F6FBB5E87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00" y="46513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4" name="Freeform 102">
              <a:extLst>
                <a:ext uri="{FF2B5EF4-FFF2-40B4-BE49-F238E27FC236}">
                  <a16:creationId xmlns:a16="http://schemas.microsoft.com/office/drawing/2014/main" id="{17368413-5E2A-5713-B10A-8C047AE1F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71913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5" name="Freeform 103">
              <a:extLst>
                <a:ext uri="{FF2B5EF4-FFF2-40B4-BE49-F238E27FC236}">
                  <a16:creationId xmlns:a16="http://schemas.microsoft.com/office/drawing/2014/main" id="{9E0F5122-7AD6-D713-E203-7EDFFC5C8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0" y="68897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104">
              <a:extLst>
                <a:ext uri="{FF2B5EF4-FFF2-40B4-BE49-F238E27FC236}">
                  <a16:creationId xmlns:a16="http://schemas.microsoft.com/office/drawing/2014/main" id="{2788B8BC-9735-4FF2-9C24-526CC8AA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90011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7" name="Freeform 105">
              <a:extLst>
                <a:ext uri="{FF2B5EF4-FFF2-40B4-BE49-F238E27FC236}">
                  <a16:creationId xmlns:a16="http://schemas.microsoft.com/office/drawing/2014/main" id="{88261465-239F-E8E3-8DE2-C4D491C2D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90487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8" name="Freeform 106">
              <a:extLst>
                <a:ext uri="{FF2B5EF4-FFF2-40B4-BE49-F238E27FC236}">
                  <a16:creationId xmlns:a16="http://schemas.microsoft.com/office/drawing/2014/main" id="{27BDECDC-FB75-AA07-015F-7FB252D5D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25" y="41116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107">
              <a:extLst>
                <a:ext uri="{FF2B5EF4-FFF2-40B4-BE49-F238E27FC236}">
                  <a16:creationId xmlns:a16="http://schemas.microsoft.com/office/drawing/2014/main" id="{FC4CE237-10B5-9C6F-B044-9A59E3633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17303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108">
              <a:extLst>
                <a:ext uri="{FF2B5EF4-FFF2-40B4-BE49-F238E27FC236}">
                  <a16:creationId xmlns:a16="http://schemas.microsoft.com/office/drawing/2014/main" id="{24003B27-5152-41DF-FA22-53B0A31C9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13" y="79533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109">
              <a:extLst>
                <a:ext uri="{FF2B5EF4-FFF2-40B4-BE49-F238E27FC236}">
                  <a16:creationId xmlns:a16="http://schemas.microsoft.com/office/drawing/2014/main" id="{CE39E86C-FC5D-6CB2-9A86-030697566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88900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110">
              <a:extLst>
                <a:ext uri="{FF2B5EF4-FFF2-40B4-BE49-F238E27FC236}">
                  <a16:creationId xmlns:a16="http://schemas.microsoft.com/office/drawing/2014/main" id="{915A1487-78BE-43DB-68D2-188E7EBF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88423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111">
              <a:extLst>
                <a:ext uri="{FF2B5EF4-FFF2-40B4-BE49-F238E27FC236}">
                  <a16:creationId xmlns:a16="http://schemas.microsoft.com/office/drawing/2014/main" id="{5FD1B751-D569-BB93-E179-F31B83AA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38" y="30480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112">
              <a:extLst>
                <a:ext uri="{FF2B5EF4-FFF2-40B4-BE49-F238E27FC236}">
                  <a16:creationId xmlns:a16="http://schemas.microsoft.com/office/drawing/2014/main" id="{9F5012AA-9EF7-9C4F-171A-FD1231639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16510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113">
              <a:extLst>
                <a:ext uri="{FF2B5EF4-FFF2-40B4-BE49-F238E27FC236}">
                  <a16:creationId xmlns:a16="http://schemas.microsoft.com/office/drawing/2014/main" id="{26A51C83-ECC8-18A8-374E-FA6CAE0BD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3" y="68262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114">
              <a:extLst>
                <a:ext uri="{FF2B5EF4-FFF2-40B4-BE49-F238E27FC236}">
                  <a16:creationId xmlns:a16="http://schemas.microsoft.com/office/drawing/2014/main" id="{B4D6BC5A-3805-BECA-6A11-E26C271E5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" y="66992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115">
              <a:extLst>
                <a:ext uri="{FF2B5EF4-FFF2-40B4-BE49-F238E27FC236}">
                  <a16:creationId xmlns:a16="http://schemas.microsoft.com/office/drawing/2014/main" id="{6D447FC4-6502-DA6E-490B-495317DCA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" y="12858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116">
              <a:extLst>
                <a:ext uri="{FF2B5EF4-FFF2-40B4-BE49-F238E27FC236}">
                  <a16:creationId xmlns:a16="http://schemas.microsoft.com/office/drawing/2014/main" id="{C45C06C1-F760-F4B4-BC9D-9E68A5B6D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017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117">
              <a:extLst>
                <a:ext uri="{FF2B5EF4-FFF2-40B4-BE49-F238E27FC236}">
                  <a16:creationId xmlns:a16="http://schemas.microsoft.com/office/drawing/2014/main" id="{E13A17FB-0DD2-46E1-3510-BF859AEC5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13493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118">
              <a:extLst>
                <a:ext uri="{FF2B5EF4-FFF2-40B4-BE49-F238E27FC236}">
                  <a16:creationId xmlns:a16="http://schemas.microsoft.com/office/drawing/2014/main" id="{F8A6B35A-1EA6-D236-B9E0-2A097C02C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119">
              <a:extLst>
                <a:ext uri="{FF2B5EF4-FFF2-40B4-BE49-F238E27FC236}">
                  <a16:creationId xmlns:a16="http://schemas.microsoft.com/office/drawing/2014/main" id="{EBC25CCA-0C33-CC88-B343-8A3F7F445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8" y="13652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120">
              <a:extLst>
                <a:ext uri="{FF2B5EF4-FFF2-40B4-BE49-F238E27FC236}">
                  <a16:creationId xmlns:a16="http://schemas.microsoft.com/office/drawing/2014/main" id="{01F55AC5-6CD7-70EC-6182-45E7C35C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13" y="13652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121">
              <a:extLst>
                <a:ext uri="{FF2B5EF4-FFF2-40B4-BE49-F238E27FC236}">
                  <a16:creationId xmlns:a16="http://schemas.microsoft.com/office/drawing/2014/main" id="{C5895EB3-0C72-ACD1-02EB-AD6108F0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50" y="16192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122">
              <a:extLst>
                <a:ext uri="{FF2B5EF4-FFF2-40B4-BE49-F238E27FC236}">
                  <a16:creationId xmlns:a16="http://schemas.microsoft.com/office/drawing/2014/main" id="{FD531D5C-4362-5CB1-C724-BF09F698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" y="15875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123">
              <a:extLst>
                <a:ext uri="{FF2B5EF4-FFF2-40B4-BE49-F238E27FC236}">
                  <a16:creationId xmlns:a16="http://schemas.microsoft.com/office/drawing/2014/main" id="{01AB9700-280D-4FFB-3DAA-81D37F08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50323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124">
              <a:extLst>
                <a:ext uri="{FF2B5EF4-FFF2-40B4-BE49-F238E27FC236}">
                  <a16:creationId xmlns:a16="http://schemas.microsoft.com/office/drawing/2014/main" id="{A715F5E1-64CE-4FD9-2585-A5427EAB9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8" y="15081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125">
              <a:extLst>
                <a:ext uri="{FF2B5EF4-FFF2-40B4-BE49-F238E27FC236}">
                  <a16:creationId xmlns:a16="http://schemas.microsoft.com/office/drawing/2014/main" id="{55563F21-15D2-894D-69BB-34BDC6476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75" y="16351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126">
              <a:extLst>
                <a:ext uri="{FF2B5EF4-FFF2-40B4-BE49-F238E27FC236}">
                  <a16:creationId xmlns:a16="http://schemas.microsoft.com/office/drawing/2014/main" id="{22B8733C-844B-FB58-0E4E-D8984A385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15081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857" name="Grupo 1856">
            <a:extLst>
              <a:ext uri="{FF2B5EF4-FFF2-40B4-BE49-F238E27FC236}">
                <a16:creationId xmlns:a16="http://schemas.microsoft.com/office/drawing/2014/main" id="{60482E30-4A98-7F22-8B05-75180562EF5D}"/>
              </a:ext>
            </a:extLst>
          </p:cNvPr>
          <p:cNvGrpSpPr/>
          <p:nvPr/>
        </p:nvGrpSpPr>
        <p:grpSpPr>
          <a:xfrm>
            <a:off x="0" y="4248150"/>
            <a:ext cx="930276" cy="904876"/>
            <a:chOff x="0" y="4248150"/>
            <a:chExt cx="930276" cy="904876"/>
          </a:xfrm>
        </p:grpSpPr>
        <p:sp>
          <p:nvSpPr>
            <p:cNvPr id="1752" name="Freeform 130">
              <a:extLst>
                <a:ext uri="{FF2B5EF4-FFF2-40B4-BE49-F238E27FC236}">
                  <a16:creationId xmlns:a16="http://schemas.microsoft.com/office/drawing/2014/main" id="{8326366B-3A91-24C2-6444-DE20AF07A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4597400"/>
              <a:ext cx="600075" cy="5159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131">
              <a:extLst>
                <a:ext uri="{FF2B5EF4-FFF2-40B4-BE49-F238E27FC236}">
                  <a16:creationId xmlns:a16="http://schemas.microsoft.com/office/drawing/2014/main" id="{94E69D8A-20C5-1E1B-AB97-885B2ABD2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4752975"/>
              <a:ext cx="692150" cy="3603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132">
              <a:extLst>
                <a:ext uri="{FF2B5EF4-FFF2-40B4-BE49-F238E27FC236}">
                  <a16:creationId xmlns:a16="http://schemas.microsoft.com/office/drawing/2014/main" id="{977FD824-627E-E0B4-7F79-870184E3E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" y="4459288"/>
              <a:ext cx="446088" cy="64452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133">
              <a:extLst>
                <a:ext uri="{FF2B5EF4-FFF2-40B4-BE49-F238E27FC236}">
                  <a16:creationId xmlns:a16="http://schemas.microsoft.com/office/drawing/2014/main" id="{408906FD-6B5B-085F-2B49-A495E61B1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00" y="4441825"/>
              <a:ext cx="333375" cy="481013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134">
              <a:extLst>
                <a:ext uri="{FF2B5EF4-FFF2-40B4-BE49-F238E27FC236}">
                  <a16:creationId xmlns:a16="http://schemas.microsoft.com/office/drawing/2014/main" id="{19CD79A3-C672-86D4-3422-340B31277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4841875"/>
              <a:ext cx="674688" cy="266700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135">
              <a:extLst>
                <a:ext uri="{FF2B5EF4-FFF2-40B4-BE49-F238E27FC236}">
                  <a16:creationId xmlns:a16="http://schemas.microsoft.com/office/drawing/2014/main" id="{7B1BFCCF-9A19-265E-AFD1-946EE15237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5132388"/>
              <a:ext cx="755650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136">
              <a:extLst>
                <a:ext uri="{FF2B5EF4-FFF2-40B4-BE49-F238E27FC236}">
                  <a16:creationId xmlns:a16="http://schemas.microsoft.com/office/drawing/2014/main" id="{BB907CD3-F354-DE9F-C33C-23508672C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4419600"/>
              <a:ext cx="328613" cy="68580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137">
              <a:extLst>
                <a:ext uri="{FF2B5EF4-FFF2-40B4-BE49-F238E27FC236}">
                  <a16:creationId xmlns:a16="http://schemas.microsoft.com/office/drawing/2014/main" id="{91EC79A8-E2FF-76E9-9A67-8566607C1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5046663"/>
              <a:ext cx="728663" cy="79375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0" name="Freeform 138">
              <a:extLst>
                <a:ext uri="{FF2B5EF4-FFF2-40B4-BE49-F238E27FC236}">
                  <a16:creationId xmlns:a16="http://schemas.microsoft.com/office/drawing/2014/main" id="{95C37172-FEBD-968D-0EF5-39FEBC036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63" y="5086350"/>
              <a:ext cx="495300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1" name="Freeform 139">
              <a:extLst>
                <a:ext uri="{FF2B5EF4-FFF2-40B4-BE49-F238E27FC236}">
                  <a16:creationId xmlns:a16="http://schemas.microsoft.com/office/drawing/2014/main" id="{514A0820-9668-EA72-BFA5-20833077A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38" y="4937125"/>
              <a:ext cx="665163" cy="165100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2" name="Freeform 140">
              <a:extLst>
                <a:ext uri="{FF2B5EF4-FFF2-40B4-BE49-F238E27FC236}">
                  <a16:creationId xmlns:a16="http://schemas.microsoft.com/office/drawing/2014/main" id="{D05EAA30-94E7-845B-9BAD-B7D27122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38" y="4895850"/>
              <a:ext cx="392113" cy="109538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3" name="Freeform 141">
              <a:extLst>
                <a:ext uri="{FF2B5EF4-FFF2-40B4-BE49-F238E27FC236}">
                  <a16:creationId xmlns:a16="http://schemas.microsoft.com/office/drawing/2014/main" id="{41A8D393-AB25-1B3F-1E22-45F55CAB2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5003800"/>
              <a:ext cx="4413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4" name="Freeform 142">
              <a:extLst>
                <a:ext uri="{FF2B5EF4-FFF2-40B4-BE49-F238E27FC236}">
                  <a16:creationId xmlns:a16="http://schemas.microsoft.com/office/drawing/2014/main" id="{2CE010A4-56EC-D5DB-11FA-BF864E4DD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725" y="4549775"/>
              <a:ext cx="385763" cy="401638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5" name="Freeform 143">
              <a:extLst>
                <a:ext uri="{FF2B5EF4-FFF2-40B4-BE49-F238E27FC236}">
                  <a16:creationId xmlns:a16="http://schemas.microsoft.com/office/drawing/2014/main" id="{B3F9474B-0002-0F7F-1D7D-CE0CE73D8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63" y="4710113"/>
              <a:ext cx="406400" cy="22860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6" name="Freeform 144">
              <a:extLst>
                <a:ext uri="{FF2B5EF4-FFF2-40B4-BE49-F238E27FC236}">
                  <a16:creationId xmlns:a16="http://schemas.microsoft.com/office/drawing/2014/main" id="{9F75AFA0-A61C-326A-1385-C2D8A9FE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13" y="4397375"/>
              <a:ext cx="212725" cy="4397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7" name="Freeform 145">
              <a:extLst>
                <a:ext uri="{FF2B5EF4-FFF2-40B4-BE49-F238E27FC236}">
                  <a16:creationId xmlns:a16="http://schemas.microsoft.com/office/drawing/2014/main" id="{D378DC8E-8834-0A9A-888D-05FE62F3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25" y="4800600"/>
              <a:ext cx="352425" cy="14922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8" name="Freeform 146">
              <a:extLst>
                <a:ext uri="{FF2B5EF4-FFF2-40B4-BE49-F238E27FC236}">
                  <a16:creationId xmlns:a16="http://schemas.microsoft.com/office/drawing/2014/main" id="{219DFAD4-43E9-CD2A-55AE-902B1E791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4376738"/>
              <a:ext cx="66675" cy="776288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9" name="Freeform 147">
              <a:extLst>
                <a:ext uri="{FF2B5EF4-FFF2-40B4-BE49-F238E27FC236}">
                  <a16:creationId xmlns:a16="http://schemas.microsoft.com/office/drawing/2014/main" id="{37EDEF39-A980-7F5C-4819-1E55FFA05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" y="4402138"/>
              <a:ext cx="201613" cy="65087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0" name="Freeform 148">
              <a:extLst>
                <a:ext uri="{FF2B5EF4-FFF2-40B4-BE49-F238E27FC236}">
                  <a16:creationId xmlns:a16="http://schemas.microsoft.com/office/drawing/2014/main" id="{A3EA154B-8D9E-924C-EC21-B56EED239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88" y="4514850"/>
              <a:ext cx="255588" cy="27463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1" name="Freeform 149">
              <a:extLst>
                <a:ext uri="{FF2B5EF4-FFF2-40B4-BE49-F238E27FC236}">
                  <a16:creationId xmlns:a16="http://schemas.microsoft.com/office/drawing/2014/main" id="{A276C2D4-E20B-3477-DF72-5C4261DD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4375150"/>
              <a:ext cx="12700" cy="773113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2" name="Freeform 150">
              <a:extLst>
                <a:ext uri="{FF2B5EF4-FFF2-40B4-BE49-F238E27FC236}">
                  <a16:creationId xmlns:a16="http://schemas.microsoft.com/office/drawing/2014/main" id="{95A1FF83-EB87-CC62-EFE9-B9E2D4FF7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25" y="4387850"/>
              <a:ext cx="107950" cy="331788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3" name="Freeform 151">
              <a:extLst>
                <a:ext uri="{FF2B5EF4-FFF2-40B4-BE49-F238E27FC236}">
                  <a16:creationId xmlns:a16="http://schemas.microsoft.com/office/drawing/2014/main" id="{228A844E-1608-F28D-5CA4-520369D09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38" y="5006975"/>
              <a:ext cx="460375" cy="109538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4" name="Freeform 152">
              <a:extLst>
                <a:ext uri="{FF2B5EF4-FFF2-40B4-BE49-F238E27FC236}">
                  <a16:creationId xmlns:a16="http://schemas.microsoft.com/office/drawing/2014/main" id="{6973692B-AD71-E16B-4865-A5FB2D0DD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311650"/>
              <a:ext cx="26988" cy="8112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5" name="Freeform 153">
              <a:extLst>
                <a:ext uri="{FF2B5EF4-FFF2-40B4-BE49-F238E27FC236}">
                  <a16:creationId xmlns:a16="http://schemas.microsoft.com/office/drawing/2014/main" id="{0FD4B024-BCE9-F273-32AA-D9B4A6840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75" y="4565650"/>
              <a:ext cx="76200" cy="80963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6" name="Freeform 154">
              <a:extLst>
                <a:ext uri="{FF2B5EF4-FFF2-40B4-BE49-F238E27FC236}">
                  <a16:creationId xmlns:a16="http://schemas.microsoft.com/office/drawing/2014/main" id="{207D2039-FC25-C784-8930-A781D4890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3" y="4292600"/>
              <a:ext cx="46038" cy="889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7" name="Freeform 155">
              <a:extLst>
                <a:ext uri="{FF2B5EF4-FFF2-40B4-BE49-F238E27FC236}">
                  <a16:creationId xmlns:a16="http://schemas.microsoft.com/office/drawing/2014/main" id="{5654F519-FA02-2F15-908A-2629DFA72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913" y="4470400"/>
              <a:ext cx="68263" cy="85725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8" name="Freeform 156">
              <a:extLst>
                <a:ext uri="{FF2B5EF4-FFF2-40B4-BE49-F238E27FC236}">
                  <a16:creationId xmlns:a16="http://schemas.microsoft.com/office/drawing/2014/main" id="{533BF3D1-F67F-D7F3-5C33-0675095A2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" y="5102225"/>
              <a:ext cx="85725" cy="47625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9" name="Freeform 157">
              <a:extLst>
                <a:ext uri="{FF2B5EF4-FFF2-40B4-BE49-F238E27FC236}">
                  <a16:creationId xmlns:a16="http://schemas.microsoft.com/office/drawing/2014/main" id="{0B39AF9C-74F3-CA04-5CE0-9B992F8D1D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295775"/>
              <a:ext cx="44450" cy="92075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0" name="Freeform 158">
              <a:extLst>
                <a:ext uri="{FF2B5EF4-FFF2-40B4-BE49-F238E27FC236}">
                  <a16:creationId xmlns:a16="http://schemas.microsoft.com/office/drawing/2014/main" id="{BEB0C844-7CA1-72A3-8929-0E8AF9D1C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" y="4335463"/>
              <a:ext cx="55563" cy="79375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1" name="Freeform 159">
              <a:extLst>
                <a:ext uri="{FF2B5EF4-FFF2-40B4-BE49-F238E27FC236}">
                  <a16:creationId xmlns:a16="http://schemas.microsoft.com/office/drawing/2014/main" id="{672FBE7A-4ADC-1333-41F5-1C7CA7887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313" y="4689475"/>
              <a:ext cx="76200" cy="6032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2" name="Freeform 160">
              <a:extLst>
                <a:ext uri="{FF2B5EF4-FFF2-40B4-BE49-F238E27FC236}">
                  <a16:creationId xmlns:a16="http://schemas.microsoft.com/office/drawing/2014/main" id="{F6E4C89B-3B4C-1015-7897-0299510F4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38" y="4387850"/>
              <a:ext cx="63500" cy="76200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3" name="Freeform 161">
              <a:extLst>
                <a:ext uri="{FF2B5EF4-FFF2-40B4-BE49-F238E27FC236}">
                  <a16:creationId xmlns:a16="http://schemas.microsoft.com/office/drawing/2014/main" id="{651773D8-C865-ADC0-771E-6B3DA6F1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4318000"/>
              <a:ext cx="46038" cy="80963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4" name="Freeform 162">
              <a:extLst>
                <a:ext uri="{FF2B5EF4-FFF2-40B4-BE49-F238E27FC236}">
                  <a16:creationId xmlns:a16="http://schemas.microsoft.com/office/drawing/2014/main" id="{139F124A-AE27-C804-2380-59CF8D281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050" y="4897438"/>
              <a:ext cx="82550" cy="4445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5" name="Freeform 163">
              <a:extLst>
                <a:ext uri="{FF2B5EF4-FFF2-40B4-BE49-F238E27FC236}">
                  <a16:creationId xmlns:a16="http://schemas.microsoft.com/office/drawing/2014/main" id="{00BA06DD-BA36-102A-756E-3A39CEF7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100" y="5014913"/>
              <a:ext cx="80963" cy="39688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6" name="Freeform 164">
              <a:extLst>
                <a:ext uri="{FF2B5EF4-FFF2-40B4-BE49-F238E27FC236}">
                  <a16:creationId xmlns:a16="http://schemas.microsoft.com/office/drawing/2014/main" id="{B0DC6198-ED58-9011-9929-E6384A695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3" y="4375150"/>
              <a:ext cx="36513" cy="21907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7" name="Freeform 165">
              <a:extLst>
                <a:ext uri="{FF2B5EF4-FFF2-40B4-BE49-F238E27FC236}">
                  <a16:creationId xmlns:a16="http://schemas.microsoft.com/office/drawing/2014/main" id="{1A5F3A41-0E9B-8647-C4F7-400DEB1CD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4578350"/>
              <a:ext cx="28575" cy="182563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8" name="Freeform 166">
              <a:extLst>
                <a:ext uri="{FF2B5EF4-FFF2-40B4-BE49-F238E27FC236}">
                  <a16:creationId xmlns:a16="http://schemas.microsoft.com/office/drawing/2014/main" id="{175AAF14-0880-B12D-D07E-BDD1711A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4383088"/>
              <a:ext cx="34925" cy="22066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9" name="Freeform 167">
              <a:extLst>
                <a:ext uri="{FF2B5EF4-FFF2-40B4-BE49-F238E27FC236}">
                  <a16:creationId xmlns:a16="http://schemas.microsoft.com/office/drawing/2014/main" id="{688D7423-8A6C-CE0A-6BF1-D3D4B42C3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325938"/>
              <a:ext cx="38100" cy="71438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0" name="Freeform 168">
              <a:extLst>
                <a:ext uri="{FF2B5EF4-FFF2-40B4-BE49-F238E27FC236}">
                  <a16:creationId xmlns:a16="http://schemas.microsoft.com/office/drawing/2014/main" id="{CB206D3F-1BFA-8E47-05A2-7A6614A01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0" y="5005388"/>
              <a:ext cx="77788" cy="20638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1" name="Freeform 169">
              <a:extLst>
                <a:ext uri="{FF2B5EF4-FFF2-40B4-BE49-F238E27FC236}">
                  <a16:creationId xmlns:a16="http://schemas.microsoft.com/office/drawing/2014/main" id="{C61DECFB-E296-F2A0-C3BE-AF6D1BF86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4792663"/>
              <a:ext cx="79375" cy="30163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2" name="Freeform 170">
              <a:extLst>
                <a:ext uri="{FF2B5EF4-FFF2-40B4-BE49-F238E27FC236}">
                  <a16:creationId xmlns:a16="http://schemas.microsoft.com/office/drawing/2014/main" id="{9726D5A8-F7D1-3A16-C314-4206AB6C6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525" y="4895850"/>
              <a:ext cx="73025" cy="23813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3" name="Freeform 171">
              <a:extLst>
                <a:ext uri="{FF2B5EF4-FFF2-40B4-BE49-F238E27FC236}">
                  <a16:creationId xmlns:a16="http://schemas.microsoft.com/office/drawing/2014/main" id="{F0558CAD-F094-B93A-D2A7-2F02C54A2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3" y="4808538"/>
              <a:ext cx="73025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4" name="Freeform 172">
              <a:extLst>
                <a:ext uri="{FF2B5EF4-FFF2-40B4-BE49-F238E27FC236}">
                  <a16:creationId xmlns:a16="http://schemas.microsoft.com/office/drawing/2014/main" id="{C9F8E2B0-8095-1517-CE0D-8F200525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38" y="4314825"/>
              <a:ext cx="26988" cy="66675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5" name="Freeform 173">
              <a:extLst>
                <a:ext uri="{FF2B5EF4-FFF2-40B4-BE49-F238E27FC236}">
                  <a16:creationId xmlns:a16="http://schemas.microsoft.com/office/drawing/2014/main" id="{DD27E043-512B-9EF5-E5F6-D767ABA29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50" y="4341813"/>
              <a:ext cx="47625" cy="65088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6" name="Freeform 174">
              <a:extLst>
                <a:ext uri="{FF2B5EF4-FFF2-40B4-BE49-F238E27FC236}">
                  <a16:creationId xmlns:a16="http://schemas.microsoft.com/office/drawing/2014/main" id="{E1435682-D61C-075A-1949-9183B5B47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25" y="4692650"/>
              <a:ext cx="68263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7" name="Freeform 175">
              <a:extLst>
                <a:ext uri="{FF2B5EF4-FFF2-40B4-BE49-F238E27FC236}">
                  <a16:creationId xmlns:a16="http://schemas.microsoft.com/office/drawing/2014/main" id="{A66A07AB-7F42-50AF-D0A7-F51C5B668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075" y="4398963"/>
              <a:ext cx="49213" cy="52388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8" name="Freeform 176">
              <a:extLst>
                <a:ext uri="{FF2B5EF4-FFF2-40B4-BE49-F238E27FC236}">
                  <a16:creationId xmlns:a16="http://schemas.microsoft.com/office/drawing/2014/main" id="{7C51E92F-D089-E848-29F7-A6CBBB292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5089525"/>
              <a:ext cx="73025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99" name="Freeform 177">
              <a:extLst>
                <a:ext uri="{FF2B5EF4-FFF2-40B4-BE49-F238E27FC236}">
                  <a16:creationId xmlns:a16="http://schemas.microsoft.com/office/drawing/2014/main" id="{42C1F07D-38CA-6170-D60E-9C4D9F4CD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3" y="4351338"/>
              <a:ext cx="42863" cy="52388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0" name="Freeform 178">
              <a:extLst>
                <a:ext uri="{FF2B5EF4-FFF2-40B4-BE49-F238E27FC236}">
                  <a16:creationId xmlns:a16="http://schemas.microsoft.com/office/drawing/2014/main" id="{E5844B22-ECF8-3AFB-46FD-E4D919B54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" y="4543425"/>
              <a:ext cx="49213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1" name="Freeform 179">
              <a:extLst>
                <a:ext uri="{FF2B5EF4-FFF2-40B4-BE49-F238E27FC236}">
                  <a16:creationId xmlns:a16="http://schemas.microsoft.com/office/drawing/2014/main" id="{FD05E906-1470-5683-59FC-E66243A7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663" y="4897438"/>
              <a:ext cx="52388" cy="23813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2" name="Freeform 180">
              <a:extLst>
                <a:ext uri="{FF2B5EF4-FFF2-40B4-BE49-F238E27FC236}">
                  <a16:creationId xmlns:a16="http://schemas.microsoft.com/office/drawing/2014/main" id="{8B1CCB5A-E01E-45AD-D598-A1907EB36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338" y="5040313"/>
              <a:ext cx="73025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3" name="Freeform 181">
              <a:extLst>
                <a:ext uri="{FF2B5EF4-FFF2-40B4-BE49-F238E27FC236}">
                  <a16:creationId xmlns:a16="http://schemas.microsoft.com/office/drawing/2014/main" id="{F8947064-9102-094B-FA3A-078A56BD9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8" y="4271963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4" name="Freeform 182">
              <a:extLst>
                <a:ext uri="{FF2B5EF4-FFF2-40B4-BE49-F238E27FC236}">
                  <a16:creationId xmlns:a16="http://schemas.microsoft.com/office/drawing/2014/main" id="{9FD5BD0F-DC8E-0DF8-9CA2-F6D389597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4248150"/>
              <a:ext cx="25400" cy="55563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5" name="Freeform 183">
              <a:extLst>
                <a:ext uri="{FF2B5EF4-FFF2-40B4-BE49-F238E27FC236}">
                  <a16:creationId xmlns:a16="http://schemas.microsoft.com/office/drawing/2014/main" id="{39F6369F-607C-81C4-0122-8BA4B9E0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813" y="4676775"/>
              <a:ext cx="50800" cy="34925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6" name="Freeform 184">
              <a:extLst>
                <a:ext uri="{FF2B5EF4-FFF2-40B4-BE49-F238E27FC236}">
                  <a16:creationId xmlns:a16="http://schemas.microsoft.com/office/drawing/2014/main" id="{997A5726-33C6-FB1E-7425-DBEF6557D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038" y="4483100"/>
              <a:ext cx="49213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7" name="Freeform 185">
              <a:extLst>
                <a:ext uri="{FF2B5EF4-FFF2-40B4-BE49-F238E27FC236}">
                  <a16:creationId xmlns:a16="http://schemas.microsoft.com/office/drawing/2014/main" id="{34B55944-4BBF-FF6D-BECB-E191D4A3F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300" y="5108575"/>
              <a:ext cx="52388" cy="2381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8" name="Freeform 186">
              <a:extLst>
                <a:ext uri="{FF2B5EF4-FFF2-40B4-BE49-F238E27FC236}">
                  <a16:creationId xmlns:a16="http://schemas.microsoft.com/office/drawing/2014/main" id="{F54D6F6D-05F1-B577-285A-9F7A4739E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5016500"/>
              <a:ext cx="55563" cy="2540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09" name="Freeform 187">
              <a:extLst>
                <a:ext uri="{FF2B5EF4-FFF2-40B4-BE49-F238E27FC236}">
                  <a16:creationId xmlns:a16="http://schemas.microsoft.com/office/drawing/2014/main" id="{73954B39-CE05-4230-F64B-5BCF7219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443413"/>
              <a:ext cx="46038" cy="46038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0" name="Freeform 188">
              <a:extLst>
                <a:ext uri="{FF2B5EF4-FFF2-40B4-BE49-F238E27FC236}">
                  <a16:creationId xmlns:a16="http://schemas.microsoft.com/office/drawing/2014/main" id="{41C83A81-FA2F-7FAB-2F7A-B05172E42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638" y="4922838"/>
              <a:ext cx="71438" cy="31750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1" name="Freeform 189">
              <a:extLst>
                <a:ext uri="{FF2B5EF4-FFF2-40B4-BE49-F238E27FC236}">
                  <a16:creationId xmlns:a16="http://schemas.microsoft.com/office/drawing/2014/main" id="{B241C297-3EE5-216F-2AAA-9854CAC39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3" y="478472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2" name="Freeform 190">
              <a:extLst>
                <a:ext uri="{FF2B5EF4-FFF2-40B4-BE49-F238E27FC236}">
                  <a16:creationId xmlns:a16="http://schemas.microsoft.com/office/drawing/2014/main" id="{F494F6C9-344F-CC4B-90EC-B7F1DE3D97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8" y="4248150"/>
              <a:ext cx="25400" cy="53975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3" name="Freeform 191">
              <a:extLst>
                <a:ext uri="{FF2B5EF4-FFF2-40B4-BE49-F238E27FC236}">
                  <a16:creationId xmlns:a16="http://schemas.microsoft.com/office/drawing/2014/main" id="{4CD861E4-353F-2BF2-A6F7-B0598D0C3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050" y="4294188"/>
              <a:ext cx="33338" cy="52388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4" name="Freeform 192">
              <a:extLst>
                <a:ext uri="{FF2B5EF4-FFF2-40B4-BE49-F238E27FC236}">
                  <a16:creationId xmlns:a16="http://schemas.microsoft.com/office/drawing/2014/main" id="{3C7363A7-B530-7BD9-1A23-A2E2DDC0A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763" y="4573588"/>
              <a:ext cx="53975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5" name="Freeform 193">
              <a:extLst>
                <a:ext uri="{FF2B5EF4-FFF2-40B4-BE49-F238E27FC236}">
                  <a16:creationId xmlns:a16="http://schemas.microsoft.com/office/drawing/2014/main" id="{94D3C753-E458-1211-AB99-6CBB9FBCA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663" y="4719638"/>
              <a:ext cx="55563" cy="4286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6" name="Freeform 194">
              <a:extLst>
                <a:ext uri="{FF2B5EF4-FFF2-40B4-BE49-F238E27FC236}">
                  <a16:creationId xmlns:a16="http://schemas.microsoft.com/office/drawing/2014/main" id="{1B6D2D73-0393-1693-B2F9-FBC1B8D74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8" y="4335463"/>
              <a:ext cx="22225" cy="698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7" name="Freeform 195">
              <a:extLst>
                <a:ext uri="{FF2B5EF4-FFF2-40B4-BE49-F238E27FC236}">
                  <a16:creationId xmlns:a16="http://schemas.microsoft.com/office/drawing/2014/main" id="{DD89BDE3-F94F-39EA-D4C8-B3812B05E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" y="4414838"/>
              <a:ext cx="38100" cy="61913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8" name="Freeform 196">
              <a:extLst>
                <a:ext uri="{FF2B5EF4-FFF2-40B4-BE49-F238E27FC236}">
                  <a16:creationId xmlns:a16="http://schemas.microsoft.com/office/drawing/2014/main" id="{E7E9D5A0-1465-D6B2-1E7A-D89A3E9C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" y="4362450"/>
              <a:ext cx="28575" cy="60325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19" name="Freeform 197">
              <a:extLst>
                <a:ext uri="{FF2B5EF4-FFF2-40B4-BE49-F238E27FC236}">
                  <a16:creationId xmlns:a16="http://schemas.microsoft.com/office/drawing/2014/main" id="{97636A07-D1B4-EECF-6065-85E7D2DC0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" y="4602163"/>
              <a:ext cx="26988" cy="1381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0" name="Freeform 198">
              <a:extLst>
                <a:ext uri="{FF2B5EF4-FFF2-40B4-BE49-F238E27FC236}">
                  <a16:creationId xmlns:a16="http://schemas.microsoft.com/office/drawing/2014/main" id="{385E8972-DD21-8418-FDA3-113ABC312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238" y="5000625"/>
              <a:ext cx="68263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1" name="Freeform 199">
              <a:extLst>
                <a:ext uri="{FF2B5EF4-FFF2-40B4-BE49-F238E27FC236}">
                  <a16:creationId xmlns:a16="http://schemas.microsoft.com/office/drawing/2014/main" id="{6944A51A-89C2-A555-7C91-2B1A636F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5121275"/>
              <a:ext cx="1588" cy="2540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2" name="Freeform 200">
              <a:extLst>
                <a:ext uri="{FF2B5EF4-FFF2-40B4-BE49-F238E27FC236}">
                  <a16:creationId xmlns:a16="http://schemas.microsoft.com/office/drawing/2014/main" id="{4D502310-7827-1CA4-3BB7-84FB320EE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50" y="4724400"/>
              <a:ext cx="573088" cy="3254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3" name="Freeform 201">
              <a:extLst>
                <a:ext uri="{FF2B5EF4-FFF2-40B4-BE49-F238E27FC236}">
                  <a16:creationId xmlns:a16="http://schemas.microsoft.com/office/drawing/2014/main" id="{D995F1D8-D146-F1F2-BD70-89EAAE8C4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88" y="4732338"/>
              <a:ext cx="60325" cy="417513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4" name="Freeform 202">
              <a:extLst>
                <a:ext uri="{FF2B5EF4-FFF2-40B4-BE49-F238E27FC236}">
                  <a16:creationId xmlns:a16="http://schemas.microsoft.com/office/drawing/2014/main" id="{9BDB8C4B-2858-80BA-8243-F470A7D11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188" y="4887913"/>
              <a:ext cx="174625" cy="18573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5" name="Freeform 203">
              <a:extLst>
                <a:ext uri="{FF2B5EF4-FFF2-40B4-BE49-F238E27FC236}">
                  <a16:creationId xmlns:a16="http://schemas.microsoft.com/office/drawing/2014/main" id="{DA1932C7-CEE3-EA8F-7067-2EFFB290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" y="4795838"/>
              <a:ext cx="79375" cy="4286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6" name="Freeform 204">
              <a:extLst>
                <a:ext uri="{FF2B5EF4-FFF2-40B4-BE49-F238E27FC236}">
                  <a16:creationId xmlns:a16="http://schemas.microsoft.com/office/drawing/2014/main" id="{3C896143-E7FC-15E2-4410-2A38728D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750" y="4814888"/>
              <a:ext cx="220663" cy="84138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7" name="Freeform 205">
              <a:extLst>
                <a:ext uri="{FF2B5EF4-FFF2-40B4-BE49-F238E27FC236}">
                  <a16:creationId xmlns:a16="http://schemas.microsoft.com/office/drawing/2014/main" id="{F1BE4F08-AD34-2EE6-DAE1-17F5C268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25" y="4895850"/>
              <a:ext cx="198438" cy="73025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8" name="Freeform 206">
              <a:extLst>
                <a:ext uri="{FF2B5EF4-FFF2-40B4-BE49-F238E27FC236}">
                  <a16:creationId xmlns:a16="http://schemas.microsoft.com/office/drawing/2014/main" id="{F51ACCC7-E2FA-B0F1-252E-EEEEC3506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63" y="4527550"/>
              <a:ext cx="404813" cy="438150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29" name="Freeform 207">
              <a:extLst>
                <a:ext uri="{FF2B5EF4-FFF2-40B4-BE49-F238E27FC236}">
                  <a16:creationId xmlns:a16="http://schemas.microsoft.com/office/drawing/2014/main" id="{BD583DE4-BA0B-0CE4-C15C-27D082E9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2938"/>
              <a:ext cx="363538" cy="517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0" name="Freeform 208">
              <a:extLst>
                <a:ext uri="{FF2B5EF4-FFF2-40B4-BE49-F238E27FC236}">
                  <a16:creationId xmlns:a16="http://schemas.microsoft.com/office/drawing/2014/main" id="{A3389EE3-038B-F68A-1D4B-CA27A53EE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3" y="4525963"/>
              <a:ext cx="306388" cy="32067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1" name="Freeform 209">
              <a:extLst>
                <a:ext uri="{FF2B5EF4-FFF2-40B4-BE49-F238E27FC236}">
                  <a16:creationId xmlns:a16="http://schemas.microsoft.com/office/drawing/2014/main" id="{6881B5F8-2151-616D-01F9-708EB917C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4697413"/>
              <a:ext cx="287338" cy="30321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2" name="Freeform 210">
              <a:extLst>
                <a:ext uri="{FF2B5EF4-FFF2-40B4-BE49-F238E27FC236}">
                  <a16:creationId xmlns:a16="http://schemas.microsoft.com/office/drawing/2014/main" id="{561A9423-FFE4-E4E6-7F27-0955BF320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8" y="4943475"/>
              <a:ext cx="79375" cy="88900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3" name="Freeform 211">
              <a:extLst>
                <a:ext uri="{FF2B5EF4-FFF2-40B4-BE49-F238E27FC236}">
                  <a16:creationId xmlns:a16="http://schemas.microsoft.com/office/drawing/2014/main" id="{597D707C-16F8-5824-E1E5-4854AE8BF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4914900"/>
              <a:ext cx="590550" cy="155575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4" name="Freeform 212">
              <a:extLst>
                <a:ext uri="{FF2B5EF4-FFF2-40B4-BE49-F238E27FC236}">
                  <a16:creationId xmlns:a16="http://schemas.microsoft.com/office/drawing/2014/main" id="{5CFC40EF-BC64-2D9B-DD20-2A6EC7562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5121275"/>
              <a:ext cx="67627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5" name="Freeform 213">
              <a:extLst>
                <a:ext uri="{FF2B5EF4-FFF2-40B4-BE49-F238E27FC236}">
                  <a16:creationId xmlns:a16="http://schemas.microsoft.com/office/drawing/2014/main" id="{6CB3E8FF-27BD-299F-B657-1EBA709B8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5126038"/>
              <a:ext cx="723900" cy="12700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6" name="Freeform 214">
              <a:extLst>
                <a:ext uri="{FF2B5EF4-FFF2-40B4-BE49-F238E27FC236}">
                  <a16:creationId xmlns:a16="http://schemas.microsoft.com/office/drawing/2014/main" id="{05D81930-B59D-4BEF-864D-AF3B18B05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00" y="4645025"/>
              <a:ext cx="192088" cy="40481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7" name="Freeform 215">
              <a:extLst>
                <a:ext uri="{FF2B5EF4-FFF2-40B4-BE49-F238E27FC236}">
                  <a16:creationId xmlns:a16="http://schemas.microsoft.com/office/drawing/2014/main" id="{0175E1B9-2D2C-D6B2-15D9-8B5B09F37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38" y="4413250"/>
              <a:ext cx="117475" cy="23177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8" name="Freeform 216">
              <a:extLst>
                <a:ext uri="{FF2B5EF4-FFF2-40B4-BE49-F238E27FC236}">
                  <a16:creationId xmlns:a16="http://schemas.microsoft.com/office/drawing/2014/main" id="{98FDC37E-44E1-355B-83F9-F36907E4E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5018088"/>
              <a:ext cx="650875" cy="857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39" name="Freeform 217">
              <a:extLst>
                <a:ext uri="{FF2B5EF4-FFF2-40B4-BE49-F238E27FC236}">
                  <a16:creationId xmlns:a16="http://schemas.microsoft.com/office/drawing/2014/main" id="{0D71F48E-9D3E-ECC7-E3EE-8BC17C309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3" y="5110163"/>
              <a:ext cx="733425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0" name="Freeform 218">
              <a:extLst>
                <a:ext uri="{FF2B5EF4-FFF2-40B4-BE49-F238E27FC236}">
                  <a16:creationId xmlns:a16="http://schemas.microsoft.com/office/drawing/2014/main" id="{4DB8017C-29CA-9010-9049-9D84B3FDD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00" y="5105400"/>
              <a:ext cx="560388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1" name="Freeform 219">
              <a:extLst>
                <a:ext uri="{FF2B5EF4-FFF2-40B4-BE49-F238E27FC236}">
                  <a16:creationId xmlns:a16="http://schemas.microsoft.com/office/drawing/2014/main" id="{7C80AA6A-7D48-CCA6-D699-0B6F3CBA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" y="4541838"/>
              <a:ext cx="176213" cy="185738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2" name="Freeform 220">
              <a:extLst>
                <a:ext uri="{FF2B5EF4-FFF2-40B4-BE49-F238E27FC236}">
                  <a16:creationId xmlns:a16="http://schemas.microsoft.com/office/drawing/2014/main" id="{001EE4AD-B1FF-45AD-7203-EFF2FA542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3" y="4405313"/>
              <a:ext cx="231775" cy="4762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3" name="Freeform 221">
              <a:extLst>
                <a:ext uri="{FF2B5EF4-FFF2-40B4-BE49-F238E27FC236}">
                  <a16:creationId xmlns:a16="http://schemas.microsoft.com/office/drawing/2014/main" id="{8962BEA4-E419-D8C5-C398-BF7FA09A2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00" y="4910138"/>
              <a:ext cx="20638" cy="793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4" name="Freeform 222">
              <a:extLst>
                <a:ext uri="{FF2B5EF4-FFF2-40B4-BE49-F238E27FC236}">
                  <a16:creationId xmlns:a16="http://schemas.microsoft.com/office/drawing/2014/main" id="{41B324AF-5E14-979B-8FF6-00D17FAE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13" y="4895850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5" name="Freeform 223">
              <a:extLst>
                <a:ext uri="{FF2B5EF4-FFF2-40B4-BE49-F238E27FC236}">
                  <a16:creationId xmlns:a16="http://schemas.microsoft.com/office/drawing/2014/main" id="{6B08F352-19BF-4198-0F02-782EBC69E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0" y="4370388"/>
              <a:ext cx="34925" cy="776288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6" name="Freeform 224">
              <a:extLst>
                <a:ext uri="{FF2B5EF4-FFF2-40B4-BE49-F238E27FC236}">
                  <a16:creationId xmlns:a16="http://schemas.microsoft.com/office/drawing/2014/main" id="{6B064FC3-03D6-3CFD-68CB-4287CA08B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4371975"/>
              <a:ext cx="92075" cy="68103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7" name="Freeform 225">
              <a:extLst>
                <a:ext uri="{FF2B5EF4-FFF2-40B4-BE49-F238E27FC236}">
                  <a16:creationId xmlns:a16="http://schemas.microsoft.com/office/drawing/2014/main" id="{5068520E-164E-E038-5266-150B5BBB0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4375150"/>
              <a:ext cx="20638" cy="7762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8" name="Freeform 226">
              <a:extLst>
                <a:ext uri="{FF2B5EF4-FFF2-40B4-BE49-F238E27FC236}">
                  <a16:creationId xmlns:a16="http://schemas.microsoft.com/office/drawing/2014/main" id="{A5141F99-B2DC-717D-8068-0A4CDECBD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4376738"/>
              <a:ext cx="101600" cy="76835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49" name="Freeform 227">
              <a:extLst>
                <a:ext uri="{FF2B5EF4-FFF2-40B4-BE49-F238E27FC236}">
                  <a16:creationId xmlns:a16="http://schemas.microsoft.com/office/drawing/2014/main" id="{72B7B283-9661-33C5-7E5F-50BDFD4BA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5" y="4378325"/>
              <a:ext cx="12700" cy="771525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0" name="Freeform 228">
              <a:extLst>
                <a:ext uri="{FF2B5EF4-FFF2-40B4-BE49-F238E27FC236}">
                  <a16:creationId xmlns:a16="http://schemas.microsoft.com/office/drawing/2014/main" id="{76D8D463-BCD1-6A96-4D7C-C87F73DF3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" y="4376738"/>
              <a:ext cx="68263" cy="4905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1" name="Freeform 229">
              <a:extLst>
                <a:ext uri="{FF2B5EF4-FFF2-40B4-BE49-F238E27FC236}">
                  <a16:creationId xmlns:a16="http://schemas.microsoft.com/office/drawing/2014/main" id="{F11B34BD-3BA0-C771-83D2-33AF7DFCF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25" y="4403725"/>
              <a:ext cx="288925" cy="60960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2" name="Freeform 230">
              <a:extLst>
                <a:ext uri="{FF2B5EF4-FFF2-40B4-BE49-F238E27FC236}">
                  <a16:creationId xmlns:a16="http://schemas.microsoft.com/office/drawing/2014/main" id="{2C52FF9B-FDD4-E084-7E5F-0AB55E92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88" y="4398963"/>
              <a:ext cx="179388" cy="617538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3" name="Freeform 231">
              <a:extLst>
                <a:ext uri="{FF2B5EF4-FFF2-40B4-BE49-F238E27FC236}">
                  <a16:creationId xmlns:a16="http://schemas.microsoft.com/office/drawing/2014/main" id="{1A23EC1E-A0E6-CBC7-0624-69482FE6C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735513"/>
              <a:ext cx="87313" cy="17938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4" name="Freeform 232">
              <a:extLst>
                <a:ext uri="{FF2B5EF4-FFF2-40B4-BE49-F238E27FC236}">
                  <a16:creationId xmlns:a16="http://schemas.microsoft.com/office/drawing/2014/main" id="{0CE66CDC-E9B4-E5D1-ACD6-FDDB98D15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391025"/>
              <a:ext cx="133350" cy="438150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5" name="Freeform 233">
              <a:extLst>
                <a:ext uri="{FF2B5EF4-FFF2-40B4-BE49-F238E27FC236}">
                  <a16:creationId xmlns:a16="http://schemas.microsoft.com/office/drawing/2014/main" id="{50C139E7-F109-877F-1D58-AB98C2231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38" y="4403725"/>
              <a:ext cx="160338" cy="331788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56" name="Freeform 234">
              <a:extLst>
                <a:ext uri="{FF2B5EF4-FFF2-40B4-BE49-F238E27FC236}">
                  <a16:creationId xmlns:a16="http://schemas.microsoft.com/office/drawing/2014/main" id="{65C8CE88-7CD9-7392-C2B5-C57E29E2B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00" y="4391025"/>
              <a:ext cx="160338" cy="523875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65" name="Grupo 1964">
            <a:extLst>
              <a:ext uri="{FF2B5EF4-FFF2-40B4-BE49-F238E27FC236}">
                <a16:creationId xmlns:a16="http://schemas.microsoft.com/office/drawing/2014/main" id="{58FFD3F4-E670-FE99-92F8-0114823C1955}"/>
              </a:ext>
            </a:extLst>
          </p:cNvPr>
          <p:cNvGrpSpPr/>
          <p:nvPr/>
        </p:nvGrpSpPr>
        <p:grpSpPr>
          <a:xfrm rot="16200000">
            <a:off x="8239125" y="4213225"/>
            <a:ext cx="904875" cy="930276"/>
            <a:chOff x="8239125" y="4213225"/>
            <a:chExt cx="904875" cy="930276"/>
          </a:xfrm>
        </p:grpSpPr>
        <p:sp>
          <p:nvSpPr>
            <p:cNvPr id="1860" name="Freeform 238">
              <a:extLst>
                <a:ext uri="{FF2B5EF4-FFF2-40B4-BE49-F238E27FC236}">
                  <a16:creationId xmlns:a16="http://schemas.microsoft.com/office/drawing/2014/main" id="{2868903E-FD01-D708-E11A-D59A4926C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573588"/>
              <a:ext cx="584200" cy="528638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1" name="Freeform 239">
              <a:extLst>
                <a:ext uri="{FF2B5EF4-FFF2-40B4-BE49-F238E27FC236}">
                  <a16:creationId xmlns:a16="http://schemas.microsoft.com/office/drawing/2014/main" id="{DDC5F5B9-433F-ADE5-F4CF-03A28CB12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8500" y="4730750"/>
              <a:ext cx="673100" cy="371475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2" name="Freeform 240">
              <a:extLst>
                <a:ext uri="{FF2B5EF4-FFF2-40B4-BE49-F238E27FC236}">
                  <a16:creationId xmlns:a16="http://schemas.microsoft.com/office/drawing/2014/main" id="{AF4E9AEC-FB28-42BB-5314-FD42A03E1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4429125"/>
              <a:ext cx="433388" cy="6635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3" name="Freeform 241">
              <a:extLst>
                <a:ext uri="{FF2B5EF4-FFF2-40B4-BE49-F238E27FC236}">
                  <a16:creationId xmlns:a16="http://schemas.microsoft.com/office/drawing/2014/main" id="{0251E1C7-E3FA-82B1-10F1-834224AD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9463" y="4411663"/>
              <a:ext cx="323850" cy="495300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4" name="Freeform 242">
              <a:extLst>
                <a:ext uri="{FF2B5EF4-FFF2-40B4-BE49-F238E27FC236}">
                  <a16:creationId xmlns:a16="http://schemas.microsoft.com/office/drawing/2014/main" id="{3F1CC547-2CD3-51CD-1C28-8F40EFAB7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822825"/>
              <a:ext cx="657225" cy="2746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5" name="Freeform 243">
              <a:extLst>
                <a:ext uri="{FF2B5EF4-FFF2-40B4-BE49-F238E27FC236}">
                  <a16:creationId xmlns:a16="http://schemas.microsoft.com/office/drawing/2014/main" id="{C10BC9FB-60FE-E191-20CF-A8C16EE9E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6750" y="5122863"/>
              <a:ext cx="735013" cy="206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6" name="Freeform 244">
              <a:extLst>
                <a:ext uri="{FF2B5EF4-FFF2-40B4-BE49-F238E27FC236}">
                  <a16:creationId xmlns:a16="http://schemas.microsoft.com/office/drawing/2014/main" id="{9732E4E7-D444-574F-4CD2-DFF0C1E8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4389438"/>
              <a:ext cx="320675" cy="704850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7" name="Freeform 245">
              <a:extLst>
                <a:ext uri="{FF2B5EF4-FFF2-40B4-BE49-F238E27FC236}">
                  <a16:creationId xmlns:a16="http://schemas.microsoft.com/office/drawing/2014/main" id="{C2F4AD95-01D3-2C8F-4F58-CA9560B84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033963"/>
              <a:ext cx="708025" cy="8255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8" name="Freeform 246">
              <a:extLst>
                <a:ext uri="{FF2B5EF4-FFF2-40B4-BE49-F238E27FC236}">
                  <a16:creationId xmlns:a16="http://schemas.microsoft.com/office/drawing/2014/main" id="{700DBE98-EBB1-A66A-4D72-955A19E7D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5075238"/>
              <a:ext cx="481013" cy="2857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69" name="Freeform 247">
              <a:extLst>
                <a:ext uri="{FF2B5EF4-FFF2-40B4-BE49-F238E27FC236}">
                  <a16:creationId xmlns:a16="http://schemas.microsoft.com/office/drawing/2014/main" id="{D2028F41-CA8F-2690-690D-CE1F381C6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8188" y="4921250"/>
              <a:ext cx="647700" cy="169863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0" name="Freeform 248">
              <a:extLst>
                <a:ext uri="{FF2B5EF4-FFF2-40B4-BE49-F238E27FC236}">
                  <a16:creationId xmlns:a16="http://schemas.microsoft.com/office/drawing/2014/main" id="{B52DBA5F-F0C7-1643-6C43-FEB694EE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6950" y="4879975"/>
              <a:ext cx="381000" cy="111125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1" name="Freeform 249">
              <a:extLst>
                <a:ext uri="{FF2B5EF4-FFF2-40B4-BE49-F238E27FC236}">
                  <a16:creationId xmlns:a16="http://schemas.microsoft.com/office/drawing/2014/main" id="{5F9CD619-D298-C57E-69DE-C1EA8B652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6788" y="4991100"/>
              <a:ext cx="428625" cy="57150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2" name="Freeform 250">
              <a:extLst>
                <a:ext uri="{FF2B5EF4-FFF2-40B4-BE49-F238E27FC236}">
                  <a16:creationId xmlns:a16="http://schemas.microsoft.com/office/drawing/2014/main" id="{DFDDAD70-8B47-157E-D4E6-9016918E7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522788"/>
              <a:ext cx="376238" cy="41275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3" name="Freeform 251">
              <a:extLst>
                <a:ext uri="{FF2B5EF4-FFF2-40B4-BE49-F238E27FC236}">
                  <a16:creationId xmlns:a16="http://schemas.microsoft.com/office/drawing/2014/main" id="{0E14E8E2-D1A9-57AE-FF6A-3F219445C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0" y="4687888"/>
              <a:ext cx="395288" cy="234950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4" name="Freeform 252">
              <a:extLst>
                <a:ext uri="{FF2B5EF4-FFF2-40B4-BE49-F238E27FC236}">
                  <a16:creationId xmlns:a16="http://schemas.microsoft.com/office/drawing/2014/main" id="{82A3720D-A0E9-9CD3-9A70-0EF933F01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4367213"/>
              <a:ext cx="206375" cy="45243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5" name="Freeform 253">
              <a:extLst>
                <a:ext uri="{FF2B5EF4-FFF2-40B4-BE49-F238E27FC236}">
                  <a16:creationId xmlns:a16="http://schemas.microsoft.com/office/drawing/2014/main" id="{D2FF2388-5B06-7327-B895-6E76C482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1238" y="4781550"/>
              <a:ext cx="342900" cy="152400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6" name="Freeform 254">
              <a:extLst>
                <a:ext uri="{FF2B5EF4-FFF2-40B4-BE49-F238E27FC236}">
                  <a16:creationId xmlns:a16="http://schemas.microsoft.com/office/drawing/2014/main" id="{9C38270D-7D89-420E-4C6A-3E284330C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2300" y="4344988"/>
              <a:ext cx="65088" cy="798513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7" name="Freeform 255">
              <a:extLst>
                <a:ext uri="{FF2B5EF4-FFF2-40B4-BE49-F238E27FC236}">
                  <a16:creationId xmlns:a16="http://schemas.microsoft.com/office/drawing/2014/main" id="{C47A7649-9EB9-61D8-21A9-F1843874D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5325" y="4370388"/>
              <a:ext cx="196850" cy="669925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8" name="Freeform 256">
              <a:extLst>
                <a:ext uri="{FF2B5EF4-FFF2-40B4-BE49-F238E27FC236}">
                  <a16:creationId xmlns:a16="http://schemas.microsoft.com/office/drawing/2014/main" id="{0E9A1A0C-73AD-3A82-2DA2-A77F5712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7575" y="4487863"/>
              <a:ext cx="249238" cy="280988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79" name="Freeform 257">
              <a:extLst>
                <a:ext uri="{FF2B5EF4-FFF2-40B4-BE49-F238E27FC236}">
                  <a16:creationId xmlns:a16="http://schemas.microsoft.com/office/drawing/2014/main" id="{B2E70D80-D163-8279-9B58-E1E3CEC4D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343400"/>
              <a:ext cx="12700" cy="795338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0" name="Freeform 258">
              <a:extLst>
                <a:ext uri="{FF2B5EF4-FFF2-40B4-BE49-F238E27FC236}">
                  <a16:creationId xmlns:a16="http://schemas.microsoft.com/office/drawing/2014/main" id="{5FA347A0-6AAA-5DD0-3B25-1826DCFC9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9775" y="4357688"/>
              <a:ext cx="104775" cy="33972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1" name="Freeform 259">
              <a:extLst>
                <a:ext uri="{FF2B5EF4-FFF2-40B4-BE49-F238E27FC236}">
                  <a16:creationId xmlns:a16="http://schemas.microsoft.com/office/drawing/2014/main" id="{0ECD3570-750D-D157-9B62-A27259896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8975" y="4994275"/>
              <a:ext cx="447675" cy="1111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2" name="Freeform 260">
              <a:extLst>
                <a:ext uri="{FF2B5EF4-FFF2-40B4-BE49-F238E27FC236}">
                  <a16:creationId xmlns:a16="http://schemas.microsoft.com/office/drawing/2014/main" id="{02339B8E-5DF9-B856-CB9D-46A60AB08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9125" y="4279900"/>
              <a:ext cx="26988" cy="831850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3" name="Freeform 261">
              <a:extLst>
                <a:ext uri="{FF2B5EF4-FFF2-40B4-BE49-F238E27FC236}">
                  <a16:creationId xmlns:a16="http://schemas.microsoft.com/office/drawing/2014/main" id="{EA5AE5EB-4F11-4943-2741-75021BA68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2538" y="4540250"/>
              <a:ext cx="73025" cy="82550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4" name="Freeform 262">
              <a:extLst>
                <a:ext uri="{FF2B5EF4-FFF2-40B4-BE49-F238E27FC236}">
                  <a16:creationId xmlns:a16="http://schemas.microsoft.com/office/drawing/2014/main" id="{8E2F549E-ACD5-4BC3-5261-768D04AA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6588" y="4259263"/>
              <a:ext cx="44450" cy="90488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5" name="Freeform 263">
              <a:extLst>
                <a:ext uri="{FF2B5EF4-FFF2-40B4-BE49-F238E27FC236}">
                  <a16:creationId xmlns:a16="http://schemas.microsoft.com/office/drawing/2014/main" id="{CD54A6E2-04D9-55AF-0A5D-4D21A7EB2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4750" y="4441825"/>
              <a:ext cx="65088" cy="88900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6" name="Freeform 264">
              <a:extLst>
                <a:ext uri="{FF2B5EF4-FFF2-40B4-BE49-F238E27FC236}">
                  <a16:creationId xmlns:a16="http://schemas.microsoft.com/office/drawing/2014/main" id="{E88E0F0F-E2D4-FDF4-EB98-9B613F18B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91113"/>
              <a:ext cx="84138" cy="49213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7" name="Freeform 265">
              <a:extLst>
                <a:ext uri="{FF2B5EF4-FFF2-40B4-BE49-F238E27FC236}">
                  <a16:creationId xmlns:a16="http://schemas.microsoft.com/office/drawing/2014/main" id="{166F1CD8-5D63-73FC-10EC-FCC7EC46D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4260850"/>
              <a:ext cx="42863" cy="95250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8" name="Freeform 266">
              <a:extLst>
                <a:ext uri="{FF2B5EF4-FFF2-40B4-BE49-F238E27FC236}">
                  <a16:creationId xmlns:a16="http://schemas.microsoft.com/office/drawing/2014/main" id="{85E2B75A-64B8-F27F-6F1D-4639934AC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4725" y="4302125"/>
              <a:ext cx="53975" cy="82550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89" name="Freeform 267">
              <a:extLst>
                <a:ext uri="{FF2B5EF4-FFF2-40B4-BE49-F238E27FC236}">
                  <a16:creationId xmlns:a16="http://schemas.microsoft.com/office/drawing/2014/main" id="{6E2918E8-9EB4-9FF9-9754-5116086FE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0800" y="4667250"/>
              <a:ext cx="74613" cy="61913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0" name="Freeform 268">
              <a:extLst>
                <a:ext uri="{FF2B5EF4-FFF2-40B4-BE49-F238E27FC236}">
                  <a16:creationId xmlns:a16="http://schemas.microsoft.com/office/drawing/2014/main" id="{2276365F-EAE6-4492-2A84-54CE2D6B9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6963" y="4357688"/>
              <a:ext cx="60325" cy="77788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1" name="Freeform 269">
              <a:extLst>
                <a:ext uri="{FF2B5EF4-FFF2-40B4-BE49-F238E27FC236}">
                  <a16:creationId xmlns:a16="http://schemas.microsoft.com/office/drawing/2014/main" id="{338F3093-93E1-FE20-6C97-F93A8733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2488" y="4284663"/>
              <a:ext cx="44450" cy="8255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2" name="Freeform 270">
              <a:extLst>
                <a:ext uri="{FF2B5EF4-FFF2-40B4-BE49-F238E27FC236}">
                  <a16:creationId xmlns:a16="http://schemas.microsoft.com/office/drawing/2014/main" id="{B3C89552-8F01-5931-071D-D84BC422C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9538" y="4879975"/>
              <a:ext cx="79375" cy="46038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3" name="Freeform 271">
              <a:extLst>
                <a:ext uri="{FF2B5EF4-FFF2-40B4-BE49-F238E27FC236}">
                  <a16:creationId xmlns:a16="http://schemas.microsoft.com/office/drawing/2014/main" id="{B549A016-7B61-CA4C-DF49-0862B4322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0" y="5000625"/>
              <a:ext cx="79375" cy="41275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4" name="Freeform 272">
              <a:extLst>
                <a:ext uri="{FF2B5EF4-FFF2-40B4-BE49-F238E27FC236}">
                  <a16:creationId xmlns:a16="http://schemas.microsoft.com/office/drawing/2014/main" id="{D0A0B75D-7C19-B6B2-39D1-D90C1F53B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913" y="4343400"/>
              <a:ext cx="36513" cy="225425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5" name="Freeform 273">
              <a:extLst>
                <a:ext uri="{FF2B5EF4-FFF2-40B4-BE49-F238E27FC236}">
                  <a16:creationId xmlns:a16="http://schemas.microsoft.com/office/drawing/2014/main" id="{A516597D-B400-7FF8-5DCE-200EA45D0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552950"/>
              <a:ext cx="28575" cy="187325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6" name="Freeform 274">
              <a:extLst>
                <a:ext uri="{FF2B5EF4-FFF2-40B4-BE49-F238E27FC236}">
                  <a16:creationId xmlns:a16="http://schemas.microsoft.com/office/drawing/2014/main" id="{E509FA36-9CEA-D5A5-6E19-E365662C2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9300" y="4351338"/>
              <a:ext cx="34925" cy="227013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7" name="Freeform 275">
              <a:extLst>
                <a:ext uri="{FF2B5EF4-FFF2-40B4-BE49-F238E27FC236}">
                  <a16:creationId xmlns:a16="http://schemas.microsoft.com/office/drawing/2014/main" id="{536CFDF0-7CD5-F7B3-AA98-FD473B466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4292600"/>
              <a:ext cx="38100" cy="746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8" name="Freeform 276">
              <a:extLst>
                <a:ext uri="{FF2B5EF4-FFF2-40B4-BE49-F238E27FC236}">
                  <a16:creationId xmlns:a16="http://schemas.microsoft.com/office/drawing/2014/main" id="{1EC138CB-2C6D-8695-B932-6D304E46E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4991100"/>
              <a:ext cx="76200" cy="22225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99" name="Freeform 277">
              <a:extLst>
                <a:ext uri="{FF2B5EF4-FFF2-40B4-BE49-F238E27FC236}">
                  <a16:creationId xmlns:a16="http://schemas.microsoft.com/office/drawing/2014/main" id="{49C1D88E-B0E6-071F-2A3D-14E2081C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70963" y="4772025"/>
              <a:ext cx="77788" cy="31750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0" name="Freeform 278">
              <a:extLst>
                <a:ext uri="{FF2B5EF4-FFF2-40B4-BE49-F238E27FC236}">
                  <a16:creationId xmlns:a16="http://schemas.microsoft.com/office/drawing/2014/main" id="{DD686D3B-E003-A6D2-9CBB-42BCCC9E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90013" y="4879975"/>
              <a:ext cx="69850" cy="22225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1" name="Freeform 279">
              <a:extLst>
                <a:ext uri="{FF2B5EF4-FFF2-40B4-BE49-F238E27FC236}">
                  <a16:creationId xmlns:a16="http://schemas.microsoft.com/office/drawing/2014/main" id="{2EDF8100-8472-A45E-F1BB-7B207D9C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5250" y="4789488"/>
              <a:ext cx="69850" cy="50800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2" name="Freeform 280">
              <a:extLst>
                <a:ext uri="{FF2B5EF4-FFF2-40B4-BE49-F238E27FC236}">
                  <a16:creationId xmlns:a16="http://schemas.microsoft.com/office/drawing/2014/main" id="{F3D8C04D-58BC-439B-B9AD-FD6A9A74F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5488" y="4281488"/>
              <a:ext cx="26988" cy="69850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3" name="Freeform 281">
              <a:extLst>
                <a:ext uri="{FF2B5EF4-FFF2-40B4-BE49-F238E27FC236}">
                  <a16:creationId xmlns:a16="http://schemas.microsoft.com/office/drawing/2014/main" id="{56263655-00E6-C1D2-5AD6-85997317E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4308475"/>
              <a:ext cx="46038" cy="66675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4" name="Freeform 282">
              <a:extLst>
                <a:ext uri="{FF2B5EF4-FFF2-40B4-BE49-F238E27FC236}">
                  <a16:creationId xmlns:a16="http://schemas.microsoft.com/office/drawing/2014/main" id="{94C5F4A1-7D75-6C4B-A995-0356B0656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8100" y="4670425"/>
              <a:ext cx="65088" cy="36513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5" name="Freeform 283">
              <a:extLst>
                <a:ext uri="{FF2B5EF4-FFF2-40B4-BE49-F238E27FC236}">
                  <a16:creationId xmlns:a16="http://schemas.microsoft.com/office/drawing/2014/main" id="{C19784D0-7048-034C-10EC-609023772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367213"/>
              <a:ext cx="47625" cy="55563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6" name="Freeform 284">
              <a:extLst>
                <a:ext uri="{FF2B5EF4-FFF2-40B4-BE49-F238E27FC236}">
                  <a16:creationId xmlns:a16="http://schemas.microsoft.com/office/drawing/2014/main" id="{428AFC8B-CC82-6DB2-DBFF-0DB34182A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2238" y="5078413"/>
              <a:ext cx="71438" cy="23813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7" name="Freeform 285">
              <a:extLst>
                <a:ext uri="{FF2B5EF4-FFF2-40B4-BE49-F238E27FC236}">
                  <a16:creationId xmlns:a16="http://schemas.microsoft.com/office/drawing/2014/main" id="{906737E6-468B-8722-65AC-C96B431C8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650" y="4319588"/>
              <a:ext cx="41275" cy="53975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8" name="Freeform 286">
              <a:extLst>
                <a:ext uri="{FF2B5EF4-FFF2-40B4-BE49-F238E27FC236}">
                  <a16:creationId xmlns:a16="http://schemas.microsoft.com/office/drawing/2014/main" id="{EA11E87F-2B3D-5EA2-D753-3F7F7673F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1275" y="4518025"/>
              <a:ext cx="46038" cy="42863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09" name="Freeform 287">
              <a:extLst>
                <a:ext uri="{FF2B5EF4-FFF2-40B4-BE49-F238E27FC236}">
                  <a16:creationId xmlns:a16="http://schemas.microsoft.com/office/drawing/2014/main" id="{8B9D3FC3-8CAD-9978-9AC5-B70ADBFA3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70975" y="4879975"/>
              <a:ext cx="50800" cy="25400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0" name="Freeform 288">
              <a:extLst>
                <a:ext uri="{FF2B5EF4-FFF2-40B4-BE49-F238E27FC236}">
                  <a16:creationId xmlns:a16="http://schemas.microsoft.com/office/drawing/2014/main" id="{B9196EB9-6E81-0418-7DAA-31AE8E3D3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5027613"/>
              <a:ext cx="69850" cy="25400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1" name="Freeform 289">
              <a:extLst>
                <a:ext uri="{FF2B5EF4-FFF2-40B4-BE49-F238E27FC236}">
                  <a16:creationId xmlns:a16="http://schemas.microsoft.com/office/drawing/2014/main" id="{5A8B05C7-33A8-CA15-014D-DE67447FB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238625"/>
              <a:ext cx="28575" cy="55563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2" name="Freeform 290">
              <a:extLst>
                <a:ext uri="{FF2B5EF4-FFF2-40B4-BE49-F238E27FC236}">
                  <a16:creationId xmlns:a16="http://schemas.microsoft.com/office/drawing/2014/main" id="{5F97D68A-0854-B5E2-EC75-3DD72F3B1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213225"/>
              <a:ext cx="25400" cy="57150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3" name="Freeform 291">
              <a:extLst>
                <a:ext uri="{FF2B5EF4-FFF2-40B4-BE49-F238E27FC236}">
                  <a16:creationId xmlns:a16="http://schemas.microsoft.com/office/drawing/2014/main" id="{0B5DF0BC-0BB6-1A95-344B-013454D0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4300" y="4652963"/>
              <a:ext cx="47625" cy="365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4" name="Freeform 292">
              <a:extLst>
                <a:ext uri="{FF2B5EF4-FFF2-40B4-BE49-F238E27FC236}">
                  <a16:creationId xmlns:a16="http://schemas.microsoft.com/office/drawing/2014/main" id="{7D254301-2200-FDEC-E8AB-68DB6F12D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8875" y="4456113"/>
              <a:ext cx="47625" cy="46038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5" name="Freeform 293">
              <a:extLst>
                <a:ext uri="{FF2B5EF4-FFF2-40B4-BE49-F238E27FC236}">
                  <a16:creationId xmlns:a16="http://schemas.microsoft.com/office/drawing/2014/main" id="{B3F27307-2144-23F1-1D66-73FBEB0D9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1613" y="5097463"/>
              <a:ext cx="50800" cy="25400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6" name="Freeform 294">
              <a:extLst>
                <a:ext uri="{FF2B5EF4-FFF2-40B4-BE49-F238E27FC236}">
                  <a16:creationId xmlns:a16="http://schemas.microsoft.com/office/drawing/2014/main" id="{67FCF954-95F3-E817-8733-26597F08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0025" y="5002213"/>
              <a:ext cx="53975" cy="26988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7" name="Freeform 295">
              <a:extLst>
                <a:ext uri="{FF2B5EF4-FFF2-40B4-BE49-F238E27FC236}">
                  <a16:creationId xmlns:a16="http://schemas.microsoft.com/office/drawing/2014/main" id="{3F9ACA71-EACB-0F0C-BD0A-A2FDEBEA2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3963" y="4413250"/>
              <a:ext cx="42863" cy="4762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8" name="Freeform 296">
              <a:extLst>
                <a:ext uri="{FF2B5EF4-FFF2-40B4-BE49-F238E27FC236}">
                  <a16:creationId xmlns:a16="http://schemas.microsoft.com/office/drawing/2014/main" id="{D61853D2-49A7-6347-A738-149F4992C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1125" y="4906963"/>
              <a:ext cx="68263" cy="333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19" name="Freeform 297">
              <a:extLst>
                <a:ext uri="{FF2B5EF4-FFF2-40B4-BE49-F238E27FC236}">
                  <a16:creationId xmlns:a16="http://schemas.microsoft.com/office/drawing/2014/main" id="{C93AE534-F06F-8598-CBD3-7E48A0044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5575" y="4765675"/>
              <a:ext cx="53975" cy="3016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0" name="Freeform 298">
              <a:extLst>
                <a:ext uri="{FF2B5EF4-FFF2-40B4-BE49-F238E27FC236}">
                  <a16:creationId xmlns:a16="http://schemas.microsoft.com/office/drawing/2014/main" id="{0F8E3C16-D84E-4C3B-EFD7-1EC95F93A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9763" y="4213225"/>
              <a:ext cx="23813" cy="555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1" name="Freeform 299">
              <a:extLst>
                <a:ext uri="{FF2B5EF4-FFF2-40B4-BE49-F238E27FC236}">
                  <a16:creationId xmlns:a16="http://schemas.microsoft.com/office/drawing/2014/main" id="{42BBD2EF-BC1B-2AA2-FD16-91AB18846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8063" y="4260850"/>
              <a:ext cx="33338" cy="539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2" name="Freeform 300">
              <a:extLst>
                <a:ext uri="{FF2B5EF4-FFF2-40B4-BE49-F238E27FC236}">
                  <a16:creationId xmlns:a16="http://schemas.microsoft.com/office/drawing/2014/main" id="{938A02C3-38E9-E1A0-B889-5C4EB58B3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1425" y="4548188"/>
              <a:ext cx="52388" cy="38100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3" name="Freeform 301">
              <a:extLst>
                <a:ext uri="{FF2B5EF4-FFF2-40B4-BE49-F238E27FC236}">
                  <a16:creationId xmlns:a16="http://schemas.microsoft.com/office/drawing/2014/main" id="{FB8004B5-6B8E-DCC5-3319-33C8B4C6D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7150" y="4697413"/>
              <a:ext cx="53975" cy="44450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4" name="Freeform 302">
              <a:extLst>
                <a:ext uri="{FF2B5EF4-FFF2-40B4-BE49-F238E27FC236}">
                  <a16:creationId xmlns:a16="http://schemas.microsoft.com/office/drawing/2014/main" id="{9F088C98-02D5-FACA-7F51-380F90B47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3125" y="4303713"/>
              <a:ext cx="22225" cy="71438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5" name="Freeform 303">
              <a:extLst>
                <a:ext uri="{FF2B5EF4-FFF2-40B4-BE49-F238E27FC236}">
                  <a16:creationId xmlns:a16="http://schemas.microsoft.com/office/drawing/2014/main" id="{81D814EE-5F0D-2FE0-20A9-B8E0ACC19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34425" y="4384675"/>
              <a:ext cx="34925" cy="6350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6" name="Freeform 304">
              <a:extLst>
                <a:ext uri="{FF2B5EF4-FFF2-40B4-BE49-F238E27FC236}">
                  <a16:creationId xmlns:a16="http://schemas.microsoft.com/office/drawing/2014/main" id="{04303F34-482F-5445-907B-A4EAAA310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5363" y="4330700"/>
              <a:ext cx="28575" cy="6350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7" name="Freeform 305">
              <a:extLst>
                <a:ext uri="{FF2B5EF4-FFF2-40B4-BE49-F238E27FC236}">
                  <a16:creationId xmlns:a16="http://schemas.microsoft.com/office/drawing/2014/main" id="{4FF3C268-3690-0FF8-0346-13B8A2642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4578350"/>
              <a:ext cx="25400" cy="141288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8" name="Freeform 306">
              <a:extLst>
                <a:ext uri="{FF2B5EF4-FFF2-40B4-BE49-F238E27FC236}">
                  <a16:creationId xmlns:a16="http://schemas.microsoft.com/office/drawing/2014/main" id="{B7752244-C072-CE09-FD11-7941837EE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9663" y="4987925"/>
              <a:ext cx="65088" cy="174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29" name="Freeform 307">
              <a:extLst>
                <a:ext uri="{FF2B5EF4-FFF2-40B4-BE49-F238E27FC236}">
                  <a16:creationId xmlns:a16="http://schemas.microsoft.com/office/drawing/2014/main" id="{7CF36F86-9F72-4FF3-BDC8-6ECFB764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5110163"/>
              <a:ext cx="1588" cy="26988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0" name="Freeform 308">
              <a:extLst>
                <a:ext uri="{FF2B5EF4-FFF2-40B4-BE49-F238E27FC236}">
                  <a16:creationId xmlns:a16="http://schemas.microsoft.com/office/drawing/2014/main" id="{AC567AB1-918D-6A30-96AC-513C2EAA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4700" y="4702175"/>
              <a:ext cx="555625" cy="336550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1" name="Freeform 309">
              <a:extLst>
                <a:ext uri="{FF2B5EF4-FFF2-40B4-BE49-F238E27FC236}">
                  <a16:creationId xmlns:a16="http://schemas.microsoft.com/office/drawing/2014/main" id="{C2BD8BD4-094B-1DA1-DAE3-69D6D4013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2625" y="4711700"/>
              <a:ext cx="58738" cy="427038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2" name="Freeform 310">
              <a:extLst>
                <a:ext uri="{FF2B5EF4-FFF2-40B4-BE49-F238E27FC236}">
                  <a16:creationId xmlns:a16="http://schemas.microsoft.com/office/drawing/2014/main" id="{C56FC423-1B00-6E6D-F8A0-3201C9AB6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0725" y="4870450"/>
              <a:ext cx="169863" cy="192088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3" name="Freeform 311">
              <a:extLst>
                <a:ext uri="{FF2B5EF4-FFF2-40B4-BE49-F238E27FC236}">
                  <a16:creationId xmlns:a16="http://schemas.microsoft.com/office/drawing/2014/main" id="{F5F7AB33-3FAF-ECE9-79A7-EEB601C6C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0488" y="4775200"/>
              <a:ext cx="76200" cy="44450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4" name="Freeform 312">
              <a:extLst>
                <a:ext uri="{FF2B5EF4-FFF2-40B4-BE49-F238E27FC236}">
                  <a16:creationId xmlns:a16="http://schemas.microsoft.com/office/drawing/2014/main" id="{D40E1046-7C62-6D7F-4825-6E14A6A23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795838"/>
              <a:ext cx="212725" cy="85725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5" name="Freeform 313">
              <a:extLst>
                <a:ext uri="{FF2B5EF4-FFF2-40B4-BE49-F238E27FC236}">
                  <a16:creationId xmlns:a16="http://schemas.microsoft.com/office/drawing/2014/main" id="{A4226F26-63AD-3B45-EBAA-1D95888C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2025" y="4879975"/>
              <a:ext cx="192088" cy="74613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6" name="Freeform 314">
              <a:extLst>
                <a:ext uri="{FF2B5EF4-FFF2-40B4-BE49-F238E27FC236}">
                  <a16:creationId xmlns:a16="http://schemas.microsoft.com/office/drawing/2014/main" id="{1637F503-6168-5B4A-1611-6F3D1A711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6925" y="4500563"/>
              <a:ext cx="393700" cy="44926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7" name="Freeform 315">
              <a:extLst>
                <a:ext uri="{FF2B5EF4-FFF2-40B4-BE49-F238E27FC236}">
                  <a16:creationId xmlns:a16="http://schemas.microsoft.com/office/drawing/2014/main" id="{4374A002-BB8B-D202-46C7-2D3782F3C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8825" y="4422775"/>
              <a:ext cx="352425" cy="533400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8" name="Freeform 316">
              <a:extLst>
                <a:ext uri="{FF2B5EF4-FFF2-40B4-BE49-F238E27FC236}">
                  <a16:creationId xmlns:a16="http://schemas.microsoft.com/office/drawing/2014/main" id="{CDA9CCCF-1BDA-A213-3FF3-5C7593EAF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6300" y="4498975"/>
              <a:ext cx="298450" cy="328613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39" name="Freeform 317">
              <a:extLst>
                <a:ext uri="{FF2B5EF4-FFF2-40B4-BE49-F238E27FC236}">
                  <a16:creationId xmlns:a16="http://schemas.microsoft.com/office/drawing/2014/main" id="{F7B927C2-7A77-B783-892A-5AC15DAC2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1525" y="4675188"/>
              <a:ext cx="280988" cy="311150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0" name="Freeform 318">
              <a:extLst>
                <a:ext uri="{FF2B5EF4-FFF2-40B4-BE49-F238E27FC236}">
                  <a16:creationId xmlns:a16="http://schemas.microsoft.com/office/drawing/2014/main" id="{1BFACC5A-13D2-E6B8-99A7-839327EB2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0888" y="4929188"/>
              <a:ext cx="77788" cy="904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1" name="Freeform 319">
              <a:extLst>
                <a:ext uri="{FF2B5EF4-FFF2-40B4-BE49-F238E27FC236}">
                  <a16:creationId xmlns:a16="http://schemas.microsoft.com/office/drawing/2014/main" id="{95DD01D6-D16B-9B8C-CA08-FA931A5BE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4899025"/>
              <a:ext cx="576263" cy="160338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2" name="Freeform 320">
              <a:extLst>
                <a:ext uri="{FF2B5EF4-FFF2-40B4-BE49-F238E27FC236}">
                  <a16:creationId xmlns:a16="http://schemas.microsoft.com/office/drawing/2014/main" id="{15477D4F-4CA4-73AE-5E49-0856C21C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5110163"/>
              <a:ext cx="657225" cy="19050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3" name="Freeform 321">
              <a:extLst>
                <a:ext uri="{FF2B5EF4-FFF2-40B4-BE49-F238E27FC236}">
                  <a16:creationId xmlns:a16="http://schemas.microsoft.com/office/drawing/2014/main" id="{19638501-467A-A69B-402B-B4FADD112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0563" y="5114925"/>
              <a:ext cx="703263" cy="14288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4" name="Freeform 322">
              <a:extLst>
                <a:ext uri="{FF2B5EF4-FFF2-40B4-BE49-F238E27FC236}">
                  <a16:creationId xmlns:a16="http://schemas.microsoft.com/office/drawing/2014/main" id="{7DAFAC37-F0E8-1034-5B5F-3164A66F9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850" y="4621213"/>
              <a:ext cx="187325" cy="415925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5" name="Freeform 323">
              <a:extLst>
                <a:ext uri="{FF2B5EF4-FFF2-40B4-BE49-F238E27FC236}">
                  <a16:creationId xmlns:a16="http://schemas.microsoft.com/office/drawing/2014/main" id="{0DF90F0C-F33C-52DC-D942-99A5CCC44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4383088"/>
              <a:ext cx="112713" cy="238125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6" name="Freeform 324">
              <a:extLst>
                <a:ext uri="{FF2B5EF4-FFF2-40B4-BE49-F238E27FC236}">
                  <a16:creationId xmlns:a16="http://schemas.microsoft.com/office/drawing/2014/main" id="{41BB1188-0439-DCEC-72B0-9949A2DE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9938" y="5005388"/>
              <a:ext cx="631825" cy="87313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7" name="Freeform 325">
              <a:extLst>
                <a:ext uri="{FF2B5EF4-FFF2-40B4-BE49-F238E27FC236}">
                  <a16:creationId xmlns:a16="http://schemas.microsoft.com/office/drawing/2014/main" id="{BFA77118-8019-DA82-997D-BCF164D7F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2150" y="5099050"/>
              <a:ext cx="712788" cy="26988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8" name="Freeform 326">
              <a:extLst>
                <a:ext uri="{FF2B5EF4-FFF2-40B4-BE49-F238E27FC236}">
                  <a16:creationId xmlns:a16="http://schemas.microsoft.com/office/drawing/2014/main" id="{BBC4369D-E8B7-D89F-0EF8-3DF110498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4075" y="5094288"/>
              <a:ext cx="544513" cy="1111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49" name="Freeform 327">
              <a:extLst>
                <a:ext uri="{FF2B5EF4-FFF2-40B4-BE49-F238E27FC236}">
                  <a16:creationId xmlns:a16="http://schemas.microsoft.com/office/drawing/2014/main" id="{57BA23ED-ED79-BB36-342B-3382E2036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0763" y="4514850"/>
              <a:ext cx="171450" cy="190500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0" name="Freeform 328">
              <a:extLst>
                <a:ext uri="{FF2B5EF4-FFF2-40B4-BE49-F238E27FC236}">
                  <a16:creationId xmlns:a16="http://schemas.microsoft.com/office/drawing/2014/main" id="{FFF519DB-95E5-3B1B-2572-504D5D979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4375150"/>
              <a:ext cx="225425" cy="488950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1" name="Freeform 329">
              <a:extLst>
                <a:ext uri="{FF2B5EF4-FFF2-40B4-BE49-F238E27FC236}">
                  <a16:creationId xmlns:a16="http://schemas.microsoft.com/office/drawing/2014/main" id="{B011FB34-6208-2505-9915-295CBAF4E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7438" y="4892675"/>
              <a:ext cx="20638" cy="9525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2" name="Freeform 330">
              <a:extLst>
                <a:ext uri="{FF2B5EF4-FFF2-40B4-BE49-F238E27FC236}">
                  <a16:creationId xmlns:a16="http://schemas.microsoft.com/office/drawing/2014/main" id="{D80E9FED-68A4-0A1C-C39E-7D77D6448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3950" y="4879975"/>
              <a:ext cx="20638" cy="793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3" name="Freeform 331">
              <a:extLst>
                <a:ext uri="{FF2B5EF4-FFF2-40B4-BE49-F238E27FC236}">
                  <a16:creationId xmlns:a16="http://schemas.microsoft.com/office/drawing/2014/main" id="{A48034A8-716E-E20E-37BC-21BC92DD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8175" y="4338638"/>
              <a:ext cx="33338" cy="79851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4" name="Freeform 332">
              <a:extLst>
                <a:ext uri="{FF2B5EF4-FFF2-40B4-BE49-F238E27FC236}">
                  <a16:creationId xmlns:a16="http://schemas.microsoft.com/office/drawing/2014/main" id="{194B3406-18AE-B4C8-1336-5020681A1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0225"/>
              <a:ext cx="88900" cy="7000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5" name="Freeform 333">
              <a:extLst>
                <a:ext uri="{FF2B5EF4-FFF2-40B4-BE49-F238E27FC236}">
                  <a16:creationId xmlns:a16="http://schemas.microsoft.com/office/drawing/2014/main" id="{DA3195EC-34A3-5371-29FD-03A8D7A29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344988"/>
              <a:ext cx="19050" cy="796925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6" name="Freeform 334">
              <a:extLst>
                <a:ext uri="{FF2B5EF4-FFF2-40B4-BE49-F238E27FC236}">
                  <a16:creationId xmlns:a16="http://schemas.microsoft.com/office/drawing/2014/main" id="{B1DB1D35-2340-3906-95C9-CC5B38ACC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98425" cy="788988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7" name="Freeform 335">
              <a:extLst>
                <a:ext uri="{FF2B5EF4-FFF2-40B4-BE49-F238E27FC236}">
                  <a16:creationId xmlns:a16="http://schemas.microsoft.com/office/drawing/2014/main" id="{CDFCB468-A5F7-B6BD-9FED-70832D279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4346575"/>
              <a:ext cx="12700" cy="793750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8" name="Freeform 336">
              <a:extLst>
                <a:ext uri="{FF2B5EF4-FFF2-40B4-BE49-F238E27FC236}">
                  <a16:creationId xmlns:a16="http://schemas.microsoft.com/office/drawing/2014/main" id="{F7AA27A8-BF1F-48BF-6F2C-1AA4DBACA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1038" y="4346575"/>
              <a:ext cx="66675" cy="503238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59" name="Freeform 337">
              <a:extLst>
                <a:ext uri="{FF2B5EF4-FFF2-40B4-BE49-F238E27FC236}">
                  <a16:creationId xmlns:a16="http://schemas.microsoft.com/office/drawing/2014/main" id="{5E5B3F14-96F9-F223-4E99-9D47B9821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4375" y="4371975"/>
              <a:ext cx="280988" cy="6286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0" name="Freeform 338">
              <a:extLst>
                <a:ext uri="{FF2B5EF4-FFF2-40B4-BE49-F238E27FC236}">
                  <a16:creationId xmlns:a16="http://schemas.microsoft.com/office/drawing/2014/main" id="{C20518AC-36E1-E4EC-CBE3-50883DAE9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8025" y="4368800"/>
              <a:ext cx="174625" cy="63341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1" name="Freeform 339">
              <a:extLst>
                <a:ext uri="{FF2B5EF4-FFF2-40B4-BE49-F238E27FC236}">
                  <a16:creationId xmlns:a16="http://schemas.microsoft.com/office/drawing/2014/main" id="{0B8630E2-3D75-BE8D-3935-211BDBBF5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2950" y="4713288"/>
              <a:ext cx="84138" cy="185738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2" name="Freeform 340">
              <a:extLst>
                <a:ext uri="{FF2B5EF4-FFF2-40B4-BE49-F238E27FC236}">
                  <a16:creationId xmlns:a16="http://schemas.microsoft.com/office/drawing/2014/main" id="{5C39E312-4109-A4CD-7B60-BB42CEDA6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8663" y="4360863"/>
              <a:ext cx="130175" cy="449263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3" name="Freeform 341">
              <a:extLst>
                <a:ext uri="{FF2B5EF4-FFF2-40B4-BE49-F238E27FC236}">
                  <a16:creationId xmlns:a16="http://schemas.microsoft.com/office/drawing/2014/main" id="{BEA1187A-3D91-8CF2-0E4F-F2733375F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5500" y="4373563"/>
              <a:ext cx="155575" cy="33972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64" name="Freeform 342">
              <a:extLst>
                <a:ext uri="{FF2B5EF4-FFF2-40B4-BE49-F238E27FC236}">
                  <a16:creationId xmlns:a16="http://schemas.microsoft.com/office/drawing/2014/main" id="{304B5663-70EB-BE23-AE17-F8593A492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7550" y="4360863"/>
              <a:ext cx="157163" cy="538163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1" name="Google Shape;1721;p63"/>
          <p:cNvSpPr/>
          <p:nvPr/>
        </p:nvSpPr>
        <p:spPr>
          <a:xfrm>
            <a:off x="6497821" y="4193600"/>
            <a:ext cx="729900" cy="730200"/>
          </a:xfrm>
          <a:prstGeom prst="ellipse">
            <a:avLst/>
          </a:prstGeom>
          <a:solidFill>
            <a:srgbClr val="F93C88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2" name="Google Shape;1722;p63"/>
          <p:cNvSpPr/>
          <p:nvPr/>
        </p:nvSpPr>
        <p:spPr>
          <a:xfrm>
            <a:off x="7381546" y="4193600"/>
            <a:ext cx="729900" cy="73020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3" name="Google Shape;1723;p63"/>
          <p:cNvSpPr/>
          <p:nvPr/>
        </p:nvSpPr>
        <p:spPr>
          <a:xfrm>
            <a:off x="8265271" y="4193600"/>
            <a:ext cx="729900" cy="7302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4" name="Google Shape;1724;p63"/>
          <p:cNvSpPr txBox="1">
            <a:spLocks noGrp="1"/>
          </p:cNvSpPr>
          <p:nvPr>
            <p:ph type="ctrTitle"/>
          </p:nvPr>
        </p:nvSpPr>
        <p:spPr>
          <a:xfrm>
            <a:off x="720300" y="385925"/>
            <a:ext cx="3851700" cy="1197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Thanks!</a:t>
            </a:r>
            <a:endParaRPr/>
          </a:p>
        </p:txBody>
      </p:sp>
      <p:sp>
        <p:nvSpPr>
          <p:cNvPr id="1725" name="Google Shape;1725;p63"/>
          <p:cNvSpPr txBox="1">
            <a:spLocks noGrp="1"/>
          </p:cNvSpPr>
          <p:nvPr>
            <p:ph type="subTitle" idx="1"/>
          </p:nvPr>
        </p:nvSpPr>
        <p:spPr>
          <a:xfrm>
            <a:off x="807982" y="1333845"/>
            <a:ext cx="2741700" cy="49876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/>
              <a:t>Do you have any questions?</a:t>
            </a:r>
            <a:endParaRPr sz="2400" dirty="0"/>
          </a:p>
        </p:txBody>
      </p:sp>
      <p:sp>
        <p:nvSpPr>
          <p:cNvPr id="1727" name="Google Shape;1727;p63"/>
          <p:cNvSpPr/>
          <p:nvPr/>
        </p:nvSpPr>
        <p:spPr>
          <a:xfrm>
            <a:off x="8511153" y="4342523"/>
            <a:ext cx="238137" cy="419624"/>
          </a:xfrm>
          <a:custGeom>
            <a:avLst/>
            <a:gdLst/>
            <a:ahLst/>
            <a:cxnLst/>
            <a:rect l="l" t="t" r="r" b="b"/>
            <a:pathLst>
              <a:path w="118476" h="208768" extrusionOk="0">
                <a:moveTo>
                  <a:pt x="82855" y="12232"/>
                </a:moveTo>
                <a:lnTo>
                  <a:pt x="106211" y="12265"/>
                </a:lnTo>
                <a:lnTo>
                  <a:pt x="106211" y="38100"/>
                </a:lnTo>
                <a:lnTo>
                  <a:pt x="91173" y="38100"/>
                </a:lnTo>
                <a:cubicBezTo>
                  <a:pt x="86378" y="38100"/>
                  <a:pt x="79495" y="38655"/>
                  <a:pt x="75157" y="43613"/>
                </a:cubicBezTo>
                <a:cubicBezTo>
                  <a:pt x="71536" y="47690"/>
                  <a:pt x="71079" y="53138"/>
                  <a:pt x="71079" y="57900"/>
                </a:cubicBezTo>
                <a:lnTo>
                  <a:pt x="71079" y="76135"/>
                </a:lnTo>
                <a:cubicBezTo>
                  <a:pt x="71079" y="79886"/>
                  <a:pt x="74080" y="82887"/>
                  <a:pt x="77832" y="82920"/>
                </a:cubicBezTo>
                <a:lnTo>
                  <a:pt x="105036" y="82920"/>
                </a:lnTo>
                <a:lnTo>
                  <a:pt x="105036" y="111005"/>
                </a:lnTo>
                <a:lnTo>
                  <a:pt x="77832" y="111005"/>
                </a:lnTo>
                <a:cubicBezTo>
                  <a:pt x="74080" y="111005"/>
                  <a:pt x="71079" y="114006"/>
                  <a:pt x="71079" y="117758"/>
                </a:cubicBezTo>
                <a:lnTo>
                  <a:pt x="71079" y="196535"/>
                </a:lnTo>
                <a:lnTo>
                  <a:pt x="41852" y="196535"/>
                </a:lnTo>
                <a:lnTo>
                  <a:pt x="41852" y="117758"/>
                </a:lnTo>
                <a:cubicBezTo>
                  <a:pt x="41852" y="114006"/>
                  <a:pt x="38818" y="111005"/>
                  <a:pt x="35099" y="110973"/>
                </a:cubicBezTo>
                <a:lnTo>
                  <a:pt x="12233" y="110973"/>
                </a:lnTo>
                <a:lnTo>
                  <a:pt x="12233" y="82887"/>
                </a:lnTo>
                <a:lnTo>
                  <a:pt x="35099" y="82887"/>
                </a:lnTo>
                <a:cubicBezTo>
                  <a:pt x="38818" y="82887"/>
                  <a:pt x="41852" y="79853"/>
                  <a:pt x="41852" y="76135"/>
                </a:cubicBezTo>
                <a:lnTo>
                  <a:pt x="41852" y="54475"/>
                </a:lnTo>
                <a:cubicBezTo>
                  <a:pt x="41852" y="28412"/>
                  <a:pt x="57575" y="12232"/>
                  <a:pt x="82855" y="12232"/>
                </a:cubicBezTo>
                <a:close/>
                <a:moveTo>
                  <a:pt x="82855" y="0"/>
                </a:moveTo>
                <a:cubicBezTo>
                  <a:pt x="67132" y="0"/>
                  <a:pt x="53725" y="5252"/>
                  <a:pt x="44168" y="15005"/>
                </a:cubicBezTo>
                <a:cubicBezTo>
                  <a:pt x="34643" y="24791"/>
                  <a:pt x="29619" y="38459"/>
                  <a:pt x="29619" y="54475"/>
                </a:cubicBezTo>
                <a:lnTo>
                  <a:pt x="29619" y="70655"/>
                </a:lnTo>
                <a:lnTo>
                  <a:pt x="10113" y="70655"/>
                </a:lnTo>
                <a:cubicBezTo>
                  <a:pt x="4535" y="70687"/>
                  <a:pt x="1" y="75189"/>
                  <a:pt x="1" y="80799"/>
                </a:cubicBezTo>
                <a:lnTo>
                  <a:pt x="1" y="113093"/>
                </a:lnTo>
                <a:cubicBezTo>
                  <a:pt x="1" y="118704"/>
                  <a:pt x="4535" y="123238"/>
                  <a:pt x="10113" y="123238"/>
                </a:cubicBezTo>
                <a:lnTo>
                  <a:pt x="29619" y="123238"/>
                </a:lnTo>
                <a:lnTo>
                  <a:pt x="29619" y="198655"/>
                </a:lnTo>
                <a:cubicBezTo>
                  <a:pt x="29619" y="204233"/>
                  <a:pt x="34154" y="208767"/>
                  <a:pt x="39732" y="208767"/>
                </a:cubicBezTo>
                <a:lnTo>
                  <a:pt x="73167" y="208767"/>
                </a:lnTo>
                <a:cubicBezTo>
                  <a:pt x="78777" y="208767"/>
                  <a:pt x="83312" y="204233"/>
                  <a:pt x="83312" y="198655"/>
                </a:cubicBezTo>
                <a:lnTo>
                  <a:pt x="83312" y="123238"/>
                </a:lnTo>
                <a:lnTo>
                  <a:pt x="107124" y="123238"/>
                </a:lnTo>
                <a:cubicBezTo>
                  <a:pt x="112735" y="123238"/>
                  <a:pt x="117269" y="118704"/>
                  <a:pt x="117269" y="113093"/>
                </a:cubicBezTo>
                <a:lnTo>
                  <a:pt x="117269" y="80799"/>
                </a:lnTo>
                <a:cubicBezTo>
                  <a:pt x="117269" y="77113"/>
                  <a:pt x="115279" y="73721"/>
                  <a:pt x="112050" y="71927"/>
                </a:cubicBezTo>
                <a:cubicBezTo>
                  <a:pt x="110517" y="71079"/>
                  <a:pt x="108788" y="70655"/>
                  <a:pt x="107059" y="70655"/>
                </a:cubicBezTo>
                <a:lnTo>
                  <a:pt x="83279" y="70655"/>
                </a:lnTo>
                <a:lnTo>
                  <a:pt x="83279" y="57868"/>
                </a:lnTo>
                <a:cubicBezTo>
                  <a:pt x="83279" y="53692"/>
                  <a:pt x="83866" y="52192"/>
                  <a:pt x="84323" y="51670"/>
                </a:cubicBezTo>
                <a:cubicBezTo>
                  <a:pt x="84616" y="51344"/>
                  <a:pt x="85954" y="50300"/>
                  <a:pt x="91173" y="50300"/>
                </a:cubicBezTo>
                <a:lnTo>
                  <a:pt x="108331" y="50300"/>
                </a:lnTo>
                <a:cubicBezTo>
                  <a:pt x="113942" y="50300"/>
                  <a:pt x="118443" y="45766"/>
                  <a:pt x="118476" y="40188"/>
                </a:cubicBezTo>
                <a:lnTo>
                  <a:pt x="118476" y="10177"/>
                </a:lnTo>
                <a:cubicBezTo>
                  <a:pt x="118443" y="4599"/>
                  <a:pt x="113942" y="65"/>
                  <a:pt x="108364" y="33"/>
                </a:cubicBezTo>
                <a:lnTo>
                  <a:pt x="82855" y="0"/>
                </a:ln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28" name="Google Shape;1728;p63"/>
          <p:cNvSpPr/>
          <p:nvPr/>
        </p:nvSpPr>
        <p:spPr>
          <a:xfrm>
            <a:off x="7535341" y="4394551"/>
            <a:ext cx="422311" cy="346452"/>
          </a:xfrm>
          <a:custGeom>
            <a:avLst/>
            <a:gdLst/>
            <a:ahLst/>
            <a:cxnLst/>
            <a:rect l="l" t="t" r="r" b="b"/>
            <a:pathLst>
              <a:path w="210105" h="172364" extrusionOk="0">
                <a:moveTo>
                  <a:pt x="142973" y="12233"/>
                </a:moveTo>
                <a:cubicBezTo>
                  <a:pt x="148453" y="12265"/>
                  <a:pt x="157521" y="15495"/>
                  <a:pt x="167242" y="20910"/>
                </a:cubicBezTo>
                <a:cubicBezTo>
                  <a:pt x="168417" y="21569"/>
                  <a:pt x="169710" y="21903"/>
                  <a:pt x="171012" y="21903"/>
                </a:cubicBezTo>
                <a:cubicBezTo>
                  <a:pt x="171771" y="21903"/>
                  <a:pt x="172533" y="21790"/>
                  <a:pt x="173277" y="21562"/>
                </a:cubicBezTo>
                <a:cubicBezTo>
                  <a:pt x="178757" y="19931"/>
                  <a:pt x="185053" y="17419"/>
                  <a:pt x="191707" y="14647"/>
                </a:cubicBezTo>
                <a:lnTo>
                  <a:pt x="191707" y="14647"/>
                </a:lnTo>
                <a:cubicBezTo>
                  <a:pt x="190892" y="16147"/>
                  <a:pt x="189978" y="17583"/>
                  <a:pt x="188967" y="18953"/>
                </a:cubicBezTo>
                <a:cubicBezTo>
                  <a:pt x="185450" y="23815"/>
                  <a:pt x="189073" y="30427"/>
                  <a:pt x="194754" y="30427"/>
                </a:cubicBezTo>
                <a:cubicBezTo>
                  <a:pt x="195133" y="30427"/>
                  <a:pt x="195520" y="30398"/>
                  <a:pt x="195915" y="30337"/>
                </a:cubicBezTo>
                <a:lnTo>
                  <a:pt x="195915" y="30337"/>
                </a:lnTo>
                <a:cubicBezTo>
                  <a:pt x="193403" y="35882"/>
                  <a:pt x="189489" y="40221"/>
                  <a:pt x="184694" y="42765"/>
                </a:cubicBezTo>
                <a:cubicBezTo>
                  <a:pt x="182313" y="44037"/>
                  <a:pt x="180845" y="46484"/>
                  <a:pt x="180845" y="49159"/>
                </a:cubicBezTo>
                <a:lnTo>
                  <a:pt x="180845" y="49485"/>
                </a:lnTo>
                <a:cubicBezTo>
                  <a:pt x="180845" y="79071"/>
                  <a:pt x="170276" y="106896"/>
                  <a:pt x="151095" y="127870"/>
                </a:cubicBezTo>
                <a:cubicBezTo>
                  <a:pt x="132045" y="148649"/>
                  <a:pt x="106895" y="160099"/>
                  <a:pt x="80212" y="160099"/>
                </a:cubicBezTo>
                <a:cubicBezTo>
                  <a:pt x="52485" y="160099"/>
                  <a:pt x="28803" y="155858"/>
                  <a:pt x="16408" y="148845"/>
                </a:cubicBezTo>
                <a:cubicBezTo>
                  <a:pt x="30761" y="148095"/>
                  <a:pt x="42667" y="144996"/>
                  <a:pt x="53562" y="139222"/>
                </a:cubicBezTo>
                <a:cubicBezTo>
                  <a:pt x="59662" y="135993"/>
                  <a:pt x="58194" y="126892"/>
                  <a:pt x="51409" y="125717"/>
                </a:cubicBezTo>
                <a:cubicBezTo>
                  <a:pt x="38622" y="123499"/>
                  <a:pt x="30337" y="117660"/>
                  <a:pt x="25150" y="107091"/>
                </a:cubicBezTo>
                <a:lnTo>
                  <a:pt x="25150" y="107091"/>
                </a:lnTo>
                <a:cubicBezTo>
                  <a:pt x="28216" y="108266"/>
                  <a:pt x="31446" y="108983"/>
                  <a:pt x="34740" y="109179"/>
                </a:cubicBezTo>
                <a:cubicBezTo>
                  <a:pt x="34911" y="109191"/>
                  <a:pt x="35081" y="109197"/>
                  <a:pt x="35251" y="109197"/>
                </a:cubicBezTo>
                <a:cubicBezTo>
                  <a:pt x="38285" y="109197"/>
                  <a:pt x="41060" y="107286"/>
                  <a:pt x="42080" y="104351"/>
                </a:cubicBezTo>
                <a:cubicBezTo>
                  <a:pt x="43156" y="101285"/>
                  <a:pt x="42047" y="97860"/>
                  <a:pt x="39340" y="96033"/>
                </a:cubicBezTo>
                <a:cubicBezTo>
                  <a:pt x="30076" y="89672"/>
                  <a:pt x="22736" y="81061"/>
                  <a:pt x="18430" y="71764"/>
                </a:cubicBezTo>
                <a:lnTo>
                  <a:pt x="18430" y="71764"/>
                </a:lnTo>
                <a:cubicBezTo>
                  <a:pt x="20583" y="72873"/>
                  <a:pt x="22834" y="73721"/>
                  <a:pt x="25183" y="74341"/>
                </a:cubicBezTo>
                <a:cubicBezTo>
                  <a:pt x="25852" y="74519"/>
                  <a:pt x="26505" y="74602"/>
                  <a:pt x="27133" y="74602"/>
                </a:cubicBezTo>
                <a:cubicBezTo>
                  <a:pt x="32963" y="74602"/>
                  <a:pt x="36697" y="67457"/>
                  <a:pt x="32457" y="62598"/>
                </a:cubicBezTo>
                <a:cubicBezTo>
                  <a:pt x="26912" y="56270"/>
                  <a:pt x="23225" y="49159"/>
                  <a:pt x="21855" y="42047"/>
                </a:cubicBezTo>
                <a:cubicBezTo>
                  <a:pt x="20485" y="35034"/>
                  <a:pt x="21301" y="27956"/>
                  <a:pt x="24237" y="20910"/>
                </a:cubicBezTo>
                <a:cubicBezTo>
                  <a:pt x="44755" y="41526"/>
                  <a:pt x="64457" y="51377"/>
                  <a:pt x="97729" y="57901"/>
                </a:cubicBezTo>
                <a:cubicBezTo>
                  <a:pt x="98205" y="57994"/>
                  <a:pt x="98678" y="58039"/>
                  <a:pt x="99142" y="58039"/>
                </a:cubicBezTo>
                <a:cubicBezTo>
                  <a:pt x="103040" y="58039"/>
                  <a:pt x="106370" y="54874"/>
                  <a:pt x="106341" y="50822"/>
                </a:cubicBezTo>
                <a:cubicBezTo>
                  <a:pt x="106341" y="29848"/>
                  <a:pt x="122781" y="12559"/>
                  <a:pt x="142973" y="12233"/>
                </a:cubicBezTo>
                <a:close/>
                <a:moveTo>
                  <a:pt x="142843" y="0"/>
                </a:moveTo>
                <a:cubicBezTo>
                  <a:pt x="129729" y="196"/>
                  <a:pt x="117464" y="5611"/>
                  <a:pt x="108265" y="15234"/>
                </a:cubicBezTo>
                <a:cubicBezTo>
                  <a:pt x="100567" y="23291"/>
                  <a:pt x="95739" y="33664"/>
                  <a:pt x="94467" y="44722"/>
                </a:cubicBezTo>
                <a:cubicBezTo>
                  <a:pt x="65599" y="38394"/>
                  <a:pt x="48897" y="29097"/>
                  <a:pt x="30271" y="9591"/>
                </a:cubicBezTo>
                <a:lnTo>
                  <a:pt x="27923" y="7209"/>
                </a:lnTo>
                <a:cubicBezTo>
                  <a:pt x="26491" y="5778"/>
                  <a:pt x="24659" y="5098"/>
                  <a:pt x="22843" y="5098"/>
                </a:cubicBezTo>
                <a:cubicBezTo>
                  <a:pt x="20230" y="5098"/>
                  <a:pt x="17651" y="6504"/>
                  <a:pt x="16343" y="9101"/>
                </a:cubicBezTo>
                <a:lnTo>
                  <a:pt x="15071" y="11678"/>
                </a:lnTo>
                <a:cubicBezTo>
                  <a:pt x="9460" y="22443"/>
                  <a:pt x="7731" y="33403"/>
                  <a:pt x="9851" y="44396"/>
                </a:cubicBezTo>
                <a:cubicBezTo>
                  <a:pt x="10634" y="48441"/>
                  <a:pt x="11939" y="52388"/>
                  <a:pt x="13668" y="56139"/>
                </a:cubicBezTo>
                <a:cubicBezTo>
                  <a:pt x="11972" y="56172"/>
                  <a:pt x="10341" y="56629"/>
                  <a:pt x="8873" y="57509"/>
                </a:cubicBezTo>
                <a:cubicBezTo>
                  <a:pt x="5285" y="59434"/>
                  <a:pt x="3295" y="63968"/>
                  <a:pt x="4175" y="68372"/>
                </a:cubicBezTo>
                <a:lnTo>
                  <a:pt x="4208" y="68633"/>
                </a:lnTo>
                <a:lnTo>
                  <a:pt x="4306" y="68926"/>
                </a:lnTo>
                <a:cubicBezTo>
                  <a:pt x="7046" y="77864"/>
                  <a:pt x="11645" y="86117"/>
                  <a:pt x="17811" y="93130"/>
                </a:cubicBezTo>
                <a:cubicBezTo>
                  <a:pt x="16734" y="93456"/>
                  <a:pt x="15723" y="93978"/>
                  <a:pt x="14842" y="94663"/>
                </a:cubicBezTo>
                <a:cubicBezTo>
                  <a:pt x="11254" y="97240"/>
                  <a:pt x="9884" y="101905"/>
                  <a:pt x="11450" y="106015"/>
                </a:cubicBezTo>
                <a:cubicBezTo>
                  <a:pt x="16114" y="119161"/>
                  <a:pt x="23943" y="128229"/>
                  <a:pt x="35230" y="133481"/>
                </a:cubicBezTo>
                <a:cubicBezTo>
                  <a:pt x="28151" y="135536"/>
                  <a:pt x="20355" y="136612"/>
                  <a:pt x="11450" y="136743"/>
                </a:cubicBezTo>
                <a:cubicBezTo>
                  <a:pt x="7046" y="136808"/>
                  <a:pt x="3132" y="139516"/>
                  <a:pt x="1501" y="143593"/>
                </a:cubicBezTo>
                <a:lnTo>
                  <a:pt x="1370" y="143952"/>
                </a:lnTo>
                <a:cubicBezTo>
                  <a:pt x="0" y="147997"/>
                  <a:pt x="1044" y="152107"/>
                  <a:pt x="4175" y="155238"/>
                </a:cubicBezTo>
                <a:lnTo>
                  <a:pt x="4404" y="155467"/>
                </a:lnTo>
                <a:lnTo>
                  <a:pt x="4665" y="155662"/>
                </a:lnTo>
                <a:cubicBezTo>
                  <a:pt x="17843" y="166264"/>
                  <a:pt x="45374" y="172364"/>
                  <a:pt x="80212" y="172364"/>
                </a:cubicBezTo>
                <a:cubicBezTo>
                  <a:pt x="141668" y="172364"/>
                  <a:pt x="191805" y="118639"/>
                  <a:pt x="193044" y="52029"/>
                </a:cubicBezTo>
                <a:cubicBezTo>
                  <a:pt x="200547" y="47201"/>
                  <a:pt x="206190" y="39470"/>
                  <a:pt x="209159" y="29945"/>
                </a:cubicBezTo>
                <a:lnTo>
                  <a:pt x="209257" y="29619"/>
                </a:lnTo>
                <a:cubicBezTo>
                  <a:pt x="210105" y="26129"/>
                  <a:pt x="209126" y="22410"/>
                  <a:pt x="206647" y="19801"/>
                </a:cubicBezTo>
                <a:cubicBezTo>
                  <a:pt x="205799" y="18985"/>
                  <a:pt x="204853" y="18333"/>
                  <a:pt x="203809" y="17876"/>
                </a:cubicBezTo>
                <a:cubicBezTo>
                  <a:pt x="204494" y="16376"/>
                  <a:pt x="205146" y="14842"/>
                  <a:pt x="205701" y="13277"/>
                </a:cubicBezTo>
                <a:cubicBezTo>
                  <a:pt x="207169" y="9493"/>
                  <a:pt x="206419" y="5578"/>
                  <a:pt x="203613" y="2806"/>
                </a:cubicBezTo>
                <a:cubicBezTo>
                  <a:pt x="201756" y="970"/>
                  <a:pt x="199298" y="7"/>
                  <a:pt x="196805" y="7"/>
                </a:cubicBezTo>
                <a:cubicBezTo>
                  <a:pt x="195444" y="7"/>
                  <a:pt x="194073" y="294"/>
                  <a:pt x="192784" y="881"/>
                </a:cubicBezTo>
                <a:cubicBezTo>
                  <a:pt x="185085" y="4176"/>
                  <a:pt x="177681" y="7307"/>
                  <a:pt x="171515" y="9297"/>
                </a:cubicBezTo>
                <a:cubicBezTo>
                  <a:pt x="164339" y="5448"/>
                  <a:pt x="152498" y="0"/>
                  <a:pt x="142940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70" name="Google Shape;1770;p63"/>
          <p:cNvGrpSpPr/>
          <p:nvPr/>
        </p:nvGrpSpPr>
        <p:grpSpPr>
          <a:xfrm>
            <a:off x="6673899" y="4306567"/>
            <a:ext cx="377744" cy="419568"/>
            <a:chOff x="4571993" y="2006847"/>
            <a:chExt cx="460495" cy="511482"/>
          </a:xfrm>
        </p:grpSpPr>
        <p:sp>
          <p:nvSpPr>
            <p:cNvPr id="1771" name="Google Shape;1771;p63"/>
            <p:cNvSpPr/>
            <p:nvPr/>
          </p:nvSpPr>
          <p:spPr>
            <a:xfrm>
              <a:off x="4577268" y="2158294"/>
              <a:ext cx="121319" cy="360035"/>
            </a:xfrm>
            <a:custGeom>
              <a:avLst/>
              <a:gdLst/>
              <a:ahLst/>
              <a:cxnLst/>
              <a:rect l="l" t="t" r="r" b="b"/>
              <a:pathLst>
                <a:path w="49518" h="146953" extrusionOk="0">
                  <a:moveTo>
                    <a:pt x="37252" y="12266"/>
                  </a:moveTo>
                  <a:lnTo>
                    <a:pt x="37252" y="134688"/>
                  </a:lnTo>
                  <a:lnTo>
                    <a:pt x="12265" y="134688"/>
                  </a:lnTo>
                  <a:lnTo>
                    <a:pt x="12265" y="12266"/>
                  </a:lnTo>
                  <a:close/>
                  <a:moveTo>
                    <a:pt x="7177" y="1"/>
                  </a:moveTo>
                  <a:cubicBezTo>
                    <a:pt x="3230" y="1"/>
                    <a:pt x="0" y="3197"/>
                    <a:pt x="0" y="7177"/>
                  </a:cubicBezTo>
                  <a:lnTo>
                    <a:pt x="0" y="139809"/>
                  </a:lnTo>
                  <a:cubicBezTo>
                    <a:pt x="0" y="143756"/>
                    <a:pt x="3230" y="146953"/>
                    <a:pt x="7177" y="146953"/>
                  </a:cubicBezTo>
                  <a:lnTo>
                    <a:pt x="42374" y="146953"/>
                  </a:lnTo>
                  <a:cubicBezTo>
                    <a:pt x="46321" y="146953"/>
                    <a:pt x="49517" y="143756"/>
                    <a:pt x="49517" y="139809"/>
                  </a:cubicBezTo>
                  <a:lnTo>
                    <a:pt x="49517" y="7177"/>
                  </a:lnTo>
                  <a:cubicBezTo>
                    <a:pt x="49517" y="3197"/>
                    <a:pt x="46321" y="1"/>
                    <a:pt x="423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3"/>
            <p:cNvSpPr/>
            <p:nvPr/>
          </p:nvSpPr>
          <p:spPr>
            <a:xfrm>
              <a:off x="4571993" y="2006847"/>
              <a:ext cx="127072" cy="122284"/>
            </a:xfrm>
            <a:custGeom>
              <a:avLst/>
              <a:gdLst/>
              <a:ahLst/>
              <a:cxnLst/>
              <a:rect l="l" t="t" r="r" b="b"/>
              <a:pathLst>
                <a:path w="51866" h="49912" extrusionOk="0">
                  <a:moveTo>
                    <a:pt x="26917" y="12248"/>
                  </a:moveTo>
                  <a:cubicBezTo>
                    <a:pt x="28554" y="12248"/>
                    <a:pt x="30205" y="12563"/>
                    <a:pt x="31772" y="13212"/>
                  </a:cubicBezTo>
                  <a:cubicBezTo>
                    <a:pt x="36535" y="15169"/>
                    <a:pt x="39634" y="19801"/>
                    <a:pt x="39634" y="24955"/>
                  </a:cubicBezTo>
                  <a:cubicBezTo>
                    <a:pt x="39601" y="31968"/>
                    <a:pt x="33925" y="37644"/>
                    <a:pt x="26912" y="37644"/>
                  </a:cubicBezTo>
                  <a:cubicBezTo>
                    <a:pt x="21758" y="37644"/>
                    <a:pt x="17126" y="34545"/>
                    <a:pt x="15169" y="29815"/>
                  </a:cubicBezTo>
                  <a:cubicBezTo>
                    <a:pt x="13211" y="25053"/>
                    <a:pt x="14288" y="19605"/>
                    <a:pt x="17941" y="15952"/>
                  </a:cubicBezTo>
                  <a:cubicBezTo>
                    <a:pt x="20362" y="13531"/>
                    <a:pt x="23614" y="12248"/>
                    <a:pt x="26917" y="12248"/>
                  </a:cubicBezTo>
                  <a:close/>
                  <a:moveTo>
                    <a:pt x="26912" y="1"/>
                  </a:moveTo>
                  <a:cubicBezTo>
                    <a:pt x="16832" y="1"/>
                    <a:pt x="7731" y="6068"/>
                    <a:pt x="3850" y="15397"/>
                  </a:cubicBezTo>
                  <a:cubicBezTo>
                    <a:pt x="0" y="24727"/>
                    <a:pt x="2121" y="35459"/>
                    <a:pt x="9264" y="42602"/>
                  </a:cubicBezTo>
                  <a:cubicBezTo>
                    <a:pt x="14043" y="47381"/>
                    <a:pt x="20427" y="49912"/>
                    <a:pt x="26923" y="49912"/>
                  </a:cubicBezTo>
                  <a:cubicBezTo>
                    <a:pt x="30138" y="49912"/>
                    <a:pt x="33381" y="49292"/>
                    <a:pt x="36469" y="48017"/>
                  </a:cubicBezTo>
                  <a:cubicBezTo>
                    <a:pt x="45799" y="44136"/>
                    <a:pt x="51866" y="35035"/>
                    <a:pt x="51866" y="24955"/>
                  </a:cubicBezTo>
                  <a:cubicBezTo>
                    <a:pt x="51866" y="11189"/>
                    <a:pt x="40677" y="1"/>
                    <a:pt x="2691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3"/>
            <p:cNvSpPr/>
            <p:nvPr/>
          </p:nvSpPr>
          <p:spPr>
            <a:xfrm>
              <a:off x="4734467" y="2158294"/>
              <a:ext cx="298020" cy="360035"/>
            </a:xfrm>
            <a:custGeom>
              <a:avLst/>
              <a:gdLst/>
              <a:ahLst/>
              <a:cxnLst/>
              <a:rect l="l" t="t" r="r" b="b"/>
              <a:pathLst>
                <a:path w="121641" h="146953" extrusionOk="0">
                  <a:moveTo>
                    <a:pt x="37252" y="12266"/>
                  </a:moveTo>
                  <a:lnTo>
                    <a:pt x="37252" y="21171"/>
                  </a:lnTo>
                  <a:cubicBezTo>
                    <a:pt x="37230" y="24832"/>
                    <a:pt x="40245" y="27319"/>
                    <a:pt x="43412" y="27319"/>
                  </a:cubicBezTo>
                  <a:cubicBezTo>
                    <a:pt x="44816" y="27319"/>
                    <a:pt x="46250" y="26830"/>
                    <a:pt x="47463" y="25738"/>
                  </a:cubicBezTo>
                  <a:cubicBezTo>
                    <a:pt x="53497" y="20388"/>
                    <a:pt x="61228" y="17387"/>
                    <a:pt x="69285" y="17224"/>
                  </a:cubicBezTo>
                  <a:cubicBezTo>
                    <a:pt x="69469" y="17221"/>
                    <a:pt x="69652" y="17219"/>
                    <a:pt x="69835" y="17219"/>
                  </a:cubicBezTo>
                  <a:cubicBezTo>
                    <a:pt x="77696" y="17219"/>
                    <a:pt x="85279" y="19951"/>
                    <a:pt x="91304" y="24987"/>
                  </a:cubicBezTo>
                  <a:cubicBezTo>
                    <a:pt x="102753" y="34512"/>
                    <a:pt x="109375" y="48637"/>
                    <a:pt x="109375" y="63544"/>
                  </a:cubicBezTo>
                  <a:lnTo>
                    <a:pt x="109375" y="134721"/>
                  </a:lnTo>
                  <a:lnTo>
                    <a:pt x="86769" y="134721"/>
                  </a:lnTo>
                  <a:lnTo>
                    <a:pt x="86769" y="61098"/>
                  </a:lnTo>
                  <a:cubicBezTo>
                    <a:pt x="86769" y="47430"/>
                    <a:pt x="75679" y="36339"/>
                    <a:pt x="62011" y="36339"/>
                  </a:cubicBezTo>
                  <a:cubicBezTo>
                    <a:pt x="48343" y="36339"/>
                    <a:pt x="37252" y="47430"/>
                    <a:pt x="37252" y="61098"/>
                  </a:cubicBezTo>
                  <a:lnTo>
                    <a:pt x="37252" y="134688"/>
                  </a:lnTo>
                  <a:lnTo>
                    <a:pt x="12266" y="134688"/>
                  </a:lnTo>
                  <a:lnTo>
                    <a:pt x="12266" y="12266"/>
                  </a:lnTo>
                  <a:close/>
                  <a:moveTo>
                    <a:pt x="6851" y="1"/>
                  </a:moveTo>
                  <a:cubicBezTo>
                    <a:pt x="3067" y="1"/>
                    <a:pt x="1" y="3067"/>
                    <a:pt x="1" y="6851"/>
                  </a:cubicBezTo>
                  <a:lnTo>
                    <a:pt x="1" y="140103"/>
                  </a:lnTo>
                  <a:cubicBezTo>
                    <a:pt x="1" y="143887"/>
                    <a:pt x="3067" y="146953"/>
                    <a:pt x="6851" y="146953"/>
                  </a:cubicBezTo>
                  <a:lnTo>
                    <a:pt x="43385" y="146953"/>
                  </a:lnTo>
                  <a:cubicBezTo>
                    <a:pt x="46777" y="146953"/>
                    <a:pt x="49518" y="144213"/>
                    <a:pt x="49518" y="140820"/>
                  </a:cubicBezTo>
                  <a:lnTo>
                    <a:pt x="49518" y="61358"/>
                  </a:lnTo>
                  <a:cubicBezTo>
                    <a:pt x="49518" y="54574"/>
                    <a:pt x="54835" y="48800"/>
                    <a:pt x="61620" y="48604"/>
                  </a:cubicBezTo>
                  <a:cubicBezTo>
                    <a:pt x="61738" y="48601"/>
                    <a:pt x="61857" y="48599"/>
                    <a:pt x="61975" y="48599"/>
                  </a:cubicBezTo>
                  <a:cubicBezTo>
                    <a:pt x="68861" y="48599"/>
                    <a:pt x="74504" y="54170"/>
                    <a:pt x="74504" y="61098"/>
                  </a:cubicBezTo>
                  <a:lnTo>
                    <a:pt x="74504" y="140951"/>
                  </a:lnTo>
                  <a:cubicBezTo>
                    <a:pt x="74504" y="144278"/>
                    <a:pt x="77179" y="146953"/>
                    <a:pt x="80506" y="146953"/>
                  </a:cubicBezTo>
                  <a:lnTo>
                    <a:pt x="115605" y="146953"/>
                  </a:lnTo>
                  <a:cubicBezTo>
                    <a:pt x="118933" y="146953"/>
                    <a:pt x="121607" y="144278"/>
                    <a:pt x="121607" y="140951"/>
                  </a:cubicBezTo>
                  <a:lnTo>
                    <a:pt x="121607" y="63544"/>
                  </a:lnTo>
                  <a:cubicBezTo>
                    <a:pt x="121640" y="44983"/>
                    <a:pt x="113420" y="27434"/>
                    <a:pt x="99165" y="15560"/>
                  </a:cubicBezTo>
                  <a:cubicBezTo>
                    <a:pt x="90959" y="8717"/>
                    <a:pt x="80661" y="4982"/>
                    <a:pt x="70004" y="4982"/>
                  </a:cubicBezTo>
                  <a:cubicBezTo>
                    <a:pt x="69689" y="4982"/>
                    <a:pt x="69373" y="4985"/>
                    <a:pt x="69057" y="4991"/>
                  </a:cubicBezTo>
                  <a:cubicBezTo>
                    <a:pt x="62272" y="5122"/>
                    <a:pt x="55585" y="6753"/>
                    <a:pt x="49518" y="9754"/>
                  </a:cubicBezTo>
                  <a:lnTo>
                    <a:pt x="49518" y="6851"/>
                  </a:lnTo>
                  <a:cubicBezTo>
                    <a:pt x="49518" y="3067"/>
                    <a:pt x="46451" y="33"/>
                    <a:pt x="4270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" name="TextBox 109">
            <a:extLst>
              <a:ext uri="{FF2B5EF4-FFF2-40B4-BE49-F238E27FC236}">
                <a16:creationId xmlns:a16="http://schemas.microsoft.com/office/drawing/2014/main" id="{27DCC15C-62BB-4B50-8E18-C50DF0B5360E}"/>
              </a:ext>
            </a:extLst>
          </p:cNvPr>
          <p:cNvSpPr txBox="1"/>
          <p:nvPr/>
        </p:nvSpPr>
        <p:spPr>
          <a:xfrm>
            <a:off x="5326829" y="1658767"/>
            <a:ext cx="3449625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latinLnBrk="1"/>
            <a:r>
              <a:rPr lang="en-US" altLang="ko-KR" sz="1600" dirty="0">
                <a:solidFill>
                  <a:prstClr val="black">
                    <a:lumMod val="75000"/>
                    <a:lumOff val="25000"/>
                  </a:prstClr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Get a modern PowerPoint  Presentation that is beautifully designed.  Easy to change colors, photos and Text. You can simply impress your audience and add a unique zing and appeal to your Presentations. </a:t>
            </a: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5820ED2A-B43E-65BF-F307-84C6BD0E0174}"/>
              </a:ext>
            </a:extLst>
          </p:cNvPr>
          <p:cNvGrpSpPr/>
          <p:nvPr/>
        </p:nvGrpSpPr>
        <p:grpSpPr>
          <a:xfrm>
            <a:off x="4776788" y="95250"/>
            <a:ext cx="4225925" cy="565150"/>
            <a:chOff x="4776788" y="95250"/>
            <a:chExt cx="4225925" cy="56515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C874D0BE-545F-0A4B-8F16-B0D71AD43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8763" y="100012"/>
              <a:ext cx="504825" cy="557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8CB6B893-9A37-961D-026C-49F5A77C1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6300" y="100012"/>
              <a:ext cx="506413" cy="560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F656B2A5-BD84-E8C6-14A7-D13497862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13" y="100012"/>
              <a:ext cx="504825" cy="557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442E431E-90BC-D067-3EE6-D207F21E6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9638" y="100012"/>
              <a:ext cx="501650" cy="557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F38DC36A-8658-C793-EFB5-1FF9F0B75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100012"/>
              <a:ext cx="501650" cy="560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968376E9-7975-0E9A-4095-CE91E8113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6788" y="95250"/>
              <a:ext cx="501650" cy="561976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BFCE50A-8DAC-AD21-62AA-658BCCE7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0513" y="100012"/>
              <a:ext cx="501650" cy="560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2">
              <a:extLst>
                <a:ext uri="{FF2B5EF4-FFF2-40B4-BE49-F238E27FC236}">
                  <a16:creationId xmlns:a16="http://schemas.microsoft.com/office/drawing/2014/main" id="{B2AFC9C7-A1DB-98ED-BC3A-EDC837472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3700" y="260350"/>
              <a:ext cx="230188" cy="238125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3">
              <a:extLst>
                <a:ext uri="{FF2B5EF4-FFF2-40B4-BE49-F238E27FC236}">
                  <a16:creationId xmlns:a16="http://schemas.microsoft.com/office/drawing/2014/main" id="{CE9A9E0D-5732-7085-93AE-595AA6FF4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2825" y="260350"/>
              <a:ext cx="233363" cy="23495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7F824C78-35F4-DDA4-6FB4-C53C005AB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60350"/>
              <a:ext cx="233363" cy="23495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A89C5554-126E-668E-51EC-27610F816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4575" y="260350"/>
              <a:ext cx="230188" cy="23495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5B646158-16F4-4A0C-B7F2-AB4D19E8D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4738" y="257175"/>
              <a:ext cx="230188" cy="241300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75BDF91E-0670-1C5B-7667-BDB675ED8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3313" y="260350"/>
              <a:ext cx="233363" cy="23495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93BF9AE2-3E3E-E347-247B-42E106E7D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2275" y="260350"/>
              <a:ext cx="230188" cy="23495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784" name="Grupo 1783">
            <a:extLst>
              <a:ext uri="{FF2B5EF4-FFF2-40B4-BE49-F238E27FC236}">
                <a16:creationId xmlns:a16="http://schemas.microsoft.com/office/drawing/2014/main" id="{0A163C77-9B69-9014-02B1-3EE6A185A3D9}"/>
              </a:ext>
            </a:extLst>
          </p:cNvPr>
          <p:cNvGrpSpPr/>
          <p:nvPr/>
        </p:nvGrpSpPr>
        <p:grpSpPr>
          <a:xfrm>
            <a:off x="738188" y="2481263"/>
            <a:ext cx="4054475" cy="2252663"/>
            <a:chOff x="738188" y="2481263"/>
            <a:chExt cx="4054475" cy="2252663"/>
          </a:xfrm>
        </p:grpSpPr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0091A95F-5FD3-0AC4-D7BC-B09561D2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438" y="2936875"/>
              <a:ext cx="657225" cy="704850"/>
            </a:xfrm>
            <a:custGeom>
              <a:avLst/>
              <a:gdLst>
                <a:gd name="T0" fmla="*/ 87 w 87"/>
                <a:gd name="T1" fmla="*/ 0 h 93"/>
                <a:gd name="T2" fmla="*/ 87 w 87"/>
                <a:gd name="T3" fmla="*/ 28 h 93"/>
                <a:gd name="T4" fmla="*/ 72 w 87"/>
                <a:gd name="T5" fmla="*/ 44 h 93"/>
                <a:gd name="T6" fmla="*/ 41 w 87"/>
                <a:gd name="T7" fmla="*/ 69 h 93"/>
                <a:gd name="T8" fmla="*/ 23 w 87"/>
                <a:gd name="T9" fmla="*/ 86 h 93"/>
                <a:gd name="T10" fmla="*/ 14 w 87"/>
                <a:gd name="T11" fmla="*/ 93 h 93"/>
                <a:gd name="T12" fmla="*/ 5 w 87"/>
                <a:gd name="T13" fmla="*/ 90 h 93"/>
                <a:gd name="T14" fmla="*/ 0 w 87"/>
                <a:gd name="T15" fmla="*/ 85 h 93"/>
                <a:gd name="T16" fmla="*/ 0 w 87"/>
                <a:gd name="T17" fmla="*/ 82 h 93"/>
                <a:gd name="T18" fmla="*/ 15 w 87"/>
                <a:gd name="T19" fmla="*/ 60 h 93"/>
                <a:gd name="T20" fmla="*/ 54 w 87"/>
                <a:gd name="T21" fmla="*/ 26 h 93"/>
                <a:gd name="T22" fmla="*/ 85 w 87"/>
                <a:gd name="T23" fmla="*/ 0 h 93"/>
                <a:gd name="T24" fmla="*/ 87 w 87"/>
                <a:gd name="T2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93">
                  <a:moveTo>
                    <a:pt x="87" y="0"/>
                  </a:moveTo>
                  <a:cubicBezTo>
                    <a:pt x="87" y="9"/>
                    <a:pt x="87" y="19"/>
                    <a:pt x="87" y="28"/>
                  </a:cubicBezTo>
                  <a:cubicBezTo>
                    <a:pt x="83" y="34"/>
                    <a:pt x="78" y="40"/>
                    <a:pt x="72" y="44"/>
                  </a:cubicBezTo>
                  <a:cubicBezTo>
                    <a:pt x="62" y="52"/>
                    <a:pt x="52" y="62"/>
                    <a:pt x="41" y="69"/>
                  </a:cubicBezTo>
                  <a:cubicBezTo>
                    <a:pt x="34" y="74"/>
                    <a:pt x="29" y="81"/>
                    <a:pt x="23" y="86"/>
                  </a:cubicBezTo>
                  <a:cubicBezTo>
                    <a:pt x="20" y="89"/>
                    <a:pt x="18" y="92"/>
                    <a:pt x="14" y="93"/>
                  </a:cubicBezTo>
                  <a:cubicBezTo>
                    <a:pt x="10" y="93"/>
                    <a:pt x="8" y="90"/>
                    <a:pt x="5" y="90"/>
                  </a:cubicBezTo>
                  <a:cubicBezTo>
                    <a:pt x="3" y="89"/>
                    <a:pt x="1" y="87"/>
                    <a:pt x="0" y="85"/>
                  </a:cubicBezTo>
                  <a:cubicBezTo>
                    <a:pt x="0" y="84"/>
                    <a:pt x="0" y="83"/>
                    <a:pt x="0" y="82"/>
                  </a:cubicBezTo>
                  <a:cubicBezTo>
                    <a:pt x="2" y="73"/>
                    <a:pt x="7" y="66"/>
                    <a:pt x="15" y="60"/>
                  </a:cubicBezTo>
                  <a:cubicBezTo>
                    <a:pt x="29" y="50"/>
                    <a:pt x="42" y="38"/>
                    <a:pt x="54" y="26"/>
                  </a:cubicBezTo>
                  <a:cubicBezTo>
                    <a:pt x="64" y="17"/>
                    <a:pt x="74" y="7"/>
                    <a:pt x="85" y="0"/>
                  </a:cubicBezTo>
                  <a:cubicBezTo>
                    <a:pt x="86" y="0"/>
                    <a:pt x="87" y="0"/>
                    <a:pt x="87" y="0"/>
                  </a:cubicBezTo>
                  <a:close/>
                </a:path>
              </a:pathLst>
            </a:custGeom>
            <a:solidFill>
              <a:srgbClr val="076D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2136BB48-4F9B-1369-58F4-6109FB80D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2601913"/>
              <a:ext cx="830263" cy="804863"/>
            </a:xfrm>
            <a:custGeom>
              <a:avLst/>
              <a:gdLst>
                <a:gd name="T0" fmla="*/ 72 w 110"/>
                <a:gd name="T1" fmla="*/ 32 h 106"/>
                <a:gd name="T2" fmla="*/ 75 w 110"/>
                <a:gd name="T3" fmla="*/ 29 h 106"/>
                <a:gd name="T4" fmla="*/ 82 w 110"/>
                <a:gd name="T5" fmla="*/ 23 h 106"/>
                <a:gd name="T6" fmla="*/ 84 w 110"/>
                <a:gd name="T7" fmla="*/ 21 h 106"/>
                <a:gd name="T8" fmla="*/ 94 w 110"/>
                <a:gd name="T9" fmla="*/ 13 h 106"/>
                <a:gd name="T10" fmla="*/ 104 w 110"/>
                <a:gd name="T11" fmla="*/ 4 h 106"/>
                <a:gd name="T12" fmla="*/ 110 w 110"/>
                <a:gd name="T13" fmla="*/ 0 h 106"/>
                <a:gd name="T14" fmla="*/ 110 w 110"/>
                <a:gd name="T15" fmla="*/ 20 h 106"/>
                <a:gd name="T16" fmla="*/ 67 w 110"/>
                <a:gd name="T17" fmla="*/ 54 h 106"/>
                <a:gd name="T18" fmla="*/ 24 w 110"/>
                <a:gd name="T19" fmla="*/ 90 h 106"/>
                <a:gd name="T20" fmla="*/ 13 w 110"/>
                <a:gd name="T21" fmla="*/ 105 h 106"/>
                <a:gd name="T22" fmla="*/ 11 w 110"/>
                <a:gd name="T23" fmla="*/ 106 h 106"/>
                <a:gd name="T24" fmla="*/ 7 w 110"/>
                <a:gd name="T25" fmla="*/ 104 h 106"/>
                <a:gd name="T26" fmla="*/ 9 w 110"/>
                <a:gd name="T27" fmla="*/ 88 h 106"/>
                <a:gd name="T28" fmla="*/ 18 w 110"/>
                <a:gd name="T29" fmla="*/ 79 h 106"/>
                <a:gd name="T30" fmla="*/ 21 w 110"/>
                <a:gd name="T31" fmla="*/ 76 h 106"/>
                <a:gd name="T32" fmla="*/ 29 w 110"/>
                <a:gd name="T33" fmla="*/ 69 h 106"/>
                <a:gd name="T34" fmla="*/ 39 w 110"/>
                <a:gd name="T35" fmla="*/ 60 h 106"/>
                <a:gd name="T36" fmla="*/ 41 w 110"/>
                <a:gd name="T37" fmla="*/ 59 h 106"/>
                <a:gd name="T38" fmla="*/ 51 w 110"/>
                <a:gd name="T39" fmla="*/ 51 h 106"/>
                <a:gd name="T40" fmla="*/ 61 w 110"/>
                <a:gd name="T41" fmla="*/ 41 h 106"/>
                <a:gd name="T42" fmla="*/ 64 w 110"/>
                <a:gd name="T43" fmla="*/ 39 h 106"/>
                <a:gd name="T44" fmla="*/ 72 w 110"/>
                <a:gd name="T45" fmla="*/ 3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0" h="106">
                  <a:moveTo>
                    <a:pt x="72" y="32"/>
                  </a:moveTo>
                  <a:cubicBezTo>
                    <a:pt x="73" y="31"/>
                    <a:pt x="74" y="30"/>
                    <a:pt x="75" y="29"/>
                  </a:cubicBezTo>
                  <a:cubicBezTo>
                    <a:pt x="78" y="28"/>
                    <a:pt x="80" y="25"/>
                    <a:pt x="82" y="23"/>
                  </a:cubicBezTo>
                  <a:cubicBezTo>
                    <a:pt x="83" y="22"/>
                    <a:pt x="84" y="22"/>
                    <a:pt x="84" y="21"/>
                  </a:cubicBezTo>
                  <a:cubicBezTo>
                    <a:pt x="88" y="20"/>
                    <a:pt x="91" y="16"/>
                    <a:pt x="94" y="13"/>
                  </a:cubicBezTo>
                  <a:cubicBezTo>
                    <a:pt x="98" y="11"/>
                    <a:pt x="101" y="7"/>
                    <a:pt x="104" y="4"/>
                  </a:cubicBezTo>
                  <a:cubicBezTo>
                    <a:pt x="105" y="1"/>
                    <a:pt x="108" y="1"/>
                    <a:pt x="110" y="0"/>
                  </a:cubicBezTo>
                  <a:cubicBezTo>
                    <a:pt x="110" y="6"/>
                    <a:pt x="110" y="13"/>
                    <a:pt x="110" y="20"/>
                  </a:cubicBezTo>
                  <a:cubicBezTo>
                    <a:pt x="93" y="27"/>
                    <a:pt x="82" y="43"/>
                    <a:pt x="67" y="54"/>
                  </a:cubicBezTo>
                  <a:cubicBezTo>
                    <a:pt x="52" y="65"/>
                    <a:pt x="38" y="78"/>
                    <a:pt x="24" y="90"/>
                  </a:cubicBezTo>
                  <a:cubicBezTo>
                    <a:pt x="19" y="94"/>
                    <a:pt x="16" y="100"/>
                    <a:pt x="13" y="105"/>
                  </a:cubicBezTo>
                  <a:cubicBezTo>
                    <a:pt x="12" y="105"/>
                    <a:pt x="12" y="106"/>
                    <a:pt x="11" y="106"/>
                  </a:cubicBezTo>
                  <a:cubicBezTo>
                    <a:pt x="9" y="106"/>
                    <a:pt x="8" y="105"/>
                    <a:pt x="7" y="104"/>
                  </a:cubicBezTo>
                  <a:cubicBezTo>
                    <a:pt x="0" y="96"/>
                    <a:pt x="0" y="94"/>
                    <a:pt x="9" y="88"/>
                  </a:cubicBezTo>
                  <a:cubicBezTo>
                    <a:pt x="12" y="85"/>
                    <a:pt x="15" y="82"/>
                    <a:pt x="18" y="79"/>
                  </a:cubicBezTo>
                  <a:cubicBezTo>
                    <a:pt x="19" y="78"/>
                    <a:pt x="20" y="77"/>
                    <a:pt x="21" y="76"/>
                  </a:cubicBezTo>
                  <a:cubicBezTo>
                    <a:pt x="25" y="75"/>
                    <a:pt x="27" y="72"/>
                    <a:pt x="29" y="69"/>
                  </a:cubicBezTo>
                  <a:cubicBezTo>
                    <a:pt x="34" y="67"/>
                    <a:pt x="37" y="64"/>
                    <a:pt x="39" y="60"/>
                  </a:cubicBezTo>
                  <a:cubicBezTo>
                    <a:pt x="40" y="59"/>
                    <a:pt x="40" y="59"/>
                    <a:pt x="41" y="59"/>
                  </a:cubicBezTo>
                  <a:cubicBezTo>
                    <a:pt x="45" y="57"/>
                    <a:pt x="48" y="53"/>
                    <a:pt x="51" y="51"/>
                  </a:cubicBezTo>
                  <a:cubicBezTo>
                    <a:pt x="55" y="48"/>
                    <a:pt x="58" y="45"/>
                    <a:pt x="61" y="41"/>
                  </a:cubicBezTo>
                  <a:cubicBezTo>
                    <a:pt x="62" y="40"/>
                    <a:pt x="63" y="40"/>
                    <a:pt x="64" y="39"/>
                  </a:cubicBezTo>
                  <a:cubicBezTo>
                    <a:pt x="67" y="37"/>
                    <a:pt x="70" y="35"/>
                    <a:pt x="72" y="32"/>
                  </a:cubicBezTo>
                  <a:close/>
                </a:path>
              </a:pathLst>
            </a:custGeom>
            <a:solidFill>
              <a:srgbClr val="0A4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3219CE96-7056-23E8-9716-C0CAAF4EC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81263"/>
              <a:ext cx="271463" cy="652463"/>
            </a:xfrm>
            <a:custGeom>
              <a:avLst/>
              <a:gdLst>
                <a:gd name="T0" fmla="*/ 16 w 36"/>
                <a:gd name="T1" fmla="*/ 0 h 86"/>
                <a:gd name="T2" fmla="*/ 34 w 36"/>
                <a:gd name="T3" fmla="*/ 0 h 86"/>
                <a:gd name="T4" fmla="*/ 34 w 36"/>
                <a:gd name="T5" fmla="*/ 7 h 86"/>
                <a:gd name="T6" fmla="*/ 22 w 36"/>
                <a:gd name="T7" fmla="*/ 74 h 86"/>
                <a:gd name="T8" fmla="*/ 16 w 36"/>
                <a:gd name="T9" fmla="*/ 85 h 86"/>
                <a:gd name="T10" fmla="*/ 12 w 36"/>
                <a:gd name="T11" fmla="*/ 85 h 86"/>
                <a:gd name="T12" fmla="*/ 3 w 36"/>
                <a:gd name="T13" fmla="*/ 80 h 86"/>
                <a:gd name="T14" fmla="*/ 0 w 36"/>
                <a:gd name="T15" fmla="*/ 77 h 86"/>
                <a:gd name="T16" fmla="*/ 4 w 36"/>
                <a:gd name="T17" fmla="*/ 54 h 86"/>
                <a:gd name="T18" fmla="*/ 13 w 36"/>
                <a:gd name="T19" fmla="*/ 8 h 86"/>
                <a:gd name="T20" fmla="*/ 16 w 36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6">
                  <a:moveTo>
                    <a:pt x="16" y="0"/>
                  </a:moveTo>
                  <a:cubicBezTo>
                    <a:pt x="22" y="0"/>
                    <a:pt x="28" y="0"/>
                    <a:pt x="34" y="0"/>
                  </a:cubicBezTo>
                  <a:cubicBezTo>
                    <a:pt x="36" y="2"/>
                    <a:pt x="35" y="4"/>
                    <a:pt x="34" y="7"/>
                  </a:cubicBezTo>
                  <a:cubicBezTo>
                    <a:pt x="31" y="29"/>
                    <a:pt x="26" y="52"/>
                    <a:pt x="22" y="74"/>
                  </a:cubicBezTo>
                  <a:cubicBezTo>
                    <a:pt x="21" y="79"/>
                    <a:pt x="20" y="82"/>
                    <a:pt x="16" y="85"/>
                  </a:cubicBezTo>
                  <a:cubicBezTo>
                    <a:pt x="15" y="85"/>
                    <a:pt x="13" y="86"/>
                    <a:pt x="12" y="85"/>
                  </a:cubicBezTo>
                  <a:cubicBezTo>
                    <a:pt x="8" y="85"/>
                    <a:pt x="6" y="82"/>
                    <a:pt x="3" y="80"/>
                  </a:cubicBezTo>
                  <a:cubicBezTo>
                    <a:pt x="2" y="79"/>
                    <a:pt x="1" y="78"/>
                    <a:pt x="0" y="77"/>
                  </a:cubicBezTo>
                  <a:cubicBezTo>
                    <a:pt x="0" y="69"/>
                    <a:pt x="2" y="61"/>
                    <a:pt x="4" y="54"/>
                  </a:cubicBezTo>
                  <a:cubicBezTo>
                    <a:pt x="7" y="39"/>
                    <a:pt x="10" y="23"/>
                    <a:pt x="13" y="8"/>
                  </a:cubicBezTo>
                  <a:cubicBezTo>
                    <a:pt x="14" y="5"/>
                    <a:pt x="14" y="2"/>
                    <a:pt x="16" y="0"/>
                  </a:cubicBezTo>
                  <a:close/>
                </a:path>
              </a:pathLst>
            </a:custGeom>
            <a:solidFill>
              <a:srgbClr val="EDD9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0A45450F-EF3E-DE8E-EAF3-4FAB4917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2481263"/>
              <a:ext cx="279400" cy="660400"/>
            </a:xfrm>
            <a:custGeom>
              <a:avLst/>
              <a:gdLst>
                <a:gd name="T0" fmla="*/ 1 w 37"/>
                <a:gd name="T1" fmla="*/ 0 h 87"/>
                <a:gd name="T2" fmla="*/ 18 w 37"/>
                <a:gd name="T3" fmla="*/ 0 h 87"/>
                <a:gd name="T4" fmla="*/ 23 w 37"/>
                <a:gd name="T5" fmla="*/ 15 h 87"/>
                <a:gd name="T6" fmla="*/ 35 w 37"/>
                <a:gd name="T7" fmla="*/ 72 h 87"/>
                <a:gd name="T8" fmla="*/ 33 w 37"/>
                <a:gd name="T9" fmla="*/ 85 h 87"/>
                <a:gd name="T10" fmla="*/ 16 w 37"/>
                <a:gd name="T11" fmla="*/ 74 h 87"/>
                <a:gd name="T12" fmla="*/ 4 w 37"/>
                <a:gd name="T13" fmla="*/ 22 h 87"/>
                <a:gd name="T14" fmla="*/ 1 w 37"/>
                <a:gd name="T15" fmla="*/ 5 h 87"/>
                <a:gd name="T16" fmla="*/ 1 w 37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87">
                  <a:moveTo>
                    <a:pt x="1" y="0"/>
                  </a:moveTo>
                  <a:cubicBezTo>
                    <a:pt x="7" y="0"/>
                    <a:pt x="12" y="0"/>
                    <a:pt x="18" y="0"/>
                  </a:cubicBezTo>
                  <a:cubicBezTo>
                    <a:pt x="21" y="4"/>
                    <a:pt x="21" y="10"/>
                    <a:pt x="23" y="15"/>
                  </a:cubicBezTo>
                  <a:cubicBezTo>
                    <a:pt x="28" y="33"/>
                    <a:pt x="30" y="53"/>
                    <a:pt x="35" y="72"/>
                  </a:cubicBezTo>
                  <a:cubicBezTo>
                    <a:pt x="36" y="76"/>
                    <a:pt x="37" y="81"/>
                    <a:pt x="33" y="85"/>
                  </a:cubicBezTo>
                  <a:cubicBezTo>
                    <a:pt x="22" y="87"/>
                    <a:pt x="18" y="84"/>
                    <a:pt x="16" y="74"/>
                  </a:cubicBezTo>
                  <a:cubicBezTo>
                    <a:pt x="12" y="57"/>
                    <a:pt x="9" y="39"/>
                    <a:pt x="4" y="22"/>
                  </a:cubicBezTo>
                  <a:cubicBezTo>
                    <a:pt x="2" y="16"/>
                    <a:pt x="2" y="10"/>
                    <a:pt x="1" y="5"/>
                  </a:cubicBezTo>
                  <a:cubicBezTo>
                    <a:pt x="0" y="3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7DAE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6712610A-CC9E-B511-45D0-6EF5268E8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248025"/>
              <a:ext cx="536575" cy="492125"/>
            </a:xfrm>
            <a:custGeom>
              <a:avLst/>
              <a:gdLst>
                <a:gd name="T0" fmla="*/ 0 w 71"/>
                <a:gd name="T1" fmla="*/ 22 h 65"/>
                <a:gd name="T2" fmla="*/ 0 w 71"/>
                <a:gd name="T3" fmla="*/ 1 h 65"/>
                <a:gd name="T4" fmla="*/ 9 w 71"/>
                <a:gd name="T5" fmla="*/ 5 h 65"/>
                <a:gd name="T6" fmla="*/ 60 w 71"/>
                <a:gd name="T7" fmla="*/ 48 h 65"/>
                <a:gd name="T8" fmla="*/ 69 w 71"/>
                <a:gd name="T9" fmla="*/ 53 h 65"/>
                <a:gd name="T10" fmla="*/ 70 w 71"/>
                <a:gd name="T11" fmla="*/ 55 h 65"/>
                <a:gd name="T12" fmla="*/ 70 w 71"/>
                <a:gd name="T13" fmla="*/ 58 h 65"/>
                <a:gd name="T14" fmla="*/ 65 w 71"/>
                <a:gd name="T15" fmla="*/ 64 h 65"/>
                <a:gd name="T16" fmla="*/ 61 w 71"/>
                <a:gd name="T17" fmla="*/ 65 h 65"/>
                <a:gd name="T18" fmla="*/ 59 w 71"/>
                <a:gd name="T19" fmla="*/ 65 h 65"/>
                <a:gd name="T20" fmla="*/ 43 w 71"/>
                <a:gd name="T21" fmla="*/ 57 h 65"/>
                <a:gd name="T22" fmla="*/ 0 w 71"/>
                <a:gd name="T23" fmla="*/ 2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65">
                  <a:moveTo>
                    <a:pt x="0" y="22"/>
                  </a:moveTo>
                  <a:cubicBezTo>
                    <a:pt x="0" y="15"/>
                    <a:pt x="0" y="8"/>
                    <a:pt x="0" y="1"/>
                  </a:cubicBezTo>
                  <a:cubicBezTo>
                    <a:pt x="4" y="0"/>
                    <a:pt x="6" y="3"/>
                    <a:pt x="9" y="5"/>
                  </a:cubicBezTo>
                  <a:cubicBezTo>
                    <a:pt x="26" y="20"/>
                    <a:pt x="43" y="34"/>
                    <a:pt x="60" y="48"/>
                  </a:cubicBezTo>
                  <a:cubicBezTo>
                    <a:pt x="63" y="50"/>
                    <a:pt x="66" y="52"/>
                    <a:pt x="69" y="53"/>
                  </a:cubicBezTo>
                  <a:cubicBezTo>
                    <a:pt x="69" y="54"/>
                    <a:pt x="70" y="54"/>
                    <a:pt x="70" y="55"/>
                  </a:cubicBezTo>
                  <a:cubicBezTo>
                    <a:pt x="71" y="56"/>
                    <a:pt x="71" y="57"/>
                    <a:pt x="70" y="58"/>
                  </a:cubicBezTo>
                  <a:cubicBezTo>
                    <a:pt x="69" y="61"/>
                    <a:pt x="67" y="62"/>
                    <a:pt x="65" y="64"/>
                  </a:cubicBezTo>
                  <a:cubicBezTo>
                    <a:pt x="64" y="64"/>
                    <a:pt x="63" y="65"/>
                    <a:pt x="61" y="65"/>
                  </a:cubicBezTo>
                  <a:cubicBezTo>
                    <a:pt x="60" y="65"/>
                    <a:pt x="60" y="65"/>
                    <a:pt x="59" y="65"/>
                  </a:cubicBezTo>
                  <a:cubicBezTo>
                    <a:pt x="52" y="65"/>
                    <a:pt x="47" y="61"/>
                    <a:pt x="43" y="57"/>
                  </a:cubicBezTo>
                  <a:cubicBezTo>
                    <a:pt x="29" y="44"/>
                    <a:pt x="15" y="33"/>
                    <a:pt x="0" y="22"/>
                  </a:cubicBezTo>
                  <a:close/>
                </a:path>
              </a:pathLst>
            </a:custGeom>
            <a:solidFill>
              <a:srgbClr val="CF29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AAE01F9C-E12D-0CE7-8F86-3B3D414ED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700" y="2481263"/>
              <a:ext cx="249238" cy="584200"/>
            </a:xfrm>
            <a:custGeom>
              <a:avLst/>
              <a:gdLst>
                <a:gd name="T0" fmla="*/ 15 w 33"/>
                <a:gd name="T1" fmla="*/ 0 h 77"/>
                <a:gd name="T2" fmla="*/ 31 w 33"/>
                <a:gd name="T3" fmla="*/ 0 h 77"/>
                <a:gd name="T4" fmla="*/ 31 w 33"/>
                <a:gd name="T5" fmla="*/ 7 h 77"/>
                <a:gd name="T6" fmla="*/ 19 w 33"/>
                <a:gd name="T7" fmla="*/ 70 h 77"/>
                <a:gd name="T8" fmla="*/ 18 w 33"/>
                <a:gd name="T9" fmla="*/ 72 h 77"/>
                <a:gd name="T10" fmla="*/ 1 w 33"/>
                <a:gd name="T11" fmla="*/ 73 h 77"/>
                <a:gd name="T12" fmla="*/ 0 w 33"/>
                <a:gd name="T13" fmla="*/ 69 h 77"/>
                <a:gd name="T14" fmla="*/ 10 w 33"/>
                <a:gd name="T15" fmla="*/ 17 h 77"/>
                <a:gd name="T16" fmla="*/ 15 w 33"/>
                <a:gd name="T17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77">
                  <a:moveTo>
                    <a:pt x="15" y="0"/>
                  </a:moveTo>
                  <a:cubicBezTo>
                    <a:pt x="20" y="0"/>
                    <a:pt x="26" y="0"/>
                    <a:pt x="31" y="0"/>
                  </a:cubicBezTo>
                  <a:cubicBezTo>
                    <a:pt x="33" y="2"/>
                    <a:pt x="32" y="4"/>
                    <a:pt x="31" y="7"/>
                  </a:cubicBezTo>
                  <a:cubicBezTo>
                    <a:pt x="26" y="28"/>
                    <a:pt x="22" y="49"/>
                    <a:pt x="19" y="70"/>
                  </a:cubicBezTo>
                  <a:cubicBezTo>
                    <a:pt x="19" y="71"/>
                    <a:pt x="18" y="72"/>
                    <a:pt x="18" y="72"/>
                  </a:cubicBezTo>
                  <a:cubicBezTo>
                    <a:pt x="12" y="74"/>
                    <a:pt x="7" y="77"/>
                    <a:pt x="1" y="73"/>
                  </a:cubicBezTo>
                  <a:cubicBezTo>
                    <a:pt x="1" y="72"/>
                    <a:pt x="1" y="70"/>
                    <a:pt x="0" y="69"/>
                  </a:cubicBezTo>
                  <a:cubicBezTo>
                    <a:pt x="3" y="52"/>
                    <a:pt x="7" y="34"/>
                    <a:pt x="10" y="17"/>
                  </a:cubicBezTo>
                  <a:cubicBezTo>
                    <a:pt x="12" y="11"/>
                    <a:pt x="12" y="5"/>
                    <a:pt x="15" y="0"/>
                  </a:cubicBezTo>
                  <a:close/>
                </a:path>
              </a:pathLst>
            </a:custGeom>
            <a:solidFill>
              <a:srgbClr val="CB9C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EFEE4D36-4F9E-6D8F-16D1-5EA9C21B3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888" y="2754313"/>
              <a:ext cx="739775" cy="666750"/>
            </a:xfrm>
            <a:custGeom>
              <a:avLst/>
              <a:gdLst>
                <a:gd name="T0" fmla="*/ 0 w 98"/>
                <a:gd name="T1" fmla="*/ 85 h 88"/>
                <a:gd name="T2" fmla="*/ 14 w 98"/>
                <a:gd name="T3" fmla="*/ 66 h 88"/>
                <a:gd name="T4" fmla="*/ 40 w 98"/>
                <a:gd name="T5" fmla="*/ 43 h 88"/>
                <a:gd name="T6" fmla="*/ 52 w 98"/>
                <a:gd name="T7" fmla="*/ 35 h 88"/>
                <a:gd name="T8" fmla="*/ 81 w 98"/>
                <a:gd name="T9" fmla="*/ 9 h 88"/>
                <a:gd name="T10" fmla="*/ 98 w 98"/>
                <a:gd name="T11" fmla="*/ 0 h 88"/>
                <a:gd name="T12" fmla="*/ 98 w 98"/>
                <a:gd name="T13" fmla="*/ 8 h 88"/>
                <a:gd name="T14" fmla="*/ 42 w 98"/>
                <a:gd name="T15" fmla="*/ 56 h 88"/>
                <a:gd name="T16" fmla="*/ 32 w 98"/>
                <a:gd name="T17" fmla="*/ 67 h 88"/>
                <a:gd name="T18" fmla="*/ 9 w 98"/>
                <a:gd name="T19" fmla="*/ 85 h 88"/>
                <a:gd name="T20" fmla="*/ 3 w 98"/>
                <a:gd name="T21" fmla="*/ 88 h 88"/>
                <a:gd name="T22" fmla="*/ 0 w 98"/>
                <a:gd name="T23" fmla="*/ 8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88">
                  <a:moveTo>
                    <a:pt x="0" y="85"/>
                  </a:moveTo>
                  <a:cubicBezTo>
                    <a:pt x="2" y="77"/>
                    <a:pt x="7" y="71"/>
                    <a:pt x="14" y="66"/>
                  </a:cubicBezTo>
                  <a:cubicBezTo>
                    <a:pt x="23" y="59"/>
                    <a:pt x="31" y="50"/>
                    <a:pt x="40" y="43"/>
                  </a:cubicBezTo>
                  <a:cubicBezTo>
                    <a:pt x="44" y="40"/>
                    <a:pt x="48" y="38"/>
                    <a:pt x="52" y="35"/>
                  </a:cubicBezTo>
                  <a:cubicBezTo>
                    <a:pt x="62" y="26"/>
                    <a:pt x="71" y="17"/>
                    <a:pt x="81" y="9"/>
                  </a:cubicBezTo>
                  <a:cubicBezTo>
                    <a:pt x="86" y="4"/>
                    <a:pt x="92" y="1"/>
                    <a:pt x="98" y="0"/>
                  </a:cubicBezTo>
                  <a:cubicBezTo>
                    <a:pt x="98" y="3"/>
                    <a:pt x="98" y="5"/>
                    <a:pt x="98" y="8"/>
                  </a:cubicBezTo>
                  <a:cubicBezTo>
                    <a:pt x="79" y="23"/>
                    <a:pt x="62" y="41"/>
                    <a:pt x="42" y="56"/>
                  </a:cubicBezTo>
                  <a:cubicBezTo>
                    <a:pt x="38" y="59"/>
                    <a:pt x="37" y="65"/>
                    <a:pt x="32" y="67"/>
                  </a:cubicBezTo>
                  <a:cubicBezTo>
                    <a:pt x="24" y="73"/>
                    <a:pt x="17" y="79"/>
                    <a:pt x="9" y="85"/>
                  </a:cubicBezTo>
                  <a:cubicBezTo>
                    <a:pt x="7" y="86"/>
                    <a:pt x="5" y="88"/>
                    <a:pt x="3" y="88"/>
                  </a:cubicBezTo>
                  <a:cubicBezTo>
                    <a:pt x="1" y="88"/>
                    <a:pt x="0" y="87"/>
                    <a:pt x="0" y="85"/>
                  </a:cubicBezTo>
                  <a:close/>
                </a:path>
              </a:pathLst>
            </a:custGeom>
            <a:solidFill>
              <a:srgbClr val="0350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561983C6-1CCD-932A-B16E-ADEB51BFA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2921000"/>
              <a:ext cx="663575" cy="630238"/>
            </a:xfrm>
            <a:custGeom>
              <a:avLst/>
              <a:gdLst>
                <a:gd name="T0" fmla="*/ 0 w 88"/>
                <a:gd name="T1" fmla="*/ 13 h 83"/>
                <a:gd name="T2" fmla="*/ 0 w 88"/>
                <a:gd name="T3" fmla="*/ 2 h 83"/>
                <a:gd name="T4" fmla="*/ 6 w 88"/>
                <a:gd name="T5" fmla="*/ 4 h 83"/>
                <a:gd name="T6" fmla="*/ 45 w 88"/>
                <a:gd name="T7" fmla="*/ 35 h 83"/>
                <a:gd name="T8" fmla="*/ 67 w 88"/>
                <a:gd name="T9" fmla="*/ 54 h 83"/>
                <a:gd name="T10" fmla="*/ 87 w 88"/>
                <a:gd name="T11" fmla="*/ 71 h 83"/>
                <a:gd name="T12" fmla="*/ 88 w 88"/>
                <a:gd name="T13" fmla="*/ 77 h 83"/>
                <a:gd name="T14" fmla="*/ 81 w 88"/>
                <a:gd name="T15" fmla="*/ 83 h 83"/>
                <a:gd name="T16" fmla="*/ 55 w 88"/>
                <a:gd name="T17" fmla="*/ 60 h 83"/>
                <a:gd name="T18" fmla="*/ 4 w 88"/>
                <a:gd name="T19" fmla="*/ 18 h 83"/>
                <a:gd name="T20" fmla="*/ 0 w 88"/>
                <a:gd name="T21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83">
                  <a:moveTo>
                    <a:pt x="0" y="13"/>
                  </a:moveTo>
                  <a:cubicBezTo>
                    <a:pt x="0" y="9"/>
                    <a:pt x="0" y="6"/>
                    <a:pt x="0" y="2"/>
                  </a:cubicBezTo>
                  <a:cubicBezTo>
                    <a:pt x="2" y="0"/>
                    <a:pt x="4" y="2"/>
                    <a:pt x="6" y="4"/>
                  </a:cubicBezTo>
                  <a:cubicBezTo>
                    <a:pt x="19" y="14"/>
                    <a:pt x="32" y="24"/>
                    <a:pt x="45" y="35"/>
                  </a:cubicBezTo>
                  <a:cubicBezTo>
                    <a:pt x="52" y="41"/>
                    <a:pt x="60" y="48"/>
                    <a:pt x="67" y="54"/>
                  </a:cubicBezTo>
                  <a:cubicBezTo>
                    <a:pt x="72" y="61"/>
                    <a:pt x="81" y="65"/>
                    <a:pt x="87" y="71"/>
                  </a:cubicBezTo>
                  <a:cubicBezTo>
                    <a:pt x="88" y="73"/>
                    <a:pt x="88" y="75"/>
                    <a:pt x="88" y="77"/>
                  </a:cubicBezTo>
                  <a:cubicBezTo>
                    <a:pt x="86" y="80"/>
                    <a:pt x="84" y="82"/>
                    <a:pt x="81" y="83"/>
                  </a:cubicBezTo>
                  <a:cubicBezTo>
                    <a:pt x="72" y="76"/>
                    <a:pt x="64" y="68"/>
                    <a:pt x="55" y="60"/>
                  </a:cubicBezTo>
                  <a:cubicBezTo>
                    <a:pt x="38" y="46"/>
                    <a:pt x="21" y="32"/>
                    <a:pt x="4" y="18"/>
                  </a:cubicBezTo>
                  <a:cubicBezTo>
                    <a:pt x="2" y="17"/>
                    <a:pt x="1" y="15"/>
                    <a:pt x="0" y="13"/>
                  </a:cubicBezTo>
                  <a:close/>
                </a:path>
              </a:pathLst>
            </a:custGeom>
            <a:solidFill>
              <a:srgbClr val="CD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33D48EB5-1212-BD82-1D39-DA78DB4E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150" y="3201988"/>
              <a:ext cx="544513" cy="538163"/>
            </a:xfrm>
            <a:custGeom>
              <a:avLst/>
              <a:gdLst>
                <a:gd name="T0" fmla="*/ 72 w 72"/>
                <a:gd name="T1" fmla="*/ 1 h 71"/>
                <a:gd name="T2" fmla="*/ 72 w 72"/>
                <a:gd name="T3" fmla="*/ 15 h 71"/>
                <a:gd name="T4" fmla="*/ 58 w 72"/>
                <a:gd name="T5" fmla="*/ 29 h 71"/>
                <a:gd name="T6" fmla="*/ 15 w 72"/>
                <a:gd name="T7" fmla="*/ 67 h 71"/>
                <a:gd name="T8" fmla="*/ 6 w 72"/>
                <a:gd name="T9" fmla="*/ 71 h 71"/>
                <a:gd name="T10" fmla="*/ 0 w 72"/>
                <a:gd name="T11" fmla="*/ 66 h 71"/>
                <a:gd name="T12" fmla="*/ 10 w 72"/>
                <a:gd name="T13" fmla="*/ 52 h 71"/>
                <a:gd name="T14" fmla="*/ 53 w 72"/>
                <a:gd name="T15" fmla="*/ 14 h 71"/>
                <a:gd name="T16" fmla="*/ 68 w 72"/>
                <a:gd name="T17" fmla="*/ 2 h 71"/>
                <a:gd name="T18" fmla="*/ 72 w 72"/>
                <a:gd name="T19" fmla="*/ 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71">
                  <a:moveTo>
                    <a:pt x="72" y="1"/>
                  </a:moveTo>
                  <a:cubicBezTo>
                    <a:pt x="72" y="6"/>
                    <a:pt x="72" y="10"/>
                    <a:pt x="72" y="15"/>
                  </a:cubicBezTo>
                  <a:cubicBezTo>
                    <a:pt x="68" y="20"/>
                    <a:pt x="63" y="24"/>
                    <a:pt x="58" y="29"/>
                  </a:cubicBezTo>
                  <a:cubicBezTo>
                    <a:pt x="43" y="41"/>
                    <a:pt x="29" y="54"/>
                    <a:pt x="15" y="67"/>
                  </a:cubicBezTo>
                  <a:cubicBezTo>
                    <a:pt x="12" y="69"/>
                    <a:pt x="9" y="70"/>
                    <a:pt x="6" y="71"/>
                  </a:cubicBezTo>
                  <a:cubicBezTo>
                    <a:pt x="3" y="71"/>
                    <a:pt x="1" y="69"/>
                    <a:pt x="0" y="66"/>
                  </a:cubicBezTo>
                  <a:cubicBezTo>
                    <a:pt x="1" y="60"/>
                    <a:pt x="6" y="56"/>
                    <a:pt x="10" y="52"/>
                  </a:cubicBezTo>
                  <a:cubicBezTo>
                    <a:pt x="24" y="40"/>
                    <a:pt x="39" y="28"/>
                    <a:pt x="53" y="14"/>
                  </a:cubicBezTo>
                  <a:cubicBezTo>
                    <a:pt x="57" y="10"/>
                    <a:pt x="63" y="6"/>
                    <a:pt x="68" y="2"/>
                  </a:cubicBezTo>
                  <a:cubicBezTo>
                    <a:pt x="69" y="1"/>
                    <a:pt x="71" y="0"/>
                    <a:pt x="72" y="1"/>
                  </a:cubicBezTo>
                  <a:close/>
                </a:path>
              </a:pathLst>
            </a:custGeom>
            <a:solidFill>
              <a:srgbClr val="6499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00E0A6D1-45E6-4997-B124-236F70E0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2852738"/>
              <a:ext cx="717550" cy="712788"/>
            </a:xfrm>
            <a:custGeom>
              <a:avLst/>
              <a:gdLst>
                <a:gd name="T0" fmla="*/ 95 w 95"/>
                <a:gd name="T1" fmla="*/ 11 h 94"/>
                <a:gd name="T2" fmla="*/ 81 w 95"/>
                <a:gd name="T3" fmla="*/ 22 h 94"/>
                <a:gd name="T4" fmla="*/ 78 w 95"/>
                <a:gd name="T5" fmla="*/ 24 h 94"/>
                <a:gd name="T6" fmla="*/ 44 w 95"/>
                <a:gd name="T7" fmla="*/ 56 h 94"/>
                <a:gd name="T8" fmla="*/ 20 w 95"/>
                <a:gd name="T9" fmla="*/ 76 h 94"/>
                <a:gd name="T10" fmla="*/ 10 w 95"/>
                <a:gd name="T11" fmla="*/ 94 h 94"/>
                <a:gd name="T12" fmla="*/ 5 w 95"/>
                <a:gd name="T13" fmla="*/ 90 h 94"/>
                <a:gd name="T14" fmla="*/ 0 w 95"/>
                <a:gd name="T15" fmla="*/ 82 h 94"/>
                <a:gd name="T16" fmla="*/ 2 w 95"/>
                <a:gd name="T17" fmla="*/ 78 h 94"/>
                <a:gd name="T18" fmla="*/ 33 w 95"/>
                <a:gd name="T19" fmla="*/ 53 h 94"/>
                <a:gd name="T20" fmla="*/ 77 w 95"/>
                <a:gd name="T21" fmla="*/ 15 h 94"/>
                <a:gd name="T22" fmla="*/ 84 w 95"/>
                <a:gd name="T23" fmla="*/ 7 h 94"/>
                <a:gd name="T24" fmla="*/ 95 w 95"/>
                <a:gd name="T25" fmla="*/ 2 h 94"/>
                <a:gd name="T26" fmla="*/ 95 w 95"/>
                <a:gd name="T27" fmla="*/ 1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5" h="94">
                  <a:moveTo>
                    <a:pt x="95" y="11"/>
                  </a:moveTo>
                  <a:cubicBezTo>
                    <a:pt x="92" y="16"/>
                    <a:pt x="87" y="19"/>
                    <a:pt x="81" y="22"/>
                  </a:cubicBezTo>
                  <a:cubicBezTo>
                    <a:pt x="80" y="22"/>
                    <a:pt x="78" y="23"/>
                    <a:pt x="78" y="24"/>
                  </a:cubicBezTo>
                  <a:cubicBezTo>
                    <a:pt x="68" y="37"/>
                    <a:pt x="55" y="45"/>
                    <a:pt x="44" y="56"/>
                  </a:cubicBezTo>
                  <a:cubicBezTo>
                    <a:pt x="37" y="63"/>
                    <a:pt x="28" y="70"/>
                    <a:pt x="20" y="76"/>
                  </a:cubicBezTo>
                  <a:cubicBezTo>
                    <a:pt x="13" y="80"/>
                    <a:pt x="12" y="87"/>
                    <a:pt x="10" y="94"/>
                  </a:cubicBezTo>
                  <a:cubicBezTo>
                    <a:pt x="8" y="93"/>
                    <a:pt x="7" y="91"/>
                    <a:pt x="5" y="90"/>
                  </a:cubicBezTo>
                  <a:cubicBezTo>
                    <a:pt x="3" y="88"/>
                    <a:pt x="1" y="85"/>
                    <a:pt x="0" y="82"/>
                  </a:cubicBezTo>
                  <a:cubicBezTo>
                    <a:pt x="0" y="80"/>
                    <a:pt x="1" y="79"/>
                    <a:pt x="2" y="78"/>
                  </a:cubicBezTo>
                  <a:cubicBezTo>
                    <a:pt x="15" y="73"/>
                    <a:pt x="23" y="62"/>
                    <a:pt x="33" y="53"/>
                  </a:cubicBezTo>
                  <a:cubicBezTo>
                    <a:pt x="47" y="40"/>
                    <a:pt x="63" y="28"/>
                    <a:pt x="77" y="15"/>
                  </a:cubicBezTo>
                  <a:cubicBezTo>
                    <a:pt x="80" y="12"/>
                    <a:pt x="82" y="10"/>
                    <a:pt x="84" y="7"/>
                  </a:cubicBezTo>
                  <a:cubicBezTo>
                    <a:pt x="87" y="4"/>
                    <a:pt x="90" y="0"/>
                    <a:pt x="95" y="2"/>
                  </a:cubicBezTo>
                  <a:cubicBezTo>
                    <a:pt x="95" y="5"/>
                    <a:pt x="95" y="8"/>
                    <a:pt x="95" y="11"/>
                  </a:cubicBezTo>
                  <a:close/>
                </a:path>
              </a:pathLst>
            </a:custGeom>
            <a:solidFill>
              <a:srgbClr val="036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3DA88C60-9534-4DAF-52E6-5CFD54106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425" y="2481263"/>
              <a:ext cx="271463" cy="720725"/>
            </a:xfrm>
            <a:custGeom>
              <a:avLst/>
              <a:gdLst>
                <a:gd name="T0" fmla="*/ 1 w 36"/>
                <a:gd name="T1" fmla="*/ 3 h 95"/>
                <a:gd name="T2" fmla="*/ 0 w 36"/>
                <a:gd name="T3" fmla="*/ 0 h 95"/>
                <a:gd name="T4" fmla="*/ 14 w 36"/>
                <a:gd name="T5" fmla="*/ 0 h 95"/>
                <a:gd name="T6" fmla="*/ 18 w 36"/>
                <a:gd name="T7" fmla="*/ 18 h 95"/>
                <a:gd name="T8" fmla="*/ 29 w 36"/>
                <a:gd name="T9" fmla="*/ 75 h 95"/>
                <a:gd name="T10" fmla="*/ 35 w 36"/>
                <a:gd name="T11" fmla="*/ 86 h 95"/>
                <a:gd name="T12" fmla="*/ 36 w 36"/>
                <a:gd name="T13" fmla="*/ 88 h 95"/>
                <a:gd name="T14" fmla="*/ 25 w 36"/>
                <a:gd name="T15" fmla="*/ 94 h 95"/>
                <a:gd name="T16" fmla="*/ 24 w 36"/>
                <a:gd name="T17" fmla="*/ 93 h 95"/>
                <a:gd name="T18" fmla="*/ 19 w 36"/>
                <a:gd name="T19" fmla="*/ 80 h 95"/>
                <a:gd name="T20" fmla="*/ 9 w 36"/>
                <a:gd name="T21" fmla="*/ 36 h 95"/>
                <a:gd name="T22" fmla="*/ 5 w 36"/>
                <a:gd name="T23" fmla="*/ 19 h 95"/>
                <a:gd name="T24" fmla="*/ 1 w 36"/>
                <a:gd name="T25" fmla="*/ 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95">
                  <a:moveTo>
                    <a:pt x="1" y="3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5" y="0"/>
                    <a:pt x="9" y="0"/>
                    <a:pt x="14" y="0"/>
                  </a:cubicBezTo>
                  <a:cubicBezTo>
                    <a:pt x="17" y="5"/>
                    <a:pt x="16" y="12"/>
                    <a:pt x="18" y="18"/>
                  </a:cubicBezTo>
                  <a:cubicBezTo>
                    <a:pt x="22" y="37"/>
                    <a:pt x="25" y="56"/>
                    <a:pt x="29" y="75"/>
                  </a:cubicBezTo>
                  <a:cubicBezTo>
                    <a:pt x="30" y="79"/>
                    <a:pt x="31" y="83"/>
                    <a:pt x="35" y="86"/>
                  </a:cubicBezTo>
                  <a:cubicBezTo>
                    <a:pt x="35" y="87"/>
                    <a:pt x="35" y="87"/>
                    <a:pt x="36" y="88"/>
                  </a:cubicBezTo>
                  <a:cubicBezTo>
                    <a:pt x="33" y="91"/>
                    <a:pt x="30" y="95"/>
                    <a:pt x="25" y="94"/>
                  </a:cubicBezTo>
                  <a:cubicBezTo>
                    <a:pt x="25" y="94"/>
                    <a:pt x="24" y="93"/>
                    <a:pt x="24" y="93"/>
                  </a:cubicBezTo>
                  <a:cubicBezTo>
                    <a:pt x="20" y="89"/>
                    <a:pt x="20" y="84"/>
                    <a:pt x="19" y="80"/>
                  </a:cubicBezTo>
                  <a:cubicBezTo>
                    <a:pt x="16" y="65"/>
                    <a:pt x="13" y="50"/>
                    <a:pt x="9" y="36"/>
                  </a:cubicBezTo>
                  <a:cubicBezTo>
                    <a:pt x="8" y="30"/>
                    <a:pt x="7" y="24"/>
                    <a:pt x="5" y="19"/>
                  </a:cubicBezTo>
                  <a:cubicBezTo>
                    <a:pt x="4" y="13"/>
                    <a:pt x="4" y="8"/>
                    <a:pt x="1" y="3"/>
                  </a:cubicBezTo>
                  <a:close/>
                </a:path>
              </a:pathLst>
            </a:custGeom>
            <a:solidFill>
              <a:srgbClr val="4D74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D0F5B370-2D04-9EBA-42CD-F2CBC6C5D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7738" y="2481263"/>
              <a:ext cx="249238" cy="652463"/>
            </a:xfrm>
            <a:custGeom>
              <a:avLst/>
              <a:gdLst>
                <a:gd name="T0" fmla="*/ 1 w 33"/>
                <a:gd name="T1" fmla="*/ 0 h 86"/>
                <a:gd name="T2" fmla="*/ 11 w 33"/>
                <a:gd name="T3" fmla="*/ 0 h 86"/>
                <a:gd name="T4" fmla="*/ 18 w 33"/>
                <a:gd name="T5" fmla="*/ 23 h 86"/>
                <a:gd name="T6" fmla="*/ 28 w 33"/>
                <a:gd name="T7" fmla="*/ 70 h 86"/>
                <a:gd name="T8" fmla="*/ 32 w 33"/>
                <a:gd name="T9" fmla="*/ 77 h 86"/>
                <a:gd name="T10" fmla="*/ 31 w 33"/>
                <a:gd name="T11" fmla="*/ 80 h 86"/>
                <a:gd name="T12" fmla="*/ 18 w 33"/>
                <a:gd name="T13" fmla="*/ 83 h 86"/>
                <a:gd name="T14" fmla="*/ 15 w 33"/>
                <a:gd name="T15" fmla="*/ 72 h 86"/>
                <a:gd name="T16" fmla="*/ 4 w 33"/>
                <a:gd name="T17" fmla="*/ 27 h 86"/>
                <a:gd name="T18" fmla="*/ 0 w 33"/>
                <a:gd name="T19" fmla="*/ 4 h 86"/>
                <a:gd name="T20" fmla="*/ 1 w 33"/>
                <a:gd name="T21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86">
                  <a:moveTo>
                    <a:pt x="1" y="0"/>
                  </a:moveTo>
                  <a:cubicBezTo>
                    <a:pt x="5" y="0"/>
                    <a:pt x="8" y="0"/>
                    <a:pt x="11" y="0"/>
                  </a:cubicBezTo>
                  <a:cubicBezTo>
                    <a:pt x="16" y="7"/>
                    <a:pt x="16" y="15"/>
                    <a:pt x="18" y="23"/>
                  </a:cubicBezTo>
                  <a:cubicBezTo>
                    <a:pt x="21" y="39"/>
                    <a:pt x="25" y="54"/>
                    <a:pt x="28" y="70"/>
                  </a:cubicBezTo>
                  <a:cubicBezTo>
                    <a:pt x="29" y="73"/>
                    <a:pt x="30" y="75"/>
                    <a:pt x="32" y="77"/>
                  </a:cubicBezTo>
                  <a:cubicBezTo>
                    <a:pt x="33" y="78"/>
                    <a:pt x="32" y="79"/>
                    <a:pt x="31" y="80"/>
                  </a:cubicBezTo>
                  <a:cubicBezTo>
                    <a:pt x="27" y="82"/>
                    <a:pt x="24" y="86"/>
                    <a:pt x="18" y="83"/>
                  </a:cubicBezTo>
                  <a:cubicBezTo>
                    <a:pt x="15" y="80"/>
                    <a:pt x="15" y="76"/>
                    <a:pt x="15" y="72"/>
                  </a:cubicBezTo>
                  <a:cubicBezTo>
                    <a:pt x="11" y="57"/>
                    <a:pt x="8" y="42"/>
                    <a:pt x="4" y="27"/>
                  </a:cubicBezTo>
                  <a:cubicBezTo>
                    <a:pt x="2" y="19"/>
                    <a:pt x="1" y="12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D0E1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50E1E184-1EA7-91A6-C454-6DC86A029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275" y="2481263"/>
              <a:ext cx="331788" cy="674688"/>
            </a:xfrm>
            <a:custGeom>
              <a:avLst/>
              <a:gdLst>
                <a:gd name="T0" fmla="*/ 10 w 44"/>
                <a:gd name="T1" fmla="*/ 0 h 89"/>
                <a:gd name="T2" fmla="*/ 26 w 44"/>
                <a:gd name="T3" fmla="*/ 69 h 89"/>
                <a:gd name="T4" fmla="*/ 27 w 44"/>
                <a:gd name="T5" fmla="*/ 72 h 89"/>
                <a:gd name="T6" fmla="*/ 41 w 44"/>
                <a:gd name="T7" fmla="*/ 84 h 89"/>
                <a:gd name="T8" fmla="*/ 44 w 44"/>
                <a:gd name="T9" fmla="*/ 86 h 89"/>
                <a:gd name="T10" fmla="*/ 39 w 44"/>
                <a:gd name="T11" fmla="*/ 88 h 89"/>
                <a:gd name="T12" fmla="*/ 23 w 44"/>
                <a:gd name="T13" fmla="*/ 89 h 89"/>
                <a:gd name="T14" fmla="*/ 18 w 44"/>
                <a:gd name="T15" fmla="*/ 83 h 89"/>
                <a:gd name="T16" fmla="*/ 2 w 44"/>
                <a:gd name="T17" fmla="*/ 7 h 89"/>
                <a:gd name="T18" fmla="*/ 2 w 44"/>
                <a:gd name="T19" fmla="*/ 0 h 89"/>
                <a:gd name="T20" fmla="*/ 10 w 44"/>
                <a:gd name="T2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" h="89">
                  <a:moveTo>
                    <a:pt x="10" y="0"/>
                  </a:moveTo>
                  <a:cubicBezTo>
                    <a:pt x="16" y="23"/>
                    <a:pt x="21" y="46"/>
                    <a:pt x="26" y="69"/>
                  </a:cubicBezTo>
                  <a:cubicBezTo>
                    <a:pt x="26" y="70"/>
                    <a:pt x="26" y="71"/>
                    <a:pt x="27" y="72"/>
                  </a:cubicBezTo>
                  <a:cubicBezTo>
                    <a:pt x="28" y="84"/>
                    <a:pt x="29" y="84"/>
                    <a:pt x="41" y="84"/>
                  </a:cubicBezTo>
                  <a:cubicBezTo>
                    <a:pt x="43" y="83"/>
                    <a:pt x="44" y="83"/>
                    <a:pt x="44" y="86"/>
                  </a:cubicBezTo>
                  <a:cubicBezTo>
                    <a:pt x="43" y="87"/>
                    <a:pt x="41" y="88"/>
                    <a:pt x="39" y="88"/>
                  </a:cubicBezTo>
                  <a:cubicBezTo>
                    <a:pt x="33" y="86"/>
                    <a:pt x="28" y="88"/>
                    <a:pt x="23" y="89"/>
                  </a:cubicBezTo>
                  <a:cubicBezTo>
                    <a:pt x="20" y="88"/>
                    <a:pt x="19" y="86"/>
                    <a:pt x="18" y="83"/>
                  </a:cubicBezTo>
                  <a:cubicBezTo>
                    <a:pt x="12" y="58"/>
                    <a:pt x="7" y="33"/>
                    <a:pt x="2" y="7"/>
                  </a:cubicBezTo>
                  <a:cubicBezTo>
                    <a:pt x="1" y="5"/>
                    <a:pt x="0" y="2"/>
                    <a:pt x="2" y="0"/>
                  </a:cubicBezTo>
                  <a:cubicBezTo>
                    <a:pt x="5" y="0"/>
                    <a:pt x="8" y="0"/>
                    <a:pt x="10" y="0"/>
                  </a:cubicBezTo>
                  <a:close/>
                </a:path>
              </a:pathLst>
            </a:custGeom>
            <a:solidFill>
              <a:srgbClr val="6C9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D90E1E94-D843-FCCD-F7CA-63EA2D11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4188" y="3316288"/>
              <a:ext cx="498475" cy="477838"/>
            </a:xfrm>
            <a:custGeom>
              <a:avLst/>
              <a:gdLst>
                <a:gd name="T0" fmla="*/ 0 w 66"/>
                <a:gd name="T1" fmla="*/ 56 h 63"/>
                <a:gd name="T2" fmla="*/ 66 w 66"/>
                <a:gd name="T3" fmla="*/ 0 h 63"/>
                <a:gd name="T4" fmla="*/ 66 w 66"/>
                <a:gd name="T5" fmla="*/ 12 h 63"/>
                <a:gd name="T6" fmla="*/ 34 w 66"/>
                <a:gd name="T7" fmla="*/ 43 h 63"/>
                <a:gd name="T8" fmla="*/ 17 w 66"/>
                <a:gd name="T9" fmla="*/ 58 h 63"/>
                <a:gd name="T10" fmla="*/ 9 w 66"/>
                <a:gd name="T11" fmla="*/ 62 h 63"/>
                <a:gd name="T12" fmla="*/ 1 w 66"/>
                <a:gd name="T13" fmla="*/ 57 h 63"/>
                <a:gd name="T14" fmla="*/ 0 w 66"/>
                <a:gd name="T15" fmla="*/ 56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63">
                  <a:moveTo>
                    <a:pt x="0" y="56"/>
                  </a:moveTo>
                  <a:cubicBezTo>
                    <a:pt x="23" y="38"/>
                    <a:pt x="43" y="17"/>
                    <a:pt x="66" y="0"/>
                  </a:cubicBezTo>
                  <a:cubicBezTo>
                    <a:pt x="66" y="4"/>
                    <a:pt x="66" y="8"/>
                    <a:pt x="66" y="12"/>
                  </a:cubicBezTo>
                  <a:cubicBezTo>
                    <a:pt x="56" y="23"/>
                    <a:pt x="45" y="33"/>
                    <a:pt x="34" y="43"/>
                  </a:cubicBezTo>
                  <a:cubicBezTo>
                    <a:pt x="28" y="48"/>
                    <a:pt x="22" y="53"/>
                    <a:pt x="17" y="58"/>
                  </a:cubicBezTo>
                  <a:cubicBezTo>
                    <a:pt x="15" y="60"/>
                    <a:pt x="12" y="62"/>
                    <a:pt x="9" y="62"/>
                  </a:cubicBezTo>
                  <a:cubicBezTo>
                    <a:pt x="5" y="63"/>
                    <a:pt x="2" y="60"/>
                    <a:pt x="1" y="57"/>
                  </a:cubicBezTo>
                  <a:cubicBezTo>
                    <a:pt x="0" y="57"/>
                    <a:pt x="0" y="56"/>
                    <a:pt x="0" y="56"/>
                  </a:cubicBezTo>
                  <a:close/>
                </a:path>
              </a:pathLst>
            </a:custGeom>
            <a:solidFill>
              <a:srgbClr val="0B6D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8FB1D262-BEC8-7863-FE62-45C14B136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288" y="2481263"/>
              <a:ext cx="188913" cy="606425"/>
            </a:xfrm>
            <a:custGeom>
              <a:avLst/>
              <a:gdLst>
                <a:gd name="T0" fmla="*/ 0 w 25"/>
                <a:gd name="T1" fmla="*/ 72 h 80"/>
                <a:gd name="T2" fmla="*/ 10 w 25"/>
                <a:gd name="T3" fmla="*/ 16 h 80"/>
                <a:gd name="T4" fmla="*/ 14 w 25"/>
                <a:gd name="T5" fmla="*/ 0 h 80"/>
                <a:gd name="T6" fmla="*/ 23 w 25"/>
                <a:gd name="T7" fmla="*/ 0 h 80"/>
                <a:gd name="T8" fmla="*/ 25 w 25"/>
                <a:gd name="T9" fmla="*/ 6 h 80"/>
                <a:gd name="T10" fmla="*/ 10 w 25"/>
                <a:gd name="T11" fmla="*/ 75 h 80"/>
                <a:gd name="T12" fmla="*/ 9 w 25"/>
                <a:gd name="T13" fmla="*/ 77 h 80"/>
                <a:gd name="T14" fmla="*/ 0 w 25"/>
                <a:gd name="T15" fmla="*/ 75 h 80"/>
                <a:gd name="T16" fmla="*/ 0 w 25"/>
                <a:gd name="T17" fmla="*/ 7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80">
                  <a:moveTo>
                    <a:pt x="0" y="72"/>
                  </a:moveTo>
                  <a:cubicBezTo>
                    <a:pt x="2" y="53"/>
                    <a:pt x="6" y="35"/>
                    <a:pt x="10" y="16"/>
                  </a:cubicBezTo>
                  <a:cubicBezTo>
                    <a:pt x="12" y="11"/>
                    <a:pt x="13" y="5"/>
                    <a:pt x="14" y="0"/>
                  </a:cubicBezTo>
                  <a:cubicBezTo>
                    <a:pt x="17" y="0"/>
                    <a:pt x="20" y="0"/>
                    <a:pt x="23" y="0"/>
                  </a:cubicBezTo>
                  <a:cubicBezTo>
                    <a:pt x="25" y="1"/>
                    <a:pt x="25" y="4"/>
                    <a:pt x="25" y="6"/>
                  </a:cubicBezTo>
                  <a:cubicBezTo>
                    <a:pt x="19" y="29"/>
                    <a:pt x="16" y="52"/>
                    <a:pt x="10" y="75"/>
                  </a:cubicBezTo>
                  <a:cubicBezTo>
                    <a:pt x="10" y="76"/>
                    <a:pt x="10" y="77"/>
                    <a:pt x="9" y="77"/>
                  </a:cubicBezTo>
                  <a:cubicBezTo>
                    <a:pt x="5" y="80"/>
                    <a:pt x="2" y="79"/>
                    <a:pt x="0" y="75"/>
                  </a:cubicBezTo>
                  <a:cubicBezTo>
                    <a:pt x="0" y="74"/>
                    <a:pt x="0" y="73"/>
                    <a:pt x="0" y="72"/>
                  </a:cubicBezTo>
                  <a:close/>
                </a:path>
              </a:pathLst>
            </a:custGeom>
            <a:solidFill>
              <a:srgbClr val="D8B4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8B523FD2-FEF0-D52A-BA92-87F30DFD1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049588"/>
              <a:ext cx="627063" cy="576263"/>
            </a:xfrm>
            <a:custGeom>
              <a:avLst/>
              <a:gdLst>
                <a:gd name="T0" fmla="*/ 0 w 83"/>
                <a:gd name="T1" fmla="*/ 12 h 76"/>
                <a:gd name="T2" fmla="*/ 0 w 83"/>
                <a:gd name="T3" fmla="*/ 1 h 76"/>
                <a:gd name="T4" fmla="*/ 3 w 83"/>
                <a:gd name="T5" fmla="*/ 2 h 76"/>
                <a:gd name="T6" fmla="*/ 51 w 83"/>
                <a:gd name="T7" fmla="*/ 42 h 76"/>
                <a:gd name="T8" fmla="*/ 77 w 83"/>
                <a:gd name="T9" fmla="*/ 64 h 76"/>
                <a:gd name="T10" fmla="*/ 82 w 83"/>
                <a:gd name="T11" fmla="*/ 67 h 76"/>
                <a:gd name="T12" fmla="*/ 77 w 83"/>
                <a:gd name="T13" fmla="*/ 76 h 76"/>
                <a:gd name="T14" fmla="*/ 43 w 83"/>
                <a:gd name="T15" fmla="*/ 49 h 76"/>
                <a:gd name="T16" fmla="*/ 2 w 83"/>
                <a:gd name="T17" fmla="*/ 15 h 76"/>
                <a:gd name="T18" fmla="*/ 0 w 83"/>
                <a:gd name="T19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76">
                  <a:moveTo>
                    <a:pt x="0" y="12"/>
                  </a:moveTo>
                  <a:cubicBezTo>
                    <a:pt x="0" y="8"/>
                    <a:pt x="0" y="5"/>
                    <a:pt x="0" y="1"/>
                  </a:cubicBezTo>
                  <a:cubicBezTo>
                    <a:pt x="1" y="0"/>
                    <a:pt x="2" y="1"/>
                    <a:pt x="3" y="2"/>
                  </a:cubicBezTo>
                  <a:cubicBezTo>
                    <a:pt x="19" y="16"/>
                    <a:pt x="35" y="29"/>
                    <a:pt x="51" y="42"/>
                  </a:cubicBezTo>
                  <a:cubicBezTo>
                    <a:pt x="60" y="49"/>
                    <a:pt x="69" y="57"/>
                    <a:pt x="77" y="64"/>
                  </a:cubicBezTo>
                  <a:cubicBezTo>
                    <a:pt x="79" y="65"/>
                    <a:pt x="80" y="66"/>
                    <a:pt x="82" y="67"/>
                  </a:cubicBezTo>
                  <a:cubicBezTo>
                    <a:pt x="83" y="72"/>
                    <a:pt x="80" y="74"/>
                    <a:pt x="77" y="76"/>
                  </a:cubicBezTo>
                  <a:cubicBezTo>
                    <a:pt x="64" y="68"/>
                    <a:pt x="54" y="58"/>
                    <a:pt x="43" y="49"/>
                  </a:cubicBezTo>
                  <a:cubicBezTo>
                    <a:pt x="29" y="38"/>
                    <a:pt x="16" y="26"/>
                    <a:pt x="2" y="15"/>
                  </a:cubicBezTo>
                  <a:cubicBezTo>
                    <a:pt x="1" y="14"/>
                    <a:pt x="1" y="13"/>
                    <a:pt x="0" y="12"/>
                  </a:cubicBezTo>
                  <a:close/>
                </a:path>
              </a:pathLst>
            </a:custGeom>
            <a:solidFill>
              <a:srgbClr val="F7C1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9C70FB12-14FF-8E51-D599-A273DAF50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950" y="2481263"/>
              <a:ext cx="241300" cy="690563"/>
            </a:xfrm>
            <a:custGeom>
              <a:avLst/>
              <a:gdLst>
                <a:gd name="T0" fmla="*/ 10 w 32"/>
                <a:gd name="T1" fmla="*/ 0 h 91"/>
                <a:gd name="T2" fmla="*/ 20 w 32"/>
                <a:gd name="T3" fmla="*/ 49 h 91"/>
                <a:gd name="T4" fmla="*/ 28 w 32"/>
                <a:gd name="T5" fmla="*/ 83 h 91"/>
                <a:gd name="T6" fmla="*/ 32 w 32"/>
                <a:gd name="T7" fmla="*/ 88 h 91"/>
                <a:gd name="T8" fmla="*/ 30 w 32"/>
                <a:gd name="T9" fmla="*/ 90 h 91"/>
                <a:gd name="T10" fmla="*/ 28 w 32"/>
                <a:gd name="T11" fmla="*/ 91 h 91"/>
                <a:gd name="T12" fmla="*/ 18 w 32"/>
                <a:gd name="T13" fmla="*/ 88 h 91"/>
                <a:gd name="T14" fmla="*/ 19 w 32"/>
                <a:gd name="T15" fmla="*/ 85 h 91"/>
                <a:gd name="T16" fmla="*/ 2 w 32"/>
                <a:gd name="T17" fmla="*/ 10 h 91"/>
                <a:gd name="T18" fmla="*/ 2 w 32"/>
                <a:gd name="T19" fmla="*/ 0 h 91"/>
                <a:gd name="T20" fmla="*/ 10 w 32"/>
                <a:gd name="T2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91">
                  <a:moveTo>
                    <a:pt x="10" y="0"/>
                  </a:moveTo>
                  <a:cubicBezTo>
                    <a:pt x="12" y="16"/>
                    <a:pt x="17" y="33"/>
                    <a:pt x="20" y="49"/>
                  </a:cubicBezTo>
                  <a:cubicBezTo>
                    <a:pt x="23" y="60"/>
                    <a:pt x="26" y="72"/>
                    <a:pt x="28" y="83"/>
                  </a:cubicBezTo>
                  <a:cubicBezTo>
                    <a:pt x="28" y="86"/>
                    <a:pt x="30" y="87"/>
                    <a:pt x="32" y="88"/>
                  </a:cubicBezTo>
                  <a:cubicBezTo>
                    <a:pt x="32" y="89"/>
                    <a:pt x="31" y="90"/>
                    <a:pt x="30" y="90"/>
                  </a:cubicBezTo>
                  <a:cubicBezTo>
                    <a:pt x="30" y="91"/>
                    <a:pt x="29" y="91"/>
                    <a:pt x="28" y="91"/>
                  </a:cubicBezTo>
                  <a:cubicBezTo>
                    <a:pt x="25" y="91"/>
                    <a:pt x="21" y="91"/>
                    <a:pt x="18" y="88"/>
                  </a:cubicBezTo>
                  <a:cubicBezTo>
                    <a:pt x="18" y="87"/>
                    <a:pt x="20" y="86"/>
                    <a:pt x="19" y="85"/>
                  </a:cubicBezTo>
                  <a:cubicBezTo>
                    <a:pt x="12" y="61"/>
                    <a:pt x="9" y="35"/>
                    <a:pt x="2" y="10"/>
                  </a:cubicBezTo>
                  <a:cubicBezTo>
                    <a:pt x="1" y="7"/>
                    <a:pt x="0" y="3"/>
                    <a:pt x="2" y="0"/>
                  </a:cubicBezTo>
                  <a:cubicBezTo>
                    <a:pt x="5" y="0"/>
                    <a:pt x="8" y="0"/>
                    <a:pt x="10" y="0"/>
                  </a:cubicBezTo>
                  <a:close/>
                </a:path>
              </a:pathLst>
            </a:custGeom>
            <a:solidFill>
              <a:srgbClr val="618C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B3649FE3-A6FF-0C04-74E8-0AE9EA28E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913" y="2481263"/>
              <a:ext cx="241300" cy="674688"/>
            </a:xfrm>
            <a:custGeom>
              <a:avLst/>
              <a:gdLst>
                <a:gd name="T0" fmla="*/ 8 w 32"/>
                <a:gd name="T1" fmla="*/ 0 h 89"/>
                <a:gd name="T2" fmla="*/ 15 w 32"/>
                <a:gd name="T3" fmla="*/ 35 h 89"/>
                <a:gd name="T4" fmla="*/ 25 w 32"/>
                <a:gd name="T5" fmla="*/ 79 h 89"/>
                <a:gd name="T6" fmla="*/ 26 w 32"/>
                <a:gd name="T7" fmla="*/ 84 h 89"/>
                <a:gd name="T8" fmla="*/ 24 w 32"/>
                <a:gd name="T9" fmla="*/ 88 h 89"/>
                <a:gd name="T10" fmla="*/ 23 w 32"/>
                <a:gd name="T11" fmla="*/ 88 h 89"/>
                <a:gd name="T12" fmla="*/ 15 w 32"/>
                <a:gd name="T13" fmla="*/ 75 h 89"/>
                <a:gd name="T14" fmla="*/ 5 w 32"/>
                <a:gd name="T15" fmla="*/ 26 h 89"/>
                <a:gd name="T16" fmla="*/ 2 w 32"/>
                <a:gd name="T17" fmla="*/ 0 h 89"/>
                <a:gd name="T18" fmla="*/ 8 w 32"/>
                <a:gd name="T1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" h="89">
                  <a:moveTo>
                    <a:pt x="8" y="0"/>
                  </a:moveTo>
                  <a:cubicBezTo>
                    <a:pt x="8" y="12"/>
                    <a:pt x="13" y="23"/>
                    <a:pt x="15" y="35"/>
                  </a:cubicBezTo>
                  <a:cubicBezTo>
                    <a:pt x="18" y="50"/>
                    <a:pt x="22" y="64"/>
                    <a:pt x="25" y="79"/>
                  </a:cubicBezTo>
                  <a:cubicBezTo>
                    <a:pt x="25" y="81"/>
                    <a:pt x="25" y="83"/>
                    <a:pt x="26" y="84"/>
                  </a:cubicBezTo>
                  <a:cubicBezTo>
                    <a:pt x="32" y="88"/>
                    <a:pt x="24" y="86"/>
                    <a:pt x="24" y="88"/>
                  </a:cubicBezTo>
                  <a:cubicBezTo>
                    <a:pt x="24" y="88"/>
                    <a:pt x="24" y="89"/>
                    <a:pt x="23" y="88"/>
                  </a:cubicBezTo>
                  <a:cubicBezTo>
                    <a:pt x="17" y="86"/>
                    <a:pt x="16" y="80"/>
                    <a:pt x="15" y="75"/>
                  </a:cubicBezTo>
                  <a:cubicBezTo>
                    <a:pt x="12" y="59"/>
                    <a:pt x="8" y="42"/>
                    <a:pt x="5" y="26"/>
                  </a:cubicBezTo>
                  <a:cubicBezTo>
                    <a:pt x="4" y="17"/>
                    <a:pt x="0" y="9"/>
                    <a:pt x="2" y="0"/>
                  </a:cubicBezTo>
                  <a:cubicBezTo>
                    <a:pt x="4" y="0"/>
                    <a:pt x="6" y="0"/>
                    <a:pt x="8" y="0"/>
                  </a:cubicBezTo>
                  <a:close/>
                </a:path>
              </a:pathLst>
            </a:custGeom>
            <a:solidFill>
              <a:srgbClr val="557D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D896906E-FEB2-27E3-0A42-321F36A0E0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489325"/>
              <a:ext cx="407988" cy="379413"/>
            </a:xfrm>
            <a:custGeom>
              <a:avLst/>
              <a:gdLst>
                <a:gd name="T0" fmla="*/ 0 w 54"/>
                <a:gd name="T1" fmla="*/ 18 h 50"/>
                <a:gd name="T2" fmla="*/ 0 w 54"/>
                <a:gd name="T3" fmla="*/ 2 h 50"/>
                <a:gd name="T4" fmla="*/ 8 w 54"/>
                <a:gd name="T5" fmla="*/ 4 h 50"/>
                <a:gd name="T6" fmla="*/ 48 w 54"/>
                <a:gd name="T7" fmla="*/ 38 h 50"/>
                <a:gd name="T8" fmla="*/ 54 w 54"/>
                <a:gd name="T9" fmla="*/ 41 h 50"/>
                <a:gd name="T10" fmla="*/ 54 w 54"/>
                <a:gd name="T11" fmla="*/ 43 h 50"/>
                <a:gd name="T12" fmla="*/ 48 w 54"/>
                <a:gd name="T13" fmla="*/ 47 h 50"/>
                <a:gd name="T14" fmla="*/ 44 w 54"/>
                <a:gd name="T15" fmla="*/ 48 h 50"/>
                <a:gd name="T16" fmla="*/ 35 w 54"/>
                <a:gd name="T17" fmla="*/ 46 h 50"/>
                <a:gd name="T18" fmla="*/ 0 w 54"/>
                <a:gd name="T19" fmla="*/ 1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50">
                  <a:moveTo>
                    <a:pt x="0" y="18"/>
                  </a:moveTo>
                  <a:cubicBezTo>
                    <a:pt x="0" y="13"/>
                    <a:pt x="0" y="8"/>
                    <a:pt x="0" y="2"/>
                  </a:cubicBezTo>
                  <a:cubicBezTo>
                    <a:pt x="3" y="0"/>
                    <a:pt x="6" y="2"/>
                    <a:pt x="8" y="4"/>
                  </a:cubicBezTo>
                  <a:cubicBezTo>
                    <a:pt x="23" y="14"/>
                    <a:pt x="35" y="27"/>
                    <a:pt x="48" y="38"/>
                  </a:cubicBezTo>
                  <a:cubicBezTo>
                    <a:pt x="50" y="40"/>
                    <a:pt x="52" y="40"/>
                    <a:pt x="54" y="41"/>
                  </a:cubicBezTo>
                  <a:cubicBezTo>
                    <a:pt x="54" y="42"/>
                    <a:pt x="54" y="42"/>
                    <a:pt x="54" y="43"/>
                  </a:cubicBezTo>
                  <a:cubicBezTo>
                    <a:pt x="53" y="46"/>
                    <a:pt x="50" y="46"/>
                    <a:pt x="48" y="47"/>
                  </a:cubicBezTo>
                  <a:cubicBezTo>
                    <a:pt x="47" y="47"/>
                    <a:pt x="46" y="48"/>
                    <a:pt x="44" y="48"/>
                  </a:cubicBezTo>
                  <a:cubicBezTo>
                    <a:pt x="41" y="50"/>
                    <a:pt x="37" y="49"/>
                    <a:pt x="35" y="46"/>
                  </a:cubicBezTo>
                  <a:cubicBezTo>
                    <a:pt x="25" y="35"/>
                    <a:pt x="13" y="26"/>
                    <a:pt x="0" y="18"/>
                  </a:cubicBezTo>
                  <a:close/>
                </a:path>
              </a:pathLst>
            </a:custGeom>
            <a:solidFill>
              <a:srgbClr val="9E1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50C6D272-7712-DC93-F19B-ADBD7BDAE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463" y="2481263"/>
              <a:ext cx="212725" cy="698500"/>
            </a:xfrm>
            <a:custGeom>
              <a:avLst/>
              <a:gdLst>
                <a:gd name="T0" fmla="*/ 18 w 28"/>
                <a:gd name="T1" fmla="*/ 0 h 92"/>
                <a:gd name="T2" fmla="*/ 26 w 28"/>
                <a:gd name="T3" fmla="*/ 0 h 92"/>
                <a:gd name="T4" fmla="*/ 27 w 28"/>
                <a:gd name="T5" fmla="*/ 7 h 92"/>
                <a:gd name="T6" fmla="*/ 14 w 28"/>
                <a:gd name="T7" fmla="*/ 72 h 92"/>
                <a:gd name="T8" fmla="*/ 15 w 28"/>
                <a:gd name="T9" fmla="*/ 86 h 92"/>
                <a:gd name="T10" fmla="*/ 17 w 28"/>
                <a:gd name="T11" fmla="*/ 87 h 92"/>
                <a:gd name="T12" fmla="*/ 5 w 28"/>
                <a:gd name="T13" fmla="*/ 88 h 92"/>
                <a:gd name="T14" fmla="*/ 2 w 28"/>
                <a:gd name="T15" fmla="*/ 86 h 92"/>
                <a:gd name="T16" fmla="*/ 1 w 28"/>
                <a:gd name="T17" fmla="*/ 77 h 92"/>
                <a:gd name="T18" fmla="*/ 15 w 28"/>
                <a:gd name="T19" fmla="*/ 8 h 92"/>
                <a:gd name="T20" fmla="*/ 18 w 28"/>
                <a:gd name="T2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92">
                  <a:moveTo>
                    <a:pt x="18" y="0"/>
                  </a:moveTo>
                  <a:cubicBezTo>
                    <a:pt x="21" y="0"/>
                    <a:pt x="23" y="0"/>
                    <a:pt x="26" y="0"/>
                  </a:cubicBezTo>
                  <a:cubicBezTo>
                    <a:pt x="28" y="2"/>
                    <a:pt x="27" y="5"/>
                    <a:pt x="27" y="7"/>
                  </a:cubicBezTo>
                  <a:cubicBezTo>
                    <a:pt x="22" y="29"/>
                    <a:pt x="19" y="50"/>
                    <a:pt x="14" y="72"/>
                  </a:cubicBezTo>
                  <a:cubicBezTo>
                    <a:pt x="13" y="76"/>
                    <a:pt x="9" y="82"/>
                    <a:pt x="15" y="86"/>
                  </a:cubicBezTo>
                  <a:cubicBezTo>
                    <a:pt x="16" y="86"/>
                    <a:pt x="17" y="87"/>
                    <a:pt x="17" y="87"/>
                  </a:cubicBezTo>
                  <a:cubicBezTo>
                    <a:pt x="13" y="92"/>
                    <a:pt x="9" y="90"/>
                    <a:pt x="5" y="88"/>
                  </a:cubicBezTo>
                  <a:cubicBezTo>
                    <a:pt x="4" y="87"/>
                    <a:pt x="3" y="87"/>
                    <a:pt x="2" y="86"/>
                  </a:cubicBezTo>
                  <a:cubicBezTo>
                    <a:pt x="0" y="83"/>
                    <a:pt x="0" y="80"/>
                    <a:pt x="1" y="77"/>
                  </a:cubicBezTo>
                  <a:cubicBezTo>
                    <a:pt x="6" y="54"/>
                    <a:pt x="10" y="31"/>
                    <a:pt x="15" y="8"/>
                  </a:cubicBezTo>
                  <a:cubicBezTo>
                    <a:pt x="15" y="5"/>
                    <a:pt x="16" y="2"/>
                    <a:pt x="18" y="0"/>
                  </a:cubicBezTo>
                  <a:close/>
                </a:path>
              </a:pathLst>
            </a:custGeom>
            <a:solidFill>
              <a:srgbClr val="ECD9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CB2565CC-1099-11E8-1C52-A2B70985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414713"/>
              <a:ext cx="452438" cy="409575"/>
            </a:xfrm>
            <a:custGeom>
              <a:avLst/>
              <a:gdLst>
                <a:gd name="T0" fmla="*/ 54 w 60"/>
                <a:gd name="T1" fmla="*/ 51 h 54"/>
                <a:gd name="T2" fmla="*/ 48 w 60"/>
                <a:gd name="T3" fmla="*/ 51 h 54"/>
                <a:gd name="T4" fmla="*/ 35 w 60"/>
                <a:gd name="T5" fmla="*/ 39 h 54"/>
                <a:gd name="T6" fmla="*/ 8 w 60"/>
                <a:gd name="T7" fmla="*/ 16 h 54"/>
                <a:gd name="T8" fmla="*/ 0 w 60"/>
                <a:gd name="T9" fmla="*/ 12 h 54"/>
                <a:gd name="T10" fmla="*/ 0 w 60"/>
                <a:gd name="T11" fmla="*/ 0 h 54"/>
                <a:gd name="T12" fmla="*/ 18 w 60"/>
                <a:gd name="T13" fmla="*/ 12 h 54"/>
                <a:gd name="T14" fmla="*/ 54 w 60"/>
                <a:gd name="T15" fmla="*/ 41 h 54"/>
                <a:gd name="T16" fmla="*/ 60 w 60"/>
                <a:gd name="T17" fmla="*/ 42 h 54"/>
                <a:gd name="T18" fmla="*/ 59 w 60"/>
                <a:gd name="T19" fmla="*/ 47 h 54"/>
                <a:gd name="T20" fmla="*/ 54 w 60"/>
                <a:gd name="T21" fmla="*/ 5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54">
                  <a:moveTo>
                    <a:pt x="54" y="51"/>
                  </a:moveTo>
                  <a:cubicBezTo>
                    <a:pt x="52" y="52"/>
                    <a:pt x="50" y="54"/>
                    <a:pt x="48" y="51"/>
                  </a:cubicBezTo>
                  <a:cubicBezTo>
                    <a:pt x="45" y="45"/>
                    <a:pt x="40" y="43"/>
                    <a:pt x="35" y="39"/>
                  </a:cubicBezTo>
                  <a:cubicBezTo>
                    <a:pt x="26" y="32"/>
                    <a:pt x="19" y="22"/>
                    <a:pt x="8" y="16"/>
                  </a:cubicBezTo>
                  <a:cubicBezTo>
                    <a:pt x="5" y="14"/>
                    <a:pt x="3" y="12"/>
                    <a:pt x="0" y="12"/>
                  </a:cubicBezTo>
                  <a:cubicBezTo>
                    <a:pt x="0" y="8"/>
                    <a:pt x="0" y="4"/>
                    <a:pt x="0" y="0"/>
                  </a:cubicBezTo>
                  <a:cubicBezTo>
                    <a:pt x="7" y="2"/>
                    <a:pt x="12" y="8"/>
                    <a:pt x="18" y="12"/>
                  </a:cubicBezTo>
                  <a:cubicBezTo>
                    <a:pt x="30" y="21"/>
                    <a:pt x="40" y="33"/>
                    <a:pt x="54" y="41"/>
                  </a:cubicBezTo>
                  <a:cubicBezTo>
                    <a:pt x="55" y="42"/>
                    <a:pt x="58" y="42"/>
                    <a:pt x="60" y="42"/>
                  </a:cubicBezTo>
                  <a:cubicBezTo>
                    <a:pt x="60" y="44"/>
                    <a:pt x="59" y="45"/>
                    <a:pt x="59" y="47"/>
                  </a:cubicBezTo>
                  <a:cubicBezTo>
                    <a:pt x="57" y="48"/>
                    <a:pt x="57" y="51"/>
                    <a:pt x="54" y="51"/>
                  </a:cubicBezTo>
                  <a:close/>
                </a:path>
              </a:pathLst>
            </a:custGeom>
            <a:solidFill>
              <a:srgbClr val="B820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148F5053-AE3F-31D2-C63A-D98EF1B1D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625850"/>
              <a:ext cx="347663" cy="327025"/>
            </a:xfrm>
            <a:custGeom>
              <a:avLst/>
              <a:gdLst>
                <a:gd name="T0" fmla="*/ 0 w 46"/>
                <a:gd name="T1" fmla="*/ 0 h 43"/>
                <a:gd name="T2" fmla="*/ 18 w 46"/>
                <a:gd name="T3" fmla="*/ 10 h 43"/>
                <a:gd name="T4" fmla="*/ 36 w 46"/>
                <a:gd name="T5" fmla="*/ 27 h 43"/>
                <a:gd name="T6" fmla="*/ 44 w 46"/>
                <a:gd name="T7" fmla="*/ 29 h 43"/>
                <a:gd name="T8" fmla="*/ 44 w 46"/>
                <a:gd name="T9" fmla="*/ 35 h 43"/>
                <a:gd name="T10" fmla="*/ 35 w 46"/>
                <a:gd name="T11" fmla="*/ 42 h 43"/>
                <a:gd name="T12" fmla="*/ 27 w 46"/>
                <a:gd name="T13" fmla="*/ 36 h 43"/>
                <a:gd name="T14" fmla="*/ 1 w 46"/>
                <a:gd name="T15" fmla="*/ 15 h 43"/>
                <a:gd name="T16" fmla="*/ 0 w 46"/>
                <a:gd name="T17" fmla="*/ 15 h 43"/>
                <a:gd name="T18" fmla="*/ 0 w 46"/>
                <a:gd name="T1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43">
                  <a:moveTo>
                    <a:pt x="0" y="0"/>
                  </a:moveTo>
                  <a:cubicBezTo>
                    <a:pt x="7" y="1"/>
                    <a:pt x="12" y="6"/>
                    <a:pt x="18" y="10"/>
                  </a:cubicBezTo>
                  <a:cubicBezTo>
                    <a:pt x="24" y="15"/>
                    <a:pt x="30" y="21"/>
                    <a:pt x="36" y="27"/>
                  </a:cubicBezTo>
                  <a:cubicBezTo>
                    <a:pt x="38" y="29"/>
                    <a:pt x="41" y="31"/>
                    <a:pt x="44" y="29"/>
                  </a:cubicBezTo>
                  <a:cubicBezTo>
                    <a:pt x="46" y="31"/>
                    <a:pt x="44" y="33"/>
                    <a:pt x="44" y="35"/>
                  </a:cubicBezTo>
                  <a:cubicBezTo>
                    <a:pt x="43" y="39"/>
                    <a:pt x="41" y="43"/>
                    <a:pt x="35" y="42"/>
                  </a:cubicBezTo>
                  <a:cubicBezTo>
                    <a:pt x="31" y="41"/>
                    <a:pt x="29" y="38"/>
                    <a:pt x="27" y="36"/>
                  </a:cubicBezTo>
                  <a:cubicBezTo>
                    <a:pt x="19" y="28"/>
                    <a:pt x="11" y="21"/>
                    <a:pt x="1" y="15"/>
                  </a:cubicBezTo>
                  <a:cubicBezTo>
                    <a:pt x="1" y="15"/>
                    <a:pt x="0" y="15"/>
                    <a:pt x="0" y="15"/>
                  </a:cubicBezTo>
                  <a:cubicBezTo>
                    <a:pt x="0" y="10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8619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D5071B8D-A1A7-EC53-63D9-F60FBE815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9238" y="2814638"/>
              <a:ext cx="733425" cy="668338"/>
            </a:xfrm>
            <a:custGeom>
              <a:avLst/>
              <a:gdLst>
                <a:gd name="T0" fmla="*/ 97 w 97"/>
                <a:gd name="T1" fmla="*/ 7 h 88"/>
                <a:gd name="T2" fmla="*/ 85 w 97"/>
                <a:gd name="T3" fmla="*/ 16 h 88"/>
                <a:gd name="T4" fmla="*/ 71 w 97"/>
                <a:gd name="T5" fmla="*/ 29 h 88"/>
                <a:gd name="T6" fmla="*/ 38 w 97"/>
                <a:gd name="T7" fmla="*/ 57 h 88"/>
                <a:gd name="T8" fmla="*/ 14 w 97"/>
                <a:gd name="T9" fmla="*/ 80 h 88"/>
                <a:gd name="T10" fmla="*/ 3 w 97"/>
                <a:gd name="T11" fmla="*/ 88 h 88"/>
                <a:gd name="T12" fmla="*/ 1 w 97"/>
                <a:gd name="T13" fmla="*/ 87 h 88"/>
                <a:gd name="T14" fmla="*/ 1 w 97"/>
                <a:gd name="T15" fmla="*/ 81 h 88"/>
                <a:gd name="T16" fmla="*/ 30 w 97"/>
                <a:gd name="T17" fmla="*/ 58 h 88"/>
                <a:gd name="T18" fmla="*/ 62 w 97"/>
                <a:gd name="T19" fmla="*/ 28 h 88"/>
                <a:gd name="T20" fmla="*/ 91 w 97"/>
                <a:gd name="T21" fmla="*/ 3 h 88"/>
                <a:gd name="T22" fmla="*/ 97 w 97"/>
                <a:gd name="T23" fmla="*/ 0 h 88"/>
                <a:gd name="T24" fmla="*/ 97 w 97"/>
                <a:gd name="T25" fmla="*/ 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" h="88">
                  <a:moveTo>
                    <a:pt x="97" y="7"/>
                  </a:moveTo>
                  <a:cubicBezTo>
                    <a:pt x="92" y="8"/>
                    <a:pt x="88" y="11"/>
                    <a:pt x="85" y="16"/>
                  </a:cubicBezTo>
                  <a:cubicBezTo>
                    <a:pt x="82" y="21"/>
                    <a:pt x="76" y="25"/>
                    <a:pt x="71" y="29"/>
                  </a:cubicBezTo>
                  <a:cubicBezTo>
                    <a:pt x="60" y="38"/>
                    <a:pt x="49" y="47"/>
                    <a:pt x="38" y="57"/>
                  </a:cubicBezTo>
                  <a:cubicBezTo>
                    <a:pt x="30" y="65"/>
                    <a:pt x="22" y="72"/>
                    <a:pt x="14" y="80"/>
                  </a:cubicBezTo>
                  <a:cubicBezTo>
                    <a:pt x="11" y="83"/>
                    <a:pt x="4" y="82"/>
                    <a:pt x="3" y="88"/>
                  </a:cubicBezTo>
                  <a:cubicBezTo>
                    <a:pt x="2" y="88"/>
                    <a:pt x="2" y="88"/>
                    <a:pt x="1" y="87"/>
                  </a:cubicBezTo>
                  <a:cubicBezTo>
                    <a:pt x="0" y="85"/>
                    <a:pt x="0" y="83"/>
                    <a:pt x="1" y="81"/>
                  </a:cubicBezTo>
                  <a:cubicBezTo>
                    <a:pt x="13" y="76"/>
                    <a:pt x="21" y="67"/>
                    <a:pt x="30" y="58"/>
                  </a:cubicBezTo>
                  <a:cubicBezTo>
                    <a:pt x="40" y="46"/>
                    <a:pt x="51" y="37"/>
                    <a:pt x="62" y="28"/>
                  </a:cubicBezTo>
                  <a:cubicBezTo>
                    <a:pt x="72" y="20"/>
                    <a:pt x="81" y="10"/>
                    <a:pt x="91" y="3"/>
                  </a:cubicBezTo>
                  <a:cubicBezTo>
                    <a:pt x="93" y="1"/>
                    <a:pt x="95" y="0"/>
                    <a:pt x="97" y="0"/>
                  </a:cubicBezTo>
                  <a:cubicBezTo>
                    <a:pt x="97" y="2"/>
                    <a:pt x="97" y="4"/>
                    <a:pt x="97" y="7"/>
                  </a:cubicBezTo>
                  <a:close/>
                </a:path>
              </a:pathLst>
            </a:custGeom>
            <a:solidFill>
              <a:srgbClr val="035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0398481F-7ACA-75DD-262B-A578FBE03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2481263"/>
              <a:ext cx="204788" cy="592138"/>
            </a:xfrm>
            <a:custGeom>
              <a:avLst/>
              <a:gdLst>
                <a:gd name="T0" fmla="*/ 21 w 27"/>
                <a:gd name="T1" fmla="*/ 78 h 78"/>
                <a:gd name="T2" fmla="*/ 16 w 27"/>
                <a:gd name="T3" fmla="*/ 74 h 78"/>
                <a:gd name="T4" fmla="*/ 5 w 27"/>
                <a:gd name="T5" fmla="*/ 22 h 78"/>
                <a:gd name="T6" fmla="*/ 0 w 27"/>
                <a:gd name="T7" fmla="*/ 0 h 78"/>
                <a:gd name="T8" fmla="*/ 8 w 27"/>
                <a:gd name="T9" fmla="*/ 0 h 78"/>
                <a:gd name="T10" fmla="*/ 12 w 27"/>
                <a:gd name="T11" fmla="*/ 10 h 78"/>
                <a:gd name="T12" fmla="*/ 24 w 27"/>
                <a:gd name="T13" fmla="*/ 63 h 78"/>
                <a:gd name="T14" fmla="*/ 23 w 27"/>
                <a:gd name="T15" fmla="*/ 77 h 78"/>
                <a:gd name="T16" fmla="*/ 21 w 27"/>
                <a:gd name="T1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78">
                  <a:moveTo>
                    <a:pt x="21" y="78"/>
                  </a:moveTo>
                  <a:cubicBezTo>
                    <a:pt x="19" y="78"/>
                    <a:pt x="17" y="77"/>
                    <a:pt x="16" y="74"/>
                  </a:cubicBezTo>
                  <a:cubicBezTo>
                    <a:pt x="12" y="56"/>
                    <a:pt x="8" y="39"/>
                    <a:pt x="5" y="22"/>
                  </a:cubicBezTo>
                  <a:cubicBezTo>
                    <a:pt x="4" y="14"/>
                    <a:pt x="1" y="7"/>
                    <a:pt x="0" y="0"/>
                  </a:cubicBezTo>
                  <a:cubicBezTo>
                    <a:pt x="2" y="0"/>
                    <a:pt x="5" y="0"/>
                    <a:pt x="8" y="0"/>
                  </a:cubicBezTo>
                  <a:cubicBezTo>
                    <a:pt x="11" y="2"/>
                    <a:pt x="12" y="6"/>
                    <a:pt x="12" y="10"/>
                  </a:cubicBezTo>
                  <a:cubicBezTo>
                    <a:pt x="16" y="28"/>
                    <a:pt x="20" y="45"/>
                    <a:pt x="24" y="63"/>
                  </a:cubicBezTo>
                  <a:cubicBezTo>
                    <a:pt x="25" y="68"/>
                    <a:pt x="27" y="73"/>
                    <a:pt x="23" y="77"/>
                  </a:cubicBezTo>
                  <a:cubicBezTo>
                    <a:pt x="23" y="78"/>
                    <a:pt x="22" y="78"/>
                    <a:pt x="21" y="78"/>
                  </a:cubicBezTo>
                  <a:close/>
                </a:path>
              </a:pathLst>
            </a:custGeom>
            <a:solidFill>
              <a:srgbClr val="81AD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1D545B17-B096-94B6-26BB-71380B50C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2625" y="2481263"/>
              <a:ext cx="219075" cy="682625"/>
            </a:xfrm>
            <a:custGeom>
              <a:avLst/>
              <a:gdLst>
                <a:gd name="T0" fmla="*/ 20 w 29"/>
                <a:gd name="T1" fmla="*/ 0 h 90"/>
                <a:gd name="T2" fmla="*/ 27 w 29"/>
                <a:gd name="T3" fmla="*/ 0 h 90"/>
                <a:gd name="T4" fmla="*/ 28 w 29"/>
                <a:gd name="T5" fmla="*/ 8 h 90"/>
                <a:gd name="T6" fmla="*/ 14 w 29"/>
                <a:gd name="T7" fmla="*/ 75 h 90"/>
                <a:gd name="T8" fmla="*/ 14 w 29"/>
                <a:gd name="T9" fmla="*/ 86 h 90"/>
                <a:gd name="T10" fmla="*/ 12 w 29"/>
                <a:gd name="T11" fmla="*/ 88 h 90"/>
                <a:gd name="T12" fmla="*/ 0 w 29"/>
                <a:gd name="T13" fmla="*/ 86 h 90"/>
                <a:gd name="T14" fmla="*/ 12 w 29"/>
                <a:gd name="T15" fmla="*/ 32 h 90"/>
                <a:gd name="T16" fmla="*/ 17 w 29"/>
                <a:gd name="T17" fmla="*/ 7 h 90"/>
                <a:gd name="T18" fmla="*/ 20 w 29"/>
                <a:gd name="T1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90">
                  <a:moveTo>
                    <a:pt x="20" y="0"/>
                  </a:moveTo>
                  <a:cubicBezTo>
                    <a:pt x="22" y="0"/>
                    <a:pt x="25" y="0"/>
                    <a:pt x="27" y="0"/>
                  </a:cubicBezTo>
                  <a:cubicBezTo>
                    <a:pt x="29" y="2"/>
                    <a:pt x="28" y="5"/>
                    <a:pt x="28" y="8"/>
                  </a:cubicBezTo>
                  <a:cubicBezTo>
                    <a:pt x="23" y="30"/>
                    <a:pt x="19" y="53"/>
                    <a:pt x="14" y="75"/>
                  </a:cubicBezTo>
                  <a:cubicBezTo>
                    <a:pt x="14" y="79"/>
                    <a:pt x="13" y="82"/>
                    <a:pt x="14" y="86"/>
                  </a:cubicBezTo>
                  <a:cubicBezTo>
                    <a:pt x="14" y="87"/>
                    <a:pt x="13" y="88"/>
                    <a:pt x="12" y="88"/>
                  </a:cubicBezTo>
                  <a:cubicBezTo>
                    <a:pt x="8" y="89"/>
                    <a:pt x="3" y="90"/>
                    <a:pt x="0" y="86"/>
                  </a:cubicBezTo>
                  <a:cubicBezTo>
                    <a:pt x="6" y="69"/>
                    <a:pt x="8" y="50"/>
                    <a:pt x="12" y="32"/>
                  </a:cubicBezTo>
                  <a:cubicBezTo>
                    <a:pt x="13" y="24"/>
                    <a:pt x="16" y="16"/>
                    <a:pt x="17" y="7"/>
                  </a:cubicBezTo>
                  <a:cubicBezTo>
                    <a:pt x="17" y="5"/>
                    <a:pt x="18" y="2"/>
                    <a:pt x="20" y="0"/>
                  </a:cubicBezTo>
                  <a:close/>
                </a:path>
              </a:pathLst>
            </a:custGeom>
            <a:solidFill>
              <a:srgbClr val="FDF6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0CAE111B-A8E0-5D22-7372-B3D66001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613" y="2481263"/>
              <a:ext cx="173038" cy="598488"/>
            </a:xfrm>
            <a:custGeom>
              <a:avLst/>
              <a:gdLst>
                <a:gd name="T0" fmla="*/ 0 w 23"/>
                <a:gd name="T1" fmla="*/ 77 h 79"/>
                <a:gd name="T2" fmla="*/ 9 w 23"/>
                <a:gd name="T3" fmla="*/ 35 h 79"/>
                <a:gd name="T4" fmla="*/ 15 w 23"/>
                <a:gd name="T5" fmla="*/ 0 h 79"/>
                <a:gd name="T6" fmla="*/ 23 w 23"/>
                <a:gd name="T7" fmla="*/ 0 h 79"/>
                <a:gd name="T8" fmla="*/ 12 w 23"/>
                <a:gd name="T9" fmla="*/ 55 h 79"/>
                <a:gd name="T10" fmla="*/ 9 w 23"/>
                <a:gd name="T11" fmla="*/ 77 h 79"/>
                <a:gd name="T12" fmla="*/ 5 w 23"/>
                <a:gd name="T13" fmla="*/ 79 h 79"/>
                <a:gd name="T14" fmla="*/ 0 w 23"/>
                <a:gd name="T15" fmla="*/ 7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79">
                  <a:moveTo>
                    <a:pt x="0" y="77"/>
                  </a:moveTo>
                  <a:cubicBezTo>
                    <a:pt x="3" y="63"/>
                    <a:pt x="6" y="49"/>
                    <a:pt x="9" y="35"/>
                  </a:cubicBezTo>
                  <a:cubicBezTo>
                    <a:pt x="11" y="23"/>
                    <a:pt x="13" y="11"/>
                    <a:pt x="15" y="0"/>
                  </a:cubicBezTo>
                  <a:cubicBezTo>
                    <a:pt x="18" y="0"/>
                    <a:pt x="21" y="0"/>
                    <a:pt x="23" y="0"/>
                  </a:cubicBezTo>
                  <a:cubicBezTo>
                    <a:pt x="20" y="18"/>
                    <a:pt x="17" y="37"/>
                    <a:pt x="12" y="55"/>
                  </a:cubicBezTo>
                  <a:cubicBezTo>
                    <a:pt x="11" y="62"/>
                    <a:pt x="10" y="70"/>
                    <a:pt x="9" y="77"/>
                  </a:cubicBezTo>
                  <a:cubicBezTo>
                    <a:pt x="8" y="79"/>
                    <a:pt x="6" y="79"/>
                    <a:pt x="5" y="79"/>
                  </a:cubicBezTo>
                  <a:cubicBezTo>
                    <a:pt x="3" y="79"/>
                    <a:pt x="2" y="79"/>
                    <a:pt x="0" y="77"/>
                  </a:cubicBezTo>
                  <a:close/>
                </a:path>
              </a:pathLst>
            </a:custGeom>
            <a:solidFill>
              <a:srgbClr val="E1C3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6C8A4387-7029-3B73-8EB0-ABCD97EA4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888" y="2481263"/>
              <a:ext cx="204788" cy="674688"/>
            </a:xfrm>
            <a:custGeom>
              <a:avLst/>
              <a:gdLst>
                <a:gd name="T0" fmla="*/ 4 w 27"/>
                <a:gd name="T1" fmla="*/ 87 h 89"/>
                <a:gd name="T2" fmla="*/ 2 w 27"/>
                <a:gd name="T3" fmla="*/ 87 h 89"/>
                <a:gd name="T4" fmla="*/ 1 w 27"/>
                <a:gd name="T5" fmla="*/ 80 h 89"/>
                <a:gd name="T6" fmla="*/ 16 w 27"/>
                <a:gd name="T7" fmla="*/ 6 h 89"/>
                <a:gd name="T8" fmla="*/ 18 w 27"/>
                <a:gd name="T9" fmla="*/ 0 h 89"/>
                <a:gd name="T10" fmla="*/ 26 w 27"/>
                <a:gd name="T11" fmla="*/ 0 h 89"/>
                <a:gd name="T12" fmla="*/ 25 w 27"/>
                <a:gd name="T13" fmla="*/ 5 h 89"/>
                <a:gd name="T14" fmla="*/ 18 w 27"/>
                <a:gd name="T15" fmla="*/ 40 h 89"/>
                <a:gd name="T16" fmla="*/ 15 w 27"/>
                <a:gd name="T17" fmla="*/ 56 h 89"/>
                <a:gd name="T18" fmla="*/ 12 w 27"/>
                <a:gd name="T19" fmla="*/ 74 h 89"/>
                <a:gd name="T20" fmla="*/ 11 w 27"/>
                <a:gd name="T21" fmla="*/ 70 h 89"/>
                <a:gd name="T22" fmla="*/ 10 w 27"/>
                <a:gd name="T23" fmla="*/ 84 h 89"/>
                <a:gd name="T24" fmla="*/ 9 w 27"/>
                <a:gd name="T25" fmla="*/ 86 h 89"/>
                <a:gd name="T26" fmla="*/ 4 w 27"/>
                <a:gd name="T27" fmla="*/ 8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" h="89">
                  <a:moveTo>
                    <a:pt x="4" y="87"/>
                  </a:moveTo>
                  <a:cubicBezTo>
                    <a:pt x="3" y="87"/>
                    <a:pt x="3" y="87"/>
                    <a:pt x="2" y="87"/>
                  </a:cubicBezTo>
                  <a:cubicBezTo>
                    <a:pt x="0" y="85"/>
                    <a:pt x="0" y="82"/>
                    <a:pt x="1" y="80"/>
                  </a:cubicBezTo>
                  <a:cubicBezTo>
                    <a:pt x="6" y="55"/>
                    <a:pt x="11" y="31"/>
                    <a:pt x="16" y="6"/>
                  </a:cubicBezTo>
                  <a:cubicBezTo>
                    <a:pt x="16" y="4"/>
                    <a:pt x="17" y="2"/>
                    <a:pt x="18" y="0"/>
                  </a:cubicBezTo>
                  <a:cubicBezTo>
                    <a:pt x="21" y="0"/>
                    <a:pt x="24" y="0"/>
                    <a:pt x="26" y="0"/>
                  </a:cubicBezTo>
                  <a:cubicBezTo>
                    <a:pt x="27" y="2"/>
                    <a:pt x="27" y="4"/>
                    <a:pt x="25" y="5"/>
                  </a:cubicBezTo>
                  <a:cubicBezTo>
                    <a:pt x="21" y="16"/>
                    <a:pt x="20" y="28"/>
                    <a:pt x="18" y="40"/>
                  </a:cubicBezTo>
                  <a:cubicBezTo>
                    <a:pt x="17" y="45"/>
                    <a:pt x="15" y="50"/>
                    <a:pt x="15" y="56"/>
                  </a:cubicBezTo>
                  <a:cubicBezTo>
                    <a:pt x="15" y="62"/>
                    <a:pt x="14" y="68"/>
                    <a:pt x="12" y="74"/>
                  </a:cubicBezTo>
                  <a:cubicBezTo>
                    <a:pt x="11" y="73"/>
                    <a:pt x="12" y="71"/>
                    <a:pt x="11" y="70"/>
                  </a:cubicBezTo>
                  <a:cubicBezTo>
                    <a:pt x="12" y="75"/>
                    <a:pt x="9" y="79"/>
                    <a:pt x="10" y="84"/>
                  </a:cubicBezTo>
                  <a:cubicBezTo>
                    <a:pt x="10" y="85"/>
                    <a:pt x="9" y="85"/>
                    <a:pt x="9" y="86"/>
                  </a:cubicBezTo>
                  <a:cubicBezTo>
                    <a:pt x="7" y="87"/>
                    <a:pt x="6" y="89"/>
                    <a:pt x="4" y="87"/>
                  </a:cubicBezTo>
                  <a:close/>
                </a:path>
              </a:pathLst>
            </a:custGeom>
            <a:solidFill>
              <a:srgbClr val="CEA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6DBD8DF3-4B26-C4B1-7FA3-4AA9E9DBE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925" y="3148013"/>
              <a:ext cx="566738" cy="554038"/>
            </a:xfrm>
            <a:custGeom>
              <a:avLst/>
              <a:gdLst>
                <a:gd name="T0" fmla="*/ 75 w 75"/>
                <a:gd name="T1" fmla="*/ 8 h 73"/>
                <a:gd name="T2" fmla="*/ 58 w 75"/>
                <a:gd name="T3" fmla="*/ 21 h 73"/>
                <a:gd name="T4" fmla="*/ 13 w 75"/>
                <a:gd name="T5" fmla="*/ 61 h 73"/>
                <a:gd name="T6" fmla="*/ 4 w 75"/>
                <a:gd name="T7" fmla="*/ 73 h 73"/>
                <a:gd name="T8" fmla="*/ 0 w 75"/>
                <a:gd name="T9" fmla="*/ 69 h 73"/>
                <a:gd name="T10" fmla="*/ 1 w 75"/>
                <a:gd name="T11" fmla="*/ 65 h 73"/>
                <a:gd name="T12" fmla="*/ 36 w 75"/>
                <a:gd name="T13" fmla="*/ 34 h 73"/>
                <a:gd name="T14" fmla="*/ 68 w 75"/>
                <a:gd name="T15" fmla="*/ 6 h 73"/>
                <a:gd name="T16" fmla="*/ 75 w 75"/>
                <a:gd name="T17" fmla="*/ 0 h 73"/>
                <a:gd name="T18" fmla="*/ 75 w 75"/>
                <a:gd name="T19" fmla="*/ 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73">
                  <a:moveTo>
                    <a:pt x="75" y="8"/>
                  </a:moveTo>
                  <a:cubicBezTo>
                    <a:pt x="69" y="12"/>
                    <a:pt x="63" y="16"/>
                    <a:pt x="58" y="21"/>
                  </a:cubicBezTo>
                  <a:cubicBezTo>
                    <a:pt x="44" y="35"/>
                    <a:pt x="29" y="48"/>
                    <a:pt x="13" y="61"/>
                  </a:cubicBezTo>
                  <a:cubicBezTo>
                    <a:pt x="9" y="64"/>
                    <a:pt x="6" y="68"/>
                    <a:pt x="4" y="73"/>
                  </a:cubicBezTo>
                  <a:cubicBezTo>
                    <a:pt x="1" y="73"/>
                    <a:pt x="0" y="71"/>
                    <a:pt x="0" y="69"/>
                  </a:cubicBezTo>
                  <a:cubicBezTo>
                    <a:pt x="0" y="67"/>
                    <a:pt x="0" y="66"/>
                    <a:pt x="1" y="65"/>
                  </a:cubicBezTo>
                  <a:cubicBezTo>
                    <a:pt x="14" y="55"/>
                    <a:pt x="24" y="43"/>
                    <a:pt x="36" y="34"/>
                  </a:cubicBezTo>
                  <a:cubicBezTo>
                    <a:pt x="47" y="26"/>
                    <a:pt x="59" y="18"/>
                    <a:pt x="68" y="6"/>
                  </a:cubicBezTo>
                  <a:cubicBezTo>
                    <a:pt x="69" y="4"/>
                    <a:pt x="73" y="2"/>
                    <a:pt x="75" y="0"/>
                  </a:cubicBezTo>
                  <a:cubicBezTo>
                    <a:pt x="75" y="3"/>
                    <a:pt x="75" y="6"/>
                    <a:pt x="75" y="8"/>
                  </a:cubicBezTo>
                  <a:close/>
                </a:path>
              </a:pathLst>
            </a:custGeom>
            <a:solidFill>
              <a:srgbClr val="2D8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A981E751-F1D9-81BD-2B34-0C4DAF239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725" y="2481263"/>
              <a:ext cx="166688" cy="666750"/>
            </a:xfrm>
            <a:custGeom>
              <a:avLst/>
              <a:gdLst>
                <a:gd name="T0" fmla="*/ 22 w 22"/>
                <a:gd name="T1" fmla="*/ 0 h 88"/>
                <a:gd name="T2" fmla="*/ 13 w 22"/>
                <a:gd name="T3" fmla="*/ 51 h 88"/>
                <a:gd name="T4" fmla="*/ 6 w 22"/>
                <a:gd name="T5" fmla="*/ 87 h 88"/>
                <a:gd name="T6" fmla="*/ 1 w 22"/>
                <a:gd name="T7" fmla="*/ 82 h 88"/>
                <a:gd name="T8" fmla="*/ 14 w 22"/>
                <a:gd name="T9" fmla="*/ 17 h 88"/>
                <a:gd name="T10" fmla="*/ 17 w 22"/>
                <a:gd name="T11" fmla="*/ 0 h 88"/>
                <a:gd name="T12" fmla="*/ 22 w 22"/>
                <a:gd name="T1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" h="88">
                  <a:moveTo>
                    <a:pt x="22" y="0"/>
                  </a:moveTo>
                  <a:cubicBezTo>
                    <a:pt x="19" y="17"/>
                    <a:pt x="17" y="34"/>
                    <a:pt x="13" y="51"/>
                  </a:cubicBezTo>
                  <a:cubicBezTo>
                    <a:pt x="10" y="63"/>
                    <a:pt x="8" y="75"/>
                    <a:pt x="6" y="87"/>
                  </a:cubicBezTo>
                  <a:cubicBezTo>
                    <a:pt x="2" y="88"/>
                    <a:pt x="0" y="86"/>
                    <a:pt x="1" y="82"/>
                  </a:cubicBezTo>
                  <a:cubicBezTo>
                    <a:pt x="5" y="60"/>
                    <a:pt x="9" y="39"/>
                    <a:pt x="14" y="17"/>
                  </a:cubicBezTo>
                  <a:cubicBezTo>
                    <a:pt x="15" y="11"/>
                    <a:pt x="16" y="5"/>
                    <a:pt x="17" y="0"/>
                  </a:cubicBezTo>
                  <a:cubicBezTo>
                    <a:pt x="19" y="0"/>
                    <a:pt x="21" y="0"/>
                    <a:pt x="22" y="0"/>
                  </a:cubicBezTo>
                  <a:close/>
                </a:path>
              </a:pathLst>
            </a:custGeom>
            <a:solidFill>
              <a:srgbClr val="DCBB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10D1157C-BCBC-4017-0E84-BC0181ADE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2822575"/>
              <a:ext cx="701675" cy="674688"/>
            </a:xfrm>
            <a:custGeom>
              <a:avLst/>
              <a:gdLst>
                <a:gd name="T0" fmla="*/ 87 w 93"/>
                <a:gd name="T1" fmla="*/ 89 h 89"/>
                <a:gd name="T2" fmla="*/ 87 w 93"/>
                <a:gd name="T3" fmla="*/ 85 h 89"/>
                <a:gd name="T4" fmla="*/ 82 w 93"/>
                <a:gd name="T5" fmla="*/ 76 h 89"/>
                <a:gd name="T6" fmla="*/ 28 w 93"/>
                <a:gd name="T7" fmla="*/ 31 h 89"/>
                <a:gd name="T8" fmla="*/ 0 w 93"/>
                <a:gd name="T9" fmla="*/ 8 h 89"/>
                <a:gd name="T10" fmla="*/ 0 w 93"/>
                <a:gd name="T11" fmla="*/ 0 h 89"/>
                <a:gd name="T12" fmla="*/ 17 w 93"/>
                <a:gd name="T13" fmla="*/ 15 h 89"/>
                <a:gd name="T14" fmla="*/ 42 w 93"/>
                <a:gd name="T15" fmla="*/ 35 h 89"/>
                <a:gd name="T16" fmla="*/ 44 w 93"/>
                <a:gd name="T17" fmla="*/ 36 h 89"/>
                <a:gd name="T18" fmla="*/ 65 w 93"/>
                <a:gd name="T19" fmla="*/ 55 h 89"/>
                <a:gd name="T20" fmla="*/ 74 w 93"/>
                <a:gd name="T21" fmla="*/ 61 h 89"/>
                <a:gd name="T22" fmla="*/ 83 w 93"/>
                <a:gd name="T23" fmla="*/ 69 h 89"/>
                <a:gd name="T24" fmla="*/ 92 w 93"/>
                <a:gd name="T25" fmla="*/ 79 h 89"/>
                <a:gd name="T26" fmla="*/ 90 w 93"/>
                <a:gd name="T27" fmla="*/ 87 h 89"/>
                <a:gd name="T28" fmla="*/ 87 w 93"/>
                <a:gd name="T2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89">
                  <a:moveTo>
                    <a:pt x="87" y="89"/>
                  </a:moveTo>
                  <a:cubicBezTo>
                    <a:pt x="85" y="87"/>
                    <a:pt x="87" y="86"/>
                    <a:pt x="87" y="85"/>
                  </a:cubicBezTo>
                  <a:cubicBezTo>
                    <a:pt x="87" y="81"/>
                    <a:pt x="85" y="79"/>
                    <a:pt x="82" y="76"/>
                  </a:cubicBezTo>
                  <a:cubicBezTo>
                    <a:pt x="63" y="62"/>
                    <a:pt x="46" y="46"/>
                    <a:pt x="28" y="31"/>
                  </a:cubicBezTo>
                  <a:cubicBezTo>
                    <a:pt x="18" y="24"/>
                    <a:pt x="9" y="16"/>
                    <a:pt x="0" y="8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6" y="5"/>
                    <a:pt x="11" y="10"/>
                    <a:pt x="17" y="15"/>
                  </a:cubicBezTo>
                  <a:cubicBezTo>
                    <a:pt x="26" y="22"/>
                    <a:pt x="33" y="29"/>
                    <a:pt x="42" y="35"/>
                  </a:cubicBezTo>
                  <a:cubicBezTo>
                    <a:pt x="43" y="35"/>
                    <a:pt x="44" y="35"/>
                    <a:pt x="44" y="36"/>
                  </a:cubicBezTo>
                  <a:cubicBezTo>
                    <a:pt x="50" y="44"/>
                    <a:pt x="58" y="49"/>
                    <a:pt x="65" y="55"/>
                  </a:cubicBezTo>
                  <a:cubicBezTo>
                    <a:pt x="68" y="57"/>
                    <a:pt x="70" y="61"/>
                    <a:pt x="74" y="61"/>
                  </a:cubicBezTo>
                  <a:cubicBezTo>
                    <a:pt x="77" y="64"/>
                    <a:pt x="80" y="66"/>
                    <a:pt x="83" y="69"/>
                  </a:cubicBezTo>
                  <a:cubicBezTo>
                    <a:pt x="85" y="73"/>
                    <a:pt x="89" y="75"/>
                    <a:pt x="92" y="79"/>
                  </a:cubicBezTo>
                  <a:cubicBezTo>
                    <a:pt x="93" y="82"/>
                    <a:pt x="91" y="84"/>
                    <a:pt x="90" y="87"/>
                  </a:cubicBezTo>
                  <a:cubicBezTo>
                    <a:pt x="89" y="88"/>
                    <a:pt x="88" y="89"/>
                    <a:pt x="87" y="89"/>
                  </a:cubicBezTo>
                  <a:close/>
                </a:path>
              </a:pathLst>
            </a:custGeom>
            <a:solidFill>
              <a:srgbClr val="9D1C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1A43865A-EB23-76CF-941B-C666E289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300" y="2481263"/>
              <a:ext cx="203200" cy="652463"/>
            </a:xfrm>
            <a:custGeom>
              <a:avLst/>
              <a:gdLst>
                <a:gd name="T0" fmla="*/ 0 w 27"/>
                <a:gd name="T1" fmla="*/ 84 h 86"/>
                <a:gd name="T2" fmla="*/ 6 w 27"/>
                <a:gd name="T3" fmla="*/ 68 h 86"/>
                <a:gd name="T4" fmla="*/ 19 w 27"/>
                <a:gd name="T5" fmla="*/ 0 h 86"/>
                <a:gd name="T6" fmla="*/ 24 w 27"/>
                <a:gd name="T7" fmla="*/ 0 h 86"/>
                <a:gd name="T8" fmla="*/ 23 w 27"/>
                <a:gd name="T9" fmla="*/ 17 h 86"/>
                <a:gd name="T10" fmla="*/ 13 w 27"/>
                <a:gd name="T11" fmla="*/ 70 h 86"/>
                <a:gd name="T12" fmla="*/ 6 w 27"/>
                <a:gd name="T13" fmla="*/ 85 h 86"/>
                <a:gd name="T14" fmla="*/ 2 w 27"/>
                <a:gd name="T15" fmla="*/ 85 h 86"/>
                <a:gd name="T16" fmla="*/ 0 w 27"/>
                <a:gd name="T17" fmla="*/ 8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86">
                  <a:moveTo>
                    <a:pt x="0" y="84"/>
                  </a:moveTo>
                  <a:cubicBezTo>
                    <a:pt x="5" y="80"/>
                    <a:pt x="5" y="74"/>
                    <a:pt x="6" y="68"/>
                  </a:cubicBezTo>
                  <a:cubicBezTo>
                    <a:pt x="10" y="45"/>
                    <a:pt x="15" y="22"/>
                    <a:pt x="19" y="0"/>
                  </a:cubicBezTo>
                  <a:cubicBezTo>
                    <a:pt x="21" y="0"/>
                    <a:pt x="22" y="0"/>
                    <a:pt x="24" y="0"/>
                  </a:cubicBezTo>
                  <a:cubicBezTo>
                    <a:pt x="27" y="6"/>
                    <a:pt x="25" y="11"/>
                    <a:pt x="23" y="17"/>
                  </a:cubicBezTo>
                  <a:cubicBezTo>
                    <a:pt x="19" y="35"/>
                    <a:pt x="16" y="52"/>
                    <a:pt x="13" y="70"/>
                  </a:cubicBezTo>
                  <a:cubicBezTo>
                    <a:pt x="12" y="76"/>
                    <a:pt x="10" y="81"/>
                    <a:pt x="6" y="85"/>
                  </a:cubicBezTo>
                  <a:cubicBezTo>
                    <a:pt x="5" y="85"/>
                    <a:pt x="3" y="86"/>
                    <a:pt x="2" y="85"/>
                  </a:cubicBezTo>
                  <a:cubicBezTo>
                    <a:pt x="1" y="85"/>
                    <a:pt x="0" y="85"/>
                    <a:pt x="0" y="84"/>
                  </a:cubicBezTo>
                  <a:close/>
                </a:path>
              </a:pathLst>
            </a:custGeom>
            <a:solidFill>
              <a:srgbClr val="F0E2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EB18D231-E42D-A92A-D126-4E005D0B2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201988"/>
              <a:ext cx="528638" cy="461963"/>
            </a:xfrm>
            <a:custGeom>
              <a:avLst/>
              <a:gdLst>
                <a:gd name="T0" fmla="*/ 69 w 70"/>
                <a:gd name="T1" fmla="*/ 61 h 61"/>
                <a:gd name="T2" fmla="*/ 51 w 70"/>
                <a:gd name="T3" fmla="*/ 49 h 61"/>
                <a:gd name="T4" fmla="*/ 4 w 70"/>
                <a:gd name="T5" fmla="*/ 9 h 61"/>
                <a:gd name="T6" fmla="*/ 0 w 70"/>
                <a:gd name="T7" fmla="*/ 7 h 61"/>
                <a:gd name="T8" fmla="*/ 0 w 70"/>
                <a:gd name="T9" fmla="*/ 0 h 61"/>
                <a:gd name="T10" fmla="*/ 11 w 70"/>
                <a:gd name="T11" fmla="*/ 7 h 61"/>
                <a:gd name="T12" fmla="*/ 58 w 70"/>
                <a:gd name="T13" fmla="*/ 47 h 61"/>
                <a:gd name="T14" fmla="*/ 64 w 70"/>
                <a:gd name="T15" fmla="*/ 51 h 61"/>
                <a:gd name="T16" fmla="*/ 69 w 70"/>
                <a:gd name="T17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61">
                  <a:moveTo>
                    <a:pt x="69" y="61"/>
                  </a:moveTo>
                  <a:cubicBezTo>
                    <a:pt x="62" y="59"/>
                    <a:pt x="56" y="54"/>
                    <a:pt x="51" y="49"/>
                  </a:cubicBezTo>
                  <a:cubicBezTo>
                    <a:pt x="36" y="35"/>
                    <a:pt x="19" y="24"/>
                    <a:pt x="4" y="9"/>
                  </a:cubicBezTo>
                  <a:cubicBezTo>
                    <a:pt x="3" y="8"/>
                    <a:pt x="1" y="8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  <a:cubicBezTo>
                    <a:pt x="5" y="0"/>
                    <a:pt x="7" y="4"/>
                    <a:pt x="11" y="7"/>
                  </a:cubicBezTo>
                  <a:cubicBezTo>
                    <a:pt x="26" y="20"/>
                    <a:pt x="43" y="33"/>
                    <a:pt x="58" y="47"/>
                  </a:cubicBezTo>
                  <a:cubicBezTo>
                    <a:pt x="60" y="49"/>
                    <a:pt x="62" y="50"/>
                    <a:pt x="64" y="51"/>
                  </a:cubicBezTo>
                  <a:cubicBezTo>
                    <a:pt x="67" y="54"/>
                    <a:pt x="70" y="56"/>
                    <a:pt x="69" y="61"/>
                  </a:cubicBezTo>
                  <a:close/>
                </a:path>
              </a:pathLst>
            </a:custGeom>
            <a:solidFill>
              <a:srgbClr val="D542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1712F197-35EE-8113-A943-8E5D38A7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650" y="2481263"/>
              <a:ext cx="173038" cy="576263"/>
            </a:xfrm>
            <a:custGeom>
              <a:avLst/>
              <a:gdLst>
                <a:gd name="T0" fmla="*/ 2 w 23"/>
                <a:gd name="T1" fmla="*/ 0 h 76"/>
                <a:gd name="T2" fmla="*/ 7 w 23"/>
                <a:gd name="T3" fmla="*/ 0 h 76"/>
                <a:gd name="T4" fmla="*/ 22 w 23"/>
                <a:gd name="T5" fmla="*/ 65 h 76"/>
                <a:gd name="T6" fmla="*/ 22 w 23"/>
                <a:gd name="T7" fmla="*/ 71 h 76"/>
                <a:gd name="T8" fmla="*/ 16 w 23"/>
                <a:gd name="T9" fmla="*/ 75 h 76"/>
                <a:gd name="T10" fmla="*/ 8 w 23"/>
                <a:gd name="T11" fmla="*/ 39 h 76"/>
                <a:gd name="T12" fmla="*/ 1 w 23"/>
                <a:gd name="T13" fmla="*/ 7 h 76"/>
                <a:gd name="T14" fmla="*/ 2 w 23"/>
                <a:gd name="T1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" h="76">
                  <a:moveTo>
                    <a:pt x="2" y="0"/>
                  </a:moveTo>
                  <a:cubicBezTo>
                    <a:pt x="4" y="0"/>
                    <a:pt x="5" y="0"/>
                    <a:pt x="7" y="0"/>
                  </a:cubicBezTo>
                  <a:cubicBezTo>
                    <a:pt x="12" y="21"/>
                    <a:pt x="17" y="43"/>
                    <a:pt x="22" y="65"/>
                  </a:cubicBezTo>
                  <a:cubicBezTo>
                    <a:pt x="22" y="67"/>
                    <a:pt x="23" y="69"/>
                    <a:pt x="22" y="71"/>
                  </a:cubicBezTo>
                  <a:cubicBezTo>
                    <a:pt x="22" y="75"/>
                    <a:pt x="20" y="76"/>
                    <a:pt x="16" y="75"/>
                  </a:cubicBezTo>
                  <a:cubicBezTo>
                    <a:pt x="14" y="63"/>
                    <a:pt x="11" y="51"/>
                    <a:pt x="8" y="39"/>
                  </a:cubicBezTo>
                  <a:cubicBezTo>
                    <a:pt x="5" y="28"/>
                    <a:pt x="4" y="17"/>
                    <a:pt x="1" y="7"/>
                  </a:cubicBezTo>
                  <a:cubicBezTo>
                    <a:pt x="0" y="4"/>
                    <a:pt x="0" y="2"/>
                    <a:pt x="2" y="0"/>
                  </a:cubicBezTo>
                  <a:close/>
                </a:path>
              </a:pathLst>
            </a:custGeom>
            <a:solidFill>
              <a:srgbClr val="4D7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1F9E3403-FE40-C253-5219-638A86459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513" y="3406775"/>
              <a:ext cx="438150" cy="409575"/>
            </a:xfrm>
            <a:custGeom>
              <a:avLst/>
              <a:gdLst>
                <a:gd name="T0" fmla="*/ 1 w 58"/>
                <a:gd name="T1" fmla="*/ 50 h 54"/>
                <a:gd name="T2" fmla="*/ 30 w 58"/>
                <a:gd name="T3" fmla="*/ 25 h 54"/>
                <a:gd name="T4" fmla="*/ 58 w 58"/>
                <a:gd name="T5" fmla="*/ 0 h 54"/>
                <a:gd name="T6" fmla="*/ 58 w 58"/>
                <a:gd name="T7" fmla="*/ 8 h 54"/>
                <a:gd name="T8" fmla="*/ 40 w 58"/>
                <a:gd name="T9" fmla="*/ 24 h 54"/>
                <a:gd name="T10" fmla="*/ 34 w 58"/>
                <a:gd name="T11" fmla="*/ 29 h 54"/>
                <a:gd name="T12" fmla="*/ 16 w 58"/>
                <a:gd name="T13" fmla="*/ 45 h 54"/>
                <a:gd name="T14" fmla="*/ 7 w 58"/>
                <a:gd name="T15" fmla="*/ 53 h 54"/>
                <a:gd name="T16" fmla="*/ 1 w 58"/>
                <a:gd name="T17" fmla="*/ 52 h 54"/>
                <a:gd name="T18" fmla="*/ 0 w 58"/>
                <a:gd name="T19" fmla="*/ 51 h 54"/>
                <a:gd name="T20" fmla="*/ 1 w 58"/>
                <a:gd name="T21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54">
                  <a:moveTo>
                    <a:pt x="1" y="50"/>
                  </a:moveTo>
                  <a:cubicBezTo>
                    <a:pt x="11" y="42"/>
                    <a:pt x="20" y="33"/>
                    <a:pt x="30" y="25"/>
                  </a:cubicBezTo>
                  <a:cubicBezTo>
                    <a:pt x="40" y="17"/>
                    <a:pt x="47" y="6"/>
                    <a:pt x="58" y="0"/>
                  </a:cubicBezTo>
                  <a:cubicBezTo>
                    <a:pt x="58" y="3"/>
                    <a:pt x="58" y="5"/>
                    <a:pt x="58" y="8"/>
                  </a:cubicBezTo>
                  <a:cubicBezTo>
                    <a:pt x="54" y="15"/>
                    <a:pt x="49" y="21"/>
                    <a:pt x="40" y="24"/>
                  </a:cubicBezTo>
                  <a:cubicBezTo>
                    <a:pt x="38" y="24"/>
                    <a:pt x="36" y="27"/>
                    <a:pt x="34" y="29"/>
                  </a:cubicBezTo>
                  <a:cubicBezTo>
                    <a:pt x="29" y="36"/>
                    <a:pt x="22" y="40"/>
                    <a:pt x="16" y="45"/>
                  </a:cubicBezTo>
                  <a:cubicBezTo>
                    <a:pt x="13" y="47"/>
                    <a:pt x="11" y="50"/>
                    <a:pt x="7" y="53"/>
                  </a:cubicBezTo>
                  <a:cubicBezTo>
                    <a:pt x="5" y="54"/>
                    <a:pt x="3" y="53"/>
                    <a:pt x="1" y="52"/>
                  </a:cubicBezTo>
                  <a:cubicBezTo>
                    <a:pt x="1" y="51"/>
                    <a:pt x="0" y="51"/>
                    <a:pt x="0" y="51"/>
                  </a:cubicBezTo>
                  <a:cubicBezTo>
                    <a:pt x="0" y="50"/>
                    <a:pt x="1" y="50"/>
                    <a:pt x="1" y="50"/>
                  </a:cubicBezTo>
                  <a:close/>
                </a:path>
              </a:pathLst>
            </a:custGeom>
            <a:solidFill>
              <a:srgbClr val="0455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CF2FE89A-DE67-BCCB-C90D-73B852D4C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2882900"/>
              <a:ext cx="671513" cy="584200"/>
            </a:xfrm>
            <a:custGeom>
              <a:avLst/>
              <a:gdLst>
                <a:gd name="T0" fmla="*/ 0 w 89"/>
                <a:gd name="T1" fmla="*/ 0 h 77"/>
                <a:gd name="T2" fmla="*/ 14 w 89"/>
                <a:gd name="T3" fmla="*/ 11 h 77"/>
                <a:gd name="T4" fmla="*/ 60 w 89"/>
                <a:gd name="T5" fmla="*/ 49 h 77"/>
                <a:gd name="T6" fmla="*/ 85 w 89"/>
                <a:gd name="T7" fmla="*/ 69 h 77"/>
                <a:gd name="T8" fmla="*/ 87 w 89"/>
                <a:gd name="T9" fmla="*/ 77 h 77"/>
                <a:gd name="T10" fmla="*/ 67 w 89"/>
                <a:gd name="T11" fmla="*/ 59 h 77"/>
                <a:gd name="T12" fmla="*/ 0 w 89"/>
                <a:gd name="T13" fmla="*/ 4 h 77"/>
                <a:gd name="T14" fmla="*/ 0 w 89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77">
                  <a:moveTo>
                    <a:pt x="0" y="0"/>
                  </a:moveTo>
                  <a:cubicBezTo>
                    <a:pt x="6" y="2"/>
                    <a:pt x="9" y="7"/>
                    <a:pt x="14" y="11"/>
                  </a:cubicBezTo>
                  <a:cubicBezTo>
                    <a:pt x="30" y="23"/>
                    <a:pt x="46" y="36"/>
                    <a:pt x="60" y="49"/>
                  </a:cubicBezTo>
                  <a:cubicBezTo>
                    <a:pt x="68" y="56"/>
                    <a:pt x="77" y="63"/>
                    <a:pt x="85" y="69"/>
                  </a:cubicBezTo>
                  <a:cubicBezTo>
                    <a:pt x="88" y="71"/>
                    <a:pt x="89" y="73"/>
                    <a:pt x="87" y="77"/>
                  </a:cubicBezTo>
                  <a:cubicBezTo>
                    <a:pt x="80" y="72"/>
                    <a:pt x="71" y="68"/>
                    <a:pt x="67" y="59"/>
                  </a:cubicBezTo>
                  <a:cubicBezTo>
                    <a:pt x="45" y="40"/>
                    <a:pt x="23" y="22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B52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A946B320-E5F5-3AE7-5071-EB79A296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019425"/>
              <a:ext cx="619125" cy="554038"/>
            </a:xfrm>
            <a:custGeom>
              <a:avLst/>
              <a:gdLst>
                <a:gd name="T0" fmla="*/ 82 w 82"/>
                <a:gd name="T1" fmla="*/ 71 h 73"/>
                <a:gd name="T2" fmla="*/ 71 w 82"/>
                <a:gd name="T3" fmla="*/ 65 h 73"/>
                <a:gd name="T4" fmla="*/ 51 w 82"/>
                <a:gd name="T5" fmla="*/ 47 h 73"/>
                <a:gd name="T6" fmla="*/ 2 w 82"/>
                <a:gd name="T7" fmla="*/ 7 h 73"/>
                <a:gd name="T8" fmla="*/ 0 w 82"/>
                <a:gd name="T9" fmla="*/ 5 h 73"/>
                <a:gd name="T10" fmla="*/ 0 w 82"/>
                <a:gd name="T11" fmla="*/ 0 h 73"/>
                <a:gd name="T12" fmla="*/ 70 w 82"/>
                <a:gd name="T13" fmla="*/ 58 h 73"/>
                <a:gd name="T14" fmla="*/ 81 w 82"/>
                <a:gd name="T15" fmla="*/ 70 h 73"/>
                <a:gd name="T16" fmla="*/ 82 w 82"/>
                <a:gd name="T17" fmla="*/ 71 h 73"/>
                <a:gd name="T18" fmla="*/ 82 w 82"/>
                <a:gd name="T19" fmla="*/ 71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73">
                  <a:moveTo>
                    <a:pt x="82" y="71"/>
                  </a:moveTo>
                  <a:cubicBezTo>
                    <a:pt x="76" y="73"/>
                    <a:pt x="74" y="67"/>
                    <a:pt x="71" y="65"/>
                  </a:cubicBezTo>
                  <a:cubicBezTo>
                    <a:pt x="64" y="60"/>
                    <a:pt x="58" y="53"/>
                    <a:pt x="51" y="47"/>
                  </a:cubicBezTo>
                  <a:cubicBezTo>
                    <a:pt x="35" y="33"/>
                    <a:pt x="18" y="20"/>
                    <a:pt x="2" y="7"/>
                  </a:cubicBezTo>
                  <a:cubicBezTo>
                    <a:pt x="2" y="6"/>
                    <a:pt x="1" y="6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ubicBezTo>
                    <a:pt x="23" y="19"/>
                    <a:pt x="47" y="38"/>
                    <a:pt x="70" y="58"/>
                  </a:cubicBezTo>
                  <a:cubicBezTo>
                    <a:pt x="74" y="62"/>
                    <a:pt x="79" y="65"/>
                    <a:pt x="81" y="70"/>
                  </a:cubicBezTo>
                  <a:cubicBezTo>
                    <a:pt x="82" y="70"/>
                    <a:pt x="82" y="70"/>
                    <a:pt x="82" y="71"/>
                  </a:cubicBezTo>
                  <a:cubicBezTo>
                    <a:pt x="82" y="71"/>
                    <a:pt x="82" y="71"/>
                    <a:pt x="82" y="71"/>
                  </a:cubicBezTo>
                  <a:close/>
                </a:path>
              </a:pathLst>
            </a:custGeom>
            <a:solidFill>
              <a:srgbClr val="E27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EF4DAF11-5F0D-FC6F-A1F7-B3F4DFE74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171825"/>
              <a:ext cx="558800" cy="492125"/>
            </a:xfrm>
            <a:custGeom>
              <a:avLst/>
              <a:gdLst>
                <a:gd name="T0" fmla="*/ 69 w 74"/>
                <a:gd name="T1" fmla="*/ 65 h 65"/>
                <a:gd name="T2" fmla="*/ 55 w 74"/>
                <a:gd name="T3" fmla="*/ 51 h 65"/>
                <a:gd name="T4" fmla="*/ 0 w 74"/>
                <a:gd name="T5" fmla="*/ 4 h 65"/>
                <a:gd name="T6" fmla="*/ 0 w 74"/>
                <a:gd name="T7" fmla="*/ 0 h 65"/>
                <a:gd name="T8" fmla="*/ 13 w 74"/>
                <a:gd name="T9" fmla="*/ 8 h 65"/>
                <a:gd name="T10" fmla="*/ 19 w 74"/>
                <a:gd name="T11" fmla="*/ 14 h 65"/>
                <a:gd name="T12" fmla="*/ 32 w 74"/>
                <a:gd name="T13" fmla="*/ 24 h 65"/>
                <a:gd name="T14" fmla="*/ 33 w 74"/>
                <a:gd name="T15" fmla="*/ 25 h 65"/>
                <a:gd name="T16" fmla="*/ 42 w 74"/>
                <a:gd name="T17" fmla="*/ 33 h 65"/>
                <a:gd name="T18" fmla="*/ 70 w 74"/>
                <a:gd name="T19" fmla="*/ 56 h 65"/>
                <a:gd name="T20" fmla="*/ 74 w 74"/>
                <a:gd name="T21" fmla="*/ 61 h 65"/>
                <a:gd name="T22" fmla="*/ 70 w 74"/>
                <a:gd name="T23" fmla="*/ 65 h 65"/>
                <a:gd name="T24" fmla="*/ 69 w 74"/>
                <a:gd name="T25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65">
                  <a:moveTo>
                    <a:pt x="69" y="65"/>
                  </a:moveTo>
                  <a:cubicBezTo>
                    <a:pt x="67" y="57"/>
                    <a:pt x="60" y="55"/>
                    <a:pt x="55" y="51"/>
                  </a:cubicBezTo>
                  <a:cubicBezTo>
                    <a:pt x="37" y="35"/>
                    <a:pt x="18" y="20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6" y="0"/>
                    <a:pt x="9" y="5"/>
                    <a:pt x="13" y="8"/>
                  </a:cubicBezTo>
                  <a:cubicBezTo>
                    <a:pt x="15" y="9"/>
                    <a:pt x="17" y="12"/>
                    <a:pt x="19" y="14"/>
                  </a:cubicBezTo>
                  <a:cubicBezTo>
                    <a:pt x="23" y="18"/>
                    <a:pt x="27" y="21"/>
                    <a:pt x="32" y="24"/>
                  </a:cubicBezTo>
                  <a:cubicBezTo>
                    <a:pt x="32" y="25"/>
                    <a:pt x="33" y="25"/>
                    <a:pt x="33" y="25"/>
                  </a:cubicBezTo>
                  <a:cubicBezTo>
                    <a:pt x="36" y="28"/>
                    <a:pt x="38" y="31"/>
                    <a:pt x="42" y="33"/>
                  </a:cubicBezTo>
                  <a:cubicBezTo>
                    <a:pt x="52" y="40"/>
                    <a:pt x="61" y="48"/>
                    <a:pt x="70" y="56"/>
                  </a:cubicBezTo>
                  <a:cubicBezTo>
                    <a:pt x="72" y="57"/>
                    <a:pt x="74" y="59"/>
                    <a:pt x="74" y="61"/>
                  </a:cubicBezTo>
                  <a:cubicBezTo>
                    <a:pt x="74" y="63"/>
                    <a:pt x="72" y="65"/>
                    <a:pt x="70" y="65"/>
                  </a:cubicBezTo>
                  <a:lnTo>
                    <a:pt x="69" y="65"/>
                  </a:lnTo>
                  <a:close/>
                </a:path>
              </a:pathLst>
            </a:custGeom>
            <a:solidFill>
              <a:srgbClr val="DB5F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8E6317D9-4C95-69AD-294E-A2754157F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475" y="2481263"/>
              <a:ext cx="174625" cy="652463"/>
            </a:xfrm>
            <a:custGeom>
              <a:avLst/>
              <a:gdLst>
                <a:gd name="T0" fmla="*/ 17 w 23"/>
                <a:gd name="T1" fmla="*/ 85 h 86"/>
                <a:gd name="T2" fmla="*/ 14 w 23"/>
                <a:gd name="T3" fmla="*/ 84 h 86"/>
                <a:gd name="T4" fmla="*/ 14 w 23"/>
                <a:gd name="T5" fmla="*/ 67 h 86"/>
                <a:gd name="T6" fmla="*/ 6 w 23"/>
                <a:gd name="T7" fmla="*/ 27 h 86"/>
                <a:gd name="T8" fmla="*/ 0 w 23"/>
                <a:gd name="T9" fmla="*/ 0 h 86"/>
                <a:gd name="T10" fmla="*/ 4 w 23"/>
                <a:gd name="T11" fmla="*/ 0 h 86"/>
                <a:gd name="T12" fmla="*/ 13 w 23"/>
                <a:gd name="T13" fmla="*/ 36 h 86"/>
                <a:gd name="T14" fmla="*/ 22 w 23"/>
                <a:gd name="T15" fmla="*/ 77 h 86"/>
                <a:gd name="T16" fmla="*/ 23 w 23"/>
                <a:gd name="T17" fmla="*/ 81 h 86"/>
                <a:gd name="T18" fmla="*/ 21 w 23"/>
                <a:gd name="T19" fmla="*/ 85 h 86"/>
                <a:gd name="T20" fmla="*/ 17 w 23"/>
                <a:gd name="T21" fmla="*/ 86 h 86"/>
                <a:gd name="T22" fmla="*/ 17 w 23"/>
                <a:gd name="T23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86">
                  <a:moveTo>
                    <a:pt x="17" y="85"/>
                  </a:moveTo>
                  <a:cubicBezTo>
                    <a:pt x="16" y="85"/>
                    <a:pt x="15" y="84"/>
                    <a:pt x="14" y="84"/>
                  </a:cubicBezTo>
                  <a:cubicBezTo>
                    <a:pt x="18" y="78"/>
                    <a:pt x="15" y="72"/>
                    <a:pt x="14" y="67"/>
                  </a:cubicBezTo>
                  <a:cubicBezTo>
                    <a:pt x="10" y="54"/>
                    <a:pt x="10" y="40"/>
                    <a:pt x="6" y="27"/>
                  </a:cubicBezTo>
                  <a:cubicBezTo>
                    <a:pt x="4" y="18"/>
                    <a:pt x="1" y="9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9" y="11"/>
                    <a:pt x="10" y="24"/>
                    <a:pt x="13" y="36"/>
                  </a:cubicBezTo>
                  <a:cubicBezTo>
                    <a:pt x="16" y="49"/>
                    <a:pt x="19" y="63"/>
                    <a:pt x="22" y="77"/>
                  </a:cubicBezTo>
                  <a:cubicBezTo>
                    <a:pt x="23" y="78"/>
                    <a:pt x="23" y="80"/>
                    <a:pt x="23" y="81"/>
                  </a:cubicBezTo>
                  <a:cubicBezTo>
                    <a:pt x="23" y="83"/>
                    <a:pt x="22" y="84"/>
                    <a:pt x="21" y="85"/>
                  </a:cubicBezTo>
                  <a:cubicBezTo>
                    <a:pt x="20" y="85"/>
                    <a:pt x="19" y="86"/>
                    <a:pt x="17" y="86"/>
                  </a:cubicBezTo>
                  <a:cubicBezTo>
                    <a:pt x="16" y="86"/>
                    <a:pt x="16" y="86"/>
                    <a:pt x="17" y="85"/>
                  </a:cubicBezTo>
                  <a:close/>
                </a:path>
              </a:pathLst>
            </a:custGeom>
            <a:solidFill>
              <a:srgbClr val="8CB7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7AB6FFC8-142B-389F-AF14-968CCF934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813" y="2481263"/>
              <a:ext cx="174625" cy="652463"/>
            </a:xfrm>
            <a:custGeom>
              <a:avLst/>
              <a:gdLst>
                <a:gd name="T0" fmla="*/ 0 w 23"/>
                <a:gd name="T1" fmla="*/ 84 h 86"/>
                <a:gd name="T2" fmla="*/ 8 w 23"/>
                <a:gd name="T3" fmla="*/ 56 h 86"/>
                <a:gd name="T4" fmla="*/ 16 w 23"/>
                <a:gd name="T5" fmla="*/ 20 h 86"/>
                <a:gd name="T6" fmla="*/ 19 w 23"/>
                <a:gd name="T7" fmla="*/ 0 h 86"/>
                <a:gd name="T8" fmla="*/ 23 w 23"/>
                <a:gd name="T9" fmla="*/ 0 h 86"/>
                <a:gd name="T10" fmla="*/ 10 w 23"/>
                <a:gd name="T11" fmla="*/ 64 h 86"/>
                <a:gd name="T12" fmla="*/ 7 w 23"/>
                <a:gd name="T13" fmla="*/ 80 h 86"/>
                <a:gd name="T14" fmla="*/ 3 w 23"/>
                <a:gd name="T15" fmla="*/ 86 h 86"/>
                <a:gd name="T16" fmla="*/ 0 w 23"/>
                <a:gd name="T17" fmla="*/ 8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86">
                  <a:moveTo>
                    <a:pt x="0" y="84"/>
                  </a:moveTo>
                  <a:cubicBezTo>
                    <a:pt x="7" y="76"/>
                    <a:pt x="6" y="65"/>
                    <a:pt x="8" y="56"/>
                  </a:cubicBezTo>
                  <a:cubicBezTo>
                    <a:pt x="12" y="44"/>
                    <a:pt x="12" y="32"/>
                    <a:pt x="16" y="20"/>
                  </a:cubicBezTo>
                  <a:cubicBezTo>
                    <a:pt x="18" y="14"/>
                    <a:pt x="18" y="6"/>
                    <a:pt x="19" y="0"/>
                  </a:cubicBezTo>
                  <a:cubicBezTo>
                    <a:pt x="21" y="0"/>
                    <a:pt x="22" y="0"/>
                    <a:pt x="23" y="0"/>
                  </a:cubicBezTo>
                  <a:cubicBezTo>
                    <a:pt x="19" y="21"/>
                    <a:pt x="16" y="43"/>
                    <a:pt x="10" y="64"/>
                  </a:cubicBezTo>
                  <a:cubicBezTo>
                    <a:pt x="9" y="69"/>
                    <a:pt x="10" y="75"/>
                    <a:pt x="7" y="80"/>
                  </a:cubicBezTo>
                  <a:cubicBezTo>
                    <a:pt x="6" y="82"/>
                    <a:pt x="6" y="84"/>
                    <a:pt x="3" y="86"/>
                  </a:cubicBezTo>
                  <a:cubicBezTo>
                    <a:pt x="2" y="86"/>
                    <a:pt x="1" y="85"/>
                    <a:pt x="0" y="84"/>
                  </a:cubicBezTo>
                  <a:close/>
                </a:path>
              </a:pathLst>
            </a:custGeom>
            <a:solidFill>
              <a:srgbClr val="F6EC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9137BB1F-3229-DBD2-2794-71F88AD47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5" y="2481263"/>
              <a:ext cx="150813" cy="652463"/>
            </a:xfrm>
            <a:custGeom>
              <a:avLst/>
              <a:gdLst>
                <a:gd name="T0" fmla="*/ 2 w 20"/>
                <a:gd name="T1" fmla="*/ 86 h 86"/>
                <a:gd name="T2" fmla="*/ 1 w 20"/>
                <a:gd name="T3" fmla="*/ 80 h 86"/>
                <a:gd name="T4" fmla="*/ 15 w 20"/>
                <a:gd name="T5" fmla="*/ 7 h 86"/>
                <a:gd name="T6" fmla="*/ 16 w 20"/>
                <a:gd name="T7" fmla="*/ 0 h 86"/>
                <a:gd name="T8" fmla="*/ 20 w 20"/>
                <a:gd name="T9" fmla="*/ 0 h 86"/>
                <a:gd name="T10" fmla="*/ 13 w 20"/>
                <a:gd name="T11" fmla="*/ 37 h 86"/>
                <a:gd name="T12" fmla="*/ 4 w 20"/>
                <a:gd name="T13" fmla="*/ 79 h 86"/>
                <a:gd name="T14" fmla="*/ 5 w 20"/>
                <a:gd name="T15" fmla="*/ 86 h 86"/>
                <a:gd name="T16" fmla="*/ 2 w 20"/>
                <a:gd name="T17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86">
                  <a:moveTo>
                    <a:pt x="2" y="86"/>
                  </a:moveTo>
                  <a:cubicBezTo>
                    <a:pt x="0" y="84"/>
                    <a:pt x="0" y="83"/>
                    <a:pt x="1" y="80"/>
                  </a:cubicBezTo>
                  <a:cubicBezTo>
                    <a:pt x="6" y="56"/>
                    <a:pt x="10" y="31"/>
                    <a:pt x="15" y="7"/>
                  </a:cubicBezTo>
                  <a:cubicBezTo>
                    <a:pt x="16" y="4"/>
                    <a:pt x="16" y="2"/>
                    <a:pt x="16" y="0"/>
                  </a:cubicBezTo>
                  <a:cubicBezTo>
                    <a:pt x="17" y="0"/>
                    <a:pt x="19" y="0"/>
                    <a:pt x="20" y="0"/>
                  </a:cubicBezTo>
                  <a:cubicBezTo>
                    <a:pt x="18" y="12"/>
                    <a:pt x="15" y="24"/>
                    <a:pt x="13" y="37"/>
                  </a:cubicBezTo>
                  <a:cubicBezTo>
                    <a:pt x="10" y="51"/>
                    <a:pt x="7" y="65"/>
                    <a:pt x="4" y="79"/>
                  </a:cubicBezTo>
                  <a:cubicBezTo>
                    <a:pt x="4" y="81"/>
                    <a:pt x="4" y="83"/>
                    <a:pt x="5" y="86"/>
                  </a:cubicBezTo>
                  <a:cubicBezTo>
                    <a:pt x="4" y="86"/>
                    <a:pt x="3" y="86"/>
                    <a:pt x="2" y="86"/>
                  </a:cubicBezTo>
                  <a:close/>
                </a:path>
              </a:pathLst>
            </a:custGeom>
            <a:solidFill>
              <a:srgbClr val="F7ED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4" name="Freeform 62">
              <a:extLst>
                <a:ext uri="{FF2B5EF4-FFF2-40B4-BE49-F238E27FC236}">
                  <a16:creationId xmlns:a16="http://schemas.microsoft.com/office/drawing/2014/main" id="{AFA31D13-9613-AE0C-1E80-749D76B8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3141663"/>
              <a:ext cx="581025" cy="500063"/>
            </a:xfrm>
            <a:custGeom>
              <a:avLst/>
              <a:gdLst>
                <a:gd name="T0" fmla="*/ 19 w 77"/>
                <a:gd name="T1" fmla="*/ 19 h 66"/>
                <a:gd name="T2" fmla="*/ 0 w 77"/>
                <a:gd name="T3" fmla="*/ 4 h 66"/>
                <a:gd name="T4" fmla="*/ 0 w 77"/>
                <a:gd name="T5" fmla="*/ 0 h 66"/>
                <a:gd name="T6" fmla="*/ 26 w 77"/>
                <a:gd name="T7" fmla="*/ 20 h 66"/>
                <a:gd name="T8" fmla="*/ 72 w 77"/>
                <a:gd name="T9" fmla="*/ 59 h 66"/>
                <a:gd name="T10" fmla="*/ 76 w 77"/>
                <a:gd name="T11" fmla="*/ 63 h 66"/>
                <a:gd name="T12" fmla="*/ 74 w 77"/>
                <a:gd name="T13" fmla="*/ 66 h 66"/>
                <a:gd name="T14" fmla="*/ 41 w 77"/>
                <a:gd name="T15" fmla="*/ 38 h 66"/>
                <a:gd name="T16" fmla="*/ 32 w 77"/>
                <a:gd name="T17" fmla="*/ 30 h 66"/>
                <a:gd name="T18" fmla="*/ 32 w 77"/>
                <a:gd name="T19" fmla="*/ 30 h 66"/>
                <a:gd name="T20" fmla="*/ 19 w 77"/>
                <a:gd name="T21" fmla="*/ 19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7" h="66">
                  <a:moveTo>
                    <a:pt x="19" y="19"/>
                  </a:moveTo>
                  <a:cubicBezTo>
                    <a:pt x="12" y="14"/>
                    <a:pt x="6" y="9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0" y="5"/>
                    <a:pt x="17" y="14"/>
                    <a:pt x="26" y="20"/>
                  </a:cubicBezTo>
                  <a:cubicBezTo>
                    <a:pt x="42" y="33"/>
                    <a:pt x="57" y="46"/>
                    <a:pt x="72" y="59"/>
                  </a:cubicBezTo>
                  <a:cubicBezTo>
                    <a:pt x="74" y="60"/>
                    <a:pt x="75" y="62"/>
                    <a:pt x="76" y="63"/>
                  </a:cubicBezTo>
                  <a:cubicBezTo>
                    <a:pt x="77" y="65"/>
                    <a:pt x="76" y="66"/>
                    <a:pt x="74" y="66"/>
                  </a:cubicBezTo>
                  <a:cubicBezTo>
                    <a:pt x="64" y="55"/>
                    <a:pt x="52" y="47"/>
                    <a:pt x="41" y="38"/>
                  </a:cubicBezTo>
                  <a:cubicBezTo>
                    <a:pt x="38" y="35"/>
                    <a:pt x="36" y="32"/>
                    <a:pt x="32" y="30"/>
                  </a:cubicBezTo>
                  <a:cubicBezTo>
                    <a:pt x="32" y="30"/>
                    <a:pt x="32" y="30"/>
                    <a:pt x="32" y="30"/>
                  </a:cubicBezTo>
                  <a:cubicBezTo>
                    <a:pt x="28" y="26"/>
                    <a:pt x="23" y="22"/>
                    <a:pt x="19" y="19"/>
                  </a:cubicBezTo>
                  <a:close/>
                </a:path>
              </a:pathLst>
            </a:custGeom>
            <a:solidFill>
              <a:srgbClr val="E485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5" name="Freeform 63">
              <a:extLst>
                <a:ext uri="{FF2B5EF4-FFF2-40B4-BE49-F238E27FC236}">
                  <a16:creationId xmlns:a16="http://schemas.microsoft.com/office/drawing/2014/main" id="{7B89D7CE-1A4E-447A-61EB-CA325ADE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5350" y="2481263"/>
              <a:ext cx="180975" cy="636588"/>
            </a:xfrm>
            <a:custGeom>
              <a:avLst/>
              <a:gdLst>
                <a:gd name="T0" fmla="*/ 20 w 24"/>
                <a:gd name="T1" fmla="*/ 83 h 84"/>
                <a:gd name="T2" fmla="*/ 6 w 24"/>
                <a:gd name="T3" fmla="*/ 18 h 84"/>
                <a:gd name="T4" fmla="*/ 2 w 24"/>
                <a:gd name="T5" fmla="*/ 0 h 84"/>
                <a:gd name="T6" fmla="*/ 6 w 24"/>
                <a:gd name="T7" fmla="*/ 0 h 84"/>
                <a:gd name="T8" fmla="*/ 10 w 24"/>
                <a:gd name="T9" fmla="*/ 18 h 84"/>
                <a:gd name="T10" fmla="*/ 24 w 24"/>
                <a:gd name="T11" fmla="*/ 78 h 84"/>
                <a:gd name="T12" fmla="*/ 24 w 24"/>
                <a:gd name="T13" fmla="*/ 83 h 84"/>
                <a:gd name="T14" fmla="*/ 20 w 24"/>
                <a:gd name="T15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84">
                  <a:moveTo>
                    <a:pt x="20" y="83"/>
                  </a:moveTo>
                  <a:cubicBezTo>
                    <a:pt x="15" y="61"/>
                    <a:pt x="9" y="40"/>
                    <a:pt x="6" y="18"/>
                  </a:cubicBezTo>
                  <a:cubicBezTo>
                    <a:pt x="5" y="12"/>
                    <a:pt x="0" y="6"/>
                    <a:pt x="2" y="0"/>
                  </a:cubicBezTo>
                  <a:cubicBezTo>
                    <a:pt x="3" y="0"/>
                    <a:pt x="4" y="0"/>
                    <a:pt x="6" y="0"/>
                  </a:cubicBezTo>
                  <a:cubicBezTo>
                    <a:pt x="8" y="5"/>
                    <a:pt x="9" y="12"/>
                    <a:pt x="10" y="18"/>
                  </a:cubicBezTo>
                  <a:cubicBezTo>
                    <a:pt x="14" y="38"/>
                    <a:pt x="19" y="58"/>
                    <a:pt x="24" y="78"/>
                  </a:cubicBezTo>
                  <a:cubicBezTo>
                    <a:pt x="24" y="80"/>
                    <a:pt x="24" y="81"/>
                    <a:pt x="24" y="83"/>
                  </a:cubicBezTo>
                  <a:cubicBezTo>
                    <a:pt x="23" y="84"/>
                    <a:pt x="22" y="84"/>
                    <a:pt x="20" y="83"/>
                  </a:cubicBezTo>
                  <a:close/>
                </a:path>
              </a:pathLst>
            </a:custGeom>
            <a:solidFill>
              <a:srgbClr val="9ABE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6" name="Freeform 64">
              <a:extLst>
                <a:ext uri="{FF2B5EF4-FFF2-40B4-BE49-F238E27FC236}">
                  <a16:creationId xmlns:a16="http://schemas.microsoft.com/office/drawing/2014/main" id="{6DA87149-DFFE-3E4E-B262-6C08FBAD9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0613" y="2481263"/>
              <a:ext cx="166688" cy="592138"/>
            </a:xfrm>
            <a:custGeom>
              <a:avLst/>
              <a:gdLst>
                <a:gd name="T0" fmla="*/ 15 w 22"/>
                <a:gd name="T1" fmla="*/ 77 h 78"/>
                <a:gd name="T2" fmla="*/ 13 w 22"/>
                <a:gd name="T3" fmla="*/ 58 h 78"/>
                <a:gd name="T4" fmla="*/ 0 w 22"/>
                <a:gd name="T5" fmla="*/ 0 h 78"/>
                <a:gd name="T6" fmla="*/ 4 w 22"/>
                <a:gd name="T7" fmla="*/ 0 h 78"/>
                <a:gd name="T8" fmla="*/ 9 w 22"/>
                <a:gd name="T9" fmla="*/ 14 h 78"/>
                <a:gd name="T10" fmla="*/ 19 w 22"/>
                <a:gd name="T11" fmla="*/ 61 h 78"/>
                <a:gd name="T12" fmla="*/ 18 w 22"/>
                <a:gd name="T13" fmla="*/ 78 h 78"/>
                <a:gd name="T14" fmla="*/ 15 w 22"/>
                <a:gd name="T15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78">
                  <a:moveTo>
                    <a:pt x="15" y="77"/>
                  </a:moveTo>
                  <a:cubicBezTo>
                    <a:pt x="17" y="71"/>
                    <a:pt x="14" y="64"/>
                    <a:pt x="13" y="58"/>
                  </a:cubicBezTo>
                  <a:cubicBezTo>
                    <a:pt x="9" y="39"/>
                    <a:pt x="4" y="19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8" y="3"/>
                    <a:pt x="8" y="9"/>
                    <a:pt x="9" y="14"/>
                  </a:cubicBezTo>
                  <a:cubicBezTo>
                    <a:pt x="12" y="29"/>
                    <a:pt x="15" y="45"/>
                    <a:pt x="19" y="61"/>
                  </a:cubicBezTo>
                  <a:cubicBezTo>
                    <a:pt x="21" y="67"/>
                    <a:pt x="22" y="73"/>
                    <a:pt x="18" y="78"/>
                  </a:cubicBezTo>
                  <a:cubicBezTo>
                    <a:pt x="17" y="78"/>
                    <a:pt x="15" y="78"/>
                    <a:pt x="15" y="77"/>
                  </a:cubicBezTo>
                  <a:close/>
                </a:path>
              </a:pathLst>
            </a:custGeom>
            <a:solidFill>
              <a:srgbClr val="6C98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7" name="Freeform 65">
              <a:extLst>
                <a:ext uri="{FF2B5EF4-FFF2-40B4-BE49-F238E27FC236}">
                  <a16:creationId xmlns:a16="http://schemas.microsoft.com/office/drawing/2014/main" id="{B5AE9BEB-B7CE-C5ED-CDAC-A8A590865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775" y="2481263"/>
              <a:ext cx="152400" cy="598488"/>
            </a:xfrm>
            <a:custGeom>
              <a:avLst/>
              <a:gdLst>
                <a:gd name="T0" fmla="*/ 13 w 20"/>
                <a:gd name="T1" fmla="*/ 77 h 79"/>
                <a:gd name="T2" fmla="*/ 12 w 20"/>
                <a:gd name="T3" fmla="*/ 56 h 79"/>
                <a:gd name="T4" fmla="*/ 0 w 20"/>
                <a:gd name="T5" fmla="*/ 0 h 79"/>
                <a:gd name="T6" fmla="*/ 4 w 20"/>
                <a:gd name="T7" fmla="*/ 0 h 79"/>
                <a:gd name="T8" fmla="*/ 8 w 20"/>
                <a:gd name="T9" fmla="*/ 22 h 79"/>
                <a:gd name="T10" fmla="*/ 19 w 20"/>
                <a:gd name="T11" fmla="*/ 69 h 79"/>
                <a:gd name="T12" fmla="*/ 19 w 20"/>
                <a:gd name="T13" fmla="*/ 75 h 79"/>
                <a:gd name="T14" fmla="*/ 16 w 20"/>
                <a:gd name="T15" fmla="*/ 78 h 79"/>
                <a:gd name="T16" fmla="*/ 13 w 20"/>
                <a:gd name="T17" fmla="*/ 7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79">
                  <a:moveTo>
                    <a:pt x="13" y="77"/>
                  </a:moveTo>
                  <a:cubicBezTo>
                    <a:pt x="16" y="70"/>
                    <a:pt x="14" y="63"/>
                    <a:pt x="12" y="56"/>
                  </a:cubicBezTo>
                  <a:cubicBezTo>
                    <a:pt x="8" y="37"/>
                    <a:pt x="4" y="18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7"/>
                    <a:pt x="7" y="14"/>
                    <a:pt x="8" y="22"/>
                  </a:cubicBezTo>
                  <a:cubicBezTo>
                    <a:pt x="11" y="38"/>
                    <a:pt x="15" y="53"/>
                    <a:pt x="19" y="69"/>
                  </a:cubicBezTo>
                  <a:cubicBezTo>
                    <a:pt x="20" y="72"/>
                    <a:pt x="17" y="73"/>
                    <a:pt x="19" y="75"/>
                  </a:cubicBezTo>
                  <a:cubicBezTo>
                    <a:pt x="19" y="77"/>
                    <a:pt x="18" y="78"/>
                    <a:pt x="16" y="78"/>
                  </a:cubicBezTo>
                  <a:cubicBezTo>
                    <a:pt x="15" y="79"/>
                    <a:pt x="14" y="78"/>
                    <a:pt x="13" y="77"/>
                  </a:cubicBezTo>
                  <a:close/>
                </a:path>
              </a:pathLst>
            </a:custGeom>
            <a:solidFill>
              <a:srgbClr val="5B85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8" name="Freeform 66">
              <a:extLst>
                <a:ext uri="{FF2B5EF4-FFF2-40B4-BE49-F238E27FC236}">
                  <a16:creationId xmlns:a16="http://schemas.microsoft.com/office/drawing/2014/main" id="{71C7B248-2598-0439-64DB-D37C1310D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9800" y="2481263"/>
              <a:ext cx="150813" cy="636588"/>
            </a:xfrm>
            <a:custGeom>
              <a:avLst/>
              <a:gdLst>
                <a:gd name="T0" fmla="*/ 17 w 20"/>
                <a:gd name="T1" fmla="*/ 83 h 84"/>
                <a:gd name="T2" fmla="*/ 9 w 20"/>
                <a:gd name="T3" fmla="*/ 45 h 84"/>
                <a:gd name="T4" fmla="*/ 0 w 20"/>
                <a:gd name="T5" fmla="*/ 0 h 84"/>
                <a:gd name="T6" fmla="*/ 2 w 20"/>
                <a:gd name="T7" fmla="*/ 0 h 84"/>
                <a:gd name="T8" fmla="*/ 9 w 20"/>
                <a:gd name="T9" fmla="*/ 33 h 84"/>
                <a:gd name="T10" fmla="*/ 20 w 20"/>
                <a:gd name="T11" fmla="*/ 83 h 84"/>
                <a:gd name="T12" fmla="*/ 17 w 20"/>
                <a:gd name="T13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84">
                  <a:moveTo>
                    <a:pt x="17" y="83"/>
                  </a:moveTo>
                  <a:cubicBezTo>
                    <a:pt x="14" y="70"/>
                    <a:pt x="11" y="57"/>
                    <a:pt x="9" y="45"/>
                  </a:cubicBezTo>
                  <a:cubicBezTo>
                    <a:pt x="5" y="30"/>
                    <a:pt x="2" y="15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4" y="11"/>
                    <a:pt x="6" y="22"/>
                    <a:pt x="9" y="33"/>
                  </a:cubicBezTo>
                  <a:cubicBezTo>
                    <a:pt x="13" y="50"/>
                    <a:pt x="16" y="66"/>
                    <a:pt x="20" y="83"/>
                  </a:cubicBezTo>
                  <a:cubicBezTo>
                    <a:pt x="19" y="84"/>
                    <a:pt x="18" y="84"/>
                    <a:pt x="17" y="83"/>
                  </a:cubicBezTo>
                  <a:close/>
                </a:path>
              </a:pathLst>
            </a:custGeom>
            <a:solidFill>
              <a:srgbClr val="B8D0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69" name="Freeform 67">
              <a:extLst>
                <a:ext uri="{FF2B5EF4-FFF2-40B4-BE49-F238E27FC236}">
                  <a16:creationId xmlns:a16="http://schemas.microsoft.com/office/drawing/2014/main" id="{CF624017-ABDA-51F9-3873-02520FC57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188" y="2913063"/>
              <a:ext cx="506413" cy="425450"/>
            </a:xfrm>
            <a:custGeom>
              <a:avLst/>
              <a:gdLst>
                <a:gd name="T0" fmla="*/ 0 w 67"/>
                <a:gd name="T1" fmla="*/ 0 h 56"/>
                <a:gd name="T2" fmla="*/ 22 w 67"/>
                <a:gd name="T3" fmla="*/ 16 h 56"/>
                <a:gd name="T4" fmla="*/ 63 w 67"/>
                <a:gd name="T5" fmla="*/ 51 h 56"/>
                <a:gd name="T6" fmla="*/ 67 w 67"/>
                <a:gd name="T7" fmla="*/ 55 h 56"/>
                <a:gd name="T8" fmla="*/ 61 w 67"/>
                <a:gd name="T9" fmla="*/ 52 h 56"/>
                <a:gd name="T10" fmla="*/ 23 w 67"/>
                <a:gd name="T11" fmla="*/ 20 h 56"/>
                <a:gd name="T12" fmla="*/ 0 w 67"/>
                <a:gd name="T13" fmla="*/ 3 h 56"/>
                <a:gd name="T14" fmla="*/ 0 w 67"/>
                <a:gd name="T1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8" y="5"/>
                    <a:pt x="16" y="10"/>
                    <a:pt x="22" y="16"/>
                  </a:cubicBezTo>
                  <a:cubicBezTo>
                    <a:pt x="36" y="28"/>
                    <a:pt x="51" y="38"/>
                    <a:pt x="63" y="51"/>
                  </a:cubicBezTo>
                  <a:cubicBezTo>
                    <a:pt x="64" y="52"/>
                    <a:pt x="66" y="54"/>
                    <a:pt x="67" y="55"/>
                  </a:cubicBezTo>
                  <a:cubicBezTo>
                    <a:pt x="64" y="56"/>
                    <a:pt x="63" y="53"/>
                    <a:pt x="61" y="52"/>
                  </a:cubicBezTo>
                  <a:cubicBezTo>
                    <a:pt x="48" y="41"/>
                    <a:pt x="36" y="30"/>
                    <a:pt x="23" y="20"/>
                  </a:cubicBezTo>
                  <a:cubicBezTo>
                    <a:pt x="15" y="14"/>
                    <a:pt x="8" y="8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B620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0" name="Freeform 68">
              <a:extLst>
                <a:ext uri="{FF2B5EF4-FFF2-40B4-BE49-F238E27FC236}">
                  <a16:creationId xmlns:a16="http://schemas.microsoft.com/office/drawing/2014/main" id="{BC1E0868-65CC-F743-D7A0-567EA49A9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813" y="3467100"/>
              <a:ext cx="196850" cy="182563"/>
            </a:xfrm>
            <a:custGeom>
              <a:avLst/>
              <a:gdLst>
                <a:gd name="T0" fmla="*/ 1 w 26"/>
                <a:gd name="T1" fmla="*/ 20 h 24"/>
                <a:gd name="T2" fmla="*/ 11 w 26"/>
                <a:gd name="T3" fmla="*/ 13 h 24"/>
                <a:gd name="T4" fmla="*/ 20 w 26"/>
                <a:gd name="T5" fmla="*/ 6 h 24"/>
                <a:gd name="T6" fmla="*/ 26 w 26"/>
                <a:gd name="T7" fmla="*/ 0 h 24"/>
                <a:gd name="T8" fmla="*/ 26 w 26"/>
                <a:gd name="T9" fmla="*/ 8 h 24"/>
                <a:gd name="T10" fmla="*/ 20 w 26"/>
                <a:gd name="T11" fmla="*/ 12 h 24"/>
                <a:gd name="T12" fmla="*/ 13 w 26"/>
                <a:gd name="T13" fmla="*/ 19 h 24"/>
                <a:gd name="T14" fmla="*/ 11 w 26"/>
                <a:gd name="T15" fmla="*/ 20 h 24"/>
                <a:gd name="T16" fmla="*/ 4 w 26"/>
                <a:gd name="T17" fmla="*/ 24 h 24"/>
                <a:gd name="T18" fmla="*/ 1 w 26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4">
                  <a:moveTo>
                    <a:pt x="1" y="20"/>
                  </a:moveTo>
                  <a:cubicBezTo>
                    <a:pt x="3" y="16"/>
                    <a:pt x="6" y="14"/>
                    <a:pt x="11" y="13"/>
                  </a:cubicBezTo>
                  <a:cubicBezTo>
                    <a:pt x="15" y="12"/>
                    <a:pt x="18" y="9"/>
                    <a:pt x="20" y="6"/>
                  </a:cubicBezTo>
                  <a:cubicBezTo>
                    <a:pt x="22" y="3"/>
                    <a:pt x="24" y="1"/>
                    <a:pt x="26" y="0"/>
                  </a:cubicBezTo>
                  <a:cubicBezTo>
                    <a:pt x="26" y="3"/>
                    <a:pt x="26" y="5"/>
                    <a:pt x="26" y="8"/>
                  </a:cubicBezTo>
                  <a:cubicBezTo>
                    <a:pt x="24" y="9"/>
                    <a:pt x="22" y="11"/>
                    <a:pt x="20" y="12"/>
                  </a:cubicBezTo>
                  <a:cubicBezTo>
                    <a:pt x="17" y="13"/>
                    <a:pt x="15" y="16"/>
                    <a:pt x="13" y="19"/>
                  </a:cubicBezTo>
                  <a:cubicBezTo>
                    <a:pt x="12" y="19"/>
                    <a:pt x="12" y="20"/>
                    <a:pt x="11" y="20"/>
                  </a:cubicBezTo>
                  <a:cubicBezTo>
                    <a:pt x="8" y="21"/>
                    <a:pt x="7" y="23"/>
                    <a:pt x="4" y="24"/>
                  </a:cubicBezTo>
                  <a:cubicBezTo>
                    <a:pt x="2" y="24"/>
                    <a:pt x="0" y="24"/>
                    <a:pt x="1" y="20"/>
                  </a:cubicBezTo>
                  <a:close/>
                </a:path>
              </a:pathLst>
            </a:custGeom>
            <a:solidFill>
              <a:srgbClr val="0C4B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1" name="Freeform 69">
              <a:extLst>
                <a:ext uri="{FF2B5EF4-FFF2-40B4-BE49-F238E27FC236}">
                  <a16:creationId xmlns:a16="http://schemas.microsoft.com/office/drawing/2014/main" id="{2AC16080-B666-3163-D80D-BEA02C1DE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481263"/>
              <a:ext cx="128588" cy="538163"/>
            </a:xfrm>
            <a:custGeom>
              <a:avLst/>
              <a:gdLst>
                <a:gd name="T0" fmla="*/ 15 w 17"/>
                <a:gd name="T1" fmla="*/ 71 h 71"/>
                <a:gd name="T2" fmla="*/ 4 w 17"/>
                <a:gd name="T3" fmla="*/ 18 h 71"/>
                <a:gd name="T4" fmla="*/ 0 w 17"/>
                <a:gd name="T5" fmla="*/ 0 h 71"/>
                <a:gd name="T6" fmla="*/ 2 w 17"/>
                <a:gd name="T7" fmla="*/ 0 h 71"/>
                <a:gd name="T8" fmla="*/ 16 w 17"/>
                <a:gd name="T9" fmla="*/ 64 h 71"/>
                <a:gd name="T10" fmla="*/ 16 w 17"/>
                <a:gd name="T11" fmla="*/ 71 h 71"/>
                <a:gd name="T12" fmla="*/ 15 w 17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" h="71">
                  <a:moveTo>
                    <a:pt x="15" y="71"/>
                  </a:moveTo>
                  <a:cubicBezTo>
                    <a:pt x="11" y="53"/>
                    <a:pt x="7" y="36"/>
                    <a:pt x="4" y="18"/>
                  </a:cubicBezTo>
                  <a:cubicBezTo>
                    <a:pt x="2" y="12"/>
                    <a:pt x="0" y="6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ubicBezTo>
                    <a:pt x="6" y="21"/>
                    <a:pt x="11" y="43"/>
                    <a:pt x="16" y="64"/>
                  </a:cubicBezTo>
                  <a:cubicBezTo>
                    <a:pt x="16" y="66"/>
                    <a:pt x="17" y="68"/>
                    <a:pt x="16" y="71"/>
                  </a:cubicBezTo>
                  <a:cubicBezTo>
                    <a:pt x="16" y="71"/>
                    <a:pt x="15" y="71"/>
                    <a:pt x="15" y="71"/>
                  </a:cubicBezTo>
                  <a:close/>
                </a:path>
              </a:pathLst>
            </a:custGeom>
            <a:solidFill>
              <a:srgbClr val="324B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2" name="Freeform 70">
              <a:extLst>
                <a:ext uri="{FF2B5EF4-FFF2-40B4-BE49-F238E27FC236}">
                  <a16:creationId xmlns:a16="http://schemas.microsoft.com/office/drawing/2014/main" id="{2C2F6780-FBCC-3581-636B-7790FA6FA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700" y="2481263"/>
              <a:ext cx="112713" cy="538163"/>
            </a:xfrm>
            <a:custGeom>
              <a:avLst/>
              <a:gdLst>
                <a:gd name="T0" fmla="*/ 15 w 15"/>
                <a:gd name="T1" fmla="*/ 0 h 71"/>
                <a:gd name="T2" fmla="*/ 2 w 15"/>
                <a:gd name="T3" fmla="*/ 62 h 71"/>
                <a:gd name="T4" fmla="*/ 1 w 15"/>
                <a:gd name="T5" fmla="*/ 70 h 71"/>
                <a:gd name="T6" fmla="*/ 0 w 15"/>
                <a:gd name="T7" fmla="*/ 71 h 71"/>
                <a:gd name="T8" fmla="*/ 6 w 15"/>
                <a:gd name="T9" fmla="*/ 34 h 71"/>
                <a:gd name="T10" fmla="*/ 12 w 15"/>
                <a:gd name="T11" fmla="*/ 0 h 71"/>
                <a:gd name="T12" fmla="*/ 15 w 15"/>
                <a:gd name="T13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1">
                  <a:moveTo>
                    <a:pt x="15" y="0"/>
                  </a:moveTo>
                  <a:cubicBezTo>
                    <a:pt x="11" y="20"/>
                    <a:pt x="7" y="41"/>
                    <a:pt x="2" y="62"/>
                  </a:cubicBezTo>
                  <a:cubicBezTo>
                    <a:pt x="2" y="64"/>
                    <a:pt x="1" y="67"/>
                    <a:pt x="1" y="70"/>
                  </a:cubicBezTo>
                  <a:cubicBezTo>
                    <a:pt x="1" y="70"/>
                    <a:pt x="1" y="71"/>
                    <a:pt x="0" y="71"/>
                  </a:cubicBezTo>
                  <a:cubicBezTo>
                    <a:pt x="0" y="58"/>
                    <a:pt x="4" y="46"/>
                    <a:pt x="6" y="34"/>
                  </a:cubicBezTo>
                  <a:cubicBezTo>
                    <a:pt x="8" y="22"/>
                    <a:pt x="11" y="11"/>
                    <a:pt x="12" y="0"/>
                  </a:cubicBezTo>
                  <a:cubicBezTo>
                    <a:pt x="13" y="0"/>
                    <a:pt x="14" y="0"/>
                    <a:pt x="15" y="0"/>
                  </a:cubicBezTo>
                  <a:close/>
                </a:path>
              </a:pathLst>
            </a:custGeom>
            <a:solidFill>
              <a:srgbClr val="B390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3" name="Freeform 71">
              <a:extLst>
                <a:ext uri="{FF2B5EF4-FFF2-40B4-BE49-F238E27FC236}">
                  <a16:creationId xmlns:a16="http://schemas.microsoft.com/office/drawing/2014/main" id="{F3D82A19-81DE-11ED-09F0-F26806B6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888" y="3543300"/>
              <a:ext cx="846138" cy="773113"/>
            </a:xfrm>
            <a:custGeom>
              <a:avLst/>
              <a:gdLst>
                <a:gd name="T0" fmla="*/ 5 w 112"/>
                <a:gd name="T1" fmla="*/ 13 h 102"/>
                <a:gd name="T2" fmla="*/ 7 w 112"/>
                <a:gd name="T3" fmla="*/ 10 h 102"/>
                <a:gd name="T4" fmla="*/ 13 w 112"/>
                <a:gd name="T5" fmla="*/ 2 h 102"/>
                <a:gd name="T6" fmla="*/ 13 w 112"/>
                <a:gd name="T7" fmla="*/ 2 h 102"/>
                <a:gd name="T8" fmla="*/ 20 w 112"/>
                <a:gd name="T9" fmla="*/ 4 h 102"/>
                <a:gd name="T10" fmla="*/ 69 w 112"/>
                <a:gd name="T11" fmla="*/ 44 h 102"/>
                <a:gd name="T12" fmla="*/ 89 w 112"/>
                <a:gd name="T13" fmla="*/ 59 h 102"/>
                <a:gd name="T14" fmla="*/ 110 w 112"/>
                <a:gd name="T15" fmla="*/ 84 h 102"/>
                <a:gd name="T16" fmla="*/ 106 w 112"/>
                <a:gd name="T17" fmla="*/ 96 h 102"/>
                <a:gd name="T18" fmla="*/ 104 w 112"/>
                <a:gd name="T19" fmla="*/ 97 h 102"/>
                <a:gd name="T20" fmla="*/ 97 w 112"/>
                <a:gd name="T21" fmla="*/ 102 h 102"/>
                <a:gd name="T22" fmla="*/ 79 w 112"/>
                <a:gd name="T23" fmla="*/ 82 h 102"/>
                <a:gd name="T24" fmla="*/ 51 w 112"/>
                <a:gd name="T25" fmla="*/ 60 h 102"/>
                <a:gd name="T26" fmla="*/ 24 w 112"/>
                <a:gd name="T27" fmla="*/ 37 h 102"/>
                <a:gd name="T28" fmla="*/ 0 w 112"/>
                <a:gd name="T29" fmla="*/ 19 h 102"/>
                <a:gd name="T30" fmla="*/ 1 w 112"/>
                <a:gd name="T31" fmla="*/ 16 h 102"/>
                <a:gd name="T32" fmla="*/ 5 w 112"/>
                <a:gd name="T33" fmla="*/ 1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102">
                  <a:moveTo>
                    <a:pt x="5" y="13"/>
                  </a:moveTo>
                  <a:cubicBezTo>
                    <a:pt x="6" y="12"/>
                    <a:pt x="7" y="11"/>
                    <a:pt x="7" y="10"/>
                  </a:cubicBezTo>
                  <a:cubicBezTo>
                    <a:pt x="9" y="7"/>
                    <a:pt x="12" y="6"/>
                    <a:pt x="13" y="2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6" y="0"/>
                    <a:pt x="18" y="2"/>
                    <a:pt x="20" y="4"/>
                  </a:cubicBezTo>
                  <a:cubicBezTo>
                    <a:pt x="36" y="18"/>
                    <a:pt x="52" y="31"/>
                    <a:pt x="69" y="44"/>
                  </a:cubicBezTo>
                  <a:cubicBezTo>
                    <a:pt x="75" y="49"/>
                    <a:pt x="82" y="54"/>
                    <a:pt x="89" y="59"/>
                  </a:cubicBezTo>
                  <a:cubicBezTo>
                    <a:pt x="97" y="66"/>
                    <a:pt x="105" y="74"/>
                    <a:pt x="110" y="84"/>
                  </a:cubicBezTo>
                  <a:cubicBezTo>
                    <a:pt x="112" y="89"/>
                    <a:pt x="110" y="93"/>
                    <a:pt x="106" y="96"/>
                  </a:cubicBezTo>
                  <a:cubicBezTo>
                    <a:pt x="105" y="97"/>
                    <a:pt x="105" y="97"/>
                    <a:pt x="104" y="97"/>
                  </a:cubicBezTo>
                  <a:cubicBezTo>
                    <a:pt x="101" y="99"/>
                    <a:pt x="100" y="101"/>
                    <a:pt x="97" y="102"/>
                  </a:cubicBezTo>
                  <a:cubicBezTo>
                    <a:pt x="94" y="92"/>
                    <a:pt x="85" y="88"/>
                    <a:pt x="79" y="82"/>
                  </a:cubicBezTo>
                  <a:cubicBezTo>
                    <a:pt x="70" y="74"/>
                    <a:pt x="60" y="68"/>
                    <a:pt x="51" y="60"/>
                  </a:cubicBezTo>
                  <a:cubicBezTo>
                    <a:pt x="43" y="52"/>
                    <a:pt x="33" y="45"/>
                    <a:pt x="24" y="37"/>
                  </a:cubicBezTo>
                  <a:cubicBezTo>
                    <a:pt x="17" y="30"/>
                    <a:pt x="9" y="24"/>
                    <a:pt x="0" y="19"/>
                  </a:cubicBezTo>
                  <a:cubicBezTo>
                    <a:pt x="0" y="18"/>
                    <a:pt x="1" y="17"/>
                    <a:pt x="1" y="16"/>
                  </a:cubicBezTo>
                  <a:cubicBezTo>
                    <a:pt x="2" y="15"/>
                    <a:pt x="3" y="14"/>
                    <a:pt x="5" y="13"/>
                  </a:cubicBezTo>
                  <a:close/>
                </a:path>
              </a:pathLst>
            </a:custGeom>
            <a:solidFill>
              <a:srgbClr val="FCE2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4" name="Freeform 72">
              <a:extLst>
                <a:ext uri="{FF2B5EF4-FFF2-40B4-BE49-F238E27FC236}">
                  <a16:creationId xmlns:a16="http://schemas.microsoft.com/office/drawing/2014/main" id="{4896D51E-BAB7-0D8E-7B2E-CDF271078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8063" y="3079750"/>
              <a:ext cx="369888" cy="1047750"/>
            </a:xfrm>
            <a:custGeom>
              <a:avLst/>
              <a:gdLst>
                <a:gd name="T0" fmla="*/ 8 w 49"/>
                <a:gd name="T1" fmla="*/ 4 h 138"/>
                <a:gd name="T2" fmla="*/ 11 w 49"/>
                <a:gd name="T3" fmla="*/ 4 h 138"/>
                <a:gd name="T4" fmla="*/ 23 w 49"/>
                <a:gd name="T5" fmla="*/ 0 h 138"/>
                <a:gd name="T6" fmla="*/ 31 w 49"/>
                <a:gd name="T7" fmla="*/ 40 h 138"/>
                <a:gd name="T8" fmla="*/ 39 w 49"/>
                <a:gd name="T9" fmla="*/ 76 h 138"/>
                <a:gd name="T10" fmla="*/ 46 w 49"/>
                <a:gd name="T11" fmla="*/ 106 h 138"/>
                <a:gd name="T12" fmla="*/ 48 w 49"/>
                <a:gd name="T13" fmla="*/ 138 h 138"/>
                <a:gd name="T14" fmla="*/ 46 w 49"/>
                <a:gd name="T15" fmla="*/ 133 h 138"/>
                <a:gd name="T16" fmla="*/ 44 w 49"/>
                <a:gd name="T17" fmla="*/ 128 h 138"/>
                <a:gd name="T18" fmla="*/ 38 w 49"/>
                <a:gd name="T19" fmla="*/ 132 h 138"/>
                <a:gd name="T20" fmla="*/ 28 w 49"/>
                <a:gd name="T21" fmla="*/ 131 h 138"/>
                <a:gd name="T22" fmla="*/ 17 w 49"/>
                <a:gd name="T23" fmla="*/ 81 h 138"/>
                <a:gd name="T24" fmla="*/ 3 w 49"/>
                <a:gd name="T25" fmla="*/ 19 h 138"/>
                <a:gd name="T26" fmla="*/ 3 w 49"/>
                <a:gd name="T27" fmla="*/ 5 h 138"/>
                <a:gd name="T28" fmla="*/ 5 w 49"/>
                <a:gd name="T29" fmla="*/ 4 h 138"/>
                <a:gd name="T30" fmla="*/ 8 w 49"/>
                <a:gd name="T31" fmla="*/ 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38">
                  <a:moveTo>
                    <a:pt x="8" y="4"/>
                  </a:moveTo>
                  <a:cubicBezTo>
                    <a:pt x="9" y="4"/>
                    <a:pt x="10" y="4"/>
                    <a:pt x="11" y="4"/>
                  </a:cubicBezTo>
                  <a:cubicBezTo>
                    <a:pt x="16" y="5"/>
                    <a:pt x="19" y="1"/>
                    <a:pt x="23" y="0"/>
                  </a:cubicBezTo>
                  <a:cubicBezTo>
                    <a:pt x="27" y="13"/>
                    <a:pt x="28" y="27"/>
                    <a:pt x="31" y="40"/>
                  </a:cubicBezTo>
                  <a:cubicBezTo>
                    <a:pt x="34" y="52"/>
                    <a:pt x="35" y="64"/>
                    <a:pt x="39" y="76"/>
                  </a:cubicBezTo>
                  <a:cubicBezTo>
                    <a:pt x="43" y="86"/>
                    <a:pt x="44" y="96"/>
                    <a:pt x="46" y="106"/>
                  </a:cubicBezTo>
                  <a:cubicBezTo>
                    <a:pt x="48" y="117"/>
                    <a:pt x="49" y="127"/>
                    <a:pt x="48" y="138"/>
                  </a:cubicBezTo>
                  <a:cubicBezTo>
                    <a:pt x="45" y="138"/>
                    <a:pt x="46" y="135"/>
                    <a:pt x="46" y="133"/>
                  </a:cubicBezTo>
                  <a:cubicBezTo>
                    <a:pt x="45" y="132"/>
                    <a:pt x="47" y="129"/>
                    <a:pt x="44" y="128"/>
                  </a:cubicBezTo>
                  <a:cubicBezTo>
                    <a:pt x="42" y="130"/>
                    <a:pt x="40" y="131"/>
                    <a:pt x="38" y="132"/>
                  </a:cubicBezTo>
                  <a:cubicBezTo>
                    <a:pt x="35" y="132"/>
                    <a:pt x="31" y="133"/>
                    <a:pt x="28" y="131"/>
                  </a:cubicBezTo>
                  <a:cubicBezTo>
                    <a:pt x="24" y="114"/>
                    <a:pt x="21" y="97"/>
                    <a:pt x="17" y="81"/>
                  </a:cubicBezTo>
                  <a:cubicBezTo>
                    <a:pt x="11" y="60"/>
                    <a:pt x="9" y="39"/>
                    <a:pt x="3" y="19"/>
                  </a:cubicBezTo>
                  <a:cubicBezTo>
                    <a:pt x="2" y="15"/>
                    <a:pt x="0" y="10"/>
                    <a:pt x="3" y="5"/>
                  </a:cubicBezTo>
                  <a:cubicBezTo>
                    <a:pt x="4" y="5"/>
                    <a:pt x="5" y="4"/>
                    <a:pt x="5" y="4"/>
                  </a:cubicBezTo>
                  <a:cubicBezTo>
                    <a:pt x="6" y="4"/>
                    <a:pt x="7" y="4"/>
                    <a:pt x="8" y="4"/>
                  </a:cubicBezTo>
                  <a:close/>
                </a:path>
              </a:pathLst>
            </a:custGeom>
            <a:solidFill>
              <a:srgbClr val="FC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5" name="Freeform 73">
              <a:extLst>
                <a:ext uri="{FF2B5EF4-FFF2-40B4-BE49-F238E27FC236}">
                  <a16:creationId xmlns:a16="http://schemas.microsoft.com/office/drawing/2014/main" id="{3B8B8142-65C6-4B1A-47EB-C7C0DFDB5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888" y="3581400"/>
              <a:ext cx="876300" cy="781050"/>
            </a:xfrm>
            <a:custGeom>
              <a:avLst/>
              <a:gdLst>
                <a:gd name="T0" fmla="*/ 107 w 116"/>
                <a:gd name="T1" fmla="*/ 12 h 103"/>
                <a:gd name="T2" fmla="*/ 111 w 116"/>
                <a:gd name="T3" fmla="*/ 16 h 103"/>
                <a:gd name="T4" fmla="*/ 116 w 116"/>
                <a:gd name="T5" fmla="*/ 21 h 103"/>
                <a:gd name="T6" fmla="*/ 116 w 116"/>
                <a:gd name="T7" fmla="*/ 21 h 103"/>
                <a:gd name="T8" fmla="*/ 102 w 116"/>
                <a:gd name="T9" fmla="*/ 36 h 103"/>
                <a:gd name="T10" fmla="*/ 76 w 116"/>
                <a:gd name="T11" fmla="*/ 58 h 103"/>
                <a:gd name="T12" fmla="*/ 50 w 116"/>
                <a:gd name="T13" fmla="*/ 82 h 103"/>
                <a:gd name="T14" fmla="*/ 43 w 116"/>
                <a:gd name="T15" fmla="*/ 90 h 103"/>
                <a:gd name="T16" fmla="*/ 22 w 116"/>
                <a:gd name="T17" fmla="*/ 102 h 103"/>
                <a:gd name="T18" fmla="*/ 16 w 116"/>
                <a:gd name="T19" fmla="*/ 103 h 103"/>
                <a:gd name="T20" fmla="*/ 7 w 116"/>
                <a:gd name="T21" fmla="*/ 95 h 103"/>
                <a:gd name="T22" fmla="*/ 5 w 116"/>
                <a:gd name="T23" fmla="*/ 92 h 103"/>
                <a:gd name="T24" fmla="*/ 1 w 116"/>
                <a:gd name="T25" fmla="*/ 84 h 103"/>
                <a:gd name="T26" fmla="*/ 4 w 116"/>
                <a:gd name="T27" fmla="*/ 84 h 103"/>
                <a:gd name="T28" fmla="*/ 16 w 116"/>
                <a:gd name="T29" fmla="*/ 83 h 103"/>
                <a:gd name="T30" fmla="*/ 62 w 116"/>
                <a:gd name="T31" fmla="*/ 42 h 103"/>
                <a:gd name="T32" fmla="*/ 96 w 116"/>
                <a:gd name="T33" fmla="*/ 13 h 103"/>
                <a:gd name="T34" fmla="*/ 97 w 116"/>
                <a:gd name="T35" fmla="*/ 6 h 103"/>
                <a:gd name="T36" fmla="*/ 95 w 116"/>
                <a:gd name="T37" fmla="*/ 0 h 103"/>
                <a:gd name="T38" fmla="*/ 100 w 116"/>
                <a:gd name="T39" fmla="*/ 4 h 103"/>
                <a:gd name="T40" fmla="*/ 107 w 116"/>
                <a:gd name="T41" fmla="*/ 1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6" h="103">
                  <a:moveTo>
                    <a:pt x="107" y="12"/>
                  </a:moveTo>
                  <a:cubicBezTo>
                    <a:pt x="108" y="14"/>
                    <a:pt x="109" y="15"/>
                    <a:pt x="111" y="16"/>
                  </a:cubicBezTo>
                  <a:cubicBezTo>
                    <a:pt x="113" y="18"/>
                    <a:pt x="115" y="19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13" y="28"/>
                    <a:pt x="107" y="32"/>
                    <a:pt x="102" y="36"/>
                  </a:cubicBezTo>
                  <a:cubicBezTo>
                    <a:pt x="93" y="43"/>
                    <a:pt x="85" y="51"/>
                    <a:pt x="76" y="58"/>
                  </a:cubicBezTo>
                  <a:cubicBezTo>
                    <a:pt x="67" y="66"/>
                    <a:pt x="59" y="74"/>
                    <a:pt x="50" y="82"/>
                  </a:cubicBezTo>
                  <a:cubicBezTo>
                    <a:pt x="47" y="84"/>
                    <a:pt x="45" y="87"/>
                    <a:pt x="43" y="90"/>
                  </a:cubicBezTo>
                  <a:cubicBezTo>
                    <a:pt x="36" y="95"/>
                    <a:pt x="29" y="99"/>
                    <a:pt x="22" y="102"/>
                  </a:cubicBezTo>
                  <a:cubicBezTo>
                    <a:pt x="20" y="103"/>
                    <a:pt x="18" y="103"/>
                    <a:pt x="16" y="103"/>
                  </a:cubicBezTo>
                  <a:cubicBezTo>
                    <a:pt x="11" y="102"/>
                    <a:pt x="9" y="99"/>
                    <a:pt x="7" y="95"/>
                  </a:cubicBezTo>
                  <a:cubicBezTo>
                    <a:pt x="7" y="94"/>
                    <a:pt x="6" y="93"/>
                    <a:pt x="5" y="92"/>
                  </a:cubicBezTo>
                  <a:cubicBezTo>
                    <a:pt x="4" y="89"/>
                    <a:pt x="0" y="88"/>
                    <a:pt x="1" y="84"/>
                  </a:cubicBezTo>
                  <a:cubicBezTo>
                    <a:pt x="2" y="84"/>
                    <a:pt x="3" y="83"/>
                    <a:pt x="4" y="84"/>
                  </a:cubicBezTo>
                  <a:cubicBezTo>
                    <a:pt x="8" y="88"/>
                    <a:pt x="11" y="87"/>
                    <a:pt x="16" y="83"/>
                  </a:cubicBezTo>
                  <a:cubicBezTo>
                    <a:pt x="31" y="69"/>
                    <a:pt x="47" y="56"/>
                    <a:pt x="62" y="42"/>
                  </a:cubicBezTo>
                  <a:cubicBezTo>
                    <a:pt x="73" y="33"/>
                    <a:pt x="84" y="22"/>
                    <a:pt x="96" y="13"/>
                  </a:cubicBezTo>
                  <a:cubicBezTo>
                    <a:pt x="98" y="11"/>
                    <a:pt x="99" y="8"/>
                    <a:pt x="97" y="6"/>
                  </a:cubicBezTo>
                  <a:cubicBezTo>
                    <a:pt x="96" y="4"/>
                    <a:pt x="94" y="2"/>
                    <a:pt x="95" y="0"/>
                  </a:cubicBezTo>
                  <a:cubicBezTo>
                    <a:pt x="98" y="0"/>
                    <a:pt x="98" y="3"/>
                    <a:pt x="100" y="4"/>
                  </a:cubicBezTo>
                  <a:cubicBezTo>
                    <a:pt x="104" y="5"/>
                    <a:pt x="107" y="7"/>
                    <a:pt x="107" y="12"/>
                  </a:cubicBezTo>
                  <a:close/>
                </a:path>
              </a:pathLst>
            </a:custGeom>
            <a:solidFill>
              <a:srgbClr val="FCE2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6" name="Freeform 74">
              <a:extLst>
                <a:ext uri="{FF2B5EF4-FFF2-40B4-BE49-F238E27FC236}">
                  <a16:creationId xmlns:a16="http://schemas.microsoft.com/office/drawing/2014/main" id="{99983B4B-E162-E1FA-7B03-570A087DC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675" y="3117850"/>
              <a:ext cx="339725" cy="993775"/>
            </a:xfrm>
            <a:custGeom>
              <a:avLst/>
              <a:gdLst>
                <a:gd name="T0" fmla="*/ 28 w 45"/>
                <a:gd name="T1" fmla="*/ 0 h 131"/>
                <a:gd name="T2" fmla="*/ 31 w 45"/>
                <a:gd name="T3" fmla="*/ 2 h 131"/>
                <a:gd name="T4" fmla="*/ 43 w 45"/>
                <a:gd name="T5" fmla="*/ 3 h 131"/>
                <a:gd name="T6" fmla="*/ 44 w 45"/>
                <a:gd name="T7" fmla="*/ 9 h 131"/>
                <a:gd name="T8" fmla="*/ 27 w 45"/>
                <a:gd name="T9" fmla="*/ 100 h 131"/>
                <a:gd name="T10" fmla="*/ 26 w 45"/>
                <a:gd name="T11" fmla="*/ 109 h 131"/>
                <a:gd name="T12" fmla="*/ 19 w 45"/>
                <a:gd name="T13" fmla="*/ 128 h 131"/>
                <a:gd name="T14" fmla="*/ 6 w 45"/>
                <a:gd name="T15" fmla="*/ 129 h 131"/>
                <a:gd name="T16" fmla="*/ 2 w 45"/>
                <a:gd name="T17" fmla="*/ 126 h 131"/>
                <a:gd name="T18" fmla="*/ 2 w 45"/>
                <a:gd name="T19" fmla="*/ 116 h 131"/>
                <a:gd name="T20" fmla="*/ 22 w 45"/>
                <a:gd name="T21" fmla="*/ 14 h 131"/>
                <a:gd name="T22" fmla="*/ 24 w 45"/>
                <a:gd name="T23" fmla="*/ 1 h 131"/>
                <a:gd name="T24" fmla="*/ 28 w 45"/>
                <a:gd name="T25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" h="131">
                  <a:moveTo>
                    <a:pt x="28" y="0"/>
                  </a:moveTo>
                  <a:cubicBezTo>
                    <a:pt x="29" y="1"/>
                    <a:pt x="30" y="1"/>
                    <a:pt x="31" y="2"/>
                  </a:cubicBezTo>
                  <a:cubicBezTo>
                    <a:pt x="35" y="4"/>
                    <a:pt x="39" y="2"/>
                    <a:pt x="43" y="3"/>
                  </a:cubicBezTo>
                  <a:cubicBezTo>
                    <a:pt x="45" y="5"/>
                    <a:pt x="45" y="7"/>
                    <a:pt x="44" y="9"/>
                  </a:cubicBezTo>
                  <a:cubicBezTo>
                    <a:pt x="38" y="40"/>
                    <a:pt x="33" y="70"/>
                    <a:pt x="27" y="100"/>
                  </a:cubicBezTo>
                  <a:cubicBezTo>
                    <a:pt x="26" y="103"/>
                    <a:pt x="24" y="106"/>
                    <a:pt x="26" y="109"/>
                  </a:cubicBezTo>
                  <a:cubicBezTo>
                    <a:pt x="23" y="115"/>
                    <a:pt x="21" y="122"/>
                    <a:pt x="19" y="128"/>
                  </a:cubicBezTo>
                  <a:cubicBezTo>
                    <a:pt x="15" y="127"/>
                    <a:pt x="11" y="131"/>
                    <a:pt x="6" y="129"/>
                  </a:cubicBezTo>
                  <a:cubicBezTo>
                    <a:pt x="5" y="128"/>
                    <a:pt x="3" y="127"/>
                    <a:pt x="2" y="126"/>
                  </a:cubicBezTo>
                  <a:cubicBezTo>
                    <a:pt x="0" y="122"/>
                    <a:pt x="1" y="119"/>
                    <a:pt x="2" y="116"/>
                  </a:cubicBezTo>
                  <a:cubicBezTo>
                    <a:pt x="8" y="82"/>
                    <a:pt x="14" y="48"/>
                    <a:pt x="22" y="14"/>
                  </a:cubicBezTo>
                  <a:cubicBezTo>
                    <a:pt x="23" y="10"/>
                    <a:pt x="21" y="5"/>
                    <a:pt x="24" y="1"/>
                  </a:cubicBezTo>
                  <a:cubicBezTo>
                    <a:pt x="26" y="0"/>
                    <a:pt x="27" y="0"/>
                    <a:pt x="28" y="0"/>
                  </a:cubicBezTo>
                  <a:close/>
                </a:path>
              </a:pathLst>
            </a:custGeom>
            <a:solidFill>
              <a:srgbClr val="FCE3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7" name="Freeform 75">
              <a:extLst>
                <a:ext uri="{FF2B5EF4-FFF2-40B4-BE49-F238E27FC236}">
                  <a16:creationId xmlns:a16="http://schemas.microsoft.com/office/drawing/2014/main" id="{E7474EEA-AF8F-3F81-7C19-3A2FD2FA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065463"/>
              <a:ext cx="263525" cy="1000125"/>
            </a:xfrm>
            <a:custGeom>
              <a:avLst/>
              <a:gdLst>
                <a:gd name="T0" fmla="*/ 28 w 35"/>
                <a:gd name="T1" fmla="*/ 1 h 132"/>
                <a:gd name="T2" fmla="*/ 33 w 35"/>
                <a:gd name="T3" fmla="*/ 0 h 132"/>
                <a:gd name="T4" fmla="*/ 35 w 35"/>
                <a:gd name="T5" fmla="*/ 2 h 132"/>
                <a:gd name="T6" fmla="*/ 33 w 35"/>
                <a:gd name="T7" fmla="*/ 7 h 132"/>
                <a:gd name="T8" fmla="*/ 24 w 35"/>
                <a:gd name="T9" fmla="*/ 54 h 132"/>
                <a:gd name="T10" fmla="*/ 21 w 35"/>
                <a:gd name="T11" fmla="*/ 67 h 132"/>
                <a:gd name="T12" fmla="*/ 11 w 35"/>
                <a:gd name="T13" fmla="*/ 119 h 132"/>
                <a:gd name="T14" fmla="*/ 10 w 35"/>
                <a:gd name="T15" fmla="*/ 129 h 132"/>
                <a:gd name="T16" fmla="*/ 2 w 35"/>
                <a:gd name="T17" fmla="*/ 127 h 132"/>
                <a:gd name="T18" fmla="*/ 2 w 35"/>
                <a:gd name="T19" fmla="*/ 123 h 132"/>
                <a:gd name="T20" fmla="*/ 2 w 35"/>
                <a:gd name="T21" fmla="*/ 109 h 132"/>
                <a:gd name="T22" fmla="*/ 9 w 35"/>
                <a:gd name="T23" fmla="*/ 57 h 132"/>
                <a:gd name="T24" fmla="*/ 18 w 35"/>
                <a:gd name="T25" fmla="*/ 11 h 132"/>
                <a:gd name="T26" fmla="*/ 28 w 35"/>
                <a:gd name="T27" fmla="*/ 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132">
                  <a:moveTo>
                    <a:pt x="28" y="1"/>
                  </a:moveTo>
                  <a:cubicBezTo>
                    <a:pt x="30" y="1"/>
                    <a:pt x="31" y="1"/>
                    <a:pt x="33" y="0"/>
                  </a:cubicBezTo>
                  <a:cubicBezTo>
                    <a:pt x="33" y="1"/>
                    <a:pt x="35" y="1"/>
                    <a:pt x="35" y="2"/>
                  </a:cubicBezTo>
                  <a:cubicBezTo>
                    <a:pt x="34" y="3"/>
                    <a:pt x="33" y="5"/>
                    <a:pt x="33" y="7"/>
                  </a:cubicBezTo>
                  <a:cubicBezTo>
                    <a:pt x="33" y="23"/>
                    <a:pt x="28" y="38"/>
                    <a:pt x="24" y="54"/>
                  </a:cubicBezTo>
                  <a:cubicBezTo>
                    <a:pt x="23" y="58"/>
                    <a:pt x="22" y="63"/>
                    <a:pt x="21" y="67"/>
                  </a:cubicBezTo>
                  <a:cubicBezTo>
                    <a:pt x="19" y="85"/>
                    <a:pt x="15" y="102"/>
                    <a:pt x="11" y="119"/>
                  </a:cubicBezTo>
                  <a:cubicBezTo>
                    <a:pt x="11" y="123"/>
                    <a:pt x="10" y="126"/>
                    <a:pt x="10" y="129"/>
                  </a:cubicBezTo>
                  <a:cubicBezTo>
                    <a:pt x="6" y="132"/>
                    <a:pt x="4" y="129"/>
                    <a:pt x="2" y="127"/>
                  </a:cubicBezTo>
                  <a:cubicBezTo>
                    <a:pt x="2" y="126"/>
                    <a:pt x="2" y="124"/>
                    <a:pt x="2" y="123"/>
                  </a:cubicBezTo>
                  <a:cubicBezTo>
                    <a:pt x="3" y="118"/>
                    <a:pt x="3" y="113"/>
                    <a:pt x="2" y="109"/>
                  </a:cubicBezTo>
                  <a:cubicBezTo>
                    <a:pt x="0" y="91"/>
                    <a:pt x="5" y="74"/>
                    <a:pt x="9" y="57"/>
                  </a:cubicBezTo>
                  <a:cubicBezTo>
                    <a:pt x="13" y="41"/>
                    <a:pt x="15" y="26"/>
                    <a:pt x="18" y="11"/>
                  </a:cubicBezTo>
                  <a:cubicBezTo>
                    <a:pt x="20" y="2"/>
                    <a:pt x="19" y="2"/>
                    <a:pt x="28" y="1"/>
                  </a:cubicBezTo>
                  <a:close/>
                </a:path>
              </a:pathLst>
            </a:custGeom>
            <a:solidFill>
              <a:srgbClr val="E0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8" name="Freeform 76">
              <a:extLst>
                <a:ext uri="{FF2B5EF4-FFF2-40B4-BE49-F238E27FC236}">
                  <a16:creationId xmlns:a16="http://schemas.microsoft.com/office/drawing/2014/main" id="{66E09DB9-A458-8571-8CC0-F570EC659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7563" y="3459163"/>
              <a:ext cx="769938" cy="728663"/>
            </a:xfrm>
            <a:custGeom>
              <a:avLst/>
              <a:gdLst>
                <a:gd name="T0" fmla="*/ 95 w 102"/>
                <a:gd name="T1" fmla="*/ 2 h 96"/>
                <a:gd name="T2" fmla="*/ 96 w 102"/>
                <a:gd name="T3" fmla="*/ 3 h 96"/>
                <a:gd name="T4" fmla="*/ 102 w 102"/>
                <a:gd name="T5" fmla="*/ 9 h 96"/>
                <a:gd name="T6" fmla="*/ 99 w 102"/>
                <a:gd name="T7" fmla="*/ 15 h 96"/>
                <a:gd name="T8" fmla="*/ 29 w 102"/>
                <a:gd name="T9" fmla="*/ 76 h 96"/>
                <a:gd name="T10" fmla="*/ 11 w 102"/>
                <a:gd name="T11" fmla="*/ 91 h 96"/>
                <a:gd name="T12" fmla="*/ 3 w 102"/>
                <a:gd name="T13" fmla="*/ 96 h 96"/>
                <a:gd name="T14" fmla="*/ 1 w 102"/>
                <a:gd name="T15" fmla="*/ 92 h 96"/>
                <a:gd name="T16" fmla="*/ 13 w 102"/>
                <a:gd name="T17" fmla="*/ 73 h 96"/>
                <a:gd name="T18" fmla="*/ 21 w 102"/>
                <a:gd name="T19" fmla="*/ 63 h 96"/>
                <a:gd name="T20" fmla="*/ 33 w 102"/>
                <a:gd name="T21" fmla="*/ 56 h 96"/>
                <a:gd name="T22" fmla="*/ 37 w 102"/>
                <a:gd name="T23" fmla="*/ 53 h 96"/>
                <a:gd name="T24" fmla="*/ 88 w 102"/>
                <a:gd name="T25" fmla="*/ 7 h 96"/>
                <a:gd name="T26" fmla="*/ 92 w 102"/>
                <a:gd name="T27" fmla="*/ 1 h 96"/>
                <a:gd name="T28" fmla="*/ 95 w 102"/>
                <a:gd name="T29" fmla="*/ 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96">
                  <a:moveTo>
                    <a:pt x="95" y="2"/>
                  </a:moveTo>
                  <a:cubicBezTo>
                    <a:pt x="95" y="2"/>
                    <a:pt x="96" y="3"/>
                    <a:pt x="96" y="3"/>
                  </a:cubicBezTo>
                  <a:cubicBezTo>
                    <a:pt x="98" y="5"/>
                    <a:pt x="100" y="7"/>
                    <a:pt x="102" y="9"/>
                  </a:cubicBezTo>
                  <a:cubicBezTo>
                    <a:pt x="102" y="12"/>
                    <a:pt x="101" y="14"/>
                    <a:pt x="99" y="15"/>
                  </a:cubicBezTo>
                  <a:cubicBezTo>
                    <a:pt x="75" y="34"/>
                    <a:pt x="52" y="55"/>
                    <a:pt x="29" y="76"/>
                  </a:cubicBezTo>
                  <a:cubicBezTo>
                    <a:pt x="23" y="81"/>
                    <a:pt x="17" y="86"/>
                    <a:pt x="11" y="91"/>
                  </a:cubicBezTo>
                  <a:cubicBezTo>
                    <a:pt x="9" y="94"/>
                    <a:pt x="7" y="95"/>
                    <a:pt x="3" y="96"/>
                  </a:cubicBezTo>
                  <a:cubicBezTo>
                    <a:pt x="2" y="95"/>
                    <a:pt x="0" y="95"/>
                    <a:pt x="1" y="92"/>
                  </a:cubicBezTo>
                  <a:cubicBezTo>
                    <a:pt x="3" y="84"/>
                    <a:pt x="9" y="79"/>
                    <a:pt x="13" y="73"/>
                  </a:cubicBezTo>
                  <a:cubicBezTo>
                    <a:pt x="15" y="69"/>
                    <a:pt x="18" y="66"/>
                    <a:pt x="21" y="63"/>
                  </a:cubicBezTo>
                  <a:cubicBezTo>
                    <a:pt x="24" y="60"/>
                    <a:pt x="28" y="57"/>
                    <a:pt x="33" y="56"/>
                  </a:cubicBezTo>
                  <a:cubicBezTo>
                    <a:pt x="34" y="55"/>
                    <a:pt x="36" y="54"/>
                    <a:pt x="37" y="53"/>
                  </a:cubicBezTo>
                  <a:cubicBezTo>
                    <a:pt x="53" y="36"/>
                    <a:pt x="71" y="23"/>
                    <a:pt x="88" y="7"/>
                  </a:cubicBezTo>
                  <a:cubicBezTo>
                    <a:pt x="90" y="5"/>
                    <a:pt x="91" y="3"/>
                    <a:pt x="92" y="1"/>
                  </a:cubicBezTo>
                  <a:cubicBezTo>
                    <a:pt x="93" y="0"/>
                    <a:pt x="94" y="1"/>
                    <a:pt x="95" y="2"/>
                  </a:cubicBezTo>
                  <a:close/>
                </a:path>
              </a:pathLst>
            </a:custGeom>
            <a:solidFill>
              <a:srgbClr val="DFAA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79" name="Freeform 77">
              <a:extLst>
                <a:ext uri="{FF2B5EF4-FFF2-40B4-BE49-F238E27FC236}">
                  <a16:creationId xmlns:a16="http://schemas.microsoft.com/office/drawing/2014/main" id="{50449FCD-8856-6353-9DBF-5E02E39E5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3141663"/>
              <a:ext cx="317500" cy="962025"/>
            </a:xfrm>
            <a:custGeom>
              <a:avLst/>
              <a:gdLst>
                <a:gd name="T0" fmla="*/ 3 w 42"/>
                <a:gd name="T1" fmla="*/ 3 h 127"/>
                <a:gd name="T2" fmla="*/ 4 w 42"/>
                <a:gd name="T3" fmla="*/ 2 h 127"/>
                <a:gd name="T4" fmla="*/ 14 w 42"/>
                <a:gd name="T5" fmla="*/ 2 h 127"/>
                <a:gd name="T6" fmla="*/ 22 w 42"/>
                <a:gd name="T7" fmla="*/ 38 h 127"/>
                <a:gd name="T8" fmla="*/ 34 w 42"/>
                <a:gd name="T9" fmla="*/ 95 h 127"/>
                <a:gd name="T10" fmla="*/ 42 w 42"/>
                <a:gd name="T11" fmla="*/ 125 h 127"/>
                <a:gd name="T12" fmla="*/ 33 w 42"/>
                <a:gd name="T13" fmla="*/ 125 h 127"/>
                <a:gd name="T14" fmla="*/ 22 w 42"/>
                <a:gd name="T15" fmla="*/ 99 h 127"/>
                <a:gd name="T16" fmla="*/ 22 w 42"/>
                <a:gd name="T17" fmla="*/ 96 h 127"/>
                <a:gd name="T18" fmla="*/ 3 w 42"/>
                <a:gd name="T19" fmla="*/ 14 h 127"/>
                <a:gd name="T20" fmla="*/ 3 w 42"/>
                <a:gd name="T21" fmla="*/ 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127">
                  <a:moveTo>
                    <a:pt x="3" y="3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7" y="2"/>
                    <a:pt x="10" y="0"/>
                    <a:pt x="14" y="2"/>
                  </a:cubicBezTo>
                  <a:cubicBezTo>
                    <a:pt x="16" y="14"/>
                    <a:pt x="19" y="26"/>
                    <a:pt x="22" y="38"/>
                  </a:cubicBezTo>
                  <a:cubicBezTo>
                    <a:pt x="27" y="57"/>
                    <a:pt x="30" y="76"/>
                    <a:pt x="34" y="95"/>
                  </a:cubicBezTo>
                  <a:cubicBezTo>
                    <a:pt x="37" y="105"/>
                    <a:pt x="39" y="115"/>
                    <a:pt x="42" y="125"/>
                  </a:cubicBezTo>
                  <a:cubicBezTo>
                    <a:pt x="39" y="127"/>
                    <a:pt x="36" y="127"/>
                    <a:pt x="33" y="125"/>
                  </a:cubicBezTo>
                  <a:cubicBezTo>
                    <a:pt x="30" y="116"/>
                    <a:pt x="24" y="109"/>
                    <a:pt x="22" y="99"/>
                  </a:cubicBezTo>
                  <a:cubicBezTo>
                    <a:pt x="23" y="98"/>
                    <a:pt x="22" y="97"/>
                    <a:pt x="22" y="96"/>
                  </a:cubicBezTo>
                  <a:cubicBezTo>
                    <a:pt x="14" y="69"/>
                    <a:pt x="10" y="41"/>
                    <a:pt x="3" y="14"/>
                  </a:cubicBezTo>
                  <a:cubicBezTo>
                    <a:pt x="2" y="11"/>
                    <a:pt x="0" y="7"/>
                    <a:pt x="3" y="3"/>
                  </a:cubicBezTo>
                  <a:close/>
                </a:path>
              </a:pathLst>
            </a:custGeom>
            <a:solidFill>
              <a:srgbClr val="DFAB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0" name="Freeform 78">
              <a:extLst>
                <a:ext uri="{FF2B5EF4-FFF2-40B4-BE49-F238E27FC236}">
                  <a16:creationId xmlns:a16="http://schemas.microsoft.com/office/drawing/2014/main" id="{279C43E5-0C8A-F5BE-6A5C-CA9BAA3A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027363"/>
              <a:ext cx="211138" cy="969963"/>
            </a:xfrm>
            <a:custGeom>
              <a:avLst/>
              <a:gdLst>
                <a:gd name="T0" fmla="*/ 28 w 28"/>
                <a:gd name="T1" fmla="*/ 6 h 128"/>
                <a:gd name="T2" fmla="*/ 20 w 28"/>
                <a:gd name="T3" fmla="*/ 15 h 128"/>
                <a:gd name="T4" fmla="*/ 6 w 28"/>
                <a:gd name="T5" fmla="*/ 84 h 128"/>
                <a:gd name="T6" fmla="*/ 3 w 28"/>
                <a:gd name="T7" fmla="*/ 120 h 128"/>
                <a:gd name="T8" fmla="*/ 2 w 28"/>
                <a:gd name="T9" fmla="*/ 128 h 128"/>
                <a:gd name="T10" fmla="*/ 1 w 28"/>
                <a:gd name="T11" fmla="*/ 79 h 128"/>
                <a:gd name="T12" fmla="*/ 1 w 28"/>
                <a:gd name="T13" fmla="*/ 43 h 128"/>
                <a:gd name="T14" fmla="*/ 9 w 28"/>
                <a:gd name="T15" fmla="*/ 6 h 128"/>
                <a:gd name="T16" fmla="*/ 16 w 28"/>
                <a:gd name="T17" fmla="*/ 2 h 128"/>
                <a:gd name="T18" fmla="*/ 24 w 28"/>
                <a:gd name="T19" fmla="*/ 5 h 128"/>
                <a:gd name="T20" fmla="*/ 28 w 28"/>
                <a:gd name="T21" fmla="*/ 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28">
                  <a:moveTo>
                    <a:pt x="28" y="6"/>
                  </a:moveTo>
                  <a:cubicBezTo>
                    <a:pt x="23" y="6"/>
                    <a:pt x="21" y="9"/>
                    <a:pt x="20" y="15"/>
                  </a:cubicBezTo>
                  <a:cubicBezTo>
                    <a:pt x="16" y="39"/>
                    <a:pt x="12" y="62"/>
                    <a:pt x="6" y="84"/>
                  </a:cubicBezTo>
                  <a:cubicBezTo>
                    <a:pt x="3" y="96"/>
                    <a:pt x="4" y="108"/>
                    <a:pt x="3" y="120"/>
                  </a:cubicBezTo>
                  <a:cubicBezTo>
                    <a:pt x="3" y="123"/>
                    <a:pt x="4" y="125"/>
                    <a:pt x="2" y="128"/>
                  </a:cubicBezTo>
                  <a:cubicBezTo>
                    <a:pt x="2" y="112"/>
                    <a:pt x="0" y="96"/>
                    <a:pt x="1" y="79"/>
                  </a:cubicBezTo>
                  <a:cubicBezTo>
                    <a:pt x="2" y="67"/>
                    <a:pt x="1" y="55"/>
                    <a:pt x="1" y="43"/>
                  </a:cubicBezTo>
                  <a:cubicBezTo>
                    <a:pt x="6" y="31"/>
                    <a:pt x="7" y="19"/>
                    <a:pt x="9" y="6"/>
                  </a:cubicBezTo>
                  <a:cubicBezTo>
                    <a:pt x="10" y="1"/>
                    <a:pt x="12" y="0"/>
                    <a:pt x="16" y="2"/>
                  </a:cubicBezTo>
                  <a:cubicBezTo>
                    <a:pt x="18" y="4"/>
                    <a:pt x="21" y="6"/>
                    <a:pt x="24" y="5"/>
                  </a:cubicBezTo>
                  <a:cubicBezTo>
                    <a:pt x="26" y="6"/>
                    <a:pt x="27" y="6"/>
                    <a:pt x="28" y="6"/>
                  </a:cubicBezTo>
                  <a:close/>
                </a:path>
              </a:pathLst>
            </a:custGeom>
            <a:solidFill>
              <a:srgbClr val="D29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1" name="Freeform 79">
              <a:extLst>
                <a:ext uri="{FF2B5EF4-FFF2-40B4-BE49-F238E27FC236}">
                  <a16:creationId xmlns:a16="http://schemas.microsoft.com/office/drawing/2014/main" id="{1BF9793C-0346-FE91-A59B-8BE498874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8925" y="4035425"/>
              <a:ext cx="211138" cy="682625"/>
            </a:xfrm>
            <a:custGeom>
              <a:avLst/>
              <a:gdLst>
                <a:gd name="T0" fmla="*/ 25 w 28"/>
                <a:gd name="T1" fmla="*/ 4 h 90"/>
                <a:gd name="T2" fmla="*/ 28 w 28"/>
                <a:gd name="T3" fmla="*/ 7 h 90"/>
                <a:gd name="T4" fmla="*/ 22 w 28"/>
                <a:gd name="T5" fmla="*/ 37 h 90"/>
                <a:gd name="T6" fmla="*/ 12 w 28"/>
                <a:gd name="T7" fmla="*/ 79 h 90"/>
                <a:gd name="T8" fmla="*/ 5 w 28"/>
                <a:gd name="T9" fmla="*/ 89 h 90"/>
                <a:gd name="T10" fmla="*/ 2 w 28"/>
                <a:gd name="T11" fmla="*/ 79 h 90"/>
                <a:gd name="T12" fmla="*/ 1 w 28"/>
                <a:gd name="T13" fmla="*/ 51 h 90"/>
                <a:gd name="T14" fmla="*/ 4 w 28"/>
                <a:gd name="T15" fmla="*/ 56 h 90"/>
                <a:gd name="T16" fmla="*/ 3 w 28"/>
                <a:gd name="T17" fmla="*/ 62 h 90"/>
                <a:gd name="T18" fmla="*/ 4 w 28"/>
                <a:gd name="T19" fmla="*/ 62 h 90"/>
                <a:gd name="T20" fmla="*/ 3 w 28"/>
                <a:gd name="T21" fmla="*/ 62 h 90"/>
                <a:gd name="T22" fmla="*/ 6 w 28"/>
                <a:gd name="T23" fmla="*/ 42 h 90"/>
                <a:gd name="T24" fmla="*/ 13 w 28"/>
                <a:gd name="T25" fmla="*/ 10 h 90"/>
                <a:gd name="T26" fmla="*/ 11 w 28"/>
                <a:gd name="T27" fmla="*/ 6 h 90"/>
                <a:gd name="T28" fmla="*/ 7 w 28"/>
                <a:gd name="T29" fmla="*/ 3 h 90"/>
                <a:gd name="T30" fmla="*/ 15 w 28"/>
                <a:gd name="T31" fmla="*/ 1 h 90"/>
                <a:gd name="T32" fmla="*/ 25 w 28"/>
                <a:gd name="T33" fmla="*/ 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90">
                  <a:moveTo>
                    <a:pt x="25" y="4"/>
                  </a:moveTo>
                  <a:cubicBezTo>
                    <a:pt x="26" y="5"/>
                    <a:pt x="27" y="6"/>
                    <a:pt x="28" y="7"/>
                  </a:cubicBezTo>
                  <a:cubicBezTo>
                    <a:pt x="26" y="17"/>
                    <a:pt x="24" y="27"/>
                    <a:pt x="22" y="37"/>
                  </a:cubicBezTo>
                  <a:cubicBezTo>
                    <a:pt x="19" y="51"/>
                    <a:pt x="16" y="65"/>
                    <a:pt x="12" y="79"/>
                  </a:cubicBezTo>
                  <a:cubicBezTo>
                    <a:pt x="11" y="84"/>
                    <a:pt x="10" y="90"/>
                    <a:pt x="5" y="89"/>
                  </a:cubicBezTo>
                  <a:cubicBezTo>
                    <a:pt x="0" y="89"/>
                    <a:pt x="3" y="83"/>
                    <a:pt x="2" y="79"/>
                  </a:cubicBezTo>
                  <a:cubicBezTo>
                    <a:pt x="1" y="70"/>
                    <a:pt x="1" y="61"/>
                    <a:pt x="1" y="51"/>
                  </a:cubicBezTo>
                  <a:cubicBezTo>
                    <a:pt x="4" y="51"/>
                    <a:pt x="4" y="54"/>
                    <a:pt x="4" y="56"/>
                  </a:cubicBezTo>
                  <a:cubicBezTo>
                    <a:pt x="4" y="58"/>
                    <a:pt x="3" y="60"/>
                    <a:pt x="3" y="62"/>
                  </a:cubicBezTo>
                  <a:cubicBezTo>
                    <a:pt x="3" y="63"/>
                    <a:pt x="4" y="62"/>
                    <a:pt x="4" y="62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55"/>
                    <a:pt x="4" y="48"/>
                    <a:pt x="6" y="42"/>
                  </a:cubicBezTo>
                  <a:cubicBezTo>
                    <a:pt x="10" y="31"/>
                    <a:pt x="11" y="21"/>
                    <a:pt x="13" y="10"/>
                  </a:cubicBezTo>
                  <a:cubicBezTo>
                    <a:pt x="13" y="8"/>
                    <a:pt x="13" y="7"/>
                    <a:pt x="11" y="6"/>
                  </a:cubicBezTo>
                  <a:cubicBezTo>
                    <a:pt x="9" y="5"/>
                    <a:pt x="8" y="5"/>
                    <a:pt x="7" y="3"/>
                  </a:cubicBezTo>
                  <a:cubicBezTo>
                    <a:pt x="10" y="1"/>
                    <a:pt x="12" y="0"/>
                    <a:pt x="15" y="1"/>
                  </a:cubicBezTo>
                  <a:cubicBezTo>
                    <a:pt x="19" y="1"/>
                    <a:pt x="22" y="3"/>
                    <a:pt x="25" y="4"/>
                  </a:cubicBezTo>
                  <a:close/>
                </a:path>
              </a:pathLst>
            </a:custGeom>
            <a:solidFill>
              <a:srgbClr val="FCD9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2" name="Freeform 80">
              <a:extLst>
                <a:ext uri="{FF2B5EF4-FFF2-40B4-BE49-F238E27FC236}">
                  <a16:creationId xmlns:a16="http://schemas.microsoft.com/office/drawing/2014/main" id="{8922A760-BC18-2B2F-8955-95A60C579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375" y="3475038"/>
              <a:ext cx="581025" cy="522288"/>
            </a:xfrm>
            <a:custGeom>
              <a:avLst/>
              <a:gdLst>
                <a:gd name="T0" fmla="*/ 77 w 77"/>
                <a:gd name="T1" fmla="*/ 68 h 69"/>
                <a:gd name="T2" fmla="*/ 76 w 77"/>
                <a:gd name="T3" fmla="*/ 68 h 69"/>
                <a:gd name="T4" fmla="*/ 54 w 77"/>
                <a:gd name="T5" fmla="*/ 53 h 69"/>
                <a:gd name="T6" fmla="*/ 15 w 77"/>
                <a:gd name="T7" fmla="*/ 22 h 69"/>
                <a:gd name="T8" fmla="*/ 1 w 77"/>
                <a:gd name="T9" fmla="*/ 11 h 69"/>
                <a:gd name="T10" fmla="*/ 0 w 77"/>
                <a:gd name="T11" fmla="*/ 10 h 69"/>
                <a:gd name="T12" fmla="*/ 6 w 77"/>
                <a:gd name="T13" fmla="*/ 3 h 69"/>
                <a:gd name="T14" fmla="*/ 8 w 77"/>
                <a:gd name="T15" fmla="*/ 0 h 69"/>
                <a:gd name="T16" fmla="*/ 24 w 77"/>
                <a:gd name="T17" fmla="*/ 13 h 69"/>
                <a:gd name="T18" fmla="*/ 36 w 77"/>
                <a:gd name="T19" fmla="*/ 19 h 69"/>
                <a:gd name="T20" fmla="*/ 68 w 77"/>
                <a:gd name="T21" fmla="*/ 56 h 69"/>
                <a:gd name="T22" fmla="*/ 77 w 77"/>
                <a:gd name="T23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7" h="69">
                  <a:moveTo>
                    <a:pt x="77" y="68"/>
                  </a:moveTo>
                  <a:cubicBezTo>
                    <a:pt x="77" y="68"/>
                    <a:pt x="76" y="69"/>
                    <a:pt x="76" y="68"/>
                  </a:cubicBezTo>
                  <a:cubicBezTo>
                    <a:pt x="68" y="63"/>
                    <a:pt x="61" y="58"/>
                    <a:pt x="54" y="53"/>
                  </a:cubicBezTo>
                  <a:cubicBezTo>
                    <a:pt x="41" y="42"/>
                    <a:pt x="28" y="32"/>
                    <a:pt x="15" y="22"/>
                  </a:cubicBezTo>
                  <a:cubicBezTo>
                    <a:pt x="11" y="18"/>
                    <a:pt x="8" y="12"/>
                    <a:pt x="1" y="11"/>
                  </a:cubicBezTo>
                  <a:cubicBezTo>
                    <a:pt x="1" y="11"/>
                    <a:pt x="1" y="10"/>
                    <a:pt x="0" y="10"/>
                  </a:cubicBezTo>
                  <a:cubicBezTo>
                    <a:pt x="2" y="7"/>
                    <a:pt x="4" y="5"/>
                    <a:pt x="6" y="3"/>
                  </a:cubicBezTo>
                  <a:cubicBezTo>
                    <a:pt x="6" y="2"/>
                    <a:pt x="7" y="1"/>
                    <a:pt x="8" y="0"/>
                  </a:cubicBezTo>
                  <a:cubicBezTo>
                    <a:pt x="14" y="4"/>
                    <a:pt x="19" y="8"/>
                    <a:pt x="24" y="13"/>
                  </a:cubicBezTo>
                  <a:cubicBezTo>
                    <a:pt x="28" y="16"/>
                    <a:pt x="31" y="19"/>
                    <a:pt x="36" y="19"/>
                  </a:cubicBezTo>
                  <a:cubicBezTo>
                    <a:pt x="46" y="32"/>
                    <a:pt x="57" y="44"/>
                    <a:pt x="68" y="56"/>
                  </a:cubicBezTo>
                  <a:cubicBezTo>
                    <a:pt x="71" y="60"/>
                    <a:pt x="74" y="64"/>
                    <a:pt x="77" y="68"/>
                  </a:cubicBezTo>
                  <a:close/>
                </a:path>
              </a:pathLst>
            </a:custGeom>
            <a:solidFill>
              <a:srgbClr val="EEC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3" name="Freeform 81">
              <a:extLst>
                <a:ext uri="{FF2B5EF4-FFF2-40B4-BE49-F238E27FC236}">
                  <a16:creationId xmlns:a16="http://schemas.microsoft.com/office/drawing/2014/main" id="{43DE93AB-AB9E-A78F-D191-E634BDAE3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4538" y="3148013"/>
              <a:ext cx="249238" cy="744538"/>
            </a:xfrm>
            <a:custGeom>
              <a:avLst/>
              <a:gdLst>
                <a:gd name="T0" fmla="*/ 12 w 33"/>
                <a:gd name="T1" fmla="*/ 2 h 98"/>
                <a:gd name="T2" fmla="*/ 22 w 33"/>
                <a:gd name="T3" fmla="*/ 48 h 98"/>
                <a:gd name="T4" fmla="*/ 32 w 33"/>
                <a:gd name="T5" fmla="*/ 92 h 98"/>
                <a:gd name="T6" fmla="*/ 31 w 33"/>
                <a:gd name="T7" fmla="*/ 98 h 98"/>
                <a:gd name="T8" fmla="*/ 16 w 33"/>
                <a:gd name="T9" fmla="*/ 69 h 98"/>
                <a:gd name="T10" fmla="*/ 10 w 33"/>
                <a:gd name="T11" fmla="*/ 52 h 98"/>
                <a:gd name="T12" fmla="*/ 0 w 33"/>
                <a:gd name="T13" fmla="*/ 6 h 98"/>
                <a:gd name="T14" fmla="*/ 0 w 33"/>
                <a:gd name="T15" fmla="*/ 1 h 98"/>
                <a:gd name="T16" fmla="*/ 0 w 33"/>
                <a:gd name="T17" fmla="*/ 0 h 98"/>
                <a:gd name="T18" fmla="*/ 1 w 33"/>
                <a:gd name="T19" fmla="*/ 0 h 98"/>
                <a:gd name="T20" fmla="*/ 12 w 33"/>
                <a:gd name="T21" fmla="*/ 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98">
                  <a:moveTo>
                    <a:pt x="12" y="2"/>
                  </a:moveTo>
                  <a:cubicBezTo>
                    <a:pt x="14" y="17"/>
                    <a:pt x="19" y="32"/>
                    <a:pt x="22" y="48"/>
                  </a:cubicBezTo>
                  <a:cubicBezTo>
                    <a:pt x="25" y="62"/>
                    <a:pt x="27" y="77"/>
                    <a:pt x="32" y="92"/>
                  </a:cubicBezTo>
                  <a:cubicBezTo>
                    <a:pt x="33" y="94"/>
                    <a:pt x="33" y="97"/>
                    <a:pt x="31" y="98"/>
                  </a:cubicBezTo>
                  <a:cubicBezTo>
                    <a:pt x="25" y="89"/>
                    <a:pt x="21" y="79"/>
                    <a:pt x="16" y="69"/>
                  </a:cubicBezTo>
                  <a:cubicBezTo>
                    <a:pt x="15" y="63"/>
                    <a:pt x="12" y="58"/>
                    <a:pt x="10" y="52"/>
                  </a:cubicBezTo>
                  <a:cubicBezTo>
                    <a:pt x="8" y="36"/>
                    <a:pt x="4" y="21"/>
                    <a:pt x="0" y="6"/>
                  </a:cubicBezTo>
                  <a:cubicBezTo>
                    <a:pt x="0" y="4"/>
                    <a:pt x="0" y="2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5" y="0"/>
                    <a:pt x="9" y="1"/>
                    <a:pt x="12" y="2"/>
                  </a:cubicBezTo>
                  <a:close/>
                </a:path>
              </a:pathLst>
            </a:custGeom>
            <a:solidFill>
              <a:srgbClr val="D296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4" name="Freeform 82">
              <a:extLst>
                <a:ext uri="{FF2B5EF4-FFF2-40B4-BE49-F238E27FC236}">
                  <a16:creationId xmlns:a16="http://schemas.microsoft.com/office/drawing/2014/main" id="{40EC1314-51F9-369F-47C3-DC4C5F8AF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875" y="3065463"/>
              <a:ext cx="196850" cy="849313"/>
            </a:xfrm>
            <a:custGeom>
              <a:avLst/>
              <a:gdLst>
                <a:gd name="T0" fmla="*/ 26 w 26"/>
                <a:gd name="T1" fmla="*/ 108 h 112"/>
                <a:gd name="T2" fmla="*/ 25 w 26"/>
                <a:gd name="T3" fmla="*/ 112 h 112"/>
                <a:gd name="T4" fmla="*/ 14 w 26"/>
                <a:gd name="T5" fmla="*/ 68 h 112"/>
                <a:gd name="T6" fmla="*/ 4 w 26"/>
                <a:gd name="T7" fmla="*/ 15 h 112"/>
                <a:gd name="T8" fmla="*/ 3 w 26"/>
                <a:gd name="T9" fmla="*/ 2 h 112"/>
                <a:gd name="T10" fmla="*/ 4 w 26"/>
                <a:gd name="T11" fmla="*/ 1 h 112"/>
                <a:gd name="T12" fmla="*/ 6 w 26"/>
                <a:gd name="T13" fmla="*/ 0 h 112"/>
                <a:gd name="T14" fmla="*/ 8 w 26"/>
                <a:gd name="T15" fmla="*/ 0 h 112"/>
                <a:gd name="T16" fmla="*/ 11 w 26"/>
                <a:gd name="T17" fmla="*/ 1 h 112"/>
                <a:gd name="T18" fmla="*/ 18 w 26"/>
                <a:gd name="T19" fmla="*/ 35 h 112"/>
                <a:gd name="T20" fmla="*/ 22 w 26"/>
                <a:gd name="T21" fmla="*/ 60 h 112"/>
                <a:gd name="T22" fmla="*/ 23 w 26"/>
                <a:gd name="T23" fmla="*/ 51 h 112"/>
                <a:gd name="T24" fmla="*/ 24 w 26"/>
                <a:gd name="T25" fmla="*/ 56 h 112"/>
                <a:gd name="T26" fmla="*/ 26 w 26"/>
                <a:gd name="T27" fmla="*/ 10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112">
                  <a:moveTo>
                    <a:pt x="26" y="108"/>
                  </a:moveTo>
                  <a:cubicBezTo>
                    <a:pt x="26" y="109"/>
                    <a:pt x="26" y="110"/>
                    <a:pt x="25" y="112"/>
                  </a:cubicBezTo>
                  <a:cubicBezTo>
                    <a:pt x="22" y="96"/>
                    <a:pt x="17" y="82"/>
                    <a:pt x="14" y="68"/>
                  </a:cubicBezTo>
                  <a:cubicBezTo>
                    <a:pt x="11" y="50"/>
                    <a:pt x="7" y="33"/>
                    <a:pt x="4" y="15"/>
                  </a:cubicBezTo>
                  <a:cubicBezTo>
                    <a:pt x="4" y="11"/>
                    <a:pt x="0" y="7"/>
                    <a:pt x="3" y="2"/>
                  </a:cubicBezTo>
                  <a:cubicBezTo>
                    <a:pt x="3" y="2"/>
                    <a:pt x="4" y="1"/>
                    <a:pt x="4" y="1"/>
                  </a:cubicBezTo>
                  <a:cubicBezTo>
                    <a:pt x="5" y="0"/>
                    <a:pt x="5" y="0"/>
                    <a:pt x="6" y="0"/>
                  </a:cubicBezTo>
                  <a:cubicBezTo>
                    <a:pt x="7" y="0"/>
                    <a:pt x="7" y="0"/>
                    <a:pt x="8" y="0"/>
                  </a:cubicBezTo>
                  <a:cubicBezTo>
                    <a:pt x="9" y="0"/>
                    <a:pt x="10" y="1"/>
                    <a:pt x="11" y="1"/>
                  </a:cubicBezTo>
                  <a:cubicBezTo>
                    <a:pt x="12" y="12"/>
                    <a:pt x="13" y="24"/>
                    <a:pt x="18" y="35"/>
                  </a:cubicBezTo>
                  <a:cubicBezTo>
                    <a:pt x="22" y="43"/>
                    <a:pt x="23" y="51"/>
                    <a:pt x="22" y="60"/>
                  </a:cubicBezTo>
                  <a:cubicBezTo>
                    <a:pt x="23" y="57"/>
                    <a:pt x="22" y="54"/>
                    <a:pt x="23" y="51"/>
                  </a:cubicBezTo>
                  <a:cubicBezTo>
                    <a:pt x="24" y="53"/>
                    <a:pt x="24" y="54"/>
                    <a:pt x="24" y="56"/>
                  </a:cubicBezTo>
                  <a:cubicBezTo>
                    <a:pt x="25" y="73"/>
                    <a:pt x="25" y="91"/>
                    <a:pt x="26" y="108"/>
                  </a:cubicBezTo>
                  <a:close/>
                </a:path>
              </a:pathLst>
            </a:custGeom>
            <a:solidFill>
              <a:srgbClr val="F1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5" name="Freeform 83">
              <a:extLst>
                <a:ext uri="{FF2B5EF4-FFF2-40B4-BE49-F238E27FC236}">
                  <a16:creationId xmlns:a16="http://schemas.microsoft.com/office/drawing/2014/main" id="{DA804EB5-EBD9-C992-CB8D-CAA20C5DF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325" y="3740150"/>
              <a:ext cx="619125" cy="523875"/>
            </a:xfrm>
            <a:custGeom>
              <a:avLst/>
              <a:gdLst>
                <a:gd name="T0" fmla="*/ 0 w 82"/>
                <a:gd name="T1" fmla="*/ 69 h 69"/>
                <a:gd name="T2" fmla="*/ 4 w 82"/>
                <a:gd name="T3" fmla="*/ 61 h 69"/>
                <a:gd name="T4" fmla="*/ 53 w 82"/>
                <a:gd name="T5" fmla="*/ 18 h 69"/>
                <a:gd name="T6" fmla="*/ 73 w 82"/>
                <a:gd name="T7" fmla="*/ 0 h 69"/>
                <a:gd name="T8" fmla="*/ 82 w 82"/>
                <a:gd name="T9" fmla="*/ 6 h 69"/>
                <a:gd name="T10" fmla="*/ 82 w 82"/>
                <a:gd name="T11" fmla="*/ 7 h 69"/>
                <a:gd name="T12" fmla="*/ 81 w 82"/>
                <a:gd name="T13" fmla="*/ 9 h 69"/>
                <a:gd name="T14" fmla="*/ 62 w 82"/>
                <a:gd name="T15" fmla="*/ 23 h 69"/>
                <a:gd name="T16" fmla="*/ 36 w 82"/>
                <a:gd name="T17" fmla="*/ 46 h 69"/>
                <a:gd name="T18" fmla="*/ 0 w 82"/>
                <a:gd name="T1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69">
                  <a:moveTo>
                    <a:pt x="0" y="69"/>
                  </a:moveTo>
                  <a:cubicBezTo>
                    <a:pt x="0" y="65"/>
                    <a:pt x="2" y="63"/>
                    <a:pt x="4" y="61"/>
                  </a:cubicBezTo>
                  <a:cubicBezTo>
                    <a:pt x="20" y="46"/>
                    <a:pt x="36" y="31"/>
                    <a:pt x="53" y="18"/>
                  </a:cubicBezTo>
                  <a:cubicBezTo>
                    <a:pt x="60" y="12"/>
                    <a:pt x="66" y="6"/>
                    <a:pt x="73" y="0"/>
                  </a:cubicBezTo>
                  <a:cubicBezTo>
                    <a:pt x="77" y="1"/>
                    <a:pt x="78" y="5"/>
                    <a:pt x="82" y="6"/>
                  </a:cubicBezTo>
                  <a:cubicBezTo>
                    <a:pt x="82" y="6"/>
                    <a:pt x="82" y="7"/>
                    <a:pt x="82" y="7"/>
                  </a:cubicBezTo>
                  <a:cubicBezTo>
                    <a:pt x="82" y="8"/>
                    <a:pt x="82" y="9"/>
                    <a:pt x="81" y="9"/>
                  </a:cubicBezTo>
                  <a:cubicBezTo>
                    <a:pt x="73" y="11"/>
                    <a:pt x="68" y="18"/>
                    <a:pt x="62" y="23"/>
                  </a:cubicBezTo>
                  <a:cubicBezTo>
                    <a:pt x="53" y="30"/>
                    <a:pt x="44" y="38"/>
                    <a:pt x="36" y="46"/>
                  </a:cubicBezTo>
                  <a:cubicBezTo>
                    <a:pt x="24" y="55"/>
                    <a:pt x="12" y="61"/>
                    <a:pt x="0" y="69"/>
                  </a:cubicBezTo>
                  <a:close/>
                </a:path>
              </a:pathLst>
            </a:custGeom>
            <a:solidFill>
              <a:srgbClr val="EFCF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6" name="Freeform 84">
              <a:extLst>
                <a:ext uri="{FF2B5EF4-FFF2-40B4-BE49-F238E27FC236}">
                  <a16:creationId xmlns:a16="http://schemas.microsoft.com/office/drawing/2014/main" id="{3262A67D-4309-5104-A9ED-DF693285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975" y="4065588"/>
              <a:ext cx="203200" cy="652463"/>
            </a:xfrm>
            <a:custGeom>
              <a:avLst/>
              <a:gdLst>
                <a:gd name="T0" fmla="*/ 3 w 27"/>
                <a:gd name="T1" fmla="*/ 0 h 86"/>
                <a:gd name="T2" fmla="*/ 14 w 27"/>
                <a:gd name="T3" fmla="*/ 0 h 86"/>
                <a:gd name="T4" fmla="*/ 17 w 27"/>
                <a:gd name="T5" fmla="*/ 23 h 86"/>
                <a:gd name="T6" fmla="*/ 24 w 27"/>
                <a:gd name="T7" fmla="*/ 56 h 86"/>
                <a:gd name="T8" fmla="*/ 24 w 27"/>
                <a:gd name="T9" fmla="*/ 69 h 86"/>
                <a:gd name="T10" fmla="*/ 25 w 27"/>
                <a:gd name="T11" fmla="*/ 56 h 86"/>
                <a:gd name="T12" fmla="*/ 26 w 27"/>
                <a:gd name="T13" fmla="*/ 82 h 86"/>
                <a:gd name="T14" fmla="*/ 24 w 27"/>
                <a:gd name="T15" fmla="*/ 86 h 86"/>
                <a:gd name="T16" fmla="*/ 20 w 27"/>
                <a:gd name="T17" fmla="*/ 83 h 86"/>
                <a:gd name="T18" fmla="*/ 14 w 27"/>
                <a:gd name="T19" fmla="*/ 71 h 86"/>
                <a:gd name="T20" fmla="*/ 12 w 27"/>
                <a:gd name="T21" fmla="*/ 62 h 86"/>
                <a:gd name="T22" fmla="*/ 9 w 27"/>
                <a:gd name="T23" fmla="*/ 42 h 86"/>
                <a:gd name="T24" fmla="*/ 1 w 27"/>
                <a:gd name="T25" fmla="*/ 7 h 86"/>
                <a:gd name="T26" fmla="*/ 1 w 27"/>
                <a:gd name="T27" fmla="*/ 2 h 86"/>
                <a:gd name="T28" fmla="*/ 3 w 27"/>
                <a:gd name="T2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" h="86">
                  <a:moveTo>
                    <a:pt x="3" y="0"/>
                  </a:moveTo>
                  <a:cubicBezTo>
                    <a:pt x="7" y="0"/>
                    <a:pt x="10" y="0"/>
                    <a:pt x="14" y="0"/>
                  </a:cubicBezTo>
                  <a:cubicBezTo>
                    <a:pt x="12" y="8"/>
                    <a:pt x="15" y="15"/>
                    <a:pt x="17" y="23"/>
                  </a:cubicBezTo>
                  <a:cubicBezTo>
                    <a:pt x="18" y="34"/>
                    <a:pt x="20" y="45"/>
                    <a:pt x="24" y="56"/>
                  </a:cubicBezTo>
                  <a:cubicBezTo>
                    <a:pt x="24" y="60"/>
                    <a:pt x="24" y="64"/>
                    <a:pt x="24" y="69"/>
                  </a:cubicBezTo>
                  <a:cubicBezTo>
                    <a:pt x="25" y="65"/>
                    <a:pt x="23" y="60"/>
                    <a:pt x="25" y="56"/>
                  </a:cubicBezTo>
                  <a:cubicBezTo>
                    <a:pt x="27" y="65"/>
                    <a:pt x="26" y="74"/>
                    <a:pt x="26" y="82"/>
                  </a:cubicBezTo>
                  <a:cubicBezTo>
                    <a:pt x="26" y="84"/>
                    <a:pt x="26" y="85"/>
                    <a:pt x="24" y="86"/>
                  </a:cubicBezTo>
                  <a:cubicBezTo>
                    <a:pt x="22" y="86"/>
                    <a:pt x="21" y="85"/>
                    <a:pt x="20" y="83"/>
                  </a:cubicBezTo>
                  <a:cubicBezTo>
                    <a:pt x="18" y="79"/>
                    <a:pt x="16" y="75"/>
                    <a:pt x="14" y="71"/>
                  </a:cubicBezTo>
                  <a:cubicBezTo>
                    <a:pt x="16" y="68"/>
                    <a:pt x="12" y="66"/>
                    <a:pt x="12" y="62"/>
                  </a:cubicBezTo>
                  <a:cubicBezTo>
                    <a:pt x="12" y="55"/>
                    <a:pt x="10" y="48"/>
                    <a:pt x="9" y="42"/>
                  </a:cubicBezTo>
                  <a:cubicBezTo>
                    <a:pt x="6" y="30"/>
                    <a:pt x="5" y="18"/>
                    <a:pt x="1" y="7"/>
                  </a:cubicBezTo>
                  <a:cubicBezTo>
                    <a:pt x="0" y="5"/>
                    <a:pt x="1" y="3"/>
                    <a:pt x="1" y="2"/>
                  </a:cubicBezTo>
                  <a:cubicBezTo>
                    <a:pt x="2" y="1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91B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7" name="Freeform 85">
              <a:extLst>
                <a:ext uri="{FF2B5EF4-FFF2-40B4-BE49-F238E27FC236}">
                  <a16:creationId xmlns:a16="http://schemas.microsoft.com/office/drawing/2014/main" id="{4D2FD5DE-3C5F-E85E-8D34-94EA8D4BC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450" y="4248150"/>
              <a:ext cx="528638" cy="469900"/>
            </a:xfrm>
            <a:custGeom>
              <a:avLst/>
              <a:gdLst>
                <a:gd name="T0" fmla="*/ 66 w 70"/>
                <a:gd name="T1" fmla="*/ 3 h 62"/>
                <a:gd name="T2" fmla="*/ 68 w 70"/>
                <a:gd name="T3" fmla="*/ 5 h 62"/>
                <a:gd name="T4" fmla="*/ 64 w 70"/>
                <a:gd name="T5" fmla="*/ 14 h 62"/>
                <a:gd name="T6" fmla="*/ 25 w 70"/>
                <a:gd name="T7" fmla="*/ 46 h 62"/>
                <a:gd name="T8" fmla="*/ 17 w 70"/>
                <a:gd name="T9" fmla="*/ 53 h 62"/>
                <a:gd name="T10" fmla="*/ 9 w 70"/>
                <a:gd name="T11" fmla="*/ 58 h 62"/>
                <a:gd name="T12" fmla="*/ 3 w 70"/>
                <a:gd name="T13" fmla="*/ 60 h 62"/>
                <a:gd name="T14" fmla="*/ 3 w 70"/>
                <a:gd name="T15" fmla="*/ 54 h 62"/>
                <a:gd name="T16" fmla="*/ 11 w 70"/>
                <a:gd name="T17" fmla="*/ 45 h 62"/>
                <a:gd name="T18" fmla="*/ 19 w 70"/>
                <a:gd name="T19" fmla="*/ 35 h 62"/>
                <a:gd name="T20" fmla="*/ 46 w 70"/>
                <a:gd name="T21" fmla="*/ 13 h 62"/>
                <a:gd name="T22" fmla="*/ 57 w 70"/>
                <a:gd name="T23" fmla="*/ 4 h 62"/>
                <a:gd name="T24" fmla="*/ 66 w 70"/>
                <a:gd name="T25" fmla="*/ 3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62">
                  <a:moveTo>
                    <a:pt x="66" y="3"/>
                  </a:moveTo>
                  <a:cubicBezTo>
                    <a:pt x="67" y="3"/>
                    <a:pt x="68" y="4"/>
                    <a:pt x="68" y="5"/>
                  </a:cubicBezTo>
                  <a:cubicBezTo>
                    <a:pt x="70" y="10"/>
                    <a:pt x="67" y="12"/>
                    <a:pt x="64" y="14"/>
                  </a:cubicBezTo>
                  <a:cubicBezTo>
                    <a:pt x="51" y="25"/>
                    <a:pt x="38" y="35"/>
                    <a:pt x="25" y="46"/>
                  </a:cubicBezTo>
                  <a:cubicBezTo>
                    <a:pt x="22" y="48"/>
                    <a:pt x="20" y="51"/>
                    <a:pt x="17" y="53"/>
                  </a:cubicBezTo>
                  <a:cubicBezTo>
                    <a:pt x="14" y="55"/>
                    <a:pt x="12" y="57"/>
                    <a:pt x="9" y="58"/>
                  </a:cubicBezTo>
                  <a:cubicBezTo>
                    <a:pt x="7" y="59"/>
                    <a:pt x="5" y="62"/>
                    <a:pt x="3" y="60"/>
                  </a:cubicBezTo>
                  <a:cubicBezTo>
                    <a:pt x="0" y="58"/>
                    <a:pt x="4" y="56"/>
                    <a:pt x="3" y="54"/>
                  </a:cubicBezTo>
                  <a:cubicBezTo>
                    <a:pt x="5" y="50"/>
                    <a:pt x="9" y="49"/>
                    <a:pt x="11" y="45"/>
                  </a:cubicBezTo>
                  <a:cubicBezTo>
                    <a:pt x="14" y="42"/>
                    <a:pt x="15" y="37"/>
                    <a:pt x="19" y="35"/>
                  </a:cubicBezTo>
                  <a:cubicBezTo>
                    <a:pt x="27" y="27"/>
                    <a:pt x="37" y="21"/>
                    <a:pt x="46" y="13"/>
                  </a:cubicBezTo>
                  <a:cubicBezTo>
                    <a:pt x="50" y="10"/>
                    <a:pt x="54" y="8"/>
                    <a:pt x="57" y="4"/>
                  </a:cubicBezTo>
                  <a:cubicBezTo>
                    <a:pt x="60" y="1"/>
                    <a:pt x="63" y="0"/>
                    <a:pt x="66" y="3"/>
                  </a:cubicBezTo>
                  <a:close/>
                </a:path>
              </a:pathLst>
            </a:custGeom>
            <a:solidFill>
              <a:srgbClr val="2D85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8" name="Freeform 86">
              <a:extLst>
                <a:ext uri="{FF2B5EF4-FFF2-40B4-BE49-F238E27FC236}">
                  <a16:creationId xmlns:a16="http://schemas.microsoft.com/office/drawing/2014/main" id="{6DF48F8D-73DE-A567-57DD-69A1A9A37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2300" y="3133725"/>
              <a:ext cx="217488" cy="811213"/>
            </a:xfrm>
            <a:custGeom>
              <a:avLst/>
              <a:gdLst>
                <a:gd name="T0" fmla="*/ 3 w 29"/>
                <a:gd name="T1" fmla="*/ 107 h 107"/>
                <a:gd name="T2" fmla="*/ 0 w 29"/>
                <a:gd name="T3" fmla="*/ 104 h 107"/>
                <a:gd name="T4" fmla="*/ 17 w 29"/>
                <a:gd name="T5" fmla="*/ 21 h 107"/>
                <a:gd name="T6" fmla="*/ 20 w 29"/>
                <a:gd name="T7" fmla="*/ 1 h 107"/>
                <a:gd name="T8" fmla="*/ 21 w 29"/>
                <a:gd name="T9" fmla="*/ 0 h 107"/>
                <a:gd name="T10" fmla="*/ 24 w 29"/>
                <a:gd name="T11" fmla="*/ 0 h 107"/>
                <a:gd name="T12" fmla="*/ 26 w 29"/>
                <a:gd name="T13" fmla="*/ 1 h 107"/>
                <a:gd name="T14" fmla="*/ 28 w 29"/>
                <a:gd name="T15" fmla="*/ 17 h 107"/>
                <a:gd name="T16" fmla="*/ 17 w 29"/>
                <a:gd name="T17" fmla="*/ 64 h 107"/>
                <a:gd name="T18" fmla="*/ 17 w 29"/>
                <a:gd name="T19" fmla="*/ 68 h 107"/>
                <a:gd name="T20" fmla="*/ 3 w 29"/>
                <a:gd name="T21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07">
                  <a:moveTo>
                    <a:pt x="3" y="107"/>
                  </a:moveTo>
                  <a:cubicBezTo>
                    <a:pt x="1" y="107"/>
                    <a:pt x="0" y="106"/>
                    <a:pt x="0" y="104"/>
                  </a:cubicBezTo>
                  <a:cubicBezTo>
                    <a:pt x="8" y="77"/>
                    <a:pt x="11" y="49"/>
                    <a:pt x="17" y="21"/>
                  </a:cubicBezTo>
                  <a:cubicBezTo>
                    <a:pt x="18" y="15"/>
                    <a:pt x="21" y="8"/>
                    <a:pt x="20" y="1"/>
                  </a:cubicBezTo>
                  <a:cubicBezTo>
                    <a:pt x="21" y="1"/>
                    <a:pt x="21" y="0"/>
                    <a:pt x="21" y="0"/>
                  </a:cubicBezTo>
                  <a:cubicBezTo>
                    <a:pt x="22" y="0"/>
                    <a:pt x="23" y="0"/>
                    <a:pt x="24" y="0"/>
                  </a:cubicBezTo>
                  <a:cubicBezTo>
                    <a:pt x="25" y="0"/>
                    <a:pt x="25" y="0"/>
                    <a:pt x="26" y="1"/>
                  </a:cubicBezTo>
                  <a:cubicBezTo>
                    <a:pt x="29" y="6"/>
                    <a:pt x="29" y="11"/>
                    <a:pt x="28" y="17"/>
                  </a:cubicBezTo>
                  <a:cubicBezTo>
                    <a:pt x="24" y="33"/>
                    <a:pt x="20" y="48"/>
                    <a:pt x="17" y="64"/>
                  </a:cubicBezTo>
                  <a:cubicBezTo>
                    <a:pt x="17" y="65"/>
                    <a:pt x="16" y="67"/>
                    <a:pt x="17" y="68"/>
                  </a:cubicBezTo>
                  <a:cubicBezTo>
                    <a:pt x="12" y="81"/>
                    <a:pt x="8" y="94"/>
                    <a:pt x="3" y="107"/>
                  </a:cubicBezTo>
                  <a:close/>
                </a:path>
              </a:pathLst>
            </a:custGeom>
            <a:solidFill>
              <a:srgbClr val="F2D1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89" name="Freeform 87">
              <a:extLst>
                <a:ext uri="{FF2B5EF4-FFF2-40B4-BE49-F238E27FC236}">
                  <a16:creationId xmlns:a16="http://schemas.microsoft.com/office/drawing/2014/main" id="{7FBD46FA-56DD-A7F7-DCD2-FDBBAD9F9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3406775"/>
              <a:ext cx="566738" cy="530225"/>
            </a:xfrm>
            <a:custGeom>
              <a:avLst/>
              <a:gdLst>
                <a:gd name="T0" fmla="*/ 71 w 75"/>
                <a:gd name="T1" fmla="*/ 8 h 70"/>
                <a:gd name="T2" fmla="*/ 70 w 75"/>
                <a:gd name="T3" fmla="*/ 14 h 70"/>
                <a:gd name="T4" fmla="*/ 27 w 75"/>
                <a:gd name="T5" fmla="*/ 51 h 70"/>
                <a:gd name="T6" fmla="*/ 20 w 75"/>
                <a:gd name="T7" fmla="*/ 57 h 70"/>
                <a:gd name="T8" fmla="*/ 18 w 75"/>
                <a:gd name="T9" fmla="*/ 61 h 70"/>
                <a:gd name="T10" fmla="*/ 0 w 75"/>
                <a:gd name="T11" fmla="*/ 70 h 70"/>
                <a:gd name="T12" fmla="*/ 17 w 75"/>
                <a:gd name="T13" fmla="*/ 46 h 70"/>
                <a:gd name="T14" fmla="*/ 22 w 75"/>
                <a:gd name="T15" fmla="*/ 42 h 70"/>
                <a:gd name="T16" fmla="*/ 51 w 75"/>
                <a:gd name="T17" fmla="*/ 19 h 70"/>
                <a:gd name="T18" fmla="*/ 56 w 75"/>
                <a:gd name="T19" fmla="*/ 15 h 70"/>
                <a:gd name="T20" fmla="*/ 70 w 75"/>
                <a:gd name="T21" fmla="*/ 0 h 70"/>
                <a:gd name="T22" fmla="*/ 71 w 75"/>
                <a:gd name="T23" fmla="*/ 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" h="70">
                  <a:moveTo>
                    <a:pt x="71" y="8"/>
                  </a:moveTo>
                  <a:cubicBezTo>
                    <a:pt x="71" y="10"/>
                    <a:pt x="72" y="12"/>
                    <a:pt x="70" y="14"/>
                  </a:cubicBezTo>
                  <a:cubicBezTo>
                    <a:pt x="55" y="26"/>
                    <a:pt x="42" y="39"/>
                    <a:pt x="27" y="51"/>
                  </a:cubicBezTo>
                  <a:cubicBezTo>
                    <a:pt x="24" y="52"/>
                    <a:pt x="22" y="55"/>
                    <a:pt x="20" y="57"/>
                  </a:cubicBezTo>
                  <a:cubicBezTo>
                    <a:pt x="19" y="59"/>
                    <a:pt x="19" y="60"/>
                    <a:pt x="18" y="61"/>
                  </a:cubicBezTo>
                  <a:cubicBezTo>
                    <a:pt x="12" y="66"/>
                    <a:pt x="6" y="66"/>
                    <a:pt x="0" y="70"/>
                  </a:cubicBezTo>
                  <a:cubicBezTo>
                    <a:pt x="6" y="62"/>
                    <a:pt x="12" y="54"/>
                    <a:pt x="17" y="46"/>
                  </a:cubicBezTo>
                  <a:cubicBezTo>
                    <a:pt x="20" y="45"/>
                    <a:pt x="20" y="43"/>
                    <a:pt x="22" y="42"/>
                  </a:cubicBezTo>
                  <a:cubicBezTo>
                    <a:pt x="32" y="34"/>
                    <a:pt x="43" y="28"/>
                    <a:pt x="51" y="19"/>
                  </a:cubicBezTo>
                  <a:cubicBezTo>
                    <a:pt x="52" y="17"/>
                    <a:pt x="54" y="15"/>
                    <a:pt x="56" y="15"/>
                  </a:cubicBezTo>
                  <a:cubicBezTo>
                    <a:pt x="62" y="11"/>
                    <a:pt x="67" y="6"/>
                    <a:pt x="70" y="0"/>
                  </a:cubicBezTo>
                  <a:cubicBezTo>
                    <a:pt x="72" y="2"/>
                    <a:pt x="75" y="4"/>
                    <a:pt x="71" y="8"/>
                  </a:cubicBezTo>
                  <a:close/>
                </a:path>
              </a:pathLst>
            </a:custGeom>
            <a:solidFill>
              <a:srgbClr val="D499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0" name="Freeform 88">
              <a:extLst>
                <a:ext uri="{FF2B5EF4-FFF2-40B4-BE49-F238E27FC236}">
                  <a16:creationId xmlns:a16="http://schemas.microsoft.com/office/drawing/2014/main" id="{3DD7446B-96C6-69F5-FF1C-CF307DDE3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200" y="3794125"/>
              <a:ext cx="703263" cy="552450"/>
            </a:xfrm>
            <a:custGeom>
              <a:avLst/>
              <a:gdLst>
                <a:gd name="T0" fmla="*/ 0 w 93"/>
                <a:gd name="T1" fmla="*/ 5 h 73"/>
                <a:gd name="T2" fmla="*/ 7 w 93"/>
                <a:gd name="T3" fmla="*/ 3 h 73"/>
                <a:gd name="T4" fmla="*/ 14 w 93"/>
                <a:gd name="T5" fmla="*/ 3 h 73"/>
                <a:gd name="T6" fmla="*/ 24 w 93"/>
                <a:gd name="T7" fmla="*/ 13 h 73"/>
                <a:gd name="T8" fmla="*/ 65 w 93"/>
                <a:gd name="T9" fmla="*/ 46 h 73"/>
                <a:gd name="T10" fmla="*/ 73 w 93"/>
                <a:gd name="T11" fmla="*/ 53 h 73"/>
                <a:gd name="T12" fmla="*/ 90 w 93"/>
                <a:gd name="T13" fmla="*/ 68 h 73"/>
                <a:gd name="T14" fmla="*/ 90 w 93"/>
                <a:gd name="T15" fmla="*/ 73 h 73"/>
                <a:gd name="T16" fmla="*/ 65 w 93"/>
                <a:gd name="T17" fmla="*/ 61 h 73"/>
                <a:gd name="T18" fmla="*/ 40 w 93"/>
                <a:gd name="T19" fmla="*/ 38 h 73"/>
                <a:gd name="T20" fmla="*/ 17 w 93"/>
                <a:gd name="T21" fmla="*/ 18 h 73"/>
                <a:gd name="T22" fmla="*/ 1 w 93"/>
                <a:gd name="T23" fmla="*/ 7 h 73"/>
                <a:gd name="T24" fmla="*/ 0 w 93"/>
                <a:gd name="T25" fmla="*/ 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73">
                  <a:moveTo>
                    <a:pt x="0" y="5"/>
                  </a:moveTo>
                  <a:cubicBezTo>
                    <a:pt x="2" y="5"/>
                    <a:pt x="5" y="5"/>
                    <a:pt x="7" y="3"/>
                  </a:cubicBezTo>
                  <a:cubicBezTo>
                    <a:pt x="10" y="0"/>
                    <a:pt x="12" y="0"/>
                    <a:pt x="14" y="3"/>
                  </a:cubicBezTo>
                  <a:cubicBezTo>
                    <a:pt x="17" y="7"/>
                    <a:pt x="20" y="10"/>
                    <a:pt x="24" y="13"/>
                  </a:cubicBezTo>
                  <a:cubicBezTo>
                    <a:pt x="38" y="24"/>
                    <a:pt x="51" y="36"/>
                    <a:pt x="65" y="46"/>
                  </a:cubicBezTo>
                  <a:cubicBezTo>
                    <a:pt x="67" y="49"/>
                    <a:pt x="70" y="51"/>
                    <a:pt x="73" y="53"/>
                  </a:cubicBezTo>
                  <a:cubicBezTo>
                    <a:pt x="80" y="57"/>
                    <a:pt x="85" y="63"/>
                    <a:pt x="90" y="68"/>
                  </a:cubicBezTo>
                  <a:cubicBezTo>
                    <a:pt x="91" y="69"/>
                    <a:pt x="93" y="71"/>
                    <a:pt x="90" y="73"/>
                  </a:cubicBezTo>
                  <a:cubicBezTo>
                    <a:pt x="81" y="69"/>
                    <a:pt x="73" y="65"/>
                    <a:pt x="65" y="61"/>
                  </a:cubicBezTo>
                  <a:cubicBezTo>
                    <a:pt x="56" y="54"/>
                    <a:pt x="50" y="44"/>
                    <a:pt x="40" y="38"/>
                  </a:cubicBezTo>
                  <a:cubicBezTo>
                    <a:pt x="32" y="32"/>
                    <a:pt x="25" y="24"/>
                    <a:pt x="17" y="18"/>
                  </a:cubicBezTo>
                  <a:cubicBezTo>
                    <a:pt x="12" y="14"/>
                    <a:pt x="8" y="9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D89E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1" name="Freeform 89">
              <a:extLst>
                <a:ext uri="{FF2B5EF4-FFF2-40B4-BE49-F238E27FC236}">
                  <a16:creationId xmlns:a16="http://schemas.microsoft.com/office/drawing/2014/main" id="{E26A3D0D-D39B-2F1A-C697-897F93AB7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688" y="3830638"/>
              <a:ext cx="534988" cy="425450"/>
            </a:xfrm>
            <a:custGeom>
              <a:avLst/>
              <a:gdLst>
                <a:gd name="T0" fmla="*/ 5 w 71"/>
                <a:gd name="T1" fmla="*/ 0 h 56"/>
                <a:gd name="T2" fmla="*/ 23 w 71"/>
                <a:gd name="T3" fmla="*/ 12 h 56"/>
                <a:gd name="T4" fmla="*/ 51 w 71"/>
                <a:gd name="T5" fmla="*/ 35 h 56"/>
                <a:gd name="T6" fmla="*/ 52 w 71"/>
                <a:gd name="T7" fmla="*/ 35 h 56"/>
                <a:gd name="T8" fmla="*/ 71 w 71"/>
                <a:gd name="T9" fmla="*/ 55 h 56"/>
                <a:gd name="T10" fmla="*/ 70 w 71"/>
                <a:gd name="T11" fmla="*/ 56 h 56"/>
                <a:gd name="T12" fmla="*/ 61 w 71"/>
                <a:gd name="T13" fmla="*/ 51 h 56"/>
                <a:gd name="T14" fmla="*/ 50 w 71"/>
                <a:gd name="T15" fmla="*/ 45 h 56"/>
                <a:gd name="T16" fmla="*/ 37 w 71"/>
                <a:gd name="T17" fmla="*/ 38 h 56"/>
                <a:gd name="T18" fmla="*/ 32 w 71"/>
                <a:gd name="T19" fmla="*/ 34 h 56"/>
                <a:gd name="T20" fmla="*/ 27 w 71"/>
                <a:gd name="T21" fmla="*/ 28 h 56"/>
                <a:gd name="T22" fmla="*/ 13 w 71"/>
                <a:gd name="T23" fmla="*/ 15 h 56"/>
                <a:gd name="T24" fmla="*/ 3 w 71"/>
                <a:gd name="T25" fmla="*/ 9 h 56"/>
                <a:gd name="T26" fmla="*/ 1 w 71"/>
                <a:gd name="T27" fmla="*/ 7 h 56"/>
                <a:gd name="T28" fmla="*/ 2 w 71"/>
                <a:gd name="T29" fmla="*/ 2 h 56"/>
                <a:gd name="T30" fmla="*/ 5 w 71"/>
                <a:gd name="T3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1" h="56">
                  <a:moveTo>
                    <a:pt x="5" y="0"/>
                  </a:moveTo>
                  <a:cubicBezTo>
                    <a:pt x="13" y="2"/>
                    <a:pt x="17" y="8"/>
                    <a:pt x="23" y="12"/>
                  </a:cubicBezTo>
                  <a:cubicBezTo>
                    <a:pt x="33" y="19"/>
                    <a:pt x="40" y="29"/>
                    <a:pt x="51" y="35"/>
                  </a:cubicBezTo>
                  <a:cubicBezTo>
                    <a:pt x="52" y="35"/>
                    <a:pt x="52" y="35"/>
                    <a:pt x="52" y="35"/>
                  </a:cubicBezTo>
                  <a:cubicBezTo>
                    <a:pt x="57" y="43"/>
                    <a:pt x="65" y="48"/>
                    <a:pt x="71" y="55"/>
                  </a:cubicBezTo>
                  <a:cubicBezTo>
                    <a:pt x="71" y="55"/>
                    <a:pt x="71" y="55"/>
                    <a:pt x="70" y="56"/>
                  </a:cubicBezTo>
                  <a:cubicBezTo>
                    <a:pt x="68" y="54"/>
                    <a:pt x="64" y="54"/>
                    <a:pt x="61" y="51"/>
                  </a:cubicBezTo>
                  <a:cubicBezTo>
                    <a:pt x="58" y="47"/>
                    <a:pt x="54" y="46"/>
                    <a:pt x="50" y="45"/>
                  </a:cubicBezTo>
                  <a:cubicBezTo>
                    <a:pt x="45" y="43"/>
                    <a:pt x="41" y="41"/>
                    <a:pt x="37" y="38"/>
                  </a:cubicBezTo>
                  <a:cubicBezTo>
                    <a:pt x="36" y="36"/>
                    <a:pt x="33" y="36"/>
                    <a:pt x="32" y="34"/>
                  </a:cubicBezTo>
                  <a:cubicBezTo>
                    <a:pt x="31" y="31"/>
                    <a:pt x="29" y="30"/>
                    <a:pt x="27" y="28"/>
                  </a:cubicBezTo>
                  <a:cubicBezTo>
                    <a:pt x="22" y="23"/>
                    <a:pt x="17" y="20"/>
                    <a:pt x="13" y="15"/>
                  </a:cubicBezTo>
                  <a:cubicBezTo>
                    <a:pt x="11" y="12"/>
                    <a:pt x="7" y="10"/>
                    <a:pt x="3" y="9"/>
                  </a:cubicBezTo>
                  <a:cubicBezTo>
                    <a:pt x="2" y="9"/>
                    <a:pt x="0" y="9"/>
                    <a:pt x="1" y="7"/>
                  </a:cubicBezTo>
                  <a:cubicBezTo>
                    <a:pt x="1" y="5"/>
                    <a:pt x="2" y="3"/>
                    <a:pt x="2" y="2"/>
                  </a:cubicBezTo>
                  <a:cubicBezTo>
                    <a:pt x="3" y="1"/>
                    <a:pt x="4" y="1"/>
                    <a:pt x="5" y="0"/>
                  </a:cubicBezTo>
                  <a:close/>
                </a:path>
              </a:pathLst>
            </a:custGeom>
            <a:solidFill>
              <a:srgbClr val="D294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2" name="Freeform 90">
              <a:extLst>
                <a:ext uri="{FF2B5EF4-FFF2-40B4-BE49-F238E27FC236}">
                  <a16:creationId xmlns:a16="http://schemas.microsoft.com/office/drawing/2014/main" id="{D9B231A3-8B89-53F5-1185-BDD981EC9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725" y="4270375"/>
              <a:ext cx="536575" cy="455613"/>
            </a:xfrm>
            <a:custGeom>
              <a:avLst/>
              <a:gdLst>
                <a:gd name="T0" fmla="*/ 0 w 71"/>
                <a:gd name="T1" fmla="*/ 5 h 60"/>
                <a:gd name="T2" fmla="*/ 6 w 71"/>
                <a:gd name="T3" fmla="*/ 0 h 60"/>
                <a:gd name="T4" fmla="*/ 29 w 71"/>
                <a:gd name="T5" fmla="*/ 17 h 60"/>
                <a:gd name="T6" fmla="*/ 59 w 71"/>
                <a:gd name="T7" fmla="*/ 42 h 60"/>
                <a:gd name="T8" fmla="*/ 64 w 71"/>
                <a:gd name="T9" fmla="*/ 47 h 60"/>
                <a:gd name="T10" fmla="*/ 70 w 71"/>
                <a:gd name="T11" fmla="*/ 58 h 60"/>
                <a:gd name="T12" fmla="*/ 66 w 71"/>
                <a:gd name="T13" fmla="*/ 58 h 60"/>
                <a:gd name="T14" fmla="*/ 51 w 71"/>
                <a:gd name="T15" fmla="*/ 49 h 60"/>
                <a:gd name="T16" fmla="*/ 41 w 71"/>
                <a:gd name="T17" fmla="*/ 40 h 60"/>
                <a:gd name="T18" fmla="*/ 1 w 71"/>
                <a:gd name="T19" fmla="*/ 7 h 60"/>
                <a:gd name="T20" fmla="*/ 0 w 71"/>
                <a:gd name="T21" fmla="*/ 5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60">
                  <a:moveTo>
                    <a:pt x="0" y="5"/>
                  </a:moveTo>
                  <a:cubicBezTo>
                    <a:pt x="2" y="4"/>
                    <a:pt x="4" y="2"/>
                    <a:pt x="6" y="0"/>
                  </a:cubicBezTo>
                  <a:cubicBezTo>
                    <a:pt x="15" y="3"/>
                    <a:pt x="22" y="10"/>
                    <a:pt x="29" y="17"/>
                  </a:cubicBezTo>
                  <a:cubicBezTo>
                    <a:pt x="39" y="25"/>
                    <a:pt x="49" y="33"/>
                    <a:pt x="59" y="42"/>
                  </a:cubicBezTo>
                  <a:cubicBezTo>
                    <a:pt x="60" y="43"/>
                    <a:pt x="62" y="45"/>
                    <a:pt x="64" y="47"/>
                  </a:cubicBezTo>
                  <a:cubicBezTo>
                    <a:pt x="65" y="51"/>
                    <a:pt x="71" y="53"/>
                    <a:pt x="70" y="58"/>
                  </a:cubicBezTo>
                  <a:cubicBezTo>
                    <a:pt x="69" y="60"/>
                    <a:pt x="67" y="59"/>
                    <a:pt x="66" y="58"/>
                  </a:cubicBezTo>
                  <a:cubicBezTo>
                    <a:pt x="61" y="54"/>
                    <a:pt x="56" y="53"/>
                    <a:pt x="51" y="49"/>
                  </a:cubicBezTo>
                  <a:cubicBezTo>
                    <a:pt x="48" y="45"/>
                    <a:pt x="45" y="42"/>
                    <a:pt x="41" y="40"/>
                  </a:cubicBezTo>
                  <a:cubicBezTo>
                    <a:pt x="27" y="30"/>
                    <a:pt x="15" y="17"/>
                    <a:pt x="1" y="7"/>
                  </a:cubicBezTo>
                  <a:cubicBezTo>
                    <a:pt x="0" y="7"/>
                    <a:pt x="0" y="6"/>
                    <a:pt x="0" y="5"/>
                  </a:cubicBezTo>
                  <a:close/>
                </a:path>
              </a:pathLst>
            </a:custGeom>
            <a:solidFill>
              <a:srgbClr val="D465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3" name="Freeform 91">
              <a:extLst>
                <a:ext uri="{FF2B5EF4-FFF2-40B4-BE49-F238E27FC236}">
                  <a16:creationId xmlns:a16="http://schemas.microsoft.com/office/drawing/2014/main" id="{375DFC27-2443-C8FF-A736-F64012190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2575" y="4029075"/>
              <a:ext cx="142875" cy="492125"/>
            </a:xfrm>
            <a:custGeom>
              <a:avLst/>
              <a:gdLst>
                <a:gd name="T0" fmla="*/ 9 w 19"/>
                <a:gd name="T1" fmla="*/ 4 h 65"/>
                <a:gd name="T2" fmla="*/ 12 w 19"/>
                <a:gd name="T3" fmla="*/ 5 h 65"/>
                <a:gd name="T4" fmla="*/ 16 w 19"/>
                <a:gd name="T5" fmla="*/ 12 h 65"/>
                <a:gd name="T6" fmla="*/ 13 w 19"/>
                <a:gd name="T7" fmla="*/ 26 h 65"/>
                <a:gd name="T8" fmla="*/ 4 w 19"/>
                <a:gd name="T9" fmla="*/ 65 h 65"/>
                <a:gd name="T10" fmla="*/ 2 w 19"/>
                <a:gd name="T11" fmla="*/ 52 h 65"/>
                <a:gd name="T12" fmla="*/ 1 w 19"/>
                <a:gd name="T13" fmla="*/ 0 h 65"/>
                <a:gd name="T14" fmla="*/ 9 w 19"/>
                <a:gd name="T15" fmla="*/ 3 h 65"/>
                <a:gd name="T16" fmla="*/ 9 w 19"/>
                <a:gd name="T17" fmla="*/ 4 h 65"/>
                <a:gd name="T18" fmla="*/ 9 w 19"/>
                <a:gd name="T19" fmla="*/ 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" h="65">
                  <a:moveTo>
                    <a:pt x="9" y="4"/>
                  </a:moveTo>
                  <a:cubicBezTo>
                    <a:pt x="10" y="5"/>
                    <a:pt x="11" y="5"/>
                    <a:pt x="12" y="5"/>
                  </a:cubicBezTo>
                  <a:cubicBezTo>
                    <a:pt x="18" y="5"/>
                    <a:pt x="19" y="7"/>
                    <a:pt x="16" y="12"/>
                  </a:cubicBezTo>
                  <a:cubicBezTo>
                    <a:pt x="13" y="16"/>
                    <a:pt x="15" y="21"/>
                    <a:pt x="13" y="26"/>
                  </a:cubicBezTo>
                  <a:cubicBezTo>
                    <a:pt x="10" y="38"/>
                    <a:pt x="7" y="51"/>
                    <a:pt x="4" y="65"/>
                  </a:cubicBezTo>
                  <a:cubicBezTo>
                    <a:pt x="2" y="60"/>
                    <a:pt x="5" y="56"/>
                    <a:pt x="2" y="52"/>
                  </a:cubicBezTo>
                  <a:cubicBezTo>
                    <a:pt x="2" y="35"/>
                    <a:pt x="0" y="17"/>
                    <a:pt x="1" y="0"/>
                  </a:cubicBezTo>
                  <a:cubicBezTo>
                    <a:pt x="4" y="0"/>
                    <a:pt x="6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lose/>
                </a:path>
              </a:pathLst>
            </a:custGeom>
            <a:solidFill>
              <a:srgbClr val="E9C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4" name="Freeform 92">
              <a:extLst>
                <a:ext uri="{FF2B5EF4-FFF2-40B4-BE49-F238E27FC236}">
                  <a16:creationId xmlns:a16="http://schemas.microsoft.com/office/drawing/2014/main" id="{744FE255-C8A7-2C1F-1BC4-AC95C6C2E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325" y="4157663"/>
              <a:ext cx="355600" cy="355600"/>
            </a:xfrm>
            <a:custGeom>
              <a:avLst/>
              <a:gdLst>
                <a:gd name="T0" fmla="*/ 47 w 47"/>
                <a:gd name="T1" fmla="*/ 15 h 47"/>
                <a:gd name="T2" fmla="*/ 38 w 47"/>
                <a:gd name="T3" fmla="*/ 18 h 47"/>
                <a:gd name="T4" fmla="*/ 0 w 47"/>
                <a:gd name="T5" fmla="*/ 47 h 47"/>
                <a:gd name="T6" fmla="*/ 0 w 47"/>
                <a:gd name="T7" fmla="*/ 46 h 47"/>
                <a:gd name="T8" fmla="*/ 0 w 47"/>
                <a:gd name="T9" fmla="*/ 46 h 47"/>
                <a:gd name="T10" fmla="*/ 14 w 47"/>
                <a:gd name="T11" fmla="*/ 25 h 47"/>
                <a:gd name="T12" fmla="*/ 29 w 47"/>
                <a:gd name="T13" fmla="*/ 4 h 47"/>
                <a:gd name="T14" fmla="*/ 34 w 47"/>
                <a:gd name="T15" fmla="*/ 0 h 47"/>
                <a:gd name="T16" fmla="*/ 36 w 47"/>
                <a:gd name="T17" fmla="*/ 3 h 47"/>
                <a:gd name="T18" fmla="*/ 42 w 47"/>
                <a:gd name="T19" fmla="*/ 9 h 47"/>
                <a:gd name="T20" fmla="*/ 47 w 47"/>
                <a:gd name="T21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47">
                  <a:moveTo>
                    <a:pt x="47" y="15"/>
                  </a:moveTo>
                  <a:cubicBezTo>
                    <a:pt x="44" y="14"/>
                    <a:pt x="41" y="16"/>
                    <a:pt x="38" y="18"/>
                  </a:cubicBezTo>
                  <a:cubicBezTo>
                    <a:pt x="25" y="28"/>
                    <a:pt x="13" y="39"/>
                    <a:pt x="0" y="47"/>
                  </a:cubicBezTo>
                  <a:cubicBezTo>
                    <a:pt x="0" y="47"/>
                    <a:pt x="0" y="47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" y="38"/>
                    <a:pt x="9" y="32"/>
                    <a:pt x="14" y="25"/>
                  </a:cubicBezTo>
                  <a:cubicBezTo>
                    <a:pt x="19" y="18"/>
                    <a:pt x="25" y="11"/>
                    <a:pt x="29" y="4"/>
                  </a:cubicBezTo>
                  <a:cubicBezTo>
                    <a:pt x="30" y="3"/>
                    <a:pt x="31" y="0"/>
                    <a:pt x="34" y="0"/>
                  </a:cubicBezTo>
                  <a:cubicBezTo>
                    <a:pt x="34" y="2"/>
                    <a:pt x="35" y="2"/>
                    <a:pt x="36" y="3"/>
                  </a:cubicBezTo>
                  <a:cubicBezTo>
                    <a:pt x="39" y="4"/>
                    <a:pt x="41" y="6"/>
                    <a:pt x="42" y="9"/>
                  </a:cubicBezTo>
                  <a:cubicBezTo>
                    <a:pt x="44" y="11"/>
                    <a:pt x="46" y="12"/>
                    <a:pt x="47" y="15"/>
                  </a:cubicBezTo>
                  <a:close/>
                </a:path>
              </a:pathLst>
            </a:custGeom>
            <a:solidFill>
              <a:srgbClr val="0F6EB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5" name="Freeform 93">
              <a:extLst>
                <a:ext uri="{FF2B5EF4-FFF2-40B4-BE49-F238E27FC236}">
                  <a16:creationId xmlns:a16="http://schemas.microsoft.com/office/drawing/2014/main" id="{1A6163FE-6CAC-0EF9-7F97-5D3E7734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3133725"/>
              <a:ext cx="211138" cy="515938"/>
            </a:xfrm>
            <a:custGeom>
              <a:avLst/>
              <a:gdLst>
                <a:gd name="T0" fmla="*/ 2 w 28"/>
                <a:gd name="T1" fmla="*/ 68 h 68"/>
                <a:gd name="T2" fmla="*/ 2 w 28"/>
                <a:gd name="T3" fmla="*/ 58 h 68"/>
                <a:gd name="T4" fmla="*/ 11 w 28"/>
                <a:gd name="T5" fmla="*/ 15 h 68"/>
                <a:gd name="T6" fmla="*/ 11 w 28"/>
                <a:gd name="T7" fmla="*/ 1 h 68"/>
                <a:gd name="T8" fmla="*/ 23 w 28"/>
                <a:gd name="T9" fmla="*/ 1 h 68"/>
                <a:gd name="T10" fmla="*/ 28 w 28"/>
                <a:gd name="T11" fmla="*/ 0 h 68"/>
                <a:gd name="T12" fmla="*/ 7 w 28"/>
                <a:gd name="T13" fmla="*/ 55 h 68"/>
                <a:gd name="T14" fmla="*/ 2 w 28"/>
                <a:gd name="T1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68">
                  <a:moveTo>
                    <a:pt x="2" y="68"/>
                  </a:moveTo>
                  <a:cubicBezTo>
                    <a:pt x="0" y="65"/>
                    <a:pt x="1" y="62"/>
                    <a:pt x="2" y="58"/>
                  </a:cubicBezTo>
                  <a:cubicBezTo>
                    <a:pt x="5" y="44"/>
                    <a:pt x="8" y="29"/>
                    <a:pt x="11" y="15"/>
                  </a:cubicBezTo>
                  <a:cubicBezTo>
                    <a:pt x="13" y="10"/>
                    <a:pt x="9" y="5"/>
                    <a:pt x="11" y="1"/>
                  </a:cubicBezTo>
                  <a:cubicBezTo>
                    <a:pt x="15" y="2"/>
                    <a:pt x="19" y="3"/>
                    <a:pt x="23" y="1"/>
                  </a:cubicBezTo>
                  <a:cubicBezTo>
                    <a:pt x="24" y="1"/>
                    <a:pt x="26" y="0"/>
                    <a:pt x="28" y="0"/>
                  </a:cubicBezTo>
                  <a:cubicBezTo>
                    <a:pt x="21" y="18"/>
                    <a:pt x="14" y="37"/>
                    <a:pt x="7" y="55"/>
                  </a:cubicBezTo>
                  <a:cubicBezTo>
                    <a:pt x="6" y="59"/>
                    <a:pt x="4" y="64"/>
                    <a:pt x="2" y="68"/>
                  </a:cubicBezTo>
                  <a:close/>
                </a:path>
              </a:pathLst>
            </a:custGeom>
            <a:solidFill>
              <a:srgbClr val="E8BF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6" name="Freeform 94">
              <a:extLst>
                <a:ext uri="{FF2B5EF4-FFF2-40B4-BE49-F238E27FC236}">
                  <a16:creationId xmlns:a16="http://schemas.microsoft.com/office/drawing/2014/main" id="{BD92DBEA-AA66-7269-6483-BB2896A43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6100" y="4286250"/>
              <a:ext cx="452438" cy="371475"/>
            </a:xfrm>
            <a:custGeom>
              <a:avLst/>
              <a:gdLst>
                <a:gd name="T0" fmla="*/ 0 w 60"/>
                <a:gd name="T1" fmla="*/ 48 h 49"/>
                <a:gd name="T2" fmla="*/ 30 w 60"/>
                <a:gd name="T3" fmla="*/ 22 h 49"/>
                <a:gd name="T4" fmla="*/ 50 w 60"/>
                <a:gd name="T5" fmla="*/ 6 h 49"/>
                <a:gd name="T6" fmla="*/ 52 w 60"/>
                <a:gd name="T7" fmla="*/ 0 h 49"/>
                <a:gd name="T8" fmla="*/ 60 w 60"/>
                <a:gd name="T9" fmla="*/ 9 h 49"/>
                <a:gd name="T10" fmla="*/ 60 w 60"/>
                <a:gd name="T11" fmla="*/ 13 h 49"/>
                <a:gd name="T12" fmla="*/ 10 w 60"/>
                <a:gd name="T13" fmla="*/ 43 h 49"/>
                <a:gd name="T14" fmla="*/ 2 w 60"/>
                <a:gd name="T15" fmla="*/ 49 h 49"/>
                <a:gd name="T16" fmla="*/ 0 w 60"/>
                <a:gd name="T17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49">
                  <a:moveTo>
                    <a:pt x="0" y="48"/>
                  </a:moveTo>
                  <a:cubicBezTo>
                    <a:pt x="9" y="37"/>
                    <a:pt x="20" y="30"/>
                    <a:pt x="30" y="22"/>
                  </a:cubicBezTo>
                  <a:cubicBezTo>
                    <a:pt x="37" y="16"/>
                    <a:pt x="42" y="10"/>
                    <a:pt x="50" y="6"/>
                  </a:cubicBezTo>
                  <a:cubicBezTo>
                    <a:pt x="52" y="4"/>
                    <a:pt x="52" y="2"/>
                    <a:pt x="52" y="0"/>
                  </a:cubicBezTo>
                  <a:cubicBezTo>
                    <a:pt x="54" y="3"/>
                    <a:pt x="55" y="8"/>
                    <a:pt x="60" y="9"/>
                  </a:cubicBezTo>
                  <a:cubicBezTo>
                    <a:pt x="60" y="10"/>
                    <a:pt x="60" y="12"/>
                    <a:pt x="60" y="13"/>
                  </a:cubicBezTo>
                  <a:cubicBezTo>
                    <a:pt x="43" y="23"/>
                    <a:pt x="27" y="35"/>
                    <a:pt x="10" y="43"/>
                  </a:cubicBezTo>
                  <a:cubicBezTo>
                    <a:pt x="7" y="44"/>
                    <a:pt x="5" y="48"/>
                    <a:pt x="2" y="49"/>
                  </a:cubicBezTo>
                  <a:cubicBezTo>
                    <a:pt x="1" y="49"/>
                    <a:pt x="1" y="48"/>
                    <a:pt x="0" y="48"/>
                  </a:cubicBezTo>
                  <a:close/>
                </a:path>
              </a:pathLst>
            </a:custGeom>
            <a:solidFill>
              <a:srgbClr val="1170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7" name="Freeform 95">
              <a:extLst>
                <a:ext uri="{FF2B5EF4-FFF2-40B4-BE49-F238E27FC236}">
                  <a16:creationId xmlns:a16="http://schemas.microsoft.com/office/drawing/2014/main" id="{30CD564F-0443-9D32-CE14-7D101D2C6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063" y="4065588"/>
              <a:ext cx="219075" cy="569913"/>
            </a:xfrm>
            <a:custGeom>
              <a:avLst/>
              <a:gdLst>
                <a:gd name="T0" fmla="*/ 1 w 29"/>
                <a:gd name="T1" fmla="*/ 75 h 75"/>
                <a:gd name="T2" fmla="*/ 0 w 29"/>
                <a:gd name="T3" fmla="*/ 72 h 75"/>
                <a:gd name="T4" fmla="*/ 12 w 29"/>
                <a:gd name="T5" fmla="*/ 19 h 75"/>
                <a:gd name="T6" fmla="*/ 17 w 29"/>
                <a:gd name="T7" fmla="*/ 3 h 75"/>
                <a:gd name="T8" fmla="*/ 26 w 29"/>
                <a:gd name="T9" fmla="*/ 1 h 75"/>
                <a:gd name="T10" fmla="*/ 29 w 29"/>
                <a:gd name="T11" fmla="*/ 3 h 75"/>
                <a:gd name="T12" fmla="*/ 2 w 29"/>
                <a:gd name="T13" fmla="*/ 72 h 75"/>
                <a:gd name="T14" fmla="*/ 1 w 29"/>
                <a:gd name="T15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" h="75">
                  <a:moveTo>
                    <a:pt x="1" y="75"/>
                  </a:moveTo>
                  <a:cubicBezTo>
                    <a:pt x="0" y="75"/>
                    <a:pt x="0" y="74"/>
                    <a:pt x="0" y="72"/>
                  </a:cubicBezTo>
                  <a:cubicBezTo>
                    <a:pt x="5" y="55"/>
                    <a:pt x="8" y="36"/>
                    <a:pt x="12" y="19"/>
                  </a:cubicBezTo>
                  <a:cubicBezTo>
                    <a:pt x="14" y="13"/>
                    <a:pt x="13" y="8"/>
                    <a:pt x="17" y="3"/>
                  </a:cubicBezTo>
                  <a:cubicBezTo>
                    <a:pt x="20" y="3"/>
                    <a:pt x="23" y="3"/>
                    <a:pt x="26" y="1"/>
                  </a:cubicBezTo>
                  <a:cubicBezTo>
                    <a:pt x="28" y="0"/>
                    <a:pt x="29" y="0"/>
                    <a:pt x="29" y="3"/>
                  </a:cubicBezTo>
                  <a:cubicBezTo>
                    <a:pt x="20" y="26"/>
                    <a:pt x="11" y="49"/>
                    <a:pt x="2" y="72"/>
                  </a:cubicBezTo>
                  <a:cubicBezTo>
                    <a:pt x="2" y="74"/>
                    <a:pt x="1" y="74"/>
                    <a:pt x="1" y="75"/>
                  </a:cubicBezTo>
                  <a:close/>
                </a:path>
              </a:pathLst>
            </a:custGeom>
            <a:solidFill>
              <a:srgbClr val="E9C7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8" name="Freeform 96">
              <a:extLst>
                <a:ext uri="{FF2B5EF4-FFF2-40B4-BE49-F238E27FC236}">
                  <a16:creationId xmlns:a16="http://schemas.microsoft.com/office/drawing/2014/main" id="{6D0A1407-9C95-7060-B06B-B3D19EE91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125" y="3376613"/>
              <a:ext cx="385763" cy="355600"/>
            </a:xfrm>
            <a:custGeom>
              <a:avLst/>
              <a:gdLst>
                <a:gd name="T0" fmla="*/ 49 w 51"/>
                <a:gd name="T1" fmla="*/ 4 h 47"/>
                <a:gd name="T2" fmla="*/ 42 w 51"/>
                <a:gd name="T3" fmla="*/ 16 h 47"/>
                <a:gd name="T4" fmla="*/ 8 w 51"/>
                <a:gd name="T5" fmla="*/ 44 h 47"/>
                <a:gd name="T6" fmla="*/ 2 w 51"/>
                <a:gd name="T7" fmla="*/ 47 h 47"/>
                <a:gd name="T8" fmla="*/ 3 w 51"/>
                <a:gd name="T9" fmla="*/ 42 h 47"/>
                <a:gd name="T10" fmla="*/ 8 w 51"/>
                <a:gd name="T11" fmla="*/ 35 h 47"/>
                <a:gd name="T12" fmla="*/ 15 w 51"/>
                <a:gd name="T13" fmla="*/ 27 h 47"/>
                <a:gd name="T14" fmla="*/ 15 w 51"/>
                <a:gd name="T15" fmla="*/ 27 h 47"/>
                <a:gd name="T16" fmla="*/ 44 w 51"/>
                <a:gd name="T17" fmla="*/ 0 h 47"/>
                <a:gd name="T18" fmla="*/ 47 w 51"/>
                <a:gd name="T19" fmla="*/ 1 h 47"/>
                <a:gd name="T20" fmla="*/ 49 w 51"/>
                <a:gd name="T21" fmla="*/ 3 h 47"/>
                <a:gd name="T22" fmla="*/ 51 w 51"/>
                <a:gd name="T23" fmla="*/ 3 h 47"/>
                <a:gd name="T24" fmla="*/ 49 w 51"/>
                <a:gd name="T25" fmla="*/ 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" h="47">
                  <a:moveTo>
                    <a:pt x="49" y="4"/>
                  </a:moveTo>
                  <a:cubicBezTo>
                    <a:pt x="51" y="10"/>
                    <a:pt x="46" y="13"/>
                    <a:pt x="42" y="16"/>
                  </a:cubicBezTo>
                  <a:cubicBezTo>
                    <a:pt x="30" y="24"/>
                    <a:pt x="21" y="36"/>
                    <a:pt x="8" y="44"/>
                  </a:cubicBezTo>
                  <a:cubicBezTo>
                    <a:pt x="6" y="45"/>
                    <a:pt x="4" y="47"/>
                    <a:pt x="2" y="47"/>
                  </a:cubicBezTo>
                  <a:cubicBezTo>
                    <a:pt x="0" y="45"/>
                    <a:pt x="4" y="44"/>
                    <a:pt x="3" y="42"/>
                  </a:cubicBezTo>
                  <a:cubicBezTo>
                    <a:pt x="5" y="39"/>
                    <a:pt x="7" y="37"/>
                    <a:pt x="8" y="35"/>
                  </a:cubicBezTo>
                  <a:cubicBezTo>
                    <a:pt x="12" y="33"/>
                    <a:pt x="13" y="29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23" y="16"/>
                    <a:pt x="34" y="9"/>
                    <a:pt x="44" y="0"/>
                  </a:cubicBezTo>
                  <a:cubicBezTo>
                    <a:pt x="45" y="0"/>
                    <a:pt x="46" y="0"/>
                    <a:pt x="47" y="1"/>
                  </a:cubicBezTo>
                  <a:cubicBezTo>
                    <a:pt x="47" y="2"/>
                    <a:pt x="48" y="3"/>
                    <a:pt x="49" y="3"/>
                  </a:cubicBezTo>
                  <a:cubicBezTo>
                    <a:pt x="50" y="3"/>
                    <a:pt x="50" y="3"/>
                    <a:pt x="51" y="3"/>
                  </a:cubicBezTo>
                  <a:cubicBezTo>
                    <a:pt x="50" y="3"/>
                    <a:pt x="50" y="4"/>
                    <a:pt x="49" y="4"/>
                  </a:cubicBezTo>
                  <a:close/>
                </a:path>
              </a:pathLst>
            </a:custGeom>
            <a:solidFill>
              <a:srgbClr val="CD8D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99" name="Freeform 97">
              <a:extLst>
                <a:ext uri="{FF2B5EF4-FFF2-40B4-BE49-F238E27FC236}">
                  <a16:creationId xmlns:a16="http://schemas.microsoft.com/office/drawing/2014/main" id="{2FEDCB7E-A448-992F-0964-C8667A496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9200" y="3019425"/>
              <a:ext cx="114300" cy="508000"/>
            </a:xfrm>
            <a:custGeom>
              <a:avLst/>
              <a:gdLst>
                <a:gd name="T0" fmla="*/ 15 w 15"/>
                <a:gd name="T1" fmla="*/ 57 h 67"/>
                <a:gd name="T2" fmla="*/ 15 w 15"/>
                <a:gd name="T3" fmla="*/ 67 h 67"/>
                <a:gd name="T4" fmla="*/ 14 w 15"/>
                <a:gd name="T5" fmla="*/ 66 h 67"/>
                <a:gd name="T6" fmla="*/ 9 w 15"/>
                <a:gd name="T7" fmla="*/ 43 h 67"/>
                <a:gd name="T8" fmla="*/ 1 w 15"/>
                <a:gd name="T9" fmla="*/ 12 h 67"/>
                <a:gd name="T10" fmla="*/ 3 w 15"/>
                <a:gd name="T11" fmla="*/ 7 h 67"/>
                <a:gd name="T12" fmla="*/ 6 w 15"/>
                <a:gd name="T13" fmla="*/ 4 h 67"/>
                <a:gd name="T14" fmla="*/ 11 w 15"/>
                <a:gd name="T15" fmla="*/ 0 h 67"/>
                <a:gd name="T16" fmla="*/ 12 w 15"/>
                <a:gd name="T17" fmla="*/ 0 h 67"/>
                <a:gd name="T18" fmla="*/ 14 w 15"/>
                <a:gd name="T19" fmla="*/ 5 h 67"/>
                <a:gd name="T20" fmla="*/ 15 w 15"/>
                <a:gd name="T21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" h="67">
                  <a:moveTo>
                    <a:pt x="15" y="57"/>
                  </a:moveTo>
                  <a:cubicBezTo>
                    <a:pt x="15" y="61"/>
                    <a:pt x="15" y="64"/>
                    <a:pt x="15" y="67"/>
                  </a:cubicBezTo>
                  <a:cubicBezTo>
                    <a:pt x="14" y="67"/>
                    <a:pt x="14" y="66"/>
                    <a:pt x="14" y="66"/>
                  </a:cubicBezTo>
                  <a:cubicBezTo>
                    <a:pt x="14" y="58"/>
                    <a:pt x="13" y="51"/>
                    <a:pt x="9" y="43"/>
                  </a:cubicBezTo>
                  <a:cubicBezTo>
                    <a:pt x="3" y="34"/>
                    <a:pt x="5" y="22"/>
                    <a:pt x="1" y="12"/>
                  </a:cubicBezTo>
                  <a:cubicBezTo>
                    <a:pt x="0" y="9"/>
                    <a:pt x="1" y="8"/>
                    <a:pt x="3" y="7"/>
                  </a:cubicBezTo>
                  <a:cubicBezTo>
                    <a:pt x="4" y="6"/>
                    <a:pt x="5" y="5"/>
                    <a:pt x="6" y="4"/>
                  </a:cubicBezTo>
                  <a:cubicBezTo>
                    <a:pt x="8" y="3"/>
                    <a:pt x="10" y="2"/>
                    <a:pt x="11" y="0"/>
                  </a:cubicBezTo>
                  <a:cubicBezTo>
                    <a:pt x="11" y="0"/>
                    <a:pt x="12" y="0"/>
                    <a:pt x="12" y="0"/>
                  </a:cubicBezTo>
                  <a:cubicBezTo>
                    <a:pt x="13" y="1"/>
                    <a:pt x="14" y="3"/>
                    <a:pt x="14" y="5"/>
                  </a:cubicBezTo>
                  <a:cubicBezTo>
                    <a:pt x="14" y="23"/>
                    <a:pt x="15" y="40"/>
                    <a:pt x="15" y="57"/>
                  </a:cubicBezTo>
                  <a:close/>
                </a:path>
              </a:pathLst>
            </a:custGeom>
            <a:solidFill>
              <a:srgbClr val="E8C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0" name="Freeform 98">
              <a:extLst>
                <a:ext uri="{FF2B5EF4-FFF2-40B4-BE49-F238E27FC236}">
                  <a16:creationId xmlns:a16="http://schemas.microsoft.com/office/drawing/2014/main" id="{3765A952-00CB-5550-A212-5DB1C3637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788" y="3794125"/>
              <a:ext cx="415925" cy="295275"/>
            </a:xfrm>
            <a:custGeom>
              <a:avLst/>
              <a:gdLst>
                <a:gd name="T0" fmla="*/ 0 w 55"/>
                <a:gd name="T1" fmla="*/ 39 h 39"/>
                <a:gd name="T2" fmla="*/ 18 w 55"/>
                <a:gd name="T3" fmla="*/ 21 h 39"/>
                <a:gd name="T4" fmla="*/ 37 w 55"/>
                <a:gd name="T5" fmla="*/ 4 h 39"/>
                <a:gd name="T6" fmla="*/ 46 w 55"/>
                <a:gd name="T7" fmla="*/ 1 h 39"/>
                <a:gd name="T8" fmla="*/ 55 w 55"/>
                <a:gd name="T9" fmla="*/ 5 h 39"/>
                <a:gd name="T10" fmla="*/ 21 w 55"/>
                <a:gd name="T11" fmla="*/ 27 h 39"/>
                <a:gd name="T12" fmla="*/ 0 w 55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39">
                  <a:moveTo>
                    <a:pt x="0" y="39"/>
                  </a:moveTo>
                  <a:cubicBezTo>
                    <a:pt x="3" y="31"/>
                    <a:pt x="12" y="27"/>
                    <a:pt x="18" y="21"/>
                  </a:cubicBezTo>
                  <a:cubicBezTo>
                    <a:pt x="24" y="15"/>
                    <a:pt x="30" y="10"/>
                    <a:pt x="37" y="4"/>
                  </a:cubicBezTo>
                  <a:cubicBezTo>
                    <a:pt x="39" y="2"/>
                    <a:pt x="42" y="0"/>
                    <a:pt x="46" y="1"/>
                  </a:cubicBezTo>
                  <a:cubicBezTo>
                    <a:pt x="49" y="2"/>
                    <a:pt x="53" y="1"/>
                    <a:pt x="55" y="5"/>
                  </a:cubicBezTo>
                  <a:cubicBezTo>
                    <a:pt x="45" y="14"/>
                    <a:pt x="32" y="19"/>
                    <a:pt x="21" y="27"/>
                  </a:cubicBezTo>
                  <a:cubicBezTo>
                    <a:pt x="14" y="31"/>
                    <a:pt x="7" y="35"/>
                    <a:pt x="0" y="39"/>
                  </a:cubicBezTo>
                  <a:close/>
                </a:path>
              </a:pathLst>
            </a:custGeom>
            <a:solidFill>
              <a:srgbClr val="E9C0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1" name="Freeform 99">
              <a:extLst>
                <a:ext uri="{FF2B5EF4-FFF2-40B4-BE49-F238E27FC236}">
                  <a16:creationId xmlns:a16="http://schemas.microsoft.com/office/drawing/2014/main" id="{96D12D60-67EC-0CE8-8BC5-3C2F28016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113" y="3155950"/>
              <a:ext cx="188913" cy="401638"/>
            </a:xfrm>
            <a:custGeom>
              <a:avLst/>
              <a:gdLst>
                <a:gd name="T0" fmla="*/ 13 w 25"/>
                <a:gd name="T1" fmla="*/ 0 h 53"/>
                <a:gd name="T2" fmla="*/ 21 w 25"/>
                <a:gd name="T3" fmla="*/ 32 h 53"/>
                <a:gd name="T4" fmla="*/ 24 w 25"/>
                <a:gd name="T5" fmla="*/ 52 h 53"/>
                <a:gd name="T6" fmla="*/ 22 w 25"/>
                <a:gd name="T7" fmla="*/ 52 h 53"/>
                <a:gd name="T8" fmla="*/ 21 w 25"/>
                <a:gd name="T9" fmla="*/ 50 h 53"/>
                <a:gd name="T10" fmla="*/ 11 w 25"/>
                <a:gd name="T11" fmla="*/ 27 h 53"/>
                <a:gd name="T12" fmla="*/ 3 w 25"/>
                <a:gd name="T13" fmla="*/ 9 h 53"/>
                <a:gd name="T14" fmla="*/ 4 w 25"/>
                <a:gd name="T15" fmla="*/ 4 h 53"/>
                <a:gd name="T16" fmla="*/ 13 w 25"/>
                <a:gd name="T1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3">
                  <a:moveTo>
                    <a:pt x="13" y="0"/>
                  </a:moveTo>
                  <a:cubicBezTo>
                    <a:pt x="18" y="10"/>
                    <a:pt x="18" y="22"/>
                    <a:pt x="21" y="32"/>
                  </a:cubicBezTo>
                  <a:cubicBezTo>
                    <a:pt x="23" y="39"/>
                    <a:pt x="25" y="45"/>
                    <a:pt x="24" y="52"/>
                  </a:cubicBezTo>
                  <a:cubicBezTo>
                    <a:pt x="23" y="52"/>
                    <a:pt x="23" y="53"/>
                    <a:pt x="22" y="52"/>
                  </a:cubicBezTo>
                  <a:cubicBezTo>
                    <a:pt x="22" y="51"/>
                    <a:pt x="22" y="51"/>
                    <a:pt x="21" y="50"/>
                  </a:cubicBezTo>
                  <a:cubicBezTo>
                    <a:pt x="19" y="42"/>
                    <a:pt x="14" y="35"/>
                    <a:pt x="11" y="27"/>
                  </a:cubicBezTo>
                  <a:cubicBezTo>
                    <a:pt x="9" y="21"/>
                    <a:pt x="5" y="15"/>
                    <a:pt x="3" y="9"/>
                  </a:cubicBezTo>
                  <a:cubicBezTo>
                    <a:pt x="2" y="8"/>
                    <a:pt x="0" y="5"/>
                    <a:pt x="4" y="4"/>
                  </a:cubicBezTo>
                  <a:cubicBezTo>
                    <a:pt x="8" y="5"/>
                    <a:pt x="9" y="0"/>
                    <a:pt x="13" y="0"/>
                  </a:cubicBezTo>
                  <a:close/>
                </a:path>
              </a:pathLst>
            </a:custGeom>
            <a:solidFill>
              <a:srgbClr val="C982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2" name="Freeform 100">
              <a:extLst>
                <a:ext uri="{FF2B5EF4-FFF2-40B4-BE49-F238E27FC236}">
                  <a16:creationId xmlns:a16="http://schemas.microsoft.com/office/drawing/2014/main" id="{2F949FF4-3203-BBA4-B5BC-607CFDC88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050" y="4316413"/>
              <a:ext cx="376238" cy="295275"/>
            </a:xfrm>
            <a:custGeom>
              <a:avLst/>
              <a:gdLst>
                <a:gd name="T0" fmla="*/ 48 w 50"/>
                <a:gd name="T1" fmla="*/ 39 h 39"/>
                <a:gd name="T2" fmla="*/ 23 w 50"/>
                <a:gd name="T3" fmla="*/ 26 h 39"/>
                <a:gd name="T4" fmla="*/ 17 w 50"/>
                <a:gd name="T5" fmla="*/ 23 h 39"/>
                <a:gd name="T6" fmla="*/ 5 w 50"/>
                <a:gd name="T7" fmla="*/ 16 h 39"/>
                <a:gd name="T8" fmla="*/ 3 w 50"/>
                <a:gd name="T9" fmla="*/ 8 h 39"/>
                <a:gd name="T10" fmla="*/ 5 w 50"/>
                <a:gd name="T11" fmla="*/ 5 h 39"/>
                <a:gd name="T12" fmla="*/ 9 w 50"/>
                <a:gd name="T13" fmla="*/ 1 h 39"/>
                <a:gd name="T14" fmla="*/ 37 w 50"/>
                <a:gd name="T15" fmla="*/ 25 h 39"/>
                <a:gd name="T16" fmla="*/ 49 w 50"/>
                <a:gd name="T17" fmla="*/ 35 h 39"/>
                <a:gd name="T18" fmla="*/ 50 w 50"/>
                <a:gd name="T19" fmla="*/ 39 h 39"/>
                <a:gd name="T20" fmla="*/ 48 w 50"/>
                <a:gd name="T21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39">
                  <a:moveTo>
                    <a:pt x="48" y="39"/>
                  </a:moveTo>
                  <a:cubicBezTo>
                    <a:pt x="40" y="34"/>
                    <a:pt x="31" y="30"/>
                    <a:pt x="23" y="26"/>
                  </a:cubicBezTo>
                  <a:cubicBezTo>
                    <a:pt x="21" y="24"/>
                    <a:pt x="18" y="25"/>
                    <a:pt x="17" y="23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" y="14"/>
                    <a:pt x="0" y="12"/>
                    <a:pt x="3" y="8"/>
                  </a:cubicBezTo>
                  <a:cubicBezTo>
                    <a:pt x="4" y="7"/>
                    <a:pt x="5" y="6"/>
                    <a:pt x="5" y="5"/>
                  </a:cubicBezTo>
                  <a:cubicBezTo>
                    <a:pt x="6" y="3"/>
                    <a:pt x="7" y="0"/>
                    <a:pt x="9" y="1"/>
                  </a:cubicBezTo>
                  <a:cubicBezTo>
                    <a:pt x="18" y="10"/>
                    <a:pt x="28" y="17"/>
                    <a:pt x="37" y="25"/>
                  </a:cubicBezTo>
                  <a:cubicBezTo>
                    <a:pt x="41" y="28"/>
                    <a:pt x="44" y="33"/>
                    <a:pt x="49" y="35"/>
                  </a:cubicBezTo>
                  <a:cubicBezTo>
                    <a:pt x="50" y="36"/>
                    <a:pt x="50" y="37"/>
                    <a:pt x="50" y="39"/>
                  </a:cubicBezTo>
                  <a:cubicBezTo>
                    <a:pt x="49" y="39"/>
                    <a:pt x="49" y="39"/>
                    <a:pt x="48" y="39"/>
                  </a:cubicBezTo>
                  <a:close/>
                </a:path>
              </a:pathLst>
            </a:custGeom>
            <a:solidFill>
              <a:srgbClr val="B524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3" name="Freeform 101">
              <a:extLst>
                <a:ext uri="{FF2B5EF4-FFF2-40B4-BE49-F238E27FC236}">
                  <a16:creationId xmlns:a16="http://schemas.microsoft.com/office/drawing/2014/main" id="{9A705E45-D599-AC92-5359-DC0F49C85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713" y="3884613"/>
              <a:ext cx="303213" cy="219075"/>
            </a:xfrm>
            <a:custGeom>
              <a:avLst/>
              <a:gdLst>
                <a:gd name="T0" fmla="*/ 8 w 40"/>
                <a:gd name="T1" fmla="*/ 0 h 29"/>
                <a:gd name="T2" fmla="*/ 24 w 40"/>
                <a:gd name="T3" fmla="*/ 10 h 29"/>
                <a:gd name="T4" fmla="*/ 36 w 40"/>
                <a:gd name="T5" fmla="*/ 20 h 29"/>
                <a:gd name="T6" fmla="*/ 40 w 40"/>
                <a:gd name="T7" fmla="*/ 27 h 29"/>
                <a:gd name="T8" fmla="*/ 34 w 40"/>
                <a:gd name="T9" fmla="*/ 25 h 29"/>
                <a:gd name="T10" fmla="*/ 11 w 40"/>
                <a:gd name="T11" fmla="*/ 15 h 29"/>
                <a:gd name="T12" fmla="*/ 0 w 40"/>
                <a:gd name="T13" fmla="*/ 8 h 29"/>
                <a:gd name="T14" fmla="*/ 8 w 40"/>
                <a:gd name="T1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29">
                  <a:moveTo>
                    <a:pt x="8" y="0"/>
                  </a:moveTo>
                  <a:cubicBezTo>
                    <a:pt x="14" y="1"/>
                    <a:pt x="19" y="4"/>
                    <a:pt x="24" y="10"/>
                  </a:cubicBezTo>
                  <a:cubicBezTo>
                    <a:pt x="27" y="14"/>
                    <a:pt x="32" y="17"/>
                    <a:pt x="36" y="20"/>
                  </a:cubicBezTo>
                  <a:cubicBezTo>
                    <a:pt x="39" y="22"/>
                    <a:pt x="40" y="24"/>
                    <a:pt x="40" y="27"/>
                  </a:cubicBezTo>
                  <a:cubicBezTo>
                    <a:pt x="38" y="29"/>
                    <a:pt x="36" y="26"/>
                    <a:pt x="34" y="25"/>
                  </a:cubicBezTo>
                  <a:cubicBezTo>
                    <a:pt x="26" y="22"/>
                    <a:pt x="19" y="17"/>
                    <a:pt x="11" y="15"/>
                  </a:cubicBezTo>
                  <a:cubicBezTo>
                    <a:pt x="7" y="13"/>
                    <a:pt x="3" y="11"/>
                    <a:pt x="0" y="8"/>
                  </a:cubicBezTo>
                  <a:cubicBezTo>
                    <a:pt x="4" y="7"/>
                    <a:pt x="7" y="4"/>
                    <a:pt x="8" y="0"/>
                  </a:cubicBezTo>
                  <a:close/>
                </a:path>
              </a:pathLst>
            </a:custGeom>
            <a:solidFill>
              <a:srgbClr val="C983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4" name="Freeform 102">
              <a:extLst>
                <a:ext uri="{FF2B5EF4-FFF2-40B4-BE49-F238E27FC236}">
                  <a16:creationId xmlns:a16="http://schemas.microsoft.com/office/drawing/2014/main" id="{1C32A9A9-52E9-E6A2-7446-ADBEED43E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550" y="4081463"/>
              <a:ext cx="158750" cy="387350"/>
            </a:xfrm>
            <a:custGeom>
              <a:avLst/>
              <a:gdLst>
                <a:gd name="T0" fmla="*/ 19 w 21"/>
                <a:gd name="T1" fmla="*/ 51 h 51"/>
                <a:gd name="T2" fmla="*/ 7 w 21"/>
                <a:gd name="T3" fmla="*/ 26 h 51"/>
                <a:gd name="T4" fmla="*/ 4 w 21"/>
                <a:gd name="T5" fmla="*/ 17 h 51"/>
                <a:gd name="T6" fmla="*/ 6 w 21"/>
                <a:gd name="T7" fmla="*/ 3 h 51"/>
                <a:gd name="T8" fmla="*/ 12 w 21"/>
                <a:gd name="T9" fmla="*/ 1 h 51"/>
                <a:gd name="T10" fmla="*/ 19 w 21"/>
                <a:gd name="T11" fmla="*/ 37 h 51"/>
                <a:gd name="T12" fmla="*/ 21 w 21"/>
                <a:gd name="T13" fmla="*/ 49 h 51"/>
                <a:gd name="T14" fmla="*/ 19 w 21"/>
                <a:gd name="T15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51">
                  <a:moveTo>
                    <a:pt x="19" y="51"/>
                  </a:moveTo>
                  <a:cubicBezTo>
                    <a:pt x="15" y="43"/>
                    <a:pt x="11" y="35"/>
                    <a:pt x="7" y="26"/>
                  </a:cubicBezTo>
                  <a:cubicBezTo>
                    <a:pt x="8" y="22"/>
                    <a:pt x="5" y="20"/>
                    <a:pt x="4" y="17"/>
                  </a:cubicBezTo>
                  <a:cubicBezTo>
                    <a:pt x="0" y="9"/>
                    <a:pt x="0" y="9"/>
                    <a:pt x="6" y="3"/>
                  </a:cubicBezTo>
                  <a:cubicBezTo>
                    <a:pt x="8" y="1"/>
                    <a:pt x="9" y="0"/>
                    <a:pt x="12" y="1"/>
                  </a:cubicBezTo>
                  <a:cubicBezTo>
                    <a:pt x="15" y="12"/>
                    <a:pt x="17" y="25"/>
                    <a:pt x="19" y="37"/>
                  </a:cubicBezTo>
                  <a:cubicBezTo>
                    <a:pt x="20" y="41"/>
                    <a:pt x="21" y="45"/>
                    <a:pt x="21" y="49"/>
                  </a:cubicBezTo>
                  <a:cubicBezTo>
                    <a:pt x="21" y="50"/>
                    <a:pt x="20" y="51"/>
                    <a:pt x="19" y="51"/>
                  </a:cubicBezTo>
                  <a:close/>
                </a:path>
              </a:pathLst>
            </a:custGeom>
            <a:solidFill>
              <a:srgbClr val="6F99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5" name="Freeform 103">
              <a:extLst>
                <a:ext uri="{FF2B5EF4-FFF2-40B4-BE49-F238E27FC236}">
                  <a16:creationId xmlns:a16="http://schemas.microsoft.com/office/drawing/2014/main" id="{90A3BD74-2579-01A0-FDD4-C47824B85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388" y="4141788"/>
              <a:ext cx="361950" cy="273050"/>
            </a:xfrm>
            <a:custGeom>
              <a:avLst/>
              <a:gdLst>
                <a:gd name="T0" fmla="*/ 26 w 48"/>
                <a:gd name="T1" fmla="*/ 27 h 36"/>
                <a:gd name="T2" fmla="*/ 25 w 48"/>
                <a:gd name="T3" fmla="*/ 23 h 36"/>
                <a:gd name="T4" fmla="*/ 7 w 48"/>
                <a:gd name="T5" fmla="*/ 8 h 36"/>
                <a:gd name="T6" fmla="*/ 0 w 48"/>
                <a:gd name="T7" fmla="*/ 1 h 36"/>
                <a:gd name="T8" fmla="*/ 5 w 48"/>
                <a:gd name="T9" fmla="*/ 2 h 36"/>
                <a:gd name="T10" fmla="*/ 17 w 48"/>
                <a:gd name="T11" fmla="*/ 7 h 36"/>
                <a:gd name="T12" fmla="*/ 22 w 48"/>
                <a:gd name="T13" fmla="*/ 9 h 36"/>
                <a:gd name="T14" fmla="*/ 43 w 48"/>
                <a:gd name="T15" fmla="*/ 26 h 36"/>
                <a:gd name="T16" fmla="*/ 45 w 48"/>
                <a:gd name="T17" fmla="*/ 34 h 36"/>
                <a:gd name="T18" fmla="*/ 44 w 48"/>
                <a:gd name="T19" fmla="*/ 36 h 36"/>
                <a:gd name="T20" fmla="*/ 26 w 48"/>
                <a:gd name="T21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36">
                  <a:moveTo>
                    <a:pt x="26" y="27"/>
                  </a:moveTo>
                  <a:cubicBezTo>
                    <a:pt x="27" y="25"/>
                    <a:pt x="26" y="24"/>
                    <a:pt x="25" y="23"/>
                  </a:cubicBezTo>
                  <a:cubicBezTo>
                    <a:pt x="19" y="18"/>
                    <a:pt x="15" y="11"/>
                    <a:pt x="7" y="8"/>
                  </a:cubicBezTo>
                  <a:cubicBezTo>
                    <a:pt x="3" y="6"/>
                    <a:pt x="1" y="4"/>
                    <a:pt x="0" y="1"/>
                  </a:cubicBezTo>
                  <a:cubicBezTo>
                    <a:pt x="2" y="0"/>
                    <a:pt x="4" y="1"/>
                    <a:pt x="5" y="2"/>
                  </a:cubicBezTo>
                  <a:cubicBezTo>
                    <a:pt x="9" y="5"/>
                    <a:pt x="13" y="6"/>
                    <a:pt x="17" y="7"/>
                  </a:cubicBezTo>
                  <a:cubicBezTo>
                    <a:pt x="19" y="7"/>
                    <a:pt x="21" y="8"/>
                    <a:pt x="22" y="9"/>
                  </a:cubicBezTo>
                  <a:cubicBezTo>
                    <a:pt x="28" y="16"/>
                    <a:pt x="36" y="21"/>
                    <a:pt x="43" y="26"/>
                  </a:cubicBezTo>
                  <a:cubicBezTo>
                    <a:pt x="47" y="28"/>
                    <a:pt x="48" y="31"/>
                    <a:pt x="45" y="34"/>
                  </a:cubicBezTo>
                  <a:cubicBezTo>
                    <a:pt x="45" y="35"/>
                    <a:pt x="44" y="35"/>
                    <a:pt x="44" y="36"/>
                  </a:cubicBezTo>
                  <a:cubicBezTo>
                    <a:pt x="37" y="33"/>
                    <a:pt x="31" y="30"/>
                    <a:pt x="26" y="27"/>
                  </a:cubicBezTo>
                  <a:close/>
                </a:path>
              </a:pathLst>
            </a:custGeom>
            <a:solidFill>
              <a:srgbClr val="DFAD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6" name="Freeform 104">
              <a:extLst>
                <a:ext uri="{FF2B5EF4-FFF2-40B4-BE49-F238E27FC236}">
                  <a16:creationId xmlns:a16="http://schemas.microsoft.com/office/drawing/2014/main" id="{FB5CCB4D-4BF2-E327-73B7-74356FF9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4700" y="4179888"/>
              <a:ext cx="249238" cy="273050"/>
            </a:xfrm>
            <a:custGeom>
              <a:avLst/>
              <a:gdLst>
                <a:gd name="T0" fmla="*/ 0 w 33"/>
                <a:gd name="T1" fmla="*/ 12 h 36"/>
                <a:gd name="T2" fmla="*/ 6 w 33"/>
                <a:gd name="T3" fmla="*/ 0 h 36"/>
                <a:gd name="T4" fmla="*/ 18 w 33"/>
                <a:gd name="T5" fmla="*/ 13 h 36"/>
                <a:gd name="T6" fmla="*/ 33 w 33"/>
                <a:gd name="T7" fmla="*/ 31 h 36"/>
                <a:gd name="T8" fmla="*/ 33 w 33"/>
                <a:gd name="T9" fmla="*/ 34 h 36"/>
                <a:gd name="T10" fmla="*/ 25 w 33"/>
                <a:gd name="T11" fmla="*/ 32 h 36"/>
                <a:gd name="T12" fmla="*/ 8 w 33"/>
                <a:gd name="T13" fmla="*/ 17 h 36"/>
                <a:gd name="T14" fmla="*/ 0 w 33"/>
                <a:gd name="T15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36">
                  <a:moveTo>
                    <a:pt x="0" y="12"/>
                  </a:moveTo>
                  <a:cubicBezTo>
                    <a:pt x="4" y="9"/>
                    <a:pt x="5" y="4"/>
                    <a:pt x="6" y="0"/>
                  </a:cubicBezTo>
                  <a:cubicBezTo>
                    <a:pt x="11" y="3"/>
                    <a:pt x="14" y="8"/>
                    <a:pt x="18" y="13"/>
                  </a:cubicBezTo>
                  <a:cubicBezTo>
                    <a:pt x="23" y="19"/>
                    <a:pt x="29" y="24"/>
                    <a:pt x="33" y="31"/>
                  </a:cubicBezTo>
                  <a:cubicBezTo>
                    <a:pt x="33" y="32"/>
                    <a:pt x="33" y="33"/>
                    <a:pt x="33" y="34"/>
                  </a:cubicBezTo>
                  <a:cubicBezTo>
                    <a:pt x="30" y="36"/>
                    <a:pt x="27" y="34"/>
                    <a:pt x="25" y="32"/>
                  </a:cubicBezTo>
                  <a:cubicBezTo>
                    <a:pt x="20" y="26"/>
                    <a:pt x="14" y="22"/>
                    <a:pt x="8" y="17"/>
                  </a:cubicBezTo>
                  <a:cubicBezTo>
                    <a:pt x="6" y="14"/>
                    <a:pt x="3" y="14"/>
                    <a:pt x="0" y="12"/>
                  </a:cubicBezTo>
                  <a:close/>
                </a:path>
              </a:pathLst>
            </a:custGeom>
            <a:solidFill>
              <a:srgbClr val="B126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7" name="Freeform 105">
              <a:extLst>
                <a:ext uri="{FF2B5EF4-FFF2-40B4-BE49-F238E27FC236}">
                  <a16:creationId xmlns:a16="http://schemas.microsoft.com/office/drawing/2014/main" id="{635AED34-D839-1EB5-6A81-ABF5EAE80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700" y="3398838"/>
              <a:ext cx="211138" cy="234950"/>
            </a:xfrm>
            <a:custGeom>
              <a:avLst/>
              <a:gdLst>
                <a:gd name="T0" fmla="*/ 28 w 28"/>
                <a:gd name="T1" fmla="*/ 29 h 31"/>
                <a:gd name="T2" fmla="*/ 22 w 28"/>
                <a:gd name="T3" fmla="*/ 29 h 31"/>
                <a:gd name="T4" fmla="*/ 0 w 28"/>
                <a:gd name="T5" fmla="*/ 10 h 31"/>
                <a:gd name="T6" fmla="*/ 2 w 28"/>
                <a:gd name="T7" fmla="*/ 2 h 31"/>
                <a:gd name="T8" fmla="*/ 2 w 28"/>
                <a:gd name="T9" fmla="*/ 0 h 31"/>
                <a:gd name="T10" fmla="*/ 28 w 28"/>
                <a:gd name="T11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31">
                  <a:moveTo>
                    <a:pt x="28" y="29"/>
                  </a:moveTo>
                  <a:cubicBezTo>
                    <a:pt x="26" y="31"/>
                    <a:pt x="24" y="31"/>
                    <a:pt x="22" y="29"/>
                  </a:cubicBezTo>
                  <a:cubicBezTo>
                    <a:pt x="15" y="23"/>
                    <a:pt x="6" y="18"/>
                    <a:pt x="0" y="10"/>
                  </a:cubicBezTo>
                  <a:cubicBezTo>
                    <a:pt x="1" y="8"/>
                    <a:pt x="3" y="5"/>
                    <a:pt x="2" y="2"/>
                  </a:cubicBezTo>
                  <a:cubicBezTo>
                    <a:pt x="2" y="1"/>
                    <a:pt x="1" y="0"/>
                    <a:pt x="2" y="0"/>
                  </a:cubicBezTo>
                  <a:cubicBezTo>
                    <a:pt x="11" y="9"/>
                    <a:pt x="19" y="19"/>
                    <a:pt x="28" y="29"/>
                  </a:cubicBezTo>
                  <a:close/>
                </a:path>
              </a:pathLst>
            </a:custGeom>
            <a:solidFill>
              <a:srgbClr val="E1B9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8" name="Freeform 106">
              <a:extLst>
                <a:ext uri="{FF2B5EF4-FFF2-40B4-BE49-F238E27FC236}">
                  <a16:creationId xmlns:a16="http://schemas.microsoft.com/office/drawing/2014/main" id="{4643DDEF-1099-DB14-CB3F-EA509E0D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425" y="3322638"/>
              <a:ext cx="225425" cy="258763"/>
            </a:xfrm>
            <a:custGeom>
              <a:avLst/>
              <a:gdLst>
                <a:gd name="T0" fmla="*/ 30 w 30"/>
                <a:gd name="T1" fmla="*/ 8 h 34"/>
                <a:gd name="T2" fmla="*/ 0 w 30"/>
                <a:gd name="T3" fmla="*/ 34 h 34"/>
                <a:gd name="T4" fmla="*/ 24 w 30"/>
                <a:gd name="T5" fmla="*/ 0 h 34"/>
                <a:gd name="T6" fmla="*/ 30 w 30"/>
                <a:gd name="T7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4">
                  <a:moveTo>
                    <a:pt x="30" y="8"/>
                  </a:moveTo>
                  <a:cubicBezTo>
                    <a:pt x="21" y="17"/>
                    <a:pt x="10" y="25"/>
                    <a:pt x="0" y="34"/>
                  </a:cubicBezTo>
                  <a:cubicBezTo>
                    <a:pt x="7" y="22"/>
                    <a:pt x="15" y="11"/>
                    <a:pt x="24" y="0"/>
                  </a:cubicBezTo>
                  <a:cubicBezTo>
                    <a:pt x="27" y="2"/>
                    <a:pt x="27" y="6"/>
                    <a:pt x="30" y="8"/>
                  </a:cubicBezTo>
                  <a:close/>
                </a:path>
              </a:pathLst>
            </a:custGeom>
            <a:solidFill>
              <a:srgbClr val="C07E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09" name="Freeform 107">
              <a:extLst>
                <a:ext uri="{FF2B5EF4-FFF2-40B4-BE49-F238E27FC236}">
                  <a16:creationId xmlns:a16="http://schemas.microsoft.com/office/drawing/2014/main" id="{27A319C7-627B-9FD0-22FB-B2E7E4DB9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6763" y="4264025"/>
              <a:ext cx="400050" cy="325438"/>
            </a:xfrm>
            <a:custGeom>
              <a:avLst/>
              <a:gdLst>
                <a:gd name="T0" fmla="*/ 1 w 53"/>
                <a:gd name="T1" fmla="*/ 1 h 43"/>
                <a:gd name="T2" fmla="*/ 10 w 53"/>
                <a:gd name="T3" fmla="*/ 4 h 43"/>
                <a:gd name="T4" fmla="*/ 28 w 53"/>
                <a:gd name="T5" fmla="*/ 20 h 43"/>
                <a:gd name="T6" fmla="*/ 34 w 53"/>
                <a:gd name="T7" fmla="*/ 23 h 43"/>
                <a:gd name="T8" fmla="*/ 40 w 53"/>
                <a:gd name="T9" fmla="*/ 27 h 43"/>
                <a:gd name="T10" fmla="*/ 42 w 53"/>
                <a:gd name="T11" fmla="*/ 29 h 43"/>
                <a:gd name="T12" fmla="*/ 48 w 53"/>
                <a:gd name="T13" fmla="*/ 36 h 43"/>
                <a:gd name="T14" fmla="*/ 53 w 53"/>
                <a:gd name="T15" fmla="*/ 43 h 43"/>
                <a:gd name="T16" fmla="*/ 35 w 53"/>
                <a:gd name="T17" fmla="*/ 30 h 43"/>
                <a:gd name="T18" fmla="*/ 0 w 53"/>
                <a:gd name="T19" fmla="*/ 1 h 43"/>
                <a:gd name="T20" fmla="*/ 1 w 53"/>
                <a:gd name="T21" fmla="*/ 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43">
                  <a:moveTo>
                    <a:pt x="1" y="1"/>
                  </a:moveTo>
                  <a:cubicBezTo>
                    <a:pt x="5" y="0"/>
                    <a:pt x="7" y="1"/>
                    <a:pt x="10" y="4"/>
                  </a:cubicBezTo>
                  <a:cubicBezTo>
                    <a:pt x="16" y="10"/>
                    <a:pt x="22" y="15"/>
                    <a:pt x="28" y="20"/>
                  </a:cubicBezTo>
                  <a:cubicBezTo>
                    <a:pt x="29" y="22"/>
                    <a:pt x="31" y="23"/>
                    <a:pt x="34" y="23"/>
                  </a:cubicBezTo>
                  <a:cubicBezTo>
                    <a:pt x="37" y="22"/>
                    <a:pt x="38" y="26"/>
                    <a:pt x="40" y="27"/>
                  </a:cubicBezTo>
                  <a:cubicBezTo>
                    <a:pt x="41" y="27"/>
                    <a:pt x="42" y="28"/>
                    <a:pt x="42" y="29"/>
                  </a:cubicBezTo>
                  <a:cubicBezTo>
                    <a:pt x="43" y="32"/>
                    <a:pt x="45" y="34"/>
                    <a:pt x="48" y="36"/>
                  </a:cubicBezTo>
                  <a:cubicBezTo>
                    <a:pt x="51" y="38"/>
                    <a:pt x="51" y="40"/>
                    <a:pt x="53" y="43"/>
                  </a:cubicBezTo>
                  <a:cubicBezTo>
                    <a:pt x="45" y="41"/>
                    <a:pt x="41" y="35"/>
                    <a:pt x="35" y="30"/>
                  </a:cubicBezTo>
                  <a:cubicBezTo>
                    <a:pt x="24" y="20"/>
                    <a:pt x="12" y="10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C243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0" name="Freeform 108">
              <a:extLst>
                <a:ext uri="{FF2B5EF4-FFF2-40B4-BE49-F238E27FC236}">
                  <a16:creationId xmlns:a16="http://schemas.microsoft.com/office/drawing/2014/main" id="{27020AF5-CA4D-8BC2-898C-83F615648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563" y="4021138"/>
              <a:ext cx="60325" cy="576263"/>
            </a:xfrm>
            <a:custGeom>
              <a:avLst/>
              <a:gdLst>
                <a:gd name="T0" fmla="*/ 8 w 8"/>
                <a:gd name="T1" fmla="*/ 62 h 76"/>
                <a:gd name="T2" fmla="*/ 8 w 8"/>
                <a:gd name="T3" fmla="*/ 76 h 76"/>
                <a:gd name="T4" fmla="*/ 6 w 8"/>
                <a:gd name="T5" fmla="*/ 76 h 76"/>
                <a:gd name="T6" fmla="*/ 6 w 8"/>
                <a:gd name="T7" fmla="*/ 62 h 76"/>
                <a:gd name="T8" fmla="*/ 4 w 8"/>
                <a:gd name="T9" fmla="*/ 49 h 76"/>
                <a:gd name="T10" fmla="*/ 2 w 8"/>
                <a:gd name="T11" fmla="*/ 2 h 76"/>
                <a:gd name="T12" fmla="*/ 4 w 8"/>
                <a:gd name="T13" fmla="*/ 0 h 76"/>
                <a:gd name="T14" fmla="*/ 5 w 8"/>
                <a:gd name="T15" fmla="*/ 2 h 76"/>
                <a:gd name="T16" fmla="*/ 6 w 8"/>
                <a:gd name="T17" fmla="*/ 14 h 76"/>
                <a:gd name="T18" fmla="*/ 8 w 8"/>
                <a:gd name="T19" fmla="*/ 6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" h="76">
                  <a:moveTo>
                    <a:pt x="8" y="62"/>
                  </a:moveTo>
                  <a:cubicBezTo>
                    <a:pt x="8" y="67"/>
                    <a:pt x="8" y="71"/>
                    <a:pt x="8" y="76"/>
                  </a:cubicBezTo>
                  <a:cubicBezTo>
                    <a:pt x="7" y="76"/>
                    <a:pt x="7" y="76"/>
                    <a:pt x="6" y="76"/>
                  </a:cubicBezTo>
                  <a:cubicBezTo>
                    <a:pt x="6" y="71"/>
                    <a:pt x="6" y="66"/>
                    <a:pt x="6" y="62"/>
                  </a:cubicBezTo>
                  <a:cubicBezTo>
                    <a:pt x="5" y="58"/>
                    <a:pt x="4" y="53"/>
                    <a:pt x="4" y="49"/>
                  </a:cubicBezTo>
                  <a:cubicBezTo>
                    <a:pt x="4" y="34"/>
                    <a:pt x="0" y="18"/>
                    <a:pt x="2" y="2"/>
                  </a:cubicBezTo>
                  <a:cubicBezTo>
                    <a:pt x="3" y="2"/>
                    <a:pt x="3" y="1"/>
                    <a:pt x="4" y="0"/>
                  </a:cubicBezTo>
                  <a:cubicBezTo>
                    <a:pt x="5" y="0"/>
                    <a:pt x="5" y="1"/>
                    <a:pt x="5" y="2"/>
                  </a:cubicBezTo>
                  <a:cubicBezTo>
                    <a:pt x="6" y="6"/>
                    <a:pt x="5" y="10"/>
                    <a:pt x="6" y="14"/>
                  </a:cubicBezTo>
                  <a:cubicBezTo>
                    <a:pt x="7" y="30"/>
                    <a:pt x="7" y="46"/>
                    <a:pt x="8" y="62"/>
                  </a:cubicBezTo>
                  <a:close/>
                </a:path>
              </a:pathLst>
            </a:custGeom>
            <a:solidFill>
              <a:srgbClr val="6689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1" name="Freeform 109">
              <a:extLst>
                <a:ext uri="{FF2B5EF4-FFF2-40B4-BE49-F238E27FC236}">
                  <a16:creationId xmlns:a16="http://schemas.microsoft.com/office/drawing/2014/main" id="{83E42839-B8BC-C81F-8DF6-6FDAB278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0" y="2746375"/>
              <a:ext cx="136525" cy="439738"/>
            </a:xfrm>
            <a:custGeom>
              <a:avLst/>
              <a:gdLst>
                <a:gd name="T0" fmla="*/ 2 w 18"/>
                <a:gd name="T1" fmla="*/ 1 h 58"/>
                <a:gd name="T2" fmla="*/ 11 w 18"/>
                <a:gd name="T3" fmla="*/ 41 h 58"/>
                <a:gd name="T4" fmla="*/ 18 w 18"/>
                <a:gd name="T5" fmla="*/ 57 h 58"/>
                <a:gd name="T6" fmla="*/ 13 w 18"/>
                <a:gd name="T7" fmla="*/ 58 h 58"/>
                <a:gd name="T8" fmla="*/ 0 w 18"/>
                <a:gd name="T9" fmla="*/ 1 h 58"/>
                <a:gd name="T10" fmla="*/ 2 w 18"/>
                <a:gd name="T11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58">
                  <a:moveTo>
                    <a:pt x="2" y="1"/>
                  </a:moveTo>
                  <a:cubicBezTo>
                    <a:pt x="6" y="14"/>
                    <a:pt x="8" y="27"/>
                    <a:pt x="11" y="41"/>
                  </a:cubicBezTo>
                  <a:cubicBezTo>
                    <a:pt x="13" y="46"/>
                    <a:pt x="12" y="53"/>
                    <a:pt x="18" y="57"/>
                  </a:cubicBezTo>
                  <a:cubicBezTo>
                    <a:pt x="16" y="58"/>
                    <a:pt x="15" y="58"/>
                    <a:pt x="13" y="58"/>
                  </a:cubicBezTo>
                  <a:cubicBezTo>
                    <a:pt x="8" y="39"/>
                    <a:pt x="4" y="20"/>
                    <a:pt x="0" y="1"/>
                  </a:cubicBezTo>
                  <a:cubicBezTo>
                    <a:pt x="1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3A52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2" name="Freeform 110">
              <a:extLst>
                <a:ext uri="{FF2B5EF4-FFF2-40B4-BE49-F238E27FC236}">
                  <a16:creationId xmlns:a16="http://schemas.microsoft.com/office/drawing/2014/main" id="{9292DCBC-EFDA-E35F-73E8-FAAF12D2F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700" y="3209925"/>
              <a:ext cx="38100" cy="415925"/>
            </a:xfrm>
            <a:custGeom>
              <a:avLst/>
              <a:gdLst>
                <a:gd name="T0" fmla="*/ 3 w 5"/>
                <a:gd name="T1" fmla="*/ 18 h 55"/>
                <a:gd name="T2" fmla="*/ 3 w 5"/>
                <a:gd name="T3" fmla="*/ 49 h 55"/>
                <a:gd name="T4" fmla="*/ 2 w 5"/>
                <a:gd name="T5" fmla="*/ 55 h 55"/>
                <a:gd name="T6" fmla="*/ 0 w 5"/>
                <a:gd name="T7" fmla="*/ 0 h 55"/>
                <a:gd name="T8" fmla="*/ 2 w 5"/>
                <a:gd name="T9" fmla="*/ 1 h 55"/>
                <a:gd name="T10" fmla="*/ 3 w 5"/>
                <a:gd name="T11" fmla="*/ 1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5">
                  <a:moveTo>
                    <a:pt x="3" y="18"/>
                  </a:moveTo>
                  <a:cubicBezTo>
                    <a:pt x="3" y="28"/>
                    <a:pt x="3" y="39"/>
                    <a:pt x="3" y="49"/>
                  </a:cubicBezTo>
                  <a:cubicBezTo>
                    <a:pt x="3" y="51"/>
                    <a:pt x="3" y="54"/>
                    <a:pt x="2" y="55"/>
                  </a:cubicBezTo>
                  <a:cubicBezTo>
                    <a:pt x="1" y="37"/>
                    <a:pt x="0" y="19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5" y="6"/>
                    <a:pt x="5" y="12"/>
                    <a:pt x="3" y="18"/>
                  </a:cubicBezTo>
                  <a:close/>
                </a:path>
              </a:pathLst>
            </a:custGeom>
            <a:solidFill>
              <a:srgbClr val="B67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3" name="Freeform 111">
              <a:extLst>
                <a:ext uri="{FF2B5EF4-FFF2-40B4-BE49-F238E27FC236}">
                  <a16:creationId xmlns:a16="http://schemas.microsoft.com/office/drawing/2014/main" id="{2E23E74E-C561-C54C-CA04-7F556CCC1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313" y="2497138"/>
              <a:ext cx="90488" cy="409575"/>
            </a:xfrm>
            <a:custGeom>
              <a:avLst/>
              <a:gdLst>
                <a:gd name="T0" fmla="*/ 2 w 12"/>
                <a:gd name="T1" fmla="*/ 54 h 54"/>
                <a:gd name="T2" fmla="*/ 4 w 12"/>
                <a:gd name="T3" fmla="*/ 37 h 54"/>
                <a:gd name="T4" fmla="*/ 11 w 12"/>
                <a:gd name="T5" fmla="*/ 3 h 54"/>
                <a:gd name="T6" fmla="*/ 12 w 12"/>
                <a:gd name="T7" fmla="*/ 3 h 54"/>
                <a:gd name="T8" fmla="*/ 2 w 12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4">
                  <a:moveTo>
                    <a:pt x="2" y="54"/>
                  </a:moveTo>
                  <a:cubicBezTo>
                    <a:pt x="0" y="48"/>
                    <a:pt x="3" y="42"/>
                    <a:pt x="4" y="37"/>
                  </a:cubicBezTo>
                  <a:cubicBezTo>
                    <a:pt x="6" y="25"/>
                    <a:pt x="8" y="14"/>
                    <a:pt x="11" y="3"/>
                  </a:cubicBezTo>
                  <a:cubicBezTo>
                    <a:pt x="12" y="0"/>
                    <a:pt x="12" y="3"/>
                    <a:pt x="12" y="3"/>
                  </a:cubicBezTo>
                  <a:cubicBezTo>
                    <a:pt x="9" y="20"/>
                    <a:pt x="6" y="37"/>
                    <a:pt x="2" y="54"/>
                  </a:cubicBezTo>
                  <a:close/>
                </a:path>
              </a:pathLst>
            </a:custGeom>
            <a:solidFill>
              <a:srgbClr val="B28C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4" name="Freeform 112">
              <a:extLst>
                <a:ext uri="{FF2B5EF4-FFF2-40B4-BE49-F238E27FC236}">
                  <a16:creationId xmlns:a16="http://schemas.microsoft.com/office/drawing/2014/main" id="{DBF2A18F-BC32-D9DF-E2B4-37557F07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175" y="3179763"/>
              <a:ext cx="180975" cy="355600"/>
            </a:xfrm>
            <a:custGeom>
              <a:avLst/>
              <a:gdLst>
                <a:gd name="T0" fmla="*/ 0 w 24"/>
                <a:gd name="T1" fmla="*/ 1 h 47"/>
                <a:gd name="T2" fmla="*/ 5 w 24"/>
                <a:gd name="T3" fmla="*/ 0 h 47"/>
                <a:gd name="T4" fmla="*/ 5 w 24"/>
                <a:gd name="T5" fmla="*/ 1 h 47"/>
                <a:gd name="T6" fmla="*/ 5 w 24"/>
                <a:gd name="T7" fmla="*/ 7 h 47"/>
                <a:gd name="T8" fmla="*/ 22 w 24"/>
                <a:gd name="T9" fmla="*/ 43 h 47"/>
                <a:gd name="T10" fmla="*/ 22 w 24"/>
                <a:gd name="T11" fmla="*/ 47 h 47"/>
                <a:gd name="T12" fmla="*/ 0 w 24"/>
                <a:gd name="T13" fmla="*/ 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47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2" y="3"/>
                    <a:pt x="5" y="5"/>
                    <a:pt x="5" y="7"/>
                  </a:cubicBezTo>
                  <a:cubicBezTo>
                    <a:pt x="11" y="19"/>
                    <a:pt x="16" y="31"/>
                    <a:pt x="22" y="43"/>
                  </a:cubicBezTo>
                  <a:cubicBezTo>
                    <a:pt x="22" y="44"/>
                    <a:pt x="24" y="45"/>
                    <a:pt x="22" y="47"/>
                  </a:cubicBezTo>
                  <a:cubicBezTo>
                    <a:pt x="15" y="32"/>
                    <a:pt x="7" y="16"/>
                    <a:pt x="0" y="1"/>
                  </a:cubicBezTo>
                  <a:close/>
                </a:path>
              </a:pathLst>
            </a:custGeom>
            <a:solidFill>
              <a:srgbClr val="AB7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5" name="Freeform 113">
              <a:extLst>
                <a:ext uri="{FF2B5EF4-FFF2-40B4-BE49-F238E27FC236}">
                  <a16:creationId xmlns:a16="http://schemas.microsoft.com/office/drawing/2014/main" id="{D4CC1CED-CFCB-62C5-27C5-463F3C2E3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4089400"/>
              <a:ext cx="106363" cy="188913"/>
            </a:xfrm>
            <a:custGeom>
              <a:avLst/>
              <a:gdLst>
                <a:gd name="T0" fmla="*/ 11 w 14"/>
                <a:gd name="T1" fmla="*/ 3 h 25"/>
                <a:gd name="T2" fmla="*/ 9 w 14"/>
                <a:gd name="T3" fmla="*/ 16 h 25"/>
                <a:gd name="T4" fmla="*/ 11 w 14"/>
                <a:gd name="T5" fmla="*/ 25 h 25"/>
                <a:gd name="T6" fmla="*/ 0 w 14"/>
                <a:gd name="T7" fmla="*/ 1 h 25"/>
                <a:gd name="T8" fmla="*/ 11 w 14"/>
                <a:gd name="T9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25">
                  <a:moveTo>
                    <a:pt x="11" y="3"/>
                  </a:moveTo>
                  <a:cubicBezTo>
                    <a:pt x="6" y="7"/>
                    <a:pt x="6" y="11"/>
                    <a:pt x="9" y="16"/>
                  </a:cubicBezTo>
                  <a:cubicBezTo>
                    <a:pt x="10" y="19"/>
                    <a:pt x="14" y="22"/>
                    <a:pt x="11" y="25"/>
                  </a:cubicBezTo>
                  <a:cubicBezTo>
                    <a:pt x="8" y="17"/>
                    <a:pt x="4" y="9"/>
                    <a:pt x="0" y="1"/>
                  </a:cubicBezTo>
                  <a:cubicBezTo>
                    <a:pt x="4" y="0"/>
                    <a:pt x="8" y="1"/>
                    <a:pt x="11" y="3"/>
                  </a:cubicBezTo>
                  <a:close/>
                </a:path>
              </a:pathLst>
            </a:custGeom>
            <a:solidFill>
              <a:srgbClr val="6F8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6" name="Freeform 114">
              <a:extLst>
                <a:ext uri="{FF2B5EF4-FFF2-40B4-BE49-F238E27FC236}">
                  <a16:creationId xmlns:a16="http://schemas.microsoft.com/office/drawing/2014/main" id="{5589E892-C848-6287-DC9C-2B9543996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038" y="3095625"/>
              <a:ext cx="234950" cy="196850"/>
            </a:xfrm>
            <a:custGeom>
              <a:avLst/>
              <a:gdLst>
                <a:gd name="T0" fmla="*/ 31 w 31"/>
                <a:gd name="T1" fmla="*/ 25 h 26"/>
                <a:gd name="T2" fmla="*/ 28 w 31"/>
                <a:gd name="T3" fmla="*/ 26 h 26"/>
                <a:gd name="T4" fmla="*/ 2 w 31"/>
                <a:gd name="T5" fmla="*/ 3 h 26"/>
                <a:gd name="T6" fmla="*/ 1 w 31"/>
                <a:gd name="T7" fmla="*/ 0 h 26"/>
                <a:gd name="T8" fmla="*/ 31 w 31"/>
                <a:gd name="T9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6">
                  <a:moveTo>
                    <a:pt x="31" y="25"/>
                  </a:moveTo>
                  <a:cubicBezTo>
                    <a:pt x="30" y="26"/>
                    <a:pt x="29" y="26"/>
                    <a:pt x="28" y="26"/>
                  </a:cubicBezTo>
                  <a:cubicBezTo>
                    <a:pt x="20" y="18"/>
                    <a:pt x="11" y="11"/>
                    <a:pt x="2" y="3"/>
                  </a:cubicBezTo>
                  <a:cubicBezTo>
                    <a:pt x="1" y="2"/>
                    <a:pt x="0" y="2"/>
                    <a:pt x="1" y="0"/>
                  </a:cubicBezTo>
                  <a:cubicBezTo>
                    <a:pt x="11" y="9"/>
                    <a:pt x="21" y="17"/>
                    <a:pt x="31" y="25"/>
                  </a:cubicBezTo>
                  <a:close/>
                </a:path>
              </a:pathLst>
            </a:custGeom>
            <a:solidFill>
              <a:srgbClr val="691D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7" name="Freeform 115">
              <a:extLst>
                <a:ext uri="{FF2B5EF4-FFF2-40B4-BE49-F238E27FC236}">
                  <a16:creationId xmlns:a16="http://schemas.microsoft.com/office/drawing/2014/main" id="{57456163-DDCB-9C49-FBEB-268264072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2400" y="3201988"/>
              <a:ext cx="134938" cy="182563"/>
            </a:xfrm>
            <a:custGeom>
              <a:avLst/>
              <a:gdLst>
                <a:gd name="T0" fmla="*/ 6 w 18"/>
                <a:gd name="T1" fmla="*/ 24 h 24"/>
                <a:gd name="T2" fmla="*/ 0 w 18"/>
                <a:gd name="T3" fmla="*/ 16 h 24"/>
                <a:gd name="T4" fmla="*/ 18 w 18"/>
                <a:gd name="T5" fmla="*/ 0 h 24"/>
                <a:gd name="T6" fmla="*/ 11 w 18"/>
                <a:gd name="T7" fmla="*/ 8 h 24"/>
                <a:gd name="T8" fmla="*/ 8 w 18"/>
                <a:gd name="T9" fmla="*/ 24 h 24"/>
                <a:gd name="T10" fmla="*/ 6 w 18"/>
                <a:gd name="T1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4">
                  <a:moveTo>
                    <a:pt x="6" y="24"/>
                  </a:moveTo>
                  <a:cubicBezTo>
                    <a:pt x="2" y="23"/>
                    <a:pt x="2" y="19"/>
                    <a:pt x="0" y="16"/>
                  </a:cubicBezTo>
                  <a:cubicBezTo>
                    <a:pt x="5" y="10"/>
                    <a:pt x="12" y="5"/>
                    <a:pt x="18" y="0"/>
                  </a:cubicBezTo>
                  <a:cubicBezTo>
                    <a:pt x="18" y="4"/>
                    <a:pt x="14" y="6"/>
                    <a:pt x="11" y="8"/>
                  </a:cubicBezTo>
                  <a:cubicBezTo>
                    <a:pt x="3" y="16"/>
                    <a:pt x="0" y="14"/>
                    <a:pt x="8" y="24"/>
                  </a:cubicBezTo>
                  <a:cubicBezTo>
                    <a:pt x="7" y="24"/>
                    <a:pt x="6" y="24"/>
                    <a:pt x="6" y="24"/>
                  </a:cubicBezTo>
                  <a:close/>
                </a:path>
              </a:pathLst>
            </a:custGeom>
            <a:solidFill>
              <a:srgbClr val="253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8" name="Freeform 116">
              <a:extLst>
                <a:ext uri="{FF2B5EF4-FFF2-40B4-BE49-F238E27FC236}">
                  <a16:creationId xmlns:a16="http://schemas.microsoft.com/office/drawing/2014/main" id="{C87D9384-5B47-5C8D-C880-FAF7A30A1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850" y="3975100"/>
              <a:ext cx="255588" cy="144463"/>
            </a:xfrm>
            <a:custGeom>
              <a:avLst/>
              <a:gdLst>
                <a:gd name="T0" fmla="*/ 0 w 34"/>
                <a:gd name="T1" fmla="*/ 3 h 19"/>
                <a:gd name="T2" fmla="*/ 5 w 34"/>
                <a:gd name="T3" fmla="*/ 4 h 19"/>
                <a:gd name="T4" fmla="*/ 29 w 34"/>
                <a:gd name="T5" fmla="*/ 15 h 19"/>
                <a:gd name="T6" fmla="*/ 33 w 34"/>
                <a:gd name="T7" fmla="*/ 19 h 19"/>
                <a:gd name="T8" fmla="*/ 0 w 34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9">
                  <a:moveTo>
                    <a:pt x="0" y="3"/>
                  </a:moveTo>
                  <a:cubicBezTo>
                    <a:pt x="2" y="0"/>
                    <a:pt x="4" y="3"/>
                    <a:pt x="5" y="4"/>
                  </a:cubicBezTo>
                  <a:cubicBezTo>
                    <a:pt x="13" y="7"/>
                    <a:pt x="21" y="12"/>
                    <a:pt x="29" y="15"/>
                  </a:cubicBezTo>
                  <a:cubicBezTo>
                    <a:pt x="30" y="17"/>
                    <a:pt x="34" y="16"/>
                    <a:pt x="33" y="19"/>
                  </a:cubicBezTo>
                  <a:cubicBezTo>
                    <a:pt x="22" y="14"/>
                    <a:pt x="11" y="8"/>
                    <a:pt x="0" y="3"/>
                  </a:cubicBezTo>
                  <a:close/>
                </a:path>
              </a:pathLst>
            </a:custGeom>
            <a:solidFill>
              <a:srgbClr val="AD77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19" name="Freeform 117">
              <a:extLst>
                <a:ext uri="{FF2B5EF4-FFF2-40B4-BE49-F238E27FC236}">
                  <a16:creationId xmlns:a16="http://schemas.microsoft.com/office/drawing/2014/main" id="{C24BDD95-3D45-F12F-060B-E56E9E545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" y="3732213"/>
              <a:ext cx="195263" cy="166688"/>
            </a:xfrm>
            <a:custGeom>
              <a:avLst/>
              <a:gdLst>
                <a:gd name="T0" fmla="*/ 0 w 26"/>
                <a:gd name="T1" fmla="*/ 1 h 22"/>
                <a:gd name="T2" fmla="*/ 9 w 26"/>
                <a:gd name="T3" fmla="*/ 7 h 22"/>
                <a:gd name="T4" fmla="*/ 26 w 26"/>
                <a:gd name="T5" fmla="*/ 22 h 22"/>
                <a:gd name="T6" fmla="*/ 0 w 26"/>
                <a:gd name="T7" fmla="*/ 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2">
                  <a:moveTo>
                    <a:pt x="0" y="1"/>
                  </a:moveTo>
                  <a:cubicBezTo>
                    <a:pt x="5" y="0"/>
                    <a:pt x="7" y="5"/>
                    <a:pt x="9" y="7"/>
                  </a:cubicBezTo>
                  <a:cubicBezTo>
                    <a:pt x="15" y="11"/>
                    <a:pt x="22" y="15"/>
                    <a:pt x="26" y="22"/>
                  </a:cubicBezTo>
                  <a:cubicBezTo>
                    <a:pt x="17" y="15"/>
                    <a:pt x="9" y="8"/>
                    <a:pt x="0" y="1"/>
                  </a:cubicBezTo>
                  <a:close/>
                </a:path>
              </a:pathLst>
            </a:custGeom>
            <a:solidFill>
              <a:srgbClr val="651C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0" name="Freeform 118">
              <a:extLst>
                <a:ext uri="{FF2B5EF4-FFF2-40B4-BE49-F238E27FC236}">
                  <a16:creationId xmlns:a16="http://schemas.microsoft.com/office/drawing/2014/main" id="{6C678FC2-8E13-6BBA-3FEE-787AA9B7206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775" y="2936875"/>
              <a:ext cx="188913" cy="158750"/>
            </a:xfrm>
            <a:custGeom>
              <a:avLst/>
              <a:gdLst>
                <a:gd name="T0" fmla="*/ 25 w 25"/>
                <a:gd name="T1" fmla="*/ 20 h 21"/>
                <a:gd name="T2" fmla="*/ 16 w 25"/>
                <a:gd name="T3" fmla="*/ 15 h 21"/>
                <a:gd name="T4" fmla="*/ 0 w 25"/>
                <a:gd name="T5" fmla="*/ 0 h 21"/>
                <a:gd name="T6" fmla="*/ 25 w 25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25" y="20"/>
                  </a:moveTo>
                  <a:cubicBezTo>
                    <a:pt x="21" y="21"/>
                    <a:pt x="19" y="17"/>
                    <a:pt x="16" y="15"/>
                  </a:cubicBezTo>
                  <a:cubicBezTo>
                    <a:pt x="11" y="10"/>
                    <a:pt x="4" y="6"/>
                    <a:pt x="0" y="0"/>
                  </a:cubicBezTo>
                  <a:cubicBezTo>
                    <a:pt x="10" y="6"/>
                    <a:pt x="17" y="13"/>
                    <a:pt x="25" y="20"/>
                  </a:cubicBezTo>
                  <a:close/>
                </a:path>
              </a:pathLst>
            </a:custGeom>
            <a:solidFill>
              <a:srgbClr val="6A1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6" name="Freeform 119">
              <a:extLst>
                <a:ext uri="{FF2B5EF4-FFF2-40B4-BE49-F238E27FC236}">
                  <a16:creationId xmlns:a16="http://schemas.microsoft.com/office/drawing/2014/main" id="{68E9B133-E7D1-5D55-CACC-5E93B28C3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263" y="3619500"/>
              <a:ext cx="165100" cy="142875"/>
            </a:xfrm>
            <a:custGeom>
              <a:avLst/>
              <a:gdLst>
                <a:gd name="T0" fmla="*/ 16 w 22"/>
                <a:gd name="T1" fmla="*/ 3 h 19"/>
                <a:gd name="T2" fmla="*/ 22 w 22"/>
                <a:gd name="T3" fmla="*/ 0 h 19"/>
                <a:gd name="T4" fmla="*/ 1 w 22"/>
                <a:gd name="T5" fmla="*/ 19 h 19"/>
                <a:gd name="T6" fmla="*/ 0 w 22"/>
                <a:gd name="T7" fmla="*/ 17 h 19"/>
                <a:gd name="T8" fmla="*/ 16 w 22"/>
                <a:gd name="T9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9">
                  <a:moveTo>
                    <a:pt x="16" y="3"/>
                  </a:moveTo>
                  <a:cubicBezTo>
                    <a:pt x="18" y="2"/>
                    <a:pt x="19" y="0"/>
                    <a:pt x="22" y="0"/>
                  </a:cubicBezTo>
                  <a:cubicBezTo>
                    <a:pt x="15" y="7"/>
                    <a:pt x="8" y="13"/>
                    <a:pt x="1" y="19"/>
                  </a:cubicBezTo>
                  <a:cubicBezTo>
                    <a:pt x="1" y="18"/>
                    <a:pt x="0" y="18"/>
                    <a:pt x="0" y="17"/>
                  </a:cubicBezTo>
                  <a:cubicBezTo>
                    <a:pt x="4" y="11"/>
                    <a:pt x="9" y="6"/>
                    <a:pt x="16" y="3"/>
                  </a:cubicBezTo>
                  <a:close/>
                </a:path>
              </a:pathLst>
            </a:custGeom>
            <a:solidFill>
              <a:srgbClr val="213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29" name="Freeform 120">
              <a:extLst>
                <a:ext uri="{FF2B5EF4-FFF2-40B4-BE49-F238E27FC236}">
                  <a16:creationId xmlns:a16="http://schemas.microsoft.com/office/drawing/2014/main" id="{DF5ABE2B-4F9F-E0CF-FE8F-4723CBA2D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00" y="4589463"/>
              <a:ext cx="219075" cy="122238"/>
            </a:xfrm>
            <a:custGeom>
              <a:avLst/>
              <a:gdLst>
                <a:gd name="T0" fmla="*/ 0 w 29"/>
                <a:gd name="T1" fmla="*/ 3 h 16"/>
                <a:gd name="T2" fmla="*/ 2 w 29"/>
                <a:gd name="T3" fmla="*/ 2 h 16"/>
                <a:gd name="T4" fmla="*/ 13 w 29"/>
                <a:gd name="T5" fmla="*/ 7 h 16"/>
                <a:gd name="T6" fmla="*/ 25 w 29"/>
                <a:gd name="T7" fmla="*/ 14 h 16"/>
                <a:gd name="T8" fmla="*/ 27 w 29"/>
                <a:gd name="T9" fmla="*/ 16 h 16"/>
                <a:gd name="T10" fmla="*/ 0 w 29"/>
                <a:gd name="T1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16">
                  <a:moveTo>
                    <a:pt x="0" y="3"/>
                  </a:moveTo>
                  <a:cubicBezTo>
                    <a:pt x="1" y="2"/>
                    <a:pt x="1" y="2"/>
                    <a:pt x="2" y="2"/>
                  </a:cubicBezTo>
                  <a:cubicBezTo>
                    <a:pt x="7" y="0"/>
                    <a:pt x="9" y="5"/>
                    <a:pt x="13" y="7"/>
                  </a:cubicBezTo>
                  <a:cubicBezTo>
                    <a:pt x="17" y="9"/>
                    <a:pt x="21" y="11"/>
                    <a:pt x="25" y="14"/>
                  </a:cubicBezTo>
                  <a:cubicBezTo>
                    <a:pt x="26" y="14"/>
                    <a:pt x="29" y="14"/>
                    <a:pt x="27" y="16"/>
                  </a:cubicBezTo>
                  <a:cubicBezTo>
                    <a:pt x="18" y="12"/>
                    <a:pt x="9" y="8"/>
                    <a:pt x="0" y="3"/>
                  </a:cubicBezTo>
                  <a:close/>
                </a:path>
              </a:pathLst>
            </a:custGeom>
            <a:solidFill>
              <a:srgbClr val="A94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0" name="Freeform 121">
              <a:extLst>
                <a:ext uri="{FF2B5EF4-FFF2-40B4-BE49-F238E27FC236}">
                  <a16:creationId xmlns:a16="http://schemas.microsoft.com/office/drawing/2014/main" id="{4CFFB195-6F6C-C6FC-B625-ED50E2EF8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238" y="4376738"/>
              <a:ext cx="150813" cy="114300"/>
            </a:xfrm>
            <a:custGeom>
              <a:avLst/>
              <a:gdLst>
                <a:gd name="T0" fmla="*/ 1 w 20"/>
                <a:gd name="T1" fmla="*/ 5 h 15"/>
                <a:gd name="T2" fmla="*/ 0 w 20"/>
                <a:gd name="T3" fmla="*/ 4 h 15"/>
                <a:gd name="T4" fmla="*/ 7 w 20"/>
                <a:gd name="T5" fmla="*/ 1 h 15"/>
                <a:gd name="T6" fmla="*/ 10 w 20"/>
                <a:gd name="T7" fmla="*/ 8 h 15"/>
                <a:gd name="T8" fmla="*/ 20 w 20"/>
                <a:gd name="T9" fmla="*/ 15 h 15"/>
                <a:gd name="T10" fmla="*/ 1 w 20"/>
                <a:gd name="T11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1" y="5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2" y="2"/>
                    <a:pt x="4" y="0"/>
                    <a:pt x="7" y="1"/>
                  </a:cubicBezTo>
                  <a:cubicBezTo>
                    <a:pt x="6" y="4"/>
                    <a:pt x="6" y="6"/>
                    <a:pt x="10" y="8"/>
                  </a:cubicBezTo>
                  <a:cubicBezTo>
                    <a:pt x="14" y="9"/>
                    <a:pt x="18" y="10"/>
                    <a:pt x="20" y="15"/>
                  </a:cubicBezTo>
                  <a:cubicBezTo>
                    <a:pt x="13" y="12"/>
                    <a:pt x="7" y="8"/>
                    <a:pt x="1" y="5"/>
                  </a:cubicBezTo>
                  <a:close/>
                </a:path>
              </a:pathLst>
            </a:custGeom>
            <a:solidFill>
              <a:srgbClr val="9522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1" name="Freeform 122">
              <a:extLst>
                <a:ext uri="{FF2B5EF4-FFF2-40B4-BE49-F238E27FC236}">
                  <a16:creationId xmlns:a16="http://schemas.microsoft.com/office/drawing/2014/main" id="{0AEEA718-04F2-E549-C202-E8E8C3A0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7513" y="4649788"/>
              <a:ext cx="144463" cy="84138"/>
            </a:xfrm>
            <a:custGeom>
              <a:avLst/>
              <a:gdLst>
                <a:gd name="T0" fmla="*/ 17 w 19"/>
                <a:gd name="T1" fmla="*/ 0 h 11"/>
                <a:gd name="T2" fmla="*/ 19 w 19"/>
                <a:gd name="T3" fmla="*/ 1 h 11"/>
                <a:gd name="T4" fmla="*/ 9 w 19"/>
                <a:gd name="T5" fmla="*/ 7 h 11"/>
                <a:gd name="T6" fmla="*/ 2 w 19"/>
                <a:gd name="T7" fmla="*/ 8 h 11"/>
                <a:gd name="T8" fmla="*/ 4 w 19"/>
                <a:gd name="T9" fmla="*/ 1 h 11"/>
                <a:gd name="T10" fmla="*/ 4 w 19"/>
                <a:gd name="T11" fmla="*/ 6 h 11"/>
                <a:gd name="T12" fmla="*/ 17 w 19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11">
                  <a:moveTo>
                    <a:pt x="17" y="0"/>
                  </a:moveTo>
                  <a:cubicBezTo>
                    <a:pt x="18" y="0"/>
                    <a:pt x="18" y="1"/>
                    <a:pt x="19" y="1"/>
                  </a:cubicBezTo>
                  <a:cubicBezTo>
                    <a:pt x="16" y="3"/>
                    <a:pt x="13" y="5"/>
                    <a:pt x="9" y="7"/>
                  </a:cubicBezTo>
                  <a:cubicBezTo>
                    <a:pt x="7" y="8"/>
                    <a:pt x="5" y="11"/>
                    <a:pt x="2" y="8"/>
                  </a:cubicBezTo>
                  <a:cubicBezTo>
                    <a:pt x="0" y="5"/>
                    <a:pt x="3" y="3"/>
                    <a:pt x="4" y="1"/>
                  </a:cubicBezTo>
                  <a:cubicBezTo>
                    <a:pt x="7" y="3"/>
                    <a:pt x="3" y="5"/>
                    <a:pt x="4" y="6"/>
                  </a:cubicBezTo>
                  <a:cubicBezTo>
                    <a:pt x="9" y="6"/>
                    <a:pt x="13" y="2"/>
                    <a:pt x="17" y="0"/>
                  </a:cubicBezTo>
                  <a:close/>
                </a:path>
              </a:pathLst>
            </a:custGeom>
            <a:solidFill>
              <a:srgbClr val="2B6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2" name="Freeform 123">
              <a:extLst>
                <a:ext uri="{FF2B5EF4-FFF2-40B4-BE49-F238E27FC236}">
                  <a16:creationId xmlns:a16="http://schemas.microsoft.com/office/drawing/2014/main" id="{7B57A0C7-A7FC-6A81-F81E-B7AFC755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450" y="3740150"/>
              <a:ext cx="158750" cy="90488"/>
            </a:xfrm>
            <a:custGeom>
              <a:avLst/>
              <a:gdLst>
                <a:gd name="T0" fmla="*/ 21 w 21"/>
                <a:gd name="T1" fmla="*/ 2 h 12"/>
                <a:gd name="T2" fmla="*/ 21 w 21"/>
                <a:gd name="T3" fmla="*/ 3 h 12"/>
                <a:gd name="T4" fmla="*/ 9 w 21"/>
                <a:gd name="T5" fmla="*/ 12 h 12"/>
                <a:gd name="T6" fmla="*/ 0 w 21"/>
                <a:gd name="T7" fmla="*/ 8 h 12"/>
                <a:gd name="T8" fmla="*/ 0 w 21"/>
                <a:gd name="T9" fmla="*/ 7 h 12"/>
                <a:gd name="T10" fmla="*/ 6 w 21"/>
                <a:gd name="T11" fmla="*/ 9 h 12"/>
                <a:gd name="T12" fmla="*/ 15 w 21"/>
                <a:gd name="T13" fmla="*/ 4 h 12"/>
                <a:gd name="T14" fmla="*/ 21 w 21"/>
                <a:gd name="T1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2">
                  <a:moveTo>
                    <a:pt x="21" y="2"/>
                  </a:moveTo>
                  <a:cubicBezTo>
                    <a:pt x="21" y="2"/>
                    <a:pt x="21" y="2"/>
                    <a:pt x="21" y="3"/>
                  </a:cubicBezTo>
                  <a:cubicBezTo>
                    <a:pt x="17" y="6"/>
                    <a:pt x="14" y="10"/>
                    <a:pt x="9" y="12"/>
                  </a:cubicBezTo>
                  <a:cubicBezTo>
                    <a:pt x="6" y="11"/>
                    <a:pt x="3" y="10"/>
                    <a:pt x="0" y="8"/>
                  </a:cubicBezTo>
                  <a:cubicBezTo>
                    <a:pt x="0" y="8"/>
                    <a:pt x="0" y="8"/>
                    <a:pt x="0" y="7"/>
                  </a:cubicBezTo>
                  <a:cubicBezTo>
                    <a:pt x="2" y="6"/>
                    <a:pt x="4" y="8"/>
                    <a:pt x="6" y="9"/>
                  </a:cubicBezTo>
                  <a:cubicBezTo>
                    <a:pt x="10" y="8"/>
                    <a:pt x="12" y="6"/>
                    <a:pt x="15" y="4"/>
                  </a:cubicBezTo>
                  <a:cubicBezTo>
                    <a:pt x="17" y="2"/>
                    <a:pt x="18" y="0"/>
                    <a:pt x="21" y="2"/>
                  </a:cubicBezTo>
                  <a:close/>
                </a:path>
              </a:pathLst>
            </a:custGeom>
            <a:solidFill>
              <a:srgbClr val="243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3" name="Freeform 124">
              <a:extLst>
                <a:ext uri="{FF2B5EF4-FFF2-40B4-BE49-F238E27FC236}">
                  <a16:creationId xmlns:a16="http://schemas.microsoft.com/office/drawing/2014/main" id="{35F1B23E-3A3E-5314-DA83-4E1B8847E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3013" y="4452938"/>
              <a:ext cx="82550" cy="152400"/>
            </a:xfrm>
            <a:custGeom>
              <a:avLst/>
              <a:gdLst>
                <a:gd name="T0" fmla="*/ 0 w 11"/>
                <a:gd name="T1" fmla="*/ 2 h 20"/>
                <a:gd name="T2" fmla="*/ 1 w 11"/>
                <a:gd name="T3" fmla="*/ 0 h 20"/>
                <a:gd name="T4" fmla="*/ 7 w 11"/>
                <a:gd name="T5" fmla="*/ 12 h 20"/>
                <a:gd name="T6" fmla="*/ 8 w 11"/>
                <a:gd name="T7" fmla="*/ 20 h 20"/>
                <a:gd name="T8" fmla="*/ 0 w 11"/>
                <a:gd name="T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20">
                  <a:moveTo>
                    <a:pt x="0" y="2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5" y="4"/>
                    <a:pt x="7" y="8"/>
                    <a:pt x="7" y="12"/>
                  </a:cubicBezTo>
                  <a:cubicBezTo>
                    <a:pt x="7" y="15"/>
                    <a:pt x="11" y="17"/>
                    <a:pt x="8" y="20"/>
                  </a:cubicBezTo>
                  <a:cubicBezTo>
                    <a:pt x="6" y="14"/>
                    <a:pt x="3" y="8"/>
                    <a:pt x="0" y="2"/>
                  </a:cubicBezTo>
                  <a:close/>
                </a:path>
              </a:pathLst>
            </a:custGeom>
            <a:solidFill>
              <a:srgbClr val="7893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4" name="Freeform 125">
              <a:extLst>
                <a:ext uri="{FF2B5EF4-FFF2-40B4-BE49-F238E27FC236}">
                  <a16:creationId xmlns:a16="http://schemas.microsoft.com/office/drawing/2014/main" id="{C8FD10AB-4DF0-C58D-DB8C-81EC5AB75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6700" y="3011488"/>
              <a:ext cx="38100" cy="198438"/>
            </a:xfrm>
            <a:custGeom>
              <a:avLst/>
              <a:gdLst>
                <a:gd name="T0" fmla="*/ 1 w 5"/>
                <a:gd name="T1" fmla="*/ 26 h 26"/>
                <a:gd name="T2" fmla="*/ 1 w 5"/>
                <a:gd name="T3" fmla="*/ 26 h 26"/>
                <a:gd name="T4" fmla="*/ 0 w 5"/>
                <a:gd name="T5" fmla="*/ 26 h 26"/>
                <a:gd name="T6" fmla="*/ 0 w 5"/>
                <a:gd name="T7" fmla="*/ 1 h 26"/>
                <a:gd name="T8" fmla="*/ 1 w 5"/>
                <a:gd name="T9" fmla="*/ 0 h 26"/>
                <a:gd name="T10" fmla="*/ 2 w 5"/>
                <a:gd name="T11" fmla="*/ 2 h 26"/>
                <a:gd name="T12" fmla="*/ 1 w 5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6">
                  <a:moveTo>
                    <a:pt x="1" y="26"/>
                  </a:moveTo>
                  <a:cubicBezTo>
                    <a:pt x="1" y="26"/>
                    <a:pt x="1" y="26"/>
                    <a:pt x="1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8"/>
                    <a:pt x="0" y="9"/>
                    <a:pt x="0" y="1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4" y="10"/>
                    <a:pt x="5" y="18"/>
                    <a:pt x="1" y="26"/>
                  </a:cubicBezTo>
                  <a:close/>
                </a:path>
              </a:pathLst>
            </a:custGeom>
            <a:solidFill>
              <a:srgbClr val="9E61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5" name="Freeform 126">
              <a:extLst>
                <a:ext uri="{FF2B5EF4-FFF2-40B4-BE49-F238E27FC236}">
                  <a16:creationId xmlns:a16="http://schemas.microsoft.com/office/drawing/2014/main" id="{4B03BC6B-BBD5-4B2B-3DC6-7CB96A2AD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213" y="3551238"/>
              <a:ext cx="61913" cy="120650"/>
            </a:xfrm>
            <a:custGeom>
              <a:avLst/>
              <a:gdLst>
                <a:gd name="T0" fmla="*/ 0 w 8"/>
                <a:gd name="T1" fmla="*/ 0 h 16"/>
                <a:gd name="T2" fmla="*/ 2 w 8"/>
                <a:gd name="T3" fmla="*/ 0 h 16"/>
                <a:gd name="T4" fmla="*/ 7 w 8"/>
                <a:gd name="T5" fmla="*/ 16 h 16"/>
                <a:gd name="T6" fmla="*/ 0 w 8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4" y="5"/>
                    <a:pt x="8" y="9"/>
                    <a:pt x="7" y="16"/>
                  </a:cubicBezTo>
                  <a:cubicBezTo>
                    <a:pt x="5" y="11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187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6" name="Freeform 127">
              <a:extLst>
                <a:ext uri="{FF2B5EF4-FFF2-40B4-BE49-F238E27FC236}">
                  <a16:creationId xmlns:a16="http://schemas.microsoft.com/office/drawing/2014/main" id="{BBB6C793-9715-8CBC-B26C-96395512F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0450" y="4073525"/>
              <a:ext cx="120650" cy="38100"/>
            </a:xfrm>
            <a:custGeom>
              <a:avLst/>
              <a:gdLst>
                <a:gd name="T0" fmla="*/ 12 w 16"/>
                <a:gd name="T1" fmla="*/ 5 h 5"/>
                <a:gd name="T2" fmla="*/ 1 w 16"/>
                <a:gd name="T3" fmla="*/ 3 h 5"/>
                <a:gd name="T4" fmla="*/ 0 w 16"/>
                <a:gd name="T5" fmla="*/ 2 h 5"/>
                <a:gd name="T6" fmla="*/ 9 w 16"/>
                <a:gd name="T7" fmla="*/ 2 h 5"/>
                <a:gd name="T8" fmla="*/ 14 w 16"/>
                <a:gd name="T9" fmla="*/ 0 h 5"/>
                <a:gd name="T10" fmla="*/ 16 w 16"/>
                <a:gd name="T11" fmla="*/ 0 h 5"/>
                <a:gd name="T12" fmla="*/ 16 w 16"/>
                <a:gd name="T13" fmla="*/ 1 h 5"/>
                <a:gd name="T14" fmla="*/ 16 w 16"/>
                <a:gd name="T15" fmla="*/ 2 h 5"/>
                <a:gd name="T16" fmla="*/ 12 w 16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">
                  <a:moveTo>
                    <a:pt x="12" y="5"/>
                  </a:moveTo>
                  <a:cubicBezTo>
                    <a:pt x="8" y="4"/>
                    <a:pt x="5" y="4"/>
                    <a:pt x="1" y="3"/>
                  </a:cubicBezTo>
                  <a:cubicBezTo>
                    <a:pt x="1" y="3"/>
                    <a:pt x="0" y="2"/>
                    <a:pt x="0" y="2"/>
                  </a:cubicBezTo>
                  <a:cubicBezTo>
                    <a:pt x="3" y="2"/>
                    <a:pt x="6" y="2"/>
                    <a:pt x="9" y="2"/>
                  </a:cubicBezTo>
                  <a:cubicBezTo>
                    <a:pt x="10" y="0"/>
                    <a:pt x="12" y="0"/>
                    <a:pt x="14" y="0"/>
                  </a:cubicBezTo>
                  <a:cubicBezTo>
                    <a:pt x="15" y="0"/>
                    <a:pt x="15" y="0"/>
                    <a:pt x="16" y="0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3"/>
                    <a:pt x="13" y="4"/>
                    <a:pt x="12" y="5"/>
                  </a:cubicBezTo>
                  <a:close/>
                </a:path>
              </a:pathLst>
            </a:custGeom>
            <a:solidFill>
              <a:srgbClr val="D0C9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7" name="Freeform 128">
              <a:extLst>
                <a:ext uri="{FF2B5EF4-FFF2-40B4-BE49-F238E27FC236}">
                  <a16:creationId xmlns:a16="http://schemas.microsoft.com/office/drawing/2014/main" id="{A298402C-3667-8FED-D0F4-4CBFB4BD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588" y="2617788"/>
              <a:ext cx="46038" cy="136525"/>
            </a:xfrm>
            <a:custGeom>
              <a:avLst/>
              <a:gdLst>
                <a:gd name="T0" fmla="*/ 6 w 6"/>
                <a:gd name="T1" fmla="*/ 18 h 18"/>
                <a:gd name="T2" fmla="*/ 4 w 6"/>
                <a:gd name="T3" fmla="*/ 18 h 18"/>
                <a:gd name="T4" fmla="*/ 0 w 6"/>
                <a:gd name="T5" fmla="*/ 2 h 18"/>
                <a:gd name="T6" fmla="*/ 2 w 6"/>
                <a:gd name="T7" fmla="*/ 0 h 18"/>
                <a:gd name="T8" fmla="*/ 6 w 6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8">
                  <a:moveTo>
                    <a:pt x="6" y="18"/>
                  </a:moveTo>
                  <a:cubicBezTo>
                    <a:pt x="5" y="18"/>
                    <a:pt x="5" y="18"/>
                    <a:pt x="4" y="18"/>
                  </a:cubicBezTo>
                  <a:cubicBezTo>
                    <a:pt x="3" y="13"/>
                    <a:pt x="2" y="7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4" y="6"/>
                    <a:pt x="5" y="12"/>
                    <a:pt x="6" y="18"/>
                  </a:cubicBezTo>
                  <a:close/>
                </a:path>
              </a:pathLst>
            </a:custGeom>
            <a:solidFill>
              <a:srgbClr val="354E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8" name="Freeform 129">
              <a:extLst>
                <a:ext uri="{FF2B5EF4-FFF2-40B4-BE49-F238E27FC236}">
                  <a16:creationId xmlns:a16="http://schemas.microsoft.com/office/drawing/2014/main" id="{D21CF018-2BE6-3F31-5A78-8DA9BCF4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363" y="2503488"/>
              <a:ext cx="38100" cy="130175"/>
            </a:xfrm>
            <a:custGeom>
              <a:avLst/>
              <a:gdLst>
                <a:gd name="T0" fmla="*/ 5 w 5"/>
                <a:gd name="T1" fmla="*/ 15 h 17"/>
                <a:gd name="T2" fmla="*/ 3 w 5"/>
                <a:gd name="T3" fmla="*/ 17 h 17"/>
                <a:gd name="T4" fmla="*/ 0 w 5"/>
                <a:gd name="T5" fmla="*/ 0 h 17"/>
                <a:gd name="T6" fmla="*/ 5 w 5"/>
                <a:gd name="T7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7">
                  <a:moveTo>
                    <a:pt x="5" y="15"/>
                  </a:moveTo>
                  <a:cubicBezTo>
                    <a:pt x="4" y="16"/>
                    <a:pt x="4" y="16"/>
                    <a:pt x="3" y="17"/>
                  </a:cubicBezTo>
                  <a:cubicBezTo>
                    <a:pt x="2" y="11"/>
                    <a:pt x="1" y="5"/>
                    <a:pt x="0" y="0"/>
                  </a:cubicBezTo>
                  <a:cubicBezTo>
                    <a:pt x="4" y="4"/>
                    <a:pt x="4" y="10"/>
                    <a:pt x="5" y="15"/>
                  </a:cubicBezTo>
                  <a:close/>
                </a:path>
              </a:pathLst>
            </a:custGeom>
            <a:solidFill>
              <a:srgbClr val="344D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39" name="Freeform 130">
              <a:extLst>
                <a:ext uri="{FF2B5EF4-FFF2-40B4-BE49-F238E27FC236}">
                  <a16:creationId xmlns:a16="http://schemas.microsoft.com/office/drawing/2014/main" id="{32CA7177-4506-E033-CE0F-351FCFBE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75" y="3057525"/>
              <a:ext cx="74613" cy="76200"/>
            </a:xfrm>
            <a:custGeom>
              <a:avLst/>
              <a:gdLst>
                <a:gd name="T0" fmla="*/ 10 w 10"/>
                <a:gd name="T1" fmla="*/ 0 h 10"/>
                <a:gd name="T2" fmla="*/ 1 w 10"/>
                <a:gd name="T3" fmla="*/ 10 h 10"/>
                <a:gd name="T4" fmla="*/ 0 w 10"/>
                <a:gd name="T5" fmla="*/ 10 h 10"/>
                <a:gd name="T6" fmla="*/ 10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9" y="5"/>
                    <a:pt x="5" y="8"/>
                    <a:pt x="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2536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0" name="Freeform 131">
              <a:extLst>
                <a:ext uri="{FF2B5EF4-FFF2-40B4-BE49-F238E27FC236}">
                  <a16:creationId xmlns:a16="http://schemas.microsoft.com/office/drawing/2014/main" id="{DC38BB69-6143-DC2C-78E1-C25545DB0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013" y="2633663"/>
              <a:ext cx="74613" cy="68263"/>
            </a:xfrm>
            <a:custGeom>
              <a:avLst/>
              <a:gdLst>
                <a:gd name="T0" fmla="*/ 10 w 10"/>
                <a:gd name="T1" fmla="*/ 0 h 9"/>
                <a:gd name="T2" fmla="*/ 0 w 10"/>
                <a:gd name="T3" fmla="*/ 9 h 9"/>
                <a:gd name="T4" fmla="*/ 0 w 10"/>
                <a:gd name="T5" fmla="*/ 8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9" y="5"/>
                    <a:pt x="4" y="7"/>
                    <a:pt x="0" y="9"/>
                  </a:cubicBezTo>
                  <a:cubicBezTo>
                    <a:pt x="0" y="9"/>
                    <a:pt x="0" y="8"/>
                    <a:pt x="0" y="8"/>
                  </a:cubicBezTo>
                  <a:cubicBezTo>
                    <a:pt x="3" y="5"/>
                    <a:pt x="7" y="2"/>
                    <a:pt x="10" y="0"/>
                  </a:cubicBezTo>
                  <a:close/>
                </a:path>
              </a:pathLst>
            </a:custGeom>
            <a:solidFill>
              <a:srgbClr val="222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1" name="Freeform 132">
              <a:extLst>
                <a:ext uri="{FF2B5EF4-FFF2-40B4-BE49-F238E27FC236}">
                  <a16:creationId xmlns:a16="http://schemas.microsoft.com/office/drawing/2014/main" id="{59F30067-2208-66E2-27B6-4C97F2B5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575" y="2913063"/>
              <a:ext cx="76200" cy="76200"/>
            </a:xfrm>
            <a:custGeom>
              <a:avLst/>
              <a:gdLst>
                <a:gd name="T0" fmla="*/ 10 w 10"/>
                <a:gd name="T1" fmla="*/ 0 h 10"/>
                <a:gd name="T2" fmla="*/ 0 w 10"/>
                <a:gd name="T3" fmla="*/ 10 h 10"/>
                <a:gd name="T4" fmla="*/ 0 w 10"/>
                <a:gd name="T5" fmla="*/ 9 h 10"/>
                <a:gd name="T6" fmla="*/ 10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8" y="5"/>
                    <a:pt x="4" y="8"/>
                    <a:pt x="0" y="10"/>
                  </a:cubicBezTo>
                  <a:cubicBezTo>
                    <a:pt x="0" y="10"/>
                    <a:pt x="0" y="9"/>
                    <a:pt x="0" y="9"/>
                  </a:cubicBezTo>
                  <a:cubicBezTo>
                    <a:pt x="3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2131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2" name="Freeform 133">
              <a:extLst>
                <a:ext uri="{FF2B5EF4-FFF2-40B4-BE49-F238E27FC236}">
                  <a16:creationId xmlns:a16="http://schemas.microsoft.com/office/drawing/2014/main" id="{5D0D45DB-07A5-5391-218C-1F15782AE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4913" y="4627563"/>
              <a:ext cx="60325" cy="84138"/>
            </a:xfrm>
            <a:custGeom>
              <a:avLst/>
              <a:gdLst>
                <a:gd name="T0" fmla="*/ 6 w 8"/>
                <a:gd name="T1" fmla="*/ 11 h 11"/>
                <a:gd name="T2" fmla="*/ 0 w 8"/>
                <a:gd name="T3" fmla="*/ 0 h 11"/>
                <a:gd name="T4" fmla="*/ 6 w 8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1">
                  <a:moveTo>
                    <a:pt x="6" y="11"/>
                  </a:moveTo>
                  <a:cubicBezTo>
                    <a:pt x="5" y="6"/>
                    <a:pt x="0" y="5"/>
                    <a:pt x="0" y="0"/>
                  </a:cubicBezTo>
                  <a:cubicBezTo>
                    <a:pt x="3" y="3"/>
                    <a:pt x="8" y="5"/>
                    <a:pt x="6" y="11"/>
                  </a:cubicBezTo>
                  <a:close/>
                </a:path>
              </a:pathLst>
            </a:custGeom>
            <a:solidFill>
              <a:srgbClr val="A94C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3" name="Freeform 134">
              <a:extLst>
                <a:ext uri="{FF2B5EF4-FFF2-40B4-BE49-F238E27FC236}">
                  <a16:creationId xmlns:a16="http://schemas.microsoft.com/office/drawing/2014/main" id="{BD9CB07D-76BB-74FF-60CA-7D1A5AC8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3019425"/>
              <a:ext cx="36513" cy="98425"/>
            </a:xfrm>
            <a:custGeom>
              <a:avLst/>
              <a:gdLst>
                <a:gd name="T0" fmla="*/ 3 w 5"/>
                <a:gd name="T1" fmla="*/ 13 h 13"/>
                <a:gd name="T2" fmla="*/ 4 w 5"/>
                <a:gd name="T3" fmla="*/ 0 h 13"/>
                <a:gd name="T4" fmla="*/ 5 w 5"/>
                <a:gd name="T5" fmla="*/ 3 h 13"/>
                <a:gd name="T6" fmla="*/ 3 w 5"/>
                <a:gd name="T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3">
                  <a:moveTo>
                    <a:pt x="3" y="13"/>
                  </a:moveTo>
                  <a:cubicBezTo>
                    <a:pt x="0" y="8"/>
                    <a:pt x="4" y="4"/>
                    <a:pt x="4" y="0"/>
                  </a:cubicBezTo>
                  <a:cubicBezTo>
                    <a:pt x="5" y="1"/>
                    <a:pt x="5" y="2"/>
                    <a:pt x="5" y="3"/>
                  </a:cubicBezTo>
                  <a:cubicBezTo>
                    <a:pt x="4" y="6"/>
                    <a:pt x="4" y="10"/>
                    <a:pt x="3" y="13"/>
                  </a:cubicBezTo>
                  <a:close/>
                </a:path>
              </a:pathLst>
            </a:custGeom>
            <a:solidFill>
              <a:srgbClr val="AE86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4" name="Freeform 135">
              <a:extLst>
                <a:ext uri="{FF2B5EF4-FFF2-40B4-BE49-F238E27FC236}">
                  <a16:creationId xmlns:a16="http://schemas.microsoft.com/office/drawing/2014/main" id="{3601AAA2-0293-E6AD-590C-E97598810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1963" y="2981325"/>
              <a:ext cx="74613" cy="68263"/>
            </a:xfrm>
            <a:custGeom>
              <a:avLst/>
              <a:gdLst>
                <a:gd name="T0" fmla="*/ 10 w 10"/>
                <a:gd name="T1" fmla="*/ 0 h 9"/>
                <a:gd name="T2" fmla="*/ 10 w 10"/>
                <a:gd name="T3" fmla="*/ 1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7" y="4"/>
                    <a:pt x="5" y="9"/>
                    <a:pt x="0" y="9"/>
                  </a:cubicBezTo>
                  <a:cubicBezTo>
                    <a:pt x="3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2030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5" name="Freeform 136">
              <a:extLst>
                <a:ext uri="{FF2B5EF4-FFF2-40B4-BE49-F238E27FC236}">
                  <a16:creationId xmlns:a16="http://schemas.microsoft.com/office/drawing/2014/main" id="{9BFB3BEC-F509-B8BD-D9CE-17420BDDD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4506913"/>
              <a:ext cx="60325" cy="82550"/>
            </a:xfrm>
            <a:custGeom>
              <a:avLst/>
              <a:gdLst>
                <a:gd name="T0" fmla="*/ 8 w 8"/>
                <a:gd name="T1" fmla="*/ 0 h 11"/>
                <a:gd name="T2" fmla="*/ 8 w 8"/>
                <a:gd name="T3" fmla="*/ 1 h 11"/>
                <a:gd name="T4" fmla="*/ 0 w 8"/>
                <a:gd name="T5" fmla="*/ 11 h 11"/>
                <a:gd name="T6" fmla="*/ 8 w 8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1">
                  <a:moveTo>
                    <a:pt x="8" y="0"/>
                  </a:moveTo>
                  <a:cubicBezTo>
                    <a:pt x="8" y="0"/>
                    <a:pt x="8" y="1"/>
                    <a:pt x="8" y="1"/>
                  </a:cubicBezTo>
                  <a:cubicBezTo>
                    <a:pt x="5" y="4"/>
                    <a:pt x="4" y="9"/>
                    <a:pt x="0" y="11"/>
                  </a:cubicBezTo>
                  <a:cubicBezTo>
                    <a:pt x="2" y="7"/>
                    <a:pt x="4" y="2"/>
                    <a:pt x="8" y="0"/>
                  </a:cubicBezTo>
                  <a:close/>
                </a:path>
              </a:pathLst>
            </a:custGeom>
            <a:solidFill>
              <a:srgbClr val="1C65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6" name="Freeform 137">
              <a:extLst>
                <a:ext uri="{FF2B5EF4-FFF2-40B4-BE49-F238E27FC236}">
                  <a16:creationId xmlns:a16="http://schemas.microsoft.com/office/drawing/2014/main" id="{94299C19-2216-529B-DFCD-BDB98683E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813" y="2693988"/>
              <a:ext cx="76200" cy="68263"/>
            </a:xfrm>
            <a:custGeom>
              <a:avLst/>
              <a:gdLst>
                <a:gd name="T0" fmla="*/ 10 w 10"/>
                <a:gd name="T1" fmla="*/ 0 h 9"/>
                <a:gd name="T2" fmla="*/ 10 w 10"/>
                <a:gd name="T3" fmla="*/ 1 h 9"/>
                <a:gd name="T4" fmla="*/ 0 w 10"/>
                <a:gd name="T5" fmla="*/ 9 h 9"/>
                <a:gd name="T6" fmla="*/ 1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10" y="0"/>
                  </a:moveTo>
                  <a:cubicBezTo>
                    <a:pt x="10" y="0"/>
                    <a:pt x="10" y="1"/>
                    <a:pt x="10" y="1"/>
                  </a:cubicBezTo>
                  <a:cubicBezTo>
                    <a:pt x="7" y="4"/>
                    <a:pt x="5" y="9"/>
                    <a:pt x="0" y="9"/>
                  </a:cubicBezTo>
                  <a:cubicBezTo>
                    <a:pt x="3" y="6"/>
                    <a:pt x="7" y="3"/>
                    <a:pt x="10" y="0"/>
                  </a:cubicBezTo>
                  <a:close/>
                </a:path>
              </a:pathLst>
            </a:custGeom>
            <a:solidFill>
              <a:srgbClr val="203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7" name="Freeform 138">
              <a:extLst>
                <a:ext uri="{FF2B5EF4-FFF2-40B4-BE49-F238E27FC236}">
                  <a16:creationId xmlns:a16="http://schemas.microsoft.com/office/drawing/2014/main" id="{66AAEB81-9748-E34A-0A6D-3910AA174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3346450"/>
              <a:ext cx="60325" cy="68263"/>
            </a:xfrm>
            <a:custGeom>
              <a:avLst/>
              <a:gdLst>
                <a:gd name="T0" fmla="*/ 8 w 8"/>
                <a:gd name="T1" fmla="*/ 7 h 9"/>
                <a:gd name="T2" fmla="*/ 8 w 8"/>
                <a:gd name="T3" fmla="*/ 9 h 9"/>
                <a:gd name="T4" fmla="*/ 0 w 8"/>
                <a:gd name="T5" fmla="*/ 0 h 9"/>
                <a:gd name="T6" fmla="*/ 8 w 8"/>
                <a:gd name="T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9">
                  <a:moveTo>
                    <a:pt x="8" y="7"/>
                  </a:moveTo>
                  <a:cubicBezTo>
                    <a:pt x="8" y="7"/>
                    <a:pt x="8" y="8"/>
                    <a:pt x="8" y="9"/>
                  </a:cubicBezTo>
                  <a:cubicBezTo>
                    <a:pt x="5" y="6"/>
                    <a:pt x="1" y="4"/>
                    <a:pt x="0" y="0"/>
                  </a:cubicBezTo>
                  <a:cubicBezTo>
                    <a:pt x="3" y="2"/>
                    <a:pt x="5" y="4"/>
                    <a:pt x="8" y="7"/>
                  </a:cubicBezTo>
                  <a:close/>
                </a:path>
              </a:pathLst>
            </a:custGeom>
            <a:solidFill>
              <a:srgbClr val="6118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8" name="Freeform 139">
              <a:extLst>
                <a:ext uri="{FF2B5EF4-FFF2-40B4-BE49-F238E27FC236}">
                  <a16:creationId xmlns:a16="http://schemas.microsoft.com/office/drawing/2014/main" id="{A2D5A7B9-57F5-4618-031B-43BC90F4F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900" y="3694113"/>
              <a:ext cx="68263" cy="68263"/>
            </a:xfrm>
            <a:custGeom>
              <a:avLst/>
              <a:gdLst>
                <a:gd name="T0" fmla="*/ 6 w 9"/>
                <a:gd name="T1" fmla="*/ 0 h 9"/>
                <a:gd name="T2" fmla="*/ 5 w 9"/>
                <a:gd name="T3" fmla="*/ 5 h 9"/>
                <a:gd name="T4" fmla="*/ 0 w 9"/>
                <a:gd name="T5" fmla="*/ 8 h 9"/>
                <a:gd name="T6" fmla="*/ 6 w 9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6" y="0"/>
                  </a:moveTo>
                  <a:cubicBezTo>
                    <a:pt x="9" y="2"/>
                    <a:pt x="5" y="3"/>
                    <a:pt x="5" y="5"/>
                  </a:cubicBezTo>
                  <a:cubicBezTo>
                    <a:pt x="3" y="6"/>
                    <a:pt x="3" y="9"/>
                    <a:pt x="0" y="8"/>
                  </a:cubicBezTo>
                  <a:cubicBezTo>
                    <a:pt x="2" y="5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A68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49" name="Freeform 140">
              <a:extLst>
                <a:ext uri="{FF2B5EF4-FFF2-40B4-BE49-F238E27FC236}">
                  <a16:creationId xmlns:a16="http://schemas.microsoft.com/office/drawing/2014/main" id="{2E371FA6-4738-E188-9FB2-5A75D450CC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188" y="4354513"/>
              <a:ext cx="52388" cy="30163"/>
            </a:xfrm>
            <a:custGeom>
              <a:avLst/>
              <a:gdLst>
                <a:gd name="T0" fmla="*/ 1 w 7"/>
                <a:gd name="T1" fmla="*/ 4 h 4"/>
                <a:gd name="T2" fmla="*/ 1 w 7"/>
                <a:gd name="T3" fmla="*/ 0 h 4"/>
                <a:gd name="T4" fmla="*/ 7 w 7"/>
                <a:gd name="T5" fmla="*/ 0 h 4"/>
                <a:gd name="T6" fmla="*/ 1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3"/>
                    <a:pt x="0" y="1"/>
                    <a:pt x="1" y="0"/>
                  </a:cubicBezTo>
                  <a:cubicBezTo>
                    <a:pt x="3" y="0"/>
                    <a:pt x="5" y="0"/>
                    <a:pt x="7" y="0"/>
                  </a:cubicBezTo>
                  <a:cubicBezTo>
                    <a:pt x="5" y="1"/>
                    <a:pt x="3" y="3"/>
                    <a:pt x="1" y="4"/>
                  </a:cubicBezTo>
                  <a:close/>
                </a:path>
              </a:pathLst>
            </a:custGeom>
            <a:solidFill>
              <a:srgbClr val="2E4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0" name="Freeform 141">
              <a:extLst>
                <a:ext uri="{FF2B5EF4-FFF2-40B4-BE49-F238E27FC236}">
                  <a16:creationId xmlns:a16="http://schemas.microsoft.com/office/drawing/2014/main" id="{EBF74D4D-47A0-983C-34D4-4FAD12A75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925" y="4171950"/>
              <a:ext cx="84138" cy="46038"/>
            </a:xfrm>
            <a:custGeom>
              <a:avLst/>
              <a:gdLst>
                <a:gd name="T0" fmla="*/ 0 w 11"/>
                <a:gd name="T1" fmla="*/ 0 h 6"/>
                <a:gd name="T2" fmla="*/ 11 w 11"/>
                <a:gd name="T3" fmla="*/ 6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5" y="0"/>
                    <a:pt x="9" y="1"/>
                    <a:pt x="11" y="6"/>
                  </a:cubicBezTo>
                  <a:cubicBezTo>
                    <a:pt x="7" y="4"/>
                    <a:pt x="4" y="2"/>
                    <a:pt x="0" y="0"/>
                  </a:cubicBezTo>
                  <a:close/>
                </a:path>
              </a:pathLst>
            </a:custGeom>
            <a:solidFill>
              <a:srgbClr val="B080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1" name="Freeform 142">
              <a:extLst>
                <a:ext uri="{FF2B5EF4-FFF2-40B4-BE49-F238E27FC236}">
                  <a16:creationId xmlns:a16="http://schemas.microsoft.com/office/drawing/2014/main" id="{D1FF2159-72E0-B259-778A-24A4A3682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450" y="3581400"/>
              <a:ext cx="53975" cy="60325"/>
            </a:xfrm>
            <a:custGeom>
              <a:avLst/>
              <a:gdLst>
                <a:gd name="T0" fmla="*/ 7 w 7"/>
                <a:gd name="T1" fmla="*/ 0 h 8"/>
                <a:gd name="T2" fmla="*/ 0 w 7"/>
                <a:gd name="T3" fmla="*/ 8 h 8"/>
                <a:gd name="T4" fmla="*/ 7 w 7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6" y="3"/>
                    <a:pt x="5" y="7"/>
                    <a:pt x="0" y="8"/>
                  </a:cubicBezTo>
                  <a:cubicBezTo>
                    <a:pt x="2" y="5"/>
                    <a:pt x="4" y="2"/>
                    <a:pt x="7" y="0"/>
                  </a:cubicBezTo>
                  <a:close/>
                </a:path>
              </a:pathLst>
            </a:custGeom>
            <a:solidFill>
              <a:srgbClr val="A57C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2" name="Freeform 143">
              <a:extLst>
                <a:ext uri="{FF2B5EF4-FFF2-40B4-BE49-F238E27FC236}">
                  <a16:creationId xmlns:a16="http://schemas.microsoft.com/office/drawing/2014/main" id="{0B2B8272-6E56-CD6F-C6CF-D3C909CA2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000" y="2844800"/>
              <a:ext cx="60325" cy="53975"/>
            </a:xfrm>
            <a:custGeom>
              <a:avLst/>
              <a:gdLst>
                <a:gd name="T0" fmla="*/ 8 w 8"/>
                <a:gd name="T1" fmla="*/ 0 h 7"/>
                <a:gd name="T2" fmla="*/ 0 w 8"/>
                <a:gd name="T3" fmla="*/ 7 h 7"/>
                <a:gd name="T4" fmla="*/ 8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8" y="0"/>
                  </a:moveTo>
                  <a:cubicBezTo>
                    <a:pt x="7" y="4"/>
                    <a:pt x="4" y="6"/>
                    <a:pt x="0" y="7"/>
                  </a:cubicBezTo>
                  <a:cubicBezTo>
                    <a:pt x="3" y="4"/>
                    <a:pt x="5" y="2"/>
                    <a:pt x="8" y="0"/>
                  </a:cubicBezTo>
                  <a:close/>
                </a:path>
              </a:pathLst>
            </a:custGeom>
            <a:solidFill>
              <a:srgbClr val="222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3" name="Freeform 144">
              <a:extLst>
                <a:ext uri="{FF2B5EF4-FFF2-40B4-BE49-F238E27FC236}">
                  <a16:creationId xmlns:a16="http://schemas.microsoft.com/office/drawing/2014/main" id="{251EED2D-ACBA-0857-29C8-3DFB4927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4263" y="4483100"/>
              <a:ext cx="44450" cy="53975"/>
            </a:xfrm>
            <a:custGeom>
              <a:avLst/>
              <a:gdLst>
                <a:gd name="T0" fmla="*/ 6 w 6"/>
                <a:gd name="T1" fmla="*/ 7 h 7"/>
                <a:gd name="T2" fmla="*/ 0 w 6"/>
                <a:gd name="T3" fmla="*/ 0 h 7"/>
                <a:gd name="T4" fmla="*/ 6 w 6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2" y="6"/>
                    <a:pt x="0" y="4"/>
                    <a:pt x="0" y="0"/>
                  </a:cubicBezTo>
                  <a:cubicBezTo>
                    <a:pt x="2" y="2"/>
                    <a:pt x="4" y="5"/>
                    <a:pt x="6" y="7"/>
                  </a:cubicBezTo>
                  <a:close/>
                </a:path>
              </a:pathLst>
            </a:custGeom>
            <a:solidFill>
              <a:srgbClr val="9323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4" name="Freeform 145">
              <a:extLst>
                <a:ext uri="{FF2B5EF4-FFF2-40B4-BE49-F238E27FC236}">
                  <a16:creationId xmlns:a16="http://schemas.microsoft.com/office/drawing/2014/main" id="{35456FFA-6B28-CD68-1F1E-7C93688E0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150" y="3133725"/>
              <a:ext cx="66675" cy="46038"/>
            </a:xfrm>
            <a:custGeom>
              <a:avLst/>
              <a:gdLst>
                <a:gd name="T0" fmla="*/ 8 w 9"/>
                <a:gd name="T1" fmla="*/ 0 h 6"/>
                <a:gd name="T2" fmla="*/ 9 w 9"/>
                <a:gd name="T3" fmla="*/ 0 h 6"/>
                <a:gd name="T4" fmla="*/ 0 w 9"/>
                <a:gd name="T5" fmla="*/ 6 h 6"/>
                <a:gd name="T6" fmla="*/ 8 w 9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6">
                  <a:moveTo>
                    <a:pt x="8" y="0"/>
                  </a:moveTo>
                  <a:cubicBezTo>
                    <a:pt x="8" y="0"/>
                    <a:pt x="8" y="0"/>
                    <a:pt x="9" y="0"/>
                  </a:cubicBezTo>
                  <a:cubicBezTo>
                    <a:pt x="7" y="3"/>
                    <a:pt x="4" y="6"/>
                    <a:pt x="0" y="6"/>
                  </a:cubicBezTo>
                  <a:cubicBezTo>
                    <a:pt x="2" y="4"/>
                    <a:pt x="5" y="1"/>
                    <a:pt x="8" y="0"/>
                  </a:cubicBezTo>
                  <a:close/>
                </a:path>
              </a:pathLst>
            </a:custGeom>
            <a:solidFill>
              <a:srgbClr val="203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5" name="Freeform 146">
              <a:extLst>
                <a:ext uri="{FF2B5EF4-FFF2-40B4-BE49-F238E27FC236}">
                  <a16:creationId xmlns:a16="http://schemas.microsoft.com/office/drawing/2014/main" id="{BAB7F2E9-6A0D-C0BF-3071-435BFBB1F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550" y="2776538"/>
              <a:ext cx="53975" cy="46038"/>
            </a:xfrm>
            <a:custGeom>
              <a:avLst/>
              <a:gdLst>
                <a:gd name="T0" fmla="*/ 7 w 7"/>
                <a:gd name="T1" fmla="*/ 0 h 6"/>
                <a:gd name="T2" fmla="*/ 0 w 7"/>
                <a:gd name="T3" fmla="*/ 6 h 6"/>
                <a:gd name="T4" fmla="*/ 7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0"/>
                  </a:moveTo>
                  <a:cubicBezTo>
                    <a:pt x="7" y="4"/>
                    <a:pt x="4" y="6"/>
                    <a:pt x="0" y="6"/>
                  </a:cubicBezTo>
                  <a:cubicBezTo>
                    <a:pt x="2" y="4"/>
                    <a:pt x="5" y="2"/>
                    <a:pt x="7" y="0"/>
                  </a:cubicBezTo>
                  <a:close/>
                </a:path>
              </a:pathLst>
            </a:custGeom>
            <a:solidFill>
              <a:srgbClr val="21325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6" name="Freeform 147">
              <a:extLst>
                <a:ext uri="{FF2B5EF4-FFF2-40B4-BE49-F238E27FC236}">
                  <a16:creationId xmlns:a16="http://schemas.microsoft.com/office/drawing/2014/main" id="{9E8857A0-DA24-5D05-716C-EFE21F55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3557588"/>
              <a:ext cx="52388" cy="53975"/>
            </a:xfrm>
            <a:custGeom>
              <a:avLst/>
              <a:gdLst>
                <a:gd name="T0" fmla="*/ 0 w 7"/>
                <a:gd name="T1" fmla="*/ 7 h 7"/>
                <a:gd name="T2" fmla="*/ 7 w 7"/>
                <a:gd name="T3" fmla="*/ 0 h 7"/>
                <a:gd name="T4" fmla="*/ 0 w 7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7">
                  <a:moveTo>
                    <a:pt x="0" y="7"/>
                  </a:moveTo>
                  <a:cubicBezTo>
                    <a:pt x="0" y="3"/>
                    <a:pt x="3" y="1"/>
                    <a:pt x="7" y="0"/>
                  </a:cubicBezTo>
                  <a:cubicBezTo>
                    <a:pt x="5" y="2"/>
                    <a:pt x="2" y="5"/>
                    <a:pt x="0" y="7"/>
                  </a:cubicBezTo>
                  <a:close/>
                </a:path>
              </a:pathLst>
            </a:custGeom>
            <a:solidFill>
              <a:srgbClr val="2131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7" name="Freeform 148">
              <a:extLst>
                <a:ext uri="{FF2B5EF4-FFF2-40B4-BE49-F238E27FC236}">
                  <a16:creationId xmlns:a16="http://schemas.microsoft.com/office/drawing/2014/main" id="{B5AF062A-A7BA-1B4B-383C-DCC031D96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938" y="4414838"/>
              <a:ext cx="44450" cy="60325"/>
            </a:xfrm>
            <a:custGeom>
              <a:avLst/>
              <a:gdLst>
                <a:gd name="T0" fmla="*/ 6 w 6"/>
                <a:gd name="T1" fmla="*/ 7 h 8"/>
                <a:gd name="T2" fmla="*/ 0 w 6"/>
                <a:gd name="T3" fmla="*/ 3 h 8"/>
                <a:gd name="T4" fmla="*/ 0 w 6"/>
                <a:gd name="T5" fmla="*/ 0 h 8"/>
                <a:gd name="T6" fmla="*/ 6 w 6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6" y="7"/>
                  </a:moveTo>
                  <a:cubicBezTo>
                    <a:pt x="2" y="8"/>
                    <a:pt x="2" y="3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2" y="1"/>
                    <a:pt x="4" y="4"/>
                    <a:pt x="6" y="7"/>
                  </a:cubicBezTo>
                  <a:close/>
                </a:path>
              </a:pathLst>
            </a:custGeom>
            <a:solidFill>
              <a:srgbClr val="9121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8" name="Freeform 149">
              <a:extLst>
                <a:ext uri="{FF2B5EF4-FFF2-40B4-BE49-F238E27FC236}">
                  <a16:creationId xmlns:a16="http://schemas.microsoft.com/office/drawing/2014/main" id="{29667D88-EB6E-EF5D-B81B-CE3F4602E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788" y="3527425"/>
              <a:ext cx="777875" cy="698500"/>
            </a:xfrm>
            <a:custGeom>
              <a:avLst/>
              <a:gdLst>
                <a:gd name="T0" fmla="*/ 6 w 103"/>
                <a:gd name="T1" fmla="*/ 92 h 92"/>
                <a:gd name="T2" fmla="*/ 0 w 103"/>
                <a:gd name="T3" fmla="*/ 86 h 92"/>
                <a:gd name="T4" fmla="*/ 31 w 103"/>
                <a:gd name="T5" fmla="*/ 60 h 92"/>
                <a:gd name="T6" fmla="*/ 82 w 103"/>
                <a:gd name="T7" fmla="*/ 15 h 92"/>
                <a:gd name="T8" fmla="*/ 99 w 103"/>
                <a:gd name="T9" fmla="*/ 0 h 92"/>
                <a:gd name="T10" fmla="*/ 102 w 103"/>
                <a:gd name="T11" fmla="*/ 5 h 92"/>
                <a:gd name="T12" fmla="*/ 100 w 103"/>
                <a:gd name="T13" fmla="*/ 7 h 92"/>
                <a:gd name="T14" fmla="*/ 103 w 103"/>
                <a:gd name="T15" fmla="*/ 12 h 92"/>
                <a:gd name="T16" fmla="*/ 78 w 103"/>
                <a:gd name="T17" fmla="*/ 33 h 92"/>
                <a:gd name="T18" fmla="*/ 21 w 103"/>
                <a:gd name="T19" fmla="*/ 83 h 92"/>
                <a:gd name="T20" fmla="*/ 9 w 103"/>
                <a:gd name="T21" fmla="*/ 91 h 92"/>
                <a:gd name="T22" fmla="*/ 6 w 103"/>
                <a:gd name="T2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" h="92">
                  <a:moveTo>
                    <a:pt x="6" y="92"/>
                  </a:moveTo>
                  <a:cubicBezTo>
                    <a:pt x="2" y="91"/>
                    <a:pt x="1" y="89"/>
                    <a:pt x="0" y="86"/>
                  </a:cubicBezTo>
                  <a:cubicBezTo>
                    <a:pt x="11" y="78"/>
                    <a:pt x="21" y="69"/>
                    <a:pt x="31" y="60"/>
                  </a:cubicBezTo>
                  <a:cubicBezTo>
                    <a:pt x="48" y="45"/>
                    <a:pt x="65" y="30"/>
                    <a:pt x="82" y="15"/>
                  </a:cubicBezTo>
                  <a:cubicBezTo>
                    <a:pt x="88" y="10"/>
                    <a:pt x="95" y="8"/>
                    <a:pt x="99" y="0"/>
                  </a:cubicBezTo>
                  <a:cubicBezTo>
                    <a:pt x="101" y="1"/>
                    <a:pt x="101" y="3"/>
                    <a:pt x="102" y="5"/>
                  </a:cubicBezTo>
                  <a:cubicBezTo>
                    <a:pt x="101" y="6"/>
                    <a:pt x="101" y="6"/>
                    <a:pt x="100" y="7"/>
                  </a:cubicBezTo>
                  <a:cubicBezTo>
                    <a:pt x="101" y="8"/>
                    <a:pt x="102" y="10"/>
                    <a:pt x="103" y="12"/>
                  </a:cubicBezTo>
                  <a:cubicBezTo>
                    <a:pt x="94" y="19"/>
                    <a:pt x="86" y="26"/>
                    <a:pt x="78" y="33"/>
                  </a:cubicBezTo>
                  <a:cubicBezTo>
                    <a:pt x="59" y="50"/>
                    <a:pt x="39" y="65"/>
                    <a:pt x="21" y="83"/>
                  </a:cubicBezTo>
                  <a:cubicBezTo>
                    <a:pt x="17" y="87"/>
                    <a:pt x="14" y="91"/>
                    <a:pt x="9" y="91"/>
                  </a:cubicBezTo>
                  <a:cubicBezTo>
                    <a:pt x="8" y="92"/>
                    <a:pt x="7" y="92"/>
                    <a:pt x="6" y="92"/>
                  </a:cubicBezTo>
                  <a:close/>
                </a:path>
              </a:pathLst>
            </a:custGeom>
            <a:solidFill>
              <a:srgbClr val="EBB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59" name="Freeform 150">
              <a:extLst>
                <a:ext uri="{FF2B5EF4-FFF2-40B4-BE49-F238E27FC236}">
                  <a16:creationId xmlns:a16="http://schemas.microsoft.com/office/drawing/2014/main" id="{1DB28FF2-B540-CA1E-2C15-74A7D1445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38" y="3603625"/>
              <a:ext cx="68263" cy="68263"/>
            </a:xfrm>
            <a:custGeom>
              <a:avLst/>
              <a:gdLst>
                <a:gd name="T0" fmla="*/ 7 w 9"/>
                <a:gd name="T1" fmla="*/ 9 h 9"/>
                <a:gd name="T2" fmla="*/ 0 w 9"/>
                <a:gd name="T3" fmla="*/ 1 h 9"/>
                <a:gd name="T4" fmla="*/ 8 w 9"/>
                <a:gd name="T5" fmla="*/ 5 h 9"/>
                <a:gd name="T6" fmla="*/ 7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7" y="9"/>
                  </a:moveTo>
                  <a:cubicBezTo>
                    <a:pt x="6" y="5"/>
                    <a:pt x="2" y="4"/>
                    <a:pt x="0" y="1"/>
                  </a:cubicBezTo>
                  <a:cubicBezTo>
                    <a:pt x="4" y="0"/>
                    <a:pt x="6" y="3"/>
                    <a:pt x="8" y="5"/>
                  </a:cubicBezTo>
                  <a:cubicBezTo>
                    <a:pt x="8" y="6"/>
                    <a:pt x="9" y="8"/>
                    <a:pt x="7" y="9"/>
                  </a:cubicBezTo>
                  <a:close/>
                </a:path>
              </a:pathLst>
            </a:custGeom>
            <a:solidFill>
              <a:srgbClr val="2269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0" name="Freeform 151">
              <a:extLst>
                <a:ext uri="{FF2B5EF4-FFF2-40B4-BE49-F238E27FC236}">
                  <a16:creationId xmlns:a16="http://schemas.microsoft.com/office/drawing/2014/main" id="{EBA24DEA-B449-DFE2-4271-A7137358A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013" y="3398838"/>
              <a:ext cx="46038" cy="76200"/>
            </a:xfrm>
            <a:custGeom>
              <a:avLst/>
              <a:gdLst>
                <a:gd name="T0" fmla="*/ 0 w 6"/>
                <a:gd name="T1" fmla="*/ 1 h 10"/>
                <a:gd name="T2" fmla="*/ 0 w 6"/>
                <a:gd name="T3" fmla="*/ 0 h 10"/>
                <a:gd name="T4" fmla="*/ 2 w 6"/>
                <a:gd name="T5" fmla="*/ 0 h 10"/>
                <a:gd name="T6" fmla="*/ 5 w 6"/>
                <a:gd name="T7" fmla="*/ 2 h 10"/>
                <a:gd name="T8" fmla="*/ 5 w 6"/>
                <a:gd name="T9" fmla="*/ 3 h 10"/>
                <a:gd name="T10" fmla="*/ 5 w 6"/>
                <a:gd name="T11" fmla="*/ 4 h 10"/>
                <a:gd name="T12" fmla="*/ 5 w 6"/>
                <a:gd name="T13" fmla="*/ 10 h 10"/>
                <a:gd name="T14" fmla="*/ 2 w 6"/>
                <a:gd name="T15" fmla="*/ 9 h 10"/>
                <a:gd name="T16" fmla="*/ 0 w 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10">
                  <a:moveTo>
                    <a:pt x="0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ubicBezTo>
                    <a:pt x="3" y="1"/>
                    <a:pt x="4" y="1"/>
                    <a:pt x="5" y="2"/>
                  </a:cubicBezTo>
                  <a:cubicBezTo>
                    <a:pt x="5" y="3"/>
                    <a:pt x="6" y="3"/>
                    <a:pt x="5" y="3"/>
                  </a:cubicBezTo>
                  <a:cubicBezTo>
                    <a:pt x="5" y="3"/>
                    <a:pt x="5" y="4"/>
                    <a:pt x="5" y="4"/>
                  </a:cubicBezTo>
                  <a:cubicBezTo>
                    <a:pt x="5" y="6"/>
                    <a:pt x="5" y="8"/>
                    <a:pt x="5" y="10"/>
                  </a:cubicBezTo>
                  <a:cubicBezTo>
                    <a:pt x="4" y="10"/>
                    <a:pt x="3" y="9"/>
                    <a:pt x="2" y="9"/>
                  </a:cubicBezTo>
                  <a:cubicBezTo>
                    <a:pt x="4" y="6"/>
                    <a:pt x="3" y="3"/>
                    <a:pt x="0" y="1"/>
                  </a:cubicBezTo>
                  <a:close/>
                </a:path>
              </a:pathLst>
            </a:custGeom>
            <a:solidFill>
              <a:srgbClr val="2246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1" name="Freeform 152">
              <a:extLst>
                <a:ext uri="{FF2B5EF4-FFF2-40B4-BE49-F238E27FC236}">
                  <a16:creationId xmlns:a16="http://schemas.microsoft.com/office/drawing/2014/main" id="{13FD88DB-9AFA-8E47-45EC-9C8471F8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7025" y="3079750"/>
              <a:ext cx="265113" cy="979488"/>
            </a:xfrm>
            <a:custGeom>
              <a:avLst/>
              <a:gdLst>
                <a:gd name="T0" fmla="*/ 3 w 35"/>
                <a:gd name="T1" fmla="*/ 129 h 129"/>
                <a:gd name="T2" fmla="*/ 3 w 35"/>
                <a:gd name="T3" fmla="*/ 128 h 129"/>
                <a:gd name="T4" fmla="*/ 1 w 35"/>
                <a:gd name="T5" fmla="*/ 123 h 129"/>
                <a:gd name="T6" fmla="*/ 15 w 35"/>
                <a:gd name="T7" fmla="*/ 53 h 129"/>
                <a:gd name="T8" fmla="*/ 24 w 35"/>
                <a:gd name="T9" fmla="*/ 15 h 129"/>
                <a:gd name="T10" fmla="*/ 24 w 35"/>
                <a:gd name="T11" fmla="*/ 4 h 129"/>
                <a:gd name="T12" fmla="*/ 28 w 35"/>
                <a:gd name="T13" fmla="*/ 0 h 129"/>
                <a:gd name="T14" fmla="*/ 35 w 35"/>
                <a:gd name="T15" fmla="*/ 5 h 129"/>
                <a:gd name="T16" fmla="*/ 16 w 35"/>
                <a:gd name="T17" fmla="*/ 100 h 129"/>
                <a:gd name="T18" fmla="*/ 11 w 35"/>
                <a:gd name="T19" fmla="*/ 128 h 129"/>
                <a:gd name="T20" fmla="*/ 3 w 35"/>
                <a:gd name="T21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29">
                  <a:moveTo>
                    <a:pt x="3" y="129"/>
                  </a:moveTo>
                  <a:cubicBezTo>
                    <a:pt x="3" y="129"/>
                    <a:pt x="3" y="128"/>
                    <a:pt x="3" y="128"/>
                  </a:cubicBezTo>
                  <a:cubicBezTo>
                    <a:pt x="2" y="126"/>
                    <a:pt x="0" y="126"/>
                    <a:pt x="1" y="123"/>
                  </a:cubicBezTo>
                  <a:cubicBezTo>
                    <a:pt x="7" y="100"/>
                    <a:pt x="10" y="77"/>
                    <a:pt x="15" y="53"/>
                  </a:cubicBezTo>
                  <a:cubicBezTo>
                    <a:pt x="18" y="41"/>
                    <a:pt x="20" y="28"/>
                    <a:pt x="24" y="15"/>
                  </a:cubicBezTo>
                  <a:cubicBezTo>
                    <a:pt x="25" y="12"/>
                    <a:pt x="25" y="7"/>
                    <a:pt x="24" y="4"/>
                  </a:cubicBezTo>
                  <a:cubicBezTo>
                    <a:pt x="23" y="0"/>
                    <a:pt x="25" y="0"/>
                    <a:pt x="28" y="0"/>
                  </a:cubicBezTo>
                  <a:cubicBezTo>
                    <a:pt x="30" y="2"/>
                    <a:pt x="33" y="3"/>
                    <a:pt x="35" y="5"/>
                  </a:cubicBezTo>
                  <a:cubicBezTo>
                    <a:pt x="30" y="37"/>
                    <a:pt x="24" y="69"/>
                    <a:pt x="16" y="100"/>
                  </a:cubicBezTo>
                  <a:cubicBezTo>
                    <a:pt x="14" y="109"/>
                    <a:pt x="13" y="119"/>
                    <a:pt x="11" y="128"/>
                  </a:cubicBezTo>
                  <a:cubicBezTo>
                    <a:pt x="8" y="128"/>
                    <a:pt x="5" y="129"/>
                    <a:pt x="3" y="129"/>
                  </a:cubicBezTo>
                  <a:close/>
                </a:path>
              </a:pathLst>
            </a:custGeom>
            <a:solidFill>
              <a:srgbClr val="EBBF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2" name="Freeform 153">
              <a:extLst>
                <a:ext uri="{FF2B5EF4-FFF2-40B4-BE49-F238E27FC236}">
                  <a16:creationId xmlns:a16="http://schemas.microsoft.com/office/drawing/2014/main" id="{0B007D7C-230E-6C20-CF44-C763F8F23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288" y="3117850"/>
              <a:ext cx="241300" cy="947738"/>
            </a:xfrm>
            <a:custGeom>
              <a:avLst/>
              <a:gdLst>
                <a:gd name="T0" fmla="*/ 2 w 32"/>
                <a:gd name="T1" fmla="*/ 123 h 125"/>
                <a:gd name="T2" fmla="*/ 2 w 32"/>
                <a:gd name="T3" fmla="*/ 110 h 125"/>
                <a:gd name="T4" fmla="*/ 17 w 32"/>
                <a:gd name="T5" fmla="*/ 39 h 125"/>
                <a:gd name="T6" fmla="*/ 23 w 32"/>
                <a:gd name="T7" fmla="*/ 4 h 125"/>
                <a:gd name="T8" fmla="*/ 26 w 32"/>
                <a:gd name="T9" fmla="*/ 0 h 125"/>
                <a:gd name="T10" fmla="*/ 30 w 32"/>
                <a:gd name="T11" fmla="*/ 0 h 125"/>
                <a:gd name="T12" fmla="*/ 31 w 32"/>
                <a:gd name="T13" fmla="*/ 1 h 125"/>
                <a:gd name="T14" fmla="*/ 23 w 32"/>
                <a:gd name="T15" fmla="*/ 52 h 125"/>
                <a:gd name="T16" fmla="*/ 10 w 32"/>
                <a:gd name="T17" fmla="*/ 120 h 125"/>
                <a:gd name="T18" fmla="*/ 11 w 32"/>
                <a:gd name="T19" fmla="*/ 125 h 125"/>
                <a:gd name="T20" fmla="*/ 2 w 32"/>
                <a:gd name="T21" fmla="*/ 12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125">
                  <a:moveTo>
                    <a:pt x="2" y="123"/>
                  </a:moveTo>
                  <a:cubicBezTo>
                    <a:pt x="0" y="119"/>
                    <a:pt x="1" y="114"/>
                    <a:pt x="2" y="110"/>
                  </a:cubicBezTo>
                  <a:cubicBezTo>
                    <a:pt x="7" y="87"/>
                    <a:pt x="12" y="63"/>
                    <a:pt x="17" y="39"/>
                  </a:cubicBezTo>
                  <a:cubicBezTo>
                    <a:pt x="20" y="28"/>
                    <a:pt x="21" y="16"/>
                    <a:pt x="23" y="4"/>
                  </a:cubicBezTo>
                  <a:cubicBezTo>
                    <a:pt x="24" y="2"/>
                    <a:pt x="24" y="0"/>
                    <a:pt x="26" y="0"/>
                  </a:cubicBezTo>
                  <a:cubicBezTo>
                    <a:pt x="27" y="0"/>
                    <a:pt x="29" y="0"/>
                    <a:pt x="30" y="0"/>
                  </a:cubicBezTo>
                  <a:cubicBezTo>
                    <a:pt x="30" y="0"/>
                    <a:pt x="31" y="0"/>
                    <a:pt x="31" y="1"/>
                  </a:cubicBezTo>
                  <a:cubicBezTo>
                    <a:pt x="32" y="18"/>
                    <a:pt x="26" y="35"/>
                    <a:pt x="23" y="52"/>
                  </a:cubicBezTo>
                  <a:cubicBezTo>
                    <a:pt x="19" y="75"/>
                    <a:pt x="14" y="97"/>
                    <a:pt x="10" y="120"/>
                  </a:cubicBezTo>
                  <a:cubicBezTo>
                    <a:pt x="9" y="122"/>
                    <a:pt x="9" y="124"/>
                    <a:pt x="11" y="125"/>
                  </a:cubicBezTo>
                  <a:cubicBezTo>
                    <a:pt x="8" y="125"/>
                    <a:pt x="4" y="125"/>
                    <a:pt x="2" y="123"/>
                  </a:cubicBezTo>
                  <a:close/>
                </a:path>
              </a:pathLst>
            </a:custGeom>
            <a:solidFill>
              <a:srgbClr val="F3D0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3" name="Freeform 154">
              <a:extLst>
                <a:ext uri="{FF2B5EF4-FFF2-40B4-BE49-F238E27FC236}">
                  <a16:creationId xmlns:a16="http://schemas.microsoft.com/office/drawing/2014/main" id="{62271FA9-39CE-3E52-DFEC-CC7EBC9F7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788" y="3679825"/>
              <a:ext cx="777875" cy="682625"/>
            </a:xfrm>
            <a:custGeom>
              <a:avLst/>
              <a:gdLst>
                <a:gd name="T0" fmla="*/ 102 w 103"/>
                <a:gd name="T1" fmla="*/ 84 h 90"/>
                <a:gd name="T2" fmla="*/ 99 w 103"/>
                <a:gd name="T3" fmla="*/ 90 h 90"/>
                <a:gd name="T4" fmla="*/ 97 w 103"/>
                <a:gd name="T5" fmla="*/ 89 h 90"/>
                <a:gd name="T6" fmla="*/ 79 w 103"/>
                <a:gd name="T7" fmla="*/ 70 h 90"/>
                <a:gd name="T8" fmla="*/ 29 w 103"/>
                <a:gd name="T9" fmla="*/ 28 h 90"/>
                <a:gd name="T10" fmla="*/ 0 w 103"/>
                <a:gd name="T11" fmla="*/ 6 h 90"/>
                <a:gd name="T12" fmla="*/ 5 w 103"/>
                <a:gd name="T13" fmla="*/ 1 h 90"/>
                <a:gd name="T14" fmla="*/ 13 w 103"/>
                <a:gd name="T15" fmla="*/ 4 h 90"/>
                <a:gd name="T16" fmla="*/ 33 w 103"/>
                <a:gd name="T17" fmla="*/ 20 h 90"/>
                <a:gd name="T18" fmla="*/ 72 w 103"/>
                <a:gd name="T19" fmla="*/ 53 h 90"/>
                <a:gd name="T20" fmla="*/ 100 w 103"/>
                <a:gd name="T21" fmla="*/ 75 h 90"/>
                <a:gd name="T22" fmla="*/ 102 w 103"/>
                <a:gd name="T23" fmla="*/ 83 h 90"/>
                <a:gd name="T24" fmla="*/ 102 w 103"/>
                <a:gd name="T25" fmla="*/ 84 h 90"/>
                <a:gd name="T26" fmla="*/ 102 w 103"/>
                <a:gd name="T27" fmla="*/ 8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3" h="90">
                  <a:moveTo>
                    <a:pt x="102" y="84"/>
                  </a:moveTo>
                  <a:cubicBezTo>
                    <a:pt x="100" y="86"/>
                    <a:pt x="100" y="88"/>
                    <a:pt x="99" y="90"/>
                  </a:cubicBezTo>
                  <a:cubicBezTo>
                    <a:pt x="98" y="90"/>
                    <a:pt x="98" y="90"/>
                    <a:pt x="97" y="89"/>
                  </a:cubicBezTo>
                  <a:cubicBezTo>
                    <a:pt x="93" y="80"/>
                    <a:pt x="86" y="76"/>
                    <a:pt x="79" y="70"/>
                  </a:cubicBezTo>
                  <a:cubicBezTo>
                    <a:pt x="62" y="56"/>
                    <a:pt x="46" y="42"/>
                    <a:pt x="29" y="28"/>
                  </a:cubicBezTo>
                  <a:cubicBezTo>
                    <a:pt x="19" y="20"/>
                    <a:pt x="11" y="12"/>
                    <a:pt x="0" y="6"/>
                  </a:cubicBezTo>
                  <a:cubicBezTo>
                    <a:pt x="2" y="4"/>
                    <a:pt x="4" y="3"/>
                    <a:pt x="5" y="1"/>
                  </a:cubicBezTo>
                  <a:cubicBezTo>
                    <a:pt x="9" y="0"/>
                    <a:pt x="10" y="3"/>
                    <a:pt x="13" y="4"/>
                  </a:cubicBezTo>
                  <a:cubicBezTo>
                    <a:pt x="20" y="9"/>
                    <a:pt x="26" y="15"/>
                    <a:pt x="33" y="20"/>
                  </a:cubicBezTo>
                  <a:cubicBezTo>
                    <a:pt x="46" y="31"/>
                    <a:pt x="58" y="43"/>
                    <a:pt x="72" y="53"/>
                  </a:cubicBezTo>
                  <a:cubicBezTo>
                    <a:pt x="82" y="59"/>
                    <a:pt x="90" y="69"/>
                    <a:pt x="100" y="75"/>
                  </a:cubicBezTo>
                  <a:cubicBezTo>
                    <a:pt x="103" y="77"/>
                    <a:pt x="101" y="81"/>
                    <a:pt x="102" y="83"/>
                  </a:cubicBezTo>
                  <a:cubicBezTo>
                    <a:pt x="102" y="84"/>
                    <a:pt x="102" y="84"/>
                    <a:pt x="102" y="84"/>
                  </a:cubicBezTo>
                  <a:cubicBezTo>
                    <a:pt x="102" y="84"/>
                    <a:pt x="102" y="84"/>
                    <a:pt x="102" y="84"/>
                  </a:cubicBezTo>
                  <a:close/>
                </a:path>
              </a:pathLst>
            </a:custGeom>
            <a:solidFill>
              <a:srgbClr val="F1CE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4" name="Freeform 155">
              <a:extLst>
                <a:ext uri="{FF2B5EF4-FFF2-40B4-BE49-F238E27FC236}">
                  <a16:creationId xmlns:a16="http://schemas.microsoft.com/office/drawing/2014/main" id="{36863CA4-E576-11A3-0D79-298E7F760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338" y="3732213"/>
              <a:ext cx="792163" cy="674688"/>
            </a:xfrm>
            <a:custGeom>
              <a:avLst/>
              <a:gdLst>
                <a:gd name="T0" fmla="*/ 104 w 105"/>
                <a:gd name="T1" fmla="*/ 82 h 89"/>
                <a:gd name="T2" fmla="*/ 105 w 105"/>
                <a:gd name="T3" fmla="*/ 83 h 89"/>
                <a:gd name="T4" fmla="*/ 103 w 105"/>
                <a:gd name="T5" fmla="*/ 86 h 89"/>
                <a:gd name="T6" fmla="*/ 96 w 105"/>
                <a:gd name="T7" fmla="*/ 89 h 89"/>
                <a:gd name="T8" fmla="*/ 95 w 105"/>
                <a:gd name="T9" fmla="*/ 81 h 89"/>
                <a:gd name="T10" fmla="*/ 71 w 105"/>
                <a:gd name="T11" fmla="*/ 62 h 89"/>
                <a:gd name="T12" fmla="*/ 40 w 105"/>
                <a:gd name="T13" fmla="*/ 39 h 89"/>
                <a:gd name="T14" fmla="*/ 3 w 105"/>
                <a:gd name="T15" fmla="*/ 8 h 89"/>
                <a:gd name="T16" fmla="*/ 0 w 105"/>
                <a:gd name="T17" fmla="*/ 4 h 89"/>
                <a:gd name="T18" fmla="*/ 2 w 105"/>
                <a:gd name="T19" fmla="*/ 0 h 89"/>
                <a:gd name="T20" fmla="*/ 4 w 105"/>
                <a:gd name="T21" fmla="*/ 0 h 89"/>
                <a:gd name="T22" fmla="*/ 22 w 105"/>
                <a:gd name="T23" fmla="*/ 13 h 89"/>
                <a:gd name="T24" fmla="*/ 104 w 105"/>
                <a:gd name="T25" fmla="*/ 82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89">
                  <a:moveTo>
                    <a:pt x="104" y="82"/>
                  </a:moveTo>
                  <a:cubicBezTo>
                    <a:pt x="105" y="82"/>
                    <a:pt x="105" y="83"/>
                    <a:pt x="105" y="83"/>
                  </a:cubicBezTo>
                  <a:cubicBezTo>
                    <a:pt x="105" y="84"/>
                    <a:pt x="104" y="85"/>
                    <a:pt x="103" y="86"/>
                  </a:cubicBezTo>
                  <a:cubicBezTo>
                    <a:pt x="101" y="87"/>
                    <a:pt x="99" y="88"/>
                    <a:pt x="96" y="89"/>
                  </a:cubicBezTo>
                  <a:cubicBezTo>
                    <a:pt x="99" y="86"/>
                    <a:pt x="98" y="83"/>
                    <a:pt x="95" y="81"/>
                  </a:cubicBezTo>
                  <a:cubicBezTo>
                    <a:pt x="85" y="76"/>
                    <a:pt x="78" y="69"/>
                    <a:pt x="71" y="62"/>
                  </a:cubicBezTo>
                  <a:cubicBezTo>
                    <a:pt x="58" y="57"/>
                    <a:pt x="50" y="47"/>
                    <a:pt x="40" y="39"/>
                  </a:cubicBezTo>
                  <a:cubicBezTo>
                    <a:pt x="27" y="29"/>
                    <a:pt x="16" y="18"/>
                    <a:pt x="3" y="8"/>
                  </a:cubicBezTo>
                  <a:cubicBezTo>
                    <a:pt x="2" y="7"/>
                    <a:pt x="0" y="6"/>
                    <a:pt x="0" y="4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11" y="2"/>
                    <a:pt x="16" y="9"/>
                    <a:pt x="22" y="13"/>
                  </a:cubicBezTo>
                  <a:cubicBezTo>
                    <a:pt x="50" y="36"/>
                    <a:pt x="77" y="59"/>
                    <a:pt x="104" y="82"/>
                  </a:cubicBezTo>
                  <a:close/>
                </a:path>
              </a:pathLst>
            </a:custGeom>
            <a:solidFill>
              <a:srgbClr val="E8B9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5" name="Freeform 156">
              <a:extLst>
                <a:ext uri="{FF2B5EF4-FFF2-40B4-BE49-F238E27FC236}">
                  <a16:creationId xmlns:a16="http://schemas.microsoft.com/office/drawing/2014/main" id="{690D028C-8958-2A95-EEF6-113AC417E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3725863"/>
              <a:ext cx="762000" cy="628650"/>
            </a:xfrm>
            <a:custGeom>
              <a:avLst/>
              <a:gdLst>
                <a:gd name="T0" fmla="*/ 100 w 101"/>
                <a:gd name="T1" fmla="*/ 83 h 83"/>
                <a:gd name="T2" fmla="*/ 88 w 101"/>
                <a:gd name="T3" fmla="*/ 75 h 83"/>
                <a:gd name="T4" fmla="*/ 18 w 101"/>
                <a:gd name="T5" fmla="*/ 16 h 83"/>
                <a:gd name="T6" fmla="*/ 0 w 101"/>
                <a:gd name="T7" fmla="*/ 1 h 83"/>
                <a:gd name="T8" fmla="*/ 2 w 101"/>
                <a:gd name="T9" fmla="*/ 0 h 83"/>
                <a:gd name="T10" fmla="*/ 11 w 101"/>
                <a:gd name="T11" fmla="*/ 4 h 83"/>
                <a:gd name="T12" fmla="*/ 91 w 101"/>
                <a:gd name="T13" fmla="*/ 72 h 83"/>
                <a:gd name="T14" fmla="*/ 100 w 101"/>
                <a:gd name="T15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83">
                  <a:moveTo>
                    <a:pt x="100" y="83"/>
                  </a:moveTo>
                  <a:cubicBezTo>
                    <a:pt x="95" y="82"/>
                    <a:pt x="92" y="78"/>
                    <a:pt x="88" y="75"/>
                  </a:cubicBezTo>
                  <a:cubicBezTo>
                    <a:pt x="64" y="55"/>
                    <a:pt x="42" y="35"/>
                    <a:pt x="18" y="16"/>
                  </a:cubicBezTo>
                  <a:cubicBezTo>
                    <a:pt x="12" y="11"/>
                    <a:pt x="6" y="6"/>
                    <a:pt x="0" y="1"/>
                  </a:cubicBezTo>
                  <a:cubicBezTo>
                    <a:pt x="1" y="1"/>
                    <a:pt x="2" y="0"/>
                    <a:pt x="2" y="0"/>
                  </a:cubicBezTo>
                  <a:cubicBezTo>
                    <a:pt x="6" y="1"/>
                    <a:pt x="9" y="2"/>
                    <a:pt x="11" y="4"/>
                  </a:cubicBezTo>
                  <a:cubicBezTo>
                    <a:pt x="38" y="26"/>
                    <a:pt x="65" y="48"/>
                    <a:pt x="91" y="72"/>
                  </a:cubicBezTo>
                  <a:cubicBezTo>
                    <a:pt x="95" y="75"/>
                    <a:pt x="101" y="76"/>
                    <a:pt x="100" y="83"/>
                  </a:cubicBezTo>
                  <a:close/>
                </a:path>
              </a:pathLst>
            </a:custGeom>
            <a:solidFill>
              <a:srgbClr val="ECC2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6" name="Freeform 157">
              <a:extLst>
                <a:ext uri="{FF2B5EF4-FFF2-40B4-BE49-F238E27FC236}">
                  <a16:creationId xmlns:a16="http://schemas.microsoft.com/office/drawing/2014/main" id="{4B54DBA9-60A8-29E3-C069-11EFFBD68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638" y="3019425"/>
              <a:ext cx="120650" cy="327025"/>
            </a:xfrm>
            <a:custGeom>
              <a:avLst/>
              <a:gdLst>
                <a:gd name="T0" fmla="*/ 0 w 16"/>
                <a:gd name="T1" fmla="*/ 25 h 43"/>
                <a:gd name="T2" fmla="*/ 1 w 16"/>
                <a:gd name="T3" fmla="*/ 1 h 43"/>
                <a:gd name="T4" fmla="*/ 16 w 16"/>
                <a:gd name="T5" fmla="*/ 1 h 43"/>
                <a:gd name="T6" fmla="*/ 16 w 16"/>
                <a:gd name="T7" fmla="*/ 3 h 43"/>
                <a:gd name="T8" fmla="*/ 12 w 16"/>
                <a:gd name="T9" fmla="*/ 7 h 43"/>
                <a:gd name="T10" fmla="*/ 10 w 16"/>
                <a:gd name="T11" fmla="*/ 13 h 43"/>
                <a:gd name="T12" fmla="*/ 6 w 16"/>
                <a:gd name="T13" fmla="*/ 36 h 43"/>
                <a:gd name="T14" fmla="*/ 2 w 16"/>
                <a:gd name="T15" fmla="*/ 43 h 43"/>
                <a:gd name="T16" fmla="*/ 0 w 16"/>
                <a:gd name="T17" fmla="*/ 2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43">
                  <a:moveTo>
                    <a:pt x="0" y="25"/>
                  </a:moveTo>
                  <a:cubicBezTo>
                    <a:pt x="0" y="17"/>
                    <a:pt x="0" y="9"/>
                    <a:pt x="1" y="1"/>
                  </a:cubicBezTo>
                  <a:cubicBezTo>
                    <a:pt x="6" y="4"/>
                    <a:pt x="11" y="0"/>
                    <a:pt x="16" y="1"/>
                  </a:cubicBezTo>
                  <a:cubicBezTo>
                    <a:pt x="16" y="2"/>
                    <a:pt x="16" y="2"/>
                    <a:pt x="16" y="3"/>
                  </a:cubicBezTo>
                  <a:cubicBezTo>
                    <a:pt x="13" y="3"/>
                    <a:pt x="9" y="1"/>
                    <a:pt x="12" y="7"/>
                  </a:cubicBezTo>
                  <a:cubicBezTo>
                    <a:pt x="13" y="9"/>
                    <a:pt x="11" y="11"/>
                    <a:pt x="10" y="13"/>
                  </a:cubicBezTo>
                  <a:cubicBezTo>
                    <a:pt x="9" y="21"/>
                    <a:pt x="7" y="28"/>
                    <a:pt x="6" y="36"/>
                  </a:cubicBezTo>
                  <a:cubicBezTo>
                    <a:pt x="5" y="39"/>
                    <a:pt x="5" y="42"/>
                    <a:pt x="2" y="43"/>
                  </a:cubicBezTo>
                  <a:cubicBezTo>
                    <a:pt x="2" y="37"/>
                    <a:pt x="2" y="31"/>
                    <a:pt x="0" y="25"/>
                  </a:cubicBezTo>
                  <a:close/>
                </a:path>
              </a:pathLst>
            </a:custGeom>
            <a:solidFill>
              <a:srgbClr val="CA83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7" name="Freeform 158">
              <a:extLst>
                <a:ext uri="{FF2B5EF4-FFF2-40B4-BE49-F238E27FC236}">
                  <a16:creationId xmlns:a16="http://schemas.microsoft.com/office/drawing/2014/main" id="{CDF01803-E577-395C-55E5-70477B046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113" y="3254375"/>
              <a:ext cx="211138" cy="174625"/>
            </a:xfrm>
            <a:custGeom>
              <a:avLst/>
              <a:gdLst>
                <a:gd name="T0" fmla="*/ 0 w 28"/>
                <a:gd name="T1" fmla="*/ 23 h 23"/>
                <a:gd name="T2" fmla="*/ 0 w 28"/>
                <a:gd name="T3" fmla="*/ 21 h 23"/>
                <a:gd name="T4" fmla="*/ 25 w 28"/>
                <a:gd name="T5" fmla="*/ 1 h 23"/>
                <a:gd name="T6" fmla="*/ 28 w 28"/>
                <a:gd name="T7" fmla="*/ 0 h 23"/>
                <a:gd name="T8" fmla="*/ 0 w 28"/>
                <a:gd name="T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3">
                  <a:moveTo>
                    <a:pt x="0" y="23"/>
                  </a:moveTo>
                  <a:cubicBezTo>
                    <a:pt x="0" y="22"/>
                    <a:pt x="0" y="22"/>
                    <a:pt x="0" y="21"/>
                  </a:cubicBezTo>
                  <a:cubicBezTo>
                    <a:pt x="8" y="14"/>
                    <a:pt x="18" y="10"/>
                    <a:pt x="25" y="1"/>
                  </a:cubicBezTo>
                  <a:cubicBezTo>
                    <a:pt x="26" y="0"/>
                    <a:pt x="27" y="0"/>
                    <a:pt x="28" y="0"/>
                  </a:cubicBezTo>
                  <a:cubicBezTo>
                    <a:pt x="21" y="10"/>
                    <a:pt x="13" y="20"/>
                    <a:pt x="0" y="23"/>
                  </a:cubicBezTo>
                  <a:close/>
                </a:path>
              </a:pathLst>
            </a:custGeom>
            <a:solidFill>
              <a:srgbClr val="0459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8" name="Freeform 159">
              <a:extLst>
                <a:ext uri="{FF2B5EF4-FFF2-40B4-BE49-F238E27FC236}">
                  <a16:creationId xmlns:a16="http://schemas.microsoft.com/office/drawing/2014/main" id="{59477B36-878A-DDC9-85C5-617D8D2BF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1375" y="3117850"/>
              <a:ext cx="166688" cy="76200"/>
            </a:xfrm>
            <a:custGeom>
              <a:avLst/>
              <a:gdLst>
                <a:gd name="T0" fmla="*/ 10 w 22"/>
                <a:gd name="T1" fmla="*/ 6 h 10"/>
                <a:gd name="T2" fmla="*/ 0 w 22"/>
                <a:gd name="T3" fmla="*/ 5 h 10"/>
                <a:gd name="T4" fmla="*/ 2 w 22"/>
                <a:gd name="T5" fmla="*/ 4 h 10"/>
                <a:gd name="T6" fmla="*/ 15 w 22"/>
                <a:gd name="T7" fmla="*/ 2 h 10"/>
                <a:gd name="T8" fmla="*/ 22 w 22"/>
                <a:gd name="T9" fmla="*/ 1 h 10"/>
                <a:gd name="T10" fmla="*/ 22 w 22"/>
                <a:gd name="T11" fmla="*/ 2 h 10"/>
                <a:gd name="T12" fmla="*/ 19 w 22"/>
                <a:gd name="T13" fmla="*/ 6 h 10"/>
                <a:gd name="T14" fmla="*/ 10 w 22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10">
                  <a:moveTo>
                    <a:pt x="10" y="6"/>
                  </a:moveTo>
                  <a:cubicBezTo>
                    <a:pt x="7" y="6"/>
                    <a:pt x="4" y="6"/>
                    <a:pt x="0" y="5"/>
                  </a:cubicBezTo>
                  <a:cubicBezTo>
                    <a:pt x="1" y="5"/>
                    <a:pt x="1" y="4"/>
                    <a:pt x="2" y="4"/>
                  </a:cubicBezTo>
                  <a:cubicBezTo>
                    <a:pt x="6" y="1"/>
                    <a:pt x="10" y="0"/>
                    <a:pt x="15" y="2"/>
                  </a:cubicBezTo>
                  <a:cubicBezTo>
                    <a:pt x="18" y="3"/>
                    <a:pt x="20" y="2"/>
                    <a:pt x="22" y="1"/>
                  </a:cubicBezTo>
                  <a:cubicBezTo>
                    <a:pt x="22" y="1"/>
                    <a:pt x="22" y="2"/>
                    <a:pt x="22" y="2"/>
                  </a:cubicBezTo>
                  <a:cubicBezTo>
                    <a:pt x="22" y="5"/>
                    <a:pt x="20" y="5"/>
                    <a:pt x="19" y="6"/>
                  </a:cubicBezTo>
                  <a:cubicBezTo>
                    <a:pt x="16" y="6"/>
                    <a:pt x="13" y="10"/>
                    <a:pt x="10" y="6"/>
                  </a:cubicBezTo>
                  <a:close/>
                </a:path>
              </a:pathLst>
            </a:custGeom>
            <a:solidFill>
              <a:srgbClr val="DBC4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69" name="Freeform 160">
              <a:extLst>
                <a:ext uri="{FF2B5EF4-FFF2-40B4-BE49-F238E27FC236}">
                  <a16:creationId xmlns:a16="http://schemas.microsoft.com/office/drawing/2014/main" id="{839FD430-3172-146F-A7C0-34C0E36C3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" y="3073400"/>
              <a:ext cx="369888" cy="303213"/>
            </a:xfrm>
            <a:custGeom>
              <a:avLst/>
              <a:gdLst>
                <a:gd name="T0" fmla="*/ 0 w 49"/>
                <a:gd name="T1" fmla="*/ 0 h 40"/>
                <a:gd name="T2" fmla="*/ 17 w 49"/>
                <a:gd name="T3" fmla="*/ 13 h 40"/>
                <a:gd name="T4" fmla="*/ 44 w 49"/>
                <a:gd name="T5" fmla="*/ 35 h 40"/>
                <a:gd name="T6" fmla="*/ 49 w 49"/>
                <a:gd name="T7" fmla="*/ 40 h 40"/>
                <a:gd name="T8" fmla="*/ 21 w 49"/>
                <a:gd name="T9" fmla="*/ 18 h 40"/>
                <a:gd name="T10" fmla="*/ 0 w 49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40">
                  <a:moveTo>
                    <a:pt x="0" y="0"/>
                  </a:moveTo>
                  <a:cubicBezTo>
                    <a:pt x="7" y="2"/>
                    <a:pt x="12" y="8"/>
                    <a:pt x="17" y="13"/>
                  </a:cubicBezTo>
                  <a:cubicBezTo>
                    <a:pt x="26" y="20"/>
                    <a:pt x="35" y="27"/>
                    <a:pt x="44" y="35"/>
                  </a:cubicBezTo>
                  <a:cubicBezTo>
                    <a:pt x="46" y="36"/>
                    <a:pt x="48" y="38"/>
                    <a:pt x="49" y="40"/>
                  </a:cubicBezTo>
                  <a:cubicBezTo>
                    <a:pt x="39" y="34"/>
                    <a:pt x="30" y="26"/>
                    <a:pt x="21" y="18"/>
                  </a:cubicBezTo>
                  <a:cubicBezTo>
                    <a:pt x="14" y="12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E383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4" name="Freeform 161">
              <a:extLst>
                <a:ext uri="{FF2B5EF4-FFF2-40B4-BE49-F238E27FC236}">
                  <a16:creationId xmlns:a16="http://schemas.microsoft.com/office/drawing/2014/main" id="{13EF880D-FB69-98ED-0132-C3FA735ED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6175" y="3762375"/>
              <a:ext cx="565150" cy="455613"/>
            </a:xfrm>
            <a:custGeom>
              <a:avLst/>
              <a:gdLst>
                <a:gd name="T0" fmla="*/ 4 w 75"/>
                <a:gd name="T1" fmla="*/ 0 h 60"/>
                <a:gd name="T2" fmla="*/ 75 w 75"/>
                <a:gd name="T3" fmla="*/ 58 h 60"/>
                <a:gd name="T4" fmla="*/ 57 w 75"/>
                <a:gd name="T5" fmla="*/ 51 h 60"/>
                <a:gd name="T6" fmla="*/ 33 w 75"/>
                <a:gd name="T7" fmla="*/ 32 h 60"/>
                <a:gd name="T8" fmla="*/ 11 w 75"/>
                <a:gd name="T9" fmla="*/ 14 h 60"/>
                <a:gd name="T10" fmla="*/ 7 w 75"/>
                <a:gd name="T11" fmla="*/ 9 h 60"/>
                <a:gd name="T12" fmla="*/ 0 w 75"/>
                <a:gd name="T13" fmla="*/ 7 h 60"/>
                <a:gd name="T14" fmla="*/ 0 w 75"/>
                <a:gd name="T15" fmla="*/ 5 h 60"/>
                <a:gd name="T16" fmla="*/ 4 w 75"/>
                <a:gd name="T1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60">
                  <a:moveTo>
                    <a:pt x="4" y="0"/>
                  </a:moveTo>
                  <a:cubicBezTo>
                    <a:pt x="29" y="17"/>
                    <a:pt x="50" y="40"/>
                    <a:pt x="75" y="58"/>
                  </a:cubicBezTo>
                  <a:cubicBezTo>
                    <a:pt x="67" y="60"/>
                    <a:pt x="63" y="53"/>
                    <a:pt x="57" y="51"/>
                  </a:cubicBezTo>
                  <a:cubicBezTo>
                    <a:pt x="48" y="46"/>
                    <a:pt x="41" y="39"/>
                    <a:pt x="33" y="32"/>
                  </a:cubicBezTo>
                  <a:cubicBezTo>
                    <a:pt x="26" y="26"/>
                    <a:pt x="18" y="20"/>
                    <a:pt x="11" y="14"/>
                  </a:cubicBezTo>
                  <a:cubicBezTo>
                    <a:pt x="9" y="12"/>
                    <a:pt x="8" y="11"/>
                    <a:pt x="7" y="9"/>
                  </a:cubicBezTo>
                  <a:cubicBezTo>
                    <a:pt x="6" y="5"/>
                    <a:pt x="3" y="6"/>
                    <a:pt x="0" y="7"/>
                  </a:cubicBezTo>
                  <a:cubicBezTo>
                    <a:pt x="0" y="6"/>
                    <a:pt x="0" y="6"/>
                    <a:pt x="0" y="5"/>
                  </a:cubicBezTo>
                  <a:cubicBezTo>
                    <a:pt x="1" y="4"/>
                    <a:pt x="2" y="2"/>
                    <a:pt x="4" y="0"/>
                  </a:cubicBezTo>
                  <a:close/>
                </a:path>
              </a:pathLst>
            </a:custGeom>
            <a:solidFill>
              <a:srgbClr val="E1A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5" name="Freeform 162">
              <a:extLst>
                <a:ext uri="{FF2B5EF4-FFF2-40B4-BE49-F238E27FC236}">
                  <a16:creationId xmlns:a16="http://schemas.microsoft.com/office/drawing/2014/main" id="{E2F2B7B4-80E4-3244-4E96-0594F80A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900" y="3619500"/>
              <a:ext cx="227013" cy="204788"/>
            </a:xfrm>
            <a:custGeom>
              <a:avLst/>
              <a:gdLst>
                <a:gd name="T0" fmla="*/ 15 w 30"/>
                <a:gd name="T1" fmla="*/ 18 h 27"/>
                <a:gd name="T2" fmla="*/ 8 w 30"/>
                <a:gd name="T3" fmla="*/ 23 h 27"/>
                <a:gd name="T4" fmla="*/ 0 w 30"/>
                <a:gd name="T5" fmla="*/ 25 h 27"/>
                <a:gd name="T6" fmla="*/ 14 w 30"/>
                <a:gd name="T7" fmla="*/ 11 h 27"/>
                <a:gd name="T8" fmla="*/ 26 w 30"/>
                <a:gd name="T9" fmla="*/ 0 h 27"/>
                <a:gd name="T10" fmla="*/ 30 w 30"/>
                <a:gd name="T11" fmla="*/ 3 h 27"/>
                <a:gd name="T12" fmla="*/ 15 w 30"/>
                <a:gd name="T13" fmla="*/ 1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" h="27">
                  <a:moveTo>
                    <a:pt x="15" y="18"/>
                  </a:moveTo>
                  <a:cubicBezTo>
                    <a:pt x="12" y="18"/>
                    <a:pt x="10" y="21"/>
                    <a:pt x="8" y="23"/>
                  </a:cubicBezTo>
                  <a:cubicBezTo>
                    <a:pt x="5" y="25"/>
                    <a:pt x="3" y="27"/>
                    <a:pt x="0" y="25"/>
                  </a:cubicBezTo>
                  <a:cubicBezTo>
                    <a:pt x="2" y="18"/>
                    <a:pt x="9" y="15"/>
                    <a:pt x="14" y="11"/>
                  </a:cubicBezTo>
                  <a:cubicBezTo>
                    <a:pt x="18" y="8"/>
                    <a:pt x="22" y="4"/>
                    <a:pt x="26" y="0"/>
                  </a:cubicBezTo>
                  <a:cubicBezTo>
                    <a:pt x="26" y="3"/>
                    <a:pt x="28" y="3"/>
                    <a:pt x="30" y="3"/>
                  </a:cubicBezTo>
                  <a:cubicBezTo>
                    <a:pt x="24" y="7"/>
                    <a:pt x="19" y="12"/>
                    <a:pt x="15" y="18"/>
                  </a:cubicBezTo>
                  <a:close/>
                </a:path>
              </a:pathLst>
            </a:custGeom>
            <a:solidFill>
              <a:srgbClr val="0E4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6" name="Freeform 163">
              <a:extLst>
                <a:ext uri="{FF2B5EF4-FFF2-40B4-BE49-F238E27FC236}">
                  <a16:creationId xmlns:a16="http://schemas.microsoft.com/office/drawing/2014/main" id="{CA6D1387-C5AD-B905-1DCE-4C09A92EB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063" y="3284538"/>
              <a:ext cx="98425" cy="84138"/>
            </a:xfrm>
            <a:custGeom>
              <a:avLst/>
              <a:gdLst>
                <a:gd name="T0" fmla="*/ 0 w 13"/>
                <a:gd name="T1" fmla="*/ 0 h 11"/>
                <a:gd name="T2" fmla="*/ 13 w 13"/>
                <a:gd name="T3" fmla="*/ 11 h 11"/>
                <a:gd name="T4" fmla="*/ 0 w 13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5" y="2"/>
                    <a:pt x="10" y="6"/>
                    <a:pt x="13" y="11"/>
                  </a:cubicBezTo>
                  <a:cubicBezTo>
                    <a:pt x="8" y="8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E07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7" name="Freeform 164">
              <a:extLst>
                <a:ext uri="{FF2B5EF4-FFF2-40B4-BE49-F238E27FC236}">
                  <a16:creationId xmlns:a16="http://schemas.microsoft.com/office/drawing/2014/main" id="{D3C1657D-5362-2672-DB27-79CB22627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488" y="3368675"/>
              <a:ext cx="68263" cy="60325"/>
            </a:xfrm>
            <a:custGeom>
              <a:avLst/>
              <a:gdLst>
                <a:gd name="T0" fmla="*/ 0 w 9"/>
                <a:gd name="T1" fmla="*/ 0 h 8"/>
                <a:gd name="T2" fmla="*/ 9 w 9"/>
                <a:gd name="T3" fmla="*/ 8 h 8"/>
                <a:gd name="T4" fmla="*/ 0 w 9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8">
                  <a:moveTo>
                    <a:pt x="0" y="0"/>
                  </a:moveTo>
                  <a:cubicBezTo>
                    <a:pt x="5" y="1"/>
                    <a:pt x="7" y="4"/>
                    <a:pt x="9" y="8"/>
                  </a:cubicBezTo>
                  <a:cubicBezTo>
                    <a:pt x="5" y="7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E07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8" name="Freeform 165">
              <a:extLst>
                <a:ext uri="{FF2B5EF4-FFF2-40B4-BE49-F238E27FC236}">
                  <a16:creationId xmlns:a16="http://schemas.microsoft.com/office/drawing/2014/main" id="{D7BCD9E3-F0AB-9C80-0817-490B9B2DC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5675" y="3117850"/>
              <a:ext cx="271463" cy="971550"/>
            </a:xfrm>
            <a:custGeom>
              <a:avLst/>
              <a:gdLst>
                <a:gd name="T0" fmla="*/ 3 w 36"/>
                <a:gd name="T1" fmla="*/ 4 h 128"/>
                <a:gd name="T2" fmla="*/ 7 w 36"/>
                <a:gd name="T3" fmla="*/ 2 h 128"/>
                <a:gd name="T4" fmla="*/ 10 w 36"/>
                <a:gd name="T5" fmla="*/ 0 h 128"/>
                <a:gd name="T6" fmla="*/ 29 w 36"/>
                <a:gd name="T7" fmla="*/ 89 h 128"/>
                <a:gd name="T8" fmla="*/ 36 w 36"/>
                <a:gd name="T9" fmla="*/ 121 h 128"/>
                <a:gd name="T10" fmla="*/ 35 w 36"/>
                <a:gd name="T11" fmla="*/ 125 h 128"/>
                <a:gd name="T12" fmla="*/ 34 w 36"/>
                <a:gd name="T13" fmla="*/ 127 h 128"/>
                <a:gd name="T14" fmla="*/ 30 w 36"/>
                <a:gd name="T15" fmla="*/ 127 h 128"/>
                <a:gd name="T16" fmla="*/ 28 w 36"/>
                <a:gd name="T17" fmla="*/ 126 h 128"/>
                <a:gd name="T18" fmla="*/ 22 w 36"/>
                <a:gd name="T19" fmla="*/ 108 h 128"/>
                <a:gd name="T20" fmla="*/ 2 w 36"/>
                <a:gd name="T21" fmla="*/ 18 h 128"/>
                <a:gd name="T22" fmla="*/ 3 w 36"/>
                <a:gd name="T23" fmla="*/ 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128">
                  <a:moveTo>
                    <a:pt x="3" y="4"/>
                  </a:moveTo>
                  <a:cubicBezTo>
                    <a:pt x="5" y="4"/>
                    <a:pt x="6" y="4"/>
                    <a:pt x="7" y="2"/>
                  </a:cubicBezTo>
                  <a:cubicBezTo>
                    <a:pt x="8" y="1"/>
                    <a:pt x="9" y="1"/>
                    <a:pt x="10" y="0"/>
                  </a:cubicBezTo>
                  <a:cubicBezTo>
                    <a:pt x="16" y="30"/>
                    <a:pt x="23" y="60"/>
                    <a:pt x="29" y="89"/>
                  </a:cubicBezTo>
                  <a:cubicBezTo>
                    <a:pt x="31" y="100"/>
                    <a:pt x="34" y="111"/>
                    <a:pt x="36" y="121"/>
                  </a:cubicBezTo>
                  <a:cubicBezTo>
                    <a:pt x="36" y="123"/>
                    <a:pt x="36" y="124"/>
                    <a:pt x="35" y="125"/>
                  </a:cubicBezTo>
                  <a:cubicBezTo>
                    <a:pt x="35" y="126"/>
                    <a:pt x="34" y="126"/>
                    <a:pt x="34" y="127"/>
                  </a:cubicBezTo>
                  <a:cubicBezTo>
                    <a:pt x="33" y="128"/>
                    <a:pt x="31" y="127"/>
                    <a:pt x="30" y="127"/>
                  </a:cubicBezTo>
                  <a:cubicBezTo>
                    <a:pt x="30" y="127"/>
                    <a:pt x="29" y="127"/>
                    <a:pt x="28" y="126"/>
                  </a:cubicBezTo>
                  <a:cubicBezTo>
                    <a:pt x="23" y="121"/>
                    <a:pt x="24" y="114"/>
                    <a:pt x="22" y="108"/>
                  </a:cubicBezTo>
                  <a:cubicBezTo>
                    <a:pt x="14" y="78"/>
                    <a:pt x="9" y="48"/>
                    <a:pt x="2" y="18"/>
                  </a:cubicBezTo>
                  <a:cubicBezTo>
                    <a:pt x="1" y="13"/>
                    <a:pt x="0" y="9"/>
                    <a:pt x="3" y="4"/>
                  </a:cubicBezTo>
                  <a:close/>
                </a:path>
              </a:pathLst>
            </a:custGeom>
            <a:solidFill>
              <a:srgbClr val="F1C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79" name="Freeform 166">
              <a:extLst>
                <a:ext uri="{FF2B5EF4-FFF2-40B4-BE49-F238E27FC236}">
                  <a16:creationId xmlns:a16="http://schemas.microsoft.com/office/drawing/2014/main" id="{7DB39BAD-D22A-5A21-6E96-58DEC1085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5" y="4035425"/>
              <a:ext cx="98425" cy="455613"/>
            </a:xfrm>
            <a:custGeom>
              <a:avLst/>
              <a:gdLst>
                <a:gd name="T0" fmla="*/ 8 w 13"/>
                <a:gd name="T1" fmla="*/ 0 h 60"/>
                <a:gd name="T2" fmla="*/ 10 w 13"/>
                <a:gd name="T3" fmla="*/ 5 h 60"/>
                <a:gd name="T4" fmla="*/ 11 w 13"/>
                <a:gd name="T5" fmla="*/ 41 h 60"/>
                <a:gd name="T6" fmla="*/ 12 w 13"/>
                <a:gd name="T7" fmla="*/ 60 h 60"/>
                <a:gd name="T8" fmla="*/ 9 w 13"/>
                <a:gd name="T9" fmla="*/ 55 h 60"/>
                <a:gd name="T10" fmla="*/ 1 w 13"/>
                <a:gd name="T11" fmla="*/ 13 h 60"/>
                <a:gd name="T12" fmla="*/ 3 w 13"/>
                <a:gd name="T13" fmla="*/ 4 h 60"/>
                <a:gd name="T14" fmla="*/ 8 w 13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60">
                  <a:moveTo>
                    <a:pt x="8" y="0"/>
                  </a:moveTo>
                  <a:cubicBezTo>
                    <a:pt x="9" y="2"/>
                    <a:pt x="10" y="3"/>
                    <a:pt x="10" y="5"/>
                  </a:cubicBezTo>
                  <a:cubicBezTo>
                    <a:pt x="9" y="17"/>
                    <a:pt x="12" y="29"/>
                    <a:pt x="11" y="41"/>
                  </a:cubicBezTo>
                  <a:cubicBezTo>
                    <a:pt x="11" y="47"/>
                    <a:pt x="13" y="53"/>
                    <a:pt x="12" y="60"/>
                  </a:cubicBezTo>
                  <a:cubicBezTo>
                    <a:pt x="10" y="59"/>
                    <a:pt x="10" y="57"/>
                    <a:pt x="9" y="55"/>
                  </a:cubicBezTo>
                  <a:cubicBezTo>
                    <a:pt x="6" y="41"/>
                    <a:pt x="3" y="27"/>
                    <a:pt x="1" y="13"/>
                  </a:cubicBezTo>
                  <a:cubicBezTo>
                    <a:pt x="0" y="10"/>
                    <a:pt x="0" y="6"/>
                    <a:pt x="3" y="4"/>
                  </a:cubicBezTo>
                  <a:cubicBezTo>
                    <a:pt x="5" y="3"/>
                    <a:pt x="7" y="2"/>
                    <a:pt x="8" y="0"/>
                  </a:cubicBezTo>
                  <a:close/>
                </a:path>
              </a:pathLst>
            </a:custGeom>
            <a:solidFill>
              <a:srgbClr val="73A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0" name="Freeform 167">
              <a:extLst>
                <a:ext uri="{FF2B5EF4-FFF2-40B4-BE49-F238E27FC236}">
                  <a16:creationId xmlns:a16="http://schemas.microsoft.com/office/drawing/2014/main" id="{D75EC27D-6C6E-74F6-A758-C6B0E012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8050" y="3619500"/>
              <a:ext cx="739775" cy="650875"/>
            </a:xfrm>
            <a:custGeom>
              <a:avLst/>
              <a:gdLst>
                <a:gd name="T0" fmla="*/ 0 w 98"/>
                <a:gd name="T1" fmla="*/ 79 h 86"/>
                <a:gd name="T2" fmla="*/ 27 w 98"/>
                <a:gd name="T3" fmla="*/ 55 h 86"/>
                <a:gd name="T4" fmla="*/ 76 w 98"/>
                <a:gd name="T5" fmla="*/ 13 h 86"/>
                <a:gd name="T6" fmla="*/ 94 w 98"/>
                <a:gd name="T7" fmla="*/ 0 h 86"/>
                <a:gd name="T8" fmla="*/ 93 w 98"/>
                <a:gd name="T9" fmla="*/ 8 h 86"/>
                <a:gd name="T10" fmla="*/ 56 w 98"/>
                <a:gd name="T11" fmla="*/ 42 h 86"/>
                <a:gd name="T12" fmla="*/ 10 w 98"/>
                <a:gd name="T13" fmla="*/ 82 h 86"/>
                <a:gd name="T14" fmla="*/ 0 w 98"/>
                <a:gd name="T15" fmla="*/ 7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86">
                  <a:moveTo>
                    <a:pt x="0" y="79"/>
                  </a:moveTo>
                  <a:cubicBezTo>
                    <a:pt x="10" y="73"/>
                    <a:pt x="18" y="63"/>
                    <a:pt x="27" y="55"/>
                  </a:cubicBezTo>
                  <a:cubicBezTo>
                    <a:pt x="44" y="41"/>
                    <a:pt x="60" y="27"/>
                    <a:pt x="76" y="13"/>
                  </a:cubicBezTo>
                  <a:cubicBezTo>
                    <a:pt x="82" y="8"/>
                    <a:pt x="86" y="2"/>
                    <a:pt x="94" y="0"/>
                  </a:cubicBezTo>
                  <a:cubicBezTo>
                    <a:pt x="98" y="3"/>
                    <a:pt x="97" y="5"/>
                    <a:pt x="93" y="8"/>
                  </a:cubicBezTo>
                  <a:cubicBezTo>
                    <a:pt x="81" y="19"/>
                    <a:pt x="68" y="31"/>
                    <a:pt x="56" y="42"/>
                  </a:cubicBezTo>
                  <a:cubicBezTo>
                    <a:pt x="40" y="55"/>
                    <a:pt x="25" y="69"/>
                    <a:pt x="10" y="82"/>
                  </a:cubicBezTo>
                  <a:cubicBezTo>
                    <a:pt x="5" y="86"/>
                    <a:pt x="2" y="83"/>
                    <a:pt x="0" y="79"/>
                  </a:cubicBezTo>
                  <a:close/>
                </a:path>
              </a:pathLst>
            </a:custGeom>
            <a:solidFill>
              <a:srgbClr val="F3D1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1" name="Freeform 168">
              <a:extLst>
                <a:ext uri="{FF2B5EF4-FFF2-40B4-BE49-F238E27FC236}">
                  <a16:creationId xmlns:a16="http://schemas.microsoft.com/office/drawing/2014/main" id="{70D67B09-2CE2-53DA-F9F8-1D4F38A3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288" y="3148013"/>
              <a:ext cx="263525" cy="941388"/>
            </a:xfrm>
            <a:custGeom>
              <a:avLst/>
              <a:gdLst>
                <a:gd name="T0" fmla="*/ 10 w 35"/>
                <a:gd name="T1" fmla="*/ 0 h 124"/>
                <a:gd name="T2" fmla="*/ 18 w 35"/>
                <a:gd name="T3" fmla="*/ 46 h 124"/>
                <a:gd name="T4" fmla="*/ 28 w 35"/>
                <a:gd name="T5" fmla="*/ 91 h 124"/>
                <a:gd name="T6" fmla="*/ 35 w 35"/>
                <a:gd name="T7" fmla="*/ 122 h 124"/>
                <a:gd name="T8" fmla="*/ 30 w 35"/>
                <a:gd name="T9" fmla="*/ 124 h 124"/>
                <a:gd name="T10" fmla="*/ 23 w 35"/>
                <a:gd name="T11" fmla="*/ 105 h 124"/>
                <a:gd name="T12" fmla="*/ 15 w 35"/>
                <a:gd name="T13" fmla="*/ 69 h 124"/>
                <a:gd name="T14" fmla="*/ 5 w 35"/>
                <a:gd name="T15" fmla="*/ 20 h 124"/>
                <a:gd name="T16" fmla="*/ 1 w 35"/>
                <a:gd name="T17" fmla="*/ 8 h 124"/>
                <a:gd name="T18" fmla="*/ 2 w 35"/>
                <a:gd name="T19" fmla="*/ 2 h 124"/>
                <a:gd name="T20" fmla="*/ 10 w 35"/>
                <a:gd name="T2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24">
                  <a:moveTo>
                    <a:pt x="10" y="0"/>
                  </a:moveTo>
                  <a:cubicBezTo>
                    <a:pt x="9" y="16"/>
                    <a:pt x="16" y="31"/>
                    <a:pt x="18" y="46"/>
                  </a:cubicBezTo>
                  <a:cubicBezTo>
                    <a:pt x="21" y="61"/>
                    <a:pt x="24" y="76"/>
                    <a:pt x="28" y="91"/>
                  </a:cubicBezTo>
                  <a:cubicBezTo>
                    <a:pt x="30" y="102"/>
                    <a:pt x="33" y="112"/>
                    <a:pt x="35" y="122"/>
                  </a:cubicBezTo>
                  <a:cubicBezTo>
                    <a:pt x="34" y="124"/>
                    <a:pt x="32" y="124"/>
                    <a:pt x="30" y="124"/>
                  </a:cubicBezTo>
                  <a:cubicBezTo>
                    <a:pt x="23" y="119"/>
                    <a:pt x="24" y="111"/>
                    <a:pt x="23" y="105"/>
                  </a:cubicBezTo>
                  <a:cubicBezTo>
                    <a:pt x="20" y="93"/>
                    <a:pt x="17" y="81"/>
                    <a:pt x="15" y="69"/>
                  </a:cubicBezTo>
                  <a:cubicBezTo>
                    <a:pt x="12" y="53"/>
                    <a:pt x="8" y="36"/>
                    <a:pt x="5" y="20"/>
                  </a:cubicBezTo>
                  <a:cubicBezTo>
                    <a:pt x="4" y="16"/>
                    <a:pt x="2" y="12"/>
                    <a:pt x="1" y="8"/>
                  </a:cubicBezTo>
                  <a:cubicBezTo>
                    <a:pt x="0" y="6"/>
                    <a:pt x="1" y="4"/>
                    <a:pt x="2" y="2"/>
                  </a:cubicBezTo>
                  <a:cubicBezTo>
                    <a:pt x="5" y="4"/>
                    <a:pt x="7" y="0"/>
                    <a:pt x="10" y="0"/>
                  </a:cubicBezTo>
                  <a:close/>
                </a:path>
              </a:pathLst>
            </a:custGeom>
            <a:solidFill>
              <a:srgbClr val="E9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2" name="Freeform 169">
              <a:extLst>
                <a:ext uri="{FF2B5EF4-FFF2-40B4-BE49-F238E27FC236}">
                  <a16:creationId xmlns:a16="http://schemas.microsoft.com/office/drawing/2014/main" id="{89E7C891-9434-0CC5-1D37-DA997D44AF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100" y="4081463"/>
              <a:ext cx="128588" cy="461963"/>
            </a:xfrm>
            <a:custGeom>
              <a:avLst/>
              <a:gdLst>
                <a:gd name="T0" fmla="*/ 0 w 17"/>
                <a:gd name="T1" fmla="*/ 0 h 61"/>
                <a:gd name="T2" fmla="*/ 4 w 17"/>
                <a:gd name="T3" fmla="*/ 0 h 61"/>
                <a:gd name="T4" fmla="*/ 6 w 17"/>
                <a:gd name="T5" fmla="*/ 12 h 61"/>
                <a:gd name="T6" fmla="*/ 16 w 17"/>
                <a:gd name="T7" fmla="*/ 55 h 61"/>
                <a:gd name="T8" fmla="*/ 15 w 17"/>
                <a:gd name="T9" fmla="*/ 61 h 61"/>
                <a:gd name="T10" fmla="*/ 9 w 17"/>
                <a:gd name="T11" fmla="*/ 49 h 61"/>
                <a:gd name="T12" fmla="*/ 4 w 17"/>
                <a:gd name="T13" fmla="*/ 23 h 61"/>
                <a:gd name="T14" fmla="*/ 0 w 17"/>
                <a:gd name="T15" fmla="*/ 1 h 61"/>
                <a:gd name="T16" fmla="*/ 0 w 17"/>
                <a:gd name="T17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6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4"/>
                    <a:pt x="6" y="8"/>
                    <a:pt x="6" y="12"/>
                  </a:cubicBezTo>
                  <a:cubicBezTo>
                    <a:pt x="10" y="26"/>
                    <a:pt x="13" y="41"/>
                    <a:pt x="16" y="55"/>
                  </a:cubicBezTo>
                  <a:cubicBezTo>
                    <a:pt x="16" y="57"/>
                    <a:pt x="17" y="60"/>
                    <a:pt x="15" y="61"/>
                  </a:cubicBezTo>
                  <a:cubicBezTo>
                    <a:pt x="13" y="57"/>
                    <a:pt x="10" y="54"/>
                    <a:pt x="9" y="49"/>
                  </a:cubicBezTo>
                  <a:cubicBezTo>
                    <a:pt x="5" y="41"/>
                    <a:pt x="7" y="31"/>
                    <a:pt x="4" y="23"/>
                  </a:cubicBezTo>
                  <a:cubicBezTo>
                    <a:pt x="2" y="16"/>
                    <a:pt x="2" y="8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1AB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83" name="Freeform 170">
              <a:extLst>
                <a:ext uri="{FF2B5EF4-FFF2-40B4-BE49-F238E27FC236}">
                  <a16:creationId xmlns:a16="http://schemas.microsoft.com/office/drawing/2014/main" id="{D81F9A7C-B58B-7BD7-A12D-490C855A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0725" y="4316413"/>
              <a:ext cx="393700" cy="327025"/>
            </a:xfrm>
            <a:custGeom>
              <a:avLst/>
              <a:gdLst>
                <a:gd name="T0" fmla="*/ 0 w 52"/>
                <a:gd name="T1" fmla="*/ 0 h 43"/>
                <a:gd name="T2" fmla="*/ 0 w 52"/>
                <a:gd name="T3" fmla="*/ 0 h 43"/>
                <a:gd name="T4" fmla="*/ 47 w 52"/>
                <a:gd name="T5" fmla="*/ 36 h 43"/>
                <a:gd name="T6" fmla="*/ 52 w 52"/>
                <a:gd name="T7" fmla="*/ 43 h 43"/>
                <a:gd name="T8" fmla="*/ 41 w 52"/>
                <a:gd name="T9" fmla="*/ 38 h 43"/>
                <a:gd name="T10" fmla="*/ 8 w 52"/>
                <a:gd name="T11" fmla="*/ 10 h 43"/>
                <a:gd name="T12" fmla="*/ 0 w 52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4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7" y="10"/>
                    <a:pt x="31" y="25"/>
                    <a:pt x="47" y="36"/>
                  </a:cubicBezTo>
                  <a:cubicBezTo>
                    <a:pt x="49" y="38"/>
                    <a:pt x="50" y="40"/>
                    <a:pt x="52" y="43"/>
                  </a:cubicBezTo>
                  <a:cubicBezTo>
                    <a:pt x="48" y="41"/>
                    <a:pt x="44" y="40"/>
                    <a:pt x="41" y="38"/>
                  </a:cubicBezTo>
                  <a:cubicBezTo>
                    <a:pt x="29" y="30"/>
                    <a:pt x="20" y="19"/>
                    <a:pt x="8" y="10"/>
                  </a:cubicBezTo>
                  <a:cubicBezTo>
                    <a:pt x="5" y="8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C64B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" name="Google Shape;449;p40"/>
          <p:cNvSpPr txBox="1">
            <a:spLocks noGrp="1"/>
          </p:cNvSpPr>
          <p:nvPr>
            <p:ph type="title"/>
          </p:nvPr>
        </p:nvSpPr>
        <p:spPr>
          <a:xfrm>
            <a:off x="-493717" y="3040778"/>
            <a:ext cx="76458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400" dirty="0">
                <a:solidFill>
                  <a:srgbClr val="A966A6"/>
                </a:solidFill>
              </a:rPr>
              <a:t>Name of the </a:t>
            </a:r>
            <a:br>
              <a:rPr lang="en" sz="4400" dirty="0">
                <a:solidFill>
                  <a:srgbClr val="A966A6"/>
                </a:solidFill>
              </a:rPr>
            </a:br>
            <a:r>
              <a:rPr lang="en" sz="4400" dirty="0">
                <a:solidFill>
                  <a:srgbClr val="A966A6"/>
                </a:solidFill>
              </a:rPr>
              <a:t>section</a:t>
            </a:r>
            <a:endParaRPr sz="4400" dirty="0">
              <a:solidFill>
                <a:srgbClr val="A966A6"/>
              </a:solidFill>
            </a:endParaRPr>
          </a:p>
        </p:txBody>
      </p:sp>
      <p:sp>
        <p:nvSpPr>
          <p:cNvPr id="450" name="Google Shape;450;p40"/>
          <p:cNvSpPr txBox="1">
            <a:spLocks noGrp="1"/>
          </p:cNvSpPr>
          <p:nvPr>
            <p:ph type="title" idx="2"/>
          </p:nvPr>
        </p:nvSpPr>
        <p:spPr>
          <a:xfrm>
            <a:off x="1372529" y="784386"/>
            <a:ext cx="3651600" cy="25071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01</a:t>
            </a:r>
            <a:endParaRPr dirty="0">
              <a:solidFill>
                <a:srgbClr val="0EAAA3"/>
              </a:solidFill>
            </a:endParaRPr>
          </a:p>
        </p:txBody>
      </p:sp>
      <p:grpSp>
        <p:nvGrpSpPr>
          <p:cNvPr id="40" name="Grupo 39">
            <a:extLst>
              <a:ext uri="{FF2B5EF4-FFF2-40B4-BE49-F238E27FC236}">
                <a16:creationId xmlns:a16="http://schemas.microsoft.com/office/drawing/2014/main" id="{544F445D-3A30-44BD-ADB0-2B92920786EE}"/>
              </a:ext>
            </a:extLst>
          </p:cNvPr>
          <p:cNvGrpSpPr/>
          <p:nvPr/>
        </p:nvGrpSpPr>
        <p:grpSpPr>
          <a:xfrm>
            <a:off x="180662" y="4005184"/>
            <a:ext cx="1194476" cy="973282"/>
            <a:chOff x="104350" y="3141980"/>
            <a:chExt cx="1194476" cy="973282"/>
          </a:xfrm>
        </p:grpSpPr>
        <p:sp>
          <p:nvSpPr>
            <p:cNvPr id="41" name="Google Shape;20;p2">
              <a:extLst>
                <a:ext uri="{FF2B5EF4-FFF2-40B4-BE49-F238E27FC236}">
                  <a16:creationId xmlns:a16="http://schemas.microsoft.com/office/drawing/2014/main" id="{3B4B03CE-4D22-4C91-839E-A0E477F9F56E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22;p2">
              <a:extLst>
                <a:ext uri="{FF2B5EF4-FFF2-40B4-BE49-F238E27FC236}">
                  <a16:creationId xmlns:a16="http://schemas.microsoft.com/office/drawing/2014/main" id="{099E785A-0388-444C-BF24-4EE0E3EF9E68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20;p2">
              <a:extLst>
                <a:ext uri="{FF2B5EF4-FFF2-40B4-BE49-F238E27FC236}">
                  <a16:creationId xmlns:a16="http://schemas.microsoft.com/office/drawing/2014/main" id="{7081A3BE-696B-4F6C-8CB6-FFA7C087F261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22;p2">
              <a:extLst>
                <a:ext uri="{FF2B5EF4-FFF2-40B4-BE49-F238E27FC236}">
                  <a16:creationId xmlns:a16="http://schemas.microsoft.com/office/drawing/2014/main" id="{66BA8D13-E2BB-4658-AAE4-0BE0CD1331CE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20;p2">
              <a:extLst>
                <a:ext uri="{FF2B5EF4-FFF2-40B4-BE49-F238E27FC236}">
                  <a16:creationId xmlns:a16="http://schemas.microsoft.com/office/drawing/2014/main" id="{A1D0D9AE-019E-4ED6-9CE0-F43666A5EB24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22;p2">
              <a:extLst>
                <a:ext uri="{FF2B5EF4-FFF2-40B4-BE49-F238E27FC236}">
                  <a16:creationId xmlns:a16="http://schemas.microsoft.com/office/drawing/2014/main" id="{4A5DC680-F825-46D5-AB1E-5749B0D468E8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" name="Grupo 46">
            <a:extLst>
              <a:ext uri="{FF2B5EF4-FFF2-40B4-BE49-F238E27FC236}">
                <a16:creationId xmlns:a16="http://schemas.microsoft.com/office/drawing/2014/main" id="{AE690CA5-779C-4784-B801-CCF4947042ED}"/>
              </a:ext>
            </a:extLst>
          </p:cNvPr>
          <p:cNvGrpSpPr/>
          <p:nvPr/>
        </p:nvGrpSpPr>
        <p:grpSpPr>
          <a:xfrm rot="16200000" flipH="1">
            <a:off x="7723221" y="268004"/>
            <a:ext cx="1292931" cy="1053505"/>
            <a:chOff x="104350" y="3141980"/>
            <a:chExt cx="1194476" cy="973282"/>
          </a:xfrm>
        </p:grpSpPr>
        <p:sp>
          <p:nvSpPr>
            <p:cNvPr id="48" name="Google Shape;20;p2">
              <a:extLst>
                <a:ext uri="{FF2B5EF4-FFF2-40B4-BE49-F238E27FC236}">
                  <a16:creationId xmlns:a16="http://schemas.microsoft.com/office/drawing/2014/main" id="{894C86D1-F8D8-4CE9-AD7F-444725E848BD}"/>
                </a:ext>
              </a:extLst>
            </p:cNvPr>
            <p:cNvSpPr/>
            <p:nvPr/>
          </p:nvSpPr>
          <p:spPr>
            <a:xfrm>
              <a:off x="104350" y="381382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bg2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22;p2">
              <a:extLst>
                <a:ext uri="{FF2B5EF4-FFF2-40B4-BE49-F238E27FC236}">
                  <a16:creationId xmlns:a16="http://schemas.microsoft.com/office/drawing/2014/main" id="{C28FD8A3-5B3C-48A6-ABF2-5D545E29BFAD}"/>
                </a:ext>
              </a:extLst>
            </p:cNvPr>
            <p:cNvSpPr/>
            <p:nvPr/>
          </p:nvSpPr>
          <p:spPr>
            <a:xfrm>
              <a:off x="438175" y="357660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20;p2">
              <a:extLst>
                <a:ext uri="{FF2B5EF4-FFF2-40B4-BE49-F238E27FC236}">
                  <a16:creationId xmlns:a16="http://schemas.microsoft.com/office/drawing/2014/main" id="{3B2AA398-8A7C-4005-9025-50ECCCA660FF}"/>
                </a:ext>
              </a:extLst>
            </p:cNvPr>
            <p:cNvSpPr/>
            <p:nvPr userDrawn="1"/>
          </p:nvSpPr>
          <p:spPr>
            <a:xfrm>
              <a:off x="435664" y="3918362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22;p2">
              <a:extLst>
                <a:ext uri="{FF2B5EF4-FFF2-40B4-BE49-F238E27FC236}">
                  <a16:creationId xmlns:a16="http://schemas.microsoft.com/office/drawing/2014/main" id="{FAED8503-A591-4B66-9011-AC74127303AB}"/>
                </a:ext>
              </a:extLst>
            </p:cNvPr>
            <p:cNvSpPr/>
            <p:nvPr userDrawn="1"/>
          </p:nvSpPr>
          <p:spPr>
            <a:xfrm>
              <a:off x="769489" y="3681137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20;p2">
              <a:extLst>
                <a:ext uri="{FF2B5EF4-FFF2-40B4-BE49-F238E27FC236}">
                  <a16:creationId xmlns:a16="http://schemas.microsoft.com/office/drawing/2014/main" id="{9DE6211C-970F-4046-99F1-865FD14C2CCF}"/>
                </a:ext>
              </a:extLst>
            </p:cNvPr>
            <p:cNvSpPr/>
            <p:nvPr userDrawn="1"/>
          </p:nvSpPr>
          <p:spPr>
            <a:xfrm>
              <a:off x="755601" y="3379205"/>
              <a:ext cx="254700" cy="196900"/>
            </a:xfrm>
            <a:custGeom>
              <a:avLst/>
              <a:gdLst/>
              <a:ahLst/>
              <a:cxnLst/>
              <a:rect l="l" t="t" r="r" b="b"/>
              <a:pathLst>
                <a:path w="10188" h="7876" extrusionOk="0">
                  <a:moveTo>
                    <a:pt x="5125" y="1"/>
                  </a:moveTo>
                  <a:cubicBezTo>
                    <a:pt x="0" y="1"/>
                    <a:pt x="0" y="7875"/>
                    <a:pt x="5125" y="7875"/>
                  </a:cubicBezTo>
                  <a:cubicBezTo>
                    <a:pt x="10187" y="7875"/>
                    <a:pt x="10187" y="1"/>
                    <a:pt x="5125" y="1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22;p2">
              <a:extLst>
                <a:ext uri="{FF2B5EF4-FFF2-40B4-BE49-F238E27FC236}">
                  <a16:creationId xmlns:a16="http://schemas.microsoft.com/office/drawing/2014/main" id="{66EFCDDC-71F2-47C2-B370-EF8CA5853889}"/>
                </a:ext>
              </a:extLst>
            </p:cNvPr>
            <p:cNvSpPr/>
            <p:nvPr userDrawn="1"/>
          </p:nvSpPr>
          <p:spPr>
            <a:xfrm>
              <a:off x="1089426" y="3141980"/>
              <a:ext cx="209400" cy="209075"/>
            </a:xfrm>
            <a:custGeom>
              <a:avLst/>
              <a:gdLst/>
              <a:ahLst/>
              <a:cxnLst/>
              <a:rect l="l" t="t" r="r" b="b"/>
              <a:pathLst>
                <a:path w="8376" h="8363" extrusionOk="0">
                  <a:moveTo>
                    <a:pt x="4441" y="1"/>
                  </a:moveTo>
                  <a:cubicBezTo>
                    <a:pt x="4194" y="1"/>
                    <a:pt x="3941" y="32"/>
                    <a:pt x="3688" y="88"/>
                  </a:cubicBezTo>
                  <a:cubicBezTo>
                    <a:pt x="3126" y="88"/>
                    <a:pt x="2563" y="276"/>
                    <a:pt x="2126" y="526"/>
                  </a:cubicBezTo>
                  <a:cubicBezTo>
                    <a:pt x="1626" y="838"/>
                    <a:pt x="1251" y="1151"/>
                    <a:pt x="938" y="1650"/>
                  </a:cubicBezTo>
                  <a:cubicBezTo>
                    <a:pt x="563" y="2025"/>
                    <a:pt x="313" y="2525"/>
                    <a:pt x="188" y="3025"/>
                  </a:cubicBezTo>
                  <a:cubicBezTo>
                    <a:pt x="1" y="3775"/>
                    <a:pt x="1" y="4525"/>
                    <a:pt x="188" y="5213"/>
                  </a:cubicBezTo>
                  <a:lnTo>
                    <a:pt x="188" y="5338"/>
                  </a:lnTo>
                  <a:cubicBezTo>
                    <a:pt x="313" y="5838"/>
                    <a:pt x="563" y="6338"/>
                    <a:pt x="938" y="6713"/>
                  </a:cubicBezTo>
                  <a:cubicBezTo>
                    <a:pt x="1251" y="7213"/>
                    <a:pt x="1626" y="7525"/>
                    <a:pt x="2126" y="7775"/>
                  </a:cubicBezTo>
                  <a:lnTo>
                    <a:pt x="3126" y="8213"/>
                  </a:lnTo>
                  <a:cubicBezTo>
                    <a:pt x="3401" y="8316"/>
                    <a:pt x="3695" y="8362"/>
                    <a:pt x="3998" y="8362"/>
                  </a:cubicBezTo>
                  <a:cubicBezTo>
                    <a:pt x="4245" y="8362"/>
                    <a:pt x="4498" y="8331"/>
                    <a:pt x="4751" y="8275"/>
                  </a:cubicBezTo>
                  <a:cubicBezTo>
                    <a:pt x="5125" y="8275"/>
                    <a:pt x="5438" y="8213"/>
                    <a:pt x="5750" y="8025"/>
                  </a:cubicBezTo>
                  <a:cubicBezTo>
                    <a:pt x="6313" y="7838"/>
                    <a:pt x="6750" y="7525"/>
                    <a:pt x="7125" y="7150"/>
                  </a:cubicBezTo>
                  <a:lnTo>
                    <a:pt x="7750" y="6338"/>
                  </a:lnTo>
                  <a:cubicBezTo>
                    <a:pt x="8125" y="5713"/>
                    <a:pt x="8313" y="4963"/>
                    <a:pt x="8313" y="4213"/>
                  </a:cubicBezTo>
                  <a:lnTo>
                    <a:pt x="8375" y="4275"/>
                  </a:lnTo>
                  <a:lnTo>
                    <a:pt x="8375" y="4150"/>
                  </a:lnTo>
                  <a:cubicBezTo>
                    <a:pt x="8375" y="3400"/>
                    <a:pt x="8188" y="2650"/>
                    <a:pt x="7813" y="2025"/>
                  </a:cubicBezTo>
                  <a:lnTo>
                    <a:pt x="7188" y="1213"/>
                  </a:lnTo>
                  <a:cubicBezTo>
                    <a:pt x="6625" y="713"/>
                    <a:pt x="6000" y="338"/>
                    <a:pt x="5313" y="151"/>
                  </a:cubicBezTo>
                  <a:cubicBezTo>
                    <a:pt x="5038" y="47"/>
                    <a:pt x="4744" y="1"/>
                    <a:pt x="4441" y="1"/>
                  </a:cubicBezTo>
                  <a:close/>
                </a:path>
              </a:pathLst>
            </a:custGeom>
            <a:solidFill>
              <a:schemeClr val="accent2">
                <a:lumMod val="25000"/>
                <a:lumOff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8F2C97D8-3BA5-8FD7-4D56-9D7118375B87}"/>
              </a:ext>
            </a:extLst>
          </p:cNvPr>
          <p:cNvGrpSpPr/>
          <p:nvPr/>
        </p:nvGrpSpPr>
        <p:grpSpPr>
          <a:xfrm>
            <a:off x="120651" y="87313"/>
            <a:ext cx="2300287" cy="307975"/>
            <a:chOff x="120651" y="87313"/>
            <a:chExt cx="2300287" cy="307975"/>
          </a:xfrm>
        </p:grpSpPr>
        <p:sp>
          <p:nvSpPr>
            <p:cNvPr id="4" name="Freeform 5">
              <a:extLst>
                <a:ext uri="{FF2B5EF4-FFF2-40B4-BE49-F238E27FC236}">
                  <a16:creationId xmlns:a16="http://schemas.microsoft.com/office/drawing/2014/main" id="{2E2DE838-9474-B6B7-EE58-2479669CD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163" y="88900"/>
              <a:ext cx="276225" cy="303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1F300C8C-5648-0BCC-49A4-89023044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713" y="88900"/>
              <a:ext cx="276225" cy="306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2560BF2B-2EAD-E726-54A1-23A3BF3C8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88900"/>
              <a:ext cx="274637" cy="303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8">
              <a:extLst>
                <a:ext uri="{FF2B5EF4-FFF2-40B4-BE49-F238E27FC236}">
                  <a16:creationId xmlns:a16="http://schemas.microsoft.com/office/drawing/2014/main" id="{A091F4D9-0BFC-9465-9571-6586697CB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88900"/>
              <a:ext cx="273050" cy="303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E71466C8-318B-4354-283D-12B27F96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" y="88900"/>
              <a:ext cx="273050" cy="306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9B152171-62E1-DA93-1B0C-97967B38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1" y="87313"/>
              <a:ext cx="273050" cy="304800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FC143B12-64AE-C7D3-FEBF-42473BE5E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88900"/>
              <a:ext cx="273050" cy="306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608E87CA-F177-95B8-2DC6-9222C4591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775" y="177800"/>
              <a:ext cx="125412" cy="128588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854AA205-3FEF-0889-B54C-F30E2FEFE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471DC976-AF48-3E57-E5EE-938F9DA42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3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5">
              <a:extLst>
                <a:ext uri="{FF2B5EF4-FFF2-40B4-BE49-F238E27FC236}">
                  <a16:creationId xmlns:a16="http://schemas.microsoft.com/office/drawing/2014/main" id="{DE3D7BE1-F1AE-008D-4157-48FF59771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225" y="177800"/>
              <a:ext cx="125412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10A571CA-A92C-8A99-D18F-BEBCFFA53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174625"/>
              <a:ext cx="125412" cy="13176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BF816D4E-4669-2781-FBAF-5A0FA648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63" y="177800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7A79AACF-C965-87E3-E047-C9FBA69DF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177800"/>
              <a:ext cx="125412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485" name="Grupo 484">
            <a:extLst>
              <a:ext uri="{FF2B5EF4-FFF2-40B4-BE49-F238E27FC236}">
                <a16:creationId xmlns:a16="http://schemas.microsoft.com/office/drawing/2014/main" id="{5F3F3396-04A3-5CC8-03DF-C7904CBFCDEB}"/>
              </a:ext>
            </a:extLst>
          </p:cNvPr>
          <p:cNvGrpSpPr/>
          <p:nvPr/>
        </p:nvGrpSpPr>
        <p:grpSpPr>
          <a:xfrm>
            <a:off x="5286375" y="2093912"/>
            <a:ext cx="3676651" cy="2905126"/>
            <a:chOff x="5286375" y="2093912"/>
            <a:chExt cx="3676651" cy="2905126"/>
          </a:xfrm>
        </p:grpSpPr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105D10ED-2BE0-8CF9-F824-B9E0FACF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1725" y="3084513"/>
              <a:ext cx="307975" cy="1911350"/>
            </a:xfrm>
            <a:custGeom>
              <a:avLst/>
              <a:gdLst>
                <a:gd name="T0" fmla="*/ 111 w 119"/>
                <a:gd name="T1" fmla="*/ 736 h 736"/>
                <a:gd name="T2" fmla="*/ 7 w 119"/>
                <a:gd name="T3" fmla="*/ 736 h 736"/>
                <a:gd name="T4" fmla="*/ 0 w 119"/>
                <a:gd name="T5" fmla="*/ 710 h 736"/>
                <a:gd name="T6" fmla="*/ 0 w 119"/>
                <a:gd name="T7" fmla="*/ 30 h 736"/>
                <a:gd name="T8" fmla="*/ 2 w 119"/>
                <a:gd name="T9" fmla="*/ 10 h 736"/>
                <a:gd name="T10" fmla="*/ 16 w 119"/>
                <a:gd name="T11" fmla="*/ 4 h 736"/>
                <a:gd name="T12" fmla="*/ 49 w 119"/>
                <a:gd name="T13" fmla="*/ 2 h 736"/>
                <a:gd name="T14" fmla="*/ 59 w 119"/>
                <a:gd name="T15" fmla="*/ 1 h 736"/>
                <a:gd name="T16" fmla="*/ 110 w 119"/>
                <a:gd name="T17" fmla="*/ 8 h 736"/>
                <a:gd name="T18" fmla="*/ 115 w 119"/>
                <a:gd name="T19" fmla="*/ 14 h 736"/>
                <a:gd name="T20" fmla="*/ 117 w 119"/>
                <a:gd name="T21" fmla="*/ 45 h 736"/>
                <a:gd name="T22" fmla="*/ 117 w 119"/>
                <a:gd name="T23" fmla="*/ 700 h 736"/>
                <a:gd name="T24" fmla="*/ 111 w 119"/>
                <a:gd name="T25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736">
                  <a:moveTo>
                    <a:pt x="111" y="736"/>
                  </a:moveTo>
                  <a:cubicBezTo>
                    <a:pt x="76" y="736"/>
                    <a:pt x="41" y="736"/>
                    <a:pt x="7" y="736"/>
                  </a:cubicBezTo>
                  <a:cubicBezTo>
                    <a:pt x="0" y="728"/>
                    <a:pt x="0" y="719"/>
                    <a:pt x="0" y="710"/>
                  </a:cubicBezTo>
                  <a:cubicBezTo>
                    <a:pt x="0" y="483"/>
                    <a:pt x="0" y="257"/>
                    <a:pt x="0" y="30"/>
                  </a:cubicBezTo>
                  <a:cubicBezTo>
                    <a:pt x="0" y="23"/>
                    <a:pt x="0" y="17"/>
                    <a:pt x="2" y="10"/>
                  </a:cubicBezTo>
                  <a:cubicBezTo>
                    <a:pt x="4" y="3"/>
                    <a:pt x="10" y="0"/>
                    <a:pt x="16" y="4"/>
                  </a:cubicBezTo>
                  <a:cubicBezTo>
                    <a:pt x="28" y="11"/>
                    <a:pt x="38" y="8"/>
                    <a:pt x="49" y="2"/>
                  </a:cubicBezTo>
                  <a:cubicBezTo>
                    <a:pt x="52" y="1"/>
                    <a:pt x="56" y="0"/>
                    <a:pt x="59" y="1"/>
                  </a:cubicBezTo>
                  <a:cubicBezTo>
                    <a:pt x="76" y="6"/>
                    <a:pt x="92" y="11"/>
                    <a:pt x="110" y="8"/>
                  </a:cubicBezTo>
                  <a:cubicBezTo>
                    <a:pt x="112" y="7"/>
                    <a:pt x="114" y="11"/>
                    <a:pt x="115" y="14"/>
                  </a:cubicBezTo>
                  <a:cubicBezTo>
                    <a:pt x="118" y="24"/>
                    <a:pt x="117" y="35"/>
                    <a:pt x="117" y="45"/>
                  </a:cubicBezTo>
                  <a:cubicBezTo>
                    <a:pt x="117" y="264"/>
                    <a:pt x="117" y="482"/>
                    <a:pt x="117" y="700"/>
                  </a:cubicBezTo>
                  <a:cubicBezTo>
                    <a:pt x="117" y="712"/>
                    <a:pt x="119" y="725"/>
                    <a:pt x="111" y="736"/>
                  </a:cubicBezTo>
                  <a:close/>
                </a:path>
              </a:pathLst>
            </a:custGeom>
            <a:solidFill>
              <a:srgbClr val="67B4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8E0F6912-5840-6BB0-6437-96C4ED7A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950" y="3332163"/>
              <a:ext cx="320675" cy="1663700"/>
            </a:xfrm>
            <a:custGeom>
              <a:avLst/>
              <a:gdLst>
                <a:gd name="T0" fmla="*/ 116 w 124"/>
                <a:gd name="T1" fmla="*/ 641 h 641"/>
                <a:gd name="T2" fmla="*/ 8 w 124"/>
                <a:gd name="T3" fmla="*/ 641 h 641"/>
                <a:gd name="T4" fmla="*/ 2 w 124"/>
                <a:gd name="T5" fmla="*/ 617 h 641"/>
                <a:gd name="T6" fmla="*/ 3 w 124"/>
                <a:gd name="T7" fmla="*/ 245 h 641"/>
                <a:gd name="T8" fmla="*/ 3 w 124"/>
                <a:gd name="T9" fmla="*/ 104 h 641"/>
                <a:gd name="T10" fmla="*/ 8 w 124"/>
                <a:gd name="T11" fmla="*/ 11 h 641"/>
                <a:gd name="T12" fmla="*/ 11 w 124"/>
                <a:gd name="T13" fmla="*/ 5 h 641"/>
                <a:gd name="T14" fmla="*/ 62 w 124"/>
                <a:gd name="T15" fmla="*/ 2 h 641"/>
                <a:gd name="T16" fmla="*/ 73 w 124"/>
                <a:gd name="T17" fmla="*/ 3 h 641"/>
                <a:gd name="T18" fmla="*/ 109 w 124"/>
                <a:gd name="T19" fmla="*/ 8 h 641"/>
                <a:gd name="T20" fmla="*/ 118 w 124"/>
                <a:gd name="T21" fmla="*/ 11 h 641"/>
                <a:gd name="T22" fmla="*/ 122 w 124"/>
                <a:gd name="T23" fmla="*/ 37 h 641"/>
                <a:gd name="T24" fmla="*/ 121 w 124"/>
                <a:gd name="T25" fmla="*/ 462 h 641"/>
                <a:gd name="T26" fmla="*/ 122 w 124"/>
                <a:gd name="T27" fmla="*/ 615 h 641"/>
                <a:gd name="T28" fmla="*/ 116 w 124"/>
                <a:gd name="T29" fmla="*/ 641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" h="641">
                  <a:moveTo>
                    <a:pt x="116" y="641"/>
                  </a:moveTo>
                  <a:cubicBezTo>
                    <a:pt x="80" y="641"/>
                    <a:pt x="44" y="641"/>
                    <a:pt x="8" y="641"/>
                  </a:cubicBezTo>
                  <a:cubicBezTo>
                    <a:pt x="1" y="634"/>
                    <a:pt x="2" y="625"/>
                    <a:pt x="2" y="617"/>
                  </a:cubicBezTo>
                  <a:cubicBezTo>
                    <a:pt x="2" y="493"/>
                    <a:pt x="0" y="369"/>
                    <a:pt x="3" y="245"/>
                  </a:cubicBezTo>
                  <a:cubicBezTo>
                    <a:pt x="4" y="198"/>
                    <a:pt x="1" y="151"/>
                    <a:pt x="3" y="104"/>
                  </a:cubicBezTo>
                  <a:cubicBezTo>
                    <a:pt x="4" y="73"/>
                    <a:pt x="6" y="42"/>
                    <a:pt x="8" y="11"/>
                  </a:cubicBezTo>
                  <a:cubicBezTo>
                    <a:pt x="8" y="8"/>
                    <a:pt x="10" y="6"/>
                    <a:pt x="11" y="5"/>
                  </a:cubicBezTo>
                  <a:cubicBezTo>
                    <a:pt x="28" y="8"/>
                    <a:pt x="45" y="11"/>
                    <a:pt x="62" y="2"/>
                  </a:cubicBezTo>
                  <a:cubicBezTo>
                    <a:pt x="65" y="0"/>
                    <a:pt x="70" y="2"/>
                    <a:pt x="73" y="3"/>
                  </a:cubicBezTo>
                  <a:cubicBezTo>
                    <a:pt x="85" y="10"/>
                    <a:pt x="96" y="13"/>
                    <a:pt x="109" y="8"/>
                  </a:cubicBezTo>
                  <a:cubicBezTo>
                    <a:pt x="112" y="7"/>
                    <a:pt x="116" y="9"/>
                    <a:pt x="118" y="11"/>
                  </a:cubicBezTo>
                  <a:cubicBezTo>
                    <a:pt x="123" y="19"/>
                    <a:pt x="122" y="28"/>
                    <a:pt x="122" y="37"/>
                  </a:cubicBezTo>
                  <a:cubicBezTo>
                    <a:pt x="122" y="178"/>
                    <a:pt x="124" y="320"/>
                    <a:pt x="121" y="462"/>
                  </a:cubicBezTo>
                  <a:cubicBezTo>
                    <a:pt x="120" y="513"/>
                    <a:pt x="124" y="564"/>
                    <a:pt x="122" y="615"/>
                  </a:cubicBezTo>
                  <a:cubicBezTo>
                    <a:pt x="121" y="624"/>
                    <a:pt x="123" y="633"/>
                    <a:pt x="116" y="641"/>
                  </a:cubicBezTo>
                  <a:close/>
                </a:path>
              </a:pathLst>
            </a:custGeom>
            <a:solidFill>
              <a:srgbClr val="AD5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24871532-9CDC-CC09-4147-20A416F1E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2719388"/>
              <a:ext cx="144463" cy="2276475"/>
            </a:xfrm>
            <a:custGeom>
              <a:avLst/>
              <a:gdLst>
                <a:gd name="T0" fmla="*/ 47 w 56"/>
                <a:gd name="T1" fmla="*/ 877 h 877"/>
                <a:gd name="T2" fmla="*/ 7 w 56"/>
                <a:gd name="T3" fmla="*/ 877 h 877"/>
                <a:gd name="T4" fmla="*/ 0 w 56"/>
                <a:gd name="T5" fmla="*/ 851 h 877"/>
                <a:gd name="T6" fmla="*/ 0 w 56"/>
                <a:gd name="T7" fmla="*/ 39 h 877"/>
                <a:gd name="T8" fmla="*/ 2 w 56"/>
                <a:gd name="T9" fmla="*/ 21 h 877"/>
                <a:gd name="T10" fmla="*/ 31 w 56"/>
                <a:gd name="T11" fmla="*/ 1 h 877"/>
                <a:gd name="T12" fmla="*/ 56 w 56"/>
                <a:gd name="T13" fmla="*/ 20 h 877"/>
                <a:gd name="T14" fmla="*/ 53 w 56"/>
                <a:gd name="T15" fmla="*/ 62 h 877"/>
                <a:gd name="T16" fmla="*/ 53 w 56"/>
                <a:gd name="T17" fmla="*/ 841 h 877"/>
                <a:gd name="T18" fmla="*/ 47 w 56"/>
                <a:gd name="T19" fmla="*/ 877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877">
                  <a:moveTo>
                    <a:pt x="47" y="877"/>
                  </a:moveTo>
                  <a:cubicBezTo>
                    <a:pt x="33" y="877"/>
                    <a:pt x="20" y="877"/>
                    <a:pt x="7" y="877"/>
                  </a:cubicBezTo>
                  <a:cubicBezTo>
                    <a:pt x="0" y="870"/>
                    <a:pt x="0" y="860"/>
                    <a:pt x="0" y="851"/>
                  </a:cubicBezTo>
                  <a:cubicBezTo>
                    <a:pt x="0" y="580"/>
                    <a:pt x="0" y="309"/>
                    <a:pt x="0" y="39"/>
                  </a:cubicBezTo>
                  <a:cubicBezTo>
                    <a:pt x="0" y="33"/>
                    <a:pt x="0" y="27"/>
                    <a:pt x="2" y="21"/>
                  </a:cubicBezTo>
                  <a:cubicBezTo>
                    <a:pt x="5" y="6"/>
                    <a:pt x="16" y="0"/>
                    <a:pt x="31" y="1"/>
                  </a:cubicBezTo>
                  <a:cubicBezTo>
                    <a:pt x="43" y="2"/>
                    <a:pt x="55" y="4"/>
                    <a:pt x="56" y="20"/>
                  </a:cubicBezTo>
                  <a:cubicBezTo>
                    <a:pt x="53" y="34"/>
                    <a:pt x="53" y="48"/>
                    <a:pt x="53" y="62"/>
                  </a:cubicBezTo>
                  <a:cubicBezTo>
                    <a:pt x="53" y="321"/>
                    <a:pt x="53" y="581"/>
                    <a:pt x="53" y="841"/>
                  </a:cubicBezTo>
                  <a:cubicBezTo>
                    <a:pt x="53" y="853"/>
                    <a:pt x="56" y="866"/>
                    <a:pt x="47" y="877"/>
                  </a:cubicBezTo>
                  <a:close/>
                </a:path>
              </a:pathLst>
            </a:custGeom>
            <a:solidFill>
              <a:srgbClr val="47C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D3D96372-F0C6-C0F3-B193-524B32C9D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3125" y="2789238"/>
              <a:ext cx="142875" cy="2206625"/>
            </a:xfrm>
            <a:custGeom>
              <a:avLst/>
              <a:gdLst>
                <a:gd name="T0" fmla="*/ 47 w 55"/>
                <a:gd name="T1" fmla="*/ 850 h 850"/>
                <a:gd name="T2" fmla="*/ 7 w 55"/>
                <a:gd name="T3" fmla="*/ 850 h 850"/>
                <a:gd name="T4" fmla="*/ 0 w 55"/>
                <a:gd name="T5" fmla="*/ 824 h 850"/>
                <a:gd name="T6" fmla="*/ 0 w 55"/>
                <a:gd name="T7" fmla="*/ 39 h 850"/>
                <a:gd name="T8" fmla="*/ 6 w 55"/>
                <a:gd name="T9" fmla="*/ 10 h 850"/>
                <a:gd name="T10" fmla="*/ 15 w 55"/>
                <a:gd name="T11" fmla="*/ 3 h 850"/>
                <a:gd name="T12" fmla="*/ 53 w 55"/>
                <a:gd name="T13" fmla="*/ 35 h 850"/>
                <a:gd name="T14" fmla="*/ 53 w 55"/>
                <a:gd name="T15" fmla="*/ 49 h 850"/>
                <a:gd name="T16" fmla="*/ 53 w 55"/>
                <a:gd name="T17" fmla="*/ 816 h 850"/>
                <a:gd name="T18" fmla="*/ 47 w 55"/>
                <a:gd name="T19" fmla="*/ 850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850">
                  <a:moveTo>
                    <a:pt x="47" y="850"/>
                  </a:moveTo>
                  <a:cubicBezTo>
                    <a:pt x="33" y="850"/>
                    <a:pt x="20" y="850"/>
                    <a:pt x="7" y="850"/>
                  </a:cubicBezTo>
                  <a:cubicBezTo>
                    <a:pt x="0" y="843"/>
                    <a:pt x="0" y="833"/>
                    <a:pt x="0" y="824"/>
                  </a:cubicBezTo>
                  <a:cubicBezTo>
                    <a:pt x="0" y="562"/>
                    <a:pt x="0" y="301"/>
                    <a:pt x="0" y="39"/>
                  </a:cubicBezTo>
                  <a:cubicBezTo>
                    <a:pt x="0" y="29"/>
                    <a:pt x="0" y="19"/>
                    <a:pt x="6" y="10"/>
                  </a:cubicBezTo>
                  <a:cubicBezTo>
                    <a:pt x="8" y="7"/>
                    <a:pt x="11" y="4"/>
                    <a:pt x="15" y="3"/>
                  </a:cubicBezTo>
                  <a:cubicBezTo>
                    <a:pt x="43" y="0"/>
                    <a:pt x="52" y="8"/>
                    <a:pt x="53" y="35"/>
                  </a:cubicBezTo>
                  <a:cubicBezTo>
                    <a:pt x="53" y="40"/>
                    <a:pt x="53" y="45"/>
                    <a:pt x="53" y="49"/>
                  </a:cubicBezTo>
                  <a:cubicBezTo>
                    <a:pt x="53" y="305"/>
                    <a:pt x="53" y="560"/>
                    <a:pt x="53" y="816"/>
                  </a:cubicBezTo>
                  <a:cubicBezTo>
                    <a:pt x="53" y="827"/>
                    <a:pt x="55" y="840"/>
                    <a:pt x="47" y="850"/>
                  </a:cubicBezTo>
                  <a:close/>
                </a:path>
              </a:pathLst>
            </a:custGeom>
            <a:solidFill>
              <a:srgbClr val="2A32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6">
              <a:extLst>
                <a:ext uri="{FF2B5EF4-FFF2-40B4-BE49-F238E27FC236}">
                  <a16:creationId xmlns:a16="http://schemas.microsoft.com/office/drawing/2014/main" id="{4EC5A606-1AF6-1BF7-0903-DC10D95D8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4950" y="3006725"/>
              <a:ext cx="168275" cy="1989138"/>
            </a:xfrm>
            <a:custGeom>
              <a:avLst/>
              <a:gdLst>
                <a:gd name="T0" fmla="*/ 57 w 65"/>
                <a:gd name="T1" fmla="*/ 766 h 766"/>
                <a:gd name="T2" fmla="*/ 13 w 65"/>
                <a:gd name="T3" fmla="*/ 766 h 766"/>
                <a:gd name="T4" fmla="*/ 6 w 65"/>
                <a:gd name="T5" fmla="*/ 730 h 766"/>
                <a:gd name="T6" fmla="*/ 6 w 65"/>
                <a:gd name="T7" fmla="*/ 68 h 766"/>
                <a:gd name="T8" fmla="*/ 0 w 65"/>
                <a:gd name="T9" fmla="*/ 27 h 766"/>
                <a:gd name="T10" fmla="*/ 60 w 65"/>
                <a:gd name="T11" fmla="*/ 25 h 766"/>
                <a:gd name="T12" fmla="*/ 63 w 65"/>
                <a:gd name="T13" fmla="*/ 61 h 766"/>
                <a:gd name="T14" fmla="*/ 63 w 65"/>
                <a:gd name="T15" fmla="*/ 734 h 766"/>
                <a:gd name="T16" fmla="*/ 57 w 65"/>
                <a:gd name="T17" fmla="*/ 766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766">
                  <a:moveTo>
                    <a:pt x="57" y="766"/>
                  </a:moveTo>
                  <a:cubicBezTo>
                    <a:pt x="42" y="766"/>
                    <a:pt x="27" y="766"/>
                    <a:pt x="13" y="766"/>
                  </a:cubicBezTo>
                  <a:cubicBezTo>
                    <a:pt x="4" y="755"/>
                    <a:pt x="6" y="742"/>
                    <a:pt x="6" y="730"/>
                  </a:cubicBezTo>
                  <a:cubicBezTo>
                    <a:pt x="6" y="509"/>
                    <a:pt x="6" y="289"/>
                    <a:pt x="6" y="68"/>
                  </a:cubicBezTo>
                  <a:cubicBezTo>
                    <a:pt x="6" y="54"/>
                    <a:pt x="7" y="40"/>
                    <a:pt x="0" y="27"/>
                  </a:cubicBezTo>
                  <a:cubicBezTo>
                    <a:pt x="17" y="1"/>
                    <a:pt x="47" y="0"/>
                    <a:pt x="60" y="25"/>
                  </a:cubicBezTo>
                  <a:cubicBezTo>
                    <a:pt x="63" y="37"/>
                    <a:pt x="63" y="49"/>
                    <a:pt x="63" y="61"/>
                  </a:cubicBezTo>
                  <a:cubicBezTo>
                    <a:pt x="63" y="285"/>
                    <a:pt x="63" y="509"/>
                    <a:pt x="63" y="734"/>
                  </a:cubicBezTo>
                  <a:cubicBezTo>
                    <a:pt x="63" y="745"/>
                    <a:pt x="65" y="757"/>
                    <a:pt x="57" y="766"/>
                  </a:cubicBezTo>
                  <a:close/>
                </a:path>
              </a:pathLst>
            </a:custGeom>
            <a:solidFill>
              <a:srgbClr val="933E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C70BADC2-C5F6-0AFE-E38E-EFFC67C13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3075" y="2714625"/>
              <a:ext cx="106363" cy="2281238"/>
            </a:xfrm>
            <a:custGeom>
              <a:avLst/>
              <a:gdLst>
                <a:gd name="T0" fmla="*/ 40 w 41"/>
                <a:gd name="T1" fmla="*/ 19 h 879"/>
                <a:gd name="T2" fmla="*/ 41 w 41"/>
                <a:gd name="T3" fmla="*/ 127 h 879"/>
                <a:gd name="T4" fmla="*/ 41 w 41"/>
                <a:gd name="T5" fmla="*/ 879 h 879"/>
                <a:gd name="T6" fmla="*/ 9 w 41"/>
                <a:gd name="T7" fmla="*/ 879 h 879"/>
                <a:gd name="T8" fmla="*/ 3 w 41"/>
                <a:gd name="T9" fmla="*/ 847 h 879"/>
                <a:gd name="T10" fmla="*/ 3 w 41"/>
                <a:gd name="T11" fmla="*/ 171 h 879"/>
                <a:gd name="T12" fmla="*/ 2 w 41"/>
                <a:gd name="T13" fmla="*/ 41 h 879"/>
                <a:gd name="T14" fmla="*/ 4 w 41"/>
                <a:gd name="T15" fmla="*/ 14 h 879"/>
                <a:gd name="T16" fmla="*/ 7 w 41"/>
                <a:gd name="T17" fmla="*/ 7 h 879"/>
                <a:gd name="T18" fmla="*/ 40 w 41"/>
                <a:gd name="T19" fmla="*/ 19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" h="879">
                  <a:moveTo>
                    <a:pt x="40" y="19"/>
                  </a:moveTo>
                  <a:cubicBezTo>
                    <a:pt x="40" y="55"/>
                    <a:pt x="41" y="91"/>
                    <a:pt x="41" y="127"/>
                  </a:cubicBezTo>
                  <a:cubicBezTo>
                    <a:pt x="41" y="378"/>
                    <a:pt x="41" y="628"/>
                    <a:pt x="41" y="879"/>
                  </a:cubicBezTo>
                  <a:cubicBezTo>
                    <a:pt x="30" y="879"/>
                    <a:pt x="19" y="879"/>
                    <a:pt x="9" y="879"/>
                  </a:cubicBezTo>
                  <a:cubicBezTo>
                    <a:pt x="0" y="869"/>
                    <a:pt x="3" y="858"/>
                    <a:pt x="3" y="847"/>
                  </a:cubicBezTo>
                  <a:cubicBezTo>
                    <a:pt x="3" y="621"/>
                    <a:pt x="3" y="396"/>
                    <a:pt x="3" y="171"/>
                  </a:cubicBezTo>
                  <a:cubicBezTo>
                    <a:pt x="3" y="128"/>
                    <a:pt x="2" y="85"/>
                    <a:pt x="2" y="41"/>
                  </a:cubicBezTo>
                  <a:cubicBezTo>
                    <a:pt x="2" y="32"/>
                    <a:pt x="2" y="23"/>
                    <a:pt x="4" y="14"/>
                  </a:cubicBezTo>
                  <a:cubicBezTo>
                    <a:pt x="5" y="11"/>
                    <a:pt x="6" y="9"/>
                    <a:pt x="7" y="7"/>
                  </a:cubicBezTo>
                  <a:cubicBezTo>
                    <a:pt x="22" y="0"/>
                    <a:pt x="30" y="12"/>
                    <a:pt x="40" y="19"/>
                  </a:cubicBezTo>
                  <a:close/>
                </a:path>
              </a:pathLst>
            </a:custGeom>
            <a:solidFill>
              <a:srgbClr val="2FA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37D3D0CB-B438-2357-2089-074002C4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338" y="2720975"/>
              <a:ext cx="119063" cy="2274888"/>
            </a:xfrm>
            <a:custGeom>
              <a:avLst/>
              <a:gdLst>
                <a:gd name="T0" fmla="*/ 6 w 46"/>
                <a:gd name="T1" fmla="*/ 876 h 876"/>
                <a:gd name="T2" fmla="*/ 6 w 46"/>
                <a:gd name="T3" fmla="*/ 40 h 876"/>
                <a:gd name="T4" fmla="*/ 13 w 46"/>
                <a:gd name="T5" fmla="*/ 17 h 876"/>
                <a:gd name="T6" fmla="*/ 41 w 46"/>
                <a:gd name="T7" fmla="*/ 13 h 876"/>
                <a:gd name="T8" fmla="*/ 43 w 46"/>
                <a:gd name="T9" fmla="*/ 40 h 876"/>
                <a:gd name="T10" fmla="*/ 43 w 46"/>
                <a:gd name="T11" fmla="*/ 844 h 876"/>
                <a:gd name="T12" fmla="*/ 38 w 46"/>
                <a:gd name="T13" fmla="*/ 876 h 876"/>
                <a:gd name="T14" fmla="*/ 6 w 46"/>
                <a:gd name="T15" fmla="*/ 876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876">
                  <a:moveTo>
                    <a:pt x="6" y="876"/>
                  </a:moveTo>
                  <a:cubicBezTo>
                    <a:pt x="6" y="598"/>
                    <a:pt x="6" y="319"/>
                    <a:pt x="6" y="40"/>
                  </a:cubicBezTo>
                  <a:cubicBezTo>
                    <a:pt x="6" y="32"/>
                    <a:pt x="0" y="21"/>
                    <a:pt x="13" y="17"/>
                  </a:cubicBezTo>
                  <a:cubicBezTo>
                    <a:pt x="22" y="10"/>
                    <a:pt x="30" y="0"/>
                    <a:pt x="41" y="13"/>
                  </a:cubicBezTo>
                  <a:cubicBezTo>
                    <a:pt x="44" y="22"/>
                    <a:pt x="43" y="31"/>
                    <a:pt x="43" y="40"/>
                  </a:cubicBezTo>
                  <a:cubicBezTo>
                    <a:pt x="43" y="308"/>
                    <a:pt x="43" y="576"/>
                    <a:pt x="43" y="844"/>
                  </a:cubicBezTo>
                  <a:cubicBezTo>
                    <a:pt x="43" y="855"/>
                    <a:pt x="46" y="866"/>
                    <a:pt x="38" y="876"/>
                  </a:cubicBezTo>
                  <a:cubicBezTo>
                    <a:pt x="27" y="876"/>
                    <a:pt x="16" y="876"/>
                    <a:pt x="6" y="876"/>
                  </a:cubicBezTo>
                  <a:close/>
                </a:path>
              </a:pathLst>
            </a:custGeom>
            <a:solidFill>
              <a:srgbClr val="33A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AF21AA3D-CBEF-107E-561F-AE7EF93FF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2771775"/>
              <a:ext cx="188913" cy="2224088"/>
            </a:xfrm>
            <a:custGeom>
              <a:avLst/>
              <a:gdLst>
                <a:gd name="T0" fmla="*/ 34 w 73"/>
                <a:gd name="T1" fmla="*/ 857 h 857"/>
                <a:gd name="T2" fmla="*/ 34 w 73"/>
                <a:gd name="T3" fmla="*/ 46 h 857"/>
                <a:gd name="T4" fmla="*/ 1 w 73"/>
                <a:gd name="T5" fmla="*/ 14 h 857"/>
                <a:gd name="T6" fmla="*/ 6 w 73"/>
                <a:gd name="T7" fmla="*/ 3 h 857"/>
                <a:gd name="T8" fmla="*/ 19 w 73"/>
                <a:gd name="T9" fmla="*/ 3 h 857"/>
                <a:gd name="T10" fmla="*/ 65 w 73"/>
                <a:gd name="T11" fmla="*/ 9 h 857"/>
                <a:gd name="T12" fmla="*/ 69 w 73"/>
                <a:gd name="T13" fmla="*/ 13 h 857"/>
                <a:gd name="T14" fmla="*/ 71 w 73"/>
                <a:gd name="T15" fmla="*/ 20 h 857"/>
                <a:gd name="T16" fmla="*/ 72 w 73"/>
                <a:gd name="T17" fmla="*/ 831 h 857"/>
                <a:gd name="T18" fmla="*/ 66 w 73"/>
                <a:gd name="T19" fmla="*/ 857 h 857"/>
                <a:gd name="T20" fmla="*/ 34 w 73"/>
                <a:gd name="T21" fmla="*/ 857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857">
                  <a:moveTo>
                    <a:pt x="34" y="857"/>
                  </a:moveTo>
                  <a:cubicBezTo>
                    <a:pt x="34" y="587"/>
                    <a:pt x="34" y="316"/>
                    <a:pt x="34" y="46"/>
                  </a:cubicBezTo>
                  <a:cubicBezTo>
                    <a:pt x="34" y="15"/>
                    <a:pt x="32" y="14"/>
                    <a:pt x="1" y="14"/>
                  </a:cubicBezTo>
                  <a:cubicBezTo>
                    <a:pt x="0" y="9"/>
                    <a:pt x="2" y="6"/>
                    <a:pt x="6" y="3"/>
                  </a:cubicBezTo>
                  <a:cubicBezTo>
                    <a:pt x="10" y="1"/>
                    <a:pt x="15" y="0"/>
                    <a:pt x="19" y="3"/>
                  </a:cubicBezTo>
                  <a:cubicBezTo>
                    <a:pt x="34" y="10"/>
                    <a:pt x="48" y="16"/>
                    <a:pt x="65" y="9"/>
                  </a:cubicBezTo>
                  <a:cubicBezTo>
                    <a:pt x="66" y="9"/>
                    <a:pt x="68" y="12"/>
                    <a:pt x="69" y="13"/>
                  </a:cubicBezTo>
                  <a:cubicBezTo>
                    <a:pt x="70" y="16"/>
                    <a:pt x="71" y="18"/>
                    <a:pt x="71" y="20"/>
                  </a:cubicBezTo>
                  <a:cubicBezTo>
                    <a:pt x="73" y="290"/>
                    <a:pt x="71" y="561"/>
                    <a:pt x="72" y="831"/>
                  </a:cubicBezTo>
                  <a:cubicBezTo>
                    <a:pt x="72" y="840"/>
                    <a:pt x="72" y="850"/>
                    <a:pt x="66" y="857"/>
                  </a:cubicBezTo>
                  <a:cubicBezTo>
                    <a:pt x="55" y="857"/>
                    <a:pt x="44" y="857"/>
                    <a:pt x="34" y="857"/>
                  </a:cubicBezTo>
                  <a:close/>
                </a:path>
              </a:pathLst>
            </a:custGeom>
            <a:solidFill>
              <a:srgbClr val="2427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8286BE8F-CDCA-3095-AE2E-730CFFED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4313" y="3390900"/>
              <a:ext cx="150813" cy="1604963"/>
            </a:xfrm>
            <a:custGeom>
              <a:avLst/>
              <a:gdLst>
                <a:gd name="T0" fmla="*/ 50 w 58"/>
                <a:gd name="T1" fmla="*/ 618 h 618"/>
                <a:gd name="T2" fmla="*/ 6 w 58"/>
                <a:gd name="T3" fmla="*/ 618 h 618"/>
                <a:gd name="T4" fmla="*/ 0 w 58"/>
                <a:gd name="T5" fmla="*/ 592 h 618"/>
                <a:gd name="T6" fmla="*/ 0 w 58"/>
                <a:gd name="T7" fmla="*/ 64 h 618"/>
                <a:gd name="T8" fmla="*/ 6 w 58"/>
                <a:gd name="T9" fmla="*/ 23 h 618"/>
                <a:gd name="T10" fmla="*/ 50 w 58"/>
                <a:gd name="T11" fmla="*/ 19 h 618"/>
                <a:gd name="T12" fmla="*/ 57 w 58"/>
                <a:gd name="T13" fmla="*/ 60 h 618"/>
                <a:gd name="T14" fmla="*/ 57 w 58"/>
                <a:gd name="T15" fmla="*/ 588 h 618"/>
                <a:gd name="T16" fmla="*/ 50 w 58"/>
                <a:gd name="T17" fmla="*/ 618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618">
                  <a:moveTo>
                    <a:pt x="50" y="618"/>
                  </a:moveTo>
                  <a:cubicBezTo>
                    <a:pt x="36" y="618"/>
                    <a:pt x="21" y="618"/>
                    <a:pt x="6" y="618"/>
                  </a:cubicBezTo>
                  <a:cubicBezTo>
                    <a:pt x="0" y="610"/>
                    <a:pt x="0" y="601"/>
                    <a:pt x="0" y="592"/>
                  </a:cubicBezTo>
                  <a:cubicBezTo>
                    <a:pt x="0" y="416"/>
                    <a:pt x="0" y="240"/>
                    <a:pt x="0" y="64"/>
                  </a:cubicBezTo>
                  <a:cubicBezTo>
                    <a:pt x="0" y="50"/>
                    <a:pt x="2" y="37"/>
                    <a:pt x="6" y="23"/>
                  </a:cubicBezTo>
                  <a:cubicBezTo>
                    <a:pt x="20" y="1"/>
                    <a:pt x="34" y="0"/>
                    <a:pt x="50" y="19"/>
                  </a:cubicBezTo>
                  <a:cubicBezTo>
                    <a:pt x="56" y="33"/>
                    <a:pt x="57" y="46"/>
                    <a:pt x="57" y="60"/>
                  </a:cubicBezTo>
                  <a:cubicBezTo>
                    <a:pt x="57" y="236"/>
                    <a:pt x="57" y="412"/>
                    <a:pt x="57" y="588"/>
                  </a:cubicBezTo>
                  <a:cubicBezTo>
                    <a:pt x="57" y="598"/>
                    <a:pt x="58" y="609"/>
                    <a:pt x="50" y="618"/>
                  </a:cubicBezTo>
                  <a:close/>
                </a:path>
              </a:pathLst>
            </a:custGeom>
            <a:solidFill>
              <a:srgbClr val="0EA3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1">
              <a:extLst>
                <a:ext uri="{FF2B5EF4-FFF2-40B4-BE49-F238E27FC236}">
                  <a16:creationId xmlns:a16="http://schemas.microsoft.com/office/drawing/2014/main" id="{C85BE7A3-DA2A-042B-A23E-5F50D9F83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575" y="2776538"/>
              <a:ext cx="107950" cy="2219325"/>
            </a:xfrm>
            <a:custGeom>
              <a:avLst/>
              <a:gdLst>
                <a:gd name="T0" fmla="*/ 42 w 42"/>
                <a:gd name="T1" fmla="*/ 14 h 855"/>
                <a:gd name="T2" fmla="*/ 38 w 42"/>
                <a:gd name="T3" fmla="*/ 43 h 855"/>
                <a:gd name="T4" fmla="*/ 39 w 42"/>
                <a:gd name="T5" fmla="*/ 855 h 855"/>
                <a:gd name="T6" fmla="*/ 11 w 42"/>
                <a:gd name="T7" fmla="*/ 855 h 855"/>
                <a:gd name="T8" fmla="*/ 5 w 42"/>
                <a:gd name="T9" fmla="*/ 823 h 855"/>
                <a:gd name="T10" fmla="*/ 5 w 42"/>
                <a:gd name="T11" fmla="*/ 156 h 855"/>
                <a:gd name="T12" fmla="*/ 2 w 42"/>
                <a:gd name="T13" fmla="*/ 125 h 855"/>
                <a:gd name="T14" fmla="*/ 2 w 42"/>
                <a:gd name="T15" fmla="*/ 9 h 855"/>
                <a:gd name="T16" fmla="*/ 19 w 42"/>
                <a:gd name="T17" fmla="*/ 5 h 855"/>
                <a:gd name="T18" fmla="*/ 42 w 42"/>
                <a:gd name="T19" fmla="*/ 14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855">
                  <a:moveTo>
                    <a:pt x="42" y="14"/>
                  </a:moveTo>
                  <a:cubicBezTo>
                    <a:pt x="38" y="23"/>
                    <a:pt x="38" y="33"/>
                    <a:pt x="38" y="43"/>
                  </a:cubicBezTo>
                  <a:cubicBezTo>
                    <a:pt x="39" y="314"/>
                    <a:pt x="39" y="585"/>
                    <a:pt x="39" y="855"/>
                  </a:cubicBezTo>
                  <a:cubicBezTo>
                    <a:pt x="29" y="855"/>
                    <a:pt x="20" y="855"/>
                    <a:pt x="11" y="855"/>
                  </a:cubicBezTo>
                  <a:cubicBezTo>
                    <a:pt x="2" y="845"/>
                    <a:pt x="5" y="834"/>
                    <a:pt x="5" y="823"/>
                  </a:cubicBezTo>
                  <a:cubicBezTo>
                    <a:pt x="5" y="601"/>
                    <a:pt x="5" y="379"/>
                    <a:pt x="5" y="156"/>
                  </a:cubicBezTo>
                  <a:cubicBezTo>
                    <a:pt x="5" y="146"/>
                    <a:pt x="6" y="135"/>
                    <a:pt x="2" y="125"/>
                  </a:cubicBezTo>
                  <a:cubicBezTo>
                    <a:pt x="0" y="86"/>
                    <a:pt x="0" y="48"/>
                    <a:pt x="2" y="9"/>
                  </a:cubicBezTo>
                  <a:cubicBezTo>
                    <a:pt x="6" y="0"/>
                    <a:pt x="13" y="0"/>
                    <a:pt x="19" y="5"/>
                  </a:cubicBezTo>
                  <a:cubicBezTo>
                    <a:pt x="26" y="10"/>
                    <a:pt x="34" y="12"/>
                    <a:pt x="42" y="14"/>
                  </a:cubicBezTo>
                  <a:close/>
                </a:path>
              </a:pathLst>
            </a:custGeom>
            <a:solidFill>
              <a:srgbClr val="2528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2">
              <a:extLst>
                <a:ext uri="{FF2B5EF4-FFF2-40B4-BE49-F238E27FC236}">
                  <a16:creationId xmlns:a16="http://schemas.microsoft.com/office/drawing/2014/main" id="{585D39BE-8ABF-8765-DE75-8C858A0F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5100" y="3017838"/>
              <a:ext cx="107950" cy="1978025"/>
            </a:xfrm>
            <a:custGeom>
              <a:avLst/>
              <a:gdLst>
                <a:gd name="T0" fmla="*/ 28 w 42"/>
                <a:gd name="T1" fmla="*/ 19 h 762"/>
                <a:gd name="T2" fmla="*/ 40 w 42"/>
                <a:gd name="T3" fmla="*/ 45 h 762"/>
                <a:gd name="T4" fmla="*/ 40 w 42"/>
                <a:gd name="T5" fmla="*/ 762 h 762"/>
                <a:gd name="T6" fmla="*/ 8 w 42"/>
                <a:gd name="T7" fmla="*/ 762 h 762"/>
                <a:gd name="T8" fmla="*/ 2 w 42"/>
                <a:gd name="T9" fmla="*/ 732 h 762"/>
                <a:gd name="T10" fmla="*/ 2 w 42"/>
                <a:gd name="T11" fmla="*/ 155 h 762"/>
                <a:gd name="T12" fmla="*/ 2 w 42"/>
                <a:gd name="T13" fmla="*/ 34 h 762"/>
                <a:gd name="T14" fmla="*/ 6 w 42"/>
                <a:gd name="T15" fmla="*/ 8 h 762"/>
                <a:gd name="T16" fmla="*/ 28 w 42"/>
                <a:gd name="T17" fmla="*/ 19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62">
                  <a:moveTo>
                    <a:pt x="28" y="19"/>
                  </a:moveTo>
                  <a:cubicBezTo>
                    <a:pt x="42" y="23"/>
                    <a:pt x="40" y="34"/>
                    <a:pt x="40" y="45"/>
                  </a:cubicBezTo>
                  <a:cubicBezTo>
                    <a:pt x="40" y="284"/>
                    <a:pt x="40" y="523"/>
                    <a:pt x="40" y="762"/>
                  </a:cubicBezTo>
                  <a:cubicBezTo>
                    <a:pt x="29" y="762"/>
                    <a:pt x="18" y="762"/>
                    <a:pt x="8" y="762"/>
                  </a:cubicBezTo>
                  <a:cubicBezTo>
                    <a:pt x="0" y="753"/>
                    <a:pt x="2" y="742"/>
                    <a:pt x="2" y="732"/>
                  </a:cubicBezTo>
                  <a:cubicBezTo>
                    <a:pt x="1" y="540"/>
                    <a:pt x="2" y="347"/>
                    <a:pt x="2" y="155"/>
                  </a:cubicBezTo>
                  <a:cubicBezTo>
                    <a:pt x="2" y="115"/>
                    <a:pt x="2" y="74"/>
                    <a:pt x="2" y="34"/>
                  </a:cubicBezTo>
                  <a:cubicBezTo>
                    <a:pt x="2" y="25"/>
                    <a:pt x="1" y="16"/>
                    <a:pt x="6" y="8"/>
                  </a:cubicBezTo>
                  <a:cubicBezTo>
                    <a:pt x="19" y="0"/>
                    <a:pt x="24" y="9"/>
                    <a:pt x="28" y="19"/>
                  </a:cubicBezTo>
                  <a:close/>
                </a:path>
              </a:pathLst>
            </a:custGeom>
            <a:solidFill>
              <a:srgbClr val="8A2D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3">
              <a:extLst>
                <a:ext uri="{FF2B5EF4-FFF2-40B4-BE49-F238E27FC236}">
                  <a16:creationId xmlns:a16="http://schemas.microsoft.com/office/drawing/2014/main" id="{3A67F2CF-7458-DD00-B568-1080F0DC6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3635375"/>
              <a:ext cx="144463" cy="1360488"/>
            </a:xfrm>
            <a:custGeom>
              <a:avLst/>
              <a:gdLst>
                <a:gd name="T0" fmla="*/ 48 w 56"/>
                <a:gd name="T1" fmla="*/ 524 h 524"/>
                <a:gd name="T2" fmla="*/ 8 w 56"/>
                <a:gd name="T3" fmla="*/ 524 h 524"/>
                <a:gd name="T4" fmla="*/ 1 w 56"/>
                <a:gd name="T5" fmla="*/ 494 h 524"/>
                <a:gd name="T6" fmla="*/ 1 w 56"/>
                <a:gd name="T7" fmla="*/ 25 h 524"/>
                <a:gd name="T8" fmla="*/ 25 w 56"/>
                <a:gd name="T9" fmla="*/ 2 h 524"/>
                <a:gd name="T10" fmla="*/ 50 w 56"/>
                <a:gd name="T11" fmla="*/ 19 h 524"/>
                <a:gd name="T12" fmla="*/ 54 w 56"/>
                <a:gd name="T13" fmla="*/ 52 h 524"/>
                <a:gd name="T14" fmla="*/ 54 w 56"/>
                <a:gd name="T15" fmla="*/ 492 h 524"/>
                <a:gd name="T16" fmla="*/ 48 w 56"/>
                <a:gd name="T17" fmla="*/ 524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524">
                  <a:moveTo>
                    <a:pt x="48" y="524"/>
                  </a:moveTo>
                  <a:cubicBezTo>
                    <a:pt x="34" y="524"/>
                    <a:pt x="21" y="524"/>
                    <a:pt x="8" y="524"/>
                  </a:cubicBezTo>
                  <a:cubicBezTo>
                    <a:pt x="0" y="515"/>
                    <a:pt x="1" y="504"/>
                    <a:pt x="1" y="494"/>
                  </a:cubicBezTo>
                  <a:cubicBezTo>
                    <a:pt x="1" y="337"/>
                    <a:pt x="1" y="181"/>
                    <a:pt x="1" y="25"/>
                  </a:cubicBezTo>
                  <a:cubicBezTo>
                    <a:pt x="3" y="10"/>
                    <a:pt x="13" y="4"/>
                    <a:pt x="25" y="2"/>
                  </a:cubicBezTo>
                  <a:cubicBezTo>
                    <a:pt x="38" y="0"/>
                    <a:pt x="45" y="8"/>
                    <a:pt x="50" y="19"/>
                  </a:cubicBezTo>
                  <a:cubicBezTo>
                    <a:pt x="55" y="29"/>
                    <a:pt x="54" y="41"/>
                    <a:pt x="54" y="52"/>
                  </a:cubicBezTo>
                  <a:cubicBezTo>
                    <a:pt x="54" y="199"/>
                    <a:pt x="54" y="345"/>
                    <a:pt x="54" y="492"/>
                  </a:cubicBezTo>
                  <a:cubicBezTo>
                    <a:pt x="54" y="503"/>
                    <a:pt x="56" y="515"/>
                    <a:pt x="48" y="524"/>
                  </a:cubicBezTo>
                  <a:close/>
                </a:path>
              </a:pathLst>
            </a:custGeom>
            <a:solidFill>
              <a:srgbClr val="E737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4F561CAA-BC16-A64C-B69E-73505E3EC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463" y="3700463"/>
              <a:ext cx="141288" cy="1295400"/>
            </a:xfrm>
            <a:custGeom>
              <a:avLst/>
              <a:gdLst>
                <a:gd name="T0" fmla="*/ 46 w 54"/>
                <a:gd name="T1" fmla="*/ 499 h 499"/>
                <a:gd name="T2" fmla="*/ 6 w 54"/>
                <a:gd name="T3" fmla="*/ 499 h 499"/>
                <a:gd name="T4" fmla="*/ 0 w 54"/>
                <a:gd name="T5" fmla="*/ 473 h 499"/>
                <a:gd name="T6" fmla="*/ 0 w 54"/>
                <a:gd name="T7" fmla="*/ 51 h 499"/>
                <a:gd name="T8" fmla="*/ 3 w 54"/>
                <a:gd name="T9" fmla="*/ 23 h 499"/>
                <a:gd name="T10" fmla="*/ 27 w 54"/>
                <a:gd name="T11" fmla="*/ 1 h 499"/>
                <a:gd name="T12" fmla="*/ 50 w 54"/>
                <a:gd name="T13" fmla="*/ 18 h 499"/>
                <a:gd name="T14" fmla="*/ 53 w 54"/>
                <a:gd name="T15" fmla="*/ 50 h 499"/>
                <a:gd name="T16" fmla="*/ 53 w 54"/>
                <a:gd name="T17" fmla="*/ 469 h 499"/>
                <a:gd name="T18" fmla="*/ 46 w 54"/>
                <a:gd name="T19" fmla="*/ 499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" h="499">
                  <a:moveTo>
                    <a:pt x="46" y="499"/>
                  </a:moveTo>
                  <a:cubicBezTo>
                    <a:pt x="33" y="499"/>
                    <a:pt x="20" y="499"/>
                    <a:pt x="6" y="499"/>
                  </a:cubicBezTo>
                  <a:cubicBezTo>
                    <a:pt x="0" y="492"/>
                    <a:pt x="0" y="482"/>
                    <a:pt x="0" y="473"/>
                  </a:cubicBezTo>
                  <a:cubicBezTo>
                    <a:pt x="0" y="332"/>
                    <a:pt x="0" y="191"/>
                    <a:pt x="0" y="51"/>
                  </a:cubicBezTo>
                  <a:cubicBezTo>
                    <a:pt x="0" y="41"/>
                    <a:pt x="1" y="32"/>
                    <a:pt x="3" y="23"/>
                  </a:cubicBezTo>
                  <a:cubicBezTo>
                    <a:pt x="6" y="10"/>
                    <a:pt x="15" y="2"/>
                    <a:pt x="27" y="1"/>
                  </a:cubicBezTo>
                  <a:cubicBezTo>
                    <a:pt x="39" y="0"/>
                    <a:pt x="47" y="7"/>
                    <a:pt x="50" y="18"/>
                  </a:cubicBezTo>
                  <a:cubicBezTo>
                    <a:pt x="52" y="29"/>
                    <a:pt x="53" y="39"/>
                    <a:pt x="53" y="50"/>
                  </a:cubicBezTo>
                  <a:cubicBezTo>
                    <a:pt x="53" y="189"/>
                    <a:pt x="53" y="329"/>
                    <a:pt x="53" y="469"/>
                  </a:cubicBezTo>
                  <a:cubicBezTo>
                    <a:pt x="53" y="479"/>
                    <a:pt x="54" y="490"/>
                    <a:pt x="46" y="499"/>
                  </a:cubicBezTo>
                  <a:close/>
                </a:path>
              </a:pathLst>
            </a:custGeom>
            <a:solidFill>
              <a:srgbClr val="1B1B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BB6C1207-B0F6-9C9E-8072-410436753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6550" y="3411538"/>
              <a:ext cx="114300" cy="1584325"/>
            </a:xfrm>
            <a:custGeom>
              <a:avLst/>
              <a:gdLst>
                <a:gd name="T0" fmla="*/ 3 w 44"/>
                <a:gd name="T1" fmla="*/ 610 h 610"/>
                <a:gd name="T2" fmla="*/ 3 w 44"/>
                <a:gd name="T3" fmla="*/ 89 h 610"/>
                <a:gd name="T4" fmla="*/ 0 w 44"/>
                <a:gd name="T5" fmla="*/ 11 h 610"/>
                <a:gd name="T6" fmla="*/ 38 w 44"/>
                <a:gd name="T7" fmla="*/ 8 h 610"/>
                <a:gd name="T8" fmla="*/ 41 w 44"/>
                <a:gd name="T9" fmla="*/ 18 h 610"/>
                <a:gd name="T10" fmla="*/ 41 w 44"/>
                <a:gd name="T11" fmla="*/ 108 h 610"/>
                <a:gd name="T12" fmla="*/ 41 w 44"/>
                <a:gd name="T13" fmla="*/ 297 h 610"/>
                <a:gd name="T14" fmla="*/ 38 w 44"/>
                <a:gd name="T15" fmla="*/ 584 h 610"/>
                <a:gd name="T16" fmla="*/ 31 w 44"/>
                <a:gd name="T17" fmla="*/ 610 h 610"/>
                <a:gd name="T18" fmla="*/ 3 w 44"/>
                <a:gd name="T19" fmla="*/ 61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610">
                  <a:moveTo>
                    <a:pt x="3" y="610"/>
                  </a:moveTo>
                  <a:cubicBezTo>
                    <a:pt x="3" y="436"/>
                    <a:pt x="3" y="263"/>
                    <a:pt x="3" y="89"/>
                  </a:cubicBezTo>
                  <a:cubicBezTo>
                    <a:pt x="3" y="63"/>
                    <a:pt x="5" y="37"/>
                    <a:pt x="0" y="11"/>
                  </a:cubicBezTo>
                  <a:cubicBezTo>
                    <a:pt x="12" y="11"/>
                    <a:pt x="25" y="0"/>
                    <a:pt x="38" y="8"/>
                  </a:cubicBezTo>
                  <a:cubicBezTo>
                    <a:pt x="40" y="11"/>
                    <a:pt x="41" y="15"/>
                    <a:pt x="41" y="18"/>
                  </a:cubicBezTo>
                  <a:cubicBezTo>
                    <a:pt x="42" y="48"/>
                    <a:pt x="42" y="78"/>
                    <a:pt x="41" y="108"/>
                  </a:cubicBezTo>
                  <a:cubicBezTo>
                    <a:pt x="42" y="171"/>
                    <a:pt x="44" y="234"/>
                    <a:pt x="41" y="297"/>
                  </a:cubicBezTo>
                  <a:cubicBezTo>
                    <a:pt x="36" y="393"/>
                    <a:pt x="39" y="488"/>
                    <a:pt x="38" y="584"/>
                  </a:cubicBezTo>
                  <a:cubicBezTo>
                    <a:pt x="38" y="593"/>
                    <a:pt x="38" y="603"/>
                    <a:pt x="31" y="610"/>
                  </a:cubicBezTo>
                  <a:cubicBezTo>
                    <a:pt x="22" y="610"/>
                    <a:pt x="13" y="610"/>
                    <a:pt x="3" y="610"/>
                  </a:cubicBezTo>
                  <a:close/>
                </a:path>
              </a:pathLst>
            </a:custGeom>
            <a:solidFill>
              <a:srgbClr val="1082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6">
              <a:extLst>
                <a:ext uri="{FF2B5EF4-FFF2-40B4-BE49-F238E27FC236}">
                  <a16:creationId xmlns:a16="http://schemas.microsoft.com/office/drawing/2014/main" id="{D2452B67-513C-8440-1C47-59A870FB6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6713" y="3055938"/>
              <a:ext cx="93663" cy="1939925"/>
            </a:xfrm>
            <a:custGeom>
              <a:avLst/>
              <a:gdLst>
                <a:gd name="T0" fmla="*/ 6 w 36"/>
                <a:gd name="T1" fmla="*/ 747 h 747"/>
                <a:gd name="T2" fmla="*/ 6 w 36"/>
                <a:gd name="T3" fmla="*/ 36 h 747"/>
                <a:gd name="T4" fmla="*/ 6 w 36"/>
                <a:gd name="T5" fmla="*/ 3 h 747"/>
                <a:gd name="T6" fmla="*/ 29 w 36"/>
                <a:gd name="T7" fmla="*/ 6 h 747"/>
                <a:gd name="T8" fmla="*/ 35 w 36"/>
                <a:gd name="T9" fmla="*/ 32 h 747"/>
                <a:gd name="T10" fmla="*/ 35 w 36"/>
                <a:gd name="T11" fmla="*/ 723 h 747"/>
                <a:gd name="T12" fmla="*/ 30 w 36"/>
                <a:gd name="T13" fmla="*/ 747 h 747"/>
                <a:gd name="T14" fmla="*/ 6 w 36"/>
                <a:gd name="T15" fmla="*/ 74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747">
                  <a:moveTo>
                    <a:pt x="6" y="747"/>
                  </a:moveTo>
                  <a:cubicBezTo>
                    <a:pt x="6" y="510"/>
                    <a:pt x="6" y="273"/>
                    <a:pt x="6" y="36"/>
                  </a:cubicBezTo>
                  <a:cubicBezTo>
                    <a:pt x="6" y="25"/>
                    <a:pt x="0" y="14"/>
                    <a:pt x="6" y="3"/>
                  </a:cubicBezTo>
                  <a:cubicBezTo>
                    <a:pt x="14" y="0"/>
                    <a:pt x="22" y="0"/>
                    <a:pt x="29" y="6"/>
                  </a:cubicBezTo>
                  <a:cubicBezTo>
                    <a:pt x="36" y="13"/>
                    <a:pt x="35" y="23"/>
                    <a:pt x="35" y="32"/>
                  </a:cubicBezTo>
                  <a:cubicBezTo>
                    <a:pt x="35" y="262"/>
                    <a:pt x="35" y="492"/>
                    <a:pt x="35" y="723"/>
                  </a:cubicBezTo>
                  <a:cubicBezTo>
                    <a:pt x="35" y="731"/>
                    <a:pt x="36" y="740"/>
                    <a:pt x="30" y="747"/>
                  </a:cubicBezTo>
                  <a:cubicBezTo>
                    <a:pt x="22" y="747"/>
                    <a:pt x="14" y="747"/>
                    <a:pt x="6" y="747"/>
                  </a:cubicBezTo>
                  <a:close/>
                </a:path>
              </a:pathLst>
            </a:custGeom>
            <a:solidFill>
              <a:srgbClr val="8A2E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7">
              <a:extLst>
                <a:ext uri="{FF2B5EF4-FFF2-40B4-BE49-F238E27FC236}">
                  <a16:creationId xmlns:a16="http://schemas.microsoft.com/office/drawing/2014/main" id="{C0324F85-E5CD-975F-8C13-ED3F5183B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0763" y="3659188"/>
              <a:ext cx="111125" cy="1336675"/>
            </a:xfrm>
            <a:custGeom>
              <a:avLst/>
              <a:gdLst>
                <a:gd name="T0" fmla="*/ 4 w 43"/>
                <a:gd name="T1" fmla="*/ 515 h 515"/>
                <a:gd name="T2" fmla="*/ 4 w 43"/>
                <a:gd name="T3" fmla="*/ 35 h 515"/>
                <a:gd name="T4" fmla="*/ 0 w 43"/>
                <a:gd name="T5" fmla="*/ 6 h 515"/>
                <a:gd name="T6" fmla="*/ 26 w 43"/>
                <a:gd name="T7" fmla="*/ 2 h 515"/>
                <a:gd name="T8" fmla="*/ 40 w 43"/>
                <a:gd name="T9" fmla="*/ 9 h 515"/>
                <a:gd name="T10" fmla="*/ 42 w 43"/>
                <a:gd name="T11" fmla="*/ 46 h 515"/>
                <a:gd name="T12" fmla="*/ 42 w 43"/>
                <a:gd name="T13" fmla="*/ 489 h 515"/>
                <a:gd name="T14" fmla="*/ 36 w 43"/>
                <a:gd name="T15" fmla="*/ 515 h 515"/>
                <a:gd name="T16" fmla="*/ 4 w 43"/>
                <a:gd name="T17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515">
                  <a:moveTo>
                    <a:pt x="4" y="515"/>
                  </a:moveTo>
                  <a:cubicBezTo>
                    <a:pt x="4" y="355"/>
                    <a:pt x="4" y="195"/>
                    <a:pt x="4" y="35"/>
                  </a:cubicBezTo>
                  <a:cubicBezTo>
                    <a:pt x="4" y="25"/>
                    <a:pt x="4" y="15"/>
                    <a:pt x="0" y="6"/>
                  </a:cubicBezTo>
                  <a:cubicBezTo>
                    <a:pt x="8" y="3"/>
                    <a:pt x="17" y="4"/>
                    <a:pt x="26" y="2"/>
                  </a:cubicBezTo>
                  <a:cubicBezTo>
                    <a:pt x="32" y="0"/>
                    <a:pt x="37" y="2"/>
                    <a:pt x="40" y="9"/>
                  </a:cubicBezTo>
                  <a:cubicBezTo>
                    <a:pt x="43" y="21"/>
                    <a:pt x="42" y="34"/>
                    <a:pt x="42" y="46"/>
                  </a:cubicBezTo>
                  <a:cubicBezTo>
                    <a:pt x="41" y="194"/>
                    <a:pt x="42" y="341"/>
                    <a:pt x="42" y="489"/>
                  </a:cubicBezTo>
                  <a:cubicBezTo>
                    <a:pt x="42" y="498"/>
                    <a:pt x="43" y="508"/>
                    <a:pt x="36" y="515"/>
                  </a:cubicBezTo>
                  <a:cubicBezTo>
                    <a:pt x="25" y="515"/>
                    <a:pt x="14" y="515"/>
                    <a:pt x="4" y="515"/>
                  </a:cubicBezTo>
                  <a:close/>
                </a:path>
              </a:pathLst>
            </a:custGeom>
            <a:solidFill>
              <a:srgbClr val="E424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8D9A956C-AF91-8B9E-B84D-854E6D915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6900" y="3957638"/>
              <a:ext cx="142875" cy="1038225"/>
            </a:xfrm>
            <a:custGeom>
              <a:avLst/>
              <a:gdLst>
                <a:gd name="T0" fmla="*/ 47 w 55"/>
                <a:gd name="T1" fmla="*/ 400 h 400"/>
                <a:gd name="T2" fmla="*/ 7 w 55"/>
                <a:gd name="T3" fmla="*/ 400 h 400"/>
                <a:gd name="T4" fmla="*/ 1 w 55"/>
                <a:gd name="T5" fmla="*/ 378 h 400"/>
                <a:gd name="T6" fmla="*/ 1 w 55"/>
                <a:gd name="T7" fmla="*/ 36 h 400"/>
                <a:gd name="T8" fmla="*/ 3 w 55"/>
                <a:gd name="T9" fmla="*/ 20 h 400"/>
                <a:gd name="T10" fmla="*/ 29 w 55"/>
                <a:gd name="T11" fmla="*/ 1 h 400"/>
                <a:gd name="T12" fmla="*/ 52 w 55"/>
                <a:gd name="T13" fmla="*/ 19 h 400"/>
                <a:gd name="T14" fmla="*/ 53 w 55"/>
                <a:gd name="T15" fmla="*/ 41 h 400"/>
                <a:gd name="T16" fmla="*/ 53 w 55"/>
                <a:gd name="T17" fmla="*/ 370 h 400"/>
                <a:gd name="T18" fmla="*/ 47 w 55"/>
                <a:gd name="T19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400">
                  <a:moveTo>
                    <a:pt x="47" y="400"/>
                  </a:moveTo>
                  <a:cubicBezTo>
                    <a:pt x="33" y="400"/>
                    <a:pt x="20" y="400"/>
                    <a:pt x="7" y="400"/>
                  </a:cubicBezTo>
                  <a:cubicBezTo>
                    <a:pt x="1" y="394"/>
                    <a:pt x="1" y="386"/>
                    <a:pt x="1" y="378"/>
                  </a:cubicBezTo>
                  <a:cubicBezTo>
                    <a:pt x="0" y="264"/>
                    <a:pt x="0" y="150"/>
                    <a:pt x="1" y="36"/>
                  </a:cubicBezTo>
                  <a:cubicBezTo>
                    <a:pt x="1" y="30"/>
                    <a:pt x="1" y="25"/>
                    <a:pt x="3" y="20"/>
                  </a:cubicBezTo>
                  <a:cubicBezTo>
                    <a:pt x="7" y="8"/>
                    <a:pt x="16" y="0"/>
                    <a:pt x="29" y="1"/>
                  </a:cubicBezTo>
                  <a:cubicBezTo>
                    <a:pt x="41" y="1"/>
                    <a:pt x="49" y="8"/>
                    <a:pt x="52" y="19"/>
                  </a:cubicBezTo>
                  <a:cubicBezTo>
                    <a:pt x="53" y="27"/>
                    <a:pt x="53" y="34"/>
                    <a:pt x="53" y="41"/>
                  </a:cubicBezTo>
                  <a:cubicBezTo>
                    <a:pt x="53" y="151"/>
                    <a:pt x="53" y="260"/>
                    <a:pt x="53" y="370"/>
                  </a:cubicBezTo>
                  <a:cubicBezTo>
                    <a:pt x="53" y="380"/>
                    <a:pt x="55" y="391"/>
                    <a:pt x="47" y="400"/>
                  </a:cubicBezTo>
                  <a:close/>
                </a:path>
              </a:pathLst>
            </a:custGeom>
            <a:solidFill>
              <a:srgbClr val="F081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39">
              <a:extLst>
                <a:ext uri="{FF2B5EF4-FFF2-40B4-BE49-F238E27FC236}">
                  <a16:creationId xmlns:a16="http://schemas.microsoft.com/office/drawing/2014/main" id="{00B6B84E-0930-45FE-1991-F8FF8A69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2913" y="3689350"/>
              <a:ext cx="114300" cy="1306513"/>
            </a:xfrm>
            <a:custGeom>
              <a:avLst/>
              <a:gdLst>
                <a:gd name="T0" fmla="*/ 38 w 44"/>
                <a:gd name="T1" fmla="*/ 23 h 503"/>
                <a:gd name="T2" fmla="*/ 38 w 44"/>
                <a:gd name="T3" fmla="*/ 56 h 503"/>
                <a:gd name="T4" fmla="*/ 38 w 44"/>
                <a:gd name="T5" fmla="*/ 503 h 503"/>
                <a:gd name="T6" fmla="*/ 6 w 44"/>
                <a:gd name="T7" fmla="*/ 503 h 503"/>
                <a:gd name="T8" fmla="*/ 0 w 44"/>
                <a:gd name="T9" fmla="*/ 477 h 503"/>
                <a:gd name="T10" fmla="*/ 1 w 44"/>
                <a:gd name="T11" fmla="*/ 69 h 503"/>
                <a:gd name="T12" fmla="*/ 4 w 44"/>
                <a:gd name="T13" fmla="*/ 10 h 503"/>
                <a:gd name="T14" fmla="*/ 38 w 44"/>
                <a:gd name="T15" fmla="*/ 23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503">
                  <a:moveTo>
                    <a:pt x="38" y="23"/>
                  </a:moveTo>
                  <a:cubicBezTo>
                    <a:pt x="44" y="34"/>
                    <a:pt x="38" y="45"/>
                    <a:pt x="38" y="56"/>
                  </a:cubicBezTo>
                  <a:cubicBezTo>
                    <a:pt x="39" y="205"/>
                    <a:pt x="38" y="354"/>
                    <a:pt x="38" y="503"/>
                  </a:cubicBezTo>
                  <a:cubicBezTo>
                    <a:pt x="28" y="503"/>
                    <a:pt x="17" y="503"/>
                    <a:pt x="6" y="503"/>
                  </a:cubicBezTo>
                  <a:cubicBezTo>
                    <a:pt x="0" y="495"/>
                    <a:pt x="0" y="486"/>
                    <a:pt x="0" y="477"/>
                  </a:cubicBezTo>
                  <a:cubicBezTo>
                    <a:pt x="0" y="341"/>
                    <a:pt x="0" y="205"/>
                    <a:pt x="1" y="69"/>
                  </a:cubicBezTo>
                  <a:cubicBezTo>
                    <a:pt x="1" y="50"/>
                    <a:pt x="1" y="30"/>
                    <a:pt x="4" y="10"/>
                  </a:cubicBezTo>
                  <a:cubicBezTo>
                    <a:pt x="21" y="0"/>
                    <a:pt x="28" y="17"/>
                    <a:pt x="38" y="23"/>
                  </a:cubicBezTo>
                  <a:close/>
                </a:path>
              </a:pathLst>
            </a:custGeom>
            <a:solidFill>
              <a:srgbClr val="0606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0">
              <a:extLst>
                <a:ext uri="{FF2B5EF4-FFF2-40B4-BE49-F238E27FC236}">
                  <a16:creationId xmlns:a16="http://schemas.microsoft.com/office/drawing/2014/main" id="{6640C6DD-D5F8-516D-7948-E2AE677CD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6113" y="3711575"/>
              <a:ext cx="103188" cy="1284288"/>
            </a:xfrm>
            <a:custGeom>
              <a:avLst/>
              <a:gdLst>
                <a:gd name="T0" fmla="*/ 0 w 40"/>
                <a:gd name="T1" fmla="*/ 495 h 495"/>
                <a:gd name="T2" fmla="*/ 1 w 40"/>
                <a:gd name="T3" fmla="*/ 11 h 495"/>
                <a:gd name="T4" fmla="*/ 38 w 40"/>
                <a:gd name="T5" fmla="*/ 38 h 495"/>
                <a:gd name="T6" fmla="*/ 38 w 40"/>
                <a:gd name="T7" fmla="*/ 125 h 495"/>
                <a:gd name="T8" fmla="*/ 39 w 40"/>
                <a:gd name="T9" fmla="*/ 467 h 495"/>
                <a:gd name="T10" fmla="*/ 32 w 40"/>
                <a:gd name="T11" fmla="*/ 495 h 495"/>
                <a:gd name="T12" fmla="*/ 0 w 40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495">
                  <a:moveTo>
                    <a:pt x="0" y="495"/>
                  </a:moveTo>
                  <a:cubicBezTo>
                    <a:pt x="0" y="334"/>
                    <a:pt x="0" y="173"/>
                    <a:pt x="1" y="11"/>
                  </a:cubicBezTo>
                  <a:cubicBezTo>
                    <a:pt x="35" y="0"/>
                    <a:pt x="38" y="2"/>
                    <a:pt x="38" y="38"/>
                  </a:cubicBezTo>
                  <a:cubicBezTo>
                    <a:pt x="38" y="67"/>
                    <a:pt x="38" y="96"/>
                    <a:pt x="38" y="125"/>
                  </a:cubicBezTo>
                  <a:cubicBezTo>
                    <a:pt x="40" y="239"/>
                    <a:pt x="38" y="353"/>
                    <a:pt x="39" y="467"/>
                  </a:cubicBezTo>
                  <a:cubicBezTo>
                    <a:pt x="39" y="477"/>
                    <a:pt x="40" y="487"/>
                    <a:pt x="32" y="495"/>
                  </a:cubicBezTo>
                  <a:cubicBezTo>
                    <a:pt x="22" y="495"/>
                    <a:pt x="11" y="495"/>
                    <a:pt x="0" y="495"/>
                  </a:cubicBezTo>
                  <a:close/>
                </a:path>
              </a:pathLst>
            </a:custGeom>
            <a:solidFill>
              <a:srgbClr val="0303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1">
              <a:extLst>
                <a:ext uri="{FF2B5EF4-FFF2-40B4-BE49-F238E27FC236}">
                  <a16:creationId xmlns:a16="http://schemas.microsoft.com/office/drawing/2014/main" id="{86D2EDED-A726-5AD0-48B8-3C00339E9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6613" y="4022725"/>
              <a:ext cx="142875" cy="973138"/>
            </a:xfrm>
            <a:custGeom>
              <a:avLst/>
              <a:gdLst>
                <a:gd name="T0" fmla="*/ 46 w 55"/>
                <a:gd name="T1" fmla="*/ 375 h 375"/>
                <a:gd name="T2" fmla="*/ 6 w 55"/>
                <a:gd name="T3" fmla="*/ 375 h 375"/>
                <a:gd name="T4" fmla="*/ 0 w 55"/>
                <a:gd name="T5" fmla="*/ 351 h 375"/>
                <a:gd name="T6" fmla="*/ 0 w 55"/>
                <a:gd name="T7" fmla="*/ 46 h 375"/>
                <a:gd name="T8" fmla="*/ 3 w 55"/>
                <a:gd name="T9" fmla="*/ 22 h 375"/>
                <a:gd name="T10" fmla="*/ 30 w 55"/>
                <a:gd name="T11" fmla="*/ 2 h 375"/>
                <a:gd name="T12" fmla="*/ 53 w 55"/>
                <a:gd name="T13" fmla="*/ 24 h 375"/>
                <a:gd name="T14" fmla="*/ 53 w 55"/>
                <a:gd name="T15" fmla="*/ 343 h 375"/>
                <a:gd name="T16" fmla="*/ 46 w 55"/>
                <a:gd name="T17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75">
                  <a:moveTo>
                    <a:pt x="46" y="375"/>
                  </a:moveTo>
                  <a:cubicBezTo>
                    <a:pt x="33" y="375"/>
                    <a:pt x="20" y="375"/>
                    <a:pt x="6" y="375"/>
                  </a:cubicBezTo>
                  <a:cubicBezTo>
                    <a:pt x="0" y="368"/>
                    <a:pt x="0" y="359"/>
                    <a:pt x="0" y="351"/>
                  </a:cubicBezTo>
                  <a:cubicBezTo>
                    <a:pt x="0" y="249"/>
                    <a:pt x="0" y="148"/>
                    <a:pt x="0" y="46"/>
                  </a:cubicBezTo>
                  <a:cubicBezTo>
                    <a:pt x="0" y="38"/>
                    <a:pt x="1" y="30"/>
                    <a:pt x="3" y="22"/>
                  </a:cubicBezTo>
                  <a:cubicBezTo>
                    <a:pt x="7" y="10"/>
                    <a:pt x="16" y="0"/>
                    <a:pt x="30" y="2"/>
                  </a:cubicBezTo>
                  <a:cubicBezTo>
                    <a:pt x="41" y="3"/>
                    <a:pt x="52" y="9"/>
                    <a:pt x="53" y="24"/>
                  </a:cubicBezTo>
                  <a:cubicBezTo>
                    <a:pt x="53" y="130"/>
                    <a:pt x="53" y="236"/>
                    <a:pt x="53" y="343"/>
                  </a:cubicBezTo>
                  <a:cubicBezTo>
                    <a:pt x="53" y="354"/>
                    <a:pt x="55" y="366"/>
                    <a:pt x="46" y="375"/>
                  </a:cubicBezTo>
                  <a:close/>
                </a:path>
              </a:pathLst>
            </a:custGeom>
            <a:solidFill>
              <a:srgbClr val="8B4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2">
              <a:extLst>
                <a:ext uri="{FF2B5EF4-FFF2-40B4-BE49-F238E27FC236}">
                  <a16:creationId xmlns:a16="http://schemas.microsoft.com/office/drawing/2014/main" id="{AC044818-2752-A9CD-5666-3A2566ECA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2400" y="3430588"/>
              <a:ext cx="88900" cy="1565275"/>
            </a:xfrm>
            <a:custGeom>
              <a:avLst/>
              <a:gdLst>
                <a:gd name="T0" fmla="*/ 34 w 34"/>
                <a:gd name="T1" fmla="*/ 7 h 603"/>
                <a:gd name="T2" fmla="*/ 31 w 34"/>
                <a:gd name="T3" fmla="*/ 513 h 603"/>
                <a:gd name="T4" fmla="*/ 30 w 34"/>
                <a:gd name="T5" fmla="*/ 603 h 603"/>
                <a:gd name="T6" fmla="*/ 7 w 34"/>
                <a:gd name="T7" fmla="*/ 603 h 603"/>
                <a:gd name="T8" fmla="*/ 5 w 34"/>
                <a:gd name="T9" fmla="*/ 584 h 603"/>
                <a:gd name="T10" fmla="*/ 5 w 34"/>
                <a:gd name="T11" fmla="*/ 24 h 603"/>
                <a:gd name="T12" fmla="*/ 10 w 34"/>
                <a:gd name="T13" fmla="*/ 2 h 603"/>
                <a:gd name="T14" fmla="*/ 34 w 34"/>
                <a:gd name="T15" fmla="*/ 7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603">
                  <a:moveTo>
                    <a:pt x="34" y="7"/>
                  </a:moveTo>
                  <a:cubicBezTo>
                    <a:pt x="27" y="176"/>
                    <a:pt x="32" y="345"/>
                    <a:pt x="31" y="513"/>
                  </a:cubicBezTo>
                  <a:cubicBezTo>
                    <a:pt x="30" y="543"/>
                    <a:pt x="31" y="573"/>
                    <a:pt x="30" y="603"/>
                  </a:cubicBezTo>
                  <a:cubicBezTo>
                    <a:pt x="22" y="603"/>
                    <a:pt x="14" y="603"/>
                    <a:pt x="7" y="603"/>
                  </a:cubicBezTo>
                  <a:cubicBezTo>
                    <a:pt x="3" y="597"/>
                    <a:pt x="5" y="590"/>
                    <a:pt x="5" y="584"/>
                  </a:cubicBezTo>
                  <a:cubicBezTo>
                    <a:pt x="5" y="397"/>
                    <a:pt x="5" y="211"/>
                    <a:pt x="5" y="24"/>
                  </a:cubicBezTo>
                  <a:cubicBezTo>
                    <a:pt x="5" y="17"/>
                    <a:pt x="0" y="8"/>
                    <a:pt x="10" y="2"/>
                  </a:cubicBezTo>
                  <a:cubicBezTo>
                    <a:pt x="18" y="0"/>
                    <a:pt x="27" y="1"/>
                    <a:pt x="34" y="7"/>
                  </a:cubicBezTo>
                  <a:close/>
                </a:path>
              </a:pathLst>
            </a:custGeom>
            <a:solidFill>
              <a:srgbClr val="0A8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3">
              <a:extLst>
                <a:ext uri="{FF2B5EF4-FFF2-40B4-BE49-F238E27FC236}">
                  <a16:creationId xmlns:a16="http://schemas.microsoft.com/office/drawing/2014/main" id="{9A0D4B41-3353-46DA-7DA6-78EECCD4D8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3651250"/>
              <a:ext cx="98425" cy="1344613"/>
            </a:xfrm>
            <a:custGeom>
              <a:avLst/>
              <a:gdLst>
                <a:gd name="T0" fmla="*/ 31 w 38"/>
                <a:gd name="T1" fmla="*/ 14 h 518"/>
                <a:gd name="T2" fmla="*/ 35 w 38"/>
                <a:gd name="T3" fmla="*/ 37 h 518"/>
                <a:gd name="T4" fmla="*/ 35 w 38"/>
                <a:gd name="T5" fmla="*/ 518 h 518"/>
                <a:gd name="T6" fmla="*/ 7 w 38"/>
                <a:gd name="T7" fmla="*/ 518 h 518"/>
                <a:gd name="T8" fmla="*/ 1 w 38"/>
                <a:gd name="T9" fmla="*/ 494 h 518"/>
                <a:gd name="T10" fmla="*/ 1 w 38"/>
                <a:gd name="T11" fmla="*/ 31 h 518"/>
                <a:gd name="T12" fmla="*/ 5 w 38"/>
                <a:gd name="T13" fmla="*/ 8 h 518"/>
                <a:gd name="T14" fmla="*/ 31 w 38"/>
                <a:gd name="T15" fmla="*/ 14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518">
                  <a:moveTo>
                    <a:pt x="31" y="14"/>
                  </a:moveTo>
                  <a:cubicBezTo>
                    <a:pt x="38" y="21"/>
                    <a:pt x="35" y="29"/>
                    <a:pt x="35" y="37"/>
                  </a:cubicBezTo>
                  <a:cubicBezTo>
                    <a:pt x="35" y="197"/>
                    <a:pt x="35" y="358"/>
                    <a:pt x="35" y="518"/>
                  </a:cubicBezTo>
                  <a:cubicBezTo>
                    <a:pt x="25" y="518"/>
                    <a:pt x="16" y="518"/>
                    <a:pt x="7" y="518"/>
                  </a:cubicBezTo>
                  <a:cubicBezTo>
                    <a:pt x="0" y="511"/>
                    <a:pt x="1" y="502"/>
                    <a:pt x="1" y="494"/>
                  </a:cubicBezTo>
                  <a:cubicBezTo>
                    <a:pt x="1" y="339"/>
                    <a:pt x="1" y="185"/>
                    <a:pt x="1" y="31"/>
                  </a:cubicBezTo>
                  <a:cubicBezTo>
                    <a:pt x="1" y="23"/>
                    <a:pt x="0" y="15"/>
                    <a:pt x="5" y="8"/>
                  </a:cubicBezTo>
                  <a:cubicBezTo>
                    <a:pt x="16" y="0"/>
                    <a:pt x="23" y="6"/>
                    <a:pt x="31" y="14"/>
                  </a:cubicBezTo>
                  <a:close/>
                </a:path>
              </a:pathLst>
            </a:custGeom>
            <a:solidFill>
              <a:srgbClr val="E524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4">
              <a:extLst>
                <a:ext uri="{FF2B5EF4-FFF2-40B4-BE49-F238E27FC236}">
                  <a16:creationId xmlns:a16="http://schemas.microsoft.com/office/drawing/2014/main" id="{200A2C1A-5112-A360-5661-BC257778F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4350" y="3957638"/>
              <a:ext cx="101600" cy="1038225"/>
            </a:xfrm>
            <a:custGeom>
              <a:avLst/>
              <a:gdLst>
                <a:gd name="T0" fmla="*/ 39 w 39"/>
                <a:gd name="T1" fmla="*/ 17 h 400"/>
                <a:gd name="T2" fmla="*/ 39 w 39"/>
                <a:gd name="T3" fmla="*/ 400 h 400"/>
                <a:gd name="T4" fmla="*/ 7 w 39"/>
                <a:gd name="T5" fmla="*/ 400 h 400"/>
                <a:gd name="T6" fmla="*/ 0 w 39"/>
                <a:gd name="T7" fmla="*/ 376 h 400"/>
                <a:gd name="T8" fmla="*/ 0 w 39"/>
                <a:gd name="T9" fmla="*/ 29 h 400"/>
                <a:gd name="T10" fmla="*/ 3 w 39"/>
                <a:gd name="T11" fmla="*/ 9 h 400"/>
                <a:gd name="T12" fmla="*/ 21 w 39"/>
                <a:gd name="T13" fmla="*/ 5 h 400"/>
                <a:gd name="T14" fmla="*/ 39 w 39"/>
                <a:gd name="T15" fmla="*/ 17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00">
                  <a:moveTo>
                    <a:pt x="39" y="17"/>
                  </a:moveTo>
                  <a:cubicBezTo>
                    <a:pt x="39" y="145"/>
                    <a:pt x="39" y="272"/>
                    <a:pt x="39" y="400"/>
                  </a:cubicBezTo>
                  <a:cubicBezTo>
                    <a:pt x="28" y="400"/>
                    <a:pt x="17" y="400"/>
                    <a:pt x="7" y="400"/>
                  </a:cubicBezTo>
                  <a:cubicBezTo>
                    <a:pt x="0" y="393"/>
                    <a:pt x="0" y="384"/>
                    <a:pt x="0" y="376"/>
                  </a:cubicBezTo>
                  <a:cubicBezTo>
                    <a:pt x="1" y="260"/>
                    <a:pt x="1" y="144"/>
                    <a:pt x="0" y="29"/>
                  </a:cubicBezTo>
                  <a:cubicBezTo>
                    <a:pt x="0" y="22"/>
                    <a:pt x="1" y="15"/>
                    <a:pt x="3" y="9"/>
                  </a:cubicBezTo>
                  <a:cubicBezTo>
                    <a:pt x="7" y="0"/>
                    <a:pt x="14" y="2"/>
                    <a:pt x="21" y="5"/>
                  </a:cubicBezTo>
                  <a:cubicBezTo>
                    <a:pt x="27" y="9"/>
                    <a:pt x="34" y="11"/>
                    <a:pt x="39" y="17"/>
                  </a:cubicBezTo>
                  <a:close/>
                </a:path>
              </a:pathLst>
            </a:custGeom>
            <a:solidFill>
              <a:srgbClr val="EB6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5">
              <a:extLst>
                <a:ext uri="{FF2B5EF4-FFF2-40B4-BE49-F238E27FC236}">
                  <a16:creationId xmlns:a16="http://schemas.microsoft.com/office/drawing/2014/main" id="{D5DA436C-A3B5-CF85-339B-B8DDD3561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9138" y="3957638"/>
              <a:ext cx="103188" cy="1038225"/>
            </a:xfrm>
            <a:custGeom>
              <a:avLst/>
              <a:gdLst>
                <a:gd name="T0" fmla="*/ 0 w 40"/>
                <a:gd name="T1" fmla="*/ 400 h 400"/>
                <a:gd name="T2" fmla="*/ 0 w 40"/>
                <a:gd name="T3" fmla="*/ 15 h 400"/>
                <a:gd name="T4" fmla="*/ 36 w 40"/>
                <a:gd name="T5" fmla="*/ 13 h 400"/>
                <a:gd name="T6" fmla="*/ 38 w 40"/>
                <a:gd name="T7" fmla="*/ 40 h 400"/>
                <a:gd name="T8" fmla="*/ 38 w 40"/>
                <a:gd name="T9" fmla="*/ 368 h 400"/>
                <a:gd name="T10" fmla="*/ 32 w 40"/>
                <a:gd name="T11" fmla="*/ 400 h 400"/>
                <a:gd name="T12" fmla="*/ 0 w 40"/>
                <a:gd name="T13" fmla="*/ 40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400">
                  <a:moveTo>
                    <a:pt x="0" y="400"/>
                  </a:moveTo>
                  <a:cubicBezTo>
                    <a:pt x="0" y="272"/>
                    <a:pt x="0" y="144"/>
                    <a:pt x="0" y="15"/>
                  </a:cubicBezTo>
                  <a:cubicBezTo>
                    <a:pt x="12" y="11"/>
                    <a:pt x="23" y="0"/>
                    <a:pt x="36" y="13"/>
                  </a:cubicBezTo>
                  <a:cubicBezTo>
                    <a:pt x="39" y="22"/>
                    <a:pt x="38" y="31"/>
                    <a:pt x="38" y="40"/>
                  </a:cubicBezTo>
                  <a:cubicBezTo>
                    <a:pt x="38" y="150"/>
                    <a:pt x="38" y="259"/>
                    <a:pt x="38" y="368"/>
                  </a:cubicBezTo>
                  <a:cubicBezTo>
                    <a:pt x="38" y="379"/>
                    <a:pt x="40" y="391"/>
                    <a:pt x="32" y="400"/>
                  </a:cubicBezTo>
                  <a:cubicBezTo>
                    <a:pt x="21" y="400"/>
                    <a:pt x="10" y="400"/>
                    <a:pt x="0" y="400"/>
                  </a:cubicBezTo>
                  <a:close/>
                </a:path>
              </a:pathLst>
            </a:custGeom>
            <a:solidFill>
              <a:srgbClr val="EB67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46">
              <a:extLst>
                <a:ext uri="{FF2B5EF4-FFF2-40B4-BE49-F238E27FC236}">
                  <a16:creationId xmlns:a16="http://schemas.microsoft.com/office/drawing/2014/main" id="{C1A404FB-9244-AC9A-FD2D-2AD6AA461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3050" y="4244975"/>
              <a:ext cx="254000" cy="750888"/>
            </a:xfrm>
            <a:custGeom>
              <a:avLst/>
              <a:gdLst>
                <a:gd name="T0" fmla="*/ 84 w 98"/>
                <a:gd name="T1" fmla="*/ 289 h 289"/>
                <a:gd name="T2" fmla="*/ 80 w 98"/>
                <a:gd name="T3" fmla="*/ 289 h 289"/>
                <a:gd name="T4" fmla="*/ 74 w 98"/>
                <a:gd name="T5" fmla="*/ 259 h 289"/>
                <a:gd name="T6" fmla="*/ 74 w 98"/>
                <a:gd name="T7" fmla="*/ 59 h 289"/>
                <a:gd name="T8" fmla="*/ 67 w 98"/>
                <a:gd name="T9" fmla="*/ 37 h 289"/>
                <a:gd name="T10" fmla="*/ 59 w 98"/>
                <a:gd name="T11" fmla="*/ 59 h 289"/>
                <a:gd name="T12" fmla="*/ 58 w 98"/>
                <a:gd name="T13" fmla="*/ 259 h 289"/>
                <a:gd name="T14" fmla="*/ 52 w 98"/>
                <a:gd name="T15" fmla="*/ 289 h 289"/>
                <a:gd name="T16" fmla="*/ 12 w 98"/>
                <a:gd name="T17" fmla="*/ 289 h 289"/>
                <a:gd name="T18" fmla="*/ 6 w 98"/>
                <a:gd name="T19" fmla="*/ 259 h 289"/>
                <a:gd name="T20" fmla="*/ 10 w 98"/>
                <a:gd name="T21" fmla="*/ 64 h 289"/>
                <a:gd name="T22" fmla="*/ 0 w 98"/>
                <a:gd name="T23" fmla="*/ 27 h 289"/>
                <a:gd name="T24" fmla="*/ 40 w 98"/>
                <a:gd name="T25" fmla="*/ 6 h 289"/>
                <a:gd name="T26" fmla="*/ 84 w 98"/>
                <a:gd name="T27" fmla="*/ 12 h 289"/>
                <a:gd name="T28" fmla="*/ 88 w 98"/>
                <a:gd name="T29" fmla="*/ 18 h 289"/>
                <a:gd name="T30" fmla="*/ 92 w 98"/>
                <a:gd name="T31" fmla="*/ 100 h 289"/>
                <a:gd name="T32" fmla="*/ 90 w 98"/>
                <a:gd name="T33" fmla="*/ 275 h 289"/>
                <a:gd name="T34" fmla="*/ 84 w 98"/>
                <a:gd name="T35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" h="289">
                  <a:moveTo>
                    <a:pt x="84" y="289"/>
                  </a:moveTo>
                  <a:cubicBezTo>
                    <a:pt x="82" y="289"/>
                    <a:pt x="81" y="289"/>
                    <a:pt x="80" y="289"/>
                  </a:cubicBezTo>
                  <a:cubicBezTo>
                    <a:pt x="72" y="280"/>
                    <a:pt x="74" y="269"/>
                    <a:pt x="74" y="259"/>
                  </a:cubicBezTo>
                  <a:cubicBezTo>
                    <a:pt x="74" y="192"/>
                    <a:pt x="74" y="126"/>
                    <a:pt x="74" y="59"/>
                  </a:cubicBezTo>
                  <a:cubicBezTo>
                    <a:pt x="74" y="51"/>
                    <a:pt x="77" y="37"/>
                    <a:pt x="67" y="37"/>
                  </a:cubicBezTo>
                  <a:cubicBezTo>
                    <a:pt x="58" y="37"/>
                    <a:pt x="60" y="51"/>
                    <a:pt x="59" y="59"/>
                  </a:cubicBezTo>
                  <a:cubicBezTo>
                    <a:pt x="56" y="126"/>
                    <a:pt x="59" y="192"/>
                    <a:pt x="58" y="259"/>
                  </a:cubicBezTo>
                  <a:cubicBezTo>
                    <a:pt x="58" y="269"/>
                    <a:pt x="60" y="280"/>
                    <a:pt x="52" y="289"/>
                  </a:cubicBezTo>
                  <a:cubicBezTo>
                    <a:pt x="39" y="289"/>
                    <a:pt x="25" y="289"/>
                    <a:pt x="12" y="289"/>
                  </a:cubicBezTo>
                  <a:cubicBezTo>
                    <a:pt x="4" y="280"/>
                    <a:pt x="6" y="269"/>
                    <a:pt x="6" y="259"/>
                  </a:cubicBezTo>
                  <a:cubicBezTo>
                    <a:pt x="6" y="194"/>
                    <a:pt x="12" y="129"/>
                    <a:pt x="10" y="64"/>
                  </a:cubicBezTo>
                  <a:cubicBezTo>
                    <a:pt x="9" y="51"/>
                    <a:pt x="8" y="38"/>
                    <a:pt x="0" y="27"/>
                  </a:cubicBezTo>
                  <a:cubicBezTo>
                    <a:pt x="7" y="11"/>
                    <a:pt x="24" y="0"/>
                    <a:pt x="40" y="6"/>
                  </a:cubicBezTo>
                  <a:cubicBezTo>
                    <a:pt x="55" y="13"/>
                    <a:pt x="69" y="13"/>
                    <a:pt x="84" y="12"/>
                  </a:cubicBezTo>
                  <a:cubicBezTo>
                    <a:pt x="86" y="14"/>
                    <a:pt x="87" y="16"/>
                    <a:pt x="88" y="18"/>
                  </a:cubicBezTo>
                  <a:cubicBezTo>
                    <a:pt x="93" y="45"/>
                    <a:pt x="85" y="73"/>
                    <a:pt x="92" y="100"/>
                  </a:cubicBezTo>
                  <a:cubicBezTo>
                    <a:pt x="98" y="158"/>
                    <a:pt x="88" y="216"/>
                    <a:pt x="90" y="275"/>
                  </a:cubicBezTo>
                  <a:cubicBezTo>
                    <a:pt x="90" y="280"/>
                    <a:pt x="88" y="285"/>
                    <a:pt x="84" y="289"/>
                  </a:cubicBezTo>
                  <a:close/>
                </a:path>
              </a:pathLst>
            </a:custGeom>
            <a:solidFill>
              <a:srgbClr val="F5E9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47">
              <a:extLst>
                <a:ext uri="{FF2B5EF4-FFF2-40B4-BE49-F238E27FC236}">
                  <a16:creationId xmlns:a16="http://schemas.microsoft.com/office/drawing/2014/main" id="{96A5BD12-5AB1-700C-6C9C-00E0DC36D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475" y="4014788"/>
              <a:ext cx="100013" cy="981075"/>
            </a:xfrm>
            <a:custGeom>
              <a:avLst/>
              <a:gdLst>
                <a:gd name="T0" fmla="*/ 39 w 39"/>
                <a:gd name="T1" fmla="*/ 22 h 378"/>
                <a:gd name="T2" fmla="*/ 39 w 39"/>
                <a:gd name="T3" fmla="*/ 378 h 378"/>
                <a:gd name="T4" fmla="*/ 7 w 39"/>
                <a:gd name="T5" fmla="*/ 378 h 378"/>
                <a:gd name="T6" fmla="*/ 1 w 39"/>
                <a:gd name="T7" fmla="*/ 360 h 378"/>
                <a:gd name="T8" fmla="*/ 2 w 39"/>
                <a:gd name="T9" fmla="*/ 20 h 378"/>
                <a:gd name="T10" fmla="*/ 4 w 39"/>
                <a:gd name="T11" fmla="*/ 13 h 378"/>
                <a:gd name="T12" fmla="*/ 39 w 39"/>
                <a:gd name="T13" fmla="*/ 22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378">
                  <a:moveTo>
                    <a:pt x="39" y="22"/>
                  </a:moveTo>
                  <a:cubicBezTo>
                    <a:pt x="39" y="141"/>
                    <a:pt x="39" y="260"/>
                    <a:pt x="39" y="378"/>
                  </a:cubicBezTo>
                  <a:cubicBezTo>
                    <a:pt x="29" y="378"/>
                    <a:pt x="18" y="378"/>
                    <a:pt x="7" y="378"/>
                  </a:cubicBezTo>
                  <a:cubicBezTo>
                    <a:pt x="3" y="373"/>
                    <a:pt x="1" y="366"/>
                    <a:pt x="1" y="360"/>
                  </a:cubicBezTo>
                  <a:cubicBezTo>
                    <a:pt x="1" y="246"/>
                    <a:pt x="0" y="133"/>
                    <a:pt x="2" y="20"/>
                  </a:cubicBezTo>
                  <a:cubicBezTo>
                    <a:pt x="2" y="17"/>
                    <a:pt x="3" y="15"/>
                    <a:pt x="4" y="13"/>
                  </a:cubicBezTo>
                  <a:cubicBezTo>
                    <a:pt x="20" y="0"/>
                    <a:pt x="29" y="15"/>
                    <a:pt x="39" y="22"/>
                  </a:cubicBezTo>
                  <a:close/>
                </a:path>
              </a:pathLst>
            </a:custGeom>
            <a:solidFill>
              <a:srgbClr val="6735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48">
              <a:extLst>
                <a:ext uri="{FF2B5EF4-FFF2-40B4-BE49-F238E27FC236}">
                  <a16:creationId xmlns:a16="http://schemas.microsoft.com/office/drawing/2014/main" id="{5557537F-BDDB-A39E-5660-7C9107C7F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9325" y="4043363"/>
              <a:ext cx="111125" cy="952500"/>
            </a:xfrm>
            <a:custGeom>
              <a:avLst/>
              <a:gdLst>
                <a:gd name="T0" fmla="*/ 35 w 43"/>
                <a:gd name="T1" fmla="*/ 2 h 367"/>
                <a:gd name="T2" fmla="*/ 36 w 43"/>
                <a:gd name="T3" fmla="*/ 79 h 367"/>
                <a:gd name="T4" fmla="*/ 42 w 43"/>
                <a:gd name="T5" fmla="*/ 110 h 367"/>
                <a:gd name="T6" fmla="*/ 41 w 43"/>
                <a:gd name="T7" fmla="*/ 175 h 367"/>
                <a:gd name="T8" fmla="*/ 41 w 43"/>
                <a:gd name="T9" fmla="*/ 271 h 367"/>
                <a:gd name="T10" fmla="*/ 42 w 43"/>
                <a:gd name="T11" fmla="*/ 345 h 367"/>
                <a:gd name="T12" fmla="*/ 35 w 43"/>
                <a:gd name="T13" fmla="*/ 367 h 367"/>
                <a:gd name="T14" fmla="*/ 3 w 43"/>
                <a:gd name="T15" fmla="*/ 367 h 367"/>
                <a:gd name="T16" fmla="*/ 4 w 43"/>
                <a:gd name="T17" fmla="*/ 33 h 367"/>
                <a:gd name="T18" fmla="*/ 8 w 43"/>
                <a:gd name="T19" fmla="*/ 11 h 367"/>
                <a:gd name="T20" fmla="*/ 35 w 43"/>
                <a:gd name="T21" fmla="*/ 2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367">
                  <a:moveTo>
                    <a:pt x="35" y="2"/>
                  </a:moveTo>
                  <a:cubicBezTo>
                    <a:pt x="36" y="28"/>
                    <a:pt x="36" y="54"/>
                    <a:pt x="36" y="79"/>
                  </a:cubicBezTo>
                  <a:cubicBezTo>
                    <a:pt x="43" y="88"/>
                    <a:pt x="42" y="99"/>
                    <a:pt x="42" y="110"/>
                  </a:cubicBezTo>
                  <a:cubicBezTo>
                    <a:pt x="42" y="131"/>
                    <a:pt x="42" y="153"/>
                    <a:pt x="41" y="175"/>
                  </a:cubicBezTo>
                  <a:cubicBezTo>
                    <a:pt x="41" y="207"/>
                    <a:pt x="41" y="239"/>
                    <a:pt x="41" y="271"/>
                  </a:cubicBezTo>
                  <a:cubicBezTo>
                    <a:pt x="42" y="296"/>
                    <a:pt x="42" y="320"/>
                    <a:pt x="42" y="345"/>
                  </a:cubicBezTo>
                  <a:cubicBezTo>
                    <a:pt x="42" y="353"/>
                    <a:pt x="41" y="361"/>
                    <a:pt x="35" y="367"/>
                  </a:cubicBezTo>
                  <a:cubicBezTo>
                    <a:pt x="25" y="367"/>
                    <a:pt x="14" y="367"/>
                    <a:pt x="3" y="367"/>
                  </a:cubicBezTo>
                  <a:cubicBezTo>
                    <a:pt x="3" y="256"/>
                    <a:pt x="3" y="145"/>
                    <a:pt x="4" y="33"/>
                  </a:cubicBezTo>
                  <a:cubicBezTo>
                    <a:pt x="4" y="26"/>
                    <a:pt x="0" y="17"/>
                    <a:pt x="8" y="11"/>
                  </a:cubicBezTo>
                  <a:cubicBezTo>
                    <a:pt x="16" y="6"/>
                    <a:pt x="24" y="0"/>
                    <a:pt x="35" y="2"/>
                  </a:cubicBezTo>
                  <a:close/>
                </a:path>
              </a:pathLst>
            </a:custGeom>
            <a:solidFill>
              <a:srgbClr val="6434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8" name="Freeform 49">
              <a:extLst>
                <a:ext uri="{FF2B5EF4-FFF2-40B4-BE49-F238E27FC236}">
                  <a16:creationId xmlns:a16="http://schemas.microsoft.com/office/drawing/2014/main" id="{998D03E1-E7CA-9555-2B51-9C269A13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2538" y="4235450"/>
              <a:ext cx="90488" cy="763588"/>
            </a:xfrm>
            <a:custGeom>
              <a:avLst/>
              <a:gdLst>
                <a:gd name="T0" fmla="*/ 34 w 35"/>
                <a:gd name="T1" fmla="*/ 197 h 294"/>
                <a:gd name="T2" fmla="*/ 34 w 35"/>
                <a:gd name="T3" fmla="*/ 283 h 294"/>
                <a:gd name="T4" fmla="*/ 27 w 35"/>
                <a:gd name="T5" fmla="*/ 293 h 294"/>
                <a:gd name="T6" fmla="*/ 4 w 35"/>
                <a:gd name="T7" fmla="*/ 293 h 294"/>
                <a:gd name="T8" fmla="*/ 0 w 35"/>
                <a:gd name="T9" fmla="*/ 275 h 294"/>
                <a:gd name="T10" fmla="*/ 0 w 35"/>
                <a:gd name="T11" fmla="*/ 71 h 294"/>
                <a:gd name="T12" fmla="*/ 1 w 35"/>
                <a:gd name="T13" fmla="*/ 63 h 294"/>
                <a:gd name="T14" fmla="*/ 3 w 35"/>
                <a:gd name="T15" fmla="*/ 59 h 294"/>
                <a:gd name="T16" fmla="*/ 18 w 35"/>
                <a:gd name="T17" fmla="*/ 14 h 294"/>
                <a:gd name="T18" fmla="*/ 21 w 35"/>
                <a:gd name="T19" fmla="*/ 3 h 294"/>
                <a:gd name="T20" fmla="*/ 34 w 35"/>
                <a:gd name="T21" fmla="*/ 5 h 294"/>
                <a:gd name="T22" fmla="*/ 34 w 35"/>
                <a:gd name="T23" fmla="*/ 101 h 294"/>
                <a:gd name="T24" fmla="*/ 30 w 35"/>
                <a:gd name="T25" fmla="*/ 113 h 294"/>
                <a:gd name="T26" fmla="*/ 30 w 35"/>
                <a:gd name="T27" fmla="*/ 185 h 294"/>
                <a:gd name="T28" fmla="*/ 34 w 35"/>
                <a:gd name="T29" fmla="*/ 19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294">
                  <a:moveTo>
                    <a:pt x="34" y="197"/>
                  </a:moveTo>
                  <a:cubicBezTo>
                    <a:pt x="34" y="226"/>
                    <a:pt x="34" y="255"/>
                    <a:pt x="34" y="283"/>
                  </a:cubicBezTo>
                  <a:cubicBezTo>
                    <a:pt x="35" y="292"/>
                    <a:pt x="33" y="294"/>
                    <a:pt x="27" y="293"/>
                  </a:cubicBezTo>
                  <a:cubicBezTo>
                    <a:pt x="20" y="292"/>
                    <a:pt x="12" y="293"/>
                    <a:pt x="4" y="293"/>
                  </a:cubicBezTo>
                  <a:cubicBezTo>
                    <a:pt x="1" y="288"/>
                    <a:pt x="0" y="281"/>
                    <a:pt x="0" y="275"/>
                  </a:cubicBezTo>
                  <a:cubicBezTo>
                    <a:pt x="0" y="207"/>
                    <a:pt x="0" y="139"/>
                    <a:pt x="0" y="71"/>
                  </a:cubicBezTo>
                  <a:cubicBezTo>
                    <a:pt x="0" y="68"/>
                    <a:pt x="1" y="65"/>
                    <a:pt x="1" y="63"/>
                  </a:cubicBezTo>
                  <a:cubicBezTo>
                    <a:pt x="2" y="62"/>
                    <a:pt x="2" y="60"/>
                    <a:pt x="3" y="59"/>
                  </a:cubicBezTo>
                  <a:cubicBezTo>
                    <a:pt x="20" y="53"/>
                    <a:pt x="22" y="36"/>
                    <a:pt x="18" y="14"/>
                  </a:cubicBezTo>
                  <a:cubicBezTo>
                    <a:pt x="18" y="10"/>
                    <a:pt x="19" y="6"/>
                    <a:pt x="21" y="3"/>
                  </a:cubicBezTo>
                  <a:cubicBezTo>
                    <a:pt x="26" y="0"/>
                    <a:pt x="30" y="0"/>
                    <a:pt x="34" y="5"/>
                  </a:cubicBezTo>
                  <a:cubicBezTo>
                    <a:pt x="34" y="37"/>
                    <a:pt x="34" y="69"/>
                    <a:pt x="34" y="101"/>
                  </a:cubicBezTo>
                  <a:cubicBezTo>
                    <a:pt x="32" y="105"/>
                    <a:pt x="30" y="108"/>
                    <a:pt x="30" y="113"/>
                  </a:cubicBezTo>
                  <a:cubicBezTo>
                    <a:pt x="30" y="137"/>
                    <a:pt x="30" y="161"/>
                    <a:pt x="30" y="185"/>
                  </a:cubicBezTo>
                  <a:cubicBezTo>
                    <a:pt x="30" y="190"/>
                    <a:pt x="32" y="194"/>
                    <a:pt x="34" y="197"/>
                  </a:cubicBezTo>
                  <a:close/>
                </a:path>
              </a:pathLst>
            </a:custGeom>
            <a:solidFill>
              <a:srgbClr val="E6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1" name="Freeform 50">
              <a:extLst>
                <a:ext uri="{FF2B5EF4-FFF2-40B4-BE49-F238E27FC236}">
                  <a16:creationId xmlns:a16="http://schemas.microsoft.com/office/drawing/2014/main" id="{88167439-3C50-B85E-BAE6-D7FBE3B4E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3000" y="4341813"/>
              <a:ext cx="127000" cy="654050"/>
            </a:xfrm>
            <a:custGeom>
              <a:avLst/>
              <a:gdLst>
                <a:gd name="T0" fmla="*/ 49 w 49"/>
                <a:gd name="T1" fmla="*/ 16 h 252"/>
                <a:gd name="T2" fmla="*/ 48 w 49"/>
                <a:gd name="T3" fmla="*/ 252 h 252"/>
                <a:gd name="T4" fmla="*/ 8 w 49"/>
                <a:gd name="T5" fmla="*/ 252 h 252"/>
                <a:gd name="T6" fmla="*/ 2 w 49"/>
                <a:gd name="T7" fmla="*/ 236 h 252"/>
                <a:gd name="T8" fmla="*/ 3 w 49"/>
                <a:gd name="T9" fmla="*/ 21 h 252"/>
                <a:gd name="T10" fmla="*/ 27 w 49"/>
                <a:gd name="T11" fmla="*/ 1 h 252"/>
                <a:gd name="T12" fmla="*/ 49 w 49"/>
                <a:gd name="T13" fmla="*/ 1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252">
                  <a:moveTo>
                    <a:pt x="49" y="16"/>
                  </a:moveTo>
                  <a:cubicBezTo>
                    <a:pt x="49" y="95"/>
                    <a:pt x="48" y="173"/>
                    <a:pt x="48" y="252"/>
                  </a:cubicBezTo>
                  <a:cubicBezTo>
                    <a:pt x="35" y="252"/>
                    <a:pt x="22" y="252"/>
                    <a:pt x="8" y="252"/>
                  </a:cubicBezTo>
                  <a:cubicBezTo>
                    <a:pt x="4" y="248"/>
                    <a:pt x="2" y="242"/>
                    <a:pt x="2" y="236"/>
                  </a:cubicBezTo>
                  <a:cubicBezTo>
                    <a:pt x="2" y="164"/>
                    <a:pt x="0" y="92"/>
                    <a:pt x="3" y="21"/>
                  </a:cubicBezTo>
                  <a:cubicBezTo>
                    <a:pt x="7" y="9"/>
                    <a:pt x="15" y="2"/>
                    <a:pt x="27" y="1"/>
                  </a:cubicBezTo>
                  <a:cubicBezTo>
                    <a:pt x="37" y="0"/>
                    <a:pt x="46" y="4"/>
                    <a:pt x="49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2" name="Freeform 51">
              <a:extLst>
                <a:ext uri="{FF2B5EF4-FFF2-40B4-BE49-F238E27FC236}">
                  <a16:creationId xmlns:a16="http://schemas.microsoft.com/office/drawing/2014/main" id="{8B777746-4CEE-8A96-BBEC-6E526E249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75" y="4252913"/>
              <a:ext cx="112713" cy="742950"/>
            </a:xfrm>
            <a:custGeom>
              <a:avLst/>
              <a:gdLst>
                <a:gd name="T0" fmla="*/ 26 w 44"/>
                <a:gd name="T1" fmla="*/ 18 h 286"/>
                <a:gd name="T2" fmla="*/ 42 w 44"/>
                <a:gd name="T3" fmla="*/ 55 h 286"/>
                <a:gd name="T4" fmla="*/ 38 w 44"/>
                <a:gd name="T5" fmla="*/ 286 h 286"/>
                <a:gd name="T6" fmla="*/ 6 w 44"/>
                <a:gd name="T7" fmla="*/ 286 h 286"/>
                <a:gd name="T8" fmla="*/ 0 w 44"/>
                <a:gd name="T9" fmla="*/ 268 h 286"/>
                <a:gd name="T10" fmla="*/ 0 w 44"/>
                <a:gd name="T11" fmla="*/ 23 h 286"/>
                <a:gd name="T12" fmla="*/ 1 w 44"/>
                <a:gd name="T13" fmla="*/ 15 h 286"/>
                <a:gd name="T14" fmla="*/ 26 w 44"/>
                <a:gd name="T15" fmla="*/ 18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286">
                  <a:moveTo>
                    <a:pt x="26" y="18"/>
                  </a:moveTo>
                  <a:cubicBezTo>
                    <a:pt x="40" y="27"/>
                    <a:pt x="42" y="40"/>
                    <a:pt x="42" y="55"/>
                  </a:cubicBezTo>
                  <a:cubicBezTo>
                    <a:pt x="44" y="132"/>
                    <a:pt x="36" y="209"/>
                    <a:pt x="38" y="286"/>
                  </a:cubicBezTo>
                  <a:cubicBezTo>
                    <a:pt x="27" y="286"/>
                    <a:pt x="17" y="286"/>
                    <a:pt x="6" y="286"/>
                  </a:cubicBezTo>
                  <a:cubicBezTo>
                    <a:pt x="1" y="281"/>
                    <a:pt x="0" y="274"/>
                    <a:pt x="0" y="268"/>
                  </a:cubicBezTo>
                  <a:cubicBezTo>
                    <a:pt x="0" y="186"/>
                    <a:pt x="0" y="104"/>
                    <a:pt x="0" y="23"/>
                  </a:cubicBezTo>
                  <a:cubicBezTo>
                    <a:pt x="0" y="20"/>
                    <a:pt x="1" y="18"/>
                    <a:pt x="1" y="15"/>
                  </a:cubicBezTo>
                  <a:cubicBezTo>
                    <a:pt x="14" y="0"/>
                    <a:pt x="18" y="0"/>
                    <a:pt x="26" y="18"/>
                  </a:cubicBezTo>
                  <a:close/>
                </a:path>
              </a:pathLst>
            </a:custGeom>
            <a:solidFill>
              <a:srgbClr val="F3E6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3" name="Freeform 52">
              <a:extLst>
                <a:ext uri="{FF2B5EF4-FFF2-40B4-BE49-F238E27FC236}">
                  <a16:creationId xmlns:a16="http://schemas.microsoft.com/office/drawing/2014/main" id="{C071C53A-B6C0-D273-5973-0D3E23419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4575" y="4325938"/>
              <a:ext cx="119063" cy="669925"/>
            </a:xfrm>
            <a:custGeom>
              <a:avLst/>
              <a:gdLst>
                <a:gd name="T0" fmla="*/ 46 w 46"/>
                <a:gd name="T1" fmla="*/ 23 h 258"/>
                <a:gd name="T2" fmla="*/ 46 w 46"/>
                <a:gd name="T3" fmla="*/ 258 h 258"/>
                <a:gd name="T4" fmla="*/ 14 w 46"/>
                <a:gd name="T5" fmla="*/ 258 h 258"/>
                <a:gd name="T6" fmla="*/ 8 w 46"/>
                <a:gd name="T7" fmla="*/ 228 h 258"/>
                <a:gd name="T8" fmla="*/ 3 w 46"/>
                <a:gd name="T9" fmla="*/ 159 h 258"/>
                <a:gd name="T10" fmla="*/ 12 w 46"/>
                <a:gd name="T11" fmla="*/ 5 h 258"/>
                <a:gd name="T12" fmla="*/ 22 w 46"/>
                <a:gd name="T13" fmla="*/ 6 h 258"/>
                <a:gd name="T14" fmla="*/ 46 w 46"/>
                <a:gd name="T15" fmla="*/ 2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258">
                  <a:moveTo>
                    <a:pt x="46" y="23"/>
                  </a:moveTo>
                  <a:cubicBezTo>
                    <a:pt x="46" y="101"/>
                    <a:pt x="46" y="180"/>
                    <a:pt x="46" y="258"/>
                  </a:cubicBezTo>
                  <a:cubicBezTo>
                    <a:pt x="36" y="258"/>
                    <a:pt x="25" y="258"/>
                    <a:pt x="14" y="258"/>
                  </a:cubicBezTo>
                  <a:cubicBezTo>
                    <a:pt x="7" y="249"/>
                    <a:pt x="9" y="238"/>
                    <a:pt x="8" y="228"/>
                  </a:cubicBezTo>
                  <a:cubicBezTo>
                    <a:pt x="7" y="205"/>
                    <a:pt x="12" y="181"/>
                    <a:pt x="3" y="159"/>
                  </a:cubicBezTo>
                  <a:cubicBezTo>
                    <a:pt x="0" y="107"/>
                    <a:pt x="4" y="56"/>
                    <a:pt x="12" y="5"/>
                  </a:cubicBezTo>
                  <a:cubicBezTo>
                    <a:pt x="15" y="0"/>
                    <a:pt x="19" y="1"/>
                    <a:pt x="22" y="6"/>
                  </a:cubicBezTo>
                  <a:cubicBezTo>
                    <a:pt x="28" y="14"/>
                    <a:pt x="38" y="18"/>
                    <a:pt x="46" y="23"/>
                  </a:cubicBez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4" name="Freeform 53">
              <a:extLst>
                <a:ext uri="{FF2B5EF4-FFF2-40B4-BE49-F238E27FC236}">
                  <a16:creationId xmlns:a16="http://schemas.microsoft.com/office/drawing/2014/main" id="{CFAA9A42-DFD1-CAA8-5332-EE73FB14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4813" y="4310063"/>
              <a:ext cx="80963" cy="685800"/>
            </a:xfrm>
            <a:custGeom>
              <a:avLst/>
              <a:gdLst>
                <a:gd name="T0" fmla="*/ 1 w 31"/>
                <a:gd name="T1" fmla="*/ 264 h 264"/>
                <a:gd name="T2" fmla="*/ 1 w 31"/>
                <a:gd name="T3" fmla="*/ 54 h 264"/>
                <a:gd name="T4" fmla="*/ 3 w 31"/>
                <a:gd name="T5" fmla="*/ 13 h 264"/>
                <a:gd name="T6" fmla="*/ 19 w 31"/>
                <a:gd name="T7" fmla="*/ 1 h 264"/>
                <a:gd name="T8" fmla="*/ 29 w 31"/>
                <a:gd name="T9" fmla="*/ 17 h 264"/>
                <a:gd name="T10" fmla="*/ 29 w 31"/>
                <a:gd name="T11" fmla="*/ 254 h 264"/>
                <a:gd name="T12" fmla="*/ 29 w 31"/>
                <a:gd name="T13" fmla="*/ 264 h 264"/>
                <a:gd name="T14" fmla="*/ 1 w 31"/>
                <a:gd name="T15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264">
                  <a:moveTo>
                    <a:pt x="1" y="264"/>
                  </a:moveTo>
                  <a:cubicBezTo>
                    <a:pt x="1" y="194"/>
                    <a:pt x="1" y="124"/>
                    <a:pt x="1" y="54"/>
                  </a:cubicBezTo>
                  <a:cubicBezTo>
                    <a:pt x="0" y="41"/>
                    <a:pt x="5" y="27"/>
                    <a:pt x="3" y="13"/>
                  </a:cubicBezTo>
                  <a:cubicBezTo>
                    <a:pt x="1" y="4"/>
                    <a:pt x="10" y="0"/>
                    <a:pt x="19" y="1"/>
                  </a:cubicBezTo>
                  <a:cubicBezTo>
                    <a:pt x="31" y="1"/>
                    <a:pt x="29" y="10"/>
                    <a:pt x="29" y="17"/>
                  </a:cubicBezTo>
                  <a:cubicBezTo>
                    <a:pt x="29" y="96"/>
                    <a:pt x="29" y="175"/>
                    <a:pt x="29" y="254"/>
                  </a:cubicBezTo>
                  <a:cubicBezTo>
                    <a:pt x="29" y="258"/>
                    <a:pt x="29" y="261"/>
                    <a:pt x="29" y="264"/>
                  </a:cubicBezTo>
                  <a:cubicBezTo>
                    <a:pt x="19" y="264"/>
                    <a:pt x="10" y="264"/>
                    <a:pt x="1" y="264"/>
                  </a:cubicBezTo>
                  <a:close/>
                </a:path>
              </a:pathLst>
            </a:custGeom>
            <a:solidFill>
              <a:srgbClr val="F3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5" name="Freeform 54">
              <a:extLst>
                <a:ext uri="{FF2B5EF4-FFF2-40B4-BE49-F238E27FC236}">
                  <a16:creationId xmlns:a16="http://schemas.microsoft.com/office/drawing/2014/main" id="{CC96FA6B-31D8-76EA-5C05-BE19D7D3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3863" y="3038475"/>
              <a:ext cx="31750" cy="1957388"/>
            </a:xfrm>
            <a:custGeom>
              <a:avLst/>
              <a:gdLst>
                <a:gd name="T0" fmla="*/ 12 w 12"/>
                <a:gd name="T1" fmla="*/ 3 h 754"/>
                <a:gd name="T2" fmla="*/ 12 w 12"/>
                <a:gd name="T3" fmla="*/ 294 h 754"/>
                <a:gd name="T4" fmla="*/ 12 w 12"/>
                <a:gd name="T5" fmla="*/ 754 h 754"/>
                <a:gd name="T6" fmla="*/ 8 w 12"/>
                <a:gd name="T7" fmla="*/ 754 h 754"/>
                <a:gd name="T8" fmla="*/ 8 w 12"/>
                <a:gd name="T9" fmla="*/ 36 h 754"/>
                <a:gd name="T10" fmla="*/ 0 w 12"/>
                <a:gd name="T11" fmla="*/ 11 h 754"/>
                <a:gd name="T12" fmla="*/ 12 w 12"/>
                <a:gd name="T13" fmla="*/ 3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754">
                  <a:moveTo>
                    <a:pt x="12" y="3"/>
                  </a:moveTo>
                  <a:cubicBezTo>
                    <a:pt x="12" y="100"/>
                    <a:pt x="12" y="197"/>
                    <a:pt x="12" y="294"/>
                  </a:cubicBezTo>
                  <a:cubicBezTo>
                    <a:pt x="12" y="448"/>
                    <a:pt x="12" y="601"/>
                    <a:pt x="12" y="754"/>
                  </a:cubicBezTo>
                  <a:cubicBezTo>
                    <a:pt x="10" y="754"/>
                    <a:pt x="9" y="754"/>
                    <a:pt x="8" y="754"/>
                  </a:cubicBezTo>
                  <a:cubicBezTo>
                    <a:pt x="8" y="515"/>
                    <a:pt x="8" y="275"/>
                    <a:pt x="8" y="36"/>
                  </a:cubicBezTo>
                  <a:cubicBezTo>
                    <a:pt x="8" y="27"/>
                    <a:pt x="10" y="17"/>
                    <a:pt x="0" y="11"/>
                  </a:cubicBezTo>
                  <a:cubicBezTo>
                    <a:pt x="2" y="5"/>
                    <a:pt x="4" y="0"/>
                    <a:pt x="12" y="3"/>
                  </a:cubicBezTo>
                  <a:close/>
                </a:path>
              </a:pathLst>
            </a:custGeom>
            <a:solidFill>
              <a:srgbClr val="7723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6" name="Freeform 55">
              <a:extLst>
                <a:ext uri="{FF2B5EF4-FFF2-40B4-BE49-F238E27FC236}">
                  <a16:creationId xmlns:a16="http://schemas.microsoft.com/office/drawing/2014/main" id="{7ECAA786-73DD-1FB3-560A-C087001AB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8038" y="3098800"/>
              <a:ext cx="12700" cy="1897063"/>
            </a:xfrm>
            <a:custGeom>
              <a:avLst/>
              <a:gdLst>
                <a:gd name="T0" fmla="*/ 0 w 5"/>
                <a:gd name="T1" fmla="*/ 731 h 731"/>
                <a:gd name="T2" fmla="*/ 0 w 5"/>
                <a:gd name="T3" fmla="*/ 14 h 731"/>
                <a:gd name="T4" fmla="*/ 0 w 5"/>
                <a:gd name="T5" fmla="*/ 0 h 731"/>
                <a:gd name="T6" fmla="*/ 3 w 5"/>
                <a:gd name="T7" fmla="*/ 19 h 731"/>
                <a:gd name="T8" fmla="*/ 4 w 5"/>
                <a:gd name="T9" fmla="*/ 731 h 731"/>
                <a:gd name="T10" fmla="*/ 0 w 5"/>
                <a:gd name="T11" fmla="*/ 731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31">
                  <a:moveTo>
                    <a:pt x="0" y="731"/>
                  </a:moveTo>
                  <a:cubicBezTo>
                    <a:pt x="0" y="492"/>
                    <a:pt x="0" y="253"/>
                    <a:pt x="0" y="14"/>
                  </a:cubicBezTo>
                  <a:cubicBezTo>
                    <a:pt x="0" y="9"/>
                    <a:pt x="0" y="4"/>
                    <a:pt x="0" y="0"/>
                  </a:cubicBezTo>
                  <a:cubicBezTo>
                    <a:pt x="5" y="5"/>
                    <a:pt x="3" y="12"/>
                    <a:pt x="3" y="19"/>
                  </a:cubicBezTo>
                  <a:cubicBezTo>
                    <a:pt x="4" y="256"/>
                    <a:pt x="4" y="494"/>
                    <a:pt x="4" y="731"/>
                  </a:cubicBezTo>
                  <a:cubicBezTo>
                    <a:pt x="2" y="731"/>
                    <a:pt x="1" y="731"/>
                    <a:pt x="0" y="731"/>
                  </a:cubicBezTo>
                  <a:close/>
                </a:path>
              </a:pathLst>
            </a:custGeom>
            <a:solidFill>
              <a:srgbClr val="1D1F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7" name="Freeform 56">
              <a:extLst>
                <a:ext uri="{FF2B5EF4-FFF2-40B4-BE49-F238E27FC236}">
                  <a16:creationId xmlns:a16="http://schemas.microsoft.com/office/drawing/2014/main" id="{F30FFAA2-5842-6182-D82A-77D250211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5575" y="3411538"/>
              <a:ext cx="38100" cy="1584325"/>
            </a:xfrm>
            <a:custGeom>
              <a:avLst/>
              <a:gdLst>
                <a:gd name="T0" fmla="*/ 13 w 15"/>
                <a:gd name="T1" fmla="*/ 11 h 610"/>
                <a:gd name="T2" fmla="*/ 6 w 15"/>
                <a:gd name="T3" fmla="*/ 30 h 610"/>
                <a:gd name="T4" fmla="*/ 6 w 15"/>
                <a:gd name="T5" fmla="*/ 610 h 610"/>
                <a:gd name="T6" fmla="*/ 2 w 15"/>
                <a:gd name="T7" fmla="*/ 610 h 610"/>
                <a:gd name="T8" fmla="*/ 0 w 15"/>
                <a:gd name="T9" fmla="*/ 596 h 610"/>
                <a:gd name="T10" fmla="*/ 1 w 15"/>
                <a:gd name="T11" fmla="*/ 10 h 610"/>
                <a:gd name="T12" fmla="*/ 2 w 15"/>
                <a:gd name="T13" fmla="*/ 2 h 610"/>
                <a:gd name="T14" fmla="*/ 13 w 15"/>
                <a:gd name="T15" fmla="*/ 11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610">
                  <a:moveTo>
                    <a:pt x="13" y="11"/>
                  </a:moveTo>
                  <a:cubicBezTo>
                    <a:pt x="2" y="14"/>
                    <a:pt x="6" y="23"/>
                    <a:pt x="6" y="30"/>
                  </a:cubicBezTo>
                  <a:cubicBezTo>
                    <a:pt x="5" y="223"/>
                    <a:pt x="6" y="417"/>
                    <a:pt x="6" y="610"/>
                  </a:cubicBezTo>
                  <a:cubicBezTo>
                    <a:pt x="4" y="610"/>
                    <a:pt x="3" y="610"/>
                    <a:pt x="2" y="610"/>
                  </a:cubicBezTo>
                  <a:cubicBezTo>
                    <a:pt x="1" y="606"/>
                    <a:pt x="0" y="601"/>
                    <a:pt x="0" y="596"/>
                  </a:cubicBezTo>
                  <a:cubicBezTo>
                    <a:pt x="0" y="401"/>
                    <a:pt x="0" y="205"/>
                    <a:pt x="1" y="10"/>
                  </a:cubicBezTo>
                  <a:cubicBezTo>
                    <a:pt x="1" y="7"/>
                    <a:pt x="1" y="4"/>
                    <a:pt x="2" y="2"/>
                  </a:cubicBezTo>
                  <a:cubicBezTo>
                    <a:pt x="10" y="0"/>
                    <a:pt x="15" y="1"/>
                    <a:pt x="13" y="11"/>
                  </a:cubicBezTo>
                  <a:close/>
                </a:path>
              </a:pathLst>
            </a:custGeom>
            <a:solidFill>
              <a:srgbClr val="116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8" name="Freeform 57">
              <a:extLst>
                <a:ext uri="{FF2B5EF4-FFF2-40B4-BE49-F238E27FC236}">
                  <a16:creationId xmlns:a16="http://schemas.microsoft.com/office/drawing/2014/main" id="{A63A3367-C62A-CCF8-E6B4-58CB9918F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2963" y="3646488"/>
              <a:ext cx="23813" cy="1349375"/>
            </a:xfrm>
            <a:custGeom>
              <a:avLst/>
              <a:gdLst>
                <a:gd name="T0" fmla="*/ 0 w 9"/>
                <a:gd name="T1" fmla="*/ 520 h 520"/>
                <a:gd name="T2" fmla="*/ 1 w 9"/>
                <a:gd name="T3" fmla="*/ 1 h 520"/>
                <a:gd name="T4" fmla="*/ 9 w 9"/>
                <a:gd name="T5" fmla="*/ 8 h 520"/>
                <a:gd name="T6" fmla="*/ 4 w 9"/>
                <a:gd name="T7" fmla="*/ 32 h 520"/>
                <a:gd name="T8" fmla="*/ 4 w 9"/>
                <a:gd name="T9" fmla="*/ 520 h 520"/>
                <a:gd name="T10" fmla="*/ 0 w 9"/>
                <a:gd name="T11" fmla="*/ 52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520">
                  <a:moveTo>
                    <a:pt x="0" y="520"/>
                  </a:moveTo>
                  <a:cubicBezTo>
                    <a:pt x="0" y="347"/>
                    <a:pt x="0" y="174"/>
                    <a:pt x="1" y="1"/>
                  </a:cubicBezTo>
                  <a:cubicBezTo>
                    <a:pt x="7" y="0"/>
                    <a:pt x="9" y="3"/>
                    <a:pt x="9" y="8"/>
                  </a:cubicBezTo>
                  <a:cubicBezTo>
                    <a:pt x="0" y="14"/>
                    <a:pt x="4" y="24"/>
                    <a:pt x="4" y="32"/>
                  </a:cubicBezTo>
                  <a:cubicBezTo>
                    <a:pt x="4" y="195"/>
                    <a:pt x="4" y="357"/>
                    <a:pt x="4" y="520"/>
                  </a:cubicBezTo>
                  <a:cubicBezTo>
                    <a:pt x="2" y="520"/>
                    <a:pt x="1" y="520"/>
                    <a:pt x="0" y="520"/>
                  </a:cubicBezTo>
                  <a:close/>
                </a:path>
              </a:pathLst>
            </a:custGeom>
            <a:solidFill>
              <a:srgbClr val="C1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9" name="Freeform 58">
              <a:extLst>
                <a:ext uri="{FF2B5EF4-FFF2-40B4-BE49-F238E27FC236}">
                  <a16:creationId xmlns:a16="http://schemas.microsoft.com/office/drawing/2014/main" id="{8056A546-E833-7A9E-B4D0-B091631B3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188" y="2667000"/>
              <a:ext cx="265113" cy="474663"/>
            </a:xfrm>
            <a:custGeom>
              <a:avLst/>
              <a:gdLst>
                <a:gd name="T0" fmla="*/ 0 w 102"/>
                <a:gd name="T1" fmla="*/ 165 h 183"/>
                <a:gd name="T2" fmla="*/ 7 w 102"/>
                <a:gd name="T3" fmla="*/ 130 h 183"/>
                <a:gd name="T4" fmla="*/ 4 w 102"/>
                <a:gd name="T5" fmla="*/ 118 h 183"/>
                <a:gd name="T6" fmla="*/ 29 w 102"/>
                <a:gd name="T7" fmla="*/ 7 h 183"/>
                <a:gd name="T8" fmla="*/ 69 w 102"/>
                <a:gd name="T9" fmla="*/ 1 h 183"/>
                <a:gd name="T10" fmla="*/ 76 w 102"/>
                <a:gd name="T11" fmla="*/ 34 h 183"/>
                <a:gd name="T12" fmla="*/ 102 w 102"/>
                <a:gd name="T13" fmla="*/ 169 h 183"/>
                <a:gd name="T14" fmla="*/ 62 w 102"/>
                <a:gd name="T15" fmla="*/ 168 h 183"/>
                <a:gd name="T16" fmla="*/ 45 w 102"/>
                <a:gd name="T17" fmla="*/ 167 h 183"/>
                <a:gd name="T18" fmla="*/ 0 w 102"/>
                <a:gd name="T19" fmla="*/ 165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183">
                  <a:moveTo>
                    <a:pt x="0" y="165"/>
                  </a:moveTo>
                  <a:cubicBezTo>
                    <a:pt x="3" y="153"/>
                    <a:pt x="5" y="141"/>
                    <a:pt x="7" y="130"/>
                  </a:cubicBezTo>
                  <a:cubicBezTo>
                    <a:pt x="5" y="126"/>
                    <a:pt x="3" y="122"/>
                    <a:pt x="4" y="118"/>
                  </a:cubicBezTo>
                  <a:cubicBezTo>
                    <a:pt x="13" y="81"/>
                    <a:pt x="17" y="43"/>
                    <a:pt x="29" y="7"/>
                  </a:cubicBezTo>
                  <a:cubicBezTo>
                    <a:pt x="42" y="0"/>
                    <a:pt x="56" y="6"/>
                    <a:pt x="69" y="1"/>
                  </a:cubicBezTo>
                  <a:cubicBezTo>
                    <a:pt x="80" y="10"/>
                    <a:pt x="78" y="22"/>
                    <a:pt x="76" y="34"/>
                  </a:cubicBezTo>
                  <a:cubicBezTo>
                    <a:pt x="85" y="79"/>
                    <a:pt x="94" y="124"/>
                    <a:pt x="102" y="169"/>
                  </a:cubicBezTo>
                  <a:cubicBezTo>
                    <a:pt x="89" y="180"/>
                    <a:pt x="75" y="181"/>
                    <a:pt x="62" y="168"/>
                  </a:cubicBezTo>
                  <a:cubicBezTo>
                    <a:pt x="57" y="164"/>
                    <a:pt x="49" y="162"/>
                    <a:pt x="45" y="167"/>
                  </a:cubicBezTo>
                  <a:cubicBezTo>
                    <a:pt x="29" y="183"/>
                    <a:pt x="15" y="175"/>
                    <a:pt x="0" y="165"/>
                  </a:cubicBezTo>
                  <a:close/>
                </a:path>
              </a:pathLst>
            </a:custGeom>
            <a:solidFill>
              <a:srgbClr val="FBCC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0" name="Freeform 59">
              <a:extLst>
                <a:ext uri="{FF2B5EF4-FFF2-40B4-BE49-F238E27FC236}">
                  <a16:creationId xmlns:a16="http://schemas.microsoft.com/office/drawing/2014/main" id="{24233C7D-372D-23FB-9B12-26DF84D4C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6650" y="2924175"/>
              <a:ext cx="285750" cy="469900"/>
            </a:xfrm>
            <a:custGeom>
              <a:avLst/>
              <a:gdLst>
                <a:gd name="T0" fmla="*/ 107 w 110"/>
                <a:gd name="T1" fmla="*/ 146 h 181"/>
                <a:gd name="T2" fmla="*/ 106 w 110"/>
                <a:gd name="T3" fmla="*/ 166 h 181"/>
                <a:gd name="T4" fmla="*/ 71 w 110"/>
                <a:gd name="T5" fmla="*/ 168 h 181"/>
                <a:gd name="T6" fmla="*/ 48 w 110"/>
                <a:gd name="T7" fmla="*/ 166 h 181"/>
                <a:gd name="T8" fmla="*/ 10 w 110"/>
                <a:gd name="T9" fmla="*/ 161 h 181"/>
                <a:gd name="T10" fmla="*/ 8 w 110"/>
                <a:gd name="T11" fmla="*/ 128 h 181"/>
                <a:gd name="T12" fmla="*/ 29 w 110"/>
                <a:gd name="T13" fmla="*/ 23 h 181"/>
                <a:gd name="T14" fmla="*/ 43 w 110"/>
                <a:gd name="T15" fmla="*/ 3 h 181"/>
                <a:gd name="T16" fmla="*/ 74 w 110"/>
                <a:gd name="T17" fmla="*/ 4 h 181"/>
                <a:gd name="T18" fmla="*/ 87 w 110"/>
                <a:gd name="T19" fmla="*/ 30 h 181"/>
                <a:gd name="T20" fmla="*/ 106 w 110"/>
                <a:gd name="T21" fmla="*/ 125 h 181"/>
                <a:gd name="T22" fmla="*/ 107 w 110"/>
                <a:gd name="T23" fmla="*/ 14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181">
                  <a:moveTo>
                    <a:pt x="107" y="146"/>
                  </a:moveTo>
                  <a:cubicBezTo>
                    <a:pt x="107" y="153"/>
                    <a:pt x="107" y="159"/>
                    <a:pt x="106" y="166"/>
                  </a:cubicBezTo>
                  <a:cubicBezTo>
                    <a:pt x="95" y="177"/>
                    <a:pt x="84" y="178"/>
                    <a:pt x="71" y="168"/>
                  </a:cubicBezTo>
                  <a:cubicBezTo>
                    <a:pt x="64" y="162"/>
                    <a:pt x="55" y="159"/>
                    <a:pt x="48" y="166"/>
                  </a:cubicBezTo>
                  <a:cubicBezTo>
                    <a:pt x="32" y="181"/>
                    <a:pt x="21" y="173"/>
                    <a:pt x="10" y="161"/>
                  </a:cubicBezTo>
                  <a:cubicBezTo>
                    <a:pt x="0" y="151"/>
                    <a:pt x="7" y="139"/>
                    <a:pt x="8" y="128"/>
                  </a:cubicBezTo>
                  <a:cubicBezTo>
                    <a:pt x="16" y="93"/>
                    <a:pt x="23" y="58"/>
                    <a:pt x="29" y="23"/>
                  </a:cubicBezTo>
                  <a:cubicBezTo>
                    <a:pt x="31" y="14"/>
                    <a:pt x="33" y="6"/>
                    <a:pt x="43" y="3"/>
                  </a:cubicBezTo>
                  <a:cubicBezTo>
                    <a:pt x="53" y="0"/>
                    <a:pt x="63" y="0"/>
                    <a:pt x="74" y="4"/>
                  </a:cubicBezTo>
                  <a:cubicBezTo>
                    <a:pt x="84" y="10"/>
                    <a:pt x="84" y="21"/>
                    <a:pt x="87" y="30"/>
                  </a:cubicBezTo>
                  <a:cubicBezTo>
                    <a:pt x="91" y="62"/>
                    <a:pt x="101" y="93"/>
                    <a:pt x="106" y="125"/>
                  </a:cubicBezTo>
                  <a:cubicBezTo>
                    <a:pt x="108" y="132"/>
                    <a:pt x="110" y="139"/>
                    <a:pt x="107" y="146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1" name="Freeform 60">
              <a:extLst>
                <a:ext uri="{FF2B5EF4-FFF2-40B4-BE49-F238E27FC236}">
                  <a16:creationId xmlns:a16="http://schemas.microsoft.com/office/drawing/2014/main" id="{86F0D10C-C830-4B9F-DD17-C383E0F5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4188" y="2306638"/>
              <a:ext cx="282575" cy="461963"/>
            </a:xfrm>
            <a:custGeom>
              <a:avLst/>
              <a:gdLst>
                <a:gd name="T0" fmla="*/ 93 w 109"/>
                <a:gd name="T1" fmla="*/ 77 h 178"/>
                <a:gd name="T2" fmla="*/ 103 w 109"/>
                <a:gd name="T3" fmla="*/ 135 h 178"/>
                <a:gd name="T4" fmla="*/ 109 w 109"/>
                <a:gd name="T5" fmla="*/ 168 h 178"/>
                <a:gd name="T6" fmla="*/ 84 w 109"/>
                <a:gd name="T7" fmla="*/ 177 h 178"/>
                <a:gd name="T8" fmla="*/ 36 w 109"/>
                <a:gd name="T9" fmla="*/ 176 h 178"/>
                <a:gd name="T10" fmla="*/ 7 w 109"/>
                <a:gd name="T11" fmla="*/ 162 h 178"/>
                <a:gd name="T12" fmla="*/ 10 w 109"/>
                <a:gd name="T13" fmla="*/ 120 h 178"/>
                <a:gd name="T14" fmla="*/ 17 w 109"/>
                <a:gd name="T15" fmla="*/ 85 h 178"/>
                <a:gd name="T16" fmla="*/ 30 w 109"/>
                <a:gd name="T17" fmla="*/ 23 h 178"/>
                <a:gd name="T18" fmla="*/ 39 w 109"/>
                <a:gd name="T19" fmla="*/ 3 h 178"/>
                <a:gd name="T20" fmla="*/ 78 w 109"/>
                <a:gd name="T21" fmla="*/ 4 h 178"/>
                <a:gd name="T22" fmla="*/ 93 w 109"/>
                <a:gd name="T23" fmla="*/ 7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9" h="178">
                  <a:moveTo>
                    <a:pt x="93" y="77"/>
                  </a:moveTo>
                  <a:cubicBezTo>
                    <a:pt x="91" y="97"/>
                    <a:pt x="98" y="116"/>
                    <a:pt x="103" y="135"/>
                  </a:cubicBezTo>
                  <a:cubicBezTo>
                    <a:pt x="106" y="146"/>
                    <a:pt x="108" y="157"/>
                    <a:pt x="109" y="168"/>
                  </a:cubicBezTo>
                  <a:cubicBezTo>
                    <a:pt x="100" y="170"/>
                    <a:pt x="94" y="178"/>
                    <a:pt x="84" y="177"/>
                  </a:cubicBezTo>
                  <a:cubicBezTo>
                    <a:pt x="60" y="159"/>
                    <a:pt x="55" y="159"/>
                    <a:pt x="36" y="176"/>
                  </a:cubicBezTo>
                  <a:cubicBezTo>
                    <a:pt x="23" y="178"/>
                    <a:pt x="18" y="165"/>
                    <a:pt x="7" y="162"/>
                  </a:cubicBezTo>
                  <a:cubicBezTo>
                    <a:pt x="0" y="148"/>
                    <a:pt x="7" y="134"/>
                    <a:pt x="10" y="120"/>
                  </a:cubicBezTo>
                  <a:cubicBezTo>
                    <a:pt x="12" y="108"/>
                    <a:pt x="15" y="97"/>
                    <a:pt x="17" y="85"/>
                  </a:cubicBezTo>
                  <a:cubicBezTo>
                    <a:pt x="23" y="65"/>
                    <a:pt x="24" y="43"/>
                    <a:pt x="30" y="23"/>
                  </a:cubicBezTo>
                  <a:cubicBezTo>
                    <a:pt x="32" y="16"/>
                    <a:pt x="33" y="8"/>
                    <a:pt x="39" y="3"/>
                  </a:cubicBezTo>
                  <a:cubicBezTo>
                    <a:pt x="52" y="0"/>
                    <a:pt x="65" y="0"/>
                    <a:pt x="78" y="4"/>
                  </a:cubicBezTo>
                  <a:cubicBezTo>
                    <a:pt x="87" y="27"/>
                    <a:pt x="94" y="51"/>
                    <a:pt x="93" y="77"/>
                  </a:cubicBezTo>
                  <a:close/>
                </a:path>
              </a:pathLst>
            </a:custGeom>
            <a:solidFill>
              <a:srgbClr val="FBC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2" name="Freeform 61">
              <a:extLst>
                <a:ext uri="{FF2B5EF4-FFF2-40B4-BE49-F238E27FC236}">
                  <a16:creationId xmlns:a16="http://schemas.microsoft.com/office/drawing/2014/main" id="{151C4E1C-285C-A6DE-3045-36B12BAB4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8038" y="2773363"/>
              <a:ext cx="117475" cy="53975"/>
            </a:xfrm>
            <a:custGeom>
              <a:avLst/>
              <a:gdLst>
                <a:gd name="T0" fmla="*/ 0 w 45"/>
                <a:gd name="T1" fmla="*/ 1 h 21"/>
                <a:gd name="T2" fmla="*/ 4 w 45"/>
                <a:gd name="T3" fmla="*/ 1 h 21"/>
                <a:gd name="T4" fmla="*/ 45 w 45"/>
                <a:gd name="T5" fmla="*/ 5 h 21"/>
                <a:gd name="T6" fmla="*/ 39 w 45"/>
                <a:gd name="T7" fmla="*/ 13 h 21"/>
                <a:gd name="T8" fmla="*/ 35 w 45"/>
                <a:gd name="T9" fmla="*/ 15 h 21"/>
                <a:gd name="T10" fmla="*/ 12 w 45"/>
                <a:gd name="T11" fmla="*/ 12 h 21"/>
                <a:gd name="T12" fmla="*/ 0 w 45"/>
                <a:gd name="T13" fmla="*/ 5 h 21"/>
                <a:gd name="T14" fmla="*/ 0 w 45"/>
                <a:gd name="T1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21">
                  <a:moveTo>
                    <a:pt x="0" y="1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18" y="0"/>
                    <a:pt x="31" y="5"/>
                    <a:pt x="45" y="5"/>
                  </a:cubicBezTo>
                  <a:cubicBezTo>
                    <a:pt x="43" y="8"/>
                    <a:pt x="41" y="10"/>
                    <a:pt x="39" y="13"/>
                  </a:cubicBezTo>
                  <a:cubicBezTo>
                    <a:pt x="38" y="13"/>
                    <a:pt x="37" y="14"/>
                    <a:pt x="35" y="15"/>
                  </a:cubicBezTo>
                  <a:cubicBezTo>
                    <a:pt x="27" y="21"/>
                    <a:pt x="19" y="20"/>
                    <a:pt x="12" y="12"/>
                  </a:cubicBezTo>
                  <a:cubicBezTo>
                    <a:pt x="9" y="8"/>
                    <a:pt x="6" y="3"/>
                    <a:pt x="0" y="5"/>
                  </a:cubicBezTo>
                  <a:cubicBezTo>
                    <a:pt x="0" y="4"/>
                    <a:pt x="0" y="2"/>
                    <a:pt x="0" y="1"/>
                  </a:cubicBezTo>
                  <a:close/>
                </a:path>
              </a:pathLst>
            </a:custGeom>
            <a:solidFill>
              <a:srgbClr val="EDD6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3" name="Freeform 62">
              <a:extLst>
                <a:ext uri="{FF2B5EF4-FFF2-40B4-BE49-F238E27FC236}">
                  <a16:creationId xmlns:a16="http://schemas.microsoft.com/office/drawing/2014/main" id="{9A6FFE8F-44AD-9AE2-228D-FBE77104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8913" y="2609850"/>
              <a:ext cx="266700" cy="466725"/>
            </a:xfrm>
            <a:custGeom>
              <a:avLst/>
              <a:gdLst>
                <a:gd name="T0" fmla="*/ 103 w 103"/>
                <a:gd name="T1" fmla="*/ 168 h 180"/>
                <a:gd name="T2" fmla="*/ 91 w 103"/>
                <a:gd name="T3" fmla="*/ 176 h 180"/>
                <a:gd name="T4" fmla="*/ 75 w 103"/>
                <a:gd name="T5" fmla="*/ 175 h 180"/>
                <a:gd name="T6" fmla="*/ 36 w 103"/>
                <a:gd name="T7" fmla="*/ 172 h 180"/>
                <a:gd name="T8" fmla="*/ 19 w 103"/>
                <a:gd name="T9" fmla="*/ 176 h 180"/>
                <a:gd name="T10" fmla="*/ 2 w 103"/>
                <a:gd name="T11" fmla="*/ 163 h 180"/>
                <a:gd name="T12" fmla="*/ 3 w 103"/>
                <a:gd name="T13" fmla="*/ 152 h 180"/>
                <a:gd name="T14" fmla="*/ 15 w 103"/>
                <a:gd name="T15" fmla="*/ 72 h 180"/>
                <a:gd name="T16" fmla="*/ 25 w 103"/>
                <a:gd name="T17" fmla="*/ 24 h 180"/>
                <a:gd name="T18" fmla="*/ 35 w 103"/>
                <a:gd name="T19" fmla="*/ 4 h 180"/>
                <a:gd name="T20" fmla="*/ 65 w 103"/>
                <a:gd name="T21" fmla="*/ 2 h 180"/>
                <a:gd name="T22" fmla="*/ 71 w 103"/>
                <a:gd name="T23" fmla="*/ 8 h 180"/>
                <a:gd name="T24" fmla="*/ 99 w 103"/>
                <a:gd name="T25" fmla="*/ 143 h 180"/>
                <a:gd name="T26" fmla="*/ 103 w 103"/>
                <a:gd name="T27" fmla="*/ 152 h 180"/>
                <a:gd name="T28" fmla="*/ 103 w 103"/>
                <a:gd name="T29" fmla="*/ 16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" h="180">
                  <a:moveTo>
                    <a:pt x="103" y="168"/>
                  </a:moveTo>
                  <a:cubicBezTo>
                    <a:pt x="99" y="170"/>
                    <a:pt x="95" y="173"/>
                    <a:pt x="91" y="176"/>
                  </a:cubicBezTo>
                  <a:cubicBezTo>
                    <a:pt x="85" y="178"/>
                    <a:pt x="80" y="180"/>
                    <a:pt x="75" y="175"/>
                  </a:cubicBezTo>
                  <a:cubicBezTo>
                    <a:pt x="63" y="162"/>
                    <a:pt x="50" y="158"/>
                    <a:pt x="36" y="172"/>
                  </a:cubicBezTo>
                  <a:cubicBezTo>
                    <a:pt x="31" y="177"/>
                    <a:pt x="25" y="176"/>
                    <a:pt x="19" y="176"/>
                  </a:cubicBezTo>
                  <a:cubicBezTo>
                    <a:pt x="13" y="172"/>
                    <a:pt x="8" y="167"/>
                    <a:pt x="2" y="163"/>
                  </a:cubicBezTo>
                  <a:cubicBezTo>
                    <a:pt x="2" y="159"/>
                    <a:pt x="3" y="155"/>
                    <a:pt x="3" y="152"/>
                  </a:cubicBezTo>
                  <a:cubicBezTo>
                    <a:pt x="0" y="124"/>
                    <a:pt x="10" y="99"/>
                    <a:pt x="15" y="72"/>
                  </a:cubicBezTo>
                  <a:cubicBezTo>
                    <a:pt x="18" y="56"/>
                    <a:pt x="22" y="40"/>
                    <a:pt x="25" y="24"/>
                  </a:cubicBezTo>
                  <a:cubicBezTo>
                    <a:pt x="27" y="16"/>
                    <a:pt x="28" y="9"/>
                    <a:pt x="35" y="4"/>
                  </a:cubicBezTo>
                  <a:cubicBezTo>
                    <a:pt x="45" y="0"/>
                    <a:pt x="55" y="3"/>
                    <a:pt x="65" y="2"/>
                  </a:cubicBezTo>
                  <a:cubicBezTo>
                    <a:pt x="68" y="3"/>
                    <a:pt x="70" y="5"/>
                    <a:pt x="71" y="8"/>
                  </a:cubicBezTo>
                  <a:cubicBezTo>
                    <a:pt x="80" y="53"/>
                    <a:pt x="89" y="98"/>
                    <a:pt x="99" y="143"/>
                  </a:cubicBezTo>
                  <a:cubicBezTo>
                    <a:pt x="100" y="146"/>
                    <a:pt x="101" y="149"/>
                    <a:pt x="103" y="152"/>
                  </a:cubicBezTo>
                  <a:cubicBezTo>
                    <a:pt x="103" y="157"/>
                    <a:pt x="103" y="162"/>
                    <a:pt x="103" y="168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4" name="Freeform 63">
              <a:extLst>
                <a:ext uri="{FF2B5EF4-FFF2-40B4-BE49-F238E27FC236}">
                  <a16:creationId xmlns:a16="http://schemas.microsoft.com/office/drawing/2014/main" id="{79E8FEEF-BB37-2289-F4E9-E4CAD6107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9150" y="2360613"/>
              <a:ext cx="268288" cy="469900"/>
            </a:xfrm>
            <a:custGeom>
              <a:avLst/>
              <a:gdLst>
                <a:gd name="T0" fmla="*/ 41 w 104"/>
                <a:gd name="T1" fmla="*/ 164 h 181"/>
                <a:gd name="T2" fmla="*/ 0 w 104"/>
                <a:gd name="T3" fmla="*/ 160 h 181"/>
                <a:gd name="T4" fmla="*/ 19 w 104"/>
                <a:gd name="T5" fmla="*/ 56 h 181"/>
                <a:gd name="T6" fmla="*/ 31 w 104"/>
                <a:gd name="T7" fmla="*/ 3 h 181"/>
                <a:gd name="T8" fmla="*/ 63 w 104"/>
                <a:gd name="T9" fmla="*/ 4 h 181"/>
                <a:gd name="T10" fmla="*/ 69 w 104"/>
                <a:gd name="T11" fmla="*/ 7 h 181"/>
                <a:gd name="T12" fmla="*/ 83 w 104"/>
                <a:gd name="T13" fmla="*/ 64 h 181"/>
                <a:gd name="T14" fmla="*/ 103 w 104"/>
                <a:gd name="T15" fmla="*/ 152 h 181"/>
                <a:gd name="T16" fmla="*/ 99 w 104"/>
                <a:gd name="T17" fmla="*/ 168 h 181"/>
                <a:gd name="T18" fmla="*/ 59 w 104"/>
                <a:gd name="T19" fmla="*/ 168 h 181"/>
                <a:gd name="T20" fmla="*/ 41 w 104"/>
                <a:gd name="T21" fmla="*/ 164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181">
                  <a:moveTo>
                    <a:pt x="41" y="164"/>
                  </a:moveTo>
                  <a:cubicBezTo>
                    <a:pt x="26" y="173"/>
                    <a:pt x="13" y="169"/>
                    <a:pt x="0" y="160"/>
                  </a:cubicBezTo>
                  <a:cubicBezTo>
                    <a:pt x="2" y="124"/>
                    <a:pt x="14" y="90"/>
                    <a:pt x="19" y="56"/>
                  </a:cubicBezTo>
                  <a:cubicBezTo>
                    <a:pt x="15" y="36"/>
                    <a:pt x="18" y="18"/>
                    <a:pt x="31" y="3"/>
                  </a:cubicBezTo>
                  <a:cubicBezTo>
                    <a:pt x="42" y="0"/>
                    <a:pt x="52" y="2"/>
                    <a:pt x="63" y="4"/>
                  </a:cubicBezTo>
                  <a:cubicBezTo>
                    <a:pt x="66" y="5"/>
                    <a:pt x="67" y="6"/>
                    <a:pt x="69" y="7"/>
                  </a:cubicBezTo>
                  <a:cubicBezTo>
                    <a:pt x="78" y="25"/>
                    <a:pt x="79" y="45"/>
                    <a:pt x="83" y="64"/>
                  </a:cubicBezTo>
                  <a:cubicBezTo>
                    <a:pt x="91" y="93"/>
                    <a:pt x="94" y="123"/>
                    <a:pt x="103" y="152"/>
                  </a:cubicBezTo>
                  <a:cubicBezTo>
                    <a:pt x="104" y="158"/>
                    <a:pt x="104" y="164"/>
                    <a:pt x="99" y="168"/>
                  </a:cubicBezTo>
                  <a:cubicBezTo>
                    <a:pt x="86" y="179"/>
                    <a:pt x="72" y="181"/>
                    <a:pt x="59" y="168"/>
                  </a:cubicBezTo>
                  <a:cubicBezTo>
                    <a:pt x="54" y="163"/>
                    <a:pt x="47" y="163"/>
                    <a:pt x="41" y="164"/>
                  </a:cubicBezTo>
                  <a:close/>
                </a:path>
              </a:pathLst>
            </a:custGeom>
            <a:solidFill>
              <a:srgbClr val="FBC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5" name="Freeform 64">
              <a:extLst>
                <a:ext uri="{FF2B5EF4-FFF2-40B4-BE49-F238E27FC236}">
                  <a16:creationId xmlns:a16="http://schemas.microsoft.com/office/drawing/2014/main" id="{EFF00C40-0593-B6C1-FBFB-F134EDC56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0338" y="2992438"/>
              <a:ext cx="279400" cy="474663"/>
            </a:xfrm>
            <a:custGeom>
              <a:avLst/>
              <a:gdLst>
                <a:gd name="T0" fmla="*/ 11 w 108"/>
                <a:gd name="T1" fmla="*/ 173 h 183"/>
                <a:gd name="T2" fmla="*/ 0 w 108"/>
                <a:gd name="T3" fmla="*/ 164 h 183"/>
                <a:gd name="T4" fmla="*/ 29 w 108"/>
                <a:gd name="T5" fmla="*/ 17 h 183"/>
                <a:gd name="T6" fmla="*/ 31 w 108"/>
                <a:gd name="T7" fmla="*/ 5 h 183"/>
                <a:gd name="T8" fmla="*/ 33 w 108"/>
                <a:gd name="T9" fmla="*/ 3 h 183"/>
                <a:gd name="T10" fmla="*/ 70 w 108"/>
                <a:gd name="T11" fmla="*/ 5 h 183"/>
                <a:gd name="T12" fmla="*/ 88 w 108"/>
                <a:gd name="T13" fmla="*/ 75 h 183"/>
                <a:gd name="T14" fmla="*/ 95 w 108"/>
                <a:gd name="T15" fmla="*/ 108 h 183"/>
                <a:gd name="T16" fmla="*/ 102 w 108"/>
                <a:gd name="T17" fmla="*/ 169 h 183"/>
                <a:gd name="T18" fmla="*/ 68 w 108"/>
                <a:gd name="T19" fmla="*/ 173 h 183"/>
                <a:gd name="T20" fmla="*/ 31 w 108"/>
                <a:gd name="T21" fmla="*/ 176 h 183"/>
                <a:gd name="T22" fmla="*/ 11 w 108"/>
                <a:gd name="T23" fmla="*/ 17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183">
                  <a:moveTo>
                    <a:pt x="11" y="173"/>
                  </a:moveTo>
                  <a:cubicBezTo>
                    <a:pt x="8" y="168"/>
                    <a:pt x="5" y="165"/>
                    <a:pt x="0" y="164"/>
                  </a:cubicBezTo>
                  <a:cubicBezTo>
                    <a:pt x="10" y="115"/>
                    <a:pt x="20" y="66"/>
                    <a:pt x="29" y="17"/>
                  </a:cubicBezTo>
                  <a:cubicBezTo>
                    <a:pt x="30" y="13"/>
                    <a:pt x="30" y="9"/>
                    <a:pt x="31" y="5"/>
                  </a:cubicBezTo>
                  <a:cubicBezTo>
                    <a:pt x="31" y="4"/>
                    <a:pt x="32" y="3"/>
                    <a:pt x="33" y="3"/>
                  </a:cubicBezTo>
                  <a:cubicBezTo>
                    <a:pt x="45" y="1"/>
                    <a:pt x="58" y="0"/>
                    <a:pt x="70" y="5"/>
                  </a:cubicBezTo>
                  <a:cubicBezTo>
                    <a:pt x="83" y="26"/>
                    <a:pt x="82" y="52"/>
                    <a:pt x="88" y="75"/>
                  </a:cubicBezTo>
                  <a:cubicBezTo>
                    <a:pt x="91" y="86"/>
                    <a:pt x="92" y="98"/>
                    <a:pt x="95" y="108"/>
                  </a:cubicBezTo>
                  <a:cubicBezTo>
                    <a:pt x="98" y="128"/>
                    <a:pt x="108" y="148"/>
                    <a:pt x="102" y="169"/>
                  </a:cubicBezTo>
                  <a:cubicBezTo>
                    <a:pt x="91" y="173"/>
                    <a:pt x="80" y="183"/>
                    <a:pt x="68" y="173"/>
                  </a:cubicBezTo>
                  <a:cubicBezTo>
                    <a:pt x="54" y="158"/>
                    <a:pt x="42" y="162"/>
                    <a:pt x="31" y="176"/>
                  </a:cubicBezTo>
                  <a:cubicBezTo>
                    <a:pt x="24" y="177"/>
                    <a:pt x="17" y="176"/>
                    <a:pt x="11" y="173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6" name="Freeform 65">
              <a:extLst>
                <a:ext uri="{FF2B5EF4-FFF2-40B4-BE49-F238E27FC236}">
                  <a16:creationId xmlns:a16="http://schemas.microsoft.com/office/drawing/2014/main" id="{0CC37391-E8D4-7D7C-D6C0-879A21093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3209925"/>
              <a:ext cx="282575" cy="493713"/>
            </a:xfrm>
            <a:custGeom>
              <a:avLst/>
              <a:gdLst>
                <a:gd name="T0" fmla="*/ 78 w 109"/>
                <a:gd name="T1" fmla="*/ 13 h 190"/>
                <a:gd name="T2" fmla="*/ 98 w 109"/>
                <a:gd name="T3" fmla="*/ 112 h 190"/>
                <a:gd name="T4" fmla="*/ 109 w 109"/>
                <a:gd name="T5" fmla="*/ 176 h 190"/>
                <a:gd name="T6" fmla="*/ 74 w 109"/>
                <a:gd name="T7" fmla="*/ 179 h 190"/>
                <a:gd name="T8" fmla="*/ 34 w 109"/>
                <a:gd name="T9" fmla="*/ 184 h 190"/>
                <a:gd name="T10" fmla="*/ 15 w 109"/>
                <a:gd name="T11" fmla="*/ 176 h 190"/>
                <a:gd name="T12" fmla="*/ 7 w 109"/>
                <a:gd name="T13" fmla="*/ 169 h 190"/>
                <a:gd name="T14" fmla="*/ 6 w 109"/>
                <a:gd name="T15" fmla="*/ 169 h 190"/>
                <a:gd name="T16" fmla="*/ 5 w 109"/>
                <a:gd name="T17" fmla="*/ 169 h 190"/>
                <a:gd name="T18" fmla="*/ 10 w 109"/>
                <a:gd name="T19" fmla="*/ 124 h 190"/>
                <a:gd name="T20" fmla="*/ 32 w 109"/>
                <a:gd name="T21" fmla="*/ 16 h 190"/>
                <a:gd name="T22" fmla="*/ 39 w 109"/>
                <a:gd name="T23" fmla="*/ 0 h 190"/>
                <a:gd name="T24" fmla="*/ 75 w 109"/>
                <a:gd name="T25" fmla="*/ 3 h 190"/>
                <a:gd name="T26" fmla="*/ 78 w 109"/>
                <a:gd name="T27" fmla="*/ 13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9" h="190">
                  <a:moveTo>
                    <a:pt x="78" y="13"/>
                  </a:moveTo>
                  <a:cubicBezTo>
                    <a:pt x="83" y="46"/>
                    <a:pt x="88" y="80"/>
                    <a:pt x="98" y="112"/>
                  </a:cubicBezTo>
                  <a:cubicBezTo>
                    <a:pt x="102" y="134"/>
                    <a:pt x="105" y="155"/>
                    <a:pt x="109" y="176"/>
                  </a:cubicBezTo>
                  <a:cubicBezTo>
                    <a:pt x="98" y="179"/>
                    <a:pt x="87" y="190"/>
                    <a:pt x="74" y="179"/>
                  </a:cubicBezTo>
                  <a:cubicBezTo>
                    <a:pt x="58" y="159"/>
                    <a:pt x="46" y="175"/>
                    <a:pt x="34" y="184"/>
                  </a:cubicBezTo>
                  <a:cubicBezTo>
                    <a:pt x="25" y="186"/>
                    <a:pt x="21" y="179"/>
                    <a:pt x="15" y="176"/>
                  </a:cubicBezTo>
                  <a:cubicBezTo>
                    <a:pt x="12" y="174"/>
                    <a:pt x="10" y="171"/>
                    <a:pt x="7" y="169"/>
                  </a:cubicBezTo>
                  <a:cubicBezTo>
                    <a:pt x="7" y="169"/>
                    <a:pt x="6" y="169"/>
                    <a:pt x="6" y="169"/>
                  </a:cubicBezTo>
                  <a:cubicBezTo>
                    <a:pt x="5" y="169"/>
                    <a:pt x="5" y="169"/>
                    <a:pt x="5" y="169"/>
                  </a:cubicBezTo>
                  <a:cubicBezTo>
                    <a:pt x="0" y="153"/>
                    <a:pt x="6" y="139"/>
                    <a:pt x="10" y="124"/>
                  </a:cubicBezTo>
                  <a:cubicBezTo>
                    <a:pt x="18" y="88"/>
                    <a:pt x="25" y="52"/>
                    <a:pt x="32" y="16"/>
                  </a:cubicBezTo>
                  <a:cubicBezTo>
                    <a:pt x="33" y="10"/>
                    <a:pt x="33" y="4"/>
                    <a:pt x="39" y="0"/>
                  </a:cubicBezTo>
                  <a:cubicBezTo>
                    <a:pt x="50" y="8"/>
                    <a:pt x="62" y="9"/>
                    <a:pt x="75" y="3"/>
                  </a:cubicBezTo>
                  <a:cubicBezTo>
                    <a:pt x="79" y="5"/>
                    <a:pt x="81" y="8"/>
                    <a:pt x="78" y="13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7" name="Freeform 66">
              <a:extLst>
                <a:ext uri="{FF2B5EF4-FFF2-40B4-BE49-F238E27FC236}">
                  <a16:creationId xmlns:a16="http://schemas.microsoft.com/office/drawing/2014/main" id="{05E70EA9-B781-E875-CDDF-AAE55B99A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7675" y="3287713"/>
              <a:ext cx="317500" cy="742950"/>
            </a:xfrm>
            <a:custGeom>
              <a:avLst/>
              <a:gdLst>
                <a:gd name="T0" fmla="*/ 112 w 122"/>
                <a:gd name="T1" fmla="*/ 286 h 286"/>
                <a:gd name="T2" fmla="*/ 110 w 122"/>
                <a:gd name="T3" fmla="*/ 285 h 286"/>
                <a:gd name="T4" fmla="*/ 110 w 122"/>
                <a:gd name="T5" fmla="*/ 170 h 286"/>
                <a:gd name="T6" fmla="*/ 77 w 122"/>
                <a:gd name="T7" fmla="*/ 174 h 286"/>
                <a:gd name="T8" fmla="*/ 36 w 122"/>
                <a:gd name="T9" fmla="*/ 178 h 286"/>
                <a:gd name="T10" fmla="*/ 9 w 122"/>
                <a:gd name="T11" fmla="*/ 162 h 286"/>
                <a:gd name="T12" fmla="*/ 8 w 122"/>
                <a:gd name="T13" fmla="*/ 158 h 286"/>
                <a:gd name="T14" fmla="*/ 11 w 122"/>
                <a:gd name="T15" fmla="*/ 118 h 286"/>
                <a:gd name="T16" fmla="*/ 19 w 122"/>
                <a:gd name="T17" fmla="*/ 81 h 286"/>
                <a:gd name="T18" fmla="*/ 30 w 122"/>
                <a:gd name="T19" fmla="*/ 24 h 286"/>
                <a:gd name="T20" fmla="*/ 41 w 122"/>
                <a:gd name="T21" fmla="*/ 4 h 286"/>
                <a:gd name="T22" fmla="*/ 76 w 122"/>
                <a:gd name="T23" fmla="*/ 4 h 286"/>
                <a:gd name="T24" fmla="*/ 86 w 122"/>
                <a:gd name="T25" fmla="*/ 24 h 286"/>
                <a:gd name="T26" fmla="*/ 101 w 122"/>
                <a:gd name="T27" fmla="*/ 92 h 286"/>
                <a:gd name="T28" fmla="*/ 118 w 122"/>
                <a:gd name="T29" fmla="*/ 245 h 286"/>
                <a:gd name="T30" fmla="*/ 118 w 122"/>
                <a:gd name="T31" fmla="*/ 263 h 286"/>
                <a:gd name="T32" fmla="*/ 112 w 122"/>
                <a:gd name="T33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286">
                  <a:moveTo>
                    <a:pt x="112" y="286"/>
                  </a:moveTo>
                  <a:cubicBezTo>
                    <a:pt x="111" y="286"/>
                    <a:pt x="110" y="286"/>
                    <a:pt x="110" y="285"/>
                  </a:cubicBezTo>
                  <a:cubicBezTo>
                    <a:pt x="110" y="247"/>
                    <a:pt x="110" y="210"/>
                    <a:pt x="110" y="170"/>
                  </a:cubicBezTo>
                  <a:cubicBezTo>
                    <a:pt x="98" y="175"/>
                    <a:pt x="88" y="183"/>
                    <a:pt x="77" y="174"/>
                  </a:cubicBezTo>
                  <a:cubicBezTo>
                    <a:pt x="61" y="155"/>
                    <a:pt x="49" y="166"/>
                    <a:pt x="36" y="178"/>
                  </a:cubicBezTo>
                  <a:cubicBezTo>
                    <a:pt x="22" y="181"/>
                    <a:pt x="18" y="167"/>
                    <a:pt x="9" y="162"/>
                  </a:cubicBezTo>
                  <a:cubicBezTo>
                    <a:pt x="9" y="161"/>
                    <a:pt x="9" y="160"/>
                    <a:pt x="8" y="158"/>
                  </a:cubicBezTo>
                  <a:cubicBezTo>
                    <a:pt x="0" y="144"/>
                    <a:pt x="10" y="131"/>
                    <a:pt x="11" y="118"/>
                  </a:cubicBezTo>
                  <a:cubicBezTo>
                    <a:pt x="12" y="105"/>
                    <a:pt x="16" y="93"/>
                    <a:pt x="19" y="81"/>
                  </a:cubicBezTo>
                  <a:cubicBezTo>
                    <a:pt x="22" y="62"/>
                    <a:pt x="26" y="43"/>
                    <a:pt x="30" y="24"/>
                  </a:cubicBezTo>
                  <a:cubicBezTo>
                    <a:pt x="32" y="17"/>
                    <a:pt x="33" y="9"/>
                    <a:pt x="41" y="4"/>
                  </a:cubicBezTo>
                  <a:cubicBezTo>
                    <a:pt x="52" y="0"/>
                    <a:pt x="64" y="0"/>
                    <a:pt x="76" y="4"/>
                  </a:cubicBezTo>
                  <a:cubicBezTo>
                    <a:pt x="84" y="8"/>
                    <a:pt x="85" y="16"/>
                    <a:pt x="86" y="24"/>
                  </a:cubicBezTo>
                  <a:cubicBezTo>
                    <a:pt x="92" y="46"/>
                    <a:pt x="95" y="69"/>
                    <a:pt x="101" y="92"/>
                  </a:cubicBezTo>
                  <a:cubicBezTo>
                    <a:pt x="113" y="142"/>
                    <a:pt x="122" y="193"/>
                    <a:pt x="118" y="245"/>
                  </a:cubicBezTo>
                  <a:cubicBezTo>
                    <a:pt x="118" y="251"/>
                    <a:pt x="118" y="257"/>
                    <a:pt x="118" y="263"/>
                  </a:cubicBezTo>
                  <a:cubicBezTo>
                    <a:pt x="117" y="271"/>
                    <a:pt x="119" y="280"/>
                    <a:pt x="112" y="286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8" name="Freeform 67">
              <a:extLst>
                <a:ext uri="{FF2B5EF4-FFF2-40B4-BE49-F238E27FC236}">
                  <a16:creationId xmlns:a16="http://schemas.microsoft.com/office/drawing/2014/main" id="{6CE2F82E-954A-8BA6-2D13-8E6BFB40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5" y="3529013"/>
              <a:ext cx="276225" cy="485775"/>
            </a:xfrm>
            <a:custGeom>
              <a:avLst/>
              <a:gdLst>
                <a:gd name="T0" fmla="*/ 3 w 106"/>
                <a:gd name="T1" fmla="*/ 170 h 187"/>
                <a:gd name="T2" fmla="*/ 3 w 106"/>
                <a:gd name="T3" fmla="*/ 165 h 187"/>
                <a:gd name="T4" fmla="*/ 15 w 106"/>
                <a:gd name="T5" fmla="*/ 89 h 187"/>
                <a:gd name="T6" fmla="*/ 28 w 106"/>
                <a:gd name="T7" fmla="*/ 21 h 187"/>
                <a:gd name="T8" fmla="*/ 35 w 106"/>
                <a:gd name="T9" fmla="*/ 1 h 187"/>
                <a:gd name="T10" fmla="*/ 72 w 106"/>
                <a:gd name="T11" fmla="*/ 0 h 187"/>
                <a:gd name="T12" fmla="*/ 77 w 106"/>
                <a:gd name="T13" fmla="*/ 3 h 187"/>
                <a:gd name="T14" fmla="*/ 90 w 106"/>
                <a:gd name="T15" fmla="*/ 86 h 187"/>
                <a:gd name="T16" fmla="*/ 106 w 106"/>
                <a:gd name="T17" fmla="*/ 174 h 187"/>
                <a:gd name="T18" fmla="*/ 75 w 106"/>
                <a:gd name="T19" fmla="*/ 180 h 187"/>
                <a:gd name="T20" fmla="*/ 35 w 106"/>
                <a:gd name="T21" fmla="*/ 182 h 187"/>
                <a:gd name="T22" fmla="*/ 3 w 106"/>
                <a:gd name="T23" fmla="*/ 17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187">
                  <a:moveTo>
                    <a:pt x="3" y="170"/>
                  </a:moveTo>
                  <a:cubicBezTo>
                    <a:pt x="3" y="168"/>
                    <a:pt x="3" y="167"/>
                    <a:pt x="3" y="165"/>
                  </a:cubicBezTo>
                  <a:cubicBezTo>
                    <a:pt x="0" y="139"/>
                    <a:pt x="11" y="115"/>
                    <a:pt x="15" y="89"/>
                  </a:cubicBezTo>
                  <a:cubicBezTo>
                    <a:pt x="19" y="66"/>
                    <a:pt x="24" y="44"/>
                    <a:pt x="28" y="21"/>
                  </a:cubicBezTo>
                  <a:cubicBezTo>
                    <a:pt x="29" y="14"/>
                    <a:pt x="29" y="7"/>
                    <a:pt x="35" y="1"/>
                  </a:cubicBezTo>
                  <a:cubicBezTo>
                    <a:pt x="47" y="3"/>
                    <a:pt x="60" y="6"/>
                    <a:pt x="72" y="0"/>
                  </a:cubicBezTo>
                  <a:cubicBezTo>
                    <a:pt x="74" y="0"/>
                    <a:pt x="76" y="1"/>
                    <a:pt x="77" y="3"/>
                  </a:cubicBezTo>
                  <a:cubicBezTo>
                    <a:pt x="84" y="30"/>
                    <a:pt x="92" y="57"/>
                    <a:pt x="90" y="86"/>
                  </a:cubicBezTo>
                  <a:cubicBezTo>
                    <a:pt x="96" y="115"/>
                    <a:pt x="101" y="145"/>
                    <a:pt x="106" y="174"/>
                  </a:cubicBezTo>
                  <a:cubicBezTo>
                    <a:pt x="96" y="179"/>
                    <a:pt x="87" y="186"/>
                    <a:pt x="75" y="180"/>
                  </a:cubicBezTo>
                  <a:cubicBezTo>
                    <a:pt x="61" y="164"/>
                    <a:pt x="48" y="168"/>
                    <a:pt x="35" y="182"/>
                  </a:cubicBezTo>
                  <a:cubicBezTo>
                    <a:pt x="21" y="187"/>
                    <a:pt x="15" y="170"/>
                    <a:pt x="3" y="170"/>
                  </a:cubicBezTo>
                  <a:close/>
                </a:path>
              </a:pathLst>
            </a:custGeom>
            <a:solidFill>
              <a:srgbClr val="FBC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9" name="Freeform 68">
              <a:extLst>
                <a:ext uri="{FF2B5EF4-FFF2-40B4-BE49-F238E27FC236}">
                  <a16:creationId xmlns:a16="http://schemas.microsoft.com/office/drawing/2014/main" id="{63173692-A81B-15F6-B109-D6A6C51B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3606800"/>
              <a:ext cx="280988" cy="481013"/>
            </a:xfrm>
            <a:custGeom>
              <a:avLst/>
              <a:gdLst>
                <a:gd name="T0" fmla="*/ 105 w 108"/>
                <a:gd name="T1" fmla="*/ 170 h 185"/>
                <a:gd name="T2" fmla="*/ 78 w 108"/>
                <a:gd name="T3" fmla="*/ 179 h 185"/>
                <a:gd name="T4" fmla="*/ 33 w 108"/>
                <a:gd name="T5" fmla="*/ 179 h 185"/>
                <a:gd name="T6" fmla="*/ 2 w 108"/>
                <a:gd name="T7" fmla="*/ 167 h 185"/>
                <a:gd name="T8" fmla="*/ 0 w 108"/>
                <a:gd name="T9" fmla="*/ 162 h 185"/>
                <a:gd name="T10" fmla="*/ 3 w 108"/>
                <a:gd name="T11" fmla="*/ 141 h 185"/>
                <a:gd name="T12" fmla="*/ 21 w 108"/>
                <a:gd name="T13" fmla="*/ 54 h 185"/>
                <a:gd name="T14" fmla="*/ 38 w 108"/>
                <a:gd name="T15" fmla="*/ 5 h 185"/>
                <a:gd name="T16" fmla="*/ 72 w 108"/>
                <a:gd name="T17" fmla="*/ 5 h 185"/>
                <a:gd name="T18" fmla="*/ 89 w 108"/>
                <a:gd name="T19" fmla="*/ 56 h 185"/>
                <a:gd name="T20" fmla="*/ 103 w 108"/>
                <a:gd name="T21" fmla="*/ 128 h 185"/>
                <a:gd name="T22" fmla="*/ 103 w 108"/>
                <a:gd name="T23" fmla="*/ 151 h 185"/>
                <a:gd name="T24" fmla="*/ 105 w 108"/>
                <a:gd name="T25" fmla="*/ 17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185">
                  <a:moveTo>
                    <a:pt x="105" y="170"/>
                  </a:moveTo>
                  <a:cubicBezTo>
                    <a:pt x="96" y="174"/>
                    <a:pt x="89" y="183"/>
                    <a:pt x="78" y="179"/>
                  </a:cubicBezTo>
                  <a:cubicBezTo>
                    <a:pt x="55" y="161"/>
                    <a:pt x="55" y="161"/>
                    <a:pt x="33" y="179"/>
                  </a:cubicBezTo>
                  <a:cubicBezTo>
                    <a:pt x="19" y="185"/>
                    <a:pt x="15" y="165"/>
                    <a:pt x="2" y="167"/>
                  </a:cubicBezTo>
                  <a:cubicBezTo>
                    <a:pt x="1" y="165"/>
                    <a:pt x="0" y="164"/>
                    <a:pt x="0" y="162"/>
                  </a:cubicBezTo>
                  <a:cubicBezTo>
                    <a:pt x="0" y="155"/>
                    <a:pt x="1" y="148"/>
                    <a:pt x="3" y="141"/>
                  </a:cubicBezTo>
                  <a:cubicBezTo>
                    <a:pt x="9" y="112"/>
                    <a:pt x="14" y="83"/>
                    <a:pt x="21" y="54"/>
                  </a:cubicBezTo>
                  <a:cubicBezTo>
                    <a:pt x="27" y="38"/>
                    <a:pt x="23" y="18"/>
                    <a:pt x="38" y="5"/>
                  </a:cubicBezTo>
                  <a:cubicBezTo>
                    <a:pt x="50" y="1"/>
                    <a:pt x="61" y="0"/>
                    <a:pt x="72" y="5"/>
                  </a:cubicBezTo>
                  <a:cubicBezTo>
                    <a:pt x="86" y="20"/>
                    <a:pt x="83" y="39"/>
                    <a:pt x="89" y="56"/>
                  </a:cubicBezTo>
                  <a:cubicBezTo>
                    <a:pt x="93" y="80"/>
                    <a:pt x="99" y="104"/>
                    <a:pt x="103" y="128"/>
                  </a:cubicBezTo>
                  <a:cubicBezTo>
                    <a:pt x="105" y="136"/>
                    <a:pt x="108" y="144"/>
                    <a:pt x="103" y="151"/>
                  </a:cubicBezTo>
                  <a:cubicBezTo>
                    <a:pt x="104" y="158"/>
                    <a:pt x="104" y="164"/>
                    <a:pt x="105" y="170"/>
                  </a:cubicBezTo>
                  <a:close/>
                </a:path>
              </a:pathLst>
            </a:custGeom>
            <a:solidFill>
              <a:srgbClr val="FBCB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0" name="Freeform 69">
              <a:extLst>
                <a:ext uri="{FF2B5EF4-FFF2-40B4-BE49-F238E27FC236}">
                  <a16:creationId xmlns:a16="http://schemas.microsoft.com/office/drawing/2014/main" id="{1C53DB99-AEAB-2737-0C62-90D71B89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3811588"/>
              <a:ext cx="269875" cy="493713"/>
            </a:xfrm>
            <a:custGeom>
              <a:avLst/>
              <a:gdLst>
                <a:gd name="T0" fmla="*/ 3 w 104"/>
                <a:gd name="T1" fmla="*/ 168 h 190"/>
                <a:gd name="T2" fmla="*/ 20 w 104"/>
                <a:gd name="T3" fmla="*/ 80 h 190"/>
                <a:gd name="T4" fmla="*/ 35 w 104"/>
                <a:gd name="T5" fmla="*/ 13 h 190"/>
                <a:gd name="T6" fmla="*/ 70 w 104"/>
                <a:gd name="T7" fmla="*/ 0 h 190"/>
                <a:gd name="T8" fmla="*/ 80 w 104"/>
                <a:gd name="T9" fmla="*/ 38 h 190"/>
                <a:gd name="T10" fmla="*/ 86 w 104"/>
                <a:gd name="T11" fmla="*/ 63 h 190"/>
                <a:gd name="T12" fmla="*/ 84 w 104"/>
                <a:gd name="T13" fmla="*/ 72 h 190"/>
                <a:gd name="T14" fmla="*/ 104 w 104"/>
                <a:gd name="T15" fmla="*/ 180 h 190"/>
                <a:gd name="T16" fmla="*/ 64 w 104"/>
                <a:gd name="T17" fmla="*/ 179 h 190"/>
                <a:gd name="T18" fmla="*/ 38 w 104"/>
                <a:gd name="T19" fmla="*/ 181 h 190"/>
                <a:gd name="T20" fmla="*/ 20 w 104"/>
                <a:gd name="T21" fmla="*/ 188 h 190"/>
                <a:gd name="T22" fmla="*/ 0 w 104"/>
                <a:gd name="T23" fmla="*/ 179 h 190"/>
                <a:gd name="T24" fmla="*/ 3 w 104"/>
                <a:gd name="T25" fmla="*/ 16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" h="190">
                  <a:moveTo>
                    <a:pt x="3" y="168"/>
                  </a:moveTo>
                  <a:cubicBezTo>
                    <a:pt x="7" y="139"/>
                    <a:pt x="18" y="110"/>
                    <a:pt x="20" y="80"/>
                  </a:cubicBezTo>
                  <a:cubicBezTo>
                    <a:pt x="29" y="59"/>
                    <a:pt x="28" y="35"/>
                    <a:pt x="35" y="13"/>
                  </a:cubicBezTo>
                  <a:cubicBezTo>
                    <a:pt x="50" y="18"/>
                    <a:pt x="62" y="12"/>
                    <a:pt x="70" y="0"/>
                  </a:cubicBezTo>
                  <a:cubicBezTo>
                    <a:pt x="81" y="11"/>
                    <a:pt x="78" y="25"/>
                    <a:pt x="80" y="38"/>
                  </a:cubicBezTo>
                  <a:cubicBezTo>
                    <a:pt x="82" y="47"/>
                    <a:pt x="83" y="55"/>
                    <a:pt x="86" y="63"/>
                  </a:cubicBezTo>
                  <a:cubicBezTo>
                    <a:pt x="87" y="66"/>
                    <a:pt x="86" y="70"/>
                    <a:pt x="84" y="72"/>
                  </a:cubicBezTo>
                  <a:cubicBezTo>
                    <a:pt x="91" y="108"/>
                    <a:pt x="97" y="144"/>
                    <a:pt x="104" y="180"/>
                  </a:cubicBezTo>
                  <a:cubicBezTo>
                    <a:pt x="90" y="188"/>
                    <a:pt x="78" y="190"/>
                    <a:pt x="64" y="179"/>
                  </a:cubicBezTo>
                  <a:cubicBezTo>
                    <a:pt x="56" y="173"/>
                    <a:pt x="46" y="174"/>
                    <a:pt x="38" y="181"/>
                  </a:cubicBezTo>
                  <a:cubicBezTo>
                    <a:pt x="33" y="186"/>
                    <a:pt x="27" y="189"/>
                    <a:pt x="20" y="188"/>
                  </a:cubicBezTo>
                  <a:cubicBezTo>
                    <a:pt x="15" y="182"/>
                    <a:pt x="11" y="174"/>
                    <a:pt x="0" y="179"/>
                  </a:cubicBezTo>
                  <a:cubicBezTo>
                    <a:pt x="1" y="176"/>
                    <a:pt x="2" y="172"/>
                    <a:pt x="3" y="168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1" name="Freeform 70">
              <a:extLst>
                <a:ext uri="{FF2B5EF4-FFF2-40B4-BE49-F238E27FC236}">
                  <a16:creationId xmlns:a16="http://schemas.microsoft.com/office/drawing/2014/main" id="{DEB3FFD6-9E64-DC85-FF85-CC90DE0C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2600" y="4281488"/>
              <a:ext cx="26988" cy="215900"/>
            </a:xfrm>
            <a:custGeom>
              <a:avLst/>
              <a:gdLst>
                <a:gd name="T0" fmla="*/ 3 w 10"/>
                <a:gd name="T1" fmla="*/ 0 h 83"/>
                <a:gd name="T2" fmla="*/ 6 w 10"/>
                <a:gd name="T3" fmla="*/ 83 h 83"/>
                <a:gd name="T4" fmla="*/ 3 w 10"/>
                <a:gd name="T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83">
                  <a:moveTo>
                    <a:pt x="3" y="0"/>
                  </a:moveTo>
                  <a:cubicBezTo>
                    <a:pt x="10" y="27"/>
                    <a:pt x="6" y="55"/>
                    <a:pt x="6" y="83"/>
                  </a:cubicBezTo>
                  <a:cubicBezTo>
                    <a:pt x="0" y="55"/>
                    <a:pt x="5" y="27"/>
                    <a:pt x="3" y="0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2" name="Freeform 71">
              <a:extLst>
                <a:ext uri="{FF2B5EF4-FFF2-40B4-BE49-F238E27FC236}">
                  <a16:creationId xmlns:a16="http://schemas.microsoft.com/office/drawing/2014/main" id="{FD8D82A0-B624-BAC1-3312-AD306E404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3150" y="3933825"/>
              <a:ext cx="269875" cy="465138"/>
            </a:xfrm>
            <a:custGeom>
              <a:avLst/>
              <a:gdLst>
                <a:gd name="T0" fmla="*/ 83 w 104"/>
                <a:gd name="T1" fmla="*/ 42 h 179"/>
                <a:gd name="T2" fmla="*/ 99 w 104"/>
                <a:gd name="T3" fmla="*/ 121 h 179"/>
                <a:gd name="T4" fmla="*/ 103 w 104"/>
                <a:gd name="T5" fmla="*/ 154 h 179"/>
                <a:gd name="T6" fmla="*/ 76 w 104"/>
                <a:gd name="T7" fmla="*/ 173 h 179"/>
                <a:gd name="T8" fmla="*/ 35 w 104"/>
                <a:gd name="T9" fmla="*/ 174 h 179"/>
                <a:gd name="T10" fmla="*/ 7 w 104"/>
                <a:gd name="T11" fmla="*/ 154 h 179"/>
                <a:gd name="T12" fmla="*/ 11 w 104"/>
                <a:gd name="T13" fmla="*/ 121 h 179"/>
                <a:gd name="T14" fmla="*/ 31 w 104"/>
                <a:gd name="T15" fmla="*/ 27 h 179"/>
                <a:gd name="T16" fmla="*/ 58 w 104"/>
                <a:gd name="T17" fmla="*/ 1 h 179"/>
                <a:gd name="T18" fmla="*/ 78 w 104"/>
                <a:gd name="T19" fmla="*/ 17 h 179"/>
                <a:gd name="T20" fmla="*/ 83 w 104"/>
                <a:gd name="T21" fmla="*/ 4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179">
                  <a:moveTo>
                    <a:pt x="83" y="42"/>
                  </a:moveTo>
                  <a:cubicBezTo>
                    <a:pt x="87" y="68"/>
                    <a:pt x="92" y="95"/>
                    <a:pt x="99" y="121"/>
                  </a:cubicBezTo>
                  <a:cubicBezTo>
                    <a:pt x="101" y="132"/>
                    <a:pt x="103" y="143"/>
                    <a:pt x="103" y="154"/>
                  </a:cubicBezTo>
                  <a:cubicBezTo>
                    <a:pt x="104" y="173"/>
                    <a:pt x="95" y="179"/>
                    <a:pt x="76" y="173"/>
                  </a:cubicBezTo>
                  <a:cubicBezTo>
                    <a:pt x="62" y="158"/>
                    <a:pt x="49" y="159"/>
                    <a:pt x="35" y="174"/>
                  </a:cubicBezTo>
                  <a:cubicBezTo>
                    <a:pt x="18" y="178"/>
                    <a:pt x="11" y="167"/>
                    <a:pt x="7" y="154"/>
                  </a:cubicBezTo>
                  <a:cubicBezTo>
                    <a:pt x="0" y="142"/>
                    <a:pt x="4" y="131"/>
                    <a:pt x="11" y="121"/>
                  </a:cubicBezTo>
                  <a:cubicBezTo>
                    <a:pt x="18" y="90"/>
                    <a:pt x="25" y="59"/>
                    <a:pt x="31" y="27"/>
                  </a:cubicBezTo>
                  <a:cubicBezTo>
                    <a:pt x="34" y="11"/>
                    <a:pt x="37" y="0"/>
                    <a:pt x="58" y="1"/>
                  </a:cubicBezTo>
                  <a:cubicBezTo>
                    <a:pt x="70" y="2"/>
                    <a:pt x="75" y="5"/>
                    <a:pt x="78" y="17"/>
                  </a:cubicBezTo>
                  <a:cubicBezTo>
                    <a:pt x="80" y="25"/>
                    <a:pt x="76" y="35"/>
                    <a:pt x="83" y="42"/>
                  </a:cubicBezTo>
                  <a:close/>
                </a:path>
              </a:pathLst>
            </a:custGeom>
            <a:solidFill>
              <a:srgbClr val="FBC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3" name="Freeform 72">
              <a:extLst>
                <a:ext uri="{FF2B5EF4-FFF2-40B4-BE49-F238E27FC236}">
                  <a16:creationId xmlns:a16="http://schemas.microsoft.com/office/drawing/2014/main" id="{6B6A8E9F-AAC0-F5CF-913A-DA7394700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3656013"/>
              <a:ext cx="87313" cy="225425"/>
            </a:xfrm>
            <a:custGeom>
              <a:avLst/>
              <a:gdLst>
                <a:gd name="T0" fmla="*/ 6 w 34"/>
                <a:gd name="T1" fmla="*/ 37 h 87"/>
                <a:gd name="T2" fmla="*/ 21 w 34"/>
                <a:gd name="T3" fmla="*/ 0 h 87"/>
                <a:gd name="T4" fmla="*/ 34 w 34"/>
                <a:gd name="T5" fmla="*/ 61 h 87"/>
                <a:gd name="T6" fmla="*/ 0 w 34"/>
                <a:gd name="T7" fmla="*/ 73 h 87"/>
                <a:gd name="T8" fmla="*/ 6 w 34"/>
                <a:gd name="T9" fmla="*/ 3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87">
                  <a:moveTo>
                    <a:pt x="6" y="37"/>
                  </a:moveTo>
                  <a:cubicBezTo>
                    <a:pt x="12" y="26"/>
                    <a:pt x="8" y="12"/>
                    <a:pt x="21" y="0"/>
                  </a:cubicBezTo>
                  <a:cubicBezTo>
                    <a:pt x="26" y="22"/>
                    <a:pt x="30" y="41"/>
                    <a:pt x="34" y="61"/>
                  </a:cubicBezTo>
                  <a:cubicBezTo>
                    <a:pt x="31" y="83"/>
                    <a:pt x="19" y="87"/>
                    <a:pt x="0" y="73"/>
                  </a:cubicBezTo>
                  <a:cubicBezTo>
                    <a:pt x="2" y="61"/>
                    <a:pt x="4" y="49"/>
                    <a:pt x="6" y="37"/>
                  </a:cubicBezTo>
                  <a:close/>
                </a:path>
              </a:pathLst>
            </a:custGeom>
            <a:solidFill>
              <a:srgbClr val="F3E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4" name="Freeform 73">
              <a:extLst>
                <a:ext uri="{FF2B5EF4-FFF2-40B4-BE49-F238E27FC236}">
                  <a16:creationId xmlns:a16="http://schemas.microsoft.com/office/drawing/2014/main" id="{B81B2556-61E7-CF82-457C-47824377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4913" y="2471738"/>
              <a:ext cx="93663" cy="236538"/>
            </a:xfrm>
            <a:custGeom>
              <a:avLst/>
              <a:gdLst>
                <a:gd name="T0" fmla="*/ 15 w 36"/>
                <a:gd name="T1" fmla="*/ 1 h 91"/>
                <a:gd name="T2" fmla="*/ 23 w 36"/>
                <a:gd name="T3" fmla="*/ 12 h 91"/>
                <a:gd name="T4" fmla="*/ 36 w 36"/>
                <a:gd name="T5" fmla="*/ 77 h 91"/>
                <a:gd name="T6" fmla="*/ 0 w 36"/>
                <a:gd name="T7" fmla="*/ 82 h 91"/>
                <a:gd name="T8" fmla="*/ 11 w 36"/>
                <a:gd name="T9" fmla="*/ 22 h 91"/>
                <a:gd name="T10" fmla="*/ 15 w 36"/>
                <a:gd name="T11" fmla="*/ 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91">
                  <a:moveTo>
                    <a:pt x="15" y="1"/>
                  </a:moveTo>
                  <a:cubicBezTo>
                    <a:pt x="23" y="0"/>
                    <a:pt x="22" y="7"/>
                    <a:pt x="23" y="12"/>
                  </a:cubicBezTo>
                  <a:cubicBezTo>
                    <a:pt x="27" y="34"/>
                    <a:pt x="32" y="55"/>
                    <a:pt x="36" y="77"/>
                  </a:cubicBezTo>
                  <a:cubicBezTo>
                    <a:pt x="26" y="91"/>
                    <a:pt x="12" y="85"/>
                    <a:pt x="0" y="82"/>
                  </a:cubicBezTo>
                  <a:cubicBezTo>
                    <a:pt x="3" y="62"/>
                    <a:pt x="7" y="42"/>
                    <a:pt x="11" y="22"/>
                  </a:cubicBezTo>
                  <a:cubicBezTo>
                    <a:pt x="13" y="15"/>
                    <a:pt x="14" y="8"/>
                    <a:pt x="15" y="1"/>
                  </a:cubicBezTo>
                  <a:close/>
                </a:path>
              </a:pathLst>
            </a:custGeom>
            <a:solidFill>
              <a:srgbClr val="57B0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5" name="Freeform 74">
              <a:extLst>
                <a:ext uri="{FF2B5EF4-FFF2-40B4-BE49-F238E27FC236}">
                  <a16:creationId xmlns:a16="http://schemas.microsoft.com/office/drawing/2014/main" id="{8F64C456-0221-CD0D-1249-32EE7DD01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1900" y="2711450"/>
              <a:ext cx="101600" cy="230188"/>
            </a:xfrm>
            <a:custGeom>
              <a:avLst/>
              <a:gdLst>
                <a:gd name="T0" fmla="*/ 26 w 39"/>
                <a:gd name="T1" fmla="*/ 13 h 89"/>
                <a:gd name="T2" fmla="*/ 37 w 39"/>
                <a:gd name="T3" fmla="*/ 88 h 89"/>
                <a:gd name="T4" fmla="*/ 6 w 39"/>
                <a:gd name="T5" fmla="*/ 89 h 89"/>
                <a:gd name="T6" fmla="*/ 11 w 39"/>
                <a:gd name="T7" fmla="*/ 40 h 89"/>
                <a:gd name="T8" fmla="*/ 14 w 39"/>
                <a:gd name="T9" fmla="*/ 17 h 89"/>
                <a:gd name="T10" fmla="*/ 20 w 39"/>
                <a:gd name="T11" fmla="*/ 1 h 89"/>
                <a:gd name="T12" fmla="*/ 26 w 39"/>
                <a:gd name="T13" fmla="*/ 1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89">
                  <a:moveTo>
                    <a:pt x="26" y="13"/>
                  </a:moveTo>
                  <a:cubicBezTo>
                    <a:pt x="26" y="38"/>
                    <a:pt x="39" y="62"/>
                    <a:pt x="37" y="88"/>
                  </a:cubicBezTo>
                  <a:cubicBezTo>
                    <a:pt x="26" y="88"/>
                    <a:pt x="16" y="89"/>
                    <a:pt x="6" y="89"/>
                  </a:cubicBezTo>
                  <a:cubicBezTo>
                    <a:pt x="0" y="72"/>
                    <a:pt x="9" y="56"/>
                    <a:pt x="11" y="40"/>
                  </a:cubicBezTo>
                  <a:cubicBezTo>
                    <a:pt x="12" y="33"/>
                    <a:pt x="14" y="25"/>
                    <a:pt x="14" y="17"/>
                  </a:cubicBezTo>
                  <a:cubicBezTo>
                    <a:pt x="13" y="11"/>
                    <a:pt x="12" y="2"/>
                    <a:pt x="20" y="1"/>
                  </a:cubicBezTo>
                  <a:cubicBezTo>
                    <a:pt x="25" y="0"/>
                    <a:pt x="26" y="7"/>
                    <a:pt x="26" y="13"/>
                  </a:cubicBezTo>
                  <a:close/>
                </a:path>
              </a:pathLst>
            </a:custGeom>
            <a:solidFill>
              <a:srgbClr val="A652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6" name="Freeform 75">
              <a:extLst>
                <a:ext uri="{FF2B5EF4-FFF2-40B4-BE49-F238E27FC236}">
                  <a16:creationId xmlns:a16="http://schemas.microsoft.com/office/drawing/2014/main" id="{38667667-7EC0-EE16-ED64-D28974B6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75" y="2093912"/>
              <a:ext cx="93663" cy="233363"/>
            </a:xfrm>
            <a:custGeom>
              <a:avLst/>
              <a:gdLst>
                <a:gd name="T0" fmla="*/ 0 w 36"/>
                <a:gd name="T1" fmla="*/ 87 h 90"/>
                <a:gd name="T2" fmla="*/ 8 w 36"/>
                <a:gd name="T3" fmla="*/ 35 h 90"/>
                <a:gd name="T4" fmla="*/ 12 w 36"/>
                <a:gd name="T5" fmla="*/ 8 h 90"/>
                <a:gd name="T6" fmla="*/ 25 w 36"/>
                <a:gd name="T7" fmla="*/ 9 h 90"/>
                <a:gd name="T8" fmla="*/ 36 w 36"/>
                <a:gd name="T9" fmla="*/ 79 h 90"/>
                <a:gd name="T10" fmla="*/ 36 w 36"/>
                <a:gd name="T11" fmla="*/ 87 h 90"/>
                <a:gd name="T12" fmla="*/ 0 w 36"/>
                <a:gd name="T13" fmla="*/ 8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90">
                  <a:moveTo>
                    <a:pt x="0" y="87"/>
                  </a:moveTo>
                  <a:cubicBezTo>
                    <a:pt x="3" y="70"/>
                    <a:pt x="6" y="52"/>
                    <a:pt x="8" y="35"/>
                  </a:cubicBezTo>
                  <a:cubicBezTo>
                    <a:pt x="5" y="26"/>
                    <a:pt x="7" y="17"/>
                    <a:pt x="12" y="8"/>
                  </a:cubicBezTo>
                  <a:cubicBezTo>
                    <a:pt x="16" y="0"/>
                    <a:pt x="21" y="0"/>
                    <a:pt x="25" y="9"/>
                  </a:cubicBezTo>
                  <a:cubicBezTo>
                    <a:pt x="33" y="32"/>
                    <a:pt x="35" y="55"/>
                    <a:pt x="36" y="79"/>
                  </a:cubicBezTo>
                  <a:cubicBezTo>
                    <a:pt x="36" y="82"/>
                    <a:pt x="36" y="85"/>
                    <a:pt x="36" y="87"/>
                  </a:cubicBezTo>
                  <a:cubicBezTo>
                    <a:pt x="24" y="90"/>
                    <a:pt x="12" y="89"/>
                    <a:pt x="0" y="87"/>
                  </a:cubicBezTo>
                  <a:close/>
                </a:path>
              </a:pathLst>
            </a:custGeom>
            <a:solidFill>
              <a:srgbClr val="3CA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7" name="Freeform 76">
              <a:extLst>
                <a:ext uri="{FF2B5EF4-FFF2-40B4-BE49-F238E27FC236}">
                  <a16:creationId xmlns:a16="http://schemas.microsoft.com/office/drawing/2014/main" id="{8E8A261C-57F0-AFAB-934D-EA3394FF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6225" y="2433638"/>
              <a:ext cx="96838" cy="196850"/>
            </a:xfrm>
            <a:custGeom>
              <a:avLst/>
              <a:gdLst>
                <a:gd name="T0" fmla="*/ 4 w 37"/>
                <a:gd name="T1" fmla="*/ 73 h 76"/>
                <a:gd name="T2" fmla="*/ 0 w 37"/>
                <a:gd name="T3" fmla="*/ 64 h 76"/>
                <a:gd name="T4" fmla="*/ 13 w 37"/>
                <a:gd name="T5" fmla="*/ 7 h 76"/>
                <a:gd name="T6" fmla="*/ 22 w 37"/>
                <a:gd name="T7" fmla="*/ 5 h 76"/>
                <a:gd name="T8" fmla="*/ 32 w 37"/>
                <a:gd name="T9" fmla="*/ 74 h 76"/>
                <a:gd name="T10" fmla="*/ 4 w 37"/>
                <a:gd name="T11" fmla="*/ 7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76">
                  <a:moveTo>
                    <a:pt x="4" y="73"/>
                  </a:moveTo>
                  <a:cubicBezTo>
                    <a:pt x="0" y="71"/>
                    <a:pt x="1" y="67"/>
                    <a:pt x="0" y="64"/>
                  </a:cubicBezTo>
                  <a:cubicBezTo>
                    <a:pt x="5" y="45"/>
                    <a:pt x="9" y="26"/>
                    <a:pt x="13" y="7"/>
                  </a:cubicBezTo>
                  <a:cubicBezTo>
                    <a:pt x="15" y="1"/>
                    <a:pt x="21" y="0"/>
                    <a:pt x="22" y="5"/>
                  </a:cubicBezTo>
                  <a:cubicBezTo>
                    <a:pt x="27" y="27"/>
                    <a:pt x="37" y="49"/>
                    <a:pt x="32" y="74"/>
                  </a:cubicBezTo>
                  <a:cubicBezTo>
                    <a:pt x="23" y="76"/>
                    <a:pt x="14" y="75"/>
                    <a:pt x="4" y="73"/>
                  </a:cubicBezTo>
                  <a:close/>
                </a:path>
              </a:pathLst>
            </a:custGeom>
            <a:solidFill>
              <a:srgbClr val="872C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8" name="Freeform 77">
              <a:extLst>
                <a:ext uri="{FF2B5EF4-FFF2-40B4-BE49-F238E27FC236}">
                  <a16:creationId xmlns:a16="http://schemas.microsoft.com/office/drawing/2014/main" id="{79164801-AFDE-A0CD-BF08-03C53252E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8525" y="2163763"/>
              <a:ext cx="93663" cy="215900"/>
            </a:xfrm>
            <a:custGeom>
              <a:avLst/>
              <a:gdLst>
                <a:gd name="T0" fmla="*/ 0 w 36"/>
                <a:gd name="T1" fmla="*/ 81 h 83"/>
                <a:gd name="T2" fmla="*/ 19 w 36"/>
                <a:gd name="T3" fmla="*/ 0 h 83"/>
                <a:gd name="T4" fmla="*/ 33 w 36"/>
                <a:gd name="T5" fmla="*/ 69 h 83"/>
                <a:gd name="T6" fmla="*/ 31 w 36"/>
                <a:gd name="T7" fmla="*/ 83 h 83"/>
                <a:gd name="T8" fmla="*/ 0 w 36"/>
                <a:gd name="T9" fmla="*/ 8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83">
                  <a:moveTo>
                    <a:pt x="0" y="81"/>
                  </a:moveTo>
                  <a:cubicBezTo>
                    <a:pt x="2" y="53"/>
                    <a:pt x="9" y="27"/>
                    <a:pt x="19" y="0"/>
                  </a:cubicBezTo>
                  <a:cubicBezTo>
                    <a:pt x="23" y="23"/>
                    <a:pt x="28" y="46"/>
                    <a:pt x="33" y="69"/>
                  </a:cubicBezTo>
                  <a:cubicBezTo>
                    <a:pt x="33" y="73"/>
                    <a:pt x="36" y="79"/>
                    <a:pt x="31" y="83"/>
                  </a:cubicBezTo>
                  <a:cubicBezTo>
                    <a:pt x="21" y="83"/>
                    <a:pt x="11" y="82"/>
                    <a:pt x="0" y="81"/>
                  </a:cubicBezTo>
                  <a:close/>
                </a:path>
              </a:pathLst>
            </a:custGeom>
            <a:solidFill>
              <a:srgbClr val="272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9" name="Freeform 78">
              <a:extLst>
                <a:ext uri="{FF2B5EF4-FFF2-40B4-BE49-F238E27FC236}">
                  <a16:creationId xmlns:a16="http://schemas.microsoft.com/office/drawing/2014/main" id="{FBCCD582-B5B5-2559-8DF6-3CAC81540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2888" y="2794000"/>
              <a:ext cx="92075" cy="220663"/>
            </a:xfrm>
            <a:custGeom>
              <a:avLst/>
              <a:gdLst>
                <a:gd name="T0" fmla="*/ 0 w 35"/>
                <a:gd name="T1" fmla="*/ 81 h 85"/>
                <a:gd name="T2" fmla="*/ 16 w 35"/>
                <a:gd name="T3" fmla="*/ 0 h 85"/>
                <a:gd name="T4" fmla="*/ 35 w 35"/>
                <a:gd name="T5" fmla="*/ 81 h 85"/>
                <a:gd name="T6" fmla="*/ 0 w 35"/>
                <a:gd name="T7" fmla="*/ 81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85">
                  <a:moveTo>
                    <a:pt x="0" y="81"/>
                  </a:moveTo>
                  <a:cubicBezTo>
                    <a:pt x="6" y="54"/>
                    <a:pt x="11" y="27"/>
                    <a:pt x="16" y="0"/>
                  </a:cubicBezTo>
                  <a:cubicBezTo>
                    <a:pt x="26" y="26"/>
                    <a:pt x="32" y="53"/>
                    <a:pt x="35" y="81"/>
                  </a:cubicBezTo>
                  <a:cubicBezTo>
                    <a:pt x="24" y="85"/>
                    <a:pt x="12" y="83"/>
                    <a:pt x="0" y="81"/>
                  </a:cubicBezTo>
                  <a:close/>
                </a:path>
              </a:pathLst>
            </a:custGeom>
            <a:solidFill>
              <a:srgbClr val="197A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0" name="Freeform 79">
              <a:extLst>
                <a:ext uri="{FF2B5EF4-FFF2-40B4-BE49-F238E27FC236}">
                  <a16:creationId xmlns:a16="http://schemas.microsoft.com/office/drawing/2014/main" id="{A1B6699D-BC63-A180-9DF4-C87B1BCC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5038" y="3074988"/>
              <a:ext cx="85725" cy="180975"/>
            </a:xfrm>
            <a:custGeom>
              <a:avLst/>
              <a:gdLst>
                <a:gd name="T0" fmla="*/ 0 w 33"/>
                <a:gd name="T1" fmla="*/ 53 h 70"/>
                <a:gd name="T2" fmla="*/ 5 w 33"/>
                <a:gd name="T3" fmla="*/ 21 h 70"/>
                <a:gd name="T4" fmla="*/ 15 w 33"/>
                <a:gd name="T5" fmla="*/ 0 h 70"/>
                <a:gd name="T6" fmla="*/ 26 w 33"/>
                <a:gd name="T7" fmla="*/ 24 h 70"/>
                <a:gd name="T8" fmla="*/ 33 w 33"/>
                <a:gd name="T9" fmla="*/ 57 h 70"/>
                <a:gd name="T10" fmla="*/ 0 w 33"/>
                <a:gd name="T11" fmla="*/ 5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70">
                  <a:moveTo>
                    <a:pt x="0" y="53"/>
                  </a:moveTo>
                  <a:cubicBezTo>
                    <a:pt x="2" y="42"/>
                    <a:pt x="3" y="32"/>
                    <a:pt x="5" y="21"/>
                  </a:cubicBezTo>
                  <a:cubicBezTo>
                    <a:pt x="12" y="16"/>
                    <a:pt x="4" y="0"/>
                    <a:pt x="15" y="0"/>
                  </a:cubicBezTo>
                  <a:cubicBezTo>
                    <a:pt x="29" y="1"/>
                    <a:pt x="24" y="16"/>
                    <a:pt x="26" y="24"/>
                  </a:cubicBezTo>
                  <a:cubicBezTo>
                    <a:pt x="30" y="35"/>
                    <a:pt x="31" y="46"/>
                    <a:pt x="33" y="57"/>
                  </a:cubicBezTo>
                  <a:cubicBezTo>
                    <a:pt x="21" y="70"/>
                    <a:pt x="5" y="68"/>
                    <a:pt x="0" y="53"/>
                  </a:cubicBezTo>
                  <a:close/>
                </a:path>
              </a:pathLst>
            </a:custGeom>
            <a:solidFill>
              <a:srgbClr val="E02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1" name="Freeform 80">
              <a:extLst>
                <a:ext uri="{FF2B5EF4-FFF2-40B4-BE49-F238E27FC236}">
                  <a16:creationId xmlns:a16="http://schemas.microsoft.com/office/drawing/2014/main" id="{6092A1B9-ADC6-B57A-63FA-374C0B6F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2450" y="3082925"/>
              <a:ext cx="95250" cy="220663"/>
            </a:xfrm>
            <a:custGeom>
              <a:avLst/>
              <a:gdLst>
                <a:gd name="T0" fmla="*/ 37 w 37"/>
                <a:gd name="T1" fmla="*/ 77 h 85"/>
                <a:gd name="T2" fmla="*/ 36 w 37"/>
                <a:gd name="T3" fmla="*/ 85 h 85"/>
                <a:gd name="T4" fmla="*/ 1 w 37"/>
                <a:gd name="T5" fmla="*/ 85 h 85"/>
                <a:gd name="T6" fmla="*/ 13 w 37"/>
                <a:gd name="T7" fmla="*/ 14 h 85"/>
                <a:gd name="T8" fmla="*/ 19 w 37"/>
                <a:gd name="T9" fmla="*/ 0 h 85"/>
                <a:gd name="T10" fmla="*/ 24 w 37"/>
                <a:gd name="T11" fmla="*/ 14 h 85"/>
                <a:gd name="T12" fmla="*/ 37 w 37"/>
                <a:gd name="T13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85">
                  <a:moveTo>
                    <a:pt x="37" y="77"/>
                  </a:moveTo>
                  <a:cubicBezTo>
                    <a:pt x="36" y="80"/>
                    <a:pt x="36" y="82"/>
                    <a:pt x="36" y="85"/>
                  </a:cubicBezTo>
                  <a:cubicBezTo>
                    <a:pt x="24" y="85"/>
                    <a:pt x="13" y="85"/>
                    <a:pt x="1" y="85"/>
                  </a:cubicBezTo>
                  <a:cubicBezTo>
                    <a:pt x="0" y="60"/>
                    <a:pt x="10" y="38"/>
                    <a:pt x="13" y="14"/>
                  </a:cubicBezTo>
                  <a:cubicBezTo>
                    <a:pt x="15" y="10"/>
                    <a:pt x="17" y="5"/>
                    <a:pt x="19" y="0"/>
                  </a:cubicBezTo>
                  <a:cubicBezTo>
                    <a:pt x="20" y="5"/>
                    <a:pt x="22" y="10"/>
                    <a:pt x="24" y="14"/>
                  </a:cubicBezTo>
                  <a:cubicBezTo>
                    <a:pt x="36" y="34"/>
                    <a:pt x="37" y="56"/>
                    <a:pt x="37" y="77"/>
                  </a:cubicBezTo>
                  <a:close/>
                </a:path>
              </a:pathLst>
            </a:custGeom>
            <a:solidFill>
              <a:srgbClr val="13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2" name="Freeform 81">
              <a:extLst>
                <a:ext uri="{FF2B5EF4-FFF2-40B4-BE49-F238E27FC236}">
                  <a16:creationId xmlns:a16="http://schemas.microsoft.com/office/drawing/2014/main" id="{8CE47971-8C27-A2EA-C092-2108CFA3C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3733800"/>
              <a:ext cx="95250" cy="219075"/>
            </a:xfrm>
            <a:custGeom>
              <a:avLst/>
              <a:gdLst>
                <a:gd name="T0" fmla="*/ 37 w 37"/>
                <a:gd name="T1" fmla="*/ 77 h 84"/>
                <a:gd name="T2" fmla="*/ 36 w 37"/>
                <a:gd name="T3" fmla="*/ 84 h 84"/>
                <a:gd name="T4" fmla="*/ 2 w 37"/>
                <a:gd name="T5" fmla="*/ 84 h 84"/>
                <a:gd name="T6" fmla="*/ 13 w 37"/>
                <a:gd name="T7" fmla="*/ 14 h 84"/>
                <a:gd name="T8" fmla="*/ 19 w 37"/>
                <a:gd name="T9" fmla="*/ 0 h 84"/>
                <a:gd name="T10" fmla="*/ 24 w 37"/>
                <a:gd name="T11" fmla="*/ 14 h 84"/>
                <a:gd name="T12" fmla="*/ 37 w 37"/>
                <a:gd name="T13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84">
                  <a:moveTo>
                    <a:pt x="37" y="77"/>
                  </a:moveTo>
                  <a:cubicBezTo>
                    <a:pt x="37" y="79"/>
                    <a:pt x="36" y="82"/>
                    <a:pt x="36" y="84"/>
                  </a:cubicBezTo>
                  <a:cubicBezTo>
                    <a:pt x="25" y="84"/>
                    <a:pt x="13" y="84"/>
                    <a:pt x="2" y="84"/>
                  </a:cubicBezTo>
                  <a:cubicBezTo>
                    <a:pt x="0" y="60"/>
                    <a:pt x="11" y="37"/>
                    <a:pt x="13" y="14"/>
                  </a:cubicBezTo>
                  <a:cubicBezTo>
                    <a:pt x="15" y="9"/>
                    <a:pt x="17" y="4"/>
                    <a:pt x="19" y="0"/>
                  </a:cubicBezTo>
                  <a:cubicBezTo>
                    <a:pt x="21" y="4"/>
                    <a:pt x="23" y="9"/>
                    <a:pt x="24" y="14"/>
                  </a:cubicBezTo>
                  <a:cubicBezTo>
                    <a:pt x="36" y="33"/>
                    <a:pt x="37" y="55"/>
                    <a:pt x="37" y="77"/>
                  </a:cubicBezTo>
                  <a:close/>
                </a:path>
              </a:pathLst>
            </a:custGeom>
            <a:solidFill>
              <a:srgbClr val="F6F6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3" name="Freeform 82">
              <a:extLst>
                <a:ext uri="{FF2B5EF4-FFF2-40B4-BE49-F238E27FC236}">
                  <a16:creationId xmlns:a16="http://schemas.microsoft.com/office/drawing/2014/main" id="{C2A92A91-F823-D1F8-25F2-CE11CB24F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3888" y="3365500"/>
              <a:ext cx="87313" cy="203200"/>
            </a:xfrm>
            <a:custGeom>
              <a:avLst/>
              <a:gdLst>
                <a:gd name="T0" fmla="*/ 17 w 34"/>
                <a:gd name="T1" fmla="*/ 0 h 78"/>
                <a:gd name="T2" fmla="*/ 34 w 34"/>
                <a:gd name="T3" fmla="*/ 64 h 78"/>
                <a:gd name="T4" fmla="*/ 0 w 34"/>
                <a:gd name="T5" fmla="*/ 64 h 78"/>
                <a:gd name="T6" fmla="*/ 1 w 34"/>
                <a:gd name="T7" fmla="*/ 53 h 78"/>
                <a:gd name="T8" fmla="*/ 10 w 34"/>
                <a:gd name="T9" fmla="*/ 12 h 78"/>
                <a:gd name="T10" fmla="*/ 17 w 34"/>
                <a:gd name="T11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78">
                  <a:moveTo>
                    <a:pt x="17" y="0"/>
                  </a:moveTo>
                  <a:cubicBezTo>
                    <a:pt x="29" y="20"/>
                    <a:pt x="28" y="43"/>
                    <a:pt x="34" y="64"/>
                  </a:cubicBezTo>
                  <a:cubicBezTo>
                    <a:pt x="24" y="78"/>
                    <a:pt x="10" y="78"/>
                    <a:pt x="0" y="64"/>
                  </a:cubicBezTo>
                  <a:cubicBezTo>
                    <a:pt x="1" y="60"/>
                    <a:pt x="1" y="57"/>
                    <a:pt x="1" y="53"/>
                  </a:cubicBezTo>
                  <a:cubicBezTo>
                    <a:pt x="7" y="40"/>
                    <a:pt x="9" y="26"/>
                    <a:pt x="10" y="12"/>
                  </a:cubicBezTo>
                  <a:cubicBezTo>
                    <a:pt x="10" y="6"/>
                    <a:pt x="12" y="3"/>
                    <a:pt x="17" y="0"/>
                  </a:cubicBezTo>
                  <a:close/>
                </a:path>
              </a:pathLst>
            </a:custGeom>
            <a:solidFill>
              <a:srgbClr val="E96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4" name="Freeform 83">
              <a:extLst>
                <a:ext uri="{FF2B5EF4-FFF2-40B4-BE49-F238E27FC236}">
                  <a16:creationId xmlns:a16="http://schemas.microsoft.com/office/drawing/2014/main" id="{89980832-B83E-8EC9-FE1D-A81A8C4B8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600" y="3409950"/>
              <a:ext cx="90488" cy="215900"/>
            </a:xfrm>
            <a:custGeom>
              <a:avLst/>
              <a:gdLst>
                <a:gd name="T0" fmla="*/ 1 w 35"/>
                <a:gd name="T1" fmla="*/ 83 h 83"/>
                <a:gd name="T2" fmla="*/ 10 w 35"/>
                <a:gd name="T3" fmla="*/ 28 h 83"/>
                <a:gd name="T4" fmla="*/ 17 w 35"/>
                <a:gd name="T5" fmla="*/ 0 h 83"/>
                <a:gd name="T6" fmla="*/ 28 w 35"/>
                <a:gd name="T7" fmla="*/ 39 h 83"/>
                <a:gd name="T8" fmla="*/ 35 w 35"/>
                <a:gd name="T9" fmla="*/ 83 h 83"/>
                <a:gd name="T10" fmla="*/ 1 w 35"/>
                <a:gd name="T11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83">
                  <a:moveTo>
                    <a:pt x="1" y="83"/>
                  </a:moveTo>
                  <a:cubicBezTo>
                    <a:pt x="0" y="64"/>
                    <a:pt x="9" y="47"/>
                    <a:pt x="10" y="28"/>
                  </a:cubicBezTo>
                  <a:cubicBezTo>
                    <a:pt x="12" y="18"/>
                    <a:pt x="14" y="9"/>
                    <a:pt x="17" y="0"/>
                  </a:cubicBezTo>
                  <a:cubicBezTo>
                    <a:pt x="26" y="11"/>
                    <a:pt x="21" y="27"/>
                    <a:pt x="28" y="39"/>
                  </a:cubicBezTo>
                  <a:cubicBezTo>
                    <a:pt x="31" y="54"/>
                    <a:pt x="33" y="68"/>
                    <a:pt x="35" y="83"/>
                  </a:cubicBezTo>
                  <a:cubicBezTo>
                    <a:pt x="24" y="83"/>
                    <a:pt x="12" y="83"/>
                    <a:pt x="1" y="83"/>
                  </a:cubicBezTo>
                  <a:close/>
                </a:path>
              </a:pathLst>
            </a:custGeom>
            <a:solidFill>
              <a:srgbClr val="5C2F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lipse 7">
            <a:extLst>
              <a:ext uri="{FF2B5EF4-FFF2-40B4-BE49-F238E27FC236}">
                <a16:creationId xmlns:a16="http://schemas.microsoft.com/office/drawing/2014/main" id="{B2A49900-AB8A-41D2-9815-B8181BEAA1CB}"/>
              </a:ext>
            </a:extLst>
          </p:cNvPr>
          <p:cNvSpPr/>
          <p:nvPr/>
        </p:nvSpPr>
        <p:spPr>
          <a:xfrm>
            <a:off x="4278449" y="4797723"/>
            <a:ext cx="3137229" cy="177683"/>
          </a:xfrm>
          <a:prstGeom prst="ellipse">
            <a:avLst/>
          </a:prstGeom>
          <a:solidFill>
            <a:srgbClr val="E94B31">
              <a:alpha val="52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PE"/>
          </a:p>
        </p:txBody>
      </p:sp>
      <p:sp>
        <p:nvSpPr>
          <p:cNvPr id="10" name="Google Shape;263;p42"/>
          <p:cNvSpPr txBox="1">
            <a:spLocks/>
          </p:cNvSpPr>
          <p:nvPr/>
        </p:nvSpPr>
        <p:spPr>
          <a:xfrm>
            <a:off x="2537850" y="273745"/>
            <a:ext cx="4068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3600" b="1" i="0" u="none" strike="noStrike" cap="none">
                <a:solidFill>
                  <a:srgbClr val="27348B"/>
                </a:solidFill>
                <a:latin typeface="DM Sans"/>
                <a:ea typeface="DM Sans"/>
                <a:cs typeface="DM Sans"/>
                <a:sym typeface="DM Sans"/>
              </a:defRPr>
            </a:lvl1pPr>
            <a:lvl2pPr marR="0" lvl="1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2pPr>
            <a:lvl3pPr marR="0" lvl="2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3pPr>
            <a:lvl4pPr marR="0" lvl="3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4pPr>
            <a:lvl5pPr marR="0" lvl="4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5pPr>
            <a:lvl6pPr marR="0" lvl="5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6pPr>
            <a:lvl7pPr marR="0" lvl="6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7pPr>
            <a:lvl8pPr marR="0" lvl="7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8pPr>
            <a:lvl9pPr marR="0" lvl="8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  <a:defRPr sz="4800" b="1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defRPr>
            </a:lvl9pPr>
          </a:lstStyle>
          <a:p>
            <a:r>
              <a:rPr lang="es-PE" sz="4800" b="0" dirty="0">
                <a:solidFill>
                  <a:srgbClr val="67BB8C"/>
                </a:solidFill>
                <a:latin typeface="Gochi Hand" panose="020B0604020202020204" charset="0"/>
                <a:cs typeface="Rubik" panose="020B0604020202020204" charset="-79"/>
              </a:rPr>
              <a:t>Fuentes</a:t>
            </a:r>
          </a:p>
        </p:txBody>
      </p:sp>
      <p:sp>
        <p:nvSpPr>
          <p:cNvPr id="12" name="Google Shape;270;p42"/>
          <p:cNvSpPr txBox="1"/>
          <p:nvPr/>
        </p:nvSpPr>
        <p:spPr>
          <a:xfrm>
            <a:off x="877424" y="1493268"/>
            <a:ext cx="4157664" cy="424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s-PE" sz="1600" b="1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rPr>
              <a:t>ELABORADO POR : </a:t>
            </a:r>
            <a:r>
              <a:rPr lang="es-PE" sz="1600" dirty="0" smtClean="0">
                <a:solidFill>
                  <a:srgbClr val="68BDD8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plantillaspowerpoint.org</a:t>
            </a:r>
            <a:endParaRPr lang="es-PE" sz="1600" dirty="0">
              <a:solidFill>
                <a:srgbClr val="68BDD8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Montserrat"/>
            </a:endParaRPr>
          </a:p>
          <a:p>
            <a:pPr lvl="0"/>
            <a:endParaRPr sz="1600" b="1" dirty="0">
              <a:solidFill>
                <a:srgbClr val="C00000"/>
              </a:solidFill>
              <a:latin typeface="Gochi Hand" panose="020B0604020202020204" charset="0"/>
              <a:ea typeface="Rubik"/>
              <a:cs typeface="Rubik"/>
              <a:sym typeface="Rubik"/>
            </a:endParaRPr>
          </a:p>
        </p:txBody>
      </p:sp>
      <p:grpSp>
        <p:nvGrpSpPr>
          <p:cNvPr id="4" name="Grupo 3">
            <a:extLst>
              <a:ext uri="{FF2B5EF4-FFF2-40B4-BE49-F238E27FC236}">
                <a16:creationId xmlns:a16="http://schemas.microsoft.com/office/drawing/2014/main" id="{ADD76EE0-86EE-4091-9946-7B9B8D3CFA51}"/>
              </a:ext>
            </a:extLst>
          </p:cNvPr>
          <p:cNvGrpSpPr/>
          <p:nvPr/>
        </p:nvGrpSpPr>
        <p:grpSpPr>
          <a:xfrm>
            <a:off x="877424" y="2247648"/>
            <a:ext cx="2989182" cy="1594553"/>
            <a:chOff x="877424" y="2601843"/>
            <a:chExt cx="2989182" cy="1594553"/>
          </a:xfrm>
        </p:grpSpPr>
        <p:sp>
          <p:nvSpPr>
            <p:cNvPr id="14" name="Google Shape;272;p42"/>
            <p:cNvSpPr txBox="1"/>
            <p:nvPr/>
          </p:nvSpPr>
          <p:spPr>
            <a:xfrm>
              <a:off x="877424" y="2601843"/>
              <a:ext cx="2117100" cy="3087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lvl="0"/>
              <a:r>
                <a:rPr lang="es-PE" sz="1600" b="1" dirty="0">
                  <a:solidFill>
                    <a:srgbClr val="67BB8C"/>
                  </a:solidFill>
                  <a:latin typeface="Gochi Hand" panose="020B0604020202020204" charset="0"/>
                  <a:ea typeface="Rubik"/>
                  <a:cs typeface="Rubik"/>
                  <a:sym typeface="Rubik"/>
                </a:rPr>
                <a:t>IMAGES</a:t>
              </a:r>
              <a:r>
                <a:rPr lang="en" sz="1600" b="1" dirty="0">
                  <a:solidFill>
                    <a:srgbClr val="67BB8C"/>
                  </a:solidFill>
                  <a:latin typeface="Gochi Hand" panose="020B0604020202020204" charset="0"/>
                  <a:ea typeface="Rubik"/>
                  <a:cs typeface="Rubik"/>
                  <a:sym typeface="Rubik"/>
                </a:rPr>
                <a:t> :</a:t>
              </a:r>
              <a:endParaRPr sz="1600" b="1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endParaRPr>
            </a:p>
          </p:txBody>
        </p:sp>
        <p:sp>
          <p:nvSpPr>
            <p:cNvPr id="15" name="Google Shape;273;p42"/>
            <p:cNvSpPr txBox="1"/>
            <p:nvPr/>
          </p:nvSpPr>
          <p:spPr>
            <a:xfrm>
              <a:off x="877424" y="2910468"/>
              <a:ext cx="2989182" cy="128592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285743" indent="-285743">
                <a:buFont typeface="Arial" panose="020B0604020202020204" pitchFamily="34" charset="0"/>
                <a:buChar char="•"/>
              </a:pPr>
              <a:r>
                <a:rPr lang="es-PE" sz="1500" dirty="0">
                  <a:solidFill>
                    <a:srgbClr val="68BDD8"/>
                  </a:solidFill>
                  <a:latin typeface="+mn-lt"/>
                  <a:ea typeface="Montserrat"/>
                  <a:cs typeface="Montserrat"/>
                  <a:sym typeface="Montserrat"/>
                </a:rPr>
                <a:t>unsplash.com</a:t>
              </a:r>
            </a:p>
            <a:p>
              <a:endParaRPr lang="es-PE" sz="1500" dirty="0">
                <a:solidFill>
                  <a:srgbClr val="68BDD8"/>
                </a:solidFill>
                <a:latin typeface="+mn-lt"/>
                <a:ea typeface="Montserrat"/>
                <a:cs typeface="Montserrat"/>
                <a:sym typeface="Montserrat"/>
              </a:endParaRPr>
            </a:p>
          </p:txBody>
        </p:sp>
      </p:grpSp>
      <p:sp>
        <p:nvSpPr>
          <p:cNvPr id="16" name="Google Shape;274;p42"/>
          <p:cNvSpPr txBox="1"/>
          <p:nvPr/>
        </p:nvSpPr>
        <p:spPr>
          <a:xfrm>
            <a:off x="877424" y="3203171"/>
            <a:ext cx="2117100" cy="30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" sz="1600" dirty="0">
                <a:solidFill>
                  <a:srgbClr val="67BB8C"/>
                </a:solidFill>
                <a:latin typeface="Gochi Hand" panose="020B0604020202020204" charset="0"/>
                <a:ea typeface="Rubik"/>
                <a:cs typeface="Rubik"/>
                <a:sym typeface="Rubik"/>
              </a:rPr>
              <a:t>FONTS :</a:t>
            </a:r>
            <a:endParaRPr sz="1600" dirty="0">
              <a:solidFill>
                <a:srgbClr val="67BB8C"/>
              </a:solidFill>
              <a:latin typeface="Gochi Hand" panose="020B0604020202020204" charset="0"/>
              <a:ea typeface="Rubik"/>
              <a:cs typeface="Rubik"/>
              <a:sym typeface="Rubik"/>
            </a:endParaRPr>
          </a:p>
        </p:txBody>
      </p:sp>
      <p:sp>
        <p:nvSpPr>
          <p:cNvPr id="17" name="Google Shape;275;p42"/>
          <p:cNvSpPr txBox="1"/>
          <p:nvPr/>
        </p:nvSpPr>
        <p:spPr>
          <a:xfrm>
            <a:off x="877424" y="3511796"/>
            <a:ext cx="2645376" cy="6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s-PE" sz="1200" dirty="0">
                <a:solidFill>
                  <a:srgbClr val="45A8D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Gochi Hand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s-PE" sz="1200" dirty="0">
                <a:solidFill>
                  <a:srgbClr val="45A8DE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  <a:sym typeface="Montserrat"/>
              </a:rPr>
              <a:t>Open Sans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s-PE" sz="1100" dirty="0">
              <a:solidFill>
                <a:srgbClr val="68BDD8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  <a:sym typeface="Montserrat"/>
            </a:endParaRPr>
          </a:p>
        </p:txBody>
      </p:sp>
      <p:pic>
        <p:nvPicPr>
          <p:cNvPr id="5" name="Imagen 4">
            <a:extLst>
              <a:ext uri="{FF2B5EF4-FFF2-40B4-BE49-F238E27FC236}">
                <a16:creationId xmlns:a16="http://schemas.microsoft.com/office/drawing/2014/main" id="{26A1F964-1384-4B6B-9C2D-D7EDDC3BD8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31153" y="2019787"/>
            <a:ext cx="3431822" cy="2675467"/>
          </a:xfrm>
          <a:prstGeom prst="rect">
            <a:avLst/>
          </a:prstGeom>
        </p:spPr>
      </p:pic>
      <p:pic>
        <p:nvPicPr>
          <p:cNvPr id="20" name="Imagen 19">
            <a:extLst>
              <a:ext uri="{FF2B5EF4-FFF2-40B4-BE49-F238E27FC236}">
                <a16:creationId xmlns:a16="http://schemas.microsoft.com/office/drawing/2014/main" id="{D848BE7B-45A4-405F-8ACE-4F06075CAD8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4589" y="433627"/>
            <a:ext cx="1965523" cy="252936"/>
          </a:xfrm>
          <a:prstGeom prst="rect">
            <a:avLst/>
          </a:prstGeom>
        </p:spPr>
      </p:pic>
      <p:pic>
        <p:nvPicPr>
          <p:cNvPr id="21" name="Imagen 20">
            <a:extLst>
              <a:ext uri="{FF2B5EF4-FFF2-40B4-BE49-F238E27FC236}">
                <a16:creationId xmlns:a16="http://schemas.microsoft.com/office/drawing/2014/main" id="{7166924C-9000-471A-A505-F684AB0BBB4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43888" y="388332"/>
            <a:ext cx="1965523" cy="2529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642731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52569" y="384350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RESOURCES</a:t>
            </a:r>
            <a:endParaRPr dirty="0">
              <a:solidFill>
                <a:srgbClr val="0EAAA3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6784ED0A-39D0-4236-98F5-314F6557BCB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2569" y="949569"/>
            <a:ext cx="1667964" cy="2418751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26BC6CC2-B175-4825-845F-FB560E6827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5316" y="3656680"/>
            <a:ext cx="3037145" cy="1376915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EAAA5F36-A0AA-433F-86C3-873FC5140B6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469558" y="3276759"/>
            <a:ext cx="2720622" cy="1772356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7E9CC76C-2884-438F-A21B-0859B4B2CB8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07630" y="831950"/>
            <a:ext cx="2612288" cy="2458915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AE48296A-C176-4BEF-9C3D-CD50205A4F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07015" y="807069"/>
            <a:ext cx="3849416" cy="2020575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3EF25B14-F5E2-4831-B80F-C92C6293005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823610" y="3109971"/>
            <a:ext cx="1902042" cy="1917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341308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52569" y="384350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RESOURCES</a:t>
            </a:r>
            <a:endParaRPr dirty="0">
              <a:solidFill>
                <a:srgbClr val="0EAAA3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F1910E1F-6C71-4920-AF2F-555DADD83EE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4841" y="2978259"/>
            <a:ext cx="1185333" cy="2111022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BEE1C195-20FF-4679-BF5C-88A843275E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74841" y="1303564"/>
            <a:ext cx="2653709" cy="1203081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4EA60C2A-8B3B-4B44-A2DC-17415A533B8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66994" y="2978259"/>
            <a:ext cx="2323112" cy="1811111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6BAA5E68-FBF4-488B-BF4B-981E34DF349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762695" y="4175640"/>
            <a:ext cx="3228622" cy="801511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4121AA28-3222-4CDA-83CB-BBB4B0A5A14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65736" y="3407588"/>
            <a:ext cx="1321329" cy="1536103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F158E777-3AB4-4D8B-9ECC-EEE32C5855F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283330" y="1351802"/>
            <a:ext cx="1288670" cy="1390650"/>
          </a:xfrm>
          <a:prstGeom prst="rect">
            <a:avLst/>
          </a:prstGeom>
        </p:spPr>
      </p:pic>
      <p:pic>
        <p:nvPicPr>
          <p:cNvPr id="15" name="Imagen 14">
            <a:extLst>
              <a:ext uri="{FF2B5EF4-FFF2-40B4-BE49-F238E27FC236}">
                <a16:creationId xmlns:a16="http://schemas.microsoft.com/office/drawing/2014/main" id="{C9DD59F8-CED9-4658-8DD0-516DE3CFF4D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829869" y="1263943"/>
            <a:ext cx="1131241" cy="1382627"/>
          </a:xfrm>
          <a:prstGeom prst="rect">
            <a:avLst/>
          </a:prstGeom>
        </p:spPr>
      </p:pic>
      <p:pic>
        <p:nvPicPr>
          <p:cNvPr id="17" name="Imagen 16">
            <a:extLst>
              <a:ext uri="{FF2B5EF4-FFF2-40B4-BE49-F238E27FC236}">
                <a16:creationId xmlns:a16="http://schemas.microsoft.com/office/drawing/2014/main" id="{9E3772AF-E189-4E55-B8AF-74952274583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78953" y="2549357"/>
            <a:ext cx="2912640" cy="1618133"/>
          </a:xfrm>
          <a:prstGeom prst="rect">
            <a:avLst/>
          </a:prstGeom>
        </p:spPr>
      </p:pic>
      <p:pic>
        <p:nvPicPr>
          <p:cNvPr id="19" name="Imagen 18">
            <a:extLst>
              <a:ext uri="{FF2B5EF4-FFF2-40B4-BE49-F238E27FC236}">
                <a16:creationId xmlns:a16="http://schemas.microsoft.com/office/drawing/2014/main" id="{D4C9F5F0-94B5-4E06-A25A-D94DF164F8D9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4698539" y="485455"/>
            <a:ext cx="4210756" cy="54186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057544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1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p54"/>
          <p:cNvSpPr txBox="1">
            <a:spLocks noGrp="1"/>
          </p:cNvSpPr>
          <p:nvPr>
            <p:ph type="title"/>
          </p:nvPr>
        </p:nvSpPr>
        <p:spPr>
          <a:xfrm>
            <a:off x="452569" y="384350"/>
            <a:ext cx="43773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rgbClr val="0EAAA3"/>
                </a:solidFill>
              </a:rPr>
              <a:t>RESOURCES</a:t>
            </a:r>
            <a:endParaRPr dirty="0">
              <a:solidFill>
                <a:srgbClr val="0EAAA3"/>
              </a:solidFill>
            </a:endParaRPr>
          </a:p>
        </p:txBody>
      </p:sp>
      <p:pic>
        <p:nvPicPr>
          <p:cNvPr id="3" name="Imagen 2">
            <a:extLst>
              <a:ext uri="{FF2B5EF4-FFF2-40B4-BE49-F238E27FC236}">
                <a16:creationId xmlns:a16="http://schemas.microsoft.com/office/drawing/2014/main" id="{D1BF07B6-977B-4EE2-ABB2-CF4C958AF2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8707" y="1248669"/>
            <a:ext cx="3008924" cy="3719364"/>
          </a:xfrm>
          <a:prstGeom prst="rect">
            <a:avLst/>
          </a:prstGeom>
        </p:spPr>
      </p:pic>
      <p:pic>
        <p:nvPicPr>
          <p:cNvPr id="5" name="Imagen 4">
            <a:extLst>
              <a:ext uri="{FF2B5EF4-FFF2-40B4-BE49-F238E27FC236}">
                <a16:creationId xmlns:a16="http://schemas.microsoft.com/office/drawing/2014/main" id="{FF2F678D-4E2A-4979-B3B6-F456DFAD29A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517373" y="2799264"/>
            <a:ext cx="2230463" cy="2168769"/>
          </a:xfrm>
          <a:prstGeom prst="rect">
            <a:avLst/>
          </a:prstGeom>
        </p:spPr>
      </p:pic>
      <p:pic>
        <p:nvPicPr>
          <p:cNvPr id="7" name="Imagen 6">
            <a:extLst>
              <a:ext uri="{FF2B5EF4-FFF2-40B4-BE49-F238E27FC236}">
                <a16:creationId xmlns:a16="http://schemas.microsoft.com/office/drawing/2014/main" id="{A08E31FF-E130-41D2-B600-33C7180A30B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42689" y="3470031"/>
            <a:ext cx="2492604" cy="1498002"/>
          </a:xfrm>
          <a:prstGeom prst="rect">
            <a:avLst/>
          </a:prstGeom>
        </p:spPr>
      </p:pic>
      <p:pic>
        <p:nvPicPr>
          <p:cNvPr id="9" name="Imagen 8">
            <a:extLst>
              <a:ext uri="{FF2B5EF4-FFF2-40B4-BE49-F238E27FC236}">
                <a16:creationId xmlns:a16="http://schemas.microsoft.com/office/drawing/2014/main" id="{4B29FA85-9EB9-473F-80E4-EE1E0441631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588991" y="562654"/>
            <a:ext cx="1422400" cy="2540000"/>
          </a:xfrm>
          <a:prstGeom prst="rect">
            <a:avLst/>
          </a:prstGeom>
        </p:spPr>
      </p:pic>
      <p:pic>
        <p:nvPicPr>
          <p:cNvPr id="11" name="Imagen 10">
            <a:extLst>
              <a:ext uri="{FF2B5EF4-FFF2-40B4-BE49-F238E27FC236}">
                <a16:creationId xmlns:a16="http://schemas.microsoft.com/office/drawing/2014/main" id="{06F0FEB7-BA0F-4A58-9D5C-608870AEC34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826371" y="1652827"/>
            <a:ext cx="1842408" cy="1449827"/>
          </a:xfrm>
          <a:prstGeom prst="rect">
            <a:avLst/>
          </a:prstGeom>
        </p:spPr>
      </p:pic>
      <p:pic>
        <p:nvPicPr>
          <p:cNvPr id="13" name="Imagen 12">
            <a:extLst>
              <a:ext uri="{FF2B5EF4-FFF2-40B4-BE49-F238E27FC236}">
                <a16:creationId xmlns:a16="http://schemas.microsoft.com/office/drawing/2014/main" id="{624F360B-5EEC-4EF0-9B57-C642B5AD31C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653747" y="1117994"/>
            <a:ext cx="2094089" cy="1395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952691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4584052" y="1119114"/>
            <a:ext cx="392362" cy="393521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3954987" y="1172014"/>
            <a:ext cx="392360" cy="287720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4585617" y="3390154"/>
            <a:ext cx="234850" cy="530924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7189301" y="2740919"/>
            <a:ext cx="169248" cy="377049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3950269" y="3481431"/>
            <a:ext cx="348370" cy="348370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5809057" y="2731879"/>
            <a:ext cx="345584" cy="340042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8297775" y="2700424"/>
            <a:ext cx="348370" cy="347351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5213118" y="1139037"/>
            <a:ext cx="353675" cy="35367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5803263" y="1139036"/>
            <a:ext cx="354146" cy="353676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5107445" y="3464237"/>
            <a:ext cx="384887" cy="382757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6394019" y="1102959"/>
            <a:ext cx="425550" cy="425831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7056413" y="1068226"/>
            <a:ext cx="354976" cy="495296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5779309" y="3450719"/>
            <a:ext cx="289343" cy="409794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4603152" y="2725655"/>
            <a:ext cx="411510" cy="352491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3300880" y="2658935"/>
            <a:ext cx="395501" cy="370225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3282176" y="3460062"/>
            <a:ext cx="381115" cy="38111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7595019" y="1154510"/>
            <a:ext cx="413882" cy="409565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8199615" y="1154560"/>
            <a:ext cx="408433" cy="410287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7022605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6366323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7678886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8335167" y="3433520"/>
            <a:ext cx="358611" cy="426993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122" name="Google Shape;6000;p67"/>
          <p:cNvSpPr/>
          <p:nvPr/>
        </p:nvSpPr>
        <p:spPr>
          <a:xfrm>
            <a:off x="3263396" y="1109077"/>
            <a:ext cx="453184" cy="462359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51" name="Google Shape;6029;p67"/>
          <p:cNvGrpSpPr/>
          <p:nvPr/>
        </p:nvGrpSpPr>
        <p:grpSpPr>
          <a:xfrm>
            <a:off x="7025860" y="4064924"/>
            <a:ext cx="303110" cy="420181"/>
            <a:chOff x="-38860325" y="3221750"/>
            <a:chExt cx="228425" cy="316650"/>
          </a:xfrm>
          <a:solidFill>
            <a:srgbClr val="F7C42B"/>
          </a:solidFill>
        </p:grpSpPr>
        <p:sp>
          <p:nvSpPr>
            <p:cNvPr id="152" name="Google Shape;6030;p67"/>
            <p:cNvSpPr/>
            <p:nvPr/>
          </p:nvSpPr>
          <p:spPr>
            <a:xfrm>
              <a:off x="-38735875" y="3222550"/>
              <a:ext cx="103975" cy="123675"/>
            </a:xfrm>
            <a:custGeom>
              <a:avLst/>
              <a:gdLst/>
              <a:ahLst/>
              <a:cxnLst/>
              <a:rect l="l" t="t" r="r" b="b"/>
              <a:pathLst>
                <a:path w="4159" h="4947" extrusionOk="0">
                  <a:moveTo>
                    <a:pt x="0" y="0"/>
                  </a:moveTo>
                  <a:lnTo>
                    <a:pt x="0" y="2552"/>
                  </a:lnTo>
                  <a:cubicBezTo>
                    <a:pt x="473" y="2710"/>
                    <a:pt x="851" y="3182"/>
                    <a:pt x="851" y="3750"/>
                  </a:cubicBezTo>
                  <a:lnTo>
                    <a:pt x="851" y="4947"/>
                  </a:lnTo>
                  <a:lnTo>
                    <a:pt x="4159" y="4947"/>
                  </a:lnTo>
                  <a:lnTo>
                    <a:pt x="4159" y="3687"/>
                  </a:lnTo>
                  <a:cubicBezTo>
                    <a:pt x="4159" y="1639"/>
                    <a:pt x="2489" y="0"/>
                    <a:pt x="4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3" name="Google Shape;6031;p67"/>
            <p:cNvSpPr/>
            <p:nvPr/>
          </p:nvSpPr>
          <p:spPr>
            <a:xfrm>
              <a:off x="-38756375" y="3302875"/>
              <a:ext cx="22075" cy="63050"/>
            </a:xfrm>
            <a:custGeom>
              <a:avLst/>
              <a:gdLst/>
              <a:ahLst/>
              <a:cxnLst/>
              <a:rect l="l" t="t" r="r" b="b"/>
              <a:pathLst>
                <a:path w="883" h="2522" extrusionOk="0">
                  <a:moveTo>
                    <a:pt x="474" y="1"/>
                  </a:moveTo>
                  <a:cubicBezTo>
                    <a:pt x="253" y="1"/>
                    <a:pt x="95" y="222"/>
                    <a:pt x="95" y="442"/>
                  </a:cubicBezTo>
                  <a:lnTo>
                    <a:pt x="95" y="2112"/>
                  </a:lnTo>
                  <a:cubicBezTo>
                    <a:pt x="1" y="2332"/>
                    <a:pt x="190" y="2521"/>
                    <a:pt x="442" y="2521"/>
                  </a:cubicBezTo>
                  <a:cubicBezTo>
                    <a:pt x="663" y="2521"/>
                    <a:pt x="820" y="2332"/>
                    <a:pt x="883" y="2112"/>
                  </a:cubicBezTo>
                  <a:lnTo>
                    <a:pt x="883" y="442"/>
                  </a:lnTo>
                  <a:cubicBezTo>
                    <a:pt x="883" y="222"/>
                    <a:pt x="663" y="64"/>
                    <a:pt x="4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4" name="Google Shape;6032;p67"/>
            <p:cNvSpPr/>
            <p:nvPr/>
          </p:nvSpPr>
          <p:spPr>
            <a:xfrm>
              <a:off x="-38859550" y="3221750"/>
              <a:ext cx="103200" cy="122900"/>
            </a:xfrm>
            <a:custGeom>
              <a:avLst/>
              <a:gdLst/>
              <a:ahLst/>
              <a:cxnLst/>
              <a:rect l="l" t="t" r="r" b="b"/>
              <a:pathLst>
                <a:path w="4128" h="4916" extrusionOk="0">
                  <a:moveTo>
                    <a:pt x="3687" y="1"/>
                  </a:moveTo>
                  <a:cubicBezTo>
                    <a:pt x="1671" y="1"/>
                    <a:pt x="1" y="1639"/>
                    <a:pt x="1" y="3687"/>
                  </a:cubicBezTo>
                  <a:lnTo>
                    <a:pt x="1" y="4916"/>
                  </a:lnTo>
                  <a:lnTo>
                    <a:pt x="3309" y="4916"/>
                  </a:lnTo>
                  <a:lnTo>
                    <a:pt x="3309" y="3687"/>
                  </a:lnTo>
                  <a:cubicBezTo>
                    <a:pt x="3309" y="3151"/>
                    <a:pt x="3655" y="2710"/>
                    <a:pt x="4128" y="2521"/>
                  </a:cubicBezTo>
                  <a:lnTo>
                    <a:pt x="412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55" name="Google Shape;6033;p67"/>
            <p:cNvSpPr/>
            <p:nvPr/>
          </p:nvSpPr>
          <p:spPr>
            <a:xfrm>
              <a:off x="-38860325" y="3367475"/>
              <a:ext cx="228425" cy="170925"/>
            </a:xfrm>
            <a:custGeom>
              <a:avLst/>
              <a:gdLst/>
              <a:ahLst/>
              <a:cxnLst/>
              <a:rect l="l" t="t" r="r" b="b"/>
              <a:pathLst>
                <a:path w="9137" h="6837" extrusionOk="0">
                  <a:moveTo>
                    <a:pt x="0" y="0"/>
                  </a:moveTo>
                  <a:lnTo>
                    <a:pt x="0" y="3151"/>
                  </a:lnTo>
                  <a:cubicBezTo>
                    <a:pt x="0" y="5199"/>
                    <a:pt x="1639" y="6837"/>
                    <a:pt x="3686" y="6837"/>
                  </a:cubicBezTo>
                  <a:lnTo>
                    <a:pt x="5356" y="6837"/>
                  </a:lnTo>
                  <a:cubicBezTo>
                    <a:pt x="7467" y="6837"/>
                    <a:pt x="9137" y="5199"/>
                    <a:pt x="9137" y="3151"/>
                  </a:cubicBezTo>
                  <a:lnTo>
                    <a:pt x="9137" y="0"/>
                  </a:lnTo>
                  <a:lnTo>
                    <a:pt x="5734" y="0"/>
                  </a:lnTo>
                  <a:cubicBezTo>
                    <a:pt x="5577" y="473"/>
                    <a:pt x="5104" y="819"/>
                    <a:pt x="4568" y="819"/>
                  </a:cubicBezTo>
                  <a:cubicBezTo>
                    <a:pt x="4001" y="819"/>
                    <a:pt x="3560" y="473"/>
                    <a:pt x="337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88" name="Google Shape;6066;p67"/>
          <p:cNvGrpSpPr/>
          <p:nvPr/>
        </p:nvGrpSpPr>
        <p:grpSpPr>
          <a:xfrm>
            <a:off x="3235350" y="1800670"/>
            <a:ext cx="483152" cy="480761"/>
            <a:chOff x="-38538975" y="3954250"/>
            <a:chExt cx="318225" cy="316650"/>
          </a:xfrm>
          <a:solidFill>
            <a:srgbClr val="F7C42B"/>
          </a:solidFill>
        </p:grpSpPr>
        <p:sp>
          <p:nvSpPr>
            <p:cNvPr id="189" name="Google Shape;6067;p67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0" name="Google Shape;6068;p67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53" name="Google Shape;5976;p67"/>
          <p:cNvGrpSpPr/>
          <p:nvPr/>
        </p:nvGrpSpPr>
        <p:grpSpPr>
          <a:xfrm>
            <a:off x="3299914" y="4214192"/>
            <a:ext cx="371546" cy="331550"/>
            <a:chOff x="-42996150" y="3612600"/>
            <a:chExt cx="323750" cy="288900"/>
          </a:xfrm>
          <a:solidFill>
            <a:srgbClr val="F7C42B"/>
          </a:solidFill>
        </p:grpSpPr>
        <p:sp>
          <p:nvSpPr>
            <p:cNvPr id="99" name="Google Shape;5977;p67"/>
            <p:cNvSpPr/>
            <p:nvPr/>
          </p:nvSpPr>
          <p:spPr>
            <a:xfrm>
              <a:off x="-42914225" y="3612600"/>
              <a:ext cx="241825" cy="239275"/>
            </a:xfrm>
            <a:custGeom>
              <a:avLst/>
              <a:gdLst/>
              <a:ahLst/>
              <a:cxnLst/>
              <a:rect l="l" t="t" r="r" b="b"/>
              <a:pathLst>
                <a:path w="9673" h="9571" extrusionOk="0">
                  <a:moveTo>
                    <a:pt x="5963" y="1"/>
                  </a:moveTo>
                  <a:cubicBezTo>
                    <a:pt x="5661" y="1"/>
                    <a:pt x="5365" y="127"/>
                    <a:pt x="5136" y="371"/>
                  </a:cubicBezTo>
                  <a:lnTo>
                    <a:pt x="0" y="5507"/>
                  </a:lnTo>
                  <a:lnTo>
                    <a:pt x="4064" y="9571"/>
                  </a:lnTo>
                  <a:lnTo>
                    <a:pt x="9200" y="4436"/>
                  </a:lnTo>
                  <a:cubicBezTo>
                    <a:pt x="9672" y="3963"/>
                    <a:pt x="9672" y="3207"/>
                    <a:pt x="9200" y="2734"/>
                  </a:cubicBezTo>
                  <a:lnTo>
                    <a:pt x="6868" y="434"/>
                  </a:lnTo>
                  <a:cubicBezTo>
                    <a:pt x="6609" y="143"/>
                    <a:pt x="6283" y="1"/>
                    <a:pt x="59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0" name="Google Shape;5978;p67"/>
            <p:cNvSpPr/>
            <p:nvPr/>
          </p:nvSpPr>
          <p:spPr>
            <a:xfrm>
              <a:off x="-42946525" y="3762850"/>
              <a:ext cx="118950" cy="118950"/>
            </a:xfrm>
            <a:custGeom>
              <a:avLst/>
              <a:gdLst/>
              <a:ahLst/>
              <a:cxnLst/>
              <a:rect l="l" t="t" r="r" b="b"/>
              <a:pathLst>
                <a:path w="4758" h="4758" extrusionOk="0">
                  <a:moveTo>
                    <a:pt x="725" y="1"/>
                  </a:moveTo>
                  <a:lnTo>
                    <a:pt x="473" y="284"/>
                  </a:lnTo>
                  <a:cubicBezTo>
                    <a:pt x="253" y="505"/>
                    <a:pt x="95" y="820"/>
                    <a:pt x="95" y="1198"/>
                  </a:cubicBezTo>
                  <a:cubicBezTo>
                    <a:pt x="95" y="1450"/>
                    <a:pt x="190" y="1765"/>
                    <a:pt x="442" y="1986"/>
                  </a:cubicBezTo>
                  <a:cubicBezTo>
                    <a:pt x="631" y="2112"/>
                    <a:pt x="599" y="2458"/>
                    <a:pt x="442" y="2616"/>
                  </a:cubicBezTo>
                  <a:lnTo>
                    <a:pt x="1" y="3025"/>
                  </a:lnTo>
                  <a:lnTo>
                    <a:pt x="1733" y="4758"/>
                  </a:lnTo>
                  <a:lnTo>
                    <a:pt x="2174" y="4348"/>
                  </a:lnTo>
                  <a:cubicBezTo>
                    <a:pt x="2253" y="4270"/>
                    <a:pt x="2363" y="4230"/>
                    <a:pt x="2478" y="4230"/>
                  </a:cubicBezTo>
                  <a:cubicBezTo>
                    <a:pt x="2592" y="4230"/>
                    <a:pt x="2710" y="4270"/>
                    <a:pt x="2804" y="4348"/>
                  </a:cubicBezTo>
                  <a:cubicBezTo>
                    <a:pt x="3025" y="4569"/>
                    <a:pt x="3340" y="4695"/>
                    <a:pt x="3655" y="4695"/>
                  </a:cubicBezTo>
                  <a:cubicBezTo>
                    <a:pt x="3970" y="4695"/>
                    <a:pt x="4254" y="4569"/>
                    <a:pt x="4506" y="4348"/>
                  </a:cubicBezTo>
                  <a:lnTo>
                    <a:pt x="4758" y="4065"/>
                  </a:ln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1" name="Google Shape;5979;p67"/>
            <p:cNvSpPr/>
            <p:nvPr/>
          </p:nvSpPr>
          <p:spPr>
            <a:xfrm>
              <a:off x="-42996150" y="3855800"/>
              <a:ext cx="78000" cy="45700"/>
            </a:xfrm>
            <a:custGeom>
              <a:avLst/>
              <a:gdLst/>
              <a:ahLst/>
              <a:cxnLst/>
              <a:rect l="l" t="t" r="r" b="b"/>
              <a:pathLst>
                <a:path w="3120" h="1828" extrusionOk="0">
                  <a:moveTo>
                    <a:pt x="1450" y="0"/>
                  </a:moveTo>
                  <a:lnTo>
                    <a:pt x="253" y="1166"/>
                  </a:lnTo>
                  <a:cubicBezTo>
                    <a:pt x="1" y="1355"/>
                    <a:pt x="190" y="1828"/>
                    <a:pt x="536" y="1828"/>
                  </a:cubicBezTo>
                  <a:lnTo>
                    <a:pt x="2773" y="1828"/>
                  </a:lnTo>
                  <a:cubicBezTo>
                    <a:pt x="2931" y="1828"/>
                    <a:pt x="3025" y="1765"/>
                    <a:pt x="3120" y="1670"/>
                  </a:cubicBezTo>
                  <a:lnTo>
                    <a:pt x="145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11" name="Google Shape;5989;p67"/>
          <p:cNvGrpSpPr/>
          <p:nvPr/>
        </p:nvGrpSpPr>
        <p:grpSpPr>
          <a:xfrm>
            <a:off x="6324528" y="4126469"/>
            <a:ext cx="372406" cy="364373"/>
            <a:chOff x="-41117650" y="3605525"/>
            <a:chExt cx="324500" cy="317500"/>
          </a:xfrm>
          <a:solidFill>
            <a:srgbClr val="F7C42B"/>
          </a:solidFill>
        </p:grpSpPr>
        <p:sp>
          <p:nvSpPr>
            <p:cNvPr id="112" name="Google Shape;5990;p67"/>
            <p:cNvSpPr/>
            <p:nvPr/>
          </p:nvSpPr>
          <p:spPr>
            <a:xfrm>
              <a:off x="-41016850" y="3605525"/>
              <a:ext cx="106350" cy="105375"/>
            </a:xfrm>
            <a:custGeom>
              <a:avLst/>
              <a:gdLst/>
              <a:ahLst/>
              <a:cxnLst/>
              <a:rect l="l" t="t" r="r" b="b"/>
              <a:pathLst>
                <a:path w="4254" h="4215" extrusionOk="0">
                  <a:moveTo>
                    <a:pt x="2064" y="1"/>
                  </a:moveTo>
                  <a:cubicBezTo>
                    <a:pt x="1954" y="1"/>
                    <a:pt x="1844" y="40"/>
                    <a:pt x="1765" y="119"/>
                  </a:cubicBezTo>
                  <a:lnTo>
                    <a:pt x="1" y="1883"/>
                  </a:lnTo>
                  <a:lnTo>
                    <a:pt x="2332" y="4214"/>
                  </a:lnTo>
                  <a:lnTo>
                    <a:pt x="4096" y="2450"/>
                  </a:lnTo>
                  <a:cubicBezTo>
                    <a:pt x="4254" y="2293"/>
                    <a:pt x="4254" y="2009"/>
                    <a:pt x="4096" y="1852"/>
                  </a:cubicBezTo>
                  <a:lnTo>
                    <a:pt x="2364" y="119"/>
                  </a:lnTo>
                  <a:cubicBezTo>
                    <a:pt x="2285" y="40"/>
                    <a:pt x="2175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3" name="Google Shape;5991;p67"/>
            <p:cNvSpPr/>
            <p:nvPr/>
          </p:nvSpPr>
          <p:spPr>
            <a:xfrm>
              <a:off x="-40900275" y="3721300"/>
              <a:ext cx="107125" cy="105375"/>
            </a:xfrm>
            <a:custGeom>
              <a:avLst/>
              <a:gdLst/>
              <a:ahLst/>
              <a:cxnLst/>
              <a:rect l="l" t="t" r="r" b="b"/>
              <a:pathLst>
                <a:path w="4285" h="4215" extrusionOk="0">
                  <a:moveTo>
                    <a:pt x="2064" y="1"/>
                  </a:moveTo>
                  <a:cubicBezTo>
                    <a:pt x="1954" y="1"/>
                    <a:pt x="1843" y="40"/>
                    <a:pt x="1765" y="119"/>
                  </a:cubicBezTo>
                  <a:lnTo>
                    <a:pt x="0" y="1915"/>
                  </a:lnTo>
                  <a:lnTo>
                    <a:pt x="2300" y="4215"/>
                  </a:lnTo>
                  <a:lnTo>
                    <a:pt x="4128" y="2482"/>
                  </a:lnTo>
                  <a:cubicBezTo>
                    <a:pt x="4285" y="2324"/>
                    <a:pt x="4285" y="2072"/>
                    <a:pt x="4128" y="1915"/>
                  </a:cubicBezTo>
                  <a:lnTo>
                    <a:pt x="2363" y="119"/>
                  </a:lnTo>
                  <a:cubicBezTo>
                    <a:pt x="2285" y="40"/>
                    <a:pt x="2174" y="1"/>
                    <a:pt x="206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4" name="Google Shape;5992;p67"/>
            <p:cNvSpPr/>
            <p:nvPr/>
          </p:nvSpPr>
          <p:spPr>
            <a:xfrm>
              <a:off x="-41117650" y="3668350"/>
              <a:ext cx="262300" cy="254675"/>
            </a:xfrm>
            <a:custGeom>
              <a:avLst/>
              <a:gdLst/>
              <a:ahLst/>
              <a:cxnLst/>
              <a:rect l="l" t="t" r="r" b="b"/>
              <a:pathLst>
                <a:path w="10492" h="10187" extrusionOk="0">
                  <a:moveTo>
                    <a:pt x="3497" y="0"/>
                  </a:moveTo>
                  <a:lnTo>
                    <a:pt x="1764" y="1733"/>
                  </a:lnTo>
                  <a:cubicBezTo>
                    <a:pt x="1166" y="2332"/>
                    <a:pt x="725" y="3088"/>
                    <a:pt x="504" y="3812"/>
                  </a:cubicBezTo>
                  <a:cubicBezTo>
                    <a:pt x="0" y="5514"/>
                    <a:pt x="410" y="7404"/>
                    <a:pt x="1764" y="8759"/>
                  </a:cubicBezTo>
                  <a:cubicBezTo>
                    <a:pt x="2667" y="9661"/>
                    <a:pt x="3919" y="10187"/>
                    <a:pt x="5273" y="10187"/>
                  </a:cubicBezTo>
                  <a:cubicBezTo>
                    <a:pt x="5384" y="10187"/>
                    <a:pt x="5496" y="10183"/>
                    <a:pt x="5608" y="10176"/>
                  </a:cubicBezTo>
                  <a:cubicBezTo>
                    <a:pt x="6679" y="10082"/>
                    <a:pt x="7876" y="9609"/>
                    <a:pt x="8758" y="8759"/>
                  </a:cubicBezTo>
                  <a:lnTo>
                    <a:pt x="10491" y="7026"/>
                  </a:lnTo>
                  <a:lnTo>
                    <a:pt x="8191" y="4694"/>
                  </a:lnTo>
                  <a:lnTo>
                    <a:pt x="6396" y="6396"/>
                  </a:lnTo>
                  <a:cubicBezTo>
                    <a:pt x="6077" y="6715"/>
                    <a:pt x="5645" y="6880"/>
                    <a:pt x="5214" y="6880"/>
                  </a:cubicBezTo>
                  <a:cubicBezTo>
                    <a:pt x="4794" y="6880"/>
                    <a:pt x="4375" y="6722"/>
                    <a:pt x="4064" y="6396"/>
                  </a:cubicBezTo>
                  <a:cubicBezTo>
                    <a:pt x="3434" y="5766"/>
                    <a:pt x="3434" y="4694"/>
                    <a:pt x="4064" y="4064"/>
                  </a:cubicBezTo>
                  <a:lnTo>
                    <a:pt x="5797" y="2332"/>
                  </a:lnTo>
                  <a:lnTo>
                    <a:pt x="349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29" name="Google Shape;6007;p67"/>
          <p:cNvGrpSpPr/>
          <p:nvPr/>
        </p:nvGrpSpPr>
        <p:grpSpPr>
          <a:xfrm>
            <a:off x="3964162" y="4157040"/>
            <a:ext cx="352265" cy="356769"/>
            <a:chOff x="-42617300" y="3587775"/>
            <a:chExt cx="306950" cy="310875"/>
          </a:xfrm>
          <a:solidFill>
            <a:srgbClr val="F7C42B"/>
          </a:solidFill>
        </p:grpSpPr>
        <p:sp>
          <p:nvSpPr>
            <p:cNvPr id="130" name="Google Shape;6008;p67"/>
            <p:cNvSpPr/>
            <p:nvPr/>
          </p:nvSpPr>
          <p:spPr>
            <a:xfrm>
              <a:off x="-42617300" y="3587775"/>
              <a:ext cx="306950" cy="310875"/>
            </a:xfrm>
            <a:custGeom>
              <a:avLst/>
              <a:gdLst/>
              <a:ahLst/>
              <a:cxnLst/>
              <a:rect l="l" t="t" r="r" b="b"/>
              <a:pathLst>
                <a:path w="12278" h="12435" extrusionOk="0">
                  <a:moveTo>
                    <a:pt x="5905" y="860"/>
                  </a:moveTo>
                  <a:cubicBezTo>
                    <a:pt x="6421" y="860"/>
                    <a:pt x="6926" y="1412"/>
                    <a:pt x="7341" y="2467"/>
                  </a:cubicBezTo>
                  <a:cubicBezTo>
                    <a:pt x="6837" y="2593"/>
                    <a:pt x="6365" y="2782"/>
                    <a:pt x="5892" y="3003"/>
                  </a:cubicBezTo>
                  <a:cubicBezTo>
                    <a:pt x="5419" y="2782"/>
                    <a:pt x="4947" y="2593"/>
                    <a:pt x="4443" y="2467"/>
                  </a:cubicBezTo>
                  <a:cubicBezTo>
                    <a:pt x="4893" y="1381"/>
                    <a:pt x="5404" y="860"/>
                    <a:pt x="5905" y="860"/>
                  </a:cubicBezTo>
                  <a:close/>
                  <a:moveTo>
                    <a:pt x="4191" y="3255"/>
                  </a:moveTo>
                  <a:cubicBezTo>
                    <a:pt x="4443" y="3349"/>
                    <a:pt x="4632" y="3381"/>
                    <a:pt x="4884" y="3475"/>
                  </a:cubicBezTo>
                  <a:cubicBezTo>
                    <a:pt x="4726" y="3538"/>
                    <a:pt x="4600" y="3601"/>
                    <a:pt x="4443" y="3696"/>
                  </a:cubicBezTo>
                  <a:cubicBezTo>
                    <a:pt x="4285" y="3790"/>
                    <a:pt x="4159" y="3853"/>
                    <a:pt x="4002" y="3948"/>
                  </a:cubicBezTo>
                  <a:cubicBezTo>
                    <a:pt x="4096" y="3727"/>
                    <a:pt x="4159" y="3507"/>
                    <a:pt x="4191" y="3255"/>
                  </a:cubicBezTo>
                  <a:close/>
                  <a:moveTo>
                    <a:pt x="7625" y="3318"/>
                  </a:moveTo>
                  <a:cubicBezTo>
                    <a:pt x="7688" y="3507"/>
                    <a:pt x="7751" y="3727"/>
                    <a:pt x="7782" y="3979"/>
                  </a:cubicBezTo>
                  <a:cubicBezTo>
                    <a:pt x="7499" y="3790"/>
                    <a:pt x="7247" y="3633"/>
                    <a:pt x="6963" y="3507"/>
                  </a:cubicBezTo>
                  <a:cubicBezTo>
                    <a:pt x="7184" y="3412"/>
                    <a:pt x="7404" y="3349"/>
                    <a:pt x="7625" y="3318"/>
                  </a:cubicBezTo>
                  <a:close/>
                  <a:moveTo>
                    <a:pt x="2611" y="3034"/>
                  </a:moveTo>
                  <a:cubicBezTo>
                    <a:pt x="2846" y="3034"/>
                    <a:pt x="3110" y="3054"/>
                    <a:pt x="3403" y="3097"/>
                  </a:cubicBezTo>
                  <a:cubicBezTo>
                    <a:pt x="3309" y="3570"/>
                    <a:pt x="3183" y="4042"/>
                    <a:pt x="3151" y="4609"/>
                  </a:cubicBezTo>
                  <a:cubicBezTo>
                    <a:pt x="2742" y="4924"/>
                    <a:pt x="2363" y="5240"/>
                    <a:pt x="1954" y="5586"/>
                  </a:cubicBezTo>
                  <a:cubicBezTo>
                    <a:pt x="712" y="4068"/>
                    <a:pt x="945" y="3034"/>
                    <a:pt x="2611" y="3034"/>
                  </a:cubicBezTo>
                  <a:close/>
                  <a:moveTo>
                    <a:pt x="9301" y="3075"/>
                  </a:moveTo>
                  <a:cubicBezTo>
                    <a:pt x="10879" y="3075"/>
                    <a:pt x="11079" y="4102"/>
                    <a:pt x="9862" y="5618"/>
                  </a:cubicBezTo>
                  <a:cubicBezTo>
                    <a:pt x="9515" y="5271"/>
                    <a:pt x="9137" y="4924"/>
                    <a:pt x="8696" y="4641"/>
                  </a:cubicBezTo>
                  <a:cubicBezTo>
                    <a:pt x="8601" y="4137"/>
                    <a:pt x="8538" y="3601"/>
                    <a:pt x="8412" y="3160"/>
                  </a:cubicBezTo>
                  <a:cubicBezTo>
                    <a:pt x="8746" y="3102"/>
                    <a:pt x="9042" y="3075"/>
                    <a:pt x="9301" y="3075"/>
                  </a:cubicBezTo>
                  <a:close/>
                  <a:moveTo>
                    <a:pt x="8822" y="5744"/>
                  </a:moveTo>
                  <a:cubicBezTo>
                    <a:pt x="9011" y="5901"/>
                    <a:pt x="9169" y="6059"/>
                    <a:pt x="9326" y="6216"/>
                  </a:cubicBezTo>
                  <a:cubicBezTo>
                    <a:pt x="9169" y="6374"/>
                    <a:pt x="8980" y="6531"/>
                    <a:pt x="8822" y="6689"/>
                  </a:cubicBezTo>
                  <a:lnTo>
                    <a:pt x="8822" y="5744"/>
                  </a:lnTo>
                  <a:close/>
                  <a:moveTo>
                    <a:pt x="3025" y="5775"/>
                  </a:moveTo>
                  <a:lnTo>
                    <a:pt x="3025" y="6720"/>
                  </a:lnTo>
                  <a:cubicBezTo>
                    <a:pt x="2836" y="6563"/>
                    <a:pt x="2679" y="6405"/>
                    <a:pt x="2521" y="6248"/>
                  </a:cubicBezTo>
                  <a:cubicBezTo>
                    <a:pt x="2679" y="6090"/>
                    <a:pt x="2868" y="5933"/>
                    <a:pt x="3025" y="5775"/>
                  </a:cubicBezTo>
                  <a:close/>
                  <a:moveTo>
                    <a:pt x="5892" y="3885"/>
                  </a:moveTo>
                  <a:cubicBezTo>
                    <a:pt x="6617" y="4200"/>
                    <a:pt x="7278" y="4609"/>
                    <a:pt x="7908" y="5082"/>
                  </a:cubicBezTo>
                  <a:cubicBezTo>
                    <a:pt x="8003" y="5838"/>
                    <a:pt x="8003" y="6626"/>
                    <a:pt x="7908" y="7413"/>
                  </a:cubicBezTo>
                  <a:cubicBezTo>
                    <a:pt x="7278" y="7823"/>
                    <a:pt x="6585" y="8232"/>
                    <a:pt x="5892" y="8579"/>
                  </a:cubicBezTo>
                  <a:cubicBezTo>
                    <a:pt x="5545" y="8421"/>
                    <a:pt x="5230" y="8232"/>
                    <a:pt x="4884" y="8043"/>
                  </a:cubicBezTo>
                  <a:cubicBezTo>
                    <a:pt x="4537" y="7823"/>
                    <a:pt x="4191" y="7634"/>
                    <a:pt x="3876" y="7413"/>
                  </a:cubicBezTo>
                  <a:cubicBezTo>
                    <a:pt x="3844" y="6657"/>
                    <a:pt x="3844" y="5870"/>
                    <a:pt x="3876" y="5082"/>
                  </a:cubicBezTo>
                  <a:cubicBezTo>
                    <a:pt x="4191" y="4830"/>
                    <a:pt x="4537" y="4641"/>
                    <a:pt x="4884" y="4452"/>
                  </a:cubicBezTo>
                  <a:cubicBezTo>
                    <a:pt x="5230" y="4263"/>
                    <a:pt x="5577" y="4042"/>
                    <a:pt x="5892" y="3885"/>
                  </a:cubicBezTo>
                  <a:close/>
                  <a:moveTo>
                    <a:pt x="4033" y="8516"/>
                  </a:moveTo>
                  <a:cubicBezTo>
                    <a:pt x="4159" y="8579"/>
                    <a:pt x="4317" y="8674"/>
                    <a:pt x="4474" y="8737"/>
                  </a:cubicBezTo>
                  <a:cubicBezTo>
                    <a:pt x="4632" y="8831"/>
                    <a:pt x="4758" y="8894"/>
                    <a:pt x="4915" y="8989"/>
                  </a:cubicBezTo>
                  <a:cubicBezTo>
                    <a:pt x="4663" y="9052"/>
                    <a:pt x="4474" y="9146"/>
                    <a:pt x="4254" y="9178"/>
                  </a:cubicBezTo>
                  <a:cubicBezTo>
                    <a:pt x="4159" y="8926"/>
                    <a:pt x="4096" y="8737"/>
                    <a:pt x="4033" y="8516"/>
                  </a:cubicBezTo>
                  <a:close/>
                  <a:moveTo>
                    <a:pt x="7782" y="8516"/>
                  </a:moveTo>
                  <a:cubicBezTo>
                    <a:pt x="7751" y="8737"/>
                    <a:pt x="7688" y="8989"/>
                    <a:pt x="7625" y="9178"/>
                  </a:cubicBezTo>
                  <a:cubicBezTo>
                    <a:pt x="7404" y="9083"/>
                    <a:pt x="7184" y="9052"/>
                    <a:pt x="6963" y="8989"/>
                  </a:cubicBezTo>
                  <a:cubicBezTo>
                    <a:pt x="7278" y="8831"/>
                    <a:pt x="7499" y="8674"/>
                    <a:pt x="7782" y="8516"/>
                  </a:cubicBezTo>
                  <a:close/>
                  <a:moveTo>
                    <a:pt x="1954" y="6846"/>
                  </a:moveTo>
                  <a:cubicBezTo>
                    <a:pt x="2300" y="7193"/>
                    <a:pt x="2710" y="7571"/>
                    <a:pt x="3151" y="7823"/>
                  </a:cubicBezTo>
                  <a:cubicBezTo>
                    <a:pt x="3214" y="8358"/>
                    <a:pt x="3309" y="8863"/>
                    <a:pt x="3403" y="9335"/>
                  </a:cubicBezTo>
                  <a:cubicBezTo>
                    <a:pt x="3090" y="9388"/>
                    <a:pt x="2806" y="9414"/>
                    <a:pt x="2555" y="9414"/>
                  </a:cubicBezTo>
                  <a:cubicBezTo>
                    <a:pt x="1015" y="9414"/>
                    <a:pt x="681" y="8445"/>
                    <a:pt x="1954" y="6846"/>
                  </a:cubicBezTo>
                  <a:close/>
                  <a:moveTo>
                    <a:pt x="9925" y="6846"/>
                  </a:moveTo>
                  <a:lnTo>
                    <a:pt x="9925" y="6846"/>
                  </a:lnTo>
                  <a:cubicBezTo>
                    <a:pt x="11167" y="8392"/>
                    <a:pt x="10934" y="9430"/>
                    <a:pt x="9267" y="9430"/>
                  </a:cubicBezTo>
                  <a:cubicBezTo>
                    <a:pt x="9032" y="9430"/>
                    <a:pt x="8768" y="9410"/>
                    <a:pt x="8475" y="9367"/>
                  </a:cubicBezTo>
                  <a:cubicBezTo>
                    <a:pt x="8538" y="8894"/>
                    <a:pt x="8664" y="8390"/>
                    <a:pt x="8727" y="7823"/>
                  </a:cubicBezTo>
                  <a:cubicBezTo>
                    <a:pt x="9137" y="7508"/>
                    <a:pt x="9515" y="7193"/>
                    <a:pt x="9925" y="6846"/>
                  </a:cubicBezTo>
                  <a:close/>
                  <a:moveTo>
                    <a:pt x="5924" y="9461"/>
                  </a:moveTo>
                  <a:cubicBezTo>
                    <a:pt x="6396" y="9650"/>
                    <a:pt x="6869" y="9839"/>
                    <a:pt x="7404" y="9965"/>
                  </a:cubicBezTo>
                  <a:cubicBezTo>
                    <a:pt x="6962" y="11056"/>
                    <a:pt x="6440" y="11607"/>
                    <a:pt x="5922" y="11607"/>
                  </a:cubicBezTo>
                  <a:cubicBezTo>
                    <a:pt x="5408" y="11607"/>
                    <a:pt x="4898" y="11064"/>
                    <a:pt x="4474" y="9965"/>
                  </a:cubicBezTo>
                  <a:cubicBezTo>
                    <a:pt x="4978" y="9839"/>
                    <a:pt x="5451" y="9650"/>
                    <a:pt x="5924" y="9461"/>
                  </a:cubicBezTo>
                  <a:close/>
                  <a:moveTo>
                    <a:pt x="5931" y="1"/>
                  </a:moveTo>
                  <a:cubicBezTo>
                    <a:pt x="5817" y="1"/>
                    <a:pt x="5699" y="14"/>
                    <a:pt x="5577" y="41"/>
                  </a:cubicBezTo>
                  <a:cubicBezTo>
                    <a:pt x="4632" y="262"/>
                    <a:pt x="4002" y="1333"/>
                    <a:pt x="3655" y="2278"/>
                  </a:cubicBezTo>
                  <a:cubicBezTo>
                    <a:pt x="3326" y="2223"/>
                    <a:pt x="2973" y="2187"/>
                    <a:pt x="2624" y="2187"/>
                  </a:cubicBezTo>
                  <a:cubicBezTo>
                    <a:pt x="1770" y="2187"/>
                    <a:pt x="939" y="2404"/>
                    <a:pt x="536" y="3097"/>
                  </a:cubicBezTo>
                  <a:cubicBezTo>
                    <a:pt x="1" y="4074"/>
                    <a:pt x="662" y="5334"/>
                    <a:pt x="1387" y="6216"/>
                  </a:cubicBezTo>
                  <a:cubicBezTo>
                    <a:pt x="788" y="6972"/>
                    <a:pt x="158" y="8043"/>
                    <a:pt x="379" y="8926"/>
                  </a:cubicBezTo>
                  <a:cubicBezTo>
                    <a:pt x="599" y="9650"/>
                    <a:pt x="1166" y="10028"/>
                    <a:pt x="1922" y="10186"/>
                  </a:cubicBezTo>
                  <a:cubicBezTo>
                    <a:pt x="2157" y="10241"/>
                    <a:pt x="2410" y="10266"/>
                    <a:pt x="2668" y="10266"/>
                  </a:cubicBezTo>
                  <a:cubicBezTo>
                    <a:pt x="2998" y="10266"/>
                    <a:pt x="3337" y="10225"/>
                    <a:pt x="3655" y="10154"/>
                  </a:cubicBezTo>
                  <a:cubicBezTo>
                    <a:pt x="4221" y="11678"/>
                    <a:pt x="5076" y="12434"/>
                    <a:pt x="5929" y="12434"/>
                  </a:cubicBezTo>
                  <a:cubicBezTo>
                    <a:pt x="6786" y="12434"/>
                    <a:pt x="7639" y="11670"/>
                    <a:pt x="8192" y="10154"/>
                  </a:cubicBezTo>
                  <a:cubicBezTo>
                    <a:pt x="8550" y="10215"/>
                    <a:pt x="8882" y="10243"/>
                    <a:pt x="9186" y="10243"/>
                  </a:cubicBezTo>
                  <a:cubicBezTo>
                    <a:pt x="11589" y="10243"/>
                    <a:pt x="12278" y="8453"/>
                    <a:pt x="10460" y="6216"/>
                  </a:cubicBezTo>
                  <a:cubicBezTo>
                    <a:pt x="12272" y="4014"/>
                    <a:pt x="11618" y="2182"/>
                    <a:pt x="9217" y="2182"/>
                  </a:cubicBezTo>
                  <a:cubicBezTo>
                    <a:pt x="8904" y="2182"/>
                    <a:pt x="8562" y="2213"/>
                    <a:pt x="8192" y="2278"/>
                  </a:cubicBezTo>
                  <a:cubicBezTo>
                    <a:pt x="7765" y="1139"/>
                    <a:pt x="7004" y="1"/>
                    <a:pt x="5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1" name="Google Shape;6009;p67"/>
            <p:cNvSpPr/>
            <p:nvPr/>
          </p:nvSpPr>
          <p:spPr>
            <a:xfrm>
              <a:off x="-42500725" y="3712425"/>
              <a:ext cx="63025" cy="62275"/>
            </a:xfrm>
            <a:custGeom>
              <a:avLst/>
              <a:gdLst/>
              <a:ahLst/>
              <a:cxnLst/>
              <a:rect l="l" t="t" r="r" b="b"/>
              <a:pathLst>
                <a:path w="2521" h="2491" extrusionOk="0">
                  <a:moveTo>
                    <a:pt x="1313" y="0"/>
                  </a:moveTo>
                  <a:cubicBezTo>
                    <a:pt x="1295" y="0"/>
                    <a:pt x="1278" y="1"/>
                    <a:pt x="1261" y="1"/>
                  </a:cubicBezTo>
                  <a:cubicBezTo>
                    <a:pt x="599" y="1"/>
                    <a:pt x="0" y="569"/>
                    <a:pt x="63" y="1230"/>
                  </a:cubicBezTo>
                  <a:cubicBezTo>
                    <a:pt x="0" y="1955"/>
                    <a:pt x="567" y="2490"/>
                    <a:pt x="1261" y="2490"/>
                  </a:cubicBezTo>
                  <a:cubicBezTo>
                    <a:pt x="1954" y="2490"/>
                    <a:pt x="2521" y="1955"/>
                    <a:pt x="2489" y="1230"/>
                  </a:cubicBezTo>
                  <a:cubicBezTo>
                    <a:pt x="2489" y="585"/>
                    <a:pt x="1980" y="0"/>
                    <a:pt x="131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40" name="Google Shape;6018;p67"/>
          <p:cNvGrpSpPr/>
          <p:nvPr/>
        </p:nvGrpSpPr>
        <p:grpSpPr>
          <a:xfrm>
            <a:off x="7665927" y="4173509"/>
            <a:ext cx="365204" cy="332669"/>
            <a:chOff x="-40745125" y="3632900"/>
            <a:chExt cx="318225" cy="289875"/>
          </a:xfrm>
          <a:solidFill>
            <a:srgbClr val="F7C42B"/>
          </a:solidFill>
        </p:grpSpPr>
        <p:sp>
          <p:nvSpPr>
            <p:cNvPr id="141" name="Google Shape;6019;p67"/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2" name="Google Shape;6020;p67"/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3" name="Google Shape;6021;p67"/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4" name="Google Shape;6022;p67"/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5" name="Google Shape;6023;p67"/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6" name="Google Shape;6024;p67"/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47" name="Google Shape;6025;p67"/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65" name="Google Shape;6043;p67"/>
          <p:cNvSpPr/>
          <p:nvPr/>
        </p:nvSpPr>
        <p:spPr>
          <a:xfrm>
            <a:off x="4558099" y="4157701"/>
            <a:ext cx="309172" cy="365204"/>
          </a:xfrm>
          <a:custGeom>
            <a:avLst/>
            <a:gdLst/>
            <a:ahLst/>
            <a:cxnLst/>
            <a:rect l="l" t="t" r="r" b="b"/>
            <a:pathLst>
              <a:path w="10776" h="12729" extrusionOk="0">
                <a:moveTo>
                  <a:pt x="1670" y="851"/>
                </a:moveTo>
                <a:lnTo>
                  <a:pt x="1670" y="9326"/>
                </a:lnTo>
                <a:cubicBezTo>
                  <a:pt x="1355" y="9326"/>
                  <a:pt x="1072" y="9421"/>
                  <a:pt x="851" y="9578"/>
                </a:cubicBezTo>
                <a:lnTo>
                  <a:pt x="851" y="2049"/>
                </a:lnTo>
                <a:cubicBezTo>
                  <a:pt x="851" y="1481"/>
                  <a:pt x="1198" y="1072"/>
                  <a:pt x="1670" y="851"/>
                </a:cubicBezTo>
                <a:close/>
                <a:moveTo>
                  <a:pt x="9925" y="10177"/>
                </a:moveTo>
                <a:lnTo>
                  <a:pt x="9925" y="10208"/>
                </a:lnTo>
                <a:lnTo>
                  <a:pt x="9925" y="11846"/>
                </a:lnTo>
                <a:lnTo>
                  <a:pt x="1670" y="11846"/>
                </a:lnTo>
                <a:cubicBezTo>
                  <a:pt x="1229" y="11846"/>
                  <a:pt x="851" y="11468"/>
                  <a:pt x="851" y="11027"/>
                </a:cubicBezTo>
                <a:cubicBezTo>
                  <a:pt x="851" y="10586"/>
                  <a:pt x="1229" y="10177"/>
                  <a:pt x="1670" y="10177"/>
                </a:cubicBezTo>
                <a:close/>
                <a:moveTo>
                  <a:pt x="2111" y="1"/>
                </a:moveTo>
                <a:cubicBezTo>
                  <a:pt x="914" y="1"/>
                  <a:pt x="1" y="946"/>
                  <a:pt x="1" y="2080"/>
                </a:cubicBezTo>
                <a:lnTo>
                  <a:pt x="1" y="11059"/>
                </a:lnTo>
                <a:cubicBezTo>
                  <a:pt x="1" y="11973"/>
                  <a:pt x="757" y="12729"/>
                  <a:pt x="1670" y="12729"/>
                </a:cubicBezTo>
                <a:lnTo>
                  <a:pt x="10334" y="12729"/>
                </a:lnTo>
                <a:cubicBezTo>
                  <a:pt x="10586" y="12729"/>
                  <a:pt x="10775" y="12508"/>
                  <a:pt x="10775" y="12319"/>
                </a:cubicBezTo>
                <a:lnTo>
                  <a:pt x="10775" y="473"/>
                </a:lnTo>
                <a:cubicBezTo>
                  <a:pt x="10775" y="221"/>
                  <a:pt x="10586" y="64"/>
                  <a:pt x="10334" y="64"/>
                </a:cubicBezTo>
                <a:lnTo>
                  <a:pt x="9105" y="64"/>
                </a:lnTo>
                <a:lnTo>
                  <a:pt x="9105" y="3781"/>
                </a:lnTo>
                <a:cubicBezTo>
                  <a:pt x="9105" y="4011"/>
                  <a:pt x="8912" y="4171"/>
                  <a:pt x="8708" y="4171"/>
                </a:cubicBezTo>
                <a:cubicBezTo>
                  <a:pt x="8604" y="4171"/>
                  <a:pt x="8498" y="4129"/>
                  <a:pt x="8412" y="4033"/>
                </a:cubicBezTo>
                <a:lnTo>
                  <a:pt x="7845" y="3498"/>
                </a:lnTo>
                <a:lnTo>
                  <a:pt x="7310" y="4033"/>
                </a:lnTo>
                <a:cubicBezTo>
                  <a:pt x="7214" y="4129"/>
                  <a:pt x="7100" y="4171"/>
                  <a:pt x="6991" y="4171"/>
                </a:cubicBezTo>
                <a:cubicBezTo>
                  <a:pt x="6778" y="4171"/>
                  <a:pt x="6585" y="4011"/>
                  <a:pt x="6585" y="3781"/>
                </a:cubicBezTo>
                <a:lnTo>
                  <a:pt x="6585" y="64"/>
                </a:lnTo>
                <a:lnTo>
                  <a:pt x="2111" y="64"/>
                </a:lnTo>
                <a:lnTo>
                  <a:pt x="2111" y="1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74" name="Google Shape;6052;p67"/>
          <p:cNvGrpSpPr/>
          <p:nvPr/>
        </p:nvGrpSpPr>
        <p:grpSpPr>
          <a:xfrm>
            <a:off x="8328945" y="4140814"/>
            <a:ext cx="357086" cy="363398"/>
            <a:chOff x="-40372575" y="3604550"/>
            <a:chExt cx="311150" cy="316650"/>
          </a:xfrm>
          <a:solidFill>
            <a:srgbClr val="F7C42B"/>
          </a:solidFill>
        </p:grpSpPr>
        <p:sp>
          <p:nvSpPr>
            <p:cNvPr id="175" name="Google Shape;6053;p67"/>
            <p:cNvSpPr/>
            <p:nvPr/>
          </p:nvSpPr>
          <p:spPr>
            <a:xfrm>
              <a:off x="-40372575" y="3604550"/>
              <a:ext cx="311150" cy="134475"/>
            </a:xfrm>
            <a:custGeom>
              <a:avLst/>
              <a:gdLst/>
              <a:ahLst/>
              <a:cxnLst/>
              <a:rect l="l" t="t" r="r" b="b"/>
              <a:pathLst>
                <a:path w="12446" h="5379" extrusionOk="0">
                  <a:moveTo>
                    <a:pt x="3088" y="0"/>
                  </a:moveTo>
                  <a:cubicBezTo>
                    <a:pt x="1639" y="0"/>
                    <a:pt x="316" y="1008"/>
                    <a:pt x="95" y="2489"/>
                  </a:cubicBezTo>
                  <a:cubicBezTo>
                    <a:pt x="1" y="3214"/>
                    <a:pt x="190" y="3938"/>
                    <a:pt x="568" y="4506"/>
                  </a:cubicBezTo>
                  <a:cubicBezTo>
                    <a:pt x="962" y="5071"/>
                    <a:pt x="1607" y="5366"/>
                    <a:pt x="2240" y="5366"/>
                  </a:cubicBezTo>
                  <a:cubicBezTo>
                    <a:pt x="2772" y="5366"/>
                    <a:pt x="3296" y="5157"/>
                    <a:pt x="3655" y="4726"/>
                  </a:cubicBezTo>
                  <a:cubicBezTo>
                    <a:pt x="4569" y="3655"/>
                    <a:pt x="3844" y="2489"/>
                    <a:pt x="2836" y="2489"/>
                  </a:cubicBezTo>
                  <a:cubicBezTo>
                    <a:pt x="2584" y="2489"/>
                    <a:pt x="2427" y="2678"/>
                    <a:pt x="2427" y="2899"/>
                  </a:cubicBezTo>
                  <a:cubicBezTo>
                    <a:pt x="2427" y="3151"/>
                    <a:pt x="2616" y="3308"/>
                    <a:pt x="2836" y="3340"/>
                  </a:cubicBezTo>
                  <a:cubicBezTo>
                    <a:pt x="3057" y="3340"/>
                    <a:pt x="3214" y="3529"/>
                    <a:pt x="3214" y="3749"/>
                  </a:cubicBezTo>
                  <a:cubicBezTo>
                    <a:pt x="3214" y="3970"/>
                    <a:pt x="3025" y="4127"/>
                    <a:pt x="2836" y="4127"/>
                  </a:cubicBezTo>
                  <a:cubicBezTo>
                    <a:pt x="2049" y="4127"/>
                    <a:pt x="1450" y="3434"/>
                    <a:pt x="1608" y="2584"/>
                  </a:cubicBezTo>
                  <a:cubicBezTo>
                    <a:pt x="1754" y="1999"/>
                    <a:pt x="2279" y="1632"/>
                    <a:pt x="2882" y="1632"/>
                  </a:cubicBezTo>
                  <a:cubicBezTo>
                    <a:pt x="2930" y="1632"/>
                    <a:pt x="2977" y="1634"/>
                    <a:pt x="3025" y="1639"/>
                  </a:cubicBezTo>
                  <a:cubicBezTo>
                    <a:pt x="3624" y="1733"/>
                    <a:pt x="4128" y="2048"/>
                    <a:pt x="4474" y="2489"/>
                  </a:cubicBezTo>
                  <a:lnTo>
                    <a:pt x="7908" y="2489"/>
                  </a:lnTo>
                  <a:cubicBezTo>
                    <a:pt x="8255" y="2017"/>
                    <a:pt x="8759" y="1702"/>
                    <a:pt x="9358" y="1639"/>
                  </a:cubicBezTo>
                  <a:cubicBezTo>
                    <a:pt x="9406" y="1634"/>
                    <a:pt x="9453" y="1632"/>
                    <a:pt x="9501" y="1632"/>
                  </a:cubicBezTo>
                  <a:cubicBezTo>
                    <a:pt x="10104" y="1632"/>
                    <a:pt x="10629" y="1999"/>
                    <a:pt x="10775" y="2584"/>
                  </a:cubicBezTo>
                  <a:cubicBezTo>
                    <a:pt x="10964" y="3434"/>
                    <a:pt x="10334" y="4127"/>
                    <a:pt x="9547" y="4127"/>
                  </a:cubicBezTo>
                  <a:cubicBezTo>
                    <a:pt x="9326" y="4127"/>
                    <a:pt x="9137" y="3938"/>
                    <a:pt x="9137" y="3749"/>
                  </a:cubicBezTo>
                  <a:cubicBezTo>
                    <a:pt x="9137" y="3497"/>
                    <a:pt x="9326" y="3340"/>
                    <a:pt x="9547" y="3340"/>
                  </a:cubicBezTo>
                  <a:cubicBezTo>
                    <a:pt x="9799" y="3340"/>
                    <a:pt x="9956" y="3151"/>
                    <a:pt x="9956" y="2899"/>
                  </a:cubicBezTo>
                  <a:cubicBezTo>
                    <a:pt x="9956" y="2678"/>
                    <a:pt x="9767" y="2521"/>
                    <a:pt x="9547" y="2489"/>
                  </a:cubicBezTo>
                  <a:cubicBezTo>
                    <a:pt x="8539" y="2489"/>
                    <a:pt x="7814" y="3686"/>
                    <a:pt x="8728" y="4726"/>
                  </a:cubicBezTo>
                  <a:cubicBezTo>
                    <a:pt x="9099" y="5169"/>
                    <a:pt x="9626" y="5379"/>
                    <a:pt x="10158" y="5379"/>
                  </a:cubicBezTo>
                  <a:cubicBezTo>
                    <a:pt x="10800" y="5379"/>
                    <a:pt x="11451" y="5074"/>
                    <a:pt x="11847" y="4506"/>
                  </a:cubicBezTo>
                  <a:cubicBezTo>
                    <a:pt x="12225" y="3970"/>
                    <a:pt x="12445" y="3277"/>
                    <a:pt x="12319" y="2489"/>
                  </a:cubicBezTo>
                  <a:cubicBezTo>
                    <a:pt x="12130" y="1008"/>
                    <a:pt x="10775" y="0"/>
                    <a:pt x="932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76" name="Google Shape;6054;p67"/>
            <p:cNvSpPr/>
            <p:nvPr/>
          </p:nvSpPr>
          <p:spPr>
            <a:xfrm>
              <a:off x="-40312700" y="3730575"/>
              <a:ext cx="185100" cy="190625"/>
            </a:xfrm>
            <a:custGeom>
              <a:avLst/>
              <a:gdLst/>
              <a:ahLst/>
              <a:cxnLst/>
              <a:rect l="l" t="t" r="r" b="b"/>
              <a:pathLst>
                <a:path w="7404" h="7625" extrusionOk="0">
                  <a:moveTo>
                    <a:pt x="2426" y="0"/>
                  </a:moveTo>
                  <a:lnTo>
                    <a:pt x="2426" y="5639"/>
                  </a:lnTo>
                  <a:cubicBezTo>
                    <a:pt x="2426" y="5860"/>
                    <a:pt x="2237" y="6017"/>
                    <a:pt x="2048" y="6017"/>
                  </a:cubicBezTo>
                  <a:cubicBezTo>
                    <a:pt x="1796" y="6017"/>
                    <a:pt x="1638" y="5828"/>
                    <a:pt x="1638" y="5639"/>
                  </a:cubicBezTo>
                  <a:lnTo>
                    <a:pt x="1638" y="473"/>
                  </a:lnTo>
                  <a:cubicBezTo>
                    <a:pt x="1229" y="851"/>
                    <a:pt x="630" y="1103"/>
                    <a:pt x="0" y="1134"/>
                  </a:cubicBezTo>
                  <a:lnTo>
                    <a:pt x="0" y="7246"/>
                  </a:lnTo>
                  <a:cubicBezTo>
                    <a:pt x="0" y="7467"/>
                    <a:pt x="189" y="7624"/>
                    <a:pt x="378" y="7624"/>
                  </a:cubicBezTo>
                  <a:lnTo>
                    <a:pt x="6994" y="7624"/>
                  </a:lnTo>
                  <a:cubicBezTo>
                    <a:pt x="7246" y="7624"/>
                    <a:pt x="7404" y="7435"/>
                    <a:pt x="7404" y="7246"/>
                  </a:cubicBezTo>
                  <a:lnTo>
                    <a:pt x="7404" y="1134"/>
                  </a:lnTo>
                  <a:cubicBezTo>
                    <a:pt x="6774" y="1071"/>
                    <a:pt x="6175" y="788"/>
                    <a:pt x="5734" y="315"/>
                  </a:cubicBezTo>
                  <a:lnTo>
                    <a:pt x="5734" y="5639"/>
                  </a:lnTo>
                  <a:cubicBezTo>
                    <a:pt x="5734" y="5860"/>
                    <a:pt x="5545" y="6017"/>
                    <a:pt x="5324" y="6017"/>
                  </a:cubicBezTo>
                  <a:cubicBezTo>
                    <a:pt x="5072" y="6017"/>
                    <a:pt x="4915" y="5828"/>
                    <a:pt x="4915" y="5639"/>
                  </a:cubicBezTo>
                  <a:lnTo>
                    <a:pt x="4915" y="0"/>
                  </a:lnTo>
                  <a:lnTo>
                    <a:pt x="4096" y="0"/>
                  </a:lnTo>
                  <a:lnTo>
                    <a:pt x="4096" y="5639"/>
                  </a:lnTo>
                  <a:cubicBezTo>
                    <a:pt x="4096" y="5860"/>
                    <a:pt x="3907" y="6017"/>
                    <a:pt x="3686" y="6017"/>
                  </a:cubicBezTo>
                  <a:cubicBezTo>
                    <a:pt x="3466" y="6017"/>
                    <a:pt x="3277" y="5828"/>
                    <a:pt x="3277" y="5639"/>
                  </a:cubicBezTo>
                  <a:lnTo>
                    <a:pt x="327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77" name="Google Shape;6055;p67"/>
            <p:cNvSpPr/>
            <p:nvPr/>
          </p:nvSpPr>
          <p:spPr>
            <a:xfrm>
              <a:off x="-40250475" y="3688025"/>
              <a:ext cx="66950" cy="20500"/>
            </a:xfrm>
            <a:custGeom>
              <a:avLst/>
              <a:gdLst/>
              <a:ahLst/>
              <a:cxnLst/>
              <a:rect l="l" t="t" r="r" b="b"/>
              <a:pathLst>
                <a:path w="2678" h="820" extrusionOk="0">
                  <a:moveTo>
                    <a:pt x="0" y="1"/>
                  </a:moveTo>
                  <a:cubicBezTo>
                    <a:pt x="32" y="127"/>
                    <a:pt x="32" y="284"/>
                    <a:pt x="32" y="379"/>
                  </a:cubicBezTo>
                  <a:cubicBezTo>
                    <a:pt x="32" y="536"/>
                    <a:pt x="32" y="662"/>
                    <a:pt x="0" y="788"/>
                  </a:cubicBezTo>
                  <a:lnTo>
                    <a:pt x="2666" y="788"/>
                  </a:lnTo>
                  <a:cubicBezTo>
                    <a:pt x="2615" y="649"/>
                    <a:pt x="2615" y="555"/>
                    <a:pt x="2615" y="379"/>
                  </a:cubicBezTo>
                  <a:cubicBezTo>
                    <a:pt x="2615" y="284"/>
                    <a:pt x="2615" y="127"/>
                    <a:pt x="2678" y="1"/>
                  </a:cubicBezTo>
                  <a:close/>
                  <a:moveTo>
                    <a:pt x="2666" y="788"/>
                  </a:moveTo>
                  <a:cubicBezTo>
                    <a:pt x="2670" y="799"/>
                    <a:pt x="2674" y="809"/>
                    <a:pt x="2678" y="820"/>
                  </a:cubicBezTo>
                  <a:lnTo>
                    <a:pt x="2678" y="7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00" name="Google Shape;6078;p67"/>
          <p:cNvGrpSpPr/>
          <p:nvPr/>
        </p:nvGrpSpPr>
        <p:grpSpPr>
          <a:xfrm>
            <a:off x="5126250" y="4158603"/>
            <a:ext cx="365204" cy="363398"/>
            <a:chOff x="-41893475" y="3584850"/>
            <a:chExt cx="318225" cy="316650"/>
          </a:xfrm>
          <a:solidFill>
            <a:srgbClr val="F7C42B"/>
          </a:solidFill>
        </p:grpSpPr>
        <p:sp>
          <p:nvSpPr>
            <p:cNvPr id="201" name="Google Shape;6079;p67"/>
            <p:cNvSpPr/>
            <p:nvPr/>
          </p:nvSpPr>
          <p:spPr>
            <a:xfrm>
              <a:off x="-41827300" y="3715600"/>
              <a:ext cx="186675" cy="185900"/>
            </a:xfrm>
            <a:custGeom>
              <a:avLst/>
              <a:gdLst/>
              <a:ahLst/>
              <a:cxnLst/>
              <a:rect l="l" t="t" r="r" b="b"/>
              <a:pathLst>
                <a:path w="7467" h="7436" extrusionOk="0">
                  <a:moveTo>
                    <a:pt x="3686" y="1465"/>
                  </a:moveTo>
                  <a:cubicBezTo>
                    <a:pt x="3836" y="1465"/>
                    <a:pt x="3985" y="1544"/>
                    <a:pt x="4064" y="1702"/>
                  </a:cubicBezTo>
                  <a:lnTo>
                    <a:pt x="4537" y="2678"/>
                  </a:lnTo>
                  <a:lnTo>
                    <a:pt x="5608" y="2836"/>
                  </a:lnTo>
                  <a:cubicBezTo>
                    <a:pt x="5955" y="2867"/>
                    <a:pt x="6081" y="3308"/>
                    <a:pt x="5829" y="3561"/>
                  </a:cubicBezTo>
                  <a:lnTo>
                    <a:pt x="5041" y="4285"/>
                  </a:lnTo>
                  <a:lnTo>
                    <a:pt x="5261" y="5356"/>
                  </a:lnTo>
                  <a:cubicBezTo>
                    <a:pt x="5286" y="5630"/>
                    <a:pt x="5075" y="5845"/>
                    <a:pt x="4845" y="5845"/>
                  </a:cubicBezTo>
                  <a:cubicBezTo>
                    <a:pt x="4784" y="5845"/>
                    <a:pt x="4722" y="5830"/>
                    <a:pt x="4663" y="5797"/>
                  </a:cubicBezTo>
                  <a:lnTo>
                    <a:pt x="3686" y="5262"/>
                  </a:lnTo>
                  <a:lnTo>
                    <a:pt x="2678" y="5797"/>
                  </a:lnTo>
                  <a:cubicBezTo>
                    <a:pt x="2616" y="5828"/>
                    <a:pt x="2553" y="5842"/>
                    <a:pt x="2492" y="5842"/>
                  </a:cubicBezTo>
                  <a:cubicBezTo>
                    <a:pt x="2244" y="5842"/>
                    <a:pt x="2035" y="5609"/>
                    <a:pt x="2111" y="5356"/>
                  </a:cubicBezTo>
                  <a:lnTo>
                    <a:pt x="2300" y="4285"/>
                  </a:lnTo>
                  <a:lnTo>
                    <a:pt x="1512" y="3561"/>
                  </a:lnTo>
                  <a:cubicBezTo>
                    <a:pt x="1323" y="3308"/>
                    <a:pt x="1418" y="2867"/>
                    <a:pt x="1796" y="2836"/>
                  </a:cubicBezTo>
                  <a:lnTo>
                    <a:pt x="2836" y="2678"/>
                  </a:lnTo>
                  <a:lnTo>
                    <a:pt x="3308" y="1702"/>
                  </a:lnTo>
                  <a:cubicBezTo>
                    <a:pt x="3387" y="1544"/>
                    <a:pt x="3537" y="1465"/>
                    <a:pt x="3686" y="1465"/>
                  </a:cubicBezTo>
                  <a:close/>
                  <a:moveTo>
                    <a:pt x="3718" y="0"/>
                  </a:moveTo>
                  <a:cubicBezTo>
                    <a:pt x="1670" y="0"/>
                    <a:pt x="32" y="1670"/>
                    <a:pt x="32" y="3750"/>
                  </a:cubicBezTo>
                  <a:cubicBezTo>
                    <a:pt x="0" y="5766"/>
                    <a:pt x="1670" y="7436"/>
                    <a:pt x="3718" y="7436"/>
                  </a:cubicBezTo>
                  <a:cubicBezTo>
                    <a:pt x="5765" y="7436"/>
                    <a:pt x="7404" y="5797"/>
                    <a:pt x="7467" y="3750"/>
                  </a:cubicBezTo>
                  <a:cubicBezTo>
                    <a:pt x="7467" y="1702"/>
                    <a:pt x="5797" y="32"/>
                    <a:pt x="37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080;p67"/>
            <p:cNvSpPr/>
            <p:nvPr/>
          </p:nvSpPr>
          <p:spPr>
            <a:xfrm>
              <a:off x="-41726500" y="3586725"/>
              <a:ext cx="151250" cy="147800"/>
            </a:xfrm>
            <a:custGeom>
              <a:avLst/>
              <a:gdLst/>
              <a:ahLst/>
              <a:cxnLst/>
              <a:rect l="l" t="t" r="r" b="b"/>
              <a:pathLst>
                <a:path w="6050" h="5912" extrusionOk="0">
                  <a:moveTo>
                    <a:pt x="3829" y="0"/>
                  </a:moveTo>
                  <a:cubicBezTo>
                    <a:pt x="3706" y="0"/>
                    <a:pt x="3580" y="47"/>
                    <a:pt x="3498" y="146"/>
                  </a:cubicBezTo>
                  <a:lnTo>
                    <a:pt x="1" y="4336"/>
                  </a:lnTo>
                  <a:cubicBezTo>
                    <a:pt x="1229" y="4399"/>
                    <a:pt x="2332" y="4998"/>
                    <a:pt x="3088" y="5912"/>
                  </a:cubicBezTo>
                  <a:lnTo>
                    <a:pt x="5861" y="2446"/>
                  </a:lnTo>
                  <a:cubicBezTo>
                    <a:pt x="6050" y="2289"/>
                    <a:pt x="6050" y="2037"/>
                    <a:pt x="5924" y="1879"/>
                  </a:cubicBezTo>
                  <a:lnTo>
                    <a:pt x="4128" y="115"/>
                  </a:lnTo>
                  <a:cubicBezTo>
                    <a:pt x="4053" y="40"/>
                    <a:pt x="3942" y="0"/>
                    <a:pt x="3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081;p67"/>
            <p:cNvSpPr/>
            <p:nvPr/>
          </p:nvSpPr>
          <p:spPr>
            <a:xfrm>
              <a:off x="-41808400" y="3584850"/>
              <a:ext cx="148100" cy="89825"/>
            </a:xfrm>
            <a:custGeom>
              <a:avLst/>
              <a:gdLst/>
              <a:ahLst/>
              <a:cxnLst/>
              <a:rect l="l" t="t" r="r" b="b"/>
              <a:pathLst>
                <a:path w="5924" h="3593" extrusionOk="0">
                  <a:moveTo>
                    <a:pt x="0" y="1"/>
                  </a:moveTo>
                  <a:lnTo>
                    <a:pt x="2962" y="3592"/>
                  </a:lnTo>
                  <a:lnTo>
                    <a:pt x="592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082;p67"/>
            <p:cNvSpPr/>
            <p:nvPr/>
          </p:nvSpPr>
          <p:spPr>
            <a:xfrm>
              <a:off x="-41893475" y="3586725"/>
              <a:ext cx="148875" cy="147025"/>
            </a:xfrm>
            <a:custGeom>
              <a:avLst/>
              <a:gdLst/>
              <a:ahLst/>
              <a:cxnLst/>
              <a:rect l="l" t="t" r="r" b="b"/>
              <a:pathLst>
                <a:path w="5955" h="5881" extrusionOk="0">
                  <a:moveTo>
                    <a:pt x="2194" y="0"/>
                  </a:moveTo>
                  <a:cubicBezTo>
                    <a:pt x="2084" y="0"/>
                    <a:pt x="1965" y="40"/>
                    <a:pt x="1859" y="115"/>
                  </a:cubicBezTo>
                  <a:lnTo>
                    <a:pt x="95" y="1879"/>
                  </a:lnTo>
                  <a:cubicBezTo>
                    <a:pt x="1" y="2037"/>
                    <a:pt x="1" y="2289"/>
                    <a:pt x="95" y="2446"/>
                  </a:cubicBezTo>
                  <a:lnTo>
                    <a:pt x="2899" y="5880"/>
                  </a:lnTo>
                  <a:cubicBezTo>
                    <a:pt x="3655" y="4998"/>
                    <a:pt x="4758" y="4399"/>
                    <a:pt x="5955" y="4305"/>
                  </a:cubicBezTo>
                  <a:lnTo>
                    <a:pt x="2490" y="146"/>
                  </a:lnTo>
                  <a:cubicBezTo>
                    <a:pt x="2424" y="47"/>
                    <a:pt x="2315" y="0"/>
                    <a:pt x="21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31" name="Google Shape;6110;p67"/>
          <p:cNvGrpSpPr/>
          <p:nvPr/>
        </p:nvGrpSpPr>
        <p:grpSpPr>
          <a:xfrm>
            <a:off x="5733037" y="4193491"/>
            <a:ext cx="362507" cy="283867"/>
            <a:chOff x="-41526450" y="3653375"/>
            <a:chExt cx="315875" cy="247350"/>
          </a:xfrm>
          <a:solidFill>
            <a:srgbClr val="F7C42B"/>
          </a:solidFill>
        </p:grpSpPr>
        <p:sp>
          <p:nvSpPr>
            <p:cNvPr id="232" name="Google Shape;6111;p67"/>
            <p:cNvSpPr/>
            <p:nvPr/>
          </p:nvSpPr>
          <p:spPr>
            <a:xfrm>
              <a:off x="-41526450" y="3860525"/>
              <a:ext cx="315875" cy="40200"/>
            </a:xfrm>
            <a:custGeom>
              <a:avLst/>
              <a:gdLst/>
              <a:ahLst/>
              <a:cxnLst/>
              <a:rect l="l" t="t" r="r" b="b"/>
              <a:pathLst>
                <a:path w="12635" h="1608" extrusionOk="0">
                  <a:moveTo>
                    <a:pt x="379" y="0"/>
                  </a:moveTo>
                  <a:cubicBezTo>
                    <a:pt x="159" y="0"/>
                    <a:pt x="1" y="189"/>
                    <a:pt x="1" y="378"/>
                  </a:cubicBezTo>
                  <a:cubicBezTo>
                    <a:pt x="1" y="1040"/>
                    <a:pt x="537" y="1607"/>
                    <a:pt x="1198" y="1607"/>
                  </a:cubicBezTo>
                  <a:lnTo>
                    <a:pt x="11406" y="1607"/>
                  </a:lnTo>
                  <a:cubicBezTo>
                    <a:pt x="12067" y="1607"/>
                    <a:pt x="12634" y="1072"/>
                    <a:pt x="12634" y="378"/>
                  </a:cubicBezTo>
                  <a:cubicBezTo>
                    <a:pt x="12603" y="158"/>
                    <a:pt x="12445" y="0"/>
                    <a:pt x="12193" y="0"/>
                  </a:cubicBezTo>
                  <a:lnTo>
                    <a:pt x="10965" y="0"/>
                  </a:lnTo>
                  <a:lnTo>
                    <a:pt x="10965" y="378"/>
                  </a:lnTo>
                  <a:cubicBezTo>
                    <a:pt x="10965" y="630"/>
                    <a:pt x="10776" y="819"/>
                    <a:pt x="10555" y="819"/>
                  </a:cubicBezTo>
                  <a:cubicBezTo>
                    <a:pt x="10303" y="819"/>
                    <a:pt x="10146" y="630"/>
                    <a:pt x="10146" y="378"/>
                  </a:cubicBezTo>
                  <a:lnTo>
                    <a:pt x="10146" y="0"/>
                  </a:lnTo>
                  <a:lnTo>
                    <a:pt x="9326" y="0"/>
                  </a:lnTo>
                  <a:lnTo>
                    <a:pt x="9326" y="378"/>
                  </a:lnTo>
                  <a:cubicBezTo>
                    <a:pt x="9326" y="630"/>
                    <a:pt x="9137" y="819"/>
                    <a:pt x="8917" y="819"/>
                  </a:cubicBezTo>
                  <a:cubicBezTo>
                    <a:pt x="8696" y="819"/>
                    <a:pt x="8507" y="630"/>
                    <a:pt x="8507" y="378"/>
                  </a:cubicBezTo>
                  <a:lnTo>
                    <a:pt x="8507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33" name="Google Shape;6112;p67"/>
            <p:cNvSpPr/>
            <p:nvPr/>
          </p:nvSpPr>
          <p:spPr>
            <a:xfrm>
              <a:off x="-41506750" y="3653375"/>
              <a:ext cx="275700" cy="186700"/>
            </a:xfrm>
            <a:custGeom>
              <a:avLst/>
              <a:gdLst/>
              <a:ahLst/>
              <a:cxnLst/>
              <a:rect l="l" t="t" r="r" b="b"/>
              <a:pathLst>
                <a:path w="11028" h="7468" extrusionOk="0">
                  <a:moveTo>
                    <a:pt x="3794" y="1673"/>
                  </a:moveTo>
                  <a:cubicBezTo>
                    <a:pt x="3841" y="1673"/>
                    <a:pt x="3890" y="1682"/>
                    <a:pt x="3939" y="1702"/>
                  </a:cubicBezTo>
                  <a:lnTo>
                    <a:pt x="6428" y="2521"/>
                  </a:lnTo>
                  <a:cubicBezTo>
                    <a:pt x="6680" y="2616"/>
                    <a:pt x="6806" y="2994"/>
                    <a:pt x="6585" y="3214"/>
                  </a:cubicBezTo>
                  <a:lnTo>
                    <a:pt x="6018" y="3750"/>
                  </a:lnTo>
                  <a:lnTo>
                    <a:pt x="7404" y="5136"/>
                  </a:lnTo>
                  <a:cubicBezTo>
                    <a:pt x="7593" y="5262"/>
                    <a:pt x="7593" y="5514"/>
                    <a:pt x="7436" y="5671"/>
                  </a:cubicBezTo>
                  <a:cubicBezTo>
                    <a:pt x="7357" y="5750"/>
                    <a:pt x="7247" y="5790"/>
                    <a:pt x="7136" y="5790"/>
                  </a:cubicBezTo>
                  <a:cubicBezTo>
                    <a:pt x="7026" y="5790"/>
                    <a:pt x="6916" y="5750"/>
                    <a:pt x="6837" y="5671"/>
                  </a:cubicBezTo>
                  <a:lnTo>
                    <a:pt x="5451" y="4317"/>
                  </a:lnTo>
                  <a:lnTo>
                    <a:pt x="4915" y="4852"/>
                  </a:lnTo>
                  <a:cubicBezTo>
                    <a:pt x="4821" y="4947"/>
                    <a:pt x="4714" y="4988"/>
                    <a:pt x="4613" y="4988"/>
                  </a:cubicBezTo>
                  <a:cubicBezTo>
                    <a:pt x="4444" y="4988"/>
                    <a:pt x="4293" y="4872"/>
                    <a:pt x="4254" y="4695"/>
                  </a:cubicBezTo>
                  <a:lnTo>
                    <a:pt x="3435" y="2206"/>
                  </a:lnTo>
                  <a:cubicBezTo>
                    <a:pt x="3328" y="1940"/>
                    <a:pt x="3537" y="1673"/>
                    <a:pt x="3794" y="1673"/>
                  </a:cubicBezTo>
                  <a:close/>
                  <a:moveTo>
                    <a:pt x="1198" y="1"/>
                  </a:moveTo>
                  <a:cubicBezTo>
                    <a:pt x="536" y="1"/>
                    <a:pt x="1" y="568"/>
                    <a:pt x="1" y="1229"/>
                  </a:cubicBezTo>
                  <a:lnTo>
                    <a:pt x="1" y="7467"/>
                  </a:lnTo>
                  <a:lnTo>
                    <a:pt x="11027" y="7467"/>
                  </a:lnTo>
                  <a:lnTo>
                    <a:pt x="11027" y="1229"/>
                  </a:lnTo>
                  <a:cubicBezTo>
                    <a:pt x="11027" y="568"/>
                    <a:pt x="10460" y="1"/>
                    <a:pt x="976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56" name="Google Shape;5972;p67"/>
          <p:cNvGrpSpPr/>
          <p:nvPr/>
        </p:nvGrpSpPr>
        <p:grpSpPr>
          <a:xfrm>
            <a:off x="3923617" y="1891744"/>
            <a:ext cx="360504" cy="414709"/>
            <a:chOff x="-42971725" y="3217825"/>
            <a:chExt cx="275675" cy="317125"/>
          </a:xfrm>
          <a:solidFill>
            <a:srgbClr val="F7C42B"/>
          </a:solidFill>
        </p:grpSpPr>
        <p:sp>
          <p:nvSpPr>
            <p:cNvPr id="257" name="Google Shape;5973;p67"/>
            <p:cNvSpPr/>
            <p:nvPr/>
          </p:nvSpPr>
          <p:spPr>
            <a:xfrm>
              <a:off x="-42951250" y="3279250"/>
              <a:ext cx="233950" cy="152050"/>
            </a:xfrm>
            <a:custGeom>
              <a:avLst/>
              <a:gdLst/>
              <a:ahLst/>
              <a:cxnLst/>
              <a:rect l="l" t="t" r="r" b="b"/>
              <a:pathLst>
                <a:path w="9358" h="6082" extrusionOk="0">
                  <a:moveTo>
                    <a:pt x="379" y="1"/>
                  </a:moveTo>
                  <a:cubicBezTo>
                    <a:pt x="158" y="1"/>
                    <a:pt x="1" y="221"/>
                    <a:pt x="1" y="410"/>
                  </a:cubicBezTo>
                  <a:lnTo>
                    <a:pt x="1" y="6081"/>
                  </a:lnTo>
                  <a:lnTo>
                    <a:pt x="9357" y="6081"/>
                  </a:lnTo>
                  <a:lnTo>
                    <a:pt x="9357" y="410"/>
                  </a:lnTo>
                  <a:cubicBezTo>
                    <a:pt x="9357" y="158"/>
                    <a:pt x="9168" y="1"/>
                    <a:pt x="897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8" name="Google Shape;5974;p67"/>
            <p:cNvSpPr/>
            <p:nvPr/>
          </p:nvSpPr>
          <p:spPr>
            <a:xfrm>
              <a:off x="-42971725" y="3451750"/>
              <a:ext cx="275675" cy="83200"/>
            </a:xfrm>
            <a:custGeom>
              <a:avLst/>
              <a:gdLst/>
              <a:ahLst/>
              <a:cxnLst/>
              <a:rect l="l" t="t" r="r" b="b"/>
              <a:pathLst>
                <a:path w="11027" h="3328" extrusionOk="0">
                  <a:moveTo>
                    <a:pt x="63" y="0"/>
                  </a:moveTo>
                  <a:cubicBezTo>
                    <a:pt x="32" y="126"/>
                    <a:pt x="0" y="284"/>
                    <a:pt x="0" y="410"/>
                  </a:cubicBezTo>
                  <a:cubicBezTo>
                    <a:pt x="0" y="1103"/>
                    <a:pt x="536" y="1670"/>
                    <a:pt x="1198" y="1670"/>
                  </a:cubicBezTo>
                  <a:lnTo>
                    <a:pt x="3151" y="1670"/>
                  </a:lnTo>
                  <a:lnTo>
                    <a:pt x="2615" y="2710"/>
                  </a:lnTo>
                  <a:cubicBezTo>
                    <a:pt x="2521" y="2930"/>
                    <a:pt x="2615" y="3182"/>
                    <a:pt x="2836" y="3277"/>
                  </a:cubicBezTo>
                  <a:cubicBezTo>
                    <a:pt x="2889" y="3312"/>
                    <a:pt x="2949" y="3328"/>
                    <a:pt x="3009" y="3328"/>
                  </a:cubicBezTo>
                  <a:cubicBezTo>
                    <a:pt x="3166" y="3328"/>
                    <a:pt x="3326" y="3224"/>
                    <a:pt x="3371" y="3088"/>
                  </a:cubicBezTo>
                  <a:lnTo>
                    <a:pt x="4096" y="1639"/>
                  </a:lnTo>
                  <a:lnTo>
                    <a:pt x="5073" y="1639"/>
                  </a:lnTo>
                  <a:lnTo>
                    <a:pt x="5073" y="2867"/>
                  </a:lnTo>
                  <a:cubicBezTo>
                    <a:pt x="5073" y="3119"/>
                    <a:pt x="5262" y="3308"/>
                    <a:pt x="5514" y="3308"/>
                  </a:cubicBezTo>
                  <a:cubicBezTo>
                    <a:pt x="5734" y="3308"/>
                    <a:pt x="5892" y="3119"/>
                    <a:pt x="5892" y="2867"/>
                  </a:cubicBezTo>
                  <a:lnTo>
                    <a:pt x="5892" y="1639"/>
                  </a:lnTo>
                  <a:lnTo>
                    <a:pt x="6868" y="1639"/>
                  </a:lnTo>
                  <a:lnTo>
                    <a:pt x="7593" y="3088"/>
                  </a:lnTo>
                  <a:cubicBezTo>
                    <a:pt x="7688" y="3230"/>
                    <a:pt x="7835" y="3301"/>
                    <a:pt x="7983" y="3301"/>
                  </a:cubicBezTo>
                  <a:cubicBezTo>
                    <a:pt x="8032" y="3301"/>
                    <a:pt x="8081" y="3293"/>
                    <a:pt x="8129" y="3277"/>
                  </a:cubicBezTo>
                  <a:cubicBezTo>
                    <a:pt x="8349" y="3151"/>
                    <a:pt x="8412" y="2930"/>
                    <a:pt x="8349" y="2710"/>
                  </a:cubicBezTo>
                  <a:lnTo>
                    <a:pt x="7814" y="1670"/>
                  </a:lnTo>
                  <a:lnTo>
                    <a:pt x="9767" y="1670"/>
                  </a:lnTo>
                  <a:cubicBezTo>
                    <a:pt x="10429" y="1670"/>
                    <a:pt x="11027" y="1103"/>
                    <a:pt x="11027" y="410"/>
                  </a:cubicBezTo>
                  <a:cubicBezTo>
                    <a:pt x="11027" y="252"/>
                    <a:pt x="10964" y="126"/>
                    <a:pt x="1093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59" name="Google Shape;5975;p67"/>
            <p:cNvSpPr/>
            <p:nvPr/>
          </p:nvSpPr>
          <p:spPr>
            <a:xfrm>
              <a:off x="-42866975" y="3217825"/>
              <a:ext cx="63025" cy="40975"/>
            </a:xfrm>
            <a:custGeom>
              <a:avLst/>
              <a:gdLst/>
              <a:ahLst/>
              <a:cxnLst/>
              <a:rect l="l" t="t" r="r" b="b"/>
              <a:pathLst>
                <a:path w="2521" h="1639" extrusionOk="0">
                  <a:moveTo>
                    <a:pt x="442" y="0"/>
                  </a:moveTo>
                  <a:cubicBezTo>
                    <a:pt x="221" y="0"/>
                    <a:pt x="1" y="189"/>
                    <a:pt x="1" y="410"/>
                  </a:cubicBezTo>
                  <a:lnTo>
                    <a:pt x="1" y="1639"/>
                  </a:lnTo>
                  <a:lnTo>
                    <a:pt x="2489" y="1639"/>
                  </a:lnTo>
                  <a:lnTo>
                    <a:pt x="2489" y="410"/>
                  </a:lnTo>
                  <a:lnTo>
                    <a:pt x="2521" y="410"/>
                  </a:lnTo>
                  <a:cubicBezTo>
                    <a:pt x="2521" y="189"/>
                    <a:pt x="2332" y="0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60" name="Google Shape;5984;p67"/>
          <p:cNvGrpSpPr/>
          <p:nvPr/>
        </p:nvGrpSpPr>
        <p:grpSpPr>
          <a:xfrm>
            <a:off x="6993480" y="1888680"/>
            <a:ext cx="416114" cy="415100"/>
            <a:chOff x="-41111350" y="3239100"/>
            <a:chExt cx="318200" cy="317425"/>
          </a:xfrm>
          <a:solidFill>
            <a:srgbClr val="F7C42B"/>
          </a:solidFill>
        </p:grpSpPr>
        <p:sp>
          <p:nvSpPr>
            <p:cNvPr id="261" name="Google Shape;5985;p67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2" name="Google Shape;5986;p67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3" name="Google Shape;5987;p67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4" name="Google Shape;5988;p67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65" name="Google Shape;6002;p67"/>
          <p:cNvGrpSpPr/>
          <p:nvPr/>
        </p:nvGrpSpPr>
        <p:grpSpPr>
          <a:xfrm>
            <a:off x="4569812" y="1891744"/>
            <a:ext cx="480716" cy="415100"/>
            <a:chOff x="-42651700" y="3217825"/>
            <a:chExt cx="367600" cy="317425"/>
          </a:xfrm>
          <a:solidFill>
            <a:srgbClr val="F7C42B"/>
          </a:solidFill>
        </p:grpSpPr>
        <p:sp>
          <p:nvSpPr>
            <p:cNvPr id="266" name="Google Shape;6003;p67"/>
            <p:cNvSpPr/>
            <p:nvPr/>
          </p:nvSpPr>
          <p:spPr>
            <a:xfrm>
              <a:off x="-42651700" y="3239075"/>
              <a:ext cx="367600" cy="296175"/>
            </a:xfrm>
            <a:custGeom>
              <a:avLst/>
              <a:gdLst/>
              <a:ahLst/>
              <a:cxnLst/>
              <a:rect l="l" t="t" r="r" b="b"/>
              <a:pathLst>
                <a:path w="14704" h="11847" extrusionOk="0">
                  <a:moveTo>
                    <a:pt x="7370" y="797"/>
                  </a:moveTo>
                  <a:cubicBezTo>
                    <a:pt x="8536" y="797"/>
                    <a:pt x="9694" y="1246"/>
                    <a:pt x="10576" y="2143"/>
                  </a:cubicBezTo>
                  <a:cubicBezTo>
                    <a:pt x="12340" y="3908"/>
                    <a:pt x="12340" y="6775"/>
                    <a:pt x="10576" y="8539"/>
                  </a:cubicBezTo>
                  <a:cubicBezTo>
                    <a:pt x="9757" y="9390"/>
                    <a:pt x="8623" y="9894"/>
                    <a:pt x="7363" y="9894"/>
                  </a:cubicBezTo>
                  <a:cubicBezTo>
                    <a:pt x="6102" y="9894"/>
                    <a:pt x="4937" y="9358"/>
                    <a:pt x="4118" y="8539"/>
                  </a:cubicBezTo>
                  <a:cubicBezTo>
                    <a:pt x="2353" y="6775"/>
                    <a:pt x="2353" y="3908"/>
                    <a:pt x="4118" y="2143"/>
                  </a:cubicBezTo>
                  <a:cubicBezTo>
                    <a:pt x="5031" y="1246"/>
                    <a:pt x="6205" y="797"/>
                    <a:pt x="7370" y="797"/>
                  </a:cubicBezTo>
                  <a:close/>
                  <a:moveTo>
                    <a:pt x="7326" y="1"/>
                  </a:moveTo>
                  <a:cubicBezTo>
                    <a:pt x="2091" y="1"/>
                    <a:pt x="0" y="6750"/>
                    <a:pt x="4275" y="9768"/>
                  </a:cubicBezTo>
                  <a:lnTo>
                    <a:pt x="3424" y="11280"/>
                  </a:lnTo>
                  <a:cubicBezTo>
                    <a:pt x="3298" y="11532"/>
                    <a:pt x="3487" y="11847"/>
                    <a:pt x="3771" y="11847"/>
                  </a:cubicBezTo>
                  <a:cubicBezTo>
                    <a:pt x="3929" y="11847"/>
                    <a:pt x="4086" y="11784"/>
                    <a:pt x="4118" y="11626"/>
                  </a:cubicBezTo>
                  <a:lnTo>
                    <a:pt x="5000" y="10209"/>
                  </a:lnTo>
                  <a:cubicBezTo>
                    <a:pt x="5740" y="10571"/>
                    <a:pt x="6543" y="10752"/>
                    <a:pt x="7351" y="10752"/>
                  </a:cubicBezTo>
                  <a:cubicBezTo>
                    <a:pt x="8158" y="10752"/>
                    <a:pt x="8969" y="10571"/>
                    <a:pt x="9725" y="10209"/>
                  </a:cubicBezTo>
                  <a:lnTo>
                    <a:pt x="10576" y="11626"/>
                  </a:lnTo>
                  <a:cubicBezTo>
                    <a:pt x="10671" y="11784"/>
                    <a:pt x="10828" y="11847"/>
                    <a:pt x="10923" y="11847"/>
                  </a:cubicBezTo>
                  <a:cubicBezTo>
                    <a:pt x="11238" y="11847"/>
                    <a:pt x="11458" y="11532"/>
                    <a:pt x="11301" y="11280"/>
                  </a:cubicBezTo>
                  <a:lnTo>
                    <a:pt x="10419" y="9768"/>
                  </a:lnTo>
                  <a:cubicBezTo>
                    <a:pt x="14703" y="6775"/>
                    <a:pt x="12592" y="1"/>
                    <a:pt x="7363" y="1"/>
                  </a:cubicBezTo>
                  <a:cubicBezTo>
                    <a:pt x="7350" y="1"/>
                    <a:pt x="7338" y="1"/>
                    <a:pt x="73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7" name="Google Shape;6004;p67"/>
            <p:cNvSpPr/>
            <p:nvPr/>
          </p:nvSpPr>
          <p:spPr>
            <a:xfrm>
              <a:off x="-42419600" y="3217825"/>
              <a:ext cx="106350" cy="106350"/>
            </a:xfrm>
            <a:custGeom>
              <a:avLst/>
              <a:gdLst/>
              <a:ahLst/>
              <a:cxnLst/>
              <a:rect l="l" t="t" r="r" b="b"/>
              <a:pathLst>
                <a:path w="4254" h="4254" extrusionOk="0">
                  <a:moveTo>
                    <a:pt x="1355" y="0"/>
                  </a:moveTo>
                  <a:cubicBezTo>
                    <a:pt x="882" y="0"/>
                    <a:pt x="410" y="95"/>
                    <a:pt x="0" y="315"/>
                  </a:cubicBezTo>
                  <a:cubicBezTo>
                    <a:pt x="1891" y="946"/>
                    <a:pt x="3340" y="2395"/>
                    <a:pt x="3938" y="4254"/>
                  </a:cubicBezTo>
                  <a:cubicBezTo>
                    <a:pt x="4128" y="3844"/>
                    <a:pt x="4254" y="3371"/>
                    <a:pt x="4254" y="2899"/>
                  </a:cubicBezTo>
                  <a:cubicBezTo>
                    <a:pt x="4254" y="1292"/>
                    <a:pt x="2962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8" name="Google Shape;6005;p67"/>
            <p:cNvSpPr/>
            <p:nvPr/>
          </p:nvSpPr>
          <p:spPr>
            <a:xfrm>
              <a:off x="-42623600" y="3218600"/>
              <a:ext cx="106350" cy="106375"/>
            </a:xfrm>
            <a:custGeom>
              <a:avLst/>
              <a:gdLst/>
              <a:ahLst/>
              <a:cxnLst/>
              <a:rect l="l" t="t" r="r" b="b"/>
              <a:pathLst>
                <a:path w="4254" h="4255" extrusionOk="0">
                  <a:moveTo>
                    <a:pt x="2931" y="1"/>
                  </a:moveTo>
                  <a:cubicBezTo>
                    <a:pt x="1292" y="1"/>
                    <a:pt x="1" y="1293"/>
                    <a:pt x="1" y="2899"/>
                  </a:cubicBezTo>
                  <a:cubicBezTo>
                    <a:pt x="1" y="3372"/>
                    <a:pt x="127" y="3845"/>
                    <a:pt x="316" y="4254"/>
                  </a:cubicBezTo>
                  <a:cubicBezTo>
                    <a:pt x="977" y="2364"/>
                    <a:pt x="2426" y="915"/>
                    <a:pt x="4254" y="316"/>
                  </a:cubicBezTo>
                  <a:cubicBezTo>
                    <a:pt x="3876" y="127"/>
                    <a:pt x="3403" y="1"/>
                    <a:pt x="29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69" name="Google Shape;6006;p67"/>
            <p:cNvSpPr/>
            <p:nvPr/>
          </p:nvSpPr>
          <p:spPr>
            <a:xfrm>
              <a:off x="-42561375" y="3279250"/>
              <a:ext cx="185900" cy="186700"/>
            </a:xfrm>
            <a:custGeom>
              <a:avLst/>
              <a:gdLst/>
              <a:ahLst/>
              <a:cxnLst/>
              <a:rect l="l" t="t" r="r" b="b"/>
              <a:pathLst>
                <a:path w="7436" h="7468" extrusionOk="0">
                  <a:moveTo>
                    <a:pt x="3781" y="1671"/>
                  </a:moveTo>
                  <a:cubicBezTo>
                    <a:pt x="4033" y="1671"/>
                    <a:pt x="4191" y="1860"/>
                    <a:pt x="4191" y="2112"/>
                  </a:cubicBezTo>
                  <a:lnTo>
                    <a:pt x="4191" y="3340"/>
                  </a:lnTo>
                  <a:lnTo>
                    <a:pt x="5388" y="3340"/>
                  </a:lnTo>
                  <a:cubicBezTo>
                    <a:pt x="5640" y="3340"/>
                    <a:pt x="5829" y="3529"/>
                    <a:pt x="5829" y="3750"/>
                  </a:cubicBezTo>
                  <a:cubicBezTo>
                    <a:pt x="5829" y="4002"/>
                    <a:pt x="5640" y="4128"/>
                    <a:pt x="5388" y="4128"/>
                  </a:cubicBezTo>
                  <a:lnTo>
                    <a:pt x="3750" y="4128"/>
                  </a:lnTo>
                  <a:cubicBezTo>
                    <a:pt x="3498" y="4128"/>
                    <a:pt x="3308" y="3939"/>
                    <a:pt x="3308" y="3750"/>
                  </a:cubicBezTo>
                  <a:lnTo>
                    <a:pt x="3308" y="2112"/>
                  </a:lnTo>
                  <a:lnTo>
                    <a:pt x="3340" y="2112"/>
                  </a:lnTo>
                  <a:cubicBezTo>
                    <a:pt x="3340" y="1860"/>
                    <a:pt x="3529" y="1671"/>
                    <a:pt x="3781" y="1671"/>
                  </a:cubicBezTo>
                  <a:close/>
                  <a:moveTo>
                    <a:pt x="3750" y="1"/>
                  </a:moveTo>
                  <a:cubicBezTo>
                    <a:pt x="1702" y="1"/>
                    <a:pt x="32" y="1671"/>
                    <a:pt x="0" y="3750"/>
                  </a:cubicBezTo>
                  <a:cubicBezTo>
                    <a:pt x="32" y="5798"/>
                    <a:pt x="1702" y="7467"/>
                    <a:pt x="3750" y="7467"/>
                  </a:cubicBezTo>
                  <a:cubicBezTo>
                    <a:pt x="5797" y="7467"/>
                    <a:pt x="7436" y="5798"/>
                    <a:pt x="7436" y="3750"/>
                  </a:cubicBezTo>
                  <a:cubicBezTo>
                    <a:pt x="7436" y="1702"/>
                    <a:pt x="5797" y="64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70" name="Google Shape;6011;p67"/>
          <p:cNvGrpSpPr/>
          <p:nvPr/>
        </p:nvGrpSpPr>
        <p:grpSpPr>
          <a:xfrm>
            <a:off x="7585153" y="1867513"/>
            <a:ext cx="421868" cy="414479"/>
            <a:chOff x="-40748275" y="3238700"/>
            <a:chExt cx="322600" cy="316950"/>
          </a:xfrm>
          <a:solidFill>
            <a:srgbClr val="F7C42B"/>
          </a:solidFill>
        </p:grpSpPr>
        <p:sp>
          <p:nvSpPr>
            <p:cNvPr id="271" name="Google Shape;6012;p67"/>
            <p:cNvSpPr/>
            <p:nvPr/>
          </p:nvSpPr>
          <p:spPr>
            <a:xfrm>
              <a:off x="-40709675" y="3273750"/>
              <a:ext cx="84300" cy="84300"/>
            </a:xfrm>
            <a:custGeom>
              <a:avLst/>
              <a:gdLst/>
              <a:ahLst/>
              <a:cxnLst/>
              <a:rect l="l" t="t" r="r" b="b"/>
              <a:pathLst>
                <a:path w="3372" h="3372" extrusionOk="0">
                  <a:moveTo>
                    <a:pt x="2710" y="0"/>
                  </a:moveTo>
                  <a:lnTo>
                    <a:pt x="1" y="2710"/>
                  </a:lnTo>
                  <a:lnTo>
                    <a:pt x="694" y="3371"/>
                  </a:lnTo>
                  <a:lnTo>
                    <a:pt x="3372" y="662"/>
                  </a:lnTo>
                  <a:lnTo>
                    <a:pt x="271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2" name="Google Shape;6013;p67"/>
            <p:cNvSpPr/>
            <p:nvPr/>
          </p:nvSpPr>
          <p:spPr>
            <a:xfrm>
              <a:off x="-40578925" y="3247175"/>
              <a:ext cx="151250" cy="149475"/>
            </a:xfrm>
            <a:custGeom>
              <a:avLst/>
              <a:gdLst/>
              <a:ahLst/>
              <a:cxnLst/>
              <a:rect l="l" t="t" r="r" b="b"/>
              <a:pathLst>
                <a:path w="6050" h="5979" extrusionOk="0">
                  <a:moveTo>
                    <a:pt x="2663" y="0"/>
                  </a:moveTo>
                  <a:cubicBezTo>
                    <a:pt x="2552" y="0"/>
                    <a:pt x="2442" y="39"/>
                    <a:pt x="2363" y="118"/>
                  </a:cubicBezTo>
                  <a:lnTo>
                    <a:pt x="1261" y="1221"/>
                  </a:lnTo>
                  <a:lnTo>
                    <a:pt x="2678" y="2639"/>
                  </a:lnTo>
                  <a:cubicBezTo>
                    <a:pt x="2836" y="2796"/>
                    <a:pt x="2836" y="3080"/>
                    <a:pt x="2678" y="3237"/>
                  </a:cubicBezTo>
                  <a:cubicBezTo>
                    <a:pt x="2637" y="3278"/>
                    <a:pt x="2560" y="3302"/>
                    <a:pt x="2473" y="3302"/>
                  </a:cubicBezTo>
                  <a:cubicBezTo>
                    <a:pt x="2360" y="3302"/>
                    <a:pt x="2232" y="3263"/>
                    <a:pt x="2143" y="3174"/>
                  </a:cubicBezTo>
                  <a:lnTo>
                    <a:pt x="725" y="1756"/>
                  </a:lnTo>
                  <a:lnTo>
                    <a:pt x="0" y="2481"/>
                  </a:lnTo>
                  <a:lnTo>
                    <a:pt x="3529" y="5978"/>
                  </a:lnTo>
                  <a:lnTo>
                    <a:pt x="5892" y="3615"/>
                  </a:lnTo>
                  <a:cubicBezTo>
                    <a:pt x="6049" y="3458"/>
                    <a:pt x="6049" y="3174"/>
                    <a:pt x="5892" y="3017"/>
                  </a:cubicBezTo>
                  <a:lnTo>
                    <a:pt x="2962" y="118"/>
                  </a:lnTo>
                  <a:cubicBezTo>
                    <a:pt x="2883" y="39"/>
                    <a:pt x="2773" y="0"/>
                    <a:pt x="26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3" name="Google Shape;6014;p67"/>
            <p:cNvSpPr/>
            <p:nvPr/>
          </p:nvSpPr>
          <p:spPr>
            <a:xfrm>
              <a:off x="-40678175" y="3305250"/>
              <a:ext cx="213475" cy="213475"/>
            </a:xfrm>
            <a:custGeom>
              <a:avLst/>
              <a:gdLst/>
              <a:ahLst/>
              <a:cxnLst/>
              <a:rect l="l" t="t" r="r" b="b"/>
              <a:pathLst>
                <a:path w="8539" h="8539" extrusionOk="0">
                  <a:moveTo>
                    <a:pt x="2679" y="0"/>
                  </a:moveTo>
                  <a:lnTo>
                    <a:pt x="1" y="2678"/>
                  </a:lnTo>
                  <a:lnTo>
                    <a:pt x="5861" y="8538"/>
                  </a:lnTo>
                  <a:lnTo>
                    <a:pt x="8539" y="5860"/>
                  </a:lnTo>
                  <a:lnTo>
                    <a:pt x="267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4" name="Google Shape;6015;p67"/>
            <p:cNvSpPr/>
            <p:nvPr/>
          </p:nvSpPr>
          <p:spPr>
            <a:xfrm>
              <a:off x="-40513550" y="3469850"/>
              <a:ext cx="87875" cy="85800"/>
            </a:xfrm>
            <a:custGeom>
              <a:avLst/>
              <a:gdLst/>
              <a:ahLst/>
              <a:cxnLst/>
              <a:rect l="l" t="t" r="r" b="b"/>
              <a:pathLst>
                <a:path w="3515" h="3432" extrusionOk="0">
                  <a:moveTo>
                    <a:pt x="2426" y="1"/>
                  </a:moveTo>
                  <a:lnTo>
                    <a:pt x="0" y="2427"/>
                  </a:lnTo>
                  <a:lnTo>
                    <a:pt x="2899" y="3404"/>
                  </a:lnTo>
                  <a:cubicBezTo>
                    <a:pt x="2948" y="3423"/>
                    <a:pt x="2996" y="3432"/>
                    <a:pt x="3044" y="3432"/>
                  </a:cubicBezTo>
                  <a:cubicBezTo>
                    <a:pt x="3302" y="3432"/>
                    <a:pt x="3514" y="3166"/>
                    <a:pt x="3434" y="2899"/>
                  </a:cubicBezTo>
                  <a:lnTo>
                    <a:pt x="242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5" name="Google Shape;6016;p67"/>
            <p:cNvSpPr/>
            <p:nvPr/>
          </p:nvSpPr>
          <p:spPr>
            <a:xfrm>
              <a:off x="-40738025" y="3404500"/>
              <a:ext cx="150450" cy="149475"/>
            </a:xfrm>
            <a:custGeom>
              <a:avLst/>
              <a:gdLst/>
              <a:ahLst/>
              <a:cxnLst/>
              <a:rect l="l" t="t" r="r" b="b"/>
              <a:pathLst>
                <a:path w="6018" h="5979" extrusionOk="0">
                  <a:moveTo>
                    <a:pt x="2521" y="0"/>
                  </a:moveTo>
                  <a:lnTo>
                    <a:pt x="1796" y="725"/>
                  </a:lnTo>
                  <a:lnTo>
                    <a:pt x="3308" y="2205"/>
                  </a:lnTo>
                  <a:cubicBezTo>
                    <a:pt x="3466" y="2363"/>
                    <a:pt x="3466" y="2646"/>
                    <a:pt x="3308" y="2804"/>
                  </a:cubicBezTo>
                  <a:cubicBezTo>
                    <a:pt x="3230" y="2883"/>
                    <a:pt x="3119" y="2922"/>
                    <a:pt x="3009" y="2922"/>
                  </a:cubicBezTo>
                  <a:cubicBezTo>
                    <a:pt x="2899" y="2922"/>
                    <a:pt x="2789" y="2883"/>
                    <a:pt x="2710" y="2804"/>
                  </a:cubicBezTo>
                  <a:lnTo>
                    <a:pt x="1229" y="1292"/>
                  </a:lnTo>
                  <a:lnTo>
                    <a:pt x="158" y="2363"/>
                  </a:lnTo>
                  <a:cubicBezTo>
                    <a:pt x="0" y="2520"/>
                    <a:pt x="0" y="2804"/>
                    <a:pt x="158" y="2962"/>
                  </a:cubicBezTo>
                  <a:lnTo>
                    <a:pt x="3056" y="5860"/>
                  </a:lnTo>
                  <a:cubicBezTo>
                    <a:pt x="3135" y="5939"/>
                    <a:pt x="3245" y="5978"/>
                    <a:pt x="3356" y="5978"/>
                  </a:cubicBezTo>
                  <a:cubicBezTo>
                    <a:pt x="3466" y="5978"/>
                    <a:pt x="3576" y="5939"/>
                    <a:pt x="3655" y="5860"/>
                  </a:cubicBezTo>
                  <a:lnTo>
                    <a:pt x="6018" y="3497"/>
                  </a:lnTo>
                  <a:lnTo>
                    <a:pt x="25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76" name="Google Shape;6017;p67"/>
            <p:cNvSpPr/>
            <p:nvPr/>
          </p:nvSpPr>
          <p:spPr>
            <a:xfrm>
              <a:off x="-40748275" y="3238700"/>
              <a:ext cx="92175" cy="87850"/>
            </a:xfrm>
            <a:custGeom>
              <a:avLst/>
              <a:gdLst/>
              <a:ahLst/>
              <a:cxnLst/>
              <a:rect l="l" t="t" r="r" b="b"/>
              <a:pathLst>
                <a:path w="3687" h="3514" extrusionOk="0">
                  <a:moveTo>
                    <a:pt x="2281" y="0"/>
                  </a:moveTo>
                  <a:cubicBezTo>
                    <a:pt x="1915" y="0"/>
                    <a:pt x="1545" y="142"/>
                    <a:pt x="1261" y="426"/>
                  </a:cubicBezTo>
                  <a:lnTo>
                    <a:pt x="568" y="1119"/>
                  </a:lnTo>
                  <a:cubicBezTo>
                    <a:pt x="1" y="1686"/>
                    <a:pt x="1" y="2568"/>
                    <a:pt x="568" y="3135"/>
                  </a:cubicBezTo>
                  <a:lnTo>
                    <a:pt x="946" y="3513"/>
                  </a:lnTo>
                  <a:lnTo>
                    <a:pt x="3687" y="804"/>
                  </a:lnTo>
                  <a:lnTo>
                    <a:pt x="3277" y="426"/>
                  </a:lnTo>
                  <a:cubicBezTo>
                    <a:pt x="3010" y="142"/>
                    <a:pt x="2647" y="0"/>
                    <a:pt x="228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277" name="Google Shape;6042;p67"/>
          <p:cNvSpPr/>
          <p:nvPr/>
        </p:nvSpPr>
        <p:spPr>
          <a:xfrm>
            <a:off x="5201841" y="1892561"/>
            <a:ext cx="407908" cy="413466"/>
          </a:xfrm>
          <a:custGeom>
            <a:avLst/>
            <a:gdLst/>
            <a:ahLst/>
            <a:cxnLst/>
            <a:rect l="l" t="t" r="r" b="b"/>
            <a:pathLst>
              <a:path w="12477" h="12647" extrusionOk="0">
                <a:moveTo>
                  <a:pt x="3750" y="4538"/>
                </a:moveTo>
                <a:cubicBezTo>
                  <a:pt x="4223" y="4538"/>
                  <a:pt x="4601" y="4884"/>
                  <a:pt x="4601" y="5357"/>
                </a:cubicBezTo>
                <a:cubicBezTo>
                  <a:pt x="4601" y="5829"/>
                  <a:pt x="4223" y="6176"/>
                  <a:pt x="3750" y="6176"/>
                </a:cubicBezTo>
                <a:cubicBezTo>
                  <a:pt x="3277" y="6176"/>
                  <a:pt x="2931" y="5829"/>
                  <a:pt x="2931" y="5357"/>
                </a:cubicBezTo>
                <a:cubicBezTo>
                  <a:pt x="2931" y="4884"/>
                  <a:pt x="3277" y="4538"/>
                  <a:pt x="3750" y="4538"/>
                </a:cubicBezTo>
                <a:close/>
                <a:moveTo>
                  <a:pt x="6239" y="4538"/>
                </a:moveTo>
                <a:cubicBezTo>
                  <a:pt x="6711" y="4538"/>
                  <a:pt x="7058" y="4884"/>
                  <a:pt x="7058" y="5357"/>
                </a:cubicBezTo>
                <a:cubicBezTo>
                  <a:pt x="7058" y="5829"/>
                  <a:pt x="6711" y="6176"/>
                  <a:pt x="6239" y="6176"/>
                </a:cubicBezTo>
                <a:cubicBezTo>
                  <a:pt x="5766" y="6176"/>
                  <a:pt x="5420" y="5829"/>
                  <a:pt x="5420" y="5357"/>
                </a:cubicBezTo>
                <a:cubicBezTo>
                  <a:pt x="5420" y="4884"/>
                  <a:pt x="5766" y="4538"/>
                  <a:pt x="6239" y="4538"/>
                </a:cubicBezTo>
                <a:close/>
                <a:moveTo>
                  <a:pt x="8728" y="4538"/>
                </a:moveTo>
                <a:cubicBezTo>
                  <a:pt x="9200" y="4538"/>
                  <a:pt x="9547" y="4884"/>
                  <a:pt x="9547" y="5357"/>
                </a:cubicBezTo>
                <a:cubicBezTo>
                  <a:pt x="9547" y="5829"/>
                  <a:pt x="9200" y="6176"/>
                  <a:pt x="8728" y="6176"/>
                </a:cubicBezTo>
                <a:cubicBezTo>
                  <a:pt x="8255" y="6176"/>
                  <a:pt x="7877" y="5829"/>
                  <a:pt x="7877" y="5357"/>
                </a:cubicBezTo>
                <a:cubicBezTo>
                  <a:pt x="7877" y="4884"/>
                  <a:pt x="8255" y="4538"/>
                  <a:pt x="8728" y="4538"/>
                </a:cubicBezTo>
                <a:close/>
                <a:moveTo>
                  <a:pt x="6239" y="1"/>
                </a:moveTo>
                <a:cubicBezTo>
                  <a:pt x="2805" y="1"/>
                  <a:pt x="1" y="2395"/>
                  <a:pt x="1" y="5357"/>
                </a:cubicBezTo>
                <a:cubicBezTo>
                  <a:pt x="1" y="7436"/>
                  <a:pt x="1387" y="9200"/>
                  <a:pt x="3309" y="10082"/>
                </a:cubicBezTo>
                <a:lnTo>
                  <a:pt x="3309" y="12256"/>
                </a:lnTo>
                <a:cubicBezTo>
                  <a:pt x="3309" y="12486"/>
                  <a:pt x="3502" y="12646"/>
                  <a:pt x="3715" y="12646"/>
                </a:cubicBezTo>
                <a:cubicBezTo>
                  <a:pt x="3824" y="12646"/>
                  <a:pt x="3938" y="12604"/>
                  <a:pt x="4034" y="12508"/>
                </a:cubicBezTo>
                <a:lnTo>
                  <a:pt x="5609" y="10681"/>
                </a:lnTo>
                <a:cubicBezTo>
                  <a:pt x="5798" y="10681"/>
                  <a:pt x="5987" y="10713"/>
                  <a:pt x="6239" y="10713"/>
                </a:cubicBezTo>
                <a:cubicBezTo>
                  <a:pt x="9641" y="10713"/>
                  <a:pt x="12477" y="8350"/>
                  <a:pt x="12477" y="5357"/>
                </a:cubicBezTo>
                <a:cubicBezTo>
                  <a:pt x="12477" y="2395"/>
                  <a:pt x="9704" y="1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278" name="Google Shape;6047;p67"/>
          <p:cNvGrpSpPr/>
          <p:nvPr/>
        </p:nvGrpSpPr>
        <p:grpSpPr>
          <a:xfrm>
            <a:off x="8230417" y="1867735"/>
            <a:ext cx="415100" cy="378027"/>
            <a:chOff x="-40378075" y="3267450"/>
            <a:chExt cx="317425" cy="289075"/>
          </a:xfrm>
          <a:solidFill>
            <a:srgbClr val="F7C42B"/>
          </a:solidFill>
        </p:grpSpPr>
        <p:sp>
          <p:nvSpPr>
            <p:cNvPr id="279" name="Google Shape;6048;p67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0" name="Google Shape;6049;p67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1" name="Google Shape;6050;p67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051;p67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3" name="Google Shape;6072;p67"/>
          <p:cNvGrpSpPr/>
          <p:nvPr/>
        </p:nvGrpSpPr>
        <p:grpSpPr>
          <a:xfrm>
            <a:off x="5776495" y="1872349"/>
            <a:ext cx="415134" cy="414872"/>
            <a:chOff x="-41895050" y="3217225"/>
            <a:chExt cx="317450" cy="317250"/>
          </a:xfrm>
          <a:solidFill>
            <a:srgbClr val="F7C42B"/>
          </a:solidFill>
        </p:grpSpPr>
        <p:sp>
          <p:nvSpPr>
            <p:cNvPr id="284" name="Google Shape;6073;p67"/>
            <p:cNvSpPr/>
            <p:nvPr/>
          </p:nvSpPr>
          <p:spPr>
            <a:xfrm>
              <a:off x="-41895050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" y="0"/>
                  </a:moveTo>
                  <a:lnTo>
                    <a:pt x="1" y="9830"/>
                  </a:lnTo>
                  <a:lnTo>
                    <a:pt x="1670" y="8192"/>
                  </a:lnTo>
                  <a:lnTo>
                    <a:pt x="1670" y="1639"/>
                  </a:lnTo>
                  <a:lnTo>
                    <a:pt x="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074;p67"/>
            <p:cNvSpPr/>
            <p:nvPr/>
          </p:nvSpPr>
          <p:spPr>
            <a:xfrm>
              <a:off x="-41619375" y="3273750"/>
              <a:ext cx="41775" cy="245750"/>
            </a:xfrm>
            <a:custGeom>
              <a:avLst/>
              <a:gdLst/>
              <a:ahLst/>
              <a:cxnLst/>
              <a:rect l="l" t="t" r="r" b="b"/>
              <a:pathLst>
                <a:path w="1671" h="9830" extrusionOk="0">
                  <a:moveTo>
                    <a:pt x="1670" y="0"/>
                  </a:moveTo>
                  <a:lnTo>
                    <a:pt x="0" y="1639"/>
                  </a:lnTo>
                  <a:lnTo>
                    <a:pt x="0" y="8192"/>
                  </a:lnTo>
                  <a:lnTo>
                    <a:pt x="1670" y="9830"/>
                  </a:lnTo>
                  <a:lnTo>
                    <a:pt x="167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075;p67"/>
            <p:cNvSpPr/>
            <p:nvPr/>
          </p:nvSpPr>
          <p:spPr>
            <a:xfrm>
              <a:off x="-41832825" y="3321000"/>
              <a:ext cx="193000" cy="151250"/>
            </a:xfrm>
            <a:custGeom>
              <a:avLst/>
              <a:gdLst/>
              <a:ahLst/>
              <a:cxnLst/>
              <a:rect l="l" t="t" r="r" b="b"/>
              <a:pathLst>
                <a:path w="7720" h="6050" extrusionOk="0">
                  <a:moveTo>
                    <a:pt x="1" y="1"/>
                  </a:moveTo>
                  <a:lnTo>
                    <a:pt x="1" y="6050"/>
                  </a:lnTo>
                  <a:lnTo>
                    <a:pt x="3592" y="6050"/>
                  </a:lnTo>
                  <a:lnTo>
                    <a:pt x="3592" y="4821"/>
                  </a:lnTo>
                  <a:cubicBezTo>
                    <a:pt x="3592" y="4600"/>
                    <a:pt x="3781" y="4411"/>
                    <a:pt x="4002" y="4411"/>
                  </a:cubicBezTo>
                  <a:lnTo>
                    <a:pt x="6491" y="4411"/>
                  </a:lnTo>
                  <a:cubicBezTo>
                    <a:pt x="6743" y="4411"/>
                    <a:pt x="6932" y="4600"/>
                    <a:pt x="6932" y="4821"/>
                  </a:cubicBezTo>
                  <a:lnTo>
                    <a:pt x="6932" y="6050"/>
                  </a:lnTo>
                  <a:lnTo>
                    <a:pt x="7719" y="6050"/>
                  </a:lnTo>
                  <a:lnTo>
                    <a:pt x="771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076;p67"/>
            <p:cNvSpPr/>
            <p:nvPr/>
          </p:nvSpPr>
          <p:spPr>
            <a:xfrm>
              <a:off x="-41880075" y="3493500"/>
              <a:ext cx="287500" cy="40975"/>
            </a:xfrm>
            <a:custGeom>
              <a:avLst/>
              <a:gdLst/>
              <a:ahLst/>
              <a:cxnLst/>
              <a:rect l="l" t="t" r="r" b="b"/>
              <a:pathLst>
                <a:path w="11500" h="1639" extrusionOk="0">
                  <a:moveTo>
                    <a:pt x="1639" y="0"/>
                  </a:moveTo>
                  <a:lnTo>
                    <a:pt x="0" y="1638"/>
                  </a:lnTo>
                  <a:lnTo>
                    <a:pt x="11500" y="1638"/>
                  </a:lnTo>
                  <a:lnTo>
                    <a:pt x="98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077;p67"/>
            <p:cNvSpPr/>
            <p:nvPr/>
          </p:nvSpPr>
          <p:spPr>
            <a:xfrm>
              <a:off x="-41880875" y="3217225"/>
              <a:ext cx="288300" cy="83325"/>
            </a:xfrm>
            <a:custGeom>
              <a:avLst/>
              <a:gdLst/>
              <a:ahLst/>
              <a:cxnLst/>
              <a:rect l="l" t="t" r="r" b="b"/>
              <a:pathLst>
                <a:path w="11532" h="3333" extrusionOk="0">
                  <a:moveTo>
                    <a:pt x="5798" y="1033"/>
                  </a:moveTo>
                  <a:lnTo>
                    <a:pt x="6459" y="1694"/>
                  </a:lnTo>
                  <a:lnTo>
                    <a:pt x="5136" y="1694"/>
                  </a:lnTo>
                  <a:lnTo>
                    <a:pt x="5798" y="1033"/>
                  </a:lnTo>
                  <a:close/>
                  <a:moveTo>
                    <a:pt x="5750" y="1"/>
                  </a:moveTo>
                  <a:cubicBezTo>
                    <a:pt x="5640" y="1"/>
                    <a:pt x="5530" y="40"/>
                    <a:pt x="5451" y="119"/>
                  </a:cubicBezTo>
                  <a:lnTo>
                    <a:pt x="3939" y="1663"/>
                  </a:lnTo>
                  <a:lnTo>
                    <a:pt x="1" y="1663"/>
                  </a:lnTo>
                  <a:lnTo>
                    <a:pt x="1639" y="3332"/>
                  </a:lnTo>
                  <a:lnTo>
                    <a:pt x="9862" y="3332"/>
                  </a:lnTo>
                  <a:lnTo>
                    <a:pt x="11532" y="1663"/>
                  </a:lnTo>
                  <a:lnTo>
                    <a:pt x="7593" y="1663"/>
                  </a:lnTo>
                  <a:lnTo>
                    <a:pt x="6050" y="119"/>
                  </a:lnTo>
                  <a:cubicBezTo>
                    <a:pt x="5971" y="40"/>
                    <a:pt x="5861" y="1"/>
                    <a:pt x="5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9" name="Google Shape;6107;p67"/>
          <p:cNvGrpSpPr/>
          <p:nvPr/>
        </p:nvGrpSpPr>
        <p:grpSpPr>
          <a:xfrm>
            <a:off x="6397010" y="1856362"/>
            <a:ext cx="418206" cy="413074"/>
            <a:chOff x="-41530375" y="3218800"/>
            <a:chExt cx="319800" cy="315875"/>
          </a:xfrm>
          <a:solidFill>
            <a:srgbClr val="F7C42B"/>
          </a:solidFill>
        </p:grpSpPr>
        <p:sp>
          <p:nvSpPr>
            <p:cNvPr id="290" name="Google Shape;6108;p67"/>
            <p:cNvSpPr/>
            <p:nvPr/>
          </p:nvSpPr>
          <p:spPr>
            <a:xfrm>
              <a:off x="-41530375" y="3337550"/>
              <a:ext cx="199300" cy="197125"/>
            </a:xfrm>
            <a:custGeom>
              <a:avLst/>
              <a:gdLst/>
              <a:ahLst/>
              <a:cxnLst/>
              <a:rect l="l" t="t" r="r" b="b"/>
              <a:pathLst>
                <a:path w="7972" h="7885" extrusionOk="0">
                  <a:moveTo>
                    <a:pt x="3245" y="0"/>
                  </a:moveTo>
                  <a:lnTo>
                    <a:pt x="473" y="2804"/>
                  </a:lnTo>
                  <a:cubicBezTo>
                    <a:pt x="0" y="3277"/>
                    <a:pt x="0" y="4064"/>
                    <a:pt x="473" y="4568"/>
                  </a:cubicBezTo>
                  <a:lnTo>
                    <a:pt x="3403" y="7530"/>
                  </a:lnTo>
                  <a:cubicBezTo>
                    <a:pt x="3639" y="7766"/>
                    <a:pt x="3954" y="7884"/>
                    <a:pt x="4277" y="7884"/>
                  </a:cubicBezTo>
                  <a:cubicBezTo>
                    <a:pt x="4600" y="7884"/>
                    <a:pt x="4931" y="7766"/>
                    <a:pt x="5199" y="7530"/>
                  </a:cubicBezTo>
                  <a:lnTo>
                    <a:pt x="7971" y="4726"/>
                  </a:lnTo>
                  <a:lnTo>
                    <a:pt x="324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1" name="Google Shape;6109;p67"/>
            <p:cNvSpPr/>
            <p:nvPr/>
          </p:nvSpPr>
          <p:spPr>
            <a:xfrm>
              <a:off x="-41435075" y="3218800"/>
              <a:ext cx="224500" cy="221950"/>
            </a:xfrm>
            <a:custGeom>
              <a:avLst/>
              <a:gdLst/>
              <a:ahLst/>
              <a:cxnLst/>
              <a:rect l="l" t="t" r="r" b="b"/>
              <a:pathLst>
                <a:path w="8980" h="8878" extrusionOk="0">
                  <a:moveTo>
                    <a:pt x="4395" y="1"/>
                  </a:moveTo>
                  <a:cubicBezTo>
                    <a:pt x="4285" y="1"/>
                    <a:pt x="4175" y="40"/>
                    <a:pt x="4096" y="119"/>
                  </a:cubicBezTo>
                  <a:lnTo>
                    <a:pt x="1" y="4152"/>
                  </a:lnTo>
                  <a:lnTo>
                    <a:pt x="4726" y="8877"/>
                  </a:lnTo>
                  <a:lnTo>
                    <a:pt x="8822" y="4845"/>
                  </a:lnTo>
                  <a:cubicBezTo>
                    <a:pt x="8979" y="4687"/>
                    <a:pt x="8979" y="4404"/>
                    <a:pt x="8822" y="4246"/>
                  </a:cubicBezTo>
                  <a:lnTo>
                    <a:pt x="4695" y="119"/>
                  </a:lnTo>
                  <a:cubicBezTo>
                    <a:pt x="4616" y="40"/>
                    <a:pt x="4506" y="1"/>
                    <a:pt x="4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27" name="Google Shape;5593;p66"/>
          <p:cNvGrpSpPr/>
          <p:nvPr/>
        </p:nvGrpSpPr>
        <p:grpSpPr>
          <a:xfrm>
            <a:off x="3885546" y="2599751"/>
            <a:ext cx="501820" cy="501820"/>
            <a:chOff x="5049725" y="249400"/>
            <a:chExt cx="481825" cy="481825"/>
          </a:xfrm>
          <a:solidFill>
            <a:srgbClr val="F7C42B"/>
          </a:solidFill>
        </p:grpSpPr>
        <p:sp>
          <p:nvSpPr>
            <p:cNvPr id="328" name="Google Shape;5594;p66"/>
            <p:cNvSpPr/>
            <p:nvPr/>
          </p:nvSpPr>
          <p:spPr>
            <a:xfrm>
              <a:off x="5191775" y="560925"/>
              <a:ext cx="197625" cy="170300"/>
            </a:xfrm>
            <a:custGeom>
              <a:avLst/>
              <a:gdLst/>
              <a:ahLst/>
              <a:cxnLst/>
              <a:rect l="l" t="t" r="r" b="b"/>
              <a:pathLst>
                <a:path w="7905" h="6812" extrusionOk="0">
                  <a:moveTo>
                    <a:pt x="6213" y="1129"/>
                  </a:moveTo>
                  <a:cubicBezTo>
                    <a:pt x="6523" y="1129"/>
                    <a:pt x="6776" y="1379"/>
                    <a:pt x="6776" y="1693"/>
                  </a:cubicBezTo>
                  <a:cubicBezTo>
                    <a:pt x="6776" y="2006"/>
                    <a:pt x="6523" y="2259"/>
                    <a:pt x="6213" y="2259"/>
                  </a:cubicBezTo>
                  <a:lnTo>
                    <a:pt x="1696" y="2259"/>
                  </a:lnTo>
                  <a:cubicBezTo>
                    <a:pt x="1383" y="2259"/>
                    <a:pt x="1130" y="2006"/>
                    <a:pt x="1130" y="1693"/>
                  </a:cubicBezTo>
                  <a:cubicBezTo>
                    <a:pt x="1130" y="1379"/>
                    <a:pt x="1383" y="1129"/>
                    <a:pt x="1696" y="1129"/>
                  </a:cubicBezTo>
                  <a:close/>
                  <a:moveTo>
                    <a:pt x="6213" y="3388"/>
                  </a:moveTo>
                  <a:cubicBezTo>
                    <a:pt x="6523" y="3388"/>
                    <a:pt x="6776" y="3638"/>
                    <a:pt x="6776" y="3951"/>
                  </a:cubicBezTo>
                  <a:cubicBezTo>
                    <a:pt x="6776" y="4264"/>
                    <a:pt x="6523" y="4517"/>
                    <a:pt x="6213" y="4517"/>
                  </a:cubicBezTo>
                  <a:lnTo>
                    <a:pt x="1696" y="4517"/>
                  </a:lnTo>
                  <a:cubicBezTo>
                    <a:pt x="1383" y="4517"/>
                    <a:pt x="1130" y="4264"/>
                    <a:pt x="1130" y="3951"/>
                  </a:cubicBezTo>
                  <a:cubicBezTo>
                    <a:pt x="1130" y="3638"/>
                    <a:pt x="1383" y="3388"/>
                    <a:pt x="1696" y="3388"/>
                  </a:cubicBezTo>
                  <a:close/>
                  <a:moveTo>
                    <a:pt x="0" y="0"/>
                  </a:moveTo>
                  <a:lnTo>
                    <a:pt x="0" y="6249"/>
                  </a:lnTo>
                  <a:cubicBezTo>
                    <a:pt x="0" y="6559"/>
                    <a:pt x="253" y="6812"/>
                    <a:pt x="567" y="6812"/>
                  </a:cubicBezTo>
                  <a:lnTo>
                    <a:pt x="7342" y="6812"/>
                  </a:lnTo>
                  <a:cubicBezTo>
                    <a:pt x="7652" y="6812"/>
                    <a:pt x="7905" y="6559"/>
                    <a:pt x="7905" y="6249"/>
                  </a:cubicBezTo>
                  <a:lnTo>
                    <a:pt x="790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29" name="Google Shape;5595;p66"/>
            <p:cNvSpPr/>
            <p:nvPr/>
          </p:nvSpPr>
          <p:spPr>
            <a:xfrm>
              <a:off x="5049725" y="249400"/>
              <a:ext cx="481825" cy="396225"/>
            </a:xfrm>
            <a:custGeom>
              <a:avLst/>
              <a:gdLst/>
              <a:ahLst/>
              <a:cxnLst/>
              <a:rect l="l" t="t" r="r" b="b"/>
              <a:pathLst>
                <a:path w="19273" h="15849" extrusionOk="0">
                  <a:moveTo>
                    <a:pt x="4553" y="4518"/>
                  </a:moveTo>
                  <a:lnTo>
                    <a:pt x="4553" y="5686"/>
                  </a:lnTo>
                  <a:lnTo>
                    <a:pt x="3424" y="5686"/>
                  </a:lnTo>
                  <a:lnTo>
                    <a:pt x="3424" y="4948"/>
                  </a:lnTo>
                  <a:cubicBezTo>
                    <a:pt x="3424" y="4710"/>
                    <a:pt x="3617" y="4518"/>
                    <a:pt x="3852" y="4518"/>
                  </a:cubicBezTo>
                  <a:close/>
                  <a:moveTo>
                    <a:pt x="15418" y="4518"/>
                  </a:moveTo>
                  <a:cubicBezTo>
                    <a:pt x="15653" y="4518"/>
                    <a:pt x="15845" y="4710"/>
                    <a:pt x="15845" y="4948"/>
                  </a:cubicBezTo>
                  <a:lnTo>
                    <a:pt x="15845" y="5686"/>
                  </a:lnTo>
                  <a:lnTo>
                    <a:pt x="14716" y="5686"/>
                  </a:lnTo>
                  <a:lnTo>
                    <a:pt x="14716" y="4518"/>
                  </a:lnTo>
                  <a:close/>
                  <a:moveTo>
                    <a:pt x="10199" y="1130"/>
                  </a:moveTo>
                  <a:lnTo>
                    <a:pt x="10199" y="3954"/>
                  </a:lnTo>
                  <a:cubicBezTo>
                    <a:pt x="10199" y="4265"/>
                    <a:pt x="10452" y="4518"/>
                    <a:pt x="10765" y="4518"/>
                  </a:cubicBezTo>
                  <a:lnTo>
                    <a:pt x="13587" y="4518"/>
                  </a:lnTo>
                  <a:lnTo>
                    <a:pt x="13587" y="6815"/>
                  </a:lnTo>
                  <a:lnTo>
                    <a:pt x="5682" y="6815"/>
                  </a:lnTo>
                  <a:lnTo>
                    <a:pt x="5682" y="1130"/>
                  </a:lnTo>
                  <a:close/>
                  <a:moveTo>
                    <a:pt x="16412" y="9074"/>
                  </a:moveTo>
                  <a:cubicBezTo>
                    <a:pt x="16722" y="9074"/>
                    <a:pt x="16975" y="9324"/>
                    <a:pt x="16975" y="9637"/>
                  </a:cubicBezTo>
                  <a:cubicBezTo>
                    <a:pt x="16975" y="9950"/>
                    <a:pt x="16722" y="10203"/>
                    <a:pt x="16412" y="10203"/>
                  </a:cubicBezTo>
                  <a:lnTo>
                    <a:pt x="15282" y="10203"/>
                  </a:lnTo>
                  <a:cubicBezTo>
                    <a:pt x="14969" y="10203"/>
                    <a:pt x="14716" y="9950"/>
                    <a:pt x="14716" y="9637"/>
                  </a:cubicBezTo>
                  <a:cubicBezTo>
                    <a:pt x="14716" y="9324"/>
                    <a:pt x="14969" y="9074"/>
                    <a:pt x="15282" y="9074"/>
                  </a:cubicBezTo>
                  <a:close/>
                  <a:moveTo>
                    <a:pt x="10782" y="1"/>
                  </a:moveTo>
                  <a:cubicBezTo>
                    <a:pt x="10776" y="1"/>
                    <a:pt x="10771" y="1"/>
                    <a:pt x="10765" y="1"/>
                  </a:cubicBezTo>
                  <a:lnTo>
                    <a:pt x="5119" y="1"/>
                  </a:lnTo>
                  <a:cubicBezTo>
                    <a:pt x="4806" y="1"/>
                    <a:pt x="4553" y="254"/>
                    <a:pt x="4553" y="567"/>
                  </a:cubicBezTo>
                  <a:lnTo>
                    <a:pt x="4553" y="3388"/>
                  </a:lnTo>
                  <a:lnTo>
                    <a:pt x="3852" y="3388"/>
                  </a:lnTo>
                  <a:cubicBezTo>
                    <a:pt x="2993" y="3388"/>
                    <a:pt x="2295" y="4087"/>
                    <a:pt x="2295" y="4948"/>
                  </a:cubicBezTo>
                  <a:lnTo>
                    <a:pt x="2295" y="5686"/>
                  </a:lnTo>
                  <a:lnTo>
                    <a:pt x="1693" y="5686"/>
                  </a:lnTo>
                  <a:cubicBezTo>
                    <a:pt x="756" y="5686"/>
                    <a:pt x="0" y="6442"/>
                    <a:pt x="0" y="7378"/>
                  </a:cubicBezTo>
                  <a:lnTo>
                    <a:pt x="0" y="14154"/>
                  </a:lnTo>
                  <a:cubicBezTo>
                    <a:pt x="0" y="15090"/>
                    <a:pt x="756" y="15846"/>
                    <a:pt x="1693" y="15849"/>
                  </a:cubicBezTo>
                  <a:lnTo>
                    <a:pt x="4553" y="15849"/>
                  </a:lnTo>
                  <a:lnTo>
                    <a:pt x="4553" y="12461"/>
                  </a:lnTo>
                  <a:lnTo>
                    <a:pt x="3990" y="12461"/>
                  </a:lnTo>
                  <a:cubicBezTo>
                    <a:pt x="3677" y="12461"/>
                    <a:pt x="3424" y="12208"/>
                    <a:pt x="3424" y="11895"/>
                  </a:cubicBezTo>
                  <a:cubicBezTo>
                    <a:pt x="3424" y="11582"/>
                    <a:pt x="3677" y="11332"/>
                    <a:pt x="3990" y="11332"/>
                  </a:cubicBezTo>
                  <a:lnTo>
                    <a:pt x="15282" y="11332"/>
                  </a:lnTo>
                  <a:cubicBezTo>
                    <a:pt x="15593" y="11332"/>
                    <a:pt x="15845" y="11582"/>
                    <a:pt x="15845" y="11895"/>
                  </a:cubicBezTo>
                  <a:cubicBezTo>
                    <a:pt x="15845" y="12208"/>
                    <a:pt x="15593" y="12461"/>
                    <a:pt x="15282" y="12461"/>
                  </a:cubicBezTo>
                  <a:lnTo>
                    <a:pt x="14716" y="12461"/>
                  </a:lnTo>
                  <a:lnTo>
                    <a:pt x="14716" y="15849"/>
                  </a:lnTo>
                  <a:lnTo>
                    <a:pt x="17541" y="15849"/>
                  </a:lnTo>
                  <a:cubicBezTo>
                    <a:pt x="18474" y="15849"/>
                    <a:pt x="19272" y="15087"/>
                    <a:pt x="19272" y="14154"/>
                  </a:cubicBezTo>
                  <a:lnTo>
                    <a:pt x="19272" y="7378"/>
                  </a:lnTo>
                  <a:cubicBezTo>
                    <a:pt x="19272" y="6445"/>
                    <a:pt x="18474" y="5686"/>
                    <a:pt x="17541" y="5686"/>
                  </a:cubicBezTo>
                  <a:lnTo>
                    <a:pt x="16975" y="5686"/>
                  </a:lnTo>
                  <a:lnTo>
                    <a:pt x="16975" y="4948"/>
                  </a:lnTo>
                  <a:cubicBezTo>
                    <a:pt x="16975" y="4087"/>
                    <a:pt x="16276" y="3388"/>
                    <a:pt x="15418" y="3388"/>
                  </a:cubicBezTo>
                  <a:lnTo>
                    <a:pt x="14385" y="3388"/>
                  </a:lnTo>
                  <a:cubicBezTo>
                    <a:pt x="11026" y="30"/>
                    <a:pt x="11079" y="1"/>
                    <a:pt x="107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30" name="Google Shape;5596;p66"/>
          <p:cNvGrpSpPr/>
          <p:nvPr/>
        </p:nvGrpSpPr>
        <p:grpSpPr>
          <a:xfrm>
            <a:off x="5180757" y="2670650"/>
            <a:ext cx="395025" cy="395025"/>
            <a:chOff x="5660400" y="238125"/>
            <a:chExt cx="481825" cy="481825"/>
          </a:xfrm>
          <a:solidFill>
            <a:srgbClr val="F7C42B"/>
          </a:solidFill>
        </p:grpSpPr>
        <p:sp>
          <p:nvSpPr>
            <p:cNvPr id="331" name="Google Shape;5597;p66"/>
            <p:cNvSpPr/>
            <p:nvPr/>
          </p:nvSpPr>
          <p:spPr>
            <a:xfrm>
              <a:off x="5660400" y="436700"/>
              <a:ext cx="481825" cy="283250"/>
            </a:xfrm>
            <a:custGeom>
              <a:avLst/>
              <a:gdLst/>
              <a:ahLst/>
              <a:cxnLst/>
              <a:rect l="l" t="t" r="r" b="b"/>
              <a:pathLst>
                <a:path w="19273" h="11330" extrusionOk="0">
                  <a:moveTo>
                    <a:pt x="5120" y="1130"/>
                  </a:moveTo>
                  <a:cubicBezTo>
                    <a:pt x="5433" y="1130"/>
                    <a:pt x="5683" y="1380"/>
                    <a:pt x="5683" y="1693"/>
                  </a:cubicBezTo>
                  <a:cubicBezTo>
                    <a:pt x="5683" y="2006"/>
                    <a:pt x="5433" y="2259"/>
                    <a:pt x="5120" y="2259"/>
                  </a:cubicBezTo>
                  <a:lnTo>
                    <a:pt x="2861" y="2259"/>
                  </a:lnTo>
                  <a:cubicBezTo>
                    <a:pt x="2548" y="2259"/>
                    <a:pt x="2298" y="2006"/>
                    <a:pt x="2298" y="1693"/>
                  </a:cubicBezTo>
                  <a:cubicBezTo>
                    <a:pt x="2298" y="1380"/>
                    <a:pt x="2548" y="1130"/>
                    <a:pt x="2861" y="1130"/>
                  </a:cubicBezTo>
                  <a:close/>
                  <a:moveTo>
                    <a:pt x="10766" y="1130"/>
                  </a:moveTo>
                  <a:cubicBezTo>
                    <a:pt x="11079" y="1130"/>
                    <a:pt x="11329" y="1380"/>
                    <a:pt x="11329" y="1693"/>
                  </a:cubicBezTo>
                  <a:cubicBezTo>
                    <a:pt x="11329" y="2006"/>
                    <a:pt x="11079" y="2259"/>
                    <a:pt x="10766" y="2259"/>
                  </a:cubicBezTo>
                  <a:lnTo>
                    <a:pt x="8507" y="2259"/>
                  </a:lnTo>
                  <a:cubicBezTo>
                    <a:pt x="8194" y="2259"/>
                    <a:pt x="7944" y="2006"/>
                    <a:pt x="7944" y="1693"/>
                  </a:cubicBezTo>
                  <a:cubicBezTo>
                    <a:pt x="7944" y="1380"/>
                    <a:pt x="8194" y="1130"/>
                    <a:pt x="8507" y="1130"/>
                  </a:cubicBezTo>
                  <a:close/>
                  <a:moveTo>
                    <a:pt x="16412" y="1130"/>
                  </a:moveTo>
                  <a:cubicBezTo>
                    <a:pt x="16725" y="1130"/>
                    <a:pt x="16975" y="1380"/>
                    <a:pt x="16975" y="1693"/>
                  </a:cubicBezTo>
                  <a:cubicBezTo>
                    <a:pt x="16975" y="2006"/>
                    <a:pt x="16725" y="2259"/>
                    <a:pt x="16412" y="2259"/>
                  </a:cubicBezTo>
                  <a:lnTo>
                    <a:pt x="14153" y="2259"/>
                  </a:lnTo>
                  <a:cubicBezTo>
                    <a:pt x="13840" y="2259"/>
                    <a:pt x="13590" y="2006"/>
                    <a:pt x="13590" y="1693"/>
                  </a:cubicBezTo>
                  <a:cubicBezTo>
                    <a:pt x="13590" y="1380"/>
                    <a:pt x="13840" y="1130"/>
                    <a:pt x="14153" y="1130"/>
                  </a:cubicBezTo>
                  <a:close/>
                  <a:moveTo>
                    <a:pt x="5120" y="4518"/>
                  </a:moveTo>
                  <a:cubicBezTo>
                    <a:pt x="5433" y="4518"/>
                    <a:pt x="5683" y="4767"/>
                    <a:pt x="5683" y="5081"/>
                  </a:cubicBezTo>
                  <a:cubicBezTo>
                    <a:pt x="5683" y="5394"/>
                    <a:pt x="5433" y="5647"/>
                    <a:pt x="5120" y="5647"/>
                  </a:cubicBezTo>
                  <a:lnTo>
                    <a:pt x="2861" y="5647"/>
                  </a:lnTo>
                  <a:cubicBezTo>
                    <a:pt x="2548" y="5647"/>
                    <a:pt x="2298" y="5394"/>
                    <a:pt x="2298" y="5081"/>
                  </a:cubicBezTo>
                  <a:cubicBezTo>
                    <a:pt x="2298" y="4767"/>
                    <a:pt x="2548" y="4518"/>
                    <a:pt x="2861" y="4518"/>
                  </a:cubicBezTo>
                  <a:close/>
                  <a:moveTo>
                    <a:pt x="10766" y="4518"/>
                  </a:moveTo>
                  <a:cubicBezTo>
                    <a:pt x="11079" y="4518"/>
                    <a:pt x="11329" y="4767"/>
                    <a:pt x="11329" y="5081"/>
                  </a:cubicBezTo>
                  <a:cubicBezTo>
                    <a:pt x="11329" y="5394"/>
                    <a:pt x="11079" y="5647"/>
                    <a:pt x="10766" y="5647"/>
                  </a:cubicBezTo>
                  <a:lnTo>
                    <a:pt x="8507" y="5647"/>
                  </a:lnTo>
                  <a:cubicBezTo>
                    <a:pt x="8194" y="5647"/>
                    <a:pt x="7944" y="5394"/>
                    <a:pt x="7944" y="5081"/>
                  </a:cubicBezTo>
                  <a:cubicBezTo>
                    <a:pt x="7944" y="4767"/>
                    <a:pt x="8194" y="4518"/>
                    <a:pt x="8507" y="4518"/>
                  </a:cubicBezTo>
                  <a:close/>
                  <a:moveTo>
                    <a:pt x="16412" y="4518"/>
                  </a:moveTo>
                  <a:cubicBezTo>
                    <a:pt x="16725" y="4518"/>
                    <a:pt x="16975" y="4767"/>
                    <a:pt x="16975" y="5081"/>
                  </a:cubicBezTo>
                  <a:cubicBezTo>
                    <a:pt x="16975" y="5394"/>
                    <a:pt x="16725" y="5647"/>
                    <a:pt x="16412" y="5647"/>
                  </a:cubicBezTo>
                  <a:lnTo>
                    <a:pt x="14153" y="5647"/>
                  </a:lnTo>
                  <a:cubicBezTo>
                    <a:pt x="13840" y="5647"/>
                    <a:pt x="13590" y="5394"/>
                    <a:pt x="13590" y="5081"/>
                  </a:cubicBezTo>
                  <a:cubicBezTo>
                    <a:pt x="13590" y="4767"/>
                    <a:pt x="13840" y="4518"/>
                    <a:pt x="14153" y="4518"/>
                  </a:cubicBezTo>
                  <a:close/>
                  <a:moveTo>
                    <a:pt x="5120" y="7941"/>
                  </a:moveTo>
                  <a:cubicBezTo>
                    <a:pt x="5433" y="7941"/>
                    <a:pt x="5683" y="8194"/>
                    <a:pt x="5683" y="8507"/>
                  </a:cubicBezTo>
                  <a:cubicBezTo>
                    <a:pt x="5683" y="8818"/>
                    <a:pt x="5433" y="9071"/>
                    <a:pt x="5120" y="9071"/>
                  </a:cubicBezTo>
                  <a:lnTo>
                    <a:pt x="2861" y="9071"/>
                  </a:lnTo>
                  <a:cubicBezTo>
                    <a:pt x="2548" y="9071"/>
                    <a:pt x="2298" y="8818"/>
                    <a:pt x="2298" y="8507"/>
                  </a:cubicBezTo>
                  <a:cubicBezTo>
                    <a:pt x="2298" y="8194"/>
                    <a:pt x="2548" y="7941"/>
                    <a:pt x="2861" y="7941"/>
                  </a:cubicBezTo>
                  <a:close/>
                  <a:moveTo>
                    <a:pt x="10766" y="7941"/>
                  </a:moveTo>
                  <a:cubicBezTo>
                    <a:pt x="11079" y="7941"/>
                    <a:pt x="11329" y="8194"/>
                    <a:pt x="11329" y="8507"/>
                  </a:cubicBezTo>
                  <a:cubicBezTo>
                    <a:pt x="11329" y="8818"/>
                    <a:pt x="11079" y="9071"/>
                    <a:pt x="10766" y="9071"/>
                  </a:cubicBezTo>
                  <a:lnTo>
                    <a:pt x="8507" y="9071"/>
                  </a:lnTo>
                  <a:cubicBezTo>
                    <a:pt x="8194" y="9071"/>
                    <a:pt x="7944" y="8818"/>
                    <a:pt x="7944" y="8507"/>
                  </a:cubicBezTo>
                  <a:cubicBezTo>
                    <a:pt x="7944" y="8194"/>
                    <a:pt x="8194" y="7941"/>
                    <a:pt x="8507" y="7941"/>
                  </a:cubicBezTo>
                  <a:close/>
                  <a:moveTo>
                    <a:pt x="16412" y="7941"/>
                  </a:moveTo>
                  <a:cubicBezTo>
                    <a:pt x="16725" y="7941"/>
                    <a:pt x="16975" y="8194"/>
                    <a:pt x="16975" y="8507"/>
                  </a:cubicBezTo>
                  <a:cubicBezTo>
                    <a:pt x="16975" y="8818"/>
                    <a:pt x="16725" y="9071"/>
                    <a:pt x="16412" y="9071"/>
                  </a:cubicBezTo>
                  <a:lnTo>
                    <a:pt x="14153" y="9071"/>
                  </a:lnTo>
                  <a:cubicBezTo>
                    <a:pt x="13840" y="9071"/>
                    <a:pt x="13590" y="8818"/>
                    <a:pt x="13590" y="8507"/>
                  </a:cubicBezTo>
                  <a:cubicBezTo>
                    <a:pt x="13590" y="8194"/>
                    <a:pt x="13840" y="7941"/>
                    <a:pt x="14153" y="7941"/>
                  </a:cubicBezTo>
                  <a:close/>
                  <a:moveTo>
                    <a:pt x="1" y="1"/>
                  </a:moveTo>
                  <a:lnTo>
                    <a:pt x="1" y="9637"/>
                  </a:lnTo>
                  <a:cubicBezTo>
                    <a:pt x="1" y="10570"/>
                    <a:pt x="759" y="11329"/>
                    <a:pt x="1696" y="11329"/>
                  </a:cubicBezTo>
                  <a:lnTo>
                    <a:pt x="17580" y="11329"/>
                  </a:lnTo>
                  <a:cubicBezTo>
                    <a:pt x="18514" y="11329"/>
                    <a:pt x="19273" y="10570"/>
                    <a:pt x="19273" y="9637"/>
                  </a:cubicBezTo>
                  <a:lnTo>
                    <a:pt x="1927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32" name="Google Shape;5598;p66"/>
            <p:cNvSpPr/>
            <p:nvPr/>
          </p:nvSpPr>
          <p:spPr>
            <a:xfrm>
              <a:off x="5660400" y="238125"/>
              <a:ext cx="481825" cy="170375"/>
            </a:xfrm>
            <a:custGeom>
              <a:avLst/>
              <a:gdLst/>
              <a:ahLst/>
              <a:cxnLst/>
              <a:rect l="l" t="t" r="r" b="b"/>
              <a:pathLst>
                <a:path w="19273" h="6815" extrusionOk="0">
                  <a:moveTo>
                    <a:pt x="3990" y="1129"/>
                  </a:moveTo>
                  <a:cubicBezTo>
                    <a:pt x="4304" y="1129"/>
                    <a:pt x="4557" y="1382"/>
                    <a:pt x="4557" y="1695"/>
                  </a:cubicBezTo>
                  <a:lnTo>
                    <a:pt x="4557" y="3954"/>
                  </a:lnTo>
                  <a:cubicBezTo>
                    <a:pt x="4557" y="4264"/>
                    <a:pt x="4304" y="4517"/>
                    <a:pt x="3990" y="4517"/>
                  </a:cubicBezTo>
                  <a:cubicBezTo>
                    <a:pt x="3677" y="4517"/>
                    <a:pt x="3427" y="4264"/>
                    <a:pt x="3427" y="3954"/>
                  </a:cubicBezTo>
                  <a:lnTo>
                    <a:pt x="3427" y="1695"/>
                  </a:lnTo>
                  <a:cubicBezTo>
                    <a:pt x="3427" y="1382"/>
                    <a:pt x="3677" y="1129"/>
                    <a:pt x="3990" y="1129"/>
                  </a:cubicBezTo>
                  <a:close/>
                  <a:moveTo>
                    <a:pt x="9637" y="1129"/>
                  </a:moveTo>
                  <a:cubicBezTo>
                    <a:pt x="9950" y="1129"/>
                    <a:pt x="10203" y="1382"/>
                    <a:pt x="10203" y="1695"/>
                  </a:cubicBezTo>
                  <a:lnTo>
                    <a:pt x="10203" y="3954"/>
                  </a:lnTo>
                  <a:cubicBezTo>
                    <a:pt x="10203" y="4264"/>
                    <a:pt x="9950" y="4517"/>
                    <a:pt x="9637" y="4517"/>
                  </a:cubicBezTo>
                  <a:cubicBezTo>
                    <a:pt x="9323" y="4517"/>
                    <a:pt x="9073" y="4264"/>
                    <a:pt x="9073" y="3954"/>
                  </a:cubicBezTo>
                  <a:lnTo>
                    <a:pt x="9073" y="1695"/>
                  </a:lnTo>
                  <a:cubicBezTo>
                    <a:pt x="9073" y="1382"/>
                    <a:pt x="9323" y="1129"/>
                    <a:pt x="9637" y="1129"/>
                  </a:cubicBezTo>
                  <a:close/>
                  <a:moveTo>
                    <a:pt x="15283" y="1129"/>
                  </a:moveTo>
                  <a:cubicBezTo>
                    <a:pt x="15596" y="1129"/>
                    <a:pt x="15849" y="1382"/>
                    <a:pt x="15849" y="1695"/>
                  </a:cubicBezTo>
                  <a:lnTo>
                    <a:pt x="15849" y="3954"/>
                  </a:lnTo>
                  <a:cubicBezTo>
                    <a:pt x="15849" y="4264"/>
                    <a:pt x="15596" y="4517"/>
                    <a:pt x="15283" y="4517"/>
                  </a:cubicBezTo>
                  <a:cubicBezTo>
                    <a:pt x="14969" y="4517"/>
                    <a:pt x="14719" y="4264"/>
                    <a:pt x="14719" y="3954"/>
                  </a:cubicBezTo>
                  <a:lnTo>
                    <a:pt x="14719" y="1695"/>
                  </a:lnTo>
                  <a:cubicBezTo>
                    <a:pt x="14719" y="1382"/>
                    <a:pt x="14969" y="1129"/>
                    <a:pt x="15283" y="1129"/>
                  </a:cubicBezTo>
                  <a:close/>
                  <a:moveTo>
                    <a:pt x="3990" y="0"/>
                  </a:moveTo>
                  <a:cubicBezTo>
                    <a:pt x="3054" y="0"/>
                    <a:pt x="2298" y="759"/>
                    <a:pt x="2298" y="1695"/>
                  </a:cubicBezTo>
                  <a:lnTo>
                    <a:pt x="2298" y="2258"/>
                  </a:lnTo>
                  <a:lnTo>
                    <a:pt x="1696" y="2258"/>
                  </a:lnTo>
                  <a:cubicBezTo>
                    <a:pt x="759" y="2258"/>
                    <a:pt x="1" y="3017"/>
                    <a:pt x="1" y="3954"/>
                  </a:cubicBezTo>
                  <a:lnTo>
                    <a:pt x="1" y="6814"/>
                  </a:lnTo>
                  <a:lnTo>
                    <a:pt x="19273" y="6814"/>
                  </a:lnTo>
                  <a:lnTo>
                    <a:pt x="19273" y="3954"/>
                  </a:lnTo>
                  <a:cubicBezTo>
                    <a:pt x="19273" y="3017"/>
                    <a:pt x="18514" y="2258"/>
                    <a:pt x="17580" y="2258"/>
                  </a:cubicBezTo>
                  <a:lnTo>
                    <a:pt x="16978" y="2258"/>
                  </a:lnTo>
                  <a:lnTo>
                    <a:pt x="16978" y="1695"/>
                  </a:lnTo>
                  <a:cubicBezTo>
                    <a:pt x="16978" y="759"/>
                    <a:pt x="16219" y="0"/>
                    <a:pt x="15283" y="0"/>
                  </a:cubicBezTo>
                  <a:cubicBezTo>
                    <a:pt x="14346" y="0"/>
                    <a:pt x="13590" y="759"/>
                    <a:pt x="13590" y="1695"/>
                  </a:cubicBezTo>
                  <a:lnTo>
                    <a:pt x="13590" y="2258"/>
                  </a:lnTo>
                  <a:lnTo>
                    <a:pt x="11332" y="2258"/>
                  </a:lnTo>
                  <a:lnTo>
                    <a:pt x="11332" y="1695"/>
                  </a:lnTo>
                  <a:cubicBezTo>
                    <a:pt x="11332" y="759"/>
                    <a:pt x="10573" y="0"/>
                    <a:pt x="9637" y="0"/>
                  </a:cubicBezTo>
                  <a:cubicBezTo>
                    <a:pt x="8700" y="0"/>
                    <a:pt x="7944" y="759"/>
                    <a:pt x="7944" y="1695"/>
                  </a:cubicBezTo>
                  <a:lnTo>
                    <a:pt x="7944" y="2258"/>
                  </a:lnTo>
                  <a:lnTo>
                    <a:pt x="5686" y="2258"/>
                  </a:lnTo>
                  <a:lnTo>
                    <a:pt x="5686" y="1695"/>
                  </a:lnTo>
                  <a:cubicBezTo>
                    <a:pt x="5686" y="759"/>
                    <a:pt x="4927" y="0"/>
                    <a:pt x="39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5" name="Google Shape;5651;p66"/>
          <p:cNvGrpSpPr/>
          <p:nvPr/>
        </p:nvGrpSpPr>
        <p:grpSpPr>
          <a:xfrm>
            <a:off x="7593278" y="2726921"/>
            <a:ext cx="441296" cy="284451"/>
            <a:chOff x="1492675" y="1520750"/>
            <a:chExt cx="481825" cy="310575"/>
          </a:xfrm>
          <a:solidFill>
            <a:srgbClr val="F7C42B"/>
          </a:solidFill>
        </p:grpSpPr>
        <p:sp>
          <p:nvSpPr>
            <p:cNvPr id="386" name="Google Shape;5652;p66"/>
            <p:cNvSpPr/>
            <p:nvPr/>
          </p:nvSpPr>
          <p:spPr>
            <a:xfrm>
              <a:off x="1492675" y="1540400"/>
              <a:ext cx="481825" cy="290925"/>
            </a:xfrm>
            <a:custGeom>
              <a:avLst/>
              <a:gdLst/>
              <a:ahLst/>
              <a:cxnLst/>
              <a:rect l="l" t="t" r="r" b="b"/>
              <a:pathLst>
                <a:path w="19273" h="11637" extrusionOk="0">
                  <a:moveTo>
                    <a:pt x="266" y="1"/>
                  </a:moveTo>
                  <a:cubicBezTo>
                    <a:pt x="91" y="272"/>
                    <a:pt x="1" y="585"/>
                    <a:pt x="1" y="907"/>
                  </a:cubicBezTo>
                  <a:lnTo>
                    <a:pt x="1" y="9941"/>
                  </a:lnTo>
                  <a:cubicBezTo>
                    <a:pt x="1" y="10877"/>
                    <a:pt x="757" y="11633"/>
                    <a:pt x="1693" y="11636"/>
                  </a:cubicBezTo>
                  <a:lnTo>
                    <a:pt x="17577" y="11636"/>
                  </a:lnTo>
                  <a:cubicBezTo>
                    <a:pt x="18514" y="11633"/>
                    <a:pt x="19270" y="10877"/>
                    <a:pt x="19273" y="9941"/>
                  </a:cubicBezTo>
                  <a:lnTo>
                    <a:pt x="19273" y="907"/>
                  </a:lnTo>
                  <a:cubicBezTo>
                    <a:pt x="19270" y="585"/>
                    <a:pt x="19176" y="272"/>
                    <a:pt x="19005" y="1"/>
                  </a:cubicBezTo>
                  <a:lnTo>
                    <a:pt x="9974" y="7005"/>
                  </a:lnTo>
                  <a:cubicBezTo>
                    <a:pt x="9873" y="7080"/>
                    <a:pt x="9754" y="7118"/>
                    <a:pt x="9635" y="7118"/>
                  </a:cubicBezTo>
                  <a:cubicBezTo>
                    <a:pt x="9516" y="7118"/>
                    <a:pt x="9397" y="7080"/>
                    <a:pt x="9296" y="7005"/>
                  </a:cubicBezTo>
                  <a:lnTo>
                    <a:pt x="26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653;p66"/>
            <p:cNvSpPr/>
            <p:nvPr/>
          </p:nvSpPr>
          <p:spPr>
            <a:xfrm>
              <a:off x="1522575" y="1520750"/>
              <a:ext cx="421975" cy="165800"/>
            </a:xfrm>
            <a:custGeom>
              <a:avLst/>
              <a:gdLst/>
              <a:ahLst/>
              <a:cxnLst/>
              <a:rect l="l" t="t" r="r" b="b"/>
              <a:pathLst>
                <a:path w="16879" h="6632" extrusionOk="0">
                  <a:moveTo>
                    <a:pt x="497" y="1"/>
                  </a:moveTo>
                  <a:cubicBezTo>
                    <a:pt x="328" y="1"/>
                    <a:pt x="160" y="31"/>
                    <a:pt x="0" y="82"/>
                  </a:cubicBezTo>
                  <a:lnTo>
                    <a:pt x="8441" y="6631"/>
                  </a:lnTo>
                  <a:lnTo>
                    <a:pt x="16878" y="82"/>
                  </a:lnTo>
                  <a:cubicBezTo>
                    <a:pt x="16719" y="31"/>
                    <a:pt x="16550" y="1"/>
                    <a:pt x="1638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509" name="Google Shape;5775;p66"/>
          <p:cNvGrpSpPr/>
          <p:nvPr/>
        </p:nvGrpSpPr>
        <p:grpSpPr>
          <a:xfrm>
            <a:off x="6432407" y="2748310"/>
            <a:ext cx="338933" cy="317742"/>
            <a:chOff x="4456875" y="2635825"/>
            <a:chExt cx="481825" cy="451700"/>
          </a:xfrm>
          <a:solidFill>
            <a:srgbClr val="F7C42B"/>
          </a:solidFill>
        </p:grpSpPr>
        <p:sp>
          <p:nvSpPr>
            <p:cNvPr id="510" name="Google Shape;5776;p66"/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1" name="Google Shape;5777;p66"/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2" name="Google Shape;5778;p66"/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3" name="Google Shape;5779;p66"/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4" name="Google Shape;5780;p66"/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515" name="Google Shape;5781;p66"/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7154767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sz="4800" dirty="0">
                <a:solidFill>
                  <a:srgbClr val="000000"/>
                </a:solidFill>
              </a:rPr>
              <a:t>Fully Editable Icon Sets: B</a:t>
            </a:r>
          </a:p>
        </p:txBody>
      </p:sp>
      <p:grpSp>
        <p:nvGrpSpPr>
          <p:cNvPr id="4" name="Grupo 3"/>
          <p:cNvGrpSpPr/>
          <p:nvPr/>
        </p:nvGrpSpPr>
        <p:grpSpPr>
          <a:xfrm>
            <a:off x="3128870" y="1179620"/>
            <a:ext cx="5793674" cy="3359816"/>
            <a:chOff x="4171826" y="1572826"/>
            <a:chExt cx="8233076" cy="4479755"/>
          </a:xfrm>
          <a:solidFill>
            <a:srgbClr val="F7C42B"/>
          </a:solidFill>
        </p:grpSpPr>
        <p:sp>
          <p:nvSpPr>
            <p:cNvPr id="70" name="Freeform 108">
              <a:extLst>
                <a:ext uri="{FF2B5EF4-FFF2-40B4-BE49-F238E27FC236}">
                  <a16:creationId xmlns:a16="http://schemas.microsoft.com/office/drawing/2014/main" id="{6A02011B-41CE-4E20-9214-001F7D847E12}"/>
                </a:ext>
              </a:extLst>
            </p:cNvPr>
            <p:cNvSpPr/>
            <p:nvPr/>
          </p:nvSpPr>
          <p:spPr>
            <a:xfrm>
              <a:off x="6164041" y="1656593"/>
              <a:ext cx="590309" cy="652294"/>
            </a:xfrm>
            <a:custGeom>
              <a:avLst/>
              <a:gdLst/>
              <a:ahLst/>
              <a:cxnLst/>
              <a:rect l="l" t="t" r="r" b="b"/>
              <a:pathLst>
                <a:path w="341005" h="376812">
                  <a:moveTo>
                    <a:pt x="179590" y="105941"/>
                  </a:moveTo>
                  <a:cubicBezTo>
                    <a:pt x="189466" y="103284"/>
                    <a:pt x="200229" y="106383"/>
                    <a:pt x="207502" y="113978"/>
                  </a:cubicBezTo>
                  <a:lnTo>
                    <a:pt x="205155" y="116193"/>
                  </a:lnTo>
                  <a:cubicBezTo>
                    <a:pt x="198727" y="109493"/>
                    <a:pt x="189244" y="106732"/>
                    <a:pt x="180543" y="109027"/>
                  </a:cubicBezTo>
                  <a:cubicBezTo>
                    <a:pt x="171284" y="111470"/>
                    <a:pt x="164597" y="119184"/>
                    <a:pt x="163491" y="128699"/>
                  </a:cubicBezTo>
                  <a:lnTo>
                    <a:pt x="160301" y="128192"/>
                  </a:lnTo>
                  <a:cubicBezTo>
                    <a:pt x="160626" y="125509"/>
                    <a:pt x="161343" y="122953"/>
                    <a:pt x="162397" y="120583"/>
                  </a:cubicBezTo>
                  <a:cubicBezTo>
                    <a:pt x="163188" y="118806"/>
                    <a:pt x="164168" y="117134"/>
                    <a:pt x="165317" y="115593"/>
                  </a:cubicBezTo>
                  <a:close/>
                  <a:moveTo>
                    <a:pt x="184774" y="76800"/>
                  </a:moveTo>
                  <a:cubicBezTo>
                    <a:pt x="189722" y="75892"/>
                    <a:pt x="194950" y="76276"/>
                    <a:pt x="199898" y="78055"/>
                  </a:cubicBezTo>
                  <a:lnTo>
                    <a:pt x="198784" y="81085"/>
                  </a:lnTo>
                  <a:cubicBezTo>
                    <a:pt x="190044" y="77951"/>
                    <a:pt x="180324" y="79705"/>
                    <a:pt x="173557" y="85636"/>
                  </a:cubicBezTo>
                  <a:cubicBezTo>
                    <a:pt x="166357" y="91948"/>
                    <a:pt x="163808" y="101834"/>
                    <a:pt x="167057" y="110845"/>
                  </a:cubicBezTo>
                  <a:lnTo>
                    <a:pt x="163976" y="111813"/>
                  </a:lnTo>
                  <a:cubicBezTo>
                    <a:pt x="161264" y="104174"/>
                    <a:pt x="162206" y="95982"/>
                    <a:pt x="166259" y="89343"/>
                  </a:cubicBezTo>
                  <a:lnTo>
                    <a:pt x="171329" y="83298"/>
                  </a:lnTo>
                  <a:cubicBezTo>
                    <a:pt x="175158" y="79908"/>
                    <a:pt x="179826" y="77708"/>
                    <a:pt x="184774" y="76800"/>
                  </a:cubicBezTo>
                  <a:close/>
                  <a:moveTo>
                    <a:pt x="179076" y="24908"/>
                  </a:moveTo>
                  <a:cubicBezTo>
                    <a:pt x="173882" y="25821"/>
                    <a:pt x="169065" y="28595"/>
                    <a:pt x="165693" y="33023"/>
                  </a:cubicBezTo>
                  <a:lnTo>
                    <a:pt x="165081" y="32645"/>
                  </a:lnTo>
                  <a:lnTo>
                    <a:pt x="164343" y="33841"/>
                  </a:lnTo>
                  <a:lnTo>
                    <a:pt x="159156" y="28989"/>
                  </a:lnTo>
                  <a:cubicBezTo>
                    <a:pt x="147650" y="21890"/>
                    <a:pt x="132568" y="25462"/>
                    <a:pt x="125468" y="36968"/>
                  </a:cubicBezTo>
                  <a:cubicBezTo>
                    <a:pt x="125028" y="37682"/>
                    <a:pt x="124628" y="38410"/>
                    <a:pt x="124607" y="39302"/>
                  </a:cubicBezTo>
                  <a:cubicBezTo>
                    <a:pt x="121192" y="53871"/>
                    <a:pt x="126621" y="67918"/>
                    <a:pt x="137512" y="72288"/>
                  </a:cubicBezTo>
                  <a:lnTo>
                    <a:pt x="136408" y="75373"/>
                  </a:lnTo>
                  <a:cubicBezTo>
                    <a:pt x="125065" y="70889"/>
                    <a:pt x="118824" y="57470"/>
                    <a:pt x="120792" y="42874"/>
                  </a:cubicBezTo>
                  <a:cubicBezTo>
                    <a:pt x="110219" y="38045"/>
                    <a:pt x="97555" y="41998"/>
                    <a:pt x="91229" y="52250"/>
                  </a:cubicBezTo>
                  <a:cubicBezTo>
                    <a:pt x="86215" y="60377"/>
                    <a:pt x="87164" y="68019"/>
                    <a:pt x="90995" y="75559"/>
                  </a:cubicBezTo>
                  <a:cubicBezTo>
                    <a:pt x="88405" y="77546"/>
                    <a:pt x="86197" y="80074"/>
                    <a:pt x="84391" y="83001"/>
                  </a:cubicBezTo>
                  <a:cubicBezTo>
                    <a:pt x="75261" y="97799"/>
                    <a:pt x="79855" y="117197"/>
                    <a:pt x="94653" y="126328"/>
                  </a:cubicBezTo>
                  <a:cubicBezTo>
                    <a:pt x="99603" y="129383"/>
                    <a:pt x="105068" y="130901"/>
                    <a:pt x="110449" y="130283"/>
                  </a:cubicBezTo>
                  <a:cubicBezTo>
                    <a:pt x="111461" y="121556"/>
                    <a:pt x="114239" y="112980"/>
                    <a:pt x="118788" y="105103"/>
                  </a:cubicBezTo>
                  <a:lnTo>
                    <a:pt x="122060" y="106993"/>
                  </a:lnTo>
                  <a:cubicBezTo>
                    <a:pt x="117549" y="114804"/>
                    <a:pt x="114885" y="123345"/>
                    <a:pt x="114602" y="132066"/>
                  </a:cubicBezTo>
                  <a:cubicBezTo>
                    <a:pt x="118189" y="142541"/>
                    <a:pt x="127538" y="149533"/>
                    <a:pt x="138054" y="150704"/>
                  </a:cubicBezTo>
                  <a:lnTo>
                    <a:pt x="138622" y="157584"/>
                  </a:lnTo>
                  <a:cubicBezTo>
                    <a:pt x="141809" y="168599"/>
                    <a:pt x="152592" y="175355"/>
                    <a:pt x="163536" y="173320"/>
                  </a:cubicBezTo>
                  <a:lnTo>
                    <a:pt x="163736" y="174011"/>
                  </a:lnTo>
                  <a:lnTo>
                    <a:pt x="165086" y="173621"/>
                  </a:lnTo>
                  <a:lnTo>
                    <a:pt x="165671" y="180699"/>
                  </a:lnTo>
                  <a:cubicBezTo>
                    <a:pt x="169429" y="193686"/>
                    <a:pt x="183003" y="201168"/>
                    <a:pt x="195990" y="197411"/>
                  </a:cubicBezTo>
                  <a:cubicBezTo>
                    <a:pt x="196796" y="197178"/>
                    <a:pt x="197581" y="196907"/>
                    <a:pt x="198196" y="196260"/>
                  </a:cubicBezTo>
                  <a:cubicBezTo>
                    <a:pt x="209934" y="188156"/>
                    <a:pt x="215400" y="175007"/>
                    <a:pt x="211155" y="164763"/>
                  </a:cubicBezTo>
                  <a:cubicBezTo>
                    <a:pt x="205121" y="170199"/>
                    <a:pt x="196738" y="172687"/>
                    <a:pt x="188343" y="171472"/>
                  </a:cubicBezTo>
                  <a:lnTo>
                    <a:pt x="188829" y="168281"/>
                  </a:lnTo>
                  <a:cubicBezTo>
                    <a:pt x="198020" y="169602"/>
                    <a:pt x="207192" y="165939"/>
                    <a:pt x="212635" y="158774"/>
                  </a:cubicBezTo>
                  <a:cubicBezTo>
                    <a:pt x="218427" y="151149"/>
                    <a:pt x="218946" y="140953"/>
                    <a:pt x="213960" y="132774"/>
                  </a:cubicBezTo>
                  <a:lnTo>
                    <a:pt x="216785" y="131210"/>
                  </a:lnTo>
                  <a:cubicBezTo>
                    <a:pt x="222366" y="140465"/>
                    <a:pt x="221779" y="151983"/>
                    <a:pt x="215286" y="160619"/>
                  </a:cubicBezTo>
                  <a:lnTo>
                    <a:pt x="213805" y="162105"/>
                  </a:lnTo>
                  <a:cubicBezTo>
                    <a:pt x="218946" y="172938"/>
                    <a:pt x="214526" y="186813"/>
                    <a:pt x="203421" y="196175"/>
                  </a:cubicBezTo>
                  <a:cubicBezTo>
                    <a:pt x="208012" y="206854"/>
                    <a:pt x="220050" y="212429"/>
                    <a:pt x="231622" y="209082"/>
                  </a:cubicBezTo>
                  <a:cubicBezTo>
                    <a:pt x="239377" y="206838"/>
                    <a:pt x="243741" y="201989"/>
                    <a:pt x="246092" y="195539"/>
                  </a:cubicBezTo>
                  <a:cubicBezTo>
                    <a:pt x="255042" y="199507"/>
                    <a:pt x="265290" y="198199"/>
                    <a:pt x="272958" y="192601"/>
                  </a:cubicBezTo>
                  <a:lnTo>
                    <a:pt x="276795" y="193971"/>
                  </a:lnTo>
                  <a:cubicBezTo>
                    <a:pt x="289009" y="194016"/>
                    <a:pt x="298363" y="193248"/>
                    <a:pt x="304258" y="183694"/>
                  </a:cubicBezTo>
                  <a:cubicBezTo>
                    <a:pt x="309343" y="175453"/>
                    <a:pt x="308953" y="165378"/>
                    <a:pt x="303795" y="157923"/>
                  </a:cubicBezTo>
                  <a:cubicBezTo>
                    <a:pt x="298315" y="164420"/>
                    <a:pt x="291041" y="168177"/>
                    <a:pt x="283702" y="168174"/>
                  </a:cubicBezTo>
                  <a:lnTo>
                    <a:pt x="283555" y="164527"/>
                  </a:lnTo>
                  <a:cubicBezTo>
                    <a:pt x="293404" y="164978"/>
                    <a:pt x="303289" y="157339"/>
                    <a:pt x="308110" y="145450"/>
                  </a:cubicBezTo>
                  <a:cubicBezTo>
                    <a:pt x="311022" y="136198"/>
                    <a:pt x="308752" y="126109"/>
                    <a:pt x="302169" y="119023"/>
                  </a:cubicBezTo>
                  <a:cubicBezTo>
                    <a:pt x="296249" y="127191"/>
                    <a:pt x="286098" y="131525"/>
                    <a:pt x="275782" y="130309"/>
                  </a:cubicBezTo>
                  <a:lnTo>
                    <a:pt x="276183" y="127106"/>
                  </a:lnTo>
                  <a:cubicBezTo>
                    <a:pt x="285405" y="128184"/>
                    <a:pt x="294478" y="124281"/>
                    <a:pt x="299730" y="116974"/>
                  </a:cubicBezTo>
                  <a:lnTo>
                    <a:pt x="300207" y="116045"/>
                  </a:lnTo>
                  <a:cubicBezTo>
                    <a:pt x="300079" y="107222"/>
                    <a:pt x="295342" y="98867"/>
                    <a:pt x="287259" y="93880"/>
                  </a:cubicBezTo>
                  <a:cubicBezTo>
                    <a:pt x="284295" y="92051"/>
                    <a:pt x="281129" y="90828"/>
                    <a:pt x="277855" y="90561"/>
                  </a:cubicBezTo>
                  <a:cubicBezTo>
                    <a:pt x="271916" y="104194"/>
                    <a:pt x="259881" y="112708"/>
                    <a:pt x="248172" y="111695"/>
                  </a:cubicBezTo>
                  <a:cubicBezTo>
                    <a:pt x="248002" y="114741"/>
                    <a:pt x="246936" y="117719"/>
                    <a:pt x="245089" y="120348"/>
                  </a:cubicBezTo>
                  <a:cubicBezTo>
                    <a:pt x="241307" y="125729"/>
                    <a:pt x="234825" y="128827"/>
                    <a:pt x="228007" y="128511"/>
                  </a:cubicBezTo>
                  <a:lnTo>
                    <a:pt x="228158" y="125380"/>
                  </a:lnTo>
                  <a:cubicBezTo>
                    <a:pt x="233848" y="125642"/>
                    <a:pt x="239262" y="123097"/>
                    <a:pt x="242439" y="118667"/>
                  </a:cubicBezTo>
                  <a:cubicBezTo>
                    <a:pt x="244071" y="116391"/>
                    <a:pt x="244987" y="113796"/>
                    <a:pt x="245116" y="111152"/>
                  </a:cubicBezTo>
                  <a:lnTo>
                    <a:pt x="243716" y="110904"/>
                  </a:lnTo>
                  <a:lnTo>
                    <a:pt x="244539" y="108155"/>
                  </a:lnTo>
                  <a:cubicBezTo>
                    <a:pt x="244792" y="106166"/>
                    <a:pt x="244131" y="104285"/>
                    <a:pt x="243078" y="102544"/>
                  </a:cubicBezTo>
                  <a:cubicBezTo>
                    <a:pt x="240257" y="97875"/>
                    <a:pt x="235048" y="94922"/>
                    <a:pt x="229344" y="94755"/>
                  </a:cubicBezTo>
                  <a:lnTo>
                    <a:pt x="229436" y="91621"/>
                  </a:lnTo>
                  <a:cubicBezTo>
                    <a:pt x="236268" y="91821"/>
                    <a:pt x="242499" y="95409"/>
                    <a:pt x="245850" y="101072"/>
                  </a:cubicBezTo>
                  <a:cubicBezTo>
                    <a:pt x="247129" y="103235"/>
                    <a:pt x="247915" y="105575"/>
                    <a:pt x="248037" y="107973"/>
                  </a:cubicBezTo>
                  <a:cubicBezTo>
                    <a:pt x="258268" y="109553"/>
                    <a:pt x="268981" y="102051"/>
                    <a:pt x="274232" y="89778"/>
                  </a:cubicBezTo>
                  <a:cubicBezTo>
                    <a:pt x="278708" y="77339"/>
                    <a:pt x="274020" y="63056"/>
                    <a:pt x="262316" y="55834"/>
                  </a:cubicBezTo>
                  <a:cubicBezTo>
                    <a:pt x="257734" y="53007"/>
                    <a:pt x="252666" y="51626"/>
                    <a:pt x="247691" y="52231"/>
                  </a:cubicBezTo>
                  <a:cubicBezTo>
                    <a:pt x="248705" y="60913"/>
                    <a:pt x="245967" y="69020"/>
                    <a:pt x="239739" y="74185"/>
                  </a:cubicBezTo>
                  <a:lnTo>
                    <a:pt x="237649" y="71664"/>
                  </a:lnTo>
                  <a:cubicBezTo>
                    <a:pt x="244579" y="65918"/>
                    <a:pt x="246481" y="55888"/>
                    <a:pt x="243151" y="45920"/>
                  </a:cubicBezTo>
                  <a:cubicBezTo>
                    <a:pt x="241194" y="40124"/>
                    <a:pt x="237183" y="35004"/>
                    <a:pt x="231542" y="31523"/>
                  </a:cubicBezTo>
                  <a:cubicBezTo>
                    <a:pt x="221392" y="25261"/>
                    <a:pt x="208864" y="26095"/>
                    <a:pt x="199763" y="32668"/>
                  </a:cubicBezTo>
                  <a:lnTo>
                    <a:pt x="194721" y="27952"/>
                  </a:lnTo>
                  <a:cubicBezTo>
                    <a:pt x="189842" y="24941"/>
                    <a:pt x="184271" y="23995"/>
                    <a:pt x="179076" y="24908"/>
                  </a:cubicBezTo>
                  <a:close/>
                  <a:moveTo>
                    <a:pt x="190632" y="62"/>
                  </a:moveTo>
                  <a:cubicBezTo>
                    <a:pt x="300121" y="2329"/>
                    <a:pt x="391248" y="125645"/>
                    <a:pt x="309641" y="225160"/>
                  </a:cubicBezTo>
                  <a:cubicBezTo>
                    <a:pt x="282892" y="251229"/>
                    <a:pt x="279266" y="288859"/>
                    <a:pt x="302841" y="374772"/>
                  </a:cubicBezTo>
                  <a:lnTo>
                    <a:pt x="121266" y="376812"/>
                  </a:lnTo>
                  <a:lnTo>
                    <a:pt x="109025" y="322355"/>
                  </a:lnTo>
                  <a:cubicBezTo>
                    <a:pt x="76580" y="333165"/>
                    <a:pt x="40716" y="329924"/>
                    <a:pt x="28778" y="318327"/>
                  </a:cubicBezTo>
                  <a:cubicBezTo>
                    <a:pt x="22923" y="311868"/>
                    <a:pt x="25422" y="291738"/>
                    <a:pt x="32859" y="276164"/>
                  </a:cubicBezTo>
                  <a:cubicBezTo>
                    <a:pt x="35235" y="270344"/>
                    <a:pt x="23179" y="268321"/>
                    <a:pt x="20618" y="259843"/>
                  </a:cubicBezTo>
                  <a:cubicBezTo>
                    <a:pt x="19440" y="251965"/>
                    <a:pt x="27377" y="251682"/>
                    <a:pt x="30757" y="247602"/>
                  </a:cubicBezTo>
                  <a:lnTo>
                    <a:pt x="18516" y="238938"/>
                  </a:lnTo>
                  <a:cubicBezTo>
                    <a:pt x="12669" y="232923"/>
                    <a:pt x="25811" y="221592"/>
                    <a:pt x="29458" y="212919"/>
                  </a:cubicBezTo>
                  <a:cubicBezTo>
                    <a:pt x="16679" y="208924"/>
                    <a:pt x="7006" y="203466"/>
                    <a:pt x="307" y="196983"/>
                  </a:cubicBezTo>
                  <a:cubicBezTo>
                    <a:pt x="-2572" y="186228"/>
                    <a:pt x="15339" y="171234"/>
                    <a:pt x="31089" y="151672"/>
                  </a:cubicBezTo>
                  <a:cubicBezTo>
                    <a:pt x="47602" y="132201"/>
                    <a:pt x="33821" y="117353"/>
                    <a:pt x="46470" y="75544"/>
                  </a:cubicBezTo>
                  <a:cubicBezTo>
                    <a:pt x="66559" y="23813"/>
                    <a:pt x="114124" y="-1423"/>
                    <a:pt x="190632" y="62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1" name="Oval 8">
              <a:extLst>
                <a:ext uri="{FF2B5EF4-FFF2-40B4-BE49-F238E27FC236}">
                  <a16:creationId xmlns:a16="http://schemas.microsoft.com/office/drawing/2014/main" id="{E3D5639C-49CF-43D9-965F-7653D69F451F}"/>
                </a:ext>
              </a:extLst>
            </p:cNvPr>
            <p:cNvSpPr/>
            <p:nvPr/>
          </p:nvSpPr>
          <p:spPr>
            <a:xfrm>
              <a:off x="7148965" y="1671110"/>
              <a:ext cx="620063" cy="623260"/>
            </a:xfrm>
            <a:custGeom>
              <a:avLst/>
              <a:gdLst/>
              <a:ahLst/>
              <a:cxnLst/>
              <a:rect l="l" t="t" r="r" b="b"/>
              <a:pathLst>
                <a:path w="3068057" h="3083879">
                  <a:moveTo>
                    <a:pt x="1943022" y="0"/>
                  </a:moveTo>
                  <a:cubicBezTo>
                    <a:pt x="2091435" y="0"/>
                    <a:pt x="2214809" y="107202"/>
                    <a:pt x="2232575" y="249298"/>
                  </a:cubicBezTo>
                  <a:cubicBezTo>
                    <a:pt x="2066806" y="323095"/>
                    <a:pt x="1966497" y="475331"/>
                    <a:pt x="1992863" y="623272"/>
                  </a:cubicBezTo>
                  <a:lnTo>
                    <a:pt x="2032344" y="614884"/>
                  </a:lnTo>
                  <a:cubicBezTo>
                    <a:pt x="2007703" y="472429"/>
                    <a:pt x="2119863" y="324636"/>
                    <a:pt x="2294697" y="266187"/>
                  </a:cubicBezTo>
                  <a:cubicBezTo>
                    <a:pt x="2304190" y="260641"/>
                    <a:pt x="2314409" y="260119"/>
                    <a:pt x="2324748" y="260119"/>
                  </a:cubicBezTo>
                  <a:cubicBezTo>
                    <a:pt x="2491310" y="260119"/>
                    <a:pt x="2626336" y="395145"/>
                    <a:pt x="2626336" y="561708"/>
                  </a:cubicBezTo>
                  <a:lnTo>
                    <a:pt x="2609021" y="647481"/>
                  </a:lnTo>
                  <a:lnTo>
                    <a:pt x="2626336" y="647481"/>
                  </a:lnTo>
                  <a:lnTo>
                    <a:pt x="2626336" y="656343"/>
                  </a:lnTo>
                  <a:cubicBezTo>
                    <a:pt x="2762823" y="669742"/>
                    <a:pt x="2867295" y="786613"/>
                    <a:pt x="2867295" y="927882"/>
                  </a:cubicBezTo>
                  <a:lnTo>
                    <a:pt x="2850464" y="1011252"/>
                  </a:lnTo>
                  <a:cubicBezTo>
                    <a:pt x="2978255" y="1064152"/>
                    <a:pt x="3068057" y="1190111"/>
                    <a:pt x="3068057" y="1337042"/>
                  </a:cubicBezTo>
                  <a:cubicBezTo>
                    <a:pt x="3068057" y="1418703"/>
                    <a:pt x="3040320" y="1493884"/>
                    <a:pt x="2992210" y="1551889"/>
                  </a:cubicBezTo>
                  <a:cubicBezTo>
                    <a:pt x="2909241" y="1651289"/>
                    <a:pt x="2791782" y="1696238"/>
                    <a:pt x="2686704" y="1660749"/>
                  </a:cubicBezTo>
                  <a:lnTo>
                    <a:pt x="2673794" y="1698968"/>
                  </a:lnTo>
                  <a:cubicBezTo>
                    <a:pt x="2768232" y="1730865"/>
                    <a:pt x="2870956" y="1707121"/>
                    <a:pt x="2955415" y="1640323"/>
                  </a:cubicBezTo>
                  <a:cubicBezTo>
                    <a:pt x="2993943" y="1688574"/>
                    <a:pt x="3012247" y="1750635"/>
                    <a:pt x="3012247" y="1816968"/>
                  </a:cubicBezTo>
                  <a:cubicBezTo>
                    <a:pt x="3012247" y="1986406"/>
                    <a:pt x="2892829" y="2127952"/>
                    <a:pt x="2733451" y="2161496"/>
                  </a:cubicBezTo>
                  <a:cubicBezTo>
                    <a:pt x="2570803" y="2185843"/>
                    <a:pt x="2422847" y="2122052"/>
                    <a:pt x="2373218" y="2004561"/>
                  </a:cubicBezTo>
                  <a:cubicBezTo>
                    <a:pt x="2397575" y="1987765"/>
                    <a:pt x="2417022" y="1964396"/>
                    <a:pt x="2431421" y="1936987"/>
                  </a:cubicBezTo>
                  <a:cubicBezTo>
                    <a:pt x="2469123" y="1865220"/>
                    <a:pt x="2466430" y="1776674"/>
                    <a:pt x="2424327" y="1703750"/>
                  </a:cubicBezTo>
                  <a:lnTo>
                    <a:pt x="2390880" y="1723060"/>
                  </a:lnTo>
                  <a:cubicBezTo>
                    <a:pt x="2426033" y="1783948"/>
                    <a:pt x="2428758" y="1857660"/>
                    <a:pt x="2398065" y="1917447"/>
                  </a:cubicBezTo>
                  <a:cubicBezTo>
                    <a:pt x="2386618" y="1939743"/>
                    <a:pt x="2371177" y="1958844"/>
                    <a:pt x="2348681" y="1969064"/>
                  </a:cubicBezTo>
                  <a:lnTo>
                    <a:pt x="2314536" y="1978212"/>
                  </a:lnTo>
                  <a:lnTo>
                    <a:pt x="2320989" y="1994504"/>
                  </a:lnTo>
                  <a:cubicBezTo>
                    <a:pt x="2292439" y="2010252"/>
                    <a:pt x="2259301" y="2017439"/>
                    <a:pt x="2224883" y="2015050"/>
                  </a:cubicBezTo>
                  <a:cubicBezTo>
                    <a:pt x="2157880" y="2010397"/>
                    <a:pt x="2096183" y="1970105"/>
                    <a:pt x="2062112" y="1908746"/>
                  </a:cubicBezTo>
                  <a:lnTo>
                    <a:pt x="2028307" y="1927422"/>
                  </a:lnTo>
                  <a:cubicBezTo>
                    <a:pt x="2069101" y="2000945"/>
                    <a:pt x="2143517" y="2048870"/>
                    <a:pt x="2224395" y="2053708"/>
                  </a:cubicBezTo>
                  <a:cubicBezTo>
                    <a:pt x="2263912" y="2056070"/>
                    <a:pt x="2302036" y="2047984"/>
                    <a:pt x="2335071" y="2030056"/>
                  </a:cubicBezTo>
                  <a:cubicBezTo>
                    <a:pt x="2400196" y="2159379"/>
                    <a:pt x="2567325" y="2230480"/>
                    <a:pt x="2748680" y="2204554"/>
                  </a:cubicBezTo>
                  <a:cubicBezTo>
                    <a:pt x="2767068" y="2240602"/>
                    <a:pt x="2774723" y="2281713"/>
                    <a:pt x="2774723" y="2324613"/>
                  </a:cubicBezTo>
                  <a:cubicBezTo>
                    <a:pt x="2774723" y="2444667"/>
                    <a:pt x="2714770" y="2550720"/>
                    <a:pt x="2619461" y="2609132"/>
                  </a:cubicBezTo>
                  <a:cubicBezTo>
                    <a:pt x="2594093" y="2739763"/>
                    <a:pt x="2496512" y="2844553"/>
                    <a:pt x="2368919" y="2876858"/>
                  </a:cubicBezTo>
                  <a:cubicBezTo>
                    <a:pt x="2184369" y="2908073"/>
                    <a:pt x="2016372" y="2826285"/>
                    <a:pt x="1978290" y="2684161"/>
                  </a:cubicBezTo>
                  <a:lnTo>
                    <a:pt x="1939323" y="2694602"/>
                  </a:lnTo>
                  <a:cubicBezTo>
                    <a:pt x="1970494" y="2810931"/>
                    <a:pt x="2075973" y="2892306"/>
                    <a:pt x="2210223" y="2912307"/>
                  </a:cubicBezTo>
                  <a:cubicBezTo>
                    <a:pt x="2165434" y="3014618"/>
                    <a:pt x="2062317" y="3083879"/>
                    <a:pt x="1943022" y="3083879"/>
                  </a:cubicBezTo>
                  <a:cubicBezTo>
                    <a:pt x="1804718" y="3083879"/>
                    <a:pt x="1736151" y="2990782"/>
                    <a:pt x="1657612" y="2862428"/>
                  </a:cubicBezTo>
                  <a:cubicBezTo>
                    <a:pt x="1632100" y="2775963"/>
                    <a:pt x="1598588" y="2449530"/>
                    <a:pt x="1653064" y="2147091"/>
                  </a:cubicBezTo>
                  <a:cubicBezTo>
                    <a:pt x="1775302" y="2294672"/>
                    <a:pt x="1947360" y="2360889"/>
                    <a:pt x="2101389" y="2319520"/>
                  </a:cubicBezTo>
                  <a:lnTo>
                    <a:pt x="2085913" y="2268654"/>
                  </a:lnTo>
                  <a:cubicBezTo>
                    <a:pt x="1935632" y="2308197"/>
                    <a:pt x="1765039" y="2228547"/>
                    <a:pt x="1652548" y="2065927"/>
                  </a:cubicBezTo>
                  <a:cubicBezTo>
                    <a:pt x="1594744" y="1988631"/>
                    <a:pt x="1552933" y="1543383"/>
                    <a:pt x="1647107" y="1210118"/>
                  </a:cubicBezTo>
                  <a:cubicBezTo>
                    <a:pt x="1757451" y="1073526"/>
                    <a:pt x="1924310" y="1023711"/>
                    <a:pt x="2044795" y="1095494"/>
                  </a:cubicBezTo>
                  <a:lnTo>
                    <a:pt x="2046624" y="1092427"/>
                  </a:lnTo>
                  <a:cubicBezTo>
                    <a:pt x="2044963" y="1115904"/>
                    <a:pt x="2049817" y="1139574"/>
                    <a:pt x="2059741" y="1162003"/>
                  </a:cubicBezTo>
                  <a:cubicBezTo>
                    <a:pt x="2085174" y="1219476"/>
                    <a:pt x="2140055" y="1259997"/>
                    <a:pt x="2204060" y="1268556"/>
                  </a:cubicBezTo>
                  <a:lnTo>
                    <a:pt x="2208020" y="1238949"/>
                  </a:lnTo>
                  <a:cubicBezTo>
                    <a:pt x="2154665" y="1231814"/>
                    <a:pt x="2108853" y="1198319"/>
                    <a:pt x="2087448" y="1150798"/>
                  </a:cubicBezTo>
                  <a:cubicBezTo>
                    <a:pt x="2064784" y="1100476"/>
                    <a:pt x="2073123" y="1042569"/>
                    <a:pt x="2109077" y="1000639"/>
                  </a:cubicBezTo>
                  <a:cubicBezTo>
                    <a:pt x="2142987" y="961090"/>
                    <a:pt x="2196315" y="941798"/>
                    <a:pt x="2249471" y="949847"/>
                  </a:cubicBezTo>
                  <a:lnTo>
                    <a:pt x="2253988" y="920317"/>
                  </a:lnTo>
                  <a:cubicBezTo>
                    <a:pt x="2190211" y="910645"/>
                    <a:pt x="2126205" y="934132"/>
                    <a:pt x="2085632" y="982099"/>
                  </a:cubicBezTo>
                  <a:lnTo>
                    <a:pt x="2052614" y="1055246"/>
                  </a:lnTo>
                  <a:cubicBezTo>
                    <a:pt x="1928226" y="988072"/>
                    <a:pt x="1765306" y="1028878"/>
                    <a:pt x="1646726" y="1149851"/>
                  </a:cubicBezTo>
                  <a:cubicBezTo>
                    <a:pt x="1576863" y="1018908"/>
                    <a:pt x="1584053" y="461235"/>
                    <a:pt x="1633436" y="269593"/>
                  </a:cubicBezTo>
                  <a:cubicBezTo>
                    <a:pt x="1697428" y="119029"/>
                    <a:pt x="1776459" y="0"/>
                    <a:pt x="1943022" y="0"/>
                  </a:cubicBezTo>
                  <a:close/>
                  <a:moveTo>
                    <a:pt x="1125035" y="0"/>
                  </a:moveTo>
                  <a:cubicBezTo>
                    <a:pt x="1263339" y="0"/>
                    <a:pt x="1331906" y="93097"/>
                    <a:pt x="1410445" y="221451"/>
                  </a:cubicBezTo>
                  <a:cubicBezTo>
                    <a:pt x="1435957" y="307916"/>
                    <a:pt x="1469469" y="634350"/>
                    <a:pt x="1414993" y="936788"/>
                  </a:cubicBezTo>
                  <a:cubicBezTo>
                    <a:pt x="1292755" y="789207"/>
                    <a:pt x="1120697" y="722990"/>
                    <a:pt x="966668" y="764359"/>
                  </a:cubicBezTo>
                  <a:lnTo>
                    <a:pt x="982144" y="815225"/>
                  </a:lnTo>
                  <a:cubicBezTo>
                    <a:pt x="1132425" y="775682"/>
                    <a:pt x="1303018" y="855332"/>
                    <a:pt x="1415509" y="1017952"/>
                  </a:cubicBezTo>
                  <a:cubicBezTo>
                    <a:pt x="1473313" y="1095249"/>
                    <a:pt x="1515123" y="1540497"/>
                    <a:pt x="1420950" y="1873762"/>
                  </a:cubicBezTo>
                  <a:cubicBezTo>
                    <a:pt x="1310606" y="2010353"/>
                    <a:pt x="1143747" y="2060168"/>
                    <a:pt x="1023262" y="1988385"/>
                  </a:cubicBezTo>
                  <a:lnTo>
                    <a:pt x="1021433" y="1991453"/>
                  </a:lnTo>
                  <a:cubicBezTo>
                    <a:pt x="1023094" y="1967976"/>
                    <a:pt x="1018240" y="1944306"/>
                    <a:pt x="1008316" y="1921877"/>
                  </a:cubicBezTo>
                  <a:cubicBezTo>
                    <a:pt x="982883" y="1864403"/>
                    <a:pt x="928002" y="1823883"/>
                    <a:pt x="863997" y="1815323"/>
                  </a:cubicBezTo>
                  <a:lnTo>
                    <a:pt x="860037" y="1844930"/>
                  </a:lnTo>
                  <a:cubicBezTo>
                    <a:pt x="913392" y="1852066"/>
                    <a:pt x="959204" y="1885560"/>
                    <a:pt x="980609" y="1933082"/>
                  </a:cubicBezTo>
                  <a:cubicBezTo>
                    <a:pt x="1003273" y="1983404"/>
                    <a:pt x="994934" y="2041310"/>
                    <a:pt x="958980" y="2083241"/>
                  </a:cubicBezTo>
                  <a:cubicBezTo>
                    <a:pt x="925070" y="2122789"/>
                    <a:pt x="871742" y="2142082"/>
                    <a:pt x="818586" y="2134033"/>
                  </a:cubicBezTo>
                  <a:lnTo>
                    <a:pt x="814069" y="2163562"/>
                  </a:lnTo>
                  <a:cubicBezTo>
                    <a:pt x="877846" y="2173235"/>
                    <a:pt x="941852" y="2149747"/>
                    <a:pt x="982425" y="2101780"/>
                  </a:cubicBezTo>
                  <a:lnTo>
                    <a:pt x="1015443" y="2028633"/>
                  </a:lnTo>
                  <a:cubicBezTo>
                    <a:pt x="1139831" y="2095808"/>
                    <a:pt x="1302751" y="2055001"/>
                    <a:pt x="1421331" y="1934029"/>
                  </a:cubicBezTo>
                  <a:cubicBezTo>
                    <a:pt x="1491194" y="2064971"/>
                    <a:pt x="1484003" y="2622644"/>
                    <a:pt x="1434621" y="2814287"/>
                  </a:cubicBezTo>
                  <a:cubicBezTo>
                    <a:pt x="1370629" y="2964850"/>
                    <a:pt x="1291598" y="3083879"/>
                    <a:pt x="1125035" y="3083879"/>
                  </a:cubicBezTo>
                  <a:cubicBezTo>
                    <a:pt x="976622" y="3083879"/>
                    <a:pt x="853248" y="2976677"/>
                    <a:pt x="835482" y="2834581"/>
                  </a:cubicBezTo>
                  <a:cubicBezTo>
                    <a:pt x="1001251" y="2760784"/>
                    <a:pt x="1101560" y="2608549"/>
                    <a:pt x="1075194" y="2460607"/>
                  </a:cubicBezTo>
                  <a:lnTo>
                    <a:pt x="1035713" y="2468996"/>
                  </a:lnTo>
                  <a:cubicBezTo>
                    <a:pt x="1060354" y="2611450"/>
                    <a:pt x="948194" y="2759243"/>
                    <a:pt x="773360" y="2817692"/>
                  </a:cubicBezTo>
                  <a:cubicBezTo>
                    <a:pt x="763867" y="2823239"/>
                    <a:pt x="753648" y="2823760"/>
                    <a:pt x="743309" y="2823760"/>
                  </a:cubicBezTo>
                  <a:cubicBezTo>
                    <a:pt x="576747" y="2823760"/>
                    <a:pt x="441721" y="2688734"/>
                    <a:pt x="441721" y="2522172"/>
                  </a:cubicBezTo>
                  <a:lnTo>
                    <a:pt x="459036" y="2436399"/>
                  </a:lnTo>
                  <a:lnTo>
                    <a:pt x="441721" y="2436399"/>
                  </a:lnTo>
                  <a:lnTo>
                    <a:pt x="441721" y="2427537"/>
                  </a:lnTo>
                  <a:cubicBezTo>
                    <a:pt x="305234" y="2414137"/>
                    <a:pt x="200762" y="2297266"/>
                    <a:pt x="200762" y="2155997"/>
                  </a:cubicBezTo>
                  <a:lnTo>
                    <a:pt x="217593" y="2072628"/>
                  </a:lnTo>
                  <a:cubicBezTo>
                    <a:pt x="89802" y="2019727"/>
                    <a:pt x="0" y="1893768"/>
                    <a:pt x="0" y="1746838"/>
                  </a:cubicBezTo>
                  <a:cubicBezTo>
                    <a:pt x="0" y="1665177"/>
                    <a:pt x="27737" y="1589996"/>
                    <a:pt x="75847" y="1531990"/>
                  </a:cubicBezTo>
                  <a:cubicBezTo>
                    <a:pt x="158816" y="1432590"/>
                    <a:pt x="276275" y="1387641"/>
                    <a:pt x="381353" y="1423131"/>
                  </a:cubicBezTo>
                  <a:lnTo>
                    <a:pt x="394263" y="1384911"/>
                  </a:lnTo>
                  <a:cubicBezTo>
                    <a:pt x="299825" y="1353014"/>
                    <a:pt x="197101" y="1376758"/>
                    <a:pt x="112642" y="1443556"/>
                  </a:cubicBezTo>
                  <a:cubicBezTo>
                    <a:pt x="74114" y="1395305"/>
                    <a:pt x="55810" y="1333244"/>
                    <a:pt x="55810" y="1266911"/>
                  </a:cubicBezTo>
                  <a:cubicBezTo>
                    <a:pt x="55810" y="1097473"/>
                    <a:pt x="175228" y="955927"/>
                    <a:pt x="334606" y="922383"/>
                  </a:cubicBezTo>
                  <a:cubicBezTo>
                    <a:pt x="497254" y="898036"/>
                    <a:pt x="645210" y="961827"/>
                    <a:pt x="694839" y="1079319"/>
                  </a:cubicBezTo>
                  <a:cubicBezTo>
                    <a:pt x="670482" y="1096114"/>
                    <a:pt x="651035" y="1119484"/>
                    <a:pt x="636636" y="1146893"/>
                  </a:cubicBezTo>
                  <a:cubicBezTo>
                    <a:pt x="598934" y="1218660"/>
                    <a:pt x="601627" y="1307205"/>
                    <a:pt x="643730" y="1380130"/>
                  </a:cubicBezTo>
                  <a:lnTo>
                    <a:pt x="677177" y="1360819"/>
                  </a:lnTo>
                  <a:cubicBezTo>
                    <a:pt x="642024" y="1299932"/>
                    <a:pt x="639299" y="1226219"/>
                    <a:pt x="669992" y="1166433"/>
                  </a:cubicBezTo>
                  <a:cubicBezTo>
                    <a:pt x="681439" y="1144136"/>
                    <a:pt x="696880" y="1125036"/>
                    <a:pt x="719376" y="1114815"/>
                  </a:cubicBezTo>
                  <a:lnTo>
                    <a:pt x="753521" y="1105667"/>
                  </a:lnTo>
                  <a:lnTo>
                    <a:pt x="747068" y="1089375"/>
                  </a:lnTo>
                  <a:cubicBezTo>
                    <a:pt x="775618" y="1073627"/>
                    <a:pt x="808756" y="1066440"/>
                    <a:pt x="843174" y="1068829"/>
                  </a:cubicBezTo>
                  <a:cubicBezTo>
                    <a:pt x="910177" y="1073482"/>
                    <a:pt x="971874" y="1113774"/>
                    <a:pt x="1005945" y="1175134"/>
                  </a:cubicBezTo>
                  <a:lnTo>
                    <a:pt x="1039750" y="1156458"/>
                  </a:lnTo>
                  <a:cubicBezTo>
                    <a:pt x="998956" y="1082934"/>
                    <a:pt x="924540" y="1035010"/>
                    <a:pt x="843662" y="1030172"/>
                  </a:cubicBezTo>
                  <a:cubicBezTo>
                    <a:pt x="804145" y="1027809"/>
                    <a:pt x="766021" y="1035895"/>
                    <a:pt x="732986" y="1053824"/>
                  </a:cubicBezTo>
                  <a:cubicBezTo>
                    <a:pt x="667861" y="924500"/>
                    <a:pt x="500732" y="853399"/>
                    <a:pt x="319377" y="879325"/>
                  </a:cubicBezTo>
                  <a:cubicBezTo>
                    <a:pt x="300989" y="843277"/>
                    <a:pt x="293334" y="802167"/>
                    <a:pt x="293334" y="759266"/>
                  </a:cubicBezTo>
                  <a:cubicBezTo>
                    <a:pt x="293334" y="639212"/>
                    <a:pt x="353287" y="533159"/>
                    <a:pt x="448596" y="474747"/>
                  </a:cubicBezTo>
                  <a:cubicBezTo>
                    <a:pt x="473964" y="344116"/>
                    <a:pt x="571545" y="239326"/>
                    <a:pt x="699138" y="207021"/>
                  </a:cubicBezTo>
                  <a:cubicBezTo>
                    <a:pt x="883688" y="175806"/>
                    <a:pt x="1051685" y="257594"/>
                    <a:pt x="1089767" y="399718"/>
                  </a:cubicBezTo>
                  <a:lnTo>
                    <a:pt x="1128734" y="389277"/>
                  </a:lnTo>
                  <a:cubicBezTo>
                    <a:pt x="1097563" y="272948"/>
                    <a:pt x="992084" y="191573"/>
                    <a:pt x="857834" y="171572"/>
                  </a:cubicBezTo>
                  <a:cubicBezTo>
                    <a:pt x="902623" y="69261"/>
                    <a:pt x="1005740" y="0"/>
                    <a:pt x="1125035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grpSp>
          <p:nvGrpSpPr>
            <p:cNvPr id="72" name="Group 110">
              <a:extLst>
                <a:ext uri="{FF2B5EF4-FFF2-40B4-BE49-F238E27FC236}">
                  <a16:creationId xmlns:a16="http://schemas.microsoft.com/office/drawing/2014/main" id="{D519BD50-C580-4623-8810-E04695FA5F45}"/>
                </a:ext>
              </a:extLst>
            </p:cNvPr>
            <p:cNvGrpSpPr/>
            <p:nvPr/>
          </p:nvGrpSpPr>
          <p:grpSpPr>
            <a:xfrm>
              <a:off x="5178360" y="1656593"/>
              <a:ext cx="590309" cy="652294"/>
              <a:chOff x="4835382" y="73243"/>
              <a:chExt cx="2920830" cy="3227535"/>
            </a:xfrm>
            <a:grpFill/>
          </p:grpSpPr>
          <p:sp>
            <p:nvSpPr>
              <p:cNvPr id="73" name="Freeform 111">
                <a:extLst>
                  <a:ext uri="{FF2B5EF4-FFF2-40B4-BE49-F238E27FC236}">
                    <a16:creationId xmlns:a16="http://schemas.microsoft.com/office/drawing/2014/main" id="{BBCCCC44-B257-423A-BB40-01303C1A40E8}"/>
                  </a:ext>
                </a:extLst>
              </p:cNvPr>
              <p:cNvSpPr/>
              <p:nvPr/>
            </p:nvSpPr>
            <p:spPr>
              <a:xfrm>
                <a:off x="4835382" y="73243"/>
                <a:ext cx="2920830" cy="3227535"/>
              </a:xfrm>
              <a:custGeom>
                <a:avLst/>
                <a:gdLst>
                  <a:gd name="connsiteX0" fmla="*/ 3030279 w 4784651"/>
                  <a:gd name="connsiteY0" fmla="*/ 0 h 5890437"/>
                  <a:gd name="connsiteX1" fmla="*/ 765544 w 4784651"/>
                  <a:gd name="connsiteY1" fmla="*/ 1935126 h 5890437"/>
                  <a:gd name="connsiteX2" fmla="*/ 0 w 4784651"/>
                  <a:gd name="connsiteY2" fmla="*/ 3051544 h 5890437"/>
                  <a:gd name="connsiteX3" fmla="*/ 510363 w 4784651"/>
                  <a:gd name="connsiteY3" fmla="*/ 3327991 h 5890437"/>
                  <a:gd name="connsiteX4" fmla="*/ 297711 w 4784651"/>
                  <a:gd name="connsiteY4" fmla="*/ 3657600 h 5890437"/>
                  <a:gd name="connsiteX5" fmla="*/ 489097 w 4784651"/>
                  <a:gd name="connsiteY5" fmla="*/ 3870251 h 5890437"/>
                  <a:gd name="connsiteX6" fmla="*/ 372139 w 4784651"/>
                  <a:gd name="connsiteY6" fmla="*/ 4061637 h 5890437"/>
                  <a:gd name="connsiteX7" fmla="*/ 563525 w 4784651"/>
                  <a:gd name="connsiteY7" fmla="*/ 4316819 h 5890437"/>
                  <a:gd name="connsiteX8" fmla="*/ 499730 w 4784651"/>
                  <a:gd name="connsiteY8" fmla="*/ 4976037 h 5890437"/>
                  <a:gd name="connsiteX9" fmla="*/ 1754372 w 4784651"/>
                  <a:gd name="connsiteY9" fmla="*/ 5199321 h 5890437"/>
                  <a:gd name="connsiteX10" fmla="*/ 1945758 w 4784651"/>
                  <a:gd name="connsiteY10" fmla="*/ 5890437 h 5890437"/>
                  <a:gd name="connsiteX11" fmla="*/ 4784651 w 4784651"/>
                  <a:gd name="connsiteY11" fmla="*/ 5858540 h 5890437"/>
                  <a:gd name="connsiteX12" fmla="*/ 4561367 w 4784651"/>
                  <a:gd name="connsiteY12" fmla="*/ 4189228 h 5890437"/>
                  <a:gd name="connsiteX13" fmla="*/ 3030279 w 4784651"/>
                  <a:gd name="connsiteY13" fmla="*/ 0 h 5890437"/>
                  <a:gd name="connsiteX0" fmla="*/ 3030279 w 4784651"/>
                  <a:gd name="connsiteY0" fmla="*/ 114 h 5890551"/>
                  <a:gd name="connsiteX1" fmla="*/ 765544 w 4784651"/>
                  <a:gd name="connsiteY1" fmla="*/ 1935240 h 5890551"/>
                  <a:gd name="connsiteX2" fmla="*/ 0 w 4784651"/>
                  <a:gd name="connsiteY2" fmla="*/ 3051658 h 5890551"/>
                  <a:gd name="connsiteX3" fmla="*/ 510363 w 4784651"/>
                  <a:gd name="connsiteY3" fmla="*/ 3328105 h 5890551"/>
                  <a:gd name="connsiteX4" fmla="*/ 297711 w 4784651"/>
                  <a:gd name="connsiteY4" fmla="*/ 3657714 h 5890551"/>
                  <a:gd name="connsiteX5" fmla="*/ 489097 w 4784651"/>
                  <a:gd name="connsiteY5" fmla="*/ 3870365 h 5890551"/>
                  <a:gd name="connsiteX6" fmla="*/ 372139 w 4784651"/>
                  <a:gd name="connsiteY6" fmla="*/ 4061751 h 5890551"/>
                  <a:gd name="connsiteX7" fmla="*/ 563525 w 4784651"/>
                  <a:gd name="connsiteY7" fmla="*/ 4316933 h 5890551"/>
                  <a:gd name="connsiteX8" fmla="*/ 499730 w 4784651"/>
                  <a:gd name="connsiteY8" fmla="*/ 4976151 h 5890551"/>
                  <a:gd name="connsiteX9" fmla="*/ 1754372 w 4784651"/>
                  <a:gd name="connsiteY9" fmla="*/ 5199435 h 5890551"/>
                  <a:gd name="connsiteX10" fmla="*/ 1945758 w 4784651"/>
                  <a:gd name="connsiteY10" fmla="*/ 5890551 h 5890551"/>
                  <a:gd name="connsiteX11" fmla="*/ 4784651 w 4784651"/>
                  <a:gd name="connsiteY11" fmla="*/ 5858654 h 5890551"/>
                  <a:gd name="connsiteX12" fmla="*/ 4561367 w 4784651"/>
                  <a:gd name="connsiteY12" fmla="*/ 4189342 h 5890551"/>
                  <a:gd name="connsiteX13" fmla="*/ 3030279 w 4784651"/>
                  <a:gd name="connsiteY13" fmla="*/ 114 h 5890551"/>
                  <a:gd name="connsiteX0" fmla="*/ 3030279 w 4784651"/>
                  <a:gd name="connsiteY0" fmla="*/ 398 h 5890835"/>
                  <a:gd name="connsiteX1" fmla="*/ 765544 w 4784651"/>
                  <a:gd name="connsiteY1" fmla="*/ 1935524 h 5890835"/>
                  <a:gd name="connsiteX2" fmla="*/ 0 w 4784651"/>
                  <a:gd name="connsiteY2" fmla="*/ 3051942 h 5890835"/>
                  <a:gd name="connsiteX3" fmla="*/ 510363 w 4784651"/>
                  <a:gd name="connsiteY3" fmla="*/ 3328389 h 5890835"/>
                  <a:gd name="connsiteX4" fmla="*/ 297711 w 4784651"/>
                  <a:gd name="connsiteY4" fmla="*/ 3657998 h 5890835"/>
                  <a:gd name="connsiteX5" fmla="*/ 489097 w 4784651"/>
                  <a:gd name="connsiteY5" fmla="*/ 3870649 h 5890835"/>
                  <a:gd name="connsiteX6" fmla="*/ 372139 w 4784651"/>
                  <a:gd name="connsiteY6" fmla="*/ 4062035 h 5890835"/>
                  <a:gd name="connsiteX7" fmla="*/ 563525 w 4784651"/>
                  <a:gd name="connsiteY7" fmla="*/ 4317217 h 5890835"/>
                  <a:gd name="connsiteX8" fmla="*/ 499730 w 4784651"/>
                  <a:gd name="connsiteY8" fmla="*/ 4976435 h 5890835"/>
                  <a:gd name="connsiteX9" fmla="*/ 1754372 w 4784651"/>
                  <a:gd name="connsiteY9" fmla="*/ 5199719 h 5890835"/>
                  <a:gd name="connsiteX10" fmla="*/ 1945758 w 4784651"/>
                  <a:gd name="connsiteY10" fmla="*/ 5890835 h 5890835"/>
                  <a:gd name="connsiteX11" fmla="*/ 4784651 w 4784651"/>
                  <a:gd name="connsiteY11" fmla="*/ 5858938 h 5890835"/>
                  <a:gd name="connsiteX12" fmla="*/ 4561367 w 4784651"/>
                  <a:gd name="connsiteY12" fmla="*/ 4189626 h 5890835"/>
                  <a:gd name="connsiteX13" fmla="*/ 3030279 w 4784651"/>
                  <a:gd name="connsiteY13" fmla="*/ 398 h 5890835"/>
                  <a:gd name="connsiteX0" fmla="*/ 3030279 w 5042277"/>
                  <a:gd name="connsiteY0" fmla="*/ 663 h 5891100"/>
                  <a:gd name="connsiteX1" fmla="*/ 765544 w 5042277"/>
                  <a:gd name="connsiteY1" fmla="*/ 1935789 h 5891100"/>
                  <a:gd name="connsiteX2" fmla="*/ 0 w 5042277"/>
                  <a:gd name="connsiteY2" fmla="*/ 3052207 h 5891100"/>
                  <a:gd name="connsiteX3" fmla="*/ 510363 w 5042277"/>
                  <a:gd name="connsiteY3" fmla="*/ 3328654 h 5891100"/>
                  <a:gd name="connsiteX4" fmla="*/ 297711 w 5042277"/>
                  <a:gd name="connsiteY4" fmla="*/ 3658263 h 5891100"/>
                  <a:gd name="connsiteX5" fmla="*/ 489097 w 5042277"/>
                  <a:gd name="connsiteY5" fmla="*/ 3870914 h 5891100"/>
                  <a:gd name="connsiteX6" fmla="*/ 372139 w 5042277"/>
                  <a:gd name="connsiteY6" fmla="*/ 4062300 h 5891100"/>
                  <a:gd name="connsiteX7" fmla="*/ 563525 w 5042277"/>
                  <a:gd name="connsiteY7" fmla="*/ 4317482 h 5891100"/>
                  <a:gd name="connsiteX8" fmla="*/ 499730 w 5042277"/>
                  <a:gd name="connsiteY8" fmla="*/ 4976700 h 5891100"/>
                  <a:gd name="connsiteX9" fmla="*/ 1754372 w 5042277"/>
                  <a:gd name="connsiteY9" fmla="*/ 5199984 h 5891100"/>
                  <a:gd name="connsiteX10" fmla="*/ 1945758 w 5042277"/>
                  <a:gd name="connsiteY10" fmla="*/ 5891100 h 5891100"/>
                  <a:gd name="connsiteX11" fmla="*/ 4784651 w 5042277"/>
                  <a:gd name="connsiteY11" fmla="*/ 5859203 h 5891100"/>
                  <a:gd name="connsiteX12" fmla="*/ 4561367 w 5042277"/>
                  <a:gd name="connsiteY12" fmla="*/ 4189891 h 5891100"/>
                  <a:gd name="connsiteX13" fmla="*/ 3030279 w 5042277"/>
                  <a:gd name="connsiteY13" fmla="*/ 663 h 5891100"/>
                  <a:gd name="connsiteX0" fmla="*/ 3030279 w 5316637"/>
                  <a:gd name="connsiteY0" fmla="*/ 1079 h 5891516"/>
                  <a:gd name="connsiteX1" fmla="*/ 765544 w 5316637"/>
                  <a:gd name="connsiteY1" fmla="*/ 1936205 h 5891516"/>
                  <a:gd name="connsiteX2" fmla="*/ 0 w 5316637"/>
                  <a:gd name="connsiteY2" fmla="*/ 3052623 h 5891516"/>
                  <a:gd name="connsiteX3" fmla="*/ 510363 w 5316637"/>
                  <a:gd name="connsiteY3" fmla="*/ 3329070 h 5891516"/>
                  <a:gd name="connsiteX4" fmla="*/ 297711 w 5316637"/>
                  <a:gd name="connsiteY4" fmla="*/ 3658679 h 5891516"/>
                  <a:gd name="connsiteX5" fmla="*/ 489097 w 5316637"/>
                  <a:gd name="connsiteY5" fmla="*/ 3871330 h 5891516"/>
                  <a:gd name="connsiteX6" fmla="*/ 372139 w 5316637"/>
                  <a:gd name="connsiteY6" fmla="*/ 4062716 h 5891516"/>
                  <a:gd name="connsiteX7" fmla="*/ 563525 w 5316637"/>
                  <a:gd name="connsiteY7" fmla="*/ 4317898 h 5891516"/>
                  <a:gd name="connsiteX8" fmla="*/ 499730 w 5316637"/>
                  <a:gd name="connsiteY8" fmla="*/ 4977116 h 5891516"/>
                  <a:gd name="connsiteX9" fmla="*/ 1754372 w 5316637"/>
                  <a:gd name="connsiteY9" fmla="*/ 5200400 h 5891516"/>
                  <a:gd name="connsiteX10" fmla="*/ 1945758 w 5316637"/>
                  <a:gd name="connsiteY10" fmla="*/ 5891516 h 5891516"/>
                  <a:gd name="connsiteX11" fmla="*/ 4784651 w 5316637"/>
                  <a:gd name="connsiteY11" fmla="*/ 5859619 h 5891516"/>
                  <a:gd name="connsiteX12" fmla="*/ 4890977 w 5316637"/>
                  <a:gd name="connsiteY12" fmla="*/ 3520456 h 5891516"/>
                  <a:gd name="connsiteX13" fmla="*/ 3030279 w 5316637"/>
                  <a:gd name="connsiteY13" fmla="*/ 1079 h 5891516"/>
                  <a:gd name="connsiteX0" fmla="*/ 3030279 w 5338934"/>
                  <a:gd name="connsiteY0" fmla="*/ 561 h 5890998"/>
                  <a:gd name="connsiteX1" fmla="*/ 765544 w 5338934"/>
                  <a:gd name="connsiteY1" fmla="*/ 1935687 h 5890998"/>
                  <a:gd name="connsiteX2" fmla="*/ 0 w 5338934"/>
                  <a:gd name="connsiteY2" fmla="*/ 3052105 h 5890998"/>
                  <a:gd name="connsiteX3" fmla="*/ 510363 w 5338934"/>
                  <a:gd name="connsiteY3" fmla="*/ 3328552 h 5890998"/>
                  <a:gd name="connsiteX4" fmla="*/ 297711 w 5338934"/>
                  <a:gd name="connsiteY4" fmla="*/ 3658161 h 5890998"/>
                  <a:gd name="connsiteX5" fmla="*/ 489097 w 5338934"/>
                  <a:gd name="connsiteY5" fmla="*/ 3870812 h 5890998"/>
                  <a:gd name="connsiteX6" fmla="*/ 372139 w 5338934"/>
                  <a:gd name="connsiteY6" fmla="*/ 4062198 h 5890998"/>
                  <a:gd name="connsiteX7" fmla="*/ 563525 w 5338934"/>
                  <a:gd name="connsiteY7" fmla="*/ 4317380 h 5890998"/>
                  <a:gd name="connsiteX8" fmla="*/ 499730 w 5338934"/>
                  <a:gd name="connsiteY8" fmla="*/ 4976598 h 5890998"/>
                  <a:gd name="connsiteX9" fmla="*/ 1754372 w 5338934"/>
                  <a:gd name="connsiteY9" fmla="*/ 5199882 h 5890998"/>
                  <a:gd name="connsiteX10" fmla="*/ 1945758 w 5338934"/>
                  <a:gd name="connsiteY10" fmla="*/ 5890998 h 5890998"/>
                  <a:gd name="connsiteX11" fmla="*/ 4784651 w 5338934"/>
                  <a:gd name="connsiteY11" fmla="*/ 5859101 h 5890998"/>
                  <a:gd name="connsiteX12" fmla="*/ 4890977 w 5338934"/>
                  <a:gd name="connsiteY12" fmla="*/ 3519938 h 5890998"/>
                  <a:gd name="connsiteX13" fmla="*/ 3030279 w 5338934"/>
                  <a:gd name="connsiteY13" fmla="*/ 561 h 5890998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15 h 5890552"/>
                  <a:gd name="connsiteX1" fmla="*/ 765544 w 5381346"/>
                  <a:gd name="connsiteY1" fmla="*/ 1935241 h 5890552"/>
                  <a:gd name="connsiteX2" fmla="*/ 0 w 5381346"/>
                  <a:gd name="connsiteY2" fmla="*/ 3051659 h 5890552"/>
                  <a:gd name="connsiteX3" fmla="*/ 510363 w 5381346"/>
                  <a:gd name="connsiteY3" fmla="*/ 3328106 h 5890552"/>
                  <a:gd name="connsiteX4" fmla="*/ 297711 w 5381346"/>
                  <a:gd name="connsiteY4" fmla="*/ 3657715 h 5890552"/>
                  <a:gd name="connsiteX5" fmla="*/ 489097 w 5381346"/>
                  <a:gd name="connsiteY5" fmla="*/ 3870366 h 5890552"/>
                  <a:gd name="connsiteX6" fmla="*/ 372139 w 5381346"/>
                  <a:gd name="connsiteY6" fmla="*/ 4061752 h 5890552"/>
                  <a:gd name="connsiteX7" fmla="*/ 563525 w 5381346"/>
                  <a:gd name="connsiteY7" fmla="*/ 4316934 h 5890552"/>
                  <a:gd name="connsiteX8" fmla="*/ 499730 w 5381346"/>
                  <a:gd name="connsiteY8" fmla="*/ 4976152 h 5890552"/>
                  <a:gd name="connsiteX9" fmla="*/ 1754372 w 5381346"/>
                  <a:gd name="connsiteY9" fmla="*/ 5199436 h 5890552"/>
                  <a:gd name="connsiteX10" fmla="*/ 1945758 w 5381346"/>
                  <a:gd name="connsiteY10" fmla="*/ 5890552 h 5890552"/>
                  <a:gd name="connsiteX11" fmla="*/ 4784651 w 5381346"/>
                  <a:gd name="connsiteY11" fmla="*/ 5858655 h 5890552"/>
                  <a:gd name="connsiteX12" fmla="*/ 4890977 w 5381346"/>
                  <a:gd name="connsiteY12" fmla="*/ 3519492 h 5890552"/>
                  <a:gd name="connsiteX13" fmla="*/ 3030279 w 5381346"/>
                  <a:gd name="connsiteY13" fmla="*/ 115 h 5890552"/>
                  <a:gd name="connsiteX0" fmla="*/ 3030279 w 5381346"/>
                  <a:gd name="connsiteY0" fmla="*/ 175 h 5890612"/>
                  <a:gd name="connsiteX1" fmla="*/ 765544 w 5381346"/>
                  <a:gd name="connsiteY1" fmla="*/ 1935301 h 5890612"/>
                  <a:gd name="connsiteX2" fmla="*/ 0 w 5381346"/>
                  <a:gd name="connsiteY2" fmla="*/ 3051719 h 5890612"/>
                  <a:gd name="connsiteX3" fmla="*/ 510363 w 5381346"/>
                  <a:gd name="connsiteY3" fmla="*/ 3328166 h 5890612"/>
                  <a:gd name="connsiteX4" fmla="*/ 297711 w 5381346"/>
                  <a:gd name="connsiteY4" fmla="*/ 3657775 h 5890612"/>
                  <a:gd name="connsiteX5" fmla="*/ 489097 w 5381346"/>
                  <a:gd name="connsiteY5" fmla="*/ 3870426 h 5890612"/>
                  <a:gd name="connsiteX6" fmla="*/ 372139 w 5381346"/>
                  <a:gd name="connsiteY6" fmla="*/ 4061812 h 5890612"/>
                  <a:gd name="connsiteX7" fmla="*/ 563525 w 5381346"/>
                  <a:gd name="connsiteY7" fmla="*/ 4316994 h 5890612"/>
                  <a:gd name="connsiteX8" fmla="*/ 499730 w 5381346"/>
                  <a:gd name="connsiteY8" fmla="*/ 4976212 h 5890612"/>
                  <a:gd name="connsiteX9" fmla="*/ 1754372 w 5381346"/>
                  <a:gd name="connsiteY9" fmla="*/ 5199496 h 5890612"/>
                  <a:gd name="connsiteX10" fmla="*/ 1945758 w 5381346"/>
                  <a:gd name="connsiteY10" fmla="*/ 5890612 h 5890612"/>
                  <a:gd name="connsiteX11" fmla="*/ 4784651 w 5381346"/>
                  <a:gd name="connsiteY11" fmla="*/ 5858715 h 5890612"/>
                  <a:gd name="connsiteX12" fmla="*/ 4890977 w 5381346"/>
                  <a:gd name="connsiteY12" fmla="*/ 3519552 h 5890612"/>
                  <a:gd name="connsiteX13" fmla="*/ 3030279 w 5381346"/>
                  <a:gd name="connsiteY13" fmla="*/ 175 h 5890612"/>
                  <a:gd name="connsiteX0" fmla="*/ 3030279 w 5381346"/>
                  <a:gd name="connsiteY0" fmla="*/ 1733 h 5892170"/>
                  <a:gd name="connsiteX1" fmla="*/ 0 w 5381346"/>
                  <a:gd name="connsiteY1" fmla="*/ 3053277 h 5892170"/>
                  <a:gd name="connsiteX2" fmla="*/ 510363 w 5381346"/>
                  <a:gd name="connsiteY2" fmla="*/ 3329724 h 5892170"/>
                  <a:gd name="connsiteX3" fmla="*/ 297711 w 5381346"/>
                  <a:gd name="connsiteY3" fmla="*/ 3659333 h 5892170"/>
                  <a:gd name="connsiteX4" fmla="*/ 489097 w 5381346"/>
                  <a:gd name="connsiteY4" fmla="*/ 3871984 h 5892170"/>
                  <a:gd name="connsiteX5" fmla="*/ 372139 w 5381346"/>
                  <a:gd name="connsiteY5" fmla="*/ 4063370 h 5892170"/>
                  <a:gd name="connsiteX6" fmla="*/ 563525 w 5381346"/>
                  <a:gd name="connsiteY6" fmla="*/ 4318552 h 5892170"/>
                  <a:gd name="connsiteX7" fmla="*/ 499730 w 5381346"/>
                  <a:gd name="connsiteY7" fmla="*/ 4977770 h 5892170"/>
                  <a:gd name="connsiteX8" fmla="*/ 1754372 w 5381346"/>
                  <a:gd name="connsiteY8" fmla="*/ 5201054 h 5892170"/>
                  <a:gd name="connsiteX9" fmla="*/ 1945758 w 5381346"/>
                  <a:gd name="connsiteY9" fmla="*/ 5892170 h 5892170"/>
                  <a:gd name="connsiteX10" fmla="*/ 4784651 w 5381346"/>
                  <a:gd name="connsiteY10" fmla="*/ 5860273 h 5892170"/>
                  <a:gd name="connsiteX11" fmla="*/ 4890977 w 5381346"/>
                  <a:gd name="connsiteY11" fmla="*/ 3521110 h 5892170"/>
                  <a:gd name="connsiteX12" fmla="*/ 3030279 w 5381346"/>
                  <a:gd name="connsiteY12" fmla="*/ 1733 h 5892170"/>
                  <a:gd name="connsiteX0" fmla="*/ 3030279 w 5381346"/>
                  <a:gd name="connsiteY0" fmla="*/ 4 h 5890441"/>
                  <a:gd name="connsiteX1" fmla="*/ 0 w 5381346"/>
                  <a:gd name="connsiteY1" fmla="*/ 3051548 h 5890441"/>
                  <a:gd name="connsiteX2" fmla="*/ 510363 w 5381346"/>
                  <a:gd name="connsiteY2" fmla="*/ 3327995 h 5890441"/>
                  <a:gd name="connsiteX3" fmla="*/ 297711 w 5381346"/>
                  <a:gd name="connsiteY3" fmla="*/ 3657604 h 5890441"/>
                  <a:gd name="connsiteX4" fmla="*/ 489097 w 5381346"/>
                  <a:gd name="connsiteY4" fmla="*/ 3870255 h 5890441"/>
                  <a:gd name="connsiteX5" fmla="*/ 372139 w 5381346"/>
                  <a:gd name="connsiteY5" fmla="*/ 4061641 h 5890441"/>
                  <a:gd name="connsiteX6" fmla="*/ 563525 w 5381346"/>
                  <a:gd name="connsiteY6" fmla="*/ 4316823 h 5890441"/>
                  <a:gd name="connsiteX7" fmla="*/ 499730 w 5381346"/>
                  <a:gd name="connsiteY7" fmla="*/ 4976041 h 5890441"/>
                  <a:gd name="connsiteX8" fmla="*/ 1754372 w 5381346"/>
                  <a:gd name="connsiteY8" fmla="*/ 5199325 h 5890441"/>
                  <a:gd name="connsiteX9" fmla="*/ 1945758 w 5381346"/>
                  <a:gd name="connsiteY9" fmla="*/ 5890441 h 5890441"/>
                  <a:gd name="connsiteX10" fmla="*/ 4784651 w 5381346"/>
                  <a:gd name="connsiteY10" fmla="*/ 5858544 h 5890441"/>
                  <a:gd name="connsiteX11" fmla="*/ 4890977 w 5381346"/>
                  <a:gd name="connsiteY11" fmla="*/ 3519381 h 5890441"/>
                  <a:gd name="connsiteX12" fmla="*/ 3030279 w 5381346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40277 w 5391344"/>
                  <a:gd name="connsiteY0" fmla="*/ 4 h 5890441"/>
                  <a:gd name="connsiteX1" fmla="*/ 9998 w 5391344"/>
                  <a:gd name="connsiteY1" fmla="*/ 3051548 h 5890441"/>
                  <a:gd name="connsiteX2" fmla="*/ 520361 w 5391344"/>
                  <a:gd name="connsiteY2" fmla="*/ 3327995 h 5890441"/>
                  <a:gd name="connsiteX3" fmla="*/ 307709 w 5391344"/>
                  <a:gd name="connsiteY3" fmla="*/ 3657604 h 5890441"/>
                  <a:gd name="connsiteX4" fmla="*/ 499095 w 5391344"/>
                  <a:gd name="connsiteY4" fmla="*/ 3870255 h 5890441"/>
                  <a:gd name="connsiteX5" fmla="*/ 382137 w 5391344"/>
                  <a:gd name="connsiteY5" fmla="*/ 4061641 h 5890441"/>
                  <a:gd name="connsiteX6" fmla="*/ 573523 w 5391344"/>
                  <a:gd name="connsiteY6" fmla="*/ 4316823 h 5890441"/>
                  <a:gd name="connsiteX7" fmla="*/ 509728 w 5391344"/>
                  <a:gd name="connsiteY7" fmla="*/ 4976041 h 5890441"/>
                  <a:gd name="connsiteX8" fmla="*/ 1764370 w 5391344"/>
                  <a:gd name="connsiteY8" fmla="*/ 5199325 h 5890441"/>
                  <a:gd name="connsiteX9" fmla="*/ 1955756 w 5391344"/>
                  <a:gd name="connsiteY9" fmla="*/ 5890441 h 5890441"/>
                  <a:gd name="connsiteX10" fmla="*/ 4794649 w 5391344"/>
                  <a:gd name="connsiteY10" fmla="*/ 5858544 h 5890441"/>
                  <a:gd name="connsiteX11" fmla="*/ 4900975 w 5391344"/>
                  <a:gd name="connsiteY11" fmla="*/ 3519381 h 5890441"/>
                  <a:gd name="connsiteX12" fmla="*/ 3040277 w 5391344"/>
                  <a:gd name="connsiteY12" fmla="*/ 4 h 5890441"/>
                  <a:gd name="connsiteX0" fmla="*/ 3030279 w 5381346"/>
                  <a:gd name="connsiteY0" fmla="*/ 92120 h 5982557"/>
                  <a:gd name="connsiteX1" fmla="*/ 914399 w 5381346"/>
                  <a:gd name="connsiteY1" fmla="*/ 1187274 h 5982557"/>
                  <a:gd name="connsiteX2" fmla="*/ 0 w 5381346"/>
                  <a:gd name="connsiteY2" fmla="*/ 3143664 h 5982557"/>
                  <a:gd name="connsiteX3" fmla="*/ 510363 w 5381346"/>
                  <a:gd name="connsiteY3" fmla="*/ 3420111 h 5982557"/>
                  <a:gd name="connsiteX4" fmla="*/ 297711 w 5381346"/>
                  <a:gd name="connsiteY4" fmla="*/ 3749720 h 5982557"/>
                  <a:gd name="connsiteX5" fmla="*/ 489097 w 5381346"/>
                  <a:gd name="connsiteY5" fmla="*/ 3962371 h 5982557"/>
                  <a:gd name="connsiteX6" fmla="*/ 372139 w 5381346"/>
                  <a:gd name="connsiteY6" fmla="*/ 4153757 h 5982557"/>
                  <a:gd name="connsiteX7" fmla="*/ 563525 w 5381346"/>
                  <a:gd name="connsiteY7" fmla="*/ 4408939 h 5982557"/>
                  <a:gd name="connsiteX8" fmla="*/ 499730 w 5381346"/>
                  <a:gd name="connsiteY8" fmla="*/ 5068157 h 5982557"/>
                  <a:gd name="connsiteX9" fmla="*/ 1754372 w 5381346"/>
                  <a:gd name="connsiteY9" fmla="*/ 5291441 h 5982557"/>
                  <a:gd name="connsiteX10" fmla="*/ 1945758 w 5381346"/>
                  <a:gd name="connsiteY10" fmla="*/ 5982557 h 5982557"/>
                  <a:gd name="connsiteX11" fmla="*/ 4784651 w 5381346"/>
                  <a:gd name="connsiteY11" fmla="*/ 5950660 h 5982557"/>
                  <a:gd name="connsiteX12" fmla="*/ 4890977 w 5381346"/>
                  <a:gd name="connsiteY12" fmla="*/ 3611497 h 5982557"/>
                  <a:gd name="connsiteX13" fmla="*/ 3030279 w 5381346"/>
                  <a:gd name="connsiteY13" fmla="*/ 92120 h 5982557"/>
                  <a:gd name="connsiteX0" fmla="*/ 3030279 w 5381346"/>
                  <a:gd name="connsiteY0" fmla="*/ 94250 h 5984687"/>
                  <a:gd name="connsiteX1" fmla="*/ 914399 w 5381346"/>
                  <a:gd name="connsiteY1" fmla="*/ 1189404 h 5984687"/>
                  <a:gd name="connsiteX2" fmla="*/ 0 w 5381346"/>
                  <a:gd name="connsiteY2" fmla="*/ 3145794 h 5984687"/>
                  <a:gd name="connsiteX3" fmla="*/ 510363 w 5381346"/>
                  <a:gd name="connsiteY3" fmla="*/ 3422241 h 5984687"/>
                  <a:gd name="connsiteX4" fmla="*/ 297711 w 5381346"/>
                  <a:gd name="connsiteY4" fmla="*/ 3751850 h 5984687"/>
                  <a:gd name="connsiteX5" fmla="*/ 489097 w 5381346"/>
                  <a:gd name="connsiteY5" fmla="*/ 3964501 h 5984687"/>
                  <a:gd name="connsiteX6" fmla="*/ 372139 w 5381346"/>
                  <a:gd name="connsiteY6" fmla="*/ 4155887 h 5984687"/>
                  <a:gd name="connsiteX7" fmla="*/ 563525 w 5381346"/>
                  <a:gd name="connsiteY7" fmla="*/ 4411069 h 5984687"/>
                  <a:gd name="connsiteX8" fmla="*/ 499730 w 5381346"/>
                  <a:gd name="connsiteY8" fmla="*/ 5070287 h 5984687"/>
                  <a:gd name="connsiteX9" fmla="*/ 1754372 w 5381346"/>
                  <a:gd name="connsiteY9" fmla="*/ 5293571 h 5984687"/>
                  <a:gd name="connsiteX10" fmla="*/ 1945758 w 5381346"/>
                  <a:gd name="connsiteY10" fmla="*/ 5984687 h 5984687"/>
                  <a:gd name="connsiteX11" fmla="*/ 4784651 w 5381346"/>
                  <a:gd name="connsiteY11" fmla="*/ 5952790 h 5984687"/>
                  <a:gd name="connsiteX12" fmla="*/ 4890977 w 5381346"/>
                  <a:gd name="connsiteY12" fmla="*/ 3613627 h 5984687"/>
                  <a:gd name="connsiteX13" fmla="*/ 3030279 w 5381346"/>
                  <a:gd name="connsiteY13" fmla="*/ 94250 h 598468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279 w 5381346"/>
                  <a:gd name="connsiteY0" fmla="*/ 0 h 5890437"/>
                  <a:gd name="connsiteX1" fmla="*/ 914399 w 5381346"/>
                  <a:gd name="connsiteY1" fmla="*/ 1095154 h 5890437"/>
                  <a:gd name="connsiteX2" fmla="*/ 0 w 5381346"/>
                  <a:gd name="connsiteY2" fmla="*/ 3051544 h 5890437"/>
                  <a:gd name="connsiteX3" fmla="*/ 510363 w 5381346"/>
                  <a:gd name="connsiteY3" fmla="*/ 3327991 h 5890437"/>
                  <a:gd name="connsiteX4" fmla="*/ 297711 w 5381346"/>
                  <a:gd name="connsiteY4" fmla="*/ 3657600 h 5890437"/>
                  <a:gd name="connsiteX5" fmla="*/ 489097 w 5381346"/>
                  <a:gd name="connsiteY5" fmla="*/ 3870251 h 5890437"/>
                  <a:gd name="connsiteX6" fmla="*/ 372139 w 5381346"/>
                  <a:gd name="connsiteY6" fmla="*/ 4061637 h 5890437"/>
                  <a:gd name="connsiteX7" fmla="*/ 563525 w 5381346"/>
                  <a:gd name="connsiteY7" fmla="*/ 4316819 h 5890437"/>
                  <a:gd name="connsiteX8" fmla="*/ 499730 w 5381346"/>
                  <a:gd name="connsiteY8" fmla="*/ 4976037 h 5890437"/>
                  <a:gd name="connsiteX9" fmla="*/ 1754372 w 5381346"/>
                  <a:gd name="connsiteY9" fmla="*/ 5199321 h 5890437"/>
                  <a:gd name="connsiteX10" fmla="*/ 1945758 w 5381346"/>
                  <a:gd name="connsiteY10" fmla="*/ 5890437 h 5890437"/>
                  <a:gd name="connsiteX11" fmla="*/ 4784651 w 5381346"/>
                  <a:gd name="connsiteY11" fmla="*/ 5858540 h 5890437"/>
                  <a:gd name="connsiteX12" fmla="*/ 4890977 w 5381346"/>
                  <a:gd name="connsiteY12" fmla="*/ 3519377 h 5890437"/>
                  <a:gd name="connsiteX13" fmla="*/ 3030279 w 5381346"/>
                  <a:gd name="connsiteY13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914846 w 5381793"/>
                  <a:gd name="connsiteY1" fmla="*/ 1095154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72315 w 5381793"/>
                  <a:gd name="connsiteY1" fmla="*/ 1063257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26 w 5381793"/>
                  <a:gd name="connsiteY0" fmla="*/ 0 h 5890437"/>
                  <a:gd name="connsiteX1" fmla="*/ 890128 w 5381793"/>
                  <a:gd name="connsiteY1" fmla="*/ 1098883 h 5890437"/>
                  <a:gd name="connsiteX2" fmla="*/ 649032 w 5381793"/>
                  <a:gd name="connsiteY2" fmla="*/ 2137144 h 5890437"/>
                  <a:gd name="connsiteX3" fmla="*/ 447 w 5381793"/>
                  <a:gd name="connsiteY3" fmla="*/ 3051544 h 5890437"/>
                  <a:gd name="connsiteX4" fmla="*/ 510810 w 5381793"/>
                  <a:gd name="connsiteY4" fmla="*/ 3327991 h 5890437"/>
                  <a:gd name="connsiteX5" fmla="*/ 298158 w 5381793"/>
                  <a:gd name="connsiteY5" fmla="*/ 3657600 h 5890437"/>
                  <a:gd name="connsiteX6" fmla="*/ 489544 w 5381793"/>
                  <a:gd name="connsiteY6" fmla="*/ 3870251 h 5890437"/>
                  <a:gd name="connsiteX7" fmla="*/ 372586 w 5381793"/>
                  <a:gd name="connsiteY7" fmla="*/ 4061637 h 5890437"/>
                  <a:gd name="connsiteX8" fmla="*/ 563972 w 5381793"/>
                  <a:gd name="connsiteY8" fmla="*/ 4316819 h 5890437"/>
                  <a:gd name="connsiteX9" fmla="*/ 500177 w 5381793"/>
                  <a:gd name="connsiteY9" fmla="*/ 4976037 h 5890437"/>
                  <a:gd name="connsiteX10" fmla="*/ 1754819 w 5381793"/>
                  <a:gd name="connsiteY10" fmla="*/ 5199321 h 5890437"/>
                  <a:gd name="connsiteX11" fmla="*/ 1946205 w 5381793"/>
                  <a:gd name="connsiteY11" fmla="*/ 5890437 h 5890437"/>
                  <a:gd name="connsiteX12" fmla="*/ 4785098 w 5381793"/>
                  <a:gd name="connsiteY12" fmla="*/ 5858540 h 5890437"/>
                  <a:gd name="connsiteX13" fmla="*/ 4891424 w 5381793"/>
                  <a:gd name="connsiteY13" fmla="*/ 3519377 h 5890437"/>
                  <a:gd name="connsiteX14" fmla="*/ 3030726 w 5381793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764 w 5381831"/>
                  <a:gd name="connsiteY0" fmla="*/ 0 h 5890437"/>
                  <a:gd name="connsiteX1" fmla="*/ 890166 w 5381831"/>
                  <a:gd name="connsiteY1" fmla="*/ 1098883 h 5890437"/>
                  <a:gd name="connsiteX2" fmla="*/ 607506 w 5381831"/>
                  <a:gd name="connsiteY2" fmla="*/ 2172770 h 5890437"/>
                  <a:gd name="connsiteX3" fmla="*/ 485 w 5381831"/>
                  <a:gd name="connsiteY3" fmla="*/ 3051544 h 5890437"/>
                  <a:gd name="connsiteX4" fmla="*/ 510848 w 5381831"/>
                  <a:gd name="connsiteY4" fmla="*/ 3327991 h 5890437"/>
                  <a:gd name="connsiteX5" fmla="*/ 298196 w 5381831"/>
                  <a:gd name="connsiteY5" fmla="*/ 3657600 h 5890437"/>
                  <a:gd name="connsiteX6" fmla="*/ 489582 w 5381831"/>
                  <a:gd name="connsiteY6" fmla="*/ 3870251 h 5890437"/>
                  <a:gd name="connsiteX7" fmla="*/ 372624 w 5381831"/>
                  <a:gd name="connsiteY7" fmla="*/ 4061637 h 5890437"/>
                  <a:gd name="connsiteX8" fmla="*/ 564010 w 5381831"/>
                  <a:gd name="connsiteY8" fmla="*/ 4316819 h 5890437"/>
                  <a:gd name="connsiteX9" fmla="*/ 500215 w 5381831"/>
                  <a:gd name="connsiteY9" fmla="*/ 4976037 h 5890437"/>
                  <a:gd name="connsiteX10" fmla="*/ 1754857 w 5381831"/>
                  <a:gd name="connsiteY10" fmla="*/ 5199321 h 5890437"/>
                  <a:gd name="connsiteX11" fmla="*/ 1946243 w 5381831"/>
                  <a:gd name="connsiteY11" fmla="*/ 5890437 h 5890437"/>
                  <a:gd name="connsiteX12" fmla="*/ 4785136 w 5381831"/>
                  <a:gd name="connsiteY12" fmla="*/ 5858540 h 5890437"/>
                  <a:gd name="connsiteX13" fmla="*/ 4891462 w 5381831"/>
                  <a:gd name="connsiteY13" fmla="*/ 3519377 h 5890437"/>
                  <a:gd name="connsiteX14" fmla="*/ 3030764 w 5381831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298271 w 5381906"/>
                  <a:gd name="connsiteY5" fmla="*/ 365760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489657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199321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839 w 5381906"/>
                  <a:gd name="connsiteY0" fmla="*/ 0 h 5890437"/>
                  <a:gd name="connsiteX1" fmla="*/ 890241 w 5381906"/>
                  <a:gd name="connsiteY1" fmla="*/ 1098883 h 5890437"/>
                  <a:gd name="connsiteX2" fmla="*/ 607581 w 5381906"/>
                  <a:gd name="connsiteY2" fmla="*/ 2172770 h 5890437"/>
                  <a:gd name="connsiteX3" fmla="*/ 560 w 5381906"/>
                  <a:gd name="connsiteY3" fmla="*/ 3051544 h 5890437"/>
                  <a:gd name="connsiteX4" fmla="*/ 510923 w 5381906"/>
                  <a:gd name="connsiteY4" fmla="*/ 3327991 h 5890437"/>
                  <a:gd name="connsiteX5" fmla="*/ 339835 w 5381906"/>
                  <a:gd name="connsiteY5" fmla="*/ 3734790 h 5890437"/>
                  <a:gd name="connsiteX6" fmla="*/ 531221 w 5381906"/>
                  <a:gd name="connsiteY6" fmla="*/ 3870251 h 5890437"/>
                  <a:gd name="connsiteX7" fmla="*/ 372699 w 5381906"/>
                  <a:gd name="connsiteY7" fmla="*/ 4061637 h 5890437"/>
                  <a:gd name="connsiteX8" fmla="*/ 564085 w 5381906"/>
                  <a:gd name="connsiteY8" fmla="*/ 4316819 h 5890437"/>
                  <a:gd name="connsiteX9" fmla="*/ 500290 w 5381906"/>
                  <a:gd name="connsiteY9" fmla="*/ 4976037 h 5890437"/>
                  <a:gd name="connsiteX10" fmla="*/ 1754932 w 5381906"/>
                  <a:gd name="connsiteY10" fmla="*/ 5039004 h 5890437"/>
                  <a:gd name="connsiteX11" fmla="*/ 1946318 w 5381906"/>
                  <a:gd name="connsiteY11" fmla="*/ 5890437 h 5890437"/>
                  <a:gd name="connsiteX12" fmla="*/ 4785211 w 5381906"/>
                  <a:gd name="connsiteY12" fmla="*/ 5858540 h 5890437"/>
                  <a:gd name="connsiteX13" fmla="*/ 4891537 w 5381906"/>
                  <a:gd name="connsiteY13" fmla="*/ 3519377 h 5890437"/>
                  <a:gd name="connsiteX14" fmla="*/ 3030839 w 5381906"/>
                  <a:gd name="connsiteY14" fmla="*/ 0 h 5890437"/>
                  <a:gd name="connsiteX0" fmla="*/ 3030765 w 5381832"/>
                  <a:gd name="connsiteY0" fmla="*/ 0 h 5890437"/>
                  <a:gd name="connsiteX1" fmla="*/ 890167 w 5381832"/>
                  <a:gd name="connsiteY1" fmla="*/ 1098883 h 5890437"/>
                  <a:gd name="connsiteX2" fmla="*/ 672821 w 5381832"/>
                  <a:gd name="connsiteY2" fmla="*/ 2220272 h 5890437"/>
                  <a:gd name="connsiteX3" fmla="*/ 486 w 5381832"/>
                  <a:gd name="connsiteY3" fmla="*/ 3051544 h 5890437"/>
                  <a:gd name="connsiteX4" fmla="*/ 510849 w 5381832"/>
                  <a:gd name="connsiteY4" fmla="*/ 3327991 h 5890437"/>
                  <a:gd name="connsiteX5" fmla="*/ 339761 w 5381832"/>
                  <a:gd name="connsiteY5" fmla="*/ 3734790 h 5890437"/>
                  <a:gd name="connsiteX6" fmla="*/ 531147 w 5381832"/>
                  <a:gd name="connsiteY6" fmla="*/ 3870251 h 5890437"/>
                  <a:gd name="connsiteX7" fmla="*/ 372625 w 5381832"/>
                  <a:gd name="connsiteY7" fmla="*/ 4061637 h 5890437"/>
                  <a:gd name="connsiteX8" fmla="*/ 564011 w 5381832"/>
                  <a:gd name="connsiteY8" fmla="*/ 4316819 h 5890437"/>
                  <a:gd name="connsiteX9" fmla="*/ 500216 w 5381832"/>
                  <a:gd name="connsiteY9" fmla="*/ 4976037 h 5890437"/>
                  <a:gd name="connsiteX10" fmla="*/ 1754858 w 5381832"/>
                  <a:gd name="connsiteY10" fmla="*/ 5039004 h 5890437"/>
                  <a:gd name="connsiteX11" fmla="*/ 1946244 w 5381832"/>
                  <a:gd name="connsiteY11" fmla="*/ 5890437 h 5890437"/>
                  <a:gd name="connsiteX12" fmla="*/ 4785137 w 5381832"/>
                  <a:gd name="connsiteY12" fmla="*/ 5858540 h 5890437"/>
                  <a:gd name="connsiteX13" fmla="*/ 4891463 w 5381832"/>
                  <a:gd name="connsiteY13" fmla="*/ 3519377 h 5890437"/>
                  <a:gd name="connsiteX14" fmla="*/ 3030765 w 5381832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90264 w 5381929"/>
                  <a:gd name="connsiteY1" fmla="*/ 1098883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872451 w 5381929"/>
                  <a:gd name="connsiteY1" fmla="*/ 1057320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81633 w 5381929"/>
                  <a:gd name="connsiteY1" fmla="*/ 920842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0 h 5890437"/>
                  <a:gd name="connsiteX1" fmla="*/ 927042 w 5381929"/>
                  <a:gd name="connsiteY1" fmla="*/ 866251 h 5890437"/>
                  <a:gd name="connsiteX2" fmla="*/ 672918 w 5381929"/>
                  <a:gd name="connsiteY2" fmla="*/ 2220272 h 5890437"/>
                  <a:gd name="connsiteX3" fmla="*/ 583 w 5381929"/>
                  <a:gd name="connsiteY3" fmla="*/ 3051544 h 5890437"/>
                  <a:gd name="connsiteX4" fmla="*/ 510946 w 5381929"/>
                  <a:gd name="connsiteY4" fmla="*/ 3327991 h 5890437"/>
                  <a:gd name="connsiteX5" fmla="*/ 339858 w 5381929"/>
                  <a:gd name="connsiteY5" fmla="*/ 3734790 h 5890437"/>
                  <a:gd name="connsiteX6" fmla="*/ 531244 w 5381929"/>
                  <a:gd name="connsiteY6" fmla="*/ 3870251 h 5890437"/>
                  <a:gd name="connsiteX7" fmla="*/ 372722 w 5381929"/>
                  <a:gd name="connsiteY7" fmla="*/ 4061637 h 5890437"/>
                  <a:gd name="connsiteX8" fmla="*/ 564108 w 5381929"/>
                  <a:gd name="connsiteY8" fmla="*/ 4316819 h 5890437"/>
                  <a:gd name="connsiteX9" fmla="*/ 500313 w 5381929"/>
                  <a:gd name="connsiteY9" fmla="*/ 4976037 h 5890437"/>
                  <a:gd name="connsiteX10" fmla="*/ 1754955 w 5381929"/>
                  <a:gd name="connsiteY10" fmla="*/ 5039004 h 5890437"/>
                  <a:gd name="connsiteX11" fmla="*/ 1946341 w 5381929"/>
                  <a:gd name="connsiteY11" fmla="*/ 5890437 h 5890437"/>
                  <a:gd name="connsiteX12" fmla="*/ 4785234 w 5381929"/>
                  <a:gd name="connsiteY12" fmla="*/ 5858540 h 5890437"/>
                  <a:gd name="connsiteX13" fmla="*/ 4891560 w 5381929"/>
                  <a:gd name="connsiteY13" fmla="*/ 3519377 h 5890437"/>
                  <a:gd name="connsiteX14" fmla="*/ 3030862 w 5381929"/>
                  <a:gd name="connsiteY14" fmla="*/ 0 h 5890437"/>
                  <a:gd name="connsiteX0" fmla="*/ 3030862 w 5381929"/>
                  <a:gd name="connsiteY0" fmla="*/ 1751 h 5892188"/>
                  <a:gd name="connsiteX1" fmla="*/ 927042 w 5381929"/>
                  <a:gd name="connsiteY1" fmla="*/ 868002 h 5892188"/>
                  <a:gd name="connsiteX2" fmla="*/ 672918 w 5381929"/>
                  <a:gd name="connsiteY2" fmla="*/ 2222023 h 5892188"/>
                  <a:gd name="connsiteX3" fmla="*/ 583 w 5381929"/>
                  <a:gd name="connsiteY3" fmla="*/ 3053295 h 5892188"/>
                  <a:gd name="connsiteX4" fmla="*/ 510946 w 5381929"/>
                  <a:gd name="connsiteY4" fmla="*/ 3329742 h 5892188"/>
                  <a:gd name="connsiteX5" fmla="*/ 339858 w 5381929"/>
                  <a:gd name="connsiteY5" fmla="*/ 3736541 h 5892188"/>
                  <a:gd name="connsiteX6" fmla="*/ 531244 w 5381929"/>
                  <a:gd name="connsiteY6" fmla="*/ 3872002 h 5892188"/>
                  <a:gd name="connsiteX7" fmla="*/ 372722 w 5381929"/>
                  <a:gd name="connsiteY7" fmla="*/ 4063388 h 5892188"/>
                  <a:gd name="connsiteX8" fmla="*/ 564108 w 5381929"/>
                  <a:gd name="connsiteY8" fmla="*/ 4318570 h 5892188"/>
                  <a:gd name="connsiteX9" fmla="*/ 500313 w 5381929"/>
                  <a:gd name="connsiteY9" fmla="*/ 4977788 h 5892188"/>
                  <a:gd name="connsiteX10" fmla="*/ 1754955 w 5381929"/>
                  <a:gd name="connsiteY10" fmla="*/ 5040755 h 5892188"/>
                  <a:gd name="connsiteX11" fmla="*/ 1946341 w 5381929"/>
                  <a:gd name="connsiteY11" fmla="*/ 5892188 h 5892188"/>
                  <a:gd name="connsiteX12" fmla="*/ 4785234 w 5381929"/>
                  <a:gd name="connsiteY12" fmla="*/ 5860291 h 5892188"/>
                  <a:gd name="connsiteX13" fmla="*/ 4891560 w 5381929"/>
                  <a:gd name="connsiteY13" fmla="*/ 3521128 h 5892188"/>
                  <a:gd name="connsiteX14" fmla="*/ 3030862 w 5381929"/>
                  <a:gd name="connsiteY14" fmla="*/ 1751 h 5892188"/>
                  <a:gd name="connsiteX0" fmla="*/ 3031042 w 5382109"/>
                  <a:gd name="connsiteY0" fmla="*/ 1751 h 5892188"/>
                  <a:gd name="connsiteX1" fmla="*/ 927222 w 5382109"/>
                  <a:gd name="connsiteY1" fmla="*/ 868002 h 5892188"/>
                  <a:gd name="connsiteX2" fmla="*/ 577563 w 5382109"/>
                  <a:gd name="connsiteY2" fmla="*/ 2303910 h 5892188"/>
                  <a:gd name="connsiteX3" fmla="*/ 763 w 5382109"/>
                  <a:gd name="connsiteY3" fmla="*/ 3053295 h 5892188"/>
                  <a:gd name="connsiteX4" fmla="*/ 511126 w 5382109"/>
                  <a:gd name="connsiteY4" fmla="*/ 3329742 h 5892188"/>
                  <a:gd name="connsiteX5" fmla="*/ 340038 w 5382109"/>
                  <a:gd name="connsiteY5" fmla="*/ 3736541 h 5892188"/>
                  <a:gd name="connsiteX6" fmla="*/ 531424 w 5382109"/>
                  <a:gd name="connsiteY6" fmla="*/ 3872002 h 5892188"/>
                  <a:gd name="connsiteX7" fmla="*/ 372902 w 5382109"/>
                  <a:gd name="connsiteY7" fmla="*/ 4063388 h 5892188"/>
                  <a:gd name="connsiteX8" fmla="*/ 564288 w 5382109"/>
                  <a:gd name="connsiteY8" fmla="*/ 4318570 h 5892188"/>
                  <a:gd name="connsiteX9" fmla="*/ 500493 w 5382109"/>
                  <a:gd name="connsiteY9" fmla="*/ 4977788 h 5892188"/>
                  <a:gd name="connsiteX10" fmla="*/ 1755135 w 5382109"/>
                  <a:gd name="connsiteY10" fmla="*/ 5040755 h 5892188"/>
                  <a:gd name="connsiteX11" fmla="*/ 1946521 w 5382109"/>
                  <a:gd name="connsiteY11" fmla="*/ 5892188 h 5892188"/>
                  <a:gd name="connsiteX12" fmla="*/ 4785414 w 5382109"/>
                  <a:gd name="connsiteY12" fmla="*/ 5860291 h 5892188"/>
                  <a:gd name="connsiteX13" fmla="*/ 4891740 w 5382109"/>
                  <a:gd name="connsiteY13" fmla="*/ 3521128 h 5892188"/>
                  <a:gd name="connsiteX14" fmla="*/ 3031042 w 5382109"/>
                  <a:gd name="connsiteY14" fmla="*/ 1751 h 5892188"/>
                  <a:gd name="connsiteX0" fmla="*/ 3031042 w 5382109"/>
                  <a:gd name="connsiteY0" fmla="*/ 2101 h 5892538"/>
                  <a:gd name="connsiteX1" fmla="*/ 913575 w 5382109"/>
                  <a:gd name="connsiteY1" fmla="*/ 827408 h 5892538"/>
                  <a:gd name="connsiteX2" fmla="*/ 577563 w 5382109"/>
                  <a:gd name="connsiteY2" fmla="*/ 2304260 h 5892538"/>
                  <a:gd name="connsiteX3" fmla="*/ 763 w 5382109"/>
                  <a:gd name="connsiteY3" fmla="*/ 3053645 h 5892538"/>
                  <a:gd name="connsiteX4" fmla="*/ 511126 w 5382109"/>
                  <a:gd name="connsiteY4" fmla="*/ 3330092 h 5892538"/>
                  <a:gd name="connsiteX5" fmla="*/ 340038 w 5382109"/>
                  <a:gd name="connsiteY5" fmla="*/ 3736891 h 5892538"/>
                  <a:gd name="connsiteX6" fmla="*/ 531424 w 5382109"/>
                  <a:gd name="connsiteY6" fmla="*/ 3872352 h 5892538"/>
                  <a:gd name="connsiteX7" fmla="*/ 372902 w 5382109"/>
                  <a:gd name="connsiteY7" fmla="*/ 4063738 h 5892538"/>
                  <a:gd name="connsiteX8" fmla="*/ 564288 w 5382109"/>
                  <a:gd name="connsiteY8" fmla="*/ 4318920 h 5892538"/>
                  <a:gd name="connsiteX9" fmla="*/ 500493 w 5382109"/>
                  <a:gd name="connsiteY9" fmla="*/ 4978138 h 5892538"/>
                  <a:gd name="connsiteX10" fmla="*/ 1755135 w 5382109"/>
                  <a:gd name="connsiteY10" fmla="*/ 5041105 h 5892538"/>
                  <a:gd name="connsiteX11" fmla="*/ 1946521 w 5382109"/>
                  <a:gd name="connsiteY11" fmla="*/ 5892538 h 5892538"/>
                  <a:gd name="connsiteX12" fmla="*/ 4785414 w 5382109"/>
                  <a:gd name="connsiteY12" fmla="*/ 5860641 h 5892538"/>
                  <a:gd name="connsiteX13" fmla="*/ 4891740 w 5382109"/>
                  <a:gd name="connsiteY13" fmla="*/ 3521478 h 5892538"/>
                  <a:gd name="connsiteX14" fmla="*/ 3031042 w 5382109"/>
                  <a:gd name="connsiteY14" fmla="*/ 2101 h 5892538"/>
                  <a:gd name="connsiteX0" fmla="*/ 3031042 w 5382109"/>
                  <a:gd name="connsiteY0" fmla="*/ 941 h 5891378"/>
                  <a:gd name="connsiteX1" fmla="*/ 886280 w 5382109"/>
                  <a:gd name="connsiteY1" fmla="*/ 1071908 h 5891378"/>
                  <a:gd name="connsiteX2" fmla="*/ 577563 w 5382109"/>
                  <a:gd name="connsiteY2" fmla="*/ 2303100 h 5891378"/>
                  <a:gd name="connsiteX3" fmla="*/ 763 w 5382109"/>
                  <a:gd name="connsiteY3" fmla="*/ 3052485 h 5891378"/>
                  <a:gd name="connsiteX4" fmla="*/ 511126 w 5382109"/>
                  <a:gd name="connsiteY4" fmla="*/ 3328932 h 5891378"/>
                  <a:gd name="connsiteX5" fmla="*/ 340038 w 5382109"/>
                  <a:gd name="connsiteY5" fmla="*/ 3735731 h 5891378"/>
                  <a:gd name="connsiteX6" fmla="*/ 531424 w 5382109"/>
                  <a:gd name="connsiteY6" fmla="*/ 3871192 h 5891378"/>
                  <a:gd name="connsiteX7" fmla="*/ 372902 w 5382109"/>
                  <a:gd name="connsiteY7" fmla="*/ 4062578 h 5891378"/>
                  <a:gd name="connsiteX8" fmla="*/ 564288 w 5382109"/>
                  <a:gd name="connsiteY8" fmla="*/ 4317760 h 5891378"/>
                  <a:gd name="connsiteX9" fmla="*/ 500493 w 5382109"/>
                  <a:gd name="connsiteY9" fmla="*/ 4976978 h 5891378"/>
                  <a:gd name="connsiteX10" fmla="*/ 1755135 w 5382109"/>
                  <a:gd name="connsiteY10" fmla="*/ 5039945 h 5891378"/>
                  <a:gd name="connsiteX11" fmla="*/ 1946521 w 5382109"/>
                  <a:gd name="connsiteY11" fmla="*/ 5891378 h 5891378"/>
                  <a:gd name="connsiteX12" fmla="*/ 4785414 w 5382109"/>
                  <a:gd name="connsiteY12" fmla="*/ 5859481 h 5891378"/>
                  <a:gd name="connsiteX13" fmla="*/ 4891740 w 5382109"/>
                  <a:gd name="connsiteY13" fmla="*/ 3520318 h 5891378"/>
                  <a:gd name="connsiteX14" fmla="*/ 3031042 w 5382109"/>
                  <a:gd name="connsiteY14" fmla="*/ 941 h 5891378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53 h 5891190"/>
                  <a:gd name="connsiteX1" fmla="*/ 886280 w 5382109"/>
                  <a:gd name="connsiteY1" fmla="*/ 1071720 h 5891190"/>
                  <a:gd name="connsiteX2" fmla="*/ 577563 w 5382109"/>
                  <a:gd name="connsiteY2" fmla="*/ 2302912 h 5891190"/>
                  <a:gd name="connsiteX3" fmla="*/ 763 w 5382109"/>
                  <a:gd name="connsiteY3" fmla="*/ 3052297 h 5891190"/>
                  <a:gd name="connsiteX4" fmla="*/ 511126 w 5382109"/>
                  <a:gd name="connsiteY4" fmla="*/ 3328744 h 5891190"/>
                  <a:gd name="connsiteX5" fmla="*/ 340038 w 5382109"/>
                  <a:gd name="connsiteY5" fmla="*/ 3735543 h 5891190"/>
                  <a:gd name="connsiteX6" fmla="*/ 531424 w 5382109"/>
                  <a:gd name="connsiteY6" fmla="*/ 3871004 h 5891190"/>
                  <a:gd name="connsiteX7" fmla="*/ 372902 w 5382109"/>
                  <a:gd name="connsiteY7" fmla="*/ 4062390 h 5891190"/>
                  <a:gd name="connsiteX8" fmla="*/ 564288 w 5382109"/>
                  <a:gd name="connsiteY8" fmla="*/ 4317572 h 5891190"/>
                  <a:gd name="connsiteX9" fmla="*/ 500493 w 5382109"/>
                  <a:gd name="connsiteY9" fmla="*/ 4976790 h 5891190"/>
                  <a:gd name="connsiteX10" fmla="*/ 1755135 w 5382109"/>
                  <a:gd name="connsiteY10" fmla="*/ 5039757 h 5891190"/>
                  <a:gd name="connsiteX11" fmla="*/ 1946521 w 5382109"/>
                  <a:gd name="connsiteY11" fmla="*/ 5891190 h 5891190"/>
                  <a:gd name="connsiteX12" fmla="*/ 4785414 w 5382109"/>
                  <a:gd name="connsiteY12" fmla="*/ 5859293 h 5891190"/>
                  <a:gd name="connsiteX13" fmla="*/ 4891740 w 5382109"/>
                  <a:gd name="connsiteY13" fmla="*/ 3520130 h 5891190"/>
                  <a:gd name="connsiteX14" fmla="*/ 3031042 w 5382109"/>
                  <a:gd name="connsiteY14" fmla="*/ 753 h 5891190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792 h 5891229"/>
                  <a:gd name="connsiteX1" fmla="*/ 777098 w 5382109"/>
                  <a:gd name="connsiteY1" fmla="*/ 1044464 h 5891229"/>
                  <a:gd name="connsiteX2" fmla="*/ 577563 w 5382109"/>
                  <a:gd name="connsiteY2" fmla="*/ 2302951 h 5891229"/>
                  <a:gd name="connsiteX3" fmla="*/ 763 w 5382109"/>
                  <a:gd name="connsiteY3" fmla="*/ 3052336 h 5891229"/>
                  <a:gd name="connsiteX4" fmla="*/ 511126 w 5382109"/>
                  <a:gd name="connsiteY4" fmla="*/ 3328783 h 5891229"/>
                  <a:gd name="connsiteX5" fmla="*/ 340038 w 5382109"/>
                  <a:gd name="connsiteY5" fmla="*/ 3735582 h 5891229"/>
                  <a:gd name="connsiteX6" fmla="*/ 531424 w 5382109"/>
                  <a:gd name="connsiteY6" fmla="*/ 3871043 h 5891229"/>
                  <a:gd name="connsiteX7" fmla="*/ 372902 w 5382109"/>
                  <a:gd name="connsiteY7" fmla="*/ 4062429 h 5891229"/>
                  <a:gd name="connsiteX8" fmla="*/ 564288 w 5382109"/>
                  <a:gd name="connsiteY8" fmla="*/ 4317611 h 5891229"/>
                  <a:gd name="connsiteX9" fmla="*/ 500493 w 5382109"/>
                  <a:gd name="connsiteY9" fmla="*/ 4976829 h 5891229"/>
                  <a:gd name="connsiteX10" fmla="*/ 1755135 w 5382109"/>
                  <a:gd name="connsiteY10" fmla="*/ 5039796 h 5891229"/>
                  <a:gd name="connsiteX11" fmla="*/ 1946521 w 5382109"/>
                  <a:gd name="connsiteY11" fmla="*/ 5891229 h 5891229"/>
                  <a:gd name="connsiteX12" fmla="*/ 4785414 w 5382109"/>
                  <a:gd name="connsiteY12" fmla="*/ 5859332 h 5891229"/>
                  <a:gd name="connsiteX13" fmla="*/ 4891740 w 5382109"/>
                  <a:gd name="connsiteY13" fmla="*/ 3520169 h 5891229"/>
                  <a:gd name="connsiteX14" fmla="*/ 3031042 w 5382109"/>
                  <a:gd name="connsiteY14" fmla="*/ 792 h 5891229"/>
                  <a:gd name="connsiteX0" fmla="*/ 3031042 w 5382109"/>
                  <a:gd name="connsiteY0" fmla="*/ 627 h 5891064"/>
                  <a:gd name="connsiteX1" fmla="*/ 777098 w 5382109"/>
                  <a:gd name="connsiteY1" fmla="*/ 1180776 h 5891064"/>
                  <a:gd name="connsiteX2" fmla="*/ 577563 w 5382109"/>
                  <a:gd name="connsiteY2" fmla="*/ 2302786 h 5891064"/>
                  <a:gd name="connsiteX3" fmla="*/ 763 w 5382109"/>
                  <a:gd name="connsiteY3" fmla="*/ 3052171 h 5891064"/>
                  <a:gd name="connsiteX4" fmla="*/ 511126 w 5382109"/>
                  <a:gd name="connsiteY4" fmla="*/ 3328618 h 5891064"/>
                  <a:gd name="connsiteX5" fmla="*/ 340038 w 5382109"/>
                  <a:gd name="connsiteY5" fmla="*/ 3735417 h 5891064"/>
                  <a:gd name="connsiteX6" fmla="*/ 531424 w 5382109"/>
                  <a:gd name="connsiteY6" fmla="*/ 3870878 h 5891064"/>
                  <a:gd name="connsiteX7" fmla="*/ 372902 w 5382109"/>
                  <a:gd name="connsiteY7" fmla="*/ 4062264 h 5891064"/>
                  <a:gd name="connsiteX8" fmla="*/ 564288 w 5382109"/>
                  <a:gd name="connsiteY8" fmla="*/ 4317446 h 5891064"/>
                  <a:gd name="connsiteX9" fmla="*/ 500493 w 5382109"/>
                  <a:gd name="connsiteY9" fmla="*/ 4976664 h 5891064"/>
                  <a:gd name="connsiteX10" fmla="*/ 1755135 w 5382109"/>
                  <a:gd name="connsiteY10" fmla="*/ 5039631 h 5891064"/>
                  <a:gd name="connsiteX11" fmla="*/ 1946521 w 5382109"/>
                  <a:gd name="connsiteY11" fmla="*/ 5891064 h 5891064"/>
                  <a:gd name="connsiteX12" fmla="*/ 4785414 w 5382109"/>
                  <a:gd name="connsiteY12" fmla="*/ 5859167 h 5891064"/>
                  <a:gd name="connsiteX13" fmla="*/ 4891740 w 5382109"/>
                  <a:gd name="connsiteY13" fmla="*/ 3520004 h 5891064"/>
                  <a:gd name="connsiteX14" fmla="*/ 3031042 w 5382109"/>
                  <a:gd name="connsiteY14" fmla="*/ 627 h 5891064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042 w 5382109"/>
                  <a:gd name="connsiteY0" fmla="*/ 968 h 5891405"/>
                  <a:gd name="connsiteX1" fmla="*/ 777098 w 5382109"/>
                  <a:gd name="connsiteY1" fmla="*/ 1181117 h 5891405"/>
                  <a:gd name="connsiteX2" fmla="*/ 577563 w 5382109"/>
                  <a:gd name="connsiteY2" fmla="*/ 2303127 h 5891405"/>
                  <a:gd name="connsiteX3" fmla="*/ 763 w 5382109"/>
                  <a:gd name="connsiteY3" fmla="*/ 3052512 h 5891405"/>
                  <a:gd name="connsiteX4" fmla="*/ 511126 w 5382109"/>
                  <a:gd name="connsiteY4" fmla="*/ 3328959 h 5891405"/>
                  <a:gd name="connsiteX5" fmla="*/ 340038 w 5382109"/>
                  <a:gd name="connsiteY5" fmla="*/ 3735758 h 5891405"/>
                  <a:gd name="connsiteX6" fmla="*/ 531424 w 5382109"/>
                  <a:gd name="connsiteY6" fmla="*/ 3871219 h 5891405"/>
                  <a:gd name="connsiteX7" fmla="*/ 372902 w 5382109"/>
                  <a:gd name="connsiteY7" fmla="*/ 4062605 h 5891405"/>
                  <a:gd name="connsiteX8" fmla="*/ 564288 w 5382109"/>
                  <a:gd name="connsiteY8" fmla="*/ 4317787 h 5891405"/>
                  <a:gd name="connsiteX9" fmla="*/ 500493 w 5382109"/>
                  <a:gd name="connsiteY9" fmla="*/ 4977005 h 5891405"/>
                  <a:gd name="connsiteX10" fmla="*/ 1755135 w 5382109"/>
                  <a:gd name="connsiteY10" fmla="*/ 5039972 h 5891405"/>
                  <a:gd name="connsiteX11" fmla="*/ 1946521 w 5382109"/>
                  <a:gd name="connsiteY11" fmla="*/ 5891405 h 5891405"/>
                  <a:gd name="connsiteX12" fmla="*/ 4785414 w 5382109"/>
                  <a:gd name="connsiteY12" fmla="*/ 5859508 h 5891405"/>
                  <a:gd name="connsiteX13" fmla="*/ 4891740 w 5382109"/>
                  <a:gd name="connsiteY13" fmla="*/ 3520345 h 5891405"/>
                  <a:gd name="connsiteX14" fmla="*/ 3031042 w 5382109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1204 w 5382271"/>
                  <a:gd name="connsiteY0" fmla="*/ 968 h 5891405"/>
                  <a:gd name="connsiteX1" fmla="*/ 777260 w 5382271"/>
                  <a:gd name="connsiteY1" fmla="*/ 1181117 h 5891405"/>
                  <a:gd name="connsiteX2" fmla="*/ 523134 w 5382271"/>
                  <a:gd name="connsiteY2" fmla="*/ 2303127 h 5891405"/>
                  <a:gd name="connsiteX3" fmla="*/ 925 w 5382271"/>
                  <a:gd name="connsiteY3" fmla="*/ 3052512 h 5891405"/>
                  <a:gd name="connsiteX4" fmla="*/ 511288 w 5382271"/>
                  <a:gd name="connsiteY4" fmla="*/ 3328959 h 5891405"/>
                  <a:gd name="connsiteX5" fmla="*/ 340200 w 5382271"/>
                  <a:gd name="connsiteY5" fmla="*/ 3735758 h 5891405"/>
                  <a:gd name="connsiteX6" fmla="*/ 531586 w 5382271"/>
                  <a:gd name="connsiteY6" fmla="*/ 3871219 h 5891405"/>
                  <a:gd name="connsiteX7" fmla="*/ 373064 w 5382271"/>
                  <a:gd name="connsiteY7" fmla="*/ 4062605 h 5891405"/>
                  <a:gd name="connsiteX8" fmla="*/ 564450 w 5382271"/>
                  <a:gd name="connsiteY8" fmla="*/ 4317787 h 5891405"/>
                  <a:gd name="connsiteX9" fmla="*/ 500655 w 5382271"/>
                  <a:gd name="connsiteY9" fmla="*/ 4977005 h 5891405"/>
                  <a:gd name="connsiteX10" fmla="*/ 1755297 w 5382271"/>
                  <a:gd name="connsiteY10" fmla="*/ 5039972 h 5891405"/>
                  <a:gd name="connsiteX11" fmla="*/ 1946683 w 5382271"/>
                  <a:gd name="connsiteY11" fmla="*/ 5891405 h 5891405"/>
                  <a:gd name="connsiteX12" fmla="*/ 4785576 w 5382271"/>
                  <a:gd name="connsiteY12" fmla="*/ 5859508 h 5891405"/>
                  <a:gd name="connsiteX13" fmla="*/ 4891902 w 5382271"/>
                  <a:gd name="connsiteY13" fmla="*/ 3520345 h 5891405"/>
                  <a:gd name="connsiteX14" fmla="*/ 3031204 w 5382271"/>
                  <a:gd name="connsiteY14" fmla="*/ 968 h 5891405"/>
                  <a:gd name="connsiteX0" fmla="*/ 3038119 w 5389186"/>
                  <a:gd name="connsiteY0" fmla="*/ 968 h 5891405"/>
                  <a:gd name="connsiteX1" fmla="*/ 784175 w 5389186"/>
                  <a:gd name="connsiteY1" fmla="*/ 1181117 h 5891405"/>
                  <a:gd name="connsiteX2" fmla="*/ 530049 w 5389186"/>
                  <a:gd name="connsiteY2" fmla="*/ 2303127 h 5891405"/>
                  <a:gd name="connsiteX3" fmla="*/ 7840 w 5389186"/>
                  <a:gd name="connsiteY3" fmla="*/ 3052512 h 5891405"/>
                  <a:gd name="connsiteX4" fmla="*/ 518203 w 5389186"/>
                  <a:gd name="connsiteY4" fmla="*/ 3328959 h 5891405"/>
                  <a:gd name="connsiteX5" fmla="*/ 347115 w 5389186"/>
                  <a:gd name="connsiteY5" fmla="*/ 3735758 h 5891405"/>
                  <a:gd name="connsiteX6" fmla="*/ 538501 w 5389186"/>
                  <a:gd name="connsiteY6" fmla="*/ 3871219 h 5891405"/>
                  <a:gd name="connsiteX7" fmla="*/ 379979 w 5389186"/>
                  <a:gd name="connsiteY7" fmla="*/ 4062605 h 5891405"/>
                  <a:gd name="connsiteX8" fmla="*/ 571365 w 5389186"/>
                  <a:gd name="connsiteY8" fmla="*/ 4317787 h 5891405"/>
                  <a:gd name="connsiteX9" fmla="*/ 507570 w 5389186"/>
                  <a:gd name="connsiteY9" fmla="*/ 4977005 h 5891405"/>
                  <a:gd name="connsiteX10" fmla="*/ 1762212 w 5389186"/>
                  <a:gd name="connsiteY10" fmla="*/ 5039972 h 5891405"/>
                  <a:gd name="connsiteX11" fmla="*/ 1953598 w 5389186"/>
                  <a:gd name="connsiteY11" fmla="*/ 5891405 h 5891405"/>
                  <a:gd name="connsiteX12" fmla="*/ 4792491 w 5389186"/>
                  <a:gd name="connsiteY12" fmla="*/ 5859508 h 5891405"/>
                  <a:gd name="connsiteX13" fmla="*/ 4898817 w 5389186"/>
                  <a:gd name="connsiteY13" fmla="*/ 3520345 h 5891405"/>
                  <a:gd name="connsiteX14" fmla="*/ 3038119 w 5389186"/>
                  <a:gd name="connsiteY14" fmla="*/ 968 h 5891405"/>
                  <a:gd name="connsiteX0" fmla="*/ 3037057 w 5388124"/>
                  <a:gd name="connsiteY0" fmla="*/ 968 h 5891405"/>
                  <a:gd name="connsiteX1" fmla="*/ 783113 w 5388124"/>
                  <a:gd name="connsiteY1" fmla="*/ 1181117 h 5891405"/>
                  <a:gd name="connsiteX2" fmla="*/ 528987 w 5388124"/>
                  <a:gd name="connsiteY2" fmla="*/ 2303127 h 5891405"/>
                  <a:gd name="connsiteX3" fmla="*/ 6778 w 5388124"/>
                  <a:gd name="connsiteY3" fmla="*/ 3052512 h 5891405"/>
                  <a:gd name="connsiteX4" fmla="*/ 517141 w 5388124"/>
                  <a:gd name="connsiteY4" fmla="*/ 3328959 h 5891405"/>
                  <a:gd name="connsiteX5" fmla="*/ 346053 w 5388124"/>
                  <a:gd name="connsiteY5" fmla="*/ 3735758 h 5891405"/>
                  <a:gd name="connsiteX6" fmla="*/ 537439 w 5388124"/>
                  <a:gd name="connsiteY6" fmla="*/ 3871219 h 5891405"/>
                  <a:gd name="connsiteX7" fmla="*/ 378917 w 5388124"/>
                  <a:gd name="connsiteY7" fmla="*/ 4062605 h 5891405"/>
                  <a:gd name="connsiteX8" fmla="*/ 570303 w 5388124"/>
                  <a:gd name="connsiteY8" fmla="*/ 4317787 h 5891405"/>
                  <a:gd name="connsiteX9" fmla="*/ 506508 w 5388124"/>
                  <a:gd name="connsiteY9" fmla="*/ 4977005 h 5891405"/>
                  <a:gd name="connsiteX10" fmla="*/ 1761150 w 5388124"/>
                  <a:gd name="connsiteY10" fmla="*/ 5039972 h 5891405"/>
                  <a:gd name="connsiteX11" fmla="*/ 1952536 w 5388124"/>
                  <a:gd name="connsiteY11" fmla="*/ 5891405 h 5891405"/>
                  <a:gd name="connsiteX12" fmla="*/ 4791429 w 5388124"/>
                  <a:gd name="connsiteY12" fmla="*/ 5859508 h 5891405"/>
                  <a:gd name="connsiteX13" fmla="*/ 4897755 w 5388124"/>
                  <a:gd name="connsiteY13" fmla="*/ 3520345 h 5891405"/>
                  <a:gd name="connsiteX14" fmla="*/ 3037057 w 5388124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3034541 w 5385608"/>
                  <a:gd name="connsiteY0" fmla="*/ 968 h 5891405"/>
                  <a:gd name="connsiteX1" fmla="*/ 780597 w 5385608"/>
                  <a:gd name="connsiteY1" fmla="*/ 1181117 h 5891405"/>
                  <a:gd name="connsiteX2" fmla="*/ 526471 w 5385608"/>
                  <a:gd name="connsiteY2" fmla="*/ 2303127 h 5891405"/>
                  <a:gd name="connsiteX3" fmla="*/ 4262 w 5385608"/>
                  <a:gd name="connsiteY3" fmla="*/ 3052512 h 5891405"/>
                  <a:gd name="connsiteX4" fmla="*/ 514625 w 5385608"/>
                  <a:gd name="connsiteY4" fmla="*/ 3328959 h 5891405"/>
                  <a:gd name="connsiteX5" fmla="*/ 343537 w 5385608"/>
                  <a:gd name="connsiteY5" fmla="*/ 3735758 h 5891405"/>
                  <a:gd name="connsiteX6" fmla="*/ 534923 w 5385608"/>
                  <a:gd name="connsiteY6" fmla="*/ 3871219 h 5891405"/>
                  <a:gd name="connsiteX7" fmla="*/ 376401 w 5385608"/>
                  <a:gd name="connsiteY7" fmla="*/ 4062605 h 5891405"/>
                  <a:gd name="connsiteX8" fmla="*/ 567787 w 5385608"/>
                  <a:gd name="connsiteY8" fmla="*/ 4317787 h 5891405"/>
                  <a:gd name="connsiteX9" fmla="*/ 503992 w 5385608"/>
                  <a:gd name="connsiteY9" fmla="*/ 4977005 h 5891405"/>
                  <a:gd name="connsiteX10" fmla="*/ 1758634 w 5385608"/>
                  <a:gd name="connsiteY10" fmla="*/ 5039972 h 5891405"/>
                  <a:gd name="connsiteX11" fmla="*/ 1950020 w 5385608"/>
                  <a:gd name="connsiteY11" fmla="*/ 5891405 h 5891405"/>
                  <a:gd name="connsiteX12" fmla="*/ 4788913 w 5385608"/>
                  <a:gd name="connsiteY12" fmla="*/ 5859508 h 5891405"/>
                  <a:gd name="connsiteX13" fmla="*/ 4895239 w 5385608"/>
                  <a:gd name="connsiteY13" fmla="*/ 3520345 h 5891405"/>
                  <a:gd name="connsiteX14" fmla="*/ 3034541 w 5385608"/>
                  <a:gd name="connsiteY14" fmla="*/ 968 h 5891405"/>
                  <a:gd name="connsiteX0" fmla="*/ 2980702 w 5331769"/>
                  <a:gd name="connsiteY0" fmla="*/ 968 h 5891405"/>
                  <a:gd name="connsiteX1" fmla="*/ 726758 w 5331769"/>
                  <a:gd name="connsiteY1" fmla="*/ 1181117 h 5891405"/>
                  <a:gd name="connsiteX2" fmla="*/ 472632 w 5331769"/>
                  <a:gd name="connsiteY2" fmla="*/ 2303127 h 5891405"/>
                  <a:gd name="connsiteX3" fmla="*/ 5014 w 5331769"/>
                  <a:gd name="connsiteY3" fmla="*/ 3079808 h 5891405"/>
                  <a:gd name="connsiteX4" fmla="*/ 460786 w 5331769"/>
                  <a:gd name="connsiteY4" fmla="*/ 3328959 h 5891405"/>
                  <a:gd name="connsiteX5" fmla="*/ 289698 w 5331769"/>
                  <a:gd name="connsiteY5" fmla="*/ 3735758 h 5891405"/>
                  <a:gd name="connsiteX6" fmla="*/ 481084 w 5331769"/>
                  <a:gd name="connsiteY6" fmla="*/ 3871219 h 5891405"/>
                  <a:gd name="connsiteX7" fmla="*/ 322562 w 5331769"/>
                  <a:gd name="connsiteY7" fmla="*/ 4062605 h 5891405"/>
                  <a:gd name="connsiteX8" fmla="*/ 513948 w 5331769"/>
                  <a:gd name="connsiteY8" fmla="*/ 4317787 h 5891405"/>
                  <a:gd name="connsiteX9" fmla="*/ 450153 w 5331769"/>
                  <a:gd name="connsiteY9" fmla="*/ 4977005 h 5891405"/>
                  <a:gd name="connsiteX10" fmla="*/ 1704795 w 5331769"/>
                  <a:gd name="connsiteY10" fmla="*/ 5039972 h 5891405"/>
                  <a:gd name="connsiteX11" fmla="*/ 1896181 w 5331769"/>
                  <a:gd name="connsiteY11" fmla="*/ 5891405 h 5891405"/>
                  <a:gd name="connsiteX12" fmla="*/ 4735074 w 5331769"/>
                  <a:gd name="connsiteY12" fmla="*/ 5859508 h 5891405"/>
                  <a:gd name="connsiteX13" fmla="*/ 4841400 w 5331769"/>
                  <a:gd name="connsiteY13" fmla="*/ 3520345 h 5891405"/>
                  <a:gd name="connsiteX14" fmla="*/ 2980702 w 5331769"/>
                  <a:gd name="connsiteY14" fmla="*/ 968 h 5891405"/>
                  <a:gd name="connsiteX0" fmla="*/ 2980491 w 5331558"/>
                  <a:gd name="connsiteY0" fmla="*/ 968 h 5891405"/>
                  <a:gd name="connsiteX1" fmla="*/ 726547 w 5331558"/>
                  <a:gd name="connsiteY1" fmla="*/ 1181117 h 5891405"/>
                  <a:gd name="connsiteX2" fmla="*/ 486068 w 5331558"/>
                  <a:gd name="connsiteY2" fmla="*/ 2371366 h 5891405"/>
                  <a:gd name="connsiteX3" fmla="*/ 4803 w 5331558"/>
                  <a:gd name="connsiteY3" fmla="*/ 3079808 h 5891405"/>
                  <a:gd name="connsiteX4" fmla="*/ 460575 w 5331558"/>
                  <a:gd name="connsiteY4" fmla="*/ 3328959 h 5891405"/>
                  <a:gd name="connsiteX5" fmla="*/ 289487 w 5331558"/>
                  <a:gd name="connsiteY5" fmla="*/ 3735758 h 5891405"/>
                  <a:gd name="connsiteX6" fmla="*/ 480873 w 5331558"/>
                  <a:gd name="connsiteY6" fmla="*/ 3871219 h 5891405"/>
                  <a:gd name="connsiteX7" fmla="*/ 322351 w 5331558"/>
                  <a:gd name="connsiteY7" fmla="*/ 4062605 h 5891405"/>
                  <a:gd name="connsiteX8" fmla="*/ 513737 w 5331558"/>
                  <a:gd name="connsiteY8" fmla="*/ 4317787 h 5891405"/>
                  <a:gd name="connsiteX9" fmla="*/ 449942 w 5331558"/>
                  <a:gd name="connsiteY9" fmla="*/ 4977005 h 5891405"/>
                  <a:gd name="connsiteX10" fmla="*/ 1704584 w 5331558"/>
                  <a:gd name="connsiteY10" fmla="*/ 5039972 h 5891405"/>
                  <a:gd name="connsiteX11" fmla="*/ 1895970 w 5331558"/>
                  <a:gd name="connsiteY11" fmla="*/ 5891405 h 5891405"/>
                  <a:gd name="connsiteX12" fmla="*/ 4734863 w 5331558"/>
                  <a:gd name="connsiteY12" fmla="*/ 5859508 h 5891405"/>
                  <a:gd name="connsiteX13" fmla="*/ 4841189 w 5331558"/>
                  <a:gd name="connsiteY13" fmla="*/ 3520345 h 5891405"/>
                  <a:gd name="connsiteX14" fmla="*/ 2980491 w 5331558"/>
                  <a:gd name="connsiteY14" fmla="*/ 968 h 5891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331558" h="5891405">
                    <a:moveTo>
                      <a:pt x="2980491" y="968"/>
                    </a:moveTo>
                    <a:cubicBezTo>
                      <a:pt x="1784302" y="-22254"/>
                      <a:pt x="1040642" y="372305"/>
                      <a:pt x="726547" y="1181117"/>
                    </a:cubicBezTo>
                    <a:cubicBezTo>
                      <a:pt x="528785" y="1834793"/>
                      <a:pt x="744238" y="2066938"/>
                      <a:pt x="486068" y="2371366"/>
                    </a:cubicBezTo>
                    <a:cubicBezTo>
                      <a:pt x="239818" y="2677225"/>
                      <a:pt x="-40213" y="2911644"/>
                      <a:pt x="4803" y="3079808"/>
                    </a:cubicBezTo>
                    <a:cubicBezTo>
                      <a:pt x="109541" y="3181162"/>
                      <a:pt x="260766" y="3266498"/>
                      <a:pt x="460575" y="3328959"/>
                    </a:cubicBezTo>
                    <a:cubicBezTo>
                      <a:pt x="403546" y="3464559"/>
                      <a:pt x="198074" y="3641722"/>
                      <a:pt x="289487" y="3735758"/>
                    </a:cubicBezTo>
                    <a:lnTo>
                      <a:pt x="480873" y="3871219"/>
                    </a:lnTo>
                    <a:cubicBezTo>
                      <a:pt x="428032" y="3935014"/>
                      <a:pt x="303940" y="3939433"/>
                      <a:pt x="322351" y="4062605"/>
                    </a:cubicBezTo>
                    <a:cubicBezTo>
                      <a:pt x="362395" y="4195168"/>
                      <a:pt x="550882" y="4226788"/>
                      <a:pt x="513737" y="4317787"/>
                    </a:cubicBezTo>
                    <a:cubicBezTo>
                      <a:pt x="397470" y="4561276"/>
                      <a:pt x="358392" y="4876020"/>
                      <a:pt x="449942" y="4977005"/>
                    </a:cubicBezTo>
                    <a:cubicBezTo>
                      <a:pt x="636587" y="5158310"/>
                      <a:pt x="1197305" y="5208988"/>
                      <a:pt x="1704584" y="5039972"/>
                    </a:cubicBezTo>
                    <a:lnTo>
                      <a:pt x="1895970" y="5891405"/>
                    </a:lnTo>
                    <a:lnTo>
                      <a:pt x="4734863" y="5859508"/>
                    </a:lnTo>
                    <a:cubicBezTo>
                      <a:pt x="4366268" y="4516262"/>
                      <a:pt x="4422975" y="3927926"/>
                      <a:pt x="4841189" y="3520345"/>
                    </a:cubicBezTo>
                    <a:cubicBezTo>
                      <a:pt x="6117095" y="1964448"/>
                      <a:pt x="4692333" y="36409"/>
                      <a:pt x="2980491" y="96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  <p:sp>
            <p:nvSpPr>
              <p:cNvPr id="74" name="Oval 37">
                <a:extLst>
                  <a:ext uri="{FF2B5EF4-FFF2-40B4-BE49-F238E27FC236}">
                    <a16:creationId xmlns:a16="http://schemas.microsoft.com/office/drawing/2014/main" id="{0711327E-9191-4394-B64D-73AD56C41377}"/>
                  </a:ext>
                </a:extLst>
              </p:cNvPr>
              <p:cNvSpPr/>
              <p:nvPr/>
            </p:nvSpPr>
            <p:spPr>
              <a:xfrm rot="18100542">
                <a:off x="5907878" y="-58593"/>
                <a:ext cx="1436045" cy="2141152"/>
              </a:xfrm>
              <a:custGeom>
                <a:avLst/>
                <a:gdLst/>
                <a:ahLst/>
                <a:cxnLst/>
                <a:rect l="l" t="t" r="r" b="b"/>
                <a:pathLst>
                  <a:path w="1170491" h="1745209">
                    <a:moveTo>
                      <a:pt x="429221" y="671495"/>
                    </a:moveTo>
                    <a:cubicBezTo>
                      <a:pt x="415869" y="670322"/>
                      <a:pt x="402356" y="670624"/>
                      <a:pt x="388917" y="672439"/>
                    </a:cubicBezTo>
                    <a:cubicBezTo>
                      <a:pt x="370997" y="674859"/>
                      <a:pt x="353207" y="679968"/>
                      <a:pt x="336101" y="687858"/>
                    </a:cubicBezTo>
                    <a:lnTo>
                      <a:pt x="344770" y="708640"/>
                    </a:lnTo>
                    <a:cubicBezTo>
                      <a:pt x="405276" y="680369"/>
                      <a:pt x="475531" y="691805"/>
                      <a:pt x="523918" y="737799"/>
                    </a:cubicBezTo>
                    <a:cubicBezTo>
                      <a:pt x="569388" y="781022"/>
                      <a:pt x="587723" y="847396"/>
                      <a:pt x="571504" y="910067"/>
                    </a:cubicBezTo>
                    <a:lnTo>
                      <a:pt x="593243" y="915886"/>
                    </a:lnTo>
                    <a:cubicBezTo>
                      <a:pt x="611678" y="844923"/>
                      <a:pt x="590662" y="769719"/>
                      <a:pt x="538740" y="720849"/>
                    </a:cubicBezTo>
                    <a:cubicBezTo>
                      <a:pt x="507886" y="691808"/>
                      <a:pt x="469277" y="675014"/>
                      <a:pt x="429221" y="671495"/>
                    </a:cubicBezTo>
                    <a:close/>
                    <a:moveTo>
                      <a:pt x="588421" y="580980"/>
                    </a:moveTo>
                    <a:cubicBezTo>
                      <a:pt x="534186" y="581239"/>
                      <a:pt x="482134" y="605639"/>
                      <a:pt x="446738" y="649695"/>
                    </a:cubicBezTo>
                    <a:lnTo>
                      <a:pt x="463760" y="664437"/>
                    </a:lnTo>
                    <a:cubicBezTo>
                      <a:pt x="505329" y="612166"/>
                      <a:pt x="573320" y="591099"/>
                      <a:pt x="637132" y="610714"/>
                    </a:cubicBezTo>
                    <a:cubicBezTo>
                      <a:pt x="697098" y="629147"/>
                      <a:pt x="743088" y="680397"/>
                      <a:pt x="756495" y="743730"/>
                    </a:cubicBezTo>
                    <a:lnTo>
                      <a:pt x="778549" y="739251"/>
                    </a:lnTo>
                    <a:cubicBezTo>
                      <a:pt x="763432" y="667508"/>
                      <a:pt x="711108" y="609548"/>
                      <a:pt x="642848" y="588934"/>
                    </a:cubicBezTo>
                    <a:cubicBezTo>
                      <a:pt x="624821" y="583490"/>
                      <a:pt x="606500" y="580894"/>
                      <a:pt x="588421" y="580980"/>
                    </a:cubicBezTo>
                    <a:close/>
                    <a:moveTo>
                      <a:pt x="533817" y="0"/>
                    </a:moveTo>
                    <a:cubicBezTo>
                      <a:pt x="617807" y="1"/>
                      <a:pt x="687626" y="60667"/>
                      <a:pt x="697680" y="141081"/>
                    </a:cubicBezTo>
                    <a:cubicBezTo>
                      <a:pt x="603869" y="182843"/>
                      <a:pt x="547102" y="268997"/>
                      <a:pt x="562024" y="352718"/>
                    </a:cubicBezTo>
                    <a:lnTo>
                      <a:pt x="584367" y="347971"/>
                    </a:lnTo>
                    <a:cubicBezTo>
                      <a:pt x="570422" y="267354"/>
                      <a:pt x="633895" y="183716"/>
                      <a:pt x="732836" y="150639"/>
                    </a:cubicBezTo>
                    <a:cubicBezTo>
                      <a:pt x="738208" y="147500"/>
                      <a:pt x="743991" y="147205"/>
                      <a:pt x="749842" y="147205"/>
                    </a:cubicBezTo>
                    <a:cubicBezTo>
                      <a:pt x="844103" y="147205"/>
                      <a:pt x="920515" y="223618"/>
                      <a:pt x="920515" y="317877"/>
                    </a:cubicBezTo>
                    <a:lnTo>
                      <a:pt x="910716" y="366417"/>
                    </a:lnTo>
                    <a:lnTo>
                      <a:pt x="920515" y="366418"/>
                    </a:lnTo>
                    <a:lnTo>
                      <a:pt x="920515" y="371433"/>
                    </a:lnTo>
                    <a:cubicBezTo>
                      <a:pt x="997755" y="379016"/>
                      <a:pt x="1056877" y="445155"/>
                      <a:pt x="1056877" y="525101"/>
                    </a:cubicBezTo>
                    <a:lnTo>
                      <a:pt x="1047351" y="572282"/>
                    </a:lnTo>
                    <a:cubicBezTo>
                      <a:pt x="1119671" y="602218"/>
                      <a:pt x="1170491" y="673500"/>
                      <a:pt x="1170491" y="756650"/>
                    </a:cubicBezTo>
                    <a:cubicBezTo>
                      <a:pt x="1170490" y="802863"/>
                      <a:pt x="1154794" y="845409"/>
                      <a:pt x="1127569" y="878235"/>
                    </a:cubicBezTo>
                    <a:cubicBezTo>
                      <a:pt x="1080615" y="934488"/>
                      <a:pt x="1014142" y="959925"/>
                      <a:pt x="954678" y="939840"/>
                    </a:cubicBezTo>
                    <a:lnTo>
                      <a:pt x="947373" y="961469"/>
                    </a:lnTo>
                    <a:cubicBezTo>
                      <a:pt x="1000817" y="979520"/>
                      <a:pt x="1058949" y="966083"/>
                      <a:pt x="1106746" y="928282"/>
                    </a:cubicBezTo>
                    <a:cubicBezTo>
                      <a:pt x="1128548" y="955588"/>
                      <a:pt x="1138907" y="990708"/>
                      <a:pt x="1138907" y="1028247"/>
                    </a:cubicBezTo>
                    <a:cubicBezTo>
                      <a:pt x="1138907" y="1124134"/>
                      <a:pt x="1071328" y="1204237"/>
                      <a:pt x="981133" y="1223220"/>
                    </a:cubicBezTo>
                    <a:cubicBezTo>
                      <a:pt x="889088" y="1236998"/>
                      <a:pt x="805358" y="1200898"/>
                      <a:pt x="777272" y="1134408"/>
                    </a:cubicBezTo>
                    <a:cubicBezTo>
                      <a:pt x="791057" y="1124903"/>
                      <a:pt x="802061" y="1111678"/>
                      <a:pt x="810210" y="1096167"/>
                    </a:cubicBezTo>
                    <a:cubicBezTo>
                      <a:pt x="831546" y="1055553"/>
                      <a:pt x="830022" y="1005443"/>
                      <a:pt x="806195" y="964175"/>
                    </a:cubicBezTo>
                    <a:lnTo>
                      <a:pt x="787267" y="975103"/>
                    </a:lnTo>
                    <a:cubicBezTo>
                      <a:pt x="807161" y="1009560"/>
                      <a:pt x="808703" y="1051275"/>
                      <a:pt x="791333" y="1085110"/>
                    </a:cubicBezTo>
                    <a:cubicBezTo>
                      <a:pt x="784855" y="1097727"/>
                      <a:pt x="776117" y="1108536"/>
                      <a:pt x="763385" y="1114320"/>
                    </a:cubicBezTo>
                    <a:lnTo>
                      <a:pt x="744063" y="1119497"/>
                    </a:lnTo>
                    <a:lnTo>
                      <a:pt x="747716" y="1128718"/>
                    </a:lnTo>
                    <a:cubicBezTo>
                      <a:pt x="731558" y="1137628"/>
                      <a:pt x="712804" y="1141697"/>
                      <a:pt x="693327" y="1140344"/>
                    </a:cubicBezTo>
                    <a:cubicBezTo>
                      <a:pt x="655409" y="1137711"/>
                      <a:pt x="620494" y="1114908"/>
                      <a:pt x="601213" y="1080185"/>
                    </a:cubicBezTo>
                    <a:lnTo>
                      <a:pt x="582082" y="1090754"/>
                    </a:lnTo>
                    <a:cubicBezTo>
                      <a:pt x="605167" y="1132362"/>
                      <a:pt x="647281" y="1159482"/>
                      <a:pt x="693051" y="1162221"/>
                    </a:cubicBezTo>
                    <a:cubicBezTo>
                      <a:pt x="715413" y="1163558"/>
                      <a:pt x="736989" y="1158982"/>
                      <a:pt x="755684" y="1148835"/>
                    </a:cubicBezTo>
                    <a:cubicBezTo>
                      <a:pt x="792539" y="1222022"/>
                      <a:pt x="887119" y="1262260"/>
                      <a:pt x="989751" y="1247587"/>
                    </a:cubicBezTo>
                    <a:cubicBezTo>
                      <a:pt x="1000157" y="1267987"/>
                      <a:pt x="1004489" y="1291252"/>
                      <a:pt x="1004488" y="1315531"/>
                    </a:cubicBezTo>
                    <a:cubicBezTo>
                      <a:pt x="1004488" y="1381750"/>
                      <a:pt x="972258" y="1440443"/>
                      <a:pt x="920375" y="1473506"/>
                    </a:cubicBezTo>
                    <a:lnTo>
                      <a:pt x="913116" y="1474079"/>
                    </a:lnTo>
                    <a:cubicBezTo>
                      <a:pt x="850536" y="1469665"/>
                      <a:pt x="794159" y="1430126"/>
                      <a:pt x="766796" y="1371458"/>
                    </a:cubicBezTo>
                    <a:lnTo>
                      <a:pt x="746323" y="1380801"/>
                    </a:lnTo>
                    <a:cubicBezTo>
                      <a:pt x="776874" y="1446464"/>
                      <a:pt x="839753" y="1490827"/>
                      <a:pt x="909888" y="1496052"/>
                    </a:cubicBezTo>
                    <a:cubicBezTo>
                      <a:pt x="891948" y="1561049"/>
                      <a:pt x="840393" y="1611456"/>
                      <a:pt x="774838" y="1628054"/>
                    </a:cubicBezTo>
                    <a:cubicBezTo>
                      <a:pt x="686646" y="1642970"/>
                      <a:pt x="605133" y="1612285"/>
                      <a:pt x="571751" y="1552195"/>
                    </a:cubicBezTo>
                    <a:lnTo>
                      <a:pt x="550649" y="1566422"/>
                    </a:lnTo>
                    <a:cubicBezTo>
                      <a:pt x="577499" y="1609979"/>
                      <a:pt x="626419" y="1639383"/>
                      <a:pt x="685031" y="1648114"/>
                    </a:cubicBezTo>
                    <a:cubicBezTo>
                      <a:pt x="659684" y="1706013"/>
                      <a:pt x="601329" y="1745210"/>
                      <a:pt x="533818" y="1745209"/>
                    </a:cubicBezTo>
                    <a:cubicBezTo>
                      <a:pt x="455549" y="1745210"/>
                      <a:pt x="416747" y="1692524"/>
                      <a:pt x="372301" y="1619888"/>
                    </a:cubicBezTo>
                    <a:lnTo>
                      <a:pt x="366380" y="1592106"/>
                    </a:lnTo>
                    <a:cubicBezTo>
                      <a:pt x="305091" y="1567105"/>
                      <a:pt x="259811" y="1511085"/>
                      <a:pt x="250590" y="1443452"/>
                    </a:cubicBezTo>
                    <a:cubicBezTo>
                      <a:pt x="203712" y="1453117"/>
                      <a:pt x="158965" y="1444975"/>
                      <a:pt x="117260" y="1407178"/>
                    </a:cubicBezTo>
                    <a:cubicBezTo>
                      <a:pt x="55030" y="1350772"/>
                      <a:pt x="44039" y="1258933"/>
                      <a:pt x="90593" y="1192598"/>
                    </a:cubicBezTo>
                    <a:cubicBezTo>
                      <a:pt x="186799" y="1224213"/>
                      <a:pt x="285304" y="1199642"/>
                      <a:pt x="330760" y="1129474"/>
                    </a:cubicBezTo>
                    <a:lnTo>
                      <a:pt x="344999" y="1132822"/>
                    </a:lnTo>
                    <a:cubicBezTo>
                      <a:pt x="420009" y="1139731"/>
                      <a:pt x="490500" y="1101048"/>
                      <a:pt x="524987" y="1034051"/>
                    </a:cubicBezTo>
                    <a:lnTo>
                      <a:pt x="505360" y="1023014"/>
                    </a:lnTo>
                    <a:cubicBezTo>
                      <a:pt x="475089" y="1082544"/>
                      <a:pt x="412689" y="1116790"/>
                      <a:pt x="346243" y="1110339"/>
                    </a:cubicBezTo>
                    <a:cubicBezTo>
                      <a:pt x="283801" y="1104277"/>
                      <a:pt x="228486" y="1063265"/>
                      <a:pt x="202679" y="1003895"/>
                    </a:cubicBezTo>
                    <a:lnTo>
                      <a:pt x="181967" y="1012696"/>
                    </a:lnTo>
                    <a:cubicBezTo>
                      <a:pt x="205492" y="1066954"/>
                      <a:pt x="250941" y="1107583"/>
                      <a:pt x="305288" y="1123484"/>
                    </a:cubicBezTo>
                    <a:cubicBezTo>
                      <a:pt x="260051" y="1186174"/>
                      <a:pt x="162021" y="1201884"/>
                      <a:pt x="70961" y="1161909"/>
                    </a:cubicBezTo>
                    <a:cubicBezTo>
                      <a:pt x="64874" y="1160625"/>
                      <a:pt x="60391" y="1156961"/>
                      <a:pt x="56055" y="1153032"/>
                    </a:cubicBezTo>
                    <a:cubicBezTo>
                      <a:pt x="-13786" y="1089729"/>
                      <a:pt x="-19088" y="981796"/>
                      <a:pt x="44214" y="911953"/>
                    </a:cubicBezTo>
                    <a:lnTo>
                      <a:pt x="84073" y="882569"/>
                    </a:lnTo>
                    <a:lnTo>
                      <a:pt x="76811" y="875989"/>
                    </a:lnTo>
                    <a:lnTo>
                      <a:pt x="80179" y="872273"/>
                    </a:lnTo>
                    <a:cubicBezTo>
                      <a:pt x="28040" y="814783"/>
                      <a:pt x="28651" y="726072"/>
                      <a:pt x="82340" y="666836"/>
                    </a:cubicBezTo>
                    <a:lnTo>
                      <a:pt x="121082" y="638275"/>
                    </a:lnTo>
                    <a:cubicBezTo>
                      <a:pt x="89526" y="571593"/>
                      <a:pt x="96788" y="490523"/>
                      <a:pt x="145805" y="430894"/>
                    </a:cubicBezTo>
                    <a:cubicBezTo>
                      <a:pt x="198586" y="400645"/>
                      <a:pt x="259015" y="385179"/>
                      <a:pt x="321878" y="383347"/>
                    </a:cubicBezTo>
                    <a:lnTo>
                      <a:pt x="321111" y="357014"/>
                    </a:lnTo>
                    <a:cubicBezTo>
                      <a:pt x="257723" y="358862"/>
                      <a:pt x="196668" y="373772"/>
                      <a:pt x="141180" y="399723"/>
                    </a:cubicBezTo>
                    <a:cubicBezTo>
                      <a:pt x="117813" y="370058"/>
                      <a:pt x="106816" y="332072"/>
                      <a:pt x="106816" y="291518"/>
                    </a:cubicBezTo>
                    <a:cubicBezTo>
                      <a:pt x="106816" y="170286"/>
                      <a:pt x="205094" y="72008"/>
                      <a:pt x="326327" y="72008"/>
                    </a:cubicBezTo>
                    <a:cubicBezTo>
                      <a:pt x="350305" y="72008"/>
                      <a:pt x="373385" y="75853"/>
                      <a:pt x="394659" y="83948"/>
                    </a:cubicBezTo>
                    <a:cubicBezTo>
                      <a:pt x="425371" y="33609"/>
                      <a:pt x="467237" y="0"/>
                      <a:pt x="53381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050"/>
              </a:p>
            </p:txBody>
          </p:sp>
        </p:grpSp>
        <p:sp>
          <p:nvSpPr>
            <p:cNvPr id="75" name="Rectangle 19">
              <a:extLst>
                <a:ext uri="{FF2B5EF4-FFF2-40B4-BE49-F238E27FC236}">
                  <a16:creationId xmlns:a16="http://schemas.microsoft.com/office/drawing/2014/main" id="{8025BC4E-7A4E-42D9-9569-8844F8906CE5}"/>
                </a:ext>
              </a:extLst>
            </p:cNvPr>
            <p:cNvSpPr/>
            <p:nvPr/>
          </p:nvSpPr>
          <p:spPr>
            <a:xfrm>
              <a:off x="4212742" y="1691988"/>
              <a:ext cx="529020" cy="581503"/>
            </a:xfrm>
            <a:custGeom>
              <a:avLst/>
              <a:gdLst/>
              <a:ahLst/>
              <a:cxnLst/>
              <a:rect l="l" t="t" r="r" b="b"/>
              <a:pathLst>
                <a:path w="2926108" h="3216409">
                  <a:moveTo>
                    <a:pt x="1150286" y="2039882"/>
                  </a:moveTo>
                  <a:cubicBezTo>
                    <a:pt x="1216487" y="2110220"/>
                    <a:pt x="1249586" y="2238485"/>
                    <a:pt x="1348889" y="2250897"/>
                  </a:cubicBezTo>
                  <a:cubicBezTo>
                    <a:pt x="1452327" y="2213659"/>
                    <a:pt x="1530941" y="2147458"/>
                    <a:pt x="1597142" y="2052295"/>
                  </a:cubicBezTo>
                  <a:cubicBezTo>
                    <a:pt x="1634380" y="2030228"/>
                    <a:pt x="1712994" y="2049536"/>
                    <a:pt x="1721269" y="2072982"/>
                  </a:cubicBezTo>
                  <a:cubicBezTo>
                    <a:pt x="1533700" y="2362611"/>
                    <a:pt x="1615072" y="2763954"/>
                    <a:pt x="1568179" y="2830155"/>
                  </a:cubicBezTo>
                  <a:cubicBezTo>
                    <a:pt x="1391644" y="2965315"/>
                    <a:pt x="1231658" y="2893598"/>
                    <a:pt x="1063398" y="2925319"/>
                  </a:cubicBezTo>
                  <a:cubicBezTo>
                    <a:pt x="925479" y="2954282"/>
                    <a:pt x="820660" y="3107371"/>
                    <a:pt x="686879" y="3148747"/>
                  </a:cubicBezTo>
                  <a:cubicBezTo>
                    <a:pt x="536548" y="3184606"/>
                    <a:pt x="373804" y="3224602"/>
                    <a:pt x="215198" y="3214948"/>
                  </a:cubicBezTo>
                  <a:cubicBezTo>
                    <a:pt x="93829" y="3209431"/>
                    <a:pt x="71763" y="3046687"/>
                    <a:pt x="136584" y="2925318"/>
                  </a:cubicBezTo>
                  <a:cubicBezTo>
                    <a:pt x="168305" y="2828775"/>
                    <a:pt x="121415" y="2802571"/>
                    <a:pt x="107623" y="2710165"/>
                  </a:cubicBezTo>
                  <a:cubicBezTo>
                    <a:pt x="111150" y="2693172"/>
                    <a:pt x="127647" y="2691385"/>
                    <a:pt x="158288" y="2695563"/>
                  </a:cubicBezTo>
                  <a:lnTo>
                    <a:pt x="158288" y="2626239"/>
                  </a:lnTo>
                  <a:lnTo>
                    <a:pt x="266288" y="2626239"/>
                  </a:lnTo>
                  <a:lnTo>
                    <a:pt x="266288" y="2708276"/>
                  </a:lnTo>
                  <a:lnTo>
                    <a:pt x="307224" y="2711894"/>
                  </a:lnTo>
                  <a:lnTo>
                    <a:pt x="307224" y="2626239"/>
                  </a:lnTo>
                  <a:lnTo>
                    <a:pt x="415224" y="2626239"/>
                  </a:lnTo>
                  <a:lnTo>
                    <a:pt x="415224" y="2711420"/>
                  </a:lnTo>
                  <a:cubicBezTo>
                    <a:pt x="428487" y="2711947"/>
                    <a:pt x="442136" y="2710942"/>
                    <a:pt x="456160" y="2708700"/>
                  </a:cubicBezTo>
                  <a:lnTo>
                    <a:pt x="456160" y="2617963"/>
                  </a:lnTo>
                  <a:lnTo>
                    <a:pt x="564160" y="2617963"/>
                  </a:lnTo>
                  <a:lnTo>
                    <a:pt x="564160" y="2692500"/>
                  </a:lnTo>
                  <a:cubicBezTo>
                    <a:pt x="577696" y="2691220"/>
                    <a:pt x="591289" y="2688332"/>
                    <a:pt x="605096" y="2684680"/>
                  </a:cubicBezTo>
                  <a:lnTo>
                    <a:pt x="605096" y="2601411"/>
                  </a:lnTo>
                  <a:lnTo>
                    <a:pt x="713096" y="2601411"/>
                  </a:lnTo>
                  <a:lnTo>
                    <a:pt x="713096" y="2654658"/>
                  </a:lnTo>
                  <a:lnTo>
                    <a:pt x="754032" y="2641463"/>
                  </a:lnTo>
                  <a:lnTo>
                    <a:pt x="754032" y="2580721"/>
                  </a:lnTo>
                  <a:lnTo>
                    <a:pt x="862032" y="2580721"/>
                  </a:lnTo>
                  <a:lnTo>
                    <a:pt x="862032" y="2599792"/>
                  </a:lnTo>
                  <a:cubicBezTo>
                    <a:pt x="897454" y="2584791"/>
                    <a:pt x="934214" y="2567836"/>
                    <a:pt x="972371" y="2548802"/>
                  </a:cubicBezTo>
                  <a:cubicBezTo>
                    <a:pt x="1030297" y="2506047"/>
                    <a:pt x="939271" y="2219176"/>
                    <a:pt x="947546" y="2122633"/>
                  </a:cubicBezTo>
                  <a:cubicBezTo>
                    <a:pt x="957201" y="2082636"/>
                    <a:pt x="1082706" y="2067466"/>
                    <a:pt x="1150286" y="2039882"/>
                  </a:cubicBezTo>
                  <a:close/>
                  <a:moveTo>
                    <a:pt x="394278" y="1320337"/>
                  </a:moveTo>
                  <a:cubicBezTo>
                    <a:pt x="356565" y="1315036"/>
                    <a:pt x="316914" y="1320983"/>
                    <a:pt x="277262" y="1344774"/>
                  </a:cubicBezTo>
                  <a:cubicBezTo>
                    <a:pt x="169686" y="1368221"/>
                    <a:pt x="281399" y="1532343"/>
                    <a:pt x="314500" y="1626128"/>
                  </a:cubicBezTo>
                  <a:cubicBezTo>
                    <a:pt x="335188" y="1715776"/>
                    <a:pt x="306225" y="1838523"/>
                    <a:pt x="376563" y="1820593"/>
                  </a:cubicBezTo>
                  <a:cubicBezTo>
                    <a:pt x="535169" y="1786113"/>
                    <a:pt x="681363" y="1673020"/>
                    <a:pt x="628954" y="1493726"/>
                  </a:cubicBezTo>
                  <a:cubicBezTo>
                    <a:pt x="603094" y="1453384"/>
                    <a:pt x="507414" y="1336241"/>
                    <a:pt x="394278" y="1320337"/>
                  </a:cubicBezTo>
                  <a:close/>
                  <a:moveTo>
                    <a:pt x="1526804" y="66"/>
                  </a:moveTo>
                  <a:cubicBezTo>
                    <a:pt x="2066065" y="2824"/>
                    <a:pt x="2621877" y="129710"/>
                    <a:pt x="2896335" y="1038593"/>
                  </a:cubicBezTo>
                  <a:cubicBezTo>
                    <a:pt x="3057700" y="1564063"/>
                    <a:pt x="2532230" y="2366749"/>
                    <a:pt x="2064686" y="2292273"/>
                  </a:cubicBezTo>
                  <a:cubicBezTo>
                    <a:pt x="1885392" y="2267447"/>
                    <a:pt x="1950214" y="2015056"/>
                    <a:pt x="1555767" y="1940580"/>
                  </a:cubicBezTo>
                  <a:cubicBezTo>
                    <a:pt x="1179249" y="1868862"/>
                    <a:pt x="732393" y="2186075"/>
                    <a:pt x="554478" y="2159871"/>
                  </a:cubicBezTo>
                  <a:cubicBezTo>
                    <a:pt x="466211" y="2141942"/>
                    <a:pt x="394493" y="1904722"/>
                    <a:pt x="364151" y="1932305"/>
                  </a:cubicBezTo>
                  <a:cubicBezTo>
                    <a:pt x="322774" y="1970922"/>
                    <a:pt x="405526" y="2146079"/>
                    <a:pt x="467589" y="2205384"/>
                  </a:cubicBezTo>
                  <a:cubicBezTo>
                    <a:pt x="525515" y="2241243"/>
                    <a:pt x="732393" y="2202626"/>
                    <a:pt x="873070" y="2139183"/>
                  </a:cubicBezTo>
                  <a:cubicBezTo>
                    <a:pt x="913066" y="2128149"/>
                    <a:pt x="870312" y="2253655"/>
                    <a:pt x="877208" y="2333648"/>
                  </a:cubicBezTo>
                  <a:lnTo>
                    <a:pt x="862033" y="2337135"/>
                  </a:lnTo>
                  <a:lnTo>
                    <a:pt x="862033" y="2415799"/>
                  </a:lnTo>
                  <a:lnTo>
                    <a:pt x="754033" y="2415799"/>
                  </a:lnTo>
                  <a:lnTo>
                    <a:pt x="754033" y="2360695"/>
                  </a:lnTo>
                  <a:lnTo>
                    <a:pt x="713097" y="2366601"/>
                  </a:lnTo>
                  <a:lnTo>
                    <a:pt x="713097" y="2428213"/>
                  </a:lnTo>
                  <a:lnTo>
                    <a:pt x="605097" y="2428213"/>
                  </a:lnTo>
                  <a:lnTo>
                    <a:pt x="605097" y="2379641"/>
                  </a:lnTo>
                  <a:lnTo>
                    <a:pt x="564161" y="2382960"/>
                  </a:lnTo>
                  <a:lnTo>
                    <a:pt x="564161" y="2436489"/>
                  </a:lnTo>
                  <a:lnTo>
                    <a:pt x="456161" y="2436489"/>
                  </a:lnTo>
                  <a:lnTo>
                    <a:pt x="456161" y="2388351"/>
                  </a:lnTo>
                  <a:lnTo>
                    <a:pt x="415225" y="2389346"/>
                  </a:lnTo>
                  <a:lnTo>
                    <a:pt x="415225" y="2436489"/>
                  </a:lnTo>
                  <a:lnTo>
                    <a:pt x="307225" y="2436489"/>
                  </a:lnTo>
                  <a:lnTo>
                    <a:pt x="307225" y="2386989"/>
                  </a:lnTo>
                  <a:cubicBezTo>
                    <a:pt x="293173" y="2387203"/>
                    <a:pt x="279516" y="2386340"/>
                    <a:pt x="266289" y="2385150"/>
                  </a:cubicBezTo>
                  <a:lnTo>
                    <a:pt x="266289" y="2428213"/>
                  </a:lnTo>
                  <a:lnTo>
                    <a:pt x="158289" y="2428213"/>
                  </a:lnTo>
                  <a:lnTo>
                    <a:pt x="158289" y="2370613"/>
                  </a:lnTo>
                  <a:cubicBezTo>
                    <a:pt x="107017" y="2360332"/>
                    <a:pt x="72014" y="2345184"/>
                    <a:pt x="62108" y="2325373"/>
                  </a:cubicBezTo>
                  <a:cubicBezTo>
                    <a:pt x="37284" y="2261930"/>
                    <a:pt x="103484" y="2223314"/>
                    <a:pt x="124172" y="2172284"/>
                  </a:cubicBezTo>
                  <a:cubicBezTo>
                    <a:pt x="111759" y="2144700"/>
                    <a:pt x="74522" y="2141942"/>
                    <a:pt x="86934" y="2089533"/>
                  </a:cubicBezTo>
                  <a:cubicBezTo>
                    <a:pt x="96588" y="2053674"/>
                    <a:pt x="242782" y="2030228"/>
                    <a:pt x="264849" y="1994369"/>
                  </a:cubicBezTo>
                  <a:cubicBezTo>
                    <a:pt x="273125" y="1919892"/>
                    <a:pt x="-4093" y="1721291"/>
                    <a:pt x="45" y="1671639"/>
                  </a:cubicBezTo>
                  <a:cubicBezTo>
                    <a:pt x="12458" y="1619230"/>
                    <a:pt x="124172" y="1558546"/>
                    <a:pt x="190373" y="1477174"/>
                  </a:cubicBezTo>
                  <a:cubicBezTo>
                    <a:pt x="222094" y="1438557"/>
                    <a:pt x="80038" y="1267538"/>
                    <a:pt x="91072" y="1224783"/>
                  </a:cubicBezTo>
                  <a:cubicBezTo>
                    <a:pt x="111760" y="1092381"/>
                    <a:pt x="240023" y="943429"/>
                    <a:pt x="264849" y="703451"/>
                  </a:cubicBezTo>
                  <a:cubicBezTo>
                    <a:pt x="342084" y="332450"/>
                    <a:pt x="961338" y="-5451"/>
                    <a:pt x="1526804" y="66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78" name="Oval 47">
              <a:extLst>
                <a:ext uri="{FF2B5EF4-FFF2-40B4-BE49-F238E27FC236}">
                  <a16:creationId xmlns:a16="http://schemas.microsoft.com/office/drawing/2014/main" id="{2A7B72D2-455E-4647-BA7D-2D9A0D0187F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781710" y="1671144"/>
              <a:ext cx="623192" cy="623192"/>
            </a:xfrm>
            <a:custGeom>
              <a:avLst/>
              <a:gdLst/>
              <a:ahLst/>
              <a:cxnLst/>
              <a:rect l="l" t="t" r="r" b="b"/>
              <a:pathLst>
                <a:path w="3240000" h="3240000">
                  <a:moveTo>
                    <a:pt x="1303187" y="480874"/>
                  </a:moveTo>
                  <a:lnTo>
                    <a:pt x="1303187" y="1303187"/>
                  </a:lnTo>
                  <a:lnTo>
                    <a:pt x="480874" y="1303187"/>
                  </a:lnTo>
                  <a:lnTo>
                    <a:pt x="480874" y="1936813"/>
                  </a:lnTo>
                  <a:lnTo>
                    <a:pt x="1303187" y="1936813"/>
                  </a:lnTo>
                  <a:lnTo>
                    <a:pt x="1303187" y="2759126"/>
                  </a:lnTo>
                  <a:lnTo>
                    <a:pt x="1936813" y="2759126"/>
                  </a:lnTo>
                  <a:lnTo>
                    <a:pt x="1936813" y="1936813"/>
                  </a:lnTo>
                  <a:lnTo>
                    <a:pt x="2759126" y="1936813"/>
                  </a:lnTo>
                  <a:lnTo>
                    <a:pt x="2759126" y="1303187"/>
                  </a:lnTo>
                  <a:lnTo>
                    <a:pt x="1936813" y="1303187"/>
                  </a:lnTo>
                  <a:lnTo>
                    <a:pt x="1936813" y="480874"/>
                  </a:lnTo>
                  <a:close/>
                  <a:moveTo>
                    <a:pt x="1620000" y="0"/>
                  </a:moveTo>
                  <a:cubicBezTo>
                    <a:pt x="2514701" y="0"/>
                    <a:pt x="3240000" y="725299"/>
                    <a:pt x="3240000" y="1620000"/>
                  </a:cubicBezTo>
                  <a:cubicBezTo>
                    <a:pt x="3240000" y="2514701"/>
                    <a:pt x="2514701" y="3240000"/>
                    <a:pt x="1620000" y="3240000"/>
                  </a:cubicBezTo>
                  <a:cubicBezTo>
                    <a:pt x="725299" y="3240000"/>
                    <a:pt x="0" y="2514701"/>
                    <a:pt x="0" y="1620000"/>
                  </a:cubicBezTo>
                  <a:cubicBezTo>
                    <a:pt x="0" y="725299"/>
                    <a:pt x="725299" y="0"/>
                    <a:pt x="1620000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97" name="Rounded Rectangle 2">
              <a:extLst>
                <a:ext uri="{FF2B5EF4-FFF2-40B4-BE49-F238E27FC236}">
                  <a16:creationId xmlns:a16="http://schemas.microsoft.com/office/drawing/2014/main" id="{2CB3F902-7F51-468E-928D-DF8ED92CA432}"/>
                </a:ext>
              </a:extLst>
            </p:cNvPr>
            <p:cNvSpPr/>
            <p:nvPr/>
          </p:nvSpPr>
          <p:spPr>
            <a:xfrm>
              <a:off x="5168121" y="5441795"/>
              <a:ext cx="610786" cy="610786"/>
            </a:xfrm>
            <a:custGeom>
              <a:avLst/>
              <a:gdLst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338560 w 3960440"/>
                <a:gd name="connsiteY3" fmla="*/ 1981614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71732 w 3960440"/>
                <a:gd name="connsiteY2" fmla="*/ 2285845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796414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182276 w 3960440"/>
                <a:gd name="connsiteY4" fmla="*/ 1442314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873721 w 3960440"/>
                <a:gd name="connsiteY10" fmla="*/ 1156628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25929 w 3960440"/>
                <a:gd name="connsiteY11" fmla="*/ 1392629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21788 w 3960440"/>
                <a:gd name="connsiteY12" fmla="*/ 1897758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03335 w 3960440"/>
                <a:gd name="connsiteY14" fmla="*/ 2485692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10984 w 3960440"/>
                <a:gd name="connsiteY8" fmla="*/ 2071653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072459 w 3960440"/>
                <a:gd name="connsiteY9" fmla="*/ 1512703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38586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30780 w 3960440"/>
                <a:gd name="connsiteY6" fmla="*/ 1554106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24394 w 3960440"/>
                <a:gd name="connsiteY7" fmla="*/ 2278672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1995341 w 3960440"/>
                <a:gd name="connsiteY8" fmla="*/ 2082197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66603 w 3960440"/>
                <a:gd name="connsiteY14" fmla="*/ 2506778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283619 w 3960440"/>
                <a:gd name="connsiteY15" fmla="*/ 2688571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44820 w 3960440"/>
                <a:gd name="connsiteY16" fmla="*/ 1595509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2134565 w 3960440"/>
                <a:gd name="connsiteY17" fmla="*/ 477605 h 3960000"/>
                <a:gd name="connsiteX18" fmla="*/ 1979373 w 3960440"/>
                <a:gd name="connsiteY18" fmla="*/ 472350 h 3960000"/>
                <a:gd name="connsiteX19" fmla="*/ 436907 w 3960440"/>
                <a:gd name="connsiteY19" fmla="*/ 0 h 3960000"/>
                <a:gd name="connsiteX20" fmla="*/ 3523533 w 3960440"/>
                <a:gd name="connsiteY20" fmla="*/ 0 h 3960000"/>
                <a:gd name="connsiteX21" fmla="*/ 3960440 w 3960440"/>
                <a:gd name="connsiteY21" fmla="*/ 436907 h 3960000"/>
                <a:gd name="connsiteX22" fmla="*/ 3960440 w 3960440"/>
                <a:gd name="connsiteY22" fmla="*/ 3523093 h 3960000"/>
                <a:gd name="connsiteX23" fmla="*/ 3523533 w 3960440"/>
                <a:gd name="connsiteY23" fmla="*/ 3960000 h 3960000"/>
                <a:gd name="connsiteX24" fmla="*/ 436907 w 3960440"/>
                <a:gd name="connsiteY24" fmla="*/ 3960000 h 3960000"/>
                <a:gd name="connsiteX25" fmla="*/ 0 w 3960440"/>
                <a:gd name="connsiteY25" fmla="*/ 3523093 h 3960000"/>
                <a:gd name="connsiteX26" fmla="*/ 0 w 3960440"/>
                <a:gd name="connsiteY26" fmla="*/ 436907 h 3960000"/>
                <a:gd name="connsiteX27" fmla="*/ 436907 w 3960440"/>
                <a:gd name="connsiteY27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296382 w 3960440"/>
                <a:gd name="connsiteY3" fmla="*/ 1907811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  <a:gd name="connsiteX0" fmla="*/ 1979373 w 3960440"/>
                <a:gd name="connsiteY0" fmla="*/ 472350 h 3960000"/>
                <a:gd name="connsiteX1" fmla="*/ 813783 w 3960440"/>
                <a:gd name="connsiteY1" fmla="*/ 1434034 h 3960000"/>
                <a:gd name="connsiteX2" fmla="*/ 1119009 w 3960440"/>
                <a:gd name="connsiteY2" fmla="*/ 2222584 h 3960000"/>
                <a:gd name="connsiteX3" fmla="*/ 1328015 w 3960440"/>
                <a:gd name="connsiteY3" fmla="*/ 1812920 h 3960000"/>
                <a:gd name="connsiteX4" fmla="*/ 1234998 w 3960440"/>
                <a:gd name="connsiteY4" fmla="*/ 1431771 h 3960000"/>
                <a:gd name="connsiteX5" fmla="*/ 2217373 w 3960440"/>
                <a:gd name="connsiteY5" fmla="*/ 891303 h 3960000"/>
                <a:gd name="connsiteX6" fmla="*/ 2783502 w 3960440"/>
                <a:gd name="connsiteY6" fmla="*/ 1606823 h 3960000"/>
                <a:gd name="connsiteX7" fmla="*/ 2456028 w 3960440"/>
                <a:gd name="connsiteY7" fmla="*/ 2225955 h 3960000"/>
                <a:gd name="connsiteX8" fmla="*/ 2026974 w 3960440"/>
                <a:gd name="connsiteY8" fmla="*/ 2018938 h 3960000"/>
                <a:gd name="connsiteX9" fmla="*/ 2135727 w 3960440"/>
                <a:gd name="connsiteY9" fmla="*/ 1554876 h 3960000"/>
                <a:gd name="connsiteX10" fmla="*/ 1915898 w 3960440"/>
                <a:gd name="connsiteY10" fmla="*/ 1219889 h 3960000"/>
                <a:gd name="connsiteX11" fmla="*/ 1589196 w 3960440"/>
                <a:gd name="connsiteY11" fmla="*/ 1434803 h 3960000"/>
                <a:gd name="connsiteX12" fmla="*/ 1574511 w 3960440"/>
                <a:gd name="connsiteY12" fmla="*/ 1939931 h 3960000"/>
                <a:gd name="connsiteX13" fmla="*/ 1339611 w 3960440"/>
                <a:gd name="connsiteY13" fmla="*/ 3487664 h 3960000"/>
                <a:gd name="connsiteX14" fmla="*/ 1887692 w 3960440"/>
                <a:gd name="connsiteY14" fmla="*/ 2422431 h 3960000"/>
                <a:gd name="connsiteX15" fmla="*/ 2336342 w 3960440"/>
                <a:gd name="connsiteY15" fmla="*/ 2720202 h 3960000"/>
                <a:gd name="connsiteX16" fmla="*/ 3176454 w 3960440"/>
                <a:gd name="connsiteY16" fmla="*/ 1627140 h 3960000"/>
                <a:gd name="connsiteX17" fmla="*/ 1979373 w 3960440"/>
                <a:gd name="connsiteY17" fmla="*/ 472350 h 3960000"/>
                <a:gd name="connsiteX18" fmla="*/ 436907 w 3960440"/>
                <a:gd name="connsiteY18" fmla="*/ 0 h 3960000"/>
                <a:gd name="connsiteX19" fmla="*/ 3523533 w 3960440"/>
                <a:gd name="connsiteY19" fmla="*/ 0 h 3960000"/>
                <a:gd name="connsiteX20" fmla="*/ 3960440 w 3960440"/>
                <a:gd name="connsiteY20" fmla="*/ 436907 h 3960000"/>
                <a:gd name="connsiteX21" fmla="*/ 3960440 w 3960440"/>
                <a:gd name="connsiteY21" fmla="*/ 3523093 h 3960000"/>
                <a:gd name="connsiteX22" fmla="*/ 3523533 w 3960440"/>
                <a:gd name="connsiteY22" fmla="*/ 3960000 h 3960000"/>
                <a:gd name="connsiteX23" fmla="*/ 436907 w 3960440"/>
                <a:gd name="connsiteY23" fmla="*/ 3960000 h 3960000"/>
                <a:gd name="connsiteX24" fmla="*/ 0 w 3960440"/>
                <a:gd name="connsiteY24" fmla="*/ 3523093 h 3960000"/>
                <a:gd name="connsiteX25" fmla="*/ 0 w 3960440"/>
                <a:gd name="connsiteY25" fmla="*/ 436907 h 3960000"/>
                <a:gd name="connsiteX26" fmla="*/ 436907 w 3960440"/>
                <a:gd name="connsiteY26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0440" h="3960000">
                  <a:moveTo>
                    <a:pt x="1979373" y="472350"/>
                  </a:moveTo>
                  <a:cubicBezTo>
                    <a:pt x="1228307" y="485871"/>
                    <a:pt x="850011" y="1078219"/>
                    <a:pt x="813783" y="1434034"/>
                  </a:cubicBezTo>
                  <a:cubicBezTo>
                    <a:pt x="787561" y="1781828"/>
                    <a:pt x="889690" y="2005359"/>
                    <a:pt x="1119009" y="2222584"/>
                  </a:cubicBezTo>
                  <a:cubicBezTo>
                    <a:pt x="1178964" y="2123026"/>
                    <a:pt x="1260199" y="1908547"/>
                    <a:pt x="1328015" y="1812920"/>
                  </a:cubicBezTo>
                  <a:cubicBezTo>
                    <a:pt x="1222115" y="1647651"/>
                    <a:pt x="1255483" y="1756375"/>
                    <a:pt x="1234998" y="1431771"/>
                  </a:cubicBezTo>
                  <a:cubicBezTo>
                    <a:pt x="1331609" y="922504"/>
                    <a:pt x="1719145" y="812633"/>
                    <a:pt x="2217373" y="891303"/>
                  </a:cubicBezTo>
                  <a:cubicBezTo>
                    <a:pt x="2693518" y="1016895"/>
                    <a:pt x="2787642" y="1344599"/>
                    <a:pt x="2783502" y="1606823"/>
                  </a:cubicBezTo>
                  <a:cubicBezTo>
                    <a:pt x="2771081" y="1743454"/>
                    <a:pt x="2679609" y="2064482"/>
                    <a:pt x="2456028" y="2225955"/>
                  </a:cubicBezTo>
                  <a:cubicBezTo>
                    <a:pt x="2192422" y="2399851"/>
                    <a:pt x="2004893" y="2209395"/>
                    <a:pt x="2026974" y="2018938"/>
                  </a:cubicBezTo>
                  <a:cubicBezTo>
                    <a:pt x="2072519" y="1810540"/>
                    <a:pt x="2086043" y="1754994"/>
                    <a:pt x="2135727" y="1554876"/>
                  </a:cubicBezTo>
                  <a:cubicBezTo>
                    <a:pt x="2195073" y="1382360"/>
                    <a:pt x="2084273" y="1259912"/>
                    <a:pt x="1915898" y="1219889"/>
                  </a:cubicBezTo>
                  <a:cubicBezTo>
                    <a:pt x="1750283" y="1186766"/>
                    <a:pt x="1626460" y="1331294"/>
                    <a:pt x="1589196" y="1434803"/>
                  </a:cubicBezTo>
                  <a:cubicBezTo>
                    <a:pt x="1499489" y="1732912"/>
                    <a:pt x="1614533" y="1824000"/>
                    <a:pt x="1574511" y="1939931"/>
                  </a:cubicBezTo>
                  <a:cubicBezTo>
                    <a:pt x="1332991" y="2671400"/>
                    <a:pt x="1220920" y="3468343"/>
                    <a:pt x="1339611" y="3487664"/>
                  </a:cubicBezTo>
                  <a:cubicBezTo>
                    <a:pt x="1434840" y="3497327"/>
                    <a:pt x="1730357" y="3129057"/>
                    <a:pt x="1887692" y="2422431"/>
                  </a:cubicBezTo>
                  <a:cubicBezTo>
                    <a:pt x="1985681" y="2531460"/>
                    <a:pt x="2093439" y="2747804"/>
                    <a:pt x="2336342" y="2720202"/>
                  </a:cubicBezTo>
                  <a:cubicBezTo>
                    <a:pt x="2693796" y="2666377"/>
                    <a:pt x="3092265" y="2401394"/>
                    <a:pt x="3176454" y="1627140"/>
                  </a:cubicBezTo>
                  <a:cubicBezTo>
                    <a:pt x="3254038" y="999456"/>
                    <a:pt x="2816023" y="430731"/>
                    <a:pt x="1979373" y="472350"/>
                  </a:cubicBezTo>
                  <a:close/>
                  <a:moveTo>
                    <a:pt x="436907" y="0"/>
                  </a:moveTo>
                  <a:lnTo>
                    <a:pt x="3523533" y="0"/>
                  </a:lnTo>
                  <a:cubicBezTo>
                    <a:pt x="3764830" y="0"/>
                    <a:pt x="3960440" y="195610"/>
                    <a:pt x="3960440" y="436907"/>
                  </a:cubicBezTo>
                  <a:lnTo>
                    <a:pt x="3960440" y="3523093"/>
                  </a:lnTo>
                  <a:cubicBezTo>
                    <a:pt x="3960440" y="3764390"/>
                    <a:pt x="3764830" y="3960000"/>
                    <a:pt x="3523533" y="3960000"/>
                  </a:cubicBezTo>
                  <a:lnTo>
                    <a:pt x="436907" y="3960000"/>
                  </a:lnTo>
                  <a:cubicBezTo>
                    <a:pt x="195610" y="3960000"/>
                    <a:pt x="0" y="3764390"/>
                    <a:pt x="0" y="3523093"/>
                  </a:cubicBezTo>
                  <a:lnTo>
                    <a:pt x="0" y="436907"/>
                  </a:lnTo>
                  <a:cubicBezTo>
                    <a:pt x="0" y="195610"/>
                    <a:pt x="195610" y="0"/>
                    <a:pt x="43690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8" name="Rounded Rectangle 8">
              <a:extLst>
                <a:ext uri="{FF2B5EF4-FFF2-40B4-BE49-F238E27FC236}">
                  <a16:creationId xmlns:a16="http://schemas.microsoft.com/office/drawing/2014/main" id="{CF999092-51D0-4040-A441-EE93FB3BE0AB}"/>
                </a:ext>
              </a:extLst>
            </p:cNvPr>
            <p:cNvSpPr/>
            <p:nvPr/>
          </p:nvSpPr>
          <p:spPr>
            <a:xfrm>
              <a:off x="4171826" y="5441795"/>
              <a:ext cx="610854" cy="610786"/>
            </a:xfrm>
            <a:custGeom>
              <a:avLst/>
              <a:gdLst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688485 w 3888432"/>
                <a:gd name="connsiteY5" fmla="*/ 147563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2688485 w 3888432"/>
                <a:gd name="connsiteY17" fmla="*/ 1475633 h 3960440"/>
                <a:gd name="connsiteX18" fmla="*/ 878058 w 3888432"/>
                <a:gd name="connsiteY18" fmla="*/ 648072 h 3960440"/>
                <a:gd name="connsiteX19" fmla="*/ 554477 w 3888432"/>
                <a:gd name="connsiteY19" fmla="*/ 971653 h 3960440"/>
                <a:gd name="connsiteX20" fmla="*/ 878058 w 3888432"/>
                <a:gd name="connsiteY20" fmla="*/ 1295234 h 3960440"/>
                <a:gd name="connsiteX21" fmla="*/ 1201639 w 3888432"/>
                <a:gd name="connsiteY21" fmla="*/ 971653 h 3960440"/>
                <a:gd name="connsiteX22" fmla="*/ 878058 w 3888432"/>
                <a:gd name="connsiteY22" fmla="*/ 648072 h 3960440"/>
                <a:gd name="connsiteX23" fmla="*/ 333511 w 3888432"/>
                <a:gd name="connsiteY23" fmla="*/ 0 h 3960440"/>
                <a:gd name="connsiteX24" fmla="*/ 3554921 w 3888432"/>
                <a:gd name="connsiteY24" fmla="*/ 0 h 3960440"/>
                <a:gd name="connsiteX25" fmla="*/ 3888432 w 3888432"/>
                <a:gd name="connsiteY25" fmla="*/ 333511 h 3960440"/>
                <a:gd name="connsiteX26" fmla="*/ 3888432 w 3888432"/>
                <a:gd name="connsiteY26" fmla="*/ 3626929 h 3960440"/>
                <a:gd name="connsiteX27" fmla="*/ 3554921 w 3888432"/>
                <a:gd name="connsiteY27" fmla="*/ 3960440 h 3960440"/>
                <a:gd name="connsiteX28" fmla="*/ 333511 w 3888432"/>
                <a:gd name="connsiteY28" fmla="*/ 3960440 h 3960440"/>
                <a:gd name="connsiteX29" fmla="*/ 0 w 3888432"/>
                <a:gd name="connsiteY29" fmla="*/ 3626929 h 3960440"/>
                <a:gd name="connsiteX30" fmla="*/ 0 w 3888432"/>
                <a:gd name="connsiteY30" fmla="*/ 333511 h 3960440"/>
                <a:gd name="connsiteX31" fmla="*/ 333511 w 3888432"/>
                <a:gd name="connsiteY31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36833 w 3888432"/>
                <a:gd name="connsiteY11" fmla="*/ 2084121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  <a:gd name="connsiteX0" fmla="*/ 554477 w 3888432"/>
                <a:gd name="connsiteY0" fmla="*/ 1512168 h 3960440"/>
                <a:gd name="connsiteX1" fmla="*/ 554477 w 3888432"/>
                <a:gd name="connsiteY1" fmla="*/ 3312368 h 3960440"/>
                <a:gd name="connsiteX2" fmla="*/ 1201638 w 3888432"/>
                <a:gd name="connsiteY2" fmla="*/ 3312368 h 3960440"/>
                <a:gd name="connsiteX3" fmla="*/ 1201638 w 3888432"/>
                <a:gd name="connsiteY3" fmla="*/ 1512168 h 3960440"/>
                <a:gd name="connsiteX4" fmla="*/ 554477 w 3888432"/>
                <a:gd name="connsiteY4" fmla="*/ 1512168 h 3960440"/>
                <a:gd name="connsiteX5" fmla="*/ 2840340 w 3888432"/>
                <a:gd name="connsiteY5" fmla="*/ 1479943 h 3960440"/>
                <a:gd name="connsiteX6" fmla="*/ 2136833 w 3888432"/>
                <a:gd name="connsiteY6" fmla="*/ 1785510 h 3960440"/>
                <a:gd name="connsiteX7" fmla="*/ 2136833 w 3888432"/>
                <a:gd name="connsiteY7" fmla="*/ 1510185 h 3960440"/>
                <a:gd name="connsiteX8" fmla="*/ 1489672 w 3888432"/>
                <a:gd name="connsiteY8" fmla="*/ 1510185 h 3960440"/>
                <a:gd name="connsiteX9" fmla="*/ 1489672 w 3888432"/>
                <a:gd name="connsiteY9" fmla="*/ 3310385 h 3960440"/>
                <a:gd name="connsiteX10" fmla="*/ 2136833 w 3888432"/>
                <a:gd name="connsiteY10" fmla="*/ 3310385 h 3960440"/>
                <a:gd name="connsiteX11" fmla="*/ 2147184 w 3888432"/>
                <a:gd name="connsiteY11" fmla="*/ 2155564 h 3960440"/>
                <a:gd name="connsiteX12" fmla="*/ 2673919 w 3888432"/>
                <a:gd name="connsiteY12" fmla="*/ 2138897 h 3960440"/>
                <a:gd name="connsiteX13" fmla="*/ 2679688 w 3888432"/>
                <a:gd name="connsiteY13" fmla="*/ 3312366 h 3960440"/>
                <a:gd name="connsiteX14" fmla="*/ 3326849 w 3888432"/>
                <a:gd name="connsiteY14" fmla="*/ 3312366 h 3960440"/>
                <a:gd name="connsiteX15" fmla="*/ 3333768 w 3888432"/>
                <a:gd name="connsiteY15" fmla="*/ 2128613 h 3960440"/>
                <a:gd name="connsiteX16" fmla="*/ 2840340 w 3888432"/>
                <a:gd name="connsiteY16" fmla="*/ 1479943 h 3960440"/>
                <a:gd name="connsiteX17" fmla="*/ 878058 w 3888432"/>
                <a:gd name="connsiteY17" fmla="*/ 648072 h 3960440"/>
                <a:gd name="connsiteX18" fmla="*/ 554477 w 3888432"/>
                <a:gd name="connsiteY18" fmla="*/ 971653 h 3960440"/>
                <a:gd name="connsiteX19" fmla="*/ 878058 w 3888432"/>
                <a:gd name="connsiteY19" fmla="*/ 1295234 h 3960440"/>
                <a:gd name="connsiteX20" fmla="*/ 1201639 w 3888432"/>
                <a:gd name="connsiteY20" fmla="*/ 971653 h 3960440"/>
                <a:gd name="connsiteX21" fmla="*/ 878058 w 3888432"/>
                <a:gd name="connsiteY21" fmla="*/ 648072 h 3960440"/>
                <a:gd name="connsiteX22" fmla="*/ 333511 w 3888432"/>
                <a:gd name="connsiteY22" fmla="*/ 0 h 3960440"/>
                <a:gd name="connsiteX23" fmla="*/ 3554921 w 3888432"/>
                <a:gd name="connsiteY23" fmla="*/ 0 h 3960440"/>
                <a:gd name="connsiteX24" fmla="*/ 3888432 w 3888432"/>
                <a:gd name="connsiteY24" fmla="*/ 333511 h 3960440"/>
                <a:gd name="connsiteX25" fmla="*/ 3888432 w 3888432"/>
                <a:gd name="connsiteY25" fmla="*/ 3626929 h 3960440"/>
                <a:gd name="connsiteX26" fmla="*/ 3554921 w 3888432"/>
                <a:gd name="connsiteY26" fmla="*/ 3960440 h 3960440"/>
                <a:gd name="connsiteX27" fmla="*/ 333511 w 3888432"/>
                <a:gd name="connsiteY27" fmla="*/ 3960440 h 3960440"/>
                <a:gd name="connsiteX28" fmla="*/ 0 w 3888432"/>
                <a:gd name="connsiteY28" fmla="*/ 3626929 h 3960440"/>
                <a:gd name="connsiteX29" fmla="*/ 0 w 3888432"/>
                <a:gd name="connsiteY29" fmla="*/ 333511 h 3960440"/>
                <a:gd name="connsiteX30" fmla="*/ 333511 w 3888432"/>
                <a:gd name="connsiteY30" fmla="*/ 0 h 396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888432" h="3960440">
                  <a:moveTo>
                    <a:pt x="554477" y="1512168"/>
                  </a:moveTo>
                  <a:lnTo>
                    <a:pt x="554477" y="3312368"/>
                  </a:lnTo>
                  <a:lnTo>
                    <a:pt x="1201638" y="3312368"/>
                  </a:lnTo>
                  <a:lnTo>
                    <a:pt x="1201638" y="1512168"/>
                  </a:lnTo>
                  <a:lnTo>
                    <a:pt x="554477" y="1512168"/>
                  </a:lnTo>
                  <a:close/>
                  <a:moveTo>
                    <a:pt x="2840340" y="1479943"/>
                  </a:moveTo>
                  <a:cubicBezTo>
                    <a:pt x="2293254" y="1484797"/>
                    <a:pt x="2254084" y="1780470"/>
                    <a:pt x="2136833" y="1785510"/>
                  </a:cubicBezTo>
                  <a:lnTo>
                    <a:pt x="2136833" y="1510185"/>
                  </a:lnTo>
                  <a:lnTo>
                    <a:pt x="1489672" y="1510185"/>
                  </a:lnTo>
                  <a:lnTo>
                    <a:pt x="1489672" y="3310385"/>
                  </a:lnTo>
                  <a:lnTo>
                    <a:pt x="2136833" y="3310385"/>
                  </a:lnTo>
                  <a:cubicBezTo>
                    <a:pt x="2140283" y="2925445"/>
                    <a:pt x="2133383" y="2560917"/>
                    <a:pt x="2147184" y="2155564"/>
                  </a:cubicBezTo>
                  <a:cubicBezTo>
                    <a:pt x="2187272" y="1842063"/>
                    <a:pt x="2668986" y="1938990"/>
                    <a:pt x="2673919" y="2138897"/>
                  </a:cubicBezTo>
                  <a:lnTo>
                    <a:pt x="2679688" y="3312366"/>
                  </a:lnTo>
                  <a:lnTo>
                    <a:pt x="3326849" y="3312366"/>
                  </a:lnTo>
                  <a:cubicBezTo>
                    <a:pt x="3329155" y="2917782"/>
                    <a:pt x="3331462" y="2523197"/>
                    <a:pt x="3333768" y="2128613"/>
                  </a:cubicBezTo>
                  <a:cubicBezTo>
                    <a:pt x="3339026" y="1942962"/>
                    <a:pt x="3184753" y="1475890"/>
                    <a:pt x="2840340" y="1479943"/>
                  </a:cubicBezTo>
                  <a:close/>
                  <a:moveTo>
                    <a:pt x="878058" y="648072"/>
                  </a:moveTo>
                  <a:cubicBezTo>
                    <a:pt x="699349" y="648072"/>
                    <a:pt x="554477" y="792944"/>
                    <a:pt x="554477" y="971653"/>
                  </a:cubicBezTo>
                  <a:cubicBezTo>
                    <a:pt x="554477" y="1150362"/>
                    <a:pt x="699349" y="1295234"/>
                    <a:pt x="878058" y="1295234"/>
                  </a:cubicBezTo>
                  <a:cubicBezTo>
                    <a:pt x="1056767" y="1295234"/>
                    <a:pt x="1201639" y="1150362"/>
                    <a:pt x="1201639" y="971653"/>
                  </a:cubicBezTo>
                  <a:cubicBezTo>
                    <a:pt x="1201639" y="792944"/>
                    <a:pt x="1056767" y="648072"/>
                    <a:pt x="878058" y="648072"/>
                  </a:cubicBezTo>
                  <a:close/>
                  <a:moveTo>
                    <a:pt x="333511" y="0"/>
                  </a:moveTo>
                  <a:lnTo>
                    <a:pt x="3554921" y="0"/>
                  </a:lnTo>
                  <a:cubicBezTo>
                    <a:pt x="3739114" y="0"/>
                    <a:pt x="3888432" y="149318"/>
                    <a:pt x="3888432" y="333511"/>
                  </a:cubicBezTo>
                  <a:lnTo>
                    <a:pt x="3888432" y="3626929"/>
                  </a:lnTo>
                  <a:cubicBezTo>
                    <a:pt x="3888432" y="3811122"/>
                    <a:pt x="3739114" y="3960440"/>
                    <a:pt x="3554921" y="3960440"/>
                  </a:cubicBezTo>
                  <a:lnTo>
                    <a:pt x="333511" y="3960440"/>
                  </a:lnTo>
                  <a:cubicBezTo>
                    <a:pt x="149318" y="3960440"/>
                    <a:pt x="0" y="3811122"/>
                    <a:pt x="0" y="3626929"/>
                  </a:cubicBezTo>
                  <a:lnTo>
                    <a:pt x="0" y="333511"/>
                  </a:lnTo>
                  <a:cubicBezTo>
                    <a:pt x="0" y="149318"/>
                    <a:pt x="149318" y="0"/>
                    <a:pt x="333511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99" name="Rounded Rectangle 2">
              <a:extLst>
                <a:ext uri="{FF2B5EF4-FFF2-40B4-BE49-F238E27FC236}">
                  <a16:creationId xmlns:a16="http://schemas.microsoft.com/office/drawing/2014/main" id="{5394194E-40CF-4800-82F4-DA12261F9012}"/>
                </a:ext>
              </a:extLst>
            </p:cNvPr>
            <p:cNvSpPr/>
            <p:nvPr/>
          </p:nvSpPr>
          <p:spPr>
            <a:xfrm>
              <a:off x="7153603" y="5441795"/>
              <a:ext cx="610786" cy="610786"/>
            </a:xfrm>
            <a:custGeom>
              <a:avLst/>
              <a:gdLst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155131 w 3960000"/>
                <a:gd name="connsiteY16" fmla="*/ 1419365 h 3960000"/>
                <a:gd name="connsiteX17" fmla="*/ 3207849 w 3960000"/>
                <a:gd name="connsiteY17" fmla="*/ 1493166 h 3960000"/>
                <a:gd name="connsiteX18" fmla="*/ 3407333 w 3960000"/>
                <a:gd name="connsiteY18" fmla="*/ 1117847 h 3960000"/>
                <a:gd name="connsiteX19" fmla="*/ 3108461 w 3960000"/>
                <a:gd name="connsiteY19" fmla="*/ 1185086 h 3960000"/>
                <a:gd name="connsiteX20" fmla="*/ 3334650 w 3960000"/>
                <a:gd name="connsiteY20" fmla="*/ 883134 h 3960000"/>
                <a:gd name="connsiteX21" fmla="*/ 2995677 w 3960000"/>
                <a:gd name="connsiteY21" fmla="*/ 1008938 h 3960000"/>
                <a:gd name="connsiteX22" fmla="*/ 2538382 w 3960000"/>
                <a:gd name="connsiteY22" fmla="*/ 802616 h 3960000"/>
                <a:gd name="connsiteX23" fmla="*/ 308009 w 3960000"/>
                <a:gd name="connsiteY23" fmla="*/ 0 h 3960000"/>
                <a:gd name="connsiteX24" fmla="*/ 3651991 w 3960000"/>
                <a:gd name="connsiteY24" fmla="*/ 0 h 3960000"/>
                <a:gd name="connsiteX25" fmla="*/ 3960000 w 3960000"/>
                <a:gd name="connsiteY25" fmla="*/ 308009 h 3960000"/>
                <a:gd name="connsiteX26" fmla="*/ 3960000 w 3960000"/>
                <a:gd name="connsiteY26" fmla="*/ 3651991 h 3960000"/>
                <a:gd name="connsiteX27" fmla="*/ 3651991 w 3960000"/>
                <a:gd name="connsiteY27" fmla="*/ 3960000 h 3960000"/>
                <a:gd name="connsiteX28" fmla="*/ 308009 w 3960000"/>
                <a:gd name="connsiteY28" fmla="*/ 3960000 h 3960000"/>
                <a:gd name="connsiteX29" fmla="*/ 0 w 3960000"/>
                <a:gd name="connsiteY29" fmla="*/ 3651991 h 3960000"/>
                <a:gd name="connsiteX30" fmla="*/ 0 w 3960000"/>
                <a:gd name="connsiteY30" fmla="*/ 308009 h 3960000"/>
                <a:gd name="connsiteX31" fmla="*/ 308009 w 3960000"/>
                <a:gd name="connsiteY31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55131 w 3960000"/>
                <a:gd name="connsiteY2" fmla="*/ 1419362 h 3960000"/>
                <a:gd name="connsiteX3" fmla="*/ 3160999 w 3960000"/>
                <a:gd name="connsiteY3" fmla="*/ 1374274 h 3960000"/>
                <a:gd name="connsiteX4" fmla="*/ 2538382 w 3960000"/>
                <a:gd name="connsiteY4" fmla="*/ 802616 h 3960000"/>
                <a:gd name="connsiteX5" fmla="*/ 1921633 w 3960000"/>
                <a:gd name="connsiteY5" fmla="*/ 1419365 h 3960000"/>
                <a:gd name="connsiteX6" fmla="*/ 1942445 w 3960000"/>
                <a:gd name="connsiteY6" fmla="*/ 1570340 h 3960000"/>
                <a:gd name="connsiteX7" fmla="*/ 752016 w 3960000"/>
                <a:gd name="connsiteY7" fmla="*/ 931012 h 3960000"/>
                <a:gd name="connsiteX8" fmla="*/ 934030 w 3960000"/>
                <a:gd name="connsiteY8" fmla="*/ 1745738 h 3960000"/>
                <a:gd name="connsiteX9" fmla="*/ 665343 w 3960000"/>
                <a:gd name="connsiteY9" fmla="*/ 1650397 h 3960000"/>
                <a:gd name="connsiteX10" fmla="*/ 1111709 w 3960000"/>
                <a:gd name="connsiteY10" fmla="*/ 2257108 h 3960000"/>
                <a:gd name="connsiteX11" fmla="*/ 856023 w 3960000"/>
                <a:gd name="connsiteY11" fmla="*/ 2244108 h 3960000"/>
                <a:gd name="connsiteX12" fmla="*/ 1402064 w 3960000"/>
                <a:gd name="connsiteY12" fmla="*/ 2660137 h 3960000"/>
                <a:gd name="connsiteX13" fmla="*/ 552668 w 3960000"/>
                <a:gd name="connsiteY13" fmla="*/ 2902822 h 3960000"/>
                <a:gd name="connsiteX14" fmla="*/ 1978439 w 3960000"/>
                <a:gd name="connsiteY14" fmla="*/ 3093502 h 3960000"/>
                <a:gd name="connsiteX15" fmla="*/ 3053184 w 3960000"/>
                <a:gd name="connsiteY15" fmla="*/ 2031759 h 3960000"/>
                <a:gd name="connsiteX16" fmla="*/ 3207849 w 3960000"/>
                <a:gd name="connsiteY16" fmla="*/ 1493166 h 3960000"/>
                <a:gd name="connsiteX17" fmla="*/ 3407333 w 3960000"/>
                <a:gd name="connsiteY17" fmla="*/ 1117847 h 3960000"/>
                <a:gd name="connsiteX18" fmla="*/ 3108461 w 3960000"/>
                <a:gd name="connsiteY18" fmla="*/ 1185086 h 3960000"/>
                <a:gd name="connsiteX19" fmla="*/ 3334650 w 3960000"/>
                <a:gd name="connsiteY19" fmla="*/ 883134 h 3960000"/>
                <a:gd name="connsiteX20" fmla="*/ 2995677 w 3960000"/>
                <a:gd name="connsiteY20" fmla="*/ 1008938 h 3960000"/>
                <a:gd name="connsiteX21" fmla="*/ 2538382 w 3960000"/>
                <a:gd name="connsiteY21" fmla="*/ 802616 h 3960000"/>
                <a:gd name="connsiteX22" fmla="*/ 308009 w 3960000"/>
                <a:gd name="connsiteY22" fmla="*/ 0 h 3960000"/>
                <a:gd name="connsiteX23" fmla="*/ 3651991 w 3960000"/>
                <a:gd name="connsiteY23" fmla="*/ 0 h 3960000"/>
                <a:gd name="connsiteX24" fmla="*/ 3960000 w 3960000"/>
                <a:gd name="connsiteY24" fmla="*/ 308009 h 3960000"/>
                <a:gd name="connsiteX25" fmla="*/ 3960000 w 3960000"/>
                <a:gd name="connsiteY25" fmla="*/ 3651991 h 3960000"/>
                <a:gd name="connsiteX26" fmla="*/ 3651991 w 3960000"/>
                <a:gd name="connsiteY26" fmla="*/ 3960000 h 3960000"/>
                <a:gd name="connsiteX27" fmla="*/ 308009 w 3960000"/>
                <a:gd name="connsiteY27" fmla="*/ 3960000 h 3960000"/>
                <a:gd name="connsiteX28" fmla="*/ 0 w 3960000"/>
                <a:gd name="connsiteY28" fmla="*/ 3651991 h 3960000"/>
                <a:gd name="connsiteX29" fmla="*/ 0 w 3960000"/>
                <a:gd name="connsiteY29" fmla="*/ 308009 h 3960000"/>
                <a:gd name="connsiteX30" fmla="*/ 308009 w 3960000"/>
                <a:gd name="connsiteY30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08461 w 3960000"/>
                <a:gd name="connsiteY17" fmla="*/ 1185086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07333 w 3960000"/>
                <a:gd name="connsiteY16" fmla="*/ 1117847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34650 w 3960000"/>
                <a:gd name="connsiteY18" fmla="*/ 88313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41936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538382 w 3960000"/>
                <a:gd name="connsiteY3" fmla="*/ 80261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538382 w 3960000"/>
                <a:gd name="connsiteY20" fmla="*/ 80261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752016 w 3960000"/>
                <a:gd name="connsiteY6" fmla="*/ 931012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65343 w 3960000"/>
                <a:gd name="connsiteY8" fmla="*/ 1650397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34030 w 3960000"/>
                <a:gd name="connsiteY7" fmla="*/ 1745738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11709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02064 w 3960000"/>
                <a:gd name="connsiteY11" fmla="*/ 2660137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56023 w 3960000"/>
                <a:gd name="connsiteY10" fmla="*/ 2244108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644257 w 3960000"/>
                <a:gd name="connsiteY8" fmla="*/ 1555506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552668 w 3960000"/>
                <a:gd name="connsiteY12" fmla="*/ 2902822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1978439 w 3960000"/>
                <a:gd name="connsiteY13" fmla="*/ 3093502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53184 w 3960000"/>
                <a:gd name="connsiteY14" fmla="*/ 2031759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  <a:gd name="connsiteX0" fmla="*/ 3160999 w 3960000"/>
                <a:gd name="connsiteY0" fmla="*/ 1374274 h 3960000"/>
                <a:gd name="connsiteX1" fmla="*/ 3155132 w 3960000"/>
                <a:gd name="connsiteY1" fmla="*/ 1419362 h 3960000"/>
                <a:gd name="connsiteX2" fmla="*/ 3160999 w 3960000"/>
                <a:gd name="connsiteY2" fmla="*/ 1374274 h 3960000"/>
                <a:gd name="connsiteX3" fmla="*/ 2496208 w 3960000"/>
                <a:gd name="connsiteY3" fmla="*/ 770986 h 3960000"/>
                <a:gd name="connsiteX4" fmla="*/ 1921633 w 3960000"/>
                <a:gd name="connsiteY4" fmla="*/ 1292845 h 3960000"/>
                <a:gd name="connsiteX5" fmla="*/ 1942445 w 3960000"/>
                <a:gd name="connsiteY5" fmla="*/ 1570340 h 3960000"/>
                <a:gd name="connsiteX6" fmla="*/ 815277 w 3960000"/>
                <a:gd name="connsiteY6" fmla="*/ 836121 h 3960000"/>
                <a:gd name="connsiteX7" fmla="*/ 965659 w 3960000"/>
                <a:gd name="connsiteY7" fmla="*/ 1735195 h 3960000"/>
                <a:gd name="connsiteX8" fmla="*/ 570453 w 3960000"/>
                <a:gd name="connsiteY8" fmla="*/ 1629310 h 3960000"/>
                <a:gd name="connsiteX9" fmla="*/ 1196057 w 3960000"/>
                <a:gd name="connsiteY9" fmla="*/ 2257108 h 3960000"/>
                <a:gd name="connsiteX10" fmla="*/ 813848 w 3960000"/>
                <a:gd name="connsiteY10" fmla="*/ 2296824 h 3960000"/>
                <a:gd name="connsiteX11" fmla="*/ 1486410 w 3960000"/>
                <a:gd name="connsiteY11" fmla="*/ 2607420 h 3960000"/>
                <a:gd name="connsiteX12" fmla="*/ 489408 w 3960000"/>
                <a:gd name="connsiteY12" fmla="*/ 2829018 h 3960000"/>
                <a:gd name="connsiteX13" fmla="*/ 2062787 w 3960000"/>
                <a:gd name="connsiteY13" fmla="*/ 3146219 h 3960000"/>
                <a:gd name="connsiteX14" fmla="*/ 3074271 w 3960000"/>
                <a:gd name="connsiteY14" fmla="*/ 2105563 h 3960000"/>
                <a:gd name="connsiteX15" fmla="*/ 3207849 w 3960000"/>
                <a:gd name="connsiteY15" fmla="*/ 1493166 h 3960000"/>
                <a:gd name="connsiteX16" fmla="*/ 3449507 w 3960000"/>
                <a:gd name="connsiteY16" fmla="*/ 1170564 h 3960000"/>
                <a:gd name="connsiteX17" fmla="*/ 3140091 w 3960000"/>
                <a:gd name="connsiteY17" fmla="*/ 1227260 h 3960000"/>
                <a:gd name="connsiteX18" fmla="*/ 3324107 w 3960000"/>
                <a:gd name="connsiteY18" fmla="*/ 851504 h 3960000"/>
                <a:gd name="connsiteX19" fmla="*/ 2995677 w 3960000"/>
                <a:gd name="connsiteY19" fmla="*/ 1008938 h 3960000"/>
                <a:gd name="connsiteX20" fmla="*/ 2496208 w 3960000"/>
                <a:gd name="connsiteY20" fmla="*/ 770986 h 3960000"/>
                <a:gd name="connsiteX21" fmla="*/ 308009 w 3960000"/>
                <a:gd name="connsiteY21" fmla="*/ 0 h 3960000"/>
                <a:gd name="connsiteX22" fmla="*/ 3651991 w 3960000"/>
                <a:gd name="connsiteY22" fmla="*/ 0 h 3960000"/>
                <a:gd name="connsiteX23" fmla="*/ 3960000 w 3960000"/>
                <a:gd name="connsiteY23" fmla="*/ 308009 h 3960000"/>
                <a:gd name="connsiteX24" fmla="*/ 3960000 w 3960000"/>
                <a:gd name="connsiteY24" fmla="*/ 3651991 h 3960000"/>
                <a:gd name="connsiteX25" fmla="*/ 3651991 w 3960000"/>
                <a:gd name="connsiteY25" fmla="*/ 3960000 h 3960000"/>
                <a:gd name="connsiteX26" fmla="*/ 308009 w 3960000"/>
                <a:gd name="connsiteY26" fmla="*/ 3960000 h 3960000"/>
                <a:gd name="connsiteX27" fmla="*/ 0 w 3960000"/>
                <a:gd name="connsiteY27" fmla="*/ 3651991 h 3960000"/>
                <a:gd name="connsiteX28" fmla="*/ 0 w 3960000"/>
                <a:gd name="connsiteY28" fmla="*/ 308009 h 3960000"/>
                <a:gd name="connsiteX29" fmla="*/ 308009 w 3960000"/>
                <a:gd name="connsiteY29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960000" h="3960000">
                  <a:moveTo>
                    <a:pt x="3160999" y="1374274"/>
                  </a:moveTo>
                  <a:lnTo>
                    <a:pt x="3155132" y="1419362"/>
                  </a:lnTo>
                  <a:lnTo>
                    <a:pt x="3160999" y="1374274"/>
                  </a:lnTo>
                  <a:close/>
                  <a:moveTo>
                    <a:pt x="2496208" y="770986"/>
                  </a:moveTo>
                  <a:cubicBezTo>
                    <a:pt x="2113414" y="770986"/>
                    <a:pt x="1929581" y="1106902"/>
                    <a:pt x="1921633" y="1292845"/>
                  </a:cubicBezTo>
                  <a:cubicBezTo>
                    <a:pt x="1914712" y="1454769"/>
                    <a:pt x="1928136" y="1522392"/>
                    <a:pt x="1942445" y="1570340"/>
                  </a:cubicBezTo>
                  <a:cubicBezTo>
                    <a:pt x="1547199" y="1510736"/>
                    <a:pt x="1237189" y="1330681"/>
                    <a:pt x="815277" y="836121"/>
                  </a:cubicBezTo>
                  <a:cubicBezTo>
                    <a:pt x="618819" y="1229038"/>
                    <a:pt x="733086" y="1558961"/>
                    <a:pt x="965659" y="1735195"/>
                  </a:cubicBezTo>
                  <a:cubicBezTo>
                    <a:pt x="864541" y="1716416"/>
                    <a:pt x="662904" y="1695759"/>
                    <a:pt x="570453" y="1629310"/>
                  </a:cubicBezTo>
                  <a:cubicBezTo>
                    <a:pt x="597898" y="2016450"/>
                    <a:pt x="990931" y="2177657"/>
                    <a:pt x="1196057" y="2257108"/>
                  </a:cubicBezTo>
                  <a:cubicBezTo>
                    <a:pt x="1113718" y="2275887"/>
                    <a:pt x="943857" y="2321380"/>
                    <a:pt x="813848" y="2296824"/>
                  </a:cubicBezTo>
                  <a:cubicBezTo>
                    <a:pt x="926523" y="2634848"/>
                    <a:pt x="1326064" y="2611755"/>
                    <a:pt x="1486410" y="2607420"/>
                  </a:cubicBezTo>
                  <a:cubicBezTo>
                    <a:pt x="1297174" y="2749708"/>
                    <a:pt x="1000058" y="2795794"/>
                    <a:pt x="489408" y="2829018"/>
                  </a:cubicBezTo>
                  <a:cubicBezTo>
                    <a:pt x="914827" y="3139596"/>
                    <a:pt x="1734874" y="3242281"/>
                    <a:pt x="2062787" y="3146219"/>
                  </a:cubicBezTo>
                  <a:cubicBezTo>
                    <a:pt x="2763394" y="2903535"/>
                    <a:pt x="2915370" y="2621267"/>
                    <a:pt x="3074271" y="2105563"/>
                  </a:cubicBezTo>
                  <a:cubicBezTo>
                    <a:pt x="3173740" y="1733406"/>
                    <a:pt x="3145310" y="1648999"/>
                    <a:pt x="3207849" y="1493166"/>
                  </a:cubicBezTo>
                  <a:cubicBezTo>
                    <a:pt x="3270388" y="1337333"/>
                    <a:pt x="3414210" y="1276468"/>
                    <a:pt x="3449507" y="1170564"/>
                  </a:cubicBezTo>
                  <a:cubicBezTo>
                    <a:pt x="3349883" y="1192977"/>
                    <a:pt x="3252716" y="1239516"/>
                    <a:pt x="3140091" y="1227260"/>
                  </a:cubicBezTo>
                  <a:cubicBezTo>
                    <a:pt x="3219995" y="1183499"/>
                    <a:pt x="3274317" y="996523"/>
                    <a:pt x="3324107" y="851504"/>
                  </a:cubicBezTo>
                  <a:cubicBezTo>
                    <a:pt x="3215037" y="921165"/>
                    <a:pt x="3152155" y="998691"/>
                    <a:pt x="2995677" y="1008938"/>
                  </a:cubicBezTo>
                  <a:cubicBezTo>
                    <a:pt x="2884471" y="881691"/>
                    <a:pt x="2678487" y="770986"/>
                    <a:pt x="2496208" y="77098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0" name="Rounded Rectangle 3">
              <a:extLst>
                <a:ext uri="{FF2B5EF4-FFF2-40B4-BE49-F238E27FC236}">
                  <a16:creationId xmlns:a16="http://schemas.microsoft.com/office/drawing/2014/main" id="{C2FE4DD9-BD0F-42FA-8558-1E2788EACC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153802" y="5441795"/>
              <a:ext cx="610786" cy="610786"/>
            </a:xfrm>
            <a:custGeom>
              <a:avLst/>
              <a:gdLst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59137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32095 w 3960000"/>
                <a:gd name="connsiteY15" fmla="*/ 238945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  <a:gd name="connsiteX0" fmla="*/ 2841893 w 3960000"/>
                <a:gd name="connsiteY0" fmla="*/ 181064 h 3960000"/>
                <a:gd name="connsiteX1" fmla="*/ 2105790 w 3960000"/>
                <a:gd name="connsiteY1" fmla="*/ 859562 h 3960000"/>
                <a:gd name="connsiteX2" fmla="*/ 2106860 w 3960000"/>
                <a:gd name="connsiteY2" fmla="*/ 863292 h 3960000"/>
                <a:gd name="connsiteX3" fmla="*/ 2106860 w 3960000"/>
                <a:gd name="connsiteY3" fmla="*/ 1248172 h 3960000"/>
                <a:gd name="connsiteX4" fmla="*/ 1691968 w 3960000"/>
                <a:gd name="connsiteY4" fmla="*/ 1248172 h 3960000"/>
                <a:gd name="connsiteX5" fmla="*/ 1691968 w 3960000"/>
                <a:gd name="connsiteY5" fmla="*/ 1824236 h 3960000"/>
                <a:gd name="connsiteX6" fmla="*/ 2106860 w 3960000"/>
                <a:gd name="connsiteY6" fmla="*/ 1824236 h 3960000"/>
                <a:gd name="connsiteX7" fmla="*/ 2106860 w 3960000"/>
                <a:gd name="connsiteY7" fmla="*/ 3779396 h 3960000"/>
                <a:gd name="connsiteX8" fmla="*/ 2754932 w 3960000"/>
                <a:gd name="connsiteY8" fmla="*/ 3779396 h 3960000"/>
                <a:gd name="connsiteX9" fmla="*/ 2754932 w 3960000"/>
                <a:gd name="connsiteY9" fmla="*/ 1824236 h 3960000"/>
                <a:gd name="connsiteX10" fmla="*/ 3305869 w 3960000"/>
                <a:gd name="connsiteY10" fmla="*/ 1813665 h 3960000"/>
                <a:gd name="connsiteX11" fmla="*/ 3348152 w 3960000"/>
                <a:gd name="connsiteY11" fmla="*/ 1248172 h 3960000"/>
                <a:gd name="connsiteX12" fmla="*/ 2754932 w 3960000"/>
                <a:gd name="connsiteY12" fmla="*/ 1248172 h 3960000"/>
                <a:gd name="connsiteX13" fmla="*/ 2754932 w 3960000"/>
                <a:gd name="connsiteY13" fmla="*/ 907124 h 3960000"/>
                <a:gd name="connsiteX14" fmla="*/ 3369037 w 3960000"/>
                <a:gd name="connsiteY14" fmla="*/ 704441 h 3960000"/>
                <a:gd name="connsiteX15" fmla="*/ 3410216 w 3960000"/>
                <a:gd name="connsiteY15" fmla="*/ 195189 h 3960000"/>
                <a:gd name="connsiteX16" fmla="*/ 2841893 w 3960000"/>
                <a:gd name="connsiteY16" fmla="*/ 181064 h 3960000"/>
                <a:gd name="connsiteX17" fmla="*/ 308009 w 3960000"/>
                <a:gd name="connsiteY17" fmla="*/ 0 h 3960000"/>
                <a:gd name="connsiteX18" fmla="*/ 3651991 w 3960000"/>
                <a:gd name="connsiteY18" fmla="*/ 0 h 3960000"/>
                <a:gd name="connsiteX19" fmla="*/ 3960000 w 3960000"/>
                <a:gd name="connsiteY19" fmla="*/ 308009 h 3960000"/>
                <a:gd name="connsiteX20" fmla="*/ 3960000 w 3960000"/>
                <a:gd name="connsiteY20" fmla="*/ 3651991 h 3960000"/>
                <a:gd name="connsiteX21" fmla="*/ 3651991 w 3960000"/>
                <a:gd name="connsiteY21" fmla="*/ 3960000 h 3960000"/>
                <a:gd name="connsiteX22" fmla="*/ 308009 w 3960000"/>
                <a:gd name="connsiteY22" fmla="*/ 3960000 h 3960000"/>
                <a:gd name="connsiteX23" fmla="*/ 0 w 3960000"/>
                <a:gd name="connsiteY23" fmla="*/ 3651991 h 3960000"/>
                <a:gd name="connsiteX24" fmla="*/ 0 w 3960000"/>
                <a:gd name="connsiteY24" fmla="*/ 308009 h 3960000"/>
                <a:gd name="connsiteX25" fmla="*/ 308009 w 3960000"/>
                <a:gd name="connsiteY25" fmla="*/ 0 h 396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26764" y="685506"/>
                    <a:pt x="3369037" y="704441"/>
                  </a:cubicBezTo>
                  <a:cubicBezTo>
                    <a:pt x="3391941" y="556446"/>
                    <a:pt x="3409927" y="381656"/>
                    <a:pt x="3410216" y="195189"/>
                  </a:cubicBezTo>
                  <a:cubicBezTo>
                    <a:pt x="3239930" y="163882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sp>
          <p:nvSpPr>
            <p:cNvPr id="101" name="Rounded Rectangle 10">
              <a:extLst>
                <a:ext uri="{FF2B5EF4-FFF2-40B4-BE49-F238E27FC236}">
                  <a16:creationId xmlns:a16="http://schemas.microsoft.com/office/drawing/2014/main" id="{798E328E-1056-4BD6-8D0A-FEC675AE63E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71512" y="5429389"/>
              <a:ext cx="612962" cy="623192"/>
            </a:xfrm>
            <a:custGeom>
              <a:avLst/>
              <a:gdLst/>
              <a:ahLst/>
              <a:cxnLst/>
              <a:rect l="l" t="t" r="r" b="b"/>
              <a:pathLst>
                <a:path w="3186824" h="3240000">
                  <a:moveTo>
                    <a:pt x="2141174" y="1384899"/>
                  </a:moveTo>
                  <a:lnTo>
                    <a:pt x="2141174" y="1528887"/>
                  </a:lnTo>
                  <a:lnTo>
                    <a:pt x="1997174" y="1528887"/>
                  </a:lnTo>
                  <a:lnTo>
                    <a:pt x="1997174" y="1744911"/>
                  </a:lnTo>
                  <a:lnTo>
                    <a:pt x="2141174" y="1744911"/>
                  </a:lnTo>
                  <a:lnTo>
                    <a:pt x="2141174" y="1888899"/>
                  </a:lnTo>
                  <a:lnTo>
                    <a:pt x="2357174" y="1888899"/>
                  </a:lnTo>
                  <a:lnTo>
                    <a:pt x="2357174" y="1744911"/>
                  </a:lnTo>
                  <a:lnTo>
                    <a:pt x="2501174" y="1744911"/>
                  </a:lnTo>
                  <a:lnTo>
                    <a:pt x="2501174" y="1528887"/>
                  </a:lnTo>
                  <a:lnTo>
                    <a:pt x="2357174" y="1528887"/>
                  </a:lnTo>
                  <a:lnTo>
                    <a:pt x="2357174" y="1384899"/>
                  </a:lnTo>
                  <a:close/>
                  <a:moveTo>
                    <a:pt x="1286582" y="1008157"/>
                  </a:moveTo>
                  <a:cubicBezTo>
                    <a:pt x="1148208" y="1006486"/>
                    <a:pt x="1009270" y="1051569"/>
                    <a:pt x="894997" y="1143711"/>
                  </a:cubicBezTo>
                  <a:cubicBezTo>
                    <a:pt x="666451" y="1327995"/>
                    <a:pt x="600947" y="1648602"/>
                    <a:pt x="738892" y="1907765"/>
                  </a:cubicBezTo>
                  <a:cubicBezTo>
                    <a:pt x="876837" y="2166928"/>
                    <a:pt x="1179371" y="2291639"/>
                    <a:pt x="1459875" y="2204971"/>
                  </a:cubicBezTo>
                  <a:cubicBezTo>
                    <a:pt x="1676459" y="2138053"/>
                    <a:pt x="1832801" y="1959669"/>
                    <a:pt x="1876637" y="1747242"/>
                  </a:cubicBezTo>
                  <a:lnTo>
                    <a:pt x="1879565" y="1747242"/>
                  </a:lnTo>
                  <a:lnTo>
                    <a:pt x="1879565" y="1728291"/>
                  </a:lnTo>
                  <a:cubicBezTo>
                    <a:pt x="1891883" y="1671800"/>
                    <a:pt x="1894168" y="1612713"/>
                    <a:pt x="1887545" y="1552862"/>
                  </a:cubicBezTo>
                  <a:lnTo>
                    <a:pt x="1879565" y="1553745"/>
                  </a:lnTo>
                  <a:lnTo>
                    <a:pt x="1879565" y="1531218"/>
                  </a:lnTo>
                  <a:lnTo>
                    <a:pt x="1231565" y="1531218"/>
                  </a:lnTo>
                  <a:lnTo>
                    <a:pt x="1231565" y="1747242"/>
                  </a:lnTo>
                  <a:lnTo>
                    <a:pt x="1565835" y="1747242"/>
                  </a:lnTo>
                  <a:cubicBezTo>
                    <a:pt x="1530201" y="1827940"/>
                    <a:pt x="1460959" y="1892348"/>
                    <a:pt x="1371795" y="1919897"/>
                  </a:cubicBezTo>
                  <a:cubicBezTo>
                    <a:pt x="1228031" y="1964316"/>
                    <a:pt x="1072976" y="1900399"/>
                    <a:pt x="1002277" y="1767573"/>
                  </a:cubicBezTo>
                  <a:cubicBezTo>
                    <a:pt x="931578" y="1634747"/>
                    <a:pt x="965150" y="1470429"/>
                    <a:pt x="1082284" y="1375980"/>
                  </a:cubicBezTo>
                  <a:cubicBezTo>
                    <a:pt x="1199418" y="1281531"/>
                    <a:pt x="1367118" y="1283556"/>
                    <a:pt x="1481937" y="1380807"/>
                  </a:cubicBezTo>
                  <a:lnTo>
                    <a:pt x="1674778" y="1153129"/>
                  </a:lnTo>
                  <a:cubicBezTo>
                    <a:pt x="1562764" y="1058254"/>
                    <a:pt x="1424955" y="1009828"/>
                    <a:pt x="1286582" y="1008157"/>
                  </a:cubicBezTo>
                  <a:close/>
                  <a:moveTo>
                    <a:pt x="293028" y="0"/>
                  </a:moveTo>
                  <a:lnTo>
                    <a:pt x="2893796" y="0"/>
                  </a:lnTo>
                  <a:cubicBezTo>
                    <a:pt x="3055631" y="0"/>
                    <a:pt x="3186824" y="131193"/>
                    <a:pt x="3186824" y="293028"/>
                  </a:cubicBezTo>
                  <a:lnTo>
                    <a:pt x="3186824" y="2946972"/>
                  </a:lnTo>
                  <a:cubicBezTo>
                    <a:pt x="3186824" y="3108807"/>
                    <a:pt x="3055631" y="3240000"/>
                    <a:pt x="2893796" y="3240000"/>
                  </a:cubicBezTo>
                  <a:lnTo>
                    <a:pt x="293028" y="3240000"/>
                  </a:lnTo>
                  <a:cubicBezTo>
                    <a:pt x="131193" y="3240000"/>
                    <a:pt x="0" y="3108807"/>
                    <a:pt x="0" y="2946972"/>
                  </a:cubicBezTo>
                  <a:lnTo>
                    <a:pt x="0" y="293028"/>
                  </a:lnTo>
                  <a:cubicBezTo>
                    <a:pt x="0" y="131193"/>
                    <a:pt x="131193" y="0"/>
                    <a:pt x="293028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/>
            </a:p>
          </p:txBody>
        </p:sp>
        <p:sp>
          <p:nvSpPr>
            <p:cNvPr id="102" name="Block Arc 6">
              <a:extLst>
                <a:ext uri="{FF2B5EF4-FFF2-40B4-BE49-F238E27FC236}">
                  <a16:creationId xmlns:a16="http://schemas.microsoft.com/office/drawing/2014/main" id="{62965521-2EFF-4BE9-866C-3D9369FA5C74}"/>
                </a:ext>
              </a:extLst>
            </p:cNvPr>
            <p:cNvSpPr/>
            <p:nvPr/>
          </p:nvSpPr>
          <p:spPr>
            <a:xfrm>
              <a:off x="9120000" y="5472311"/>
              <a:ext cx="574617" cy="580270"/>
            </a:xfrm>
            <a:custGeom>
              <a:avLst/>
              <a:gdLst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734726 w 3221102"/>
                <a:gd name="connsiteY22" fmla="*/ 869255 h 3221116"/>
                <a:gd name="connsiteX23" fmla="*/ 1956122 w 3221102"/>
                <a:gd name="connsiteY23" fmla="*/ 1110076 h 3221116"/>
                <a:gd name="connsiteX24" fmla="*/ 1973374 w 3221102"/>
                <a:gd name="connsiteY24" fmla="*/ 875315 h 3221116"/>
                <a:gd name="connsiteX25" fmla="*/ 2333414 w 3221102"/>
                <a:gd name="connsiteY25" fmla="*/ 875315 h 3221116"/>
                <a:gd name="connsiteX26" fmla="*/ 2324788 w 3221102"/>
                <a:gd name="connsiteY26" fmla="*/ 2054049 h 3221116"/>
                <a:gd name="connsiteX27" fmla="*/ 2661746 w 3221102"/>
                <a:gd name="connsiteY27" fmla="*/ 2179658 h 3221116"/>
                <a:gd name="connsiteX28" fmla="*/ 2691046 w 3221102"/>
                <a:gd name="connsiteY28" fmla="*/ 2188689 h 3221116"/>
                <a:gd name="connsiteX29" fmla="*/ 2667011 w 3221102"/>
                <a:gd name="connsiteY29" fmla="*/ 2175828 h 3221116"/>
                <a:gd name="connsiteX30" fmla="*/ 2332141 w 3221102"/>
                <a:gd name="connsiteY30" fmla="*/ 653899 h 3221116"/>
                <a:gd name="connsiteX31" fmla="*/ 776764 w 3221102"/>
                <a:gd name="connsiteY31" fmla="*/ 749845 h 3221116"/>
                <a:gd name="connsiteX32" fmla="*/ 631487 w 3221102"/>
                <a:gd name="connsiteY32" fmla="*/ 2301392 h 3221116"/>
                <a:gd name="connsiteX33" fmla="*/ 2142017 w 3221102"/>
                <a:gd name="connsiteY33" fmla="*/ 2684410 h 3221116"/>
                <a:gd name="connsiteX34" fmla="*/ 2324866 w 3221102"/>
                <a:gd name="connsiteY34" fmla="*/ 3053856 h 3221116"/>
                <a:gd name="connsiteX35" fmla="*/ 294693 w 3221102"/>
                <a:gd name="connsiteY35" fmla="*/ 2539075 h 3221116"/>
                <a:gd name="connsiteX36" fmla="*/ 489947 w 3221102"/>
                <a:gd name="connsiteY36" fmla="*/ 453774 h 3221116"/>
                <a:gd name="connsiteX37" fmla="*/ 1651152 w 3221102"/>
                <a:gd name="connsiteY37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91651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3004976 w 3221102"/>
                <a:gd name="connsiteY13" fmla="*/ 2356675 h 3221116"/>
                <a:gd name="connsiteX14" fmla="*/ 2585849 w 3221102"/>
                <a:gd name="connsiteY14" fmla="*/ 2588887 h 3221116"/>
                <a:gd name="connsiteX15" fmla="*/ 1973374 w 3221102"/>
                <a:gd name="connsiteY15" fmla="*/ 2195096 h 3221116"/>
                <a:gd name="connsiteX16" fmla="*/ 1390827 w 3221102"/>
                <a:gd name="connsiteY16" fmla="*/ 2527630 h 3221116"/>
                <a:gd name="connsiteX17" fmla="*/ 783896 w 3221102"/>
                <a:gd name="connsiteY17" fmla="*/ 1665044 h 3221116"/>
                <a:gd name="connsiteX18" fmla="*/ 1268509 w 3221102"/>
                <a:gd name="connsiteY18" fmla="*/ 819983 h 3221116"/>
                <a:gd name="connsiteX19" fmla="*/ 1328805 w 3221102"/>
                <a:gd name="connsiteY19" fmla="*/ 807930 h 3221116"/>
                <a:gd name="connsiteX20" fmla="*/ 1390827 w 3221102"/>
                <a:gd name="connsiteY20" fmla="*/ 802457 h 3221116"/>
                <a:gd name="connsiteX21" fmla="*/ 1462242 w 3221102"/>
                <a:gd name="connsiteY21" fmla="*/ 801708 h 3221116"/>
                <a:gd name="connsiteX22" fmla="*/ 1956122 w 3221102"/>
                <a:gd name="connsiteY22" fmla="*/ 1110076 h 3221116"/>
                <a:gd name="connsiteX23" fmla="*/ 1973374 w 3221102"/>
                <a:gd name="connsiteY23" fmla="*/ 875315 h 3221116"/>
                <a:gd name="connsiteX24" fmla="*/ 2333414 w 3221102"/>
                <a:gd name="connsiteY24" fmla="*/ 875315 h 3221116"/>
                <a:gd name="connsiteX25" fmla="*/ 2324788 w 3221102"/>
                <a:gd name="connsiteY25" fmla="*/ 2054049 h 3221116"/>
                <a:gd name="connsiteX26" fmla="*/ 2661746 w 3221102"/>
                <a:gd name="connsiteY26" fmla="*/ 2179658 h 3221116"/>
                <a:gd name="connsiteX27" fmla="*/ 2691046 w 3221102"/>
                <a:gd name="connsiteY27" fmla="*/ 2188689 h 3221116"/>
                <a:gd name="connsiteX28" fmla="*/ 2667011 w 3221102"/>
                <a:gd name="connsiteY28" fmla="*/ 2175828 h 3221116"/>
                <a:gd name="connsiteX29" fmla="*/ 2332141 w 3221102"/>
                <a:gd name="connsiteY29" fmla="*/ 653899 h 3221116"/>
                <a:gd name="connsiteX30" fmla="*/ 776764 w 3221102"/>
                <a:gd name="connsiteY30" fmla="*/ 749845 h 3221116"/>
                <a:gd name="connsiteX31" fmla="*/ 631487 w 3221102"/>
                <a:gd name="connsiteY31" fmla="*/ 2301392 h 3221116"/>
                <a:gd name="connsiteX32" fmla="*/ 2142017 w 3221102"/>
                <a:gd name="connsiteY32" fmla="*/ 2684410 h 3221116"/>
                <a:gd name="connsiteX33" fmla="*/ 2324866 w 3221102"/>
                <a:gd name="connsiteY33" fmla="*/ 3053856 h 3221116"/>
                <a:gd name="connsiteX34" fmla="*/ 294693 w 3221102"/>
                <a:gd name="connsiteY34" fmla="*/ 2539075 h 3221116"/>
                <a:gd name="connsiteX35" fmla="*/ 489947 w 3221102"/>
                <a:gd name="connsiteY35" fmla="*/ 453774 h 3221116"/>
                <a:gd name="connsiteX36" fmla="*/ 1651152 w 3221102"/>
                <a:gd name="connsiteY36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221102"/>
                <a:gd name="connsiteY0" fmla="*/ 2175617 h 3221116"/>
                <a:gd name="connsiteX1" fmla="*/ 2658205 w 3221102"/>
                <a:gd name="connsiteY1" fmla="*/ 2178566 h 3221116"/>
                <a:gd name="connsiteX2" fmla="*/ 2664630 w 3221102"/>
                <a:gd name="connsiteY2" fmla="*/ 2175617 h 3221116"/>
                <a:gd name="connsiteX3" fmla="*/ 1477043 w 3221102"/>
                <a:gd name="connsiteY3" fmla="*/ 1144372 h 3221116"/>
                <a:gd name="connsiteX4" fmla="*/ 1409070 w 3221102"/>
                <a:gd name="connsiteY4" fmla="*/ 1159393 h 3221116"/>
                <a:gd name="connsiteX5" fmla="*/ 1152384 w 3221102"/>
                <a:gd name="connsiteY5" fmla="*/ 1703728 h 3221116"/>
                <a:gd name="connsiteX6" fmla="*/ 1514013 w 3221102"/>
                <a:gd name="connsiteY6" fmla="*/ 2152290 h 3221116"/>
                <a:gd name="connsiteX7" fmla="*/ 1850815 w 3221102"/>
                <a:gd name="connsiteY7" fmla="*/ 1654259 h 3221116"/>
                <a:gd name="connsiteX8" fmla="*/ 1830467 w 3221102"/>
                <a:gd name="connsiteY8" fmla="*/ 1515986 h 3221116"/>
                <a:gd name="connsiteX9" fmla="*/ 1477043 w 3221102"/>
                <a:gd name="connsiteY9" fmla="*/ 1144372 h 3221116"/>
                <a:gd name="connsiteX10" fmla="*/ 1651152 w 3221102"/>
                <a:gd name="connsiteY10" fmla="*/ 501 h 3221116"/>
                <a:gd name="connsiteX11" fmla="*/ 2580395 w 3221102"/>
                <a:gd name="connsiteY11" fmla="*/ 324821 h 3221116"/>
                <a:gd name="connsiteX12" fmla="*/ 3030464 w 3221102"/>
                <a:gd name="connsiteY12" fmla="*/ 2370314 h 3221116"/>
                <a:gd name="connsiteX13" fmla="*/ 2585849 w 3221102"/>
                <a:gd name="connsiteY13" fmla="*/ 2588887 h 3221116"/>
                <a:gd name="connsiteX14" fmla="*/ 1973374 w 3221102"/>
                <a:gd name="connsiteY14" fmla="*/ 2195096 h 3221116"/>
                <a:gd name="connsiteX15" fmla="*/ 1390827 w 3221102"/>
                <a:gd name="connsiteY15" fmla="*/ 2527630 h 3221116"/>
                <a:gd name="connsiteX16" fmla="*/ 783896 w 3221102"/>
                <a:gd name="connsiteY16" fmla="*/ 1665044 h 3221116"/>
                <a:gd name="connsiteX17" fmla="*/ 1268509 w 3221102"/>
                <a:gd name="connsiteY17" fmla="*/ 819983 h 3221116"/>
                <a:gd name="connsiteX18" fmla="*/ 1328805 w 3221102"/>
                <a:gd name="connsiteY18" fmla="*/ 807930 h 3221116"/>
                <a:gd name="connsiteX19" fmla="*/ 1390827 w 3221102"/>
                <a:gd name="connsiteY19" fmla="*/ 802457 h 3221116"/>
                <a:gd name="connsiteX20" fmla="*/ 1462242 w 3221102"/>
                <a:gd name="connsiteY20" fmla="*/ 801708 h 3221116"/>
                <a:gd name="connsiteX21" fmla="*/ 1956122 w 3221102"/>
                <a:gd name="connsiteY21" fmla="*/ 1110076 h 3221116"/>
                <a:gd name="connsiteX22" fmla="*/ 1973374 w 3221102"/>
                <a:gd name="connsiteY22" fmla="*/ 875315 h 3221116"/>
                <a:gd name="connsiteX23" fmla="*/ 2333414 w 3221102"/>
                <a:gd name="connsiteY23" fmla="*/ 875315 h 3221116"/>
                <a:gd name="connsiteX24" fmla="*/ 2324788 w 3221102"/>
                <a:gd name="connsiteY24" fmla="*/ 2054049 h 3221116"/>
                <a:gd name="connsiteX25" fmla="*/ 2661746 w 3221102"/>
                <a:gd name="connsiteY25" fmla="*/ 2179658 h 3221116"/>
                <a:gd name="connsiteX26" fmla="*/ 2691046 w 3221102"/>
                <a:gd name="connsiteY26" fmla="*/ 2188689 h 3221116"/>
                <a:gd name="connsiteX27" fmla="*/ 2667011 w 3221102"/>
                <a:gd name="connsiteY27" fmla="*/ 2175828 h 3221116"/>
                <a:gd name="connsiteX28" fmla="*/ 2332141 w 3221102"/>
                <a:gd name="connsiteY28" fmla="*/ 653899 h 3221116"/>
                <a:gd name="connsiteX29" fmla="*/ 776764 w 3221102"/>
                <a:gd name="connsiteY29" fmla="*/ 749845 h 3221116"/>
                <a:gd name="connsiteX30" fmla="*/ 631487 w 3221102"/>
                <a:gd name="connsiteY30" fmla="*/ 2301392 h 3221116"/>
                <a:gd name="connsiteX31" fmla="*/ 2142017 w 3221102"/>
                <a:gd name="connsiteY31" fmla="*/ 2684410 h 3221116"/>
                <a:gd name="connsiteX32" fmla="*/ 2324866 w 3221102"/>
                <a:gd name="connsiteY32" fmla="*/ 3053856 h 3221116"/>
                <a:gd name="connsiteX33" fmla="*/ 294693 w 3221102"/>
                <a:gd name="connsiteY33" fmla="*/ 2539075 h 3221116"/>
                <a:gd name="connsiteX34" fmla="*/ 489947 w 3221102"/>
                <a:gd name="connsiteY34" fmla="*/ 453774 h 3221116"/>
                <a:gd name="connsiteX35" fmla="*/ 1651152 w 3221102"/>
                <a:gd name="connsiteY35" fmla="*/ 501 h 3221116"/>
                <a:gd name="connsiteX0" fmla="*/ 2664630 w 3151233"/>
                <a:gd name="connsiteY0" fmla="*/ 2175617 h 3221116"/>
                <a:gd name="connsiteX1" fmla="*/ 2658205 w 3151233"/>
                <a:gd name="connsiteY1" fmla="*/ 2178566 h 3221116"/>
                <a:gd name="connsiteX2" fmla="*/ 2664630 w 3151233"/>
                <a:gd name="connsiteY2" fmla="*/ 2175617 h 3221116"/>
                <a:gd name="connsiteX3" fmla="*/ 1477043 w 3151233"/>
                <a:gd name="connsiteY3" fmla="*/ 1144372 h 3221116"/>
                <a:gd name="connsiteX4" fmla="*/ 1409070 w 3151233"/>
                <a:gd name="connsiteY4" fmla="*/ 1159393 h 3221116"/>
                <a:gd name="connsiteX5" fmla="*/ 1152384 w 3151233"/>
                <a:gd name="connsiteY5" fmla="*/ 1703728 h 3221116"/>
                <a:gd name="connsiteX6" fmla="*/ 1514013 w 3151233"/>
                <a:gd name="connsiteY6" fmla="*/ 2152290 h 3221116"/>
                <a:gd name="connsiteX7" fmla="*/ 1850815 w 3151233"/>
                <a:gd name="connsiteY7" fmla="*/ 1654259 h 3221116"/>
                <a:gd name="connsiteX8" fmla="*/ 1830467 w 3151233"/>
                <a:gd name="connsiteY8" fmla="*/ 1515986 h 3221116"/>
                <a:gd name="connsiteX9" fmla="*/ 1477043 w 3151233"/>
                <a:gd name="connsiteY9" fmla="*/ 1144372 h 3221116"/>
                <a:gd name="connsiteX10" fmla="*/ 1651152 w 3151233"/>
                <a:gd name="connsiteY10" fmla="*/ 501 h 3221116"/>
                <a:gd name="connsiteX11" fmla="*/ 2580395 w 3151233"/>
                <a:gd name="connsiteY11" fmla="*/ 324821 h 3221116"/>
                <a:gd name="connsiteX12" fmla="*/ 3030464 w 3151233"/>
                <a:gd name="connsiteY12" fmla="*/ 2249544 h 3221116"/>
                <a:gd name="connsiteX13" fmla="*/ 2585849 w 3151233"/>
                <a:gd name="connsiteY13" fmla="*/ 2588887 h 3221116"/>
                <a:gd name="connsiteX14" fmla="*/ 1973374 w 3151233"/>
                <a:gd name="connsiteY14" fmla="*/ 2195096 h 3221116"/>
                <a:gd name="connsiteX15" fmla="*/ 1390827 w 3151233"/>
                <a:gd name="connsiteY15" fmla="*/ 2527630 h 3221116"/>
                <a:gd name="connsiteX16" fmla="*/ 783896 w 3151233"/>
                <a:gd name="connsiteY16" fmla="*/ 1665044 h 3221116"/>
                <a:gd name="connsiteX17" fmla="*/ 1268509 w 3151233"/>
                <a:gd name="connsiteY17" fmla="*/ 819983 h 3221116"/>
                <a:gd name="connsiteX18" fmla="*/ 1328805 w 3151233"/>
                <a:gd name="connsiteY18" fmla="*/ 807930 h 3221116"/>
                <a:gd name="connsiteX19" fmla="*/ 1390827 w 3151233"/>
                <a:gd name="connsiteY19" fmla="*/ 802457 h 3221116"/>
                <a:gd name="connsiteX20" fmla="*/ 1462242 w 3151233"/>
                <a:gd name="connsiteY20" fmla="*/ 801708 h 3221116"/>
                <a:gd name="connsiteX21" fmla="*/ 1956122 w 3151233"/>
                <a:gd name="connsiteY21" fmla="*/ 1110076 h 3221116"/>
                <a:gd name="connsiteX22" fmla="*/ 1973374 w 3151233"/>
                <a:gd name="connsiteY22" fmla="*/ 875315 h 3221116"/>
                <a:gd name="connsiteX23" fmla="*/ 2333414 w 3151233"/>
                <a:gd name="connsiteY23" fmla="*/ 875315 h 3221116"/>
                <a:gd name="connsiteX24" fmla="*/ 2324788 w 3151233"/>
                <a:gd name="connsiteY24" fmla="*/ 2054049 h 3221116"/>
                <a:gd name="connsiteX25" fmla="*/ 2661746 w 3151233"/>
                <a:gd name="connsiteY25" fmla="*/ 2179658 h 3221116"/>
                <a:gd name="connsiteX26" fmla="*/ 2691046 w 3151233"/>
                <a:gd name="connsiteY26" fmla="*/ 2188689 h 3221116"/>
                <a:gd name="connsiteX27" fmla="*/ 2667011 w 3151233"/>
                <a:gd name="connsiteY27" fmla="*/ 2175828 h 3221116"/>
                <a:gd name="connsiteX28" fmla="*/ 2332141 w 3151233"/>
                <a:gd name="connsiteY28" fmla="*/ 653899 h 3221116"/>
                <a:gd name="connsiteX29" fmla="*/ 776764 w 3151233"/>
                <a:gd name="connsiteY29" fmla="*/ 749845 h 3221116"/>
                <a:gd name="connsiteX30" fmla="*/ 631487 w 3151233"/>
                <a:gd name="connsiteY30" fmla="*/ 2301392 h 3221116"/>
                <a:gd name="connsiteX31" fmla="*/ 2142017 w 3151233"/>
                <a:gd name="connsiteY31" fmla="*/ 2684410 h 3221116"/>
                <a:gd name="connsiteX32" fmla="*/ 2324866 w 3151233"/>
                <a:gd name="connsiteY32" fmla="*/ 3053856 h 3221116"/>
                <a:gd name="connsiteX33" fmla="*/ 294693 w 3151233"/>
                <a:gd name="connsiteY33" fmla="*/ 2539075 h 3221116"/>
                <a:gd name="connsiteX34" fmla="*/ 489947 w 3151233"/>
                <a:gd name="connsiteY34" fmla="*/ 453774 h 3221116"/>
                <a:gd name="connsiteX35" fmla="*/ 1651152 w 3151233"/>
                <a:gd name="connsiteY35" fmla="*/ 501 h 3221116"/>
                <a:gd name="connsiteX0" fmla="*/ 2664630 w 3161851"/>
                <a:gd name="connsiteY0" fmla="*/ 2175617 h 3221116"/>
                <a:gd name="connsiteX1" fmla="*/ 2658205 w 3161851"/>
                <a:gd name="connsiteY1" fmla="*/ 2178566 h 3221116"/>
                <a:gd name="connsiteX2" fmla="*/ 2664630 w 3161851"/>
                <a:gd name="connsiteY2" fmla="*/ 2175617 h 3221116"/>
                <a:gd name="connsiteX3" fmla="*/ 1477043 w 3161851"/>
                <a:gd name="connsiteY3" fmla="*/ 1144372 h 3221116"/>
                <a:gd name="connsiteX4" fmla="*/ 1409070 w 3161851"/>
                <a:gd name="connsiteY4" fmla="*/ 1159393 h 3221116"/>
                <a:gd name="connsiteX5" fmla="*/ 1152384 w 3161851"/>
                <a:gd name="connsiteY5" fmla="*/ 1703728 h 3221116"/>
                <a:gd name="connsiteX6" fmla="*/ 1514013 w 3161851"/>
                <a:gd name="connsiteY6" fmla="*/ 2152290 h 3221116"/>
                <a:gd name="connsiteX7" fmla="*/ 1850815 w 3161851"/>
                <a:gd name="connsiteY7" fmla="*/ 1654259 h 3221116"/>
                <a:gd name="connsiteX8" fmla="*/ 1830467 w 3161851"/>
                <a:gd name="connsiteY8" fmla="*/ 1515986 h 3221116"/>
                <a:gd name="connsiteX9" fmla="*/ 1477043 w 3161851"/>
                <a:gd name="connsiteY9" fmla="*/ 1144372 h 3221116"/>
                <a:gd name="connsiteX10" fmla="*/ 1651152 w 3161851"/>
                <a:gd name="connsiteY10" fmla="*/ 501 h 3221116"/>
                <a:gd name="connsiteX11" fmla="*/ 2580395 w 3161851"/>
                <a:gd name="connsiteY11" fmla="*/ 324821 h 3221116"/>
                <a:gd name="connsiteX12" fmla="*/ 3030464 w 3161851"/>
                <a:gd name="connsiteY12" fmla="*/ 2249544 h 3221116"/>
                <a:gd name="connsiteX13" fmla="*/ 2585849 w 3161851"/>
                <a:gd name="connsiteY13" fmla="*/ 2588887 h 3221116"/>
                <a:gd name="connsiteX14" fmla="*/ 1973374 w 3161851"/>
                <a:gd name="connsiteY14" fmla="*/ 2195096 h 3221116"/>
                <a:gd name="connsiteX15" fmla="*/ 1390827 w 3161851"/>
                <a:gd name="connsiteY15" fmla="*/ 2527630 h 3221116"/>
                <a:gd name="connsiteX16" fmla="*/ 783896 w 3161851"/>
                <a:gd name="connsiteY16" fmla="*/ 1665044 h 3221116"/>
                <a:gd name="connsiteX17" fmla="*/ 1268509 w 3161851"/>
                <a:gd name="connsiteY17" fmla="*/ 819983 h 3221116"/>
                <a:gd name="connsiteX18" fmla="*/ 1328805 w 3161851"/>
                <a:gd name="connsiteY18" fmla="*/ 807930 h 3221116"/>
                <a:gd name="connsiteX19" fmla="*/ 1390827 w 3161851"/>
                <a:gd name="connsiteY19" fmla="*/ 802457 h 3221116"/>
                <a:gd name="connsiteX20" fmla="*/ 1462242 w 3161851"/>
                <a:gd name="connsiteY20" fmla="*/ 801708 h 3221116"/>
                <a:gd name="connsiteX21" fmla="*/ 1956122 w 3161851"/>
                <a:gd name="connsiteY21" fmla="*/ 1110076 h 3221116"/>
                <a:gd name="connsiteX22" fmla="*/ 1973374 w 3161851"/>
                <a:gd name="connsiteY22" fmla="*/ 875315 h 3221116"/>
                <a:gd name="connsiteX23" fmla="*/ 2333414 w 3161851"/>
                <a:gd name="connsiteY23" fmla="*/ 875315 h 3221116"/>
                <a:gd name="connsiteX24" fmla="*/ 2324788 w 3161851"/>
                <a:gd name="connsiteY24" fmla="*/ 2054049 h 3221116"/>
                <a:gd name="connsiteX25" fmla="*/ 2661746 w 3161851"/>
                <a:gd name="connsiteY25" fmla="*/ 2179658 h 3221116"/>
                <a:gd name="connsiteX26" fmla="*/ 2691046 w 3161851"/>
                <a:gd name="connsiteY26" fmla="*/ 2188689 h 3221116"/>
                <a:gd name="connsiteX27" fmla="*/ 2667011 w 3161851"/>
                <a:gd name="connsiteY27" fmla="*/ 2175828 h 3221116"/>
                <a:gd name="connsiteX28" fmla="*/ 2332141 w 3161851"/>
                <a:gd name="connsiteY28" fmla="*/ 653899 h 3221116"/>
                <a:gd name="connsiteX29" fmla="*/ 776764 w 3161851"/>
                <a:gd name="connsiteY29" fmla="*/ 749845 h 3221116"/>
                <a:gd name="connsiteX30" fmla="*/ 631487 w 3161851"/>
                <a:gd name="connsiteY30" fmla="*/ 2301392 h 3221116"/>
                <a:gd name="connsiteX31" fmla="*/ 2142017 w 3161851"/>
                <a:gd name="connsiteY31" fmla="*/ 2684410 h 3221116"/>
                <a:gd name="connsiteX32" fmla="*/ 2324866 w 3161851"/>
                <a:gd name="connsiteY32" fmla="*/ 3053856 h 3221116"/>
                <a:gd name="connsiteX33" fmla="*/ 294693 w 3161851"/>
                <a:gd name="connsiteY33" fmla="*/ 2539075 h 3221116"/>
                <a:gd name="connsiteX34" fmla="*/ 489947 w 3161851"/>
                <a:gd name="connsiteY34" fmla="*/ 453774 h 3221116"/>
                <a:gd name="connsiteX35" fmla="*/ 1651152 w 3161851"/>
                <a:gd name="connsiteY35" fmla="*/ 501 h 3221116"/>
                <a:gd name="connsiteX0" fmla="*/ 2664630 w 3182629"/>
                <a:gd name="connsiteY0" fmla="*/ 2175617 h 3221116"/>
                <a:gd name="connsiteX1" fmla="*/ 2658205 w 3182629"/>
                <a:gd name="connsiteY1" fmla="*/ 2178566 h 3221116"/>
                <a:gd name="connsiteX2" fmla="*/ 2664630 w 3182629"/>
                <a:gd name="connsiteY2" fmla="*/ 2175617 h 3221116"/>
                <a:gd name="connsiteX3" fmla="*/ 1477043 w 3182629"/>
                <a:gd name="connsiteY3" fmla="*/ 1144372 h 3221116"/>
                <a:gd name="connsiteX4" fmla="*/ 1409070 w 3182629"/>
                <a:gd name="connsiteY4" fmla="*/ 1159393 h 3221116"/>
                <a:gd name="connsiteX5" fmla="*/ 1152384 w 3182629"/>
                <a:gd name="connsiteY5" fmla="*/ 1703728 h 3221116"/>
                <a:gd name="connsiteX6" fmla="*/ 1514013 w 3182629"/>
                <a:gd name="connsiteY6" fmla="*/ 2152290 h 3221116"/>
                <a:gd name="connsiteX7" fmla="*/ 1850815 w 3182629"/>
                <a:gd name="connsiteY7" fmla="*/ 1654259 h 3221116"/>
                <a:gd name="connsiteX8" fmla="*/ 1830467 w 3182629"/>
                <a:gd name="connsiteY8" fmla="*/ 1515986 h 3221116"/>
                <a:gd name="connsiteX9" fmla="*/ 1477043 w 3182629"/>
                <a:gd name="connsiteY9" fmla="*/ 1144372 h 3221116"/>
                <a:gd name="connsiteX10" fmla="*/ 1651152 w 3182629"/>
                <a:gd name="connsiteY10" fmla="*/ 501 h 3221116"/>
                <a:gd name="connsiteX11" fmla="*/ 2580395 w 3182629"/>
                <a:gd name="connsiteY11" fmla="*/ 324821 h 3221116"/>
                <a:gd name="connsiteX12" fmla="*/ 3030464 w 3182629"/>
                <a:gd name="connsiteY12" fmla="*/ 2249544 h 3221116"/>
                <a:gd name="connsiteX13" fmla="*/ 2585849 w 3182629"/>
                <a:gd name="connsiteY13" fmla="*/ 2588887 h 3221116"/>
                <a:gd name="connsiteX14" fmla="*/ 1973374 w 3182629"/>
                <a:gd name="connsiteY14" fmla="*/ 2195096 h 3221116"/>
                <a:gd name="connsiteX15" fmla="*/ 1390827 w 3182629"/>
                <a:gd name="connsiteY15" fmla="*/ 2527630 h 3221116"/>
                <a:gd name="connsiteX16" fmla="*/ 783896 w 3182629"/>
                <a:gd name="connsiteY16" fmla="*/ 1665044 h 3221116"/>
                <a:gd name="connsiteX17" fmla="*/ 1268509 w 3182629"/>
                <a:gd name="connsiteY17" fmla="*/ 819983 h 3221116"/>
                <a:gd name="connsiteX18" fmla="*/ 1328805 w 3182629"/>
                <a:gd name="connsiteY18" fmla="*/ 807930 h 3221116"/>
                <a:gd name="connsiteX19" fmla="*/ 1390827 w 3182629"/>
                <a:gd name="connsiteY19" fmla="*/ 802457 h 3221116"/>
                <a:gd name="connsiteX20" fmla="*/ 1462242 w 3182629"/>
                <a:gd name="connsiteY20" fmla="*/ 801708 h 3221116"/>
                <a:gd name="connsiteX21" fmla="*/ 1956122 w 3182629"/>
                <a:gd name="connsiteY21" fmla="*/ 1110076 h 3221116"/>
                <a:gd name="connsiteX22" fmla="*/ 1973374 w 3182629"/>
                <a:gd name="connsiteY22" fmla="*/ 875315 h 3221116"/>
                <a:gd name="connsiteX23" fmla="*/ 2333414 w 3182629"/>
                <a:gd name="connsiteY23" fmla="*/ 875315 h 3221116"/>
                <a:gd name="connsiteX24" fmla="*/ 2324788 w 3182629"/>
                <a:gd name="connsiteY24" fmla="*/ 2054049 h 3221116"/>
                <a:gd name="connsiteX25" fmla="*/ 2661746 w 3182629"/>
                <a:gd name="connsiteY25" fmla="*/ 2179658 h 3221116"/>
                <a:gd name="connsiteX26" fmla="*/ 2691046 w 3182629"/>
                <a:gd name="connsiteY26" fmla="*/ 2188689 h 3221116"/>
                <a:gd name="connsiteX27" fmla="*/ 2667011 w 3182629"/>
                <a:gd name="connsiteY27" fmla="*/ 2175828 h 3221116"/>
                <a:gd name="connsiteX28" fmla="*/ 2332141 w 3182629"/>
                <a:gd name="connsiteY28" fmla="*/ 653899 h 3221116"/>
                <a:gd name="connsiteX29" fmla="*/ 776764 w 3182629"/>
                <a:gd name="connsiteY29" fmla="*/ 749845 h 3221116"/>
                <a:gd name="connsiteX30" fmla="*/ 631487 w 3182629"/>
                <a:gd name="connsiteY30" fmla="*/ 2301392 h 3221116"/>
                <a:gd name="connsiteX31" fmla="*/ 2142017 w 3182629"/>
                <a:gd name="connsiteY31" fmla="*/ 2684410 h 3221116"/>
                <a:gd name="connsiteX32" fmla="*/ 2324866 w 3182629"/>
                <a:gd name="connsiteY32" fmla="*/ 3053856 h 3221116"/>
                <a:gd name="connsiteX33" fmla="*/ 294693 w 3182629"/>
                <a:gd name="connsiteY33" fmla="*/ 2539075 h 3221116"/>
                <a:gd name="connsiteX34" fmla="*/ 489947 w 3182629"/>
                <a:gd name="connsiteY34" fmla="*/ 453774 h 3221116"/>
                <a:gd name="connsiteX35" fmla="*/ 1651152 w 3182629"/>
                <a:gd name="connsiteY35" fmla="*/ 501 h 3221116"/>
                <a:gd name="connsiteX0" fmla="*/ 2664630 w 3189723"/>
                <a:gd name="connsiteY0" fmla="*/ 2175617 h 3221116"/>
                <a:gd name="connsiteX1" fmla="*/ 2658205 w 3189723"/>
                <a:gd name="connsiteY1" fmla="*/ 2178566 h 3221116"/>
                <a:gd name="connsiteX2" fmla="*/ 2664630 w 3189723"/>
                <a:gd name="connsiteY2" fmla="*/ 2175617 h 3221116"/>
                <a:gd name="connsiteX3" fmla="*/ 1477043 w 3189723"/>
                <a:gd name="connsiteY3" fmla="*/ 1144372 h 3221116"/>
                <a:gd name="connsiteX4" fmla="*/ 1409070 w 3189723"/>
                <a:gd name="connsiteY4" fmla="*/ 1159393 h 3221116"/>
                <a:gd name="connsiteX5" fmla="*/ 1152384 w 3189723"/>
                <a:gd name="connsiteY5" fmla="*/ 1703728 h 3221116"/>
                <a:gd name="connsiteX6" fmla="*/ 1514013 w 3189723"/>
                <a:gd name="connsiteY6" fmla="*/ 2152290 h 3221116"/>
                <a:gd name="connsiteX7" fmla="*/ 1850815 w 3189723"/>
                <a:gd name="connsiteY7" fmla="*/ 1654259 h 3221116"/>
                <a:gd name="connsiteX8" fmla="*/ 1830467 w 3189723"/>
                <a:gd name="connsiteY8" fmla="*/ 1515986 h 3221116"/>
                <a:gd name="connsiteX9" fmla="*/ 1477043 w 3189723"/>
                <a:gd name="connsiteY9" fmla="*/ 1144372 h 3221116"/>
                <a:gd name="connsiteX10" fmla="*/ 1651152 w 3189723"/>
                <a:gd name="connsiteY10" fmla="*/ 501 h 3221116"/>
                <a:gd name="connsiteX11" fmla="*/ 2580395 w 3189723"/>
                <a:gd name="connsiteY11" fmla="*/ 324821 h 3221116"/>
                <a:gd name="connsiteX12" fmla="*/ 3030464 w 3189723"/>
                <a:gd name="connsiteY12" fmla="*/ 2249544 h 3221116"/>
                <a:gd name="connsiteX13" fmla="*/ 2585849 w 3189723"/>
                <a:gd name="connsiteY13" fmla="*/ 2588887 h 3221116"/>
                <a:gd name="connsiteX14" fmla="*/ 1973374 w 3189723"/>
                <a:gd name="connsiteY14" fmla="*/ 2195096 h 3221116"/>
                <a:gd name="connsiteX15" fmla="*/ 1390827 w 3189723"/>
                <a:gd name="connsiteY15" fmla="*/ 2527630 h 3221116"/>
                <a:gd name="connsiteX16" fmla="*/ 783896 w 3189723"/>
                <a:gd name="connsiteY16" fmla="*/ 1665044 h 3221116"/>
                <a:gd name="connsiteX17" fmla="*/ 1268509 w 3189723"/>
                <a:gd name="connsiteY17" fmla="*/ 819983 h 3221116"/>
                <a:gd name="connsiteX18" fmla="*/ 1328805 w 3189723"/>
                <a:gd name="connsiteY18" fmla="*/ 807930 h 3221116"/>
                <a:gd name="connsiteX19" fmla="*/ 1390827 w 3189723"/>
                <a:gd name="connsiteY19" fmla="*/ 802457 h 3221116"/>
                <a:gd name="connsiteX20" fmla="*/ 1462242 w 3189723"/>
                <a:gd name="connsiteY20" fmla="*/ 801708 h 3221116"/>
                <a:gd name="connsiteX21" fmla="*/ 1956122 w 3189723"/>
                <a:gd name="connsiteY21" fmla="*/ 1110076 h 3221116"/>
                <a:gd name="connsiteX22" fmla="*/ 1973374 w 3189723"/>
                <a:gd name="connsiteY22" fmla="*/ 875315 h 3221116"/>
                <a:gd name="connsiteX23" fmla="*/ 2333414 w 3189723"/>
                <a:gd name="connsiteY23" fmla="*/ 875315 h 3221116"/>
                <a:gd name="connsiteX24" fmla="*/ 2324788 w 3189723"/>
                <a:gd name="connsiteY24" fmla="*/ 2054049 h 3221116"/>
                <a:gd name="connsiteX25" fmla="*/ 2661746 w 3189723"/>
                <a:gd name="connsiteY25" fmla="*/ 2179658 h 3221116"/>
                <a:gd name="connsiteX26" fmla="*/ 2691046 w 3189723"/>
                <a:gd name="connsiteY26" fmla="*/ 2188689 h 3221116"/>
                <a:gd name="connsiteX27" fmla="*/ 2667011 w 3189723"/>
                <a:gd name="connsiteY27" fmla="*/ 2175828 h 3221116"/>
                <a:gd name="connsiteX28" fmla="*/ 2332141 w 3189723"/>
                <a:gd name="connsiteY28" fmla="*/ 653899 h 3221116"/>
                <a:gd name="connsiteX29" fmla="*/ 776764 w 3189723"/>
                <a:gd name="connsiteY29" fmla="*/ 749845 h 3221116"/>
                <a:gd name="connsiteX30" fmla="*/ 631487 w 3189723"/>
                <a:gd name="connsiteY30" fmla="*/ 2301392 h 3221116"/>
                <a:gd name="connsiteX31" fmla="*/ 2142017 w 3189723"/>
                <a:gd name="connsiteY31" fmla="*/ 2684410 h 3221116"/>
                <a:gd name="connsiteX32" fmla="*/ 2324866 w 3189723"/>
                <a:gd name="connsiteY32" fmla="*/ 3053856 h 3221116"/>
                <a:gd name="connsiteX33" fmla="*/ 294693 w 3189723"/>
                <a:gd name="connsiteY33" fmla="*/ 2539075 h 3221116"/>
                <a:gd name="connsiteX34" fmla="*/ 489947 w 3189723"/>
                <a:gd name="connsiteY34" fmla="*/ 453774 h 3221116"/>
                <a:gd name="connsiteX35" fmla="*/ 1651152 w 3189723"/>
                <a:gd name="connsiteY35" fmla="*/ 501 h 3221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189723" h="3221116">
                  <a:moveTo>
                    <a:pt x="2664630" y="2175617"/>
                  </a:moveTo>
                  <a:lnTo>
                    <a:pt x="2658205" y="2178566"/>
                  </a:lnTo>
                  <a:cubicBezTo>
                    <a:pt x="2662222" y="2175972"/>
                    <a:pt x="2664284" y="2175096"/>
                    <a:pt x="2664630" y="2175617"/>
                  </a:cubicBezTo>
                  <a:close/>
                  <a:moveTo>
                    <a:pt x="1477043" y="1144372"/>
                  </a:moveTo>
                  <a:lnTo>
                    <a:pt x="1409070" y="1159393"/>
                  </a:lnTo>
                  <a:cubicBezTo>
                    <a:pt x="1167974" y="1216277"/>
                    <a:pt x="1134894" y="1538245"/>
                    <a:pt x="1152384" y="1703728"/>
                  </a:cubicBezTo>
                  <a:cubicBezTo>
                    <a:pt x="1169874" y="1869211"/>
                    <a:pt x="1272747" y="2156947"/>
                    <a:pt x="1514013" y="2152290"/>
                  </a:cubicBezTo>
                  <a:cubicBezTo>
                    <a:pt x="1680659" y="2149073"/>
                    <a:pt x="1865876" y="1940767"/>
                    <a:pt x="1850815" y="1654259"/>
                  </a:cubicBezTo>
                  <a:cubicBezTo>
                    <a:pt x="1844015" y="1608142"/>
                    <a:pt x="1837162" y="1561942"/>
                    <a:pt x="1830467" y="1515986"/>
                  </a:cubicBezTo>
                  <a:cubicBezTo>
                    <a:pt x="1779361" y="1292438"/>
                    <a:pt x="1635542" y="1134285"/>
                    <a:pt x="1477043" y="1144372"/>
                  </a:cubicBezTo>
                  <a:close/>
                  <a:moveTo>
                    <a:pt x="1651152" y="501"/>
                  </a:moveTo>
                  <a:cubicBezTo>
                    <a:pt x="1977584" y="8635"/>
                    <a:pt x="2235425" y="52153"/>
                    <a:pt x="2580395" y="324821"/>
                  </a:cubicBezTo>
                  <a:cubicBezTo>
                    <a:pt x="3000061" y="656529"/>
                    <a:pt x="3430704" y="1549940"/>
                    <a:pt x="3030464" y="2249544"/>
                  </a:cubicBezTo>
                  <a:cubicBezTo>
                    <a:pt x="2882259" y="2451798"/>
                    <a:pt x="2785813" y="2507403"/>
                    <a:pt x="2585849" y="2588887"/>
                  </a:cubicBezTo>
                  <a:cubicBezTo>
                    <a:pt x="2194785" y="2615774"/>
                    <a:pt x="1984876" y="2478759"/>
                    <a:pt x="1973374" y="2195096"/>
                  </a:cubicBezTo>
                  <a:cubicBezTo>
                    <a:pt x="1841986" y="2496540"/>
                    <a:pt x="1610941" y="2555551"/>
                    <a:pt x="1390827" y="2527630"/>
                  </a:cubicBezTo>
                  <a:cubicBezTo>
                    <a:pt x="1131071" y="2494680"/>
                    <a:pt x="853863" y="2136270"/>
                    <a:pt x="783896" y="1665044"/>
                  </a:cubicBezTo>
                  <a:cubicBezTo>
                    <a:pt x="715204" y="1202409"/>
                    <a:pt x="991941" y="900416"/>
                    <a:pt x="1268509" y="819983"/>
                  </a:cubicBezTo>
                  <a:cubicBezTo>
                    <a:pt x="1288264" y="814237"/>
                    <a:pt x="1308391" y="810536"/>
                    <a:pt x="1328805" y="807930"/>
                  </a:cubicBezTo>
                  <a:cubicBezTo>
                    <a:pt x="1349219" y="805325"/>
                    <a:pt x="1369921" y="803817"/>
                    <a:pt x="1390827" y="802457"/>
                  </a:cubicBezTo>
                  <a:cubicBezTo>
                    <a:pt x="1416795" y="800769"/>
                    <a:pt x="1355770" y="788713"/>
                    <a:pt x="1462242" y="801708"/>
                  </a:cubicBezTo>
                  <a:cubicBezTo>
                    <a:pt x="1599590" y="818472"/>
                    <a:pt x="1776043" y="890774"/>
                    <a:pt x="1956122" y="1110076"/>
                  </a:cubicBezTo>
                  <a:lnTo>
                    <a:pt x="1973374" y="875315"/>
                  </a:lnTo>
                  <a:lnTo>
                    <a:pt x="2333414" y="875315"/>
                  </a:lnTo>
                  <a:cubicBezTo>
                    <a:pt x="2330539" y="1325736"/>
                    <a:pt x="2327663" y="1603628"/>
                    <a:pt x="2324788" y="2054049"/>
                  </a:cubicBezTo>
                  <a:cubicBezTo>
                    <a:pt x="2290850" y="2479718"/>
                    <a:pt x="2627788" y="2217580"/>
                    <a:pt x="2661746" y="2179658"/>
                  </a:cubicBezTo>
                  <a:lnTo>
                    <a:pt x="2691046" y="2188689"/>
                  </a:lnTo>
                  <a:lnTo>
                    <a:pt x="2667011" y="2175828"/>
                  </a:lnTo>
                  <a:cubicBezTo>
                    <a:pt x="2945550" y="1655295"/>
                    <a:pt x="2803444" y="1009445"/>
                    <a:pt x="2332141" y="653899"/>
                  </a:cubicBezTo>
                  <a:cubicBezTo>
                    <a:pt x="1860838" y="298353"/>
                    <a:pt x="1200794" y="339069"/>
                    <a:pt x="776764" y="749845"/>
                  </a:cubicBezTo>
                  <a:cubicBezTo>
                    <a:pt x="352733" y="1160621"/>
                    <a:pt x="291083" y="1819040"/>
                    <a:pt x="631487" y="2301392"/>
                  </a:cubicBezTo>
                  <a:cubicBezTo>
                    <a:pt x="971891" y="2783745"/>
                    <a:pt x="1612904" y="2946283"/>
                    <a:pt x="2142017" y="2684410"/>
                  </a:cubicBezTo>
                  <a:lnTo>
                    <a:pt x="2324866" y="3053856"/>
                  </a:lnTo>
                  <a:cubicBezTo>
                    <a:pt x="1613730" y="3405817"/>
                    <a:pt x="752200" y="3187363"/>
                    <a:pt x="294693" y="2539075"/>
                  </a:cubicBezTo>
                  <a:cubicBezTo>
                    <a:pt x="-162814" y="1890787"/>
                    <a:pt x="-79956" y="1005863"/>
                    <a:pt x="489947" y="453774"/>
                  </a:cubicBezTo>
                  <a:cubicBezTo>
                    <a:pt x="810518" y="143225"/>
                    <a:pt x="1231454" y="-9956"/>
                    <a:pt x="1651152" y="501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050">
                <a:solidFill>
                  <a:schemeClr val="tx1"/>
                </a:solidFill>
              </a:endParaRPr>
            </a:p>
          </p:txBody>
        </p:sp>
        <p:grpSp>
          <p:nvGrpSpPr>
            <p:cNvPr id="106" name="Google Shape;10001;p74"/>
            <p:cNvGrpSpPr/>
            <p:nvPr/>
          </p:nvGrpSpPr>
          <p:grpSpPr>
            <a:xfrm>
              <a:off x="10882933" y="5417608"/>
              <a:ext cx="583830" cy="583829"/>
              <a:chOff x="-65145700" y="3727425"/>
              <a:chExt cx="317425" cy="317425"/>
            </a:xfrm>
            <a:grpFill/>
          </p:grpSpPr>
          <p:sp>
            <p:nvSpPr>
              <p:cNvPr id="107" name="Google Shape;10002;p74"/>
              <p:cNvSpPr/>
              <p:nvPr/>
            </p:nvSpPr>
            <p:spPr>
              <a:xfrm>
                <a:off x="-65145700" y="3769150"/>
                <a:ext cx="275675" cy="275700"/>
              </a:xfrm>
              <a:custGeom>
                <a:avLst/>
                <a:gdLst/>
                <a:ahLst/>
                <a:cxnLst/>
                <a:rect l="l" t="t" r="r" b="b"/>
                <a:pathLst>
                  <a:path w="11027" h="11028" extrusionOk="0">
                    <a:moveTo>
                      <a:pt x="5514" y="1"/>
                    </a:moveTo>
                    <a:cubicBezTo>
                      <a:pt x="2489" y="1"/>
                      <a:pt x="0" y="2458"/>
                      <a:pt x="0" y="5514"/>
                    </a:cubicBezTo>
                    <a:cubicBezTo>
                      <a:pt x="0" y="8539"/>
                      <a:pt x="2489" y="11027"/>
                      <a:pt x="5514" y="11027"/>
                    </a:cubicBezTo>
                    <a:cubicBezTo>
                      <a:pt x="8538" y="11027"/>
                      <a:pt x="11027" y="8539"/>
                      <a:pt x="11027" y="5514"/>
                    </a:cubicBezTo>
                    <a:cubicBezTo>
                      <a:pt x="11027" y="5294"/>
                      <a:pt x="10869" y="5105"/>
                      <a:pt x="10649" y="5105"/>
                    </a:cubicBezTo>
                    <a:lnTo>
                      <a:pt x="5955" y="5105"/>
                    </a:lnTo>
                    <a:lnTo>
                      <a:pt x="5955" y="410"/>
                    </a:lnTo>
                    <a:cubicBezTo>
                      <a:pt x="5955" y="190"/>
                      <a:pt x="5766" y="1"/>
                      <a:pt x="55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08" name="Google Shape;10003;p74"/>
              <p:cNvSpPr/>
              <p:nvPr/>
            </p:nvSpPr>
            <p:spPr>
              <a:xfrm>
                <a:off x="-64977150" y="3727425"/>
                <a:ext cx="148875" cy="147300"/>
              </a:xfrm>
              <a:custGeom>
                <a:avLst/>
                <a:gdLst/>
                <a:ahLst/>
                <a:cxnLst/>
                <a:rect l="l" t="t" r="r" b="b"/>
                <a:pathLst>
                  <a:path w="5955" h="5892" extrusionOk="0">
                    <a:moveTo>
                      <a:pt x="441" y="0"/>
                    </a:moveTo>
                    <a:cubicBezTo>
                      <a:pt x="189" y="0"/>
                      <a:pt x="0" y="158"/>
                      <a:pt x="0" y="378"/>
                    </a:cubicBezTo>
                    <a:lnTo>
                      <a:pt x="0" y="5513"/>
                    </a:lnTo>
                    <a:cubicBezTo>
                      <a:pt x="0" y="5702"/>
                      <a:pt x="189" y="5891"/>
                      <a:pt x="441" y="5891"/>
                    </a:cubicBezTo>
                    <a:lnTo>
                      <a:pt x="5514" y="5891"/>
                    </a:lnTo>
                    <a:cubicBezTo>
                      <a:pt x="5734" y="5891"/>
                      <a:pt x="5955" y="5702"/>
                      <a:pt x="5955" y="5513"/>
                    </a:cubicBezTo>
                    <a:cubicBezTo>
                      <a:pt x="5955" y="2489"/>
                      <a:pt x="3466" y="0"/>
                      <a:pt x="4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32" name="Google Shape;10027;p74"/>
            <p:cNvGrpSpPr/>
            <p:nvPr/>
          </p:nvGrpSpPr>
          <p:grpSpPr>
            <a:xfrm>
              <a:off x="5386424" y="3702820"/>
              <a:ext cx="558124" cy="508110"/>
              <a:chOff x="-61354875" y="3751050"/>
              <a:chExt cx="316650" cy="288275"/>
            </a:xfrm>
            <a:grpFill/>
          </p:grpSpPr>
          <p:sp>
            <p:nvSpPr>
              <p:cNvPr id="133" name="Google Shape;10028;p74"/>
              <p:cNvSpPr/>
              <p:nvPr/>
            </p:nvSpPr>
            <p:spPr>
              <a:xfrm>
                <a:off x="-61200500" y="3875475"/>
                <a:ext cx="41775" cy="41000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640" extrusionOk="0">
                    <a:moveTo>
                      <a:pt x="820" y="1"/>
                    </a:moveTo>
                    <a:cubicBezTo>
                      <a:pt x="379" y="1"/>
                      <a:pt x="1" y="348"/>
                      <a:pt x="1" y="820"/>
                    </a:cubicBezTo>
                    <a:cubicBezTo>
                      <a:pt x="1" y="1261"/>
                      <a:pt x="379" y="1639"/>
                      <a:pt x="820" y="1639"/>
                    </a:cubicBezTo>
                    <a:cubicBezTo>
                      <a:pt x="1292" y="1639"/>
                      <a:pt x="1670" y="1261"/>
                      <a:pt x="1670" y="820"/>
                    </a:cubicBezTo>
                    <a:cubicBezTo>
                      <a:pt x="1670" y="348"/>
                      <a:pt x="1292" y="1"/>
                      <a:pt x="82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4" name="Google Shape;10029;p74"/>
              <p:cNvSpPr/>
              <p:nvPr/>
            </p:nvSpPr>
            <p:spPr>
              <a:xfrm>
                <a:off x="-61293425" y="3813275"/>
                <a:ext cx="19297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7719" h="6617" extrusionOk="0">
                    <a:moveTo>
                      <a:pt x="6191" y="1260"/>
                    </a:moveTo>
                    <a:cubicBezTo>
                      <a:pt x="6301" y="1260"/>
                      <a:pt x="6411" y="1292"/>
                      <a:pt x="6490" y="1355"/>
                    </a:cubicBezTo>
                    <a:cubicBezTo>
                      <a:pt x="6648" y="1512"/>
                      <a:pt x="6648" y="1796"/>
                      <a:pt x="6490" y="1953"/>
                    </a:cubicBezTo>
                    <a:lnTo>
                      <a:pt x="5954" y="2457"/>
                    </a:lnTo>
                    <a:cubicBezTo>
                      <a:pt x="6112" y="2709"/>
                      <a:pt x="6207" y="3025"/>
                      <a:pt x="6207" y="3308"/>
                    </a:cubicBezTo>
                    <a:cubicBezTo>
                      <a:pt x="6207" y="3592"/>
                      <a:pt x="6112" y="3907"/>
                      <a:pt x="5954" y="4127"/>
                    </a:cubicBezTo>
                    <a:lnTo>
                      <a:pt x="6490" y="4631"/>
                    </a:lnTo>
                    <a:cubicBezTo>
                      <a:pt x="6648" y="4789"/>
                      <a:pt x="6648" y="5072"/>
                      <a:pt x="6490" y="5230"/>
                    </a:cubicBezTo>
                    <a:cubicBezTo>
                      <a:pt x="6396" y="5324"/>
                      <a:pt x="6270" y="5356"/>
                      <a:pt x="6207" y="5356"/>
                    </a:cubicBezTo>
                    <a:cubicBezTo>
                      <a:pt x="6080" y="5356"/>
                      <a:pt x="6017" y="5324"/>
                      <a:pt x="5923" y="5230"/>
                    </a:cubicBezTo>
                    <a:lnTo>
                      <a:pt x="5419" y="4726"/>
                    </a:lnTo>
                    <a:cubicBezTo>
                      <a:pt x="5167" y="4883"/>
                      <a:pt x="4852" y="4946"/>
                      <a:pt x="4600" y="4946"/>
                    </a:cubicBezTo>
                    <a:cubicBezTo>
                      <a:pt x="4316" y="4946"/>
                      <a:pt x="4001" y="4883"/>
                      <a:pt x="3749" y="4726"/>
                    </a:cubicBezTo>
                    <a:lnTo>
                      <a:pt x="3245" y="5230"/>
                    </a:lnTo>
                    <a:cubicBezTo>
                      <a:pt x="3182" y="5324"/>
                      <a:pt x="3056" y="5356"/>
                      <a:pt x="2961" y="5356"/>
                    </a:cubicBezTo>
                    <a:cubicBezTo>
                      <a:pt x="2835" y="5356"/>
                      <a:pt x="2772" y="5324"/>
                      <a:pt x="2709" y="5230"/>
                    </a:cubicBezTo>
                    <a:cubicBezTo>
                      <a:pt x="2552" y="5072"/>
                      <a:pt x="2552" y="4789"/>
                      <a:pt x="2709" y="4631"/>
                    </a:cubicBezTo>
                    <a:lnTo>
                      <a:pt x="3214" y="4127"/>
                    </a:lnTo>
                    <a:cubicBezTo>
                      <a:pt x="2961" y="3907"/>
                      <a:pt x="2898" y="3623"/>
                      <a:pt x="2898" y="3308"/>
                    </a:cubicBezTo>
                    <a:cubicBezTo>
                      <a:pt x="2898" y="2993"/>
                      <a:pt x="2961" y="2709"/>
                      <a:pt x="3119" y="2457"/>
                    </a:cubicBezTo>
                    <a:lnTo>
                      <a:pt x="2615" y="1953"/>
                    </a:lnTo>
                    <a:cubicBezTo>
                      <a:pt x="2457" y="1796"/>
                      <a:pt x="2457" y="1512"/>
                      <a:pt x="2615" y="1355"/>
                    </a:cubicBezTo>
                    <a:cubicBezTo>
                      <a:pt x="2694" y="1292"/>
                      <a:pt x="2804" y="1260"/>
                      <a:pt x="2914" y="1260"/>
                    </a:cubicBezTo>
                    <a:cubicBezTo>
                      <a:pt x="3025" y="1260"/>
                      <a:pt x="3135" y="1292"/>
                      <a:pt x="3214" y="1355"/>
                    </a:cubicBezTo>
                    <a:lnTo>
                      <a:pt x="3718" y="1890"/>
                    </a:lnTo>
                    <a:cubicBezTo>
                      <a:pt x="3970" y="1733"/>
                      <a:pt x="4253" y="1638"/>
                      <a:pt x="4537" y="1638"/>
                    </a:cubicBezTo>
                    <a:cubicBezTo>
                      <a:pt x="4820" y="1638"/>
                      <a:pt x="5135" y="1733"/>
                      <a:pt x="5387" y="1890"/>
                    </a:cubicBezTo>
                    <a:lnTo>
                      <a:pt x="5891" y="1355"/>
                    </a:lnTo>
                    <a:cubicBezTo>
                      <a:pt x="5970" y="1292"/>
                      <a:pt x="6080" y="1260"/>
                      <a:pt x="6191" y="1260"/>
                    </a:cubicBezTo>
                    <a:close/>
                    <a:moveTo>
                      <a:pt x="0" y="0"/>
                    </a:moveTo>
                    <a:lnTo>
                      <a:pt x="0" y="1260"/>
                    </a:lnTo>
                    <a:lnTo>
                      <a:pt x="851" y="1260"/>
                    </a:lnTo>
                    <a:cubicBezTo>
                      <a:pt x="1071" y="1260"/>
                      <a:pt x="1260" y="1449"/>
                      <a:pt x="1260" y="1638"/>
                    </a:cubicBezTo>
                    <a:cubicBezTo>
                      <a:pt x="1260" y="1859"/>
                      <a:pt x="1071" y="2079"/>
                      <a:pt x="851" y="2079"/>
                    </a:cubicBezTo>
                    <a:lnTo>
                      <a:pt x="0" y="2079"/>
                    </a:lnTo>
                    <a:lnTo>
                      <a:pt x="0" y="4568"/>
                    </a:lnTo>
                    <a:lnTo>
                      <a:pt x="851" y="4568"/>
                    </a:lnTo>
                    <a:cubicBezTo>
                      <a:pt x="1071" y="4568"/>
                      <a:pt x="1260" y="4757"/>
                      <a:pt x="1260" y="4946"/>
                    </a:cubicBezTo>
                    <a:cubicBezTo>
                      <a:pt x="1260" y="5198"/>
                      <a:pt x="1071" y="5387"/>
                      <a:pt x="851" y="5387"/>
                    </a:cubicBezTo>
                    <a:lnTo>
                      <a:pt x="0" y="5387"/>
                    </a:lnTo>
                    <a:lnTo>
                      <a:pt x="0" y="6616"/>
                    </a:lnTo>
                    <a:lnTo>
                      <a:pt x="7719" y="6616"/>
                    </a:lnTo>
                    <a:lnTo>
                      <a:pt x="7719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35" name="Google Shape;10030;p74"/>
              <p:cNvSpPr/>
              <p:nvPr/>
            </p:nvSpPr>
            <p:spPr>
              <a:xfrm>
                <a:off x="-61354875" y="3751050"/>
                <a:ext cx="316650" cy="288275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1531" extrusionOk="0">
                    <a:moveTo>
                      <a:pt x="10618" y="1701"/>
                    </a:moveTo>
                    <a:cubicBezTo>
                      <a:pt x="10870" y="1701"/>
                      <a:pt x="11027" y="1890"/>
                      <a:pt x="11027" y="2080"/>
                    </a:cubicBezTo>
                    <a:lnTo>
                      <a:pt x="11027" y="9546"/>
                    </a:lnTo>
                    <a:cubicBezTo>
                      <a:pt x="11027" y="9767"/>
                      <a:pt x="10807" y="9956"/>
                      <a:pt x="10618" y="9956"/>
                    </a:cubicBezTo>
                    <a:lnTo>
                      <a:pt x="2080" y="9956"/>
                    </a:lnTo>
                    <a:cubicBezTo>
                      <a:pt x="1828" y="9956"/>
                      <a:pt x="1670" y="9767"/>
                      <a:pt x="1670" y="9546"/>
                    </a:cubicBezTo>
                    <a:lnTo>
                      <a:pt x="1670" y="2080"/>
                    </a:lnTo>
                    <a:cubicBezTo>
                      <a:pt x="1670" y="1859"/>
                      <a:pt x="1891" y="1701"/>
                      <a:pt x="2080" y="1701"/>
                    </a:cubicBezTo>
                    <a:close/>
                    <a:moveTo>
                      <a:pt x="1198" y="0"/>
                    </a:moveTo>
                    <a:cubicBezTo>
                      <a:pt x="536" y="0"/>
                      <a:pt x="1" y="567"/>
                      <a:pt x="1" y="1229"/>
                    </a:cubicBezTo>
                    <a:lnTo>
                      <a:pt x="1" y="10334"/>
                    </a:lnTo>
                    <a:cubicBezTo>
                      <a:pt x="1" y="10995"/>
                      <a:pt x="536" y="11531"/>
                      <a:pt x="1198" y="11531"/>
                    </a:cubicBezTo>
                    <a:lnTo>
                      <a:pt x="11405" y="11531"/>
                    </a:lnTo>
                    <a:cubicBezTo>
                      <a:pt x="12067" y="11531"/>
                      <a:pt x="12666" y="10995"/>
                      <a:pt x="12666" y="10334"/>
                    </a:cubicBezTo>
                    <a:lnTo>
                      <a:pt x="12666" y="1260"/>
                    </a:lnTo>
                    <a:cubicBezTo>
                      <a:pt x="12666" y="567"/>
                      <a:pt x="12130" y="0"/>
                      <a:pt x="114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79" name="Google Shape;10074;p74"/>
            <p:cNvGrpSpPr/>
            <p:nvPr/>
          </p:nvGrpSpPr>
          <p:grpSpPr>
            <a:xfrm>
              <a:off x="6231395" y="3669063"/>
              <a:ext cx="558124" cy="547020"/>
              <a:chOff x="-60988625" y="3740800"/>
              <a:chExt cx="316650" cy="310350"/>
            </a:xfrm>
            <a:grpFill/>
          </p:grpSpPr>
          <p:sp>
            <p:nvSpPr>
              <p:cNvPr id="180" name="Google Shape;10075;p74"/>
              <p:cNvSpPr/>
              <p:nvPr/>
            </p:nvSpPr>
            <p:spPr>
              <a:xfrm>
                <a:off x="-60988625" y="3740800"/>
                <a:ext cx="311125" cy="310350"/>
              </a:xfrm>
              <a:custGeom>
                <a:avLst/>
                <a:gdLst/>
                <a:ahLst/>
                <a:cxnLst/>
                <a:rect l="l" t="t" r="r" b="b"/>
                <a:pathLst>
                  <a:path w="12445" h="12414" extrusionOk="0">
                    <a:moveTo>
                      <a:pt x="7026" y="1670"/>
                    </a:moveTo>
                    <a:cubicBezTo>
                      <a:pt x="7278" y="1670"/>
                      <a:pt x="7467" y="1859"/>
                      <a:pt x="7467" y="2111"/>
                    </a:cubicBezTo>
                    <a:cubicBezTo>
                      <a:pt x="7467" y="2332"/>
                      <a:pt x="7278" y="2490"/>
                      <a:pt x="7026" y="2490"/>
                    </a:cubicBezTo>
                    <a:lnTo>
                      <a:pt x="2080" y="2490"/>
                    </a:lnTo>
                    <a:cubicBezTo>
                      <a:pt x="1828" y="2490"/>
                      <a:pt x="1639" y="2300"/>
                      <a:pt x="1639" y="2111"/>
                    </a:cubicBezTo>
                    <a:cubicBezTo>
                      <a:pt x="1639" y="1828"/>
                      <a:pt x="1828" y="1670"/>
                      <a:pt x="2080" y="1670"/>
                    </a:cubicBezTo>
                    <a:close/>
                    <a:moveTo>
                      <a:pt x="7026" y="4159"/>
                    </a:moveTo>
                    <a:cubicBezTo>
                      <a:pt x="7278" y="4159"/>
                      <a:pt x="7467" y="4348"/>
                      <a:pt x="7467" y="4537"/>
                    </a:cubicBezTo>
                    <a:cubicBezTo>
                      <a:pt x="7467" y="4789"/>
                      <a:pt x="7278" y="4978"/>
                      <a:pt x="7026" y="4978"/>
                    </a:cubicBezTo>
                    <a:lnTo>
                      <a:pt x="2080" y="4978"/>
                    </a:lnTo>
                    <a:cubicBezTo>
                      <a:pt x="1828" y="4978"/>
                      <a:pt x="1639" y="4789"/>
                      <a:pt x="1639" y="4537"/>
                    </a:cubicBezTo>
                    <a:cubicBezTo>
                      <a:pt x="1639" y="4317"/>
                      <a:pt x="1828" y="4159"/>
                      <a:pt x="2080" y="4159"/>
                    </a:cubicBezTo>
                    <a:close/>
                    <a:moveTo>
                      <a:pt x="7026" y="6648"/>
                    </a:moveTo>
                    <a:cubicBezTo>
                      <a:pt x="7278" y="6648"/>
                      <a:pt x="7467" y="6837"/>
                      <a:pt x="7467" y="7058"/>
                    </a:cubicBezTo>
                    <a:cubicBezTo>
                      <a:pt x="7467" y="7310"/>
                      <a:pt x="7278" y="7467"/>
                      <a:pt x="7026" y="7467"/>
                    </a:cubicBezTo>
                    <a:lnTo>
                      <a:pt x="2080" y="7467"/>
                    </a:lnTo>
                    <a:cubicBezTo>
                      <a:pt x="1828" y="7467"/>
                      <a:pt x="1639" y="7278"/>
                      <a:pt x="1639" y="7058"/>
                    </a:cubicBezTo>
                    <a:cubicBezTo>
                      <a:pt x="1639" y="6806"/>
                      <a:pt x="1828" y="6648"/>
                      <a:pt x="2080" y="6648"/>
                    </a:cubicBezTo>
                    <a:close/>
                    <a:moveTo>
                      <a:pt x="7026" y="9106"/>
                    </a:moveTo>
                    <a:cubicBezTo>
                      <a:pt x="7278" y="9106"/>
                      <a:pt x="7467" y="9295"/>
                      <a:pt x="7467" y="9515"/>
                    </a:cubicBezTo>
                    <a:cubicBezTo>
                      <a:pt x="7467" y="9736"/>
                      <a:pt x="7278" y="9893"/>
                      <a:pt x="7026" y="9893"/>
                    </a:cubicBezTo>
                    <a:lnTo>
                      <a:pt x="2080" y="9893"/>
                    </a:lnTo>
                    <a:cubicBezTo>
                      <a:pt x="1828" y="9893"/>
                      <a:pt x="1639" y="9704"/>
                      <a:pt x="1639" y="9515"/>
                    </a:cubicBezTo>
                    <a:cubicBezTo>
                      <a:pt x="1639" y="9263"/>
                      <a:pt x="1828" y="9106"/>
                      <a:pt x="2080" y="9106"/>
                    </a:cubicBezTo>
                    <a:close/>
                    <a:moveTo>
                      <a:pt x="11500" y="10775"/>
                    </a:moveTo>
                    <a:cubicBezTo>
                      <a:pt x="11342" y="11248"/>
                      <a:pt x="10870" y="11594"/>
                      <a:pt x="10303" y="11594"/>
                    </a:cubicBezTo>
                    <a:cubicBezTo>
                      <a:pt x="9767" y="11594"/>
                      <a:pt x="9326" y="11248"/>
                      <a:pt x="9137" y="10775"/>
                    </a:cubicBezTo>
                    <a:close/>
                    <a:moveTo>
                      <a:pt x="1261" y="1"/>
                    </a:moveTo>
                    <a:cubicBezTo>
                      <a:pt x="568" y="1"/>
                      <a:pt x="32" y="568"/>
                      <a:pt x="32" y="1229"/>
                    </a:cubicBezTo>
                    <a:lnTo>
                      <a:pt x="32" y="10334"/>
                    </a:lnTo>
                    <a:cubicBezTo>
                      <a:pt x="0" y="11468"/>
                      <a:pt x="946" y="12414"/>
                      <a:pt x="2080" y="12414"/>
                    </a:cubicBezTo>
                    <a:lnTo>
                      <a:pt x="10334" y="12414"/>
                    </a:lnTo>
                    <a:cubicBezTo>
                      <a:pt x="11500" y="12414"/>
                      <a:pt x="12445" y="11468"/>
                      <a:pt x="12445" y="10334"/>
                    </a:cubicBezTo>
                    <a:cubicBezTo>
                      <a:pt x="12445" y="10082"/>
                      <a:pt x="12224" y="9893"/>
                      <a:pt x="12004" y="9893"/>
                    </a:cubicBezTo>
                    <a:lnTo>
                      <a:pt x="9074" y="9893"/>
                    </a:lnTo>
                    <a:lnTo>
                      <a:pt x="9074" y="1229"/>
                    </a:lnTo>
                    <a:cubicBezTo>
                      <a:pt x="9074" y="568"/>
                      <a:pt x="8538" y="1"/>
                      <a:pt x="78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1" name="Google Shape;10076;p74"/>
              <p:cNvSpPr/>
              <p:nvPr/>
            </p:nvSpPr>
            <p:spPr>
              <a:xfrm>
                <a:off x="-60742100" y="3920375"/>
                <a:ext cx="68550" cy="5517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2207" extrusionOk="0">
                    <a:moveTo>
                      <a:pt x="0" y="1"/>
                    </a:moveTo>
                    <a:lnTo>
                      <a:pt x="0" y="32"/>
                    </a:lnTo>
                    <a:lnTo>
                      <a:pt x="1009" y="1986"/>
                    </a:lnTo>
                    <a:cubicBezTo>
                      <a:pt x="1103" y="2080"/>
                      <a:pt x="1261" y="2206"/>
                      <a:pt x="1418" y="2206"/>
                    </a:cubicBezTo>
                    <a:cubicBezTo>
                      <a:pt x="1576" y="2206"/>
                      <a:pt x="1733" y="2143"/>
                      <a:pt x="1796" y="1986"/>
                    </a:cubicBezTo>
                    <a:lnTo>
                      <a:pt x="2741" y="32"/>
                    </a:lnTo>
                    <a:lnTo>
                      <a:pt x="274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82" name="Google Shape;10077;p74"/>
              <p:cNvSpPr/>
              <p:nvPr/>
            </p:nvSpPr>
            <p:spPr>
              <a:xfrm>
                <a:off x="-60740525" y="3741600"/>
                <a:ext cx="68550" cy="158325"/>
              </a:xfrm>
              <a:custGeom>
                <a:avLst/>
                <a:gdLst/>
                <a:ahLst/>
                <a:cxnLst/>
                <a:rect l="l" t="t" r="r" b="b"/>
                <a:pathLst>
                  <a:path w="2742" h="6333" extrusionOk="0">
                    <a:moveTo>
                      <a:pt x="1796" y="819"/>
                    </a:moveTo>
                    <a:cubicBezTo>
                      <a:pt x="1891" y="819"/>
                      <a:pt x="1922" y="882"/>
                      <a:pt x="1922" y="945"/>
                    </a:cubicBezTo>
                    <a:lnTo>
                      <a:pt x="1922" y="1638"/>
                    </a:lnTo>
                    <a:lnTo>
                      <a:pt x="820" y="1638"/>
                    </a:lnTo>
                    <a:lnTo>
                      <a:pt x="820" y="945"/>
                    </a:lnTo>
                    <a:cubicBezTo>
                      <a:pt x="820" y="851"/>
                      <a:pt x="883" y="819"/>
                      <a:pt x="977" y="819"/>
                    </a:cubicBezTo>
                    <a:close/>
                    <a:moveTo>
                      <a:pt x="977" y="0"/>
                    </a:moveTo>
                    <a:cubicBezTo>
                      <a:pt x="410" y="0"/>
                      <a:pt x="1" y="410"/>
                      <a:pt x="1" y="945"/>
                    </a:cubicBezTo>
                    <a:lnTo>
                      <a:pt x="1" y="6333"/>
                    </a:lnTo>
                    <a:lnTo>
                      <a:pt x="2741" y="6333"/>
                    </a:lnTo>
                    <a:lnTo>
                      <a:pt x="2741" y="945"/>
                    </a:lnTo>
                    <a:cubicBezTo>
                      <a:pt x="2741" y="410"/>
                      <a:pt x="2300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89" name="Google Shape;10084;p74"/>
            <p:cNvGrpSpPr/>
            <p:nvPr/>
          </p:nvGrpSpPr>
          <p:grpSpPr>
            <a:xfrm>
              <a:off x="9857793" y="3681088"/>
              <a:ext cx="511097" cy="494716"/>
              <a:chOff x="-59447250" y="3706150"/>
              <a:chExt cx="319000" cy="308775"/>
            </a:xfrm>
            <a:grpFill/>
          </p:grpSpPr>
          <p:sp>
            <p:nvSpPr>
              <p:cNvPr id="190" name="Google Shape;10085;p74"/>
              <p:cNvSpPr/>
              <p:nvPr/>
            </p:nvSpPr>
            <p:spPr>
              <a:xfrm>
                <a:off x="-59381875" y="3922750"/>
                <a:ext cx="79575" cy="29950"/>
              </a:xfrm>
              <a:custGeom>
                <a:avLst/>
                <a:gdLst/>
                <a:ahLst/>
                <a:cxnLst/>
                <a:rect l="l" t="t" r="r" b="b"/>
                <a:pathLst>
                  <a:path w="3183" h="1198" extrusionOk="0">
                    <a:moveTo>
                      <a:pt x="1607" y="0"/>
                    </a:moveTo>
                    <a:cubicBezTo>
                      <a:pt x="820" y="0"/>
                      <a:pt x="190" y="504"/>
                      <a:pt x="1" y="1197"/>
                    </a:cubicBezTo>
                    <a:lnTo>
                      <a:pt x="3183" y="1197"/>
                    </a:lnTo>
                    <a:cubicBezTo>
                      <a:pt x="3025" y="536"/>
                      <a:pt x="2363" y="0"/>
                      <a:pt x="160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1" name="Google Shape;10086;p74"/>
              <p:cNvSpPr/>
              <p:nvPr/>
            </p:nvSpPr>
            <p:spPr>
              <a:xfrm>
                <a:off x="-59364550" y="3861525"/>
                <a:ext cx="43350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734" h="1636" extrusionOk="0">
                    <a:moveTo>
                      <a:pt x="858" y="0"/>
                    </a:moveTo>
                    <a:cubicBezTo>
                      <a:pt x="784" y="0"/>
                      <a:pt x="707" y="8"/>
                      <a:pt x="631" y="23"/>
                    </a:cubicBezTo>
                    <a:cubicBezTo>
                      <a:pt x="347" y="118"/>
                      <a:pt x="127" y="307"/>
                      <a:pt x="95" y="590"/>
                    </a:cubicBezTo>
                    <a:cubicBezTo>
                      <a:pt x="1" y="906"/>
                      <a:pt x="95" y="1189"/>
                      <a:pt x="284" y="1410"/>
                    </a:cubicBezTo>
                    <a:cubicBezTo>
                      <a:pt x="446" y="1548"/>
                      <a:pt x="658" y="1636"/>
                      <a:pt x="871" y="1636"/>
                    </a:cubicBezTo>
                    <a:cubicBezTo>
                      <a:pt x="949" y="1636"/>
                      <a:pt x="1027" y="1624"/>
                      <a:pt x="1103" y="1599"/>
                    </a:cubicBezTo>
                    <a:cubicBezTo>
                      <a:pt x="1387" y="1536"/>
                      <a:pt x="1607" y="1347"/>
                      <a:pt x="1670" y="1063"/>
                    </a:cubicBezTo>
                    <a:cubicBezTo>
                      <a:pt x="1733" y="748"/>
                      <a:pt x="1670" y="464"/>
                      <a:pt x="1450" y="244"/>
                    </a:cubicBezTo>
                    <a:cubicBezTo>
                      <a:pt x="1307" y="77"/>
                      <a:pt x="1091" y="0"/>
                      <a:pt x="8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2" name="Google Shape;10087;p74"/>
              <p:cNvSpPr/>
              <p:nvPr/>
            </p:nvSpPr>
            <p:spPr>
              <a:xfrm>
                <a:off x="-59447250" y="3706150"/>
                <a:ext cx="319000" cy="308775"/>
              </a:xfrm>
              <a:custGeom>
                <a:avLst/>
                <a:gdLst/>
                <a:ahLst/>
                <a:cxnLst/>
                <a:rect l="l" t="t" r="r" b="b"/>
                <a:pathLst>
                  <a:path w="12760" h="12351" extrusionOk="0">
                    <a:moveTo>
                      <a:pt x="6428" y="820"/>
                    </a:moveTo>
                    <a:cubicBezTo>
                      <a:pt x="6900" y="820"/>
                      <a:pt x="7247" y="1166"/>
                      <a:pt x="7247" y="1639"/>
                    </a:cubicBezTo>
                    <a:lnTo>
                      <a:pt x="7247" y="4128"/>
                    </a:lnTo>
                    <a:lnTo>
                      <a:pt x="5609" y="4128"/>
                    </a:lnTo>
                    <a:lnTo>
                      <a:pt x="5609" y="1639"/>
                    </a:lnTo>
                    <a:cubicBezTo>
                      <a:pt x="5609" y="1166"/>
                      <a:pt x="5955" y="820"/>
                      <a:pt x="6428" y="820"/>
                    </a:cubicBezTo>
                    <a:close/>
                    <a:moveTo>
                      <a:pt x="10681" y="6616"/>
                    </a:moveTo>
                    <a:cubicBezTo>
                      <a:pt x="10901" y="6616"/>
                      <a:pt x="11059" y="6805"/>
                      <a:pt x="11059" y="6994"/>
                    </a:cubicBezTo>
                    <a:cubicBezTo>
                      <a:pt x="11122" y="7247"/>
                      <a:pt x="10901" y="7436"/>
                      <a:pt x="10681" y="7436"/>
                    </a:cubicBezTo>
                    <a:lnTo>
                      <a:pt x="8192" y="7436"/>
                    </a:lnTo>
                    <a:cubicBezTo>
                      <a:pt x="7971" y="7436"/>
                      <a:pt x="7751" y="7247"/>
                      <a:pt x="7751" y="6994"/>
                    </a:cubicBezTo>
                    <a:cubicBezTo>
                      <a:pt x="7751" y="6742"/>
                      <a:pt x="7971" y="6616"/>
                      <a:pt x="8192" y="6616"/>
                    </a:cubicBezTo>
                    <a:close/>
                    <a:moveTo>
                      <a:pt x="10681" y="8255"/>
                    </a:moveTo>
                    <a:cubicBezTo>
                      <a:pt x="10901" y="8255"/>
                      <a:pt x="11059" y="8444"/>
                      <a:pt x="11059" y="8696"/>
                    </a:cubicBezTo>
                    <a:cubicBezTo>
                      <a:pt x="11122" y="8885"/>
                      <a:pt x="10901" y="9074"/>
                      <a:pt x="10681" y="9074"/>
                    </a:cubicBezTo>
                    <a:lnTo>
                      <a:pt x="8192" y="9074"/>
                    </a:lnTo>
                    <a:cubicBezTo>
                      <a:pt x="7971" y="9074"/>
                      <a:pt x="7751" y="8885"/>
                      <a:pt x="7751" y="8696"/>
                    </a:cubicBezTo>
                    <a:cubicBezTo>
                      <a:pt x="7751" y="8444"/>
                      <a:pt x="7971" y="8255"/>
                      <a:pt x="8192" y="8255"/>
                    </a:cubicBezTo>
                    <a:close/>
                    <a:moveTo>
                      <a:pt x="4233" y="5360"/>
                    </a:moveTo>
                    <a:cubicBezTo>
                      <a:pt x="4671" y="5360"/>
                      <a:pt x="5082" y="5531"/>
                      <a:pt x="5388" y="5860"/>
                    </a:cubicBezTo>
                    <a:cubicBezTo>
                      <a:pt x="5829" y="6301"/>
                      <a:pt x="5987" y="6868"/>
                      <a:pt x="5829" y="7467"/>
                    </a:cubicBezTo>
                    <a:cubicBezTo>
                      <a:pt x="5766" y="7751"/>
                      <a:pt x="5640" y="7971"/>
                      <a:pt x="5451" y="8192"/>
                    </a:cubicBezTo>
                    <a:cubicBezTo>
                      <a:pt x="6176" y="8601"/>
                      <a:pt x="6711" y="9389"/>
                      <a:pt x="6711" y="10334"/>
                    </a:cubicBezTo>
                    <a:cubicBezTo>
                      <a:pt x="6711" y="10555"/>
                      <a:pt x="6491" y="10744"/>
                      <a:pt x="6270" y="10744"/>
                    </a:cubicBezTo>
                    <a:lnTo>
                      <a:pt x="2143" y="10744"/>
                    </a:lnTo>
                    <a:cubicBezTo>
                      <a:pt x="1891" y="10744"/>
                      <a:pt x="1733" y="10555"/>
                      <a:pt x="1733" y="10303"/>
                    </a:cubicBezTo>
                    <a:cubicBezTo>
                      <a:pt x="1733" y="9357"/>
                      <a:pt x="2238" y="8570"/>
                      <a:pt x="3025" y="8129"/>
                    </a:cubicBezTo>
                    <a:cubicBezTo>
                      <a:pt x="2647" y="7688"/>
                      <a:pt x="2490" y="7121"/>
                      <a:pt x="2647" y="6553"/>
                    </a:cubicBezTo>
                    <a:cubicBezTo>
                      <a:pt x="2805" y="6018"/>
                      <a:pt x="3246" y="5577"/>
                      <a:pt x="3781" y="5419"/>
                    </a:cubicBezTo>
                    <a:cubicBezTo>
                      <a:pt x="3933" y="5379"/>
                      <a:pt x="4084" y="5360"/>
                      <a:pt x="4233" y="5360"/>
                    </a:cubicBezTo>
                    <a:close/>
                    <a:moveTo>
                      <a:pt x="10681" y="9893"/>
                    </a:moveTo>
                    <a:cubicBezTo>
                      <a:pt x="10901" y="9893"/>
                      <a:pt x="11059" y="10113"/>
                      <a:pt x="11059" y="10303"/>
                    </a:cubicBezTo>
                    <a:cubicBezTo>
                      <a:pt x="11122" y="10555"/>
                      <a:pt x="10901" y="10744"/>
                      <a:pt x="10681" y="10744"/>
                    </a:cubicBezTo>
                    <a:lnTo>
                      <a:pt x="8192" y="10744"/>
                    </a:lnTo>
                    <a:cubicBezTo>
                      <a:pt x="7971" y="10744"/>
                      <a:pt x="7751" y="10555"/>
                      <a:pt x="7751" y="10303"/>
                    </a:cubicBezTo>
                    <a:cubicBezTo>
                      <a:pt x="7751" y="10050"/>
                      <a:pt x="7971" y="9893"/>
                      <a:pt x="8192" y="9893"/>
                    </a:cubicBezTo>
                    <a:close/>
                    <a:moveTo>
                      <a:pt x="6396" y="0"/>
                    </a:moveTo>
                    <a:cubicBezTo>
                      <a:pt x="5483" y="0"/>
                      <a:pt x="4726" y="725"/>
                      <a:pt x="4726" y="1639"/>
                    </a:cubicBezTo>
                    <a:lnTo>
                      <a:pt x="4726" y="2458"/>
                    </a:lnTo>
                    <a:lnTo>
                      <a:pt x="1261" y="2458"/>
                    </a:lnTo>
                    <a:cubicBezTo>
                      <a:pt x="599" y="2458"/>
                      <a:pt x="1" y="3025"/>
                      <a:pt x="1" y="3686"/>
                    </a:cubicBezTo>
                    <a:lnTo>
                      <a:pt x="1" y="11122"/>
                    </a:lnTo>
                    <a:cubicBezTo>
                      <a:pt x="1" y="11815"/>
                      <a:pt x="568" y="12350"/>
                      <a:pt x="1261" y="12350"/>
                    </a:cubicBezTo>
                    <a:lnTo>
                      <a:pt x="11468" y="12350"/>
                    </a:lnTo>
                    <a:cubicBezTo>
                      <a:pt x="12130" y="12350"/>
                      <a:pt x="12697" y="11815"/>
                      <a:pt x="12697" y="11122"/>
                    </a:cubicBezTo>
                    <a:lnTo>
                      <a:pt x="12697" y="3686"/>
                    </a:lnTo>
                    <a:cubicBezTo>
                      <a:pt x="12760" y="3025"/>
                      <a:pt x="12162" y="2458"/>
                      <a:pt x="11500" y="2458"/>
                    </a:cubicBezTo>
                    <a:lnTo>
                      <a:pt x="8034" y="2458"/>
                    </a:lnTo>
                    <a:lnTo>
                      <a:pt x="8034" y="1639"/>
                    </a:lnTo>
                    <a:cubicBezTo>
                      <a:pt x="8034" y="725"/>
                      <a:pt x="7278" y="0"/>
                      <a:pt x="6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3" name="Google Shape;10088;p74"/>
              <p:cNvSpPr/>
              <p:nvPr/>
            </p:nvSpPr>
            <p:spPr>
              <a:xfrm>
                <a:off x="-59293650" y="3740025"/>
                <a:ext cx="14175" cy="14200"/>
              </a:xfrm>
              <a:custGeom>
                <a:avLst/>
                <a:gdLst/>
                <a:ahLst/>
                <a:cxnLst/>
                <a:rect l="l" t="t" r="r" b="b"/>
                <a:pathLst>
                  <a:path w="567" h="568" extrusionOk="0">
                    <a:moveTo>
                      <a:pt x="284" y="0"/>
                    </a:moveTo>
                    <a:cubicBezTo>
                      <a:pt x="126" y="0"/>
                      <a:pt x="0" y="126"/>
                      <a:pt x="0" y="284"/>
                    </a:cubicBezTo>
                    <a:cubicBezTo>
                      <a:pt x="0" y="441"/>
                      <a:pt x="126" y="567"/>
                      <a:pt x="284" y="567"/>
                    </a:cubicBezTo>
                    <a:cubicBezTo>
                      <a:pt x="441" y="567"/>
                      <a:pt x="567" y="441"/>
                      <a:pt x="567" y="284"/>
                    </a:cubicBezTo>
                    <a:cubicBezTo>
                      <a:pt x="567" y="126"/>
                      <a:pt x="441" y="0"/>
                      <a:pt x="28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194" name="Google Shape;10089;p74"/>
            <p:cNvGrpSpPr/>
            <p:nvPr/>
          </p:nvGrpSpPr>
          <p:grpSpPr>
            <a:xfrm>
              <a:off x="8825251" y="1572826"/>
              <a:ext cx="732560" cy="724676"/>
              <a:chOff x="-64406125" y="3362225"/>
              <a:chExt cx="318225" cy="314800"/>
            </a:xfrm>
            <a:grpFill/>
          </p:grpSpPr>
          <p:sp>
            <p:nvSpPr>
              <p:cNvPr id="195" name="Google Shape;10090;p74"/>
              <p:cNvSpPr/>
              <p:nvPr/>
            </p:nvSpPr>
            <p:spPr>
              <a:xfrm>
                <a:off x="-64332100" y="3362225"/>
                <a:ext cx="170150" cy="199025"/>
              </a:xfrm>
              <a:custGeom>
                <a:avLst/>
                <a:gdLst/>
                <a:ahLst/>
                <a:cxnLst/>
                <a:rect l="l" t="t" r="r" b="b"/>
                <a:pathLst>
                  <a:path w="6806" h="7961" extrusionOk="0">
                    <a:moveTo>
                      <a:pt x="4506" y="3266"/>
                    </a:moveTo>
                    <a:cubicBezTo>
                      <a:pt x="4569" y="3266"/>
                      <a:pt x="4601" y="3298"/>
                      <a:pt x="4632" y="3298"/>
                    </a:cubicBezTo>
                    <a:lnTo>
                      <a:pt x="5577" y="4621"/>
                    </a:lnTo>
                    <a:cubicBezTo>
                      <a:pt x="5420" y="5881"/>
                      <a:pt x="4664" y="7110"/>
                      <a:pt x="3403" y="7110"/>
                    </a:cubicBezTo>
                    <a:cubicBezTo>
                      <a:pt x="2206" y="7110"/>
                      <a:pt x="1419" y="5944"/>
                      <a:pt x="1261" y="4621"/>
                    </a:cubicBezTo>
                    <a:lnTo>
                      <a:pt x="2206" y="3298"/>
                    </a:lnTo>
                    <a:cubicBezTo>
                      <a:pt x="2238" y="3266"/>
                      <a:pt x="2269" y="3266"/>
                      <a:pt x="2301" y="3266"/>
                    </a:cubicBezTo>
                    <a:close/>
                    <a:moveTo>
                      <a:pt x="4055" y="1"/>
                    </a:moveTo>
                    <a:cubicBezTo>
                      <a:pt x="3400" y="1"/>
                      <a:pt x="2703" y="167"/>
                      <a:pt x="2049" y="494"/>
                    </a:cubicBezTo>
                    <a:cubicBezTo>
                      <a:pt x="1957" y="483"/>
                      <a:pt x="1867" y="478"/>
                      <a:pt x="1779" y="478"/>
                    </a:cubicBezTo>
                    <a:cubicBezTo>
                      <a:pt x="1354" y="478"/>
                      <a:pt x="976" y="600"/>
                      <a:pt x="662" y="809"/>
                    </a:cubicBezTo>
                    <a:cubicBezTo>
                      <a:pt x="347" y="1061"/>
                      <a:pt x="1" y="1534"/>
                      <a:pt x="1" y="2384"/>
                    </a:cubicBezTo>
                    <a:cubicBezTo>
                      <a:pt x="1" y="2857"/>
                      <a:pt x="95" y="3613"/>
                      <a:pt x="347" y="4621"/>
                    </a:cubicBezTo>
                    <a:cubicBezTo>
                      <a:pt x="473" y="4810"/>
                      <a:pt x="536" y="6070"/>
                      <a:pt x="1482" y="7078"/>
                    </a:cubicBezTo>
                    <a:cubicBezTo>
                      <a:pt x="2049" y="7646"/>
                      <a:pt x="2710" y="7961"/>
                      <a:pt x="3403" y="7961"/>
                    </a:cubicBezTo>
                    <a:cubicBezTo>
                      <a:pt x="5136" y="7961"/>
                      <a:pt x="6207" y="6417"/>
                      <a:pt x="6396" y="4621"/>
                    </a:cubicBezTo>
                    <a:cubicBezTo>
                      <a:pt x="6554" y="4085"/>
                      <a:pt x="6774" y="3046"/>
                      <a:pt x="6806" y="2447"/>
                    </a:cubicBezTo>
                    <a:cubicBezTo>
                      <a:pt x="6806" y="1565"/>
                      <a:pt x="6459" y="872"/>
                      <a:pt x="5703" y="431"/>
                    </a:cubicBezTo>
                    <a:cubicBezTo>
                      <a:pt x="5234" y="143"/>
                      <a:pt x="4662" y="1"/>
                      <a:pt x="405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196" name="Google Shape;10091;p74"/>
              <p:cNvSpPr/>
              <p:nvPr/>
            </p:nvSpPr>
            <p:spPr>
              <a:xfrm>
                <a:off x="-64406125" y="3559050"/>
                <a:ext cx="318225" cy="117975"/>
              </a:xfrm>
              <a:custGeom>
                <a:avLst/>
                <a:gdLst/>
                <a:ahLst/>
                <a:cxnLst/>
                <a:rect l="l" t="t" r="r" b="b"/>
                <a:pathLst>
                  <a:path w="12729" h="4719" extrusionOk="0">
                    <a:moveTo>
                      <a:pt x="4474" y="1001"/>
                    </a:moveTo>
                    <a:lnTo>
                      <a:pt x="5797" y="2293"/>
                    </a:lnTo>
                    <a:lnTo>
                      <a:pt x="5199" y="2891"/>
                    </a:lnTo>
                    <a:lnTo>
                      <a:pt x="4002" y="1159"/>
                    </a:lnTo>
                    <a:cubicBezTo>
                      <a:pt x="4159" y="1096"/>
                      <a:pt x="4380" y="1064"/>
                      <a:pt x="4474" y="1001"/>
                    </a:cubicBezTo>
                    <a:close/>
                    <a:moveTo>
                      <a:pt x="8318" y="1001"/>
                    </a:moveTo>
                    <a:cubicBezTo>
                      <a:pt x="8475" y="1064"/>
                      <a:pt x="8633" y="1159"/>
                      <a:pt x="8790" y="1190"/>
                    </a:cubicBezTo>
                    <a:lnTo>
                      <a:pt x="7593" y="2891"/>
                    </a:lnTo>
                    <a:lnTo>
                      <a:pt x="6995" y="2293"/>
                    </a:lnTo>
                    <a:lnTo>
                      <a:pt x="8318" y="1001"/>
                    </a:lnTo>
                    <a:close/>
                    <a:moveTo>
                      <a:pt x="10681" y="3112"/>
                    </a:moveTo>
                    <a:cubicBezTo>
                      <a:pt x="10901" y="3112"/>
                      <a:pt x="11059" y="3301"/>
                      <a:pt x="11059" y="3553"/>
                    </a:cubicBezTo>
                    <a:cubicBezTo>
                      <a:pt x="11059" y="3742"/>
                      <a:pt x="10870" y="3931"/>
                      <a:pt x="10681" y="3931"/>
                    </a:cubicBezTo>
                    <a:lnTo>
                      <a:pt x="9578" y="3931"/>
                    </a:lnTo>
                    <a:cubicBezTo>
                      <a:pt x="9326" y="3931"/>
                      <a:pt x="9137" y="3742"/>
                      <a:pt x="9137" y="3553"/>
                    </a:cubicBezTo>
                    <a:cubicBezTo>
                      <a:pt x="9137" y="3301"/>
                      <a:pt x="9326" y="3112"/>
                      <a:pt x="9578" y="3112"/>
                    </a:cubicBezTo>
                    <a:close/>
                    <a:moveTo>
                      <a:pt x="4458" y="1"/>
                    </a:moveTo>
                    <a:cubicBezTo>
                      <a:pt x="4348" y="1"/>
                      <a:pt x="4238" y="40"/>
                      <a:pt x="4159" y="119"/>
                    </a:cubicBezTo>
                    <a:cubicBezTo>
                      <a:pt x="4065" y="245"/>
                      <a:pt x="3939" y="308"/>
                      <a:pt x="3781" y="308"/>
                    </a:cubicBezTo>
                    <a:lnTo>
                      <a:pt x="2395" y="308"/>
                    </a:lnTo>
                    <a:cubicBezTo>
                      <a:pt x="914" y="308"/>
                      <a:pt x="0" y="1442"/>
                      <a:pt x="0" y="2639"/>
                    </a:cubicBezTo>
                    <a:lnTo>
                      <a:pt x="0" y="4341"/>
                    </a:lnTo>
                    <a:cubicBezTo>
                      <a:pt x="0" y="4561"/>
                      <a:pt x="189" y="4719"/>
                      <a:pt x="441" y="4719"/>
                    </a:cubicBezTo>
                    <a:lnTo>
                      <a:pt x="12287" y="4719"/>
                    </a:lnTo>
                    <a:cubicBezTo>
                      <a:pt x="12508" y="4719"/>
                      <a:pt x="12665" y="4530"/>
                      <a:pt x="12665" y="4341"/>
                    </a:cubicBezTo>
                    <a:lnTo>
                      <a:pt x="12665" y="2639"/>
                    </a:lnTo>
                    <a:cubicBezTo>
                      <a:pt x="12728" y="1474"/>
                      <a:pt x="11783" y="371"/>
                      <a:pt x="10303" y="371"/>
                    </a:cubicBezTo>
                    <a:lnTo>
                      <a:pt x="8948" y="371"/>
                    </a:lnTo>
                    <a:cubicBezTo>
                      <a:pt x="8727" y="371"/>
                      <a:pt x="8664" y="277"/>
                      <a:pt x="8538" y="151"/>
                    </a:cubicBezTo>
                    <a:cubicBezTo>
                      <a:pt x="8456" y="52"/>
                      <a:pt x="8339" y="5"/>
                      <a:pt x="8219" y="5"/>
                    </a:cubicBezTo>
                    <a:cubicBezTo>
                      <a:pt x="8110" y="5"/>
                      <a:pt x="7998" y="44"/>
                      <a:pt x="7908" y="119"/>
                    </a:cubicBezTo>
                    <a:lnTo>
                      <a:pt x="6333" y="1694"/>
                    </a:lnTo>
                    <a:lnTo>
                      <a:pt x="4758" y="119"/>
                    </a:lnTo>
                    <a:cubicBezTo>
                      <a:pt x="4679" y="40"/>
                      <a:pt x="4569" y="1"/>
                      <a:pt x="4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18" name="Google Shape;10113;p74"/>
            <p:cNvSpPr/>
            <p:nvPr/>
          </p:nvSpPr>
          <p:spPr>
            <a:xfrm>
              <a:off x="7156894" y="3640883"/>
              <a:ext cx="562265" cy="556052"/>
            </a:xfrm>
            <a:custGeom>
              <a:avLst/>
              <a:gdLst/>
              <a:ahLst/>
              <a:cxnLst/>
              <a:rect l="l" t="t" r="r" b="b"/>
              <a:pathLst>
                <a:path w="12760" h="12619" extrusionOk="0">
                  <a:moveTo>
                    <a:pt x="10082" y="2190"/>
                  </a:moveTo>
                  <a:lnTo>
                    <a:pt x="11027" y="2726"/>
                  </a:lnTo>
                  <a:lnTo>
                    <a:pt x="8948" y="6317"/>
                  </a:lnTo>
                  <a:lnTo>
                    <a:pt x="8003" y="5781"/>
                  </a:lnTo>
                  <a:cubicBezTo>
                    <a:pt x="8349" y="5151"/>
                    <a:pt x="9704" y="2820"/>
                    <a:pt x="10082" y="2190"/>
                  </a:cubicBezTo>
                  <a:close/>
                  <a:moveTo>
                    <a:pt x="7813" y="6601"/>
                  </a:moveTo>
                  <a:lnTo>
                    <a:pt x="8318" y="6916"/>
                  </a:lnTo>
                  <a:lnTo>
                    <a:pt x="7782" y="7262"/>
                  </a:lnTo>
                  <a:lnTo>
                    <a:pt x="7813" y="6601"/>
                  </a:lnTo>
                  <a:close/>
                  <a:moveTo>
                    <a:pt x="10554" y="8522"/>
                  </a:moveTo>
                  <a:cubicBezTo>
                    <a:pt x="10806" y="8522"/>
                    <a:pt x="10964" y="8711"/>
                    <a:pt x="10964" y="8900"/>
                  </a:cubicBezTo>
                  <a:cubicBezTo>
                    <a:pt x="10964" y="9153"/>
                    <a:pt x="10806" y="9342"/>
                    <a:pt x="10554" y="9342"/>
                  </a:cubicBezTo>
                  <a:lnTo>
                    <a:pt x="5608" y="9342"/>
                  </a:lnTo>
                  <a:cubicBezTo>
                    <a:pt x="5356" y="9342"/>
                    <a:pt x="5167" y="9153"/>
                    <a:pt x="5167" y="8900"/>
                  </a:cubicBezTo>
                  <a:cubicBezTo>
                    <a:pt x="5167" y="8680"/>
                    <a:pt x="5356" y="8522"/>
                    <a:pt x="5608" y="8522"/>
                  </a:cubicBezTo>
                  <a:close/>
                  <a:moveTo>
                    <a:pt x="3088" y="5592"/>
                  </a:moveTo>
                  <a:cubicBezTo>
                    <a:pt x="3308" y="5592"/>
                    <a:pt x="3497" y="5813"/>
                    <a:pt x="3497" y="6002"/>
                  </a:cubicBezTo>
                  <a:lnTo>
                    <a:pt x="3497" y="6286"/>
                  </a:lnTo>
                  <a:cubicBezTo>
                    <a:pt x="3970" y="6443"/>
                    <a:pt x="4348" y="6916"/>
                    <a:pt x="4348" y="7451"/>
                  </a:cubicBezTo>
                  <a:cubicBezTo>
                    <a:pt x="4348" y="7703"/>
                    <a:pt x="4159" y="7861"/>
                    <a:pt x="3907" y="7861"/>
                  </a:cubicBezTo>
                  <a:cubicBezTo>
                    <a:pt x="3655" y="7861"/>
                    <a:pt x="3497" y="7640"/>
                    <a:pt x="3497" y="7451"/>
                  </a:cubicBezTo>
                  <a:cubicBezTo>
                    <a:pt x="3497" y="7231"/>
                    <a:pt x="3308" y="7010"/>
                    <a:pt x="3088" y="7010"/>
                  </a:cubicBezTo>
                  <a:cubicBezTo>
                    <a:pt x="2836" y="7010"/>
                    <a:pt x="2678" y="7231"/>
                    <a:pt x="2678" y="7451"/>
                  </a:cubicBezTo>
                  <a:cubicBezTo>
                    <a:pt x="2678" y="7703"/>
                    <a:pt x="3025" y="7924"/>
                    <a:pt x="3340" y="8176"/>
                  </a:cubicBezTo>
                  <a:cubicBezTo>
                    <a:pt x="3781" y="8491"/>
                    <a:pt x="4348" y="8869"/>
                    <a:pt x="4348" y="9531"/>
                  </a:cubicBezTo>
                  <a:cubicBezTo>
                    <a:pt x="4348" y="10098"/>
                    <a:pt x="3970" y="10539"/>
                    <a:pt x="3497" y="10728"/>
                  </a:cubicBezTo>
                  <a:lnTo>
                    <a:pt x="3497" y="11011"/>
                  </a:lnTo>
                  <a:cubicBezTo>
                    <a:pt x="3497" y="11232"/>
                    <a:pt x="3308" y="11452"/>
                    <a:pt x="3088" y="11452"/>
                  </a:cubicBezTo>
                  <a:cubicBezTo>
                    <a:pt x="2836" y="11452"/>
                    <a:pt x="2678" y="11232"/>
                    <a:pt x="2678" y="11011"/>
                  </a:cubicBezTo>
                  <a:lnTo>
                    <a:pt x="2678" y="10728"/>
                  </a:lnTo>
                  <a:cubicBezTo>
                    <a:pt x="2206" y="10570"/>
                    <a:pt x="1859" y="10098"/>
                    <a:pt x="1859" y="9531"/>
                  </a:cubicBezTo>
                  <a:cubicBezTo>
                    <a:pt x="1859" y="9310"/>
                    <a:pt x="2048" y="9121"/>
                    <a:pt x="2300" y="9121"/>
                  </a:cubicBezTo>
                  <a:cubicBezTo>
                    <a:pt x="2521" y="9121"/>
                    <a:pt x="2678" y="9310"/>
                    <a:pt x="2678" y="9531"/>
                  </a:cubicBezTo>
                  <a:cubicBezTo>
                    <a:pt x="2678" y="9783"/>
                    <a:pt x="2867" y="9940"/>
                    <a:pt x="3088" y="9940"/>
                  </a:cubicBezTo>
                  <a:cubicBezTo>
                    <a:pt x="3308" y="9940"/>
                    <a:pt x="3497" y="9751"/>
                    <a:pt x="3497" y="9531"/>
                  </a:cubicBezTo>
                  <a:cubicBezTo>
                    <a:pt x="3497" y="9310"/>
                    <a:pt x="3182" y="9089"/>
                    <a:pt x="2836" y="8837"/>
                  </a:cubicBezTo>
                  <a:cubicBezTo>
                    <a:pt x="2395" y="8522"/>
                    <a:pt x="1859" y="8113"/>
                    <a:pt x="1859" y="7451"/>
                  </a:cubicBezTo>
                  <a:cubicBezTo>
                    <a:pt x="1859" y="6916"/>
                    <a:pt x="2206" y="6475"/>
                    <a:pt x="2678" y="6286"/>
                  </a:cubicBezTo>
                  <a:lnTo>
                    <a:pt x="2678" y="6002"/>
                  </a:lnTo>
                  <a:cubicBezTo>
                    <a:pt x="2678" y="5750"/>
                    <a:pt x="2867" y="5592"/>
                    <a:pt x="3088" y="5592"/>
                  </a:cubicBezTo>
                  <a:close/>
                  <a:moveTo>
                    <a:pt x="10554" y="11011"/>
                  </a:moveTo>
                  <a:cubicBezTo>
                    <a:pt x="10806" y="11011"/>
                    <a:pt x="10964" y="11200"/>
                    <a:pt x="10964" y="11452"/>
                  </a:cubicBezTo>
                  <a:cubicBezTo>
                    <a:pt x="10964" y="11641"/>
                    <a:pt x="10806" y="11830"/>
                    <a:pt x="10554" y="11830"/>
                  </a:cubicBezTo>
                  <a:lnTo>
                    <a:pt x="5608" y="11830"/>
                  </a:lnTo>
                  <a:cubicBezTo>
                    <a:pt x="5356" y="11830"/>
                    <a:pt x="5167" y="11641"/>
                    <a:pt x="5167" y="11452"/>
                  </a:cubicBezTo>
                  <a:cubicBezTo>
                    <a:pt x="5167" y="11200"/>
                    <a:pt x="5356" y="11011"/>
                    <a:pt x="5608" y="11011"/>
                  </a:cubicBezTo>
                  <a:close/>
                  <a:moveTo>
                    <a:pt x="10933" y="1"/>
                  </a:moveTo>
                  <a:cubicBezTo>
                    <a:pt x="10599" y="1"/>
                    <a:pt x="10280" y="176"/>
                    <a:pt x="10113" y="489"/>
                  </a:cubicBezTo>
                  <a:lnTo>
                    <a:pt x="7877" y="4395"/>
                  </a:lnTo>
                  <a:lnTo>
                    <a:pt x="1229" y="4395"/>
                  </a:lnTo>
                  <a:cubicBezTo>
                    <a:pt x="567" y="4395"/>
                    <a:pt x="0" y="4931"/>
                    <a:pt x="0" y="5592"/>
                  </a:cubicBezTo>
                  <a:lnTo>
                    <a:pt x="0" y="11389"/>
                  </a:lnTo>
                  <a:cubicBezTo>
                    <a:pt x="0" y="12051"/>
                    <a:pt x="567" y="12618"/>
                    <a:pt x="1229" y="12618"/>
                  </a:cubicBezTo>
                  <a:lnTo>
                    <a:pt x="11437" y="12618"/>
                  </a:lnTo>
                  <a:cubicBezTo>
                    <a:pt x="12098" y="12618"/>
                    <a:pt x="12697" y="12082"/>
                    <a:pt x="12697" y="11389"/>
                  </a:cubicBezTo>
                  <a:lnTo>
                    <a:pt x="12697" y="5592"/>
                  </a:lnTo>
                  <a:cubicBezTo>
                    <a:pt x="12602" y="4931"/>
                    <a:pt x="12067" y="4395"/>
                    <a:pt x="11374" y="4395"/>
                  </a:cubicBezTo>
                  <a:lnTo>
                    <a:pt x="11027" y="4395"/>
                  </a:lnTo>
                  <a:lnTo>
                    <a:pt x="12476" y="1875"/>
                  </a:lnTo>
                  <a:cubicBezTo>
                    <a:pt x="12760" y="1402"/>
                    <a:pt x="12602" y="804"/>
                    <a:pt x="12130" y="583"/>
                  </a:cubicBezTo>
                  <a:lnTo>
                    <a:pt x="11437" y="142"/>
                  </a:lnTo>
                  <a:cubicBezTo>
                    <a:pt x="11277" y="46"/>
                    <a:pt x="11103" y="1"/>
                    <a:pt x="109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23" name="Google Shape;10118;p74"/>
            <p:cNvGrpSpPr/>
            <p:nvPr/>
          </p:nvGrpSpPr>
          <p:grpSpPr>
            <a:xfrm>
              <a:off x="11767951" y="2764178"/>
              <a:ext cx="498284" cy="505891"/>
              <a:chOff x="-59400775" y="4084200"/>
              <a:chExt cx="311125" cy="315875"/>
            </a:xfrm>
            <a:grpFill/>
          </p:grpSpPr>
          <p:sp>
            <p:nvSpPr>
              <p:cNvPr id="224" name="Google Shape;10119;p74"/>
              <p:cNvSpPr/>
              <p:nvPr/>
            </p:nvSpPr>
            <p:spPr>
              <a:xfrm>
                <a:off x="-5940077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37" y="1071"/>
                      <a:pt x="2237" y="1260"/>
                    </a:cubicBezTo>
                    <a:cubicBezTo>
                      <a:pt x="2237" y="1449"/>
                      <a:pt x="2048" y="1701"/>
                      <a:pt x="1796" y="1701"/>
                    </a:cubicBezTo>
                    <a:cubicBezTo>
                      <a:pt x="1576" y="1701"/>
                      <a:pt x="1418" y="1481"/>
                      <a:pt x="1418" y="1260"/>
                    </a:cubicBezTo>
                    <a:cubicBezTo>
                      <a:pt x="1418" y="1008"/>
                      <a:pt x="1576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29" y="3308"/>
                    </a:cubicBezTo>
                    <a:lnTo>
                      <a:pt x="2332" y="3308"/>
                    </a:lnTo>
                    <a:cubicBezTo>
                      <a:pt x="2993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5" name="Google Shape;10120;p74"/>
              <p:cNvSpPr/>
              <p:nvPr/>
            </p:nvSpPr>
            <p:spPr>
              <a:xfrm>
                <a:off x="-59400000" y="4084200"/>
                <a:ext cx="89825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3" h="8508" extrusionOk="0">
                    <a:moveTo>
                      <a:pt x="1734" y="1607"/>
                    </a:moveTo>
                    <a:cubicBezTo>
                      <a:pt x="1923" y="1607"/>
                      <a:pt x="2175" y="1797"/>
                      <a:pt x="2175" y="2049"/>
                    </a:cubicBezTo>
                    <a:lnTo>
                      <a:pt x="2175" y="7278"/>
                    </a:lnTo>
                    <a:cubicBezTo>
                      <a:pt x="2175" y="7499"/>
                      <a:pt x="1986" y="7656"/>
                      <a:pt x="1734" y="7656"/>
                    </a:cubicBezTo>
                    <a:cubicBezTo>
                      <a:pt x="1513" y="7656"/>
                      <a:pt x="1356" y="7467"/>
                      <a:pt x="1356" y="7278"/>
                    </a:cubicBezTo>
                    <a:lnTo>
                      <a:pt x="1356" y="2049"/>
                    </a:lnTo>
                    <a:cubicBezTo>
                      <a:pt x="1356" y="1797"/>
                      <a:pt x="1545" y="1607"/>
                      <a:pt x="1734" y="1607"/>
                    </a:cubicBezTo>
                    <a:close/>
                    <a:moveTo>
                      <a:pt x="1230" y="1"/>
                    </a:moveTo>
                    <a:cubicBezTo>
                      <a:pt x="568" y="1"/>
                      <a:pt x="1" y="536"/>
                      <a:pt x="1" y="1198"/>
                    </a:cubicBezTo>
                    <a:lnTo>
                      <a:pt x="1" y="8507"/>
                    </a:lnTo>
                    <a:lnTo>
                      <a:pt x="3593" y="8507"/>
                    </a:lnTo>
                    <a:lnTo>
                      <a:pt x="3593" y="1198"/>
                    </a:lnTo>
                    <a:cubicBezTo>
                      <a:pt x="3561" y="536"/>
                      <a:pt x="2994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6" name="Google Shape;10121;p74"/>
              <p:cNvSpPr/>
              <p:nvPr/>
            </p:nvSpPr>
            <p:spPr>
              <a:xfrm>
                <a:off x="-59290500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796" y="851"/>
                    </a:moveTo>
                    <a:cubicBezTo>
                      <a:pt x="2048" y="851"/>
                      <a:pt x="2205" y="1071"/>
                      <a:pt x="2205" y="1260"/>
                    </a:cubicBezTo>
                    <a:cubicBezTo>
                      <a:pt x="2205" y="1449"/>
                      <a:pt x="2016" y="1701"/>
                      <a:pt x="1796" y="1701"/>
                    </a:cubicBezTo>
                    <a:cubicBezTo>
                      <a:pt x="1575" y="1701"/>
                      <a:pt x="1386" y="1481"/>
                      <a:pt x="1386" y="1260"/>
                    </a:cubicBezTo>
                    <a:cubicBezTo>
                      <a:pt x="1386" y="1008"/>
                      <a:pt x="1575" y="851"/>
                      <a:pt x="1796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cubicBezTo>
                      <a:pt x="0" y="2741"/>
                      <a:pt x="536" y="3308"/>
                      <a:pt x="1260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7" name="Google Shape;10122;p74"/>
              <p:cNvSpPr/>
              <p:nvPr/>
            </p:nvSpPr>
            <p:spPr>
              <a:xfrm>
                <a:off x="-5929050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96" y="1607"/>
                    </a:moveTo>
                    <a:cubicBezTo>
                      <a:pt x="2048" y="1607"/>
                      <a:pt x="2205" y="1797"/>
                      <a:pt x="2205" y="2049"/>
                    </a:cubicBezTo>
                    <a:lnTo>
                      <a:pt x="2205" y="7278"/>
                    </a:lnTo>
                    <a:cubicBezTo>
                      <a:pt x="2205" y="7499"/>
                      <a:pt x="2016" y="7656"/>
                      <a:pt x="1796" y="7656"/>
                    </a:cubicBezTo>
                    <a:cubicBezTo>
                      <a:pt x="1607" y="7656"/>
                      <a:pt x="1386" y="7467"/>
                      <a:pt x="1386" y="7278"/>
                    </a:cubicBezTo>
                    <a:lnTo>
                      <a:pt x="1386" y="2049"/>
                    </a:lnTo>
                    <a:cubicBezTo>
                      <a:pt x="1386" y="1797"/>
                      <a:pt x="1575" y="1607"/>
                      <a:pt x="1796" y="1607"/>
                    </a:cubicBezTo>
                    <a:close/>
                    <a:moveTo>
                      <a:pt x="1260" y="1"/>
                    </a:moveTo>
                    <a:cubicBezTo>
                      <a:pt x="599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92" y="536"/>
                      <a:pt x="3025" y="1"/>
                      <a:pt x="2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8" name="Google Shape;10123;p74"/>
              <p:cNvSpPr/>
              <p:nvPr/>
            </p:nvSpPr>
            <p:spPr>
              <a:xfrm>
                <a:off x="-59181025" y="4317350"/>
                <a:ext cx="89800" cy="82725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309" extrusionOk="0">
                    <a:moveTo>
                      <a:pt x="1828" y="851"/>
                    </a:moveTo>
                    <a:cubicBezTo>
                      <a:pt x="2080" y="851"/>
                      <a:pt x="2269" y="1071"/>
                      <a:pt x="2269" y="1260"/>
                    </a:cubicBezTo>
                    <a:cubicBezTo>
                      <a:pt x="2269" y="1449"/>
                      <a:pt x="2080" y="1701"/>
                      <a:pt x="1828" y="1701"/>
                    </a:cubicBezTo>
                    <a:cubicBezTo>
                      <a:pt x="1607" y="1701"/>
                      <a:pt x="1450" y="1481"/>
                      <a:pt x="1450" y="1260"/>
                    </a:cubicBezTo>
                    <a:cubicBezTo>
                      <a:pt x="1450" y="1008"/>
                      <a:pt x="1607" y="851"/>
                      <a:pt x="1828" y="851"/>
                    </a:cubicBezTo>
                    <a:close/>
                    <a:moveTo>
                      <a:pt x="0" y="0"/>
                    </a:moveTo>
                    <a:lnTo>
                      <a:pt x="0" y="2079"/>
                    </a:lnTo>
                    <a:lnTo>
                      <a:pt x="32" y="2079"/>
                    </a:lnTo>
                    <a:cubicBezTo>
                      <a:pt x="32" y="2741"/>
                      <a:pt x="567" y="3308"/>
                      <a:pt x="1261" y="3308"/>
                    </a:cubicBezTo>
                    <a:lnTo>
                      <a:pt x="2363" y="3308"/>
                    </a:lnTo>
                    <a:cubicBezTo>
                      <a:pt x="3025" y="3308"/>
                      <a:pt x="3592" y="2741"/>
                      <a:pt x="3592" y="2079"/>
                    </a:cubicBezTo>
                    <a:lnTo>
                      <a:pt x="3592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29" name="Google Shape;10124;p74"/>
              <p:cNvSpPr/>
              <p:nvPr/>
            </p:nvSpPr>
            <p:spPr>
              <a:xfrm>
                <a:off x="-59179450" y="4084200"/>
                <a:ext cx="89800" cy="21270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8508" extrusionOk="0">
                    <a:moveTo>
                      <a:pt x="1733" y="1607"/>
                    </a:moveTo>
                    <a:cubicBezTo>
                      <a:pt x="1922" y="1607"/>
                      <a:pt x="2174" y="1797"/>
                      <a:pt x="2174" y="2049"/>
                    </a:cubicBezTo>
                    <a:lnTo>
                      <a:pt x="2174" y="7278"/>
                    </a:lnTo>
                    <a:cubicBezTo>
                      <a:pt x="2174" y="7499"/>
                      <a:pt x="1985" y="7656"/>
                      <a:pt x="1733" y="7656"/>
                    </a:cubicBezTo>
                    <a:cubicBezTo>
                      <a:pt x="1513" y="7656"/>
                      <a:pt x="1355" y="7467"/>
                      <a:pt x="1355" y="7278"/>
                    </a:cubicBezTo>
                    <a:lnTo>
                      <a:pt x="1355" y="2049"/>
                    </a:lnTo>
                    <a:cubicBezTo>
                      <a:pt x="1355" y="1797"/>
                      <a:pt x="1544" y="1607"/>
                      <a:pt x="1733" y="1607"/>
                    </a:cubicBezTo>
                    <a:close/>
                    <a:moveTo>
                      <a:pt x="1229" y="1"/>
                    </a:moveTo>
                    <a:cubicBezTo>
                      <a:pt x="567" y="1"/>
                      <a:pt x="0" y="536"/>
                      <a:pt x="0" y="1198"/>
                    </a:cubicBezTo>
                    <a:lnTo>
                      <a:pt x="0" y="8507"/>
                    </a:lnTo>
                    <a:lnTo>
                      <a:pt x="3592" y="8507"/>
                    </a:lnTo>
                    <a:lnTo>
                      <a:pt x="3592" y="1198"/>
                    </a:lnTo>
                    <a:cubicBezTo>
                      <a:pt x="3560" y="536"/>
                      <a:pt x="2993" y="1"/>
                      <a:pt x="23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34" name="Google Shape;10129;p74"/>
            <p:cNvGrpSpPr/>
            <p:nvPr/>
          </p:nvGrpSpPr>
          <p:grpSpPr>
            <a:xfrm>
              <a:off x="8061811" y="1613794"/>
              <a:ext cx="607772" cy="714064"/>
              <a:chOff x="-64022550" y="3727425"/>
              <a:chExt cx="270175" cy="317425"/>
            </a:xfrm>
            <a:grpFill/>
          </p:grpSpPr>
          <p:sp>
            <p:nvSpPr>
              <p:cNvPr id="235" name="Google Shape;10130;p74"/>
              <p:cNvSpPr/>
              <p:nvPr/>
            </p:nvSpPr>
            <p:spPr>
              <a:xfrm>
                <a:off x="-64022550" y="3912500"/>
                <a:ext cx="270175" cy="90600"/>
              </a:xfrm>
              <a:custGeom>
                <a:avLst/>
                <a:gdLst/>
                <a:ahLst/>
                <a:cxnLst/>
                <a:rect l="l" t="t" r="r" b="b"/>
                <a:pathLst>
                  <a:path w="10807" h="3624" extrusionOk="0">
                    <a:moveTo>
                      <a:pt x="2111" y="1"/>
                    </a:moveTo>
                    <a:cubicBezTo>
                      <a:pt x="945" y="1"/>
                      <a:pt x="0" y="946"/>
                      <a:pt x="0" y="2080"/>
                    </a:cubicBezTo>
                    <a:lnTo>
                      <a:pt x="0" y="3183"/>
                    </a:lnTo>
                    <a:cubicBezTo>
                      <a:pt x="0" y="3435"/>
                      <a:pt x="221" y="3624"/>
                      <a:pt x="441" y="3624"/>
                    </a:cubicBezTo>
                    <a:lnTo>
                      <a:pt x="10365" y="3624"/>
                    </a:lnTo>
                    <a:cubicBezTo>
                      <a:pt x="10618" y="3624"/>
                      <a:pt x="10807" y="3435"/>
                      <a:pt x="10807" y="3183"/>
                    </a:cubicBezTo>
                    <a:lnTo>
                      <a:pt x="10807" y="2080"/>
                    </a:lnTo>
                    <a:cubicBezTo>
                      <a:pt x="10807" y="946"/>
                      <a:pt x="9861" y="1"/>
                      <a:pt x="872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6" name="Google Shape;10131;p74"/>
              <p:cNvSpPr/>
              <p:nvPr/>
            </p:nvSpPr>
            <p:spPr>
              <a:xfrm>
                <a:off x="-64000500" y="4023550"/>
                <a:ext cx="227650" cy="21300"/>
              </a:xfrm>
              <a:custGeom>
                <a:avLst/>
                <a:gdLst/>
                <a:ahLst/>
                <a:cxnLst/>
                <a:rect l="l" t="t" r="r" b="b"/>
                <a:pathLst>
                  <a:path w="9106" h="852" extrusionOk="0">
                    <a:moveTo>
                      <a:pt x="0" y="1"/>
                    </a:moveTo>
                    <a:lnTo>
                      <a:pt x="0" y="442"/>
                    </a:lnTo>
                    <a:cubicBezTo>
                      <a:pt x="0" y="694"/>
                      <a:pt x="190" y="851"/>
                      <a:pt x="442" y="851"/>
                    </a:cubicBezTo>
                    <a:lnTo>
                      <a:pt x="8696" y="851"/>
                    </a:lnTo>
                    <a:cubicBezTo>
                      <a:pt x="8948" y="851"/>
                      <a:pt x="9105" y="631"/>
                      <a:pt x="9105" y="442"/>
                    </a:cubicBezTo>
                    <a:lnTo>
                      <a:pt x="910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37" name="Google Shape;10132;p74"/>
              <p:cNvSpPr/>
              <p:nvPr/>
            </p:nvSpPr>
            <p:spPr>
              <a:xfrm>
                <a:off x="-63960325" y="3727425"/>
                <a:ext cx="144925" cy="165425"/>
              </a:xfrm>
              <a:custGeom>
                <a:avLst/>
                <a:gdLst/>
                <a:ahLst/>
                <a:cxnLst/>
                <a:rect l="l" t="t" r="r" b="b"/>
                <a:pathLst>
                  <a:path w="5797" h="6617" extrusionOk="0">
                    <a:moveTo>
                      <a:pt x="2930" y="0"/>
                    </a:moveTo>
                    <a:cubicBezTo>
                      <a:pt x="1292" y="0"/>
                      <a:pt x="0" y="1292"/>
                      <a:pt x="0" y="2867"/>
                    </a:cubicBezTo>
                    <a:cubicBezTo>
                      <a:pt x="32" y="3812"/>
                      <a:pt x="504" y="4694"/>
                      <a:pt x="1260" y="5230"/>
                    </a:cubicBezTo>
                    <a:lnTo>
                      <a:pt x="1260" y="6616"/>
                    </a:lnTo>
                    <a:lnTo>
                      <a:pt x="4568" y="6616"/>
                    </a:lnTo>
                    <a:lnTo>
                      <a:pt x="4568" y="5230"/>
                    </a:lnTo>
                    <a:cubicBezTo>
                      <a:pt x="5356" y="4694"/>
                      <a:pt x="5797" y="3812"/>
                      <a:pt x="5797" y="2867"/>
                    </a:cubicBezTo>
                    <a:cubicBezTo>
                      <a:pt x="5797" y="1260"/>
                      <a:pt x="4505" y="0"/>
                      <a:pt x="293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59" name="Google Shape;10154;p74"/>
            <p:cNvGrpSpPr/>
            <p:nvPr/>
          </p:nvGrpSpPr>
          <p:grpSpPr>
            <a:xfrm>
              <a:off x="8171512" y="3640450"/>
              <a:ext cx="558124" cy="557947"/>
              <a:chOff x="-60255350" y="3733825"/>
              <a:chExt cx="316650" cy="316550"/>
            </a:xfrm>
            <a:grpFill/>
          </p:grpSpPr>
          <p:sp>
            <p:nvSpPr>
              <p:cNvPr id="260" name="Google Shape;10155;p74"/>
              <p:cNvSpPr/>
              <p:nvPr/>
            </p:nvSpPr>
            <p:spPr>
              <a:xfrm>
                <a:off x="-60218325" y="3733825"/>
                <a:ext cx="235525" cy="316550"/>
              </a:xfrm>
              <a:custGeom>
                <a:avLst/>
                <a:gdLst/>
                <a:ahLst/>
                <a:cxnLst/>
                <a:rect l="l" t="t" r="r" b="b"/>
                <a:pathLst>
                  <a:path w="9421" h="12662" extrusionOk="0">
                    <a:moveTo>
                      <a:pt x="4821" y="1666"/>
                    </a:moveTo>
                    <a:cubicBezTo>
                      <a:pt x="5073" y="1666"/>
                      <a:pt x="5262" y="1886"/>
                      <a:pt x="5262" y="2075"/>
                    </a:cubicBezTo>
                    <a:lnTo>
                      <a:pt x="5262" y="2359"/>
                    </a:lnTo>
                    <a:cubicBezTo>
                      <a:pt x="5734" y="2485"/>
                      <a:pt x="6081" y="2989"/>
                      <a:pt x="6081" y="3525"/>
                    </a:cubicBezTo>
                    <a:cubicBezTo>
                      <a:pt x="6081" y="3777"/>
                      <a:pt x="5892" y="3934"/>
                      <a:pt x="5640" y="3934"/>
                    </a:cubicBezTo>
                    <a:cubicBezTo>
                      <a:pt x="5419" y="3934"/>
                      <a:pt x="5262" y="3714"/>
                      <a:pt x="5262" y="3525"/>
                    </a:cubicBezTo>
                    <a:cubicBezTo>
                      <a:pt x="5262" y="3273"/>
                      <a:pt x="5073" y="3084"/>
                      <a:pt x="4821" y="3084"/>
                    </a:cubicBezTo>
                    <a:cubicBezTo>
                      <a:pt x="4569" y="3084"/>
                      <a:pt x="4411" y="3273"/>
                      <a:pt x="4411" y="3525"/>
                    </a:cubicBezTo>
                    <a:cubicBezTo>
                      <a:pt x="4411" y="3777"/>
                      <a:pt x="4789" y="3997"/>
                      <a:pt x="5104" y="4249"/>
                    </a:cubicBezTo>
                    <a:cubicBezTo>
                      <a:pt x="5514" y="4564"/>
                      <a:pt x="6081" y="4942"/>
                      <a:pt x="6081" y="5604"/>
                    </a:cubicBezTo>
                    <a:cubicBezTo>
                      <a:pt x="6081" y="6171"/>
                      <a:pt x="5734" y="6612"/>
                      <a:pt x="5262" y="6801"/>
                    </a:cubicBezTo>
                    <a:lnTo>
                      <a:pt x="5262" y="7085"/>
                    </a:lnTo>
                    <a:cubicBezTo>
                      <a:pt x="5262" y="7305"/>
                      <a:pt x="5041" y="7463"/>
                      <a:pt x="4821" y="7463"/>
                    </a:cubicBezTo>
                    <a:cubicBezTo>
                      <a:pt x="4569" y="7463"/>
                      <a:pt x="4411" y="7274"/>
                      <a:pt x="4411" y="7085"/>
                    </a:cubicBezTo>
                    <a:lnTo>
                      <a:pt x="4411" y="6801"/>
                    </a:lnTo>
                    <a:cubicBezTo>
                      <a:pt x="3938" y="6644"/>
                      <a:pt x="3592" y="6171"/>
                      <a:pt x="3592" y="5604"/>
                    </a:cubicBezTo>
                    <a:cubicBezTo>
                      <a:pt x="3592" y="5383"/>
                      <a:pt x="3781" y="5194"/>
                      <a:pt x="4033" y="5194"/>
                    </a:cubicBezTo>
                    <a:cubicBezTo>
                      <a:pt x="4253" y="5194"/>
                      <a:pt x="4411" y="5383"/>
                      <a:pt x="4411" y="5604"/>
                    </a:cubicBezTo>
                    <a:cubicBezTo>
                      <a:pt x="4411" y="5856"/>
                      <a:pt x="4632" y="6014"/>
                      <a:pt x="4821" y="6014"/>
                    </a:cubicBezTo>
                    <a:cubicBezTo>
                      <a:pt x="5041" y="6014"/>
                      <a:pt x="5262" y="5824"/>
                      <a:pt x="5262" y="5604"/>
                    </a:cubicBezTo>
                    <a:cubicBezTo>
                      <a:pt x="5262" y="5383"/>
                      <a:pt x="4947" y="5131"/>
                      <a:pt x="4569" y="4911"/>
                    </a:cubicBezTo>
                    <a:cubicBezTo>
                      <a:pt x="4159" y="4596"/>
                      <a:pt x="3592" y="4186"/>
                      <a:pt x="3592" y="3525"/>
                    </a:cubicBezTo>
                    <a:cubicBezTo>
                      <a:pt x="3592" y="2989"/>
                      <a:pt x="3938" y="2548"/>
                      <a:pt x="4411" y="2359"/>
                    </a:cubicBezTo>
                    <a:lnTo>
                      <a:pt x="4411" y="2075"/>
                    </a:lnTo>
                    <a:cubicBezTo>
                      <a:pt x="4411" y="1823"/>
                      <a:pt x="4632" y="1666"/>
                      <a:pt x="4821" y="1666"/>
                    </a:cubicBezTo>
                    <a:close/>
                    <a:moveTo>
                      <a:pt x="6081" y="9385"/>
                    </a:moveTo>
                    <a:lnTo>
                      <a:pt x="6081" y="10235"/>
                    </a:lnTo>
                    <a:lnTo>
                      <a:pt x="3592" y="10235"/>
                    </a:lnTo>
                    <a:lnTo>
                      <a:pt x="3592" y="9385"/>
                    </a:lnTo>
                    <a:close/>
                    <a:moveTo>
                      <a:pt x="4801" y="0"/>
                    </a:moveTo>
                    <a:cubicBezTo>
                      <a:pt x="4498" y="0"/>
                      <a:pt x="4188" y="29"/>
                      <a:pt x="3875" y="91"/>
                    </a:cubicBezTo>
                    <a:cubicBezTo>
                      <a:pt x="2111" y="500"/>
                      <a:pt x="693" y="1949"/>
                      <a:pt x="378" y="3714"/>
                    </a:cubicBezTo>
                    <a:cubicBezTo>
                      <a:pt x="0" y="5698"/>
                      <a:pt x="1008" y="7652"/>
                      <a:pt x="2773" y="8565"/>
                    </a:cubicBezTo>
                    <a:lnTo>
                      <a:pt x="2773" y="10582"/>
                    </a:lnTo>
                    <a:cubicBezTo>
                      <a:pt x="2773" y="11716"/>
                      <a:pt x="3718" y="12661"/>
                      <a:pt x="4852" y="12661"/>
                    </a:cubicBezTo>
                    <a:cubicBezTo>
                      <a:pt x="5986" y="12661"/>
                      <a:pt x="6963" y="11716"/>
                      <a:pt x="6963" y="10582"/>
                    </a:cubicBezTo>
                    <a:lnTo>
                      <a:pt x="6963" y="8565"/>
                    </a:lnTo>
                    <a:cubicBezTo>
                      <a:pt x="8444" y="7778"/>
                      <a:pt x="9420" y="6234"/>
                      <a:pt x="9420" y="4501"/>
                    </a:cubicBezTo>
                    <a:cubicBezTo>
                      <a:pt x="9392" y="2000"/>
                      <a:pt x="7308" y="0"/>
                      <a:pt x="480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1" name="Google Shape;10156;p74"/>
              <p:cNvSpPr/>
              <p:nvPr/>
            </p:nvSpPr>
            <p:spPr>
              <a:xfrm>
                <a:off x="-60255350" y="3844775"/>
                <a:ext cx="346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820" extrusionOk="0">
                    <a:moveTo>
                      <a:pt x="379" y="0"/>
                    </a:moveTo>
                    <a:cubicBezTo>
                      <a:pt x="158" y="0"/>
                      <a:pt x="1" y="189"/>
                      <a:pt x="1" y="378"/>
                    </a:cubicBezTo>
                    <a:cubicBezTo>
                      <a:pt x="1" y="630"/>
                      <a:pt x="190" y="819"/>
                      <a:pt x="379" y="819"/>
                    </a:cubicBezTo>
                    <a:lnTo>
                      <a:pt x="946" y="819"/>
                    </a:lnTo>
                    <a:cubicBezTo>
                      <a:pt x="1166" y="819"/>
                      <a:pt x="1387" y="630"/>
                      <a:pt x="1387" y="378"/>
                    </a:cubicBezTo>
                    <a:cubicBezTo>
                      <a:pt x="1387" y="158"/>
                      <a:pt x="1166" y="0"/>
                      <a:pt x="94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2" name="Google Shape;10157;p74"/>
              <p:cNvSpPr/>
              <p:nvPr/>
            </p:nvSpPr>
            <p:spPr>
              <a:xfrm>
                <a:off x="-59974175" y="3844775"/>
                <a:ext cx="35475" cy="205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20" extrusionOk="0">
                    <a:moveTo>
                      <a:pt x="442" y="0"/>
                    </a:moveTo>
                    <a:cubicBezTo>
                      <a:pt x="221" y="0"/>
                      <a:pt x="1" y="189"/>
                      <a:pt x="1" y="378"/>
                    </a:cubicBezTo>
                    <a:cubicBezTo>
                      <a:pt x="1" y="630"/>
                      <a:pt x="221" y="819"/>
                      <a:pt x="442" y="819"/>
                    </a:cubicBezTo>
                    <a:lnTo>
                      <a:pt x="1009" y="819"/>
                    </a:lnTo>
                    <a:cubicBezTo>
                      <a:pt x="1230" y="819"/>
                      <a:pt x="1387" y="630"/>
                      <a:pt x="1387" y="378"/>
                    </a:cubicBezTo>
                    <a:cubicBezTo>
                      <a:pt x="1419" y="158"/>
                      <a:pt x="1230" y="0"/>
                      <a:pt x="100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3" name="Google Shape;10158;p74"/>
              <p:cNvSpPr/>
              <p:nvPr/>
            </p:nvSpPr>
            <p:spPr>
              <a:xfrm>
                <a:off x="-60212825" y="393947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836" y="1"/>
                    </a:moveTo>
                    <a:cubicBezTo>
                      <a:pt x="725" y="1"/>
                      <a:pt x="615" y="40"/>
                      <a:pt x="536" y="119"/>
                    </a:cubicBezTo>
                    <a:lnTo>
                      <a:pt x="158" y="497"/>
                    </a:lnTo>
                    <a:cubicBezTo>
                      <a:pt x="1" y="654"/>
                      <a:pt x="1" y="938"/>
                      <a:pt x="158" y="1096"/>
                    </a:cubicBezTo>
                    <a:cubicBezTo>
                      <a:pt x="237" y="1174"/>
                      <a:pt x="340" y="1214"/>
                      <a:pt x="442" y="1214"/>
                    </a:cubicBezTo>
                    <a:cubicBezTo>
                      <a:pt x="544" y="1214"/>
                      <a:pt x="647" y="1174"/>
                      <a:pt x="725" y="1096"/>
                    </a:cubicBezTo>
                    <a:lnTo>
                      <a:pt x="1135" y="686"/>
                    </a:lnTo>
                    <a:cubicBezTo>
                      <a:pt x="1293" y="528"/>
                      <a:pt x="1293" y="245"/>
                      <a:pt x="1135" y="119"/>
                    </a:cubicBezTo>
                    <a:cubicBezTo>
                      <a:pt x="1056" y="40"/>
                      <a:pt x="946" y="1"/>
                      <a:pt x="8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4" name="Google Shape;10159;p74"/>
              <p:cNvSpPr/>
              <p:nvPr/>
            </p:nvSpPr>
            <p:spPr>
              <a:xfrm>
                <a:off x="-60012750" y="373942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835" y="1"/>
                    </a:moveTo>
                    <a:cubicBezTo>
                      <a:pt x="725" y="1"/>
                      <a:pt x="614" y="40"/>
                      <a:pt x="536" y="119"/>
                    </a:cubicBezTo>
                    <a:lnTo>
                      <a:pt x="126" y="497"/>
                    </a:lnTo>
                    <a:cubicBezTo>
                      <a:pt x="0" y="654"/>
                      <a:pt x="0" y="938"/>
                      <a:pt x="126" y="1095"/>
                    </a:cubicBezTo>
                    <a:cubicBezTo>
                      <a:pt x="205" y="1174"/>
                      <a:pt x="315" y="1213"/>
                      <a:pt x="425" y="1213"/>
                    </a:cubicBezTo>
                    <a:cubicBezTo>
                      <a:pt x="536" y="1213"/>
                      <a:pt x="646" y="1174"/>
                      <a:pt x="725" y="1095"/>
                    </a:cubicBezTo>
                    <a:lnTo>
                      <a:pt x="1134" y="686"/>
                    </a:lnTo>
                    <a:cubicBezTo>
                      <a:pt x="1292" y="560"/>
                      <a:pt x="1292" y="276"/>
                      <a:pt x="1134" y="119"/>
                    </a:cubicBezTo>
                    <a:cubicBezTo>
                      <a:pt x="1056" y="40"/>
                      <a:pt x="945" y="1"/>
                      <a:pt x="83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5" name="Google Shape;10160;p74"/>
              <p:cNvSpPr/>
              <p:nvPr/>
            </p:nvSpPr>
            <p:spPr>
              <a:xfrm>
                <a:off x="-60012750" y="3939475"/>
                <a:ext cx="32300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2" h="1214" extrusionOk="0">
                    <a:moveTo>
                      <a:pt x="425" y="1"/>
                    </a:moveTo>
                    <a:cubicBezTo>
                      <a:pt x="315" y="1"/>
                      <a:pt x="205" y="40"/>
                      <a:pt x="126" y="119"/>
                    </a:cubicBezTo>
                    <a:cubicBezTo>
                      <a:pt x="0" y="245"/>
                      <a:pt x="0" y="528"/>
                      <a:pt x="126" y="686"/>
                    </a:cubicBezTo>
                    <a:lnTo>
                      <a:pt x="536" y="1096"/>
                    </a:lnTo>
                    <a:cubicBezTo>
                      <a:pt x="614" y="1174"/>
                      <a:pt x="725" y="1214"/>
                      <a:pt x="835" y="1214"/>
                    </a:cubicBezTo>
                    <a:cubicBezTo>
                      <a:pt x="945" y="1214"/>
                      <a:pt x="1056" y="1174"/>
                      <a:pt x="1134" y="1096"/>
                    </a:cubicBezTo>
                    <a:cubicBezTo>
                      <a:pt x="1292" y="938"/>
                      <a:pt x="1292" y="654"/>
                      <a:pt x="1134" y="497"/>
                    </a:cubicBezTo>
                    <a:lnTo>
                      <a:pt x="725" y="119"/>
                    </a:lnTo>
                    <a:cubicBezTo>
                      <a:pt x="646" y="40"/>
                      <a:pt x="536" y="1"/>
                      <a:pt x="4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66" name="Google Shape;10161;p74"/>
              <p:cNvSpPr/>
              <p:nvPr/>
            </p:nvSpPr>
            <p:spPr>
              <a:xfrm>
                <a:off x="-60212825" y="3739425"/>
                <a:ext cx="32325" cy="30350"/>
              </a:xfrm>
              <a:custGeom>
                <a:avLst/>
                <a:gdLst/>
                <a:ahLst/>
                <a:cxnLst/>
                <a:rect l="l" t="t" r="r" b="b"/>
                <a:pathLst>
                  <a:path w="1293" h="1214" extrusionOk="0">
                    <a:moveTo>
                      <a:pt x="442" y="1"/>
                    </a:moveTo>
                    <a:cubicBezTo>
                      <a:pt x="340" y="1"/>
                      <a:pt x="237" y="40"/>
                      <a:pt x="158" y="119"/>
                    </a:cubicBezTo>
                    <a:cubicBezTo>
                      <a:pt x="1" y="276"/>
                      <a:pt x="1" y="560"/>
                      <a:pt x="158" y="686"/>
                    </a:cubicBezTo>
                    <a:lnTo>
                      <a:pt x="536" y="1095"/>
                    </a:lnTo>
                    <a:cubicBezTo>
                      <a:pt x="615" y="1174"/>
                      <a:pt x="725" y="1213"/>
                      <a:pt x="836" y="1213"/>
                    </a:cubicBezTo>
                    <a:cubicBezTo>
                      <a:pt x="946" y="1213"/>
                      <a:pt x="1056" y="1174"/>
                      <a:pt x="1135" y="1095"/>
                    </a:cubicBezTo>
                    <a:cubicBezTo>
                      <a:pt x="1293" y="938"/>
                      <a:pt x="1293" y="654"/>
                      <a:pt x="1135" y="497"/>
                    </a:cubicBezTo>
                    <a:lnTo>
                      <a:pt x="725" y="119"/>
                    </a:lnTo>
                    <a:cubicBezTo>
                      <a:pt x="647" y="40"/>
                      <a:pt x="544" y="1"/>
                      <a:pt x="44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77" name="Google Shape;10172;p74"/>
            <p:cNvGrpSpPr/>
            <p:nvPr/>
          </p:nvGrpSpPr>
          <p:grpSpPr>
            <a:xfrm>
              <a:off x="9770540" y="1631794"/>
              <a:ext cx="728986" cy="722278"/>
              <a:chOff x="-63679950" y="4093450"/>
              <a:chExt cx="320600" cy="317650"/>
            </a:xfrm>
            <a:grpFill/>
          </p:grpSpPr>
          <p:sp>
            <p:nvSpPr>
              <p:cNvPr id="278" name="Google Shape;10173;p74"/>
              <p:cNvSpPr/>
              <p:nvPr/>
            </p:nvSpPr>
            <p:spPr>
              <a:xfrm>
                <a:off x="-63595650" y="4093450"/>
                <a:ext cx="236300" cy="230425"/>
              </a:xfrm>
              <a:custGeom>
                <a:avLst/>
                <a:gdLst/>
                <a:ahLst/>
                <a:cxnLst/>
                <a:rect l="l" t="t" r="r" b="b"/>
                <a:pathLst>
                  <a:path w="9452" h="9217" extrusionOk="0">
                    <a:moveTo>
                      <a:pt x="3387" y="836"/>
                    </a:moveTo>
                    <a:cubicBezTo>
                      <a:pt x="3497" y="836"/>
                      <a:pt x="3607" y="875"/>
                      <a:pt x="3686" y="954"/>
                    </a:cubicBezTo>
                    <a:cubicBezTo>
                      <a:pt x="3844" y="1111"/>
                      <a:pt x="3844" y="1395"/>
                      <a:pt x="3686" y="1553"/>
                    </a:cubicBezTo>
                    <a:lnTo>
                      <a:pt x="1638" y="3600"/>
                    </a:lnTo>
                    <a:cubicBezTo>
                      <a:pt x="1560" y="3679"/>
                      <a:pt x="1449" y="3718"/>
                      <a:pt x="1339" y="3718"/>
                    </a:cubicBezTo>
                    <a:cubicBezTo>
                      <a:pt x="1229" y="3718"/>
                      <a:pt x="1118" y="3679"/>
                      <a:pt x="1040" y="3600"/>
                    </a:cubicBezTo>
                    <a:cubicBezTo>
                      <a:pt x="882" y="3443"/>
                      <a:pt x="882" y="3159"/>
                      <a:pt x="1040" y="3002"/>
                    </a:cubicBezTo>
                    <a:lnTo>
                      <a:pt x="3088" y="954"/>
                    </a:lnTo>
                    <a:cubicBezTo>
                      <a:pt x="3166" y="875"/>
                      <a:pt x="3277" y="836"/>
                      <a:pt x="3387" y="836"/>
                    </a:cubicBezTo>
                    <a:close/>
                    <a:moveTo>
                      <a:pt x="8081" y="5530"/>
                    </a:moveTo>
                    <a:cubicBezTo>
                      <a:pt x="8191" y="5530"/>
                      <a:pt x="8302" y="5569"/>
                      <a:pt x="8380" y="5648"/>
                    </a:cubicBezTo>
                    <a:cubicBezTo>
                      <a:pt x="8538" y="5806"/>
                      <a:pt x="8538" y="6089"/>
                      <a:pt x="8380" y="6247"/>
                    </a:cubicBezTo>
                    <a:lnTo>
                      <a:pt x="6333" y="8295"/>
                    </a:lnTo>
                    <a:cubicBezTo>
                      <a:pt x="6254" y="8358"/>
                      <a:pt x="6143" y="8389"/>
                      <a:pt x="6033" y="8389"/>
                    </a:cubicBezTo>
                    <a:cubicBezTo>
                      <a:pt x="5923" y="8389"/>
                      <a:pt x="5813" y="8358"/>
                      <a:pt x="5734" y="8295"/>
                    </a:cubicBezTo>
                    <a:cubicBezTo>
                      <a:pt x="5576" y="8137"/>
                      <a:pt x="5576" y="7853"/>
                      <a:pt x="5734" y="7696"/>
                    </a:cubicBezTo>
                    <a:lnTo>
                      <a:pt x="7782" y="5648"/>
                    </a:lnTo>
                    <a:cubicBezTo>
                      <a:pt x="7861" y="5569"/>
                      <a:pt x="7971" y="5530"/>
                      <a:pt x="8081" y="5530"/>
                    </a:cubicBezTo>
                    <a:close/>
                    <a:moveTo>
                      <a:pt x="3414" y="1"/>
                    </a:moveTo>
                    <a:cubicBezTo>
                      <a:pt x="3095" y="1"/>
                      <a:pt x="2772" y="119"/>
                      <a:pt x="2520" y="355"/>
                    </a:cubicBezTo>
                    <a:lnTo>
                      <a:pt x="473" y="2403"/>
                    </a:lnTo>
                    <a:cubicBezTo>
                      <a:pt x="0" y="2876"/>
                      <a:pt x="0" y="3663"/>
                      <a:pt x="473" y="4199"/>
                    </a:cubicBezTo>
                    <a:cubicBezTo>
                      <a:pt x="700" y="4406"/>
                      <a:pt x="1008" y="4544"/>
                      <a:pt x="1345" y="4544"/>
                    </a:cubicBezTo>
                    <a:cubicBezTo>
                      <a:pt x="1522" y="4544"/>
                      <a:pt x="1706" y="4506"/>
                      <a:pt x="1890" y="4419"/>
                    </a:cubicBezTo>
                    <a:lnTo>
                      <a:pt x="4915" y="7444"/>
                    </a:lnTo>
                    <a:cubicBezTo>
                      <a:pt x="4663" y="7980"/>
                      <a:pt x="4789" y="8515"/>
                      <a:pt x="5135" y="8862"/>
                    </a:cubicBezTo>
                    <a:cubicBezTo>
                      <a:pt x="5372" y="9098"/>
                      <a:pt x="5687" y="9216"/>
                      <a:pt x="6010" y="9216"/>
                    </a:cubicBezTo>
                    <a:cubicBezTo>
                      <a:pt x="6333" y="9216"/>
                      <a:pt x="6663" y="9098"/>
                      <a:pt x="6931" y="8862"/>
                    </a:cubicBezTo>
                    <a:lnTo>
                      <a:pt x="8979" y="6814"/>
                    </a:lnTo>
                    <a:cubicBezTo>
                      <a:pt x="9452" y="6341"/>
                      <a:pt x="9452" y="5554"/>
                      <a:pt x="8979" y="5050"/>
                    </a:cubicBezTo>
                    <a:cubicBezTo>
                      <a:pt x="8757" y="4828"/>
                      <a:pt x="8445" y="4696"/>
                      <a:pt x="8117" y="4696"/>
                    </a:cubicBezTo>
                    <a:cubicBezTo>
                      <a:pt x="7933" y="4696"/>
                      <a:pt x="7743" y="4738"/>
                      <a:pt x="7561" y="4829"/>
                    </a:cubicBezTo>
                    <a:lnTo>
                      <a:pt x="4505" y="1773"/>
                    </a:lnTo>
                    <a:cubicBezTo>
                      <a:pt x="4757" y="1269"/>
                      <a:pt x="4631" y="733"/>
                      <a:pt x="4285" y="355"/>
                    </a:cubicBezTo>
                    <a:cubicBezTo>
                      <a:pt x="4048" y="119"/>
                      <a:pt x="3733" y="1"/>
                      <a:pt x="34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79" name="Google Shape;10174;p74"/>
              <p:cNvSpPr/>
              <p:nvPr/>
            </p:nvSpPr>
            <p:spPr>
              <a:xfrm>
                <a:off x="-63679950" y="4233850"/>
                <a:ext cx="177250" cy="177250"/>
              </a:xfrm>
              <a:custGeom>
                <a:avLst/>
                <a:gdLst/>
                <a:ahLst/>
                <a:cxnLst/>
                <a:rect l="l" t="t" r="r" b="b"/>
                <a:pathLst>
                  <a:path w="7090" h="7090" extrusionOk="0">
                    <a:moveTo>
                      <a:pt x="5325" y="1"/>
                    </a:moveTo>
                    <a:lnTo>
                      <a:pt x="4160" y="1166"/>
                    </a:lnTo>
                    <a:cubicBezTo>
                      <a:pt x="4081" y="1088"/>
                      <a:pt x="3971" y="1048"/>
                      <a:pt x="3860" y="1048"/>
                    </a:cubicBezTo>
                    <a:cubicBezTo>
                      <a:pt x="3750" y="1048"/>
                      <a:pt x="3640" y="1088"/>
                      <a:pt x="3561" y="1166"/>
                    </a:cubicBezTo>
                    <a:lnTo>
                      <a:pt x="474" y="4254"/>
                    </a:lnTo>
                    <a:cubicBezTo>
                      <a:pt x="159" y="4569"/>
                      <a:pt x="1" y="4947"/>
                      <a:pt x="1" y="5419"/>
                    </a:cubicBezTo>
                    <a:cubicBezTo>
                      <a:pt x="1" y="5861"/>
                      <a:pt x="159" y="6302"/>
                      <a:pt x="474" y="6617"/>
                    </a:cubicBezTo>
                    <a:cubicBezTo>
                      <a:pt x="789" y="6932"/>
                      <a:pt x="1214" y="7089"/>
                      <a:pt x="1639" y="7089"/>
                    </a:cubicBezTo>
                    <a:cubicBezTo>
                      <a:pt x="2065" y="7089"/>
                      <a:pt x="2490" y="6932"/>
                      <a:pt x="2805" y="6617"/>
                    </a:cubicBezTo>
                    <a:lnTo>
                      <a:pt x="5892" y="3529"/>
                    </a:lnTo>
                    <a:cubicBezTo>
                      <a:pt x="6081" y="3372"/>
                      <a:pt x="6081" y="3088"/>
                      <a:pt x="5924" y="2931"/>
                    </a:cubicBezTo>
                    <a:lnTo>
                      <a:pt x="7090" y="1765"/>
                    </a:lnTo>
                    <a:lnTo>
                      <a:pt x="53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80" name="Google Shape;10175;p74"/>
              <p:cNvSpPr/>
              <p:nvPr/>
            </p:nvSpPr>
            <p:spPr>
              <a:xfrm>
                <a:off x="-63548400" y="4348850"/>
                <a:ext cx="185900" cy="622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2490" extrusionOk="0">
                    <a:moveTo>
                      <a:pt x="2048" y="0"/>
                    </a:moveTo>
                    <a:cubicBezTo>
                      <a:pt x="1355" y="0"/>
                      <a:pt x="819" y="536"/>
                      <a:pt x="819" y="1229"/>
                    </a:cubicBezTo>
                    <a:lnTo>
                      <a:pt x="819" y="1639"/>
                    </a:lnTo>
                    <a:lnTo>
                      <a:pt x="410" y="1639"/>
                    </a:lnTo>
                    <a:cubicBezTo>
                      <a:pt x="189" y="1639"/>
                      <a:pt x="0" y="1859"/>
                      <a:pt x="0" y="2048"/>
                    </a:cubicBezTo>
                    <a:cubicBezTo>
                      <a:pt x="0" y="2269"/>
                      <a:pt x="189" y="2489"/>
                      <a:pt x="410" y="2489"/>
                    </a:cubicBezTo>
                    <a:lnTo>
                      <a:pt x="7026" y="2489"/>
                    </a:lnTo>
                    <a:cubicBezTo>
                      <a:pt x="7278" y="2489"/>
                      <a:pt x="7435" y="2269"/>
                      <a:pt x="7435" y="2048"/>
                    </a:cubicBezTo>
                    <a:cubicBezTo>
                      <a:pt x="7435" y="1859"/>
                      <a:pt x="7246" y="1639"/>
                      <a:pt x="6994" y="1639"/>
                    </a:cubicBezTo>
                    <a:lnTo>
                      <a:pt x="6616" y="1639"/>
                    </a:lnTo>
                    <a:lnTo>
                      <a:pt x="6616" y="1229"/>
                    </a:lnTo>
                    <a:cubicBezTo>
                      <a:pt x="6616" y="536"/>
                      <a:pt x="6049" y="0"/>
                      <a:pt x="535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289" name="Google Shape;10184;p74"/>
            <p:cNvGrpSpPr/>
            <p:nvPr/>
          </p:nvGrpSpPr>
          <p:grpSpPr>
            <a:xfrm>
              <a:off x="4282682" y="3638745"/>
              <a:ext cx="558124" cy="559534"/>
              <a:chOff x="-61783350" y="3743950"/>
              <a:chExt cx="316650" cy="317450"/>
            </a:xfrm>
            <a:grpFill/>
          </p:grpSpPr>
          <p:sp>
            <p:nvSpPr>
              <p:cNvPr id="290" name="Google Shape;10185;p74"/>
              <p:cNvSpPr/>
              <p:nvPr/>
            </p:nvSpPr>
            <p:spPr>
              <a:xfrm>
                <a:off x="-61783350" y="3743950"/>
                <a:ext cx="316650" cy="317450"/>
              </a:xfrm>
              <a:custGeom>
                <a:avLst/>
                <a:gdLst/>
                <a:ahLst/>
                <a:cxnLst/>
                <a:rect l="l" t="t" r="r" b="b"/>
                <a:pathLst>
                  <a:path w="12666" h="12698" extrusionOk="0">
                    <a:moveTo>
                      <a:pt x="379" y="1"/>
                    </a:moveTo>
                    <a:cubicBezTo>
                      <a:pt x="158" y="1"/>
                      <a:pt x="1" y="190"/>
                      <a:pt x="1" y="410"/>
                    </a:cubicBezTo>
                    <a:lnTo>
                      <a:pt x="1" y="12256"/>
                    </a:lnTo>
                    <a:cubicBezTo>
                      <a:pt x="1" y="12508"/>
                      <a:pt x="190" y="12697"/>
                      <a:pt x="379" y="12697"/>
                    </a:cubicBezTo>
                    <a:lnTo>
                      <a:pt x="12256" y="12697"/>
                    </a:lnTo>
                    <a:cubicBezTo>
                      <a:pt x="12477" y="12697"/>
                      <a:pt x="12666" y="12508"/>
                      <a:pt x="12666" y="12256"/>
                    </a:cubicBezTo>
                    <a:cubicBezTo>
                      <a:pt x="12634" y="12067"/>
                      <a:pt x="12477" y="11878"/>
                      <a:pt x="12256" y="11878"/>
                    </a:cubicBezTo>
                    <a:lnTo>
                      <a:pt x="820" y="11878"/>
                    </a:lnTo>
                    <a:lnTo>
                      <a:pt x="820" y="410"/>
                    </a:lnTo>
                    <a:cubicBezTo>
                      <a:pt x="820" y="158"/>
                      <a:pt x="631" y="1"/>
                      <a:pt x="37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1" name="Google Shape;10186;p74"/>
              <p:cNvSpPr/>
              <p:nvPr/>
            </p:nvSpPr>
            <p:spPr>
              <a:xfrm>
                <a:off x="-61739225" y="3833750"/>
                <a:ext cx="272525" cy="149675"/>
              </a:xfrm>
              <a:custGeom>
                <a:avLst/>
                <a:gdLst/>
                <a:ahLst/>
                <a:cxnLst/>
                <a:rect l="l" t="t" r="r" b="b"/>
                <a:pathLst>
                  <a:path w="10901" h="5987" extrusionOk="0">
                    <a:moveTo>
                      <a:pt x="9641" y="0"/>
                    </a:moveTo>
                    <a:cubicBezTo>
                      <a:pt x="8979" y="0"/>
                      <a:pt x="8444" y="536"/>
                      <a:pt x="8444" y="1229"/>
                    </a:cubicBezTo>
                    <a:cubicBezTo>
                      <a:pt x="8444" y="1418"/>
                      <a:pt x="8475" y="1575"/>
                      <a:pt x="8538" y="1733"/>
                    </a:cubicBezTo>
                    <a:lnTo>
                      <a:pt x="6900" y="3403"/>
                    </a:lnTo>
                    <a:cubicBezTo>
                      <a:pt x="6742" y="3308"/>
                      <a:pt x="6553" y="3277"/>
                      <a:pt x="6396" y="3277"/>
                    </a:cubicBezTo>
                    <a:cubicBezTo>
                      <a:pt x="6238" y="3277"/>
                      <a:pt x="6018" y="3308"/>
                      <a:pt x="5860" y="3403"/>
                    </a:cubicBezTo>
                    <a:lnTo>
                      <a:pt x="5041" y="2552"/>
                    </a:lnTo>
                    <a:cubicBezTo>
                      <a:pt x="5136" y="2395"/>
                      <a:pt x="5167" y="2206"/>
                      <a:pt x="5167" y="2048"/>
                    </a:cubicBezTo>
                    <a:cubicBezTo>
                      <a:pt x="5167" y="1386"/>
                      <a:pt x="4600" y="819"/>
                      <a:pt x="3938" y="819"/>
                    </a:cubicBezTo>
                    <a:cubicBezTo>
                      <a:pt x="3277" y="819"/>
                      <a:pt x="2710" y="1386"/>
                      <a:pt x="2710" y="2048"/>
                    </a:cubicBezTo>
                    <a:cubicBezTo>
                      <a:pt x="2710" y="2237"/>
                      <a:pt x="2773" y="2395"/>
                      <a:pt x="2836" y="2552"/>
                    </a:cubicBezTo>
                    <a:lnTo>
                      <a:pt x="1733" y="3655"/>
                    </a:lnTo>
                    <a:cubicBezTo>
                      <a:pt x="1575" y="3592"/>
                      <a:pt x="1386" y="3560"/>
                      <a:pt x="1229" y="3560"/>
                    </a:cubicBezTo>
                    <a:cubicBezTo>
                      <a:pt x="567" y="3560"/>
                      <a:pt x="0" y="4096"/>
                      <a:pt x="0" y="4757"/>
                    </a:cubicBezTo>
                    <a:cubicBezTo>
                      <a:pt x="0" y="5451"/>
                      <a:pt x="567" y="5986"/>
                      <a:pt x="1229" y="5986"/>
                    </a:cubicBezTo>
                    <a:cubicBezTo>
                      <a:pt x="1891" y="5986"/>
                      <a:pt x="2458" y="5451"/>
                      <a:pt x="2458" y="4757"/>
                    </a:cubicBezTo>
                    <a:cubicBezTo>
                      <a:pt x="2458" y="4568"/>
                      <a:pt x="2395" y="4411"/>
                      <a:pt x="2332" y="4253"/>
                    </a:cubicBezTo>
                    <a:lnTo>
                      <a:pt x="3434" y="3151"/>
                    </a:lnTo>
                    <a:cubicBezTo>
                      <a:pt x="3592" y="3214"/>
                      <a:pt x="3781" y="3277"/>
                      <a:pt x="3938" y="3277"/>
                    </a:cubicBezTo>
                    <a:cubicBezTo>
                      <a:pt x="4096" y="3277"/>
                      <a:pt x="4285" y="3214"/>
                      <a:pt x="4442" y="3151"/>
                    </a:cubicBezTo>
                    <a:lnTo>
                      <a:pt x="5293" y="3970"/>
                    </a:lnTo>
                    <a:cubicBezTo>
                      <a:pt x="5199" y="4127"/>
                      <a:pt x="5167" y="4348"/>
                      <a:pt x="5167" y="4505"/>
                    </a:cubicBezTo>
                    <a:cubicBezTo>
                      <a:pt x="5167" y="5167"/>
                      <a:pt x="5703" y="5703"/>
                      <a:pt x="6396" y="5703"/>
                    </a:cubicBezTo>
                    <a:cubicBezTo>
                      <a:pt x="7057" y="5703"/>
                      <a:pt x="7593" y="5167"/>
                      <a:pt x="7593" y="4505"/>
                    </a:cubicBezTo>
                    <a:cubicBezTo>
                      <a:pt x="7593" y="4285"/>
                      <a:pt x="7561" y="4127"/>
                      <a:pt x="7498" y="3970"/>
                    </a:cubicBezTo>
                    <a:lnTo>
                      <a:pt x="9137" y="2332"/>
                    </a:lnTo>
                    <a:cubicBezTo>
                      <a:pt x="9294" y="2395"/>
                      <a:pt x="9483" y="2458"/>
                      <a:pt x="9641" y="2458"/>
                    </a:cubicBezTo>
                    <a:cubicBezTo>
                      <a:pt x="10334" y="2458"/>
                      <a:pt x="10901" y="1890"/>
                      <a:pt x="10901" y="1229"/>
                    </a:cubicBezTo>
                    <a:cubicBezTo>
                      <a:pt x="10901" y="536"/>
                      <a:pt x="10334" y="0"/>
                      <a:pt x="964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sp>
          <p:nvSpPr>
            <p:cNvPr id="294" name="Google Shape;10189;p74"/>
            <p:cNvSpPr/>
            <p:nvPr/>
          </p:nvSpPr>
          <p:spPr>
            <a:xfrm>
              <a:off x="9048985" y="3717609"/>
              <a:ext cx="560900" cy="437343"/>
            </a:xfrm>
            <a:custGeom>
              <a:avLst/>
              <a:gdLst/>
              <a:ahLst/>
              <a:cxnLst/>
              <a:rect l="l" t="t" r="r" b="b"/>
              <a:pathLst>
                <a:path w="12729" h="9925" extrusionOk="0">
                  <a:moveTo>
                    <a:pt x="925" y="3644"/>
                  </a:moveTo>
                  <a:cubicBezTo>
                    <a:pt x="944" y="3644"/>
                    <a:pt x="963" y="3648"/>
                    <a:pt x="978" y="3655"/>
                  </a:cubicBezTo>
                  <a:lnTo>
                    <a:pt x="1608" y="3970"/>
                  </a:lnTo>
                  <a:lnTo>
                    <a:pt x="1608" y="5924"/>
                  </a:lnTo>
                  <a:lnTo>
                    <a:pt x="978" y="6239"/>
                  </a:lnTo>
                  <a:cubicBezTo>
                    <a:pt x="960" y="6256"/>
                    <a:pt x="937" y="6264"/>
                    <a:pt x="914" y="6264"/>
                  </a:cubicBezTo>
                  <a:cubicBezTo>
                    <a:pt x="854" y="6264"/>
                    <a:pt x="788" y="6212"/>
                    <a:pt x="788" y="6144"/>
                  </a:cubicBezTo>
                  <a:lnTo>
                    <a:pt x="788" y="3781"/>
                  </a:lnTo>
                  <a:cubicBezTo>
                    <a:pt x="788" y="3685"/>
                    <a:pt x="862" y="3644"/>
                    <a:pt x="925" y="3644"/>
                  </a:cubicBezTo>
                  <a:close/>
                  <a:moveTo>
                    <a:pt x="4128" y="7184"/>
                  </a:moveTo>
                  <a:lnTo>
                    <a:pt x="6963" y="8035"/>
                  </a:lnTo>
                  <a:cubicBezTo>
                    <a:pt x="6648" y="8507"/>
                    <a:pt x="6176" y="8759"/>
                    <a:pt x="5640" y="8759"/>
                  </a:cubicBezTo>
                  <a:cubicBezTo>
                    <a:pt x="4821" y="8759"/>
                    <a:pt x="4097" y="8066"/>
                    <a:pt x="4128" y="7184"/>
                  </a:cubicBezTo>
                  <a:close/>
                  <a:moveTo>
                    <a:pt x="11374" y="820"/>
                  </a:moveTo>
                  <a:cubicBezTo>
                    <a:pt x="11626" y="820"/>
                    <a:pt x="11815" y="1009"/>
                    <a:pt x="11815" y="1198"/>
                  </a:cubicBezTo>
                  <a:lnTo>
                    <a:pt x="11815" y="8665"/>
                  </a:lnTo>
                  <a:cubicBezTo>
                    <a:pt x="11815" y="8885"/>
                    <a:pt x="11626" y="9043"/>
                    <a:pt x="11374" y="9043"/>
                  </a:cubicBezTo>
                  <a:cubicBezTo>
                    <a:pt x="11154" y="9043"/>
                    <a:pt x="10996" y="8854"/>
                    <a:pt x="10996" y="8665"/>
                  </a:cubicBezTo>
                  <a:lnTo>
                    <a:pt x="10996" y="1198"/>
                  </a:lnTo>
                  <a:cubicBezTo>
                    <a:pt x="10996" y="977"/>
                    <a:pt x="11185" y="820"/>
                    <a:pt x="11374" y="820"/>
                  </a:cubicBezTo>
                  <a:close/>
                  <a:moveTo>
                    <a:pt x="11437" y="1"/>
                  </a:moveTo>
                  <a:cubicBezTo>
                    <a:pt x="10870" y="1"/>
                    <a:pt x="10366" y="379"/>
                    <a:pt x="10240" y="883"/>
                  </a:cubicBezTo>
                  <a:lnTo>
                    <a:pt x="2080" y="3246"/>
                  </a:lnTo>
                  <a:lnTo>
                    <a:pt x="1387" y="2899"/>
                  </a:lnTo>
                  <a:cubicBezTo>
                    <a:pt x="1251" y="2831"/>
                    <a:pt x="1109" y="2800"/>
                    <a:pt x="970" y="2800"/>
                  </a:cubicBezTo>
                  <a:cubicBezTo>
                    <a:pt x="466" y="2800"/>
                    <a:pt x="1" y="3213"/>
                    <a:pt x="1" y="3781"/>
                  </a:cubicBezTo>
                  <a:lnTo>
                    <a:pt x="1" y="6144"/>
                  </a:lnTo>
                  <a:cubicBezTo>
                    <a:pt x="1" y="6687"/>
                    <a:pt x="465" y="7095"/>
                    <a:pt x="983" y="7095"/>
                  </a:cubicBezTo>
                  <a:cubicBezTo>
                    <a:pt x="1127" y="7095"/>
                    <a:pt x="1275" y="7063"/>
                    <a:pt x="1419" y="6995"/>
                  </a:cubicBezTo>
                  <a:lnTo>
                    <a:pt x="2143" y="6648"/>
                  </a:lnTo>
                  <a:lnTo>
                    <a:pt x="3340" y="6995"/>
                  </a:lnTo>
                  <a:cubicBezTo>
                    <a:pt x="3151" y="8444"/>
                    <a:pt x="4286" y="9641"/>
                    <a:pt x="5672" y="9641"/>
                  </a:cubicBezTo>
                  <a:cubicBezTo>
                    <a:pt x="6585" y="9641"/>
                    <a:pt x="7405" y="9074"/>
                    <a:pt x="7814" y="8287"/>
                  </a:cubicBezTo>
                  <a:lnTo>
                    <a:pt x="10271" y="9011"/>
                  </a:lnTo>
                  <a:cubicBezTo>
                    <a:pt x="10429" y="9515"/>
                    <a:pt x="10902" y="9925"/>
                    <a:pt x="11469" y="9925"/>
                  </a:cubicBezTo>
                  <a:cubicBezTo>
                    <a:pt x="12130" y="9925"/>
                    <a:pt x="12729" y="9358"/>
                    <a:pt x="12729" y="8696"/>
                  </a:cubicBezTo>
                  <a:lnTo>
                    <a:pt x="12729" y="1261"/>
                  </a:lnTo>
                  <a:cubicBezTo>
                    <a:pt x="12634" y="536"/>
                    <a:pt x="12099" y="1"/>
                    <a:pt x="1143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grpSp>
          <p:nvGrpSpPr>
            <p:cNvPr id="295" name="Google Shape;10190;p74"/>
            <p:cNvGrpSpPr/>
            <p:nvPr/>
          </p:nvGrpSpPr>
          <p:grpSpPr>
            <a:xfrm>
              <a:off x="10898037" y="3656980"/>
              <a:ext cx="511138" cy="504969"/>
              <a:chOff x="-59869425" y="4102225"/>
              <a:chExt cx="319025" cy="315175"/>
            </a:xfrm>
            <a:grpFill/>
          </p:grpSpPr>
          <p:sp>
            <p:nvSpPr>
              <p:cNvPr id="296" name="Google Shape;10191;p74"/>
              <p:cNvSpPr/>
              <p:nvPr/>
            </p:nvSpPr>
            <p:spPr>
              <a:xfrm>
                <a:off x="-59869425" y="4102225"/>
                <a:ext cx="149675" cy="2568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73" extrusionOk="0">
                    <a:moveTo>
                      <a:pt x="5532" y="1"/>
                    </a:moveTo>
                    <a:cubicBezTo>
                      <a:pt x="5515" y="1"/>
                      <a:pt x="5499" y="2"/>
                      <a:pt x="5483" y="4"/>
                    </a:cubicBezTo>
                    <a:cubicBezTo>
                      <a:pt x="2364" y="445"/>
                      <a:pt x="1" y="3123"/>
                      <a:pt x="1" y="6274"/>
                    </a:cubicBezTo>
                    <a:cubicBezTo>
                      <a:pt x="1" y="7692"/>
                      <a:pt x="442" y="8983"/>
                      <a:pt x="1293" y="10086"/>
                    </a:cubicBezTo>
                    <a:cubicBezTo>
                      <a:pt x="1381" y="10209"/>
                      <a:pt x="1507" y="10273"/>
                      <a:pt x="1635" y="10273"/>
                    </a:cubicBezTo>
                    <a:cubicBezTo>
                      <a:pt x="1737" y="10273"/>
                      <a:pt x="1839" y="10233"/>
                      <a:pt x="1923" y="10149"/>
                    </a:cubicBezTo>
                    <a:lnTo>
                      <a:pt x="3719" y="8353"/>
                    </a:lnTo>
                    <a:cubicBezTo>
                      <a:pt x="3813" y="8259"/>
                      <a:pt x="3845" y="8007"/>
                      <a:pt x="3782" y="7849"/>
                    </a:cubicBezTo>
                    <a:cubicBezTo>
                      <a:pt x="3498" y="7376"/>
                      <a:pt x="3341" y="6809"/>
                      <a:pt x="3341" y="6274"/>
                    </a:cubicBezTo>
                    <a:cubicBezTo>
                      <a:pt x="3341" y="4888"/>
                      <a:pt x="4286" y="3659"/>
                      <a:pt x="5672" y="3312"/>
                    </a:cubicBezTo>
                    <a:cubicBezTo>
                      <a:pt x="5861" y="3281"/>
                      <a:pt x="5987" y="3123"/>
                      <a:pt x="5987" y="2934"/>
                    </a:cubicBezTo>
                    <a:lnTo>
                      <a:pt x="5987" y="414"/>
                    </a:lnTo>
                    <a:cubicBezTo>
                      <a:pt x="5958" y="180"/>
                      <a:pt x="5739" y="1"/>
                      <a:pt x="55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7" name="Google Shape;10192;p74"/>
              <p:cNvSpPr/>
              <p:nvPr/>
            </p:nvSpPr>
            <p:spPr>
              <a:xfrm>
                <a:off x="-59811125" y="4322075"/>
                <a:ext cx="201650" cy="95325"/>
              </a:xfrm>
              <a:custGeom>
                <a:avLst/>
                <a:gdLst/>
                <a:ahLst/>
                <a:cxnLst/>
                <a:rect l="l" t="t" r="r" b="b"/>
                <a:pathLst>
                  <a:path w="8066" h="3813" extrusionOk="0">
                    <a:moveTo>
                      <a:pt x="5758" y="0"/>
                    </a:moveTo>
                    <a:cubicBezTo>
                      <a:pt x="5692" y="0"/>
                      <a:pt x="5629" y="11"/>
                      <a:pt x="5577" y="32"/>
                    </a:cubicBezTo>
                    <a:cubicBezTo>
                      <a:pt x="5091" y="339"/>
                      <a:pt x="4530" y="489"/>
                      <a:pt x="3972" y="489"/>
                    </a:cubicBezTo>
                    <a:cubicBezTo>
                      <a:pt x="3444" y="489"/>
                      <a:pt x="2917" y="355"/>
                      <a:pt x="2458" y="95"/>
                    </a:cubicBezTo>
                    <a:cubicBezTo>
                      <a:pt x="2389" y="53"/>
                      <a:pt x="2314" y="30"/>
                      <a:pt x="2239" y="30"/>
                    </a:cubicBezTo>
                    <a:cubicBezTo>
                      <a:pt x="2141" y="30"/>
                      <a:pt x="2042" y="69"/>
                      <a:pt x="1954" y="158"/>
                    </a:cubicBezTo>
                    <a:lnTo>
                      <a:pt x="189" y="1922"/>
                    </a:lnTo>
                    <a:cubicBezTo>
                      <a:pt x="0" y="2143"/>
                      <a:pt x="32" y="2395"/>
                      <a:pt x="221" y="2552"/>
                    </a:cubicBezTo>
                    <a:cubicBezTo>
                      <a:pt x="1324" y="3403"/>
                      <a:pt x="2615" y="3812"/>
                      <a:pt x="4001" y="3812"/>
                    </a:cubicBezTo>
                    <a:cubicBezTo>
                      <a:pt x="5388" y="3812"/>
                      <a:pt x="6711" y="3403"/>
                      <a:pt x="7814" y="2521"/>
                    </a:cubicBezTo>
                    <a:cubicBezTo>
                      <a:pt x="8034" y="2363"/>
                      <a:pt x="8066" y="2080"/>
                      <a:pt x="7877" y="1890"/>
                    </a:cubicBezTo>
                    <a:lnTo>
                      <a:pt x="6112" y="126"/>
                    </a:lnTo>
                    <a:cubicBezTo>
                      <a:pt x="6028" y="42"/>
                      <a:pt x="5888" y="0"/>
                      <a:pt x="575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8" name="Google Shape;10193;p74"/>
              <p:cNvSpPr/>
              <p:nvPr/>
            </p:nvSpPr>
            <p:spPr>
              <a:xfrm>
                <a:off x="-59700075" y="4102225"/>
                <a:ext cx="149675" cy="256525"/>
              </a:xfrm>
              <a:custGeom>
                <a:avLst/>
                <a:gdLst/>
                <a:ahLst/>
                <a:cxnLst/>
                <a:rect l="l" t="t" r="r" b="b"/>
                <a:pathLst>
                  <a:path w="5987" h="10261" extrusionOk="0">
                    <a:moveTo>
                      <a:pt x="418" y="1"/>
                    </a:moveTo>
                    <a:cubicBezTo>
                      <a:pt x="190" y="1"/>
                      <a:pt x="1" y="180"/>
                      <a:pt x="1" y="414"/>
                    </a:cubicBezTo>
                    <a:lnTo>
                      <a:pt x="1" y="2934"/>
                    </a:lnTo>
                    <a:cubicBezTo>
                      <a:pt x="1" y="3123"/>
                      <a:pt x="127" y="3281"/>
                      <a:pt x="316" y="3312"/>
                    </a:cubicBezTo>
                    <a:cubicBezTo>
                      <a:pt x="1639" y="3659"/>
                      <a:pt x="2647" y="4856"/>
                      <a:pt x="2647" y="6274"/>
                    </a:cubicBezTo>
                    <a:cubicBezTo>
                      <a:pt x="2647" y="6809"/>
                      <a:pt x="2489" y="7376"/>
                      <a:pt x="2206" y="7849"/>
                    </a:cubicBezTo>
                    <a:cubicBezTo>
                      <a:pt x="2080" y="8007"/>
                      <a:pt x="2111" y="8196"/>
                      <a:pt x="2269" y="8353"/>
                    </a:cubicBezTo>
                    <a:lnTo>
                      <a:pt x="4065" y="10149"/>
                    </a:lnTo>
                    <a:cubicBezTo>
                      <a:pt x="4137" y="10221"/>
                      <a:pt x="4242" y="10260"/>
                      <a:pt x="4350" y="10260"/>
                    </a:cubicBezTo>
                    <a:cubicBezTo>
                      <a:pt x="4478" y="10260"/>
                      <a:pt x="4609" y="10205"/>
                      <a:pt x="4695" y="10086"/>
                    </a:cubicBezTo>
                    <a:cubicBezTo>
                      <a:pt x="5514" y="8983"/>
                      <a:pt x="5987" y="7660"/>
                      <a:pt x="5987" y="6274"/>
                    </a:cubicBezTo>
                    <a:cubicBezTo>
                      <a:pt x="5892" y="3123"/>
                      <a:pt x="3592" y="445"/>
                      <a:pt x="473" y="4"/>
                    </a:cubicBezTo>
                    <a:cubicBezTo>
                      <a:pt x="455" y="2"/>
                      <a:pt x="436" y="1"/>
                      <a:pt x="41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299" name="Google Shape;10194;p74"/>
              <p:cNvSpPr/>
              <p:nvPr/>
            </p:nvSpPr>
            <p:spPr>
              <a:xfrm>
                <a:off x="-59742600" y="4187375"/>
                <a:ext cx="63025" cy="144950"/>
              </a:xfrm>
              <a:custGeom>
                <a:avLst/>
                <a:gdLst/>
                <a:ahLst/>
                <a:cxnLst/>
                <a:rect l="l" t="t" r="r" b="b"/>
                <a:pathLst>
                  <a:path w="2521" h="5798" extrusionOk="0">
                    <a:moveTo>
                      <a:pt x="1260" y="1"/>
                    </a:moveTo>
                    <a:cubicBezTo>
                      <a:pt x="1040" y="1"/>
                      <a:pt x="819" y="190"/>
                      <a:pt x="819" y="379"/>
                    </a:cubicBezTo>
                    <a:lnTo>
                      <a:pt x="819" y="662"/>
                    </a:lnTo>
                    <a:cubicBezTo>
                      <a:pt x="347" y="820"/>
                      <a:pt x="0" y="1293"/>
                      <a:pt x="0" y="1860"/>
                    </a:cubicBezTo>
                    <a:cubicBezTo>
                      <a:pt x="0" y="2521"/>
                      <a:pt x="567" y="2899"/>
                      <a:pt x="977" y="3214"/>
                    </a:cubicBezTo>
                    <a:cubicBezTo>
                      <a:pt x="1292" y="3466"/>
                      <a:pt x="1670" y="3687"/>
                      <a:pt x="1670" y="3939"/>
                    </a:cubicBezTo>
                    <a:cubicBezTo>
                      <a:pt x="1670" y="4160"/>
                      <a:pt x="1450" y="4380"/>
                      <a:pt x="1260" y="4380"/>
                    </a:cubicBezTo>
                    <a:cubicBezTo>
                      <a:pt x="1071" y="4380"/>
                      <a:pt x="819" y="4160"/>
                      <a:pt x="819" y="3939"/>
                    </a:cubicBezTo>
                    <a:cubicBezTo>
                      <a:pt x="819" y="3687"/>
                      <a:pt x="630" y="3529"/>
                      <a:pt x="441" y="3529"/>
                    </a:cubicBezTo>
                    <a:cubicBezTo>
                      <a:pt x="252" y="3529"/>
                      <a:pt x="32" y="3750"/>
                      <a:pt x="32" y="3939"/>
                    </a:cubicBezTo>
                    <a:cubicBezTo>
                      <a:pt x="32" y="4475"/>
                      <a:pt x="410" y="4916"/>
                      <a:pt x="882" y="5105"/>
                    </a:cubicBezTo>
                    <a:lnTo>
                      <a:pt x="882" y="5388"/>
                    </a:lnTo>
                    <a:cubicBezTo>
                      <a:pt x="882" y="5640"/>
                      <a:pt x="1071" y="5798"/>
                      <a:pt x="1292" y="5798"/>
                    </a:cubicBezTo>
                    <a:cubicBezTo>
                      <a:pt x="1544" y="5798"/>
                      <a:pt x="1702" y="5577"/>
                      <a:pt x="1702" y="5388"/>
                    </a:cubicBezTo>
                    <a:lnTo>
                      <a:pt x="1702" y="5073"/>
                    </a:lnTo>
                    <a:cubicBezTo>
                      <a:pt x="2174" y="4916"/>
                      <a:pt x="2521" y="4443"/>
                      <a:pt x="2521" y="3907"/>
                    </a:cubicBezTo>
                    <a:cubicBezTo>
                      <a:pt x="2521" y="3214"/>
                      <a:pt x="1985" y="2836"/>
                      <a:pt x="1544" y="2521"/>
                    </a:cubicBezTo>
                    <a:cubicBezTo>
                      <a:pt x="1229" y="2269"/>
                      <a:pt x="882" y="2049"/>
                      <a:pt x="882" y="1797"/>
                    </a:cubicBezTo>
                    <a:cubicBezTo>
                      <a:pt x="882" y="1576"/>
                      <a:pt x="1071" y="1419"/>
                      <a:pt x="1292" y="1419"/>
                    </a:cubicBezTo>
                    <a:cubicBezTo>
                      <a:pt x="1544" y="1419"/>
                      <a:pt x="1702" y="1608"/>
                      <a:pt x="1702" y="1797"/>
                    </a:cubicBezTo>
                    <a:cubicBezTo>
                      <a:pt x="1702" y="2049"/>
                      <a:pt x="1891" y="2238"/>
                      <a:pt x="2143" y="2238"/>
                    </a:cubicBezTo>
                    <a:cubicBezTo>
                      <a:pt x="2363" y="2238"/>
                      <a:pt x="2521" y="2049"/>
                      <a:pt x="2521" y="1797"/>
                    </a:cubicBezTo>
                    <a:cubicBezTo>
                      <a:pt x="2521" y="1261"/>
                      <a:pt x="2174" y="820"/>
                      <a:pt x="1702" y="631"/>
                    </a:cubicBezTo>
                    <a:lnTo>
                      <a:pt x="1702" y="347"/>
                    </a:lnTo>
                    <a:cubicBezTo>
                      <a:pt x="1702" y="158"/>
                      <a:pt x="1513" y="1"/>
                      <a:pt x="126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26" name="Google Shape;10221;p74"/>
            <p:cNvGrpSpPr/>
            <p:nvPr/>
          </p:nvGrpSpPr>
          <p:grpSpPr>
            <a:xfrm>
              <a:off x="5175939" y="4622596"/>
              <a:ext cx="450426" cy="511209"/>
              <a:chOff x="2423775" y="3226875"/>
              <a:chExt cx="259925" cy="295000"/>
            </a:xfrm>
            <a:grpFill/>
          </p:grpSpPr>
          <p:sp>
            <p:nvSpPr>
              <p:cNvPr id="327" name="Google Shape;10222;p74"/>
              <p:cNvSpPr/>
              <p:nvPr/>
            </p:nvSpPr>
            <p:spPr>
              <a:xfrm>
                <a:off x="2509625" y="3365900"/>
                <a:ext cx="866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2080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lnTo>
                      <a:pt x="0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8" name="Google Shape;10223;p74"/>
              <p:cNvSpPr/>
              <p:nvPr/>
            </p:nvSpPr>
            <p:spPr>
              <a:xfrm>
                <a:off x="2534825" y="3313925"/>
                <a:ext cx="35475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8" extrusionOk="0">
                    <a:moveTo>
                      <a:pt x="725" y="0"/>
                    </a:moveTo>
                    <a:cubicBezTo>
                      <a:pt x="316" y="0"/>
                      <a:pt x="0" y="315"/>
                      <a:pt x="0" y="725"/>
                    </a:cubicBezTo>
                    <a:cubicBezTo>
                      <a:pt x="0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29" name="Google Shape;10224;p74"/>
              <p:cNvSpPr/>
              <p:nvPr/>
            </p:nvSpPr>
            <p:spPr>
              <a:xfrm>
                <a:off x="2423775" y="3226875"/>
                <a:ext cx="259925" cy="295000"/>
              </a:xfrm>
              <a:custGeom>
                <a:avLst/>
                <a:gdLst/>
                <a:ahLst/>
                <a:cxnLst/>
                <a:rect l="l" t="t" r="r" b="b"/>
                <a:pathLst>
                  <a:path w="10397" h="11800" extrusionOk="0">
                    <a:moveTo>
                      <a:pt x="5167" y="2757"/>
                    </a:moveTo>
                    <a:cubicBezTo>
                      <a:pt x="5923" y="2757"/>
                      <a:pt x="6553" y="3388"/>
                      <a:pt x="6553" y="4144"/>
                    </a:cubicBezTo>
                    <a:cubicBezTo>
                      <a:pt x="6553" y="4490"/>
                      <a:pt x="6396" y="4805"/>
                      <a:pt x="6175" y="5089"/>
                    </a:cubicBezTo>
                    <a:cubicBezTo>
                      <a:pt x="7026" y="5498"/>
                      <a:pt x="7593" y="6317"/>
                      <a:pt x="7593" y="7294"/>
                    </a:cubicBezTo>
                    <a:lnTo>
                      <a:pt x="7593" y="8019"/>
                    </a:lnTo>
                    <a:cubicBezTo>
                      <a:pt x="7593" y="8208"/>
                      <a:pt x="7435" y="8365"/>
                      <a:pt x="7246" y="8365"/>
                    </a:cubicBezTo>
                    <a:lnTo>
                      <a:pt x="3088" y="8365"/>
                    </a:lnTo>
                    <a:cubicBezTo>
                      <a:pt x="2867" y="8365"/>
                      <a:pt x="2710" y="8208"/>
                      <a:pt x="2710" y="8019"/>
                    </a:cubicBezTo>
                    <a:lnTo>
                      <a:pt x="2710" y="7294"/>
                    </a:lnTo>
                    <a:cubicBezTo>
                      <a:pt x="2710" y="6317"/>
                      <a:pt x="3308" y="5498"/>
                      <a:pt x="4127" y="5089"/>
                    </a:cubicBezTo>
                    <a:cubicBezTo>
                      <a:pt x="3907" y="4868"/>
                      <a:pt x="3781" y="4553"/>
                      <a:pt x="3781" y="4144"/>
                    </a:cubicBezTo>
                    <a:cubicBezTo>
                      <a:pt x="3781" y="3388"/>
                      <a:pt x="4411" y="2757"/>
                      <a:pt x="5167" y="2757"/>
                    </a:cubicBezTo>
                    <a:close/>
                    <a:moveTo>
                      <a:pt x="5183" y="1"/>
                    </a:moveTo>
                    <a:cubicBezTo>
                      <a:pt x="5128" y="1"/>
                      <a:pt x="5073" y="17"/>
                      <a:pt x="5010" y="48"/>
                    </a:cubicBezTo>
                    <a:cubicBezTo>
                      <a:pt x="3964" y="646"/>
                      <a:pt x="2946" y="940"/>
                      <a:pt x="1919" y="940"/>
                    </a:cubicBezTo>
                    <a:cubicBezTo>
                      <a:pt x="1430" y="940"/>
                      <a:pt x="939" y="873"/>
                      <a:pt x="441" y="741"/>
                    </a:cubicBezTo>
                    <a:cubicBezTo>
                      <a:pt x="402" y="722"/>
                      <a:pt x="363" y="714"/>
                      <a:pt x="326" y="714"/>
                    </a:cubicBezTo>
                    <a:cubicBezTo>
                      <a:pt x="243" y="714"/>
                      <a:pt x="170" y="751"/>
                      <a:pt x="126" y="773"/>
                    </a:cubicBezTo>
                    <a:cubicBezTo>
                      <a:pt x="32" y="836"/>
                      <a:pt x="0" y="930"/>
                      <a:pt x="0" y="1056"/>
                    </a:cubicBezTo>
                    <a:lnTo>
                      <a:pt x="0" y="5026"/>
                    </a:lnTo>
                    <a:cubicBezTo>
                      <a:pt x="0" y="8145"/>
                      <a:pt x="2080" y="10949"/>
                      <a:pt x="5104" y="11799"/>
                    </a:cubicBezTo>
                    <a:lnTo>
                      <a:pt x="5262" y="11799"/>
                    </a:lnTo>
                    <a:cubicBezTo>
                      <a:pt x="8255" y="10917"/>
                      <a:pt x="10397" y="8145"/>
                      <a:pt x="10397" y="5026"/>
                    </a:cubicBezTo>
                    <a:lnTo>
                      <a:pt x="10397" y="1056"/>
                    </a:lnTo>
                    <a:cubicBezTo>
                      <a:pt x="10397" y="930"/>
                      <a:pt x="10365" y="836"/>
                      <a:pt x="10271" y="773"/>
                    </a:cubicBezTo>
                    <a:cubicBezTo>
                      <a:pt x="10162" y="751"/>
                      <a:pt x="10084" y="714"/>
                      <a:pt x="10014" y="714"/>
                    </a:cubicBezTo>
                    <a:cubicBezTo>
                      <a:pt x="9983" y="714"/>
                      <a:pt x="9954" y="722"/>
                      <a:pt x="9924" y="741"/>
                    </a:cubicBezTo>
                    <a:cubicBezTo>
                      <a:pt x="9414" y="877"/>
                      <a:pt x="8910" y="946"/>
                      <a:pt x="8409" y="946"/>
                    </a:cubicBezTo>
                    <a:cubicBezTo>
                      <a:pt x="7395" y="946"/>
                      <a:pt x="6389" y="660"/>
                      <a:pt x="5356" y="48"/>
                    </a:cubicBezTo>
                    <a:cubicBezTo>
                      <a:pt x="5293" y="17"/>
                      <a:pt x="5238" y="1"/>
                      <a:pt x="518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345" name="Google Shape;10240;p74"/>
            <p:cNvGrpSpPr/>
            <p:nvPr/>
          </p:nvGrpSpPr>
          <p:grpSpPr>
            <a:xfrm>
              <a:off x="7149309" y="4627475"/>
              <a:ext cx="518704" cy="480494"/>
              <a:chOff x="4266025" y="3609275"/>
              <a:chExt cx="299325" cy="277275"/>
            </a:xfrm>
            <a:grpFill/>
          </p:grpSpPr>
          <p:sp>
            <p:nvSpPr>
              <p:cNvPr id="346" name="Google Shape;10241;p74"/>
              <p:cNvSpPr/>
              <p:nvPr/>
            </p:nvSpPr>
            <p:spPr>
              <a:xfrm>
                <a:off x="4266025" y="3609275"/>
                <a:ext cx="299325" cy="224500"/>
              </a:xfrm>
              <a:custGeom>
                <a:avLst/>
                <a:gdLst/>
                <a:ahLst/>
                <a:cxnLst/>
                <a:rect l="l" t="t" r="r" b="b"/>
                <a:pathLst>
                  <a:path w="11973" h="8980" extrusionOk="0">
                    <a:moveTo>
                      <a:pt x="2017" y="3749"/>
                    </a:moveTo>
                    <a:lnTo>
                      <a:pt x="3119" y="5514"/>
                    </a:lnTo>
                    <a:lnTo>
                      <a:pt x="914" y="5514"/>
                    </a:lnTo>
                    <a:lnTo>
                      <a:pt x="2017" y="3749"/>
                    </a:lnTo>
                    <a:close/>
                    <a:moveTo>
                      <a:pt x="9641" y="3749"/>
                    </a:moveTo>
                    <a:lnTo>
                      <a:pt x="10744" y="5514"/>
                    </a:lnTo>
                    <a:lnTo>
                      <a:pt x="8538" y="5514"/>
                    </a:lnTo>
                    <a:lnTo>
                      <a:pt x="9641" y="3749"/>
                    </a:lnTo>
                    <a:close/>
                    <a:moveTo>
                      <a:pt x="5892" y="0"/>
                    </a:moveTo>
                    <a:cubicBezTo>
                      <a:pt x="5325" y="0"/>
                      <a:pt x="4852" y="473"/>
                      <a:pt x="4852" y="1040"/>
                    </a:cubicBezTo>
                    <a:lnTo>
                      <a:pt x="4852" y="1166"/>
                    </a:lnTo>
                    <a:lnTo>
                      <a:pt x="4537" y="1324"/>
                    </a:lnTo>
                    <a:cubicBezTo>
                      <a:pt x="3812" y="1733"/>
                      <a:pt x="3529" y="1891"/>
                      <a:pt x="3025" y="1954"/>
                    </a:cubicBezTo>
                    <a:cubicBezTo>
                      <a:pt x="2867" y="1607"/>
                      <a:pt x="2521" y="1324"/>
                      <a:pt x="2080" y="1324"/>
                    </a:cubicBezTo>
                    <a:cubicBezTo>
                      <a:pt x="1702" y="1324"/>
                      <a:pt x="1324" y="1576"/>
                      <a:pt x="1166" y="1922"/>
                    </a:cubicBezTo>
                    <a:cubicBezTo>
                      <a:pt x="946" y="1891"/>
                      <a:pt x="693" y="1796"/>
                      <a:pt x="504" y="1733"/>
                    </a:cubicBezTo>
                    <a:cubicBezTo>
                      <a:pt x="454" y="1708"/>
                      <a:pt x="403" y="1696"/>
                      <a:pt x="355" y="1696"/>
                    </a:cubicBezTo>
                    <a:cubicBezTo>
                      <a:pt x="223" y="1696"/>
                      <a:pt x="110" y="1784"/>
                      <a:pt x="63" y="1922"/>
                    </a:cubicBezTo>
                    <a:cubicBezTo>
                      <a:pt x="0" y="2111"/>
                      <a:pt x="63" y="2332"/>
                      <a:pt x="252" y="2363"/>
                    </a:cubicBezTo>
                    <a:cubicBezTo>
                      <a:pt x="536" y="2489"/>
                      <a:pt x="820" y="2552"/>
                      <a:pt x="1135" y="2615"/>
                    </a:cubicBezTo>
                    <a:cubicBezTo>
                      <a:pt x="1198" y="2867"/>
                      <a:pt x="1387" y="3119"/>
                      <a:pt x="1607" y="3277"/>
                    </a:cubicBezTo>
                    <a:lnTo>
                      <a:pt x="95" y="5671"/>
                    </a:lnTo>
                    <a:cubicBezTo>
                      <a:pt x="95" y="5703"/>
                      <a:pt x="63" y="5829"/>
                      <a:pt x="63" y="5860"/>
                    </a:cubicBezTo>
                    <a:lnTo>
                      <a:pt x="63" y="6238"/>
                    </a:lnTo>
                    <a:cubicBezTo>
                      <a:pt x="63" y="7372"/>
                      <a:pt x="1009" y="8318"/>
                      <a:pt x="2143" y="8318"/>
                    </a:cubicBezTo>
                    <a:cubicBezTo>
                      <a:pt x="3308" y="8318"/>
                      <a:pt x="4254" y="7372"/>
                      <a:pt x="4254" y="6238"/>
                    </a:cubicBezTo>
                    <a:lnTo>
                      <a:pt x="4254" y="5860"/>
                    </a:lnTo>
                    <a:cubicBezTo>
                      <a:pt x="4254" y="5829"/>
                      <a:pt x="4191" y="5703"/>
                      <a:pt x="4191" y="5671"/>
                    </a:cubicBezTo>
                    <a:lnTo>
                      <a:pt x="2710" y="3277"/>
                    </a:lnTo>
                    <a:cubicBezTo>
                      <a:pt x="2930" y="3151"/>
                      <a:pt x="3088" y="2930"/>
                      <a:pt x="3182" y="2647"/>
                    </a:cubicBezTo>
                    <a:cubicBezTo>
                      <a:pt x="3844" y="2521"/>
                      <a:pt x="4191" y="2363"/>
                      <a:pt x="4947" y="1922"/>
                    </a:cubicBezTo>
                    <a:lnTo>
                      <a:pt x="4947" y="8979"/>
                    </a:lnTo>
                    <a:lnTo>
                      <a:pt x="7089" y="8979"/>
                    </a:lnTo>
                    <a:lnTo>
                      <a:pt x="7089" y="1922"/>
                    </a:lnTo>
                    <a:cubicBezTo>
                      <a:pt x="7814" y="2332"/>
                      <a:pt x="8192" y="2521"/>
                      <a:pt x="8853" y="2647"/>
                    </a:cubicBezTo>
                    <a:cubicBezTo>
                      <a:pt x="8916" y="2899"/>
                      <a:pt x="9074" y="3119"/>
                      <a:pt x="9326" y="3277"/>
                    </a:cubicBezTo>
                    <a:lnTo>
                      <a:pt x="7814" y="5671"/>
                    </a:lnTo>
                    <a:cubicBezTo>
                      <a:pt x="7814" y="5703"/>
                      <a:pt x="7782" y="5829"/>
                      <a:pt x="7782" y="5860"/>
                    </a:cubicBezTo>
                    <a:lnTo>
                      <a:pt x="7782" y="6238"/>
                    </a:lnTo>
                    <a:cubicBezTo>
                      <a:pt x="7782" y="7372"/>
                      <a:pt x="8727" y="8318"/>
                      <a:pt x="9861" y="8318"/>
                    </a:cubicBezTo>
                    <a:cubicBezTo>
                      <a:pt x="11027" y="8318"/>
                      <a:pt x="11972" y="7372"/>
                      <a:pt x="11972" y="6238"/>
                    </a:cubicBezTo>
                    <a:lnTo>
                      <a:pt x="11972" y="5860"/>
                    </a:lnTo>
                    <a:cubicBezTo>
                      <a:pt x="11972" y="5829"/>
                      <a:pt x="11909" y="5703"/>
                      <a:pt x="11909" y="5671"/>
                    </a:cubicBezTo>
                    <a:lnTo>
                      <a:pt x="10429" y="3277"/>
                    </a:lnTo>
                    <a:cubicBezTo>
                      <a:pt x="10429" y="3151"/>
                      <a:pt x="10618" y="2930"/>
                      <a:pt x="10681" y="2615"/>
                    </a:cubicBezTo>
                    <a:cubicBezTo>
                      <a:pt x="10933" y="2521"/>
                      <a:pt x="11248" y="2458"/>
                      <a:pt x="11531" y="2363"/>
                    </a:cubicBezTo>
                    <a:cubicBezTo>
                      <a:pt x="11720" y="2300"/>
                      <a:pt x="11815" y="2080"/>
                      <a:pt x="11720" y="1922"/>
                    </a:cubicBezTo>
                    <a:cubicBezTo>
                      <a:pt x="11674" y="1784"/>
                      <a:pt x="11560" y="1696"/>
                      <a:pt x="11429" y="1696"/>
                    </a:cubicBezTo>
                    <a:cubicBezTo>
                      <a:pt x="11380" y="1696"/>
                      <a:pt x="11330" y="1708"/>
                      <a:pt x="11279" y="1733"/>
                    </a:cubicBezTo>
                    <a:cubicBezTo>
                      <a:pt x="11059" y="1796"/>
                      <a:pt x="10870" y="1891"/>
                      <a:pt x="10618" y="1922"/>
                    </a:cubicBezTo>
                    <a:cubicBezTo>
                      <a:pt x="10460" y="1576"/>
                      <a:pt x="10113" y="1324"/>
                      <a:pt x="9704" y="1324"/>
                    </a:cubicBezTo>
                    <a:cubicBezTo>
                      <a:pt x="9294" y="1324"/>
                      <a:pt x="8916" y="1576"/>
                      <a:pt x="8790" y="1954"/>
                    </a:cubicBezTo>
                    <a:cubicBezTo>
                      <a:pt x="8255" y="1891"/>
                      <a:pt x="8003" y="1733"/>
                      <a:pt x="7278" y="1324"/>
                    </a:cubicBezTo>
                    <a:lnTo>
                      <a:pt x="6963" y="1166"/>
                    </a:lnTo>
                    <a:lnTo>
                      <a:pt x="6963" y="1040"/>
                    </a:lnTo>
                    <a:cubicBezTo>
                      <a:pt x="6963" y="441"/>
                      <a:pt x="6490" y="0"/>
                      <a:pt x="589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347" name="Google Shape;10242;p74"/>
              <p:cNvSpPr/>
              <p:nvPr/>
            </p:nvSpPr>
            <p:spPr>
              <a:xfrm>
                <a:off x="4332975" y="3851850"/>
                <a:ext cx="157550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6302" h="1388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694"/>
                    </a:cubicBezTo>
                    <a:lnTo>
                      <a:pt x="0" y="1040"/>
                    </a:lnTo>
                    <a:cubicBezTo>
                      <a:pt x="0" y="1261"/>
                      <a:pt x="158" y="1387"/>
                      <a:pt x="347" y="1387"/>
                    </a:cubicBezTo>
                    <a:lnTo>
                      <a:pt x="5955" y="1387"/>
                    </a:lnTo>
                    <a:cubicBezTo>
                      <a:pt x="6144" y="1356"/>
                      <a:pt x="6301" y="1198"/>
                      <a:pt x="6301" y="1040"/>
                    </a:cubicBezTo>
                    <a:lnTo>
                      <a:pt x="6301" y="694"/>
                    </a:lnTo>
                    <a:cubicBezTo>
                      <a:pt x="6301" y="316"/>
                      <a:pt x="5986" y="1"/>
                      <a:pt x="557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08" name="Google Shape;10303;p74"/>
            <p:cNvGrpSpPr/>
            <p:nvPr/>
          </p:nvGrpSpPr>
          <p:grpSpPr>
            <a:xfrm>
              <a:off x="8144669" y="4585628"/>
              <a:ext cx="511903" cy="511859"/>
              <a:chOff x="4628325" y="3599825"/>
              <a:chExt cx="295400" cy="295375"/>
            </a:xfrm>
            <a:grpFill/>
          </p:grpSpPr>
          <p:sp>
            <p:nvSpPr>
              <p:cNvPr id="409" name="Google Shape;10304;p74"/>
              <p:cNvSpPr/>
              <p:nvPr/>
            </p:nvSpPr>
            <p:spPr>
              <a:xfrm>
                <a:off x="4679525" y="3686450"/>
                <a:ext cx="173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694" y="3466"/>
                    </a:lnTo>
                    <a:lnTo>
                      <a:pt x="69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0" name="Google Shape;10305;p74"/>
              <p:cNvSpPr/>
              <p:nvPr/>
            </p:nvSpPr>
            <p:spPr>
              <a:xfrm>
                <a:off x="4854375" y="3686450"/>
                <a:ext cx="181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726" h="3467" extrusionOk="0">
                    <a:moveTo>
                      <a:pt x="1" y="1"/>
                    </a:moveTo>
                    <a:lnTo>
                      <a:pt x="1" y="3466"/>
                    </a:lnTo>
                    <a:lnTo>
                      <a:pt x="725" y="3466"/>
                    </a:lnTo>
                    <a:lnTo>
                      <a:pt x="725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1" name="Google Shape;10306;p74"/>
              <p:cNvSpPr/>
              <p:nvPr/>
            </p:nvSpPr>
            <p:spPr>
              <a:xfrm>
                <a:off x="4679525" y="3790425"/>
                <a:ext cx="173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694" y="4159"/>
                    </a:ln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2" name="Google Shape;10307;p74"/>
              <p:cNvSpPr/>
              <p:nvPr/>
            </p:nvSpPr>
            <p:spPr>
              <a:xfrm>
                <a:off x="4854375" y="3790425"/>
                <a:ext cx="1815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4160" extrusionOk="0">
                    <a:moveTo>
                      <a:pt x="1" y="0"/>
                    </a:moveTo>
                    <a:lnTo>
                      <a:pt x="1" y="4159"/>
                    </a:lnTo>
                    <a:lnTo>
                      <a:pt x="725" y="4159"/>
                    </a:lnTo>
                    <a:lnTo>
                      <a:pt x="72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3" name="Google Shape;10308;p74"/>
              <p:cNvSpPr/>
              <p:nvPr/>
            </p:nvSpPr>
            <p:spPr>
              <a:xfrm>
                <a:off x="4628325" y="3686450"/>
                <a:ext cx="34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3467" extrusionOk="0">
                    <a:moveTo>
                      <a:pt x="1009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2049"/>
                    </a:lnTo>
                    <a:cubicBezTo>
                      <a:pt x="1" y="2427"/>
                      <a:pt x="158" y="2773"/>
                      <a:pt x="442" y="3025"/>
                    </a:cubicBezTo>
                    <a:cubicBezTo>
                      <a:pt x="662" y="3340"/>
                      <a:pt x="1009" y="3466"/>
                      <a:pt x="1387" y="3466"/>
                    </a:cubicBezTo>
                    <a:lnTo>
                      <a:pt x="138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4" name="Google Shape;10309;p74"/>
              <p:cNvSpPr/>
              <p:nvPr/>
            </p:nvSpPr>
            <p:spPr>
              <a:xfrm>
                <a:off x="4714975" y="3686450"/>
                <a:ext cx="1221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467" extrusionOk="0">
                    <a:moveTo>
                      <a:pt x="0" y="1"/>
                    </a:moveTo>
                    <a:lnTo>
                      <a:pt x="0" y="3466"/>
                    </a:lnTo>
                    <a:lnTo>
                      <a:pt x="4883" y="3466"/>
                    </a:lnTo>
                    <a:lnTo>
                      <a:pt x="488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5" name="Google Shape;10310;p74"/>
              <p:cNvSpPr/>
              <p:nvPr/>
            </p:nvSpPr>
            <p:spPr>
              <a:xfrm>
                <a:off x="4889025" y="3777825"/>
                <a:ext cx="34700" cy="1173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4695" extrusionOk="0">
                    <a:moveTo>
                      <a:pt x="1387" y="0"/>
                    </a:moveTo>
                    <a:cubicBezTo>
                      <a:pt x="977" y="315"/>
                      <a:pt x="505" y="504"/>
                      <a:pt x="1" y="504"/>
                    </a:cubicBezTo>
                    <a:lnTo>
                      <a:pt x="1" y="4695"/>
                    </a:lnTo>
                    <a:lnTo>
                      <a:pt x="347" y="4695"/>
                    </a:lnTo>
                    <a:cubicBezTo>
                      <a:pt x="946" y="4695"/>
                      <a:pt x="1387" y="4222"/>
                      <a:pt x="1387" y="3655"/>
                    </a:cubicBezTo>
                    <a:lnTo>
                      <a:pt x="138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6" name="Google Shape;10311;p74"/>
              <p:cNvSpPr/>
              <p:nvPr/>
            </p:nvSpPr>
            <p:spPr>
              <a:xfrm>
                <a:off x="4628325" y="3777825"/>
                <a:ext cx="34675" cy="116600"/>
              </a:xfrm>
              <a:custGeom>
                <a:avLst/>
                <a:gdLst/>
                <a:ahLst/>
                <a:cxnLst/>
                <a:rect l="l" t="t" r="r" b="b"/>
                <a:pathLst>
                  <a:path w="1387" h="4664" extrusionOk="0">
                    <a:moveTo>
                      <a:pt x="1" y="0"/>
                    </a:moveTo>
                    <a:lnTo>
                      <a:pt x="1" y="3655"/>
                    </a:lnTo>
                    <a:cubicBezTo>
                      <a:pt x="1" y="4222"/>
                      <a:pt x="442" y="4663"/>
                      <a:pt x="1009" y="4663"/>
                    </a:cubicBezTo>
                    <a:lnTo>
                      <a:pt x="1387" y="4663"/>
                    </a:lnTo>
                    <a:lnTo>
                      <a:pt x="1387" y="504"/>
                    </a:lnTo>
                    <a:cubicBezTo>
                      <a:pt x="851" y="504"/>
                      <a:pt x="379" y="31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7" name="Google Shape;10312;p74"/>
              <p:cNvSpPr/>
              <p:nvPr/>
            </p:nvSpPr>
            <p:spPr>
              <a:xfrm>
                <a:off x="4766950" y="3790425"/>
                <a:ext cx="17350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726" extrusionOk="0">
                    <a:moveTo>
                      <a:pt x="1" y="0"/>
                    </a:moveTo>
                    <a:lnTo>
                      <a:pt x="1" y="347"/>
                    </a:lnTo>
                    <a:cubicBezTo>
                      <a:pt x="1" y="568"/>
                      <a:pt x="158" y="725"/>
                      <a:pt x="347" y="725"/>
                    </a:cubicBezTo>
                    <a:cubicBezTo>
                      <a:pt x="568" y="725"/>
                      <a:pt x="694" y="568"/>
                      <a:pt x="694" y="347"/>
                    </a:cubicBezTo>
                    <a:lnTo>
                      <a:pt x="69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8" name="Google Shape;10313;p74"/>
              <p:cNvSpPr/>
              <p:nvPr/>
            </p:nvSpPr>
            <p:spPr>
              <a:xfrm>
                <a:off x="4889025" y="3686450"/>
                <a:ext cx="3470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1388" h="3467" extrusionOk="0">
                    <a:moveTo>
                      <a:pt x="1" y="1"/>
                    </a:moveTo>
                    <a:lnTo>
                      <a:pt x="1" y="3466"/>
                    </a:lnTo>
                    <a:cubicBezTo>
                      <a:pt x="347" y="3466"/>
                      <a:pt x="662" y="3340"/>
                      <a:pt x="946" y="3088"/>
                    </a:cubicBezTo>
                    <a:cubicBezTo>
                      <a:pt x="1229" y="2836"/>
                      <a:pt x="1387" y="2458"/>
                      <a:pt x="1387" y="2080"/>
                    </a:cubicBezTo>
                    <a:lnTo>
                      <a:pt x="1387" y="1040"/>
                    </a:lnTo>
                    <a:cubicBezTo>
                      <a:pt x="1387" y="442"/>
                      <a:pt x="914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19" name="Google Shape;10314;p74"/>
              <p:cNvSpPr/>
              <p:nvPr/>
            </p:nvSpPr>
            <p:spPr>
              <a:xfrm>
                <a:off x="4714975" y="3790425"/>
                <a:ext cx="122100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160" extrusionOk="0">
                    <a:moveTo>
                      <a:pt x="0" y="0"/>
                    </a:moveTo>
                    <a:lnTo>
                      <a:pt x="0" y="4159"/>
                    </a:lnTo>
                    <a:lnTo>
                      <a:pt x="4883" y="4159"/>
                    </a:lnTo>
                    <a:lnTo>
                      <a:pt x="4883" y="0"/>
                    </a:lnTo>
                    <a:lnTo>
                      <a:pt x="3466" y="0"/>
                    </a:lnTo>
                    <a:lnTo>
                      <a:pt x="3466" y="347"/>
                    </a:lnTo>
                    <a:cubicBezTo>
                      <a:pt x="3466" y="946"/>
                      <a:pt x="2993" y="1387"/>
                      <a:pt x="2426" y="1387"/>
                    </a:cubicBezTo>
                    <a:cubicBezTo>
                      <a:pt x="1827" y="1387"/>
                      <a:pt x="1418" y="914"/>
                      <a:pt x="1418" y="347"/>
                    </a:cubicBez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20" name="Google Shape;10315;p74"/>
              <p:cNvSpPr/>
              <p:nvPr/>
            </p:nvSpPr>
            <p:spPr>
              <a:xfrm>
                <a:off x="4714175" y="3599825"/>
                <a:ext cx="122100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773" extrusionOk="0">
                    <a:moveTo>
                      <a:pt x="2427" y="0"/>
                    </a:moveTo>
                    <a:cubicBezTo>
                      <a:pt x="1103" y="0"/>
                      <a:pt x="1" y="1103"/>
                      <a:pt x="1" y="2426"/>
                    </a:cubicBezTo>
                    <a:lnTo>
                      <a:pt x="1" y="2773"/>
                    </a:lnTo>
                    <a:lnTo>
                      <a:pt x="1355" y="2773"/>
                    </a:lnTo>
                    <a:lnTo>
                      <a:pt x="1355" y="2426"/>
                    </a:lnTo>
                    <a:cubicBezTo>
                      <a:pt x="1355" y="1828"/>
                      <a:pt x="1828" y="1418"/>
                      <a:pt x="2395" y="1418"/>
                    </a:cubicBezTo>
                    <a:cubicBezTo>
                      <a:pt x="2994" y="1418"/>
                      <a:pt x="3403" y="1891"/>
                      <a:pt x="3403" y="2426"/>
                    </a:cubicBezTo>
                    <a:lnTo>
                      <a:pt x="3403" y="2773"/>
                    </a:lnTo>
                    <a:lnTo>
                      <a:pt x="4884" y="2773"/>
                    </a:lnTo>
                    <a:lnTo>
                      <a:pt x="4884" y="2426"/>
                    </a:lnTo>
                    <a:cubicBezTo>
                      <a:pt x="4884" y="1103"/>
                      <a:pt x="3781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38" name="Google Shape;10341;p74"/>
            <p:cNvGrpSpPr/>
            <p:nvPr/>
          </p:nvGrpSpPr>
          <p:grpSpPr>
            <a:xfrm>
              <a:off x="11843807" y="3665355"/>
              <a:ext cx="368772" cy="483471"/>
              <a:chOff x="3167275" y="3227275"/>
              <a:chExt cx="225300" cy="295375"/>
            </a:xfrm>
            <a:grpFill/>
          </p:grpSpPr>
          <p:sp>
            <p:nvSpPr>
              <p:cNvPr id="439" name="Google Shape;10342;p74"/>
              <p:cNvSpPr/>
              <p:nvPr/>
            </p:nvSpPr>
            <p:spPr>
              <a:xfrm>
                <a:off x="3167275" y="3227275"/>
                <a:ext cx="2253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9012" h="8318" extrusionOk="0">
                    <a:moveTo>
                      <a:pt x="4538" y="1"/>
                    </a:moveTo>
                    <a:cubicBezTo>
                      <a:pt x="2112" y="1"/>
                      <a:pt x="1" y="1985"/>
                      <a:pt x="32" y="4537"/>
                    </a:cubicBezTo>
                    <a:cubicBezTo>
                      <a:pt x="32" y="5860"/>
                      <a:pt x="631" y="7184"/>
                      <a:pt x="1797" y="8066"/>
                    </a:cubicBezTo>
                    <a:cubicBezTo>
                      <a:pt x="1923" y="8192"/>
                      <a:pt x="2017" y="8223"/>
                      <a:pt x="2049" y="8318"/>
                    </a:cubicBezTo>
                    <a:lnTo>
                      <a:pt x="4160" y="8318"/>
                    </a:lnTo>
                    <a:lnTo>
                      <a:pt x="4160" y="6900"/>
                    </a:lnTo>
                    <a:lnTo>
                      <a:pt x="2427" y="6900"/>
                    </a:lnTo>
                    <a:cubicBezTo>
                      <a:pt x="2238" y="6900"/>
                      <a:pt x="2080" y="6743"/>
                      <a:pt x="2080" y="6554"/>
                    </a:cubicBezTo>
                    <a:lnTo>
                      <a:pt x="2080" y="5829"/>
                    </a:lnTo>
                    <a:cubicBezTo>
                      <a:pt x="2080" y="4852"/>
                      <a:pt x="2679" y="4033"/>
                      <a:pt x="3498" y="3624"/>
                    </a:cubicBezTo>
                    <a:cubicBezTo>
                      <a:pt x="3277" y="3403"/>
                      <a:pt x="3151" y="3088"/>
                      <a:pt x="3151" y="2678"/>
                    </a:cubicBezTo>
                    <a:cubicBezTo>
                      <a:pt x="3151" y="1922"/>
                      <a:pt x="3782" y="1292"/>
                      <a:pt x="4538" y="1292"/>
                    </a:cubicBezTo>
                    <a:cubicBezTo>
                      <a:pt x="5262" y="1292"/>
                      <a:pt x="5892" y="1922"/>
                      <a:pt x="5892" y="2678"/>
                    </a:cubicBezTo>
                    <a:cubicBezTo>
                      <a:pt x="5892" y="3025"/>
                      <a:pt x="5735" y="3340"/>
                      <a:pt x="5546" y="3624"/>
                    </a:cubicBezTo>
                    <a:cubicBezTo>
                      <a:pt x="6365" y="4033"/>
                      <a:pt x="6964" y="4852"/>
                      <a:pt x="6964" y="5829"/>
                    </a:cubicBezTo>
                    <a:lnTo>
                      <a:pt x="6964" y="6554"/>
                    </a:lnTo>
                    <a:cubicBezTo>
                      <a:pt x="6964" y="6743"/>
                      <a:pt x="6806" y="6900"/>
                      <a:pt x="6617" y="6900"/>
                    </a:cubicBezTo>
                    <a:lnTo>
                      <a:pt x="4884" y="6900"/>
                    </a:lnTo>
                    <a:lnTo>
                      <a:pt x="4884" y="8318"/>
                    </a:lnTo>
                    <a:lnTo>
                      <a:pt x="6995" y="8318"/>
                    </a:lnTo>
                    <a:cubicBezTo>
                      <a:pt x="7027" y="8286"/>
                      <a:pt x="7121" y="8192"/>
                      <a:pt x="7247" y="8129"/>
                    </a:cubicBezTo>
                    <a:cubicBezTo>
                      <a:pt x="8413" y="7184"/>
                      <a:pt x="9011" y="5829"/>
                      <a:pt x="9011" y="4506"/>
                    </a:cubicBezTo>
                    <a:cubicBezTo>
                      <a:pt x="9011" y="2017"/>
                      <a:pt x="6995" y="1"/>
                      <a:pt x="453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0" name="Google Shape;10343;p74"/>
              <p:cNvSpPr/>
              <p:nvPr/>
            </p:nvSpPr>
            <p:spPr>
              <a:xfrm>
                <a:off x="3262600" y="3278475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0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725"/>
                    </a:cubicBezTo>
                    <a:cubicBezTo>
                      <a:pt x="1418" y="315"/>
                      <a:pt x="1103" y="0"/>
                      <a:pt x="72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1" name="Google Shape;10344;p74"/>
              <p:cNvSpPr/>
              <p:nvPr/>
            </p:nvSpPr>
            <p:spPr>
              <a:xfrm>
                <a:off x="3220050" y="3452525"/>
                <a:ext cx="1213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53" h="1419" extrusionOk="0">
                    <a:moveTo>
                      <a:pt x="1" y="1"/>
                    </a:moveTo>
                    <a:lnTo>
                      <a:pt x="1" y="347"/>
                    </a:lnTo>
                    <a:cubicBezTo>
                      <a:pt x="1" y="946"/>
                      <a:pt x="473" y="1419"/>
                      <a:pt x="1040" y="1419"/>
                    </a:cubicBezTo>
                    <a:lnTo>
                      <a:pt x="3781" y="1419"/>
                    </a:lnTo>
                    <a:cubicBezTo>
                      <a:pt x="4380" y="1419"/>
                      <a:pt x="4853" y="946"/>
                      <a:pt x="4853" y="347"/>
                    </a:cubicBezTo>
                    <a:lnTo>
                      <a:pt x="4853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2" name="Google Shape;10345;p74"/>
              <p:cNvSpPr/>
              <p:nvPr/>
            </p:nvSpPr>
            <p:spPr>
              <a:xfrm>
                <a:off x="3237375" y="3332025"/>
                <a:ext cx="86675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2080" extrusionOk="0">
                    <a:moveTo>
                      <a:pt x="1734" y="1"/>
                    </a:moveTo>
                    <a:cubicBezTo>
                      <a:pt x="789" y="1"/>
                      <a:pt x="1" y="725"/>
                      <a:pt x="1" y="1733"/>
                    </a:cubicBezTo>
                    <a:lnTo>
                      <a:pt x="1" y="2080"/>
                    </a:lnTo>
                    <a:lnTo>
                      <a:pt x="3466" y="2080"/>
                    </a:lnTo>
                    <a:lnTo>
                      <a:pt x="3466" y="1733"/>
                    </a:lnTo>
                    <a:cubicBezTo>
                      <a:pt x="3466" y="788"/>
                      <a:pt x="2679" y="1"/>
                      <a:pt x="173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43" name="Google Shape;10346;p74"/>
              <p:cNvSpPr/>
              <p:nvPr/>
            </p:nvSpPr>
            <p:spPr>
              <a:xfrm>
                <a:off x="3237375" y="3505300"/>
                <a:ext cx="8745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3498" h="694" extrusionOk="0">
                    <a:moveTo>
                      <a:pt x="32" y="1"/>
                    </a:moveTo>
                    <a:cubicBezTo>
                      <a:pt x="1" y="379"/>
                      <a:pt x="284" y="694"/>
                      <a:pt x="694" y="694"/>
                    </a:cubicBezTo>
                    <a:lnTo>
                      <a:pt x="2773" y="694"/>
                    </a:lnTo>
                    <a:cubicBezTo>
                      <a:pt x="3183" y="694"/>
                      <a:pt x="3498" y="379"/>
                      <a:pt x="349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51" name="Google Shape;10359;p74"/>
            <p:cNvGrpSpPr/>
            <p:nvPr/>
          </p:nvGrpSpPr>
          <p:grpSpPr>
            <a:xfrm>
              <a:off x="9082787" y="4641757"/>
              <a:ext cx="513246" cy="451814"/>
              <a:chOff x="4991425" y="3617150"/>
              <a:chExt cx="296175" cy="260725"/>
            </a:xfrm>
            <a:grpFill/>
          </p:grpSpPr>
          <p:sp>
            <p:nvSpPr>
              <p:cNvPr id="452" name="Google Shape;10360;p74"/>
              <p:cNvSpPr/>
              <p:nvPr/>
            </p:nvSpPr>
            <p:spPr>
              <a:xfrm>
                <a:off x="5069400" y="3738450"/>
                <a:ext cx="139425" cy="139425"/>
              </a:xfrm>
              <a:custGeom>
                <a:avLst/>
                <a:gdLst/>
                <a:ahLst/>
                <a:cxnLst/>
                <a:rect l="l" t="t" r="r" b="b"/>
                <a:pathLst>
                  <a:path w="5577" h="5577" extrusionOk="0">
                    <a:moveTo>
                      <a:pt x="2804" y="0"/>
                    </a:moveTo>
                    <a:cubicBezTo>
                      <a:pt x="1607" y="0"/>
                      <a:pt x="1450" y="725"/>
                      <a:pt x="1009" y="3308"/>
                    </a:cubicBezTo>
                    <a:cubicBezTo>
                      <a:pt x="946" y="3749"/>
                      <a:pt x="851" y="4285"/>
                      <a:pt x="757" y="4883"/>
                    </a:cubicBezTo>
                    <a:lnTo>
                      <a:pt x="347" y="4883"/>
                    </a:lnTo>
                    <a:cubicBezTo>
                      <a:pt x="158" y="4883"/>
                      <a:pt x="0" y="5041"/>
                      <a:pt x="0" y="5230"/>
                    </a:cubicBezTo>
                    <a:cubicBezTo>
                      <a:pt x="0" y="5419"/>
                      <a:pt x="158" y="5576"/>
                      <a:pt x="347" y="5576"/>
                    </a:cubicBezTo>
                    <a:lnTo>
                      <a:pt x="5230" y="5576"/>
                    </a:lnTo>
                    <a:cubicBezTo>
                      <a:pt x="5419" y="5545"/>
                      <a:pt x="5577" y="5387"/>
                      <a:pt x="5577" y="5198"/>
                    </a:cubicBezTo>
                    <a:cubicBezTo>
                      <a:pt x="5577" y="5009"/>
                      <a:pt x="5419" y="4852"/>
                      <a:pt x="5230" y="4852"/>
                    </a:cubicBezTo>
                    <a:lnTo>
                      <a:pt x="4852" y="4852"/>
                    </a:lnTo>
                    <a:cubicBezTo>
                      <a:pt x="4726" y="4253"/>
                      <a:pt x="4632" y="3749"/>
                      <a:pt x="4569" y="3277"/>
                    </a:cubicBezTo>
                    <a:cubicBezTo>
                      <a:pt x="4128" y="756"/>
                      <a:pt x="3970" y="0"/>
                      <a:pt x="280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3" name="Google Shape;10361;p74"/>
              <p:cNvSpPr/>
              <p:nvPr/>
            </p:nvSpPr>
            <p:spPr>
              <a:xfrm>
                <a:off x="5200150" y="3617150"/>
                <a:ext cx="693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73" h="2773" extrusionOk="0">
                    <a:moveTo>
                      <a:pt x="1386" y="0"/>
                    </a:moveTo>
                    <a:cubicBezTo>
                      <a:pt x="630" y="0"/>
                      <a:pt x="0" y="630"/>
                      <a:pt x="0" y="1387"/>
                    </a:cubicBezTo>
                    <a:cubicBezTo>
                      <a:pt x="0" y="2111"/>
                      <a:pt x="630" y="2773"/>
                      <a:pt x="1386" y="2773"/>
                    </a:cubicBezTo>
                    <a:cubicBezTo>
                      <a:pt x="2143" y="2773"/>
                      <a:pt x="2773" y="2111"/>
                      <a:pt x="2773" y="1387"/>
                    </a:cubicBezTo>
                    <a:cubicBezTo>
                      <a:pt x="2773" y="630"/>
                      <a:pt x="2143" y="0"/>
                      <a:pt x="138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4" name="Google Shape;10362;p74"/>
              <p:cNvSpPr/>
              <p:nvPr/>
            </p:nvSpPr>
            <p:spPr>
              <a:xfrm>
                <a:off x="5009550" y="3617150"/>
                <a:ext cx="68525" cy="69325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2773" extrusionOk="0">
                    <a:moveTo>
                      <a:pt x="1355" y="0"/>
                    </a:moveTo>
                    <a:cubicBezTo>
                      <a:pt x="599" y="0"/>
                      <a:pt x="0" y="630"/>
                      <a:pt x="0" y="1387"/>
                    </a:cubicBezTo>
                    <a:cubicBezTo>
                      <a:pt x="0" y="2143"/>
                      <a:pt x="599" y="2773"/>
                      <a:pt x="1355" y="2773"/>
                    </a:cubicBezTo>
                    <a:cubicBezTo>
                      <a:pt x="2111" y="2773"/>
                      <a:pt x="2741" y="2143"/>
                      <a:pt x="2741" y="1387"/>
                    </a:cubicBezTo>
                    <a:cubicBezTo>
                      <a:pt x="2741" y="630"/>
                      <a:pt x="2111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5" name="Google Shape;10363;p74"/>
              <p:cNvSpPr/>
              <p:nvPr/>
            </p:nvSpPr>
            <p:spPr>
              <a:xfrm>
                <a:off x="4991425" y="3686450"/>
                <a:ext cx="104775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91" h="2081" extrusionOk="0">
                    <a:moveTo>
                      <a:pt x="568" y="1"/>
                    </a:moveTo>
                    <a:cubicBezTo>
                      <a:pt x="252" y="347"/>
                      <a:pt x="0" y="851"/>
                      <a:pt x="0" y="1356"/>
                    </a:cubicBezTo>
                    <a:lnTo>
                      <a:pt x="0" y="1734"/>
                    </a:lnTo>
                    <a:cubicBezTo>
                      <a:pt x="0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33" y="2080"/>
                      <a:pt x="4191" y="1923"/>
                      <a:pt x="4191" y="1734"/>
                    </a:cubicBezTo>
                    <a:lnTo>
                      <a:pt x="4191" y="1356"/>
                    </a:lnTo>
                    <a:cubicBezTo>
                      <a:pt x="4191" y="820"/>
                      <a:pt x="3970" y="347"/>
                      <a:pt x="3624" y="1"/>
                    </a:cubicBezTo>
                    <a:cubicBezTo>
                      <a:pt x="3245" y="410"/>
                      <a:pt x="2678" y="694"/>
                      <a:pt x="2080" y="694"/>
                    </a:cubicBezTo>
                    <a:cubicBezTo>
                      <a:pt x="1513" y="694"/>
                      <a:pt x="946" y="410"/>
                      <a:pt x="56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6" name="Google Shape;10364;p74"/>
              <p:cNvSpPr/>
              <p:nvPr/>
            </p:nvSpPr>
            <p:spPr>
              <a:xfrm>
                <a:off x="5183600" y="3686450"/>
                <a:ext cx="104000" cy="52025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081" extrusionOk="0">
                    <a:moveTo>
                      <a:pt x="536" y="1"/>
                    </a:moveTo>
                    <a:cubicBezTo>
                      <a:pt x="221" y="347"/>
                      <a:pt x="1" y="851"/>
                      <a:pt x="1" y="1356"/>
                    </a:cubicBezTo>
                    <a:lnTo>
                      <a:pt x="1" y="1702"/>
                    </a:lnTo>
                    <a:cubicBezTo>
                      <a:pt x="1" y="1923"/>
                      <a:pt x="158" y="2080"/>
                      <a:pt x="347" y="2080"/>
                    </a:cubicBezTo>
                    <a:lnTo>
                      <a:pt x="3813" y="2080"/>
                    </a:lnTo>
                    <a:cubicBezTo>
                      <a:pt x="4002" y="2080"/>
                      <a:pt x="4159" y="1923"/>
                      <a:pt x="4159" y="1702"/>
                    </a:cubicBezTo>
                    <a:lnTo>
                      <a:pt x="4159" y="1356"/>
                    </a:lnTo>
                    <a:cubicBezTo>
                      <a:pt x="4159" y="820"/>
                      <a:pt x="3970" y="347"/>
                      <a:pt x="3624" y="1"/>
                    </a:cubicBezTo>
                    <a:cubicBezTo>
                      <a:pt x="3214" y="410"/>
                      <a:pt x="2679" y="694"/>
                      <a:pt x="2080" y="694"/>
                    </a:cubicBezTo>
                    <a:cubicBezTo>
                      <a:pt x="1450" y="694"/>
                      <a:pt x="946" y="410"/>
                      <a:pt x="53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7" name="Google Shape;10365;p74"/>
              <p:cNvSpPr/>
              <p:nvPr/>
            </p:nvSpPr>
            <p:spPr>
              <a:xfrm>
                <a:off x="5187550" y="3755775"/>
                <a:ext cx="100050" cy="52800"/>
              </a:xfrm>
              <a:custGeom>
                <a:avLst/>
                <a:gdLst/>
                <a:ahLst/>
                <a:cxnLst/>
                <a:rect l="l" t="t" r="r" b="b"/>
                <a:pathLst>
                  <a:path w="4002" h="2112" extrusionOk="0">
                    <a:moveTo>
                      <a:pt x="0" y="0"/>
                    </a:moveTo>
                    <a:cubicBezTo>
                      <a:pt x="189" y="567"/>
                      <a:pt x="315" y="1229"/>
                      <a:pt x="473" y="2111"/>
                    </a:cubicBezTo>
                    <a:lnTo>
                      <a:pt x="3655" y="2111"/>
                    </a:lnTo>
                    <a:cubicBezTo>
                      <a:pt x="3844" y="2111"/>
                      <a:pt x="4001" y="1954"/>
                      <a:pt x="4001" y="1733"/>
                    </a:cubicBezTo>
                    <a:lnTo>
                      <a:pt x="4001" y="378"/>
                    </a:lnTo>
                    <a:cubicBezTo>
                      <a:pt x="3970" y="158"/>
                      <a:pt x="3844" y="0"/>
                      <a:pt x="36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58" name="Google Shape;10366;p74"/>
              <p:cNvSpPr/>
              <p:nvPr/>
            </p:nvSpPr>
            <p:spPr>
              <a:xfrm>
                <a:off x="4991425" y="3755775"/>
                <a:ext cx="100850" cy="52000"/>
              </a:xfrm>
              <a:custGeom>
                <a:avLst/>
                <a:gdLst/>
                <a:ahLst/>
                <a:cxnLst/>
                <a:rect l="l" t="t" r="r" b="b"/>
                <a:pathLst>
                  <a:path w="4034" h="2080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733"/>
                    </a:lnTo>
                    <a:cubicBezTo>
                      <a:pt x="0" y="1954"/>
                      <a:pt x="158" y="2080"/>
                      <a:pt x="347" y="2080"/>
                    </a:cubicBezTo>
                    <a:lnTo>
                      <a:pt x="3561" y="2080"/>
                    </a:lnTo>
                    <a:cubicBezTo>
                      <a:pt x="3718" y="1229"/>
                      <a:pt x="3813" y="567"/>
                      <a:pt x="40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484" name="Google Shape;10399;p74"/>
            <p:cNvGrpSpPr/>
            <p:nvPr/>
          </p:nvGrpSpPr>
          <p:grpSpPr>
            <a:xfrm>
              <a:off x="4176693" y="4547342"/>
              <a:ext cx="511859" cy="509131"/>
              <a:chOff x="3497300" y="3591950"/>
              <a:chExt cx="295375" cy="293800"/>
            </a:xfrm>
            <a:grpFill/>
          </p:grpSpPr>
          <p:sp>
            <p:nvSpPr>
              <p:cNvPr id="485" name="Google Shape;10400;p74"/>
              <p:cNvSpPr/>
              <p:nvPr/>
            </p:nvSpPr>
            <p:spPr>
              <a:xfrm>
                <a:off x="3628825" y="3724275"/>
                <a:ext cx="18150" cy="16550"/>
              </a:xfrm>
              <a:custGeom>
                <a:avLst/>
                <a:gdLst/>
                <a:ahLst/>
                <a:cxnLst/>
                <a:rect l="l" t="t" r="r" b="b"/>
                <a:pathLst>
                  <a:path w="726" h="662" extrusionOk="0">
                    <a:moveTo>
                      <a:pt x="375" y="0"/>
                    </a:moveTo>
                    <a:cubicBezTo>
                      <a:pt x="292" y="0"/>
                      <a:pt x="206" y="32"/>
                      <a:pt x="127" y="95"/>
                    </a:cubicBezTo>
                    <a:cubicBezTo>
                      <a:pt x="1" y="221"/>
                      <a:pt x="1" y="441"/>
                      <a:pt x="127" y="567"/>
                    </a:cubicBezTo>
                    <a:cubicBezTo>
                      <a:pt x="190" y="630"/>
                      <a:pt x="277" y="662"/>
                      <a:pt x="363" y="662"/>
                    </a:cubicBezTo>
                    <a:cubicBezTo>
                      <a:pt x="450" y="662"/>
                      <a:pt x="536" y="630"/>
                      <a:pt x="599" y="567"/>
                    </a:cubicBezTo>
                    <a:cubicBezTo>
                      <a:pt x="725" y="441"/>
                      <a:pt x="725" y="221"/>
                      <a:pt x="599" y="95"/>
                    </a:cubicBezTo>
                    <a:cubicBezTo>
                      <a:pt x="536" y="32"/>
                      <a:pt x="458" y="0"/>
                      <a:pt x="3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6" name="Google Shape;10401;p74"/>
              <p:cNvSpPr/>
              <p:nvPr/>
            </p:nvSpPr>
            <p:spPr>
              <a:xfrm>
                <a:off x="3590250" y="3689400"/>
                <a:ext cx="9452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781" h="3467" extrusionOk="0">
                    <a:moveTo>
                      <a:pt x="1922" y="710"/>
                    </a:moveTo>
                    <a:cubicBezTo>
                      <a:pt x="2190" y="710"/>
                      <a:pt x="2458" y="812"/>
                      <a:pt x="2647" y="1017"/>
                    </a:cubicBezTo>
                    <a:cubicBezTo>
                      <a:pt x="3088" y="1395"/>
                      <a:pt x="3088" y="2088"/>
                      <a:pt x="2647" y="2466"/>
                    </a:cubicBezTo>
                    <a:cubicBezTo>
                      <a:pt x="2458" y="2671"/>
                      <a:pt x="2190" y="2773"/>
                      <a:pt x="1922" y="2773"/>
                    </a:cubicBezTo>
                    <a:cubicBezTo>
                      <a:pt x="1654" y="2773"/>
                      <a:pt x="1386" y="2671"/>
                      <a:pt x="1197" y="2466"/>
                    </a:cubicBezTo>
                    <a:cubicBezTo>
                      <a:pt x="788" y="2088"/>
                      <a:pt x="788" y="1395"/>
                      <a:pt x="1197" y="1017"/>
                    </a:cubicBezTo>
                    <a:cubicBezTo>
                      <a:pt x="1386" y="812"/>
                      <a:pt x="1654" y="710"/>
                      <a:pt x="1922" y="710"/>
                    </a:cubicBezTo>
                    <a:close/>
                    <a:moveTo>
                      <a:pt x="1930" y="1"/>
                    </a:moveTo>
                    <a:cubicBezTo>
                      <a:pt x="1489" y="1"/>
                      <a:pt x="1040" y="182"/>
                      <a:pt x="693" y="544"/>
                    </a:cubicBezTo>
                    <a:cubicBezTo>
                      <a:pt x="0" y="1206"/>
                      <a:pt x="0" y="2309"/>
                      <a:pt x="693" y="2970"/>
                    </a:cubicBezTo>
                    <a:cubicBezTo>
                      <a:pt x="1024" y="3301"/>
                      <a:pt x="1473" y="3466"/>
                      <a:pt x="1918" y="3466"/>
                    </a:cubicBezTo>
                    <a:cubicBezTo>
                      <a:pt x="2363" y="3466"/>
                      <a:pt x="2804" y="3301"/>
                      <a:pt x="3119" y="2970"/>
                    </a:cubicBezTo>
                    <a:cubicBezTo>
                      <a:pt x="3781" y="2309"/>
                      <a:pt x="3781" y="1206"/>
                      <a:pt x="3119" y="544"/>
                    </a:cubicBezTo>
                    <a:cubicBezTo>
                      <a:pt x="2804" y="182"/>
                      <a:pt x="2371" y="1"/>
                      <a:pt x="193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7" name="Google Shape;10402;p74"/>
              <p:cNvSpPr/>
              <p:nvPr/>
            </p:nvSpPr>
            <p:spPr>
              <a:xfrm>
                <a:off x="3674525" y="3601400"/>
                <a:ext cx="118150" cy="118950"/>
              </a:xfrm>
              <a:custGeom>
                <a:avLst/>
                <a:gdLst/>
                <a:ahLst/>
                <a:cxnLst/>
                <a:rect l="l" t="t" r="r" b="b"/>
                <a:pathLst>
                  <a:path w="4726" h="4758" extrusionOk="0">
                    <a:moveTo>
                      <a:pt x="3533" y="0"/>
                    </a:moveTo>
                    <a:cubicBezTo>
                      <a:pt x="3442" y="0"/>
                      <a:pt x="3355" y="32"/>
                      <a:pt x="3308" y="95"/>
                    </a:cubicBezTo>
                    <a:lnTo>
                      <a:pt x="0" y="3308"/>
                    </a:lnTo>
                    <a:cubicBezTo>
                      <a:pt x="410" y="3623"/>
                      <a:pt x="788" y="4127"/>
                      <a:pt x="1953" y="4758"/>
                    </a:cubicBezTo>
                    <a:lnTo>
                      <a:pt x="4600" y="2678"/>
                    </a:lnTo>
                    <a:cubicBezTo>
                      <a:pt x="4663" y="2615"/>
                      <a:pt x="4726" y="2521"/>
                      <a:pt x="4726" y="2395"/>
                    </a:cubicBezTo>
                    <a:cubicBezTo>
                      <a:pt x="4726" y="1544"/>
                      <a:pt x="4348" y="693"/>
                      <a:pt x="3781" y="95"/>
                    </a:cubicBezTo>
                    <a:cubicBezTo>
                      <a:pt x="3718" y="32"/>
                      <a:pt x="3623" y="0"/>
                      <a:pt x="35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8" name="Google Shape;10403;p74"/>
              <p:cNvSpPr/>
              <p:nvPr/>
            </p:nvSpPr>
            <p:spPr>
              <a:xfrm>
                <a:off x="3631200" y="3774675"/>
                <a:ext cx="103200" cy="102400"/>
              </a:xfrm>
              <a:custGeom>
                <a:avLst/>
                <a:gdLst/>
                <a:ahLst/>
                <a:cxnLst/>
                <a:rect l="l" t="t" r="r" b="b"/>
                <a:pathLst>
                  <a:path w="4128" h="4096" extrusionOk="0">
                    <a:moveTo>
                      <a:pt x="2048" y="0"/>
                    </a:moveTo>
                    <a:cubicBezTo>
                      <a:pt x="1985" y="32"/>
                      <a:pt x="1985" y="63"/>
                      <a:pt x="1954" y="126"/>
                    </a:cubicBezTo>
                    <a:cubicBezTo>
                      <a:pt x="1506" y="546"/>
                      <a:pt x="859" y="767"/>
                      <a:pt x="235" y="767"/>
                    </a:cubicBezTo>
                    <a:cubicBezTo>
                      <a:pt x="156" y="767"/>
                      <a:pt x="78" y="764"/>
                      <a:pt x="0" y="756"/>
                    </a:cubicBezTo>
                    <a:lnTo>
                      <a:pt x="0" y="756"/>
                    </a:lnTo>
                    <a:cubicBezTo>
                      <a:pt x="567" y="1670"/>
                      <a:pt x="1355" y="3749"/>
                      <a:pt x="1418" y="3875"/>
                    </a:cubicBezTo>
                    <a:cubicBezTo>
                      <a:pt x="1450" y="4001"/>
                      <a:pt x="1607" y="4096"/>
                      <a:pt x="1733" y="4096"/>
                    </a:cubicBezTo>
                    <a:cubicBezTo>
                      <a:pt x="1891" y="4096"/>
                      <a:pt x="1985" y="4033"/>
                      <a:pt x="2048" y="3875"/>
                    </a:cubicBezTo>
                    <a:lnTo>
                      <a:pt x="2426" y="2647"/>
                    </a:lnTo>
                    <a:lnTo>
                      <a:pt x="3182" y="2647"/>
                    </a:lnTo>
                    <a:cubicBezTo>
                      <a:pt x="4128" y="2647"/>
                      <a:pt x="2710" y="630"/>
                      <a:pt x="204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89" name="Google Shape;10404;p74"/>
              <p:cNvSpPr/>
              <p:nvPr/>
            </p:nvSpPr>
            <p:spPr>
              <a:xfrm>
                <a:off x="3691850" y="3726625"/>
                <a:ext cx="89800" cy="89050"/>
              </a:xfrm>
              <a:custGeom>
                <a:avLst/>
                <a:gdLst/>
                <a:ahLst/>
                <a:cxnLst/>
                <a:rect l="l" t="t" r="r" b="b"/>
                <a:pathLst>
                  <a:path w="3592" h="3562" extrusionOk="0">
                    <a:moveTo>
                      <a:pt x="252" y="1"/>
                    </a:moveTo>
                    <a:cubicBezTo>
                      <a:pt x="284" y="410"/>
                      <a:pt x="189" y="883"/>
                      <a:pt x="0" y="1292"/>
                    </a:cubicBezTo>
                    <a:cubicBezTo>
                      <a:pt x="630" y="1922"/>
                      <a:pt x="1134" y="2615"/>
                      <a:pt x="1544" y="3466"/>
                    </a:cubicBezTo>
                    <a:cubicBezTo>
                      <a:pt x="1565" y="3530"/>
                      <a:pt x="1634" y="3562"/>
                      <a:pt x="1715" y="3562"/>
                    </a:cubicBezTo>
                    <a:cubicBezTo>
                      <a:pt x="1874" y="3562"/>
                      <a:pt x="2080" y="3443"/>
                      <a:pt x="2080" y="3214"/>
                    </a:cubicBezTo>
                    <a:lnTo>
                      <a:pt x="2080" y="2458"/>
                    </a:lnTo>
                    <a:lnTo>
                      <a:pt x="3308" y="2080"/>
                    </a:lnTo>
                    <a:cubicBezTo>
                      <a:pt x="3497" y="1985"/>
                      <a:pt x="3592" y="1891"/>
                      <a:pt x="3592" y="1733"/>
                    </a:cubicBezTo>
                    <a:cubicBezTo>
                      <a:pt x="3592" y="1576"/>
                      <a:pt x="3497" y="1450"/>
                      <a:pt x="3340" y="1418"/>
                    </a:cubicBezTo>
                    <a:cubicBezTo>
                      <a:pt x="3182" y="1355"/>
                      <a:pt x="1134" y="568"/>
                      <a:pt x="25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0" name="Google Shape;10405;p74"/>
              <p:cNvSpPr/>
              <p:nvPr/>
            </p:nvSpPr>
            <p:spPr>
              <a:xfrm>
                <a:off x="3505175" y="3767575"/>
                <a:ext cx="120525" cy="118175"/>
              </a:xfrm>
              <a:custGeom>
                <a:avLst/>
                <a:gdLst/>
                <a:ahLst/>
                <a:cxnLst/>
                <a:rect l="l" t="t" r="r" b="b"/>
                <a:pathLst>
                  <a:path w="4821" h="4727" extrusionOk="0">
                    <a:moveTo>
                      <a:pt x="3372" y="1"/>
                    </a:moveTo>
                    <a:lnTo>
                      <a:pt x="95" y="3277"/>
                    </a:lnTo>
                    <a:cubicBezTo>
                      <a:pt x="1" y="3435"/>
                      <a:pt x="1" y="3687"/>
                      <a:pt x="158" y="3781"/>
                    </a:cubicBezTo>
                    <a:cubicBezTo>
                      <a:pt x="788" y="4411"/>
                      <a:pt x="1607" y="4727"/>
                      <a:pt x="2458" y="4727"/>
                    </a:cubicBezTo>
                    <a:cubicBezTo>
                      <a:pt x="2584" y="4727"/>
                      <a:pt x="2679" y="4695"/>
                      <a:pt x="2742" y="4632"/>
                    </a:cubicBezTo>
                    <a:lnTo>
                      <a:pt x="4821" y="1986"/>
                    </a:lnTo>
                    <a:cubicBezTo>
                      <a:pt x="4254" y="851"/>
                      <a:pt x="3718" y="442"/>
                      <a:pt x="33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1" name="Google Shape;10406;p74"/>
              <p:cNvSpPr/>
              <p:nvPr/>
            </p:nvSpPr>
            <p:spPr>
              <a:xfrm>
                <a:off x="3631200" y="3591950"/>
                <a:ext cx="104000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3372" extrusionOk="0">
                    <a:moveTo>
                      <a:pt x="2836" y="0"/>
                    </a:moveTo>
                    <a:cubicBezTo>
                      <a:pt x="2678" y="0"/>
                      <a:pt x="2584" y="32"/>
                      <a:pt x="2521" y="95"/>
                    </a:cubicBezTo>
                    <a:lnTo>
                      <a:pt x="0" y="3245"/>
                    </a:lnTo>
                    <a:cubicBezTo>
                      <a:pt x="90" y="3238"/>
                      <a:pt x="181" y="3234"/>
                      <a:pt x="272" y="3234"/>
                    </a:cubicBezTo>
                    <a:cubicBezTo>
                      <a:pt x="568" y="3234"/>
                      <a:pt x="870" y="3275"/>
                      <a:pt x="1135" y="3371"/>
                    </a:cubicBezTo>
                    <a:cubicBezTo>
                      <a:pt x="1324" y="3119"/>
                      <a:pt x="3939" y="567"/>
                      <a:pt x="4159" y="347"/>
                    </a:cubicBezTo>
                    <a:cubicBezTo>
                      <a:pt x="3718" y="158"/>
                      <a:pt x="3308" y="0"/>
                      <a:pt x="283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492" name="Google Shape;10407;p74"/>
              <p:cNvSpPr/>
              <p:nvPr/>
            </p:nvSpPr>
            <p:spPr>
              <a:xfrm>
                <a:off x="3497300" y="3721900"/>
                <a:ext cx="84300" cy="107150"/>
              </a:xfrm>
              <a:custGeom>
                <a:avLst/>
                <a:gdLst/>
                <a:ahLst/>
                <a:cxnLst/>
                <a:rect l="l" t="t" r="r" b="b"/>
                <a:pathLst>
                  <a:path w="3372" h="4286" extrusionOk="0">
                    <a:moveTo>
                      <a:pt x="3246" y="1"/>
                    </a:moveTo>
                    <a:lnTo>
                      <a:pt x="95" y="2552"/>
                    </a:lnTo>
                    <a:cubicBezTo>
                      <a:pt x="32" y="2615"/>
                      <a:pt x="1" y="2710"/>
                      <a:pt x="1" y="2836"/>
                    </a:cubicBezTo>
                    <a:cubicBezTo>
                      <a:pt x="1" y="3340"/>
                      <a:pt x="95" y="3844"/>
                      <a:pt x="347" y="4285"/>
                    </a:cubicBezTo>
                    <a:lnTo>
                      <a:pt x="3372" y="1261"/>
                    </a:lnTo>
                    <a:cubicBezTo>
                      <a:pt x="3214" y="851"/>
                      <a:pt x="3183" y="410"/>
                      <a:pt x="32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06" name="Google Shape;10421;p74"/>
            <p:cNvGrpSpPr/>
            <p:nvPr/>
          </p:nvGrpSpPr>
          <p:grpSpPr>
            <a:xfrm>
              <a:off x="9866876" y="4559054"/>
              <a:ext cx="514631" cy="515974"/>
              <a:chOff x="5355300" y="3598250"/>
              <a:chExt cx="296975" cy="297750"/>
            </a:xfrm>
            <a:grpFill/>
          </p:grpSpPr>
          <p:sp>
            <p:nvSpPr>
              <p:cNvPr id="507" name="Google Shape;10422;p74"/>
              <p:cNvSpPr/>
              <p:nvPr/>
            </p:nvSpPr>
            <p:spPr>
              <a:xfrm>
                <a:off x="5355300" y="3703000"/>
                <a:ext cx="35475" cy="1914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657" extrusionOk="0">
                    <a:moveTo>
                      <a:pt x="410" y="0"/>
                    </a:moveTo>
                    <a:cubicBezTo>
                      <a:pt x="221" y="0"/>
                      <a:pt x="64" y="158"/>
                      <a:pt x="64" y="347"/>
                    </a:cubicBezTo>
                    <a:cubicBezTo>
                      <a:pt x="1" y="2867"/>
                      <a:pt x="1" y="4789"/>
                      <a:pt x="1" y="7310"/>
                    </a:cubicBezTo>
                    <a:cubicBezTo>
                      <a:pt x="1" y="7530"/>
                      <a:pt x="158" y="7656"/>
                      <a:pt x="379" y="7656"/>
                    </a:cubicBezTo>
                    <a:cubicBezTo>
                      <a:pt x="568" y="7656"/>
                      <a:pt x="725" y="7530"/>
                      <a:pt x="725" y="7310"/>
                    </a:cubicBezTo>
                    <a:lnTo>
                      <a:pt x="725" y="1355"/>
                    </a:lnTo>
                    <a:lnTo>
                      <a:pt x="1418" y="1355"/>
                    </a:lnTo>
                    <a:lnTo>
                      <a:pt x="141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8" name="Google Shape;10423;p74"/>
              <p:cNvSpPr/>
              <p:nvPr/>
            </p:nvSpPr>
            <p:spPr>
              <a:xfrm>
                <a:off x="5389175" y="3773100"/>
                <a:ext cx="122900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4916" extrusionOk="0">
                    <a:moveTo>
                      <a:pt x="2080" y="0"/>
                    </a:moveTo>
                    <a:lnTo>
                      <a:pt x="2080" y="693"/>
                    </a:lnTo>
                    <a:lnTo>
                      <a:pt x="1733" y="693"/>
                    </a:lnTo>
                    <a:cubicBezTo>
                      <a:pt x="788" y="693"/>
                      <a:pt x="0" y="1481"/>
                      <a:pt x="0" y="2458"/>
                    </a:cubicBezTo>
                    <a:cubicBezTo>
                      <a:pt x="0" y="2678"/>
                      <a:pt x="158" y="2836"/>
                      <a:pt x="347" y="2836"/>
                    </a:cubicBezTo>
                    <a:lnTo>
                      <a:pt x="2080" y="2836"/>
                    </a:lnTo>
                    <a:lnTo>
                      <a:pt x="2080" y="3529"/>
                    </a:lnTo>
                    <a:lnTo>
                      <a:pt x="1072" y="3529"/>
                    </a:lnTo>
                    <a:cubicBezTo>
                      <a:pt x="473" y="3529"/>
                      <a:pt x="32" y="4001"/>
                      <a:pt x="32" y="4569"/>
                    </a:cubicBezTo>
                    <a:cubicBezTo>
                      <a:pt x="32" y="4758"/>
                      <a:pt x="189" y="4915"/>
                      <a:pt x="410" y="4915"/>
                    </a:cubicBezTo>
                    <a:cubicBezTo>
                      <a:pt x="599" y="4915"/>
                      <a:pt x="757" y="4758"/>
                      <a:pt x="757" y="4569"/>
                    </a:cubicBezTo>
                    <a:cubicBezTo>
                      <a:pt x="757" y="4348"/>
                      <a:pt x="914" y="4190"/>
                      <a:pt x="1103" y="4190"/>
                    </a:cubicBezTo>
                    <a:lnTo>
                      <a:pt x="2143" y="4190"/>
                    </a:lnTo>
                    <a:lnTo>
                      <a:pt x="2143" y="4569"/>
                    </a:lnTo>
                    <a:cubicBezTo>
                      <a:pt x="2143" y="4758"/>
                      <a:pt x="2300" y="4915"/>
                      <a:pt x="2489" y="4915"/>
                    </a:cubicBezTo>
                    <a:cubicBezTo>
                      <a:pt x="2678" y="4915"/>
                      <a:pt x="2836" y="4758"/>
                      <a:pt x="2836" y="4569"/>
                    </a:cubicBezTo>
                    <a:lnTo>
                      <a:pt x="2836" y="4190"/>
                    </a:lnTo>
                    <a:lnTo>
                      <a:pt x="3876" y="4190"/>
                    </a:lnTo>
                    <a:cubicBezTo>
                      <a:pt x="4065" y="4190"/>
                      <a:pt x="4222" y="4348"/>
                      <a:pt x="4222" y="4569"/>
                    </a:cubicBezTo>
                    <a:cubicBezTo>
                      <a:pt x="4222" y="4758"/>
                      <a:pt x="4380" y="4915"/>
                      <a:pt x="4569" y="4915"/>
                    </a:cubicBezTo>
                    <a:cubicBezTo>
                      <a:pt x="4758" y="4915"/>
                      <a:pt x="4915" y="4758"/>
                      <a:pt x="4915" y="4569"/>
                    </a:cubicBezTo>
                    <a:cubicBezTo>
                      <a:pt x="4915" y="3970"/>
                      <a:pt x="4443" y="3529"/>
                      <a:pt x="3907" y="3529"/>
                    </a:cubicBezTo>
                    <a:lnTo>
                      <a:pt x="2867" y="3529"/>
                    </a:lnTo>
                    <a:lnTo>
                      <a:pt x="2867" y="2836"/>
                    </a:lnTo>
                    <a:lnTo>
                      <a:pt x="4537" y="2836"/>
                    </a:lnTo>
                    <a:lnTo>
                      <a:pt x="4537" y="2773"/>
                    </a:lnTo>
                    <a:cubicBezTo>
                      <a:pt x="4726" y="2773"/>
                      <a:pt x="4884" y="2615"/>
                      <a:pt x="4884" y="2426"/>
                    </a:cubicBezTo>
                    <a:cubicBezTo>
                      <a:pt x="4884" y="1481"/>
                      <a:pt x="4096" y="662"/>
                      <a:pt x="3151" y="662"/>
                    </a:cubicBezTo>
                    <a:lnTo>
                      <a:pt x="2804" y="662"/>
                    </a:lnTo>
                    <a:lnTo>
                      <a:pt x="2804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09" name="Google Shape;10424;p74"/>
              <p:cNvSpPr/>
              <p:nvPr/>
            </p:nvSpPr>
            <p:spPr>
              <a:xfrm>
                <a:off x="5527800" y="3598250"/>
                <a:ext cx="105550" cy="35450"/>
              </a:xfrm>
              <a:custGeom>
                <a:avLst/>
                <a:gdLst/>
                <a:ahLst/>
                <a:cxnLst/>
                <a:rect l="l" t="t" r="r" b="b"/>
                <a:pathLst>
                  <a:path w="4222" h="1418" extrusionOk="0">
                    <a:moveTo>
                      <a:pt x="725" y="0"/>
                    </a:moveTo>
                    <a:cubicBezTo>
                      <a:pt x="315" y="0"/>
                      <a:pt x="0" y="315"/>
                      <a:pt x="0" y="725"/>
                    </a:cubicBezTo>
                    <a:cubicBezTo>
                      <a:pt x="63" y="1103"/>
                      <a:pt x="378" y="1418"/>
                      <a:pt x="725" y="1418"/>
                    </a:cubicBezTo>
                    <a:lnTo>
                      <a:pt x="3875" y="1418"/>
                    </a:lnTo>
                    <a:cubicBezTo>
                      <a:pt x="4064" y="1418"/>
                      <a:pt x="4222" y="1260"/>
                      <a:pt x="4222" y="1071"/>
                    </a:cubicBezTo>
                    <a:lnTo>
                      <a:pt x="4222" y="378"/>
                    </a:lnTo>
                    <a:cubicBezTo>
                      <a:pt x="4222" y="158"/>
                      <a:pt x="4064" y="0"/>
                      <a:pt x="387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0" name="Google Shape;10425;p74"/>
              <p:cNvSpPr/>
              <p:nvPr/>
            </p:nvSpPr>
            <p:spPr>
              <a:xfrm>
                <a:off x="5545900" y="3651800"/>
                <a:ext cx="1048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192" h="1419" extrusionOk="0">
                    <a:moveTo>
                      <a:pt x="694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3845" y="1418"/>
                    </a:lnTo>
                    <a:cubicBezTo>
                      <a:pt x="4065" y="1418"/>
                      <a:pt x="4191" y="1261"/>
                      <a:pt x="4191" y="1072"/>
                    </a:cubicBezTo>
                    <a:lnTo>
                      <a:pt x="4191" y="347"/>
                    </a:lnTo>
                    <a:cubicBezTo>
                      <a:pt x="4191" y="158"/>
                      <a:pt x="4065" y="1"/>
                      <a:pt x="384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1" name="Google Shape;10426;p74"/>
              <p:cNvSpPr/>
              <p:nvPr/>
            </p:nvSpPr>
            <p:spPr>
              <a:xfrm>
                <a:off x="5529375" y="3754975"/>
                <a:ext cx="12210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1419" extrusionOk="0">
                    <a:moveTo>
                      <a:pt x="0" y="1"/>
                    </a:moveTo>
                    <a:lnTo>
                      <a:pt x="0" y="1418"/>
                    </a:lnTo>
                    <a:lnTo>
                      <a:pt x="4884" y="1418"/>
                    </a:lnTo>
                    <a:lnTo>
                      <a:pt x="4884" y="1"/>
                    </a:lnTo>
                    <a:lnTo>
                      <a:pt x="2773" y="1"/>
                    </a:lnTo>
                    <a:lnTo>
                      <a:pt x="2773" y="347"/>
                    </a:lnTo>
                    <a:cubicBezTo>
                      <a:pt x="2773" y="568"/>
                      <a:pt x="2615" y="725"/>
                      <a:pt x="2426" y="725"/>
                    </a:cubicBezTo>
                    <a:cubicBezTo>
                      <a:pt x="2237" y="725"/>
                      <a:pt x="2080" y="568"/>
                      <a:pt x="2080" y="347"/>
                    </a:cubicBezTo>
                    <a:lnTo>
                      <a:pt x="208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2" name="Google Shape;10427;p74"/>
              <p:cNvSpPr/>
              <p:nvPr/>
            </p:nvSpPr>
            <p:spPr>
              <a:xfrm>
                <a:off x="5511250" y="3703000"/>
                <a:ext cx="140225" cy="33900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1356" extrusionOk="0">
                    <a:moveTo>
                      <a:pt x="1" y="0"/>
                    </a:moveTo>
                    <a:lnTo>
                      <a:pt x="1" y="1355"/>
                    </a:lnTo>
                    <a:lnTo>
                      <a:pt x="5609" y="1355"/>
                    </a:lnTo>
                    <a:lnTo>
                      <a:pt x="5609" y="347"/>
                    </a:lnTo>
                    <a:cubicBezTo>
                      <a:pt x="5577" y="158"/>
                      <a:pt x="5451" y="0"/>
                      <a:pt x="523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3" name="Google Shape;10428;p74"/>
              <p:cNvSpPr/>
              <p:nvPr/>
            </p:nvSpPr>
            <p:spPr>
              <a:xfrm>
                <a:off x="5529375" y="3808550"/>
                <a:ext cx="122900" cy="87450"/>
              </a:xfrm>
              <a:custGeom>
                <a:avLst/>
                <a:gdLst/>
                <a:ahLst/>
                <a:cxnLst/>
                <a:rect l="l" t="t" r="r" b="b"/>
                <a:pathLst>
                  <a:path w="4916" h="3498" extrusionOk="0">
                    <a:moveTo>
                      <a:pt x="0" y="0"/>
                    </a:moveTo>
                    <a:lnTo>
                      <a:pt x="0" y="3151"/>
                    </a:lnTo>
                    <a:cubicBezTo>
                      <a:pt x="0" y="3340"/>
                      <a:pt x="158" y="3497"/>
                      <a:pt x="347" y="3497"/>
                    </a:cubicBezTo>
                    <a:cubicBezTo>
                      <a:pt x="536" y="3497"/>
                      <a:pt x="693" y="3340"/>
                      <a:pt x="693" y="3151"/>
                    </a:cubicBezTo>
                    <a:lnTo>
                      <a:pt x="693" y="1418"/>
                    </a:lnTo>
                    <a:lnTo>
                      <a:pt x="4190" y="1418"/>
                    </a:lnTo>
                    <a:lnTo>
                      <a:pt x="4190" y="3151"/>
                    </a:lnTo>
                    <a:cubicBezTo>
                      <a:pt x="4190" y="3340"/>
                      <a:pt x="4348" y="3497"/>
                      <a:pt x="4569" y="3497"/>
                    </a:cubicBezTo>
                    <a:cubicBezTo>
                      <a:pt x="4758" y="3497"/>
                      <a:pt x="4915" y="3340"/>
                      <a:pt x="4915" y="3151"/>
                    </a:cubicBezTo>
                    <a:lnTo>
                      <a:pt x="4915" y="0"/>
                    </a:lnTo>
                    <a:lnTo>
                      <a:pt x="2773" y="0"/>
                    </a:lnTo>
                    <a:lnTo>
                      <a:pt x="2773" y="347"/>
                    </a:lnTo>
                    <a:cubicBezTo>
                      <a:pt x="2773" y="536"/>
                      <a:pt x="2615" y="693"/>
                      <a:pt x="2426" y="693"/>
                    </a:cubicBezTo>
                    <a:cubicBezTo>
                      <a:pt x="2237" y="693"/>
                      <a:pt x="2080" y="536"/>
                      <a:pt x="2080" y="347"/>
                    </a:cubicBezTo>
                    <a:lnTo>
                      <a:pt x="208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14" name="Google Shape;10429;p74"/>
              <p:cNvSpPr/>
              <p:nvPr/>
            </p:nvSpPr>
            <p:spPr>
              <a:xfrm>
                <a:off x="5408075" y="3651025"/>
                <a:ext cx="86675" cy="1039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4159" extrusionOk="0">
                    <a:moveTo>
                      <a:pt x="1733" y="0"/>
                    </a:moveTo>
                    <a:cubicBezTo>
                      <a:pt x="788" y="0"/>
                      <a:pt x="1" y="788"/>
                      <a:pt x="1" y="1733"/>
                    </a:cubicBezTo>
                    <a:lnTo>
                      <a:pt x="1" y="3812"/>
                    </a:lnTo>
                    <a:cubicBezTo>
                      <a:pt x="1" y="4001"/>
                      <a:pt x="158" y="4159"/>
                      <a:pt x="347" y="4159"/>
                    </a:cubicBezTo>
                    <a:lnTo>
                      <a:pt x="3120" y="4159"/>
                    </a:lnTo>
                    <a:cubicBezTo>
                      <a:pt x="3309" y="4159"/>
                      <a:pt x="3466" y="4001"/>
                      <a:pt x="3466" y="3812"/>
                    </a:cubicBezTo>
                    <a:lnTo>
                      <a:pt x="3466" y="1733"/>
                    </a:ln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0" name="Google Shape;10435;p74"/>
            <p:cNvGrpSpPr/>
            <p:nvPr/>
          </p:nvGrpSpPr>
          <p:grpSpPr>
            <a:xfrm>
              <a:off x="9836626" y="5286301"/>
              <a:ext cx="756325" cy="701253"/>
              <a:chOff x="6543825" y="3202075"/>
              <a:chExt cx="296975" cy="275350"/>
            </a:xfrm>
            <a:grpFill/>
          </p:grpSpPr>
          <p:sp>
            <p:nvSpPr>
              <p:cNvPr id="521" name="Google Shape;10436;p74"/>
              <p:cNvSpPr/>
              <p:nvPr/>
            </p:nvSpPr>
            <p:spPr>
              <a:xfrm>
                <a:off x="6683250" y="3202075"/>
                <a:ext cx="17350" cy="43350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34" extrusionOk="0">
                    <a:moveTo>
                      <a:pt x="347" y="0"/>
                    </a:moveTo>
                    <a:cubicBezTo>
                      <a:pt x="158" y="0"/>
                      <a:pt x="0" y="158"/>
                      <a:pt x="0" y="347"/>
                    </a:cubicBezTo>
                    <a:lnTo>
                      <a:pt x="0" y="1355"/>
                    </a:lnTo>
                    <a:cubicBezTo>
                      <a:pt x="0" y="1576"/>
                      <a:pt x="158" y="1733"/>
                      <a:pt x="347" y="1733"/>
                    </a:cubicBezTo>
                    <a:cubicBezTo>
                      <a:pt x="536" y="1733"/>
                      <a:pt x="693" y="1576"/>
                      <a:pt x="693" y="1355"/>
                    </a:cubicBezTo>
                    <a:lnTo>
                      <a:pt x="693" y="347"/>
                    </a:lnTo>
                    <a:cubicBezTo>
                      <a:pt x="693" y="158"/>
                      <a:pt x="536" y="0"/>
                      <a:pt x="34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2" name="Google Shape;10437;p74"/>
              <p:cNvSpPr/>
              <p:nvPr/>
            </p:nvSpPr>
            <p:spPr>
              <a:xfrm>
                <a:off x="6613925" y="3236125"/>
                <a:ext cx="35475" cy="347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88" extrusionOk="0">
                    <a:moveTo>
                      <a:pt x="363" y="1"/>
                    </a:moveTo>
                    <a:cubicBezTo>
                      <a:pt x="276" y="1"/>
                      <a:pt x="190" y="40"/>
                      <a:pt x="127" y="119"/>
                    </a:cubicBezTo>
                    <a:cubicBezTo>
                      <a:pt x="1" y="245"/>
                      <a:pt x="1" y="466"/>
                      <a:pt x="127" y="592"/>
                    </a:cubicBezTo>
                    <a:lnTo>
                      <a:pt x="820" y="1316"/>
                    </a:lnTo>
                    <a:cubicBezTo>
                      <a:pt x="883" y="1364"/>
                      <a:pt x="969" y="1387"/>
                      <a:pt x="1056" y="1387"/>
                    </a:cubicBezTo>
                    <a:cubicBezTo>
                      <a:pt x="1143" y="1387"/>
                      <a:pt x="1229" y="1364"/>
                      <a:pt x="1292" y="1316"/>
                    </a:cubicBezTo>
                    <a:cubicBezTo>
                      <a:pt x="1418" y="1190"/>
                      <a:pt x="1418" y="938"/>
                      <a:pt x="1292" y="844"/>
                    </a:cubicBezTo>
                    <a:lnTo>
                      <a:pt x="599" y="119"/>
                    </a:lnTo>
                    <a:cubicBezTo>
                      <a:pt x="536" y="40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3" name="Google Shape;10438;p74"/>
              <p:cNvSpPr/>
              <p:nvPr/>
            </p:nvSpPr>
            <p:spPr>
              <a:xfrm>
                <a:off x="6734425" y="3236425"/>
                <a:ext cx="35475" cy="34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76" extrusionOk="0">
                    <a:moveTo>
                      <a:pt x="1054" y="0"/>
                    </a:moveTo>
                    <a:cubicBezTo>
                      <a:pt x="976" y="0"/>
                      <a:pt x="894" y="33"/>
                      <a:pt x="820" y="107"/>
                    </a:cubicBezTo>
                    <a:lnTo>
                      <a:pt x="95" y="832"/>
                    </a:lnTo>
                    <a:cubicBezTo>
                      <a:pt x="1" y="926"/>
                      <a:pt x="1" y="1178"/>
                      <a:pt x="95" y="1304"/>
                    </a:cubicBezTo>
                    <a:cubicBezTo>
                      <a:pt x="158" y="1352"/>
                      <a:pt x="253" y="1375"/>
                      <a:pt x="344" y="1375"/>
                    </a:cubicBezTo>
                    <a:cubicBezTo>
                      <a:pt x="434" y="1375"/>
                      <a:pt x="521" y="1352"/>
                      <a:pt x="568" y="1304"/>
                    </a:cubicBezTo>
                    <a:lnTo>
                      <a:pt x="1293" y="580"/>
                    </a:lnTo>
                    <a:cubicBezTo>
                      <a:pt x="1419" y="454"/>
                      <a:pt x="1419" y="233"/>
                      <a:pt x="1293" y="107"/>
                    </a:cubicBezTo>
                    <a:cubicBezTo>
                      <a:pt x="1226" y="41"/>
                      <a:pt x="1142" y="0"/>
                      <a:pt x="105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4" name="Google Shape;10439;p74"/>
              <p:cNvSpPr/>
              <p:nvPr/>
            </p:nvSpPr>
            <p:spPr>
              <a:xfrm>
                <a:off x="6805325" y="3322575"/>
                <a:ext cx="35475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3" extrusionOk="0">
                    <a:moveTo>
                      <a:pt x="0" y="1"/>
                    </a:moveTo>
                    <a:lnTo>
                      <a:pt x="0" y="4852"/>
                    </a:lnTo>
                    <a:lnTo>
                      <a:pt x="1040" y="4852"/>
                    </a:lnTo>
                    <a:cubicBezTo>
                      <a:pt x="1261" y="4852"/>
                      <a:pt x="1418" y="4695"/>
                      <a:pt x="1418" y="4506"/>
                    </a:cubicBezTo>
                    <a:lnTo>
                      <a:pt x="1418" y="316"/>
                    </a:lnTo>
                    <a:cubicBezTo>
                      <a:pt x="1355" y="158"/>
                      <a:pt x="1198" y="1"/>
                      <a:pt x="104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5" name="Google Shape;10440;p74"/>
              <p:cNvSpPr/>
              <p:nvPr/>
            </p:nvSpPr>
            <p:spPr>
              <a:xfrm>
                <a:off x="6543825" y="3323275"/>
                <a:ext cx="35475" cy="1214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856" extrusionOk="0">
                    <a:moveTo>
                      <a:pt x="323" y="0"/>
                    </a:moveTo>
                    <a:cubicBezTo>
                      <a:pt x="132" y="0"/>
                      <a:pt x="1" y="149"/>
                      <a:pt x="1" y="351"/>
                    </a:cubicBezTo>
                    <a:lnTo>
                      <a:pt x="1" y="4509"/>
                    </a:lnTo>
                    <a:cubicBezTo>
                      <a:pt x="1" y="4698"/>
                      <a:pt x="158" y="4856"/>
                      <a:pt x="379" y="4856"/>
                    </a:cubicBezTo>
                    <a:lnTo>
                      <a:pt x="1418" y="4856"/>
                    </a:lnTo>
                    <a:lnTo>
                      <a:pt x="1418" y="4"/>
                    </a:lnTo>
                    <a:lnTo>
                      <a:pt x="379" y="4"/>
                    </a:lnTo>
                    <a:cubicBezTo>
                      <a:pt x="360" y="1"/>
                      <a:pt x="341" y="0"/>
                      <a:pt x="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6" name="Google Shape;10441;p74"/>
              <p:cNvSpPr/>
              <p:nvPr/>
            </p:nvSpPr>
            <p:spPr>
              <a:xfrm>
                <a:off x="6643075" y="3332025"/>
                <a:ext cx="143375" cy="104000"/>
              </a:xfrm>
              <a:custGeom>
                <a:avLst/>
                <a:gdLst/>
                <a:ahLst/>
                <a:cxnLst/>
                <a:rect l="l" t="t" r="r" b="b"/>
                <a:pathLst>
                  <a:path w="5735" h="4160" extrusionOk="0">
                    <a:moveTo>
                      <a:pt x="1639" y="1"/>
                    </a:moveTo>
                    <a:cubicBezTo>
                      <a:pt x="1450" y="1"/>
                      <a:pt x="1198" y="158"/>
                      <a:pt x="1072" y="379"/>
                    </a:cubicBezTo>
                    <a:lnTo>
                      <a:pt x="0" y="2490"/>
                    </a:lnTo>
                    <a:cubicBezTo>
                      <a:pt x="158" y="2584"/>
                      <a:pt x="378" y="2616"/>
                      <a:pt x="567" y="2616"/>
                    </a:cubicBezTo>
                    <a:cubicBezTo>
                      <a:pt x="1072" y="2616"/>
                      <a:pt x="1544" y="2364"/>
                      <a:pt x="1796" y="1891"/>
                    </a:cubicBezTo>
                    <a:lnTo>
                      <a:pt x="2017" y="1418"/>
                    </a:lnTo>
                    <a:lnTo>
                      <a:pt x="2710" y="1418"/>
                    </a:lnTo>
                    <a:cubicBezTo>
                      <a:pt x="2899" y="1418"/>
                      <a:pt x="3056" y="1481"/>
                      <a:pt x="3182" y="1607"/>
                    </a:cubicBezTo>
                    <a:lnTo>
                      <a:pt x="5734" y="4159"/>
                    </a:lnTo>
                    <a:lnTo>
                      <a:pt x="573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27" name="Google Shape;10442;p74"/>
              <p:cNvSpPr/>
              <p:nvPr/>
            </p:nvSpPr>
            <p:spPr>
              <a:xfrm>
                <a:off x="6595025" y="3288700"/>
                <a:ext cx="175675" cy="188725"/>
              </a:xfrm>
              <a:custGeom>
                <a:avLst/>
                <a:gdLst/>
                <a:ahLst/>
                <a:cxnLst/>
                <a:rect l="l" t="t" r="r" b="b"/>
                <a:pathLst>
                  <a:path w="7027" h="7549" extrusionOk="0">
                    <a:moveTo>
                      <a:pt x="2206" y="1"/>
                    </a:moveTo>
                    <a:cubicBezTo>
                      <a:pt x="1828" y="1"/>
                      <a:pt x="1481" y="221"/>
                      <a:pt x="1261" y="568"/>
                    </a:cubicBezTo>
                    <a:lnTo>
                      <a:pt x="946" y="1198"/>
                    </a:lnTo>
                    <a:cubicBezTo>
                      <a:pt x="914" y="1324"/>
                      <a:pt x="757" y="1419"/>
                      <a:pt x="631" y="1419"/>
                    </a:cubicBezTo>
                    <a:lnTo>
                      <a:pt x="1" y="1419"/>
                    </a:lnTo>
                    <a:lnTo>
                      <a:pt x="1" y="6239"/>
                    </a:lnTo>
                    <a:lnTo>
                      <a:pt x="1576" y="6239"/>
                    </a:lnTo>
                    <a:lnTo>
                      <a:pt x="2584" y="7247"/>
                    </a:lnTo>
                    <a:cubicBezTo>
                      <a:pt x="2768" y="7431"/>
                      <a:pt x="3054" y="7548"/>
                      <a:pt x="3330" y="7548"/>
                    </a:cubicBezTo>
                    <a:cubicBezTo>
                      <a:pt x="3431" y="7548"/>
                      <a:pt x="3531" y="7533"/>
                      <a:pt x="3624" y="7499"/>
                    </a:cubicBezTo>
                    <a:lnTo>
                      <a:pt x="6585" y="6554"/>
                    </a:lnTo>
                    <a:cubicBezTo>
                      <a:pt x="6743" y="6522"/>
                      <a:pt x="6900" y="6396"/>
                      <a:pt x="7026" y="6302"/>
                    </a:cubicBezTo>
                    <a:lnTo>
                      <a:pt x="4537" y="3813"/>
                    </a:lnTo>
                    <a:lnTo>
                      <a:pt x="4380" y="3813"/>
                    </a:lnTo>
                    <a:lnTo>
                      <a:pt x="4348" y="3844"/>
                    </a:lnTo>
                    <a:cubicBezTo>
                      <a:pt x="4033" y="4506"/>
                      <a:pt x="3340" y="4947"/>
                      <a:pt x="2647" y="5042"/>
                    </a:cubicBezTo>
                    <a:cubicBezTo>
                      <a:pt x="2601" y="5044"/>
                      <a:pt x="2556" y="5046"/>
                      <a:pt x="2511" y="5046"/>
                    </a:cubicBezTo>
                    <a:cubicBezTo>
                      <a:pt x="2046" y="5046"/>
                      <a:pt x="1698" y="4899"/>
                      <a:pt x="1324" y="4727"/>
                    </a:cubicBezTo>
                    <a:cubicBezTo>
                      <a:pt x="1103" y="4632"/>
                      <a:pt x="1040" y="4412"/>
                      <a:pt x="1166" y="4254"/>
                    </a:cubicBezTo>
                    <a:lnTo>
                      <a:pt x="2363" y="1797"/>
                    </a:lnTo>
                    <a:cubicBezTo>
                      <a:pt x="2615" y="1324"/>
                      <a:pt x="3088" y="1041"/>
                      <a:pt x="3592" y="1041"/>
                    </a:cubicBezTo>
                    <a:lnTo>
                      <a:pt x="5104" y="1041"/>
                    </a:lnTo>
                    <a:cubicBezTo>
                      <a:pt x="5167" y="852"/>
                      <a:pt x="5262" y="631"/>
                      <a:pt x="5262" y="347"/>
                    </a:cubicBezTo>
                    <a:cubicBezTo>
                      <a:pt x="5262" y="158"/>
                      <a:pt x="5104" y="1"/>
                      <a:pt x="488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28" name="Google Shape;10443;p74"/>
            <p:cNvGrpSpPr/>
            <p:nvPr/>
          </p:nvGrpSpPr>
          <p:grpSpPr>
            <a:xfrm>
              <a:off x="11784256" y="4449565"/>
              <a:ext cx="587394" cy="587394"/>
              <a:chOff x="2037825" y="3254050"/>
              <a:chExt cx="296175" cy="296175"/>
            </a:xfrm>
            <a:grpFill/>
          </p:grpSpPr>
          <p:sp>
            <p:nvSpPr>
              <p:cNvPr id="529" name="Google Shape;10444;p74"/>
              <p:cNvSpPr/>
              <p:nvPr/>
            </p:nvSpPr>
            <p:spPr>
              <a:xfrm>
                <a:off x="2063825" y="3254050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9"/>
                      <a:pt x="788" y="3466"/>
                      <a:pt x="1733" y="3466"/>
                    </a:cubicBezTo>
                    <a:cubicBezTo>
                      <a:pt x="2678" y="3466"/>
                      <a:pt x="3466" y="2679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0" name="Google Shape;10445;p74"/>
              <p:cNvSpPr/>
              <p:nvPr/>
            </p:nvSpPr>
            <p:spPr>
              <a:xfrm>
                <a:off x="2178025" y="3289500"/>
                <a:ext cx="104000" cy="67950"/>
              </a:xfrm>
              <a:custGeom>
                <a:avLst/>
                <a:gdLst/>
                <a:ahLst/>
                <a:cxnLst/>
                <a:rect l="l" t="t" r="r" b="b"/>
                <a:pathLst>
                  <a:path w="4160" h="2718" extrusionOk="0">
                    <a:moveTo>
                      <a:pt x="347" y="0"/>
                    </a:moveTo>
                    <a:cubicBezTo>
                      <a:pt x="158" y="0"/>
                      <a:pt x="1" y="158"/>
                      <a:pt x="1" y="347"/>
                    </a:cubicBezTo>
                    <a:cubicBezTo>
                      <a:pt x="1" y="536"/>
                      <a:pt x="95" y="662"/>
                      <a:pt x="316" y="662"/>
                    </a:cubicBezTo>
                    <a:lnTo>
                      <a:pt x="2395" y="662"/>
                    </a:lnTo>
                    <a:cubicBezTo>
                      <a:pt x="2584" y="662"/>
                      <a:pt x="2742" y="820"/>
                      <a:pt x="2742" y="1009"/>
                    </a:cubicBezTo>
                    <a:lnTo>
                      <a:pt x="2742" y="1576"/>
                    </a:lnTo>
                    <a:lnTo>
                      <a:pt x="2616" y="1450"/>
                    </a:lnTo>
                    <a:cubicBezTo>
                      <a:pt x="2568" y="1387"/>
                      <a:pt x="2482" y="1355"/>
                      <a:pt x="2391" y="1355"/>
                    </a:cubicBezTo>
                    <a:cubicBezTo>
                      <a:pt x="2301" y="1355"/>
                      <a:pt x="2206" y="1387"/>
                      <a:pt x="2143" y="1450"/>
                    </a:cubicBezTo>
                    <a:cubicBezTo>
                      <a:pt x="2049" y="1576"/>
                      <a:pt x="2049" y="1796"/>
                      <a:pt x="2143" y="1922"/>
                    </a:cubicBezTo>
                    <a:lnTo>
                      <a:pt x="2868" y="2647"/>
                    </a:lnTo>
                    <a:cubicBezTo>
                      <a:pt x="2931" y="2694"/>
                      <a:pt x="3017" y="2718"/>
                      <a:pt x="3104" y="2718"/>
                    </a:cubicBezTo>
                    <a:cubicBezTo>
                      <a:pt x="3191" y="2718"/>
                      <a:pt x="3277" y="2694"/>
                      <a:pt x="3340" y="2647"/>
                    </a:cubicBezTo>
                    <a:lnTo>
                      <a:pt x="4033" y="1922"/>
                    </a:lnTo>
                    <a:cubicBezTo>
                      <a:pt x="4159" y="1796"/>
                      <a:pt x="4159" y="1576"/>
                      <a:pt x="4033" y="1450"/>
                    </a:cubicBezTo>
                    <a:cubicBezTo>
                      <a:pt x="3986" y="1387"/>
                      <a:pt x="3899" y="1355"/>
                      <a:pt x="3809" y="1355"/>
                    </a:cubicBezTo>
                    <a:cubicBezTo>
                      <a:pt x="3718" y="1355"/>
                      <a:pt x="3624" y="1387"/>
                      <a:pt x="3561" y="1450"/>
                    </a:cubicBezTo>
                    <a:lnTo>
                      <a:pt x="3466" y="1576"/>
                    </a:lnTo>
                    <a:lnTo>
                      <a:pt x="3466" y="1009"/>
                    </a:lnTo>
                    <a:cubicBezTo>
                      <a:pt x="3466" y="441"/>
                      <a:pt x="2994" y="0"/>
                      <a:pt x="24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1" name="Google Shape;10446;p74"/>
              <p:cNvSpPr/>
              <p:nvPr/>
            </p:nvSpPr>
            <p:spPr>
              <a:xfrm>
                <a:off x="2070125" y="3444225"/>
                <a:ext cx="106350" cy="690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763" extrusionOk="0">
                    <a:moveTo>
                      <a:pt x="1095" y="0"/>
                    </a:moveTo>
                    <a:cubicBezTo>
                      <a:pt x="1002" y="0"/>
                      <a:pt x="904" y="28"/>
                      <a:pt x="820" y="112"/>
                    </a:cubicBezTo>
                    <a:lnTo>
                      <a:pt x="127" y="805"/>
                    </a:lnTo>
                    <a:cubicBezTo>
                      <a:pt x="1" y="931"/>
                      <a:pt x="1" y="1184"/>
                      <a:pt x="127" y="1278"/>
                    </a:cubicBezTo>
                    <a:cubicBezTo>
                      <a:pt x="190" y="1341"/>
                      <a:pt x="276" y="1373"/>
                      <a:pt x="363" y="1373"/>
                    </a:cubicBezTo>
                    <a:cubicBezTo>
                      <a:pt x="449" y="1373"/>
                      <a:pt x="536" y="1341"/>
                      <a:pt x="599" y="1278"/>
                    </a:cubicBezTo>
                    <a:lnTo>
                      <a:pt x="725" y="1184"/>
                    </a:lnTo>
                    <a:lnTo>
                      <a:pt x="725" y="1719"/>
                    </a:lnTo>
                    <a:cubicBezTo>
                      <a:pt x="725" y="2318"/>
                      <a:pt x="1198" y="2759"/>
                      <a:pt x="1733" y="2759"/>
                    </a:cubicBezTo>
                    <a:lnTo>
                      <a:pt x="3813" y="2759"/>
                    </a:lnTo>
                    <a:cubicBezTo>
                      <a:pt x="3837" y="2761"/>
                      <a:pt x="3861" y="2763"/>
                      <a:pt x="3883" y="2763"/>
                    </a:cubicBezTo>
                    <a:cubicBezTo>
                      <a:pt x="4122" y="2763"/>
                      <a:pt x="4254" y="2616"/>
                      <a:pt x="4254" y="2444"/>
                    </a:cubicBezTo>
                    <a:cubicBezTo>
                      <a:pt x="4254" y="2223"/>
                      <a:pt x="4096" y="2066"/>
                      <a:pt x="3907" y="2066"/>
                    </a:cubicBezTo>
                    <a:lnTo>
                      <a:pt x="1828" y="2066"/>
                    </a:lnTo>
                    <a:cubicBezTo>
                      <a:pt x="1639" y="2066"/>
                      <a:pt x="1481" y="1908"/>
                      <a:pt x="1481" y="1719"/>
                    </a:cubicBezTo>
                    <a:lnTo>
                      <a:pt x="1481" y="1184"/>
                    </a:lnTo>
                    <a:lnTo>
                      <a:pt x="1576" y="1278"/>
                    </a:lnTo>
                    <a:cubicBezTo>
                      <a:pt x="1639" y="1341"/>
                      <a:pt x="1733" y="1373"/>
                      <a:pt x="1824" y="1373"/>
                    </a:cubicBezTo>
                    <a:cubicBezTo>
                      <a:pt x="1914" y="1373"/>
                      <a:pt x="2001" y="1341"/>
                      <a:pt x="2048" y="1278"/>
                    </a:cubicBezTo>
                    <a:cubicBezTo>
                      <a:pt x="2174" y="1184"/>
                      <a:pt x="2174" y="931"/>
                      <a:pt x="2048" y="805"/>
                    </a:cubicBezTo>
                    <a:lnTo>
                      <a:pt x="1355" y="112"/>
                    </a:lnTo>
                    <a:cubicBezTo>
                      <a:pt x="1292" y="81"/>
                      <a:pt x="1261" y="81"/>
                      <a:pt x="1229" y="18"/>
                    </a:cubicBezTo>
                    <a:cubicBezTo>
                      <a:pt x="1187" y="7"/>
                      <a:pt x="1142" y="0"/>
                      <a:pt x="109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2" name="Google Shape;10447;p74"/>
              <p:cNvSpPr/>
              <p:nvPr/>
            </p:nvSpPr>
            <p:spPr>
              <a:xfrm>
                <a:off x="2219775" y="3375350"/>
                <a:ext cx="89025" cy="85875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3435" extrusionOk="0">
                    <a:moveTo>
                      <a:pt x="1796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47"/>
                      <a:pt x="788" y="3434"/>
                      <a:pt x="1796" y="3434"/>
                    </a:cubicBezTo>
                    <a:cubicBezTo>
                      <a:pt x="2741" y="3434"/>
                      <a:pt x="3561" y="2647"/>
                      <a:pt x="3561" y="1733"/>
                    </a:cubicBezTo>
                    <a:cubicBezTo>
                      <a:pt x="3561" y="788"/>
                      <a:pt x="2773" y="0"/>
                      <a:pt x="17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3" name="Google Shape;10448;p74"/>
              <p:cNvSpPr/>
              <p:nvPr/>
            </p:nvSpPr>
            <p:spPr>
              <a:xfrm>
                <a:off x="2037825" y="3339125"/>
                <a:ext cx="138650" cy="88225"/>
              </a:xfrm>
              <a:custGeom>
                <a:avLst/>
                <a:gdLst/>
                <a:ahLst/>
                <a:cxnLst/>
                <a:rect l="l" t="t" r="r" b="b"/>
                <a:pathLst>
                  <a:path w="5546" h="3529" extrusionOk="0">
                    <a:moveTo>
                      <a:pt x="1072" y="0"/>
                    </a:moveTo>
                    <a:cubicBezTo>
                      <a:pt x="442" y="536"/>
                      <a:pt x="32" y="1292"/>
                      <a:pt x="32" y="2143"/>
                    </a:cubicBezTo>
                    <a:lnTo>
                      <a:pt x="32" y="3182"/>
                    </a:lnTo>
                    <a:cubicBezTo>
                      <a:pt x="1" y="3371"/>
                      <a:pt x="158" y="3529"/>
                      <a:pt x="347" y="3529"/>
                    </a:cubicBezTo>
                    <a:lnTo>
                      <a:pt x="5199" y="3529"/>
                    </a:lnTo>
                    <a:cubicBezTo>
                      <a:pt x="5388" y="3529"/>
                      <a:pt x="5546" y="3371"/>
                      <a:pt x="5546" y="3182"/>
                    </a:cubicBezTo>
                    <a:lnTo>
                      <a:pt x="5546" y="2143"/>
                    </a:lnTo>
                    <a:cubicBezTo>
                      <a:pt x="5546" y="1292"/>
                      <a:pt x="5168" y="536"/>
                      <a:pt x="4538" y="0"/>
                    </a:cubicBezTo>
                    <a:cubicBezTo>
                      <a:pt x="4096" y="473"/>
                      <a:pt x="3466" y="756"/>
                      <a:pt x="2805" y="756"/>
                    </a:cubicBezTo>
                    <a:cubicBezTo>
                      <a:pt x="2143" y="756"/>
                      <a:pt x="1513" y="504"/>
                      <a:pt x="107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34" name="Google Shape;10449;p74"/>
              <p:cNvSpPr/>
              <p:nvPr/>
            </p:nvSpPr>
            <p:spPr>
              <a:xfrm>
                <a:off x="2193775" y="3460400"/>
                <a:ext cx="140225" cy="89825"/>
              </a:xfrm>
              <a:custGeom>
                <a:avLst/>
                <a:gdLst/>
                <a:ahLst/>
                <a:cxnLst/>
                <a:rect l="l" t="t" r="r" b="b"/>
                <a:pathLst>
                  <a:path w="5609" h="3593" extrusionOk="0">
                    <a:moveTo>
                      <a:pt x="1009" y="1"/>
                    </a:moveTo>
                    <a:cubicBezTo>
                      <a:pt x="379" y="537"/>
                      <a:pt x="1" y="1261"/>
                      <a:pt x="1" y="2143"/>
                    </a:cubicBezTo>
                    <a:lnTo>
                      <a:pt x="1" y="3246"/>
                    </a:lnTo>
                    <a:cubicBezTo>
                      <a:pt x="1" y="3435"/>
                      <a:pt x="158" y="3592"/>
                      <a:pt x="347" y="3592"/>
                    </a:cubicBezTo>
                    <a:lnTo>
                      <a:pt x="5262" y="3592"/>
                    </a:lnTo>
                    <a:cubicBezTo>
                      <a:pt x="5451" y="3592"/>
                      <a:pt x="5609" y="3435"/>
                      <a:pt x="5609" y="3246"/>
                    </a:cubicBezTo>
                    <a:lnTo>
                      <a:pt x="5609" y="2143"/>
                    </a:lnTo>
                    <a:cubicBezTo>
                      <a:pt x="5577" y="1261"/>
                      <a:pt x="5199" y="537"/>
                      <a:pt x="4569" y="1"/>
                    </a:cubicBezTo>
                    <a:cubicBezTo>
                      <a:pt x="4128" y="474"/>
                      <a:pt x="3498" y="757"/>
                      <a:pt x="2773" y="757"/>
                    </a:cubicBezTo>
                    <a:cubicBezTo>
                      <a:pt x="2080" y="757"/>
                      <a:pt x="1450" y="474"/>
                      <a:pt x="100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53" name="Google Shape;10468;p74"/>
            <p:cNvGrpSpPr/>
            <p:nvPr/>
          </p:nvGrpSpPr>
          <p:grpSpPr>
            <a:xfrm>
              <a:off x="6146576" y="4673825"/>
              <a:ext cx="514632" cy="513246"/>
              <a:chOff x="3859600" y="3591950"/>
              <a:chExt cx="296975" cy="296175"/>
            </a:xfrm>
            <a:grpFill/>
          </p:grpSpPr>
          <p:sp>
            <p:nvSpPr>
              <p:cNvPr id="554" name="Google Shape;10469;p74"/>
              <p:cNvSpPr/>
              <p:nvPr/>
            </p:nvSpPr>
            <p:spPr>
              <a:xfrm>
                <a:off x="4034450" y="3766000"/>
                <a:ext cx="122125" cy="122125"/>
              </a:xfrm>
              <a:custGeom>
                <a:avLst/>
                <a:gdLst/>
                <a:ahLst/>
                <a:cxnLst/>
                <a:rect l="l" t="t" r="r" b="b"/>
                <a:pathLst>
                  <a:path w="4885" h="4885" extrusionOk="0">
                    <a:moveTo>
                      <a:pt x="2395" y="1324"/>
                    </a:moveTo>
                    <a:cubicBezTo>
                      <a:pt x="2616" y="1324"/>
                      <a:pt x="2773" y="1482"/>
                      <a:pt x="2773" y="1702"/>
                    </a:cubicBezTo>
                    <a:lnTo>
                      <a:pt x="2773" y="2049"/>
                    </a:lnTo>
                    <a:lnTo>
                      <a:pt x="3120" y="2049"/>
                    </a:lnTo>
                    <a:cubicBezTo>
                      <a:pt x="3309" y="2049"/>
                      <a:pt x="3466" y="2206"/>
                      <a:pt x="3466" y="2395"/>
                    </a:cubicBezTo>
                    <a:cubicBezTo>
                      <a:pt x="3466" y="2584"/>
                      <a:pt x="3309" y="2742"/>
                      <a:pt x="3120" y="2742"/>
                    </a:cubicBezTo>
                    <a:lnTo>
                      <a:pt x="2395" y="2742"/>
                    </a:lnTo>
                    <a:cubicBezTo>
                      <a:pt x="2206" y="2742"/>
                      <a:pt x="2049" y="2584"/>
                      <a:pt x="2049" y="2395"/>
                    </a:cubicBezTo>
                    <a:lnTo>
                      <a:pt x="2049" y="1702"/>
                    </a:lnTo>
                    <a:cubicBezTo>
                      <a:pt x="2049" y="1482"/>
                      <a:pt x="2206" y="1324"/>
                      <a:pt x="2395" y="1324"/>
                    </a:cubicBezTo>
                    <a:close/>
                    <a:moveTo>
                      <a:pt x="2458" y="1"/>
                    </a:moveTo>
                    <a:cubicBezTo>
                      <a:pt x="1104" y="1"/>
                      <a:pt x="1" y="1103"/>
                      <a:pt x="1" y="2427"/>
                    </a:cubicBezTo>
                    <a:cubicBezTo>
                      <a:pt x="1" y="3781"/>
                      <a:pt x="1104" y="4884"/>
                      <a:pt x="2458" y="4884"/>
                    </a:cubicBezTo>
                    <a:cubicBezTo>
                      <a:pt x="3782" y="4884"/>
                      <a:pt x="4884" y="3781"/>
                      <a:pt x="4884" y="2427"/>
                    </a:cubicBezTo>
                    <a:cubicBezTo>
                      <a:pt x="4853" y="1072"/>
                      <a:pt x="3782" y="1"/>
                      <a:pt x="2458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5" name="Google Shape;10470;p74"/>
              <p:cNvSpPr/>
              <p:nvPr/>
            </p:nvSpPr>
            <p:spPr>
              <a:xfrm>
                <a:off x="3860400" y="3679375"/>
                <a:ext cx="260725" cy="173300"/>
              </a:xfrm>
              <a:custGeom>
                <a:avLst/>
                <a:gdLst/>
                <a:ahLst/>
                <a:cxnLst/>
                <a:rect l="l" t="t" r="r" b="b"/>
                <a:pathLst>
                  <a:path w="10429" h="6932" extrusionOk="0">
                    <a:moveTo>
                      <a:pt x="2426" y="662"/>
                    </a:moveTo>
                    <a:cubicBezTo>
                      <a:pt x="2647" y="662"/>
                      <a:pt x="2804" y="819"/>
                      <a:pt x="2804" y="1008"/>
                    </a:cubicBezTo>
                    <a:cubicBezTo>
                      <a:pt x="2804" y="1197"/>
                      <a:pt x="2647" y="1355"/>
                      <a:pt x="2426" y="1355"/>
                    </a:cubicBezTo>
                    <a:lnTo>
                      <a:pt x="1733" y="1355"/>
                    </a:lnTo>
                    <a:cubicBezTo>
                      <a:pt x="1544" y="1355"/>
                      <a:pt x="1387" y="1197"/>
                      <a:pt x="1387" y="1008"/>
                    </a:cubicBezTo>
                    <a:cubicBezTo>
                      <a:pt x="1387" y="819"/>
                      <a:pt x="1544" y="662"/>
                      <a:pt x="1733" y="662"/>
                    </a:cubicBezTo>
                    <a:close/>
                    <a:moveTo>
                      <a:pt x="4537" y="662"/>
                    </a:moveTo>
                    <a:cubicBezTo>
                      <a:pt x="4726" y="662"/>
                      <a:pt x="4884" y="819"/>
                      <a:pt x="4884" y="1008"/>
                    </a:cubicBezTo>
                    <a:cubicBezTo>
                      <a:pt x="4884" y="1197"/>
                      <a:pt x="4695" y="1355"/>
                      <a:pt x="4537" y="1355"/>
                    </a:cubicBezTo>
                    <a:lnTo>
                      <a:pt x="3812" y="1355"/>
                    </a:lnTo>
                    <a:cubicBezTo>
                      <a:pt x="3623" y="1355"/>
                      <a:pt x="3466" y="1197"/>
                      <a:pt x="3466" y="1008"/>
                    </a:cubicBezTo>
                    <a:cubicBezTo>
                      <a:pt x="3466" y="819"/>
                      <a:pt x="3623" y="662"/>
                      <a:pt x="3812" y="662"/>
                    </a:cubicBezTo>
                    <a:close/>
                    <a:moveTo>
                      <a:pt x="6648" y="662"/>
                    </a:moveTo>
                    <a:cubicBezTo>
                      <a:pt x="6837" y="662"/>
                      <a:pt x="6994" y="819"/>
                      <a:pt x="6994" y="1008"/>
                    </a:cubicBezTo>
                    <a:cubicBezTo>
                      <a:pt x="6994" y="1197"/>
                      <a:pt x="6837" y="1355"/>
                      <a:pt x="6648" y="1355"/>
                    </a:cubicBezTo>
                    <a:lnTo>
                      <a:pt x="5955" y="1355"/>
                    </a:lnTo>
                    <a:cubicBezTo>
                      <a:pt x="5734" y="1355"/>
                      <a:pt x="5577" y="1197"/>
                      <a:pt x="5577" y="1008"/>
                    </a:cubicBezTo>
                    <a:cubicBezTo>
                      <a:pt x="5577" y="819"/>
                      <a:pt x="5734" y="662"/>
                      <a:pt x="5955" y="662"/>
                    </a:cubicBezTo>
                    <a:close/>
                    <a:moveTo>
                      <a:pt x="8727" y="662"/>
                    </a:moveTo>
                    <a:cubicBezTo>
                      <a:pt x="8948" y="662"/>
                      <a:pt x="9105" y="819"/>
                      <a:pt x="9105" y="1008"/>
                    </a:cubicBezTo>
                    <a:cubicBezTo>
                      <a:pt x="9105" y="1197"/>
                      <a:pt x="8948" y="1355"/>
                      <a:pt x="8727" y="1355"/>
                    </a:cubicBezTo>
                    <a:lnTo>
                      <a:pt x="8034" y="1355"/>
                    </a:lnTo>
                    <a:cubicBezTo>
                      <a:pt x="7845" y="1355"/>
                      <a:pt x="7688" y="1197"/>
                      <a:pt x="7688" y="1008"/>
                    </a:cubicBezTo>
                    <a:cubicBezTo>
                      <a:pt x="7688" y="819"/>
                      <a:pt x="7845" y="662"/>
                      <a:pt x="8034" y="662"/>
                    </a:cubicBezTo>
                    <a:close/>
                    <a:moveTo>
                      <a:pt x="2426" y="2080"/>
                    </a:moveTo>
                    <a:cubicBezTo>
                      <a:pt x="2647" y="2080"/>
                      <a:pt x="2804" y="2237"/>
                      <a:pt x="2804" y="2426"/>
                    </a:cubicBezTo>
                    <a:cubicBezTo>
                      <a:pt x="2804" y="2647"/>
                      <a:pt x="2647" y="2773"/>
                      <a:pt x="2426" y="2773"/>
                    </a:cubicBezTo>
                    <a:lnTo>
                      <a:pt x="1733" y="2773"/>
                    </a:lnTo>
                    <a:cubicBezTo>
                      <a:pt x="1544" y="2773"/>
                      <a:pt x="1387" y="2647"/>
                      <a:pt x="1387" y="2426"/>
                    </a:cubicBezTo>
                    <a:cubicBezTo>
                      <a:pt x="1387" y="2206"/>
                      <a:pt x="1544" y="2080"/>
                      <a:pt x="1733" y="2080"/>
                    </a:cubicBezTo>
                    <a:close/>
                    <a:moveTo>
                      <a:pt x="4537" y="2080"/>
                    </a:moveTo>
                    <a:cubicBezTo>
                      <a:pt x="4726" y="2080"/>
                      <a:pt x="4884" y="2237"/>
                      <a:pt x="4884" y="2426"/>
                    </a:cubicBezTo>
                    <a:cubicBezTo>
                      <a:pt x="4884" y="2647"/>
                      <a:pt x="4695" y="2773"/>
                      <a:pt x="4537" y="2773"/>
                    </a:cubicBezTo>
                    <a:lnTo>
                      <a:pt x="3812" y="2773"/>
                    </a:lnTo>
                    <a:cubicBezTo>
                      <a:pt x="3623" y="2773"/>
                      <a:pt x="3466" y="2647"/>
                      <a:pt x="3466" y="2426"/>
                    </a:cubicBezTo>
                    <a:cubicBezTo>
                      <a:pt x="3466" y="2206"/>
                      <a:pt x="3623" y="2080"/>
                      <a:pt x="3812" y="2080"/>
                    </a:cubicBezTo>
                    <a:close/>
                    <a:moveTo>
                      <a:pt x="6648" y="2080"/>
                    </a:moveTo>
                    <a:cubicBezTo>
                      <a:pt x="6837" y="2080"/>
                      <a:pt x="6994" y="2237"/>
                      <a:pt x="6994" y="2426"/>
                    </a:cubicBezTo>
                    <a:cubicBezTo>
                      <a:pt x="6994" y="2647"/>
                      <a:pt x="6837" y="2773"/>
                      <a:pt x="6648" y="2773"/>
                    </a:cubicBezTo>
                    <a:lnTo>
                      <a:pt x="5955" y="2773"/>
                    </a:lnTo>
                    <a:cubicBezTo>
                      <a:pt x="5734" y="2773"/>
                      <a:pt x="5577" y="2647"/>
                      <a:pt x="5577" y="2426"/>
                    </a:cubicBezTo>
                    <a:cubicBezTo>
                      <a:pt x="5577" y="2206"/>
                      <a:pt x="5734" y="2080"/>
                      <a:pt x="5955" y="2080"/>
                    </a:cubicBezTo>
                    <a:close/>
                    <a:moveTo>
                      <a:pt x="8727" y="2080"/>
                    </a:moveTo>
                    <a:cubicBezTo>
                      <a:pt x="8948" y="2080"/>
                      <a:pt x="9105" y="2237"/>
                      <a:pt x="9105" y="2426"/>
                    </a:cubicBezTo>
                    <a:cubicBezTo>
                      <a:pt x="9105" y="2647"/>
                      <a:pt x="8948" y="2773"/>
                      <a:pt x="8727" y="2773"/>
                    </a:cubicBezTo>
                    <a:lnTo>
                      <a:pt x="8034" y="2773"/>
                    </a:lnTo>
                    <a:cubicBezTo>
                      <a:pt x="7845" y="2773"/>
                      <a:pt x="7688" y="2647"/>
                      <a:pt x="7688" y="2426"/>
                    </a:cubicBezTo>
                    <a:cubicBezTo>
                      <a:pt x="7688" y="2206"/>
                      <a:pt x="7845" y="2080"/>
                      <a:pt x="8034" y="2080"/>
                    </a:cubicBezTo>
                    <a:close/>
                    <a:moveTo>
                      <a:pt x="2426" y="3466"/>
                    </a:moveTo>
                    <a:cubicBezTo>
                      <a:pt x="2647" y="3466"/>
                      <a:pt x="2804" y="3623"/>
                      <a:pt x="2804" y="3812"/>
                    </a:cubicBezTo>
                    <a:cubicBezTo>
                      <a:pt x="2804" y="4001"/>
                      <a:pt x="2647" y="4159"/>
                      <a:pt x="2426" y="4159"/>
                    </a:cubicBezTo>
                    <a:lnTo>
                      <a:pt x="1733" y="4159"/>
                    </a:lnTo>
                    <a:cubicBezTo>
                      <a:pt x="1544" y="4159"/>
                      <a:pt x="1387" y="4001"/>
                      <a:pt x="1387" y="3812"/>
                    </a:cubicBezTo>
                    <a:cubicBezTo>
                      <a:pt x="1387" y="3623"/>
                      <a:pt x="1544" y="3466"/>
                      <a:pt x="1733" y="3466"/>
                    </a:cubicBezTo>
                    <a:close/>
                    <a:moveTo>
                      <a:pt x="4537" y="3466"/>
                    </a:moveTo>
                    <a:cubicBezTo>
                      <a:pt x="4726" y="3466"/>
                      <a:pt x="4884" y="3623"/>
                      <a:pt x="4884" y="3812"/>
                    </a:cubicBezTo>
                    <a:cubicBezTo>
                      <a:pt x="4884" y="4001"/>
                      <a:pt x="4695" y="4159"/>
                      <a:pt x="4537" y="4159"/>
                    </a:cubicBezTo>
                    <a:lnTo>
                      <a:pt x="3812" y="4159"/>
                    </a:lnTo>
                    <a:cubicBezTo>
                      <a:pt x="3623" y="4159"/>
                      <a:pt x="3466" y="4001"/>
                      <a:pt x="3466" y="3812"/>
                    </a:cubicBezTo>
                    <a:cubicBezTo>
                      <a:pt x="3466" y="3623"/>
                      <a:pt x="3623" y="3466"/>
                      <a:pt x="3812" y="3466"/>
                    </a:cubicBezTo>
                    <a:close/>
                    <a:moveTo>
                      <a:pt x="6648" y="3466"/>
                    </a:moveTo>
                    <a:cubicBezTo>
                      <a:pt x="6837" y="3466"/>
                      <a:pt x="6994" y="3623"/>
                      <a:pt x="6994" y="3812"/>
                    </a:cubicBezTo>
                    <a:cubicBezTo>
                      <a:pt x="6994" y="4001"/>
                      <a:pt x="6837" y="4159"/>
                      <a:pt x="6648" y="4159"/>
                    </a:cubicBezTo>
                    <a:lnTo>
                      <a:pt x="5955" y="4159"/>
                    </a:lnTo>
                    <a:cubicBezTo>
                      <a:pt x="5734" y="4159"/>
                      <a:pt x="5577" y="4001"/>
                      <a:pt x="5577" y="3812"/>
                    </a:cubicBezTo>
                    <a:cubicBezTo>
                      <a:pt x="5577" y="3623"/>
                      <a:pt x="5734" y="3466"/>
                      <a:pt x="5955" y="3466"/>
                    </a:cubicBezTo>
                    <a:close/>
                    <a:moveTo>
                      <a:pt x="2426" y="4852"/>
                    </a:moveTo>
                    <a:cubicBezTo>
                      <a:pt x="2647" y="4852"/>
                      <a:pt x="2804" y="5010"/>
                      <a:pt x="2804" y="5199"/>
                    </a:cubicBezTo>
                    <a:cubicBezTo>
                      <a:pt x="2804" y="5388"/>
                      <a:pt x="2647" y="5545"/>
                      <a:pt x="2426" y="5545"/>
                    </a:cubicBezTo>
                    <a:lnTo>
                      <a:pt x="1733" y="5545"/>
                    </a:lnTo>
                    <a:cubicBezTo>
                      <a:pt x="1544" y="5545"/>
                      <a:pt x="1387" y="5388"/>
                      <a:pt x="1387" y="5199"/>
                    </a:cubicBezTo>
                    <a:cubicBezTo>
                      <a:pt x="1387" y="5010"/>
                      <a:pt x="1544" y="4852"/>
                      <a:pt x="1733" y="4852"/>
                    </a:cubicBezTo>
                    <a:close/>
                    <a:moveTo>
                      <a:pt x="4537" y="4852"/>
                    </a:moveTo>
                    <a:cubicBezTo>
                      <a:pt x="4726" y="4852"/>
                      <a:pt x="4884" y="5010"/>
                      <a:pt x="4884" y="5199"/>
                    </a:cubicBezTo>
                    <a:cubicBezTo>
                      <a:pt x="4884" y="5388"/>
                      <a:pt x="4695" y="5545"/>
                      <a:pt x="4537" y="5545"/>
                    </a:cubicBezTo>
                    <a:lnTo>
                      <a:pt x="3812" y="5545"/>
                    </a:lnTo>
                    <a:cubicBezTo>
                      <a:pt x="3623" y="5545"/>
                      <a:pt x="3466" y="5388"/>
                      <a:pt x="3466" y="5199"/>
                    </a:cubicBezTo>
                    <a:cubicBezTo>
                      <a:pt x="3466" y="5010"/>
                      <a:pt x="3623" y="4852"/>
                      <a:pt x="3812" y="4852"/>
                    </a:cubicBezTo>
                    <a:close/>
                    <a:moveTo>
                      <a:pt x="0" y="0"/>
                    </a:moveTo>
                    <a:lnTo>
                      <a:pt x="0" y="5892"/>
                    </a:lnTo>
                    <a:cubicBezTo>
                      <a:pt x="0" y="6459"/>
                      <a:pt x="473" y="6931"/>
                      <a:pt x="1071" y="6931"/>
                    </a:cubicBezTo>
                    <a:lnTo>
                      <a:pt x="6490" y="6931"/>
                    </a:lnTo>
                    <a:cubicBezTo>
                      <a:pt x="6364" y="6616"/>
                      <a:pt x="6301" y="6270"/>
                      <a:pt x="6301" y="5892"/>
                    </a:cubicBezTo>
                    <a:cubicBezTo>
                      <a:pt x="6301" y="5797"/>
                      <a:pt x="6333" y="5671"/>
                      <a:pt x="6333" y="5545"/>
                    </a:cubicBezTo>
                    <a:lnTo>
                      <a:pt x="5955" y="5545"/>
                    </a:lnTo>
                    <a:cubicBezTo>
                      <a:pt x="5734" y="5545"/>
                      <a:pt x="5577" y="5388"/>
                      <a:pt x="5577" y="5199"/>
                    </a:cubicBezTo>
                    <a:cubicBezTo>
                      <a:pt x="5577" y="5010"/>
                      <a:pt x="5734" y="4852"/>
                      <a:pt x="5955" y="4852"/>
                    </a:cubicBezTo>
                    <a:lnTo>
                      <a:pt x="6490" y="4852"/>
                    </a:lnTo>
                    <a:cubicBezTo>
                      <a:pt x="6931" y="3623"/>
                      <a:pt x="8066" y="2741"/>
                      <a:pt x="9420" y="2741"/>
                    </a:cubicBezTo>
                    <a:cubicBezTo>
                      <a:pt x="9767" y="2741"/>
                      <a:pt x="10113" y="2836"/>
                      <a:pt x="10428" y="2962"/>
                    </a:cubicBezTo>
                    <a:lnTo>
                      <a:pt x="10428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56" name="Google Shape;10471;p74"/>
              <p:cNvSpPr/>
              <p:nvPr/>
            </p:nvSpPr>
            <p:spPr>
              <a:xfrm>
                <a:off x="3859600" y="3591950"/>
                <a:ext cx="261525" cy="70900"/>
              </a:xfrm>
              <a:custGeom>
                <a:avLst/>
                <a:gdLst/>
                <a:ahLst/>
                <a:cxnLst/>
                <a:rect l="l" t="t" r="r" b="b"/>
                <a:pathLst>
                  <a:path w="10461" h="2836" extrusionOk="0">
                    <a:moveTo>
                      <a:pt x="1734" y="0"/>
                    </a:moveTo>
                    <a:cubicBezTo>
                      <a:pt x="1513" y="0"/>
                      <a:pt x="1356" y="158"/>
                      <a:pt x="1356" y="347"/>
                    </a:cubicBezTo>
                    <a:lnTo>
                      <a:pt x="1356" y="693"/>
                    </a:lnTo>
                    <a:lnTo>
                      <a:pt x="1009" y="693"/>
                    </a:lnTo>
                    <a:cubicBezTo>
                      <a:pt x="410" y="693"/>
                      <a:pt x="1" y="1166"/>
                      <a:pt x="1" y="1733"/>
                    </a:cubicBezTo>
                    <a:lnTo>
                      <a:pt x="1" y="2836"/>
                    </a:lnTo>
                    <a:lnTo>
                      <a:pt x="10429" y="2836"/>
                    </a:lnTo>
                    <a:lnTo>
                      <a:pt x="10429" y="1733"/>
                    </a:lnTo>
                    <a:lnTo>
                      <a:pt x="10460" y="1733"/>
                    </a:lnTo>
                    <a:cubicBezTo>
                      <a:pt x="10460" y="1134"/>
                      <a:pt x="9988" y="693"/>
                      <a:pt x="9421" y="693"/>
                    </a:cubicBezTo>
                    <a:lnTo>
                      <a:pt x="9074" y="693"/>
                    </a:lnTo>
                    <a:lnTo>
                      <a:pt x="9074" y="347"/>
                    </a:lnTo>
                    <a:cubicBezTo>
                      <a:pt x="9074" y="158"/>
                      <a:pt x="8917" y="0"/>
                      <a:pt x="8728" y="0"/>
                    </a:cubicBezTo>
                    <a:cubicBezTo>
                      <a:pt x="8539" y="0"/>
                      <a:pt x="8381" y="158"/>
                      <a:pt x="8381" y="347"/>
                    </a:cubicBezTo>
                    <a:lnTo>
                      <a:pt x="8381" y="693"/>
                    </a:lnTo>
                    <a:lnTo>
                      <a:pt x="6995" y="693"/>
                    </a:lnTo>
                    <a:lnTo>
                      <a:pt x="6995" y="347"/>
                    </a:lnTo>
                    <a:cubicBezTo>
                      <a:pt x="6995" y="158"/>
                      <a:pt x="6837" y="0"/>
                      <a:pt x="6648" y="0"/>
                    </a:cubicBezTo>
                    <a:cubicBezTo>
                      <a:pt x="6459" y="0"/>
                      <a:pt x="6302" y="158"/>
                      <a:pt x="6302" y="347"/>
                    </a:cubicBezTo>
                    <a:lnTo>
                      <a:pt x="6302" y="693"/>
                    </a:lnTo>
                    <a:lnTo>
                      <a:pt x="4159" y="693"/>
                    </a:lnTo>
                    <a:lnTo>
                      <a:pt x="4159" y="347"/>
                    </a:lnTo>
                    <a:cubicBezTo>
                      <a:pt x="4159" y="158"/>
                      <a:pt x="4002" y="0"/>
                      <a:pt x="3813" y="0"/>
                    </a:cubicBezTo>
                    <a:cubicBezTo>
                      <a:pt x="3624" y="0"/>
                      <a:pt x="3466" y="158"/>
                      <a:pt x="3466" y="347"/>
                    </a:cubicBezTo>
                    <a:lnTo>
                      <a:pt x="3466" y="693"/>
                    </a:lnTo>
                    <a:lnTo>
                      <a:pt x="2080" y="693"/>
                    </a:lnTo>
                    <a:lnTo>
                      <a:pt x="2080" y="347"/>
                    </a:lnTo>
                    <a:cubicBezTo>
                      <a:pt x="2080" y="158"/>
                      <a:pt x="1923" y="0"/>
                      <a:pt x="173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68" name="Google Shape;10483;p74"/>
            <p:cNvGrpSpPr/>
            <p:nvPr/>
          </p:nvGrpSpPr>
          <p:grpSpPr>
            <a:xfrm>
              <a:off x="10897117" y="4540369"/>
              <a:ext cx="483224" cy="480494"/>
              <a:chOff x="5727850" y="3609275"/>
              <a:chExt cx="278850" cy="277275"/>
            </a:xfrm>
            <a:grpFill/>
          </p:grpSpPr>
          <p:sp>
            <p:nvSpPr>
              <p:cNvPr id="569" name="Google Shape;10484;p74"/>
              <p:cNvSpPr/>
              <p:nvPr/>
            </p:nvSpPr>
            <p:spPr>
              <a:xfrm>
                <a:off x="5884600" y="3765225"/>
                <a:ext cx="122100" cy="1213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4853" extrusionOk="0">
                    <a:moveTo>
                      <a:pt x="2426" y="662"/>
                    </a:moveTo>
                    <a:cubicBezTo>
                      <a:pt x="2646" y="662"/>
                      <a:pt x="2804" y="819"/>
                      <a:pt x="2804" y="1008"/>
                    </a:cubicBezTo>
                    <a:cubicBezTo>
                      <a:pt x="2804" y="1197"/>
                      <a:pt x="2646" y="1355"/>
                      <a:pt x="2426" y="1355"/>
                    </a:cubicBezTo>
                    <a:cubicBezTo>
                      <a:pt x="2237" y="1355"/>
                      <a:pt x="2079" y="1197"/>
                      <a:pt x="2079" y="1008"/>
                    </a:cubicBezTo>
                    <a:cubicBezTo>
                      <a:pt x="2079" y="819"/>
                      <a:pt x="2237" y="662"/>
                      <a:pt x="2426" y="662"/>
                    </a:cubicBezTo>
                    <a:close/>
                    <a:moveTo>
                      <a:pt x="2426" y="1670"/>
                    </a:moveTo>
                    <a:cubicBezTo>
                      <a:pt x="2646" y="1670"/>
                      <a:pt x="2804" y="1828"/>
                      <a:pt x="2804" y="2048"/>
                    </a:cubicBezTo>
                    <a:lnTo>
                      <a:pt x="2804" y="3781"/>
                    </a:lnTo>
                    <a:cubicBezTo>
                      <a:pt x="2804" y="3970"/>
                      <a:pt x="2646" y="4127"/>
                      <a:pt x="2426" y="4127"/>
                    </a:cubicBezTo>
                    <a:cubicBezTo>
                      <a:pt x="2237" y="4127"/>
                      <a:pt x="2079" y="3970"/>
                      <a:pt x="2079" y="3781"/>
                    </a:cubicBezTo>
                    <a:lnTo>
                      <a:pt x="2079" y="2048"/>
                    </a:lnTo>
                    <a:cubicBezTo>
                      <a:pt x="2079" y="1828"/>
                      <a:pt x="2237" y="1670"/>
                      <a:pt x="2426" y="1670"/>
                    </a:cubicBezTo>
                    <a:close/>
                    <a:moveTo>
                      <a:pt x="2426" y="0"/>
                    </a:moveTo>
                    <a:cubicBezTo>
                      <a:pt x="1103" y="0"/>
                      <a:pt x="0" y="1103"/>
                      <a:pt x="0" y="2426"/>
                    </a:cubicBezTo>
                    <a:cubicBezTo>
                      <a:pt x="0" y="3749"/>
                      <a:pt x="1103" y="4852"/>
                      <a:pt x="2426" y="4852"/>
                    </a:cubicBezTo>
                    <a:cubicBezTo>
                      <a:pt x="3781" y="4852"/>
                      <a:pt x="4883" y="3749"/>
                      <a:pt x="4883" y="2426"/>
                    </a:cubicBezTo>
                    <a:cubicBezTo>
                      <a:pt x="4883" y="1040"/>
                      <a:pt x="3781" y="0"/>
                      <a:pt x="24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0" name="Google Shape;10485;p74"/>
              <p:cNvSpPr/>
              <p:nvPr/>
            </p:nvSpPr>
            <p:spPr>
              <a:xfrm>
                <a:off x="5727850" y="3669125"/>
                <a:ext cx="35475" cy="21662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8665" extrusionOk="0">
                    <a:moveTo>
                      <a:pt x="32" y="1"/>
                    </a:moveTo>
                    <a:lnTo>
                      <a:pt x="32" y="7310"/>
                    </a:lnTo>
                    <a:cubicBezTo>
                      <a:pt x="1" y="8034"/>
                      <a:pt x="631" y="8665"/>
                      <a:pt x="1418" y="8665"/>
                    </a:cubicBezTo>
                    <a:lnTo>
                      <a:pt x="1418" y="347"/>
                    </a:lnTo>
                    <a:lnTo>
                      <a:pt x="1072" y="347"/>
                    </a:lnTo>
                    <a:cubicBezTo>
                      <a:pt x="662" y="347"/>
                      <a:pt x="316" y="253"/>
                      <a:pt x="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1" name="Google Shape;10486;p74"/>
              <p:cNvSpPr/>
              <p:nvPr/>
            </p:nvSpPr>
            <p:spPr>
              <a:xfrm>
                <a:off x="5779825" y="3677800"/>
                <a:ext cx="174900" cy="207950"/>
              </a:xfrm>
              <a:custGeom>
                <a:avLst/>
                <a:gdLst/>
                <a:ahLst/>
                <a:cxnLst/>
                <a:rect l="l" t="t" r="r" b="b"/>
                <a:pathLst>
                  <a:path w="6996" h="8318" extrusionOk="0">
                    <a:moveTo>
                      <a:pt x="5262" y="693"/>
                    </a:moveTo>
                    <a:cubicBezTo>
                      <a:pt x="5451" y="693"/>
                      <a:pt x="5609" y="851"/>
                      <a:pt x="5609" y="1040"/>
                    </a:cubicBezTo>
                    <a:cubicBezTo>
                      <a:pt x="5609" y="1229"/>
                      <a:pt x="5451" y="1386"/>
                      <a:pt x="5262" y="1386"/>
                    </a:cubicBezTo>
                    <a:lnTo>
                      <a:pt x="1072" y="1386"/>
                    </a:lnTo>
                    <a:cubicBezTo>
                      <a:pt x="883" y="1386"/>
                      <a:pt x="726" y="1229"/>
                      <a:pt x="726" y="1040"/>
                    </a:cubicBezTo>
                    <a:cubicBezTo>
                      <a:pt x="726" y="851"/>
                      <a:pt x="883" y="693"/>
                      <a:pt x="1072" y="693"/>
                    </a:cubicBezTo>
                    <a:close/>
                    <a:moveTo>
                      <a:pt x="5262" y="2080"/>
                    </a:moveTo>
                    <a:cubicBezTo>
                      <a:pt x="5451" y="2080"/>
                      <a:pt x="5609" y="2237"/>
                      <a:pt x="5609" y="2426"/>
                    </a:cubicBezTo>
                    <a:cubicBezTo>
                      <a:pt x="5609" y="2615"/>
                      <a:pt x="5451" y="2773"/>
                      <a:pt x="5262" y="2773"/>
                    </a:cubicBezTo>
                    <a:lnTo>
                      <a:pt x="1072" y="2773"/>
                    </a:lnTo>
                    <a:cubicBezTo>
                      <a:pt x="883" y="2773"/>
                      <a:pt x="726" y="2615"/>
                      <a:pt x="726" y="2426"/>
                    </a:cubicBezTo>
                    <a:cubicBezTo>
                      <a:pt x="726" y="2237"/>
                      <a:pt x="883" y="2080"/>
                      <a:pt x="1072" y="2080"/>
                    </a:cubicBezTo>
                    <a:close/>
                    <a:moveTo>
                      <a:pt x="1" y="0"/>
                    </a:moveTo>
                    <a:lnTo>
                      <a:pt x="1" y="8318"/>
                    </a:lnTo>
                    <a:lnTo>
                      <a:pt x="4695" y="8318"/>
                    </a:lnTo>
                    <a:cubicBezTo>
                      <a:pt x="4002" y="7750"/>
                      <a:pt x="3498" y="6868"/>
                      <a:pt x="3498" y="5892"/>
                    </a:cubicBezTo>
                    <a:cubicBezTo>
                      <a:pt x="3498" y="5766"/>
                      <a:pt x="3561" y="5640"/>
                      <a:pt x="3561" y="5545"/>
                    </a:cubicBezTo>
                    <a:lnTo>
                      <a:pt x="1072" y="5545"/>
                    </a:lnTo>
                    <a:cubicBezTo>
                      <a:pt x="883" y="5545"/>
                      <a:pt x="726" y="5388"/>
                      <a:pt x="726" y="5167"/>
                    </a:cubicBezTo>
                    <a:lnTo>
                      <a:pt x="726" y="3812"/>
                    </a:lnTo>
                    <a:cubicBezTo>
                      <a:pt x="726" y="3592"/>
                      <a:pt x="883" y="3434"/>
                      <a:pt x="1072" y="3434"/>
                    </a:cubicBezTo>
                    <a:lnTo>
                      <a:pt x="4695" y="3434"/>
                    </a:lnTo>
                    <a:cubicBezTo>
                      <a:pt x="5199" y="3056"/>
                      <a:pt x="5861" y="2773"/>
                      <a:pt x="6617" y="2773"/>
                    </a:cubicBezTo>
                    <a:cubicBezTo>
                      <a:pt x="6743" y="2773"/>
                      <a:pt x="6869" y="2804"/>
                      <a:pt x="6995" y="2804"/>
                    </a:cubicBezTo>
                    <a:lnTo>
                      <a:pt x="6995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2" name="Google Shape;10487;p74"/>
              <p:cNvSpPr/>
              <p:nvPr/>
            </p:nvSpPr>
            <p:spPr>
              <a:xfrm>
                <a:off x="5815275" y="3781750"/>
                <a:ext cx="66200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2648" h="694" extrusionOk="0">
                    <a:moveTo>
                      <a:pt x="1" y="1"/>
                    </a:moveTo>
                    <a:lnTo>
                      <a:pt x="1" y="694"/>
                    </a:lnTo>
                    <a:lnTo>
                      <a:pt x="2301" y="694"/>
                    </a:lnTo>
                    <a:cubicBezTo>
                      <a:pt x="2364" y="473"/>
                      <a:pt x="2490" y="221"/>
                      <a:pt x="26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73" name="Google Shape;10488;p74"/>
              <p:cNvSpPr/>
              <p:nvPr/>
            </p:nvSpPr>
            <p:spPr>
              <a:xfrm>
                <a:off x="5727850" y="3609275"/>
                <a:ext cx="226075" cy="51225"/>
              </a:xfrm>
              <a:custGeom>
                <a:avLst/>
                <a:gdLst/>
                <a:ahLst/>
                <a:cxnLst/>
                <a:rect l="l" t="t" r="r" b="b"/>
                <a:pathLst>
                  <a:path w="9043" h="2049" extrusionOk="0">
                    <a:moveTo>
                      <a:pt x="1072" y="0"/>
                    </a:moveTo>
                    <a:cubicBezTo>
                      <a:pt x="473" y="0"/>
                      <a:pt x="32" y="473"/>
                      <a:pt x="32" y="1040"/>
                    </a:cubicBezTo>
                    <a:cubicBezTo>
                      <a:pt x="1" y="1576"/>
                      <a:pt x="473" y="2048"/>
                      <a:pt x="1072" y="2048"/>
                    </a:cubicBezTo>
                    <a:lnTo>
                      <a:pt x="9043" y="2048"/>
                    </a:lnTo>
                    <a:cubicBezTo>
                      <a:pt x="8475" y="2048"/>
                      <a:pt x="8034" y="1576"/>
                      <a:pt x="8034" y="1040"/>
                    </a:cubicBezTo>
                    <a:cubicBezTo>
                      <a:pt x="8034" y="441"/>
                      <a:pt x="8507" y="0"/>
                      <a:pt x="904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2" name="Google Shape;10497;p74"/>
            <p:cNvGrpSpPr/>
            <p:nvPr/>
          </p:nvGrpSpPr>
          <p:grpSpPr>
            <a:xfrm>
              <a:off x="10782129" y="2606104"/>
              <a:ext cx="671873" cy="670064"/>
              <a:chOff x="6553275" y="3604550"/>
              <a:chExt cx="296975" cy="296175"/>
            </a:xfrm>
            <a:grpFill/>
          </p:grpSpPr>
          <p:sp>
            <p:nvSpPr>
              <p:cNvPr id="583" name="Google Shape;10498;p74"/>
              <p:cNvSpPr/>
              <p:nvPr/>
            </p:nvSpPr>
            <p:spPr>
              <a:xfrm>
                <a:off x="6657250" y="3604550"/>
                <a:ext cx="86650" cy="86650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6" extrusionOk="0">
                    <a:moveTo>
                      <a:pt x="1733" y="0"/>
                    </a:moveTo>
                    <a:cubicBezTo>
                      <a:pt x="788" y="0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678" y="3466"/>
                      <a:pt x="3466" y="2678"/>
                      <a:pt x="3466" y="1733"/>
                    </a:cubicBezTo>
                    <a:cubicBezTo>
                      <a:pt x="3466" y="788"/>
                      <a:pt x="2678" y="0"/>
                      <a:pt x="173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4" name="Google Shape;10499;p74"/>
              <p:cNvSpPr/>
              <p:nvPr/>
            </p:nvSpPr>
            <p:spPr>
              <a:xfrm>
                <a:off x="6553275" y="3777825"/>
                <a:ext cx="296975" cy="122900"/>
              </a:xfrm>
              <a:custGeom>
                <a:avLst/>
                <a:gdLst/>
                <a:ahLst/>
                <a:cxnLst/>
                <a:rect l="l" t="t" r="r" b="b"/>
                <a:pathLst>
                  <a:path w="11879" h="4916" extrusionOk="0">
                    <a:moveTo>
                      <a:pt x="694" y="0"/>
                    </a:moveTo>
                    <a:cubicBezTo>
                      <a:pt x="316" y="0"/>
                      <a:pt x="1" y="315"/>
                      <a:pt x="1" y="693"/>
                    </a:cubicBezTo>
                    <a:cubicBezTo>
                      <a:pt x="1" y="1103"/>
                      <a:pt x="316" y="1418"/>
                      <a:pt x="694" y="1418"/>
                    </a:cubicBezTo>
                    <a:lnTo>
                      <a:pt x="694" y="4569"/>
                    </a:lnTo>
                    <a:cubicBezTo>
                      <a:pt x="694" y="4758"/>
                      <a:pt x="851" y="4915"/>
                      <a:pt x="1040" y="4915"/>
                    </a:cubicBezTo>
                    <a:lnTo>
                      <a:pt x="10807" y="4915"/>
                    </a:lnTo>
                    <a:cubicBezTo>
                      <a:pt x="11028" y="4915"/>
                      <a:pt x="11185" y="4758"/>
                      <a:pt x="11185" y="4569"/>
                    </a:cubicBezTo>
                    <a:lnTo>
                      <a:pt x="11185" y="1418"/>
                    </a:lnTo>
                    <a:cubicBezTo>
                      <a:pt x="11563" y="1418"/>
                      <a:pt x="11878" y="1103"/>
                      <a:pt x="11878" y="693"/>
                    </a:cubicBezTo>
                    <a:cubicBezTo>
                      <a:pt x="11815" y="315"/>
                      <a:pt x="11500" y="0"/>
                      <a:pt x="1112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5" name="Google Shape;10500;p74"/>
              <p:cNvSpPr/>
              <p:nvPr/>
            </p:nvSpPr>
            <p:spPr>
              <a:xfrm>
                <a:off x="67557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90" y="0"/>
                    </a:moveTo>
                    <a:cubicBezTo>
                      <a:pt x="190" y="126"/>
                      <a:pt x="253" y="221"/>
                      <a:pt x="253" y="347"/>
                    </a:cubicBezTo>
                    <a:cubicBezTo>
                      <a:pt x="253" y="693"/>
                      <a:pt x="158" y="1071"/>
                      <a:pt x="1" y="1386"/>
                    </a:cubicBezTo>
                    <a:cubicBezTo>
                      <a:pt x="977" y="2079"/>
                      <a:pt x="1607" y="3182"/>
                      <a:pt x="1607" y="4474"/>
                    </a:cubicBezTo>
                    <a:lnTo>
                      <a:pt x="1607" y="4852"/>
                    </a:lnTo>
                    <a:lnTo>
                      <a:pt x="2994" y="4852"/>
                    </a:lnTo>
                    <a:lnTo>
                      <a:pt x="2489" y="756"/>
                    </a:lnTo>
                    <a:cubicBezTo>
                      <a:pt x="2363" y="315"/>
                      <a:pt x="1922" y="0"/>
                      <a:pt x="145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6" name="Google Shape;10501;p74"/>
              <p:cNvSpPr/>
              <p:nvPr/>
            </p:nvSpPr>
            <p:spPr>
              <a:xfrm>
                <a:off x="6570600" y="3640000"/>
                <a:ext cx="74850" cy="121300"/>
              </a:xfrm>
              <a:custGeom>
                <a:avLst/>
                <a:gdLst/>
                <a:ahLst/>
                <a:cxnLst/>
                <a:rect l="l" t="t" r="r" b="b"/>
                <a:pathLst>
                  <a:path w="2994" h="4852" extrusionOk="0">
                    <a:moveTo>
                      <a:pt x="1545" y="0"/>
                    </a:moveTo>
                    <a:cubicBezTo>
                      <a:pt x="1072" y="0"/>
                      <a:pt x="663" y="315"/>
                      <a:pt x="505" y="788"/>
                    </a:cubicBezTo>
                    <a:lnTo>
                      <a:pt x="1" y="4852"/>
                    </a:lnTo>
                    <a:lnTo>
                      <a:pt x="1356" y="4852"/>
                    </a:lnTo>
                    <a:lnTo>
                      <a:pt x="1356" y="4474"/>
                    </a:lnTo>
                    <a:lnTo>
                      <a:pt x="1387" y="4474"/>
                    </a:lnTo>
                    <a:cubicBezTo>
                      <a:pt x="1387" y="3182"/>
                      <a:pt x="2017" y="2048"/>
                      <a:pt x="2994" y="1386"/>
                    </a:cubicBezTo>
                    <a:cubicBezTo>
                      <a:pt x="2836" y="1071"/>
                      <a:pt x="2773" y="693"/>
                      <a:pt x="2773" y="347"/>
                    </a:cubicBezTo>
                    <a:cubicBezTo>
                      <a:pt x="2773" y="221"/>
                      <a:pt x="2773" y="95"/>
                      <a:pt x="280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7" name="Google Shape;10502;p74"/>
              <p:cNvSpPr/>
              <p:nvPr/>
            </p:nvSpPr>
            <p:spPr>
              <a:xfrm>
                <a:off x="6707650" y="3688025"/>
                <a:ext cx="70925" cy="70925"/>
              </a:xfrm>
              <a:custGeom>
                <a:avLst/>
                <a:gdLst/>
                <a:ahLst/>
                <a:cxnLst/>
                <a:rect l="l" t="t" r="r" b="b"/>
                <a:pathLst>
                  <a:path w="2837" h="2837" extrusionOk="0">
                    <a:moveTo>
                      <a:pt x="1482" y="1"/>
                    </a:moveTo>
                    <a:cubicBezTo>
                      <a:pt x="1450" y="32"/>
                      <a:pt x="1418" y="64"/>
                      <a:pt x="1324" y="127"/>
                    </a:cubicBezTo>
                    <a:cubicBezTo>
                      <a:pt x="1324" y="190"/>
                      <a:pt x="1292" y="253"/>
                      <a:pt x="1261" y="284"/>
                    </a:cubicBezTo>
                    <a:lnTo>
                      <a:pt x="1" y="1923"/>
                    </a:lnTo>
                    <a:lnTo>
                      <a:pt x="1" y="2836"/>
                    </a:lnTo>
                    <a:lnTo>
                      <a:pt x="2742" y="2836"/>
                    </a:lnTo>
                    <a:lnTo>
                      <a:pt x="2742" y="2553"/>
                    </a:lnTo>
                    <a:lnTo>
                      <a:pt x="2836" y="2553"/>
                    </a:lnTo>
                    <a:cubicBezTo>
                      <a:pt x="2836" y="1513"/>
                      <a:pt x="2332" y="599"/>
                      <a:pt x="148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88" name="Google Shape;10503;p74"/>
              <p:cNvSpPr/>
              <p:nvPr/>
            </p:nvSpPr>
            <p:spPr>
              <a:xfrm>
                <a:off x="6621025" y="3688825"/>
                <a:ext cx="70900" cy="73275"/>
              </a:xfrm>
              <a:custGeom>
                <a:avLst/>
                <a:gdLst/>
                <a:ahLst/>
                <a:cxnLst/>
                <a:rect l="l" t="t" r="r" b="b"/>
                <a:pathLst>
                  <a:path w="2836" h="2931" extrusionOk="0">
                    <a:moveTo>
                      <a:pt x="1323" y="0"/>
                    </a:moveTo>
                    <a:cubicBezTo>
                      <a:pt x="536" y="567"/>
                      <a:pt x="0" y="1513"/>
                      <a:pt x="0" y="2584"/>
                    </a:cubicBezTo>
                    <a:lnTo>
                      <a:pt x="0" y="2930"/>
                    </a:lnTo>
                    <a:lnTo>
                      <a:pt x="2741" y="2930"/>
                    </a:lnTo>
                    <a:lnTo>
                      <a:pt x="2741" y="1922"/>
                    </a:lnTo>
                    <a:lnTo>
                      <a:pt x="2836" y="1922"/>
                    </a:lnTo>
                    <a:lnTo>
                      <a:pt x="1575" y="284"/>
                    </a:lnTo>
                    <a:cubicBezTo>
                      <a:pt x="1512" y="252"/>
                      <a:pt x="1512" y="158"/>
                      <a:pt x="1481" y="126"/>
                    </a:cubicBezTo>
                    <a:cubicBezTo>
                      <a:pt x="1449" y="95"/>
                      <a:pt x="1355" y="63"/>
                      <a:pt x="1323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89" name="Google Shape;10234;p74"/>
            <p:cNvGrpSpPr/>
            <p:nvPr/>
          </p:nvGrpSpPr>
          <p:grpSpPr>
            <a:xfrm>
              <a:off x="5106979" y="2654319"/>
              <a:ext cx="668310" cy="670064"/>
              <a:chOff x="4263650" y="3235150"/>
              <a:chExt cx="295400" cy="296175"/>
            </a:xfrm>
            <a:grpFill/>
          </p:grpSpPr>
          <p:sp>
            <p:nvSpPr>
              <p:cNvPr id="590" name="Google Shape;10235;p74"/>
              <p:cNvSpPr/>
              <p:nvPr/>
            </p:nvSpPr>
            <p:spPr>
              <a:xfrm>
                <a:off x="4393625" y="3391100"/>
                <a:ext cx="354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419" extrusionOk="0">
                    <a:moveTo>
                      <a:pt x="725" y="1"/>
                    </a:moveTo>
                    <a:cubicBezTo>
                      <a:pt x="315" y="1"/>
                      <a:pt x="0" y="316"/>
                      <a:pt x="0" y="694"/>
                    </a:cubicBezTo>
                    <a:cubicBezTo>
                      <a:pt x="63" y="1103"/>
                      <a:pt x="315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1" name="Google Shape;10236;p74"/>
              <p:cNvSpPr/>
              <p:nvPr/>
            </p:nvSpPr>
            <p:spPr>
              <a:xfrm>
                <a:off x="4377075" y="3443875"/>
                <a:ext cx="7012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805" y="1387"/>
                    </a:lnTo>
                    <a:cubicBezTo>
                      <a:pt x="2805" y="630"/>
                      <a:pt x="2174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2" name="Google Shape;10237;p74"/>
              <p:cNvSpPr/>
              <p:nvPr/>
            </p:nvSpPr>
            <p:spPr>
              <a:xfrm>
                <a:off x="4333750" y="3357225"/>
                <a:ext cx="156775" cy="174100"/>
              </a:xfrm>
              <a:custGeom>
                <a:avLst/>
                <a:gdLst/>
                <a:ahLst/>
                <a:cxnLst/>
                <a:rect l="l" t="t" r="r" b="b"/>
                <a:pathLst>
                  <a:path w="6271" h="6964" extrusionOk="0">
                    <a:moveTo>
                      <a:pt x="3088" y="725"/>
                    </a:moveTo>
                    <a:cubicBezTo>
                      <a:pt x="3813" y="725"/>
                      <a:pt x="4506" y="1356"/>
                      <a:pt x="4506" y="2080"/>
                    </a:cubicBezTo>
                    <a:cubicBezTo>
                      <a:pt x="4506" y="2458"/>
                      <a:pt x="4348" y="2805"/>
                      <a:pt x="4096" y="3025"/>
                    </a:cubicBezTo>
                    <a:cubicBezTo>
                      <a:pt x="4727" y="3372"/>
                      <a:pt x="5168" y="4065"/>
                      <a:pt x="5168" y="4853"/>
                    </a:cubicBezTo>
                    <a:lnTo>
                      <a:pt x="5168" y="5199"/>
                    </a:lnTo>
                    <a:cubicBezTo>
                      <a:pt x="5168" y="5388"/>
                      <a:pt x="5010" y="5546"/>
                      <a:pt x="4821" y="5546"/>
                    </a:cubicBezTo>
                    <a:lnTo>
                      <a:pt x="1293" y="5546"/>
                    </a:lnTo>
                    <a:cubicBezTo>
                      <a:pt x="1103" y="5546"/>
                      <a:pt x="946" y="5388"/>
                      <a:pt x="946" y="5199"/>
                    </a:cubicBezTo>
                    <a:lnTo>
                      <a:pt x="946" y="4853"/>
                    </a:lnTo>
                    <a:lnTo>
                      <a:pt x="1040" y="4853"/>
                    </a:lnTo>
                    <a:cubicBezTo>
                      <a:pt x="1040" y="4065"/>
                      <a:pt x="1450" y="3403"/>
                      <a:pt x="2080" y="3025"/>
                    </a:cubicBezTo>
                    <a:cubicBezTo>
                      <a:pt x="1860" y="2805"/>
                      <a:pt x="1702" y="2458"/>
                      <a:pt x="1702" y="2080"/>
                    </a:cubicBezTo>
                    <a:cubicBezTo>
                      <a:pt x="1702" y="1356"/>
                      <a:pt x="2332" y="725"/>
                      <a:pt x="3088" y="725"/>
                    </a:cubicBezTo>
                    <a:close/>
                    <a:moveTo>
                      <a:pt x="1" y="1"/>
                    </a:moveTo>
                    <a:lnTo>
                      <a:pt x="1" y="6617"/>
                    </a:lnTo>
                    <a:cubicBezTo>
                      <a:pt x="1" y="6806"/>
                      <a:pt x="158" y="6963"/>
                      <a:pt x="347" y="6963"/>
                    </a:cubicBezTo>
                    <a:lnTo>
                      <a:pt x="5924" y="6963"/>
                    </a:lnTo>
                    <a:cubicBezTo>
                      <a:pt x="6113" y="6963"/>
                      <a:pt x="6270" y="6806"/>
                      <a:pt x="6270" y="6617"/>
                    </a:cubicBezTo>
                    <a:lnTo>
                      <a:pt x="627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3" name="Google Shape;10238;p74"/>
              <p:cNvSpPr/>
              <p:nvPr/>
            </p:nvSpPr>
            <p:spPr>
              <a:xfrm>
                <a:off x="4316425" y="3235150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lnTo>
                      <a:pt x="1" y="1418"/>
                    </a:lnTo>
                    <a:lnTo>
                      <a:pt x="7625" y="1418"/>
                    </a:lnTo>
                    <a:lnTo>
                      <a:pt x="7625" y="347"/>
                    </a:lnTo>
                    <a:lnTo>
                      <a:pt x="7656" y="347"/>
                    </a:lnTo>
                    <a:cubicBezTo>
                      <a:pt x="7656" y="158"/>
                      <a:pt x="7499" y="1"/>
                      <a:pt x="731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4" name="Google Shape;10239;p74"/>
              <p:cNvSpPr/>
              <p:nvPr/>
            </p:nvSpPr>
            <p:spPr>
              <a:xfrm>
                <a:off x="4263650" y="3288700"/>
                <a:ext cx="295400" cy="137875"/>
              </a:xfrm>
              <a:custGeom>
                <a:avLst/>
                <a:gdLst/>
                <a:ahLst/>
                <a:cxnLst/>
                <a:rect l="l" t="t" r="r" b="b"/>
                <a:pathLst>
                  <a:path w="11816" h="5515" extrusionOk="0">
                    <a:moveTo>
                      <a:pt x="10082" y="662"/>
                    </a:moveTo>
                    <a:cubicBezTo>
                      <a:pt x="10303" y="662"/>
                      <a:pt x="10461" y="820"/>
                      <a:pt x="10461" y="1009"/>
                    </a:cubicBezTo>
                    <a:cubicBezTo>
                      <a:pt x="10461" y="1198"/>
                      <a:pt x="10303" y="1356"/>
                      <a:pt x="10082" y="1356"/>
                    </a:cubicBezTo>
                    <a:cubicBezTo>
                      <a:pt x="9893" y="1356"/>
                      <a:pt x="9736" y="1198"/>
                      <a:pt x="9736" y="1009"/>
                    </a:cubicBezTo>
                    <a:cubicBezTo>
                      <a:pt x="9767" y="820"/>
                      <a:pt x="9893" y="662"/>
                      <a:pt x="10082" y="662"/>
                    </a:cubicBezTo>
                    <a:close/>
                    <a:moveTo>
                      <a:pt x="1041" y="1"/>
                    </a:moveTo>
                    <a:cubicBezTo>
                      <a:pt x="442" y="1"/>
                      <a:pt x="1" y="442"/>
                      <a:pt x="1" y="1009"/>
                    </a:cubicBezTo>
                    <a:lnTo>
                      <a:pt x="1" y="4475"/>
                    </a:lnTo>
                    <a:cubicBezTo>
                      <a:pt x="1" y="5073"/>
                      <a:pt x="473" y="5514"/>
                      <a:pt x="1041" y="5514"/>
                    </a:cubicBezTo>
                    <a:lnTo>
                      <a:pt x="2112" y="5514"/>
                    </a:lnTo>
                    <a:lnTo>
                      <a:pt x="2112" y="2395"/>
                    </a:lnTo>
                    <a:cubicBezTo>
                      <a:pt x="2112" y="2206"/>
                      <a:pt x="2269" y="2049"/>
                      <a:pt x="2458" y="2049"/>
                    </a:cubicBezTo>
                    <a:lnTo>
                      <a:pt x="9421" y="2049"/>
                    </a:lnTo>
                    <a:cubicBezTo>
                      <a:pt x="9610" y="2049"/>
                      <a:pt x="9767" y="2206"/>
                      <a:pt x="9767" y="2395"/>
                    </a:cubicBezTo>
                    <a:lnTo>
                      <a:pt x="9767" y="5514"/>
                    </a:lnTo>
                    <a:lnTo>
                      <a:pt x="10807" y="5514"/>
                    </a:lnTo>
                    <a:cubicBezTo>
                      <a:pt x="11406" y="5514"/>
                      <a:pt x="11815" y="5042"/>
                      <a:pt x="11815" y="4475"/>
                    </a:cubicBezTo>
                    <a:lnTo>
                      <a:pt x="11815" y="1009"/>
                    </a:lnTo>
                    <a:cubicBezTo>
                      <a:pt x="11815" y="410"/>
                      <a:pt x="11343" y="1"/>
                      <a:pt x="1080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595" name="Google Shape;10251;p74"/>
            <p:cNvGrpSpPr/>
            <p:nvPr/>
          </p:nvGrpSpPr>
          <p:grpSpPr>
            <a:xfrm>
              <a:off x="9851053" y="2659875"/>
              <a:ext cx="433078" cy="670064"/>
              <a:chOff x="6164975" y="3211525"/>
              <a:chExt cx="191425" cy="296175"/>
            </a:xfrm>
            <a:grpFill/>
          </p:grpSpPr>
          <p:sp>
            <p:nvSpPr>
              <p:cNvPr id="596" name="Google Shape;10252;p74"/>
              <p:cNvSpPr/>
              <p:nvPr/>
            </p:nvSpPr>
            <p:spPr>
              <a:xfrm>
                <a:off x="6269750" y="3371400"/>
                <a:ext cx="68525" cy="84300"/>
              </a:xfrm>
              <a:custGeom>
                <a:avLst/>
                <a:gdLst/>
                <a:ahLst/>
                <a:cxnLst/>
                <a:rect l="l" t="t" r="r" b="b"/>
                <a:pathLst>
                  <a:path w="2741" h="3372" extrusionOk="0">
                    <a:moveTo>
                      <a:pt x="1670" y="1"/>
                    </a:moveTo>
                    <a:cubicBezTo>
                      <a:pt x="1166" y="316"/>
                      <a:pt x="599" y="505"/>
                      <a:pt x="0" y="568"/>
                    </a:cubicBezTo>
                    <a:lnTo>
                      <a:pt x="0" y="1482"/>
                    </a:lnTo>
                    <a:lnTo>
                      <a:pt x="1890" y="3372"/>
                    </a:lnTo>
                    <a:lnTo>
                      <a:pt x="2741" y="3372"/>
                    </a:lnTo>
                    <a:lnTo>
                      <a:pt x="2741" y="3340"/>
                    </a:lnTo>
                    <a:lnTo>
                      <a:pt x="2741" y="2301"/>
                    </a:lnTo>
                    <a:cubicBezTo>
                      <a:pt x="2741" y="1356"/>
                      <a:pt x="2300" y="536"/>
                      <a:pt x="1670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7" name="Google Shape;10253;p74"/>
              <p:cNvSpPr/>
              <p:nvPr/>
            </p:nvSpPr>
            <p:spPr>
              <a:xfrm>
                <a:off x="6228775" y="3424175"/>
                <a:ext cx="62250" cy="30750"/>
              </a:xfrm>
              <a:custGeom>
                <a:avLst/>
                <a:gdLst/>
                <a:ahLst/>
                <a:cxnLst/>
                <a:rect l="l" t="t" r="r" b="b"/>
                <a:pathLst>
                  <a:path w="2490" h="1230" extrusionOk="0">
                    <a:moveTo>
                      <a:pt x="1229" y="1"/>
                    </a:moveTo>
                    <a:lnTo>
                      <a:pt x="1" y="1229"/>
                    </a:lnTo>
                    <a:lnTo>
                      <a:pt x="2490" y="1229"/>
                    </a:lnTo>
                    <a:lnTo>
                      <a:pt x="122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8" name="Google Shape;10254;p74"/>
              <p:cNvSpPr/>
              <p:nvPr/>
            </p:nvSpPr>
            <p:spPr>
              <a:xfrm>
                <a:off x="6182300" y="3369825"/>
                <a:ext cx="69350" cy="8510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3404" extrusionOk="0">
                    <a:moveTo>
                      <a:pt x="1072" y="1"/>
                    </a:moveTo>
                    <a:cubicBezTo>
                      <a:pt x="411" y="599"/>
                      <a:pt x="1" y="1419"/>
                      <a:pt x="1" y="2332"/>
                    </a:cubicBezTo>
                    <a:lnTo>
                      <a:pt x="1" y="3403"/>
                    </a:lnTo>
                    <a:lnTo>
                      <a:pt x="883" y="3403"/>
                    </a:lnTo>
                    <a:lnTo>
                      <a:pt x="2773" y="1513"/>
                    </a:lnTo>
                    <a:lnTo>
                      <a:pt x="2773" y="599"/>
                    </a:lnTo>
                    <a:cubicBezTo>
                      <a:pt x="2143" y="568"/>
                      <a:pt x="1576" y="316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599" name="Google Shape;10255;p74"/>
              <p:cNvSpPr/>
              <p:nvPr/>
            </p:nvSpPr>
            <p:spPr>
              <a:xfrm>
                <a:off x="6164975" y="34722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316"/>
                      <a:pt x="7278" y="1"/>
                      <a:pt x="693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0" name="Google Shape;10256;p74"/>
              <p:cNvSpPr/>
              <p:nvPr/>
            </p:nvSpPr>
            <p:spPr>
              <a:xfrm>
                <a:off x="6164975" y="3211525"/>
                <a:ext cx="19142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7657" h="1419" extrusionOk="0">
                    <a:moveTo>
                      <a:pt x="725" y="0"/>
                    </a:moveTo>
                    <a:cubicBezTo>
                      <a:pt x="316" y="0"/>
                      <a:pt x="1" y="315"/>
                      <a:pt x="1" y="725"/>
                    </a:cubicBezTo>
                    <a:cubicBezTo>
                      <a:pt x="1" y="1103"/>
                      <a:pt x="316" y="1418"/>
                      <a:pt x="725" y="1418"/>
                    </a:cubicBezTo>
                    <a:lnTo>
                      <a:pt x="6932" y="1418"/>
                    </a:lnTo>
                    <a:cubicBezTo>
                      <a:pt x="7341" y="1418"/>
                      <a:pt x="7657" y="1103"/>
                      <a:pt x="7657" y="725"/>
                    </a:cubicBezTo>
                    <a:cubicBezTo>
                      <a:pt x="7594" y="284"/>
                      <a:pt x="7278" y="0"/>
                      <a:pt x="6932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1" name="Google Shape;10257;p74"/>
              <p:cNvSpPr/>
              <p:nvPr/>
            </p:nvSpPr>
            <p:spPr>
              <a:xfrm>
                <a:off x="6183100" y="3262725"/>
                <a:ext cx="155175" cy="35650"/>
              </a:xfrm>
              <a:custGeom>
                <a:avLst/>
                <a:gdLst/>
                <a:ahLst/>
                <a:cxnLst/>
                <a:rect l="l" t="t" r="r" b="b"/>
                <a:pathLst>
                  <a:path w="6207" h="1426" extrusionOk="0">
                    <a:moveTo>
                      <a:pt x="0" y="0"/>
                    </a:moveTo>
                    <a:lnTo>
                      <a:pt x="0" y="441"/>
                    </a:lnTo>
                    <a:lnTo>
                      <a:pt x="568" y="788"/>
                    </a:lnTo>
                    <a:cubicBezTo>
                      <a:pt x="1355" y="1213"/>
                      <a:pt x="2237" y="1426"/>
                      <a:pt x="3112" y="1426"/>
                    </a:cubicBezTo>
                    <a:cubicBezTo>
                      <a:pt x="3986" y="1426"/>
                      <a:pt x="4852" y="1213"/>
                      <a:pt x="5608" y="788"/>
                    </a:cubicBezTo>
                    <a:lnTo>
                      <a:pt x="6207" y="441"/>
                    </a:lnTo>
                    <a:lnTo>
                      <a:pt x="6207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2" name="Google Shape;10258;p74"/>
              <p:cNvSpPr/>
              <p:nvPr/>
            </p:nvSpPr>
            <p:spPr>
              <a:xfrm>
                <a:off x="6181525" y="3294225"/>
                <a:ext cx="155975" cy="74050"/>
              </a:xfrm>
              <a:custGeom>
                <a:avLst/>
                <a:gdLst/>
                <a:ahLst/>
                <a:cxnLst/>
                <a:rect l="l" t="t" r="r" b="b"/>
                <a:pathLst>
                  <a:path w="6239" h="2962" extrusionOk="0">
                    <a:moveTo>
                      <a:pt x="0" y="0"/>
                    </a:moveTo>
                    <a:cubicBezTo>
                      <a:pt x="126" y="1607"/>
                      <a:pt x="1481" y="2962"/>
                      <a:pt x="3119" y="2962"/>
                    </a:cubicBezTo>
                    <a:cubicBezTo>
                      <a:pt x="4758" y="2962"/>
                      <a:pt x="6112" y="1607"/>
                      <a:pt x="6238" y="0"/>
                    </a:cubicBezTo>
                    <a:lnTo>
                      <a:pt x="6238" y="0"/>
                    </a:lnTo>
                    <a:lnTo>
                      <a:pt x="5986" y="126"/>
                    </a:lnTo>
                    <a:cubicBezTo>
                      <a:pt x="5136" y="631"/>
                      <a:pt x="4096" y="883"/>
                      <a:pt x="3119" y="883"/>
                    </a:cubicBezTo>
                    <a:cubicBezTo>
                      <a:pt x="2143" y="883"/>
                      <a:pt x="1166" y="631"/>
                      <a:pt x="252" y="126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3" name="Google Shape;10297;p74"/>
            <p:cNvGrpSpPr/>
            <p:nvPr/>
          </p:nvGrpSpPr>
          <p:grpSpPr>
            <a:xfrm>
              <a:off x="6139658" y="2642088"/>
              <a:ext cx="668254" cy="666500"/>
              <a:chOff x="4629125" y="3235150"/>
              <a:chExt cx="295375" cy="294600"/>
            </a:xfrm>
            <a:grpFill/>
          </p:grpSpPr>
          <p:sp>
            <p:nvSpPr>
              <p:cNvPr id="604" name="Google Shape;10298;p74"/>
              <p:cNvSpPr/>
              <p:nvPr/>
            </p:nvSpPr>
            <p:spPr>
              <a:xfrm>
                <a:off x="4696850" y="33911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64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5" name="Google Shape;10299;p74"/>
              <p:cNvSpPr/>
              <p:nvPr/>
            </p:nvSpPr>
            <p:spPr>
              <a:xfrm>
                <a:off x="4680300" y="3443875"/>
                <a:ext cx="69350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1387" extrusionOk="0">
                    <a:moveTo>
                      <a:pt x="1387" y="0"/>
                    </a:moveTo>
                    <a:cubicBezTo>
                      <a:pt x="631" y="0"/>
                      <a:pt x="1" y="630"/>
                      <a:pt x="1" y="1387"/>
                    </a:cubicBezTo>
                    <a:lnTo>
                      <a:pt x="2773" y="1387"/>
                    </a:lnTo>
                    <a:cubicBezTo>
                      <a:pt x="2773" y="630"/>
                      <a:pt x="2175" y="0"/>
                      <a:pt x="138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6" name="Google Shape;10300;p74"/>
              <p:cNvSpPr/>
              <p:nvPr/>
            </p:nvSpPr>
            <p:spPr>
              <a:xfrm>
                <a:off x="4629125" y="3339900"/>
                <a:ext cx="295375" cy="189850"/>
              </a:xfrm>
              <a:custGeom>
                <a:avLst/>
                <a:gdLst/>
                <a:ahLst/>
                <a:cxnLst/>
                <a:rect l="l" t="t" r="r" b="b"/>
                <a:pathLst>
                  <a:path w="11815" h="7594" extrusionOk="0">
                    <a:moveTo>
                      <a:pt x="10050" y="2080"/>
                    </a:moveTo>
                    <a:cubicBezTo>
                      <a:pt x="10239" y="2080"/>
                      <a:pt x="10397" y="2238"/>
                      <a:pt x="10397" y="2427"/>
                    </a:cubicBezTo>
                    <a:cubicBezTo>
                      <a:pt x="10397" y="2616"/>
                      <a:pt x="10239" y="2773"/>
                      <a:pt x="10050" y="2773"/>
                    </a:cubicBezTo>
                    <a:lnTo>
                      <a:pt x="6553" y="2773"/>
                    </a:lnTo>
                    <a:cubicBezTo>
                      <a:pt x="6333" y="2773"/>
                      <a:pt x="6175" y="2616"/>
                      <a:pt x="6175" y="2427"/>
                    </a:cubicBezTo>
                    <a:cubicBezTo>
                      <a:pt x="6175" y="2238"/>
                      <a:pt x="6333" y="2080"/>
                      <a:pt x="6553" y="2080"/>
                    </a:cubicBezTo>
                    <a:close/>
                    <a:moveTo>
                      <a:pt x="10050" y="3466"/>
                    </a:moveTo>
                    <a:cubicBezTo>
                      <a:pt x="10239" y="3466"/>
                      <a:pt x="10397" y="3624"/>
                      <a:pt x="10397" y="3813"/>
                    </a:cubicBezTo>
                    <a:cubicBezTo>
                      <a:pt x="10397" y="4002"/>
                      <a:pt x="10239" y="4159"/>
                      <a:pt x="10050" y="4159"/>
                    </a:cubicBezTo>
                    <a:lnTo>
                      <a:pt x="6553" y="4159"/>
                    </a:lnTo>
                    <a:cubicBezTo>
                      <a:pt x="6333" y="4159"/>
                      <a:pt x="6175" y="4002"/>
                      <a:pt x="6175" y="3813"/>
                    </a:cubicBezTo>
                    <a:cubicBezTo>
                      <a:pt x="6175" y="3624"/>
                      <a:pt x="6333" y="3466"/>
                      <a:pt x="6553" y="3466"/>
                    </a:cubicBezTo>
                    <a:close/>
                    <a:moveTo>
                      <a:pt x="10050" y="4821"/>
                    </a:moveTo>
                    <a:cubicBezTo>
                      <a:pt x="10239" y="4821"/>
                      <a:pt x="10397" y="4978"/>
                      <a:pt x="10397" y="5199"/>
                    </a:cubicBezTo>
                    <a:cubicBezTo>
                      <a:pt x="10397" y="5388"/>
                      <a:pt x="10239" y="5546"/>
                      <a:pt x="10050" y="5546"/>
                    </a:cubicBezTo>
                    <a:lnTo>
                      <a:pt x="6553" y="5546"/>
                    </a:lnTo>
                    <a:cubicBezTo>
                      <a:pt x="6333" y="5546"/>
                      <a:pt x="6175" y="5388"/>
                      <a:pt x="6175" y="5199"/>
                    </a:cubicBezTo>
                    <a:cubicBezTo>
                      <a:pt x="6175" y="4978"/>
                      <a:pt x="6333" y="4821"/>
                      <a:pt x="6553" y="4821"/>
                    </a:cubicBezTo>
                    <a:close/>
                    <a:moveTo>
                      <a:pt x="3403" y="1418"/>
                    </a:moveTo>
                    <a:cubicBezTo>
                      <a:pt x="4127" y="1418"/>
                      <a:pt x="4757" y="2049"/>
                      <a:pt x="4757" y="2773"/>
                    </a:cubicBezTo>
                    <a:cubicBezTo>
                      <a:pt x="4757" y="3151"/>
                      <a:pt x="4600" y="3498"/>
                      <a:pt x="4379" y="3718"/>
                    </a:cubicBezTo>
                    <a:cubicBezTo>
                      <a:pt x="5009" y="4065"/>
                      <a:pt x="5451" y="4758"/>
                      <a:pt x="5451" y="5546"/>
                    </a:cubicBezTo>
                    <a:lnTo>
                      <a:pt x="5451" y="5892"/>
                    </a:lnTo>
                    <a:lnTo>
                      <a:pt x="5514" y="5892"/>
                    </a:lnTo>
                    <a:cubicBezTo>
                      <a:pt x="5514" y="6081"/>
                      <a:pt x="5356" y="6239"/>
                      <a:pt x="5167" y="6239"/>
                    </a:cubicBezTo>
                    <a:lnTo>
                      <a:pt x="1701" y="6239"/>
                    </a:lnTo>
                    <a:cubicBezTo>
                      <a:pt x="1512" y="6239"/>
                      <a:pt x="1355" y="6081"/>
                      <a:pt x="1355" y="5892"/>
                    </a:cubicBezTo>
                    <a:lnTo>
                      <a:pt x="1355" y="5546"/>
                    </a:lnTo>
                    <a:cubicBezTo>
                      <a:pt x="1355" y="4758"/>
                      <a:pt x="1764" y="4096"/>
                      <a:pt x="2395" y="3718"/>
                    </a:cubicBezTo>
                    <a:cubicBezTo>
                      <a:pt x="2174" y="3498"/>
                      <a:pt x="2016" y="3151"/>
                      <a:pt x="2016" y="2773"/>
                    </a:cubicBezTo>
                    <a:cubicBezTo>
                      <a:pt x="2016" y="2049"/>
                      <a:pt x="2647" y="1418"/>
                      <a:pt x="3403" y="1418"/>
                    </a:cubicBezTo>
                    <a:close/>
                    <a:moveTo>
                      <a:pt x="1040" y="1"/>
                    </a:moveTo>
                    <a:cubicBezTo>
                      <a:pt x="441" y="1"/>
                      <a:pt x="0" y="473"/>
                      <a:pt x="0" y="1009"/>
                    </a:cubicBezTo>
                    <a:lnTo>
                      <a:pt x="0" y="6554"/>
                    </a:lnTo>
                    <a:cubicBezTo>
                      <a:pt x="0" y="7152"/>
                      <a:pt x="473" y="7593"/>
                      <a:pt x="1040" y="7593"/>
                    </a:cubicBezTo>
                    <a:lnTo>
                      <a:pt x="10806" y="7593"/>
                    </a:lnTo>
                    <a:cubicBezTo>
                      <a:pt x="11373" y="7593"/>
                      <a:pt x="11815" y="7121"/>
                      <a:pt x="11815" y="6554"/>
                    </a:cubicBezTo>
                    <a:lnTo>
                      <a:pt x="11815" y="1009"/>
                    </a:lnTo>
                    <a:cubicBezTo>
                      <a:pt x="11783" y="473"/>
                      <a:pt x="11310" y="1"/>
                      <a:pt x="10743" y="1"/>
                    </a:cubicBezTo>
                    <a:lnTo>
                      <a:pt x="7593" y="1"/>
                    </a:lnTo>
                    <a:lnTo>
                      <a:pt x="7593" y="347"/>
                    </a:lnTo>
                    <a:cubicBezTo>
                      <a:pt x="7593" y="946"/>
                      <a:pt x="7120" y="1355"/>
                      <a:pt x="6585" y="1355"/>
                    </a:cubicBezTo>
                    <a:lnTo>
                      <a:pt x="5198" y="1355"/>
                    </a:lnTo>
                    <a:cubicBezTo>
                      <a:pt x="4600" y="1355"/>
                      <a:pt x="4190" y="883"/>
                      <a:pt x="4190" y="347"/>
                    </a:cubicBezTo>
                    <a:lnTo>
                      <a:pt x="4190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7" name="Google Shape;10301;p74"/>
              <p:cNvSpPr/>
              <p:nvPr/>
            </p:nvSpPr>
            <p:spPr>
              <a:xfrm>
                <a:off x="4714975" y="3287125"/>
                <a:ext cx="122100" cy="7012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2805" extrusionOk="0">
                    <a:moveTo>
                      <a:pt x="693" y="1"/>
                    </a:moveTo>
                    <a:cubicBezTo>
                      <a:pt x="315" y="1"/>
                      <a:pt x="0" y="316"/>
                      <a:pt x="0" y="725"/>
                    </a:cubicBezTo>
                    <a:cubicBezTo>
                      <a:pt x="0" y="1104"/>
                      <a:pt x="315" y="1419"/>
                      <a:pt x="693" y="1419"/>
                    </a:cubicBezTo>
                    <a:lnTo>
                      <a:pt x="1418" y="1419"/>
                    </a:lnTo>
                    <a:lnTo>
                      <a:pt x="1418" y="2458"/>
                    </a:lnTo>
                    <a:cubicBezTo>
                      <a:pt x="1386" y="2647"/>
                      <a:pt x="1544" y="2805"/>
                      <a:pt x="1733" y="2805"/>
                    </a:cubicBezTo>
                    <a:lnTo>
                      <a:pt x="3119" y="2805"/>
                    </a:lnTo>
                    <a:cubicBezTo>
                      <a:pt x="3308" y="2805"/>
                      <a:pt x="3466" y="2647"/>
                      <a:pt x="3466" y="2458"/>
                    </a:cubicBezTo>
                    <a:lnTo>
                      <a:pt x="3466" y="1419"/>
                    </a:lnTo>
                    <a:lnTo>
                      <a:pt x="4159" y="1419"/>
                    </a:lnTo>
                    <a:cubicBezTo>
                      <a:pt x="4568" y="1419"/>
                      <a:pt x="4883" y="1104"/>
                      <a:pt x="4883" y="725"/>
                    </a:cubicBezTo>
                    <a:cubicBezTo>
                      <a:pt x="4883" y="316"/>
                      <a:pt x="4568" y="1"/>
                      <a:pt x="415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08" name="Google Shape;10302;p74"/>
              <p:cNvSpPr/>
              <p:nvPr/>
            </p:nvSpPr>
            <p:spPr>
              <a:xfrm>
                <a:off x="4732300" y="3235150"/>
                <a:ext cx="86650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1419" extrusionOk="0">
                    <a:moveTo>
                      <a:pt x="378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lnTo>
                      <a:pt x="3466" y="1418"/>
                    </a:lnTo>
                    <a:lnTo>
                      <a:pt x="3466" y="347"/>
                    </a:lnTo>
                    <a:cubicBezTo>
                      <a:pt x="3466" y="158"/>
                      <a:pt x="3308" y="1"/>
                      <a:pt x="3119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09" name="Google Shape;10352;p74"/>
            <p:cNvGrpSpPr/>
            <p:nvPr/>
          </p:nvGrpSpPr>
          <p:grpSpPr>
            <a:xfrm>
              <a:off x="7091248" y="2653393"/>
              <a:ext cx="670064" cy="672439"/>
              <a:chOff x="4991425" y="3234750"/>
              <a:chExt cx="296175" cy="297225"/>
            </a:xfrm>
            <a:grpFill/>
          </p:grpSpPr>
          <p:sp>
            <p:nvSpPr>
              <p:cNvPr id="610" name="Google Shape;10353;p74"/>
              <p:cNvSpPr/>
              <p:nvPr/>
            </p:nvSpPr>
            <p:spPr>
              <a:xfrm>
                <a:off x="5077275" y="3304450"/>
                <a:ext cx="122100" cy="99275"/>
              </a:xfrm>
              <a:custGeom>
                <a:avLst/>
                <a:gdLst/>
                <a:ahLst/>
                <a:cxnLst/>
                <a:rect l="l" t="t" r="r" b="b"/>
                <a:pathLst>
                  <a:path w="4884" h="3971" extrusionOk="0">
                    <a:moveTo>
                      <a:pt x="2426" y="1"/>
                    </a:moveTo>
                    <a:cubicBezTo>
                      <a:pt x="1103" y="1"/>
                      <a:pt x="0" y="1104"/>
                      <a:pt x="0" y="2427"/>
                    </a:cubicBezTo>
                    <a:cubicBezTo>
                      <a:pt x="0" y="3025"/>
                      <a:pt x="190" y="3530"/>
                      <a:pt x="536" y="3971"/>
                    </a:cubicBezTo>
                    <a:cubicBezTo>
                      <a:pt x="820" y="3624"/>
                      <a:pt x="1103" y="3309"/>
                      <a:pt x="1481" y="3057"/>
                    </a:cubicBezTo>
                    <a:cubicBezTo>
                      <a:pt x="1261" y="2805"/>
                      <a:pt x="1103" y="2458"/>
                      <a:pt x="1103" y="2112"/>
                    </a:cubicBezTo>
                    <a:cubicBezTo>
                      <a:pt x="1103" y="1356"/>
                      <a:pt x="1733" y="726"/>
                      <a:pt x="2489" y="726"/>
                    </a:cubicBezTo>
                    <a:cubicBezTo>
                      <a:pt x="3214" y="726"/>
                      <a:pt x="3844" y="1356"/>
                      <a:pt x="3844" y="2112"/>
                    </a:cubicBezTo>
                    <a:cubicBezTo>
                      <a:pt x="3844" y="2458"/>
                      <a:pt x="3687" y="2805"/>
                      <a:pt x="3466" y="3057"/>
                    </a:cubicBezTo>
                    <a:cubicBezTo>
                      <a:pt x="3844" y="3246"/>
                      <a:pt x="4128" y="3561"/>
                      <a:pt x="4317" y="3971"/>
                    </a:cubicBezTo>
                    <a:cubicBezTo>
                      <a:pt x="4695" y="3530"/>
                      <a:pt x="4884" y="3025"/>
                      <a:pt x="4884" y="2427"/>
                    </a:cubicBezTo>
                    <a:cubicBezTo>
                      <a:pt x="4884" y="1104"/>
                      <a:pt x="3781" y="1"/>
                      <a:pt x="242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1" name="Google Shape;10354;p74"/>
              <p:cNvSpPr/>
              <p:nvPr/>
            </p:nvSpPr>
            <p:spPr>
              <a:xfrm>
                <a:off x="5121375" y="3339900"/>
                <a:ext cx="35475" cy="35475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419" extrusionOk="0">
                    <a:moveTo>
                      <a:pt x="725" y="1"/>
                    </a:moveTo>
                    <a:cubicBezTo>
                      <a:pt x="316" y="1"/>
                      <a:pt x="1" y="316"/>
                      <a:pt x="1" y="694"/>
                    </a:cubicBezTo>
                    <a:cubicBezTo>
                      <a:pt x="1" y="1103"/>
                      <a:pt x="316" y="1418"/>
                      <a:pt x="725" y="1418"/>
                    </a:cubicBezTo>
                    <a:cubicBezTo>
                      <a:pt x="1103" y="1418"/>
                      <a:pt x="1418" y="1103"/>
                      <a:pt x="1418" y="694"/>
                    </a:cubicBezTo>
                    <a:cubicBezTo>
                      <a:pt x="1418" y="316"/>
                      <a:pt x="1103" y="1"/>
                      <a:pt x="725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2" name="Google Shape;10355;p74"/>
              <p:cNvSpPr/>
              <p:nvPr/>
            </p:nvSpPr>
            <p:spPr>
              <a:xfrm>
                <a:off x="5009550" y="3234750"/>
                <a:ext cx="259150" cy="261125"/>
              </a:xfrm>
              <a:custGeom>
                <a:avLst/>
                <a:gdLst/>
                <a:ahLst/>
                <a:cxnLst/>
                <a:rect l="l" t="t" r="r" b="b"/>
                <a:pathLst>
                  <a:path w="10366" h="10445" extrusionOk="0">
                    <a:moveTo>
                      <a:pt x="5198" y="2159"/>
                    </a:moveTo>
                    <a:cubicBezTo>
                      <a:pt x="6931" y="2159"/>
                      <a:pt x="8286" y="3514"/>
                      <a:pt x="8286" y="5246"/>
                    </a:cubicBezTo>
                    <a:cubicBezTo>
                      <a:pt x="8286" y="6916"/>
                      <a:pt x="6931" y="8365"/>
                      <a:pt x="5198" y="8365"/>
                    </a:cubicBezTo>
                    <a:cubicBezTo>
                      <a:pt x="3340" y="8365"/>
                      <a:pt x="2079" y="6822"/>
                      <a:pt x="2079" y="5246"/>
                    </a:cubicBezTo>
                    <a:cubicBezTo>
                      <a:pt x="2079" y="3514"/>
                      <a:pt x="3497" y="2159"/>
                      <a:pt x="5198" y="2159"/>
                    </a:cubicBezTo>
                    <a:close/>
                    <a:moveTo>
                      <a:pt x="5167" y="1"/>
                    </a:moveTo>
                    <a:cubicBezTo>
                      <a:pt x="5088" y="1"/>
                      <a:pt x="5009" y="17"/>
                      <a:pt x="4946" y="48"/>
                    </a:cubicBezTo>
                    <a:lnTo>
                      <a:pt x="4001" y="836"/>
                    </a:lnTo>
                    <a:lnTo>
                      <a:pt x="2773" y="678"/>
                    </a:lnTo>
                    <a:cubicBezTo>
                      <a:pt x="2756" y="675"/>
                      <a:pt x="2739" y="673"/>
                      <a:pt x="2723" y="673"/>
                    </a:cubicBezTo>
                    <a:cubicBezTo>
                      <a:pt x="2583" y="673"/>
                      <a:pt x="2454" y="786"/>
                      <a:pt x="2426" y="899"/>
                    </a:cubicBezTo>
                    <a:lnTo>
                      <a:pt x="1953" y="2033"/>
                    </a:lnTo>
                    <a:lnTo>
                      <a:pt x="819" y="2505"/>
                    </a:lnTo>
                    <a:cubicBezTo>
                      <a:pt x="662" y="2568"/>
                      <a:pt x="567" y="2694"/>
                      <a:pt x="630" y="2852"/>
                    </a:cubicBezTo>
                    <a:lnTo>
                      <a:pt x="788" y="4081"/>
                    </a:lnTo>
                    <a:lnTo>
                      <a:pt x="32" y="5026"/>
                    </a:lnTo>
                    <a:cubicBezTo>
                      <a:pt x="0" y="5183"/>
                      <a:pt x="0" y="5341"/>
                      <a:pt x="63" y="5467"/>
                    </a:cubicBezTo>
                    <a:lnTo>
                      <a:pt x="819" y="6381"/>
                    </a:lnTo>
                    <a:lnTo>
                      <a:pt x="662" y="7609"/>
                    </a:lnTo>
                    <a:cubicBezTo>
                      <a:pt x="630" y="7767"/>
                      <a:pt x="725" y="7924"/>
                      <a:pt x="851" y="7956"/>
                    </a:cubicBezTo>
                    <a:lnTo>
                      <a:pt x="1985" y="8428"/>
                    </a:lnTo>
                    <a:lnTo>
                      <a:pt x="2457" y="9594"/>
                    </a:lnTo>
                    <a:cubicBezTo>
                      <a:pt x="2536" y="9725"/>
                      <a:pt x="2637" y="9791"/>
                      <a:pt x="2741" y="9791"/>
                    </a:cubicBezTo>
                    <a:cubicBezTo>
                      <a:pt x="2762" y="9791"/>
                      <a:pt x="2783" y="9788"/>
                      <a:pt x="2804" y="9783"/>
                    </a:cubicBezTo>
                    <a:lnTo>
                      <a:pt x="4033" y="9626"/>
                    </a:lnTo>
                    <a:lnTo>
                      <a:pt x="4978" y="10382"/>
                    </a:lnTo>
                    <a:cubicBezTo>
                      <a:pt x="5072" y="10413"/>
                      <a:pt x="5104" y="10445"/>
                      <a:pt x="5167" y="10445"/>
                    </a:cubicBezTo>
                    <a:cubicBezTo>
                      <a:pt x="5261" y="10445"/>
                      <a:pt x="5324" y="10413"/>
                      <a:pt x="5387" y="10382"/>
                    </a:cubicBezTo>
                    <a:lnTo>
                      <a:pt x="6333" y="9626"/>
                    </a:lnTo>
                    <a:lnTo>
                      <a:pt x="7530" y="9783"/>
                    </a:lnTo>
                    <a:cubicBezTo>
                      <a:pt x="7687" y="9783"/>
                      <a:pt x="7876" y="9689"/>
                      <a:pt x="7908" y="9594"/>
                    </a:cubicBezTo>
                    <a:lnTo>
                      <a:pt x="8380" y="8428"/>
                    </a:lnTo>
                    <a:lnTo>
                      <a:pt x="9515" y="7956"/>
                    </a:lnTo>
                    <a:cubicBezTo>
                      <a:pt x="9672" y="7893"/>
                      <a:pt x="9735" y="7767"/>
                      <a:pt x="9704" y="7609"/>
                    </a:cubicBezTo>
                    <a:lnTo>
                      <a:pt x="9546" y="6381"/>
                    </a:lnTo>
                    <a:lnTo>
                      <a:pt x="10302" y="5467"/>
                    </a:lnTo>
                    <a:cubicBezTo>
                      <a:pt x="10365" y="5341"/>
                      <a:pt x="10365" y="5120"/>
                      <a:pt x="10302" y="5026"/>
                    </a:cubicBezTo>
                    <a:lnTo>
                      <a:pt x="9546" y="4081"/>
                    </a:lnTo>
                    <a:lnTo>
                      <a:pt x="9704" y="2852"/>
                    </a:lnTo>
                    <a:cubicBezTo>
                      <a:pt x="9735" y="2694"/>
                      <a:pt x="9641" y="2537"/>
                      <a:pt x="9515" y="2505"/>
                    </a:cubicBezTo>
                    <a:lnTo>
                      <a:pt x="8380" y="2033"/>
                    </a:lnTo>
                    <a:lnTo>
                      <a:pt x="7908" y="899"/>
                    </a:lnTo>
                    <a:cubicBezTo>
                      <a:pt x="7826" y="762"/>
                      <a:pt x="7719" y="672"/>
                      <a:pt x="7589" y="672"/>
                    </a:cubicBezTo>
                    <a:cubicBezTo>
                      <a:pt x="7570" y="672"/>
                      <a:pt x="7550" y="674"/>
                      <a:pt x="7530" y="678"/>
                    </a:cubicBezTo>
                    <a:lnTo>
                      <a:pt x="6333" y="836"/>
                    </a:lnTo>
                    <a:lnTo>
                      <a:pt x="5387" y="48"/>
                    </a:lnTo>
                    <a:cubicBezTo>
                      <a:pt x="5324" y="17"/>
                      <a:pt x="5246" y="1"/>
                      <a:pt x="516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3" name="Google Shape;10356;p74"/>
              <p:cNvSpPr/>
              <p:nvPr/>
            </p:nvSpPr>
            <p:spPr>
              <a:xfrm>
                <a:off x="5105625" y="3391900"/>
                <a:ext cx="66975" cy="34675"/>
              </a:xfrm>
              <a:custGeom>
                <a:avLst/>
                <a:gdLst/>
                <a:ahLst/>
                <a:cxnLst/>
                <a:rect l="l" t="t" r="r" b="b"/>
                <a:pathLst>
                  <a:path w="2679" h="1387" extrusionOk="0">
                    <a:moveTo>
                      <a:pt x="1355" y="0"/>
                    </a:moveTo>
                    <a:cubicBezTo>
                      <a:pt x="725" y="0"/>
                      <a:pt x="190" y="441"/>
                      <a:pt x="1" y="977"/>
                    </a:cubicBezTo>
                    <a:cubicBezTo>
                      <a:pt x="410" y="1229"/>
                      <a:pt x="820" y="1386"/>
                      <a:pt x="1355" y="1386"/>
                    </a:cubicBezTo>
                    <a:cubicBezTo>
                      <a:pt x="1859" y="1386"/>
                      <a:pt x="2301" y="1229"/>
                      <a:pt x="2679" y="977"/>
                    </a:cubicBezTo>
                    <a:cubicBezTo>
                      <a:pt x="2521" y="410"/>
                      <a:pt x="1985" y="0"/>
                      <a:pt x="1355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4" name="Google Shape;10357;p74"/>
              <p:cNvSpPr/>
              <p:nvPr/>
            </p:nvSpPr>
            <p:spPr>
              <a:xfrm>
                <a:off x="5192275" y="3443075"/>
                <a:ext cx="95325" cy="8697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79" extrusionOk="0">
                    <a:moveTo>
                      <a:pt x="2867" y="1"/>
                    </a:moveTo>
                    <a:cubicBezTo>
                      <a:pt x="2741" y="127"/>
                      <a:pt x="2647" y="221"/>
                      <a:pt x="2489" y="284"/>
                    </a:cubicBezTo>
                    <a:lnTo>
                      <a:pt x="1607" y="631"/>
                    </a:lnTo>
                    <a:lnTo>
                      <a:pt x="1260" y="1482"/>
                    </a:lnTo>
                    <a:cubicBezTo>
                      <a:pt x="1103" y="1891"/>
                      <a:pt x="693" y="2112"/>
                      <a:pt x="284" y="2112"/>
                    </a:cubicBezTo>
                    <a:lnTo>
                      <a:pt x="158" y="2112"/>
                    </a:lnTo>
                    <a:lnTo>
                      <a:pt x="0" y="2080"/>
                    </a:lnTo>
                    <a:lnTo>
                      <a:pt x="1166" y="3372"/>
                    </a:lnTo>
                    <a:cubicBezTo>
                      <a:pt x="1237" y="3443"/>
                      <a:pt x="1343" y="3478"/>
                      <a:pt x="1445" y="3478"/>
                    </a:cubicBezTo>
                    <a:cubicBezTo>
                      <a:pt x="1479" y="3478"/>
                      <a:pt x="1512" y="3474"/>
                      <a:pt x="1544" y="3466"/>
                    </a:cubicBezTo>
                    <a:cubicBezTo>
                      <a:pt x="1638" y="3403"/>
                      <a:pt x="1764" y="3340"/>
                      <a:pt x="1764" y="3183"/>
                    </a:cubicBezTo>
                    <a:lnTo>
                      <a:pt x="2080" y="1639"/>
                    </a:lnTo>
                    <a:lnTo>
                      <a:pt x="3497" y="1324"/>
                    </a:lnTo>
                    <a:cubicBezTo>
                      <a:pt x="3532" y="1338"/>
                      <a:pt x="3563" y="1344"/>
                      <a:pt x="3592" y="1344"/>
                    </a:cubicBezTo>
                    <a:cubicBezTo>
                      <a:pt x="3693" y="1344"/>
                      <a:pt x="3756" y="1265"/>
                      <a:pt x="3781" y="1167"/>
                    </a:cubicBezTo>
                    <a:cubicBezTo>
                      <a:pt x="3812" y="1072"/>
                      <a:pt x="3781" y="946"/>
                      <a:pt x="3686" y="820"/>
                    </a:cubicBezTo>
                    <a:lnTo>
                      <a:pt x="2867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5" name="Google Shape;10358;p74"/>
              <p:cNvSpPr/>
              <p:nvPr/>
            </p:nvSpPr>
            <p:spPr>
              <a:xfrm>
                <a:off x="4991425" y="3444650"/>
                <a:ext cx="95325" cy="87325"/>
              </a:xfrm>
              <a:custGeom>
                <a:avLst/>
                <a:gdLst/>
                <a:ahLst/>
                <a:cxnLst/>
                <a:rect l="l" t="t" r="r" b="b"/>
                <a:pathLst>
                  <a:path w="3813" h="3493" extrusionOk="0">
                    <a:moveTo>
                      <a:pt x="946" y="1"/>
                    </a:moveTo>
                    <a:lnTo>
                      <a:pt x="126" y="851"/>
                    </a:lnTo>
                    <a:cubicBezTo>
                      <a:pt x="0" y="851"/>
                      <a:pt x="0" y="1009"/>
                      <a:pt x="32" y="1104"/>
                    </a:cubicBezTo>
                    <a:cubicBezTo>
                      <a:pt x="95" y="1230"/>
                      <a:pt x="158" y="1324"/>
                      <a:pt x="315" y="1356"/>
                    </a:cubicBezTo>
                    <a:lnTo>
                      <a:pt x="1733" y="1671"/>
                    </a:lnTo>
                    <a:lnTo>
                      <a:pt x="2048" y="3214"/>
                    </a:lnTo>
                    <a:cubicBezTo>
                      <a:pt x="2080" y="3309"/>
                      <a:pt x="2174" y="3435"/>
                      <a:pt x="2300" y="3466"/>
                    </a:cubicBezTo>
                    <a:cubicBezTo>
                      <a:pt x="2328" y="3485"/>
                      <a:pt x="2361" y="3492"/>
                      <a:pt x="2396" y="3492"/>
                    </a:cubicBezTo>
                    <a:cubicBezTo>
                      <a:pt x="2482" y="3492"/>
                      <a:pt x="2580" y="3448"/>
                      <a:pt x="2647" y="3403"/>
                    </a:cubicBezTo>
                    <a:lnTo>
                      <a:pt x="3813" y="2112"/>
                    </a:lnTo>
                    <a:lnTo>
                      <a:pt x="3813" y="2112"/>
                    </a:lnTo>
                    <a:lnTo>
                      <a:pt x="3624" y="2143"/>
                    </a:lnTo>
                    <a:lnTo>
                      <a:pt x="3561" y="2143"/>
                    </a:lnTo>
                    <a:cubicBezTo>
                      <a:pt x="3119" y="2143"/>
                      <a:pt x="2773" y="1891"/>
                      <a:pt x="2552" y="1513"/>
                    </a:cubicBezTo>
                    <a:lnTo>
                      <a:pt x="2206" y="631"/>
                    </a:lnTo>
                    <a:lnTo>
                      <a:pt x="1355" y="284"/>
                    </a:lnTo>
                    <a:cubicBezTo>
                      <a:pt x="1198" y="221"/>
                      <a:pt x="1072" y="127"/>
                      <a:pt x="946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16" name="Google Shape;10390;p74"/>
            <p:cNvGrpSpPr/>
            <p:nvPr/>
          </p:nvGrpSpPr>
          <p:grpSpPr>
            <a:xfrm>
              <a:off x="4171826" y="2668927"/>
              <a:ext cx="670064" cy="670064"/>
              <a:chOff x="3497300" y="3227275"/>
              <a:chExt cx="296175" cy="296175"/>
            </a:xfrm>
            <a:grpFill/>
          </p:grpSpPr>
          <p:sp>
            <p:nvSpPr>
              <p:cNvPr id="617" name="Google Shape;10391;p74"/>
              <p:cNvSpPr/>
              <p:nvPr/>
            </p:nvSpPr>
            <p:spPr>
              <a:xfrm>
                <a:off x="3609925" y="3339900"/>
                <a:ext cx="69350" cy="68550"/>
              </a:xfrm>
              <a:custGeom>
                <a:avLst/>
                <a:gdLst/>
                <a:ahLst/>
                <a:cxnLst/>
                <a:rect l="l" t="t" r="r" b="b"/>
                <a:pathLst>
                  <a:path w="2774" h="2742" extrusionOk="0">
                    <a:moveTo>
                      <a:pt x="1387" y="1"/>
                    </a:moveTo>
                    <a:cubicBezTo>
                      <a:pt x="631" y="1"/>
                      <a:pt x="1" y="631"/>
                      <a:pt x="1" y="1355"/>
                    </a:cubicBezTo>
                    <a:cubicBezTo>
                      <a:pt x="1" y="2112"/>
                      <a:pt x="631" y="2742"/>
                      <a:pt x="1387" y="2742"/>
                    </a:cubicBezTo>
                    <a:cubicBezTo>
                      <a:pt x="2143" y="2742"/>
                      <a:pt x="2773" y="2112"/>
                      <a:pt x="2773" y="1355"/>
                    </a:cubicBezTo>
                    <a:cubicBezTo>
                      <a:pt x="2773" y="631"/>
                      <a:pt x="2143" y="1"/>
                      <a:pt x="138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8" name="Google Shape;10392;p74"/>
              <p:cNvSpPr/>
              <p:nvPr/>
            </p:nvSpPr>
            <p:spPr>
              <a:xfrm>
                <a:off x="3531175" y="3227275"/>
                <a:ext cx="86650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6" h="3467" extrusionOk="0">
                    <a:moveTo>
                      <a:pt x="1733" y="1"/>
                    </a:moveTo>
                    <a:cubicBezTo>
                      <a:pt x="788" y="1"/>
                      <a:pt x="0" y="788"/>
                      <a:pt x="0" y="1733"/>
                    </a:cubicBezTo>
                    <a:cubicBezTo>
                      <a:pt x="0" y="2678"/>
                      <a:pt x="788" y="3466"/>
                      <a:pt x="1733" y="3466"/>
                    </a:cubicBezTo>
                    <a:cubicBezTo>
                      <a:pt x="2741" y="3466"/>
                      <a:pt x="3466" y="2678"/>
                      <a:pt x="3466" y="1733"/>
                    </a:cubicBezTo>
                    <a:cubicBezTo>
                      <a:pt x="3466" y="788"/>
                      <a:pt x="2678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19" name="Google Shape;10393;p74"/>
              <p:cNvSpPr/>
              <p:nvPr/>
            </p:nvSpPr>
            <p:spPr>
              <a:xfrm>
                <a:off x="3670575" y="3227275"/>
                <a:ext cx="86675" cy="86675"/>
              </a:xfrm>
              <a:custGeom>
                <a:avLst/>
                <a:gdLst/>
                <a:ahLst/>
                <a:cxnLst/>
                <a:rect l="l" t="t" r="r" b="b"/>
                <a:pathLst>
                  <a:path w="3467" h="3467" extrusionOk="0">
                    <a:moveTo>
                      <a:pt x="1733" y="1"/>
                    </a:moveTo>
                    <a:cubicBezTo>
                      <a:pt x="788" y="1"/>
                      <a:pt x="1" y="788"/>
                      <a:pt x="1" y="1733"/>
                    </a:cubicBezTo>
                    <a:cubicBezTo>
                      <a:pt x="1" y="2678"/>
                      <a:pt x="788" y="3466"/>
                      <a:pt x="1733" y="3466"/>
                    </a:cubicBezTo>
                    <a:cubicBezTo>
                      <a:pt x="2679" y="3466"/>
                      <a:pt x="3466" y="2678"/>
                      <a:pt x="3466" y="1733"/>
                    </a:cubicBezTo>
                    <a:cubicBezTo>
                      <a:pt x="3466" y="788"/>
                      <a:pt x="2679" y="1"/>
                      <a:pt x="173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0" name="Google Shape;10394;p74"/>
              <p:cNvSpPr/>
              <p:nvPr/>
            </p:nvSpPr>
            <p:spPr>
              <a:xfrm>
                <a:off x="3622525" y="3421825"/>
                <a:ext cx="41775" cy="25225"/>
              </a:xfrm>
              <a:custGeom>
                <a:avLst/>
                <a:gdLst/>
                <a:ahLst/>
                <a:cxnLst/>
                <a:rect l="l" t="t" r="r" b="b"/>
                <a:pathLst>
                  <a:path w="1671" h="1009" extrusionOk="0">
                    <a:moveTo>
                      <a:pt x="1" y="0"/>
                    </a:moveTo>
                    <a:lnTo>
                      <a:pt x="851" y="1008"/>
                    </a:lnTo>
                    <a:lnTo>
                      <a:pt x="1671" y="0"/>
                    </a:lnTo>
                    <a:lnTo>
                      <a:pt x="1671" y="0"/>
                    </a:lnTo>
                    <a:cubicBezTo>
                      <a:pt x="1450" y="126"/>
                      <a:pt x="1167" y="158"/>
                      <a:pt x="851" y="158"/>
                    </a:cubicBezTo>
                    <a:cubicBezTo>
                      <a:pt x="568" y="158"/>
                      <a:pt x="284" y="95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1" name="Google Shape;10395;p74"/>
              <p:cNvSpPr/>
              <p:nvPr/>
            </p:nvSpPr>
            <p:spPr>
              <a:xfrm>
                <a:off x="3566600" y="34163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261" y="1"/>
                    </a:moveTo>
                    <a:cubicBezTo>
                      <a:pt x="474" y="599"/>
                      <a:pt x="1" y="1513"/>
                      <a:pt x="1" y="2490"/>
                    </a:cubicBezTo>
                    <a:lnTo>
                      <a:pt x="1" y="3907"/>
                    </a:lnTo>
                    <a:cubicBezTo>
                      <a:pt x="1" y="4096"/>
                      <a:pt x="158" y="4254"/>
                      <a:pt x="379" y="4254"/>
                    </a:cubicBezTo>
                    <a:lnTo>
                      <a:pt x="2805" y="4254"/>
                    </a:lnTo>
                    <a:lnTo>
                      <a:pt x="2805" y="1891"/>
                    </a:lnTo>
                    <a:lnTo>
                      <a:pt x="1261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2" name="Google Shape;10396;p74"/>
              <p:cNvSpPr/>
              <p:nvPr/>
            </p:nvSpPr>
            <p:spPr>
              <a:xfrm>
                <a:off x="3653250" y="3417100"/>
                <a:ext cx="70125" cy="106350"/>
              </a:xfrm>
              <a:custGeom>
                <a:avLst/>
                <a:gdLst/>
                <a:ahLst/>
                <a:cxnLst/>
                <a:rect l="l" t="t" r="r" b="b"/>
                <a:pathLst>
                  <a:path w="2805" h="4254" extrusionOk="0">
                    <a:moveTo>
                      <a:pt x="1544" y="0"/>
                    </a:moveTo>
                    <a:lnTo>
                      <a:pt x="1" y="1890"/>
                    </a:lnTo>
                    <a:lnTo>
                      <a:pt x="1" y="4253"/>
                    </a:lnTo>
                    <a:lnTo>
                      <a:pt x="2458" y="4253"/>
                    </a:lnTo>
                    <a:cubicBezTo>
                      <a:pt x="2647" y="4253"/>
                      <a:pt x="2804" y="4096"/>
                      <a:pt x="2804" y="3907"/>
                    </a:cubicBezTo>
                    <a:lnTo>
                      <a:pt x="2804" y="2489"/>
                    </a:lnTo>
                    <a:cubicBezTo>
                      <a:pt x="2773" y="1481"/>
                      <a:pt x="2300" y="567"/>
                      <a:pt x="1544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3" name="Google Shape;10397;p74"/>
              <p:cNvSpPr/>
              <p:nvPr/>
            </p:nvSpPr>
            <p:spPr>
              <a:xfrm>
                <a:off x="3655625" y="3310775"/>
                <a:ext cx="137850" cy="108700"/>
              </a:xfrm>
              <a:custGeom>
                <a:avLst/>
                <a:gdLst/>
                <a:ahLst/>
                <a:cxnLst/>
                <a:rect l="l" t="t" r="r" b="b"/>
                <a:pathLst>
                  <a:path w="5514" h="4348" extrusionOk="0">
                    <a:moveTo>
                      <a:pt x="3686" y="1512"/>
                    </a:moveTo>
                    <a:cubicBezTo>
                      <a:pt x="3907" y="1512"/>
                      <a:pt x="4064" y="1670"/>
                      <a:pt x="4064" y="1859"/>
                    </a:cubicBezTo>
                    <a:cubicBezTo>
                      <a:pt x="4064" y="2048"/>
                      <a:pt x="3907" y="2205"/>
                      <a:pt x="3686" y="2205"/>
                    </a:cubicBezTo>
                    <a:lnTo>
                      <a:pt x="2993" y="2205"/>
                    </a:lnTo>
                    <a:cubicBezTo>
                      <a:pt x="2804" y="2205"/>
                      <a:pt x="2646" y="2048"/>
                      <a:pt x="2646" y="1859"/>
                    </a:cubicBezTo>
                    <a:cubicBezTo>
                      <a:pt x="2646" y="1670"/>
                      <a:pt x="2804" y="1512"/>
                      <a:pt x="2993" y="1512"/>
                    </a:cubicBezTo>
                    <a:close/>
                    <a:moveTo>
                      <a:pt x="4127" y="0"/>
                    </a:moveTo>
                    <a:cubicBezTo>
                      <a:pt x="3686" y="536"/>
                      <a:pt x="3056" y="851"/>
                      <a:pt x="2331" y="851"/>
                    </a:cubicBezTo>
                    <a:cubicBezTo>
                      <a:pt x="1607" y="851"/>
                      <a:pt x="977" y="504"/>
                      <a:pt x="536" y="63"/>
                    </a:cubicBezTo>
                    <a:cubicBezTo>
                      <a:pt x="347" y="221"/>
                      <a:pt x="158" y="378"/>
                      <a:pt x="0" y="567"/>
                    </a:cubicBezTo>
                    <a:cubicBezTo>
                      <a:pt x="945" y="756"/>
                      <a:pt x="1638" y="1575"/>
                      <a:pt x="1638" y="2615"/>
                    </a:cubicBezTo>
                    <a:cubicBezTo>
                      <a:pt x="1638" y="2930"/>
                      <a:pt x="1575" y="3214"/>
                      <a:pt x="1449" y="3466"/>
                    </a:cubicBezTo>
                    <a:cubicBezTo>
                      <a:pt x="1859" y="3718"/>
                      <a:pt x="2205" y="4001"/>
                      <a:pt x="2520" y="4348"/>
                    </a:cubicBezTo>
                    <a:lnTo>
                      <a:pt x="5167" y="4348"/>
                    </a:lnTo>
                    <a:cubicBezTo>
                      <a:pt x="5356" y="4348"/>
                      <a:pt x="5513" y="4190"/>
                      <a:pt x="5513" y="4001"/>
                    </a:cubicBezTo>
                    <a:lnTo>
                      <a:pt x="5513" y="2615"/>
                    </a:lnTo>
                    <a:cubicBezTo>
                      <a:pt x="5482" y="1512"/>
                      <a:pt x="4915" y="567"/>
                      <a:pt x="4127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4" name="Google Shape;10398;p74"/>
              <p:cNvSpPr/>
              <p:nvPr/>
            </p:nvSpPr>
            <p:spPr>
              <a:xfrm>
                <a:off x="3497300" y="3309975"/>
                <a:ext cx="136275" cy="108725"/>
              </a:xfrm>
              <a:custGeom>
                <a:avLst/>
                <a:gdLst/>
                <a:ahLst/>
                <a:cxnLst/>
                <a:rect l="l" t="t" r="r" b="b"/>
                <a:pathLst>
                  <a:path w="5451" h="4349" extrusionOk="0">
                    <a:moveTo>
                      <a:pt x="2426" y="1544"/>
                    </a:moveTo>
                    <a:cubicBezTo>
                      <a:pt x="2615" y="1544"/>
                      <a:pt x="2773" y="1702"/>
                      <a:pt x="2773" y="1891"/>
                    </a:cubicBezTo>
                    <a:cubicBezTo>
                      <a:pt x="2773" y="2080"/>
                      <a:pt x="2615" y="2237"/>
                      <a:pt x="2426" y="2237"/>
                    </a:cubicBezTo>
                    <a:lnTo>
                      <a:pt x="1733" y="2237"/>
                    </a:lnTo>
                    <a:cubicBezTo>
                      <a:pt x="1513" y="2237"/>
                      <a:pt x="1355" y="2080"/>
                      <a:pt x="1355" y="1891"/>
                    </a:cubicBezTo>
                    <a:cubicBezTo>
                      <a:pt x="1355" y="1702"/>
                      <a:pt x="1513" y="1544"/>
                      <a:pt x="1733" y="1544"/>
                    </a:cubicBezTo>
                    <a:close/>
                    <a:moveTo>
                      <a:pt x="1324" y="1"/>
                    </a:moveTo>
                    <a:cubicBezTo>
                      <a:pt x="536" y="568"/>
                      <a:pt x="1" y="1513"/>
                      <a:pt x="1" y="2552"/>
                    </a:cubicBezTo>
                    <a:lnTo>
                      <a:pt x="1" y="3939"/>
                    </a:lnTo>
                    <a:cubicBezTo>
                      <a:pt x="1" y="4191"/>
                      <a:pt x="95" y="4348"/>
                      <a:pt x="316" y="4348"/>
                    </a:cubicBezTo>
                    <a:lnTo>
                      <a:pt x="2930" y="4348"/>
                    </a:lnTo>
                    <a:cubicBezTo>
                      <a:pt x="3214" y="3970"/>
                      <a:pt x="3561" y="3655"/>
                      <a:pt x="4002" y="3466"/>
                    </a:cubicBezTo>
                    <a:cubicBezTo>
                      <a:pt x="3876" y="3183"/>
                      <a:pt x="3813" y="2930"/>
                      <a:pt x="3813" y="2615"/>
                    </a:cubicBezTo>
                    <a:cubicBezTo>
                      <a:pt x="3813" y="1607"/>
                      <a:pt x="4506" y="757"/>
                      <a:pt x="5451" y="568"/>
                    </a:cubicBezTo>
                    <a:cubicBezTo>
                      <a:pt x="5293" y="347"/>
                      <a:pt x="5104" y="190"/>
                      <a:pt x="4915" y="32"/>
                    </a:cubicBezTo>
                    <a:cubicBezTo>
                      <a:pt x="4474" y="505"/>
                      <a:pt x="3844" y="820"/>
                      <a:pt x="3151" y="820"/>
                    </a:cubicBezTo>
                    <a:cubicBezTo>
                      <a:pt x="2426" y="820"/>
                      <a:pt x="1796" y="505"/>
                      <a:pt x="13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25" name="Google Shape;10412;p74"/>
            <p:cNvGrpSpPr/>
            <p:nvPr/>
          </p:nvGrpSpPr>
          <p:grpSpPr>
            <a:xfrm>
              <a:off x="8102331" y="2653873"/>
              <a:ext cx="627305" cy="667293"/>
              <a:chOff x="5364750" y="3235150"/>
              <a:chExt cx="277275" cy="294950"/>
            </a:xfrm>
            <a:grpFill/>
          </p:grpSpPr>
          <p:sp>
            <p:nvSpPr>
              <p:cNvPr id="626" name="Google Shape;10413;p74"/>
              <p:cNvSpPr/>
              <p:nvPr/>
            </p:nvSpPr>
            <p:spPr>
              <a:xfrm>
                <a:off x="5502600" y="3235150"/>
                <a:ext cx="17350" cy="44125"/>
              </a:xfrm>
              <a:custGeom>
                <a:avLst/>
                <a:gdLst/>
                <a:ahLst/>
                <a:cxnLst/>
                <a:rect l="l" t="t" r="r" b="b"/>
                <a:pathLst>
                  <a:path w="694" h="1765" extrusionOk="0">
                    <a:moveTo>
                      <a:pt x="347" y="1"/>
                    </a:moveTo>
                    <a:cubicBezTo>
                      <a:pt x="158" y="1"/>
                      <a:pt x="0" y="158"/>
                      <a:pt x="0" y="347"/>
                    </a:cubicBezTo>
                    <a:lnTo>
                      <a:pt x="0" y="1418"/>
                    </a:lnTo>
                    <a:cubicBezTo>
                      <a:pt x="0" y="1607"/>
                      <a:pt x="158" y="1765"/>
                      <a:pt x="347" y="1765"/>
                    </a:cubicBezTo>
                    <a:cubicBezTo>
                      <a:pt x="536" y="1765"/>
                      <a:pt x="693" y="1607"/>
                      <a:pt x="693" y="1418"/>
                    </a:cubicBezTo>
                    <a:lnTo>
                      <a:pt x="693" y="347"/>
                    </a:lnTo>
                    <a:cubicBezTo>
                      <a:pt x="693" y="158"/>
                      <a:pt x="536" y="1"/>
                      <a:pt x="34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7" name="Google Shape;10414;p74"/>
              <p:cNvSpPr/>
              <p:nvPr/>
            </p:nvSpPr>
            <p:spPr>
              <a:xfrm>
                <a:off x="5555375" y="3253850"/>
                <a:ext cx="35450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8" h="1364" extrusionOk="0">
                    <a:moveTo>
                      <a:pt x="1071" y="1"/>
                    </a:moveTo>
                    <a:cubicBezTo>
                      <a:pt x="977" y="1"/>
                      <a:pt x="882" y="24"/>
                      <a:pt x="819" y="72"/>
                    </a:cubicBezTo>
                    <a:lnTo>
                      <a:pt x="126" y="796"/>
                    </a:lnTo>
                    <a:cubicBezTo>
                      <a:pt x="0" y="922"/>
                      <a:pt x="0" y="1143"/>
                      <a:pt x="126" y="1269"/>
                    </a:cubicBezTo>
                    <a:cubicBezTo>
                      <a:pt x="189" y="1332"/>
                      <a:pt x="268" y="1363"/>
                      <a:pt x="350" y="1363"/>
                    </a:cubicBezTo>
                    <a:cubicBezTo>
                      <a:pt x="433" y="1363"/>
                      <a:pt x="520" y="1332"/>
                      <a:pt x="599" y="1269"/>
                    </a:cubicBezTo>
                    <a:lnTo>
                      <a:pt x="1323" y="544"/>
                    </a:lnTo>
                    <a:cubicBezTo>
                      <a:pt x="1418" y="418"/>
                      <a:pt x="1418" y="198"/>
                      <a:pt x="1323" y="72"/>
                    </a:cubicBezTo>
                    <a:cubicBezTo>
                      <a:pt x="1260" y="24"/>
                      <a:pt x="1166" y="1"/>
                      <a:pt x="107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8" name="Google Shape;10415;p74"/>
              <p:cNvSpPr/>
              <p:nvPr/>
            </p:nvSpPr>
            <p:spPr>
              <a:xfrm>
                <a:off x="5606550" y="3357225"/>
                <a:ext cx="35475" cy="181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726" extrusionOk="0">
                    <a:moveTo>
                      <a:pt x="379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725"/>
                      <a:pt x="379" y="725"/>
                    </a:cubicBezTo>
                    <a:lnTo>
                      <a:pt x="1072" y="725"/>
                    </a:lnTo>
                    <a:cubicBezTo>
                      <a:pt x="1261" y="725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29" name="Google Shape;10416;p74"/>
              <p:cNvSpPr/>
              <p:nvPr/>
            </p:nvSpPr>
            <p:spPr>
              <a:xfrm>
                <a:off x="5364750" y="3357225"/>
                <a:ext cx="35475" cy="1735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694" extrusionOk="0">
                    <a:moveTo>
                      <a:pt x="347" y="1"/>
                    </a:moveTo>
                    <a:cubicBezTo>
                      <a:pt x="158" y="1"/>
                      <a:pt x="1" y="158"/>
                      <a:pt x="1" y="347"/>
                    </a:cubicBezTo>
                    <a:cubicBezTo>
                      <a:pt x="1" y="568"/>
                      <a:pt x="158" y="694"/>
                      <a:pt x="347" y="694"/>
                    </a:cubicBezTo>
                    <a:lnTo>
                      <a:pt x="1072" y="694"/>
                    </a:lnTo>
                    <a:cubicBezTo>
                      <a:pt x="1261" y="694"/>
                      <a:pt x="1419" y="568"/>
                      <a:pt x="1419" y="347"/>
                    </a:cubicBezTo>
                    <a:cubicBezTo>
                      <a:pt x="1419" y="158"/>
                      <a:pt x="1261" y="1"/>
                      <a:pt x="1072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0" name="Google Shape;10417;p74"/>
              <p:cNvSpPr/>
              <p:nvPr/>
            </p:nvSpPr>
            <p:spPr>
              <a:xfrm>
                <a:off x="5433275" y="3253850"/>
                <a:ext cx="35475" cy="34100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1364" extrusionOk="0">
                    <a:moveTo>
                      <a:pt x="363" y="1"/>
                    </a:moveTo>
                    <a:cubicBezTo>
                      <a:pt x="276" y="1"/>
                      <a:pt x="190" y="24"/>
                      <a:pt x="127" y="72"/>
                    </a:cubicBezTo>
                    <a:cubicBezTo>
                      <a:pt x="1" y="198"/>
                      <a:pt x="1" y="450"/>
                      <a:pt x="127" y="544"/>
                    </a:cubicBezTo>
                    <a:lnTo>
                      <a:pt x="820" y="1269"/>
                    </a:lnTo>
                    <a:cubicBezTo>
                      <a:pt x="883" y="1332"/>
                      <a:pt x="977" y="1363"/>
                      <a:pt x="1072" y="1363"/>
                    </a:cubicBezTo>
                    <a:cubicBezTo>
                      <a:pt x="1166" y="1363"/>
                      <a:pt x="1261" y="1332"/>
                      <a:pt x="1324" y="1269"/>
                    </a:cubicBezTo>
                    <a:cubicBezTo>
                      <a:pt x="1418" y="1143"/>
                      <a:pt x="1418" y="922"/>
                      <a:pt x="1324" y="796"/>
                    </a:cubicBezTo>
                    <a:lnTo>
                      <a:pt x="599" y="72"/>
                    </a:lnTo>
                    <a:cubicBezTo>
                      <a:pt x="536" y="24"/>
                      <a:pt x="450" y="1"/>
                      <a:pt x="363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1" name="Google Shape;10418;p74"/>
              <p:cNvSpPr/>
              <p:nvPr/>
            </p:nvSpPr>
            <p:spPr>
              <a:xfrm>
                <a:off x="5380500" y="3287775"/>
                <a:ext cx="37050" cy="25975"/>
              </a:xfrm>
              <a:custGeom>
                <a:avLst/>
                <a:gdLst/>
                <a:ahLst/>
                <a:cxnLst/>
                <a:rect l="l" t="t" r="r" b="b"/>
                <a:pathLst>
                  <a:path w="1482" h="1039" extrusionOk="0">
                    <a:moveTo>
                      <a:pt x="396" y="0"/>
                    </a:moveTo>
                    <a:cubicBezTo>
                      <a:pt x="267" y="0"/>
                      <a:pt x="132" y="81"/>
                      <a:pt x="64" y="195"/>
                    </a:cubicBezTo>
                    <a:cubicBezTo>
                      <a:pt x="1" y="353"/>
                      <a:pt x="64" y="573"/>
                      <a:pt x="221" y="668"/>
                    </a:cubicBezTo>
                    <a:lnTo>
                      <a:pt x="946" y="1015"/>
                    </a:lnTo>
                    <a:cubicBezTo>
                      <a:pt x="987" y="1031"/>
                      <a:pt x="1032" y="1039"/>
                      <a:pt x="1077" y="1039"/>
                    </a:cubicBezTo>
                    <a:cubicBezTo>
                      <a:pt x="1209" y="1039"/>
                      <a:pt x="1349" y="974"/>
                      <a:pt x="1419" y="857"/>
                    </a:cubicBezTo>
                    <a:cubicBezTo>
                      <a:pt x="1482" y="699"/>
                      <a:pt x="1419" y="447"/>
                      <a:pt x="1261" y="384"/>
                    </a:cubicBezTo>
                    <a:lnTo>
                      <a:pt x="536" y="38"/>
                    </a:lnTo>
                    <a:cubicBezTo>
                      <a:pt x="493" y="12"/>
                      <a:pt x="445" y="0"/>
                      <a:pt x="39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2" name="Google Shape;10419;p74"/>
              <p:cNvSpPr/>
              <p:nvPr/>
            </p:nvSpPr>
            <p:spPr>
              <a:xfrm>
                <a:off x="5588450" y="3288075"/>
                <a:ext cx="37025" cy="26800"/>
              </a:xfrm>
              <a:custGeom>
                <a:avLst/>
                <a:gdLst/>
                <a:ahLst/>
                <a:cxnLst/>
                <a:rect l="l" t="t" r="r" b="b"/>
                <a:pathLst>
                  <a:path w="1481" h="1072" extrusionOk="0">
                    <a:moveTo>
                      <a:pt x="1110" y="0"/>
                    </a:moveTo>
                    <a:cubicBezTo>
                      <a:pt x="1049" y="0"/>
                      <a:pt x="983" y="18"/>
                      <a:pt x="914" y="57"/>
                    </a:cubicBezTo>
                    <a:lnTo>
                      <a:pt x="221" y="404"/>
                    </a:lnTo>
                    <a:cubicBezTo>
                      <a:pt x="63" y="498"/>
                      <a:pt x="0" y="687"/>
                      <a:pt x="63" y="877"/>
                    </a:cubicBezTo>
                    <a:cubicBezTo>
                      <a:pt x="132" y="991"/>
                      <a:pt x="250" y="1072"/>
                      <a:pt x="382" y="1072"/>
                    </a:cubicBezTo>
                    <a:cubicBezTo>
                      <a:pt x="432" y="1072"/>
                      <a:pt x="484" y="1060"/>
                      <a:pt x="536" y="1034"/>
                    </a:cubicBezTo>
                    <a:lnTo>
                      <a:pt x="1260" y="687"/>
                    </a:lnTo>
                    <a:cubicBezTo>
                      <a:pt x="1418" y="593"/>
                      <a:pt x="1481" y="404"/>
                      <a:pt x="1418" y="215"/>
                    </a:cubicBezTo>
                    <a:cubicBezTo>
                      <a:pt x="1353" y="85"/>
                      <a:pt x="1244" y="0"/>
                      <a:pt x="111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33" name="Google Shape;10420;p74"/>
              <p:cNvSpPr/>
              <p:nvPr/>
            </p:nvSpPr>
            <p:spPr>
              <a:xfrm>
                <a:off x="5412025" y="3286350"/>
                <a:ext cx="177225" cy="243750"/>
              </a:xfrm>
              <a:custGeom>
                <a:avLst/>
                <a:gdLst/>
                <a:ahLst/>
                <a:cxnLst/>
                <a:rect l="l" t="t" r="r" b="b"/>
                <a:pathLst>
                  <a:path w="7089" h="9750" extrusionOk="0">
                    <a:moveTo>
                      <a:pt x="3529" y="0"/>
                    </a:moveTo>
                    <a:cubicBezTo>
                      <a:pt x="3151" y="0"/>
                      <a:pt x="2836" y="315"/>
                      <a:pt x="2836" y="725"/>
                    </a:cubicBezTo>
                    <a:lnTo>
                      <a:pt x="2836" y="1418"/>
                    </a:lnTo>
                    <a:cubicBezTo>
                      <a:pt x="2836" y="1040"/>
                      <a:pt x="2520" y="725"/>
                      <a:pt x="2111" y="725"/>
                    </a:cubicBezTo>
                    <a:cubicBezTo>
                      <a:pt x="1733" y="725"/>
                      <a:pt x="1418" y="1040"/>
                      <a:pt x="1418" y="1418"/>
                    </a:cubicBezTo>
                    <a:lnTo>
                      <a:pt x="1418" y="2143"/>
                    </a:lnTo>
                    <a:cubicBezTo>
                      <a:pt x="1544" y="2143"/>
                      <a:pt x="1638" y="2080"/>
                      <a:pt x="1764" y="2080"/>
                    </a:cubicBezTo>
                    <a:lnTo>
                      <a:pt x="3497" y="2080"/>
                    </a:lnTo>
                    <a:cubicBezTo>
                      <a:pt x="4253" y="2080"/>
                      <a:pt x="4883" y="2710"/>
                      <a:pt x="4883" y="3466"/>
                    </a:cubicBezTo>
                    <a:cubicBezTo>
                      <a:pt x="4883" y="4096"/>
                      <a:pt x="4474" y="4600"/>
                      <a:pt x="3907" y="4758"/>
                    </a:cubicBezTo>
                    <a:cubicBezTo>
                      <a:pt x="4064" y="5073"/>
                      <a:pt x="4159" y="5482"/>
                      <a:pt x="4159" y="5860"/>
                    </a:cubicBezTo>
                    <a:cubicBezTo>
                      <a:pt x="4159" y="6081"/>
                      <a:pt x="4001" y="6238"/>
                      <a:pt x="3812" y="6238"/>
                    </a:cubicBezTo>
                    <a:cubicBezTo>
                      <a:pt x="3623" y="6238"/>
                      <a:pt x="3466" y="6081"/>
                      <a:pt x="3466" y="5860"/>
                    </a:cubicBezTo>
                    <a:cubicBezTo>
                      <a:pt x="3466" y="4915"/>
                      <a:pt x="2678" y="4128"/>
                      <a:pt x="1733" y="4128"/>
                    </a:cubicBezTo>
                    <a:lnTo>
                      <a:pt x="3466" y="4128"/>
                    </a:lnTo>
                    <a:cubicBezTo>
                      <a:pt x="3844" y="4128"/>
                      <a:pt x="4159" y="3812"/>
                      <a:pt x="4159" y="3434"/>
                    </a:cubicBezTo>
                    <a:cubicBezTo>
                      <a:pt x="4159" y="3025"/>
                      <a:pt x="3844" y="2710"/>
                      <a:pt x="3466" y="2710"/>
                    </a:cubicBezTo>
                    <a:lnTo>
                      <a:pt x="1733" y="2710"/>
                    </a:lnTo>
                    <a:cubicBezTo>
                      <a:pt x="788" y="2710"/>
                      <a:pt x="0" y="3497"/>
                      <a:pt x="0" y="4443"/>
                    </a:cubicBezTo>
                    <a:lnTo>
                      <a:pt x="0" y="5167"/>
                    </a:lnTo>
                    <a:cubicBezTo>
                      <a:pt x="0" y="6112"/>
                      <a:pt x="536" y="6963"/>
                      <a:pt x="1386" y="7372"/>
                    </a:cubicBezTo>
                    <a:lnTo>
                      <a:pt x="1386" y="8318"/>
                    </a:lnTo>
                    <a:cubicBezTo>
                      <a:pt x="977" y="8318"/>
                      <a:pt x="662" y="8633"/>
                      <a:pt x="662" y="9011"/>
                    </a:cubicBezTo>
                    <a:lnTo>
                      <a:pt x="662" y="9389"/>
                    </a:lnTo>
                    <a:cubicBezTo>
                      <a:pt x="662" y="9578"/>
                      <a:pt x="819" y="9735"/>
                      <a:pt x="1008" y="9735"/>
                    </a:cubicBezTo>
                    <a:lnTo>
                      <a:pt x="5860" y="9735"/>
                    </a:lnTo>
                    <a:cubicBezTo>
                      <a:pt x="5923" y="9745"/>
                      <a:pt x="5979" y="9749"/>
                      <a:pt x="6029" y="9749"/>
                    </a:cubicBezTo>
                    <a:cubicBezTo>
                      <a:pt x="6305" y="9749"/>
                      <a:pt x="6396" y="9612"/>
                      <a:pt x="6396" y="9452"/>
                    </a:cubicBezTo>
                    <a:lnTo>
                      <a:pt x="6396" y="9105"/>
                    </a:lnTo>
                    <a:cubicBezTo>
                      <a:pt x="6396" y="8696"/>
                      <a:pt x="6112" y="8381"/>
                      <a:pt x="5702" y="8381"/>
                    </a:cubicBezTo>
                    <a:lnTo>
                      <a:pt x="5702" y="7436"/>
                    </a:lnTo>
                    <a:cubicBezTo>
                      <a:pt x="6522" y="7057"/>
                      <a:pt x="7089" y="6175"/>
                      <a:pt x="7089" y="5230"/>
                    </a:cubicBezTo>
                    <a:lnTo>
                      <a:pt x="7089" y="2143"/>
                    </a:lnTo>
                    <a:cubicBezTo>
                      <a:pt x="7089" y="1733"/>
                      <a:pt x="6774" y="1418"/>
                      <a:pt x="6364" y="1418"/>
                    </a:cubicBezTo>
                    <a:cubicBezTo>
                      <a:pt x="5986" y="1418"/>
                      <a:pt x="5671" y="1733"/>
                      <a:pt x="5671" y="2143"/>
                    </a:cubicBezTo>
                    <a:lnTo>
                      <a:pt x="5671" y="1418"/>
                    </a:lnTo>
                    <a:cubicBezTo>
                      <a:pt x="5671" y="1040"/>
                      <a:pt x="5356" y="725"/>
                      <a:pt x="4946" y="725"/>
                    </a:cubicBezTo>
                    <a:cubicBezTo>
                      <a:pt x="4568" y="725"/>
                      <a:pt x="4253" y="1040"/>
                      <a:pt x="4253" y="1418"/>
                    </a:cubicBezTo>
                    <a:lnTo>
                      <a:pt x="4253" y="725"/>
                    </a:lnTo>
                    <a:cubicBezTo>
                      <a:pt x="4253" y="315"/>
                      <a:pt x="3938" y="0"/>
                      <a:pt x="3529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2" name="Google Shape;10478;p74"/>
            <p:cNvGrpSpPr/>
            <p:nvPr/>
          </p:nvGrpSpPr>
          <p:grpSpPr>
            <a:xfrm>
              <a:off x="8893927" y="2653654"/>
              <a:ext cx="680754" cy="668254"/>
              <a:chOff x="5716825" y="3235950"/>
              <a:chExt cx="300900" cy="295375"/>
            </a:xfrm>
            <a:grpFill/>
          </p:grpSpPr>
          <p:sp>
            <p:nvSpPr>
              <p:cNvPr id="643" name="Google Shape;10479;p74"/>
              <p:cNvSpPr/>
              <p:nvPr/>
            </p:nvSpPr>
            <p:spPr>
              <a:xfrm>
                <a:off x="5716825" y="3309975"/>
                <a:ext cx="137075" cy="1465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61" extrusionOk="0">
                    <a:moveTo>
                      <a:pt x="2584" y="1"/>
                    </a:moveTo>
                    <a:lnTo>
                      <a:pt x="410" y="2206"/>
                    </a:lnTo>
                    <a:cubicBezTo>
                      <a:pt x="1" y="2615"/>
                      <a:pt x="1" y="3277"/>
                      <a:pt x="410" y="3655"/>
                    </a:cubicBezTo>
                    <a:lnTo>
                      <a:pt x="2584" y="5860"/>
                    </a:lnTo>
                    <a:lnTo>
                      <a:pt x="3781" y="4632"/>
                    </a:lnTo>
                    <a:cubicBezTo>
                      <a:pt x="3844" y="4584"/>
                      <a:pt x="3939" y="4561"/>
                      <a:pt x="4029" y="4561"/>
                    </a:cubicBezTo>
                    <a:cubicBezTo>
                      <a:pt x="4120" y="4561"/>
                      <a:pt x="4206" y="4584"/>
                      <a:pt x="4254" y="4632"/>
                    </a:cubicBezTo>
                    <a:lnTo>
                      <a:pt x="4726" y="5104"/>
                    </a:lnTo>
                    <a:cubicBezTo>
                      <a:pt x="4789" y="5167"/>
                      <a:pt x="4884" y="5199"/>
                      <a:pt x="4974" y="5199"/>
                    </a:cubicBezTo>
                    <a:cubicBezTo>
                      <a:pt x="5065" y="5199"/>
                      <a:pt x="5152" y="5167"/>
                      <a:pt x="5199" y="5104"/>
                    </a:cubicBezTo>
                    <a:cubicBezTo>
                      <a:pt x="5325" y="5010"/>
                      <a:pt x="5325" y="4758"/>
                      <a:pt x="5199" y="4632"/>
                    </a:cubicBezTo>
                    <a:lnTo>
                      <a:pt x="4726" y="4159"/>
                    </a:lnTo>
                    <a:cubicBezTo>
                      <a:pt x="4632" y="4065"/>
                      <a:pt x="4632" y="3813"/>
                      <a:pt x="4726" y="3687"/>
                    </a:cubicBezTo>
                    <a:lnTo>
                      <a:pt x="5482" y="2962"/>
                    </a:lnTo>
                    <a:lnTo>
                      <a:pt x="5010" y="2489"/>
                    </a:lnTo>
                    <a:lnTo>
                      <a:pt x="4789" y="2710"/>
                    </a:lnTo>
                    <a:cubicBezTo>
                      <a:pt x="4584" y="2915"/>
                      <a:pt x="4317" y="3017"/>
                      <a:pt x="4049" y="3017"/>
                    </a:cubicBezTo>
                    <a:cubicBezTo>
                      <a:pt x="3781" y="3017"/>
                      <a:pt x="3513" y="2915"/>
                      <a:pt x="3309" y="2710"/>
                    </a:cubicBezTo>
                    <a:cubicBezTo>
                      <a:pt x="2930" y="2332"/>
                      <a:pt x="2930" y="1670"/>
                      <a:pt x="3309" y="1261"/>
                    </a:cubicBezTo>
                    <a:lnTo>
                      <a:pt x="3561" y="1040"/>
                    </a:lnTo>
                    <a:lnTo>
                      <a:pt x="2584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4" name="Google Shape;10480;p74"/>
              <p:cNvSpPr/>
              <p:nvPr/>
            </p:nvSpPr>
            <p:spPr>
              <a:xfrm>
                <a:off x="5794025" y="3235950"/>
                <a:ext cx="145725" cy="133900"/>
              </a:xfrm>
              <a:custGeom>
                <a:avLst/>
                <a:gdLst/>
                <a:ahLst/>
                <a:cxnLst/>
                <a:rect l="l" t="t" r="r" b="b"/>
                <a:pathLst>
                  <a:path w="5829" h="5356" extrusionOk="0">
                    <a:moveTo>
                      <a:pt x="2926" y="0"/>
                    </a:moveTo>
                    <a:cubicBezTo>
                      <a:pt x="2662" y="0"/>
                      <a:pt x="2394" y="95"/>
                      <a:pt x="2205" y="284"/>
                    </a:cubicBezTo>
                    <a:lnTo>
                      <a:pt x="0" y="2457"/>
                    </a:lnTo>
                    <a:lnTo>
                      <a:pt x="1229" y="3686"/>
                    </a:lnTo>
                    <a:cubicBezTo>
                      <a:pt x="1323" y="3781"/>
                      <a:pt x="1323" y="4033"/>
                      <a:pt x="1229" y="4127"/>
                    </a:cubicBezTo>
                    <a:lnTo>
                      <a:pt x="725" y="4600"/>
                    </a:lnTo>
                    <a:cubicBezTo>
                      <a:pt x="630" y="4726"/>
                      <a:pt x="630" y="4978"/>
                      <a:pt x="725" y="5072"/>
                    </a:cubicBezTo>
                    <a:cubicBezTo>
                      <a:pt x="788" y="5135"/>
                      <a:pt x="882" y="5167"/>
                      <a:pt x="977" y="5167"/>
                    </a:cubicBezTo>
                    <a:cubicBezTo>
                      <a:pt x="1071" y="5167"/>
                      <a:pt x="1166" y="5135"/>
                      <a:pt x="1229" y="5072"/>
                    </a:cubicBezTo>
                    <a:lnTo>
                      <a:pt x="1701" y="4600"/>
                    </a:lnTo>
                    <a:cubicBezTo>
                      <a:pt x="1749" y="4553"/>
                      <a:pt x="1835" y="4529"/>
                      <a:pt x="1926" y="4529"/>
                    </a:cubicBezTo>
                    <a:cubicBezTo>
                      <a:pt x="2016" y="4529"/>
                      <a:pt x="2111" y="4553"/>
                      <a:pt x="2174" y="4600"/>
                    </a:cubicBezTo>
                    <a:lnTo>
                      <a:pt x="2898" y="5356"/>
                    </a:lnTo>
                    <a:lnTo>
                      <a:pt x="3371" y="4883"/>
                    </a:lnTo>
                    <a:lnTo>
                      <a:pt x="3151" y="4663"/>
                    </a:lnTo>
                    <a:cubicBezTo>
                      <a:pt x="2741" y="4253"/>
                      <a:pt x="2741" y="3592"/>
                      <a:pt x="3151" y="3214"/>
                    </a:cubicBezTo>
                    <a:cubicBezTo>
                      <a:pt x="3340" y="3009"/>
                      <a:pt x="3607" y="2906"/>
                      <a:pt x="3875" y="2906"/>
                    </a:cubicBezTo>
                    <a:cubicBezTo>
                      <a:pt x="4143" y="2906"/>
                      <a:pt x="4411" y="3009"/>
                      <a:pt x="4600" y="3214"/>
                    </a:cubicBezTo>
                    <a:lnTo>
                      <a:pt x="4852" y="3434"/>
                    </a:lnTo>
                    <a:lnTo>
                      <a:pt x="5828" y="2457"/>
                    </a:lnTo>
                    <a:lnTo>
                      <a:pt x="3623" y="284"/>
                    </a:lnTo>
                    <a:cubicBezTo>
                      <a:pt x="3450" y="95"/>
                      <a:pt x="3190" y="0"/>
                      <a:pt x="29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5" name="Google Shape;10481;p74"/>
              <p:cNvSpPr/>
              <p:nvPr/>
            </p:nvSpPr>
            <p:spPr>
              <a:xfrm>
                <a:off x="5880650" y="3309975"/>
                <a:ext cx="137075" cy="145725"/>
              </a:xfrm>
              <a:custGeom>
                <a:avLst/>
                <a:gdLst/>
                <a:ahLst/>
                <a:cxnLst/>
                <a:rect l="l" t="t" r="r" b="b"/>
                <a:pathLst>
                  <a:path w="5483" h="5829" extrusionOk="0">
                    <a:moveTo>
                      <a:pt x="2899" y="1"/>
                    </a:moveTo>
                    <a:lnTo>
                      <a:pt x="1702" y="1229"/>
                    </a:lnTo>
                    <a:cubicBezTo>
                      <a:pt x="1639" y="1292"/>
                      <a:pt x="1544" y="1324"/>
                      <a:pt x="1450" y="1324"/>
                    </a:cubicBezTo>
                    <a:cubicBezTo>
                      <a:pt x="1355" y="1324"/>
                      <a:pt x="1261" y="1292"/>
                      <a:pt x="1198" y="1229"/>
                    </a:cubicBezTo>
                    <a:lnTo>
                      <a:pt x="725" y="757"/>
                    </a:lnTo>
                    <a:cubicBezTo>
                      <a:pt x="678" y="694"/>
                      <a:pt x="591" y="662"/>
                      <a:pt x="501" y="662"/>
                    </a:cubicBezTo>
                    <a:cubicBezTo>
                      <a:pt x="410" y="662"/>
                      <a:pt x="316" y="694"/>
                      <a:pt x="253" y="757"/>
                    </a:cubicBezTo>
                    <a:cubicBezTo>
                      <a:pt x="158" y="883"/>
                      <a:pt x="158" y="1103"/>
                      <a:pt x="253" y="1229"/>
                    </a:cubicBezTo>
                    <a:lnTo>
                      <a:pt x="725" y="1702"/>
                    </a:lnTo>
                    <a:cubicBezTo>
                      <a:pt x="851" y="1828"/>
                      <a:pt x="851" y="2048"/>
                      <a:pt x="725" y="2174"/>
                    </a:cubicBezTo>
                    <a:lnTo>
                      <a:pt x="1" y="2899"/>
                    </a:lnTo>
                    <a:lnTo>
                      <a:pt x="473" y="3372"/>
                    </a:lnTo>
                    <a:lnTo>
                      <a:pt x="694" y="3151"/>
                    </a:lnTo>
                    <a:cubicBezTo>
                      <a:pt x="898" y="2946"/>
                      <a:pt x="1166" y="2844"/>
                      <a:pt x="1434" y="2844"/>
                    </a:cubicBezTo>
                    <a:cubicBezTo>
                      <a:pt x="1702" y="2844"/>
                      <a:pt x="1970" y="2946"/>
                      <a:pt x="2174" y="3151"/>
                    </a:cubicBezTo>
                    <a:cubicBezTo>
                      <a:pt x="2552" y="3529"/>
                      <a:pt x="2552" y="4222"/>
                      <a:pt x="2174" y="4600"/>
                    </a:cubicBezTo>
                    <a:lnTo>
                      <a:pt x="1922" y="4852"/>
                    </a:lnTo>
                    <a:lnTo>
                      <a:pt x="2899" y="5829"/>
                    </a:lnTo>
                    <a:lnTo>
                      <a:pt x="5073" y="3655"/>
                    </a:lnTo>
                    <a:cubicBezTo>
                      <a:pt x="5482" y="3277"/>
                      <a:pt x="5482" y="2615"/>
                      <a:pt x="5073" y="2206"/>
                    </a:cubicBezTo>
                    <a:lnTo>
                      <a:pt x="2899" y="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6" name="Google Shape;10482;p74"/>
              <p:cNvSpPr/>
              <p:nvPr/>
            </p:nvSpPr>
            <p:spPr>
              <a:xfrm>
                <a:off x="5794025" y="3396625"/>
                <a:ext cx="147300" cy="134700"/>
              </a:xfrm>
              <a:custGeom>
                <a:avLst/>
                <a:gdLst/>
                <a:ahLst/>
                <a:cxnLst/>
                <a:rect l="l" t="t" r="r" b="b"/>
                <a:pathLst>
                  <a:path w="5892" h="5388" extrusionOk="0">
                    <a:moveTo>
                      <a:pt x="2993" y="0"/>
                    </a:moveTo>
                    <a:lnTo>
                      <a:pt x="2520" y="473"/>
                    </a:lnTo>
                    <a:lnTo>
                      <a:pt x="2741" y="725"/>
                    </a:lnTo>
                    <a:cubicBezTo>
                      <a:pt x="3151" y="1103"/>
                      <a:pt x="3151" y="1764"/>
                      <a:pt x="2741" y="2174"/>
                    </a:cubicBezTo>
                    <a:cubicBezTo>
                      <a:pt x="2505" y="2363"/>
                      <a:pt x="2221" y="2457"/>
                      <a:pt x="1949" y="2457"/>
                    </a:cubicBezTo>
                    <a:cubicBezTo>
                      <a:pt x="1678" y="2457"/>
                      <a:pt x="1418" y="2363"/>
                      <a:pt x="1229" y="2174"/>
                    </a:cubicBezTo>
                    <a:lnTo>
                      <a:pt x="977" y="1922"/>
                    </a:lnTo>
                    <a:lnTo>
                      <a:pt x="0" y="2930"/>
                    </a:lnTo>
                    <a:lnTo>
                      <a:pt x="2205" y="5072"/>
                    </a:lnTo>
                    <a:cubicBezTo>
                      <a:pt x="2394" y="5293"/>
                      <a:pt x="2678" y="5387"/>
                      <a:pt x="2930" y="5387"/>
                    </a:cubicBezTo>
                    <a:cubicBezTo>
                      <a:pt x="3214" y="5387"/>
                      <a:pt x="3497" y="5293"/>
                      <a:pt x="3686" y="5072"/>
                    </a:cubicBezTo>
                    <a:lnTo>
                      <a:pt x="5891" y="2930"/>
                    </a:lnTo>
                    <a:lnTo>
                      <a:pt x="4663" y="1701"/>
                    </a:lnTo>
                    <a:cubicBezTo>
                      <a:pt x="4568" y="1575"/>
                      <a:pt x="4568" y="1355"/>
                      <a:pt x="4663" y="1229"/>
                    </a:cubicBezTo>
                    <a:lnTo>
                      <a:pt x="5167" y="756"/>
                    </a:lnTo>
                    <a:cubicBezTo>
                      <a:pt x="5261" y="630"/>
                      <a:pt x="5261" y="410"/>
                      <a:pt x="5167" y="284"/>
                    </a:cubicBezTo>
                    <a:cubicBezTo>
                      <a:pt x="5104" y="221"/>
                      <a:pt x="5009" y="189"/>
                      <a:pt x="4915" y="189"/>
                    </a:cubicBezTo>
                    <a:cubicBezTo>
                      <a:pt x="4820" y="189"/>
                      <a:pt x="4726" y="221"/>
                      <a:pt x="4663" y="284"/>
                    </a:cubicBezTo>
                    <a:lnTo>
                      <a:pt x="4190" y="756"/>
                    </a:lnTo>
                    <a:cubicBezTo>
                      <a:pt x="4143" y="819"/>
                      <a:pt x="4056" y="851"/>
                      <a:pt x="3966" y="851"/>
                    </a:cubicBezTo>
                    <a:cubicBezTo>
                      <a:pt x="3875" y="851"/>
                      <a:pt x="3781" y="819"/>
                      <a:pt x="3718" y="756"/>
                    </a:cubicBezTo>
                    <a:lnTo>
                      <a:pt x="2993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47" name="Google Shape;10101;p74"/>
            <p:cNvGrpSpPr/>
            <p:nvPr/>
          </p:nvGrpSpPr>
          <p:grpSpPr>
            <a:xfrm>
              <a:off x="11859078" y="5555346"/>
              <a:ext cx="466003" cy="432208"/>
              <a:chOff x="-62511900" y="4129100"/>
              <a:chExt cx="304050" cy="282000"/>
            </a:xfrm>
            <a:grpFill/>
          </p:grpSpPr>
          <p:sp>
            <p:nvSpPr>
              <p:cNvPr id="648" name="Google Shape;10102;p74"/>
              <p:cNvSpPr/>
              <p:nvPr/>
            </p:nvSpPr>
            <p:spPr>
              <a:xfrm>
                <a:off x="-62414225" y="4203925"/>
                <a:ext cx="206375" cy="207175"/>
              </a:xfrm>
              <a:custGeom>
                <a:avLst/>
                <a:gdLst/>
                <a:ahLst/>
                <a:cxnLst/>
                <a:rect l="l" t="t" r="r" b="b"/>
                <a:pathLst>
                  <a:path w="8255" h="8287" extrusionOk="0">
                    <a:moveTo>
                      <a:pt x="4128" y="1229"/>
                    </a:moveTo>
                    <a:cubicBezTo>
                      <a:pt x="4348" y="1229"/>
                      <a:pt x="4506" y="1418"/>
                      <a:pt x="4506" y="1670"/>
                    </a:cubicBezTo>
                    <a:lnTo>
                      <a:pt x="4506" y="1922"/>
                    </a:lnTo>
                    <a:cubicBezTo>
                      <a:pt x="4978" y="2080"/>
                      <a:pt x="5356" y="2552"/>
                      <a:pt x="5356" y="3119"/>
                    </a:cubicBezTo>
                    <a:cubicBezTo>
                      <a:pt x="5356" y="3340"/>
                      <a:pt x="5136" y="3498"/>
                      <a:pt x="4947" y="3498"/>
                    </a:cubicBezTo>
                    <a:cubicBezTo>
                      <a:pt x="4726" y="3498"/>
                      <a:pt x="4506" y="3308"/>
                      <a:pt x="4506" y="3119"/>
                    </a:cubicBezTo>
                    <a:cubicBezTo>
                      <a:pt x="4506" y="2867"/>
                      <a:pt x="4317" y="2710"/>
                      <a:pt x="4128" y="2710"/>
                    </a:cubicBezTo>
                    <a:cubicBezTo>
                      <a:pt x="3939" y="2710"/>
                      <a:pt x="3687" y="2930"/>
                      <a:pt x="3687" y="3119"/>
                    </a:cubicBezTo>
                    <a:cubicBezTo>
                      <a:pt x="3718" y="3340"/>
                      <a:pt x="4033" y="3592"/>
                      <a:pt x="4411" y="3813"/>
                    </a:cubicBezTo>
                    <a:cubicBezTo>
                      <a:pt x="4821" y="4128"/>
                      <a:pt x="5388" y="4537"/>
                      <a:pt x="5388" y="5199"/>
                    </a:cubicBezTo>
                    <a:cubicBezTo>
                      <a:pt x="5388" y="5766"/>
                      <a:pt x="5041" y="6175"/>
                      <a:pt x="4569" y="6396"/>
                    </a:cubicBezTo>
                    <a:lnTo>
                      <a:pt x="4569" y="6648"/>
                    </a:lnTo>
                    <a:cubicBezTo>
                      <a:pt x="4569" y="6900"/>
                      <a:pt x="4348" y="7089"/>
                      <a:pt x="4159" y="7089"/>
                    </a:cubicBezTo>
                    <a:cubicBezTo>
                      <a:pt x="3970" y="7089"/>
                      <a:pt x="3718" y="6900"/>
                      <a:pt x="3718" y="6648"/>
                    </a:cubicBezTo>
                    <a:lnTo>
                      <a:pt x="3718" y="6396"/>
                    </a:lnTo>
                    <a:cubicBezTo>
                      <a:pt x="3245" y="6238"/>
                      <a:pt x="2899" y="5766"/>
                      <a:pt x="2899" y="5199"/>
                    </a:cubicBezTo>
                    <a:cubicBezTo>
                      <a:pt x="2899" y="4978"/>
                      <a:pt x="3088" y="4821"/>
                      <a:pt x="3308" y="4821"/>
                    </a:cubicBezTo>
                    <a:cubicBezTo>
                      <a:pt x="3498" y="4821"/>
                      <a:pt x="3687" y="5010"/>
                      <a:pt x="3687" y="5199"/>
                    </a:cubicBezTo>
                    <a:cubicBezTo>
                      <a:pt x="3687" y="5451"/>
                      <a:pt x="3876" y="5608"/>
                      <a:pt x="4128" y="5608"/>
                    </a:cubicBezTo>
                    <a:cubicBezTo>
                      <a:pt x="4348" y="5608"/>
                      <a:pt x="4506" y="5388"/>
                      <a:pt x="4506" y="5199"/>
                    </a:cubicBezTo>
                    <a:cubicBezTo>
                      <a:pt x="4506" y="4978"/>
                      <a:pt x="4191" y="4726"/>
                      <a:pt x="3844" y="4506"/>
                    </a:cubicBezTo>
                    <a:cubicBezTo>
                      <a:pt x="3403" y="4191"/>
                      <a:pt x="2867" y="3781"/>
                      <a:pt x="2867" y="3119"/>
                    </a:cubicBezTo>
                    <a:cubicBezTo>
                      <a:pt x="2867" y="2552"/>
                      <a:pt x="3214" y="2143"/>
                      <a:pt x="3687" y="1922"/>
                    </a:cubicBezTo>
                    <a:lnTo>
                      <a:pt x="3687" y="1670"/>
                    </a:lnTo>
                    <a:cubicBezTo>
                      <a:pt x="3687" y="1418"/>
                      <a:pt x="3876" y="1229"/>
                      <a:pt x="4128" y="1229"/>
                    </a:cubicBezTo>
                    <a:close/>
                    <a:moveTo>
                      <a:pt x="4128" y="0"/>
                    </a:moveTo>
                    <a:cubicBezTo>
                      <a:pt x="1828" y="0"/>
                      <a:pt x="0" y="1859"/>
                      <a:pt x="0" y="4128"/>
                    </a:cubicBezTo>
                    <a:cubicBezTo>
                      <a:pt x="0" y="6427"/>
                      <a:pt x="1828" y="8286"/>
                      <a:pt x="4128" y="8286"/>
                    </a:cubicBezTo>
                    <a:cubicBezTo>
                      <a:pt x="6396" y="8286"/>
                      <a:pt x="8255" y="6427"/>
                      <a:pt x="8255" y="4128"/>
                    </a:cubicBezTo>
                    <a:cubicBezTo>
                      <a:pt x="8255" y="1859"/>
                      <a:pt x="6396" y="0"/>
                      <a:pt x="4128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49" name="Google Shape;10103;p74"/>
              <p:cNvSpPr/>
              <p:nvPr/>
            </p:nvSpPr>
            <p:spPr>
              <a:xfrm>
                <a:off x="-62511100" y="4129100"/>
                <a:ext cx="159900" cy="74850"/>
              </a:xfrm>
              <a:custGeom>
                <a:avLst/>
                <a:gdLst/>
                <a:ahLst/>
                <a:cxnLst/>
                <a:rect l="l" t="t" r="r" b="b"/>
                <a:pathLst>
                  <a:path w="6396" h="2994" extrusionOk="0">
                    <a:moveTo>
                      <a:pt x="3214" y="1"/>
                    </a:moveTo>
                    <a:cubicBezTo>
                      <a:pt x="1450" y="1"/>
                      <a:pt x="0" y="662"/>
                      <a:pt x="0" y="1513"/>
                    </a:cubicBezTo>
                    <a:cubicBezTo>
                      <a:pt x="0" y="2332"/>
                      <a:pt x="1450" y="2993"/>
                      <a:pt x="3214" y="2993"/>
                    </a:cubicBezTo>
                    <a:cubicBezTo>
                      <a:pt x="4947" y="2993"/>
                      <a:pt x="6396" y="2332"/>
                      <a:pt x="6396" y="1513"/>
                    </a:cubicBezTo>
                    <a:cubicBezTo>
                      <a:pt x="6396" y="662"/>
                      <a:pt x="4947" y="1"/>
                      <a:pt x="321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0" name="Google Shape;10104;p74"/>
              <p:cNvSpPr/>
              <p:nvPr/>
            </p:nvSpPr>
            <p:spPr>
              <a:xfrm>
                <a:off x="-62511100" y="4207075"/>
                <a:ext cx="110275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411" h="2395" extrusionOk="0">
                    <a:moveTo>
                      <a:pt x="0" y="0"/>
                    </a:moveTo>
                    <a:lnTo>
                      <a:pt x="0" y="1135"/>
                    </a:lnTo>
                    <a:cubicBezTo>
                      <a:pt x="0" y="1450"/>
                      <a:pt x="347" y="1765"/>
                      <a:pt x="882" y="2017"/>
                    </a:cubicBezTo>
                    <a:cubicBezTo>
                      <a:pt x="1355" y="2237"/>
                      <a:pt x="2332" y="2395"/>
                      <a:pt x="3151" y="2395"/>
                    </a:cubicBezTo>
                    <a:lnTo>
                      <a:pt x="3308" y="2395"/>
                    </a:lnTo>
                    <a:cubicBezTo>
                      <a:pt x="3560" y="1733"/>
                      <a:pt x="3907" y="1135"/>
                      <a:pt x="4411" y="631"/>
                    </a:cubicBezTo>
                    <a:lnTo>
                      <a:pt x="4411" y="631"/>
                    </a:lnTo>
                    <a:cubicBezTo>
                      <a:pt x="4033" y="694"/>
                      <a:pt x="3623" y="757"/>
                      <a:pt x="3182" y="757"/>
                    </a:cubicBezTo>
                    <a:cubicBezTo>
                      <a:pt x="2363" y="757"/>
                      <a:pt x="1261" y="599"/>
                      <a:pt x="567" y="316"/>
                    </a:cubicBezTo>
                    <a:cubicBezTo>
                      <a:pt x="347" y="221"/>
                      <a:pt x="158" y="127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1" name="Google Shape;10105;p74"/>
              <p:cNvSpPr/>
              <p:nvPr/>
            </p:nvSpPr>
            <p:spPr>
              <a:xfrm>
                <a:off x="-62511100" y="4329950"/>
                <a:ext cx="106350" cy="59875"/>
              </a:xfrm>
              <a:custGeom>
                <a:avLst/>
                <a:gdLst/>
                <a:ahLst/>
                <a:cxnLst/>
                <a:rect l="l" t="t" r="r" b="b"/>
                <a:pathLst>
                  <a:path w="4254" h="2395" extrusionOk="0">
                    <a:moveTo>
                      <a:pt x="0" y="0"/>
                    </a:moveTo>
                    <a:lnTo>
                      <a:pt x="0" y="1197"/>
                    </a:lnTo>
                    <a:cubicBezTo>
                      <a:pt x="0" y="1701"/>
                      <a:pt x="1355" y="2395"/>
                      <a:pt x="3182" y="2395"/>
                    </a:cubicBezTo>
                    <a:cubicBezTo>
                      <a:pt x="3560" y="2395"/>
                      <a:pt x="3907" y="2363"/>
                      <a:pt x="4254" y="2332"/>
                    </a:cubicBezTo>
                    <a:cubicBezTo>
                      <a:pt x="3875" y="1859"/>
                      <a:pt x="3560" y="1355"/>
                      <a:pt x="3340" y="756"/>
                    </a:cubicBezTo>
                    <a:lnTo>
                      <a:pt x="3182" y="756"/>
                    </a:lnTo>
                    <a:cubicBezTo>
                      <a:pt x="2363" y="756"/>
                      <a:pt x="1261" y="599"/>
                      <a:pt x="567" y="315"/>
                    </a:cubicBezTo>
                    <a:cubicBezTo>
                      <a:pt x="347" y="252"/>
                      <a:pt x="158" y="126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2" name="Google Shape;10106;p74"/>
              <p:cNvSpPr/>
              <p:nvPr/>
            </p:nvSpPr>
            <p:spPr>
              <a:xfrm>
                <a:off x="-62511900" y="4268500"/>
                <a:ext cx="78000" cy="60675"/>
              </a:xfrm>
              <a:custGeom>
                <a:avLst/>
                <a:gdLst/>
                <a:ahLst/>
                <a:cxnLst/>
                <a:rect l="l" t="t" r="r" b="b"/>
                <a:pathLst>
                  <a:path w="3120" h="2427" extrusionOk="0">
                    <a:moveTo>
                      <a:pt x="1" y="1"/>
                    </a:moveTo>
                    <a:lnTo>
                      <a:pt x="1" y="1167"/>
                    </a:lnTo>
                    <a:lnTo>
                      <a:pt x="32" y="1167"/>
                    </a:lnTo>
                    <a:cubicBezTo>
                      <a:pt x="32" y="1482"/>
                      <a:pt x="379" y="1797"/>
                      <a:pt x="914" y="2017"/>
                    </a:cubicBezTo>
                    <a:cubicBezTo>
                      <a:pt x="1387" y="2238"/>
                      <a:pt x="2332" y="2395"/>
                      <a:pt x="3120" y="2427"/>
                    </a:cubicBezTo>
                    <a:cubicBezTo>
                      <a:pt x="3057" y="2143"/>
                      <a:pt x="3025" y="1860"/>
                      <a:pt x="3025" y="1608"/>
                    </a:cubicBezTo>
                    <a:cubicBezTo>
                      <a:pt x="3025" y="1324"/>
                      <a:pt x="3088" y="1041"/>
                      <a:pt x="3120" y="757"/>
                    </a:cubicBezTo>
                    <a:cubicBezTo>
                      <a:pt x="2332" y="757"/>
                      <a:pt x="1230" y="599"/>
                      <a:pt x="536" y="316"/>
                    </a:cubicBezTo>
                    <a:cubicBezTo>
                      <a:pt x="347" y="253"/>
                      <a:pt x="158" y="127"/>
                      <a:pt x="1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  <p:grpSp>
          <p:nvGrpSpPr>
            <p:cNvPr id="657" name="Google Shape;10125;p74"/>
            <p:cNvGrpSpPr/>
            <p:nvPr/>
          </p:nvGrpSpPr>
          <p:grpSpPr>
            <a:xfrm>
              <a:off x="10823979" y="1752179"/>
              <a:ext cx="633089" cy="634693"/>
              <a:chOff x="-64044600" y="3360375"/>
              <a:chExt cx="315850" cy="316650"/>
            </a:xfrm>
            <a:grpFill/>
          </p:grpSpPr>
          <p:sp>
            <p:nvSpPr>
              <p:cNvPr id="658" name="Google Shape;10126;p74"/>
              <p:cNvSpPr/>
              <p:nvPr/>
            </p:nvSpPr>
            <p:spPr>
              <a:xfrm>
                <a:off x="-63980025" y="3532875"/>
                <a:ext cx="185900" cy="144150"/>
              </a:xfrm>
              <a:custGeom>
                <a:avLst/>
                <a:gdLst/>
                <a:ahLst/>
                <a:cxnLst/>
                <a:rect l="l" t="t" r="r" b="b"/>
                <a:pathLst>
                  <a:path w="7436" h="5766" extrusionOk="0">
                    <a:moveTo>
                      <a:pt x="410" y="0"/>
                    </a:moveTo>
                    <a:cubicBezTo>
                      <a:pt x="158" y="0"/>
                      <a:pt x="1" y="189"/>
                      <a:pt x="1" y="410"/>
                    </a:cubicBezTo>
                    <a:cubicBezTo>
                      <a:pt x="1" y="662"/>
                      <a:pt x="190" y="820"/>
                      <a:pt x="410" y="820"/>
                    </a:cubicBezTo>
                    <a:lnTo>
                      <a:pt x="883" y="820"/>
                    </a:lnTo>
                    <a:lnTo>
                      <a:pt x="1670" y="5419"/>
                    </a:lnTo>
                    <a:cubicBezTo>
                      <a:pt x="1702" y="5608"/>
                      <a:pt x="1859" y="5766"/>
                      <a:pt x="2048" y="5766"/>
                    </a:cubicBezTo>
                    <a:lnTo>
                      <a:pt x="5356" y="5766"/>
                    </a:lnTo>
                    <a:cubicBezTo>
                      <a:pt x="5545" y="5766"/>
                      <a:pt x="5766" y="5608"/>
                      <a:pt x="5766" y="5419"/>
                    </a:cubicBezTo>
                    <a:lnTo>
                      <a:pt x="6554" y="820"/>
                    </a:lnTo>
                    <a:lnTo>
                      <a:pt x="7026" y="820"/>
                    </a:lnTo>
                    <a:cubicBezTo>
                      <a:pt x="7247" y="820"/>
                      <a:pt x="7404" y="630"/>
                      <a:pt x="7404" y="410"/>
                    </a:cubicBezTo>
                    <a:cubicBezTo>
                      <a:pt x="7436" y="189"/>
                      <a:pt x="7247" y="0"/>
                      <a:pt x="7026" y="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59" name="Google Shape;10127;p74"/>
              <p:cNvSpPr/>
              <p:nvPr/>
            </p:nvSpPr>
            <p:spPr>
              <a:xfrm>
                <a:off x="-64044600" y="3360375"/>
                <a:ext cx="315850" cy="152825"/>
              </a:xfrm>
              <a:custGeom>
                <a:avLst/>
                <a:gdLst/>
                <a:ahLst/>
                <a:cxnLst/>
                <a:rect l="l" t="t" r="r" b="b"/>
                <a:pathLst>
                  <a:path w="12634" h="6113" extrusionOk="0">
                    <a:moveTo>
                      <a:pt x="378" y="1"/>
                    </a:moveTo>
                    <a:cubicBezTo>
                      <a:pt x="158" y="1"/>
                      <a:pt x="0" y="190"/>
                      <a:pt x="0" y="442"/>
                    </a:cubicBezTo>
                    <a:lnTo>
                      <a:pt x="0" y="5672"/>
                    </a:lnTo>
                    <a:cubicBezTo>
                      <a:pt x="0" y="5892"/>
                      <a:pt x="189" y="6113"/>
                      <a:pt x="378" y="6113"/>
                    </a:cubicBezTo>
                    <a:lnTo>
                      <a:pt x="3088" y="6113"/>
                    </a:lnTo>
                    <a:cubicBezTo>
                      <a:pt x="3245" y="5514"/>
                      <a:pt x="3560" y="4947"/>
                      <a:pt x="4001" y="4569"/>
                    </a:cubicBezTo>
                    <a:cubicBezTo>
                      <a:pt x="3875" y="4285"/>
                      <a:pt x="3812" y="3970"/>
                      <a:pt x="3812" y="3624"/>
                    </a:cubicBezTo>
                    <a:cubicBezTo>
                      <a:pt x="3812" y="2238"/>
                      <a:pt x="4915" y="1135"/>
                      <a:pt x="6301" y="1135"/>
                    </a:cubicBezTo>
                    <a:cubicBezTo>
                      <a:pt x="7656" y="1135"/>
                      <a:pt x="8759" y="2238"/>
                      <a:pt x="8759" y="3624"/>
                    </a:cubicBezTo>
                    <a:cubicBezTo>
                      <a:pt x="8759" y="3939"/>
                      <a:pt x="8696" y="4254"/>
                      <a:pt x="8570" y="4569"/>
                    </a:cubicBezTo>
                    <a:cubicBezTo>
                      <a:pt x="9011" y="5010"/>
                      <a:pt x="9326" y="5514"/>
                      <a:pt x="9483" y="6113"/>
                    </a:cubicBezTo>
                    <a:lnTo>
                      <a:pt x="12193" y="6113"/>
                    </a:lnTo>
                    <a:cubicBezTo>
                      <a:pt x="12445" y="6113"/>
                      <a:pt x="12602" y="5892"/>
                      <a:pt x="12602" y="5672"/>
                    </a:cubicBezTo>
                    <a:lnTo>
                      <a:pt x="12602" y="442"/>
                    </a:lnTo>
                    <a:cubicBezTo>
                      <a:pt x="12634" y="190"/>
                      <a:pt x="12445" y="1"/>
                      <a:pt x="1222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  <p:sp>
            <p:nvSpPr>
              <p:cNvPr id="660" name="Google Shape;10128;p74"/>
              <p:cNvSpPr/>
              <p:nvPr/>
            </p:nvSpPr>
            <p:spPr>
              <a:xfrm>
                <a:off x="-63945375" y="3408425"/>
                <a:ext cx="117375" cy="103200"/>
              </a:xfrm>
              <a:custGeom>
                <a:avLst/>
                <a:gdLst/>
                <a:ahLst/>
                <a:cxnLst/>
                <a:rect l="l" t="t" r="r" b="b"/>
                <a:pathLst>
                  <a:path w="4695" h="4128" extrusionOk="0">
                    <a:moveTo>
                      <a:pt x="2364" y="1"/>
                    </a:moveTo>
                    <a:cubicBezTo>
                      <a:pt x="1450" y="1"/>
                      <a:pt x="694" y="757"/>
                      <a:pt x="694" y="1670"/>
                    </a:cubicBezTo>
                    <a:cubicBezTo>
                      <a:pt x="694" y="2080"/>
                      <a:pt x="851" y="2489"/>
                      <a:pt x="1167" y="2805"/>
                    </a:cubicBezTo>
                    <a:cubicBezTo>
                      <a:pt x="599" y="3120"/>
                      <a:pt x="190" y="3592"/>
                      <a:pt x="1" y="4128"/>
                    </a:cubicBezTo>
                    <a:lnTo>
                      <a:pt x="4695" y="4128"/>
                    </a:lnTo>
                    <a:cubicBezTo>
                      <a:pt x="4475" y="3561"/>
                      <a:pt x="4065" y="3088"/>
                      <a:pt x="3529" y="2805"/>
                    </a:cubicBezTo>
                    <a:cubicBezTo>
                      <a:pt x="3813" y="2489"/>
                      <a:pt x="4002" y="2080"/>
                      <a:pt x="4002" y="1670"/>
                    </a:cubicBezTo>
                    <a:cubicBezTo>
                      <a:pt x="4002" y="757"/>
                      <a:pt x="3277" y="1"/>
                      <a:pt x="2364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68569" tIns="68569" rIns="68569" bIns="68569" anchor="ctr" anchorCtr="0">
                <a:noAutofit/>
              </a:bodyPr>
              <a:lstStyle/>
              <a:p>
                <a:endParaRPr sz="105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537623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230386" y="124702"/>
            <a:ext cx="8679898" cy="543185"/>
          </a:xfrm>
        </p:spPr>
        <p:txBody>
          <a:bodyPr/>
          <a:lstStyle/>
          <a:p>
            <a:r>
              <a:rPr lang="en-US" sz="4800" dirty="0">
                <a:solidFill>
                  <a:srgbClr val="000000"/>
                </a:solidFill>
              </a:rPr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6295509" y="3369518"/>
            <a:ext cx="187282" cy="583229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6773768" y="3436854"/>
            <a:ext cx="449288" cy="44855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8190367" y="3486042"/>
            <a:ext cx="433895" cy="350185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8234289" y="4387110"/>
            <a:ext cx="498092" cy="36502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3138976" y="3416941"/>
            <a:ext cx="488381" cy="488381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5003404" y="4227352"/>
            <a:ext cx="411494" cy="529157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5631481" y="4355127"/>
            <a:ext cx="431039" cy="426524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3847655" y="4275685"/>
            <a:ext cx="296552" cy="428429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6265996" y="4307386"/>
            <a:ext cx="386912" cy="428429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7561147" y="4333710"/>
            <a:ext cx="423999" cy="43472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3746681" y="3514832"/>
            <a:ext cx="521466" cy="353213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3288876" y="4161204"/>
            <a:ext cx="268285" cy="657390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6820425" y="4333709"/>
            <a:ext cx="491581" cy="38865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05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4424338" y="4314273"/>
            <a:ext cx="404708" cy="408089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7514032" y="3429336"/>
            <a:ext cx="385358" cy="463593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68580" tIns="34290" rIns="68580" bIns="3429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1050"/>
          </a:p>
        </p:txBody>
      </p:sp>
      <p:grpSp>
        <p:nvGrpSpPr>
          <p:cNvPr id="116" name="Google Shape;6783;p88"/>
          <p:cNvGrpSpPr/>
          <p:nvPr/>
        </p:nvGrpSpPr>
        <p:grpSpPr>
          <a:xfrm>
            <a:off x="8211049" y="926483"/>
            <a:ext cx="425141" cy="424850"/>
            <a:chOff x="-34004625" y="3585850"/>
            <a:chExt cx="292225" cy="292025"/>
          </a:xfrm>
          <a:solidFill>
            <a:srgbClr val="F7C42B"/>
          </a:solidFill>
        </p:grpSpPr>
        <p:sp>
          <p:nvSpPr>
            <p:cNvPr id="117" name="Google Shape;6784;p88"/>
            <p:cNvSpPr/>
            <p:nvPr/>
          </p:nvSpPr>
          <p:spPr>
            <a:xfrm>
              <a:off x="-33832150" y="3585850"/>
              <a:ext cx="103200" cy="154200"/>
            </a:xfrm>
            <a:custGeom>
              <a:avLst/>
              <a:gdLst/>
              <a:ahLst/>
              <a:cxnLst/>
              <a:rect l="l" t="t" r="r" b="b"/>
              <a:pathLst>
                <a:path w="4128" h="6168" extrusionOk="0">
                  <a:moveTo>
                    <a:pt x="2426" y="1"/>
                  </a:moveTo>
                  <a:cubicBezTo>
                    <a:pt x="2286" y="1"/>
                    <a:pt x="2136" y="77"/>
                    <a:pt x="2112" y="244"/>
                  </a:cubicBezTo>
                  <a:lnTo>
                    <a:pt x="64" y="5064"/>
                  </a:lnTo>
                  <a:cubicBezTo>
                    <a:pt x="1" y="5222"/>
                    <a:pt x="64" y="5474"/>
                    <a:pt x="253" y="5506"/>
                  </a:cubicBezTo>
                  <a:cubicBezTo>
                    <a:pt x="295" y="5531"/>
                    <a:pt x="342" y="5543"/>
                    <a:pt x="389" y="5543"/>
                  </a:cubicBezTo>
                  <a:cubicBezTo>
                    <a:pt x="517" y="5543"/>
                    <a:pt x="648" y="5455"/>
                    <a:pt x="694" y="5317"/>
                  </a:cubicBezTo>
                  <a:lnTo>
                    <a:pt x="1261" y="4025"/>
                  </a:lnTo>
                  <a:cubicBezTo>
                    <a:pt x="1419" y="4088"/>
                    <a:pt x="1576" y="4119"/>
                    <a:pt x="1765" y="4119"/>
                  </a:cubicBezTo>
                  <a:cubicBezTo>
                    <a:pt x="1891" y="4119"/>
                    <a:pt x="1986" y="4088"/>
                    <a:pt x="2112" y="4056"/>
                  </a:cubicBezTo>
                  <a:lnTo>
                    <a:pt x="2112" y="4844"/>
                  </a:lnTo>
                  <a:cubicBezTo>
                    <a:pt x="1450" y="4970"/>
                    <a:pt x="946" y="5506"/>
                    <a:pt x="789" y="6167"/>
                  </a:cubicBezTo>
                  <a:lnTo>
                    <a:pt x="4128" y="6167"/>
                  </a:lnTo>
                  <a:cubicBezTo>
                    <a:pt x="4002" y="5506"/>
                    <a:pt x="3466" y="5001"/>
                    <a:pt x="2773" y="4844"/>
                  </a:cubicBezTo>
                  <a:lnTo>
                    <a:pt x="2773" y="3143"/>
                  </a:lnTo>
                  <a:cubicBezTo>
                    <a:pt x="2773" y="2670"/>
                    <a:pt x="2458" y="2324"/>
                    <a:pt x="2080" y="2166"/>
                  </a:cubicBezTo>
                  <a:lnTo>
                    <a:pt x="2773" y="496"/>
                  </a:lnTo>
                  <a:cubicBezTo>
                    <a:pt x="2773" y="307"/>
                    <a:pt x="2710" y="118"/>
                    <a:pt x="2553" y="24"/>
                  </a:cubicBezTo>
                  <a:cubicBezTo>
                    <a:pt x="2515" y="8"/>
                    <a:pt x="2471" y="1"/>
                    <a:pt x="24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8" name="Google Shape;6785;p88"/>
            <p:cNvSpPr/>
            <p:nvPr/>
          </p:nvSpPr>
          <p:spPr>
            <a:xfrm>
              <a:off x="-34004625" y="3690400"/>
              <a:ext cx="155175" cy="187475"/>
            </a:xfrm>
            <a:custGeom>
              <a:avLst/>
              <a:gdLst/>
              <a:ahLst/>
              <a:cxnLst/>
              <a:rect l="l" t="t" r="r" b="b"/>
              <a:pathLst>
                <a:path w="6207" h="7499" extrusionOk="0">
                  <a:moveTo>
                    <a:pt x="693" y="0"/>
                  </a:moveTo>
                  <a:cubicBezTo>
                    <a:pt x="315" y="0"/>
                    <a:pt x="0" y="315"/>
                    <a:pt x="0" y="662"/>
                  </a:cubicBezTo>
                  <a:lnTo>
                    <a:pt x="0" y="6490"/>
                  </a:lnTo>
                  <a:cubicBezTo>
                    <a:pt x="32" y="7026"/>
                    <a:pt x="504" y="7498"/>
                    <a:pt x="1103" y="7498"/>
                  </a:cubicBezTo>
                  <a:lnTo>
                    <a:pt x="6207" y="7498"/>
                  </a:lnTo>
                  <a:lnTo>
                    <a:pt x="6207" y="5797"/>
                  </a:lnTo>
                  <a:cubicBezTo>
                    <a:pt x="6207" y="5608"/>
                    <a:pt x="6049" y="5451"/>
                    <a:pt x="5860" y="5451"/>
                  </a:cubicBezTo>
                  <a:lnTo>
                    <a:pt x="1765" y="5451"/>
                  </a:lnTo>
                  <a:cubicBezTo>
                    <a:pt x="1576" y="5451"/>
                    <a:pt x="1418" y="5293"/>
                    <a:pt x="1418" y="5104"/>
                  </a:cubicBezTo>
                  <a:lnTo>
                    <a:pt x="1418" y="662"/>
                  </a:lnTo>
                  <a:cubicBezTo>
                    <a:pt x="1418" y="252"/>
                    <a:pt x="1103" y="0"/>
                    <a:pt x="69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19" name="Google Shape;6786;p88"/>
            <p:cNvSpPr/>
            <p:nvPr/>
          </p:nvSpPr>
          <p:spPr>
            <a:xfrm>
              <a:off x="-33936100" y="3621075"/>
              <a:ext cx="51200" cy="51225"/>
            </a:xfrm>
            <a:custGeom>
              <a:avLst/>
              <a:gdLst/>
              <a:ahLst/>
              <a:cxnLst/>
              <a:rect l="l" t="t" r="r" b="b"/>
              <a:pathLst>
                <a:path w="2048" h="2049" extrusionOk="0">
                  <a:moveTo>
                    <a:pt x="1040" y="1"/>
                  </a:moveTo>
                  <a:cubicBezTo>
                    <a:pt x="473" y="1"/>
                    <a:pt x="0" y="473"/>
                    <a:pt x="0" y="1041"/>
                  </a:cubicBezTo>
                  <a:cubicBezTo>
                    <a:pt x="0" y="1576"/>
                    <a:pt x="473" y="2049"/>
                    <a:pt x="1040" y="2049"/>
                  </a:cubicBezTo>
                  <a:cubicBezTo>
                    <a:pt x="1576" y="2049"/>
                    <a:pt x="2048" y="1576"/>
                    <a:pt x="2048" y="1041"/>
                  </a:cubicBezTo>
                  <a:cubicBezTo>
                    <a:pt x="2048" y="473"/>
                    <a:pt x="1607" y="1"/>
                    <a:pt x="104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0" name="Google Shape;6787;p88"/>
            <p:cNvSpPr/>
            <p:nvPr/>
          </p:nvSpPr>
          <p:spPr>
            <a:xfrm>
              <a:off x="-33952650" y="3690125"/>
              <a:ext cx="155975" cy="186950"/>
            </a:xfrm>
            <a:custGeom>
              <a:avLst/>
              <a:gdLst/>
              <a:ahLst/>
              <a:cxnLst/>
              <a:rect l="l" t="t" r="r" b="b"/>
              <a:pathLst>
                <a:path w="6239" h="7478" extrusionOk="0">
                  <a:moveTo>
                    <a:pt x="1641" y="1"/>
                  </a:moveTo>
                  <a:cubicBezTo>
                    <a:pt x="1242" y="1"/>
                    <a:pt x="819" y="205"/>
                    <a:pt x="568" y="484"/>
                  </a:cubicBezTo>
                  <a:cubicBezTo>
                    <a:pt x="190" y="799"/>
                    <a:pt x="1" y="1209"/>
                    <a:pt x="1" y="1681"/>
                  </a:cubicBezTo>
                  <a:lnTo>
                    <a:pt x="1" y="4769"/>
                  </a:lnTo>
                  <a:lnTo>
                    <a:pt x="2679" y="4769"/>
                  </a:lnTo>
                  <a:cubicBezTo>
                    <a:pt x="2521" y="4359"/>
                    <a:pt x="2175" y="4107"/>
                    <a:pt x="1702" y="4107"/>
                  </a:cubicBezTo>
                  <a:lnTo>
                    <a:pt x="1040" y="4107"/>
                  </a:lnTo>
                  <a:cubicBezTo>
                    <a:pt x="820" y="4107"/>
                    <a:pt x="662" y="3949"/>
                    <a:pt x="662" y="3729"/>
                  </a:cubicBezTo>
                  <a:lnTo>
                    <a:pt x="662" y="2374"/>
                  </a:lnTo>
                  <a:cubicBezTo>
                    <a:pt x="662" y="2154"/>
                    <a:pt x="820" y="1996"/>
                    <a:pt x="1040" y="1996"/>
                  </a:cubicBezTo>
                  <a:cubicBezTo>
                    <a:pt x="1229" y="1996"/>
                    <a:pt x="1387" y="2154"/>
                    <a:pt x="1387" y="2374"/>
                  </a:cubicBezTo>
                  <a:lnTo>
                    <a:pt x="1387" y="3382"/>
                  </a:lnTo>
                  <a:lnTo>
                    <a:pt x="1733" y="3382"/>
                  </a:lnTo>
                  <a:cubicBezTo>
                    <a:pt x="2553" y="3382"/>
                    <a:pt x="3277" y="3981"/>
                    <a:pt x="3435" y="4769"/>
                  </a:cubicBezTo>
                  <a:lnTo>
                    <a:pt x="3813" y="4769"/>
                  </a:lnTo>
                  <a:cubicBezTo>
                    <a:pt x="4380" y="4769"/>
                    <a:pt x="4852" y="5241"/>
                    <a:pt x="4852" y="5777"/>
                  </a:cubicBezTo>
                  <a:lnTo>
                    <a:pt x="4852" y="7478"/>
                  </a:lnTo>
                  <a:lnTo>
                    <a:pt x="6239" y="7478"/>
                  </a:lnTo>
                  <a:lnTo>
                    <a:pt x="6239" y="5084"/>
                  </a:lnTo>
                  <a:cubicBezTo>
                    <a:pt x="6176" y="4580"/>
                    <a:pt x="5703" y="4107"/>
                    <a:pt x="5168" y="4107"/>
                  </a:cubicBezTo>
                  <a:lnTo>
                    <a:pt x="3781" y="4107"/>
                  </a:lnTo>
                  <a:cubicBezTo>
                    <a:pt x="3592" y="4107"/>
                    <a:pt x="3435" y="3949"/>
                    <a:pt x="3435" y="3729"/>
                  </a:cubicBezTo>
                  <a:lnTo>
                    <a:pt x="3435" y="1807"/>
                  </a:lnTo>
                  <a:cubicBezTo>
                    <a:pt x="3435" y="862"/>
                    <a:pt x="2710" y="43"/>
                    <a:pt x="1796" y="11"/>
                  </a:cubicBezTo>
                  <a:cubicBezTo>
                    <a:pt x="1745" y="4"/>
                    <a:pt x="1694" y="1"/>
                    <a:pt x="16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21" name="Google Shape;6788;p88"/>
            <p:cNvSpPr/>
            <p:nvPr/>
          </p:nvSpPr>
          <p:spPr>
            <a:xfrm>
              <a:off x="-33849475" y="3758125"/>
              <a:ext cx="137075" cy="33100"/>
            </a:xfrm>
            <a:custGeom>
              <a:avLst/>
              <a:gdLst/>
              <a:ahLst/>
              <a:cxnLst/>
              <a:rect l="l" t="t" r="r" b="b"/>
              <a:pathLst>
                <a:path w="5483" h="1324" extrusionOk="0">
                  <a:moveTo>
                    <a:pt x="1" y="1"/>
                  </a:moveTo>
                  <a:lnTo>
                    <a:pt x="1" y="662"/>
                  </a:lnTo>
                  <a:lnTo>
                    <a:pt x="1041" y="662"/>
                  </a:lnTo>
                  <a:cubicBezTo>
                    <a:pt x="1576" y="662"/>
                    <a:pt x="2080" y="946"/>
                    <a:pt x="2395" y="1324"/>
                  </a:cubicBezTo>
                  <a:lnTo>
                    <a:pt x="5136" y="1324"/>
                  </a:lnTo>
                  <a:cubicBezTo>
                    <a:pt x="5325" y="1324"/>
                    <a:pt x="5483" y="1166"/>
                    <a:pt x="5483" y="977"/>
                  </a:cubicBezTo>
                  <a:lnTo>
                    <a:pt x="5483" y="316"/>
                  </a:lnTo>
                  <a:cubicBezTo>
                    <a:pt x="5483" y="158"/>
                    <a:pt x="5325" y="1"/>
                    <a:pt x="51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33" name="Google Shape;6800;p88"/>
          <p:cNvGrpSpPr/>
          <p:nvPr/>
        </p:nvGrpSpPr>
        <p:grpSpPr>
          <a:xfrm>
            <a:off x="7495164" y="1728545"/>
            <a:ext cx="414065" cy="412966"/>
            <a:chOff x="-30345325" y="3184750"/>
            <a:chExt cx="292225" cy="291450"/>
          </a:xfrm>
          <a:solidFill>
            <a:srgbClr val="F7C42B"/>
          </a:solidFill>
        </p:grpSpPr>
        <p:sp>
          <p:nvSpPr>
            <p:cNvPr id="134" name="Google Shape;6801;p88"/>
            <p:cNvSpPr/>
            <p:nvPr/>
          </p:nvSpPr>
          <p:spPr>
            <a:xfrm>
              <a:off x="-30328000" y="3184750"/>
              <a:ext cx="258375" cy="120950"/>
            </a:xfrm>
            <a:custGeom>
              <a:avLst/>
              <a:gdLst/>
              <a:ahLst/>
              <a:cxnLst/>
              <a:rect l="l" t="t" r="r" b="b"/>
              <a:pathLst>
                <a:path w="10335" h="4838" extrusionOk="0">
                  <a:moveTo>
                    <a:pt x="1040" y="0"/>
                  </a:moveTo>
                  <a:cubicBezTo>
                    <a:pt x="473" y="0"/>
                    <a:pt x="1" y="473"/>
                    <a:pt x="1" y="1071"/>
                  </a:cubicBezTo>
                  <a:lnTo>
                    <a:pt x="1" y="2458"/>
                  </a:lnTo>
                  <a:cubicBezTo>
                    <a:pt x="1" y="2993"/>
                    <a:pt x="473" y="3466"/>
                    <a:pt x="1040" y="3466"/>
                  </a:cubicBezTo>
                  <a:lnTo>
                    <a:pt x="2048" y="3466"/>
                  </a:lnTo>
                  <a:lnTo>
                    <a:pt x="2048" y="4505"/>
                  </a:lnTo>
                  <a:cubicBezTo>
                    <a:pt x="2048" y="4663"/>
                    <a:pt x="2143" y="4757"/>
                    <a:pt x="2269" y="4820"/>
                  </a:cubicBezTo>
                  <a:cubicBezTo>
                    <a:pt x="2300" y="4831"/>
                    <a:pt x="2339" y="4838"/>
                    <a:pt x="2380" y="4838"/>
                  </a:cubicBezTo>
                  <a:cubicBezTo>
                    <a:pt x="2461" y="4838"/>
                    <a:pt x="2552" y="4810"/>
                    <a:pt x="2615" y="4726"/>
                  </a:cubicBezTo>
                  <a:lnTo>
                    <a:pt x="3876" y="3466"/>
                  </a:lnTo>
                  <a:lnTo>
                    <a:pt x="6365" y="3466"/>
                  </a:lnTo>
                  <a:lnTo>
                    <a:pt x="7625" y="4726"/>
                  </a:lnTo>
                  <a:cubicBezTo>
                    <a:pt x="7688" y="4810"/>
                    <a:pt x="7765" y="4838"/>
                    <a:pt x="7846" y="4838"/>
                  </a:cubicBezTo>
                  <a:cubicBezTo>
                    <a:pt x="7887" y="4838"/>
                    <a:pt x="7929" y="4831"/>
                    <a:pt x="7971" y="4820"/>
                  </a:cubicBezTo>
                  <a:cubicBezTo>
                    <a:pt x="8097" y="4789"/>
                    <a:pt x="8160" y="4631"/>
                    <a:pt x="8160" y="4505"/>
                  </a:cubicBezTo>
                  <a:lnTo>
                    <a:pt x="8160" y="3466"/>
                  </a:lnTo>
                  <a:lnTo>
                    <a:pt x="9231" y="3466"/>
                  </a:lnTo>
                  <a:cubicBezTo>
                    <a:pt x="9862" y="3466"/>
                    <a:pt x="10334" y="2993"/>
                    <a:pt x="10334" y="2458"/>
                  </a:cubicBezTo>
                  <a:lnTo>
                    <a:pt x="10334" y="1071"/>
                  </a:lnTo>
                  <a:cubicBezTo>
                    <a:pt x="10334" y="536"/>
                    <a:pt x="9862" y="0"/>
                    <a:pt x="929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5" name="Google Shape;6802;p88"/>
            <p:cNvSpPr/>
            <p:nvPr/>
          </p:nvSpPr>
          <p:spPr>
            <a:xfrm>
              <a:off x="-30310675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599" y="1"/>
                    <a:pt x="1" y="631"/>
                    <a:pt x="1" y="1387"/>
                  </a:cubicBezTo>
                  <a:cubicBezTo>
                    <a:pt x="1" y="2143"/>
                    <a:pt x="599" y="2773"/>
                    <a:pt x="1387" y="2773"/>
                  </a:cubicBezTo>
                  <a:cubicBezTo>
                    <a:pt x="2143" y="2773"/>
                    <a:pt x="2742" y="2143"/>
                    <a:pt x="2742" y="1387"/>
                  </a:cubicBezTo>
                  <a:cubicBezTo>
                    <a:pt x="2742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6" name="Google Shape;6803;p88"/>
            <p:cNvSpPr/>
            <p:nvPr/>
          </p:nvSpPr>
          <p:spPr>
            <a:xfrm>
              <a:off x="-30345325" y="3408425"/>
              <a:ext cx="137075" cy="67775"/>
            </a:xfrm>
            <a:custGeom>
              <a:avLst/>
              <a:gdLst/>
              <a:ahLst/>
              <a:cxnLst/>
              <a:rect l="l" t="t" r="r" b="b"/>
              <a:pathLst>
                <a:path w="5483" h="2711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32"/>
                  </a:cubicBezTo>
                  <a:cubicBezTo>
                    <a:pt x="0" y="2521"/>
                    <a:pt x="158" y="2710"/>
                    <a:pt x="378" y="2710"/>
                  </a:cubicBezTo>
                  <a:lnTo>
                    <a:pt x="5104" y="2710"/>
                  </a:lnTo>
                  <a:cubicBezTo>
                    <a:pt x="5325" y="2710"/>
                    <a:pt x="5482" y="2521"/>
                    <a:pt x="5482" y="2332"/>
                  </a:cubicBezTo>
                  <a:cubicBezTo>
                    <a:pt x="5262" y="977"/>
                    <a:pt x="4128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7" name="Google Shape;6804;p88"/>
            <p:cNvSpPr/>
            <p:nvPr/>
          </p:nvSpPr>
          <p:spPr>
            <a:xfrm>
              <a:off x="-30156300" y="3322575"/>
              <a:ext cx="68550" cy="69350"/>
            </a:xfrm>
            <a:custGeom>
              <a:avLst/>
              <a:gdLst/>
              <a:ahLst/>
              <a:cxnLst/>
              <a:rect l="l" t="t" r="r" b="b"/>
              <a:pathLst>
                <a:path w="2742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43"/>
                    <a:pt x="631" y="2773"/>
                    <a:pt x="1387" y="2773"/>
                  </a:cubicBezTo>
                  <a:cubicBezTo>
                    <a:pt x="2111" y="2773"/>
                    <a:pt x="2742" y="2143"/>
                    <a:pt x="2742" y="1387"/>
                  </a:cubicBezTo>
                  <a:cubicBezTo>
                    <a:pt x="2742" y="631"/>
                    <a:pt x="2111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38" name="Google Shape;6805;p88"/>
            <p:cNvSpPr/>
            <p:nvPr/>
          </p:nvSpPr>
          <p:spPr>
            <a:xfrm>
              <a:off x="-30190950" y="3408425"/>
              <a:ext cx="137850" cy="67775"/>
            </a:xfrm>
            <a:custGeom>
              <a:avLst/>
              <a:gdLst/>
              <a:ahLst/>
              <a:cxnLst/>
              <a:rect l="l" t="t" r="r" b="b"/>
              <a:pathLst>
                <a:path w="5514" h="2711" extrusionOk="0">
                  <a:moveTo>
                    <a:pt x="2773" y="1"/>
                  </a:moveTo>
                  <a:cubicBezTo>
                    <a:pt x="1387" y="1"/>
                    <a:pt x="252" y="1040"/>
                    <a:pt x="32" y="2332"/>
                  </a:cubicBezTo>
                  <a:cubicBezTo>
                    <a:pt x="0" y="2521"/>
                    <a:pt x="158" y="2710"/>
                    <a:pt x="410" y="2710"/>
                  </a:cubicBezTo>
                  <a:lnTo>
                    <a:pt x="5167" y="2710"/>
                  </a:lnTo>
                  <a:cubicBezTo>
                    <a:pt x="5356" y="2710"/>
                    <a:pt x="5514" y="2521"/>
                    <a:pt x="5514" y="2332"/>
                  </a:cubicBezTo>
                  <a:cubicBezTo>
                    <a:pt x="5293" y="977"/>
                    <a:pt x="4128" y="1"/>
                    <a:pt x="277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199" name="Google Shape;6866;p88"/>
          <p:cNvGrpSpPr/>
          <p:nvPr/>
        </p:nvGrpSpPr>
        <p:grpSpPr>
          <a:xfrm>
            <a:off x="4435183" y="3483023"/>
            <a:ext cx="381641" cy="422300"/>
            <a:chOff x="-30354000" y="3569100"/>
            <a:chExt cx="292250" cy="292225"/>
          </a:xfrm>
          <a:solidFill>
            <a:srgbClr val="F7C42B"/>
          </a:solidFill>
        </p:grpSpPr>
        <p:sp>
          <p:nvSpPr>
            <p:cNvPr id="200" name="Google Shape;6867;p88"/>
            <p:cNvSpPr/>
            <p:nvPr/>
          </p:nvSpPr>
          <p:spPr>
            <a:xfrm>
              <a:off x="-30354000" y="3604550"/>
              <a:ext cx="137875" cy="256000"/>
            </a:xfrm>
            <a:custGeom>
              <a:avLst/>
              <a:gdLst/>
              <a:ahLst/>
              <a:cxnLst/>
              <a:rect l="l" t="t" r="r" b="b"/>
              <a:pathLst>
                <a:path w="5515" h="10240" extrusionOk="0">
                  <a:moveTo>
                    <a:pt x="662" y="0"/>
                  </a:moveTo>
                  <a:cubicBezTo>
                    <a:pt x="284" y="0"/>
                    <a:pt x="1" y="315"/>
                    <a:pt x="1" y="662"/>
                  </a:cubicBezTo>
                  <a:lnTo>
                    <a:pt x="1" y="4411"/>
                  </a:lnTo>
                  <a:cubicBezTo>
                    <a:pt x="1" y="4632"/>
                    <a:pt x="64" y="4884"/>
                    <a:pt x="190" y="5073"/>
                  </a:cubicBezTo>
                  <a:lnTo>
                    <a:pt x="1639" y="7467"/>
                  </a:lnTo>
                  <a:cubicBezTo>
                    <a:pt x="1891" y="7877"/>
                    <a:pt x="2049" y="8097"/>
                    <a:pt x="2049" y="8538"/>
                  </a:cubicBezTo>
                  <a:lnTo>
                    <a:pt x="2049" y="9861"/>
                  </a:lnTo>
                  <a:cubicBezTo>
                    <a:pt x="2049" y="10082"/>
                    <a:pt x="2206" y="10239"/>
                    <a:pt x="2395" y="10239"/>
                  </a:cubicBezTo>
                  <a:lnTo>
                    <a:pt x="5514" y="10239"/>
                  </a:lnTo>
                  <a:lnTo>
                    <a:pt x="5514" y="6364"/>
                  </a:lnTo>
                  <a:cubicBezTo>
                    <a:pt x="5514" y="5986"/>
                    <a:pt x="5357" y="5671"/>
                    <a:pt x="5168" y="5419"/>
                  </a:cubicBezTo>
                  <a:cubicBezTo>
                    <a:pt x="5167" y="5420"/>
                    <a:pt x="5165" y="5421"/>
                    <a:pt x="5163" y="5421"/>
                  </a:cubicBezTo>
                  <a:cubicBezTo>
                    <a:pt x="5042" y="5421"/>
                    <a:pt x="3214" y="3623"/>
                    <a:pt x="3183" y="3592"/>
                  </a:cubicBezTo>
                  <a:cubicBezTo>
                    <a:pt x="3041" y="3432"/>
                    <a:pt x="2828" y="3332"/>
                    <a:pt x="2613" y="3332"/>
                  </a:cubicBezTo>
                  <a:cubicBezTo>
                    <a:pt x="2448" y="3332"/>
                    <a:pt x="2280" y="3392"/>
                    <a:pt x="2143" y="3529"/>
                  </a:cubicBezTo>
                  <a:cubicBezTo>
                    <a:pt x="1891" y="3812"/>
                    <a:pt x="1923" y="4285"/>
                    <a:pt x="2112" y="4442"/>
                  </a:cubicBezTo>
                  <a:lnTo>
                    <a:pt x="3970" y="6301"/>
                  </a:lnTo>
                  <a:cubicBezTo>
                    <a:pt x="4097" y="6427"/>
                    <a:pt x="4097" y="6648"/>
                    <a:pt x="3970" y="6774"/>
                  </a:cubicBezTo>
                  <a:cubicBezTo>
                    <a:pt x="3907" y="6821"/>
                    <a:pt x="3821" y="6845"/>
                    <a:pt x="3734" y="6845"/>
                  </a:cubicBezTo>
                  <a:cubicBezTo>
                    <a:pt x="3648" y="6845"/>
                    <a:pt x="3561" y="6821"/>
                    <a:pt x="3498" y="6774"/>
                  </a:cubicBezTo>
                  <a:lnTo>
                    <a:pt x="1639" y="4915"/>
                  </a:lnTo>
                  <a:cubicBezTo>
                    <a:pt x="1450" y="4726"/>
                    <a:pt x="1324" y="4442"/>
                    <a:pt x="1324" y="4190"/>
                  </a:cubicBezTo>
                  <a:lnTo>
                    <a:pt x="1324" y="662"/>
                  </a:lnTo>
                  <a:cubicBezTo>
                    <a:pt x="1324" y="252"/>
                    <a:pt x="1009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1" name="Google Shape;6868;p88"/>
            <p:cNvSpPr/>
            <p:nvPr/>
          </p:nvSpPr>
          <p:spPr>
            <a:xfrm>
              <a:off x="-30198825" y="3604550"/>
              <a:ext cx="137075" cy="256775"/>
            </a:xfrm>
            <a:custGeom>
              <a:avLst/>
              <a:gdLst/>
              <a:ahLst/>
              <a:cxnLst/>
              <a:rect l="l" t="t" r="r" b="b"/>
              <a:pathLst>
                <a:path w="5483" h="10271" extrusionOk="0">
                  <a:moveTo>
                    <a:pt x="4758" y="0"/>
                  </a:moveTo>
                  <a:cubicBezTo>
                    <a:pt x="4380" y="0"/>
                    <a:pt x="4096" y="315"/>
                    <a:pt x="4096" y="662"/>
                  </a:cubicBezTo>
                  <a:lnTo>
                    <a:pt x="4096" y="4190"/>
                  </a:lnTo>
                  <a:cubicBezTo>
                    <a:pt x="4096" y="4474"/>
                    <a:pt x="3970" y="4758"/>
                    <a:pt x="3781" y="4915"/>
                  </a:cubicBezTo>
                  <a:lnTo>
                    <a:pt x="1922" y="6774"/>
                  </a:lnTo>
                  <a:cubicBezTo>
                    <a:pt x="1875" y="6821"/>
                    <a:pt x="1788" y="6845"/>
                    <a:pt x="1698" y="6845"/>
                  </a:cubicBezTo>
                  <a:cubicBezTo>
                    <a:pt x="1607" y="6845"/>
                    <a:pt x="1513" y="6821"/>
                    <a:pt x="1450" y="6774"/>
                  </a:cubicBezTo>
                  <a:cubicBezTo>
                    <a:pt x="1355" y="6648"/>
                    <a:pt x="1355" y="6427"/>
                    <a:pt x="1450" y="6301"/>
                  </a:cubicBezTo>
                  <a:lnTo>
                    <a:pt x="3308" y="4442"/>
                  </a:lnTo>
                  <a:cubicBezTo>
                    <a:pt x="3497" y="4285"/>
                    <a:pt x="3560" y="3812"/>
                    <a:pt x="3277" y="3529"/>
                  </a:cubicBezTo>
                  <a:cubicBezTo>
                    <a:pt x="3140" y="3392"/>
                    <a:pt x="2972" y="3332"/>
                    <a:pt x="2807" y="3332"/>
                  </a:cubicBezTo>
                  <a:cubicBezTo>
                    <a:pt x="2592" y="3332"/>
                    <a:pt x="2379" y="3432"/>
                    <a:pt x="2237" y="3592"/>
                  </a:cubicBezTo>
                  <a:cubicBezTo>
                    <a:pt x="2237" y="3592"/>
                    <a:pt x="347" y="5419"/>
                    <a:pt x="347" y="5482"/>
                  </a:cubicBezTo>
                  <a:cubicBezTo>
                    <a:pt x="158" y="5671"/>
                    <a:pt x="0" y="6018"/>
                    <a:pt x="0" y="6427"/>
                  </a:cubicBezTo>
                  <a:lnTo>
                    <a:pt x="0" y="8129"/>
                  </a:lnTo>
                  <a:lnTo>
                    <a:pt x="0" y="8412"/>
                  </a:lnTo>
                  <a:lnTo>
                    <a:pt x="0" y="10271"/>
                  </a:lnTo>
                  <a:lnTo>
                    <a:pt x="3088" y="10271"/>
                  </a:lnTo>
                  <a:cubicBezTo>
                    <a:pt x="3277" y="10271"/>
                    <a:pt x="3434" y="10113"/>
                    <a:pt x="3434" y="9924"/>
                  </a:cubicBezTo>
                  <a:lnTo>
                    <a:pt x="3434" y="8570"/>
                  </a:lnTo>
                  <a:cubicBezTo>
                    <a:pt x="3434" y="8129"/>
                    <a:pt x="3623" y="7908"/>
                    <a:pt x="3812" y="7530"/>
                  </a:cubicBezTo>
                  <a:lnTo>
                    <a:pt x="5293" y="5104"/>
                  </a:lnTo>
                  <a:cubicBezTo>
                    <a:pt x="5388" y="4915"/>
                    <a:pt x="5482" y="4663"/>
                    <a:pt x="5482" y="4411"/>
                  </a:cubicBezTo>
                  <a:lnTo>
                    <a:pt x="5482" y="662"/>
                  </a:lnTo>
                  <a:cubicBezTo>
                    <a:pt x="5451" y="284"/>
                    <a:pt x="5136" y="0"/>
                    <a:pt x="47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2" name="Google Shape;6869;p88"/>
            <p:cNvSpPr/>
            <p:nvPr/>
          </p:nvSpPr>
          <p:spPr>
            <a:xfrm>
              <a:off x="-30139750" y="3636850"/>
              <a:ext cx="26000" cy="37825"/>
            </a:xfrm>
            <a:custGeom>
              <a:avLst/>
              <a:gdLst/>
              <a:ahLst/>
              <a:cxnLst/>
              <a:rect l="l" t="t" r="r" b="b"/>
              <a:pathLst>
                <a:path w="1040" h="1513" extrusionOk="0">
                  <a:moveTo>
                    <a:pt x="504" y="0"/>
                  </a:moveTo>
                  <a:cubicBezTo>
                    <a:pt x="252" y="32"/>
                    <a:pt x="0" y="284"/>
                    <a:pt x="0" y="567"/>
                  </a:cubicBezTo>
                  <a:lnTo>
                    <a:pt x="0" y="1418"/>
                  </a:lnTo>
                  <a:cubicBezTo>
                    <a:pt x="126" y="1386"/>
                    <a:pt x="252" y="1355"/>
                    <a:pt x="410" y="1355"/>
                  </a:cubicBezTo>
                  <a:cubicBezTo>
                    <a:pt x="630" y="1355"/>
                    <a:pt x="819" y="1386"/>
                    <a:pt x="1040" y="1512"/>
                  </a:cubicBezTo>
                  <a:lnTo>
                    <a:pt x="1040" y="504"/>
                  </a:lnTo>
                  <a:cubicBezTo>
                    <a:pt x="1040" y="252"/>
                    <a:pt x="788" y="0"/>
                    <a:pt x="5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3" name="Google Shape;6870;p88"/>
            <p:cNvSpPr/>
            <p:nvPr/>
          </p:nvSpPr>
          <p:spPr>
            <a:xfrm>
              <a:off x="-30302800" y="3638950"/>
              <a:ext cx="25225" cy="36500"/>
            </a:xfrm>
            <a:custGeom>
              <a:avLst/>
              <a:gdLst/>
              <a:ahLst/>
              <a:cxnLst/>
              <a:rect l="l" t="t" r="r" b="b"/>
              <a:pathLst>
                <a:path w="1009" h="1460" extrusionOk="0">
                  <a:moveTo>
                    <a:pt x="418" y="1"/>
                  </a:moveTo>
                  <a:cubicBezTo>
                    <a:pt x="177" y="1"/>
                    <a:pt x="1" y="229"/>
                    <a:pt x="1" y="483"/>
                  </a:cubicBezTo>
                  <a:lnTo>
                    <a:pt x="1" y="1460"/>
                  </a:lnTo>
                  <a:cubicBezTo>
                    <a:pt x="190" y="1334"/>
                    <a:pt x="379" y="1302"/>
                    <a:pt x="631" y="1302"/>
                  </a:cubicBezTo>
                  <a:cubicBezTo>
                    <a:pt x="725" y="1302"/>
                    <a:pt x="883" y="1334"/>
                    <a:pt x="1009" y="1365"/>
                  </a:cubicBezTo>
                  <a:lnTo>
                    <a:pt x="1009" y="515"/>
                  </a:lnTo>
                  <a:cubicBezTo>
                    <a:pt x="1009" y="231"/>
                    <a:pt x="788" y="11"/>
                    <a:pt x="505" y="11"/>
                  </a:cubicBezTo>
                  <a:cubicBezTo>
                    <a:pt x="475" y="4"/>
                    <a:pt x="446" y="1"/>
                    <a:pt x="41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4" name="Google Shape;6871;p88"/>
            <p:cNvSpPr/>
            <p:nvPr/>
          </p:nvSpPr>
          <p:spPr>
            <a:xfrm>
              <a:off x="-30242925" y="3569100"/>
              <a:ext cx="68525" cy="68550"/>
            </a:xfrm>
            <a:custGeom>
              <a:avLst/>
              <a:gdLst/>
              <a:ahLst/>
              <a:cxnLst/>
              <a:rect l="l" t="t" r="r" b="b"/>
              <a:pathLst>
                <a:path w="2741" h="2742" extrusionOk="0">
                  <a:moveTo>
                    <a:pt x="1386" y="1"/>
                  </a:moveTo>
                  <a:cubicBezTo>
                    <a:pt x="630" y="1"/>
                    <a:pt x="0" y="631"/>
                    <a:pt x="0" y="1387"/>
                  </a:cubicBezTo>
                  <a:cubicBezTo>
                    <a:pt x="0" y="2174"/>
                    <a:pt x="630" y="2742"/>
                    <a:pt x="1386" y="2742"/>
                  </a:cubicBezTo>
                  <a:cubicBezTo>
                    <a:pt x="2111" y="2742"/>
                    <a:pt x="2741" y="2111"/>
                    <a:pt x="2741" y="1387"/>
                  </a:cubicBezTo>
                  <a:cubicBezTo>
                    <a:pt x="2741" y="631"/>
                    <a:pt x="2111" y="1"/>
                    <a:pt x="138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05" name="Google Shape;6872;p88"/>
            <p:cNvSpPr/>
            <p:nvPr/>
          </p:nvSpPr>
          <p:spPr>
            <a:xfrm>
              <a:off x="-30262625" y="3654950"/>
              <a:ext cx="107925" cy="68550"/>
            </a:xfrm>
            <a:custGeom>
              <a:avLst/>
              <a:gdLst/>
              <a:ahLst/>
              <a:cxnLst/>
              <a:rect l="l" t="t" r="r" b="b"/>
              <a:pathLst>
                <a:path w="4317" h="2742" extrusionOk="0">
                  <a:moveTo>
                    <a:pt x="2174" y="1"/>
                  </a:moveTo>
                  <a:cubicBezTo>
                    <a:pt x="1292" y="1"/>
                    <a:pt x="505" y="379"/>
                    <a:pt x="0" y="1040"/>
                  </a:cubicBezTo>
                  <a:lnTo>
                    <a:pt x="32" y="1103"/>
                  </a:lnTo>
                  <a:cubicBezTo>
                    <a:pt x="946" y="1985"/>
                    <a:pt x="1450" y="2458"/>
                    <a:pt x="1702" y="2742"/>
                  </a:cubicBezTo>
                  <a:lnTo>
                    <a:pt x="2647" y="2742"/>
                  </a:lnTo>
                  <a:lnTo>
                    <a:pt x="4254" y="1135"/>
                  </a:lnTo>
                  <a:lnTo>
                    <a:pt x="4317" y="1040"/>
                  </a:lnTo>
                  <a:cubicBezTo>
                    <a:pt x="3813" y="410"/>
                    <a:pt x="3025" y="1"/>
                    <a:pt x="217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0" name="Google Shape;6957;p88"/>
          <p:cNvGrpSpPr/>
          <p:nvPr/>
        </p:nvGrpSpPr>
        <p:grpSpPr>
          <a:xfrm>
            <a:off x="3730946" y="986055"/>
            <a:ext cx="373566" cy="372830"/>
            <a:chOff x="-31094350" y="3194000"/>
            <a:chExt cx="292225" cy="291650"/>
          </a:xfrm>
          <a:solidFill>
            <a:srgbClr val="F7C42B"/>
          </a:solidFill>
        </p:grpSpPr>
        <p:sp>
          <p:nvSpPr>
            <p:cNvPr id="291" name="Google Shape;6958;p88"/>
            <p:cNvSpPr/>
            <p:nvPr/>
          </p:nvSpPr>
          <p:spPr>
            <a:xfrm>
              <a:off x="-31033700" y="3194000"/>
              <a:ext cx="103200" cy="34100"/>
            </a:xfrm>
            <a:custGeom>
              <a:avLst/>
              <a:gdLst/>
              <a:ahLst/>
              <a:cxnLst/>
              <a:rect l="l" t="t" r="r" b="b"/>
              <a:pathLst>
                <a:path w="4128" h="1364" extrusionOk="0">
                  <a:moveTo>
                    <a:pt x="645" y="0"/>
                  </a:moveTo>
                  <a:cubicBezTo>
                    <a:pt x="263" y="0"/>
                    <a:pt x="0" y="296"/>
                    <a:pt x="0" y="670"/>
                  </a:cubicBezTo>
                  <a:lnTo>
                    <a:pt x="0" y="1016"/>
                  </a:lnTo>
                  <a:cubicBezTo>
                    <a:pt x="0" y="1205"/>
                    <a:pt x="158" y="1363"/>
                    <a:pt x="347" y="1363"/>
                  </a:cubicBezTo>
                  <a:lnTo>
                    <a:pt x="3781" y="1363"/>
                  </a:lnTo>
                  <a:cubicBezTo>
                    <a:pt x="3970" y="1363"/>
                    <a:pt x="4127" y="1205"/>
                    <a:pt x="4127" y="1016"/>
                  </a:cubicBezTo>
                  <a:lnTo>
                    <a:pt x="4127" y="670"/>
                  </a:lnTo>
                  <a:cubicBezTo>
                    <a:pt x="4127" y="260"/>
                    <a:pt x="3812" y="8"/>
                    <a:pt x="3466" y="8"/>
                  </a:cubicBezTo>
                  <a:lnTo>
                    <a:pt x="756" y="8"/>
                  </a:lnTo>
                  <a:cubicBezTo>
                    <a:pt x="718" y="3"/>
                    <a:pt x="681" y="0"/>
                    <a:pt x="64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2" name="Google Shape;6959;p88"/>
            <p:cNvSpPr/>
            <p:nvPr/>
          </p:nvSpPr>
          <p:spPr>
            <a:xfrm>
              <a:off x="-31042375" y="3346200"/>
              <a:ext cx="16550" cy="18150"/>
            </a:xfrm>
            <a:custGeom>
              <a:avLst/>
              <a:gdLst/>
              <a:ahLst/>
              <a:cxnLst/>
              <a:rect l="l" t="t" r="r" b="b"/>
              <a:pathLst>
                <a:path w="662" h="726" extrusionOk="0">
                  <a:moveTo>
                    <a:pt x="1" y="1"/>
                  </a:moveTo>
                  <a:lnTo>
                    <a:pt x="1" y="725"/>
                  </a:lnTo>
                  <a:lnTo>
                    <a:pt x="662" y="725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3" name="Google Shape;6960;p88"/>
            <p:cNvSpPr/>
            <p:nvPr/>
          </p:nvSpPr>
          <p:spPr>
            <a:xfrm>
              <a:off x="-31042375" y="3278475"/>
              <a:ext cx="16550" cy="16550"/>
            </a:xfrm>
            <a:custGeom>
              <a:avLst/>
              <a:gdLst/>
              <a:ahLst/>
              <a:cxnLst/>
              <a:rect l="l" t="t" r="r" b="b"/>
              <a:pathLst>
                <a:path w="662" h="662" extrusionOk="0">
                  <a:moveTo>
                    <a:pt x="1" y="0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4" name="Google Shape;6961;p88"/>
            <p:cNvSpPr/>
            <p:nvPr/>
          </p:nvSpPr>
          <p:spPr>
            <a:xfrm>
              <a:off x="-31042375" y="3416300"/>
              <a:ext cx="16550" cy="16575"/>
            </a:xfrm>
            <a:custGeom>
              <a:avLst/>
              <a:gdLst/>
              <a:ahLst/>
              <a:cxnLst/>
              <a:rect l="l" t="t" r="r" b="b"/>
              <a:pathLst>
                <a:path w="662" h="663" extrusionOk="0">
                  <a:moveTo>
                    <a:pt x="1" y="1"/>
                  </a:moveTo>
                  <a:lnTo>
                    <a:pt x="1" y="662"/>
                  </a:lnTo>
                  <a:lnTo>
                    <a:pt x="662" y="662"/>
                  </a:lnTo>
                  <a:lnTo>
                    <a:pt x="6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5" name="Google Shape;6962;p88"/>
            <p:cNvSpPr/>
            <p:nvPr/>
          </p:nvSpPr>
          <p:spPr>
            <a:xfrm>
              <a:off x="-31094350" y="3210725"/>
              <a:ext cx="222900" cy="274925"/>
            </a:xfrm>
            <a:custGeom>
              <a:avLst/>
              <a:gdLst/>
              <a:ahLst/>
              <a:cxnLst/>
              <a:rect l="l" t="t" r="r" b="b"/>
              <a:pathLst>
                <a:path w="8916" h="10997" extrusionOk="0">
                  <a:moveTo>
                    <a:pt x="7183" y="2049"/>
                  </a:moveTo>
                  <a:cubicBezTo>
                    <a:pt x="7404" y="2049"/>
                    <a:pt x="7561" y="2206"/>
                    <a:pt x="7561" y="2395"/>
                  </a:cubicBezTo>
                  <a:cubicBezTo>
                    <a:pt x="7561" y="2584"/>
                    <a:pt x="7404" y="2742"/>
                    <a:pt x="7183" y="2742"/>
                  </a:cubicBezTo>
                  <a:lnTo>
                    <a:pt x="4474" y="2742"/>
                  </a:lnTo>
                  <a:cubicBezTo>
                    <a:pt x="4285" y="2742"/>
                    <a:pt x="4127" y="2584"/>
                    <a:pt x="4127" y="2395"/>
                  </a:cubicBezTo>
                  <a:cubicBezTo>
                    <a:pt x="4127" y="2206"/>
                    <a:pt x="4285" y="2049"/>
                    <a:pt x="4474" y="2049"/>
                  </a:cubicBezTo>
                  <a:close/>
                  <a:moveTo>
                    <a:pt x="3151" y="2017"/>
                  </a:moveTo>
                  <a:cubicBezTo>
                    <a:pt x="3340" y="2017"/>
                    <a:pt x="3497" y="2175"/>
                    <a:pt x="3497" y="2364"/>
                  </a:cubicBezTo>
                  <a:lnTo>
                    <a:pt x="3497" y="3750"/>
                  </a:lnTo>
                  <a:cubicBezTo>
                    <a:pt x="3497" y="3939"/>
                    <a:pt x="3340" y="4097"/>
                    <a:pt x="3151" y="4097"/>
                  </a:cubicBezTo>
                  <a:lnTo>
                    <a:pt x="1764" y="4097"/>
                  </a:lnTo>
                  <a:cubicBezTo>
                    <a:pt x="1575" y="4097"/>
                    <a:pt x="1418" y="3939"/>
                    <a:pt x="1418" y="3750"/>
                  </a:cubicBezTo>
                  <a:lnTo>
                    <a:pt x="1418" y="2364"/>
                  </a:lnTo>
                  <a:cubicBezTo>
                    <a:pt x="1418" y="2175"/>
                    <a:pt x="1575" y="2017"/>
                    <a:pt x="1764" y="2017"/>
                  </a:cubicBezTo>
                  <a:close/>
                  <a:moveTo>
                    <a:pt x="5860" y="3372"/>
                  </a:moveTo>
                  <a:cubicBezTo>
                    <a:pt x="6049" y="3372"/>
                    <a:pt x="6207" y="3529"/>
                    <a:pt x="6207" y="3750"/>
                  </a:cubicBezTo>
                  <a:cubicBezTo>
                    <a:pt x="6207" y="3939"/>
                    <a:pt x="6049" y="4097"/>
                    <a:pt x="5860" y="4097"/>
                  </a:cubicBezTo>
                  <a:lnTo>
                    <a:pt x="4474" y="4097"/>
                  </a:lnTo>
                  <a:cubicBezTo>
                    <a:pt x="4285" y="4097"/>
                    <a:pt x="4127" y="3939"/>
                    <a:pt x="4127" y="3750"/>
                  </a:cubicBezTo>
                  <a:cubicBezTo>
                    <a:pt x="4127" y="3529"/>
                    <a:pt x="4285" y="3372"/>
                    <a:pt x="4474" y="3372"/>
                  </a:cubicBezTo>
                  <a:close/>
                  <a:moveTo>
                    <a:pt x="7183" y="4758"/>
                  </a:moveTo>
                  <a:cubicBezTo>
                    <a:pt x="7404" y="4758"/>
                    <a:pt x="7561" y="4916"/>
                    <a:pt x="7561" y="5105"/>
                  </a:cubicBezTo>
                  <a:cubicBezTo>
                    <a:pt x="7561" y="5325"/>
                    <a:pt x="7404" y="5483"/>
                    <a:pt x="7183" y="5483"/>
                  </a:cubicBezTo>
                  <a:lnTo>
                    <a:pt x="4474" y="5483"/>
                  </a:lnTo>
                  <a:cubicBezTo>
                    <a:pt x="4285" y="5483"/>
                    <a:pt x="4127" y="5325"/>
                    <a:pt x="4127" y="5105"/>
                  </a:cubicBezTo>
                  <a:cubicBezTo>
                    <a:pt x="4127" y="4916"/>
                    <a:pt x="4285" y="4758"/>
                    <a:pt x="4474" y="4758"/>
                  </a:cubicBezTo>
                  <a:close/>
                  <a:moveTo>
                    <a:pt x="3151" y="4758"/>
                  </a:moveTo>
                  <a:cubicBezTo>
                    <a:pt x="3340" y="4758"/>
                    <a:pt x="3497" y="4916"/>
                    <a:pt x="3497" y="5105"/>
                  </a:cubicBezTo>
                  <a:lnTo>
                    <a:pt x="3497" y="6491"/>
                  </a:lnTo>
                  <a:cubicBezTo>
                    <a:pt x="3497" y="6680"/>
                    <a:pt x="3340" y="6837"/>
                    <a:pt x="3151" y="6837"/>
                  </a:cubicBezTo>
                  <a:lnTo>
                    <a:pt x="1764" y="6837"/>
                  </a:lnTo>
                  <a:cubicBezTo>
                    <a:pt x="1575" y="6837"/>
                    <a:pt x="1418" y="6680"/>
                    <a:pt x="1418" y="6491"/>
                  </a:cubicBezTo>
                  <a:lnTo>
                    <a:pt x="1418" y="5105"/>
                  </a:lnTo>
                  <a:cubicBezTo>
                    <a:pt x="1418" y="4916"/>
                    <a:pt x="1575" y="4758"/>
                    <a:pt x="1764" y="4758"/>
                  </a:cubicBezTo>
                  <a:close/>
                  <a:moveTo>
                    <a:pt x="5860" y="6144"/>
                  </a:moveTo>
                  <a:cubicBezTo>
                    <a:pt x="6049" y="6144"/>
                    <a:pt x="6207" y="6302"/>
                    <a:pt x="6207" y="6491"/>
                  </a:cubicBezTo>
                  <a:cubicBezTo>
                    <a:pt x="6207" y="6680"/>
                    <a:pt x="6049" y="6837"/>
                    <a:pt x="5860" y="6837"/>
                  </a:cubicBezTo>
                  <a:lnTo>
                    <a:pt x="4474" y="6837"/>
                  </a:lnTo>
                  <a:cubicBezTo>
                    <a:pt x="4285" y="6837"/>
                    <a:pt x="4127" y="6680"/>
                    <a:pt x="4127" y="6491"/>
                  </a:cubicBezTo>
                  <a:cubicBezTo>
                    <a:pt x="4127" y="6302"/>
                    <a:pt x="4285" y="6144"/>
                    <a:pt x="4474" y="6144"/>
                  </a:cubicBezTo>
                  <a:close/>
                  <a:moveTo>
                    <a:pt x="7183" y="7562"/>
                  </a:moveTo>
                  <a:cubicBezTo>
                    <a:pt x="7404" y="7562"/>
                    <a:pt x="7561" y="7720"/>
                    <a:pt x="7561" y="7909"/>
                  </a:cubicBezTo>
                  <a:cubicBezTo>
                    <a:pt x="7561" y="8098"/>
                    <a:pt x="7404" y="8255"/>
                    <a:pt x="7183" y="8255"/>
                  </a:cubicBezTo>
                  <a:lnTo>
                    <a:pt x="4474" y="8255"/>
                  </a:lnTo>
                  <a:cubicBezTo>
                    <a:pt x="4285" y="8255"/>
                    <a:pt x="4127" y="8098"/>
                    <a:pt x="4127" y="7909"/>
                  </a:cubicBezTo>
                  <a:cubicBezTo>
                    <a:pt x="4127" y="7720"/>
                    <a:pt x="4285" y="7562"/>
                    <a:pt x="4474" y="7562"/>
                  </a:cubicBezTo>
                  <a:close/>
                  <a:moveTo>
                    <a:pt x="3151" y="7531"/>
                  </a:moveTo>
                  <a:cubicBezTo>
                    <a:pt x="3340" y="7531"/>
                    <a:pt x="3497" y="7657"/>
                    <a:pt x="3497" y="7877"/>
                  </a:cubicBezTo>
                  <a:lnTo>
                    <a:pt x="3497" y="9232"/>
                  </a:lnTo>
                  <a:cubicBezTo>
                    <a:pt x="3497" y="9452"/>
                    <a:pt x="3340" y="9610"/>
                    <a:pt x="3151" y="9610"/>
                  </a:cubicBezTo>
                  <a:lnTo>
                    <a:pt x="1764" y="9610"/>
                  </a:lnTo>
                  <a:cubicBezTo>
                    <a:pt x="1575" y="9610"/>
                    <a:pt x="1418" y="9452"/>
                    <a:pt x="1418" y="9232"/>
                  </a:cubicBezTo>
                  <a:lnTo>
                    <a:pt x="1418" y="7877"/>
                  </a:lnTo>
                  <a:cubicBezTo>
                    <a:pt x="1418" y="7657"/>
                    <a:pt x="1575" y="7531"/>
                    <a:pt x="1764" y="7531"/>
                  </a:cubicBezTo>
                  <a:close/>
                  <a:moveTo>
                    <a:pt x="5860" y="8885"/>
                  </a:moveTo>
                  <a:cubicBezTo>
                    <a:pt x="6049" y="8885"/>
                    <a:pt x="6207" y="9043"/>
                    <a:pt x="6207" y="9232"/>
                  </a:cubicBezTo>
                  <a:cubicBezTo>
                    <a:pt x="6207" y="9452"/>
                    <a:pt x="6049" y="9610"/>
                    <a:pt x="5860" y="9610"/>
                  </a:cubicBezTo>
                  <a:lnTo>
                    <a:pt x="4474" y="9610"/>
                  </a:lnTo>
                  <a:cubicBezTo>
                    <a:pt x="4285" y="9610"/>
                    <a:pt x="4127" y="9452"/>
                    <a:pt x="4127" y="9232"/>
                  </a:cubicBezTo>
                  <a:cubicBezTo>
                    <a:pt x="4127" y="9043"/>
                    <a:pt x="4285" y="8885"/>
                    <a:pt x="4474" y="8885"/>
                  </a:cubicBezTo>
                  <a:close/>
                  <a:moveTo>
                    <a:pt x="1040" y="1"/>
                  </a:moveTo>
                  <a:cubicBezTo>
                    <a:pt x="504" y="1"/>
                    <a:pt x="0" y="473"/>
                    <a:pt x="0" y="1009"/>
                  </a:cubicBezTo>
                  <a:lnTo>
                    <a:pt x="0" y="9956"/>
                  </a:lnTo>
                  <a:cubicBezTo>
                    <a:pt x="32" y="10524"/>
                    <a:pt x="504" y="10996"/>
                    <a:pt x="1040" y="10996"/>
                  </a:cubicBezTo>
                  <a:lnTo>
                    <a:pt x="7908" y="10996"/>
                  </a:lnTo>
                  <a:cubicBezTo>
                    <a:pt x="8444" y="10996"/>
                    <a:pt x="8916" y="10524"/>
                    <a:pt x="8916" y="9956"/>
                  </a:cubicBezTo>
                  <a:lnTo>
                    <a:pt x="8916" y="1009"/>
                  </a:lnTo>
                  <a:cubicBezTo>
                    <a:pt x="8916" y="473"/>
                    <a:pt x="8444" y="1"/>
                    <a:pt x="7908" y="1"/>
                  </a:cubicBezTo>
                  <a:lnTo>
                    <a:pt x="7183" y="1"/>
                  </a:lnTo>
                  <a:lnTo>
                    <a:pt x="7183" y="347"/>
                  </a:lnTo>
                  <a:cubicBezTo>
                    <a:pt x="7183" y="915"/>
                    <a:pt x="6711" y="1387"/>
                    <a:pt x="6175" y="1387"/>
                  </a:cubicBezTo>
                  <a:lnTo>
                    <a:pt x="2741" y="1387"/>
                  </a:lnTo>
                  <a:cubicBezTo>
                    <a:pt x="2206" y="1387"/>
                    <a:pt x="1733" y="915"/>
                    <a:pt x="1733" y="347"/>
                  </a:cubicBezTo>
                  <a:lnTo>
                    <a:pt x="173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6" name="Google Shape;6963;p88"/>
            <p:cNvSpPr/>
            <p:nvPr/>
          </p:nvSpPr>
          <p:spPr>
            <a:xfrm>
              <a:off x="-30853350" y="3295000"/>
              <a:ext cx="51225" cy="104000"/>
            </a:xfrm>
            <a:custGeom>
              <a:avLst/>
              <a:gdLst/>
              <a:ahLst/>
              <a:cxnLst/>
              <a:rect l="l" t="t" r="r" b="b"/>
              <a:pathLst>
                <a:path w="2049" h="4160" extrusionOk="0">
                  <a:moveTo>
                    <a:pt x="1" y="1"/>
                  </a:moveTo>
                  <a:lnTo>
                    <a:pt x="1" y="4160"/>
                  </a:lnTo>
                  <a:lnTo>
                    <a:pt x="2049" y="4160"/>
                  </a:lnTo>
                  <a:lnTo>
                    <a:pt x="204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7" name="Google Shape;6964;p88"/>
            <p:cNvSpPr/>
            <p:nvPr/>
          </p:nvSpPr>
          <p:spPr>
            <a:xfrm>
              <a:off x="-30853350" y="3227275"/>
              <a:ext cx="51225" cy="51225"/>
            </a:xfrm>
            <a:custGeom>
              <a:avLst/>
              <a:gdLst/>
              <a:ahLst/>
              <a:cxnLst/>
              <a:rect l="l" t="t" r="r" b="b"/>
              <a:pathLst>
                <a:path w="2049" h="2049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2048"/>
                  </a:lnTo>
                  <a:lnTo>
                    <a:pt x="2049" y="2048"/>
                  </a:lnTo>
                  <a:lnTo>
                    <a:pt x="2049" y="1040"/>
                  </a:lnTo>
                  <a:cubicBezTo>
                    <a:pt x="2049" y="473"/>
                    <a:pt x="1576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98" name="Google Shape;6965;p88"/>
            <p:cNvSpPr/>
            <p:nvPr/>
          </p:nvSpPr>
          <p:spPr>
            <a:xfrm>
              <a:off x="-30851775" y="3416300"/>
              <a:ext cx="46500" cy="51225"/>
            </a:xfrm>
            <a:custGeom>
              <a:avLst/>
              <a:gdLst/>
              <a:ahLst/>
              <a:cxnLst/>
              <a:rect l="l" t="t" r="r" b="b"/>
              <a:pathLst>
                <a:path w="1860" h="2049" extrusionOk="0">
                  <a:moveTo>
                    <a:pt x="1" y="1"/>
                  </a:moveTo>
                  <a:lnTo>
                    <a:pt x="599" y="1796"/>
                  </a:lnTo>
                  <a:cubicBezTo>
                    <a:pt x="694" y="1985"/>
                    <a:pt x="788" y="2048"/>
                    <a:pt x="946" y="2048"/>
                  </a:cubicBezTo>
                  <a:cubicBezTo>
                    <a:pt x="1103" y="2048"/>
                    <a:pt x="1229" y="1985"/>
                    <a:pt x="1261" y="1796"/>
                  </a:cubicBezTo>
                  <a:lnTo>
                    <a:pt x="1860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99" name="Google Shape;6966;p88"/>
          <p:cNvGrpSpPr/>
          <p:nvPr/>
        </p:nvGrpSpPr>
        <p:grpSpPr>
          <a:xfrm>
            <a:off x="8189635" y="2558378"/>
            <a:ext cx="453661" cy="454361"/>
            <a:chOff x="-31093575" y="3552550"/>
            <a:chExt cx="291450" cy="291900"/>
          </a:xfrm>
          <a:solidFill>
            <a:srgbClr val="F7C42B"/>
          </a:solidFill>
        </p:grpSpPr>
        <p:sp>
          <p:nvSpPr>
            <p:cNvPr id="300" name="Google Shape;6967;p88"/>
            <p:cNvSpPr/>
            <p:nvPr/>
          </p:nvSpPr>
          <p:spPr>
            <a:xfrm>
              <a:off x="-31011650" y="3745525"/>
              <a:ext cx="7900" cy="12625"/>
            </a:xfrm>
            <a:custGeom>
              <a:avLst/>
              <a:gdLst/>
              <a:ahLst/>
              <a:cxnLst/>
              <a:rect l="l" t="t" r="r" b="b"/>
              <a:pathLst>
                <a:path w="316" h="505" extrusionOk="0">
                  <a:moveTo>
                    <a:pt x="158" y="1"/>
                  </a:moveTo>
                  <a:lnTo>
                    <a:pt x="0" y="505"/>
                  </a:lnTo>
                  <a:lnTo>
                    <a:pt x="315" y="505"/>
                  </a:lnTo>
                  <a:lnTo>
                    <a:pt x="15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1" name="Google Shape;6968;p88"/>
            <p:cNvSpPr/>
            <p:nvPr/>
          </p:nvSpPr>
          <p:spPr>
            <a:xfrm>
              <a:off x="-31093575" y="3671500"/>
              <a:ext cx="171725" cy="172950"/>
            </a:xfrm>
            <a:custGeom>
              <a:avLst/>
              <a:gdLst/>
              <a:ahLst/>
              <a:cxnLst/>
              <a:rect l="l" t="t" r="r" b="b"/>
              <a:pathLst>
                <a:path w="6869" h="6918" extrusionOk="0">
                  <a:moveTo>
                    <a:pt x="3427" y="1449"/>
                  </a:moveTo>
                  <a:cubicBezTo>
                    <a:pt x="3569" y="1449"/>
                    <a:pt x="3718" y="1512"/>
                    <a:pt x="3781" y="1638"/>
                  </a:cubicBezTo>
                  <a:lnTo>
                    <a:pt x="4317" y="3466"/>
                  </a:lnTo>
                  <a:lnTo>
                    <a:pt x="4474" y="3466"/>
                  </a:lnTo>
                  <a:cubicBezTo>
                    <a:pt x="4695" y="3466"/>
                    <a:pt x="4852" y="3623"/>
                    <a:pt x="4852" y="3812"/>
                  </a:cubicBezTo>
                  <a:cubicBezTo>
                    <a:pt x="4852" y="3970"/>
                    <a:pt x="4726" y="4127"/>
                    <a:pt x="4537" y="4127"/>
                  </a:cubicBezTo>
                  <a:lnTo>
                    <a:pt x="4789" y="5072"/>
                  </a:lnTo>
                  <a:cubicBezTo>
                    <a:pt x="4852" y="5262"/>
                    <a:pt x="4758" y="5419"/>
                    <a:pt x="4569" y="5514"/>
                  </a:cubicBezTo>
                  <a:cubicBezTo>
                    <a:pt x="4545" y="5518"/>
                    <a:pt x="4521" y="5520"/>
                    <a:pt x="4498" y="5520"/>
                  </a:cubicBezTo>
                  <a:cubicBezTo>
                    <a:pt x="4341" y="5520"/>
                    <a:pt x="4210" y="5427"/>
                    <a:pt x="4128" y="5262"/>
                  </a:cubicBezTo>
                  <a:lnTo>
                    <a:pt x="3781" y="4127"/>
                  </a:lnTo>
                  <a:lnTo>
                    <a:pt x="3057" y="4127"/>
                  </a:lnTo>
                  <a:lnTo>
                    <a:pt x="2710" y="5262"/>
                  </a:lnTo>
                  <a:cubicBezTo>
                    <a:pt x="2683" y="5427"/>
                    <a:pt x="2535" y="5520"/>
                    <a:pt x="2351" y="5520"/>
                  </a:cubicBezTo>
                  <a:cubicBezTo>
                    <a:pt x="2325" y="5520"/>
                    <a:pt x="2297" y="5518"/>
                    <a:pt x="2269" y="5514"/>
                  </a:cubicBezTo>
                  <a:cubicBezTo>
                    <a:pt x="2080" y="5451"/>
                    <a:pt x="2017" y="5262"/>
                    <a:pt x="2049" y="5072"/>
                  </a:cubicBezTo>
                  <a:lnTo>
                    <a:pt x="2332" y="4127"/>
                  </a:lnTo>
                  <a:cubicBezTo>
                    <a:pt x="2175" y="4096"/>
                    <a:pt x="2017" y="3970"/>
                    <a:pt x="2017" y="3812"/>
                  </a:cubicBezTo>
                  <a:cubicBezTo>
                    <a:pt x="2049" y="3623"/>
                    <a:pt x="2206" y="3466"/>
                    <a:pt x="2395" y="3466"/>
                  </a:cubicBezTo>
                  <a:lnTo>
                    <a:pt x="2553" y="3466"/>
                  </a:lnTo>
                  <a:lnTo>
                    <a:pt x="3120" y="1638"/>
                  </a:lnTo>
                  <a:cubicBezTo>
                    <a:pt x="3151" y="1512"/>
                    <a:pt x="3285" y="1449"/>
                    <a:pt x="3427" y="1449"/>
                  </a:cubicBezTo>
                  <a:close/>
                  <a:moveTo>
                    <a:pt x="3435" y="0"/>
                  </a:moveTo>
                  <a:cubicBezTo>
                    <a:pt x="1544" y="0"/>
                    <a:pt x="1" y="1544"/>
                    <a:pt x="1" y="3434"/>
                  </a:cubicBezTo>
                  <a:cubicBezTo>
                    <a:pt x="1" y="5356"/>
                    <a:pt x="1544" y="6900"/>
                    <a:pt x="3435" y="6900"/>
                  </a:cubicBezTo>
                  <a:cubicBezTo>
                    <a:pt x="4065" y="6900"/>
                    <a:pt x="4632" y="6742"/>
                    <a:pt x="5168" y="6427"/>
                  </a:cubicBezTo>
                  <a:lnTo>
                    <a:pt x="6365" y="6900"/>
                  </a:lnTo>
                  <a:cubicBezTo>
                    <a:pt x="6407" y="6910"/>
                    <a:pt x="6449" y="6917"/>
                    <a:pt x="6491" y="6917"/>
                  </a:cubicBezTo>
                  <a:cubicBezTo>
                    <a:pt x="6575" y="6917"/>
                    <a:pt x="6659" y="6889"/>
                    <a:pt x="6743" y="6805"/>
                  </a:cubicBezTo>
                  <a:cubicBezTo>
                    <a:pt x="6806" y="6742"/>
                    <a:pt x="6869" y="6616"/>
                    <a:pt x="6869" y="6459"/>
                  </a:cubicBezTo>
                  <a:lnTo>
                    <a:pt x="6491" y="5009"/>
                  </a:lnTo>
                  <a:cubicBezTo>
                    <a:pt x="6743" y="4537"/>
                    <a:pt x="6869" y="4001"/>
                    <a:pt x="6869" y="3466"/>
                  </a:cubicBezTo>
                  <a:cubicBezTo>
                    <a:pt x="6869" y="3119"/>
                    <a:pt x="6774" y="2804"/>
                    <a:pt x="6711" y="2489"/>
                  </a:cubicBezTo>
                  <a:cubicBezTo>
                    <a:pt x="6617" y="2426"/>
                    <a:pt x="6491" y="2395"/>
                    <a:pt x="6428" y="2363"/>
                  </a:cubicBezTo>
                  <a:lnTo>
                    <a:pt x="5514" y="2710"/>
                  </a:lnTo>
                  <a:cubicBezTo>
                    <a:pt x="5389" y="2755"/>
                    <a:pt x="5256" y="2780"/>
                    <a:pt x="5125" y="2780"/>
                  </a:cubicBezTo>
                  <a:cubicBezTo>
                    <a:pt x="4892" y="2780"/>
                    <a:pt x="4667" y="2702"/>
                    <a:pt x="4506" y="2521"/>
                  </a:cubicBezTo>
                  <a:cubicBezTo>
                    <a:pt x="4222" y="2269"/>
                    <a:pt x="4096" y="1891"/>
                    <a:pt x="4159" y="1481"/>
                  </a:cubicBezTo>
                  <a:lnTo>
                    <a:pt x="4443" y="221"/>
                  </a:lnTo>
                  <a:cubicBezTo>
                    <a:pt x="4443" y="189"/>
                    <a:pt x="4443" y="189"/>
                    <a:pt x="4411" y="158"/>
                  </a:cubicBezTo>
                  <a:cubicBezTo>
                    <a:pt x="4096" y="63"/>
                    <a:pt x="3781" y="0"/>
                    <a:pt x="343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2" name="Google Shape;6969;p88"/>
            <p:cNvSpPr/>
            <p:nvPr/>
          </p:nvSpPr>
          <p:spPr>
            <a:xfrm>
              <a:off x="-30895875" y="3621075"/>
              <a:ext cx="15775" cy="26025"/>
            </a:xfrm>
            <a:custGeom>
              <a:avLst/>
              <a:gdLst/>
              <a:ahLst/>
              <a:cxnLst/>
              <a:rect l="l" t="t" r="r" b="b"/>
              <a:pathLst>
                <a:path w="631" h="1041" extrusionOk="0">
                  <a:moveTo>
                    <a:pt x="0" y="1"/>
                  </a:moveTo>
                  <a:cubicBezTo>
                    <a:pt x="32" y="410"/>
                    <a:pt x="126" y="694"/>
                    <a:pt x="315" y="1041"/>
                  </a:cubicBezTo>
                  <a:cubicBezTo>
                    <a:pt x="473" y="694"/>
                    <a:pt x="599" y="347"/>
                    <a:pt x="63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3" name="Google Shape;6970;p88"/>
            <p:cNvSpPr/>
            <p:nvPr/>
          </p:nvSpPr>
          <p:spPr>
            <a:xfrm>
              <a:off x="-30974650" y="3552550"/>
              <a:ext cx="172525" cy="172400"/>
            </a:xfrm>
            <a:custGeom>
              <a:avLst/>
              <a:gdLst/>
              <a:ahLst/>
              <a:cxnLst/>
              <a:rect l="l" t="t" r="r" b="b"/>
              <a:pathLst>
                <a:path w="6901" h="6896" extrusionOk="0">
                  <a:moveTo>
                    <a:pt x="3435" y="1356"/>
                  </a:moveTo>
                  <a:cubicBezTo>
                    <a:pt x="3624" y="1356"/>
                    <a:pt x="3782" y="1513"/>
                    <a:pt x="3782" y="1734"/>
                  </a:cubicBezTo>
                  <a:lnTo>
                    <a:pt x="3782" y="2080"/>
                  </a:lnTo>
                  <a:lnTo>
                    <a:pt x="4821" y="2080"/>
                  </a:lnTo>
                  <a:cubicBezTo>
                    <a:pt x="5010" y="2080"/>
                    <a:pt x="5168" y="2238"/>
                    <a:pt x="5168" y="2427"/>
                  </a:cubicBezTo>
                  <a:cubicBezTo>
                    <a:pt x="5168" y="2616"/>
                    <a:pt x="5010" y="2742"/>
                    <a:pt x="4821" y="2742"/>
                  </a:cubicBezTo>
                  <a:lnTo>
                    <a:pt x="4412" y="2742"/>
                  </a:lnTo>
                  <a:cubicBezTo>
                    <a:pt x="4380" y="3341"/>
                    <a:pt x="4191" y="3876"/>
                    <a:pt x="3876" y="4412"/>
                  </a:cubicBezTo>
                  <a:cubicBezTo>
                    <a:pt x="3908" y="4443"/>
                    <a:pt x="3908" y="4475"/>
                    <a:pt x="3939" y="4506"/>
                  </a:cubicBezTo>
                  <a:lnTo>
                    <a:pt x="4349" y="4916"/>
                  </a:lnTo>
                  <a:cubicBezTo>
                    <a:pt x="4443" y="5042"/>
                    <a:pt x="4443" y="5262"/>
                    <a:pt x="4349" y="5388"/>
                  </a:cubicBezTo>
                  <a:cubicBezTo>
                    <a:pt x="4286" y="5451"/>
                    <a:pt x="4191" y="5483"/>
                    <a:pt x="4101" y="5483"/>
                  </a:cubicBezTo>
                  <a:cubicBezTo>
                    <a:pt x="4010" y="5483"/>
                    <a:pt x="3923" y="5451"/>
                    <a:pt x="3876" y="5388"/>
                  </a:cubicBezTo>
                  <a:lnTo>
                    <a:pt x="3466" y="4979"/>
                  </a:lnTo>
                  <a:lnTo>
                    <a:pt x="3435" y="4947"/>
                  </a:lnTo>
                  <a:lnTo>
                    <a:pt x="3403" y="4979"/>
                  </a:lnTo>
                  <a:lnTo>
                    <a:pt x="2994" y="5388"/>
                  </a:lnTo>
                  <a:cubicBezTo>
                    <a:pt x="2931" y="5451"/>
                    <a:pt x="2844" y="5483"/>
                    <a:pt x="2758" y="5483"/>
                  </a:cubicBezTo>
                  <a:cubicBezTo>
                    <a:pt x="2671" y="5483"/>
                    <a:pt x="2584" y="5451"/>
                    <a:pt x="2521" y="5388"/>
                  </a:cubicBezTo>
                  <a:cubicBezTo>
                    <a:pt x="2395" y="5262"/>
                    <a:pt x="2395" y="5042"/>
                    <a:pt x="2521" y="4916"/>
                  </a:cubicBezTo>
                  <a:lnTo>
                    <a:pt x="2931" y="4506"/>
                  </a:lnTo>
                  <a:cubicBezTo>
                    <a:pt x="2962" y="4475"/>
                    <a:pt x="2962" y="4443"/>
                    <a:pt x="2994" y="4412"/>
                  </a:cubicBezTo>
                  <a:cubicBezTo>
                    <a:pt x="2679" y="3939"/>
                    <a:pt x="2490" y="3341"/>
                    <a:pt x="2458" y="2742"/>
                  </a:cubicBezTo>
                  <a:lnTo>
                    <a:pt x="2049" y="2742"/>
                  </a:lnTo>
                  <a:cubicBezTo>
                    <a:pt x="1860" y="2742"/>
                    <a:pt x="1702" y="2584"/>
                    <a:pt x="1702" y="2395"/>
                  </a:cubicBezTo>
                  <a:cubicBezTo>
                    <a:pt x="1702" y="2206"/>
                    <a:pt x="1860" y="2049"/>
                    <a:pt x="2049" y="2049"/>
                  </a:cubicBezTo>
                  <a:lnTo>
                    <a:pt x="3088" y="2049"/>
                  </a:lnTo>
                  <a:lnTo>
                    <a:pt x="3088" y="1734"/>
                  </a:lnTo>
                  <a:cubicBezTo>
                    <a:pt x="3088" y="1513"/>
                    <a:pt x="3246" y="1356"/>
                    <a:pt x="3435" y="1356"/>
                  </a:cubicBezTo>
                  <a:close/>
                  <a:moveTo>
                    <a:pt x="3466" y="1"/>
                  </a:moveTo>
                  <a:cubicBezTo>
                    <a:pt x="1576" y="1"/>
                    <a:pt x="32" y="1576"/>
                    <a:pt x="32" y="3467"/>
                  </a:cubicBezTo>
                  <a:cubicBezTo>
                    <a:pt x="32" y="3971"/>
                    <a:pt x="158" y="4506"/>
                    <a:pt x="411" y="4979"/>
                  </a:cubicBezTo>
                  <a:lnTo>
                    <a:pt x="32" y="6459"/>
                  </a:lnTo>
                  <a:cubicBezTo>
                    <a:pt x="1" y="6554"/>
                    <a:pt x="32" y="6680"/>
                    <a:pt x="158" y="6806"/>
                  </a:cubicBezTo>
                  <a:cubicBezTo>
                    <a:pt x="225" y="6851"/>
                    <a:pt x="324" y="6895"/>
                    <a:pt x="420" y="6895"/>
                  </a:cubicBezTo>
                  <a:cubicBezTo>
                    <a:pt x="460" y="6895"/>
                    <a:pt x="500" y="6887"/>
                    <a:pt x="537" y="6869"/>
                  </a:cubicBezTo>
                  <a:lnTo>
                    <a:pt x="1734" y="6396"/>
                  </a:lnTo>
                  <a:cubicBezTo>
                    <a:pt x="2269" y="6712"/>
                    <a:pt x="2899" y="6869"/>
                    <a:pt x="3466" y="6869"/>
                  </a:cubicBezTo>
                  <a:cubicBezTo>
                    <a:pt x="5357" y="6869"/>
                    <a:pt x="6901" y="5357"/>
                    <a:pt x="6901" y="3435"/>
                  </a:cubicBezTo>
                  <a:cubicBezTo>
                    <a:pt x="6901" y="1576"/>
                    <a:pt x="5325" y="1"/>
                    <a:pt x="34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48" name="Google Shape;6760;p88"/>
          <p:cNvGrpSpPr/>
          <p:nvPr/>
        </p:nvGrpSpPr>
        <p:grpSpPr>
          <a:xfrm>
            <a:off x="3152160" y="935257"/>
            <a:ext cx="374965" cy="450422"/>
            <a:chOff x="-35814600" y="3202075"/>
            <a:chExt cx="242625" cy="291450"/>
          </a:xfrm>
          <a:solidFill>
            <a:srgbClr val="F7C42B"/>
          </a:solidFill>
        </p:grpSpPr>
        <p:sp>
          <p:nvSpPr>
            <p:cNvPr id="49" name="Google Shape;6761;p88"/>
            <p:cNvSpPr/>
            <p:nvPr/>
          </p:nvSpPr>
          <p:spPr>
            <a:xfrm>
              <a:off x="-35814600" y="3202075"/>
              <a:ext cx="51225" cy="202450"/>
            </a:xfrm>
            <a:custGeom>
              <a:avLst/>
              <a:gdLst/>
              <a:ahLst/>
              <a:cxnLst/>
              <a:rect l="l" t="t" r="r" b="b"/>
              <a:pathLst>
                <a:path w="2049" h="8098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8097"/>
                  </a:lnTo>
                  <a:cubicBezTo>
                    <a:pt x="348" y="7782"/>
                    <a:pt x="820" y="7562"/>
                    <a:pt x="1387" y="7562"/>
                  </a:cubicBezTo>
                  <a:lnTo>
                    <a:pt x="2049" y="7562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0" name="Google Shape;6762;p88"/>
            <p:cNvSpPr/>
            <p:nvPr/>
          </p:nvSpPr>
          <p:spPr>
            <a:xfrm>
              <a:off x="-35814600" y="3407650"/>
              <a:ext cx="242625" cy="68550"/>
            </a:xfrm>
            <a:custGeom>
              <a:avLst/>
              <a:gdLst/>
              <a:ahLst/>
              <a:cxnLst/>
              <a:rect l="l" t="t" r="r" b="b"/>
              <a:pathLst>
                <a:path w="9705" h="2742" extrusionOk="0">
                  <a:moveTo>
                    <a:pt x="1387" y="0"/>
                  </a:moveTo>
                  <a:cubicBezTo>
                    <a:pt x="631" y="0"/>
                    <a:pt x="1" y="630"/>
                    <a:pt x="1" y="1386"/>
                  </a:cubicBezTo>
                  <a:cubicBezTo>
                    <a:pt x="1" y="2111"/>
                    <a:pt x="600" y="2741"/>
                    <a:pt x="1356" y="2741"/>
                  </a:cubicBezTo>
                  <a:lnTo>
                    <a:pt x="4758" y="2741"/>
                  </a:lnTo>
                  <a:lnTo>
                    <a:pt x="4758" y="1733"/>
                  </a:lnTo>
                  <a:lnTo>
                    <a:pt x="1702" y="1733"/>
                  </a:lnTo>
                  <a:cubicBezTo>
                    <a:pt x="1513" y="1733"/>
                    <a:pt x="1356" y="1575"/>
                    <a:pt x="1356" y="1355"/>
                  </a:cubicBezTo>
                  <a:cubicBezTo>
                    <a:pt x="1356" y="1166"/>
                    <a:pt x="1513" y="1008"/>
                    <a:pt x="1702" y="1008"/>
                  </a:cubicBezTo>
                  <a:lnTo>
                    <a:pt x="9232" y="1008"/>
                  </a:lnTo>
                  <a:cubicBezTo>
                    <a:pt x="9263" y="851"/>
                    <a:pt x="9326" y="662"/>
                    <a:pt x="9452" y="536"/>
                  </a:cubicBezTo>
                  <a:cubicBezTo>
                    <a:pt x="9704" y="221"/>
                    <a:pt x="9484" y="0"/>
                    <a:pt x="92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1" name="Google Shape;6763;p88"/>
            <p:cNvSpPr/>
            <p:nvPr/>
          </p:nvSpPr>
          <p:spPr>
            <a:xfrm>
              <a:off x="-35627125" y="3450950"/>
              <a:ext cx="55150" cy="25250"/>
            </a:xfrm>
            <a:custGeom>
              <a:avLst/>
              <a:gdLst/>
              <a:ahLst/>
              <a:cxnLst/>
              <a:rect l="l" t="t" r="r" b="b"/>
              <a:pathLst>
                <a:path w="2206" h="1010" extrusionOk="0">
                  <a:moveTo>
                    <a:pt x="0" y="1"/>
                  </a:moveTo>
                  <a:lnTo>
                    <a:pt x="0" y="1009"/>
                  </a:lnTo>
                  <a:lnTo>
                    <a:pt x="1670" y="1009"/>
                  </a:lnTo>
                  <a:cubicBezTo>
                    <a:pt x="1953" y="1009"/>
                    <a:pt x="2205" y="788"/>
                    <a:pt x="1953" y="505"/>
                  </a:cubicBezTo>
                  <a:cubicBezTo>
                    <a:pt x="1827" y="347"/>
                    <a:pt x="1764" y="190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2" name="Google Shape;6764;p88"/>
            <p:cNvSpPr/>
            <p:nvPr/>
          </p:nvSpPr>
          <p:spPr>
            <a:xfrm>
              <a:off x="-35703525" y="3305250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701" y="0"/>
                  </a:moveTo>
                  <a:cubicBezTo>
                    <a:pt x="882" y="0"/>
                    <a:pt x="221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521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53" name="Google Shape;6765;p88"/>
            <p:cNvSpPr/>
            <p:nvPr/>
          </p:nvSpPr>
          <p:spPr>
            <a:xfrm>
              <a:off x="-35677550" y="3254050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1"/>
                  </a:moveTo>
                  <a:cubicBezTo>
                    <a:pt x="316" y="1"/>
                    <a:pt x="1" y="284"/>
                    <a:pt x="1" y="662"/>
                  </a:cubicBezTo>
                  <a:cubicBezTo>
                    <a:pt x="1" y="1040"/>
                    <a:pt x="316" y="1324"/>
                    <a:pt x="662" y="1324"/>
                  </a:cubicBezTo>
                  <a:cubicBezTo>
                    <a:pt x="1040" y="1324"/>
                    <a:pt x="1324" y="1040"/>
                    <a:pt x="1324" y="662"/>
                  </a:cubicBezTo>
                  <a:cubicBezTo>
                    <a:pt x="1324" y="284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99" name="Google Shape;6766;p88"/>
            <p:cNvSpPr/>
            <p:nvPr/>
          </p:nvSpPr>
          <p:spPr>
            <a:xfrm>
              <a:off x="-35746850" y="3202075"/>
              <a:ext cx="171725" cy="189050"/>
            </a:xfrm>
            <a:custGeom>
              <a:avLst/>
              <a:gdLst/>
              <a:ahLst/>
              <a:cxnLst/>
              <a:rect l="l" t="t" r="r" b="b"/>
              <a:pathLst>
                <a:path w="6869" h="7562" extrusionOk="0">
                  <a:moveTo>
                    <a:pt x="3434" y="1355"/>
                  </a:moveTo>
                  <a:cubicBezTo>
                    <a:pt x="4191" y="1355"/>
                    <a:pt x="4821" y="1985"/>
                    <a:pt x="4821" y="2741"/>
                  </a:cubicBezTo>
                  <a:cubicBezTo>
                    <a:pt x="4821" y="3088"/>
                    <a:pt x="4663" y="3403"/>
                    <a:pt x="4474" y="3655"/>
                  </a:cubicBezTo>
                  <a:cubicBezTo>
                    <a:pt x="5293" y="4033"/>
                    <a:pt x="5829" y="4852"/>
                    <a:pt x="5829" y="5829"/>
                  </a:cubicBezTo>
                  <a:cubicBezTo>
                    <a:pt x="5829" y="6018"/>
                    <a:pt x="5671" y="6175"/>
                    <a:pt x="5482" y="6175"/>
                  </a:cubicBezTo>
                  <a:lnTo>
                    <a:pt x="1387" y="6175"/>
                  </a:lnTo>
                  <a:cubicBezTo>
                    <a:pt x="1198" y="6175"/>
                    <a:pt x="1040" y="6018"/>
                    <a:pt x="1040" y="5829"/>
                  </a:cubicBezTo>
                  <a:cubicBezTo>
                    <a:pt x="1040" y="4852"/>
                    <a:pt x="1576" y="4033"/>
                    <a:pt x="2426" y="3655"/>
                  </a:cubicBezTo>
                  <a:cubicBezTo>
                    <a:pt x="2174" y="3403"/>
                    <a:pt x="2048" y="3088"/>
                    <a:pt x="2048" y="2741"/>
                  </a:cubicBezTo>
                  <a:cubicBezTo>
                    <a:pt x="2048" y="1985"/>
                    <a:pt x="2678" y="1355"/>
                    <a:pt x="3434" y="1355"/>
                  </a:cubicBezTo>
                  <a:close/>
                  <a:moveTo>
                    <a:pt x="0" y="0"/>
                  </a:moveTo>
                  <a:lnTo>
                    <a:pt x="0" y="7562"/>
                  </a:lnTo>
                  <a:lnTo>
                    <a:pt x="6868" y="7562"/>
                  </a:lnTo>
                  <a:lnTo>
                    <a:pt x="6868" y="1009"/>
                  </a:lnTo>
                  <a:cubicBezTo>
                    <a:pt x="6868" y="473"/>
                    <a:pt x="6396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00" name="Google Shape;6767;p88"/>
            <p:cNvSpPr/>
            <p:nvPr/>
          </p:nvSpPr>
          <p:spPr>
            <a:xfrm>
              <a:off x="-35677550" y="3450950"/>
              <a:ext cx="34675" cy="42575"/>
            </a:xfrm>
            <a:custGeom>
              <a:avLst/>
              <a:gdLst/>
              <a:ahLst/>
              <a:cxnLst/>
              <a:rect l="l" t="t" r="r" b="b"/>
              <a:pathLst>
                <a:path w="1387" h="1703" extrusionOk="0">
                  <a:moveTo>
                    <a:pt x="1" y="1"/>
                  </a:moveTo>
                  <a:lnTo>
                    <a:pt x="1" y="1702"/>
                  </a:lnTo>
                  <a:lnTo>
                    <a:pt x="505" y="1387"/>
                  </a:lnTo>
                  <a:cubicBezTo>
                    <a:pt x="536" y="1324"/>
                    <a:pt x="631" y="1324"/>
                    <a:pt x="694" y="1324"/>
                  </a:cubicBezTo>
                  <a:cubicBezTo>
                    <a:pt x="711" y="1316"/>
                    <a:pt x="725" y="1312"/>
                    <a:pt x="739" y="1312"/>
                  </a:cubicBezTo>
                  <a:cubicBezTo>
                    <a:pt x="776" y="1312"/>
                    <a:pt x="805" y="1341"/>
                    <a:pt x="851" y="1387"/>
                  </a:cubicBezTo>
                  <a:lnTo>
                    <a:pt x="1387" y="1702"/>
                  </a:lnTo>
                  <a:lnTo>
                    <a:pt x="138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110" name="Google Shape;6777;p88"/>
          <p:cNvGrpSpPr/>
          <p:nvPr/>
        </p:nvGrpSpPr>
        <p:grpSpPr>
          <a:xfrm>
            <a:off x="6127723" y="908463"/>
            <a:ext cx="450421" cy="450422"/>
            <a:chOff x="-34003850" y="3227275"/>
            <a:chExt cx="291450" cy="291450"/>
          </a:xfrm>
          <a:solidFill>
            <a:srgbClr val="F7C42B"/>
          </a:solidFill>
        </p:grpSpPr>
        <p:sp>
          <p:nvSpPr>
            <p:cNvPr id="111" name="Google Shape;6778;p88"/>
            <p:cNvSpPr/>
            <p:nvPr/>
          </p:nvSpPr>
          <p:spPr>
            <a:xfrm>
              <a:off x="-33852625" y="3313925"/>
              <a:ext cx="128425" cy="49625"/>
            </a:xfrm>
            <a:custGeom>
              <a:avLst/>
              <a:gdLst/>
              <a:ahLst/>
              <a:cxnLst/>
              <a:rect l="l" t="t" r="r" b="b"/>
              <a:pathLst>
                <a:path w="5137" h="1985" extrusionOk="0">
                  <a:moveTo>
                    <a:pt x="473" y="0"/>
                  </a:moveTo>
                  <a:cubicBezTo>
                    <a:pt x="316" y="0"/>
                    <a:pt x="158" y="32"/>
                    <a:pt x="1" y="126"/>
                  </a:cubicBezTo>
                  <a:lnTo>
                    <a:pt x="2521" y="1985"/>
                  </a:lnTo>
                  <a:lnTo>
                    <a:pt x="5136" y="158"/>
                  </a:lnTo>
                  <a:cubicBezTo>
                    <a:pt x="4979" y="32"/>
                    <a:pt x="4790" y="0"/>
                    <a:pt x="45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2" name="Google Shape;6779;p88"/>
            <p:cNvSpPr/>
            <p:nvPr/>
          </p:nvSpPr>
          <p:spPr>
            <a:xfrm>
              <a:off x="-33866000" y="3328875"/>
              <a:ext cx="153600" cy="103200"/>
            </a:xfrm>
            <a:custGeom>
              <a:avLst/>
              <a:gdLst/>
              <a:ahLst/>
              <a:cxnLst/>
              <a:rect l="l" t="t" r="r" b="b"/>
              <a:pathLst>
                <a:path w="6144" h="4128" extrusionOk="0">
                  <a:moveTo>
                    <a:pt x="63" y="1"/>
                  </a:moveTo>
                  <a:cubicBezTo>
                    <a:pt x="32" y="127"/>
                    <a:pt x="0" y="284"/>
                    <a:pt x="0" y="379"/>
                  </a:cubicBezTo>
                  <a:lnTo>
                    <a:pt x="0" y="3120"/>
                  </a:lnTo>
                  <a:cubicBezTo>
                    <a:pt x="0" y="3655"/>
                    <a:pt x="473" y="4128"/>
                    <a:pt x="1040" y="4128"/>
                  </a:cubicBezTo>
                  <a:lnTo>
                    <a:pt x="5136" y="4128"/>
                  </a:lnTo>
                  <a:cubicBezTo>
                    <a:pt x="5671" y="4128"/>
                    <a:pt x="6144" y="3655"/>
                    <a:pt x="6144" y="3120"/>
                  </a:cubicBezTo>
                  <a:lnTo>
                    <a:pt x="6144" y="379"/>
                  </a:lnTo>
                  <a:cubicBezTo>
                    <a:pt x="6144" y="284"/>
                    <a:pt x="6112" y="190"/>
                    <a:pt x="6112" y="64"/>
                  </a:cubicBezTo>
                  <a:lnTo>
                    <a:pt x="3277" y="2048"/>
                  </a:lnTo>
                  <a:cubicBezTo>
                    <a:pt x="3214" y="2080"/>
                    <a:pt x="3151" y="2080"/>
                    <a:pt x="3056" y="2080"/>
                  </a:cubicBezTo>
                  <a:cubicBezTo>
                    <a:pt x="2993" y="2080"/>
                    <a:pt x="2962" y="2080"/>
                    <a:pt x="2867" y="2048"/>
                  </a:cubicBezTo>
                  <a:lnTo>
                    <a:pt x="63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3" name="Google Shape;6780;p88"/>
            <p:cNvSpPr/>
            <p:nvPr/>
          </p:nvSpPr>
          <p:spPr>
            <a:xfrm>
              <a:off x="-34003850" y="3279250"/>
              <a:ext cx="189050" cy="188275"/>
            </a:xfrm>
            <a:custGeom>
              <a:avLst/>
              <a:gdLst/>
              <a:ahLst/>
              <a:cxnLst/>
              <a:rect l="l" t="t" r="r" b="b"/>
              <a:pathLst>
                <a:path w="7562" h="7531" extrusionOk="0">
                  <a:moveTo>
                    <a:pt x="3781" y="2017"/>
                  </a:moveTo>
                  <a:cubicBezTo>
                    <a:pt x="3970" y="2017"/>
                    <a:pt x="4128" y="2175"/>
                    <a:pt x="4128" y="2364"/>
                  </a:cubicBezTo>
                  <a:cubicBezTo>
                    <a:pt x="4128" y="2584"/>
                    <a:pt x="3970" y="2742"/>
                    <a:pt x="3781" y="2742"/>
                  </a:cubicBezTo>
                  <a:lnTo>
                    <a:pt x="1702" y="2742"/>
                  </a:lnTo>
                  <a:cubicBezTo>
                    <a:pt x="1482" y="2742"/>
                    <a:pt x="1324" y="2584"/>
                    <a:pt x="1324" y="2364"/>
                  </a:cubicBezTo>
                  <a:cubicBezTo>
                    <a:pt x="1324" y="2175"/>
                    <a:pt x="1482" y="2017"/>
                    <a:pt x="1702" y="2017"/>
                  </a:cubicBezTo>
                  <a:close/>
                  <a:moveTo>
                    <a:pt x="3057" y="3403"/>
                  </a:moveTo>
                  <a:cubicBezTo>
                    <a:pt x="3277" y="3403"/>
                    <a:pt x="3435" y="3561"/>
                    <a:pt x="3435" y="3750"/>
                  </a:cubicBezTo>
                  <a:cubicBezTo>
                    <a:pt x="3466" y="3939"/>
                    <a:pt x="3277" y="4096"/>
                    <a:pt x="3057" y="4096"/>
                  </a:cubicBezTo>
                  <a:lnTo>
                    <a:pt x="1702" y="4096"/>
                  </a:lnTo>
                  <a:cubicBezTo>
                    <a:pt x="1482" y="4096"/>
                    <a:pt x="1324" y="3939"/>
                    <a:pt x="1324" y="3750"/>
                  </a:cubicBezTo>
                  <a:cubicBezTo>
                    <a:pt x="1324" y="3561"/>
                    <a:pt x="1482" y="3403"/>
                    <a:pt x="1702" y="3403"/>
                  </a:cubicBezTo>
                  <a:close/>
                  <a:moveTo>
                    <a:pt x="2395" y="4790"/>
                  </a:moveTo>
                  <a:cubicBezTo>
                    <a:pt x="2584" y="4790"/>
                    <a:pt x="2742" y="4947"/>
                    <a:pt x="2742" y="5136"/>
                  </a:cubicBezTo>
                  <a:cubicBezTo>
                    <a:pt x="2742" y="5325"/>
                    <a:pt x="2584" y="5483"/>
                    <a:pt x="2395" y="5483"/>
                  </a:cubicBezTo>
                  <a:lnTo>
                    <a:pt x="1702" y="5483"/>
                  </a:lnTo>
                  <a:cubicBezTo>
                    <a:pt x="1482" y="5483"/>
                    <a:pt x="1324" y="5325"/>
                    <a:pt x="1324" y="5136"/>
                  </a:cubicBezTo>
                  <a:cubicBezTo>
                    <a:pt x="1324" y="4947"/>
                    <a:pt x="1482" y="4790"/>
                    <a:pt x="1702" y="4790"/>
                  </a:cubicBezTo>
                  <a:close/>
                  <a:moveTo>
                    <a:pt x="1" y="1"/>
                  </a:moveTo>
                  <a:lnTo>
                    <a:pt x="1" y="7530"/>
                  </a:lnTo>
                  <a:lnTo>
                    <a:pt x="7562" y="7530"/>
                  </a:lnTo>
                  <a:lnTo>
                    <a:pt x="7562" y="6837"/>
                  </a:lnTo>
                  <a:lnTo>
                    <a:pt x="6522" y="6837"/>
                  </a:lnTo>
                  <a:cubicBezTo>
                    <a:pt x="5577" y="6837"/>
                    <a:pt x="4853" y="6081"/>
                    <a:pt x="4853" y="5136"/>
                  </a:cubicBezTo>
                  <a:lnTo>
                    <a:pt x="4853" y="2395"/>
                  </a:lnTo>
                  <a:cubicBezTo>
                    <a:pt x="4853" y="1450"/>
                    <a:pt x="5577" y="725"/>
                    <a:pt x="6522" y="725"/>
                  </a:cubicBezTo>
                  <a:lnTo>
                    <a:pt x="7562" y="725"/>
                  </a:lnTo>
                  <a:lnTo>
                    <a:pt x="756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4" name="Google Shape;6781;p88"/>
            <p:cNvSpPr/>
            <p:nvPr/>
          </p:nvSpPr>
          <p:spPr>
            <a:xfrm>
              <a:off x="-34003850" y="3227275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009" y="1"/>
                  </a:moveTo>
                  <a:cubicBezTo>
                    <a:pt x="473" y="1"/>
                    <a:pt x="1" y="473"/>
                    <a:pt x="1" y="1040"/>
                  </a:cubicBezTo>
                  <a:lnTo>
                    <a:pt x="1" y="1387"/>
                  </a:lnTo>
                  <a:lnTo>
                    <a:pt x="7562" y="1387"/>
                  </a:lnTo>
                  <a:lnTo>
                    <a:pt x="7562" y="1040"/>
                  </a:lnTo>
                  <a:cubicBezTo>
                    <a:pt x="7562" y="473"/>
                    <a:pt x="7089" y="1"/>
                    <a:pt x="65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15" name="Google Shape;6782;p88"/>
            <p:cNvSpPr/>
            <p:nvPr/>
          </p:nvSpPr>
          <p:spPr>
            <a:xfrm>
              <a:off x="-34003850" y="3484050"/>
              <a:ext cx="189050" cy="34675"/>
            </a:xfrm>
            <a:custGeom>
              <a:avLst/>
              <a:gdLst/>
              <a:ahLst/>
              <a:cxnLst/>
              <a:rect l="l" t="t" r="r" b="b"/>
              <a:pathLst>
                <a:path w="7562" h="1387" extrusionOk="0">
                  <a:moveTo>
                    <a:pt x="1" y="0"/>
                  </a:moveTo>
                  <a:lnTo>
                    <a:pt x="1" y="347"/>
                  </a:lnTo>
                  <a:cubicBezTo>
                    <a:pt x="1" y="945"/>
                    <a:pt x="442" y="1386"/>
                    <a:pt x="1009" y="1386"/>
                  </a:cubicBezTo>
                  <a:lnTo>
                    <a:pt x="6522" y="1386"/>
                  </a:lnTo>
                  <a:cubicBezTo>
                    <a:pt x="7089" y="1386"/>
                    <a:pt x="7562" y="914"/>
                    <a:pt x="7562" y="347"/>
                  </a:cubicBezTo>
                  <a:lnTo>
                    <a:pt x="7562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160" name="Google Shape;6827;p88"/>
          <p:cNvGrpSpPr/>
          <p:nvPr/>
        </p:nvGrpSpPr>
        <p:grpSpPr>
          <a:xfrm>
            <a:off x="6694940" y="916355"/>
            <a:ext cx="455290" cy="449186"/>
            <a:chOff x="-33645475" y="3228075"/>
            <a:chExt cx="294600" cy="290650"/>
          </a:xfrm>
          <a:solidFill>
            <a:srgbClr val="F7C42B"/>
          </a:solidFill>
        </p:grpSpPr>
        <p:sp>
          <p:nvSpPr>
            <p:cNvPr id="161" name="Google Shape;6828;p88"/>
            <p:cNvSpPr/>
            <p:nvPr/>
          </p:nvSpPr>
          <p:spPr>
            <a:xfrm>
              <a:off x="-33456450" y="3261925"/>
              <a:ext cx="84300" cy="85100"/>
            </a:xfrm>
            <a:custGeom>
              <a:avLst/>
              <a:gdLst/>
              <a:ahLst/>
              <a:cxnLst/>
              <a:rect l="l" t="t" r="r" b="b"/>
              <a:pathLst>
                <a:path w="3372" h="3404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lnTo>
                    <a:pt x="1009" y="694"/>
                  </a:lnTo>
                  <a:cubicBezTo>
                    <a:pt x="1576" y="694"/>
                    <a:pt x="2049" y="1166"/>
                    <a:pt x="2049" y="1733"/>
                  </a:cubicBezTo>
                  <a:lnTo>
                    <a:pt x="2049" y="2269"/>
                  </a:lnTo>
                  <a:lnTo>
                    <a:pt x="1923" y="2175"/>
                  </a:lnTo>
                  <a:cubicBezTo>
                    <a:pt x="1860" y="2112"/>
                    <a:pt x="1773" y="2080"/>
                    <a:pt x="1686" y="2080"/>
                  </a:cubicBezTo>
                  <a:cubicBezTo>
                    <a:pt x="1600" y="2080"/>
                    <a:pt x="1513" y="2112"/>
                    <a:pt x="1450" y="2175"/>
                  </a:cubicBezTo>
                  <a:cubicBezTo>
                    <a:pt x="1324" y="2269"/>
                    <a:pt x="1324" y="2521"/>
                    <a:pt x="1450" y="2647"/>
                  </a:cubicBezTo>
                  <a:lnTo>
                    <a:pt x="2112" y="3309"/>
                  </a:lnTo>
                  <a:cubicBezTo>
                    <a:pt x="2175" y="3372"/>
                    <a:pt x="2269" y="3403"/>
                    <a:pt x="2360" y="3403"/>
                  </a:cubicBezTo>
                  <a:cubicBezTo>
                    <a:pt x="2450" y="3403"/>
                    <a:pt x="2537" y="3372"/>
                    <a:pt x="2584" y="3309"/>
                  </a:cubicBezTo>
                  <a:lnTo>
                    <a:pt x="3277" y="2647"/>
                  </a:lnTo>
                  <a:cubicBezTo>
                    <a:pt x="3372" y="2521"/>
                    <a:pt x="3372" y="2269"/>
                    <a:pt x="3277" y="2175"/>
                  </a:cubicBezTo>
                  <a:cubicBezTo>
                    <a:pt x="3214" y="2112"/>
                    <a:pt x="3120" y="2080"/>
                    <a:pt x="3029" y="2080"/>
                  </a:cubicBezTo>
                  <a:cubicBezTo>
                    <a:pt x="2939" y="2080"/>
                    <a:pt x="2852" y="2112"/>
                    <a:pt x="2805" y="2175"/>
                  </a:cubicBezTo>
                  <a:lnTo>
                    <a:pt x="2679" y="2269"/>
                  </a:lnTo>
                  <a:lnTo>
                    <a:pt x="2679" y="1733"/>
                  </a:lnTo>
                  <a:cubicBezTo>
                    <a:pt x="2742" y="788"/>
                    <a:pt x="1954" y="1"/>
                    <a:pt x="10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2" name="Google Shape;6829;p88"/>
            <p:cNvSpPr/>
            <p:nvPr/>
          </p:nvSpPr>
          <p:spPr>
            <a:xfrm>
              <a:off x="-33575375" y="3433625"/>
              <a:ext cx="85075" cy="85100"/>
            </a:xfrm>
            <a:custGeom>
              <a:avLst/>
              <a:gdLst/>
              <a:ahLst/>
              <a:cxnLst/>
              <a:rect l="l" t="t" r="r" b="b"/>
              <a:pathLst>
                <a:path w="3403" h="3404" extrusionOk="0">
                  <a:moveTo>
                    <a:pt x="1013" y="1"/>
                  </a:moveTo>
                  <a:cubicBezTo>
                    <a:pt x="922" y="1"/>
                    <a:pt x="835" y="32"/>
                    <a:pt x="788" y="95"/>
                  </a:cubicBezTo>
                  <a:lnTo>
                    <a:pt x="127" y="757"/>
                  </a:lnTo>
                  <a:cubicBezTo>
                    <a:pt x="1" y="883"/>
                    <a:pt x="1" y="1135"/>
                    <a:pt x="127" y="1229"/>
                  </a:cubicBezTo>
                  <a:cubicBezTo>
                    <a:pt x="174" y="1292"/>
                    <a:pt x="260" y="1324"/>
                    <a:pt x="351" y="1324"/>
                  </a:cubicBezTo>
                  <a:cubicBezTo>
                    <a:pt x="442" y="1324"/>
                    <a:pt x="536" y="1292"/>
                    <a:pt x="599" y="1229"/>
                  </a:cubicBezTo>
                  <a:lnTo>
                    <a:pt x="694" y="1135"/>
                  </a:lnTo>
                  <a:lnTo>
                    <a:pt x="694" y="1671"/>
                  </a:lnTo>
                  <a:cubicBezTo>
                    <a:pt x="694" y="2616"/>
                    <a:pt x="1450" y="3372"/>
                    <a:pt x="2395" y="3372"/>
                  </a:cubicBezTo>
                  <a:lnTo>
                    <a:pt x="3057" y="3372"/>
                  </a:lnTo>
                  <a:lnTo>
                    <a:pt x="3057" y="3403"/>
                  </a:lnTo>
                  <a:cubicBezTo>
                    <a:pt x="3246" y="3403"/>
                    <a:pt x="3403" y="3246"/>
                    <a:pt x="3403" y="3057"/>
                  </a:cubicBezTo>
                  <a:cubicBezTo>
                    <a:pt x="3403" y="2868"/>
                    <a:pt x="3246" y="2710"/>
                    <a:pt x="3057" y="2710"/>
                  </a:cubicBezTo>
                  <a:lnTo>
                    <a:pt x="2363" y="2710"/>
                  </a:lnTo>
                  <a:cubicBezTo>
                    <a:pt x="1796" y="2710"/>
                    <a:pt x="1324" y="2238"/>
                    <a:pt x="1324" y="1671"/>
                  </a:cubicBezTo>
                  <a:lnTo>
                    <a:pt x="1324" y="1135"/>
                  </a:lnTo>
                  <a:lnTo>
                    <a:pt x="1450" y="1229"/>
                  </a:lnTo>
                  <a:cubicBezTo>
                    <a:pt x="1513" y="1292"/>
                    <a:pt x="1599" y="1324"/>
                    <a:pt x="1686" y="1324"/>
                  </a:cubicBezTo>
                  <a:cubicBezTo>
                    <a:pt x="1773" y="1324"/>
                    <a:pt x="1859" y="1292"/>
                    <a:pt x="1922" y="1229"/>
                  </a:cubicBezTo>
                  <a:cubicBezTo>
                    <a:pt x="2048" y="1135"/>
                    <a:pt x="2048" y="883"/>
                    <a:pt x="1922" y="757"/>
                  </a:cubicBezTo>
                  <a:lnTo>
                    <a:pt x="1261" y="95"/>
                  </a:lnTo>
                  <a:cubicBezTo>
                    <a:pt x="1198" y="32"/>
                    <a:pt x="1103" y="1"/>
                    <a:pt x="10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3" name="Google Shape;6830;p88"/>
            <p:cNvSpPr/>
            <p:nvPr/>
          </p:nvSpPr>
          <p:spPr>
            <a:xfrm>
              <a:off x="-33645475" y="3228075"/>
              <a:ext cx="206375" cy="153600"/>
            </a:xfrm>
            <a:custGeom>
              <a:avLst/>
              <a:gdLst/>
              <a:ahLst/>
              <a:cxnLst/>
              <a:rect l="l" t="t" r="r" b="b"/>
              <a:pathLst>
                <a:path w="8255" h="6144" extrusionOk="0">
                  <a:moveTo>
                    <a:pt x="4191" y="0"/>
                  </a:moveTo>
                  <a:cubicBezTo>
                    <a:pt x="2300" y="0"/>
                    <a:pt x="757" y="1544"/>
                    <a:pt x="757" y="3434"/>
                  </a:cubicBezTo>
                  <a:lnTo>
                    <a:pt x="757" y="3529"/>
                  </a:lnTo>
                  <a:cubicBezTo>
                    <a:pt x="347" y="3686"/>
                    <a:pt x="95" y="4033"/>
                    <a:pt x="95" y="4474"/>
                  </a:cubicBezTo>
                  <a:lnTo>
                    <a:pt x="95" y="5135"/>
                  </a:lnTo>
                  <a:cubicBezTo>
                    <a:pt x="1" y="5671"/>
                    <a:pt x="473" y="6143"/>
                    <a:pt x="1009" y="6143"/>
                  </a:cubicBezTo>
                  <a:cubicBezTo>
                    <a:pt x="1135" y="6143"/>
                    <a:pt x="1261" y="6112"/>
                    <a:pt x="1387" y="6080"/>
                  </a:cubicBezTo>
                  <a:lnTo>
                    <a:pt x="1387" y="3403"/>
                  </a:lnTo>
                  <a:cubicBezTo>
                    <a:pt x="1387" y="1890"/>
                    <a:pt x="2647" y="630"/>
                    <a:pt x="4128" y="630"/>
                  </a:cubicBezTo>
                  <a:cubicBezTo>
                    <a:pt x="5640" y="630"/>
                    <a:pt x="6900" y="1890"/>
                    <a:pt x="6900" y="3403"/>
                  </a:cubicBezTo>
                  <a:lnTo>
                    <a:pt x="6900" y="6080"/>
                  </a:lnTo>
                  <a:cubicBezTo>
                    <a:pt x="6995" y="6112"/>
                    <a:pt x="7121" y="6143"/>
                    <a:pt x="7247" y="6143"/>
                  </a:cubicBezTo>
                  <a:cubicBezTo>
                    <a:pt x="7782" y="6143"/>
                    <a:pt x="8255" y="5671"/>
                    <a:pt x="8255" y="5135"/>
                  </a:cubicBezTo>
                  <a:lnTo>
                    <a:pt x="8255" y="4474"/>
                  </a:lnTo>
                  <a:cubicBezTo>
                    <a:pt x="8255" y="4033"/>
                    <a:pt x="8003" y="3623"/>
                    <a:pt x="7593" y="3529"/>
                  </a:cubicBezTo>
                  <a:lnTo>
                    <a:pt x="7593" y="3434"/>
                  </a:lnTo>
                  <a:cubicBezTo>
                    <a:pt x="7593" y="1544"/>
                    <a:pt x="6050" y="0"/>
                    <a:pt x="419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4" name="Google Shape;6831;p88"/>
            <p:cNvSpPr/>
            <p:nvPr/>
          </p:nvSpPr>
          <p:spPr>
            <a:xfrm>
              <a:off x="-33593500" y="3279250"/>
              <a:ext cx="104775" cy="52275"/>
            </a:xfrm>
            <a:custGeom>
              <a:avLst/>
              <a:gdLst/>
              <a:ahLst/>
              <a:cxnLst/>
              <a:rect l="l" t="t" r="r" b="b"/>
              <a:pathLst>
                <a:path w="4191" h="2091" extrusionOk="0">
                  <a:moveTo>
                    <a:pt x="1734" y="1"/>
                  </a:moveTo>
                  <a:cubicBezTo>
                    <a:pt x="789" y="1"/>
                    <a:pt x="1" y="757"/>
                    <a:pt x="1" y="1702"/>
                  </a:cubicBezTo>
                  <a:lnTo>
                    <a:pt x="1" y="2049"/>
                  </a:lnTo>
                  <a:lnTo>
                    <a:pt x="1230" y="2049"/>
                  </a:lnTo>
                  <a:cubicBezTo>
                    <a:pt x="1545" y="2049"/>
                    <a:pt x="1891" y="2049"/>
                    <a:pt x="2017" y="1986"/>
                  </a:cubicBezTo>
                  <a:cubicBezTo>
                    <a:pt x="2049" y="1954"/>
                    <a:pt x="2080" y="1828"/>
                    <a:pt x="2080" y="1734"/>
                  </a:cubicBezTo>
                  <a:cubicBezTo>
                    <a:pt x="2080" y="1545"/>
                    <a:pt x="2238" y="1387"/>
                    <a:pt x="2458" y="1387"/>
                  </a:cubicBezTo>
                  <a:cubicBezTo>
                    <a:pt x="2647" y="1387"/>
                    <a:pt x="2805" y="1545"/>
                    <a:pt x="2805" y="1734"/>
                  </a:cubicBezTo>
                  <a:cubicBezTo>
                    <a:pt x="2805" y="1828"/>
                    <a:pt x="2805" y="1954"/>
                    <a:pt x="2868" y="1986"/>
                  </a:cubicBezTo>
                  <a:cubicBezTo>
                    <a:pt x="2942" y="2059"/>
                    <a:pt x="3091" y="2090"/>
                    <a:pt x="3266" y="2090"/>
                  </a:cubicBezTo>
                  <a:cubicBezTo>
                    <a:pt x="3389" y="2090"/>
                    <a:pt x="3525" y="2075"/>
                    <a:pt x="3656" y="2049"/>
                  </a:cubicBezTo>
                  <a:lnTo>
                    <a:pt x="4191" y="2049"/>
                  </a:lnTo>
                  <a:lnTo>
                    <a:pt x="4191" y="1702"/>
                  </a:lnTo>
                  <a:lnTo>
                    <a:pt x="4128" y="1702"/>
                  </a:lnTo>
                  <a:cubicBezTo>
                    <a:pt x="4128" y="757"/>
                    <a:pt x="3340" y="1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5" name="Google Shape;6832;p88"/>
            <p:cNvSpPr/>
            <p:nvPr/>
          </p:nvSpPr>
          <p:spPr>
            <a:xfrm>
              <a:off x="-33593500" y="3341475"/>
              <a:ext cx="104775" cy="74075"/>
            </a:xfrm>
            <a:custGeom>
              <a:avLst/>
              <a:gdLst/>
              <a:ahLst/>
              <a:cxnLst/>
              <a:rect l="l" t="t" r="r" b="b"/>
              <a:pathLst>
                <a:path w="4191" h="2963" extrusionOk="0">
                  <a:moveTo>
                    <a:pt x="2395" y="1"/>
                  </a:moveTo>
                  <a:cubicBezTo>
                    <a:pt x="2080" y="253"/>
                    <a:pt x="1671" y="253"/>
                    <a:pt x="1230" y="253"/>
                  </a:cubicBezTo>
                  <a:lnTo>
                    <a:pt x="1" y="253"/>
                  </a:lnTo>
                  <a:lnTo>
                    <a:pt x="1" y="914"/>
                  </a:lnTo>
                  <a:cubicBezTo>
                    <a:pt x="1" y="2049"/>
                    <a:pt x="946" y="2962"/>
                    <a:pt x="2112" y="2962"/>
                  </a:cubicBezTo>
                  <a:cubicBezTo>
                    <a:pt x="3246" y="2962"/>
                    <a:pt x="4191" y="2049"/>
                    <a:pt x="4191" y="914"/>
                  </a:cubicBezTo>
                  <a:lnTo>
                    <a:pt x="4191" y="253"/>
                  </a:lnTo>
                  <a:lnTo>
                    <a:pt x="3466" y="253"/>
                  </a:lnTo>
                  <a:cubicBezTo>
                    <a:pt x="3088" y="253"/>
                    <a:pt x="2679" y="190"/>
                    <a:pt x="239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6" name="Google Shape;6833;p88"/>
            <p:cNvSpPr/>
            <p:nvPr/>
          </p:nvSpPr>
          <p:spPr>
            <a:xfrm>
              <a:off x="-33455650" y="3381650"/>
              <a:ext cx="104775" cy="52250"/>
            </a:xfrm>
            <a:custGeom>
              <a:avLst/>
              <a:gdLst/>
              <a:ahLst/>
              <a:cxnLst/>
              <a:rect l="l" t="t" r="r" b="b"/>
              <a:pathLst>
                <a:path w="4191" h="2090" extrusionOk="0">
                  <a:moveTo>
                    <a:pt x="1702" y="0"/>
                  </a:moveTo>
                  <a:cubicBezTo>
                    <a:pt x="756" y="0"/>
                    <a:pt x="0" y="757"/>
                    <a:pt x="0" y="1702"/>
                  </a:cubicBezTo>
                  <a:lnTo>
                    <a:pt x="0" y="2048"/>
                  </a:lnTo>
                  <a:lnTo>
                    <a:pt x="1229" y="2048"/>
                  </a:lnTo>
                  <a:cubicBezTo>
                    <a:pt x="1544" y="2048"/>
                    <a:pt x="1891" y="2048"/>
                    <a:pt x="2017" y="1985"/>
                  </a:cubicBezTo>
                  <a:cubicBezTo>
                    <a:pt x="2048" y="1954"/>
                    <a:pt x="2080" y="1828"/>
                    <a:pt x="2080" y="1733"/>
                  </a:cubicBezTo>
                  <a:cubicBezTo>
                    <a:pt x="2080" y="1544"/>
                    <a:pt x="2237" y="1387"/>
                    <a:pt x="2458" y="1387"/>
                  </a:cubicBezTo>
                  <a:cubicBezTo>
                    <a:pt x="2647" y="1387"/>
                    <a:pt x="2804" y="1544"/>
                    <a:pt x="2804" y="1733"/>
                  </a:cubicBezTo>
                  <a:cubicBezTo>
                    <a:pt x="2804" y="1828"/>
                    <a:pt x="2804" y="1954"/>
                    <a:pt x="2867" y="1985"/>
                  </a:cubicBezTo>
                  <a:cubicBezTo>
                    <a:pt x="2941" y="2059"/>
                    <a:pt x="3091" y="2090"/>
                    <a:pt x="3265" y="2090"/>
                  </a:cubicBezTo>
                  <a:cubicBezTo>
                    <a:pt x="3388" y="2090"/>
                    <a:pt x="3524" y="2074"/>
                    <a:pt x="3655" y="2048"/>
                  </a:cubicBezTo>
                  <a:lnTo>
                    <a:pt x="4190" y="2048"/>
                  </a:lnTo>
                  <a:lnTo>
                    <a:pt x="4190" y="1702"/>
                  </a:lnTo>
                  <a:cubicBezTo>
                    <a:pt x="4096" y="757"/>
                    <a:pt x="3308" y="0"/>
                    <a:pt x="236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167" name="Google Shape;6834;p88"/>
            <p:cNvSpPr/>
            <p:nvPr/>
          </p:nvSpPr>
          <p:spPr>
            <a:xfrm>
              <a:off x="-33456450" y="3443875"/>
              <a:ext cx="102425" cy="74850"/>
            </a:xfrm>
            <a:custGeom>
              <a:avLst/>
              <a:gdLst/>
              <a:ahLst/>
              <a:cxnLst/>
              <a:rect l="l" t="t" r="r" b="b"/>
              <a:pathLst>
                <a:path w="4097" h="2994" extrusionOk="0">
                  <a:moveTo>
                    <a:pt x="2395" y="0"/>
                  </a:moveTo>
                  <a:cubicBezTo>
                    <a:pt x="2080" y="252"/>
                    <a:pt x="1639" y="252"/>
                    <a:pt x="1230" y="252"/>
                  </a:cubicBezTo>
                  <a:lnTo>
                    <a:pt x="1" y="252"/>
                  </a:lnTo>
                  <a:lnTo>
                    <a:pt x="1" y="914"/>
                  </a:lnTo>
                  <a:cubicBezTo>
                    <a:pt x="1" y="2048"/>
                    <a:pt x="914" y="2993"/>
                    <a:pt x="2049" y="2993"/>
                  </a:cubicBezTo>
                  <a:cubicBezTo>
                    <a:pt x="3183" y="2993"/>
                    <a:pt x="4096" y="2048"/>
                    <a:pt x="4096" y="914"/>
                  </a:cubicBezTo>
                  <a:lnTo>
                    <a:pt x="4096" y="252"/>
                  </a:lnTo>
                  <a:lnTo>
                    <a:pt x="3435" y="252"/>
                  </a:lnTo>
                  <a:cubicBezTo>
                    <a:pt x="3025" y="252"/>
                    <a:pt x="2679" y="189"/>
                    <a:pt x="239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06" name="Google Shape;6873;p88"/>
          <p:cNvGrpSpPr/>
          <p:nvPr/>
        </p:nvGrpSpPr>
        <p:grpSpPr>
          <a:xfrm>
            <a:off x="4395120" y="916891"/>
            <a:ext cx="435778" cy="450422"/>
            <a:chOff x="-35118325" y="3202075"/>
            <a:chExt cx="281975" cy="291450"/>
          </a:xfrm>
          <a:solidFill>
            <a:srgbClr val="F7C42B"/>
          </a:solidFill>
        </p:grpSpPr>
        <p:sp>
          <p:nvSpPr>
            <p:cNvPr id="207" name="Google Shape;6874;p88"/>
            <p:cNvSpPr/>
            <p:nvPr/>
          </p:nvSpPr>
          <p:spPr>
            <a:xfrm>
              <a:off x="-35008050" y="3202075"/>
              <a:ext cx="171700" cy="171250"/>
            </a:xfrm>
            <a:custGeom>
              <a:avLst/>
              <a:gdLst/>
              <a:ahLst/>
              <a:cxnLst/>
              <a:rect l="l" t="t" r="r" b="b"/>
              <a:pathLst>
                <a:path w="6868" h="6850" extrusionOk="0">
                  <a:moveTo>
                    <a:pt x="3466" y="1355"/>
                  </a:moveTo>
                  <a:cubicBezTo>
                    <a:pt x="4222" y="1355"/>
                    <a:pt x="4852" y="1985"/>
                    <a:pt x="4852" y="2741"/>
                  </a:cubicBezTo>
                  <a:lnTo>
                    <a:pt x="4852" y="4127"/>
                  </a:lnTo>
                  <a:cubicBezTo>
                    <a:pt x="4852" y="4348"/>
                    <a:pt x="4757" y="4600"/>
                    <a:pt x="4631" y="4821"/>
                  </a:cubicBezTo>
                  <a:lnTo>
                    <a:pt x="4726" y="4915"/>
                  </a:lnTo>
                  <a:cubicBezTo>
                    <a:pt x="4852" y="5041"/>
                    <a:pt x="4852" y="5262"/>
                    <a:pt x="4726" y="5388"/>
                  </a:cubicBezTo>
                  <a:cubicBezTo>
                    <a:pt x="4663" y="5451"/>
                    <a:pt x="4576" y="5482"/>
                    <a:pt x="4489" y="5482"/>
                  </a:cubicBezTo>
                  <a:cubicBezTo>
                    <a:pt x="4403" y="5482"/>
                    <a:pt x="4316" y="5451"/>
                    <a:pt x="4253" y="5388"/>
                  </a:cubicBezTo>
                  <a:lnTo>
                    <a:pt x="4190" y="5293"/>
                  </a:lnTo>
                  <a:cubicBezTo>
                    <a:pt x="3970" y="5419"/>
                    <a:pt x="3749" y="5514"/>
                    <a:pt x="3466" y="5514"/>
                  </a:cubicBezTo>
                  <a:cubicBezTo>
                    <a:pt x="2709" y="5514"/>
                    <a:pt x="2079" y="4884"/>
                    <a:pt x="2079" y="4127"/>
                  </a:cubicBezTo>
                  <a:lnTo>
                    <a:pt x="2079" y="2741"/>
                  </a:lnTo>
                  <a:cubicBezTo>
                    <a:pt x="2079" y="1985"/>
                    <a:pt x="2709" y="1355"/>
                    <a:pt x="3466" y="1355"/>
                  </a:cubicBezTo>
                  <a:close/>
                  <a:moveTo>
                    <a:pt x="3466" y="0"/>
                  </a:moveTo>
                  <a:cubicBezTo>
                    <a:pt x="1575" y="0"/>
                    <a:pt x="32" y="1576"/>
                    <a:pt x="32" y="3403"/>
                  </a:cubicBezTo>
                  <a:cubicBezTo>
                    <a:pt x="32" y="4001"/>
                    <a:pt x="189" y="4569"/>
                    <a:pt x="473" y="5104"/>
                  </a:cubicBezTo>
                  <a:lnTo>
                    <a:pt x="32" y="6396"/>
                  </a:lnTo>
                  <a:cubicBezTo>
                    <a:pt x="0" y="6522"/>
                    <a:pt x="32" y="6679"/>
                    <a:pt x="126" y="6774"/>
                  </a:cubicBezTo>
                  <a:cubicBezTo>
                    <a:pt x="172" y="6820"/>
                    <a:pt x="269" y="6849"/>
                    <a:pt x="367" y="6849"/>
                  </a:cubicBezTo>
                  <a:cubicBezTo>
                    <a:pt x="403" y="6849"/>
                    <a:pt x="439" y="6845"/>
                    <a:pt x="473" y="6837"/>
                  </a:cubicBezTo>
                  <a:lnTo>
                    <a:pt x="1764" y="6396"/>
                  </a:lnTo>
                  <a:cubicBezTo>
                    <a:pt x="2300" y="6679"/>
                    <a:pt x="2867" y="6837"/>
                    <a:pt x="3466" y="6837"/>
                  </a:cubicBezTo>
                  <a:cubicBezTo>
                    <a:pt x="5356" y="6837"/>
                    <a:pt x="6868" y="5293"/>
                    <a:pt x="6868" y="3403"/>
                  </a:cubicBezTo>
                  <a:cubicBezTo>
                    <a:pt x="6868" y="1513"/>
                    <a:pt x="5356" y="0"/>
                    <a:pt x="346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08" name="Google Shape;6875;p88"/>
            <p:cNvSpPr/>
            <p:nvPr/>
          </p:nvSpPr>
          <p:spPr>
            <a:xfrm>
              <a:off x="-34937975" y="3254050"/>
              <a:ext cx="33125" cy="67775"/>
            </a:xfrm>
            <a:custGeom>
              <a:avLst/>
              <a:gdLst/>
              <a:ahLst/>
              <a:cxnLst/>
              <a:rect l="l" t="t" r="r" b="b"/>
              <a:pathLst>
                <a:path w="1325" h="2711" extrusionOk="0">
                  <a:moveTo>
                    <a:pt x="663" y="1"/>
                  </a:moveTo>
                  <a:cubicBezTo>
                    <a:pt x="253" y="1"/>
                    <a:pt x="1" y="316"/>
                    <a:pt x="1" y="662"/>
                  </a:cubicBezTo>
                  <a:lnTo>
                    <a:pt x="1" y="2048"/>
                  </a:lnTo>
                  <a:cubicBezTo>
                    <a:pt x="1" y="2427"/>
                    <a:pt x="316" y="2710"/>
                    <a:pt x="663" y="2710"/>
                  </a:cubicBezTo>
                  <a:cubicBezTo>
                    <a:pt x="694" y="2710"/>
                    <a:pt x="789" y="2710"/>
                    <a:pt x="820" y="2679"/>
                  </a:cubicBezTo>
                  <a:lnTo>
                    <a:pt x="757" y="2584"/>
                  </a:lnTo>
                  <a:cubicBezTo>
                    <a:pt x="631" y="2490"/>
                    <a:pt x="631" y="2238"/>
                    <a:pt x="757" y="2111"/>
                  </a:cubicBezTo>
                  <a:cubicBezTo>
                    <a:pt x="804" y="2064"/>
                    <a:pt x="891" y="2041"/>
                    <a:pt x="978" y="2041"/>
                  </a:cubicBezTo>
                  <a:cubicBezTo>
                    <a:pt x="1064" y="2041"/>
                    <a:pt x="1151" y="2064"/>
                    <a:pt x="1198" y="2111"/>
                  </a:cubicBezTo>
                  <a:lnTo>
                    <a:pt x="1293" y="2206"/>
                  </a:lnTo>
                  <a:cubicBezTo>
                    <a:pt x="1293" y="2175"/>
                    <a:pt x="1324" y="2080"/>
                    <a:pt x="1324" y="2048"/>
                  </a:cubicBezTo>
                  <a:lnTo>
                    <a:pt x="1324" y="662"/>
                  </a:lnTo>
                  <a:cubicBezTo>
                    <a:pt x="1324" y="284"/>
                    <a:pt x="1041" y="1"/>
                    <a:pt x="66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09" name="Google Shape;6876;p88"/>
            <p:cNvSpPr/>
            <p:nvPr/>
          </p:nvSpPr>
          <p:spPr>
            <a:xfrm>
              <a:off x="-35085250" y="3338325"/>
              <a:ext cx="69325" cy="69350"/>
            </a:xfrm>
            <a:custGeom>
              <a:avLst/>
              <a:gdLst/>
              <a:ahLst/>
              <a:cxnLst/>
              <a:rect l="l" t="t" r="r" b="b"/>
              <a:pathLst>
                <a:path w="2773" h="2774" extrusionOk="0">
                  <a:moveTo>
                    <a:pt x="1387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64" y="2143"/>
                    <a:pt x="631" y="2773"/>
                    <a:pt x="1387" y="2773"/>
                  </a:cubicBezTo>
                  <a:cubicBezTo>
                    <a:pt x="2143" y="2773"/>
                    <a:pt x="2773" y="2143"/>
                    <a:pt x="2773" y="1387"/>
                  </a:cubicBezTo>
                  <a:cubicBezTo>
                    <a:pt x="2773" y="631"/>
                    <a:pt x="2143" y="1"/>
                    <a:pt x="13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10" name="Google Shape;6877;p88"/>
            <p:cNvSpPr/>
            <p:nvPr/>
          </p:nvSpPr>
          <p:spPr>
            <a:xfrm>
              <a:off x="-35118325" y="3424175"/>
              <a:ext cx="137075" cy="69350"/>
            </a:xfrm>
            <a:custGeom>
              <a:avLst/>
              <a:gdLst/>
              <a:ahLst/>
              <a:cxnLst/>
              <a:rect l="l" t="t" r="r" b="b"/>
              <a:pathLst>
                <a:path w="5483" h="2774" extrusionOk="0">
                  <a:moveTo>
                    <a:pt x="2741" y="1"/>
                  </a:moveTo>
                  <a:cubicBezTo>
                    <a:pt x="1387" y="1"/>
                    <a:pt x="221" y="1040"/>
                    <a:pt x="32" y="2364"/>
                  </a:cubicBezTo>
                  <a:cubicBezTo>
                    <a:pt x="0" y="2553"/>
                    <a:pt x="158" y="2773"/>
                    <a:pt x="347" y="2773"/>
                  </a:cubicBezTo>
                  <a:lnTo>
                    <a:pt x="5104" y="2773"/>
                  </a:lnTo>
                  <a:cubicBezTo>
                    <a:pt x="5325" y="2773"/>
                    <a:pt x="5482" y="2553"/>
                    <a:pt x="5482" y="2364"/>
                  </a:cubicBezTo>
                  <a:cubicBezTo>
                    <a:pt x="5262" y="1040"/>
                    <a:pt x="4127" y="1"/>
                    <a:pt x="274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17" name="Google Shape;6884;p88"/>
          <p:cNvGrpSpPr/>
          <p:nvPr/>
        </p:nvGrpSpPr>
        <p:grpSpPr>
          <a:xfrm>
            <a:off x="7495164" y="916355"/>
            <a:ext cx="428514" cy="451040"/>
            <a:chOff x="-33277650" y="3226875"/>
            <a:chExt cx="277275" cy="291850"/>
          </a:xfrm>
          <a:solidFill>
            <a:srgbClr val="F7C42B"/>
          </a:solidFill>
        </p:grpSpPr>
        <p:sp>
          <p:nvSpPr>
            <p:cNvPr id="218" name="Google Shape;6885;p88"/>
            <p:cNvSpPr/>
            <p:nvPr/>
          </p:nvSpPr>
          <p:spPr>
            <a:xfrm>
              <a:off x="-33071300" y="3440725"/>
              <a:ext cx="33100" cy="33900"/>
            </a:xfrm>
            <a:custGeom>
              <a:avLst/>
              <a:gdLst/>
              <a:ahLst/>
              <a:cxnLst/>
              <a:rect l="l" t="t" r="r" b="b"/>
              <a:pathLst>
                <a:path w="1324" h="1356" extrusionOk="0">
                  <a:moveTo>
                    <a:pt x="662" y="0"/>
                  </a:moveTo>
                  <a:cubicBezTo>
                    <a:pt x="284" y="0"/>
                    <a:pt x="1" y="315"/>
                    <a:pt x="1" y="693"/>
                  </a:cubicBezTo>
                  <a:cubicBezTo>
                    <a:pt x="1" y="1040"/>
                    <a:pt x="284" y="1355"/>
                    <a:pt x="662" y="1355"/>
                  </a:cubicBezTo>
                  <a:cubicBezTo>
                    <a:pt x="1040" y="1355"/>
                    <a:pt x="1324" y="1040"/>
                    <a:pt x="1324" y="693"/>
                  </a:cubicBezTo>
                  <a:cubicBezTo>
                    <a:pt x="1324" y="315"/>
                    <a:pt x="1040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19" name="Google Shape;6886;p88"/>
            <p:cNvSpPr/>
            <p:nvPr/>
          </p:nvSpPr>
          <p:spPr>
            <a:xfrm>
              <a:off x="-33157925" y="3227275"/>
              <a:ext cx="17350" cy="103200"/>
            </a:xfrm>
            <a:custGeom>
              <a:avLst/>
              <a:gdLst/>
              <a:ahLst/>
              <a:cxnLst/>
              <a:rect l="l" t="t" r="r" b="b"/>
              <a:pathLst>
                <a:path w="694" h="4128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lnTo>
                    <a:pt x="0" y="4128"/>
                  </a:lnTo>
                  <a:cubicBezTo>
                    <a:pt x="95" y="4096"/>
                    <a:pt x="221" y="4096"/>
                    <a:pt x="347" y="4096"/>
                  </a:cubicBezTo>
                  <a:cubicBezTo>
                    <a:pt x="473" y="4096"/>
                    <a:pt x="567" y="4096"/>
                    <a:pt x="693" y="4128"/>
                  </a:cubicBezTo>
                  <a:lnTo>
                    <a:pt x="693" y="347"/>
                  </a:ln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0" name="Google Shape;6887;p88"/>
            <p:cNvSpPr/>
            <p:nvPr/>
          </p:nvSpPr>
          <p:spPr>
            <a:xfrm>
              <a:off x="-33175250" y="3347650"/>
              <a:ext cx="51200" cy="51350"/>
            </a:xfrm>
            <a:custGeom>
              <a:avLst/>
              <a:gdLst/>
              <a:ahLst/>
              <a:cxnLst/>
              <a:rect l="l" t="t" r="r" b="b"/>
              <a:pathLst>
                <a:path w="2048" h="2054" extrusionOk="0">
                  <a:moveTo>
                    <a:pt x="938" y="0"/>
                  </a:moveTo>
                  <a:cubicBezTo>
                    <a:pt x="417" y="0"/>
                    <a:pt x="0" y="451"/>
                    <a:pt x="0" y="1014"/>
                  </a:cubicBezTo>
                  <a:cubicBezTo>
                    <a:pt x="0" y="1549"/>
                    <a:pt x="473" y="2054"/>
                    <a:pt x="1040" y="2054"/>
                  </a:cubicBezTo>
                  <a:cubicBezTo>
                    <a:pt x="1575" y="2054"/>
                    <a:pt x="2048" y="1581"/>
                    <a:pt x="2048" y="1014"/>
                  </a:cubicBezTo>
                  <a:cubicBezTo>
                    <a:pt x="2048" y="447"/>
                    <a:pt x="1575" y="6"/>
                    <a:pt x="1040" y="6"/>
                  </a:cubicBezTo>
                  <a:cubicBezTo>
                    <a:pt x="1006" y="2"/>
                    <a:pt x="972" y="0"/>
                    <a:pt x="93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1" name="Google Shape;6888;p88"/>
            <p:cNvSpPr/>
            <p:nvPr/>
          </p:nvSpPr>
          <p:spPr>
            <a:xfrm>
              <a:off x="-33224875" y="3404500"/>
              <a:ext cx="159900" cy="114225"/>
            </a:xfrm>
            <a:custGeom>
              <a:avLst/>
              <a:gdLst/>
              <a:ahLst/>
              <a:cxnLst/>
              <a:rect l="l" t="t" r="r" b="b"/>
              <a:pathLst>
                <a:path w="6396" h="4569" extrusionOk="0">
                  <a:moveTo>
                    <a:pt x="1954" y="0"/>
                  </a:moveTo>
                  <a:lnTo>
                    <a:pt x="0" y="2520"/>
                  </a:lnTo>
                  <a:lnTo>
                    <a:pt x="0" y="4222"/>
                  </a:lnTo>
                  <a:cubicBezTo>
                    <a:pt x="0" y="4411"/>
                    <a:pt x="158" y="4568"/>
                    <a:pt x="347" y="4568"/>
                  </a:cubicBezTo>
                  <a:lnTo>
                    <a:pt x="3781" y="4568"/>
                  </a:lnTo>
                  <a:cubicBezTo>
                    <a:pt x="3970" y="4568"/>
                    <a:pt x="4127" y="4411"/>
                    <a:pt x="4127" y="4222"/>
                  </a:cubicBezTo>
                  <a:lnTo>
                    <a:pt x="4127" y="3875"/>
                  </a:lnTo>
                  <a:lnTo>
                    <a:pt x="5136" y="3875"/>
                  </a:lnTo>
                  <a:cubicBezTo>
                    <a:pt x="5577" y="3844"/>
                    <a:pt x="6018" y="3718"/>
                    <a:pt x="6396" y="3434"/>
                  </a:cubicBezTo>
                  <a:cubicBezTo>
                    <a:pt x="5986" y="3277"/>
                    <a:pt x="5608" y="2930"/>
                    <a:pt x="5514" y="2489"/>
                  </a:cubicBezTo>
                  <a:lnTo>
                    <a:pt x="4442" y="2489"/>
                  </a:lnTo>
                  <a:cubicBezTo>
                    <a:pt x="3497" y="2489"/>
                    <a:pt x="2741" y="1733"/>
                    <a:pt x="2741" y="788"/>
                  </a:cubicBezTo>
                  <a:lnTo>
                    <a:pt x="2741" y="410"/>
                  </a:lnTo>
                  <a:cubicBezTo>
                    <a:pt x="2426" y="315"/>
                    <a:pt x="2206" y="189"/>
                    <a:pt x="195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2" name="Google Shape;6889;p88"/>
            <p:cNvSpPr/>
            <p:nvPr/>
          </p:nvSpPr>
          <p:spPr>
            <a:xfrm>
              <a:off x="-33141400" y="3312350"/>
              <a:ext cx="127625" cy="138625"/>
            </a:xfrm>
            <a:custGeom>
              <a:avLst/>
              <a:gdLst/>
              <a:ahLst/>
              <a:cxnLst/>
              <a:rect l="l" t="t" r="r" b="b"/>
              <a:pathLst>
                <a:path w="5105" h="5545" extrusionOk="0">
                  <a:moveTo>
                    <a:pt x="4128" y="0"/>
                  </a:moveTo>
                  <a:lnTo>
                    <a:pt x="694" y="662"/>
                  </a:lnTo>
                  <a:lnTo>
                    <a:pt x="694" y="1040"/>
                  </a:lnTo>
                  <a:cubicBezTo>
                    <a:pt x="1103" y="1355"/>
                    <a:pt x="1387" y="1827"/>
                    <a:pt x="1387" y="2426"/>
                  </a:cubicBezTo>
                  <a:cubicBezTo>
                    <a:pt x="1387" y="3245"/>
                    <a:pt x="788" y="3938"/>
                    <a:pt x="1" y="4127"/>
                  </a:cubicBezTo>
                  <a:lnTo>
                    <a:pt x="1" y="4505"/>
                  </a:lnTo>
                  <a:cubicBezTo>
                    <a:pt x="1" y="5072"/>
                    <a:pt x="473" y="5545"/>
                    <a:pt x="1009" y="5545"/>
                  </a:cubicBezTo>
                  <a:lnTo>
                    <a:pt x="2080" y="5545"/>
                  </a:lnTo>
                  <a:cubicBezTo>
                    <a:pt x="2238" y="4946"/>
                    <a:pt x="2742" y="4505"/>
                    <a:pt x="3372" y="4505"/>
                  </a:cubicBezTo>
                  <a:cubicBezTo>
                    <a:pt x="3624" y="4505"/>
                    <a:pt x="3844" y="4600"/>
                    <a:pt x="4065" y="4726"/>
                  </a:cubicBezTo>
                  <a:lnTo>
                    <a:pt x="4065" y="4127"/>
                  </a:lnTo>
                  <a:lnTo>
                    <a:pt x="4128" y="4127"/>
                  </a:lnTo>
                  <a:cubicBezTo>
                    <a:pt x="4443" y="4064"/>
                    <a:pt x="4758" y="3938"/>
                    <a:pt x="4916" y="3655"/>
                  </a:cubicBezTo>
                  <a:cubicBezTo>
                    <a:pt x="5105" y="3340"/>
                    <a:pt x="5105" y="2993"/>
                    <a:pt x="4947" y="2678"/>
                  </a:cubicBezTo>
                  <a:lnTo>
                    <a:pt x="4128" y="1008"/>
                  </a:lnTo>
                  <a:lnTo>
                    <a:pt x="412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3" name="Google Shape;6890;p88"/>
            <p:cNvSpPr/>
            <p:nvPr/>
          </p:nvSpPr>
          <p:spPr>
            <a:xfrm>
              <a:off x="-33122500" y="3226875"/>
              <a:ext cx="122125" cy="83925"/>
            </a:xfrm>
            <a:custGeom>
              <a:avLst/>
              <a:gdLst/>
              <a:ahLst/>
              <a:cxnLst/>
              <a:rect l="l" t="t" r="r" b="b"/>
              <a:pathLst>
                <a:path w="4885" h="3357" extrusionOk="0">
                  <a:moveTo>
                    <a:pt x="3376" y="1"/>
                  </a:moveTo>
                  <a:cubicBezTo>
                    <a:pt x="3025" y="1"/>
                    <a:pt x="2679" y="143"/>
                    <a:pt x="2427" y="426"/>
                  </a:cubicBezTo>
                  <a:lnTo>
                    <a:pt x="2143" y="678"/>
                  </a:lnTo>
                  <a:lnTo>
                    <a:pt x="1" y="678"/>
                  </a:lnTo>
                  <a:lnTo>
                    <a:pt x="1" y="3356"/>
                  </a:lnTo>
                  <a:lnTo>
                    <a:pt x="4191" y="2537"/>
                  </a:lnTo>
                  <a:lnTo>
                    <a:pt x="4349" y="2379"/>
                  </a:lnTo>
                  <a:cubicBezTo>
                    <a:pt x="4884" y="1844"/>
                    <a:pt x="4884" y="962"/>
                    <a:pt x="4349" y="426"/>
                  </a:cubicBezTo>
                  <a:cubicBezTo>
                    <a:pt x="4081" y="143"/>
                    <a:pt x="3726" y="1"/>
                    <a:pt x="337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24" name="Google Shape;6891;p88"/>
            <p:cNvSpPr/>
            <p:nvPr/>
          </p:nvSpPr>
          <p:spPr>
            <a:xfrm>
              <a:off x="-33277650" y="3245400"/>
              <a:ext cx="102400" cy="198500"/>
            </a:xfrm>
            <a:custGeom>
              <a:avLst/>
              <a:gdLst/>
              <a:ahLst/>
              <a:cxnLst/>
              <a:rect l="l" t="t" r="r" b="b"/>
              <a:pathLst>
                <a:path w="4096" h="7940" extrusionOk="0">
                  <a:moveTo>
                    <a:pt x="4096" y="0"/>
                  </a:moveTo>
                  <a:cubicBezTo>
                    <a:pt x="1828" y="95"/>
                    <a:pt x="0" y="1985"/>
                    <a:pt x="0" y="4316"/>
                  </a:cubicBezTo>
                  <a:cubicBezTo>
                    <a:pt x="0" y="5766"/>
                    <a:pt x="757" y="7120"/>
                    <a:pt x="1954" y="7939"/>
                  </a:cubicBezTo>
                  <a:lnTo>
                    <a:pt x="3592" y="5829"/>
                  </a:lnTo>
                  <a:cubicBezTo>
                    <a:pt x="3466" y="5576"/>
                    <a:pt x="3434" y="5356"/>
                    <a:pt x="3434" y="5104"/>
                  </a:cubicBezTo>
                  <a:cubicBezTo>
                    <a:pt x="3434" y="4568"/>
                    <a:pt x="3718" y="4033"/>
                    <a:pt x="4096" y="3718"/>
                  </a:cubicBezTo>
                  <a:lnTo>
                    <a:pt x="4096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255" name="Google Shape;6922;p88"/>
          <p:cNvGrpSpPr/>
          <p:nvPr/>
        </p:nvGrpSpPr>
        <p:grpSpPr>
          <a:xfrm>
            <a:off x="4970683" y="916891"/>
            <a:ext cx="423608" cy="450422"/>
            <a:chOff x="-34755225" y="3202075"/>
            <a:chExt cx="274100" cy="291450"/>
          </a:xfrm>
          <a:solidFill>
            <a:srgbClr val="F7C42B"/>
          </a:solidFill>
        </p:grpSpPr>
        <p:sp>
          <p:nvSpPr>
            <p:cNvPr id="256" name="Google Shape;6923;p88"/>
            <p:cNvSpPr/>
            <p:nvPr/>
          </p:nvSpPr>
          <p:spPr>
            <a:xfrm>
              <a:off x="-34703250" y="3389525"/>
              <a:ext cx="84300" cy="34675"/>
            </a:xfrm>
            <a:custGeom>
              <a:avLst/>
              <a:gdLst/>
              <a:ahLst/>
              <a:cxnLst/>
              <a:rect l="l" t="t" r="r" b="b"/>
              <a:pathLst>
                <a:path w="3372" h="1387" extrusionOk="0">
                  <a:moveTo>
                    <a:pt x="1670" y="1"/>
                  </a:moveTo>
                  <a:cubicBezTo>
                    <a:pt x="883" y="1"/>
                    <a:pt x="158" y="599"/>
                    <a:pt x="0" y="1387"/>
                  </a:cubicBezTo>
                  <a:lnTo>
                    <a:pt x="3371" y="1387"/>
                  </a:lnTo>
                  <a:cubicBezTo>
                    <a:pt x="3214" y="599"/>
                    <a:pt x="2489" y="1"/>
                    <a:pt x="1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7" name="Google Shape;6924;p88"/>
            <p:cNvSpPr/>
            <p:nvPr/>
          </p:nvSpPr>
          <p:spPr>
            <a:xfrm>
              <a:off x="-34636300" y="3348575"/>
              <a:ext cx="69325" cy="75625"/>
            </a:xfrm>
            <a:custGeom>
              <a:avLst/>
              <a:gdLst/>
              <a:ahLst/>
              <a:cxnLst/>
              <a:rect l="l" t="t" r="r" b="b"/>
              <a:pathLst>
                <a:path w="2773" h="3025" extrusionOk="0">
                  <a:moveTo>
                    <a:pt x="2111" y="0"/>
                  </a:moveTo>
                  <a:lnTo>
                    <a:pt x="1387" y="221"/>
                  </a:lnTo>
                  <a:cubicBezTo>
                    <a:pt x="1298" y="265"/>
                    <a:pt x="1179" y="290"/>
                    <a:pt x="1049" y="290"/>
                  </a:cubicBezTo>
                  <a:cubicBezTo>
                    <a:pt x="808" y="290"/>
                    <a:pt x="531" y="205"/>
                    <a:pt x="347" y="0"/>
                  </a:cubicBezTo>
                  <a:lnTo>
                    <a:pt x="347" y="0"/>
                  </a:lnTo>
                  <a:cubicBezTo>
                    <a:pt x="378" y="63"/>
                    <a:pt x="378" y="189"/>
                    <a:pt x="378" y="315"/>
                  </a:cubicBezTo>
                  <a:cubicBezTo>
                    <a:pt x="378" y="662"/>
                    <a:pt x="221" y="977"/>
                    <a:pt x="0" y="1229"/>
                  </a:cubicBezTo>
                  <a:cubicBezTo>
                    <a:pt x="725" y="1575"/>
                    <a:pt x="1229" y="2237"/>
                    <a:pt x="1355" y="3025"/>
                  </a:cubicBezTo>
                  <a:lnTo>
                    <a:pt x="2773" y="3025"/>
                  </a:lnTo>
                  <a:lnTo>
                    <a:pt x="2773" y="221"/>
                  </a:lnTo>
                  <a:cubicBezTo>
                    <a:pt x="2521" y="189"/>
                    <a:pt x="2300" y="126"/>
                    <a:pt x="211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8" name="Google Shape;6925;p88"/>
            <p:cNvSpPr/>
            <p:nvPr/>
          </p:nvSpPr>
          <p:spPr>
            <a:xfrm>
              <a:off x="-34752875" y="3253275"/>
              <a:ext cx="126050" cy="170925"/>
            </a:xfrm>
            <a:custGeom>
              <a:avLst/>
              <a:gdLst/>
              <a:ahLst/>
              <a:cxnLst/>
              <a:rect l="l" t="t" r="r" b="b"/>
              <a:pathLst>
                <a:path w="5042" h="6837" extrusionOk="0">
                  <a:moveTo>
                    <a:pt x="1" y="0"/>
                  </a:moveTo>
                  <a:lnTo>
                    <a:pt x="1" y="6837"/>
                  </a:lnTo>
                  <a:lnTo>
                    <a:pt x="1418" y="6837"/>
                  </a:lnTo>
                  <a:cubicBezTo>
                    <a:pt x="1450" y="6018"/>
                    <a:pt x="1954" y="5356"/>
                    <a:pt x="2679" y="4978"/>
                  </a:cubicBezTo>
                  <a:cubicBezTo>
                    <a:pt x="2427" y="4757"/>
                    <a:pt x="2301" y="4442"/>
                    <a:pt x="2301" y="4064"/>
                  </a:cubicBezTo>
                  <a:cubicBezTo>
                    <a:pt x="2301" y="3340"/>
                    <a:pt x="2931" y="2710"/>
                    <a:pt x="3687" y="2710"/>
                  </a:cubicBezTo>
                  <a:cubicBezTo>
                    <a:pt x="4128" y="2710"/>
                    <a:pt x="4474" y="2899"/>
                    <a:pt x="4758" y="3214"/>
                  </a:cubicBezTo>
                  <a:cubicBezTo>
                    <a:pt x="4726" y="3056"/>
                    <a:pt x="4758" y="2899"/>
                    <a:pt x="4789" y="2741"/>
                  </a:cubicBezTo>
                  <a:lnTo>
                    <a:pt x="5041" y="2016"/>
                  </a:lnTo>
                  <a:cubicBezTo>
                    <a:pt x="4821" y="1607"/>
                    <a:pt x="4758" y="1134"/>
                    <a:pt x="4758" y="662"/>
                  </a:cubicBezTo>
                  <a:cubicBezTo>
                    <a:pt x="4758" y="410"/>
                    <a:pt x="4789" y="189"/>
                    <a:pt x="482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59" name="Google Shape;6926;p88"/>
            <p:cNvSpPr/>
            <p:nvPr/>
          </p:nvSpPr>
          <p:spPr>
            <a:xfrm>
              <a:off x="-34677250" y="3338325"/>
              <a:ext cx="33875" cy="33900"/>
            </a:xfrm>
            <a:custGeom>
              <a:avLst/>
              <a:gdLst/>
              <a:ahLst/>
              <a:cxnLst/>
              <a:rect l="l" t="t" r="r" b="b"/>
              <a:pathLst>
                <a:path w="1355" h="1356" extrusionOk="0">
                  <a:moveTo>
                    <a:pt x="662" y="1"/>
                  </a:moveTo>
                  <a:cubicBezTo>
                    <a:pt x="315" y="1"/>
                    <a:pt x="0" y="316"/>
                    <a:pt x="0" y="694"/>
                  </a:cubicBezTo>
                  <a:cubicBezTo>
                    <a:pt x="0" y="1040"/>
                    <a:pt x="315" y="1355"/>
                    <a:pt x="662" y="1355"/>
                  </a:cubicBezTo>
                  <a:cubicBezTo>
                    <a:pt x="1040" y="1355"/>
                    <a:pt x="1355" y="1040"/>
                    <a:pt x="1355" y="694"/>
                  </a:cubicBezTo>
                  <a:cubicBezTo>
                    <a:pt x="1355" y="316"/>
                    <a:pt x="1040" y="1"/>
                    <a:pt x="66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0" name="Google Shape;6927;p88"/>
            <p:cNvSpPr/>
            <p:nvPr/>
          </p:nvSpPr>
          <p:spPr>
            <a:xfrm>
              <a:off x="-34618200" y="3202500"/>
              <a:ext cx="137075" cy="135850"/>
            </a:xfrm>
            <a:custGeom>
              <a:avLst/>
              <a:gdLst/>
              <a:ahLst/>
              <a:cxnLst/>
              <a:rect l="l" t="t" r="r" b="b"/>
              <a:pathLst>
                <a:path w="5483" h="5434" extrusionOk="0">
                  <a:moveTo>
                    <a:pt x="2710" y="992"/>
                  </a:moveTo>
                  <a:cubicBezTo>
                    <a:pt x="2899" y="992"/>
                    <a:pt x="3057" y="1149"/>
                    <a:pt x="3057" y="1338"/>
                  </a:cubicBezTo>
                  <a:cubicBezTo>
                    <a:pt x="3057" y="1559"/>
                    <a:pt x="2899" y="1716"/>
                    <a:pt x="2710" y="1716"/>
                  </a:cubicBezTo>
                  <a:cubicBezTo>
                    <a:pt x="2521" y="1716"/>
                    <a:pt x="2364" y="1559"/>
                    <a:pt x="2364" y="1338"/>
                  </a:cubicBezTo>
                  <a:cubicBezTo>
                    <a:pt x="2395" y="1149"/>
                    <a:pt x="2553" y="992"/>
                    <a:pt x="2710" y="992"/>
                  </a:cubicBezTo>
                  <a:close/>
                  <a:moveTo>
                    <a:pt x="2742" y="2346"/>
                  </a:moveTo>
                  <a:cubicBezTo>
                    <a:pt x="2962" y="2346"/>
                    <a:pt x="3120" y="2504"/>
                    <a:pt x="3120" y="2693"/>
                  </a:cubicBezTo>
                  <a:lnTo>
                    <a:pt x="3120" y="4079"/>
                  </a:lnTo>
                  <a:cubicBezTo>
                    <a:pt x="3120" y="4268"/>
                    <a:pt x="2962" y="4426"/>
                    <a:pt x="2742" y="4426"/>
                  </a:cubicBezTo>
                  <a:cubicBezTo>
                    <a:pt x="2553" y="4426"/>
                    <a:pt x="2395" y="4268"/>
                    <a:pt x="2395" y="4079"/>
                  </a:cubicBezTo>
                  <a:lnTo>
                    <a:pt x="2395" y="2693"/>
                  </a:lnTo>
                  <a:cubicBezTo>
                    <a:pt x="2395" y="2504"/>
                    <a:pt x="2553" y="2346"/>
                    <a:pt x="2742" y="2346"/>
                  </a:cubicBezTo>
                  <a:close/>
                  <a:moveTo>
                    <a:pt x="2646" y="0"/>
                  </a:moveTo>
                  <a:cubicBezTo>
                    <a:pt x="1359" y="0"/>
                    <a:pt x="1" y="1099"/>
                    <a:pt x="1" y="2724"/>
                  </a:cubicBezTo>
                  <a:cubicBezTo>
                    <a:pt x="1" y="3197"/>
                    <a:pt x="127" y="3638"/>
                    <a:pt x="348" y="4016"/>
                  </a:cubicBezTo>
                  <a:lnTo>
                    <a:pt x="33" y="4961"/>
                  </a:lnTo>
                  <a:cubicBezTo>
                    <a:pt x="1" y="5087"/>
                    <a:pt x="33" y="5245"/>
                    <a:pt x="127" y="5339"/>
                  </a:cubicBezTo>
                  <a:cubicBezTo>
                    <a:pt x="167" y="5399"/>
                    <a:pt x="245" y="5421"/>
                    <a:pt x="329" y="5421"/>
                  </a:cubicBezTo>
                  <a:cubicBezTo>
                    <a:pt x="377" y="5421"/>
                    <a:pt x="427" y="5414"/>
                    <a:pt x="474" y="5402"/>
                  </a:cubicBezTo>
                  <a:lnTo>
                    <a:pt x="1419" y="5087"/>
                  </a:lnTo>
                  <a:cubicBezTo>
                    <a:pt x="1797" y="5339"/>
                    <a:pt x="2238" y="5434"/>
                    <a:pt x="2742" y="5434"/>
                  </a:cubicBezTo>
                  <a:cubicBezTo>
                    <a:pt x="4254" y="5434"/>
                    <a:pt x="5483" y="4237"/>
                    <a:pt x="5483" y="2724"/>
                  </a:cubicBezTo>
                  <a:cubicBezTo>
                    <a:pt x="5483" y="1275"/>
                    <a:pt x="4317" y="78"/>
                    <a:pt x="2899" y="15"/>
                  </a:cubicBezTo>
                  <a:cubicBezTo>
                    <a:pt x="2815" y="5"/>
                    <a:pt x="2731" y="0"/>
                    <a:pt x="26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1" name="Google Shape;6928;p88"/>
            <p:cNvSpPr/>
            <p:nvPr/>
          </p:nvSpPr>
          <p:spPr>
            <a:xfrm>
              <a:off x="-34755225" y="3440725"/>
              <a:ext cx="188250" cy="52800"/>
            </a:xfrm>
            <a:custGeom>
              <a:avLst/>
              <a:gdLst/>
              <a:ahLst/>
              <a:cxnLst/>
              <a:rect l="l" t="t" r="r" b="b"/>
              <a:pathLst>
                <a:path w="7530" h="2112" extrusionOk="0">
                  <a:moveTo>
                    <a:pt x="0" y="0"/>
                  </a:moveTo>
                  <a:lnTo>
                    <a:pt x="0" y="1071"/>
                  </a:lnTo>
                  <a:cubicBezTo>
                    <a:pt x="0" y="1670"/>
                    <a:pt x="473" y="2111"/>
                    <a:pt x="1040" y="2111"/>
                  </a:cubicBezTo>
                  <a:lnTo>
                    <a:pt x="6490" y="2111"/>
                  </a:lnTo>
                  <a:cubicBezTo>
                    <a:pt x="7057" y="2111"/>
                    <a:pt x="7530" y="1639"/>
                    <a:pt x="7530" y="1071"/>
                  </a:cubicBezTo>
                  <a:lnTo>
                    <a:pt x="75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262" name="Google Shape;6929;p88"/>
            <p:cNvSpPr/>
            <p:nvPr/>
          </p:nvSpPr>
          <p:spPr>
            <a:xfrm>
              <a:off x="-34754450" y="3202075"/>
              <a:ext cx="153600" cy="33900"/>
            </a:xfrm>
            <a:custGeom>
              <a:avLst/>
              <a:gdLst/>
              <a:ahLst/>
              <a:cxnLst/>
              <a:rect l="l" t="t" r="r" b="b"/>
              <a:pathLst>
                <a:path w="6144" h="1356" extrusionOk="0">
                  <a:moveTo>
                    <a:pt x="1040" y="0"/>
                  </a:moveTo>
                  <a:cubicBezTo>
                    <a:pt x="473" y="0"/>
                    <a:pt x="1" y="473"/>
                    <a:pt x="1" y="1009"/>
                  </a:cubicBezTo>
                  <a:lnTo>
                    <a:pt x="1" y="1355"/>
                  </a:lnTo>
                  <a:lnTo>
                    <a:pt x="5104" y="1355"/>
                  </a:lnTo>
                  <a:cubicBezTo>
                    <a:pt x="5293" y="819"/>
                    <a:pt x="5672" y="347"/>
                    <a:pt x="614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14" name="Google Shape;6981;p88"/>
          <p:cNvGrpSpPr/>
          <p:nvPr/>
        </p:nvGrpSpPr>
        <p:grpSpPr>
          <a:xfrm>
            <a:off x="5515288" y="916564"/>
            <a:ext cx="456488" cy="451079"/>
            <a:chOff x="-34408675" y="3202075"/>
            <a:chExt cx="295375" cy="291875"/>
          </a:xfrm>
          <a:solidFill>
            <a:srgbClr val="F7C42B"/>
          </a:solidFill>
        </p:grpSpPr>
        <p:sp>
          <p:nvSpPr>
            <p:cNvPr id="315" name="Google Shape;6982;p88"/>
            <p:cNvSpPr/>
            <p:nvPr/>
          </p:nvSpPr>
          <p:spPr>
            <a:xfrm>
              <a:off x="-34274775" y="3202075"/>
              <a:ext cx="161475" cy="161475"/>
            </a:xfrm>
            <a:custGeom>
              <a:avLst/>
              <a:gdLst/>
              <a:ahLst/>
              <a:cxnLst/>
              <a:rect l="l" t="t" r="r" b="b"/>
              <a:pathLst>
                <a:path w="6459" h="6459" extrusionOk="0">
                  <a:moveTo>
                    <a:pt x="3718" y="0"/>
                  </a:moveTo>
                  <a:cubicBezTo>
                    <a:pt x="3560" y="0"/>
                    <a:pt x="3434" y="63"/>
                    <a:pt x="3403" y="189"/>
                  </a:cubicBezTo>
                  <a:cubicBezTo>
                    <a:pt x="3340" y="315"/>
                    <a:pt x="3340" y="473"/>
                    <a:pt x="3466" y="536"/>
                  </a:cubicBezTo>
                  <a:lnTo>
                    <a:pt x="4190" y="1261"/>
                  </a:lnTo>
                  <a:lnTo>
                    <a:pt x="1260" y="4159"/>
                  </a:lnTo>
                  <a:lnTo>
                    <a:pt x="567" y="3466"/>
                  </a:lnTo>
                  <a:cubicBezTo>
                    <a:pt x="496" y="3395"/>
                    <a:pt x="390" y="3360"/>
                    <a:pt x="288" y="3360"/>
                  </a:cubicBezTo>
                  <a:cubicBezTo>
                    <a:pt x="254" y="3360"/>
                    <a:pt x="221" y="3363"/>
                    <a:pt x="189" y="3371"/>
                  </a:cubicBezTo>
                  <a:cubicBezTo>
                    <a:pt x="95" y="3403"/>
                    <a:pt x="0" y="3560"/>
                    <a:pt x="0" y="3686"/>
                  </a:cubicBezTo>
                  <a:lnTo>
                    <a:pt x="0" y="6081"/>
                  </a:lnTo>
                  <a:cubicBezTo>
                    <a:pt x="0" y="6301"/>
                    <a:pt x="158" y="6459"/>
                    <a:pt x="347" y="6459"/>
                  </a:cubicBezTo>
                  <a:lnTo>
                    <a:pt x="2773" y="6459"/>
                  </a:lnTo>
                  <a:cubicBezTo>
                    <a:pt x="2930" y="6459"/>
                    <a:pt x="3025" y="6364"/>
                    <a:pt x="3088" y="6238"/>
                  </a:cubicBezTo>
                  <a:cubicBezTo>
                    <a:pt x="3119" y="6144"/>
                    <a:pt x="3119" y="5986"/>
                    <a:pt x="2993" y="5892"/>
                  </a:cubicBezTo>
                  <a:lnTo>
                    <a:pt x="2300" y="5199"/>
                  </a:lnTo>
                  <a:lnTo>
                    <a:pt x="5198" y="2269"/>
                  </a:lnTo>
                  <a:lnTo>
                    <a:pt x="5923" y="2993"/>
                  </a:lnTo>
                  <a:cubicBezTo>
                    <a:pt x="5969" y="3039"/>
                    <a:pt x="6066" y="3069"/>
                    <a:pt x="6164" y="3069"/>
                  </a:cubicBezTo>
                  <a:cubicBezTo>
                    <a:pt x="6200" y="3069"/>
                    <a:pt x="6236" y="3065"/>
                    <a:pt x="6270" y="3056"/>
                  </a:cubicBezTo>
                  <a:cubicBezTo>
                    <a:pt x="6396" y="3025"/>
                    <a:pt x="6459" y="2867"/>
                    <a:pt x="6459" y="2741"/>
                  </a:cubicBezTo>
                  <a:lnTo>
                    <a:pt x="6459" y="347"/>
                  </a:lnTo>
                  <a:cubicBezTo>
                    <a:pt x="6459" y="158"/>
                    <a:pt x="6301" y="0"/>
                    <a:pt x="611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6" name="Google Shape;6983;p88"/>
            <p:cNvSpPr/>
            <p:nvPr/>
          </p:nvSpPr>
          <p:spPr>
            <a:xfrm>
              <a:off x="-34378750" y="3263175"/>
              <a:ext cx="76425" cy="73600"/>
            </a:xfrm>
            <a:custGeom>
              <a:avLst/>
              <a:gdLst/>
              <a:ahLst/>
              <a:cxnLst/>
              <a:rect l="l" t="t" r="r" b="b"/>
              <a:pathLst>
                <a:path w="3057" h="2944" extrusionOk="0">
                  <a:moveTo>
                    <a:pt x="970" y="1"/>
                  </a:moveTo>
                  <a:cubicBezTo>
                    <a:pt x="685" y="1"/>
                    <a:pt x="405" y="114"/>
                    <a:pt x="221" y="297"/>
                  </a:cubicBezTo>
                  <a:lnTo>
                    <a:pt x="1" y="549"/>
                  </a:lnTo>
                  <a:lnTo>
                    <a:pt x="2395" y="2944"/>
                  </a:lnTo>
                  <a:lnTo>
                    <a:pt x="2678" y="2755"/>
                  </a:lnTo>
                  <a:cubicBezTo>
                    <a:pt x="3056" y="2345"/>
                    <a:pt x="3056" y="1683"/>
                    <a:pt x="2678" y="1274"/>
                  </a:cubicBezTo>
                  <a:lnTo>
                    <a:pt x="1670" y="297"/>
                  </a:lnTo>
                  <a:cubicBezTo>
                    <a:pt x="1478" y="90"/>
                    <a:pt x="1222" y="1"/>
                    <a:pt x="9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7" name="Google Shape;6984;p88"/>
            <p:cNvSpPr/>
            <p:nvPr/>
          </p:nvSpPr>
          <p:spPr>
            <a:xfrm>
              <a:off x="-34250375" y="3392300"/>
              <a:ext cx="77225" cy="74425"/>
            </a:xfrm>
            <a:custGeom>
              <a:avLst/>
              <a:gdLst/>
              <a:ahLst/>
              <a:cxnLst/>
              <a:rect l="l" t="t" r="r" b="b"/>
              <a:pathLst>
                <a:path w="3089" h="2977" extrusionOk="0">
                  <a:moveTo>
                    <a:pt x="999" y="0"/>
                  </a:moveTo>
                  <a:cubicBezTo>
                    <a:pt x="787" y="0"/>
                    <a:pt x="577" y="66"/>
                    <a:pt x="410" y="205"/>
                  </a:cubicBezTo>
                  <a:cubicBezTo>
                    <a:pt x="379" y="205"/>
                    <a:pt x="316" y="268"/>
                    <a:pt x="284" y="299"/>
                  </a:cubicBezTo>
                  <a:lnTo>
                    <a:pt x="1" y="583"/>
                  </a:lnTo>
                  <a:lnTo>
                    <a:pt x="2427" y="2977"/>
                  </a:lnTo>
                  <a:lnTo>
                    <a:pt x="2679" y="2693"/>
                  </a:lnTo>
                  <a:cubicBezTo>
                    <a:pt x="3088" y="2315"/>
                    <a:pt x="3088" y="1622"/>
                    <a:pt x="2679" y="1244"/>
                  </a:cubicBezTo>
                  <a:lnTo>
                    <a:pt x="1734" y="299"/>
                  </a:lnTo>
                  <a:cubicBezTo>
                    <a:pt x="1540" y="105"/>
                    <a:pt x="1267" y="0"/>
                    <a:pt x="99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18" name="Google Shape;6985;p88"/>
            <p:cNvSpPr/>
            <p:nvPr/>
          </p:nvSpPr>
          <p:spPr>
            <a:xfrm>
              <a:off x="-34408675" y="3290275"/>
              <a:ext cx="207150" cy="203675"/>
            </a:xfrm>
            <a:custGeom>
              <a:avLst/>
              <a:gdLst/>
              <a:ahLst/>
              <a:cxnLst/>
              <a:rect l="l" t="t" r="r" b="b"/>
              <a:pathLst>
                <a:path w="8286" h="8147" extrusionOk="0">
                  <a:moveTo>
                    <a:pt x="725" y="1"/>
                  </a:moveTo>
                  <a:cubicBezTo>
                    <a:pt x="95" y="631"/>
                    <a:pt x="0" y="1387"/>
                    <a:pt x="284" y="2017"/>
                  </a:cubicBezTo>
                  <a:cubicBezTo>
                    <a:pt x="1387" y="4223"/>
                    <a:pt x="3938" y="6774"/>
                    <a:pt x="6270" y="7972"/>
                  </a:cubicBezTo>
                  <a:cubicBezTo>
                    <a:pt x="6499" y="8086"/>
                    <a:pt x="6745" y="8147"/>
                    <a:pt x="6996" y="8147"/>
                  </a:cubicBezTo>
                  <a:cubicBezTo>
                    <a:pt x="7434" y="8147"/>
                    <a:pt x="7886" y="7963"/>
                    <a:pt x="8286" y="7562"/>
                  </a:cubicBezTo>
                  <a:lnTo>
                    <a:pt x="72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48" name="Google Shape;7015;p88"/>
          <p:cNvGrpSpPr/>
          <p:nvPr/>
        </p:nvGrpSpPr>
        <p:grpSpPr>
          <a:xfrm>
            <a:off x="8170800" y="1679595"/>
            <a:ext cx="498608" cy="496390"/>
            <a:chOff x="-30735200" y="3552550"/>
            <a:chExt cx="292225" cy="290925"/>
          </a:xfrm>
          <a:solidFill>
            <a:srgbClr val="F7C42B"/>
          </a:solidFill>
        </p:grpSpPr>
        <p:sp>
          <p:nvSpPr>
            <p:cNvPr id="349" name="Google Shape;7016;p88"/>
            <p:cNvSpPr/>
            <p:nvPr/>
          </p:nvSpPr>
          <p:spPr>
            <a:xfrm>
              <a:off x="-30613900" y="3655750"/>
              <a:ext cx="170925" cy="187725"/>
            </a:xfrm>
            <a:custGeom>
              <a:avLst/>
              <a:gdLst/>
              <a:ahLst/>
              <a:cxnLst/>
              <a:rect l="l" t="t" r="r" b="b"/>
              <a:pathLst>
                <a:path w="6837" h="7509" extrusionOk="0">
                  <a:moveTo>
                    <a:pt x="5120" y="2079"/>
                  </a:moveTo>
                  <a:cubicBezTo>
                    <a:pt x="5206" y="2079"/>
                    <a:pt x="5293" y="2111"/>
                    <a:pt x="5356" y="2174"/>
                  </a:cubicBezTo>
                  <a:cubicBezTo>
                    <a:pt x="5451" y="2268"/>
                    <a:pt x="5451" y="2458"/>
                    <a:pt x="5356" y="2647"/>
                  </a:cubicBezTo>
                  <a:lnTo>
                    <a:pt x="3308" y="4694"/>
                  </a:lnTo>
                  <a:cubicBezTo>
                    <a:pt x="3214" y="4757"/>
                    <a:pt x="3151" y="4789"/>
                    <a:pt x="3056" y="4789"/>
                  </a:cubicBezTo>
                  <a:cubicBezTo>
                    <a:pt x="2993" y="4789"/>
                    <a:pt x="2899" y="4757"/>
                    <a:pt x="2836" y="4694"/>
                  </a:cubicBezTo>
                  <a:lnTo>
                    <a:pt x="2174" y="4001"/>
                  </a:lnTo>
                  <a:cubicBezTo>
                    <a:pt x="2048" y="3907"/>
                    <a:pt x="2048" y="3655"/>
                    <a:pt x="2174" y="3529"/>
                  </a:cubicBezTo>
                  <a:cubicBezTo>
                    <a:pt x="2221" y="3481"/>
                    <a:pt x="2308" y="3458"/>
                    <a:pt x="2399" y="3458"/>
                  </a:cubicBezTo>
                  <a:cubicBezTo>
                    <a:pt x="2489" y="3458"/>
                    <a:pt x="2584" y="3481"/>
                    <a:pt x="2647" y="3529"/>
                  </a:cubicBezTo>
                  <a:lnTo>
                    <a:pt x="3056" y="3970"/>
                  </a:lnTo>
                  <a:lnTo>
                    <a:pt x="4883" y="2174"/>
                  </a:lnTo>
                  <a:cubicBezTo>
                    <a:pt x="4946" y="2111"/>
                    <a:pt x="5033" y="2079"/>
                    <a:pt x="5120" y="2079"/>
                  </a:cubicBezTo>
                  <a:close/>
                  <a:moveTo>
                    <a:pt x="1701" y="0"/>
                  </a:moveTo>
                  <a:cubicBezTo>
                    <a:pt x="725" y="0"/>
                    <a:pt x="0" y="756"/>
                    <a:pt x="0" y="1701"/>
                  </a:cubicBezTo>
                  <a:lnTo>
                    <a:pt x="0" y="4411"/>
                  </a:lnTo>
                  <a:cubicBezTo>
                    <a:pt x="0" y="5356"/>
                    <a:pt x="725" y="6112"/>
                    <a:pt x="1701" y="6112"/>
                  </a:cubicBezTo>
                  <a:lnTo>
                    <a:pt x="2048" y="6112"/>
                  </a:lnTo>
                  <a:lnTo>
                    <a:pt x="2048" y="7152"/>
                  </a:lnTo>
                  <a:cubicBezTo>
                    <a:pt x="2048" y="7309"/>
                    <a:pt x="2111" y="7435"/>
                    <a:pt x="2237" y="7467"/>
                  </a:cubicBezTo>
                  <a:cubicBezTo>
                    <a:pt x="2289" y="7493"/>
                    <a:pt x="2347" y="7508"/>
                    <a:pt x="2401" y="7508"/>
                  </a:cubicBezTo>
                  <a:cubicBezTo>
                    <a:pt x="2477" y="7508"/>
                    <a:pt x="2547" y="7478"/>
                    <a:pt x="2584" y="7404"/>
                  </a:cubicBezTo>
                  <a:lnTo>
                    <a:pt x="3844" y="6112"/>
                  </a:lnTo>
                  <a:lnTo>
                    <a:pt x="5073" y="6112"/>
                  </a:lnTo>
                  <a:cubicBezTo>
                    <a:pt x="6018" y="6112"/>
                    <a:pt x="6805" y="5356"/>
                    <a:pt x="6805" y="4411"/>
                  </a:cubicBezTo>
                  <a:lnTo>
                    <a:pt x="6805" y="1701"/>
                  </a:lnTo>
                  <a:cubicBezTo>
                    <a:pt x="6837" y="756"/>
                    <a:pt x="6049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0" name="Google Shape;7017;p88"/>
            <p:cNvSpPr/>
            <p:nvPr/>
          </p:nvSpPr>
          <p:spPr>
            <a:xfrm>
              <a:off x="-30735200" y="3552550"/>
              <a:ext cx="188275" cy="205075"/>
            </a:xfrm>
            <a:custGeom>
              <a:avLst/>
              <a:gdLst/>
              <a:ahLst/>
              <a:cxnLst/>
              <a:rect l="l" t="t" r="r" b="b"/>
              <a:pathLst>
                <a:path w="7531" h="8203" extrusionOk="0">
                  <a:moveTo>
                    <a:pt x="3781" y="1356"/>
                  </a:moveTo>
                  <a:cubicBezTo>
                    <a:pt x="4317" y="1356"/>
                    <a:pt x="4789" y="1828"/>
                    <a:pt x="4789" y="2395"/>
                  </a:cubicBezTo>
                  <a:cubicBezTo>
                    <a:pt x="4789" y="2710"/>
                    <a:pt x="4632" y="3025"/>
                    <a:pt x="4411" y="3214"/>
                  </a:cubicBezTo>
                  <a:cubicBezTo>
                    <a:pt x="4254" y="3341"/>
                    <a:pt x="4128" y="3530"/>
                    <a:pt x="4128" y="3782"/>
                  </a:cubicBezTo>
                  <a:cubicBezTo>
                    <a:pt x="4128" y="3971"/>
                    <a:pt x="3970" y="4128"/>
                    <a:pt x="3781" y="4128"/>
                  </a:cubicBezTo>
                  <a:cubicBezTo>
                    <a:pt x="3592" y="4128"/>
                    <a:pt x="3434" y="3971"/>
                    <a:pt x="3434" y="3782"/>
                  </a:cubicBezTo>
                  <a:cubicBezTo>
                    <a:pt x="3434" y="3341"/>
                    <a:pt x="3624" y="2931"/>
                    <a:pt x="3970" y="2679"/>
                  </a:cubicBezTo>
                  <a:cubicBezTo>
                    <a:pt x="4065" y="2584"/>
                    <a:pt x="4096" y="2521"/>
                    <a:pt x="4096" y="2395"/>
                  </a:cubicBezTo>
                  <a:cubicBezTo>
                    <a:pt x="4096" y="2206"/>
                    <a:pt x="3939" y="2049"/>
                    <a:pt x="3750" y="2049"/>
                  </a:cubicBezTo>
                  <a:cubicBezTo>
                    <a:pt x="3529" y="2049"/>
                    <a:pt x="3371" y="2206"/>
                    <a:pt x="3371" y="2395"/>
                  </a:cubicBezTo>
                  <a:cubicBezTo>
                    <a:pt x="3371" y="2584"/>
                    <a:pt x="3214" y="2742"/>
                    <a:pt x="3025" y="2742"/>
                  </a:cubicBezTo>
                  <a:cubicBezTo>
                    <a:pt x="2836" y="2742"/>
                    <a:pt x="2678" y="2584"/>
                    <a:pt x="2678" y="2395"/>
                  </a:cubicBezTo>
                  <a:cubicBezTo>
                    <a:pt x="2741" y="1828"/>
                    <a:pt x="3214" y="1356"/>
                    <a:pt x="3781" y="1356"/>
                  </a:cubicBezTo>
                  <a:close/>
                  <a:moveTo>
                    <a:pt x="3781" y="4758"/>
                  </a:moveTo>
                  <a:cubicBezTo>
                    <a:pt x="3970" y="4758"/>
                    <a:pt x="4128" y="4916"/>
                    <a:pt x="4128" y="5105"/>
                  </a:cubicBezTo>
                  <a:cubicBezTo>
                    <a:pt x="4128" y="5294"/>
                    <a:pt x="3970" y="5451"/>
                    <a:pt x="3781" y="5451"/>
                  </a:cubicBezTo>
                  <a:cubicBezTo>
                    <a:pt x="3592" y="5451"/>
                    <a:pt x="3434" y="5294"/>
                    <a:pt x="3434" y="5105"/>
                  </a:cubicBezTo>
                  <a:cubicBezTo>
                    <a:pt x="3434" y="4916"/>
                    <a:pt x="3592" y="4758"/>
                    <a:pt x="3781" y="4758"/>
                  </a:cubicBezTo>
                  <a:close/>
                  <a:moveTo>
                    <a:pt x="1733" y="1"/>
                  </a:moveTo>
                  <a:cubicBezTo>
                    <a:pt x="788" y="1"/>
                    <a:pt x="0" y="789"/>
                    <a:pt x="0" y="1734"/>
                  </a:cubicBezTo>
                  <a:lnTo>
                    <a:pt x="0" y="5136"/>
                  </a:lnTo>
                  <a:cubicBezTo>
                    <a:pt x="0" y="5987"/>
                    <a:pt x="631" y="6649"/>
                    <a:pt x="1418" y="6806"/>
                  </a:cubicBezTo>
                  <a:lnTo>
                    <a:pt x="1418" y="7846"/>
                  </a:lnTo>
                  <a:cubicBezTo>
                    <a:pt x="1418" y="8003"/>
                    <a:pt x="1481" y="8129"/>
                    <a:pt x="1607" y="8161"/>
                  </a:cubicBezTo>
                  <a:cubicBezTo>
                    <a:pt x="1659" y="8187"/>
                    <a:pt x="1717" y="8202"/>
                    <a:pt x="1771" y="8202"/>
                  </a:cubicBezTo>
                  <a:cubicBezTo>
                    <a:pt x="1848" y="8202"/>
                    <a:pt x="1917" y="8172"/>
                    <a:pt x="1954" y="8098"/>
                  </a:cubicBezTo>
                  <a:lnTo>
                    <a:pt x="3214" y="6838"/>
                  </a:lnTo>
                  <a:lnTo>
                    <a:pt x="4096" y="6838"/>
                  </a:lnTo>
                  <a:lnTo>
                    <a:pt x="4096" y="5798"/>
                  </a:lnTo>
                  <a:cubicBezTo>
                    <a:pt x="4096" y="4475"/>
                    <a:pt x="5167" y="3404"/>
                    <a:pt x="6490" y="3404"/>
                  </a:cubicBezTo>
                  <a:lnTo>
                    <a:pt x="7530" y="3404"/>
                  </a:lnTo>
                  <a:lnTo>
                    <a:pt x="7530" y="1734"/>
                  </a:lnTo>
                  <a:cubicBezTo>
                    <a:pt x="7530" y="789"/>
                    <a:pt x="6774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32" name="Google Shape;6799;p88"/>
          <p:cNvSpPr/>
          <p:nvPr/>
        </p:nvSpPr>
        <p:spPr>
          <a:xfrm>
            <a:off x="4346600" y="1707901"/>
            <a:ext cx="445214" cy="446398"/>
          </a:xfrm>
          <a:custGeom>
            <a:avLst/>
            <a:gdLst/>
            <a:ahLst/>
            <a:cxnLst/>
            <a:rect l="l" t="t" r="r" b="b"/>
            <a:pathLst>
              <a:path w="11658" h="11689" extrusionOk="0">
                <a:moveTo>
                  <a:pt x="7877" y="1386"/>
                </a:moveTo>
                <a:cubicBezTo>
                  <a:pt x="9232" y="1386"/>
                  <a:pt x="10303" y="2458"/>
                  <a:pt x="10303" y="3781"/>
                </a:cubicBezTo>
                <a:lnTo>
                  <a:pt x="10303" y="4883"/>
                </a:lnTo>
                <a:cubicBezTo>
                  <a:pt x="10240" y="4883"/>
                  <a:pt x="10209" y="4946"/>
                  <a:pt x="10177" y="4946"/>
                </a:cubicBezTo>
                <a:cubicBezTo>
                  <a:pt x="10019" y="4190"/>
                  <a:pt x="9704" y="3529"/>
                  <a:pt x="9200" y="2962"/>
                </a:cubicBezTo>
                <a:lnTo>
                  <a:pt x="7720" y="4442"/>
                </a:lnTo>
                <a:cubicBezTo>
                  <a:pt x="8192" y="5072"/>
                  <a:pt x="8318" y="5860"/>
                  <a:pt x="8098" y="6648"/>
                </a:cubicBezTo>
                <a:cubicBezTo>
                  <a:pt x="8003" y="6868"/>
                  <a:pt x="7877" y="7057"/>
                  <a:pt x="7720" y="7278"/>
                </a:cubicBezTo>
                <a:lnTo>
                  <a:pt x="9200" y="8727"/>
                </a:lnTo>
                <a:cubicBezTo>
                  <a:pt x="9673" y="8160"/>
                  <a:pt x="10019" y="7498"/>
                  <a:pt x="10177" y="6742"/>
                </a:cubicBezTo>
                <a:cubicBezTo>
                  <a:pt x="10209" y="6742"/>
                  <a:pt x="10240" y="6805"/>
                  <a:pt x="10303" y="6805"/>
                </a:cubicBezTo>
                <a:lnTo>
                  <a:pt x="10303" y="7908"/>
                </a:lnTo>
                <a:cubicBezTo>
                  <a:pt x="10303" y="9231"/>
                  <a:pt x="9232" y="10302"/>
                  <a:pt x="7877" y="10302"/>
                </a:cubicBezTo>
                <a:lnTo>
                  <a:pt x="6774" y="10302"/>
                </a:lnTo>
                <a:cubicBezTo>
                  <a:pt x="6774" y="10271"/>
                  <a:pt x="6743" y="10208"/>
                  <a:pt x="6743" y="10176"/>
                </a:cubicBezTo>
                <a:cubicBezTo>
                  <a:pt x="7499" y="10019"/>
                  <a:pt x="8161" y="9704"/>
                  <a:pt x="8728" y="9200"/>
                </a:cubicBezTo>
                <a:lnTo>
                  <a:pt x="7279" y="7750"/>
                </a:lnTo>
                <a:cubicBezTo>
                  <a:pt x="7058" y="7908"/>
                  <a:pt x="6869" y="8002"/>
                  <a:pt x="6648" y="8097"/>
                </a:cubicBezTo>
                <a:cubicBezTo>
                  <a:pt x="6365" y="8160"/>
                  <a:pt x="6081" y="8223"/>
                  <a:pt x="5861" y="8223"/>
                </a:cubicBezTo>
                <a:cubicBezTo>
                  <a:pt x="5325" y="8223"/>
                  <a:pt x="4821" y="8065"/>
                  <a:pt x="4443" y="7750"/>
                </a:cubicBezTo>
                <a:lnTo>
                  <a:pt x="2962" y="9200"/>
                </a:lnTo>
                <a:cubicBezTo>
                  <a:pt x="3529" y="9672"/>
                  <a:pt x="4191" y="10019"/>
                  <a:pt x="4947" y="10176"/>
                </a:cubicBezTo>
                <a:cubicBezTo>
                  <a:pt x="4947" y="10208"/>
                  <a:pt x="4916" y="10271"/>
                  <a:pt x="4916" y="10302"/>
                </a:cubicBezTo>
                <a:lnTo>
                  <a:pt x="3813" y="10302"/>
                </a:lnTo>
                <a:cubicBezTo>
                  <a:pt x="2458" y="10302"/>
                  <a:pt x="1387" y="9231"/>
                  <a:pt x="1387" y="7908"/>
                </a:cubicBezTo>
                <a:lnTo>
                  <a:pt x="1387" y="6805"/>
                </a:lnTo>
                <a:cubicBezTo>
                  <a:pt x="1450" y="6805"/>
                  <a:pt x="1482" y="6742"/>
                  <a:pt x="1513" y="6742"/>
                </a:cubicBezTo>
                <a:cubicBezTo>
                  <a:pt x="1671" y="7498"/>
                  <a:pt x="1986" y="8160"/>
                  <a:pt x="2490" y="8727"/>
                </a:cubicBezTo>
                <a:lnTo>
                  <a:pt x="3971" y="7278"/>
                </a:lnTo>
                <a:cubicBezTo>
                  <a:pt x="3498" y="6648"/>
                  <a:pt x="3372" y="5860"/>
                  <a:pt x="3592" y="5072"/>
                </a:cubicBezTo>
                <a:cubicBezTo>
                  <a:pt x="3687" y="4820"/>
                  <a:pt x="3813" y="4631"/>
                  <a:pt x="3971" y="4442"/>
                </a:cubicBezTo>
                <a:lnTo>
                  <a:pt x="2490" y="2962"/>
                </a:lnTo>
                <a:cubicBezTo>
                  <a:pt x="2017" y="3529"/>
                  <a:pt x="1671" y="4190"/>
                  <a:pt x="1513" y="4946"/>
                </a:cubicBezTo>
                <a:cubicBezTo>
                  <a:pt x="1482" y="4946"/>
                  <a:pt x="1450" y="4883"/>
                  <a:pt x="1387" y="4883"/>
                </a:cubicBezTo>
                <a:lnTo>
                  <a:pt x="1387" y="3781"/>
                </a:lnTo>
                <a:cubicBezTo>
                  <a:pt x="1387" y="2458"/>
                  <a:pt x="2458" y="1386"/>
                  <a:pt x="3813" y="1386"/>
                </a:cubicBezTo>
                <a:lnTo>
                  <a:pt x="4916" y="1386"/>
                </a:lnTo>
                <a:cubicBezTo>
                  <a:pt x="4916" y="1418"/>
                  <a:pt x="4947" y="1481"/>
                  <a:pt x="4947" y="1512"/>
                </a:cubicBezTo>
                <a:cubicBezTo>
                  <a:pt x="4191" y="1670"/>
                  <a:pt x="3529" y="1985"/>
                  <a:pt x="2962" y="2489"/>
                </a:cubicBezTo>
                <a:lnTo>
                  <a:pt x="4443" y="3938"/>
                </a:lnTo>
                <a:cubicBezTo>
                  <a:pt x="4632" y="3781"/>
                  <a:pt x="4821" y="3686"/>
                  <a:pt x="5073" y="3592"/>
                </a:cubicBezTo>
                <a:cubicBezTo>
                  <a:pt x="5339" y="3496"/>
                  <a:pt x="5605" y="3451"/>
                  <a:pt x="5865" y="3451"/>
                </a:cubicBezTo>
                <a:cubicBezTo>
                  <a:pt x="6375" y="3451"/>
                  <a:pt x="6861" y="3625"/>
                  <a:pt x="7279" y="3938"/>
                </a:cubicBezTo>
                <a:lnTo>
                  <a:pt x="8728" y="2489"/>
                </a:lnTo>
                <a:cubicBezTo>
                  <a:pt x="8161" y="2016"/>
                  <a:pt x="7499" y="1670"/>
                  <a:pt x="6743" y="1512"/>
                </a:cubicBezTo>
                <a:cubicBezTo>
                  <a:pt x="6743" y="1481"/>
                  <a:pt x="6774" y="1418"/>
                  <a:pt x="6774" y="1386"/>
                </a:cubicBezTo>
                <a:close/>
                <a:moveTo>
                  <a:pt x="5829" y="0"/>
                </a:moveTo>
                <a:cubicBezTo>
                  <a:pt x="5420" y="0"/>
                  <a:pt x="5010" y="315"/>
                  <a:pt x="4884" y="725"/>
                </a:cubicBezTo>
                <a:lnTo>
                  <a:pt x="3782" y="725"/>
                </a:lnTo>
                <a:cubicBezTo>
                  <a:pt x="2112" y="725"/>
                  <a:pt x="726" y="2111"/>
                  <a:pt x="726" y="3781"/>
                </a:cubicBezTo>
                <a:lnTo>
                  <a:pt x="726" y="4883"/>
                </a:lnTo>
                <a:cubicBezTo>
                  <a:pt x="316" y="5041"/>
                  <a:pt x="1" y="5419"/>
                  <a:pt x="1" y="5829"/>
                </a:cubicBezTo>
                <a:cubicBezTo>
                  <a:pt x="1" y="6270"/>
                  <a:pt x="316" y="6679"/>
                  <a:pt x="726" y="6774"/>
                </a:cubicBezTo>
                <a:lnTo>
                  <a:pt x="726" y="7876"/>
                </a:lnTo>
                <a:cubicBezTo>
                  <a:pt x="726" y="9578"/>
                  <a:pt x="2112" y="10964"/>
                  <a:pt x="3782" y="10964"/>
                </a:cubicBezTo>
                <a:lnTo>
                  <a:pt x="4884" y="10964"/>
                </a:lnTo>
                <a:cubicBezTo>
                  <a:pt x="5042" y="11342"/>
                  <a:pt x="5420" y="11688"/>
                  <a:pt x="5829" y="11688"/>
                </a:cubicBezTo>
                <a:cubicBezTo>
                  <a:pt x="6270" y="11688"/>
                  <a:pt x="6680" y="11342"/>
                  <a:pt x="6774" y="10964"/>
                </a:cubicBezTo>
                <a:lnTo>
                  <a:pt x="7877" y="10964"/>
                </a:lnTo>
                <a:cubicBezTo>
                  <a:pt x="9578" y="10964"/>
                  <a:pt x="10965" y="9578"/>
                  <a:pt x="10965" y="7876"/>
                </a:cubicBezTo>
                <a:lnTo>
                  <a:pt x="10965" y="6774"/>
                </a:lnTo>
                <a:cubicBezTo>
                  <a:pt x="11343" y="6616"/>
                  <a:pt x="11658" y="6270"/>
                  <a:pt x="11658" y="5829"/>
                </a:cubicBezTo>
                <a:cubicBezTo>
                  <a:pt x="11658" y="5419"/>
                  <a:pt x="11343" y="5072"/>
                  <a:pt x="10965" y="4883"/>
                </a:cubicBezTo>
                <a:lnTo>
                  <a:pt x="10965" y="3781"/>
                </a:lnTo>
                <a:cubicBezTo>
                  <a:pt x="10965" y="2111"/>
                  <a:pt x="9578" y="725"/>
                  <a:pt x="7877" y="725"/>
                </a:cubicBezTo>
                <a:lnTo>
                  <a:pt x="6774" y="725"/>
                </a:lnTo>
                <a:cubicBezTo>
                  <a:pt x="6617" y="315"/>
                  <a:pt x="6270" y="0"/>
                  <a:pt x="5829" y="0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/>
          </a:p>
        </p:txBody>
      </p:sp>
      <p:grpSp>
        <p:nvGrpSpPr>
          <p:cNvPr id="195" name="Google Shape;6862;p88"/>
          <p:cNvGrpSpPr/>
          <p:nvPr/>
        </p:nvGrpSpPr>
        <p:grpSpPr>
          <a:xfrm>
            <a:off x="4907683" y="1706388"/>
            <a:ext cx="460833" cy="449225"/>
            <a:chOff x="-31817400" y="3910025"/>
            <a:chExt cx="301675" cy="294075"/>
          </a:xfrm>
          <a:solidFill>
            <a:srgbClr val="F7C42B"/>
          </a:solidFill>
        </p:grpSpPr>
        <p:sp>
          <p:nvSpPr>
            <p:cNvPr id="196" name="Google Shape;6863;p88"/>
            <p:cNvSpPr/>
            <p:nvPr/>
          </p:nvSpPr>
          <p:spPr>
            <a:xfrm>
              <a:off x="-31817400" y="3911550"/>
              <a:ext cx="301675" cy="292550"/>
            </a:xfrm>
            <a:custGeom>
              <a:avLst/>
              <a:gdLst/>
              <a:ahLst/>
              <a:cxnLst/>
              <a:rect l="l" t="t" r="r" b="b"/>
              <a:pathLst>
                <a:path w="12067" h="11702" extrusionOk="0">
                  <a:moveTo>
                    <a:pt x="2558" y="0"/>
                  </a:moveTo>
                  <a:cubicBezTo>
                    <a:pt x="2357" y="0"/>
                    <a:pt x="2155" y="24"/>
                    <a:pt x="1954" y="70"/>
                  </a:cubicBezTo>
                  <a:cubicBezTo>
                    <a:pt x="1828" y="102"/>
                    <a:pt x="1733" y="196"/>
                    <a:pt x="1702" y="322"/>
                  </a:cubicBezTo>
                  <a:cubicBezTo>
                    <a:pt x="1670" y="448"/>
                    <a:pt x="1702" y="543"/>
                    <a:pt x="1796" y="637"/>
                  </a:cubicBezTo>
                  <a:lnTo>
                    <a:pt x="2679" y="1551"/>
                  </a:lnTo>
                  <a:cubicBezTo>
                    <a:pt x="2962" y="1803"/>
                    <a:pt x="2962" y="2244"/>
                    <a:pt x="2679" y="2528"/>
                  </a:cubicBezTo>
                  <a:cubicBezTo>
                    <a:pt x="2553" y="2669"/>
                    <a:pt x="2379" y="2740"/>
                    <a:pt x="2202" y="2740"/>
                  </a:cubicBezTo>
                  <a:cubicBezTo>
                    <a:pt x="2025" y="2740"/>
                    <a:pt x="1844" y="2669"/>
                    <a:pt x="1702" y="2528"/>
                  </a:cubicBezTo>
                  <a:lnTo>
                    <a:pt x="788" y="1614"/>
                  </a:lnTo>
                  <a:cubicBezTo>
                    <a:pt x="744" y="1569"/>
                    <a:pt x="668" y="1525"/>
                    <a:pt x="582" y="1525"/>
                  </a:cubicBezTo>
                  <a:cubicBezTo>
                    <a:pt x="547" y="1525"/>
                    <a:pt x="510" y="1532"/>
                    <a:pt x="473" y="1551"/>
                  </a:cubicBezTo>
                  <a:cubicBezTo>
                    <a:pt x="347" y="1582"/>
                    <a:pt x="284" y="1645"/>
                    <a:pt x="253" y="1771"/>
                  </a:cubicBezTo>
                  <a:cubicBezTo>
                    <a:pt x="1" y="2591"/>
                    <a:pt x="253" y="3473"/>
                    <a:pt x="883" y="4103"/>
                  </a:cubicBezTo>
                  <a:cubicBezTo>
                    <a:pt x="1366" y="4494"/>
                    <a:pt x="1932" y="4750"/>
                    <a:pt x="2619" y="4750"/>
                  </a:cubicBezTo>
                  <a:cubicBezTo>
                    <a:pt x="2874" y="4750"/>
                    <a:pt x="3145" y="4715"/>
                    <a:pt x="3435" y="4638"/>
                  </a:cubicBezTo>
                  <a:lnTo>
                    <a:pt x="7247" y="8482"/>
                  </a:lnTo>
                  <a:cubicBezTo>
                    <a:pt x="6963" y="9522"/>
                    <a:pt x="7215" y="10372"/>
                    <a:pt x="7814" y="10971"/>
                  </a:cubicBezTo>
                  <a:cubicBezTo>
                    <a:pt x="8291" y="11472"/>
                    <a:pt x="8895" y="11702"/>
                    <a:pt x="9516" y="11702"/>
                  </a:cubicBezTo>
                  <a:cubicBezTo>
                    <a:pt x="9714" y="11702"/>
                    <a:pt x="9915" y="11678"/>
                    <a:pt x="10114" y="11632"/>
                  </a:cubicBezTo>
                  <a:cubicBezTo>
                    <a:pt x="10240" y="11569"/>
                    <a:pt x="10334" y="11506"/>
                    <a:pt x="10366" y="11380"/>
                  </a:cubicBezTo>
                  <a:cubicBezTo>
                    <a:pt x="10397" y="11254"/>
                    <a:pt x="10366" y="11128"/>
                    <a:pt x="10271" y="11065"/>
                  </a:cubicBezTo>
                  <a:lnTo>
                    <a:pt x="9389" y="10152"/>
                  </a:lnTo>
                  <a:cubicBezTo>
                    <a:pt x="9106" y="9868"/>
                    <a:pt x="9106" y="9459"/>
                    <a:pt x="9389" y="9175"/>
                  </a:cubicBezTo>
                  <a:cubicBezTo>
                    <a:pt x="9515" y="9033"/>
                    <a:pt x="9688" y="8962"/>
                    <a:pt x="9866" y="8962"/>
                  </a:cubicBezTo>
                  <a:cubicBezTo>
                    <a:pt x="10043" y="8962"/>
                    <a:pt x="10224" y="9033"/>
                    <a:pt x="10366" y="9175"/>
                  </a:cubicBezTo>
                  <a:lnTo>
                    <a:pt x="11279" y="10089"/>
                  </a:lnTo>
                  <a:cubicBezTo>
                    <a:pt x="11326" y="10135"/>
                    <a:pt x="11405" y="10164"/>
                    <a:pt x="11494" y="10164"/>
                  </a:cubicBezTo>
                  <a:cubicBezTo>
                    <a:pt x="11527" y="10164"/>
                    <a:pt x="11561" y="10160"/>
                    <a:pt x="11594" y="10152"/>
                  </a:cubicBezTo>
                  <a:cubicBezTo>
                    <a:pt x="11720" y="10120"/>
                    <a:pt x="11783" y="10026"/>
                    <a:pt x="11815" y="9931"/>
                  </a:cubicBezTo>
                  <a:cubicBezTo>
                    <a:pt x="12067" y="9081"/>
                    <a:pt x="11815" y="8230"/>
                    <a:pt x="11185" y="7600"/>
                  </a:cubicBezTo>
                  <a:cubicBezTo>
                    <a:pt x="10778" y="7170"/>
                    <a:pt x="10224" y="6903"/>
                    <a:pt x="9537" y="6903"/>
                  </a:cubicBezTo>
                  <a:cubicBezTo>
                    <a:pt x="9266" y="6903"/>
                    <a:pt x="8975" y="6944"/>
                    <a:pt x="8665" y="7033"/>
                  </a:cubicBezTo>
                  <a:lnTo>
                    <a:pt x="4852" y="3221"/>
                  </a:lnTo>
                  <a:lnTo>
                    <a:pt x="4884" y="3032"/>
                  </a:lnTo>
                  <a:cubicBezTo>
                    <a:pt x="5136" y="2213"/>
                    <a:pt x="4884" y="1330"/>
                    <a:pt x="4254" y="700"/>
                  </a:cubicBezTo>
                  <a:cubicBezTo>
                    <a:pt x="3778" y="225"/>
                    <a:pt x="3177" y="0"/>
                    <a:pt x="255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7" name="Google Shape;6864;p88"/>
            <p:cNvSpPr/>
            <p:nvPr/>
          </p:nvSpPr>
          <p:spPr>
            <a:xfrm>
              <a:off x="-31816600" y="4062950"/>
              <a:ext cx="144150" cy="140600"/>
            </a:xfrm>
            <a:custGeom>
              <a:avLst/>
              <a:gdLst/>
              <a:ahLst/>
              <a:cxnLst/>
              <a:rect l="l" t="t" r="r" b="b"/>
              <a:pathLst>
                <a:path w="5766" h="5624" extrusionOk="0">
                  <a:moveTo>
                    <a:pt x="4080" y="1504"/>
                  </a:moveTo>
                  <a:cubicBezTo>
                    <a:pt x="4167" y="1504"/>
                    <a:pt x="4253" y="1528"/>
                    <a:pt x="4316" y="1575"/>
                  </a:cubicBezTo>
                  <a:cubicBezTo>
                    <a:pt x="4442" y="1701"/>
                    <a:pt x="4442" y="1953"/>
                    <a:pt x="4316" y="2048"/>
                  </a:cubicBezTo>
                  <a:lnTo>
                    <a:pt x="2205" y="4159"/>
                  </a:lnTo>
                  <a:cubicBezTo>
                    <a:pt x="2158" y="4206"/>
                    <a:pt x="2072" y="4230"/>
                    <a:pt x="1985" y="4230"/>
                  </a:cubicBezTo>
                  <a:cubicBezTo>
                    <a:pt x="1898" y="4230"/>
                    <a:pt x="1812" y="4206"/>
                    <a:pt x="1764" y="4159"/>
                  </a:cubicBezTo>
                  <a:cubicBezTo>
                    <a:pt x="1638" y="4033"/>
                    <a:pt x="1638" y="3781"/>
                    <a:pt x="1764" y="3686"/>
                  </a:cubicBezTo>
                  <a:lnTo>
                    <a:pt x="3844" y="1575"/>
                  </a:lnTo>
                  <a:cubicBezTo>
                    <a:pt x="3907" y="1528"/>
                    <a:pt x="3993" y="1504"/>
                    <a:pt x="4080" y="1504"/>
                  </a:cubicBezTo>
                  <a:close/>
                  <a:moveTo>
                    <a:pt x="3844" y="0"/>
                  </a:moveTo>
                  <a:lnTo>
                    <a:pt x="567" y="3277"/>
                  </a:lnTo>
                  <a:cubicBezTo>
                    <a:pt x="0" y="3844"/>
                    <a:pt x="0" y="4694"/>
                    <a:pt x="567" y="5198"/>
                  </a:cubicBezTo>
                  <a:cubicBezTo>
                    <a:pt x="835" y="5482"/>
                    <a:pt x="1189" y="5624"/>
                    <a:pt x="1540" y="5624"/>
                  </a:cubicBezTo>
                  <a:cubicBezTo>
                    <a:pt x="1890" y="5624"/>
                    <a:pt x="2237" y="5482"/>
                    <a:pt x="2489" y="5198"/>
                  </a:cubicBezTo>
                  <a:lnTo>
                    <a:pt x="5766" y="1953"/>
                  </a:lnTo>
                  <a:lnTo>
                    <a:pt x="384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98" name="Google Shape;6865;p88"/>
            <p:cNvSpPr/>
            <p:nvPr/>
          </p:nvSpPr>
          <p:spPr>
            <a:xfrm>
              <a:off x="-31648050" y="3910025"/>
              <a:ext cx="129175" cy="127725"/>
            </a:xfrm>
            <a:custGeom>
              <a:avLst/>
              <a:gdLst/>
              <a:ahLst/>
              <a:cxnLst/>
              <a:rect l="l" t="t" r="r" b="b"/>
              <a:pathLst>
                <a:path w="5167" h="5109" extrusionOk="0">
                  <a:moveTo>
                    <a:pt x="4249" y="1"/>
                  </a:moveTo>
                  <a:cubicBezTo>
                    <a:pt x="4179" y="1"/>
                    <a:pt x="4106" y="24"/>
                    <a:pt x="4033" y="68"/>
                  </a:cubicBezTo>
                  <a:lnTo>
                    <a:pt x="2206" y="1171"/>
                  </a:lnTo>
                  <a:cubicBezTo>
                    <a:pt x="2017" y="1265"/>
                    <a:pt x="1985" y="1549"/>
                    <a:pt x="2143" y="1706"/>
                  </a:cubicBezTo>
                  <a:lnTo>
                    <a:pt x="2300" y="1864"/>
                  </a:lnTo>
                  <a:lnTo>
                    <a:pt x="0" y="4164"/>
                  </a:lnTo>
                  <a:lnTo>
                    <a:pt x="945" y="5109"/>
                  </a:lnTo>
                  <a:lnTo>
                    <a:pt x="3245" y="2809"/>
                  </a:lnTo>
                  <a:lnTo>
                    <a:pt x="3434" y="2998"/>
                  </a:lnTo>
                  <a:cubicBezTo>
                    <a:pt x="3502" y="3066"/>
                    <a:pt x="3594" y="3099"/>
                    <a:pt x="3684" y="3099"/>
                  </a:cubicBezTo>
                  <a:cubicBezTo>
                    <a:pt x="3802" y="3099"/>
                    <a:pt x="3916" y="3042"/>
                    <a:pt x="3970" y="2935"/>
                  </a:cubicBezTo>
                  <a:lnTo>
                    <a:pt x="5073" y="1108"/>
                  </a:lnTo>
                  <a:cubicBezTo>
                    <a:pt x="5167" y="1013"/>
                    <a:pt x="5167" y="793"/>
                    <a:pt x="5041" y="698"/>
                  </a:cubicBezTo>
                  <a:lnTo>
                    <a:pt x="4474" y="100"/>
                  </a:lnTo>
                  <a:cubicBezTo>
                    <a:pt x="4406" y="32"/>
                    <a:pt x="4330" y="1"/>
                    <a:pt x="424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46" name="Google Shape;6913;p88"/>
          <p:cNvGrpSpPr/>
          <p:nvPr/>
        </p:nvGrpSpPr>
        <p:grpSpPr>
          <a:xfrm>
            <a:off x="5475368" y="1706598"/>
            <a:ext cx="450026" cy="448804"/>
            <a:chOff x="-31455100" y="3909350"/>
            <a:chExt cx="294600" cy="293800"/>
          </a:xfrm>
          <a:solidFill>
            <a:srgbClr val="F7C42B"/>
          </a:solidFill>
        </p:grpSpPr>
        <p:sp>
          <p:nvSpPr>
            <p:cNvPr id="247" name="Google Shape;6914;p88"/>
            <p:cNvSpPr/>
            <p:nvPr/>
          </p:nvSpPr>
          <p:spPr>
            <a:xfrm>
              <a:off x="-31455100" y="3909350"/>
              <a:ext cx="294600" cy="293800"/>
            </a:xfrm>
            <a:custGeom>
              <a:avLst/>
              <a:gdLst/>
              <a:ahLst/>
              <a:cxnLst/>
              <a:rect l="l" t="t" r="r" b="b"/>
              <a:pathLst>
                <a:path w="11784" h="11752" extrusionOk="0">
                  <a:moveTo>
                    <a:pt x="5199" y="1"/>
                  </a:moveTo>
                  <a:cubicBezTo>
                    <a:pt x="5042" y="1"/>
                    <a:pt x="4916" y="127"/>
                    <a:pt x="4884" y="284"/>
                  </a:cubicBezTo>
                  <a:lnTo>
                    <a:pt x="4727" y="883"/>
                  </a:lnTo>
                  <a:cubicBezTo>
                    <a:pt x="4191" y="977"/>
                    <a:pt x="3655" y="1229"/>
                    <a:pt x="3151" y="1513"/>
                  </a:cubicBezTo>
                  <a:lnTo>
                    <a:pt x="2647" y="1229"/>
                  </a:lnTo>
                  <a:cubicBezTo>
                    <a:pt x="2599" y="1205"/>
                    <a:pt x="2542" y="1195"/>
                    <a:pt x="2482" y="1195"/>
                  </a:cubicBezTo>
                  <a:cubicBezTo>
                    <a:pt x="2386" y="1195"/>
                    <a:pt x="2284" y="1222"/>
                    <a:pt x="2206" y="1261"/>
                  </a:cubicBezTo>
                  <a:lnTo>
                    <a:pt x="1261" y="2206"/>
                  </a:lnTo>
                  <a:cubicBezTo>
                    <a:pt x="1135" y="2332"/>
                    <a:pt x="1135" y="2490"/>
                    <a:pt x="1230" y="2647"/>
                  </a:cubicBezTo>
                  <a:lnTo>
                    <a:pt x="1513" y="3151"/>
                  </a:lnTo>
                  <a:cubicBezTo>
                    <a:pt x="1198" y="3624"/>
                    <a:pt x="978" y="4191"/>
                    <a:pt x="883" y="4726"/>
                  </a:cubicBezTo>
                  <a:lnTo>
                    <a:pt x="284" y="4884"/>
                  </a:lnTo>
                  <a:cubicBezTo>
                    <a:pt x="127" y="4947"/>
                    <a:pt x="1" y="5041"/>
                    <a:pt x="1" y="5199"/>
                  </a:cubicBezTo>
                  <a:lnTo>
                    <a:pt x="1" y="6585"/>
                  </a:lnTo>
                  <a:cubicBezTo>
                    <a:pt x="1" y="6743"/>
                    <a:pt x="127" y="6869"/>
                    <a:pt x="284" y="6900"/>
                  </a:cubicBezTo>
                  <a:lnTo>
                    <a:pt x="883" y="7058"/>
                  </a:lnTo>
                  <a:cubicBezTo>
                    <a:pt x="946" y="7404"/>
                    <a:pt x="1072" y="7782"/>
                    <a:pt x="1230" y="8129"/>
                  </a:cubicBezTo>
                  <a:cubicBezTo>
                    <a:pt x="1504" y="7854"/>
                    <a:pt x="2843" y="6486"/>
                    <a:pt x="2841" y="6486"/>
                  </a:cubicBezTo>
                  <a:lnTo>
                    <a:pt x="2841" y="6486"/>
                  </a:lnTo>
                  <a:cubicBezTo>
                    <a:pt x="2841" y="6486"/>
                    <a:pt x="2839" y="6488"/>
                    <a:pt x="2836" y="6491"/>
                  </a:cubicBezTo>
                  <a:cubicBezTo>
                    <a:pt x="2836" y="6459"/>
                    <a:pt x="2805" y="6050"/>
                    <a:pt x="2805" y="5955"/>
                  </a:cubicBezTo>
                  <a:cubicBezTo>
                    <a:pt x="2773" y="4222"/>
                    <a:pt x="4191" y="2836"/>
                    <a:pt x="5861" y="2836"/>
                  </a:cubicBezTo>
                  <a:cubicBezTo>
                    <a:pt x="7562" y="2836"/>
                    <a:pt x="8948" y="4222"/>
                    <a:pt x="8948" y="5924"/>
                  </a:cubicBezTo>
                  <a:cubicBezTo>
                    <a:pt x="8948" y="7499"/>
                    <a:pt x="7751" y="8822"/>
                    <a:pt x="6113" y="8948"/>
                  </a:cubicBezTo>
                  <a:cubicBezTo>
                    <a:pt x="6066" y="8948"/>
                    <a:pt x="5963" y="8956"/>
                    <a:pt x="5821" y="8956"/>
                  </a:cubicBezTo>
                  <a:cubicBezTo>
                    <a:pt x="5680" y="8956"/>
                    <a:pt x="5499" y="8948"/>
                    <a:pt x="5294" y="8917"/>
                  </a:cubicBezTo>
                  <a:lnTo>
                    <a:pt x="3655" y="10523"/>
                  </a:lnTo>
                  <a:cubicBezTo>
                    <a:pt x="4034" y="10681"/>
                    <a:pt x="4349" y="10807"/>
                    <a:pt x="4727" y="10870"/>
                  </a:cubicBezTo>
                  <a:lnTo>
                    <a:pt x="4884" y="11468"/>
                  </a:lnTo>
                  <a:cubicBezTo>
                    <a:pt x="4916" y="11626"/>
                    <a:pt x="5042" y="11752"/>
                    <a:pt x="5199" y="11752"/>
                  </a:cubicBezTo>
                  <a:lnTo>
                    <a:pt x="6585" y="11752"/>
                  </a:lnTo>
                  <a:cubicBezTo>
                    <a:pt x="6743" y="11752"/>
                    <a:pt x="6869" y="11626"/>
                    <a:pt x="6901" y="11468"/>
                  </a:cubicBezTo>
                  <a:lnTo>
                    <a:pt x="7058" y="10870"/>
                  </a:lnTo>
                  <a:cubicBezTo>
                    <a:pt x="7594" y="10775"/>
                    <a:pt x="8129" y="10523"/>
                    <a:pt x="8633" y="10240"/>
                  </a:cubicBezTo>
                  <a:lnTo>
                    <a:pt x="9137" y="10523"/>
                  </a:lnTo>
                  <a:cubicBezTo>
                    <a:pt x="9185" y="10547"/>
                    <a:pt x="9243" y="10558"/>
                    <a:pt x="9302" y="10558"/>
                  </a:cubicBezTo>
                  <a:cubicBezTo>
                    <a:pt x="9399" y="10558"/>
                    <a:pt x="9501" y="10531"/>
                    <a:pt x="9578" y="10492"/>
                  </a:cubicBezTo>
                  <a:lnTo>
                    <a:pt x="10524" y="9547"/>
                  </a:lnTo>
                  <a:cubicBezTo>
                    <a:pt x="10650" y="9421"/>
                    <a:pt x="10650" y="9263"/>
                    <a:pt x="10555" y="9106"/>
                  </a:cubicBezTo>
                  <a:lnTo>
                    <a:pt x="10303" y="8601"/>
                  </a:lnTo>
                  <a:cubicBezTo>
                    <a:pt x="10618" y="8129"/>
                    <a:pt x="10807" y="7562"/>
                    <a:pt x="10933" y="7026"/>
                  </a:cubicBezTo>
                  <a:lnTo>
                    <a:pt x="11500" y="6869"/>
                  </a:lnTo>
                  <a:cubicBezTo>
                    <a:pt x="11658" y="6806"/>
                    <a:pt x="11784" y="6711"/>
                    <a:pt x="11784" y="6554"/>
                  </a:cubicBezTo>
                  <a:lnTo>
                    <a:pt x="11784" y="5167"/>
                  </a:lnTo>
                  <a:cubicBezTo>
                    <a:pt x="11752" y="5041"/>
                    <a:pt x="11658" y="4915"/>
                    <a:pt x="11500" y="4884"/>
                  </a:cubicBezTo>
                  <a:lnTo>
                    <a:pt x="10902" y="4726"/>
                  </a:lnTo>
                  <a:cubicBezTo>
                    <a:pt x="10807" y="4191"/>
                    <a:pt x="10555" y="3687"/>
                    <a:pt x="10272" y="3151"/>
                  </a:cubicBezTo>
                  <a:lnTo>
                    <a:pt x="10555" y="2647"/>
                  </a:lnTo>
                  <a:cubicBezTo>
                    <a:pt x="10650" y="2521"/>
                    <a:pt x="10587" y="2332"/>
                    <a:pt x="10524" y="2206"/>
                  </a:cubicBezTo>
                  <a:lnTo>
                    <a:pt x="9578" y="1261"/>
                  </a:lnTo>
                  <a:cubicBezTo>
                    <a:pt x="9509" y="1209"/>
                    <a:pt x="9430" y="1185"/>
                    <a:pt x="9347" y="1185"/>
                  </a:cubicBezTo>
                  <a:cubicBezTo>
                    <a:pt x="9279" y="1185"/>
                    <a:pt x="9208" y="1201"/>
                    <a:pt x="9137" y="1229"/>
                  </a:cubicBezTo>
                  <a:lnTo>
                    <a:pt x="8633" y="1513"/>
                  </a:lnTo>
                  <a:cubicBezTo>
                    <a:pt x="8161" y="1198"/>
                    <a:pt x="7594" y="977"/>
                    <a:pt x="7058" y="883"/>
                  </a:cubicBezTo>
                  <a:lnTo>
                    <a:pt x="6901" y="284"/>
                  </a:lnTo>
                  <a:cubicBezTo>
                    <a:pt x="6869" y="127"/>
                    <a:pt x="6743" y="1"/>
                    <a:pt x="658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48" name="Google Shape;6915;p88"/>
            <p:cNvSpPr/>
            <p:nvPr/>
          </p:nvSpPr>
          <p:spPr>
            <a:xfrm>
              <a:off x="-31455100" y="3997350"/>
              <a:ext cx="215050" cy="205025"/>
            </a:xfrm>
            <a:custGeom>
              <a:avLst/>
              <a:gdLst/>
              <a:ahLst/>
              <a:cxnLst/>
              <a:rect l="l" t="t" r="r" b="b"/>
              <a:pathLst>
                <a:path w="8602" h="8201" extrusionOk="0">
                  <a:moveTo>
                    <a:pt x="5939" y="0"/>
                  </a:moveTo>
                  <a:cubicBezTo>
                    <a:pt x="4729" y="0"/>
                    <a:pt x="3750" y="854"/>
                    <a:pt x="3561" y="1963"/>
                  </a:cubicBezTo>
                  <a:cubicBezTo>
                    <a:pt x="3466" y="2404"/>
                    <a:pt x="3498" y="2813"/>
                    <a:pt x="3624" y="3223"/>
                  </a:cubicBezTo>
                  <a:lnTo>
                    <a:pt x="410" y="6468"/>
                  </a:lnTo>
                  <a:cubicBezTo>
                    <a:pt x="1" y="6846"/>
                    <a:pt x="1" y="7507"/>
                    <a:pt x="410" y="7917"/>
                  </a:cubicBezTo>
                  <a:cubicBezTo>
                    <a:pt x="600" y="8106"/>
                    <a:pt x="852" y="8200"/>
                    <a:pt x="1111" y="8200"/>
                  </a:cubicBezTo>
                  <a:cubicBezTo>
                    <a:pt x="1371" y="8200"/>
                    <a:pt x="1639" y="8106"/>
                    <a:pt x="1860" y="7917"/>
                  </a:cubicBezTo>
                  <a:lnTo>
                    <a:pt x="5136" y="4640"/>
                  </a:lnTo>
                  <a:cubicBezTo>
                    <a:pt x="5388" y="4735"/>
                    <a:pt x="5664" y="4782"/>
                    <a:pt x="5947" y="4782"/>
                  </a:cubicBezTo>
                  <a:cubicBezTo>
                    <a:pt x="6231" y="4782"/>
                    <a:pt x="6522" y="4735"/>
                    <a:pt x="6806" y="4640"/>
                  </a:cubicBezTo>
                  <a:cubicBezTo>
                    <a:pt x="7846" y="4294"/>
                    <a:pt x="8602" y="3065"/>
                    <a:pt x="8224" y="1773"/>
                  </a:cubicBezTo>
                  <a:cubicBezTo>
                    <a:pt x="8192" y="1647"/>
                    <a:pt x="8129" y="1553"/>
                    <a:pt x="8003" y="1521"/>
                  </a:cubicBezTo>
                  <a:cubicBezTo>
                    <a:pt x="7972" y="1514"/>
                    <a:pt x="7942" y="1510"/>
                    <a:pt x="7914" y="1510"/>
                  </a:cubicBezTo>
                  <a:cubicBezTo>
                    <a:pt x="7830" y="1510"/>
                    <a:pt x="7759" y="1545"/>
                    <a:pt x="7688" y="1616"/>
                  </a:cubicBezTo>
                  <a:lnTo>
                    <a:pt x="6901" y="2404"/>
                  </a:lnTo>
                  <a:cubicBezTo>
                    <a:pt x="6759" y="2530"/>
                    <a:pt x="6578" y="2593"/>
                    <a:pt x="6400" y="2593"/>
                  </a:cubicBezTo>
                  <a:cubicBezTo>
                    <a:pt x="6223" y="2593"/>
                    <a:pt x="6050" y="2530"/>
                    <a:pt x="5924" y="2404"/>
                  </a:cubicBezTo>
                  <a:cubicBezTo>
                    <a:pt x="5640" y="2120"/>
                    <a:pt x="5640" y="1679"/>
                    <a:pt x="5924" y="1395"/>
                  </a:cubicBezTo>
                  <a:lnTo>
                    <a:pt x="6711" y="608"/>
                  </a:lnTo>
                  <a:cubicBezTo>
                    <a:pt x="6774" y="545"/>
                    <a:pt x="6806" y="419"/>
                    <a:pt x="6774" y="293"/>
                  </a:cubicBezTo>
                  <a:cubicBezTo>
                    <a:pt x="6743" y="198"/>
                    <a:pt x="6648" y="104"/>
                    <a:pt x="6554" y="72"/>
                  </a:cubicBezTo>
                  <a:cubicBezTo>
                    <a:pt x="6344" y="23"/>
                    <a:pt x="6139" y="0"/>
                    <a:pt x="593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280" name="Google Shape;6947;p88"/>
          <p:cNvGrpSpPr/>
          <p:nvPr/>
        </p:nvGrpSpPr>
        <p:grpSpPr>
          <a:xfrm>
            <a:off x="3147850" y="1725784"/>
            <a:ext cx="446398" cy="447620"/>
            <a:chOff x="-32927950" y="3944800"/>
            <a:chExt cx="292225" cy="293025"/>
          </a:xfrm>
          <a:solidFill>
            <a:srgbClr val="F7C42B"/>
          </a:solidFill>
        </p:grpSpPr>
        <p:sp>
          <p:nvSpPr>
            <p:cNvPr id="281" name="Google Shape;6948;p88"/>
            <p:cNvSpPr/>
            <p:nvPr/>
          </p:nvSpPr>
          <p:spPr>
            <a:xfrm>
              <a:off x="-32927950" y="3944800"/>
              <a:ext cx="69325" cy="292225"/>
            </a:xfrm>
            <a:custGeom>
              <a:avLst/>
              <a:gdLst/>
              <a:ahLst/>
              <a:cxnLst/>
              <a:rect l="l" t="t" r="r" b="b"/>
              <a:pathLst>
                <a:path w="2773" h="11689" extrusionOk="0">
                  <a:moveTo>
                    <a:pt x="1418" y="0"/>
                  </a:moveTo>
                  <a:cubicBezTo>
                    <a:pt x="1072" y="0"/>
                    <a:pt x="757" y="315"/>
                    <a:pt x="757" y="662"/>
                  </a:cubicBezTo>
                  <a:lnTo>
                    <a:pt x="757" y="9578"/>
                  </a:lnTo>
                  <a:cubicBezTo>
                    <a:pt x="757" y="9830"/>
                    <a:pt x="914" y="10050"/>
                    <a:pt x="1103" y="10176"/>
                  </a:cubicBezTo>
                  <a:lnTo>
                    <a:pt x="1103" y="10996"/>
                  </a:lnTo>
                  <a:lnTo>
                    <a:pt x="347" y="10996"/>
                  </a:lnTo>
                  <a:cubicBezTo>
                    <a:pt x="158" y="10996"/>
                    <a:pt x="1" y="11153"/>
                    <a:pt x="1" y="11342"/>
                  </a:cubicBezTo>
                  <a:cubicBezTo>
                    <a:pt x="1" y="11531"/>
                    <a:pt x="158" y="11689"/>
                    <a:pt x="347" y="11689"/>
                  </a:cubicBezTo>
                  <a:lnTo>
                    <a:pt x="2395" y="11689"/>
                  </a:lnTo>
                  <a:cubicBezTo>
                    <a:pt x="2616" y="11689"/>
                    <a:pt x="2773" y="11531"/>
                    <a:pt x="2773" y="11342"/>
                  </a:cubicBezTo>
                  <a:cubicBezTo>
                    <a:pt x="2773" y="11153"/>
                    <a:pt x="2616" y="10996"/>
                    <a:pt x="2395" y="10996"/>
                  </a:cubicBezTo>
                  <a:lnTo>
                    <a:pt x="1733" y="10996"/>
                  </a:lnTo>
                  <a:lnTo>
                    <a:pt x="1733" y="10176"/>
                  </a:lnTo>
                  <a:cubicBezTo>
                    <a:pt x="1922" y="10050"/>
                    <a:pt x="2080" y="9861"/>
                    <a:pt x="2080" y="9578"/>
                  </a:cubicBezTo>
                  <a:lnTo>
                    <a:pt x="2080" y="662"/>
                  </a:lnTo>
                  <a:cubicBezTo>
                    <a:pt x="2080" y="284"/>
                    <a:pt x="1765" y="0"/>
                    <a:pt x="14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2" name="Google Shape;6949;p88"/>
            <p:cNvSpPr/>
            <p:nvPr/>
          </p:nvSpPr>
          <p:spPr>
            <a:xfrm>
              <a:off x="-32720800" y="4057425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190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3" name="Google Shape;6950;p88"/>
            <p:cNvSpPr/>
            <p:nvPr/>
          </p:nvSpPr>
          <p:spPr>
            <a:xfrm>
              <a:off x="-32720800" y="4099950"/>
              <a:ext cx="85075" cy="25225"/>
            </a:xfrm>
            <a:custGeom>
              <a:avLst/>
              <a:gdLst/>
              <a:ahLst/>
              <a:cxnLst/>
              <a:rect l="l" t="t" r="r" b="b"/>
              <a:pathLst>
                <a:path w="3403" h="1009" extrusionOk="0">
                  <a:moveTo>
                    <a:pt x="505" y="1"/>
                  </a:moveTo>
                  <a:cubicBezTo>
                    <a:pt x="221" y="1"/>
                    <a:pt x="0" y="221"/>
                    <a:pt x="0" y="505"/>
                  </a:cubicBezTo>
                  <a:cubicBezTo>
                    <a:pt x="0" y="788"/>
                    <a:pt x="221" y="1009"/>
                    <a:pt x="505" y="1009"/>
                  </a:cubicBezTo>
                  <a:lnTo>
                    <a:pt x="2899" y="1009"/>
                  </a:lnTo>
                  <a:cubicBezTo>
                    <a:pt x="3182" y="1009"/>
                    <a:pt x="3403" y="788"/>
                    <a:pt x="3403" y="505"/>
                  </a:cubicBezTo>
                  <a:cubicBezTo>
                    <a:pt x="3403" y="221"/>
                    <a:pt x="3182" y="1"/>
                    <a:pt x="289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4" name="Google Shape;6951;p88"/>
            <p:cNvSpPr/>
            <p:nvPr/>
          </p:nvSpPr>
          <p:spPr>
            <a:xfrm>
              <a:off x="-32720800" y="4141700"/>
              <a:ext cx="67750" cy="26025"/>
            </a:xfrm>
            <a:custGeom>
              <a:avLst/>
              <a:gdLst/>
              <a:ahLst/>
              <a:cxnLst/>
              <a:rect l="l" t="t" r="r" b="b"/>
              <a:pathLst>
                <a:path w="2710" h="1041" extrusionOk="0">
                  <a:moveTo>
                    <a:pt x="505" y="1"/>
                  </a:moveTo>
                  <a:cubicBezTo>
                    <a:pt x="221" y="1"/>
                    <a:pt x="0" y="253"/>
                    <a:pt x="0" y="536"/>
                  </a:cubicBezTo>
                  <a:cubicBezTo>
                    <a:pt x="0" y="788"/>
                    <a:pt x="221" y="1040"/>
                    <a:pt x="505" y="1040"/>
                  </a:cubicBezTo>
                  <a:lnTo>
                    <a:pt x="2206" y="1040"/>
                  </a:lnTo>
                  <a:cubicBezTo>
                    <a:pt x="2458" y="1040"/>
                    <a:pt x="2710" y="788"/>
                    <a:pt x="2710" y="536"/>
                  </a:cubicBezTo>
                  <a:cubicBezTo>
                    <a:pt x="2710" y="253"/>
                    <a:pt x="2521" y="1"/>
                    <a:pt x="220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5" name="Google Shape;6952;p88"/>
            <p:cNvSpPr/>
            <p:nvPr/>
          </p:nvSpPr>
          <p:spPr>
            <a:xfrm>
              <a:off x="-32754675" y="3944800"/>
              <a:ext cx="51225" cy="52000"/>
            </a:xfrm>
            <a:custGeom>
              <a:avLst/>
              <a:gdLst/>
              <a:ahLst/>
              <a:cxnLst/>
              <a:rect l="l" t="t" r="r" b="b"/>
              <a:pathLst>
                <a:path w="2049" h="2080" extrusionOk="0">
                  <a:moveTo>
                    <a:pt x="1702" y="0"/>
                  </a:moveTo>
                  <a:cubicBezTo>
                    <a:pt x="757" y="0"/>
                    <a:pt x="1" y="788"/>
                    <a:pt x="1" y="1733"/>
                  </a:cubicBezTo>
                  <a:lnTo>
                    <a:pt x="1" y="2080"/>
                  </a:lnTo>
                  <a:lnTo>
                    <a:pt x="2049" y="2080"/>
                  </a:lnTo>
                  <a:lnTo>
                    <a:pt x="2049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6" name="Google Shape;6953;p88"/>
            <p:cNvSpPr/>
            <p:nvPr/>
          </p:nvSpPr>
          <p:spPr>
            <a:xfrm>
              <a:off x="-32687725" y="3944800"/>
              <a:ext cx="34675" cy="55150"/>
            </a:xfrm>
            <a:custGeom>
              <a:avLst/>
              <a:gdLst/>
              <a:ahLst/>
              <a:cxnLst/>
              <a:rect l="l" t="t" r="r" b="b"/>
              <a:pathLst>
                <a:path w="1387" h="2206" extrusionOk="0">
                  <a:moveTo>
                    <a:pt x="1" y="0"/>
                  </a:moveTo>
                  <a:lnTo>
                    <a:pt x="1" y="2111"/>
                  </a:lnTo>
                  <a:lnTo>
                    <a:pt x="883" y="2111"/>
                  </a:lnTo>
                  <a:cubicBezTo>
                    <a:pt x="1072" y="2111"/>
                    <a:pt x="1261" y="2143"/>
                    <a:pt x="1387" y="2206"/>
                  </a:cubicBezTo>
                  <a:lnTo>
                    <a:pt x="1387" y="1040"/>
                  </a:lnTo>
                  <a:cubicBezTo>
                    <a:pt x="1387" y="473"/>
                    <a:pt x="914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7" name="Google Shape;6954;p88"/>
            <p:cNvSpPr/>
            <p:nvPr/>
          </p:nvSpPr>
          <p:spPr>
            <a:xfrm>
              <a:off x="-32860200" y="4014100"/>
              <a:ext cx="207150" cy="153625"/>
            </a:xfrm>
            <a:custGeom>
              <a:avLst/>
              <a:gdLst/>
              <a:ahLst/>
              <a:cxnLst/>
              <a:rect l="l" t="t" r="r" b="b"/>
              <a:pathLst>
                <a:path w="8286" h="6145" extrusionOk="0">
                  <a:moveTo>
                    <a:pt x="0" y="1"/>
                  </a:moveTo>
                  <a:lnTo>
                    <a:pt x="0" y="6144"/>
                  </a:lnTo>
                  <a:lnTo>
                    <a:pt x="378" y="6144"/>
                  </a:lnTo>
                  <a:cubicBezTo>
                    <a:pt x="756" y="6144"/>
                    <a:pt x="1071" y="5892"/>
                    <a:pt x="1260" y="5577"/>
                  </a:cubicBezTo>
                  <a:lnTo>
                    <a:pt x="2016" y="5955"/>
                  </a:lnTo>
                  <a:cubicBezTo>
                    <a:pt x="2268" y="6050"/>
                    <a:pt x="2552" y="6144"/>
                    <a:pt x="2773" y="6144"/>
                  </a:cubicBezTo>
                  <a:lnTo>
                    <a:pt x="3497" y="6144"/>
                  </a:lnTo>
                  <a:lnTo>
                    <a:pt x="3497" y="3057"/>
                  </a:lnTo>
                  <a:cubicBezTo>
                    <a:pt x="3214" y="3309"/>
                    <a:pt x="2867" y="3435"/>
                    <a:pt x="2457" y="3435"/>
                  </a:cubicBezTo>
                  <a:cubicBezTo>
                    <a:pt x="2268" y="3435"/>
                    <a:pt x="2111" y="3277"/>
                    <a:pt x="2111" y="3057"/>
                  </a:cubicBezTo>
                  <a:cubicBezTo>
                    <a:pt x="2111" y="2868"/>
                    <a:pt x="2268" y="2710"/>
                    <a:pt x="2457" y="2710"/>
                  </a:cubicBezTo>
                  <a:cubicBezTo>
                    <a:pt x="3025" y="2710"/>
                    <a:pt x="3497" y="2238"/>
                    <a:pt x="3497" y="1702"/>
                  </a:cubicBezTo>
                  <a:lnTo>
                    <a:pt x="3497" y="1009"/>
                  </a:lnTo>
                  <a:lnTo>
                    <a:pt x="7782" y="1009"/>
                  </a:lnTo>
                  <a:cubicBezTo>
                    <a:pt x="8065" y="1009"/>
                    <a:pt x="8286" y="788"/>
                    <a:pt x="8286" y="505"/>
                  </a:cubicBezTo>
                  <a:cubicBezTo>
                    <a:pt x="8286" y="221"/>
                    <a:pt x="8065" y="1"/>
                    <a:pt x="7782" y="1"/>
                  </a:cubicBezTo>
                  <a:lnTo>
                    <a:pt x="3560" y="1"/>
                  </a:lnTo>
                  <a:cubicBezTo>
                    <a:pt x="3308" y="1"/>
                    <a:pt x="2899" y="158"/>
                    <a:pt x="2583" y="442"/>
                  </a:cubicBezTo>
                  <a:cubicBezTo>
                    <a:pt x="2426" y="599"/>
                    <a:pt x="2205" y="662"/>
                    <a:pt x="1985" y="662"/>
                  </a:cubicBezTo>
                  <a:lnTo>
                    <a:pt x="1323" y="662"/>
                  </a:lnTo>
                  <a:cubicBezTo>
                    <a:pt x="1166" y="284"/>
                    <a:pt x="788" y="1"/>
                    <a:pt x="3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8" name="Google Shape;6955;p88"/>
            <p:cNvSpPr/>
            <p:nvPr/>
          </p:nvSpPr>
          <p:spPr>
            <a:xfrm>
              <a:off x="-32755450" y="4055850"/>
              <a:ext cx="51200" cy="181175"/>
            </a:xfrm>
            <a:custGeom>
              <a:avLst/>
              <a:gdLst/>
              <a:ahLst/>
              <a:cxnLst/>
              <a:rect l="l" t="t" r="r" b="b"/>
              <a:pathLst>
                <a:path w="2048" h="7247" extrusionOk="0">
                  <a:moveTo>
                    <a:pt x="0" y="1"/>
                  </a:moveTo>
                  <a:lnTo>
                    <a:pt x="0" y="64"/>
                  </a:lnTo>
                  <a:lnTo>
                    <a:pt x="0" y="5514"/>
                  </a:lnTo>
                  <a:cubicBezTo>
                    <a:pt x="0" y="6459"/>
                    <a:pt x="756" y="7247"/>
                    <a:pt x="1701" y="7247"/>
                  </a:cubicBezTo>
                  <a:lnTo>
                    <a:pt x="2048" y="7247"/>
                  </a:lnTo>
                  <a:lnTo>
                    <a:pt x="2048" y="5167"/>
                  </a:lnTo>
                  <a:lnTo>
                    <a:pt x="1891" y="5167"/>
                  </a:lnTo>
                  <a:cubicBezTo>
                    <a:pt x="1229" y="5167"/>
                    <a:pt x="725" y="4632"/>
                    <a:pt x="725" y="4002"/>
                  </a:cubicBezTo>
                  <a:cubicBezTo>
                    <a:pt x="725" y="3624"/>
                    <a:pt x="882" y="3372"/>
                    <a:pt x="1071" y="3120"/>
                  </a:cubicBezTo>
                  <a:cubicBezTo>
                    <a:pt x="819" y="2899"/>
                    <a:pt x="725" y="2615"/>
                    <a:pt x="725" y="2269"/>
                  </a:cubicBezTo>
                  <a:cubicBezTo>
                    <a:pt x="725" y="1922"/>
                    <a:pt x="882" y="1639"/>
                    <a:pt x="1071" y="1387"/>
                  </a:cubicBezTo>
                  <a:cubicBezTo>
                    <a:pt x="819" y="1166"/>
                    <a:pt x="725" y="883"/>
                    <a:pt x="725" y="536"/>
                  </a:cubicBezTo>
                  <a:cubicBezTo>
                    <a:pt x="725" y="316"/>
                    <a:pt x="756" y="190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289" name="Google Shape;6956;p88"/>
            <p:cNvSpPr/>
            <p:nvPr/>
          </p:nvSpPr>
          <p:spPr>
            <a:xfrm>
              <a:off x="-32686925" y="4182650"/>
              <a:ext cx="34675" cy="55175"/>
            </a:xfrm>
            <a:custGeom>
              <a:avLst/>
              <a:gdLst/>
              <a:ahLst/>
              <a:cxnLst/>
              <a:rect l="l" t="t" r="r" b="b"/>
              <a:pathLst>
                <a:path w="1387" h="2207" extrusionOk="0">
                  <a:moveTo>
                    <a:pt x="1386" y="1"/>
                  </a:moveTo>
                  <a:cubicBezTo>
                    <a:pt x="1229" y="64"/>
                    <a:pt x="1071" y="95"/>
                    <a:pt x="882" y="95"/>
                  </a:cubicBezTo>
                  <a:lnTo>
                    <a:pt x="0" y="95"/>
                  </a:lnTo>
                  <a:lnTo>
                    <a:pt x="0" y="2206"/>
                  </a:lnTo>
                  <a:lnTo>
                    <a:pt x="378" y="2206"/>
                  </a:lnTo>
                  <a:cubicBezTo>
                    <a:pt x="914" y="2206"/>
                    <a:pt x="1386" y="1734"/>
                    <a:pt x="1386" y="1167"/>
                  </a:cubicBezTo>
                  <a:lnTo>
                    <a:pt x="1386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04" name="Google Shape;6971;p88"/>
          <p:cNvGrpSpPr/>
          <p:nvPr/>
        </p:nvGrpSpPr>
        <p:grpSpPr>
          <a:xfrm>
            <a:off x="6107748" y="1700219"/>
            <a:ext cx="445214" cy="445176"/>
            <a:chOff x="-31093575" y="3911725"/>
            <a:chExt cx="291450" cy="291425"/>
          </a:xfrm>
          <a:solidFill>
            <a:srgbClr val="F7C42B"/>
          </a:solidFill>
        </p:grpSpPr>
        <p:sp>
          <p:nvSpPr>
            <p:cNvPr id="305" name="Google Shape;6972;p88"/>
            <p:cNvSpPr/>
            <p:nvPr/>
          </p:nvSpPr>
          <p:spPr>
            <a:xfrm>
              <a:off x="-31093575" y="3911725"/>
              <a:ext cx="291450" cy="291425"/>
            </a:xfrm>
            <a:custGeom>
              <a:avLst/>
              <a:gdLst/>
              <a:ahLst/>
              <a:cxnLst/>
              <a:rect l="l" t="t" r="r" b="b"/>
              <a:pathLst>
                <a:path w="11658" h="11657" extrusionOk="0">
                  <a:moveTo>
                    <a:pt x="5829" y="0"/>
                  </a:moveTo>
                  <a:cubicBezTo>
                    <a:pt x="3372" y="0"/>
                    <a:pt x="1261" y="1796"/>
                    <a:pt x="788" y="4159"/>
                  </a:cubicBezTo>
                  <a:cubicBezTo>
                    <a:pt x="347" y="4285"/>
                    <a:pt x="1" y="4694"/>
                    <a:pt x="1" y="5167"/>
                  </a:cubicBezTo>
                  <a:lnTo>
                    <a:pt x="1" y="7876"/>
                  </a:lnTo>
                  <a:cubicBezTo>
                    <a:pt x="1" y="8412"/>
                    <a:pt x="473" y="8885"/>
                    <a:pt x="1009" y="8885"/>
                  </a:cubicBezTo>
                  <a:lnTo>
                    <a:pt x="1702" y="8885"/>
                  </a:lnTo>
                  <a:cubicBezTo>
                    <a:pt x="1891" y="8885"/>
                    <a:pt x="2049" y="8727"/>
                    <a:pt x="2049" y="8538"/>
                  </a:cubicBezTo>
                  <a:lnTo>
                    <a:pt x="2049" y="4442"/>
                  </a:lnTo>
                  <a:cubicBezTo>
                    <a:pt x="2049" y="4253"/>
                    <a:pt x="1891" y="4096"/>
                    <a:pt x="1702" y="4096"/>
                  </a:cubicBezTo>
                  <a:lnTo>
                    <a:pt x="1481" y="4096"/>
                  </a:lnTo>
                  <a:cubicBezTo>
                    <a:pt x="1954" y="2111"/>
                    <a:pt x="3781" y="630"/>
                    <a:pt x="5829" y="630"/>
                  </a:cubicBezTo>
                  <a:cubicBezTo>
                    <a:pt x="7877" y="630"/>
                    <a:pt x="9673" y="2111"/>
                    <a:pt x="10145" y="4096"/>
                  </a:cubicBezTo>
                  <a:lnTo>
                    <a:pt x="9956" y="4096"/>
                  </a:lnTo>
                  <a:cubicBezTo>
                    <a:pt x="9767" y="4096"/>
                    <a:pt x="9610" y="4253"/>
                    <a:pt x="9610" y="4442"/>
                  </a:cubicBezTo>
                  <a:lnTo>
                    <a:pt x="9610" y="8538"/>
                  </a:lnTo>
                  <a:cubicBezTo>
                    <a:pt x="9610" y="8727"/>
                    <a:pt x="9767" y="8885"/>
                    <a:pt x="9956" y="8885"/>
                  </a:cubicBezTo>
                  <a:lnTo>
                    <a:pt x="10271" y="8885"/>
                  </a:lnTo>
                  <a:cubicBezTo>
                    <a:pt x="10114" y="9672"/>
                    <a:pt x="9421" y="10271"/>
                    <a:pt x="8570" y="10271"/>
                  </a:cubicBezTo>
                  <a:lnTo>
                    <a:pt x="6774" y="10271"/>
                  </a:lnTo>
                  <a:cubicBezTo>
                    <a:pt x="6617" y="9893"/>
                    <a:pt x="6270" y="9609"/>
                    <a:pt x="5829" y="9609"/>
                  </a:cubicBezTo>
                  <a:cubicBezTo>
                    <a:pt x="5262" y="9609"/>
                    <a:pt x="4789" y="10082"/>
                    <a:pt x="4789" y="10617"/>
                  </a:cubicBezTo>
                  <a:cubicBezTo>
                    <a:pt x="4789" y="11184"/>
                    <a:pt x="5262" y="11657"/>
                    <a:pt x="5829" y="11657"/>
                  </a:cubicBezTo>
                  <a:cubicBezTo>
                    <a:pt x="6270" y="11657"/>
                    <a:pt x="6648" y="11373"/>
                    <a:pt x="6774" y="10995"/>
                  </a:cubicBezTo>
                  <a:lnTo>
                    <a:pt x="8570" y="10995"/>
                  </a:lnTo>
                  <a:cubicBezTo>
                    <a:pt x="9799" y="10995"/>
                    <a:pt x="10775" y="10082"/>
                    <a:pt x="10933" y="8885"/>
                  </a:cubicBezTo>
                  <a:cubicBezTo>
                    <a:pt x="11342" y="8790"/>
                    <a:pt x="11658" y="8380"/>
                    <a:pt x="11658" y="7908"/>
                  </a:cubicBezTo>
                  <a:lnTo>
                    <a:pt x="11658" y="5198"/>
                  </a:lnTo>
                  <a:cubicBezTo>
                    <a:pt x="11658" y="4694"/>
                    <a:pt x="11311" y="4253"/>
                    <a:pt x="10870" y="4159"/>
                  </a:cubicBezTo>
                  <a:cubicBezTo>
                    <a:pt x="10397" y="1796"/>
                    <a:pt x="8255" y="0"/>
                    <a:pt x="582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06" name="Google Shape;6973;p88"/>
            <p:cNvSpPr/>
            <p:nvPr/>
          </p:nvSpPr>
          <p:spPr>
            <a:xfrm>
              <a:off x="-31025825" y="3980250"/>
              <a:ext cx="156750" cy="154250"/>
            </a:xfrm>
            <a:custGeom>
              <a:avLst/>
              <a:gdLst/>
              <a:ahLst/>
              <a:cxnLst/>
              <a:rect l="l" t="t" r="r" b="b"/>
              <a:pathLst>
                <a:path w="6270" h="6170" extrusionOk="0">
                  <a:moveTo>
                    <a:pt x="3119" y="1386"/>
                  </a:moveTo>
                  <a:cubicBezTo>
                    <a:pt x="3308" y="1386"/>
                    <a:pt x="3466" y="1544"/>
                    <a:pt x="3466" y="1733"/>
                  </a:cubicBezTo>
                  <a:cubicBezTo>
                    <a:pt x="3466" y="1953"/>
                    <a:pt x="3308" y="2079"/>
                    <a:pt x="3119" y="2079"/>
                  </a:cubicBezTo>
                  <a:cubicBezTo>
                    <a:pt x="2930" y="2079"/>
                    <a:pt x="2773" y="1953"/>
                    <a:pt x="2773" y="1733"/>
                  </a:cubicBezTo>
                  <a:cubicBezTo>
                    <a:pt x="2773" y="1544"/>
                    <a:pt x="2930" y="1386"/>
                    <a:pt x="3119" y="1386"/>
                  </a:cubicBezTo>
                  <a:close/>
                  <a:moveTo>
                    <a:pt x="3119" y="2741"/>
                  </a:moveTo>
                  <a:cubicBezTo>
                    <a:pt x="3308" y="2741"/>
                    <a:pt x="3466" y="2867"/>
                    <a:pt x="3466" y="3088"/>
                  </a:cubicBezTo>
                  <a:lnTo>
                    <a:pt x="3466" y="4474"/>
                  </a:lnTo>
                  <a:cubicBezTo>
                    <a:pt x="3466" y="4663"/>
                    <a:pt x="3308" y="4820"/>
                    <a:pt x="3119" y="4820"/>
                  </a:cubicBezTo>
                  <a:cubicBezTo>
                    <a:pt x="2930" y="4820"/>
                    <a:pt x="2773" y="4663"/>
                    <a:pt x="2773" y="4474"/>
                  </a:cubicBezTo>
                  <a:lnTo>
                    <a:pt x="2773" y="3088"/>
                  </a:lnTo>
                  <a:cubicBezTo>
                    <a:pt x="2773" y="2867"/>
                    <a:pt x="2930" y="2741"/>
                    <a:pt x="3119" y="2741"/>
                  </a:cubicBezTo>
                  <a:close/>
                  <a:moveTo>
                    <a:pt x="3151" y="0"/>
                  </a:moveTo>
                  <a:cubicBezTo>
                    <a:pt x="1449" y="0"/>
                    <a:pt x="63" y="1386"/>
                    <a:pt x="63" y="3088"/>
                  </a:cubicBezTo>
                  <a:cubicBezTo>
                    <a:pt x="63" y="3592"/>
                    <a:pt x="158" y="4096"/>
                    <a:pt x="441" y="4568"/>
                  </a:cubicBezTo>
                  <a:lnTo>
                    <a:pt x="63" y="5734"/>
                  </a:lnTo>
                  <a:cubicBezTo>
                    <a:pt x="0" y="5828"/>
                    <a:pt x="0" y="5955"/>
                    <a:pt x="126" y="6081"/>
                  </a:cubicBezTo>
                  <a:cubicBezTo>
                    <a:pt x="171" y="6125"/>
                    <a:pt x="263" y="6170"/>
                    <a:pt x="357" y="6170"/>
                  </a:cubicBezTo>
                  <a:cubicBezTo>
                    <a:pt x="396" y="6170"/>
                    <a:pt x="436" y="6162"/>
                    <a:pt x="473" y="6144"/>
                  </a:cubicBezTo>
                  <a:lnTo>
                    <a:pt x="1638" y="5765"/>
                  </a:lnTo>
                  <a:cubicBezTo>
                    <a:pt x="2079" y="6049"/>
                    <a:pt x="2615" y="6144"/>
                    <a:pt x="3151" y="6144"/>
                  </a:cubicBezTo>
                  <a:cubicBezTo>
                    <a:pt x="4852" y="6144"/>
                    <a:pt x="6270" y="4789"/>
                    <a:pt x="6270" y="3088"/>
                  </a:cubicBezTo>
                  <a:cubicBezTo>
                    <a:pt x="6270" y="1386"/>
                    <a:pt x="4852" y="0"/>
                    <a:pt x="31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37" name="Google Shape;7004;p88"/>
          <p:cNvGrpSpPr/>
          <p:nvPr/>
        </p:nvGrpSpPr>
        <p:grpSpPr>
          <a:xfrm>
            <a:off x="3781530" y="1707952"/>
            <a:ext cx="469273" cy="446093"/>
            <a:chOff x="-32576675" y="3944600"/>
            <a:chExt cx="307200" cy="292025"/>
          </a:xfrm>
          <a:solidFill>
            <a:srgbClr val="F7C42B"/>
          </a:solidFill>
        </p:grpSpPr>
        <p:sp>
          <p:nvSpPr>
            <p:cNvPr id="338" name="Google Shape;7005;p88"/>
            <p:cNvSpPr/>
            <p:nvPr/>
          </p:nvSpPr>
          <p:spPr>
            <a:xfrm>
              <a:off x="-32482950" y="3944600"/>
              <a:ext cx="213475" cy="214650"/>
            </a:xfrm>
            <a:custGeom>
              <a:avLst/>
              <a:gdLst/>
              <a:ahLst/>
              <a:cxnLst/>
              <a:rect l="l" t="t" r="r" b="b"/>
              <a:pathLst>
                <a:path w="8539" h="8586" extrusionOk="0">
                  <a:moveTo>
                    <a:pt x="5156" y="1"/>
                  </a:moveTo>
                  <a:cubicBezTo>
                    <a:pt x="4372" y="1"/>
                    <a:pt x="3593" y="308"/>
                    <a:pt x="2994" y="922"/>
                  </a:cubicBezTo>
                  <a:lnTo>
                    <a:pt x="1450" y="2466"/>
                  </a:lnTo>
                  <a:cubicBezTo>
                    <a:pt x="1681" y="2417"/>
                    <a:pt x="1916" y="2392"/>
                    <a:pt x="2152" y="2392"/>
                  </a:cubicBezTo>
                  <a:cubicBezTo>
                    <a:pt x="2529" y="2392"/>
                    <a:pt x="2909" y="2456"/>
                    <a:pt x="3277" y="2592"/>
                  </a:cubicBezTo>
                  <a:lnTo>
                    <a:pt x="3939" y="1899"/>
                  </a:lnTo>
                  <a:cubicBezTo>
                    <a:pt x="4270" y="1568"/>
                    <a:pt x="4703" y="1402"/>
                    <a:pt x="5136" y="1402"/>
                  </a:cubicBezTo>
                  <a:cubicBezTo>
                    <a:pt x="5569" y="1402"/>
                    <a:pt x="6003" y="1568"/>
                    <a:pt x="6333" y="1899"/>
                  </a:cubicBezTo>
                  <a:cubicBezTo>
                    <a:pt x="7027" y="2592"/>
                    <a:pt x="7027" y="3631"/>
                    <a:pt x="6333" y="4325"/>
                  </a:cubicBezTo>
                  <a:lnTo>
                    <a:pt x="3939" y="6719"/>
                  </a:lnTo>
                  <a:cubicBezTo>
                    <a:pt x="3608" y="7050"/>
                    <a:pt x="3175" y="7215"/>
                    <a:pt x="2742" y="7215"/>
                  </a:cubicBezTo>
                  <a:cubicBezTo>
                    <a:pt x="2309" y="7215"/>
                    <a:pt x="1875" y="7050"/>
                    <a:pt x="1545" y="6719"/>
                  </a:cubicBezTo>
                  <a:cubicBezTo>
                    <a:pt x="1261" y="6435"/>
                    <a:pt x="1104" y="6089"/>
                    <a:pt x="1072" y="5742"/>
                  </a:cubicBezTo>
                  <a:lnTo>
                    <a:pt x="1" y="6782"/>
                  </a:lnTo>
                  <a:cubicBezTo>
                    <a:pt x="158" y="7097"/>
                    <a:pt x="348" y="7381"/>
                    <a:pt x="600" y="7664"/>
                  </a:cubicBezTo>
                  <a:cubicBezTo>
                    <a:pt x="1214" y="8278"/>
                    <a:pt x="2002" y="8586"/>
                    <a:pt x="2781" y="8586"/>
                  </a:cubicBezTo>
                  <a:cubicBezTo>
                    <a:pt x="3561" y="8586"/>
                    <a:pt x="4333" y="8278"/>
                    <a:pt x="4916" y="7664"/>
                  </a:cubicBezTo>
                  <a:lnTo>
                    <a:pt x="7342" y="5270"/>
                  </a:lnTo>
                  <a:cubicBezTo>
                    <a:pt x="8539" y="4073"/>
                    <a:pt x="8539" y="2151"/>
                    <a:pt x="7342" y="922"/>
                  </a:cubicBezTo>
                  <a:cubicBezTo>
                    <a:pt x="6727" y="308"/>
                    <a:pt x="5940" y="1"/>
                    <a:pt x="515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39" name="Google Shape;7006;p88"/>
            <p:cNvSpPr/>
            <p:nvPr/>
          </p:nvSpPr>
          <p:spPr>
            <a:xfrm>
              <a:off x="-32576675" y="4020200"/>
              <a:ext cx="215850" cy="216425"/>
            </a:xfrm>
            <a:custGeom>
              <a:avLst/>
              <a:gdLst/>
              <a:ahLst/>
              <a:cxnLst/>
              <a:rect l="l" t="t" r="r" b="b"/>
              <a:pathLst>
                <a:path w="8634" h="8657" extrusionOk="0">
                  <a:moveTo>
                    <a:pt x="5865" y="1"/>
                  </a:moveTo>
                  <a:cubicBezTo>
                    <a:pt x="5081" y="1"/>
                    <a:pt x="4301" y="308"/>
                    <a:pt x="3718" y="922"/>
                  </a:cubicBezTo>
                  <a:lnTo>
                    <a:pt x="1230" y="3411"/>
                  </a:lnTo>
                  <a:cubicBezTo>
                    <a:pt x="1" y="4640"/>
                    <a:pt x="1" y="6562"/>
                    <a:pt x="1230" y="7759"/>
                  </a:cubicBezTo>
                  <a:cubicBezTo>
                    <a:pt x="1844" y="8358"/>
                    <a:pt x="2632" y="8657"/>
                    <a:pt x="3415" y="8657"/>
                  </a:cubicBezTo>
                  <a:cubicBezTo>
                    <a:pt x="4199" y="8657"/>
                    <a:pt x="4979" y="8358"/>
                    <a:pt x="5577" y="7759"/>
                  </a:cubicBezTo>
                  <a:lnTo>
                    <a:pt x="7152" y="6184"/>
                  </a:lnTo>
                  <a:lnTo>
                    <a:pt x="7152" y="6184"/>
                  </a:lnTo>
                  <a:cubicBezTo>
                    <a:pt x="6938" y="6218"/>
                    <a:pt x="6719" y="6235"/>
                    <a:pt x="6499" y="6235"/>
                  </a:cubicBezTo>
                  <a:cubicBezTo>
                    <a:pt x="6106" y="6235"/>
                    <a:pt x="5709" y="6179"/>
                    <a:pt x="5325" y="6058"/>
                  </a:cubicBezTo>
                  <a:lnTo>
                    <a:pt x="4569" y="6814"/>
                  </a:lnTo>
                  <a:cubicBezTo>
                    <a:pt x="4238" y="7145"/>
                    <a:pt x="3805" y="7310"/>
                    <a:pt x="3372" y="7310"/>
                  </a:cubicBezTo>
                  <a:cubicBezTo>
                    <a:pt x="2939" y="7310"/>
                    <a:pt x="2505" y="7145"/>
                    <a:pt x="2175" y="6814"/>
                  </a:cubicBezTo>
                  <a:cubicBezTo>
                    <a:pt x="1513" y="6121"/>
                    <a:pt x="1513" y="5081"/>
                    <a:pt x="2175" y="4388"/>
                  </a:cubicBezTo>
                  <a:lnTo>
                    <a:pt x="4664" y="1899"/>
                  </a:lnTo>
                  <a:cubicBezTo>
                    <a:pt x="4994" y="1568"/>
                    <a:pt x="5428" y="1403"/>
                    <a:pt x="5861" y="1403"/>
                  </a:cubicBezTo>
                  <a:cubicBezTo>
                    <a:pt x="6294" y="1403"/>
                    <a:pt x="6727" y="1568"/>
                    <a:pt x="7058" y="1899"/>
                  </a:cubicBezTo>
                  <a:cubicBezTo>
                    <a:pt x="7342" y="2183"/>
                    <a:pt x="7499" y="2561"/>
                    <a:pt x="7531" y="2907"/>
                  </a:cubicBezTo>
                  <a:lnTo>
                    <a:pt x="8287" y="2151"/>
                  </a:lnTo>
                  <a:lnTo>
                    <a:pt x="8633" y="1805"/>
                  </a:lnTo>
                  <a:cubicBezTo>
                    <a:pt x="8476" y="1490"/>
                    <a:pt x="8287" y="1206"/>
                    <a:pt x="8035" y="922"/>
                  </a:cubicBezTo>
                  <a:cubicBezTo>
                    <a:pt x="7436" y="308"/>
                    <a:pt x="6648" y="1"/>
                    <a:pt x="586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grpSp>
        <p:nvGrpSpPr>
          <p:cNvPr id="351" name="Google Shape;7018;p88"/>
          <p:cNvGrpSpPr/>
          <p:nvPr/>
        </p:nvGrpSpPr>
        <p:grpSpPr>
          <a:xfrm>
            <a:off x="6730347" y="1707237"/>
            <a:ext cx="446398" cy="445214"/>
            <a:chOff x="-30735200" y="3910925"/>
            <a:chExt cx="292225" cy="291450"/>
          </a:xfrm>
          <a:solidFill>
            <a:srgbClr val="F7C42B"/>
          </a:solidFill>
        </p:grpSpPr>
        <p:sp>
          <p:nvSpPr>
            <p:cNvPr id="352" name="Google Shape;7019;p88"/>
            <p:cNvSpPr/>
            <p:nvPr/>
          </p:nvSpPr>
          <p:spPr>
            <a:xfrm>
              <a:off x="-30683225" y="3962900"/>
              <a:ext cx="188275" cy="186700"/>
            </a:xfrm>
            <a:custGeom>
              <a:avLst/>
              <a:gdLst/>
              <a:ahLst/>
              <a:cxnLst/>
              <a:rect l="l" t="t" r="r" b="b"/>
              <a:pathLst>
                <a:path w="7531" h="7468" extrusionOk="0">
                  <a:moveTo>
                    <a:pt x="3750" y="663"/>
                  </a:moveTo>
                  <a:cubicBezTo>
                    <a:pt x="3939" y="663"/>
                    <a:pt x="4096" y="820"/>
                    <a:pt x="4096" y="1009"/>
                  </a:cubicBezTo>
                  <a:lnTo>
                    <a:pt x="4096" y="3624"/>
                  </a:lnTo>
                  <a:lnTo>
                    <a:pt x="5357" y="4884"/>
                  </a:lnTo>
                  <a:cubicBezTo>
                    <a:pt x="5514" y="5042"/>
                    <a:pt x="5514" y="5231"/>
                    <a:pt x="5357" y="5357"/>
                  </a:cubicBezTo>
                  <a:cubicBezTo>
                    <a:pt x="5294" y="5420"/>
                    <a:pt x="5207" y="5451"/>
                    <a:pt x="5120" y="5451"/>
                  </a:cubicBezTo>
                  <a:cubicBezTo>
                    <a:pt x="5034" y="5451"/>
                    <a:pt x="4947" y="5420"/>
                    <a:pt x="4884" y="5357"/>
                  </a:cubicBezTo>
                  <a:lnTo>
                    <a:pt x="3498" y="3971"/>
                  </a:lnTo>
                  <a:cubicBezTo>
                    <a:pt x="3435" y="3908"/>
                    <a:pt x="3403" y="3813"/>
                    <a:pt x="3403" y="3719"/>
                  </a:cubicBezTo>
                  <a:lnTo>
                    <a:pt x="3403" y="1009"/>
                  </a:lnTo>
                  <a:cubicBezTo>
                    <a:pt x="3403" y="820"/>
                    <a:pt x="3561" y="663"/>
                    <a:pt x="3750" y="663"/>
                  </a:cubicBezTo>
                  <a:close/>
                  <a:moveTo>
                    <a:pt x="3750" y="1"/>
                  </a:moveTo>
                  <a:cubicBezTo>
                    <a:pt x="1671" y="1"/>
                    <a:pt x="1" y="1702"/>
                    <a:pt x="1" y="3750"/>
                  </a:cubicBezTo>
                  <a:cubicBezTo>
                    <a:pt x="1" y="5829"/>
                    <a:pt x="1702" y="7468"/>
                    <a:pt x="3750" y="7468"/>
                  </a:cubicBezTo>
                  <a:cubicBezTo>
                    <a:pt x="5798" y="7468"/>
                    <a:pt x="7499" y="5798"/>
                    <a:pt x="7499" y="3750"/>
                  </a:cubicBezTo>
                  <a:cubicBezTo>
                    <a:pt x="7530" y="1702"/>
                    <a:pt x="5829" y="1"/>
                    <a:pt x="37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353" name="Google Shape;7020;p88"/>
            <p:cNvSpPr/>
            <p:nvPr/>
          </p:nvSpPr>
          <p:spPr>
            <a:xfrm>
              <a:off x="-30735200" y="3910925"/>
              <a:ext cx="292225" cy="291450"/>
            </a:xfrm>
            <a:custGeom>
              <a:avLst/>
              <a:gdLst/>
              <a:ahLst/>
              <a:cxnLst/>
              <a:rect l="l" t="t" r="r" b="b"/>
              <a:pathLst>
                <a:path w="11689" h="11658" extrusionOk="0">
                  <a:moveTo>
                    <a:pt x="5829" y="1355"/>
                  </a:moveTo>
                  <a:cubicBezTo>
                    <a:pt x="8286" y="1355"/>
                    <a:pt x="10271" y="3372"/>
                    <a:pt x="10271" y="5829"/>
                  </a:cubicBezTo>
                  <a:cubicBezTo>
                    <a:pt x="10271" y="8286"/>
                    <a:pt x="8318" y="10271"/>
                    <a:pt x="5829" y="10271"/>
                  </a:cubicBezTo>
                  <a:cubicBezTo>
                    <a:pt x="3403" y="10271"/>
                    <a:pt x="1387" y="8255"/>
                    <a:pt x="1387" y="5829"/>
                  </a:cubicBezTo>
                  <a:cubicBezTo>
                    <a:pt x="1387" y="3372"/>
                    <a:pt x="3371" y="1355"/>
                    <a:pt x="5829" y="1355"/>
                  </a:cubicBezTo>
                  <a:close/>
                  <a:moveTo>
                    <a:pt x="5829" y="1"/>
                  </a:moveTo>
                  <a:cubicBezTo>
                    <a:pt x="2647" y="1"/>
                    <a:pt x="0" y="2616"/>
                    <a:pt x="0" y="5829"/>
                  </a:cubicBezTo>
                  <a:cubicBezTo>
                    <a:pt x="0" y="9011"/>
                    <a:pt x="2647" y="11657"/>
                    <a:pt x="5829" y="11657"/>
                  </a:cubicBezTo>
                  <a:cubicBezTo>
                    <a:pt x="9011" y="11657"/>
                    <a:pt x="11657" y="9011"/>
                    <a:pt x="11657" y="5829"/>
                  </a:cubicBezTo>
                  <a:cubicBezTo>
                    <a:pt x="11689" y="2616"/>
                    <a:pt x="9042" y="1"/>
                    <a:pt x="582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355" name="Google Shape;5917;p86"/>
          <p:cNvSpPr/>
          <p:nvPr/>
        </p:nvSpPr>
        <p:spPr>
          <a:xfrm>
            <a:off x="4339772" y="2577096"/>
            <a:ext cx="451033" cy="463173"/>
          </a:xfrm>
          <a:custGeom>
            <a:avLst/>
            <a:gdLst/>
            <a:ahLst/>
            <a:cxnLst/>
            <a:rect l="l" t="t" r="r" b="b"/>
            <a:pathLst>
              <a:path w="12446" h="12698" extrusionOk="0">
                <a:moveTo>
                  <a:pt x="6239" y="1"/>
                </a:moveTo>
                <a:cubicBezTo>
                  <a:pt x="5105" y="1"/>
                  <a:pt x="4191" y="915"/>
                  <a:pt x="4159" y="2112"/>
                </a:cubicBezTo>
                <a:cubicBezTo>
                  <a:pt x="4159" y="3088"/>
                  <a:pt x="4852" y="3939"/>
                  <a:pt x="5798" y="4097"/>
                </a:cubicBezTo>
                <a:lnTo>
                  <a:pt x="5798" y="5294"/>
                </a:lnTo>
                <a:cubicBezTo>
                  <a:pt x="4852" y="5483"/>
                  <a:pt x="4159" y="6333"/>
                  <a:pt x="4159" y="7310"/>
                </a:cubicBezTo>
                <a:cubicBezTo>
                  <a:pt x="4159" y="7657"/>
                  <a:pt x="4222" y="7972"/>
                  <a:pt x="4380" y="8255"/>
                </a:cubicBezTo>
                <a:lnTo>
                  <a:pt x="3403" y="9043"/>
                </a:lnTo>
                <a:cubicBezTo>
                  <a:pt x="3057" y="8728"/>
                  <a:pt x="2584" y="8570"/>
                  <a:pt x="2112" y="8570"/>
                </a:cubicBezTo>
                <a:cubicBezTo>
                  <a:pt x="946" y="8602"/>
                  <a:pt x="1" y="9515"/>
                  <a:pt x="1" y="10650"/>
                </a:cubicBezTo>
                <a:cubicBezTo>
                  <a:pt x="1" y="11784"/>
                  <a:pt x="946" y="12697"/>
                  <a:pt x="2112" y="12697"/>
                </a:cubicBezTo>
                <a:cubicBezTo>
                  <a:pt x="3246" y="12697"/>
                  <a:pt x="4128" y="11752"/>
                  <a:pt x="4191" y="10650"/>
                </a:cubicBezTo>
                <a:cubicBezTo>
                  <a:pt x="4191" y="10303"/>
                  <a:pt x="4096" y="9988"/>
                  <a:pt x="3939" y="9704"/>
                </a:cubicBezTo>
                <a:lnTo>
                  <a:pt x="4947" y="8917"/>
                </a:lnTo>
                <a:cubicBezTo>
                  <a:pt x="5294" y="9232"/>
                  <a:pt x="5766" y="9389"/>
                  <a:pt x="6239" y="9389"/>
                </a:cubicBezTo>
                <a:cubicBezTo>
                  <a:pt x="6743" y="9389"/>
                  <a:pt x="7184" y="9200"/>
                  <a:pt x="7530" y="8917"/>
                </a:cubicBezTo>
                <a:lnTo>
                  <a:pt x="8507" y="9704"/>
                </a:lnTo>
                <a:cubicBezTo>
                  <a:pt x="8350" y="9988"/>
                  <a:pt x="8287" y="10303"/>
                  <a:pt x="8287" y="10650"/>
                </a:cubicBezTo>
                <a:cubicBezTo>
                  <a:pt x="8287" y="11784"/>
                  <a:pt x="9232" y="12697"/>
                  <a:pt x="10366" y="12697"/>
                </a:cubicBezTo>
                <a:cubicBezTo>
                  <a:pt x="11500" y="12697"/>
                  <a:pt x="12414" y="11752"/>
                  <a:pt x="12445" y="10650"/>
                </a:cubicBezTo>
                <a:cubicBezTo>
                  <a:pt x="12445" y="9515"/>
                  <a:pt x="11563" y="8602"/>
                  <a:pt x="10366" y="8570"/>
                </a:cubicBezTo>
                <a:cubicBezTo>
                  <a:pt x="9862" y="8570"/>
                  <a:pt x="9421" y="8759"/>
                  <a:pt x="9074" y="9043"/>
                </a:cubicBezTo>
                <a:lnTo>
                  <a:pt x="8097" y="8255"/>
                </a:lnTo>
                <a:cubicBezTo>
                  <a:pt x="8255" y="7972"/>
                  <a:pt x="8318" y="7657"/>
                  <a:pt x="8318" y="7310"/>
                </a:cubicBezTo>
                <a:cubicBezTo>
                  <a:pt x="8318" y="6333"/>
                  <a:pt x="7625" y="5451"/>
                  <a:pt x="6680" y="5294"/>
                </a:cubicBezTo>
                <a:lnTo>
                  <a:pt x="6680" y="4097"/>
                </a:lnTo>
                <a:cubicBezTo>
                  <a:pt x="7625" y="3908"/>
                  <a:pt x="8318" y="3088"/>
                  <a:pt x="8318" y="2112"/>
                </a:cubicBezTo>
                <a:cubicBezTo>
                  <a:pt x="8318" y="946"/>
                  <a:pt x="7404" y="64"/>
                  <a:pt x="6239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chemeClr val="tx1"/>
              </a:solidFill>
            </a:endParaRPr>
          </a:p>
        </p:txBody>
      </p:sp>
      <p:sp>
        <p:nvSpPr>
          <p:cNvPr id="356" name="Google Shape;5955;p86"/>
          <p:cNvSpPr/>
          <p:nvPr/>
        </p:nvSpPr>
        <p:spPr>
          <a:xfrm>
            <a:off x="4879373" y="2649496"/>
            <a:ext cx="459005" cy="390768"/>
          </a:xfrm>
          <a:custGeom>
            <a:avLst/>
            <a:gdLst/>
            <a:ahLst/>
            <a:cxnLst/>
            <a:rect l="l" t="t" r="r" b="b"/>
            <a:pathLst>
              <a:path w="12666" h="10713" extrusionOk="0">
                <a:moveTo>
                  <a:pt x="1765" y="3309"/>
                </a:moveTo>
                <a:lnTo>
                  <a:pt x="1765" y="7058"/>
                </a:lnTo>
                <a:cubicBezTo>
                  <a:pt x="1765" y="7278"/>
                  <a:pt x="1954" y="7436"/>
                  <a:pt x="2206" y="7436"/>
                </a:cubicBezTo>
                <a:lnTo>
                  <a:pt x="2615" y="7436"/>
                </a:lnTo>
                <a:lnTo>
                  <a:pt x="2615" y="9925"/>
                </a:lnTo>
                <a:lnTo>
                  <a:pt x="788" y="9925"/>
                </a:lnTo>
                <a:lnTo>
                  <a:pt x="788" y="3309"/>
                </a:lnTo>
                <a:close/>
                <a:moveTo>
                  <a:pt x="5073" y="3309"/>
                </a:moveTo>
                <a:lnTo>
                  <a:pt x="5073" y="7058"/>
                </a:lnTo>
                <a:cubicBezTo>
                  <a:pt x="5073" y="7278"/>
                  <a:pt x="5262" y="7436"/>
                  <a:pt x="5514" y="7436"/>
                </a:cubicBezTo>
                <a:lnTo>
                  <a:pt x="5892" y="7436"/>
                </a:lnTo>
                <a:lnTo>
                  <a:pt x="5892" y="9925"/>
                </a:lnTo>
                <a:lnTo>
                  <a:pt x="3403" y="9925"/>
                </a:lnTo>
                <a:lnTo>
                  <a:pt x="3403" y="7436"/>
                </a:lnTo>
                <a:lnTo>
                  <a:pt x="3813" y="7436"/>
                </a:lnTo>
                <a:cubicBezTo>
                  <a:pt x="4033" y="7436"/>
                  <a:pt x="4254" y="7247"/>
                  <a:pt x="4254" y="7058"/>
                </a:cubicBezTo>
                <a:lnTo>
                  <a:pt x="4254" y="3309"/>
                </a:lnTo>
                <a:close/>
                <a:moveTo>
                  <a:pt x="8412" y="3309"/>
                </a:moveTo>
                <a:lnTo>
                  <a:pt x="8412" y="7058"/>
                </a:lnTo>
                <a:cubicBezTo>
                  <a:pt x="8412" y="7278"/>
                  <a:pt x="8601" y="7436"/>
                  <a:pt x="8853" y="7436"/>
                </a:cubicBezTo>
                <a:lnTo>
                  <a:pt x="9294" y="7436"/>
                </a:lnTo>
                <a:lnTo>
                  <a:pt x="9294" y="9925"/>
                </a:lnTo>
                <a:lnTo>
                  <a:pt x="6711" y="9925"/>
                </a:lnTo>
                <a:lnTo>
                  <a:pt x="6711" y="7436"/>
                </a:lnTo>
                <a:lnTo>
                  <a:pt x="7152" y="7436"/>
                </a:lnTo>
                <a:cubicBezTo>
                  <a:pt x="7404" y="7436"/>
                  <a:pt x="7593" y="7247"/>
                  <a:pt x="7593" y="7058"/>
                </a:cubicBezTo>
                <a:lnTo>
                  <a:pt x="7593" y="3309"/>
                </a:lnTo>
                <a:close/>
                <a:moveTo>
                  <a:pt x="11815" y="3309"/>
                </a:moveTo>
                <a:lnTo>
                  <a:pt x="11815" y="9925"/>
                </a:lnTo>
                <a:lnTo>
                  <a:pt x="9988" y="9925"/>
                </a:lnTo>
                <a:lnTo>
                  <a:pt x="9988" y="7436"/>
                </a:lnTo>
                <a:lnTo>
                  <a:pt x="10429" y="7436"/>
                </a:lnTo>
                <a:cubicBezTo>
                  <a:pt x="10649" y="7436"/>
                  <a:pt x="10870" y="7247"/>
                  <a:pt x="10870" y="7058"/>
                </a:cubicBezTo>
                <a:lnTo>
                  <a:pt x="10870" y="3309"/>
                </a:lnTo>
                <a:close/>
                <a:moveTo>
                  <a:pt x="379" y="1"/>
                </a:moveTo>
                <a:cubicBezTo>
                  <a:pt x="158" y="1"/>
                  <a:pt x="1" y="190"/>
                  <a:pt x="1" y="379"/>
                </a:cubicBezTo>
                <a:lnTo>
                  <a:pt x="1" y="10334"/>
                </a:lnTo>
                <a:cubicBezTo>
                  <a:pt x="1" y="10555"/>
                  <a:pt x="190" y="10712"/>
                  <a:pt x="379" y="10712"/>
                </a:cubicBezTo>
                <a:lnTo>
                  <a:pt x="12224" y="10712"/>
                </a:lnTo>
                <a:cubicBezTo>
                  <a:pt x="12476" y="10712"/>
                  <a:pt x="12665" y="10523"/>
                  <a:pt x="12665" y="10334"/>
                </a:cubicBezTo>
                <a:lnTo>
                  <a:pt x="12665" y="379"/>
                </a:lnTo>
                <a:cubicBezTo>
                  <a:pt x="12634" y="190"/>
                  <a:pt x="12445" y="1"/>
                  <a:pt x="12224" y="1"/>
                </a:cubicBezTo>
                <a:close/>
              </a:path>
            </a:pathLst>
          </a:custGeom>
          <a:solidFill>
            <a:srgbClr val="F7C42B"/>
          </a:solidFill>
          <a:ln>
            <a:noFill/>
          </a:ln>
        </p:spPr>
        <p:txBody>
          <a:bodyPr spcFirstLastPara="1" wrap="square" lIns="68569" tIns="68569" rIns="68569" bIns="68569" anchor="ctr" anchorCtr="0">
            <a:noAutofit/>
          </a:bodyPr>
          <a:lstStyle/>
          <a:p>
            <a:endParaRPr sz="1050">
              <a:solidFill>
                <a:schemeClr val="tx1"/>
              </a:solidFill>
            </a:endParaRPr>
          </a:p>
        </p:txBody>
      </p:sp>
      <p:grpSp>
        <p:nvGrpSpPr>
          <p:cNvPr id="357" name="Google Shape;5983;p86"/>
          <p:cNvGrpSpPr/>
          <p:nvPr/>
        </p:nvGrpSpPr>
        <p:grpSpPr>
          <a:xfrm>
            <a:off x="5526833" y="2589233"/>
            <a:ext cx="461288" cy="462005"/>
            <a:chOff x="-38538975" y="3954250"/>
            <a:chExt cx="318225" cy="316650"/>
          </a:xfrm>
          <a:solidFill>
            <a:srgbClr val="F7C42B"/>
          </a:solidFill>
        </p:grpSpPr>
        <p:sp>
          <p:nvSpPr>
            <p:cNvPr id="358" name="Google Shape;5984;p86"/>
            <p:cNvSpPr/>
            <p:nvPr/>
          </p:nvSpPr>
          <p:spPr>
            <a:xfrm>
              <a:off x="-38538975" y="3954250"/>
              <a:ext cx="254425" cy="253625"/>
            </a:xfrm>
            <a:custGeom>
              <a:avLst/>
              <a:gdLst/>
              <a:ahLst/>
              <a:cxnLst/>
              <a:rect l="l" t="t" r="r" b="b"/>
              <a:pathLst>
                <a:path w="10177" h="10145" extrusionOk="0">
                  <a:moveTo>
                    <a:pt x="5104" y="3813"/>
                  </a:moveTo>
                  <a:cubicBezTo>
                    <a:pt x="5797" y="3813"/>
                    <a:pt x="6364" y="4348"/>
                    <a:pt x="6364" y="5073"/>
                  </a:cubicBezTo>
                  <a:cubicBezTo>
                    <a:pt x="6364" y="5766"/>
                    <a:pt x="5797" y="6333"/>
                    <a:pt x="5104" y="6333"/>
                  </a:cubicBezTo>
                  <a:cubicBezTo>
                    <a:pt x="4379" y="6333"/>
                    <a:pt x="3844" y="5766"/>
                    <a:pt x="3844" y="5073"/>
                  </a:cubicBezTo>
                  <a:cubicBezTo>
                    <a:pt x="3844" y="4411"/>
                    <a:pt x="4411" y="3813"/>
                    <a:pt x="5104" y="3813"/>
                  </a:cubicBezTo>
                  <a:close/>
                  <a:moveTo>
                    <a:pt x="5104" y="0"/>
                  </a:moveTo>
                  <a:cubicBezTo>
                    <a:pt x="2300" y="0"/>
                    <a:pt x="0" y="2269"/>
                    <a:pt x="0" y="5073"/>
                  </a:cubicBezTo>
                  <a:cubicBezTo>
                    <a:pt x="63" y="7908"/>
                    <a:pt x="2300" y="10145"/>
                    <a:pt x="5104" y="10145"/>
                  </a:cubicBezTo>
                  <a:cubicBezTo>
                    <a:pt x="7877" y="10145"/>
                    <a:pt x="10176" y="7877"/>
                    <a:pt x="10176" y="5073"/>
                  </a:cubicBezTo>
                  <a:cubicBezTo>
                    <a:pt x="10176" y="2269"/>
                    <a:pt x="7877" y="0"/>
                    <a:pt x="51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59" name="Google Shape;5985;p86"/>
            <p:cNvSpPr/>
            <p:nvPr/>
          </p:nvSpPr>
          <p:spPr>
            <a:xfrm>
              <a:off x="-38496450" y="4081725"/>
              <a:ext cx="275700" cy="189175"/>
            </a:xfrm>
            <a:custGeom>
              <a:avLst/>
              <a:gdLst/>
              <a:ahLst/>
              <a:cxnLst/>
              <a:rect l="l" t="t" r="r" b="b"/>
              <a:pathLst>
                <a:path w="11028" h="7567" extrusionOk="0">
                  <a:moveTo>
                    <a:pt x="9774" y="0"/>
                  </a:moveTo>
                  <a:cubicBezTo>
                    <a:pt x="9040" y="0"/>
                    <a:pt x="8444" y="548"/>
                    <a:pt x="8444" y="1265"/>
                  </a:cubicBezTo>
                  <a:cubicBezTo>
                    <a:pt x="8444" y="1801"/>
                    <a:pt x="8790" y="2305"/>
                    <a:pt x="9295" y="2463"/>
                  </a:cubicBezTo>
                  <a:lnTo>
                    <a:pt x="9295" y="2967"/>
                  </a:lnTo>
                  <a:cubicBezTo>
                    <a:pt x="9295" y="4416"/>
                    <a:pt x="8192" y="5645"/>
                    <a:pt x="6774" y="5834"/>
                  </a:cubicBezTo>
                  <a:lnTo>
                    <a:pt x="6774" y="4825"/>
                  </a:lnTo>
                  <a:cubicBezTo>
                    <a:pt x="5829" y="5487"/>
                    <a:pt x="4663" y="5865"/>
                    <a:pt x="3403" y="5865"/>
                  </a:cubicBezTo>
                  <a:cubicBezTo>
                    <a:pt x="2143" y="5865"/>
                    <a:pt x="977" y="5487"/>
                    <a:pt x="1" y="4825"/>
                  </a:cubicBezTo>
                  <a:lnTo>
                    <a:pt x="1" y="6306"/>
                  </a:lnTo>
                  <a:cubicBezTo>
                    <a:pt x="1" y="7031"/>
                    <a:pt x="568" y="7566"/>
                    <a:pt x="1261" y="7566"/>
                  </a:cubicBezTo>
                  <a:lnTo>
                    <a:pt x="5388" y="7566"/>
                  </a:lnTo>
                  <a:cubicBezTo>
                    <a:pt x="5955" y="7566"/>
                    <a:pt x="6459" y="7220"/>
                    <a:pt x="6617" y="6716"/>
                  </a:cubicBezTo>
                  <a:cubicBezTo>
                    <a:pt x="8601" y="6495"/>
                    <a:pt x="10082" y="4920"/>
                    <a:pt x="10114" y="2904"/>
                  </a:cubicBezTo>
                  <a:lnTo>
                    <a:pt x="10114" y="2400"/>
                  </a:lnTo>
                  <a:cubicBezTo>
                    <a:pt x="10649" y="2211"/>
                    <a:pt x="11027" y="1706"/>
                    <a:pt x="10996" y="1108"/>
                  </a:cubicBezTo>
                  <a:cubicBezTo>
                    <a:pt x="10964" y="572"/>
                    <a:pt x="10492" y="100"/>
                    <a:pt x="9893" y="5"/>
                  </a:cubicBezTo>
                  <a:cubicBezTo>
                    <a:pt x="9853" y="2"/>
                    <a:pt x="9813" y="0"/>
                    <a:pt x="977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0" name="Google Shape;5986;p86"/>
          <p:cNvGrpSpPr/>
          <p:nvPr/>
        </p:nvGrpSpPr>
        <p:grpSpPr>
          <a:xfrm>
            <a:off x="7353853" y="2571604"/>
            <a:ext cx="465818" cy="464303"/>
            <a:chOff x="-37385100" y="3949908"/>
            <a:chExt cx="321350" cy="318225"/>
          </a:xfrm>
          <a:solidFill>
            <a:srgbClr val="F7C42B"/>
          </a:solidFill>
        </p:grpSpPr>
        <p:sp>
          <p:nvSpPr>
            <p:cNvPr id="361" name="Google Shape;5987;p86"/>
            <p:cNvSpPr/>
            <p:nvPr/>
          </p:nvSpPr>
          <p:spPr>
            <a:xfrm>
              <a:off x="-37190575" y="4145233"/>
              <a:ext cx="126825" cy="122900"/>
            </a:xfrm>
            <a:custGeom>
              <a:avLst/>
              <a:gdLst/>
              <a:ahLst/>
              <a:cxnLst/>
              <a:rect l="l" t="t" r="r" b="b"/>
              <a:pathLst>
                <a:path w="5073" h="4916" extrusionOk="0">
                  <a:moveTo>
                    <a:pt x="2238" y="1"/>
                  </a:moveTo>
                  <a:cubicBezTo>
                    <a:pt x="1986" y="442"/>
                    <a:pt x="1671" y="820"/>
                    <a:pt x="1324" y="1229"/>
                  </a:cubicBezTo>
                  <a:cubicBezTo>
                    <a:pt x="946" y="1671"/>
                    <a:pt x="473" y="1986"/>
                    <a:pt x="1" y="2238"/>
                  </a:cubicBezTo>
                  <a:lnTo>
                    <a:pt x="2206" y="4443"/>
                  </a:lnTo>
                  <a:cubicBezTo>
                    <a:pt x="2521" y="4758"/>
                    <a:pt x="2923" y="4916"/>
                    <a:pt x="3325" y="4916"/>
                  </a:cubicBezTo>
                  <a:cubicBezTo>
                    <a:pt x="3726" y="4916"/>
                    <a:pt x="4128" y="4758"/>
                    <a:pt x="4443" y="4443"/>
                  </a:cubicBezTo>
                  <a:cubicBezTo>
                    <a:pt x="5073" y="3813"/>
                    <a:pt x="5073" y="2836"/>
                    <a:pt x="4443" y="2206"/>
                  </a:cubicBezTo>
                  <a:lnTo>
                    <a:pt x="2238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2" name="Google Shape;5988;p86"/>
            <p:cNvSpPr/>
            <p:nvPr/>
          </p:nvSpPr>
          <p:spPr>
            <a:xfrm>
              <a:off x="-37385100" y="3949908"/>
              <a:ext cx="248125" cy="248950"/>
            </a:xfrm>
            <a:custGeom>
              <a:avLst/>
              <a:gdLst/>
              <a:ahLst/>
              <a:cxnLst/>
              <a:rect l="l" t="t" r="r" b="b"/>
              <a:pathLst>
                <a:path w="9925" h="9958" extrusionOk="0">
                  <a:moveTo>
                    <a:pt x="4978" y="1702"/>
                  </a:moveTo>
                  <a:cubicBezTo>
                    <a:pt x="6774" y="1702"/>
                    <a:pt x="8286" y="3214"/>
                    <a:pt x="8286" y="5010"/>
                  </a:cubicBezTo>
                  <a:cubicBezTo>
                    <a:pt x="8254" y="5892"/>
                    <a:pt x="7939" y="6711"/>
                    <a:pt x="7341" y="7310"/>
                  </a:cubicBezTo>
                  <a:cubicBezTo>
                    <a:pt x="6742" y="7908"/>
                    <a:pt x="5923" y="8318"/>
                    <a:pt x="4978" y="8318"/>
                  </a:cubicBezTo>
                  <a:cubicBezTo>
                    <a:pt x="3151" y="8318"/>
                    <a:pt x="1670" y="6837"/>
                    <a:pt x="1670" y="5010"/>
                  </a:cubicBezTo>
                  <a:cubicBezTo>
                    <a:pt x="1670" y="3214"/>
                    <a:pt x="3151" y="1702"/>
                    <a:pt x="4978" y="1702"/>
                  </a:cubicBezTo>
                  <a:close/>
                  <a:moveTo>
                    <a:pt x="4978" y="1"/>
                  </a:moveTo>
                  <a:cubicBezTo>
                    <a:pt x="2268" y="1"/>
                    <a:pt x="0" y="2269"/>
                    <a:pt x="0" y="4978"/>
                  </a:cubicBezTo>
                  <a:cubicBezTo>
                    <a:pt x="0" y="7688"/>
                    <a:pt x="2268" y="9956"/>
                    <a:pt x="4978" y="9956"/>
                  </a:cubicBezTo>
                  <a:cubicBezTo>
                    <a:pt x="5013" y="9957"/>
                    <a:pt x="5048" y="9957"/>
                    <a:pt x="5083" y="9957"/>
                  </a:cubicBezTo>
                  <a:cubicBezTo>
                    <a:pt x="6367" y="9957"/>
                    <a:pt x="7586" y="9395"/>
                    <a:pt x="8506" y="8444"/>
                  </a:cubicBezTo>
                  <a:cubicBezTo>
                    <a:pt x="9420" y="7499"/>
                    <a:pt x="9924" y="6270"/>
                    <a:pt x="9924" y="4978"/>
                  </a:cubicBezTo>
                  <a:cubicBezTo>
                    <a:pt x="9924" y="2269"/>
                    <a:pt x="7687" y="1"/>
                    <a:pt x="497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3" name="Google Shape;6005;p86"/>
          <p:cNvGrpSpPr/>
          <p:nvPr/>
        </p:nvGrpSpPr>
        <p:grpSpPr>
          <a:xfrm>
            <a:off x="4901347" y="3495290"/>
            <a:ext cx="406289" cy="408912"/>
            <a:chOff x="-40011050" y="3972375"/>
            <a:chExt cx="316650" cy="316625"/>
          </a:xfrm>
          <a:solidFill>
            <a:srgbClr val="F7C42B"/>
          </a:solidFill>
        </p:grpSpPr>
        <p:sp>
          <p:nvSpPr>
            <p:cNvPr id="364" name="Google Shape;6006;p86"/>
            <p:cNvSpPr/>
            <p:nvPr/>
          </p:nvSpPr>
          <p:spPr>
            <a:xfrm>
              <a:off x="-40011050" y="3972375"/>
              <a:ext cx="316650" cy="232350"/>
            </a:xfrm>
            <a:custGeom>
              <a:avLst/>
              <a:gdLst/>
              <a:ahLst/>
              <a:cxnLst/>
              <a:rect l="l" t="t" r="r" b="b"/>
              <a:pathLst>
                <a:path w="12666" h="9294" extrusionOk="0">
                  <a:moveTo>
                    <a:pt x="11405" y="1701"/>
                  </a:moveTo>
                  <a:cubicBezTo>
                    <a:pt x="11626" y="1701"/>
                    <a:pt x="11846" y="1890"/>
                    <a:pt x="11846" y="2142"/>
                  </a:cubicBezTo>
                  <a:cubicBezTo>
                    <a:pt x="11846" y="3749"/>
                    <a:pt x="11090" y="4663"/>
                    <a:pt x="9956" y="4978"/>
                  </a:cubicBezTo>
                  <a:cubicBezTo>
                    <a:pt x="10051" y="4631"/>
                    <a:pt x="10145" y="4222"/>
                    <a:pt x="10145" y="3844"/>
                  </a:cubicBezTo>
                  <a:lnTo>
                    <a:pt x="10145" y="1701"/>
                  </a:lnTo>
                  <a:close/>
                  <a:moveTo>
                    <a:pt x="2584" y="1701"/>
                  </a:moveTo>
                  <a:lnTo>
                    <a:pt x="2584" y="3812"/>
                  </a:lnTo>
                  <a:cubicBezTo>
                    <a:pt x="2584" y="4222"/>
                    <a:pt x="2647" y="4600"/>
                    <a:pt x="2773" y="5009"/>
                  </a:cubicBezTo>
                  <a:cubicBezTo>
                    <a:pt x="1639" y="4694"/>
                    <a:pt x="851" y="3781"/>
                    <a:pt x="851" y="2142"/>
                  </a:cubicBezTo>
                  <a:cubicBezTo>
                    <a:pt x="851" y="1890"/>
                    <a:pt x="1040" y="1701"/>
                    <a:pt x="1292" y="1701"/>
                  </a:cubicBezTo>
                  <a:close/>
                  <a:moveTo>
                    <a:pt x="4065" y="3655"/>
                  </a:moveTo>
                  <a:cubicBezTo>
                    <a:pt x="4317" y="3655"/>
                    <a:pt x="4506" y="3875"/>
                    <a:pt x="4506" y="4096"/>
                  </a:cubicBezTo>
                  <a:cubicBezTo>
                    <a:pt x="4506" y="4631"/>
                    <a:pt x="4821" y="5041"/>
                    <a:pt x="5262" y="5261"/>
                  </a:cubicBezTo>
                  <a:cubicBezTo>
                    <a:pt x="5451" y="5324"/>
                    <a:pt x="5577" y="5608"/>
                    <a:pt x="5482" y="5797"/>
                  </a:cubicBezTo>
                  <a:cubicBezTo>
                    <a:pt x="5431" y="5952"/>
                    <a:pt x="5229" y="6065"/>
                    <a:pt x="5054" y="6065"/>
                  </a:cubicBezTo>
                  <a:cubicBezTo>
                    <a:pt x="5017" y="6065"/>
                    <a:pt x="4980" y="6060"/>
                    <a:pt x="4947" y="6049"/>
                  </a:cubicBezTo>
                  <a:cubicBezTo>
                    <a:pt x="4128" y="5734"/>
                    <a:pt x="3655" y="4946"/>
                    <a:pt x="3655" y="4096"/>
                  </a:cubicBezTo>
                  <a:cubicBezTo>
                    <a:pt x="3655" y="3875"/>
                    <a:pt x="3844" y="3655"/>
                    <a:pt x="4065" y="3655"/>
                  </a:cubicBezTo>
                  <a:close/>
                  <a:moveTo>
                    <a:pt x="2993" y="0"/>
                  </a:moveTo>
                  <a:cubicBezTo>
                    <a:pt x="2741" y="0"/>
                    <a:pt x="2552" y="189"/>
                    <a:pt x="2552" y="441"/>
                  </a:cubicBezTo>
                  <a:lnTo>
                    <a:pt x="2552" y="882"/>
                  </a:lnTo>
                  <a:lnTo>
                    <a:pt x="1261" y="882"/>
                  </a:lnTo>
                  <a:cubicBezTo>
                    <a:pt x="536" y="882"/>
                    <a:pt x="1" y="1418"/>
                    <a:pt x="1" y="2142"/>
                  </a:cubicBezTo>
                  <a:cubicBezTo>
                    <a:pt x="1" y="4568"/>
                    <a:pt x="1513" y="5797"/>
                    <a:pt x="3183" y="5923"/>
                  </a:cubicBezTo>
                  <a:cubicBezTo>
                    <a:pt x="4159" y="7372"/>
                    <a:pt x="5073" y="7089"/>
                    <a:pt x="5073" y="7687"/>
                  </a:cubicBezTo>
                  <a:cubicBezTo>
                    <a:pt x="5073" y="8286"/>
                    <a:pt x="4821" y="8884"/>
                    <a:pt x="4443" y="9294"/>
                  </a:cubicBezTo>
                  <a:lnTo>
                    <a:pt x="8192" y="9294"/>
                  </a:lnTo>
                  <a:cubicBezTo>
                    <a:pt x="7782" y="8884"/>
                    <a:pt x="7562" y="8286"/>
                    <a:pt x="7562" y="7687"/>
                  </a:cubicBezTo>
                  <a:cubicBezTo>
                    <a:pt x="7562" y="7089"/>
                    <a:pt x="8507" y="7372"/>
                    <a:pt x="9484" y="5923"/>
                  </a:cubicBezTo>
                  <a:cubicBezTo>
                    <a:pt x="11216" y="5797"/>
                    <a:pt x="12666" y="4537"/>
                    <a:pt x="12666" y="2142"/>
                  </a:cubicBezTo>
                  <a:cubicBezTo>
                    <a:pt x="12666" y="1418"/>
                    <a:pt x="12098" y="882"/>
                    <a:pt x="11405" y="882"/>
                  </a:cubicBezTo>
                  <a:lnTo>
                    <a:pt x="10145" y="882"/>
                  </a:lnTo>
                  <a:lnTo>
                    <a:pt x="10145" y="441"/>
                  </a:lnTo>
                  <a:cubicBezTo>
                    <a:pt x="10145" y="189"/>
                    <a:pt x="9956" y="0"/>
                    <a:pt x="970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5" name="Google Shape;6007;p86"/>
            <p:cNvSpPr/>
            <p:nvPr/>
          </p:nvSpPr>
          <p:spPr>
            <a:xfrm>
              <a:off x="-39950400" y="4225975"/>
              <a:ext cx="194575" cy="63025"/>
            </a:xfrm>
            <a:custGeom>
              <a:avLst/>
              <a:gdLst/>
              <a:ahLst/>
              <a:cxnLst/>
              <a:rect l="l" t="t" r="r" b="b"/>
              <a:pathLst>
                <a:path w="7783" h="2521" extrusionOk="0">
                  <a:moveTo>
                    <a:pt x="757" y="1"/>
                  </a:moveTo>
                  <a:lnTo>
                    <a:pt x="63" y="1954"/>
                  </a:lnTo>
                  <a:cubicBezTo>
                    <a:pt x="0" y="2237"/>
                    <a:pt x="158" y="2521"/>
                    <a:pt x="473" y="2521"/>
                  </a:cubicBezTo>
                  <a:lnTo>
                    <a:pt x="7278" y="2521"/>
                  </a:lnTo>
                  <a:cubicBezTo>
                    <a:pt x="7593" y="2521"/>
                    <a:pt x="7782" y="2237"/>
                    <a:pt x="7688" y="1954"/>
                  </a:cubicBezTo>
                  <a:lnTo>
                    <a:pt x="699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6" name="Google Shape;6020;p86"/>
          <p:cNvGrpSpPr/>
          <p:nvPr/>
        </p:nvGrpSpPr>
        <p:grpSpPr>
          <a:xfrm>
            <a:off x="6148311" y="2583008"/>
            <a:ext cx="272918" cy="462005"/>
            <a:chOff x="-38109725" y="3955025"/>
            <a:chExt cx="188275" cy="316650"/>
          </a:xfrm>
          <a:solidFill>
            <a:srgbClr val="F7C42B"/>
          </a:solidFill>
        </p:grpSpPr>
        <p:sp>
          <p:nvSpPr>
            <p:cNvPr id="367" name="Google Shape;6021;p86"/>
            <p:cNvSpPr/>
            <p:nvPr/>
          </p:nvSpPr>
          <p:spPr>
            <a:xfrm>
              <a:off x="-38109725" y="3955025"/>
              <a:ext cx="188275" cy="220575"/>
            </a:xfrm>
            <a:custGeom>
              <a:avLst/>
              <a:gdLst/>
              <a:ahLst/>
              <a:cxnLst/>
              <a:rect l="l" t="t" r="r" b="b"/>
              <a:pathLst>
                <a:path w="7531" h="8823" extrusionOk="0">
                  <a:moveTo>
                    <a:pt x="3372" y="1"/>
                  </a:moveTo>
                  <a:lnTo>
                    <a:pt x="95" y="5703"/>
                  </a:lnTo>
                  <a:cubicBezTo>
                    <a:pt x="1" y="5829"/>
                    <a:pt x="1" y="5987"/>
                    <a:pt x="95" y="6113"/>
                  </a:cubicBezTo>
                  <a:lnTo>
                    <a:pt x="1418" y="8822"/>
                  </a:lnTo>
                  <a:lnTo>
                    <a:pt x="6081" y="8822"/>
                  </a:lnTo>
                  <a:lnTo>
                    <a:pt x="7467" y="6113"/>
                  </a:lnTo>
                  <a:cubicBezTo>
                    <a:pt x="7530" y="5987"/>
                    <a:pt x="7499" y="5829"/>
                    <a:pt x="7467" y="5703"/>
                  </a:cubicBezTo>
                  <a:lnTo>
                    <a:pt x="4191" y="1"/>
                  </a:lnTo>
                  <a:lnTo>
                    <a:pt x="4191" y="4727"/>
                  </a:lnTo>
                  <a:cubicBezTo>
                    <a:pt x="4663" y="4884"/>
                    <a:pt x="5010" y="5357"/>
                    <a:pt x="5010" y="5892"/>
                  </a:cubicBezTo>
                  <a:cubicBezTo>
                    <a:pt x="5010" y="6585"/>
                    <a:pt x="4474" y="7121"/>
                    <a:pt x="3750" y="7121"/>
                  </a:cubicBezTo>
                  <a:cubicBezTo>
                    <a:pt x="3088" y="7121"/>
                    <a:pt x="2521" y="6585"/>
                    <a:pt x="2521" y="5892"/>
                  </a:cubicBezTo>
                  <a:cubicBezTo>
                    <a:pt x="2521" y="5357"/>
                    <a:pt x="2899" y="4916"/>
                    <a:pt x="3372" y="4727"/>
                  </a:cubicBezTo>
                  <a:lnTo>
                    <a:pt x="337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68" name="Google Shape;6022;p86"/>
            <p:cNvSpPr/>
            <p:nvPr/>
          </p:nvSpPr>
          <p:spPr>
            <a:xfrm>
              <a:off x="-38067200" y="4196050"/>
              <a:ext cx="104775" cy="75625"/>
            </a:xfrm>
            <a:custGeom>
              <a:avLst/>
              <a:gdLst/>
              <a:ahLst/>
              <a:cxnLst/>
              <a:rect l="l" t="t" r="r" b="b"/>
              <a:pathLst>
                <a:path w="4191" h="3025" extrusionOk="0">
                  <a:moveTo>
                    <a:pt x="32" y="0"/>
                  </a:moveTo>
                  <a:lnTo>
                    <a:pt x="32" y="2615"/>
                  </a:lnTo>
                  <a:cubicBezTo>
                    <a:pt x="1" y="2836"/>
                    <a:pt x="190" y="3025"/>
                    <a:pt x="442" y="3025"/>
                  </a:cubicBezTo>
                  <a:lnTo>
                    <a:pt x="3750" y="3025"/>
                  </a:lnTo>
                  <a:cubicBezTo>
                    <a:pt x="3970" y="3025"/>
                    <a:pt x="4191" y="2836"/>
                    <a:pt x="4191" y="2615"/>
                  </a:cubicBezTo>
                  <a:lnTo>
                    <a:pt x="4191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69" name="Google Shape;6038;p86"/>
          <p:cNvGrpSpPr/>
          <p:nvPr/>
        </p:nvGrpSpPr>
        <p:grpSpPr>
          <a:xfrm>
            <a:off x="3796054" y="2604495"/>
            <a:ext cx="454439" cy="462589"/>
            <a:chOff x="-39647175" y="3972000"/>
            <a:chExt cx="313500" cy="317050"/>
          </a:xfrm>
          <a:solidFill>
            <a:srgbClr val="F7C42B"/>
          </a:solidFill>
        </p:grpSpPr>
        <p:sp>
          <p:nvSpPr>
            <p:cNvPr id="370" name="Google Shape;6039;p86"/>
            <p:cNvSpPr/>
            <p:nvPr/>
          </p:nvSpPr>
          <p:spPr>
            <a:xfrm>
              <a:off x="-39647175" y="3972000"/>
              <a:ext cx="95325" cy="153975"/>
            </a:xfrm>
            <a:custGeom>
              <a:avLst/>
              <a:gdLst/>
              <a:ahLst/>
              <a:cxnLst/>
              <a:rect l="l" t="t" r="r" b="b"/>
              <a:pathLst>
                <a:path w="3813" h="6159" extrusionOk="0">
                  <a:moveTo>
                    <a:pt x="1698" y="1"/>
                  </a:moveTo>
                  <a:cubicBezTo>
                    <a:pt x="1520" y="1"/>
                    <a:pt x="1373" y="138"/>
                    <a:pt x="1293" y="299"/>
                  </a:cubicBezTo>
                  <a:lnTo>
                    <a:pt x="1" y="5119"/>
                  </a:lnTo>
                  <a:cubicBezTo>
                    <a:pt x="1" y="5308"/>
                    <a:pt x="127" y="5528"/>
                    <a:pt x="316" y="5623"/>
                  </a:cubicBezTo>
                  <a:lnTo>
                    <a:pt x="2332" y="6158"/>
                  </a:lnTo>
                  <a:cubicBezTo>
                    <a:pt x="3277" y="2630"/>
                    <a:pt x="2868" y="4111"/>
                    <a:pt x="3813" y="582"/>
                  </a:cubicBezTo>
                  <a:lnTo>
                    <a:pt x="1797" y="15"/>
                  </a:lnTo>
                  <a:cubicBezTo>
                    <a:pt x="1763" y="5"/>
                    <a:pt x="1730" y="1"/>
                    <a:pt x="169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1" name="Google Shape;6040;p86"/>
            <p:cNvSpPr/>
            <p:nvPr/>
          </p:nvSpPr>
          <p:spPr>
            <a:xfrm>
              <a:off x="-39588875" y="4011750"/>
              <a:ext cx="216600" cy="277300"/>
            </a:xfrm>
            <a:custGeom>
              <a:avLst/>
              <a:gdLst/>
              <a:ahLst/>
              <a:cxnLst/>
              <a:rect l="l" t="t" r="r" b="b"/>
              <a:pathLst>
                <a:path w="8664" h="11092" extrusionOk="0">
                  <a:moveTo>
                    <a:pt x="4348" y="3466"/>
                  </a:moveTo>
                  <a:cubicBezTo>
                    <a:pt x="4820" y="3466"/>
                    <a:pt x="5199" y="3844"/>
                    <a:pt x="5199" y="4316"/>
                  </a:cubicBezTo>
                  <a:cubicBezTo>
                    <a:pt x="5199" y="4789"/>
                    <a:pt x="4820" y="5136"/>
                    <a:pt x="4348" y="5136"/>
                  </a:cubicBezTo>
                  <a:cubicBezTo>
                    <a:pt x="3907" y="5136"/>
                    <a:pt x="3529" y="4789"/>
                    <a:pt x="3529" y="4316"/>
                  </a:cubicBezTo>
                  <a:cubicBezTo>
                    <a:pt x="3529" y="3875"/>
                    <a:pt x="3875" y="3466"/>
                    <a:pt x="4348" y="3466"/>
                  </a:cubicBezTo>
                  <a:close/>
                  <a:moveTo>
                    <a:pt x="5104" y="5766"/>
                  </a:moveTo>
                  <a:lnTo>
                    <a:pt x="6081" y="7624"/>
                  </a:lnTo>
                  <a:lnTo>
                    <a:pt x="2615" y="7624"/>
                  </a:lnTo>
                  <a:lnTo>
                    <a:pt x="3560" y="5766"/>
                  </a:lnTo>
                  <a:cubicBezTo>
                    <a:pt x="3812" y="5892"/>
                    <a:pt x="4096" y="5955"/>
                    <a:pt x="4348" y="5955"/>
                  </a:cubicBezTo>
                  <a:cubicBezTo>
                    <a:pt x="4631" y="5955"/>
                    <a:pt x="4883" y="5892"/>
                    <a:pt x="5104" y="5766"/>
                  </a:cubicBezTo>
                  <a:close/>
                  <a:moveTo>
                    <a:pt x="2048" y="0"/>
                  </a:moveTo>
                  <a:cubicBezTo>
                    <a:pt x="1386" y="2458"/>
                    <a:pt x="1638" y="1544"/>
                    <a:pt x="977" y="4001"/>
                  </a:cubicBezTo>
                  <a:lnTo>
                    <a:pt x="2678" y="4474"/>
                  </a:lnTo>
                  <a:cubicBezTo>
                    <a:pt x="2678" y="4726"/>
                    <a:pt x="2741" y="5010"/>
                    <a:pt x="2899" y="5199"/>
                  </a:cubicBezTo>
                  <a:lnTo>
                    <a:pt x="32" y="10523"/>
                  </a:lnTo>
                  <a:cubicBezTo>
                    <a:pt x="0" y="10680"/>
                    <a:pt x="63" y="10964"/>
                    <a:pt x="252" y="11027"/>
                  </a:cubicBezTo>
                  <a:cubicBezTo>
                    <a:pt x="328" y="11070"/>
                    <a:pt x="404" y="11091"/>
                    <a:pt x="475" y="11091"/>
                  </a:cubicBezTo>
                  <a:cubicBezTo>
                    <a:pt x="613" y="11091"/>
                    <a:pt x="737" y="11014"/>
                    <a:pt x="819" y="10869"/>
                  </a:cubicBezTo>
                  <a:lnTo>
                    <a:pt x="2143" y="8475"/>
                  </a:lnTo>
                  <a:lnTo>
                    <a:pt x="6490" y="8475"/>
                  </a:lnTo>
                  <a:lnTo>
                    <a:pt x="7845" y="10869"/>
                  </a:lnTo>
                  <a:cubicBezTo>
                    <a:pt x="7907" y="11014"/>
                    <a:pt x="8037" y="11091"/>
                    <a:pt x="8173" y="11091"/>
                  </a:cubicBezTo>
                  <a:cubicBezTo>
                    <a:pt x="8243" y="11091"/>
                    <a:pt x="8316" y="11070"/>
                    <a:pt x="8381" y="11027"/>
                  </a:cubicBezTo>
                  <a:cubicBezTo>
                    <a:pt x="8570" y="10932"/>
                    <a:pt x="8664" y="10680"/>
                    <a:pt x="8538" y="10491"/>
                  </a:cubicBezTo>
                  <a:lnTo>
                    <a:pt x="5734" y="5262"/>
                  </a:lnTo>
                  <a:lnTo>
                    <a:pt x="6585" y="5482"/>
                  </a:lnTo>
                  <a:cubicBezTo>
                    <a:pt x="7120" y="3434"/>
                    <a:pt x="6931" y="4222"/>
                    <a:pt x="7624" y="1513"/>
                  </a:cubicBezTo>
                  <a:lnTo>
                    <a:pt x="2048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2" name="Google Shape;6041;p86"/>
            <p:cNvSpPr/>
            <p:nvPr/>
          </p:nvSpPr>
          <p:spPr>
            <a:xfrm>
              <a:off x="-39398275" y="4073975"/>
              <a:ext cx="64600" cy="71600"/>
            </a:xfrm>
            <a:custGeom>
              <a:avLst/>
              <a:gdLst/>
              <a:ahLst/>
              <a:cxnLst/>
              <a:rect l="l" t="t" r="r" b="b"/>
              <a:pathLst>
                <a:path w="2584" h="2864" extrusionOk="0">
                  <a:moveTo>
                    <a:pt x="630" y="0"/>
                  </a:moveTo>
                  <a:cubicBezTo>
                    <a:pt x="252" y="1449"/>
                    <a:pt x="410" y="945"/>
                    <a:pt x="0" y="2395"/>
                  </a:cubicBezTo>
                  <a:lnTo>
                    <a:pt x="1607" y="2836"/>
                  </a:lnTo>
                  <a:cubicBezTo>
                    <a:pt x="1658" y="2855"/>
                    <a:pt x="1707" y="2864"/>
                    <a:pt x="1753" y="2864"/>
                  </a:cubicBezTo>
                  <a:cubicBezTo>
                    <a:pt x="1932" y="2864"/>
                    <a:pt x="2067" y="2728"/>
                    <a:pt x="2143" y="2552"/>
                  </a:cubicBezTo>
                  <a:lnTo>
                    <a:pt x="2584" y="945"/>
                  </a:lnTo>
                  <a:cubicBezTo>
                    <a:pt x="2552" y="725"/>
                    <a:pt x="2458" y="473"/>
                    <a:pt x="2237" y="441"/>
                  </a:cubicBezTo>
                  <a:lnTo>
                    <a:pt x="630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73" name="Google Shape;6048;p86"/>
          <p:cNvGrpSpPr/>
          <p:nvPr/>
        </p:nvGrpSpPr>
        <p:grpSpPr>
          <a:xfrm>
            <a:off x="6705282" y="2576275"/>
            <a:ext cx="456722" cy="464303"/>
            <a:chOff x="-37804925" y="3953450"/>
            <a:chExt cx="315075" cy="318225"/>
          </a:xfrm>
          <a:solidFill>
            <a:srgbClr val="F7C42B"/>
          </a:solidFill>
        </p:grpSpPr>
        <p:sp>
          <p:nvSpPr>
            <p:cNvPr id="374" name="Google Shape;6049;p86"/>
            <p:cNvSpPr/>
            <p:nvPr/>
          </p:nvSpPr>
          <p:spPr>
            <a:xfrm>
              <a:off x="-37614300" y="3955025"/>
              <a:ext cx="124450" cy="186200"/>
            </a:xfrm>
            <a:custGeom>
              <a:avLst/>
              <a:gdLst/>
              <a:ahLst/>
              <a:cxnLst/>
              <a:rect l="l" t="t" r="r" b="b"/>
              <a:pathLst>
                <a:path w="4978" h="7448" extrusionOk="0">
                  <a:moveTo>
                    <a:pt x="2489" y="820"/>
                  </a:moveTo>
                  <a:cubicBezTo>
                    <a:pt x="3403" y="820"/>
                    <a:pt x="4127" y="1576"/>
                    <a:pt x="4127" y="2490"/>
                  </a:cubicBezTo>
                  <a:cubicBezTo>
                    <a:pt x="4127" y="3372"/>
                    <a:pt x="3403" y="4128"/>
                    <a:pt x="2489" y="4128"/>
                  </a:cubicBezTo>
                  <a:cubicBezTo>
                    <a:pt x="1575" y="4128"/>
                    <a:pt x="819" y="3372"/>
                    <a:pt x="819" y="2490"/>
                  </a:cubicBezTo>
                  <a:cubicBezTo>
                    <a:pt x="819" y="1576"/>
                    <a:pt x="1575" y="820"/>
                    <a:pt x="2489" y="820"/>
                  </a:cubicBezTo>
                  <a:close/>
                  <a:moveTo>
                    <a:pt x="2489" y="1"/>
                  </a:moveTo>
                  <a:cubicBezTo>
                    <a:pt x="1103" y="1"/>
                    <a:pt x="0" y="1104"/>
                    <a:pt x="0" y="2490"/>
                  </a:cubicBezTo>
                  <a:cubicBezTo>
                    <a:pt x="0" y="3214"/>
                    <a:pt x="315" y="3845"/>
                    <a:pt x="819" y="4317"/>
                  </a:cubicBezTo>
                  <a:lnTo>
                    <a:pt x="819" y="7058"/>
                  </a:lnTo>
                  <a:cubicBezTo>
                    <a:pt x="819" y="7287"/>
                    <a:pt x="1012" y="7448"/>
                    <a:pt x="1225" y="7448"/>
                  </a:cubicBezTo>
                  <a:cubicBezTo>
                    <a:pt x="1334" y="7448"/>
                    <a:pt x="1448" y="7406"/>
                    <a:pt x="1544" y="7310"/>
                  </a:cubicBezTo>
                  <a:lnTo>
                    <a:pt x="2489" y="6365"/>
                  </a:lnTo>
                  <a:lnTo>
                    <a:pt x="3434" y="7310"/>
                  </a:lnTo>
                  <a:cubicBezTo>
                    <a:pt x="3530" y="7406"/>
                    <a:pt x="3640" y="7448"/>
                    <a:pt x="3744" y="7448"/>
                  </a:cubicBezTo>
                  <a:cubicBezTo>
                    <a:pt x="3948" y="7448"/>
                    <a:pt x="4127" y="7287"/>
                    <a:pt x="4127" y="7058"/>
                  </a:cubicBezTo>
                  <a:lnTo>
                    <a:pt x="4127" y="4317"/>
                  </a:lnTo>
                  <a:cubicBezTo>
                    <a:pt x="4663" y="3845"/>
                    <a:pt x="4978" y="3214"/>
                    <a:pt x="4978" y="2490"/>
                  </a:cubicBezTo>
                  <a:cubicBezTo>
                    <a:pt x="4978" y="1104"/>
                    <a:pt x="3875" y="1"/>
                    <a:pt x="248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5" name="Google Shape;6050;p86"/>
            <p:cNvSpPr/>
            <p:nvPr/>
          </p:nvSpPr>
          <p:spPr>
            <a:xfrm>
              <a:off x="-37761600" y="4230700"/>
              <a:ext cx="270175" cy="40975"/>
            </a:xfrm>
            <a:custGeom>
              <a:avLst/>
              <a:gdLst/>
              <a:ahLst/>
              <a:cxnLst/>
              <a:rect l="l" t="t" r="r" b="b"/>
              <a:pathLst>
                <a:path w="10807" h="1639" extrusionOk="0">
                  <a:moveTo>
                    <a:pt x="1450" y="1"/>
                  </a:moveTo>
                  <a:cubicBezTo>
                    <a:pt x="1292" y="788"/>
                    <a:pt x="662" y="1387"/>
                    <a:pt x="1" y="1639"/>
                  </a:cubicBezTo>
                  <a:lnTo>
                    <a:pt x="8822" y="1639"/>
                  </a:lnTo>
                  <a:cubicBezTo>
                    <a:pt x="9799" y="1639"/>
                    <a:pt x="10649" y="946"/>
                    <a:pt x="1080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  <p:sp>
          <p:nvSpPr>
            <p:cNvPr id="376" name="Google Shape;6051;p86"/>
            <p:cNvSpPr/>
            <p:nvPr/>
          </p:nvSpPr>
          <p:spPr>
            <a:xfrm>
              <a:off x="-37804925" y="3953450"/>
              <a:ext cx="274125" cy="295675"/>
            </a:xfrm>
            <a:custGeom>
              <a:avLst/>
              <a:gdLst/>
              <a:ahLst/>
              <a:cxnLst/>
              <a:rect l="l" t="t" r="r" b="b"/>
              <a:pathLst>
                <a:path w="10965" h="11827" extrusionOk="0">
                  <a:moveTo>
                    <a:pt x="379" y="1"/>
                  </a:moveTo>
                  <a:cubicBezTo>
                    <a:pt x="158" y="1"/>
                    <a:pt x="1" y="221"/>
                    <a:pt x="1" y="411"/>
                  </a:cubicBezTo>
                  <a:lnTo>
                    <a:pt x="1" y="10618"/>
                  </a:lnTo>
                  <a:cubicBezTo>
                    <a:pt x="1" y="11280"/>
                    <a:pt x="537" y="11815"/>
                    <a:pt x="1198" y="11815"/>
                  </a:cubicBezTo>
                  <a:cubicBezTo>
                    <a:pt x="1247" y="11823"/>
                    <a:pt x="1295" y="11826"/>
                    <a:pt x="1342" y="11826"/>
                  </a:cubicBezTo>
                  <a:cubicBezTo>
                    <a:pt x="1912" y="11826"/>
                    <a:pt x="2395" y="11318"/>
                    <a:pt x="2395" y="10650"/>
                  </a:cubicBezTo>
                  <a:cubicBezTo>
                    <a:pt x="2395" y="10398"/>
                    <a:pt x="2584" y="10272"/>
                    <a:pt x="2836" y="10272"/>
                  </a:cubicBezTo>
                  <a:lnTo>
                    <a:pt x="10965" y="10272"/>
                  </a:lnTo>
                  <a:lnTo>
                    <a:pt x="10965" y="8255"/>
                  </a:lnTo>
                  <a:cubicBezTo>
                    <a:pt x="10807" y="8161"/>
                    <a:pt x="10650" y="8098"/>
                    <a:pt x="10492" y="7972"/>
                  </a:cubicBezTo>
                  <a:lnTo>
                    <a:pt x="10146" y="7625"/>
                  </a:lnTo>
                  <a:lnTo>
                    <a:pt x="9799" y="7972"/>
                  </a:lnTo>
                  <a:cubicBezTo>
                    <a:pt x="9547" y="8224"/>
                    <a:pt x="9232" y="8318"/>
                    <a:pt x="8917" y="8318"/>
                  </a:cubicBezTo>
                  <a:cubicBezTo>
                    <a:pt x="8255" y="8318"/>
                    <a:pt x="7720" y="7783"/>
                    <a:pt x="7720" y="7058"/>
                  </a:cubicBezTo>
                  <a:lnTo>
                    <a:pt x="7720" y="4664"/>
                  </a:lnTo>
                  <a:cubicBezTo>
                    <a:pt x="7184" y="4065"/>
                    <a:pt x="6869" y="3309"/>
                    <a:pt x="6869" y="2490"/>
                  </a:cubicBezTo>
                  <a:cubicBezTo>
                    <a:pt x="6869" y="1513"/>
                    <a:pt x="7310" y="600"/>
                    <a:pt x="80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chemeClr val="tx1"/>
                </a:solidFill>
              </a:endParaRPr>
            </a:p>
          </p:txBody>
        </p:sp>
      </p:grpSp>
      <p:grpSp>
        <p:nvGrpSpPr>
          <p:cNvPr id="377" name="Google Shape;5717;p85"/>
          <p:cNvGrpSpPr/>
          <p:nvPr/>
        </p:nvGrpSpPr>
        <p:grpSpPr>
          <a:xfrm>
            <a:off x="5567841" y="3523546"/>
            <a:ext cx="492364" cy="387939"/>
            <a:chOff x="5629975" y="3255775"/>
            <a:chExt cx="504500" cy="397500"/>
          </a:xfrm>
          <a:solidFill>
            <a:srgbClr val="F7C42B"/>
          </a:solidFill>
        </p:grpSpPr>
        <p:sp>
          <p:nvSpPr>
            <p:cNvPr id="378" name="Google Shape;5718;p85"/>
            <p:cNvSpPr/>
            <p:nvPr/>
          </p:nvSpPr>
          <p:spPr>
            <a:xfrm>
              <a:off x="575637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3"/>
                    <a:pt x="2259" y="5736"/>
                  </a:cubicBezTo>
                  <a:cubicBezTo>
                    <a:pt x="3506" y="5733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79" name="Google Shape;5719;p85"/>
            <p:cNvSpPr/>
            <p:nvPr/>
          </p:nvSpPr>
          <p:spPr>
            <a:xfrm>
              <a:off x="5629975" y="3374400"/>
              <a:ext cx="140575" cy="136175"/>
            </a:xfrm>
            <a:custGeom>
              <a:avLst/>
              <a:gdLst/>
              <a:ahLst/>
              <a:cxnLst/>
              <a:rect l="l" t="t" r="r" b="b"/>
              <a:pathLst>
                <a:path w="5623" h="5447" extrusionOk="0">
                  <a:moveTo>
                    <a:pt x="1951" y="0"/>
                  </a:moveTo>
                  <a:cubicBezTo>
                    <a:pt x="1711" y="0"/>
                    <a:pt x="1480" y="53"/>
                    <a:pt x="1269" y="175"/>
                  </a:cubicBezTo>
                  <a:cubicBezTo>
                    <a:pt x="1" y="907"/>
                    <a:pt x="582" y="3443"/>
                    <a:pt x="1088" y="4316"/>
                  </a:cubicBezTo>
                  <a:cubicBezTo>
                    <a:pt x="1506" y="5041"/>
                    <a:pt x="2265" y="5447"/>
                    <a:pt x="3045" y="5447"/>
                  </a:cubicBezTo>
                  <a:cubicBezTo>
                    <a:pt x="3428" y="5447"/>
                    <a:pt x="3816" y="5349"/>
                    <a:pt x="4172" y="5144"/>
                  </a:cubicBezTo>
                  <a:cubicBezTo>
                    <a:pt x="5253" y="4521"/>
                    <a:pt x="5623" y="3138"/>
                    <a:pt x="5000" y="2057"/>
                  </a:cubicBezTo>
                  <a:cubicBezTo>
                    <a:pt x="4578" y="1330"/>
                    <a:pt x="3149" y="0"/>
                    <a:pt x="195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0" name="Google Shape;5720;p85"/>
            <p:cNvSpPr/>
            <p:nvPr/>
          </p:nvSpPr>
          <p:spPr>
            <a:xfrm>
              <a:off x="5897525" y="3255775"/>
              <a:ext cx="112950" cy="143425"/>
            </a:xfrm>
            <a:custGeom>
              <a:avLst/>
              <a:gdLst/>
              <a:ahLst/>
              <a:cxnLst/>
              <a:rect l="l" t="t" r="r" b="b"/>
              <a:pathLst>
                <a:path w="4518" h="5737" extrusionOk="0">
                  <a:moveTo>
                    <a:pt x="2259" y="0"/>
                  </a:moveTo>
                  <a:cubicBezTo>
                    <a:pt x="793" y="0"/>
                    <a:pt x="1" y="2469"/>
                    <a:pt x="1" y="3478"/>
                  </a:cubicBezTo>
                  <a:cubicBezTo>
                    <a:pt x="1" y="4725"/>
                    <a:pt x="1013" y="5736"/>
                    <a:pt x="2259" y="5736"/>
                  </a:cubicBezTo>
                  <a:cubicBezTo>
                    <a:pt x="3506" y="5736"/>
                    <a:pt x="4518" y="4725"/>
                    <a:pt x="4518" y="3478"/>
                  </a:cubicBezTo>
                  <a:cubicBezTo>
                    <a:pt x="4518" y="2469"/>
                    <a:pt x="3729" y="0"/>
                    <a:pt x="225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1" name="Google Shape;5721;p85"/>
            <p:cNvSpPr/>
            <p:nvPr/>
          </p:nvSpPr>
          <p:spPr>
            <a:xfrm>
              <a:off x="5996075" y="3373900"/>
              <a:ext cx="138400" cy="136200"/>
            </a:xfrm>
            <a:custGeom>
              <a:avLst/>
              <a:gdLst/>
              <a:ahLst/>
              <a:cxnLst/>
              <a:rect l="l" t="t" r="r" b="b"/>
              <a:pathLst>
                <a:path w="5536" h="5448" extrusionOk="0">
                  <a:moveTo>
                    <a:pt x="3670" y="1"/>
                  </a:moveTo>
                  <a:cubicBezTo>
                    <a:pt x="2471" y="1"/>
                    <a:pt x="1045" y="1330"/>
                    <a:pt x="624" y="2059"/>
                  </a:cubicBezTo>
                  <a:cubicBezTo>
                    <a:pt x="1" y="3137"/>
                    <a:pt x="371" y="4523"/>
                    <a:pt x="1452" y="5146"/>
                  </a:cubicBezTo>
                  <a:cubicBezTo>
                    <a:pt x="1808" y="5351"/>
                    <a:pt x="2199" y="5448"/>
                    <a:pt x="2586" y="5448"/>
                  </a:cubicBezTo>
                  <a:cubicBezTo>
                    <a:pt x="3381" y="5448"/>
                    <a:pt x="4158" y="5039"/>
                    <a:pt x="4575" y="4318"/>
                  </a:cubicBezTo>
                  <a:cubicBezTo>
                    <a:pt x="5168" y="3288"/>
                    <a:pt x="5535" y="858"/>
                    <a:pt x="4355" y="177"/>
                  </a:cubicBezTo>
                  <a:cubicBezTo>
                    <a:pt x="4142" y="54"/>
                    <a:pt x="3911" y="1"/>
                    <a:pt x="36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2" name="Google Shape;5722;p85"/>
            <p:cNvSpPr/>
            <p:nvPr/>
          </p:nvSpPr>
          <p:spPr>
            <a:xfrm>
              <a:off x="5728150" y="3427400"/>
              <a:ext cx="310575" cy="225875"/>
            </a:xfrm>
            <a:custGeom>
              <a:avLst/>
              <a:gdLst/>
              <a:ahLst/>
              <a:cxnLst/>
              <a:rect l="l" t="t" r="r" b="b"/>
              <a:pathLst>
                <a:path w="12423" h="9035" extrusionOk="0">
                  <a:moveTo>
                    <a:pt x="6213" y="1"/>
                  </a:moveTo>
                  <a:cubicBezTo>
                    <a:pt x="5234" y="1"/>
                    <a:pt x="2259" y="1"/>
                    <a:pt x="2259" y="2822"/>
                  </a:cubicBezTo>
                  <a:lnTo>
                    <a:pt x="2259" y="3147"/>
                  </a:lnTo>
                  <a:cubicBezTo>
                    <a:pt x="2259" y="3376"/>
                    <a:pt x="2121" y="3584"/>
                    <a:pt x="1907" y="3671"/>
                  </a:cubicBezTo>
                  <a:cubicBezTo>
                    <a:pt x="750" y="4144"/>
                    <a:pt x="1" y="5141"/>
                    <a:pt x="1" y="6210"/>
                  </a:cubicBezTo>
                  <a:cubicBezTo>
                    <a:pt x="1" y="7767"/>
                    <a:pt x="1521" y="9034"/>
                    <a:pt x="3388" y="9034"/>
                  </a:cubicBezTo>
                  <a:cubicBezTo>
                    <a:pt x="3400" y="9035"/>
                    <a:pt x="3413" y="9035"/>
                    <a:pt x="3425" y="9035"/>
                  </a:cubicBezTo>
                  <a:cubicBezTo>
                    <a:pt x="3753" y="9035"/>
                    <a:pt x="4081" y="8995"/>
                    <a:pt x="4400" y="8917"/>
                  </a:cubicBezTo>
                  <a:cubicBezTo>
                    <a:pt x="4995" y="8766"/>
                    <a:pt x="5604" y="8691"/>
                    <a:pt x="6213" y="8691"/>
                  </a:cubicBezTo>
                  <a:cubicBezTo>
                    <a:pt x="6823" y="8691"/>
                    <a:pt x="7432" y="8766"/>
                    <a:pt x="8029" y="8917"/>
                  </a:cubicBezTo>
                  <a:cubicBezTo>
                    <a:pt x="8345" y="8995"/>
                    <a:pt x="8670" y="9035"/>
                    <a:pt x="8998" y="9035"/>
                  </a:cubicBezTo>
                  <a:cubicBezTo>
                    <a:pt x="9010" y="9035"/>
                    <a:pt x="9022" y="9035"/>
                    <a:pt x="9034" y="9034"/>
                  </a:cubicBezTo>
                  <a:cubicBezTo>
                    <a:pt x="10901" y="9034"/>
                    <a:pt x="12422" y="7767"/>
                    <a:pt x="12422" y="6210"/>
                  </a:cubicBezTo>
                  <a:cubicBezTo>
                    <a:pt x="12422" y="5138"/>
                    <a:pt x="11675" y="4141"/>
                    <a:pt x="10516" y="3671"/>
                  </a:cubicBezTo>
                  <a:cubicBezTo>
                    <a:pt x="10302" y="3584"/>
                    <a:pt x="10164" y="3376"/>
                    <a:pt x="10164" y="3147"/>
                  </a:cubicBezTo>
                  <a:lnTo>
                    <a:pt x="10164" y="2822"/>
                  </a:lnTo>
                  <a:cubicBezTo>
                    <a:pt x="10164" y="1"/>
                    <a:pt x="7191" y="1"/>
                    <a:pt x="621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  <p:grpSp>
        <p:nvGrpSpPr>
          <p:cNvPr id="383" name="Google Shape;5723;p85"/>
          <p:cNvGrpSpPr/>
          <p:nvPr/>
        </p:nvGrpSpPr>
        <p:grpSpPr>
          <a:xfrm>
            <a:off x="3077944" y="2595842"/>
            <a:ext cx="556457" cy="457373"/>
            <a:chOff x="6234950" y="3255925"/>
            <a:chExt cx="483250" cy="397200"/>
          </a:xfrm>
          <a:solidFill>
            <a:srgbClr val="F7C42B"/>
          </a:solidFill>
        </p:grpSpPr>
        <p:sp>
          <p:nvSpPr>
            <p:cNvPr id="384" name="Google Shape;5724;p85"/>
            <p:cNvSpPr/>
            <p:nvPr/>
          </p:nvSpPr>
          <p:spPr>
            <a:xfrm>
              <a:off x="6444675" y="3255925"/>
              <a:ext cx="128300" cy="90200"/>
            </a:xfrm>
            <a:custGeom>
              <a:avLst/>
              <a:gdLst/>
              <a:ahLst/>
              <a:cxnLst/>
              <a:rect l="l" t="t" r="r" b="b"/>
              <a:pathLst>
                <a:path w="5132" h="3608" extrusionOk="0">
                  <a:moveTo>
                    <a:pt x="567" y="0"/>
                  </a:moveTo>
                  <a:cubicBezTo>
                    <a:pt x="254" y="0"/>
                    <a:pt x="1" y="253"/>
                    <a:pt x="1" y="563"/>
                  </a:cubicBezTo>
                  <a:cubicBezTo>
                    <a:pt x="7" y="1662"/>
                    <a:pt x="368" y="2731"/>
                    <a:pt x="1034" y="3608"/>
                  </a:cubicBezTo>
                  <a:cubicBezTo>
                    <a:pt x="2097" y="3138"/>
                    <a:pt x="3325" y="2864"/>
                    <a:pt x="5014" y="2864"/>
                  </a:cubicBezTo>
                  <a:cubicBezTo>
                    <a:pt x="5054" y="2864"/>
                    <a:pt x="5093" y="2873"/>
                    <a:pt x="5132" y="2873"/>
                  </a:cubicBezTo>
                  <a:cubicBezTo>
                    <a:pt x="4289" y="1117"/>
                    <a:pt x="2515" y="0"/>
                    <a:pt x="56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5" name="Google Shape;5725;p85"/>
            <p:cNvSpPr/>
            <p:nvPr/>
          </p:nvSpPr>
          <p:spPr>
            <a:xfrm>
              <a:off x="6444750" y="3563200"/>
              <a:ext cx="128225" cy="89925"/>
            </a:xfrm>
            <a:custGeom>
              <a:avLst/>
              <a:gdLst/>
              <a:ahLst/>
              <a:cxnLst/>
              <a:rect l="l" t="t" r="r" b="b"/>
              <a:pathLst>
                <a:path w="5129" h="3597" extrusionOk="0">
                  <a:moveTo>
                    <a:pt x="1022" y="1"/>
                  </a:moveTo>
                  <a:cubicBezTo>
                    <a:pt x="362" y="874"/>
                    <a:pt x="4" y="1937"/>
                    <a:pt x="1" y="3033"/>
                  </a:cubicBezTo>
                  <a:cubicBezTo>
                    <a:pt x="1" y="3343"/>
                    <a:pt x="251" y="3596"/>
                    <a:pt x="564" y="3596"/>
                  </a:cubicBezTo>
                  <a:cubicBezTo>
                    <a:pt x="2512" y="3596"/>
                    <a:pt x="4286" y="2479"/>
                    <a:pt x="5129" y="724"/>
                  </a:cubicBezTo>
                  <a:cubicBezTo>
                    <a:pt x="5093" y="724"/>
                    <a:pt x="5051" y="736"/>
                    <a:pt x="5011" y="736"/>
                  </a:cubicBezTo>
                  <a:cubicBezTo>
                    <a:pt x="3319" y="736"/>
                    <a:pt x="2088" y="462"/>
                    <a:pt x="102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6" name="Google Shape;5726;p85"/>
            <p:cNvSpPr/>
            <p:nvPr/>
          </p:nvSpPr>
          <p:spPr>
            <a:xfrm>
              <a:off x="6375350" y="3355650"/>
              <a:ext cx="244750" cy="197650"/>
            </a:xfrm>
            <a:custGeom>
              <a:avLst/>
              <a:gdLst/>
              <a:ahLst/>
              <a:cxnLst/>
              <a:rect l="l" t="t" r="r" b="b"/>
              <a:pathLst>
                <a:path w="9790" h="7906" extrusionOk="0">
                  <a:moveTo>
                    <a:pt x="6045" y="2610"/>
                  </a:moveTo>
                  <a:cubicBezTo>
                    <a:pt x="6190" y="2610"/>
                    <a:pt x="6335" y="2666"/>
                    <a:pt x="6444" y="2777"/>
                  </a:cubicBezTo>
                  <a:cubicBezTo>
                    <a:pt x="6664" y="2997"/>
                    <a:pt x="6664" y="3356"/>
                    <a:pt x="6444" y="3575"/>
                  </a:cubicBezTo>
                  <a:cubicBezTo>
                    <a:pt x="6225" y="3795"/>
                    <a:pt x="6225" y="4153"/>
                    <a:pt x="6444" y="4373"/>
                  </a:cubicBezTo>
                  <a:cubicBezTo>
                    <a:pt x="6664" y="4593"/>
                    <a:pt x="6664" y="4951"/>
                    <a:pt x="6444" y="5171"/>
                  </a:cubicBezTo>
                  <a:cubicBezTo>
                    <a:pt x="6335" y="5281"/>
                    <a:pt x="6190" y="5336"/>
                    <a:pt x="6045" y="5336"/>
                  </a:cubicBezTo>
                  <a:cubicBezTo>
                    <a:pt x="5901" y="5336"/>
                    <a:pt x="5756" y="5281"/>
                    <a:pt x="5646" y="5171"/>
                  </a:cubicBezTo>
                  <a:cubicBezTo>
                    <a:pt x="4984" y="4509"/>
                    <a:pt x="4984" y="3440"/>
                    <a:pt x="5646" y="2777"/>
                  </a:cubicBezTo>
                  <a:cubicBezTo>
                    <a:pt x="5756" y="2666"/>
                    <a:pt x="5901" y="2610"/>
                    <a:pt x="6045" y="2610"/>
                  </a:cubicBezTo>
                  <a:close/>
                  <a:moveTo>
                    <a:pt x="7787" y="1"/>
                  </a:moveTo>
                  <a:cubicBezTo>
                    <a:pt x="4463" y="1"/>
                    <a:pt x="3204" y="1064"/>
                    <a:pt x="919" y="2997"/>
                  </a:cubicBezTo>
                  <a:lnTo>
                    <a:pt x="271" y="3542"/>
                  </a:lnTo>
                  <a:cubicBezTo>
                    <a:pt x="0" y="3765"/>
                    <a:pt x="0" y="4181"/>
                    <a:pt x="271" y="4406"/>
                  </a:cubicBezTo>
                  <a:lnTo>
                    <a:pt x="856" y="4897"/>
                  </a:lnTo>
                  <a:cubicBezTo>
                    <a:pt x="3147" y="6837"/>
                    <a:pt x="4412" y="7906"/>
                    <a:pt x="7787" y="7906"/>
                  </a:cubicBezTo>
                  <a:cubicBezTo>
                    <a:pt x="8450" y="7902"/>
                    <a:pt x="9106" y="7788"/>
                    <a:pt x="9730" y="7574"/>
                  </a:cubicBezTo>
                  <a:cubicBezTo>
                    <a:pt x="8357" y="6951"/>
                    <a:pt x="7456" y="5602"/>
                    <a:pt x="7411" y="4093"/>
                  </a:cubicBezTo>
                  <a:cubicBezTo>
                    <a:pt x="7366" y="2588"/>
                    <a:pt x="8179" y="1184"/>
                    <a:pt x="9513" y="480"/>
                  </a:cubicBezTo>
                  <a:cubicBezTo>
                    <a:pt x="9603" y="432"/>
                    <a:pt x="9697" y="398"/>
                    <a:pt x="9790" y="356"/>
                  </a:cubicBezTo>
                  <a:cubicBezTo>
                    <a:pt x="9149" y="124"/>
                    <a:pt x="8471" y="4"/>
                    <a:pt x="778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7" name="Google Shape;5727;p85"/>
            <p:cNvSpPr/>
            <p:nvPr/>
          </p:nvSpPr>
          <p:spPr>
            <a:xfrm>
              <a:off x="6587875" y="3385100"/>
              <a:ext cx="130325" cy="140500"/>
            </a:xfrm>
            <a:custGeom>
              <a:avLst/>
              <a:gdLst/>
              <a:ahLst/>
              <a:cxnLst/>
              <a:rect l="l" t="t" r="r" b="b"/>
              <a:pathLst>
                <a:path w="5213" h="5620" extrusionOk="0">
                  <a:moveTo>
                    <a:pt x="2343" y="1789"/>
                  </a:moveTo>
                  <a:cubicBezTo>
                    <a:pt x="2633" y="1789"/>
                    <a:pt x="2912" y="2015"/>
                    <a:pt x="2912" y="2355"/>
                  </a:cubicBezTo>
                  <a:cubicBezTo>
                    <a:pt x="2912" y="2665"/>
                    <a:pt x="2659" y="2918"/>
                    <a:pt x="2349" y="2918"/>
                  </a:cubicBezTo>
                  <a:cubicBezTo>
                    <a:pt x="1846" y="2918"/>
                    <a:pt x="1593" y="2310"/>
                    <a:pt x="1948" y="1955"/>
                  </a:cubicBezTo>
                  <a:cubicBezTo>
                    <a:pt x="2063" y="1840"/>
                    <a:pt x="2204" y="1789"/>
                    <a:pt x="2343" y="1789"/>
                  </a:cubicBezTo>
                  <a:close/>
                  <a:moveTo>
                    <a:pt x="2846" y="0"/>
                  </a:moveTo>
                  <a:cubicBezTo>
                    <a:pt x="2394" y="0"/>
                    <a:pt x="1947" y="85"/>
                    <a:pt x="1539" y="301"/>
                  </a:cubicBezTo>
                  <a:cubicBezTo>
                    <a:pt x="645" y="774"/>
                    <a:pt x="72" y="1687"/>
                    <a:pt x="36" y="2698"/>
                  </a:cubicBezTo>
                  <a:cubicBezTo>
                    <a:pt x="0" y="3707"/>
                    <a:pt x="506" y="4662"/>
                    <a:pt x="1367" y="5195"/>
                  </a:cubicBezTo>
                  <a:cubicBezTo>
                    <a:pt x="1792" y="5460"/>
                    <a:pt x="2280" y="5607"/>
                    <a:pt x="2782" y="5619"/>
                  </a:cubicBezTo>
                  <a:cubicBezTo>
                    <a:pt x="3752" y="4957"/>
                    <a:pt x="4550" y="4078"/>
                    <a:pt x="5119" y="3051"/>
                  </a:cubicBezTo>
                  <a:cubicBezTo>
                    <a:pt x="5213" y="2882"/>
                    <a:pt x="5213" y="2674"/>
                    <a:pt x="5119" y="2506"/>
                  </a:cubicBezTo>
                  <a:cubicBezTo>
                    <a:pt x="4568" y="1512"/>
                    <a:pt x="3797" y="654"/>
                    <a:pt x="2870" y="0"/>
                  </a:cubicBezTo>
                  <a:cubicBezTo>
                    <a:pt x="2862" y="0"/>
                    <a:pt x="2854" y="0"/>
                    <a:pt x="284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8" name="Google Shape;5728;p85"/>
            <p:cNvSpPr/>
            <p:nvPr/>
          </p:nvSpPr>
          <p:spPr>
            <a:xfrm>
              <a:off x="6234950" y="3469100"/>
              <a:ext cx="165050" cy="141200"/>
            </a:xfrm>
            <a:custGeom>
              <a:avLst/>
              <a:gdLst/>
              <a:ahLst/>
              <a:cxnLst/>
              <a:rect l="l" t="t" r="r" b="b"/>
              <a:pathLst>
                <a:path w="6602" h="5648" extrusionOk="0">
                  <a:moveTo>
                    <a:pt x="3990" y="1"/>
                  </a:moveTo>
                  <a:cubicBezTo>
                    <a:pt x="1807" y="1"/>
                    <a:pt x="0" y="1772"/>
                    <a:pt x="0" y="3955"/>
                  </a:cubicBezTo>
                  <a:lnTo>
                    <a:pt x="0" y="5084"/>
                  </a:lnTo>
                  <a:cubicBezTo>
                    <a:pt x="0" y="5394"/>
                    <a:pt x="253" y="5647"/>
                    <a:pt x="566" y="5647"/>
                  </a:cubicBezTo>
                  <a:lnTo>
                    <a:pt x="1696" y="5647"/>
                  </a:lnTo>
                  <a:cubicBezTo>
                    <a:pt x="4014" y="5647"/>
                    <a:pt x="5996" y="4075"/>
                    <a:pt x="6601" y="1943"/>
                  </a:cubicBezTo>
                  <a:cubicBezTo>
                    <a:pt x="6324" y="1717"/>
                    <a:pt x="6041" y="1476"/>
                    <a:pt x="5740" y="1223"/>
                  </a:cubicBezTo>
                  <a:lnTo>
                    <a:pt x="5481" y="1004"/>
                  </a:lnTo>
                  <a:lnTo>
                    <a:pt x="4391" y="2097"/>
                  </a:lnTo>
                  <a:cubicBezTo>
                    <a:pt x="4281" y="2203"/>
                    <a:pt x="4139" y="2255"/>
                    <a:pt x="3997" y="2255"/>
                  </a:cubicBezTo>
                  <a:cubicBezTo>
                    <a:pt x="3852" y="2255"/>
                    <a:pt x="3708" y="2200"/>
                    <a:pt x="3599" y="2091"/>
                  </a:cubicBezTo>
                  <a:cubicBezTo>
                    <a:pt x="3379" y="1871"/>
                    <a:pt x="3376" y="1519"/>
                    <a:pt x="3593" y="1299"/>
                  </a:cubicBezTo>
                  <a:lnTo>
                    <a:pt x="4611" y="278"/>
                  </a:lnTo>
                  <a:lnTo>
                    <a:pt x="4285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  <p:sp>
          <p:nvSpPr>
            <p:cNvPr id="389" name="Google Shape;5729;p85"/>
            <p:cNvSpPr/>
            <p:nvPr/>
          </p:nvSpPr>
          <p:spPr>
            <a:xfrm>
              <a:off x="6234950" y="3299725"/>
              <a:ext cx="165050" cy="141175"/>
            </a:xfrm>
            <a:custGeom>
              <a:avLst/>
              <a:gdLst/>
              <a:ahLst/>
              <a:cxnLst/>
              <a:rect l="l" t="t" r="r" b="b"/>
              <a:pathLst>
                <a:path w="6602" h="5647" extrusionOk="0">
                  <a:moveTo>
                    <a:pt x="566" y="1"/>
                  </a:moveTo>
                  <a:cubicBezTo>
                    <a:pt x="253" y="1"/>
                    <a:pt x="3" y="254"/>
                    <a:pt x="3" y="567"/>
                  </a:cubicBezTo>
                  <a:lnTo>
                    <a:pt x="3" y="1699"/>
                  </a:lnTo>
                  <a:cubicBezTo>
                    <a:pt x="0" y="3879"/>
                    <a:pt x="1807" y="5647"/>
                    <a:pt x="3990" y="5647"/>
                  </a:cubicBezTo>
                  <a:lnTo>
                    <a:pt x="4285" y="5647"/>
                  </a:lnTo>
                  <a:lnTo>
                    <a:pt x="4611" y="5373"/>
                  </a:lnTo>
                  <a:lnTo>
                    <a:pt x="3593" y="4352"/>
                  </a:lnTo>
                  <a:cubicBezTo>
                    <a:pt x="3379" y="4132"/>
                    <a:pt x="3382" y="3780"/>
                    <a:pt x="3599" y="3563"/>
                  </a:cubicBezTo>
                  <a:cubicBezTo>
                    <a:pt x="3710" y="3451"/>
                    <a:pt x="3856" y="3396"/>
                    <a:pt x="4001" y="3396"/>
                  </a:cubicBezTo>
                  <a:cubicBezTo>
                    <a:pt x="4142" y="3396"/>
                    <a:pt x="4282" y="3448"/>
                    <a:pt x="4391" y="3554"/>
                  </a:cubicBezTo>
                  <a:lnTo>
                    <a:pt x="5481" y="4644"/>
                  </a:lnTo>
                  <a:lnTo>
                    <a:pt x="5809" y="4370"/>
                  </a:lnTo>
                  <a:cubicBezTo>
                    <a:pt x="6083" y="4138"/>
                    <a:pt x="6345" y="3918"/>
                    <a:pt x="6601" y="3704"/>
                  </a:cubicBezTo>
                  <a:cubicBezTo>
                    <a:pt x="5996" y="1575"/>
                    <a:pt x="4017" y="1"/>
                    <a:pt x="169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>
                <a:solidFill>
                  <a:srgbClr val="435D74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7486370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upo 62">
            <a:extLst>
              <a:ext uri="{FF2B5EF4-FFF2-40B4-BE49-F238E27FC236}">
                <a16:creationId xmlns:a16="http://schemas.microsoft.com/office/drawing/2014/main" id="{1B186A6A-2108-F0C4-0EA3-AAC38EDBD7B0}"/>
              </a:ext>
            </a:extLst>
          </p:cNvPr>
          <p:cNvGrpSpPr/>
          <p:nvPr/>
        </p:nvGrpSpPr>
        <p:grpSpPr>
          <a:xfrm rot="10800000">
            <a:off x="393911" y="4501356"/>
            <a:ext cx="8496300" cy="642144"/>
            <a:chOff x="357188" y="3863976"/>
            <a:chExt cx="8496300" cy="1284287"/>
          </a:xfrm>
        </p:grpSpPr>
        <p:sp>
          <p:nvSpPr>
            <p:cNvPr id="25" name="Freeform 18">
              <a:extLst>
                <a:ext uri="{FF2B5EF4-FFF2-40B4-BE49-F238E27FC236}">
                  <a16:creationId xmlns:a16="http://schemas.microsoft.com/office/drawing/2014/main" id="{521E0904-16D7-8E7F-A29D-FFCB27858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038" y="3917951"/>
              <a:ext cx="260350" cy="1082674"/>
            </a:xfrm>
            <a:custGeom>
              <a:avLst/>
              <a:gdLst>
                <a:gd name="T0" fmla="*/ 5 w 53"/>
                <a:gd name="T1" fmla="*/ 210 h 219"/>
                <a:gd name="T2" fmla="*/ 2 w 53"/>
                <a:gd name="T3" fmla="*/ 151 h 219"/>
                <a:gd name="T4" fmla="*/ 1 w 53"/>
                <a:gd name="T5" fmla="*/ 15 h 219"/>
                <a:gd name="T6" fmla="*/ 14 w 53"/>
                <a:gd name="T7" fmla="*/ 1 h 219"/>
                <a:gd name="T8" fmla="*/ 53 w 53"/>
                <a:gd name="T9" fmla="*/ 40 h 219"/>
                <a:gd name="T10" fmla="*/ 53 w 53"/>
                <a:gd name="T11" fmla="*/ 209 h 219"/>
                <a:gd name="T12" fmla="*/ 5 w 53"/>
                <a:gd name="T13" fmla="*/ 21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19">
                  <a:moveTo>
                    <a:pt x="5" y="210"/>
                  </a:moveTo>
                  <a:cubicBezTo>
                    <a:pt x="0" y="190"/>
                    <a:pt x="3" y="170"/>
                    <a:pt x="2" y="151"/>
                  </a:cubicBezTo>
                  <a:cubicBezTo>
                    <a:pt x="2" y="105"/>
                    <a:pt x="2" y="60"/>
                    <a:pt x="1" y="15"/>
                  </a:cubicBezTo>
                  <a:cubicBezTo>
                    <a:pt x="1" y="5"/>
                    <a:pt x="4" y="2"/>
                    <a:pt x="14" y="1"/>
                  </a:cubicBezTo>
                  <a:cubicBezTo>
                    <a:pt x="53" y="1"/>
                    <a:pt x="53" y="0"/>
                    <a:pt x="53" y="40"/>
                  </a:cubicBezTo>
                  <a:cubicBezTo>
                    <a:pt x="53" y="96"/>
                    <a:pt x="53" y="153"/>
                    <a:pt x="53" y="209"/>
                  </a:cubicBezTo>
                  <a:cubicBezTo>
                    <a:pt x="37" y="219"/>
                    <a:pt x="21" y="218"/>
                    <a:pt x="5" y="210"/>
                  </a:cubicBezTo>
                  <a:close/>
                </a:path>
              </a:pathLst>
            </a:custGeom>
            <a:solidFill>
              <a:srgbClr val="9D2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9">
              <a:extLst>
                <a:ext uri="{FF2B5EF4-FFF2-40B4-BE49-F238E27FC236}">
                  <a16:creationId xmlns:a16="http://schemas.microsoft.com/office/drawing/2014/main" id="{7B5371E2-D936-558A-8CA7-D05AFDD91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8850" y="3917951"/>
              <a:ext cx="274638" cy="1082674"/>
            </a:xfrm>
            <a:custGeom>
              <a:avLst/>
              <a:gdLst>
                <a:gd name="T0" fmla="*/ 5 w 56"/>
                <a:gd name="T1" fmla="*/ 209 h 219"/>
                <a:gd name="T2" fmla="*/ 1 w 56"/>
                <a:gd name="T3" fmla="*/ 192 h 219"/>
                <a:gd name="T4" fmla="*/ 1 w 56"/>
                <a:gd name="T5" fmla="*/ 17 h 219"/>
                <a:gd name="T6" fmla="*/ 18 w 56"/>
                <a:gd name="T7" fmla="*/ 1 h 219"/>
                <a:gd name="T8" fmla="*/ 53 w 56"/>
                <a:gd name="T9" fmla="*/ 36 h 219"/>
                <a:gd name="T10" fmla="*/ 52 w 56"/>
                <a:gd name="T11" fmla="*/ 189 h 219"/>
                <a:gd name="T12" fmla="*/ 49 w 56"/>
                <a:gd name="T13" fmla="*/ 209 h 219"/>
                <a:gd name="T14" fmla="*/ 5 w 56"/>
                <a:gd name="T15" fmla="*/ 20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19">
                  <a:moveTo>
                    <a:pt x="5" y="209"/>
                  </a:moveTo>
                  <a:cubicBezTo>
                    <a:pt x="0" y="204"/>
                    <a:pt x="1" y="198"/>
                    <a:pt x="1" y="192"/>
                  </a:cubicBezTo>
                  <a:cubicBezTo>
                    <a:pt x="1" y="134"/>
                    <a:pt x="2" y="75"/>
                    <a:pt x="1" y="17"/>
                  </a:cubicBezTo>
                  <a:cubicBezTo>
                    <a:pt x="1" y="3"/>
                    <a:pt x="5" y="0"/>
                    <a:pt x="18" y="1"/>
                  </a:cubicBezTo>
                  <a:cubicBezTo>
                    <a:pt x="53" y="1"/>
                    <a:pt x="53" y="0"/>
                    <a:pt x="53" y="36"/>
                  </a:cubicBezTo>
                  <a:cubicBezTo>
                    <a:pt x="53" y="87"/>
                    <a:pt x="53" y="138"/>
                    <a:pt x="52" y="189"/>
                  </a:cubicBezTo>
                  <a:cubicBezTo>
                    <a:pt x="52" y="196"/>
                    <a:pt x="56" y="204"/>
                    <a:pt x="49" y="209"/>
                  </a:cubicBezTo>
                  <a:cubicBezTo>
                    <a:pt x="34" y="219"/>
                    <a:pt x="19" y="218"/>
                    <a:pt x="5" y="209"/>
                  </a:cubicBezTo>
                  <a:close/>
                </a:path>
              </a:pathLst>
            </a:custGeom>
            <a:solidFill>
              <a:srgbClr val="192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0">
              <a:extLst>
                <a:ext uri="{FF2B5EF4-FFF2-40B4-BE49-F238E27FC236}">
                  <a16:creationId xmlns:a16="http://schemas.microsoft.com/office/drawing/2014/main" id="{9C1E48BD-4CE6-6451-396F-DAB635E59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3917951"/>
              <a:ext cx="254000" cy="1052512"/>
            </a:xfrm>
            <a:custGeom>
              <a:avLst/>
              <a:gdLst>
                <a:gd name="T0" fmla="*/ 4 w 52"/>
                <a:gd name="T1" fmla="*/ 209 h 213"/>
                <a:gd name="T2" fmla="*/ 1 w 52"/>
                <a:gd name="T3" fmla="*/ 196 h 213"/>
                <a:gd name="T4" fmla="*/ 1 w 52"/>
                <a:gd name="T5" fmla="*/ 16 h 213"/>
                <a:gd name="T6" fmla="*/ 18 w 52"/>
                <a:gd name="T7" fmla="*/ 1 h 213"/>
                <a:gd name="T8" fmla="*/ 52 w 52"/>
                <a:gd name="T9" fmla="*/ 33 h 213"/>
                <a:gd name="T10" fmla="*/ 52 w 52"/>
                <a:gd name="T11" fmla="*/ 206 h 213"/>
                <a:gd name="T12" fmla="*/ 4 w 52"/>
                <a:gd name="T13" fmla="*/ 20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13">
                  <a:moveTo>
                    <a:pt x="4" y="209"/>
                  </a:moveTo>
                  <a:cubicBezTo>
                    <a:pt x="1" y="205"/>
                    <a:pt x="1" y="200"/>
                    <a:pt x="1" y="196"/>
                  </a:cubicBezTo>
                  <a:cubicBezTo>
                    <a:pt x="1" y="136"/>
                    <a:pt x="1" y="76"/>
                    <a:pt x="1" y="16"/>
                  </a:cubicBezTo>
                  <a:cubicBezTo>
                    <a:pt x="0" y="2"/>
                    <a:pt x="6" y="0"/>
                    <a:pt x="18" y="1"/>
                  </a:cubicBezTo>
                  <a:cubicBezTo>
                    <a:pt x="52" y="1"/>
                    <a:pt x="52" y="0"/>
                    <a:pt x="52" y="33"/>
                  </a:cubicBezTo>
                  <a:cubicBezTo>
                    <a:pt x="52" y="91"/>
                    <a:pt x="52" y="148"/>
                    <a:pt x="52" y="206"/>
                  </a:cubicBezTo>
                  <a:cubicBezTo>
                    <a:pt x="36" y="213"/>
                    <a:pt x="20" y="213"/>
                    <a:pt x="4" y="209"/>
                  </a:cubicBezTo>
                  <a:close/>
                </a:path>
              </a:pathLst>
            </a:custGeom>
            <a:solidFill>
              <a:srgbClr val="398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1">
              <a:extLst>
                <a:ext uri="{FF2B5EF4-FFF2-40B4-BE49-F238E27FC236}">
                  <a16:creationId xmlns:a16="http://schemas.microsoft.com/office/drawing/2014/main" id="{472A453A-4FB7-8860-6022-3349225CE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5" y="3913189"/>
              <a:ext cx="254000" cy="1062037"/>
            </a:xfrm>
            <a:custGeom>
              <a:avLst/>
              <a:gdLst>
                <a:gd name="T0" fmla="*/ 1 w 52"/>
                <a:gd name="T1" fmla="*/ 207 h 215"/>
                <a:gd name="T2" fmla="*/ 0 w 52"/>
                <a:gd name="T3" fmla="*/ 16 h 215"/>
                <a:gd name="T4" fmla="*/ 14 w 52"/>
                <a:gd name="T5" fmla="*/ 2 h 215"/>
                <a:gd name="T6" fmla="*/ 52 w 52"/>
                <a:gd name="T7" fmla="*/ 38 h 215"/>
                <a:gd name="T8" fmla="*/ 51 w 52"/>
                <a:gd name="T9" fmla="*/ 207 h 215"/>
                <a:gd name="T10" fmla="*/ 1 w 52"/>
                <a:gd name="T11" fmla="*/ 2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15">
                  <a:moveTo>
                    <a:pt x="1" y="207"/>
                  </a:moveTo>
                  <a:cubicBezTo>
                    <a:pt x="1" y="143"/>
                    <a:pt x="0" y="79"/>
                    <a:pt x="0" y="16"/>
                  </a:cubicBezTo>
                  <a:cubicBezTo>
                    <a:pt x="0" y="5"/>
                    <a:pt x="4" y="2"/>
                    <a:pt x="14" y="2"/>
                  </a:cubicBezTo>
                  <a:cubicBezTo>
                    <a:pt x="52" y="0"/>
                    <a:pt x="52" y="0"/>
                    <a:pt x="52" y="38"/>
                  </a:cubicBezTo>
                  <a:cubicBezTo>
                    <a:pt x="52" y="94"/>
                    <a:pt x="51" y="150"/>
                    <a:pt x="51" y="207"/>
                  </a:cubicBezTo>
                  <a:cubicBezTo>
                    <a:pt x="34" y="215"/>
                    <a:pt x="18" y="215"/>
                    <a:pt x="1" y="207"/>
                  </a:cubicBezTo>
                  <a:close/>
                </a:path>
              </a:pathLst>
            </a:custGeom>
            <a:solidFill>
              <a:srgbClr val="F6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8A41F6D0-C35D-993B-4E45-3A16510A7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3275" y="3897314"/>
              <a:ext cx="366713" cy="1098549"/>
            </a:xfrm>
            <a:custGeom>
              <a:avLst/>
              <a:gdLst>
                <a:gd name="T0" fmla="*/ 7 w 75"/>
                <a:gd name="T1" fmla="*/ 210 h 222"/>
                <a:gd name="T2" fmla="*/ 9 w 75"/>
                <a:gd name="T3" fmla="*/ 160 h 222"/>
                <a:gd name="T4" fmla="*/ 20 w 75"/>
                <a:gd name="T5" fmla="*/ 17 h 222"/>
                <a:gd name="T6" fmla="*/ 36 w 75"/>
                <a:gd name="T7" fmla="*/ 4 h 222"/>
                <a:gd name="T8" fmla="*/ 44 w 75"/>
                <a:gd name="T9" fmla="*/ 5 h 222"/>
                <a:gd name="T10" fmla="*/ 70 w 75"/>
                <a:gd name="T11" fmla="*/ 41 h 222"/>
                <a:gd name="T12" fmla="*/ 56 w 75"/>
                <a:gd name="T13" fmla="*/ 197 h 222"/>
                <a:gd name="T14" fmla="*/ 52 w 75"/>
                <a:gd name="T15" fmla="*/ 214 h 222"/>
                <a:gd name="T16" fmla="*/ 7 w 75"/>
                <a:gd name="T17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222">
                  <a:moveTo>
                    <a:pt x="7" y="210"/>
                  </a:moveTo>
                  <a:cubicBezTo>
                    <a:pt x="0" y="193"/>
                    <a:pt x="8" y="176"/>
                    <a:pt x="9" y="160"/>
                  </a:cubicBezTo>
                  <a:cubicBezTo>
                    <a:pt x="11" y="112"/>
                    <a:pt x="16" y="64"/>
                    <a:pt x="20" y="17"/>
                  </a:cubicBezTo>
                  <a:cubicBezTo>
                    <a:pt x="21" y="6"/>
                    <a:pt x="24" y="0"/>
                    <a:pt x="36" y="4"/>
                  </a:cubicBezTo>
                  <a:cubicBezTo>
                    <a:pt x="39" y="4"/>
                    <a:pt x="41" y="5"/>
                    <a:pt x="44" y="5"/>
                  </a:cubicBezTo>
                  <a:cubicBezTo>
                    <a:pt x="75" y="9"/>
                    <a:pt x="73" y="9"/>
                    <a:pt x="70" y="41"/>
                  </a:cubicBezTo>
                  <a:cubicBezTo>
                    <a:pt x="64" y="93"/>
                    <a:pt x="61" y="145"/>
                    <a:pt x="56" y="197"/>
                  </a:cubicBezTo>
                  <a:cubicBezTo>
                    <a:pt x="55" y="203"/>
                    <a:pt x="58" y="210"/>
                    <a:pt x="52" y="214"/>
                  </a:cubicBezTo>
                  <a:cubicBezTo>
                    <a:pt x="36" y="222"/>
                    <a:pt x="22" y="217"/>
                    <a:pt x="7" y="210"/>
                  </a:cubicBezTo>
                  <a:close/>
                </a:path>
              </a:pathLst>
            </a:custGeom>
            <a:solidFill>
              <a:srgbClr val="F5B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3">
              <a:extLst>
                <a:ext uri="{FF2B5EF4-FFF2-40B4-BE49-F238E27FC236}">
                  <a16:creationId xmlns:a16="http://schemas.microsoft.com/office/drawing/2014/main" id="{3C26F63F-AE5D-1BE8-B1AD-156EAE1D1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5425" y="3897314"/>
              <a:ext cx="498475" cy="1077912"/>
            </a:xfrm>
            <a:custGeom>
              <a:avLst/>
              <a:gdLst>
                <a:gd name="T0" fmla="*/ 55 w 102"/>
                <a:gd name="T1" fmla="*/ 214 h 218"/>
                <a:gd name="T2" fmla="*/ 2 w 102"/>
                <a:gd name="T3" fmla="*/ 27 h 218"/>
                <a:gd name="T4" fmla="*/ 11 w 102"/>
                <a:gd name="T5" fmla="*/ 12 h 218"/>
                <a:gd name="T6" fmla="*/ 58 w 102"/>
                <a:gd name="T7" fmla="*/ 37 h 218"/>
                <a:gd name="T8" fmla="*/ 100 w 102"/>
                <a:gd name="T9" fmla="*/ 190 h 218"/>
                <a:gd name="T10" fmla="*/ 102 w 102"/>
                <a:gd name="T11" fmla="*/ 202 h 218"/>
                <a:gd name="T12" fmla="*/ 55 w 102"/>
                <a:gd name="T13" fmla="*/ 2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218">
                  <a:moveTo>
                    <a:pt x="55" y="214"/>
                  </a:moveTo>
                  <a:cubicBezTo>
                    <a:pt x="37" y="152"/>
                    <a:pt x="20" y="89"/>
                    <a:pt x="2" y="27"/>
                  </a:cubicBezTo>
                  <a:cubicBezTo>
                    <a:pt x="0" y="19"/>
                    <a:pt x="1" y="15"/>
                    <a:pt x="11" y="12"/>
                  </a:cubicBezTo>
                  <a:cubicBezTo>
                    <a:pt x="48" y="0"/>
                    <a:pt x="48" y="0"/>
                    <a:pt x="58" y="37"/>
                  </a:cubicBezTo>
                  <a:cubicBezTo>
                    <a:pt x="72" y="88"/>
                    <a:pt x="86" y="139"/>
                    <a:pt x="100" y="190"/>
                  </a:cubicBezTo>
                  <a:cubicBezTo>
                    <a:pt x="101" y="194"/>
                    <a:pt x="101" y="198"/>
                    <a:pt x="102" y="202"/>
                  </a:cubicBezTo>
                  <a:cubicBezTo>
                    <a:pt x="88" y="215"/>
                    <a:pt x="72" y="218"/>
                    <a:pt x="55" y="214"/>
                  </a:cubicBezTo>
                  <a:close/>
                </a:path>
              </a:pathLst>
            </a:custGeom>
            <a:solidFill>
              <a:srgbClr val="F6D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4">
              <a:extLst>
                <a:ext uri="{FF2B5EF4-FFF2-40B4-BE49-F238E27FC236}">
                  <a16:creationId xmlns:a16="http://schemas.microsoft.com/office/drawing/2014/main" id="{263EFA55-7029-54B6-8D50-E8ECE84F7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925" y="3903664"/>
              <a:ext cx="465138" cy="1092199"/>
            </a:xfrm>
            <a:custGeom>
              <a:avLst/>
              <a:gdLst>
                <a:gd name="T0" fmla="*/ 0 w 95"/>
                <a:gd name="T1" fmla="*/ 204 h 221"/>
                <a:gd name="T2" fmla="*/ 29 w 95"/>
                <a:gd name="T3" fmla="*/ 67 h 221"/>
                <a:gd name="T4" fmla="*/ 41 w 95"/>
                <a:gd name="T5" fmla="*/ 15 h 221"/>
                <a:gd name="T6" fmla="*/ 58 w 95"/>
                <a:gd name="T7" fmla="*/ 3 h 221"/>
                <a:gd name="T8" fmla="*/ 86 w 95"/>
                <a:gd name="T9" fmla="*/ 47 h 221"/>
                <a:gd name="T10" fmla="*/ 48 w 95"/>
                <a:gd name="T11" fmla="*/ 212 h 221"/>
                <a:gd name="T12" fmla="*/ 0 w 95"/>
                <a:gd name="T13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21">
                  <a:moveTo>
                    <a:pt x="0" y="204"/>
                  </a:moveTo>
                  <a:cubicBezTo>
                    <a:pt x="6" y="158"/>
                    <a:pt x="21" y="113"/>
                    <a:pt x="29" y="67"/>
                  </a:cubicBezTo>
                  <a:cubicBezTo>
                    <a:pt x="33" y="50"/>
                    <a:pt x="37" y="32"/>
                    <a:pt x="41" y="15"/>
                  </a:cubicBezTo>
                  <a:cubicBezTo>
                    <a:pt x="43" y="6"/>
                    <a:pt x="45" y="0"/>
                    <a:pt x="58" y="3"/>
                  </a:cubicBezTo>
                  <a:cubicBezTo>
                    <a:pt x="94" y="12"/>
                    <a:pt x="95" y="11"/>
                    <a:pt x="86" y="47"/>
                  </a:cubicBezTo>
                  <a:cubicBezTo>
                    <a:pt x="73" y="102"/>
                    <a:pt x="61" y="157"/>
                    <a:pt x="48" y="212"/>
                  </a:cubicBezTo>
                  <a:cubicBezTo>
                    <a:pt x="30" y="221"/>
                    <a:pt x="15" y="212"/>
                    <a:pt x="0" y="204"/>
                  </a:cubicBezTo>
                  <a:close/>
                </a:path>
              </a:pathLst>
            </a:custGeom>
            <a:solidFill>
              <a:srgbClr val="F2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5">
              <a:extLst>
                <a:ext uri="{FF2B5EF4-FFF2-40B4-BE49-F238E27FC236}">
                  <a16:creationId xmlns:a16="http://schemas.microsoft.com/office/drawing/2014/main" id="{B63E59AD-21DB-E2B8-6B33-0D4754E8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3913189"/>
              <a:ext cx="490538" cy="1077912"/>
            </a:xfrm>
            <a:custGeom>
              <a:avLst/>
              <a:gdLst>
                <a:gd name="T0" fmla="*/ 0 w 100"/>
                <a:gd name="T1" fmla="*/ 201 h 218"/>
                <a:gd name="T2" fmla="*/ 33 w 100"/>
                <a:gd name="T3" fmla="*/ 64 h 218"/>
                <a:gd name="T4" fmla="*/ 47 w 100"/>
                <a:gd name="T5" fmla="*/ 10 h 218"/>
                <a:gd name="T6" fmla="*/ 62 w 100"/>
                <a:gd name="T7" fmla="*/ 2 h 218"/>
                <a:gd name="T8" fmla="*/ 90 w 100"/>
                <a:gd name="T9" fmla="*/ 47 h 218"/>
                <a:gd name="T10" fmla="*/ 48 w 100"/>
                <a:gd name="T11" fmla="*/ 211 h 218"/>
                <a:gd name="T12" fmla="*/ 0 w 100"/>
                <a:gd name="T13" fmla="*/ 20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8">
                  <a:moveTo>
                    <a:pt x="0" y="201"/>
                  </a:moveTo>
                  <a:cubicBezTo>
                    <a:pt x="7" y="155"/>
                    <a:pt x="23" y="110"/>
                    <a:pt x="33" y="64"/>
                  </a:cubicBezTo>
                  <a:cubicBezTo>
                    <a:pt x="37" y="46"/>
                    <a:pt x="43" y="28"/>
                    <a:pt x="47" y="10"/>
                  </a:cubicBezTo>
                  <a:cubicBezTo>
                    <a:pt x="49" y="0"/>
                    <a:pt x="53" y="0"/>
                    <a:pt x="62" y="2"/>
                  </a:cubicBezTo>
                  <a:cubicBezTo>
                    <a:pt x="100" y="10"/>
                    <a:pt x="100" y="10"/>
                    <a:pt x="90" y="47"/>
                  </a:cubicBezTo>
                  <a:cubicBezTo>
                    <a:pt x="76" y="102"/>
                    <a:pt x="62" y="156"/>
                    <a:pt x="48" y="211"/>
                  </a:cubicBezTo>
                  <a:cubicBezTo>
                    <a:pt x="30" y="218"/>
                    <a:pt x="15" y="211"/>
                    <a:pt x="0" y="201"/>
                  </a:cubicBezTo>
                  <a:close/>
                </a:path>
              </a:pathLst>
            </a:custGeom>
            <a:solidFill>
              <a:srgbClr val="86A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6">
              <a:extLst>
                <a:ext uri="{FF2B5EF4-FFF2-40B4-BE49-F238E27FC236}">
                  <a16:creationId xmlns:a16="http://schemas.microsoft.com/office/drawing/2014/main" id="{A4C1D2E4-77B3-33CF-E44F-3DB199987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4238" y="3908426"/>
              <a:ext cx="390525" cy="1077912"/>
            </a:xfrm>
            <a:custGeom>
              <a:avLst/>
              <a:gdLst>
                <a:gd name="T0" fmla="*/ 32 w 80"/>
                <a:gd name="T1" fmla="*/ 212 h 218"/>
                <a:gd name="T2" fmla="*/ 17 w 80"/>
                <a:gd name="T3" fmla="*/ 123 h 218"/>
                <a:gd name="T4" fmla="*/ 2 w 80"/>
                <a:gd name="T5" fmla="*/ 20 h 218"/>
                <a:gd name="T6" fmla="*/ 13 w 80"/>
                <a:gd name="T7" fmla="*/ 5 h 218"/>
                <a:gd name="T8" fmla="*/ 43 w 80"/>
                <a:gd name="T9" fmla="*/ 1 h 218"/>
                <a:gd name="T10" fmla="*/ 52 w 80"/>
                <a:gd name="T11" fmla="*/ 8 h 218"/>
                <a:gd name="T12" fmla="*/ 79 w 80"/>
                <a:gd name="T13" fmla="*/ 201 h 218"/>
                <a:gd name="T14" fmla="*/ 76 w 80"/>
                <a:gd name="T15" fmla="*/ 208 h 218"/>
                <a:gd name="T16" fmla="*/ 32 w 80"/>
                <a:gd name="T17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218">
                  <a:moveTo>
                    <a:pt x="32" y="212"/>
                  </a:moveTo>
                  <a:cubicBezTo>
                    <a:pt x="23" y="183"/>
                    <a:pt x="22" y="152"/>
                    <a:pt x="17" y="123"/>
                  </a:cubicBezTo>
                  <a:cubicBezTo>
                    <a:pt x="11" y="89"/>
                    <a:pt x="8" y="54"/>
                    <a:pt x="2" y="20"/>
                  </a:cubicBezTo>
                  <a:cubicBezTo>
                    <a:pt x="0" y="9"/>
                    <a:pt x="4" y="6"/>
                    <a:pt x="13" y="5"/>
                  </a:cubicBezTo>
                  <a:cubicBezTo>
                    <a:pt x="23" y="4"/>
                    <a:pt x="33" y="2"/>
                    <a:pt x="43" y="1"/>
                  </a:cubicBezTo>
                  <a:cubicBezTo>
                    <a:pt x="49" y="0"/>
                    <a:pt x="51" y="2"/>
                    <a:pt x="52" y="8"/>
                  </a:cubicBezTo>
                  <a:cubicBezTo>
                    <a:pt x="61" y="72"/>
                    <a:pt x="70" y="136"/>
                    <a:pt x="79" y="201"/>
                  </a:cubicBezTo>
                  <a:cubicBezTo>
                    <a:pt x="80" y="203"/>
                    <a:pt x="77" y="205"/>
                    <a:pt x="76" y="208"/>
                  </a:cubicBezTo>
                  <a:cubicBezTo>
                    <a:pt x="62" y="215"/>
                    <a:pt x="47" y="218"/>
                    <a:pt x="32" y="212"/>
                  </a:cubicBezTo>
                  <a:close/>
                </a:path>
              </a:pathLst>
            </a:custGeom>
            <a:solidFill>
              <a:srgbClr val="649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7">
              <a:extLst>
                <a:ext uri="{FF2B5EF4-FFF2-40B4-BE49-F238E27FC236}">
                  <a16:creationId xmlns:a16="http://schemas.microsoft.com/office/drawing/2014/main" id="{A5374ED1-69A0-7F39-0B18-3CF7EBA1D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7350" y="3908426"/>
              <a:ext cx="512763" cy="1077912"/>
            </a:xfrm>
            <a:custGeom>
              <a:avLst/>
              <a:gdLst>
                <a:gd name="T0" fmla="*/ 5 w 105"/>
                <a:gd name="T1" fmla="*/ 204 h 218"/>
                <a:gd name="T2" fmla="*/ 3 w 105"/>
                <a:gd name="T3" fmla="*/ 194 h 218"/>
                <a:gd name="T4" fmla="*/ 52 w 105"/>
                <a:gd name="T5" fmla="*/ 14 h 218"/>
                <a:gd name="T6" fmla="*/ 68 w 105"/>
                <a:gd name="T7" fmla="*/ 3 h 218"/>
                <a:gd name="T8" fmla="*/ 95 w 105"/>
                <a:gd name="T9" fmla="*/ 48 h 218"/>
                <a:gd name="T10" fmla="*/ 50 w 105"/>
                <a:gd name="T11" fmla="*/ 212 h 218"/>
                <a:gd name="T12" fmla="*/ 5 w 105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18">
                  <a:moveTo>
                    <a:pt x="5" y="204"/>
                  </a:moveTo>
                  <a:cubicBezTo>
                    <a:pt x="0" y="201"/>
                    <a:pt x="2" y="198"/>
                    <a:pt x="3" y="194"/>
                  </a:cubicBezTo>
                  <a:cubicBezTo>
                    <a:pt x="20" y="134"/>
                    <a:pt x="36" y="74"/>
                    <a:pt x="52" y="14"/>
                  </a:cubicBezTo>
                  <a:cubicBezTo>
                    <a:pt x="54" y="4"/>
                    <a:pt x="56" y="0"/>
                    <a:pt x="68" y="3"/>
                  </a:cubicBezTo>
                  <a:cubicBezTo>
                    <a:pt x="104" y="13"/>
                    <a:pt x="105" y="12"/>
                    <a:pt x="95" y="48"/>
                  </a:cubicBezTo>
                  <a:cubicBezTo>
                    <a:pt x="80" y="103"/>
                    <a:pt x="65" y="157"/>
                    <a:pt x="50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26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8">
              <a:extLst>
                <a:ext uri="{FF2B5EF4-FFF2-40B4-BE49-F238E27FC236}">
                  <a16:creationId xmlns:a16="http://schemas.microsoft.com/office/drawing/2014/main" id="{E3DE585C-964F-319A-CBFD-D90D03BB9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513" y="3908426"/>
              <a:ext cx="460375" cy="1071562"/>
            </a:xfrm>
            <a:custGeom>
              <a:avLst/>
              <a:gdLst>
                <a:gd name="T0" fmla="*/ 46 w 94"/>
                <a:gd name="T1" fmla="*/ 212 h 217"/>
                <a:gd name="T2" fmla="*/ 10 w 94"/>
                <a:gd name="T3" fmla="*/ 62 h 217"/>
                <a:gd name="T4" fmla="*/ 6 w 94"/>
                <a:gd name="T5" fmla="*/ 39 h 217"/>
                <a:gd name="T6" fmla="*/ 29 w 94"/>
                <a:gd name="T7" fmla="*/ 4 h 217"/>
                <a:gd name="T8" fmla="*/ 53 w 94"/>
                <a:gd name="T9" fmla="*/ 17 h 217"/>
                <a:gd name="T10" fmla="*/ 92 w 94"/>
                <a:gd name="T11" fmla="*/ 195 h 217"/>
                <a:gd name="T12" fmla="*/ 91 w 94"/>
                <a:gd name="T13" fmla="*/ 204 h 217"/>
                <a:gd name="T14" fmla="*/ 46 w 94"/>
                <a:gd name="T15" fmla="*/ 21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17">
                  <a:moveTo>
                    <a:pt x="46" y="212"/>
                  </a:moveTo>
                  <a:cubicBezTo>
                    <a:pt x="31" y="163"/>
                    <a:pt x="23" y="112"/>
                    <a:pt x="10" y="62"/>
                  </a:cubicBezTo>
                  <a:cubicBezTo>
                    <a:pt x="8" y="55"/>
                    <a:pt x="7" y="47"/>
                    <a:pt x="6" y="39"/>
                  </a:cubicBezTo>
                  <a:cubicBezTo>
                    <a:pt x="0" y="10"/>
                    <a:pt x="0" y="11"/>
                    <a:pt x="29" y="4"/>
                  </a:cubicBezTo>
                  <a:cubicBezTo>
                    <a:pt x="43" y="0"/>
                    <a:pt x="49" y="1"/>
                    <a:pt x="53" y="17"/>
                  </a:cubicBezTo>
                  <a:cubicBezTo>
                    <a:pt x="65" y="77"/>
                    <a:pt x="79" y="136"/>
                    <a:pt x="92" y="195"/>
                  </a:cubicBezTo>
                  <a:cubicBezTo>
                    <a:pt x="93" y="198"/>
                    <a:pt x="94" y="201"/>
                    <a:pt x="91" y="204"/>
                  </a:cubicBezTo>
                  <a:cubicBezTo>
                    <a:pt x="77" y="213"/>
                    <a:pt x="62" y="217"/>
                    <a:pt x="46" y="212"/>
                  </a:cubicBezTo>
                  <a:close/>
                </a:path>
              </a:pathLst>
            </a:custGeom>
            <a:solidFill>
              <a:srgbClr val="F9C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9">
              <a:extLst>
                <a:ext uri="{FF2B5EF4-FFF2-40B4-BE49-F238E27FC236}">
                  <a16:creationId xmlns:a16="http://schemas.microsoft.com/office/drawing/2014/main" id="{2E83F192-A92B-EC4A-288D-408A0B0A6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3" y="3908426"/>
              <a:ext cx="333375" cy="1092199"/>
            </a:xfrm>
            <a:custGeom>
              <a:avLst/>
              <a:gdLst>
                <a:gd name="T0" fmla="*/ 0 w 68"/>
                <a:gd name="T1" fmla="*/ 208 h 221"/>
                <a:gd name="T2" fmla="*/ 11 w 68"/>
                <a:gd name="T3" fmla="*/ 69 h 221"/>
                <a:gd name="T4" fmla="*/ 15 w 68"/>
                <a:gd name="T5" fmla="*/ 12 h 221"/>
                <a:gd name="T6" fmla="*/ 30 w 68"/>
                <a:gd name="T7" fmla="*/ 1 h 221"/>
                <a:gd name="T8" fmla="*/ 64 w 68"/>
                <a:gd name="T9" fmla="*/ 46 h 221"/>
                <a:gd name="T10" fmla="*/ 47 w 68"/>
                <a:gd name="T11" fmla="*/ 212 h 221"/>
                <a:gd name="T12" fmla="*/ 0 w 68"/>
                <a:gd name="T13" fmla="*/ 20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221">
                  <a:moveTo>
                    <a:pt x="0" y="208"/>
                  </a:moveTo>
                  <a:cubicBezTo>
                    <a:pt x="0" y="161"/>
                    <a:pt x="6" y="115"/>
                    <a:pt x="11" y="69"/>
                  </a:cubicBezTo>
                  <a:cubicBezTo>
                    <a:pt x="13" y="50"/>
                    <a:pt x="12" y="31"/>
                    <a:pt x="15" y="12"/>
                  </a:cubicBezTo>
                  <a:cubicBezTo>
                    <a:pt x="17" y="2"/>
                    <a:pt x="20" y="0"/>
                    <a:pt x="30" y="1"/>
                  </a:cubicBezTo>
                  <a:cubicBezTo>
                    <a:pt x="67" y="6"/>
                    <a:pt x="68" y="6"/>
                    <a:pt x="64" y="46"/>
                  </a:cubicBezTo>
                  <a:cubicBezTo>
                    <a:pt x="58" y="101"/>
                    <a:pt x="53" y="157"/>
                    <a:pt x="47" y="212"/>
                  </a:cubicBezTo>
                  <a:cubicBezTo>
                    <a:pt x="31" y="221"/>
                    <a:pt x="15" y="215"/>
                    <a:pt x="0" y="208"/>
                  </a:cubicBezTo>
                  <a:close/>
                </a:path>
              </a:pathLst>
            </a:custGeom>
            <a:solidFill>
              <a:srgbClr val="F8E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0">
              <a:extLst>
                <a:ext uri="{FF2B5EF4-FFF2-40B4-BE49-F238E27FC236}">
                  <a16:creationId xmlns:a16="http://schemas.microsoft.com/office/drawing/2014/main" id="{AE0AF801-83AA-54DA-BA23-4C1C12BDC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288" y="3903664"/>
              <a:ext cx="361950" cy="1092199"/>
            </a:xfrm>
            <a:custGeom>
              <a:avLst/>
              <a:gdLst>
                <a:gd name="T0" fmla="*/ 26 w 74"/>
                <a:gd name="T1" fmla="*/ 213 h 221"/>
                <a:gd name="T2" fmla="*/ 6 w 74"/>
                <a:gd name="T3" fmla="*/ 57 h 221"/>
                <a:gd name="T4" fmla="*/ 2 w 74"/>
                <a:gd name="T5" fmla="*/ 20 h 221"/>
                <a:gd name="T6" fmla="*/ 15 w 74"/>
                <a:gd name="T7" fmla="*/ 5 h 221"/>
                <a:gd name="T8" fmla="*/ 55 w 74"/>
                <a:gd name="T9" fmla="*/ 39 h 221"/>
                <a:gd name="T10" fmla="*/ 73 w 74"/>
                <a:gd name="T11" fmla="*/ 186 h 221"/>
                <a:gd name="T12" fmla="*/ 74 w 74"/>
                <a:gd name="T13" fmla="*/ 208 h 221"/>
                <a:gd name="T14" fmla="*/ 26 w 74"/>
                <a:gd name="T15" fmla="*/ 21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221">
                  <a:moveTo>
                    <a:pt x="26" y="213"/>
                  </a:moveTo>
                  <a:cubicBezTo>
                    <a:pt x="20" y="161"/>
                    <a:pt x="13" y="109"/>
                    <a:pt x="6" y="57"/>
                  </a:cubicBezTo>
                  <a:cubicBezTo>
                    <a:pt x="4" y="45"/>
                    <a:pt x="4" y="32"/>
                    <a:pt x="2" y="20"/>
                  </a:cubicBezTo>
                  <a:cubicBezTo>
                    <a:pt x="0" y="8"/>
                    <a:pt x="5" y="6"/>
                    <a:pt x="15" y="5"/>
                  </a:cubicBezTo>
                  <a:cubicBezTo>
                    <a:pt x="51" y="0"/>
                    <a:pt x="50" y="0"/>
                    <a:pt x="55" y="39"/>
                  </a:cubicBezTo>
                  <a:cubicBezTo>
                    <a:pt x="60" y="88"/>
                    <a:pt x="67" y="137"/>
                    <a:pt x="73" y="186"/>
                  </a:cubicBezTo>
                  <a:cubicBezTo>
                    <a:pt x="74" y="194"/>
                    <a:pt x="73" y="201"/>
                    <a:pt x="74" y="208"/>
                  </a:cubicBezTo>
                  <a:cubicBezTo>
                    <a:pt x="58" y="216"/>
                    <a:pt x="43" y="221"/>
                    <a:pt x="26" y="213"/>
                  </a:cubicBezTo>
                  <a:close/>
                </a:path>
              </a:pathLst>
            </a:custGeom>
            <a:solidFill>
              <a:srgbClr val="E73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1">
              <a:extLst>
                <a:ext uri="{FF2B5EF4-FFF2-40B4-BE49-F238E27FC236}">
                  <a16:creationId xmlns:a16="http://schemas.microsoft.com/office/drawing/2014/main" id="{FC93B450-FD41-A0B0-0DCD-976228F20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9213" y="3908426"/>
              <a:ext cx="503238" cy="1077912"/>
            </a:xfrm>
            <a:custGeom>
              <a:avLst/>
              <a:gdLst>
                <a:gd name="T0" fmla="*/ 5 w 103"/>
                <a:gd name="T1" fmla="*/ 204 h 218"/>
                <a:gd name="T2" fmla="*/ 3 w 103"/>
                <a:gd name="T3" fmla="*/ 192 h 218"/>
                <a:gd name="T4" fmla="*/ 51 w 103"/>
                <a:gd name="T5" fmla="*/ 13 h 218"/>
                <a:gd name="T6" fmla="*/ 68 w 103"/>
                <a:gd name="T7" fmla="*/ 3 h 218"/>
                <a:gd name="T8" fmla="*/ 94 w 103"/>
                <a:gd name="T9" fmla="*/ 47 h 218"/>
                <a:gd name="T10" fmla="*/ 49 w 103"/>
                <a:gd name="T11" fmla="*/ 212 h 218"/>
                <a:gd name="T12" fmla="*/ 5 w 103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18">
                  <a:moveTo>
                    <a:pt x="5" y="204"/>
                  </a:moveTo>
                  <a:cubicBezTo>
                    <a:pt x="0" y="201"/>
                    <a:pt x="2" y="196"/>
                    <a:pt x="3" y="192"/>
                  </a:cubicBezTo>
                  <a:cubicBezTo>
                    <a:pt x="19" y="132"/>
                    <a:pt x="35" y="73"/>
                    <a:pt x="51" y="13"/>
                  </a:cubicBezTo>
                  <a:cubicBezTo>
                    <a:pt x="53" y="3"/>
                    <a:pt x="57" y="0"/>
                    <a:pt x="68" y="3"/>
                  </a:cubicBezTo>
                  <a:cubicBezTo>
                    <a:pt x="103" y="12"/>
                    <a:pt x="103" y="12"/>
                    <a:pt x="94" y="47"/>
                  </a:cubicBezTo>
                  <a:cubicBezTo>
                    <a:pt x="79" y="102"/>
                    <a:pt x="64" y="157"/>
                    <a:pt x="49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ED6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DDC1140A-9358-9122-9340-C051A6A8F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400" y="3903664"/>
              <a:ext cx="481013" cy="1066799"/>
            </a:xfrm>
            <a:custGeom>
              <a:avLst/>
              <a:gdLst>
                <a:gd name="T0" fmla="*/ 2 w 98"/>
                <a:gd name="T1" fmla="*/ 204 h 216"/>
                <a:gd name="T2" fmla="*/ 18 w 98"/>
                <a:gd name="T3" fmla="*/ 125 h 216"/>
                <a:gd name="T4" fmla="*/ 45 w 98"/>
                <a:gd name="T5" fmla="*/ 16 h 216"/>
                <a:gd name="T6" fmla="*/ 65 w 98"/>
                <a:gd name="T7" fmla="*/ 4 h 216"/>
                <a:gd name="T8" fmla="*/ 90 w 98"/>
                <a:gd name="T9" fmla="*/ 46 h 216"/>
                <a:gd name="T10" fmla="*/ 49 w 98"/>
                <a:gd name="T11" fmla="*/ 207 h 216"/>
                <a:gd name="T12" fmla="*/ 46 w 98"/>
                <a:gd name="T13" fmla="*/ 214 h 216"/>
                <a:gd name="T14" fmla="*/ 2 w 98"/>
                <a:gd name="T15" fmla="*/ 2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2" y="204"/>
                  </a:moveTo>
                  <a:cubicBezTo>
                    <a:pt x="0" y="176"/>
                    <a:pt x="13" y="151"/>
                    <a:pt x="18" y="125"/>
                  </a:cubicBezTo>
                  <a:cubicBezTo>
                    <a:pt x="26" y="88"/>
                    <a:pt x="36" y="52"/>
                    <a:pt x="45" y="16"/>
                  </a:cubicBezTo>
                  <a:cubicBezTo>
                    <a:pt x="48" y="5"/>
                    <a:pt x="50" y="0"/>
                    <a:pt x="65" y="4"/>
                  </a:cubicBezTo>
                  <a:cubicBezTo>
                    <a:pt x="98" y="14"/>
                    <a:pt x="98" y="12"/>
                    <a:pt x="90" y="46"/>
                  </a:cubicBezTo>
                  <a:cubicBezTo>
                    <a:pt x="76" y="100"/>
                    <a:pt x="63" y="154"/>
                    <a:pt x="49" y="207"/>
                  </a:cubicBezTo>
                  <a:cubicBezTo>
                    <a:pt x="49" y="209"/>
                    <a:pt x="47" y="211"/>
                    <a:pt x="46" y="214"/>
                  </a:cubicBezTo>
                  <a:cubicBezTo>
                    <a:pt x="30" y="216"/>
                    <a:pt x="15" y="213"/>
                    <a:pt x="2" y="204"/>
                  </a:cubicBezTo>
                  <a:close/>
                </a:path>
              </a:pathLst>
            </a:custGeom>
            <a:solidFill>
              <a:srgbClr val="75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3">
              <a:extLst>
                <a:ext uri="{FF2B5EF4-FFF2-40B4-BE49-F238E27FC236}">
                  <a16:creationId xmlns:a16="http://schemas.microsoft.com/office/drawing/2014/main" id="{08BF6CFB-1BEA-CB01-33BD-9327D9BC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9413" y="3903664"/>
              <a:ext cx="504825" cy="1087437"/>
            </a:xfrm>
            <a:custGeom>
              <a:avLst/>
              <a:gdLst>
                <a:gd name="T0" fmla="*/ 54 w 103"/>
                <a:gd name="T1" fmla="*/ 212 h 220"/>
                <a:gd name="T2" fmla="*/ 4 w 103"/>
                <a:gd name="T3" fmla="*/ 29 h 220"/>
                <a:gd name="T4" fmla="*/ 14 w 103"/>
                <a:gd name="T5" fmla="*/ 10 h 220"/>
                <a:gd name="T6" fmla="*/ 58 w 103"/>
                <a:gd name="T7" fmla="*/ 35 h 220"/>
                <a:gd name="T8" fmla="*/ 99 w 103"/>
                <a:gd name="T9" fmla="*/ 184 h 220"/>
                <a:gd name="T10" fmla="*/ 102 w 103"/>
                <a:gd name="T11" fmla="*/ 201 h 220"/>
                <a:gd name="T12" fmla="*/ 54 w 103"/>
                <a:gd name="T13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20">
                  <a:moveTo>
                    <a:pt x="54" y="212"/>
                  </a:moveTo>
                  <a:cubicBezTo>
                    <a:pt x="37" y="151"/>
                    <a:pt x="21" y="89"/>
                    <a:pt x="4" y="29"/>
                  </a:cubicBezTo>
                  <a:cubicBezTo>
                    <a:pt x="0" y="16"/>
                    <a:pt x="4" y="13"/>
                    <a:pt x="14" y="10"/>
                  </a:cubicBezTo>
                  <a:cubicBezTo>
                    <a:pt x="48" y="1"/>
                    <a:pt x="48" y="0"/>
                    <a:pt x="58" y="35"/>
                  </a:cubicBezTo>
                  <a:cubicBezTo>
                    <a:pt x="71" y="85"/>
                    <a:pt x="85" y="135"/>
                    <a:pt x="99" y="184"/>
                  </a:cubicBezTo>
                  <a:cubicBezTo>
                    <a:pt x="101" y="190"/>
                    <a:pt x="103" y="195"/>
                    <a:pt x="102" y="201"/>
                  </a:cubicBezTo>
                  <a:cubicBezTo>
                    <a:pt x="87" y="213"/>
                    <a:pt x="72" y="220"/>
                    <a:pt x="54" y="212"/>
                  </a:cubicBezTo>
                  <a:close/>
                </a:path>
              </a:pathLst>
            </a:custGeom>
            <a:solidFill>
              <a:srgbClr val="C8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4">
              <a:extLst>
                <a:ext uri="{FF2B5EF4-FFF2-40B4-BE49-F238E27FC236}">
                  <a16:creationId xmlns:a16="http://schemas.microsoft.com/office/drawing/2014/main" id="{98956562-A06A-B9E5-BCBC-7FA0AD53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488" y="3903664"/>
              <a:ext cx="284163" cy="1076324"/>
            </a:xfrm>
            <a:custGeom>
              <a:avLst/>
              <a:gdLst>
                <a:gd name="T0" fmla="*/ 1 w 58"/>
                <a:gd name="T1" fmla="*/ 209 h 218"/>
                <a:gd name="T2" fmla="*/ 1 w 58"/>
                <a:gd name="T3" fmla="*/ 19 h 218"/>
                <a:gd name="T4" fmla="*/ 15 w 58"/>
                <a:gd name="T5" fmla="*/ 4 h 218"/>
                <a:gd name="T6" fmla="*/ 50 w 58"/>
                <a:gd name="T7" fmla="*/ 37 h 218"/>
                <a:gd name="T8" fmla="*/ 48 w 58"/>
                <a:gd name="T9" fmla="*/ 212 h 218"/>
                <a:gd name="T10" fmla="*/ 1 w 58"/>
                <a:gd name="T11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218">
                  <a:moveTo>
                    <a:pt x="1" y="209"/>
                  </a:moveTo>
                  <a:cubicBezTo>
                    <a:pt x="1" y="146"/>
                    <a:pt x="1" y="82"/>
                    <a:pt x="1" y="19"/>
                  </a:cubicBezTo>
                  <a:cubicBezTo>
                    <a:pt x="0" y="8"/>
                    <a:pt x="3" y="4"/>
                    <a:pt x="15" y="4"/>
                  </a:cubicBezTo>
                  <a:cubicBezTo>
                    <a:pt x="58" y="5"/>
                    <a:pt x="50" y="0"/>
                    <a:pt x="50" y="37"/>
                  </a:cubicBezTo>
                  <a:cubicBezTo>
                    <a:pt x="49" y="95"/>
                    <a:pt x="52" y="154"/>
                    <a:pt x="48" y="212"/>
                  </a:cubicBezTo>
                  <a:cubicBezTo>
                    <a:pt x="32" y="218"/>
                    <a:pt x="16" y="216"/>
                    <a:pt x="1" y="209"/>
                  </a:cubicBezTo>
                  <a:close/>
                </a:path>
              </a:pathLst>
            </a:custGeom>
            <a:solidFill>
              <a:srgbClr val="F5A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5">
              <a:extLst>
                <a:ext uri="{FF2B5EF4-FFF2-40B4-BE49-F238E27FC236}">
                  <a16:creationId xmlns:a16="http://schemas.microsoft.com/office/drawing/2014/main" id="{272E2A8C-2195-6E45-B714-B809266E3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7938" y="3908426"/>
              <a:ext cx="263525" cy="1077912"/>
            </a:xfrm>
            <a:custGeom>
              <a:avLst/>
              <a:gdLst>
                <a:gd name="T0" fmla="*/ 2 w 54"/>
                <a:gd name="T1" fmla="*/ 4 h 218"/>
                <a:gd name="T2" fmla="*/ 51 w 54"/>
                <a:gd name="T3" fmla="*/ 48 h 218"/>
                <a:gd name="T4" fmla="*/ 51 w 54"/>
                <a:gd name="T5" fmla="*/ 191 h 218"/>
                <a:gd name="T6" fmla="*/ 47 w 54"/>
                <a:gd name="T7" fmla="*/ 212 h 218"/>
                <a:gd name="T8" fmla="*/ 39 w 54"/>
                <a:gd name="T9" fmla="*/ 213 h 218"/>
                <a:gd name="T10" fmla="*/ 1 w 54"/>
                <a:gd name="T11" fmla="*/ 180 h 218"/>
                <a:gd name="T12" fmla="*/ 2 w 54"/>
                <a:gd name="T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18">
                  <a:moveTo>
                    <a:pt x="2" y="4"/>
                  </a:moveTo>
                  <a:cubicBezTo>
                    <a:pt x="51" y="0"/>
                    <a:pt x="51" y="0"/>
                    <a:pt x="51" y="48"/>
                  </a:cubicBezTo>
                  <a:cubicBezTo>
                    <a:pt x="51" y="96"/>
                    <a:pt x="51" y="143"/>
                    <a:pt x="51" y="191"/>
                  </a:cubicBezTo>
                  <a:cubicBezTo>
                    <a:pt x="51" y="198"/>
                    <a:pt x="54" y="206"/>
                    <a:pt x="47" y="212"/>
                  </a:cubicBezTo>
                  <a:cubicBezTo>
                    <a:pt x="44" y="212"/>
                    <a:pt x="42" y="213"/>
                    <a:pt x="39" y="213"/>
                  </a:cubicBezTo>
                  <a:cubicBezTo>
                    <a:pt x="6" y="218"/>
                    <a:pt x="1" y="213"/>
                    <a:pt x="1" y="180"/>
                  </a:cubicBezTo>
                  <a:cubicBezTo>
                    <a:pt x="1" y="122"/>
                    <a:pt x="0" y="63"/>
                    <a:pt x="2" y="4"/>
                  </a:cubicBezTo>
                  <a:close/>
                </a:path>
              </a:pathLst>
            </a:custGeom>
            <a:solidFill>
              <a:srgbClr val="C99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6">
              <a:extLst>
                <a:ext uri="{FF2B5EF4-FFF2-40B4-BE49-F238E27FC236}">
                  <a16:creationId xmlns:a16="http://schemas.microsoft.com/office/drawing/2014/main" id="{A6F90A35-F0A4-62DC-5B97-6AE9E632D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75" y="3887789"/>
              <a:ext cx="244475" cy="1073149"/>
            </a:xfrm>
            <a:custGeom>
              <a:avLst/>
              <a:gdLst>
                <a:gd name="T0" fmla="*/ 50 w 50"/>
                <a:gd name="T1" fmla="*/ 4 h 217"/>
                <a:gd name="T2" fmla="*/ 50 w 50"/>
                <a:gd name="T3" fmla="*/ 208 h 217"/>
                <a:gd name="T4" fmla="*/ 33 w 50"/>
                <a:gd name="T5" fmla="*/ 214 h 217"/>
                <a:gd name="T6" fmla="*/ 0 w 50"/>
                <a:gd name="T7" fmla="*/ 185 h 217"/>
                <a:gd name="T8" fmla="*/ 0 w 50"/>
                <a:gd name="T9" fmla="*/ 21 h 217"/>
                <a:gd name="T10" fmla="*/ 20 w 50"/>
                <a:gd name="T11" fmla="*/ 2 h 217"/>
                <a:gd name="T12" fmla="*/ 50 w 50"/>
                <a:gd name="T1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17">
                  <a:moveTo>
                    <a:pt x="50" y="4"/>
                  </a:moveTo>
                  <a:cubicBezTo>
                    <a:pt x="50" y="72"/>
                    <a:pt x="50" y="140"/>
                    <a:pt x="50" y="208"/>
                  </a:cubicBezTo>
                  <a:cubicBezTo>
                    <a:pt x="45" y="211"/>
                    <a:pt x="39" y="213"/>
                    <a:pt x="33" y="214"/>
                  </a:cubicBezTo>
                  <a:cubicBezTo>
                    <a:pt x="6" y="217"/>
                    <a:pt x="0" y="212"/>
                    <a:pt x="0" y="185"/>
                  </a:cubicBezTo>
                  <a:cubicBezTo>
                    <a:pt x="0" y="130"/>
                    <a:pt x="1" y="76"/>
                    <a:pt x="0" y="21"/>
                  </a:cubicBezTo>
                  <a:cubicBezTo>
                    <a:pt x="0" y="5"/>
                    <a:pt x="5" y="0"/>
                    <a:pt x="20" y="2"/>
                  </a:cubicBezTo>
                  <a:cubicBezTo>
                    <a:pt x="30" y="3"/>
                    <a:pt x="40" y="0"/>
                    <a:pt x="50" y="4"/>
                  </a:cubicBezTo>
                  <a:close/>
                </a:path>
              </a:pathLst>
            </a:custGeom>
            <a:solidFill>
              <a:srgbClr val="4B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7">
              <a:extLst>
                <a:ext uri="{FF2B5EF4-FFF2-40B4-BE49-F238E27FC236}">
                  <a16:creationId xmlns:a16="http://schemas.microsoft.com/office/drawing/2014/main" id="{2604D522-1912-F851-1A77-494CB4910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8" y="3863976"/>
              <a:ext cx="258763" cy="1220786"/>
            </a:xfrm>
            <a:custGeom>
              <a:avLst/>
              <a:gdLst>
                <a:gd name="T0" fmla="*/ 53 w 53"/>
                <a:gd name="T1" fmla="*/ 9 h 247"/>
                <a:gd name="T2" fmla="*/ 4 w 53"/>
                <a:gd name="T3" fmla="*/ 56 h 247"/>
                <a:gd name="T4" fmla="*/ 4 w 53"/>
                <a:gd name="T5" fmla="*/ 196 h 247"/>
                <a:gd name="T6" fmla="*/ 21 w 53"/>
                <a:gd name="T7" fmla="*/ 214 h 247"/>
                <a:gd name="T8" fmla="*/ 53 w 53"/>
                <a:gd name="T9" fmla="*/ 213 h 247"/>
                <a:gd name="T10" fmla="*/ 49 w 53"/>
                <a:gd name="T11" fmla="*/ 219 h 247"/>
                <a:gd name="T12" fmla="*/ 27 w 53"/>
                <a:gd name="T13" fmla="*/ 241 h 247"/>
                <a:gd name="T14" fmla="*/ 0 w 53"/>
                <a:gd name="T15" fmla="*/ 199 h 247"/>
                <a:gd name="T16" fmla="*/ 0 w 53"/>
                <a:gd name="T17" fmla="*/ 22 h 247"/>
                <a:gd name="T18" fmla="*/ 19 w 53"/>
                <a:gd name="T19" fmla="*/ 5 h 247"/>
                <a:gd name="T20" fmla="*/ 53 w 53"/>
                <a:gd name="T21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247">
                  <a:moveTo>
                    <a:pt x="53" y="9"/>
                  </a:moveTo>
                  <a:cubicBezTo>
                    <a:pt x="4" y="8"/>
                    <a:pt x="4" y="8"/>
                    <a:pt x="4" y="56"/>
                  </a:cubicBezTo>
                  <a:cubicBezTo>
                    <a:pt x="4" y="103"/>
                    <a:pt x="5" y="150"/>
                    <a:pt x="4" y="196"/>
                  </a:cubicBezTo>
                  <a:cubicBezTo>
                    <a:pt x="4" y="210"/>
                    <a:pt x="7" y="216"/>
                    <a:pt x="21" y="214"/>
                  </a:cubicBezTo>
                  <a:cubicBezTo>
                    <a:pt x="32" y="213"/>
                    <a:pt x="43" y="213"/>
                    <a:pt x="53" y="213"/>
                  </a:cubicBezTo>
                  <a:cubicBezTo>
                    <a:pt x="52" y="215"/>
                    <a:pt x="51" y="218"/>
                    <a:pt x="49" y="219"/>
                  </a:cubicBezTo>
                  <a:cubicBezTo>
                    <a:pt x="41" y="227"/>
                    <a:pt x="36" y="247"/>
                    <a:pt x="27" y="241"/>
                  </a:cubicBezTo>
                  <a:cubicBezTo>
                    <a:pt x="14" y="233"/>
                    <a:pt x="0" y="220"/>
                    <a:pt x="0" y="199"/>
                  </a:cubicBezTo>
                  <a:cubicBezTo>
                    <a:pt x="1" y="140"/>
                    <a:pt x="1" y="81"/>
                    <a:pt x="0" y="22"/>
                  </a:cubicBezTo>
                  <a:cubicBezTo>
                    <a:pt x="0" y="8"/>
                    <a:pt x="5" y="3"/>
                    <a:pt x="19" y="5"/>
                  </a:cubicBezTo>
                  <a:cubicBezTo>
                    <a:pt x="30" y="6"/>
                    <a:pt x="42" y="0"/>
                    <a:pt x="53" y="9"/>
                  </a:cubicBezTo>
                  <a:close/>
                </a:path>
              </a:pathLst>
            </a:custGeom>
            <a:solidFill>
              <a:srgbClr val="DA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38">
              <a:extLst>
                <a:ext uri="{FF2B5EF4-FFF2-40B4-BE49-F238E27FC236}">
                  <a16:creationId xmlns:a16="http://schemas.microsoft.com/office/drawing/2014/main" id="{D3C3949B-FA87-57BC-023C-8AC20740E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7300" y="3927476"/>
              <a:ext cx="250825" cy="1201736"/>
            </a:xfrm>
            <a:custGeom>
              <a:avLst/>
              <a:gdLst>
                <a:gd name="T0" fmla="*/ 6 w 51"/>
                <a:gd name="T1" fmla="*/ 0 h 243"/>
                <a:gd name="T2" fmla="*/ 6 w 51"/>
                <a:gd name="T3" fmla="*/ 181 h 243"/>
                <a:gd name="T4" fmla="*/ 30 w 51"/>
                <a:gd name="T5" fmla="*/ 205 h 243"/>
                <a:gd name="T6" fmla="*/ 51 w 51"/>
                <a:gd name="T7" fmla="*/ 208 h 243"/>
                <a:gd name="T8" fmla="*/ 33 w 51"/>
                <a:gd name="T9" fmla="*/ 243 h 243"/>
                <a:gd name="T10" fmla="*/ 2 w 51"/>
                <a:gd name="T11" fmla="*/ 152 h 243"/>
                <a:gd name="T12" fmla="*/ 3 w 51"/>
                <a:gd name="T13" fmla="*/ 19 h 243"/>
                <a:gd name="T14" fmla="*/ 6 w 51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43">
                  <a:moveTo>
                    <a:pt x="6" y="0"/>
                  </a:moveTo>
                  <a:cubicBezTo>
                    <a:pt x="6" y="60"/>
                    <a:pt x="7" y="121"/>
                    <a:pt x="6" y="181"/>
                  </a:cubicBezTo>
                  <a:cubicBezTo>
                    <a:pt x="5" y="200"/>
                    <a:pt x="11" y="207"/>
                    <a:pt x="30" y="205"/>
                  </a:cubicBezTo>
                  <a:cubicBezTo>
                    <a:pt x="37" y="204"/>
                    <a:pt x="45" y="202"/>
                    <a:pt x="51" y="208"/>
                  </a:cubicBezTo>
                  <a:cubicBezTo>
                    <a:pt x="47" y="221"/>
                    <a:pt x="33" y="228"/>
                    <a:pt x="33" y="243"/>
                  </a:cubicBezTo>
                  <a:cubicBezTo>
                    <a:pt x="5" y="218"/>
                    <a:pt x="0" y="187"/>
                    <a:pt x="2" y="152"/>
                  </a:cubicBezTo>
                  <a:cubicBezTo>
                    <a:pt x="4" y="107"/>
                    <a:pt x="2" y="63"/>
                    <a:pt x="3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E0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39">
              <a:extLst>
                <a:ext uri="{FF2B5EF4-FFF2-40B4-BE49-F238E27FC236}">
                  <a16:creationId xmlns:a16="http://schemas.microsoft.com/office/drawing/2014/main" id="{7C4358B8-81AD-9552-07A5-3301D60AD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288" y="4935538"/>
              <a:ext cx="244475" cy="212725"/>
            </a:xfrm>
            <a:custGeom>
              <a:avLst/>
              <a:gdLst>
                <a:gd name="T0" fmla="*/ 0 w 50"/>
                <a:gd name="T1" fmla="*/ 0 h 43"/>
                <a:gd name="T2" fmla="*/ 50 w 50"/>
                <a:gd name="T3" fmla="*/ 0 h 43"/>
                <a:gd name="T4" fmla="*/ 29 w 50"/>
                <a:gd name="T5" fmla="*/ 43 h 43"/>
                <a:gd name="T6" fmla="*/ 0 w 5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3">
                  <a:moveTo>
                    <a:pt x="0" y="0"/>
                  </a:moveTo>
                  <a:cubicBezTo>
                    <a:pt x="17" y="0"/>
                    <a:pt x="33" y="0"/>
                    <a:pt x="50" y="0"/>
                  </a:cubicBezTo>
                  <a:cubicBezTo>
                    <a:pt x="44" y="13"/>
                    <a:pt x="29" y="22"/>
                    <a:pt x="29" y="43"/>
                  </a:cubicBezTo>
                  <a:cubicBezTo>
                    <a:pt x="18" y="26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E2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0">
              <a:extLst>
                <a:ext uri="{FF2B5EF4-FFF2-40B4-BE49-F238E27FC236}">
                  <a16:creationId xmlns:a16="http://schemas.microsoft.com/office/drawing/2014/main" id="{C018530B-C292-7BD3-6281-A7C89AC48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250" y="4926013"/>
              <a:ext cx="230188" cy="207962"/>
            </a:xfrm>
            <a:custGeom>
              <a:avLst/>
              <a:gdLst>
                <a:gd name="T0" fmla="*/ 0 w 47"/>
                <a:gd name="T1" fmla="*/ 2 h 42"/>
                <a:gd name="T2" fmla="*/ 47 w 47"/>
                <a:gd name="T3" fmla="*/ 5 h 42"/>
                <a:gd name="T4" fmla="*/ 24 w 47"/>
                <a:gd name="T5" fmla="*/ 42 h 42"/>
                <a:gd name="T6" fmla="*/ 0 w 47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2">
                  <a:moveTo>
                    <a:pt x="0" y="2"/>
                  </a:moveTo>
                  <a:cubicBezTo>
                    <a:pt x="16" y="2"/>
                    <a:pt x="32" y="0"/>
                    <a:pt x="47" y="5"/>
                  </a:cubicBezTo>
                  <a:cubicBezTo>
                    <a:pt x="40" y="18"/>
                    <a:pt x="28" y="27"/>
                    <a:pt x="24" y="42"/>
                  </a:cubicBezTo>
                  <a:cubicBezTo>
                    <a:pt x="22" y="24"/>
                    <a:pt x="5" y="17"/>
                    <a:pt x="0" y="2"/>
                  </a:cubicBezTo>
                  <a:close/>
                </a:path>
              </a:pathLst>
            </a:custGeom>
            <a:solidFill>
              <a:srgbClr val="E2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1">
              <a:extLst>
                <a:ext uri="{FF2B5EF4-FFF2-40B4-BE49-F238E27FC236}">
                  <a16:creationId xmlns:a16="http://schemas.microsoft.com/office/drawing/2014/main" id="{5C6A8EEA-2949-D076-5854-ED3047CCC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3188" y="4935538"/>
              <a:ext cx="234950" cy="173037"/>
            </a:xfrm>
            <a:custGeom>
              <a:avLst/>
              <a:gdLst>
                <a:gd name="T0" fmla="*/ 0 w 48"/>
                <a:gd name="T1" fmla="*/ 3 h 35"/>
                <a:gd name="T2" fmla="*/ 48 w 48"/>
                <a:gd name="T3" fmla="*/ 0 h 35"/>
                <a:gd name="T4" fmla="*/ 26 w 48"/>
                <a:gd name="T5" fmla="*/ 35 h 35"/>
                <a:gd name="T6" fmla="*/ 0 w 48"/>
                <a:gd name="T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5">
                  <a:moveTo>
                    <a:pt x="0" y="3"/>
                  </a:moveTo>
                  <a:cubicBezTo>
                    <a:pt x="16" y="2"/>
                    <a:pt x="32" y="1"/>
                    <a:pt x="48" y="0"/>
                  </a:cubicBezTo>
                  <a:cubicBezTo>
                    <a:pt x="42" y="13"/>
                    <a:pt x="29" y="20"/>
                    <a:pt x="26" y="35"/>
                  </a:cubicBezTo>
                  <a:cubicBezTo>
                    <a:pt x="14" y="26"/>
                    <a:pt x="7" y="14"/>
                    <a:pt x="0" y="3"/>
                  </a:cubicBezTo>
                  <a:close/>
                </a:path>
              </a:pathLst>
            </a:custGeom>
            <a:solidFill>
              <a:srgbClr val="E3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2">
              <a:extLst>
                <a:ext uri="{FF2B5EF4-FFF2-40B4-BE49-F238E27FC236}">
                  <a16:creationId xmlns:a16="http://schemas.microsoft.com/office/drawing/2014/main" id="{2F86054D-7570-2514-7BA0-58C513A93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363" y="4935538"/>
              <a:ext cx="230188" cy="212725"/>
            </a:xfrm>
            <a:custGeom>
              <a:avLst/>
              <a:gdLst>
                <a:gd name="T0" fmla="*/ 0 w 47"/>
                <a:gd name="T1" fmla="*/ 0 h 43"/>
                <a:gd name="T2" fmla="*/ 47 w 47"/>
                <a:gd name="T3" fmla="*/ 4 h 43"/>
                <a:gd name="T4" fmla="*/ 20 w 47"/>
                <a:gd name="T5" fmla="*/ 43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0"/>
                  </a:moveTo>
                  <a:cubicBezTo>
                    <a:pt x="16" y="1"/>
                    <a:pt x="32" y="3"/>
                    <a:pt x="47" y="4"/>
                  </a:cubicBezTo>
                  <a:cubicBezTo>
                    <a:pt x="40" y="17"/>
                    <a:pt x="25" y="23"/>
                    <a:pt x="20" y="43"/>
                  </a:cubicBezTo>
                  <a:cubicBezTo>
                    <a:pt x="16" y="24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1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3">
              <a:extLst>
                <a:ext uri="{FF2B5EF4-FFF2-40B4-BE49-F238E27FC236}">
                  <a16:creationId xmlns:a16="http://schemas.microsoft.com/office/drawing/2014/main" id="{D950FF1F-F96F-741A-C55F-9097BF7B4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938" y="4916488"/>
              <a:ext cx="220663" cy="203200"/>
            </a:xfrm>
            <a:custGeom>
              <a:avLst/>
              <a:gdLst>
                <a:gd name="T0" fmla="*/ 0 w 45"/>
                <a:gd name="T1" fmla="*/ 8 h 41"/>
                <a:gd name="T2" fmla="*/ 45 w 45"/>
                <a:gd name="T3" fmla="*/ 0 h 41"/>
                <a:gd name="T4" fmla="*/ 32 w 45"/>
                <a:gd name="T5" fmla="*/ 41 h 41"/>
                <a:gd name="T6" fmla="*/ 0 w 45"/>
                <a:gd name="T7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5" y="5"/>
                    <a:pt x="30" y="3"/>
                    <a:pt x="45" y="0"/>
                  </a:cubicBezTo>
                  <a:cubicBezTo>
                    <a:pt x="42" y="14"/>
                    <a:pt x="31" y="25"/>
                    <a:pt x="32" y="41"/>
                  </a:cubicBezTo>
                  <a:cubicBezTo>
                    <a:pt x="26" y="25"/>
                    <a:pt x="7" y="22"/>
                    <a:pt x="0" y="8"/>
                  </a:cubicBezTo>
                  <a:close/>
                </a:path>
              </a:pathLst>
            </a:custGeom>
            <a:solidFill>
              <a:srgbClr val="E2B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4">
              <a:extLst>
                <a:ext uri="{FF2B5EF4-FFF2-40B4-BE49-F238E27FC236}">
                  <a16:creationId xmlns:a16="http://schemas.microsoft.com/office/drawing/2014/main" id="{FBA450D7-13B9-473B-774E-4743B181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2938" y="4895850"/>
              <a:ext cx="234950" cy="207962"/>
            </a:xfrm>
            <a:custGeom>
              <a:avLst/>
              <a:gdLst>
                <a:gd name="T0" fmla="*/ 0 w 48"/>
                <a:gd name="T1" fmla="*/ 11 h 42"/>
                <a:gd name="T2" fmla="*/ 48 w 48"/>
                <a:gd name="T3" fmla="*/ 0 h 42"/>
                <a:gd name="T4" fmla="*/ 39 w 48"/>
                <a:gd name="T5" fmla="*/ 33 h 42"/>
                <a:gd name="T6" fmla="*/ 29 w 48"/>
                <a:gd name="T7" fmla="*/ 35 h 42"/>
                <a:gd name="T8" fmla="*/ 0 w 48"/>
                <a:gd name="T9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2">
                  <a:moveTo>
                    <a:pt x="0" y="11"/>
                  </a:moveTo>
                  <a:cubicBezTo>
                    <a:pt x="17" y="12"/>
                    <a:pt x="32" y="3"/>
                    <a:pt x="48" y="0"/>
                  </a:cubicBezTo>
                  <a:cubicBezTo>
                    <a:pt x="48" y="12"/>
                    <a:pt x="39" y="21"/>
                    <a:pt x="39" y="33"/>
                  </a:cubicBezTo>
                  <a:cubicBezTo>
                    <a:pt x="38" y="42"/>
                    <a:pt x="32" y="36"/>
                    <a:pt x="29" y="35"/>
                  </a:cubicBezTo>
                  <a:cubicBezTo>
                    <a:pt x="19" y="27"/>
                    <a:pt x="10" y="19"/>
                    <a:pt x="0" y="11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5">
              <a:extLst>
                <a:ext uri="{FF2B5EF4-FFF2-40B4-BE49-F238E27FC236}">
                  <a16:creationId xmlns:a16="http://schemas.microsoft.com/office/drawing/2014/main" id="{95490967-7B2D-C5DC-9A4D-DB501D644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300" y="4895850"/>
              <a:ext cx="228600" cy="193675"/>
            </a:xfrm>
            <a:custGeom>
              <a:avLst/>
              <a:gdLst>
                <a:gd name="T0" fmla="*/ 0 w 47"/>
                <a:gd name="T1" fmla="*/ 12 h 39"/>
                <a:gd name="T2" fmla="*/ 47 w 47"/>
                <a:gd name="T3" fmla="*/ 0 h 39"/>
                <a:gd name="T4" fmla="*/ 32 w 47"/>
                <a:gd name="T5" fmla="*/ 39 h 39"/>
                <a:gd name="T6" fmla="*/ 0 w 47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9">
                  <a:moveTo>
                    <a:pt x="0" y="12"/>
                  </a:moveTo>
                  <a:cubicBezTo>
                    <a:pt x="15" y="8"/>
                    <a:pt x="31" y="4"/>
                    <a:pt x="47" y="0"/>
                  </a:cubicBezTo>
                  <a:cubicBezTo>
                    <a:pt x="44" y="14"/>
                    <a:pt x="38" y="25"/>
                    <a:pt x="32" y="39"/>
                  </a:cubicBezTo>
                  <a:cubicBezTo>
                    <a:pt x="20" y="29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E1B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6">
              <a:extLst>
                <a:ext uri="{FF2B5EF4-FFF2-40B4-BE49-F238E27FC236}">
                  <a16:creationId xmlns:a16="http://schemas.microsoft.com/office/drawing/2014/main" id="{61C9DE41-86FA-844C-6375-8FF2DB8C1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4963" y="4906963"/>
              <a:ext cx="234950" cy="192087"/>
            </a:xfrm>
            <a:custGeom>
              <a:avLst/>
              <a:gdLst>
                <a:gd name="T0" fmla="*/ 0 w 48"/>
                <a:gd name="T1" fmla="*/ 0 h 39"/>
                <a:gd name="T2" fmla="*/ 48 w 48"/>
                <a:gd name="T3" fmla="*/ 10 h 39"/>
                <a:gd name="T4" fmla="*/ 15 w 48"/>
                <a:gd name="T5" fmla="*/ 39 h 39"/>
                <a:gd name="T6" fmla="*/ 0 w 48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9">
                  <a:moveTo>
                    <a:pt x="0" y="0"/>
                  </a:moveTo>
                  <a:cubicBezTo>
                    <a:pt x="16" y="3"/>
                    <a:pt x="32" y="7"/>
                    <a:pt x="48" y="10"/>
                  </a:cubicBezTo>
                  <a:cubicBezTo>
                    <a:pt x="37" y="19"/>
                    <a:pt x="27" y="28"/>
                    <a:pt x="15" y="39"/>
                  </a:cubicBezTo>
                  <a:cubicBezTo>
                    <a:pt x="10" y="25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7">
              <a:extLst>
                <a:ext uri="{FF2B5EF4-FFF2-40B4-BE49-F238E27FC236}">
                  <a16:creationId xmlns:a16="http://schemas.microsoft.com/office/drawing/2014/main" id="{DF5B62C4-E351-1822-4DA2-B1998A5F0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513" y="4911725"/>
              <a:ext cx="214313" cy="212725"/>
            </a:xfrm>
            <a:custGeom>
              <a:avLst/>
              <a:gdLst>
                <a:gd name="T0" fmla="*/ 0 w 44"/>
                <a:gd name="T1" fmla="*/ 0 h 43"/>
                <a:gd name="T2" fmla="*/ 44 w 44"/>
                <a:gd name="T3" fmla="*/ 10 h 43"/>
                <a:gd name="T4" fmla="*/ 19 w 44"/>
                <a:gd name="T5" fmla="*/ 43 h 43"/>
                <a:gd name="T6" fmla="*/ 0 w 4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3">
                  <a:moveTo>
                    <a:pt x="0" y="0"/>
                  </a:moveTo>
                  <a:cubicBezTo>
                    <a:pt x="15" y="0"/>
                    <a:pt x="29" y="6"/>
                    <a:pt x="44" y="10"/>
                  </a:cubicBezTo>
                  <a:cubicBezTo>
                    <a:pt x="37" y="21"/>
                    <a:pt x="19" y="22"/>
                    <a:pt x="19" y="43"/>
                  </a:cubicBezTo>
                  <a:cubicBezTo>
                    <a:pt x="9" y="2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8">
              <a:extLst>
                <a:ext uri="{FF2B5EF4-FFF2-40B4-BE49-F238E27FC236}">
                  <a16:creationId xmlns:a16="http://schemas.microsoft.com/office/drawing/2014/main" id="{CA9AFDF9-C82B-3299-6936-2DAD4F95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2925" y="4911725"/>
              <a:ext cx="234950" cy="196850"/>
            </a:xfrm>
            <a:custGeom>
              <a:avLst/>
              <a:gdLst>
                <a:gd name="T0" fmla="*/ 0 w 48"/>
                <a:gd name="T1" fmla="*/ 0 h 40"/>
                <a:gd name="T2" fmla="*/ 48 w 48"/>
                <a:gd name="T3" fmla="*/ 8 h 40"/>
                <a:gd name="T4" fmla="*/ 14 w 48"/>
                <a:gd name="T5" fmla="*/ 40 h 40"/>
                <a:gd name="T6" fmla="*/ 0 w 4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7" y="0"/>
                    <a:pt x="31" y="10"/>
                    <a:pt x="48" y="8"/>
                  </a:cubicBezTo>
                  <a:cubicBezTo>
                    <a:pt x="37" y="18"/>
                    <a:pt x="27" y="27"/>
                    <a:pt x="14" y="40"/>
                  </a:cubicBezTo>
                  <a:cubicBezTo>
                    <a:pt x="12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9">
              <a:extLst>
                <a:ext uri="{FF2B5EF4-FFF2-40B4-BE49-F238E27FC236}">
                  <a16:creationId xmlns:a16="http://schemas.microsoft.com/office/drawing/2014/main" id="{8477C2BF-CACD-F535-F7B6-ECA70A862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4930775"/>
              <a:ext cx="234950" cy="207962"/>
            </a:xfrm>
            <a:custGeom>
              <a:avLst/>
              <a:gdLst>
                <a:gd name="T0" fmla="*/ 0 w 48"/>
                <a:gd name="T1" fmla="*/ 5 h 42"/>
                <a:gd name="T2" fmla="*/ 48 w 48"/>
                <a:gd name="T3" fmla="*/ 0 h 42"/>
                <a:gd name="T4" fmla="*/ 0 w 48"/>
                <a:gd name="T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2">
                  <a:moveTo>
                    <a:pt x="0" y="5"/>
                  </a:moveTo>
                  <a:cubicBezTo>
                    <a:pt x="16" y="3"/>
                    <a:pt x="32" y="2"/>
                    <a:pt x="48" y="0"/>
                  </a:cubicBezTo>
                  <a:cubicBezTo>
                    <a:pt x="25" y="40"/>
                    <a:pt x="34" y="42"/>
                    <a:pt x="0" y="5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0">
              <a:extLst>
                <a:ext uri="{FF2B5EF4-FFF2-40B4-BE49-F238E27FC236}">
                  <a16:creationId xmlns:a16="http://schemas.microsoft.com/office/drawing/2014/main" id="{41D6C367-91DC-EEDB-C22D-292CFB595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1163" y="4902200"/>
              <a:ext cx="220663" cy="187325"/>
            </a:xfrm>
            <a:custGeom>
              <a:avLst/>
              <a:gdLst>
                <a:gd name="T0" fmla="*/ 0 w 45"/>
                <a:gd name="T1" fmla="*/ 3 h 38"/>
                <a:gd name="T2" fmla="*/ 45 w 45"/>
                <a:gd name="T3" fmla="*/ 11 h 38"/>
                <a:gd name="T4" fmla="*/ 9 w 45"/>
                <a:gd name="T5" fmla="*/ 38 h 38"/>
                <a:gd name="T6" fmla="*/ 0 w 45"/>
                <a:gd name="T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8">
                  <a:moveTo>
                    <a:pt x="0" y="3"/>
                  </a:moveTo>
                  <a:cubicBezTo>
                    <a:pt x="16" y="0"/>
                    <a:pt x="29" y="11"/>
                    <a:pt x="45" y="11"/>
                  </a:cubicBezTo>
                  <a:cubicBezTo>
                    <a:pt x="34" y="21"/>
                    <a:pt x="24" y="31"/>
                    <a:pt x="9" y="38"/>
                  </a:cubicBezTo>
                  <a:cubicBezTo>
                    <a:pt x="10" y="24"/>
                    <a:pt x="1" y="15"/>
                    <a:pt x="0" y="3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1">
              <a:extLst>
                <a:ext uri="{FF2B5EF4-FFF2-40B4-BE49-F238E27FC236}">
                  <a16:creationId xmlns:a16="http://schemas.microsoft.com/office/drawing/2014/main" id="{AEE77DAE-FC51-678E-1C48-94F9DDCCA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9813" y="4926013"/>
              <a:ext cx="215900" cy="198437"/>
            </a:xfrm>
            <a:custGeom>
              <a:avLst/>
              <a:gdLst>
                <a:gd name="T0" fmla="*/ 0 w 44"/>
                <a:gd name="T1" fmla="*/ 6 h 40"/>
                <a:gd name="T2" fmla="*/ 44 w 44"/>
                <a:gd name="T3" fmla="*/ 2 h 40"/>
                <a:gd name="T4" fmla="*/ 0 w 44"/>
                <a:gd name="T5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0">
                  <a:moveTo>
                    <a:pt x="0" y="6"/>
                  </a:moveTo>
                  <a:cubicBezTo>
                    <a:pt x="15" y="5"/>
                    <a:pt x="29" y="0"/>
                    <a:pt x="44" y="2"/>
                  </a:cubicBezTo>
                  <a:cubicBezTo>
                    <a:pt x="30" y="40"/>
                    <a:pt x="28" y="40"/>
                    <a:pt x="0" y="6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2">
              <a:extLst>
                <a:ext uri="{FF2B5EF4-FFF2-40B4-BE49-F238E27FC236}">
                  <a16:creationId xmlns:a16="http://schemas.microsoft.com/office/drawing/2014/main" id="{2C45D864-F7A2-7958-6636-269191B4A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4250" y="4940300"/>
              <a:ext cx="215900" cy="203200"/>
            </a:xfrm>
            <a:custGeom>
              <a:avLst/>
              <a:gdLst>
                <a:gd name="T0" fmla="*/ 0 w 44"/>
                <a:gd name="T1" fmla="*/ 2 h 41"/>
                <a:gd name="T2" fmla="*/ 44 w 44"/>
                <a:gd name="T3" fmla="*/ 2 h 41"/>
                <a:gd name="T4" fmla="*/ 26 w 44"/>
                <a:gd name="T5" fmla="*/ 32 h 41"/>
                <a:gd name="T6" fmla="*/ 16 w 44"/>
                <a:gd name="T7" fmla="*/ 30 h 41"/>
                <a:gd name="T8" fmla="*/ 0 w 44"/>
                <a:gd name="T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1">
                  <a:moveTo>
                    <a:pt x="0" y="2"/>
                  </a:moveTo>
                  <a:cubicBezTo>
                    <a:pt x="15" y="1"/>
                    <a:pt x="29" y="0"/>
                    <a:pt x="44" y="2"/>
                  </a:cubicBezTo>
                  <a:cubicBezTo>
                    <a:pt x="43" y="15"/>
                    <a:pt x="28" y="20"/>
                    <a:pt x="26" y="32"/>
                  </a:cubicBezTo>
                  <a:cubicBezTo>
                    <a:pt x="26" y="35"/>
                    <a:pt x="18" y="41"/>
                    <a:pt x="16" y="30"/>
                  </a:cubicBezTo>
                  <a:cubicBezTo>
                    <a:pt x="14" y="1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E3B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3">
              <a:extLst>
                <a:ext uri="{FF2B5EF4-FFF2-40B4-BE49-F238E27FC236}">
                  <a16:creationId xmlns:a16="http://schemas.microsoft.com/office/drawing/2014/main" id="{241CD399-49D5-81C6-EF03-128C86F2E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438" y="4951413"/>
              <a:ext cx="234950" cy="168275"/>
            </a:xfrm>
            <a:custGeom>
              <a:avLst/>
              <a:gdLst>
                <a:gd name="T0" fmla="*/ 0 w 48"/>
                <a:gd name="T1" fmla="*/ 1 h 34"/>
                <a:gd name="T2" fmla="*/ 48 w 48"/>
                <a:gd name="T3" fmla="*/ 0 h 34"/>
                <a:gd name="T4" fmla="*/ 24 w 48"/>
                <a:gd name="T5" fmla="*/ 34 h 34"/>
                <a:gd name="T6" fmla="*/ 0 w 48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4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  <a:cubicBezTo>
                    <a:pt x="40" y="11"/>
                    <a:pt x="33" y="21"/>
                    <a:pt x="24" y="34"/>
                  </a:cubicBezTo>
                  <a:cubicBezTo>
                    <a:pt x="16" y="22"/>
                    <a:pt x="8" y="12"/>
                    <a:pt x="0" y="1"/>
                  </a:cubicBezTo>
                  <a:close/>
                </a:path>
              </a:pathLst>
            </a:custGeom>
            <a:solidFill>
              <a:srgbClr val="E2B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4">
              <a:extLst>
                <a:ext uri="{FF2B5EF4-FFF2-40B4-BE49-F238E27FC236}">
                  <a16:creationId xmlns:a16="http://schemas.microsoft.com/office/drawing/2014/main" id="{F34FD1E7-A068-BBB3-D4A3-2210B720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025" y="4906963"/>
              <a:ext cx="215900" cy="187325"/>
            </a:xfrm>
            <a:custGeom>
              <a:avLst/>
              <a:gdLst>
                <a:gd name="T0" fmla="*/ 0 w 44"/>
                <a:gd name="T1" fmla="*/ 2 h 38"/>
                <a:gd name="T2" fmla="*/ 44 w 44"/>
                <a:gd name="T3" fmla="*/ 10 h 38"/>
                <a:gd name="T4" fmla="*/ 36 w 44"/>
                <a:gd name="T5" fmla="*/ 18 h 38"/>
                <a:gd name="T6" fmla="*/ 0 w 44"/>
                <a:gd name="T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8">
                  <a:moveTo>
                    <a:pt x="0" y="2"/>
                  </a:moveTo>
                  <a:cubicBezTo>
                    <a:pt x="15" y="0"/>
                    <a:pt x="29" y="10"/>
                    <a:pt x="44" y="10"/>
                  </a:cubicBezTo>
                  <a:cubicBezTo>
                    <a:pt x="41" y="12"/>
                    <a:pt x="39" y="15"/>
                    <a:pt x="36" y="18"/>
                  </a:cubicBezTo>
                  <a:cubicBezTo>
                    <a:pt x="8" y="38"/>
                    <a:pt x="8" y="38"/>
                    <a:pt x="0" y="2"/>
                  </a:cubicBezTo>
                  <a:close/>
                </a:path>
              </a:pathLst>
            </a:custGeom>
            <a:solidFill>
              <a:srgbClr val="E1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5">
              <a:extLst>
                <a:ext uri="{FF2B5EF4-FFF2-40B4-BE49-F238E27FC236}">
                  <a16:creationId xmlns:a16="http://schemas.microsoft.com/office/drawing/2014/main" id="{67C128CD-A2DF-C9F1-2C21-7E4FF9F6E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6613" y="4921250"/>
              <a:ext cx="220663" cy="192087"/>
            </a:xfrm>
            <a:custGeom>
              <a:avLst/>
              <a:gdLst>
                <a:gd name="T0" fmla="*/ 0 w 45"/>
                <a:gd name="T1" fmla="*/ 3 h 39"/>
                <a:gd name="T2" fmla="*/ 45 w 45"/>
                <a:gd name="T3" fmla="*/ 7 h 39"/>
                <a:gd name="T4" fmla="*/ 43 w 45"/>
                <a:gd name="T5" fmla="*/ 11 h 39"/>
                <a:gd name="T6" fmla="*/ 0 w 45"/>
                <a:gd name="T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9">
                  <a:moveTo>
                    <a:pt x="0" y="3"/>
                  </a:moveTo>
                  <a:cubicBezTo>
                    <a:pt x="15" y="0"/>
                    <a:pt x="30" y="7"/>
                    <a:pt x="45" y="7"/>
                  </a:cubicBezTo>
                  <a:cubicBezTo>
                    <a:pt x="44" y="8"/>
                    <a:pt x="44" y="10"/>
                    <a:pt x="43" y="11"/>
                  </a:cubicBezTo>
                  <a:cubicBezTo>
                    <a:pt x="18" y="39"/>
                    <a:pt x="16" y="39"/>
                    <a:pt x="0" y="3"/>
                  </a:cubicBezTo>
                  <a:close/>
                </a:path>
              </a:pathLst>
            </a:custGeom>
            <a:solidFill>
              <a:srgbClr val="E0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490" name="Google Shape;490;p41"/>
          <p:cNvSpPr txBox="1">
            <a:spLocks noGrp="1"/>
          </p:cNvSpPr>
          <p:nvPr>
            <p:ph type="title"/>
          </p:nvPr>
        </p:nvSpPr>
        <p:spPr>
          <a:xfrm>
            <a:off x="2726272" y="2919820"/>
            <a:ext cx="3480900" cy="957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 dirty="0">
                <a:solidFill>
                  <a:srgbClr val="A966A6"/>
                </a:solidFill>
              </a:rPr>
              <a:t>Introduction</a:t>
            </a:r>
            <a:endParaRPr sz="4000" dirty="0">
              <a:solidFill>
                <a:srgbClr val="A966A6"/>
              </a:solidFill>
            </a:endParaRPr>
          </a:p>
        </p:txBody>
      </p:sp>
      <p:sp>
        <p:nvSpPr>
          <p:cNvPr id="491" name="Google Shape;491;p41"/>
          <p:cNvSpPr txBox="1">
            <a:spLocks noGrp="1"/>
          </p:cNvSpPr>
          <p:nvPr>
            <p:ph type="subTitle" idx="1"/>
          </p:nvPr>
        </p:nvSpPr>
        <p:spPr>
          <a:xfrm>
            <a:off x="2723546" y="3541248"/>
            <a:ext cx="3480900" cy="119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dirty="0"/>
              <a:t>Venus has a beautiful name and is the second planet from the Sun. It’s even hotter than Mercury</a:t>
            </a:r>
            <a:endParaRPr sz="1800" dirty="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sz="1800" dirty="0"/>
          </a:p>
        </p:txBody>
      </p:sp>
      <p:grpSp>
        <p:nvGrpSpPr>
          <p:cNvPr id="6" name="Grupo 5">
            <a:extLst>
              <a:ext uri="{FF2B5EF4-FFF2-40B4-BE49-F238E27FC236}">
                <a16:creationId xmlns:a16="http://schemas.microsoft.com/office/drawing/2014/main" id="{71540A61-2BB6-45FB-9E94-6EAAA03BDB1D}"/>
              </a:ext>
            </a:extLst>
          </p:cNvPr>
          <p:cNvGrpSpPr/>
          <p:nvPr/>
        </p:nvGrpSpPr>
        <p:grpSpPr>
          <a:xfrm rot="16200000">
            <a:off x="6320025" y="2319525"/>
            <a:ext cx="5143500" cy="504450"/>
            <a:chOff x="0" y="4305166"/>
            <a:chExt cx="10242444" cy="846911"/>
          </a:xfrm>
        </p:grpSpPr>
        <p:pic>
          <p:nvPicPr>
            <p:cNvPr id="7" name="Imagen 6">
              <a:extLst>
                <a:ext uri="{FF2B5EF4-FFF2-40B4-BE49-F238E27FC236}">
                  <a16:creationId xmlns:a16="http://schemas.microsoft.com/office/drawing/2014/main" id="{86F37D06-CE05-4238-9F1E-0C983AEFF8F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0" y="4305166"/>
              <a:ext cx="5044776" cy="841662"/>
            </a:xfrm>
            <a:prstGeom prst="rect">
              <a:avLst/>
            </a:prstGeom>
          </p:spPr>
        </p:pic>
        <p:pic>
          <p:nvPicPr>
            <p:cNvPr id="8" name="Imagen 7">
              <a:extLst>
                <a:ext uri="{FF2B5EF4-FFF2-40B4-BE49-F238E27FC236}">
                  <a16:creationId xmlns:a16="http://schemas.microsoft.com/office/drawing/2014/main" id="{2C152B19-10C9-48B5-95A9-775C5A1A5D8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5197668" y="4310415"/>
              <a:ext cx="5044776" cy="841662"/>
            </a:xfrm>
            <a:prstGeom prst="rect">
              <a:avLst/>
            </a:prstGeom>
          </p:spPr>
        </p:pic>
      </p:grpSp>
      <p:grpSp>
        <p:nvGrpSpPr>
          <p:cNvPr id="9" name="Grupo 8">
            <a:extLst>
              <a:ext uri="{FF2B5EF4-FFF2-40B4-BE49-F238E27FC236}">
                <a16:creationId xmlns:a16="http://schemas.microsoft.com/office/drawing/2014/main" id="{3482969C-D29A-4185-A81E-CFB8B69FA491}"/>
              </a:ext>
            </a:extLst>
          </p:cNvPr>
          <p:cNvGrpSpPr/>
          <p:nvPr/>
        </p:nvGrpSpPr>
        <p:grpSpPr>
          <a:xfrm rot="5400000">
            <a:off x="-2319525" y="2319525"/>
            <a:ext cx="5143500" cy="504450"/>
            <a:chOff x="0" y="4305166"/>
            <a:chExt cx="10242444" cy="846911"/>
          </a:xfrm>
        </p:grpSpPr>
        <p:pic>
          <p:nvPicPr>
            <p:cNvPr id="10" name="Imagen 9">
              <a:extLst>
                <a:ext uri="{FF2B5EF4-FFF2-40B4-BE49-F238E27FC236}">
                  <a16:creationId xmlns:a16="http://schemas.microsoft.com/office/drawing/2014/main" id="{BF9E79AC-EC19-4376-A87A-678D49AA977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0" y="4305166"/>
              <a:ext cx="5044776" cy="841662"/>
            </a:xfrm>
            <a:prstGeom prst="rect">
              <a:avLst/>
            </a:prstGeom>
          </p:spPr>
        </p:pic>
        <p:pic>
          <p:nvPicPr>
            <p:cNvPr id="11" name="Imagen 10">
              <a:extLst>
                <a:ext uri="{FF2B5EF4-FFF2-40B4-BE49-F238E27FC236}">
                  <a16:creationId xmlns:a16="http://schemas.microsoft.com/office/drawing/2014/main" id="{F76E3C70-7E2C-4894-8996-500BA6E4D54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83636"/>
            <a:stretch/>
          </p:blipFill>
          <p:spPr>
            <a:xfrm>
              <a:off x="5197668" y="4310415"/>
              <a:ext cx="5044776" cy="841662"/>
            </a:xfrm>
            <a:prstGeom prst="rect">
              <a:avLst/>
            </a:prstGeom>
          </p:spPr>
        </p:pic>
      </p:grpSp>
      <p:grpSp>
        <p:nvGrpSpPr>
          <p:cNvPr id="22" name="Grupo 21">
            <a:extLst>
              <a:ext uri="{FF2B5EF4-FFF2-40B4-BE49-F238E27FC236}">
                <a16:creationId xmlns:a16="http://schemas.microsoft.com/office/drawing/2014/main" id="{7DFAFFC6-585A-A700-5C43-288024B454A8}"/>
              </a:ext>
            </a:extLst>
          </p:cNvPr>
          <p:cNvGrpSpPr/>
          <p:nvPr/>
        </p:nvGrpSpPr>
        <p:grpSpPr>
          <a:xfrm>
            <a:off x="3362325" y="407988"/>
            <a:ext cx="2209800" cy="2312987"/>
            <a:chOff x="3362325" y="407988"/>
            <a:chExt cx="2209800" cy="2312987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24817C82-5ACB-A142-1A62-F64DB578E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300" y="617538"/>
              <a:ext cx="1139825" cy="1600200"/>
            </a:xfrm>
            <a:custGeom>
              <a:avLst/>
              <a:gdLst>
                <a:gd name="T0" fmla="*/ 101 w 414"/>
                <a:gd name="T1" fmla="*/ 1 h 582"/>
                <a:gd name="T2" fmla="*/ 113 w 414"/>
                <a:gd name="T3" fmla="*/ 17 h 582"/>
                <a:gd name="T4" fmla="*/ 165 w 414"/>
                <a:gd name="T5" fmla="*/ 95 h 582"/>
                <a:gd name="T6" fmla="*/ 229 w 414"/>
                <a:gd name="T7" fmla="*/ 199 h 582"/>
                <a:gd name="T8" fmla="*/ 285 w 414"/>
                <a:gd name="T9" fmla="*/ 293 h 582"/>
                <a:gd name="T10" fmla="*/ 327 w 414"/>
                <a:gd name="T11" fmla="*/ 365 h 582"/>
                <a:gd name="T12" fmla="*/ 380 w 414"/>
                <a:gd name="T13" fmla="*/ 457 h 582"/>
                <a:gd name="T14" fmla="*/ 410 w 414"/>
                <a:gd name="T15" fmla="*/ 507 h 582"/>
                <a:gd name="T16" fmla="*/ 412 w 414"/>
                <a:gd name="T17" fmla="*/ 512 h 582"/>
                <a:gd name="T18" fmla="*/ 409 w 414"/>
                <a:gd name="T19" fmla="*/ 523 h 582"/>
                <a:gd name="T20" fmla="*/ 367 w 414"/>
                <a:gd name="T21" fmla="*/ 552 h 582"/>
                <a:gd name="T22" fmla="*/ 331 w 414"/>
                <a:gd name="T23" fmla="*/ 577 h 582"/>
                <a:gd name="T24" fmla="*/ 310 w 414"/>
                <a:gd name="T25" fmla="*/ 573 h 582"/>
                <a:gd name="T26" fmla="*/ 296 w 414"/>
                <a:gd name="T27" fmla="*/ 552 h 582"/>
                <a:gd name="T28" fmla="*/ 262 w 414"/>
                <a:gd name="T29" fmla="*/ 502 h 582"/>
                <a:gd name="T30" fmla="*/ 188 w 414"/>
                <a:gd name="T31" fmla="*/ 392 h 582"/>
                <a:gd name="T32" fmla="*/ 142 w 414"/>
                <a:gd name="T33" fmla="*/ 319 h 582"/>
                <a:gd name="T34" fmla="*/ 92 w 414"/>
                <a:gd name="T35" fmla="*/ 236 h 582"/>
                <a:gd name="T36" fmla="*/ 47 w 414"/>
                <a:gd name="T37" fmla="*/ 164 h 582"/>
                <a:gd name="T38" fmla="*/ 18 w 414"/>
                <a:gd name="T39" fmla="*/ 116 h 582"/>
                <a:gd name="T40" fmla="*/ 2 w 414"/>
                <a:gd name="T41" fmla="*/ 89 h 582"/>
                <a:gd name="T42" fmla="*/ 1 w 414"/>
                <a:gd name="T43" fmla="*/ 79 h 582"/>
                <a:gd name="T44" fmla="*/ 9 w 414"/>
                <a:gd name="T45" fmla="*/ 72 h 582"/>
                <a:gd name="T46" fmla="*/ 37 w 414"/>
                <a:gd name="T47" fmla="*/ 51 h 582"/>
                <a:gd name="T48" fmla="*/ 56 w 414"/>
                <a:gd name="T49" fmla="*/ 36 h 582"/>
                <a:gd name="T50" fmla="*/ 74 w 414"/>
                <a:gd name="T51" fmla="*/ 22 h 582"/>
                <a:gd name="T52" fmla="*/ 95 w 414"/>
                <a:gd name="T53" fmla="*/ 3 h 582"/>
                <a:gd name="T54" fmla="*/ 101 w 414"/>
                <a:gd name="T55" fmla="*/ 1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582">
                  <a:moveTo>
                    <a:pt x="101" y="1"/>
                  </a:moveTo>
                  <a:cubicBezTo>
                    <a:pt x="106" y="6"/>
                    <a:pt x="110" y="12"/>
                    <a:pt x="113" y="17"/>
                  </a:cubicBezTo>
                  <a:cubicBezTo>
                    <a:pt x="131" y="43"/>
                    <a:pt x="148" y="69"/>
                    <a:pt x="165" y="95"/>
                  </a:cubicBezTo>
                  <a:cubicBezTo>
                    <a:pt x="187" y="129"/>
                    <a:pt x="208" y="164"/>
                    <a:pt x="229" y="199"/>
                  </a:cubicBezTo>
                  <a:cubicBezTo>
                    <a:pt x="248" y="230"/>
                    <a:pt x="267" y="262"/>
                    <a:pt x="285" y="293"/>
                  </a:cubicBezTo>
                  <a:cubicBezTo>
                    <a:pt x="300" y="317"/>
                    <a:pt x="313" y="341"/>
                    <a:pt x="327" y="365"/>
                  </a:cubicBezTo>
                  <a:cubicBezTo>
                    <a:pt x="345" y="395"/>
                    <a:pt x="363" y="426"/>
                    <a:pt x="380" y="457"/>
                  </a:cubicBezTo>
                  <a:cubicBezTo>
                    <a:pt x="389" y="474"/>
                    <a:pt x="400" y="490"/>
                    <a:pt x="410" y="507"/>
                  </a:cubicBezTo>
                  <a:cubicBezTo>
                    <a:pt x="410" y="508"/>
                    <a:pt x="411" y="510"/>
                    <a:pt x="412" y="512"/>
                  </a:cubicBezTo>
                  <a:cubicBezTo>
                    <a:pt x="414" y="516"/>
                    <a:pt x="413" y="520"/>
                    <a:pt x="409" y="523"/>
                  </a:cubicBezTo>
                  <a:cubicBezTo>
                    <a:pt x="394" y="532"/>
                    <a:pt x="381" y="542"/>
                    <a:pt x="367" y="552"/>
                  </a:cubicBezTo>
                  <a:cubicBezTo>
                    <a:pt x="355" y="561"/>
                    <a:pt x="344" y="570"/>
                    <a:pt x="331" y="577"/>
                  </a:cubicBezTo>
                  <a:cubicBezTo>
                    <a:pt x="323" y="582"/>
                    <a:pt x="316" y="581"/>
                    <a:pt x="310" y="573"/>
                  </a:cubicBezTo>
                  <a:cubicBezTo>
                    <a:pt x="305" y="567"/>
                    <a:pt x="300" y="559"/>
                    <a:pt x="296" y="552"/>
                  </a:cubicBezTo>
                  <a:cubicBezTo>
                    <a:pt x="284" y="535"/>
                    <a:pt x="273" y="519"/>
                    <a:pt x="262" y="502"/>
                  </a:cubicBezTo>
                  <a:cubicBezTo>
                    <a:pt x="237" y="465"/>
                    <a:pt x="211" y="430"/>
                    <a:pt x="188" y="392"/>
                  </a:cubicBezTo>
                  <a:cubicBezTo>
                    <a:pt x="173" y="368"/>
                    <a:pt x="157" y="344"/>
                    <a:pt x="142" y="319"/>
                  </a:cubicBezTo>
                  <a:cubicBezTo>
                    <a:pt x="125" y="292"/>
                    <a:pt x="109" y="264"/>
                    <a:pt x="92" y="236"/>
                  </a:cubicBezTo>
                  <a:cubicBezTo>
                    <a:pt x="77" y="212"/>
                    <a:pt x="62" y="188"/>
                    <a:pt x="47" y="164"/>
                  </a:cubicBezTo>
                  <a:cubicBezTo>
                    <a:pt x="37" y="148"/>
                    <a:pt x="28" y="132"/>
                    <a:pt x="18" y="116"/>
                  </a:cubicBezTo>
                  <a:cubicBezTo>
                    <a:pt x="12" y="107"/>
                    <a:pt x="6" y="99"/>
                    <a:pt x="2" y="89"/>
                  </a:cubicBezTo>
                  <a:cubicBezTo>
                    <a:pt x="1" y="86"/>
                    <a:pt x="0" y="83"/>
                    <a:pt x="1" y="79"/>
                  </a:cubicBezTo>
                  <a:cubicBezTo>
                    <a:pt x="3" y="76"/>
                    <a:pt x="6" y="73"/>
                    <a:pt x="9" y="72"/>
                  </a:cubicBezTo>
                  <a:cubicBezTo>
                    <a:pt x="20" y="66"/>
                    <a:pt x="28" y="59"/>
                    <a:pt x="37" y="51"/>
                  </a:cubicBezTo>
                  <a:cubicBezTo>
                    <a:pt x="43" y="46"/>
                    <a:pt x="50" y="42"/>
                    <a:pt x="56" y="36"/>
                  </a:cubicBezTo>
                  <a:cubicBezTo>
                    <a:pt x="62" y="32"/>
                    <a:pt x="68" y="27"/>
                    <a:pt x="74" y="22"/>
                  </a:cubicBezTo>
                  <a:cubicBezTo>
                    <a:pt x="81" y="16"/>
                    <a:pt x="88" y="10"/>
                    <a:pt x="95" y="3"/>
                  </a:cubicBezTo>
                  <a:cubicBezTo>
                    <a:pt x="97" y="1"/>
                    <a:pt x="99" y="0"/>
                    <a:pt x="101" y="1"/>
                  </a:cubicBezTo>
                  <a:close/>
                </a:path>
              </a:pathLst>
            </a:custGeom>
            <a:solidFill>
              <a:srgbClr val="F9C3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D4B21D56-EA55-7BA2-3082-99077F81B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3825" y="895350"/>
              <a:ext cx="1143000" cy="1601787"/>
            </a:xfrm>
            <a:custGeom>
              <a:avLst/>
              <a:gdLst>
                <a:gd name="T0" fmla="*/ 98 w 415"/>
                <a:gd name="T1" fmla="*/ 2 h 583"/>
                <a:gd name="T2" fmla="*/ 104 w 415"/>
                <a:gd name="T3" fmla="*/ 4 h 583"/>
                <a:gd name="T4" fmla="*/ 252 w 415"/>
                <a:gd name="T5" fmla="*/ 237 h 583"/>
                <a:gd name="T6" fmla="*/ 394 w 415"/>
                <a:gd name="T7" fmla="*/ 481 h 583"/>
                <a:gd name="T8" fmla="*/ 407 w 415"/>
                <a:gd name="T9" fmla="*/ 502 h 583"/>
                <a:gd name="T10" fmla="*/ 410 w 415"/>
                <a:gd name="T11" fmla="*/ 508 h 583"/>
                <a:gd name="T12" fmla="*/ 406 w 415"/>
                <a:gd name="T13" fmla="*/ 526 h 583"/>
                <a:gd name="T14" fmla="*/ 334 w 415"/>
                <a:gd name="T15" fmla="*/ 578 h 583"/>
                <a:gd name="T16" fmla="*/ 312 w 415"/>
                <a:gd name="T17" fmla="*/ 575 h 583"/>
                <a:gd name="T18" fmla="*/ 291 w 415"/>
                <a:gd name="T19" fmla="*/ 544 h 583"/>
                <a:gd name="T20" fmla="*/ 175 w 415"/>
                <a:gd name="T21" fmla="*/ 372 h 583"/>
                <a:gd name="T22" fmla="*/ 70 w 415"/>
                <a:gd name="T23" fmla="*/ 200 h 583"/>
                <a:gd name="T24" fmla="*/ 11 w 415"/>
                <a:gd name="T25" fmla="*/ 105 h 583"/>
                <a:gd name="T26" fmla="*/ 2 w 415"/>
                <a:gd name="T27" fmla="*/ 88 h 583"/>
                <a:gd name="T28" fmla="*/ 3 w 415"/>
                <a:gd name="T29" fmla="*/ 80 h 583"/>
                <a:gd name="T30" fmla="*/ 7 w 415"/>
                <a:gd name="T31" fmla="*/ 75 h 583"/>
                <a:gd name="T32" fmla="*/ 69 w 415"/>
                <a:gd name="T33" fmla="*/ 27 h 583"/>
                <a:gd name="T34" fmla="*/ 93 w 415"/>
                <a:gd name="T35" fmla="*/ 6 h 583"/>
                <a:gd name="T36" fmla="*/ 98 w 415"/>
                <a:gd name="T37" fmla="*/ 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5" h="583">
                  <a:moveTo>
                    <a:pt x="98" y="2"/>
                  </a:moveTo>
                  <a:cubicBezTo>
                    <a:pt x="101" y="0"/>
                    <a:pt x="103" y="2"/>
                    <a:pt x="104" y="4"/>
                  </a:cubicBezTo>
                  <a:cubicBezTo>
                    <a:pt x="156" y="80"/>
                    <a:pt x="205" y="158"/>
                    <a:pt x="252" y="237"/>
                  </a:cubicBezTo>
                  <a:cubicBezTo>
                    <a:pt x="300" y="318"/>
                    <a:pt x="348" y="399"/>
                    <a:pt x="394" y="481"/>
                  </a:cubicBezTo>
                  <a:cubicBezTo>
                    <a:pt x="398" y="488"/>
                    <a:pt x="403" y="495"/>
                    <a:pt x="407" y="502"/>
                  </a:cubicBezTo>
                  <a:cubicBezTo>
                    <a:pt x="408" y="504"/>
                    <a:pt x="409" y="506"/>
                    <a:pt x="410" y="508"/>
                  </a:cubicBezTo>
                  <a:cubicBezTo>
                    <a:pt x="415" y="519"/>
                    <a:pt x="415" y="519"/>
                    <a:pt x="406" y="526"/>
                  </a:cubicBezTo>
                  <a:cubicBezTo>
                    <a:pt x="382" y="543"/>
                    <a:pt x="358" y="561"/>
                    <a:pt x="334" y="578"/>
                  </a:cubicBezTo>
                  <a:cubicBezTo>
                    <a:pt x="325" y="583"/>
                    <a:pt x="319" y="583"/>
                    <a:pt x="312" y="575"/>
                  </a:cubicBezTo>
                  <a:cubicBezTo>
                    <a:pt x="303" y="566"/>
                    <a:pt x="298" y="555"/>
                    <a:pt x="291" y="544"/>
                  </a:cubicBezTo>
                  <a:cubicBezTo>
                    <a:pt x="252" y="487"/>
                    <a:pt x="211" y="431"/>
                    <a:pt x="175" y="372"/>
                  </a:cubicBezTo>
                  <a:cubicBezTo>
                    <a:pt x="140" y="315"/>
                    <a:pt x="105" y="257"/>
                    <a:pt x="70" y="200"/>
                  </a:cubicBezTo>
                  <a:cubicBezTo>
                    <a:pt x="50" y="168"/>
                    <a:pt x="31" y="136"/>
                    <a:pt x="11" y="105"/>
                  </a:cubicBezTo>
                  <a:cubicBezTo>
                    <a:pt x="7" y="100"/>
                    <a:pt x="4" y="94"/>
                    <a:pt x="2" y="88"/>
                  </a:cubicBezTo>
                  <a:cubicBezTo>
                    <a:pt x="1" y="85"/>
                    <a:pt x="0" y="82"/>
                    <a:pt x="3" y="80"/>
                  </a:cubicBezTo>
                  <a:cubicBezTo>
                    <a:pt x="4" y="78"/>
                    <a:pt x="5" y="76"/>
                    <a:pt x="7" y="75"/>
                  </a:cubicBezTo>
                  <a:cubicBezTo>
                    <a:pt x="28" y="60"/>
                    <a:pt x="49" y="44"/>
                    <a:pt x="69" y="27"/>
                  </a:cubicBezTo>
                  <a:cubicBezTo>
                    <a:pt x="77" y="21"/>
                    <a:pt x="85" y="14"/>
                    <a:pt x="93" y="6"/>
                  </a:cubicBezTo>
                  <a:cubicBezTo>
                    <a:pt x="94" y="5"/>
                    <a:pt x="96" y="3"/>
                    <a:pt x="98" y="2"/>
                  </a:cubicBezTo>
                  <a:close/>
                </a:path>
              </a:pathLst>
            </a:custGeom>
            <a:solidFill>
              <a:srgbClr val="1B6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F25532B4-3D3A-2817-B03A-A3AF88D9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44875" y="1117600"/>
              <a:ext cx="1141413" cy="1603375"/>
            </a:xfrm>
            <a:custGeom>
              <a:avLst/>
              <a:gdLst>
                <a:gd name="T0" fmla="*/ 99 w 415"/>
                <a:gd name="T1" fmla="*/ 1 h 583"/>
                <a:gd name="T2" fmla="*/ 103 w 415"/>
                <a:gd name="T3" fmla="*/ 4 h 583"/>
                <a:gd name="T4" fmla="*/ 171 w 415"/>
                <a:gd name="T5" fmla="*/ 106 h 583"/>
                <a:gd name="T6" fmla="*/ 256 w 415"/>
                <a:gd name="T7" fmla="*/ 246 h 583"/>
                <a:gd name="T8" fmla="*/ 323 w 415"/>
                <a:gd name="T9" fmla="*/ 360 h 583"/>
                <a:gd name="T10" fmla="*/ 390 w 415"/>
                <a:gd name="T11" fmla="*/ 476 h 583"/>
                <a:gd name="T12" fmla="*/ 407 w 415"/>
                <a:gd name="T13" fmla="*/ 504 h 583"/>
                <a:gd name="T14" fmla="*/ 402 w 415"/>
                <a:gd name="T15" fmla="*/ 528 h 583"/>
                <a:gd name="T16" fmla="*/ 333 w 415"/>
                <a:gd name="T17" fmla="*/ 577 h 583"/>
                <a:gd name="T18" fmla="*/ 311 w 415"/>
                <a:gd name="T19" fmla="*/ 575 h 583"/>
                <a:gd name="T20" fmla="*/ 304 w 415"/>
                <a:gd name="T21" fmla="*/ 566 h 583"/>
                <a:gd name="T22" fmla="*/ 214 w 415"/>
                <a:gd name="T23" fmla="*/ 433 h 583"/>
                <a:gd name="T24" fmla="*/ 122 w 415"/>
                <a:gd name="T25" fmla="*/ 287 h 583"/>
                <a:gd name="T26" fmla="*/ 49 w 415"/>
                <a:gd name="T27" fmla="*/ 167 h 583"/>
                <a:gd name="T28" fmla="*/ 9 w 415"/>
                <a:gd name="T29" fmla="*/ 105 h 583"/>
                <a:gd name="T30" fmla="*/ 0 w 415"/>
                <a:gd name="T31" fmla="*/ 84 h 583"/>
                <a:gd name="T32" fmla="*/ 1 w 415"/>
                <a:gd name="T33" fmla="*/ 81 h 583"/>
                <a:gd name="T34" fmla="*/ 9 w 415"/>
                <a:gd name="T35" fmla="*/ 73 h 583"/>
                <a:gd name="T36" fmla="*/ 77 w 415"/>
                <a:gd name="T37" fmla="*/ 20 h 583"/>
                <a:gd name="T38" fmla="*/ 91 w 415"/>
                <a:gd name="T39" fmla="*/ 7 h 583"/>
                <a:gd name="T40" fmla="*/ 99 w 415"/>
                <a:gd name="T41" fmla="*/ 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5" h="583">
                  <a:moveTo>
                    <a:pt x="99" y="1"/>
                  </a:moveTo>
                  <a:cubicBezTo>
                    <a:pt x="102" y="0"/>
                    <a:pt x="102" y="3"/>
                    <a:pt x="103" y="4"/>
                  </a:cubicBezTo>
                  <a:cubicBezTo>
                    <a:pt x="126" y="38"/>
                    <a:pt x="149" y="72"/>
                    <a:pt x="171" y="106"/>
                  </a:cubicBezTo>
                  <a:cubicBezTo>
                    <a:pt x="200" y="153"/>
                    <a:pt x="229" y="199"/>
                    <a:pt x="256" y="246"/>
                  </a:cubicBezTo>
                  <a:cubicBezTo>
                    <a:pt x="279" y="284"/>
                    <a:pt x="301" y="322"/>
                    <a:pt x="323" y="360"/>
                  </a:cubicBezTo>
                  <a:cubicBezTo>
                    <a:pt x="346" y="398"/>
                    <a:pt x="368" y="437"/>
                    <a:pt x="390" y="476"/>
                  </a:cubicBezTo>
                  <a:cubicBezTo>
                    <a:pt x="395" y="486"/>
                    <a:pt x="402" y="495"/>
                    <a:pt x="407" y="504"/>
                  </a:cubicBezTo>
                  <a:cubicBezTo>
                    <a:pt x="415" y="518"/>
                    <a:pt x="415" y="519"/>
                    <a:pt x="402" y="528"/>
                  </a:cubicBezTo>
                  <a:cubicBezTo>
                    <a:pt x="379" y="544"/>
                    <a:pt x="356" y="562"/>
                    <a:pt x="333" y="577"/>
                  </a:cubicBezTo>
                  <a:cubicBezTo>
                    <a:pt x="325" y="583"/>
                    <a:pt x="319" y="583"/>
                    <a:pt x="311" y="575"/>
                  </a:cubicBezTo>
                  <a:cubicBezTo>
                    <a:pt x="309" y="573"/>
                    <a:pt x="306" y="569"/>
                    <a:pt x="304" y="566"/>
                  </a:cubicBezTo>
                  <a:cubicBezTo>
                    <a:pt x="275" y="521"/>
                    <a:pt x="243" y="478"/>
                    <a:pt x="214" y="433"/>
                  </a:cubicBezTo>
                  <a:cubicBezTo>
                    <a:pt x="182" y="386"/>
                    <a:pt x="152" y="336"/>
                    <a:pt x="122" y="287"/>
                  </a:cubicBezTo>
                  <a:cubicBezTo>
                    <a:pt x="98" y="247"/>
                    <a:pt x="74" y="207"/>
                    <a:pt x="49" y="167"/>
                  </a:cubicBezTo>
                  <a:cubicBezTo>
                    <a:pt x="35" y="146"/>
                    <a:pt x="23" y="125"/>
                    <a:pt x="9" y="105"/>
                  </a:cubicBezTo>
                  <a:cubicBezTo>
                    <a:pt x="5" y="98"/>
                    <a:pt x="1" y="92"/>
                    <a:pt x="0" y="84"/>
                  </a:cubicBezTo>
                  <a:cubicBezTo>
                    <a:pt x="0" y="83"/>
                    <a:pt x="0" y="82"/>
                    <a:pt x="1" y="81"/>
                  </a:cubicBezTo>
                  <a:cubicBezTo>
                    <a:pt x="2" y="78"/>
                    <a:pt x="6" y="76"/>
                    <a:pt x="9" y="73"/>
                  </a:cubicBezTo>
                  <a:cubicBezTo>
                    <a:pt x="32" y="56"/>
                    <a:pt x="55" y="38"/>
                    <a:pt x="77" y="20"/>
                  </a:cubicBezTo>
                  <a:cubicBezTo>
                    <a:pt x="82" y="15"/>
                    <a:pt x="87" y="11"/>
                    <a:pt x="91" y="7"/>
                  </a:cubicBezTo>
                  <a:cubicBezTo>
                    <a:pt x="94" y="4"/>
                    <a:pt x="96" y="3"/>
                    <a:pt x="99" y="1"/>
                  </a:cubicBezTo>
                  <a:close/>
                </a:path>
              </a:pathLst>
            </a:custGeom>
            <a:solidFill>
              <a:srgbClr val="E555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8">
              <a:extLst>
                <a:ext uri="{FF2B5EF4-FFF2-40B4-BE49-F238E27FC236}">
                  <a16:creationId xmlns:a16="http://schemas.microsoft.com/office/drawing/2014/main" id="{D88AF4C6-70D0-31A5-A414-2CFF4912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550" y="974725"/>
              <a:ext cx="333375" cy="365125"/>
            </a:xfrm>
            <a:custGeom>
              <a:avLst/>
              <a:gdLst>
                <a:gd name="T0" fmla="*/ 121 w 121"/>
                <a:gd name="T1" fmla="*/ 53 h 133"/>
                <a:gd name="T2" fmla="*/ 64 w 121"/>
                <a:gd name="T3" fmla="*/ 102 h 133"/>
                <a:gd name="T4" fmla="*/ 23 w 121"/>
                <a:gd name="T5" fmla="*/ 133 h 133"/>
                <a:gd name="T6" fmla="*/ 15 w 121"/>
                <a:gd name="T7" fmla="*/ 98 h 133"/>
                <a:gd name="T8" fmla="*/ 0 w 121"/>
                <a:gd name="T9" fmla="*/ 24 h 133"/>
                <a:gd name="T10" fmla="*/ 24 w 121"/>
                <a:gd name="T11" fmla="*/ 8 h 133"/>
                <a:gd name="T12" fmla="*/ 26 w 121"/>
                <a:gd name="T13" fmla="*/ 0 h 133"/>
                <a:gd name="T14" fmla="*/ 72 w 121"/>
                <a:gd name="T15" fmla="*/ 29 h 133"/>
                <a:gd name="T16" fmla="*/ 111 w 121"/>
                <a:gd name="T17" fmla="*/ 49 h 133"/>
                <a:gd name="T18" fmla="*/ 121 w 121"/>
                <a:gd name="T19" fmla="*/ 5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1" h="133">
                  <a:moveTo>
                    <a:pt x="121" y="53"/>
                  </a:moveTo>
                  <a:cubicBezTo>
                    <a:pt x="103" y="70"/>
                    <a:pt x="84" y="87"/>
                    <a:pt x="64" y="102"/>
                  </a:cubicBezTo>
                  <a:cubicBezTo>
                    <a:pt x="51" y="112"/>
                    <a:pt x="37" y="123"/>
                    <a:pt x="23" y="133"/>
                  </a:cubicBezTo>
                  <a:cubicBezTo>
                    <a:pt x="21" y="121"/>
                    <a:pt x="18" y="110"/>
                    <a:pt x="15" y="98"/>
                  </a:cubicBezTo>
                  <a:cubicBezTo>
                    <a:pt x="9" y="74"/>
                    <a:pt x="3" y="49"/>
                    <a:pt x="0" y="24"/>
                  </a:cubicBezTo>
                  <a:cubicBezTo>
                    <a:pt x="9" y="20"/>
                    <a:pt x="16" y="13"/>
                    <a:pt x="24" y="8"/>
                  </a:cubicBezTo>
                  <a:cubicBezTo>
                    <a:pt x="28" y="6"/>
                    <a:pt x="25" y="3"/>
                    <a:pt x="26" y="0"/>
                  </a:cubicBezTo>
                  <a:cubicBezTo>
                    <a:pt x="40" y="12"/>
                    <a:pt x="56" y="20"/>
                    <a:pt x="72" y="29"/>
                  </a:cubicBezTo>
                  <a:cubicBezTo>
                    <a:pt x="85" y="35"/>
                    <a:pt x="98" y="42"/>
                    <a:pt x="111" y="49"/>
                  </a:cubicBezTo>
                  <a:cubicBezTo>
                    <a:pt x="114" y="51"/>
                    <a:pt x="117" y="53"/>
                    <a:pt x="121" y="53"/>
                  </a:cubicBezTo>
                  <a:close/>
                </a:path>
              </a:pathLst>
            </a:custGeom>
            <a:solidFill>
              <a:srgbClr val="EC8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9">
              <a:extLst>
                <a:ext uri="{FF2B5EF4-FFF2-40B4-BE49-F238E27FC236}">
                  <a16:creationId xmlns:a16="http://schemas.microsoft.com/office/drawing/2014/main" id="{C27A6C54-4C21-7E78-118A-12CA18154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765175"/>
              <a:ext cx="323850" cy="349250"/>
            </a:xfrm>
            <a:custGeom>
              <a:avLst/>
              <a:gdLst>
                <a:gd name="T0" fmla="*/ 118 w 118"/>
                <a:gd name="T1" fmla="*/ 49 h 127"/>
                <a:gd name="T2" fmla="*/ 100 w 118"/>
                <a:gd name="T3" fmla="*/ 67 h 127"/>
                <a:gd name="T4" fmla="*/ 23 w 118"/>
                <a:gd name="T5" fmla="*/ 127 h 127"/>
                <a:gd name="T6" fmla="*/ 16 w 118"/>
                <a:gd name="T7" fmla="*/ 100 h 127"/>
                <a:gd name="T8" fmla="*/ 1 w 118"/>
                <a:gd name="T9" fmla="*/ 31 h 127"/>
                <a:gd name="T10" fmla="*/ 0 w 118"/>
                <a:gd name="T11" fmla="*/ 21 h 127"/>
                <a:gd name="T12" fmla="*/ 17 w 118"/>
                <a:gd name="T13" fmla="*/ 7 h 127"/>
                <a:gd name="T14" fmla="*/ 29 w 118"/>
                <a:gd name="T15" fmla="*/ 0 h 127"/>
                <a:gd name="T16" fmla="*/ 55 w 118"/>
                <a:gd name="T17" fmla="*/ 15 h 127"/>
                <a:gd name="T18" fmla="*/ 100 w 118"/>
                <a:gd name="T19" fmla="*/ 39 h 127"/>
                <a:gd name="T20" fmla="*/ 118 w 118"/>
                <a:gd name="T21" fmla="*/ 4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127">
                  <a:moveTo>
                    <a:pt x="118" y="49"/>
                  </a:moveTo>
                  <a:cubicBezTo>
                    <a:pt x="113" y="56"/>
                    <a:pt x="106" y="61"/>
                    <a:pt x="100" y="67"/>
                  </a:cubicBezTo>
                  <a:cubicBezTo>
                    <a:pt x="75" y="88"/>
                    <a:pt x="49" y="108"/>
                    <a:pt x="23" y="127"/>
                  </a:cubicBezTo>
                  <a:cubicBezTo>
                    <a:pt x="19" y="118"/>
                    <a:pt x="18" y="109"/>
                    <a:pt x="16" y="100"/>
                  </a:cubicBezTo>
                  <a:cubicBezTo>
                    <a:pt x="11" y="77"/>
                    <a:pt x="4" y="54"/>
                    <a:pt x="1" y="31"/>
                  </a:cubicBezTo>
                  <a:cubicBezTo>
                    <a:pt x="0" y="28"/>
                    <a:pt x="0" y="24"/>
                    <a:pt x="0" y="21"/>
                  </a:cubicBezTo>
                  <a:cubicBezTo>
                    <a:pt x="5" y="16"/>
                    <a:pt x="11" y="12"/>
                    <a:pt x="17" y="7"/>
                  </a:cubicBezTo>
                  <a:cubicBezTo>
                    <a:pt x="21" y="5"/>
                    <a:pt x="24" y="1"/>
                    <a:pt x="29" y="0"/>
                  </a:cubicBezTo>
                  <a:cubicBezTo>
                    <a:pt x="38" y="4"/>
                    <a:pt x="46" y="10"/>
                    <a:pt x="55" y="15"/>
                  </a:cubicBezTo>
                  <a:cubicBezTo>
                    <a:pt x="70" y="23"/>
                    <a:pt x="85" y="30"/>
                    <a:pt x="100" y="39"/>
                  </a:cubicBezTo>
                  <a:cubicBezTo>
                    <a:pt x="106" y="42"/>
                    <a:pt x="113" y="44"/>
                    <a:pt x="118" y="49"/>
                  </a:cubicBezTo>
                  <a:close/>
                </a:path>
              </a:pathLst>
            </a:custGeom>
            <a:solidFill>
              <a:srgbClr val="EC8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0">
              <a:extLst>
                <a:ext uri="{FF2B5EF4-FFF2-40B4-BE49-F238E27FC236}">
                  <a16:creationId xmlns:a16="http://schemas.microsoft.com/office/drawing/2014/main" id="{D36AAB90-0AEA-D8BF-7CA7-11A2968B0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482600"/>
              <a:ext cx="327025" cy="350837"/>
            </a:xfrm>
            <a:custGeom>
              <a:avLst/>
              <a:gdLst>
                <a:gd name="T0" fmla="*/ 31 w 119"/>
                <a:gd name="T1" fmla="*/ 122 h 128"/>
                <a:gd name="T2" fmla="*/ 23 w 119"/>
                <a:gd name="T3" fmla="*/ 128 h 128"/>
                <a:gd name="T4" fmla="*/ 7 w 119"/>
                <a:gd name="T5" fmla="*/ 59 h 128"/>
                <a:gd name="T6" fmla="*/ 0 w 119"/>
                <a:gd name="T7" fmla="*/ 20 h 128"/>
                <a:gd name="T8" fmla="*/ 12 w 119"/>
                <a:gd name="T9" fmla="*/ 12 h 128"/>
                <a:gd name="T10" fmla="*/ 29 w 119"/>
                <a:gd name="T11" fmla="*/ 0 h 128"/>
                <a:gd name="T12" fmla="*/ 113 w 119"/>
                <a:gd name="T13" fmla="*/ 46 h 128"/>
                <a:gd name="T14" fmla="*/ 119 w 119"/>
                <a:gd name="T15" fmla="*/ 49 h 128"/>
                <a:gd name="T16" fmla="*/ 103 w 119"/>
                <a:gd name="T17" fmla="*/ 65 h 128"/>
                <a:gd name="T18" fmla="*/ 74 w 119"/>
                <a:gd name="T19" fmla="*/ 89 h 128"/>
                <a:gd name="T20" fmla="*/ 45 w 119"/>
                <a:gd name="T21" fmla="*/ 112 h 128"/>
                <a:gd name="T22" fmla="*/ 31 w 119"/>
                <a:gd name="T23" fmla="*/ 12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128">
                  <a:moveTo>
                    <a:pt x="31" y="122"/>
                  </a:moveTo>
                  <a:cubicBezTo>
                    <a:pt x="28" y="124"/>
                    <a:pt x="27" y="127"/>
                    <a:pt x="23" y="128"/>
                  </a:cubicBezTo>
                  <a:cubicBezTo>
                    <a:pt x="19" y="105"/>
                    <a:pt x="12" y="82"/>
                    <a:pt x="7" y="59"/>
                  </a:cubicBezTo>
                  <a:cubicBezTo>
                    <a:pt x="4" y="46"/>
                    <a:pt x="2" y="33"/>
                    <a:pt x="0" y="20"/>
                  </a:cubicBezTo>
                  <a:cubicBezTo>
                    <a:pt x="5" y="18"/>
                    <a:pt x="9" y="15"/>
                    <a:pt x="12" y="12"/>
                  </a:cubicBezTo>
                  <a:cubicBezTo>
                    <a:pt x="18" y="8"/>
                    <a:pt x="24" y="4"/>
                    <a:pt x="29" y="0"/>
                  </a:cubicBezTo>
                  <a:cubicBezTo>
                    <a:pt x="57" y="17"/>
                    <a:pt x="86" y="30"/>
                    <a:pt x="113" y="46"/>
                  </a:cubicBezTo>
                  <a:cubicBezTo>
                    <a:pt x="115" y="47"/>
                    <a:pt x="117" y="48"/>
                    <a:pt x="119" y="49"/>
                  </a:cubicBezTo>
                  <a:cubicBezTo>
                    <a:pt x="115" y="55"/>
                    <a:pt x="108" y="60"/>
                    <a:pt x="103" y="65"/>
                  </a:cubicBezTo>
                  <a:cubicBezTo>
                    <a:pt x="94" y="74"/>
                    <a:pt x="84" y="81"/>
                    <a:pt x="74" y="89"/>
                  </a:cubicBezTo>
                  <a:cubicBezTo>
                    <a:pt x="65" y="97"/>
                    <a:pt x="54" y="104"/>
                    <a:pt x="45" y="112"/>
                  </a:cubicBezTo>
                  <a:cubicBezTo>
                    <a:pt x="40" y="115"/>
                    <a:pt x="36" y="118"/>
                    <a:pt x="31" y="122"/>
                  </a:cubicBezTo>
                  <a:close/>
                </a:path>
              </a:pathLst>
            </a:custGeom>
            <a:solidFill>
              <a:srgbClr val="EC8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1">
              <a:extLst>
                <a:ext uri="{FF2B5EF4-FFF2-40B4-BE49-F238E27FC236}">
                  <a16:creationId xmlns:a16="http://schemas.microsoft.com/office/drawing/2014/main" id="{5AB0E80C-39D8-CC17-B4F6-E722A4E71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750" y="407988"/>
              <a:ext cx="101600" cy="131762"/>
            </a:xfrm>
            <a:custGeom>
              <a:avLst/>
              <a:gdLst>
                <a:gd name="T0" fmla="*/ 37 w 37"/>
                <a:gd name="T1" fmla="*/ 27 h 48"/>
                <a:gd name="T2" fmla="*/ 31 w 37"/>
                <a:gd name="T3" fmla="*/ 33 h 48"/>
                <a:gd name="T4" fmla="*/ 13 w 37"/>
                <a:gd name="T5" fmla="*/ 46 h 48"/>
                <a:gd name="T6" fmla="*/ 8 w 37"/>
                <a:gd name="T7" fmla="*/ 47 h 48"/>
                <a:gd name="T8" fmla="*/ 3 w 37"/>
                <a:gd name="T9" fmla="*/ 26 h 48"/>
                <a:gd name="T10" fmla="*/ 0 w 37"/>
                <a:gd name="T11" fmla="*/ 5 h 48"/>
                <a:gd name="T12" fmla="*/ 4 w 37"/>
                <a:gd name="T13" fmla="*/ 2 h 48"/>
                <a:gd name="T14" fmla="*/ 35 w 37"/>
                <a:gd name="T15" fmla="*/ 24 h 48"/>
                <a:gd name="T16" fmla="*/ 37 w 37"/>
                <a:gd name="T17" fmla="*/ 2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" h="48">
                  <a:moveTo>
                    <a:pt x="37" y="27"/>
                  </a:moveTo>
                  <a:cubicBezTo>
                    <a:pt x="36" y="30"/>
                    <a:pt x="34" y="31"/>
                    <a:pt x="31" y="33"/>
                  </a:cubicBezTo>
                  <a:cubicBezTo>
                    <a:pt x="25" y="37"/>
                    <a:pt x="19" y="41"/>
                    <a:pt x="13" y="46"/>
                  </a:cubicBezTo>
                  <a:cubicBezTo>
                    <a:pt x="11" y="48"/>
                    <a:pt x="10" y="48"/>
                    <a:pt x="8" y="47"/>
                  </a:cubicBezTo>
                  <a:cubicBezTo>
                    <a:pt x="5" y="41"/>
                    <a:pt x="3" y="34"/>
                    <a:pt x="3" y="26"/>
                  </a:cubicBezTo>
                  <a:cubicBezTo>
                    <a:pt x="2" y="19"/>
                    <a:pt x="1" y="12"/>
                    <a:pt x="0" y="5"/>
                  </a:cubicBezTo>
                  <a:cubicBezTo>
                    <a:pt x="0" y="2"/>
                    <a:pt x="1" y="0"/>
                    <a:pt x="4" y="2"/>
                  </a:cubicBezTo>
                  <a:cubicBezTo>
                    <a:pt x="15" y="8"/>
                    <a:pt x="26" y="15"/>
                    <a:pt x="35" y="24"/>
                  </a:cubicBezTo>
                  <a:cubicBezTo>
                    <a:pt x="36" y="25"/>
                    <a:pt x="37" y="26"/>
                    <a:pt x="37" y="27"/>
                  </a:cubicBezTo>
                  <a:close/>
                </a:path>
              </a:pathLst>
            </a:custGeom>
            <a:solidFill>
              <a:srgbClr val="F7C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2">
              <a:extLst>
                <a:ext uri="{FF2B5EF4-FFF2-40B4-BE49-F238E27FC236}">
                  <a16:creationId xmlns:a16="http://schemas.microsoft.com/office/drawing/2014/main" id="{6342E204-9A80-3945-E31B-8B60A192E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4450" y="688975"/>
              <a:ext cx="104775" cy="134937"/>
            </a:xfrm>
            <a:custGeom>
              <a:avLst/>
              <a:gdLst>
                <a:gd name="T0" fmla="*/ 38 w 38"/>
                <a:gd name="T1" fmla="*/ 28 h 49"/>
                <a:gd name="T2" fmla="*/ 9 w 38"/>
                <a:gd name="T3" fmla="*/ 49 h 49"/>
                <a:gd name="T4" fmla="*/ 3 w 38"/>
                <a:gd name="T5" fmla="*/ 27 h 49"/>
                <a:gd name="T6" fmla="*/ 0 w 38"/>
                <a:gd name="T7" fmla="*/ 0 h 49"/>
                <a:gd name="T8" fmla="*/ 17 w 38"/>
                <a:gd name="T9" fmla="*/ 10 h 49"/>
                <a:gd name="T10" fmla="*/ 34 w 38"/>
                <a:gd name="T11" fmla="*/ 23 h 49"/>
                <a:gd name="T12" fmla="*/ 38 w 38"/>
                <a:gd name="T13" fmla="*/ 2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49">
                  <a:moveTo>
                    <a:pt x="38" y="28"/>
                  </a:moveTo>
                  <a:cubicBezTo>
                    <a:pt x="28" y="35"/>
                    <a:pt x="19" y="43"/>
                    <a:pt x="9" y="49"/>
                  </a:cubicBezTo>
                  <a:cubicBezTo>
                    <a:pt x="5" y="42"/>
                    <a:pt x="4" y="35"/>
                    <a:pt x="3" y="27"/>
                  </a:cubicBezTo>
                  <a:cubicBezTo>
                    <a:pt x="2" y="18"/>
                    <a:pt x="1" y="10"/>
                    <a:pt x="0" y="0"/>
                  </a:cubicBezTo>
                  <a:cubicBezTo>
                    <a:pt x="6" y="4"/>
                    <a:pt x="11" y="7"/>
                    <a:pt x="17" y="10"/>
                  </a:cubicBezTo>
                  <a:cubicBezTo>
                    <a:pt x="23" y="14"/>
                    <a:pt x="28" y="19"/>
                    <a:pt x="34" y="23"/>
                  </a:cubicBezTo>
                  <a:cubicBezTo>
                    <a:pt x="36" y="25"/>
                    <a:pt x="37" y="26"/>
                    <a:pt x="38" y="28"/>
                  </a:cubicBezTo>
                  <a:close/>
                </a:path>
              </a:pathLst>
            </a:custGeom>
            <a:solidFill>
              <a:srgbClr val="1D6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3">
              <a:extLst>
                <a:ext uri="{FF2B5EF4-FFF2-40B4-BE49-F238E27FC236}">
                  <a16:creationId xmlns:a16="http://schemas.microsoft.com/office/drawing/2014/main" id="{22C254B8-C48A-631B-B90A-9CDEA1A2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2325" y="914400"/>
              <a:ext cx="101600" cy="128587"/>
            </a:xfrm>
            <a:custGeom>
              <a:avLst/>
              <a:gdLst>
                <a:gd name="T0" fmla="*/ 34 w 37"/>
                <a:gd name="T1" fmla="*/ 22 h 47"/>
                <a:gd name="T2" fmla="*/ 32 w 37"/>
                <a:gd name="T3" fmla="*/ 32 h 47"/>
                <a:gd name="T4" fmla="*/ 12 w 37"/>
                <a:gd name="T5" fmla="*/ 46 h 47"/>
                <a:gd name="T6" fmla="*/ 8 w 37"/>
                <a:gd name="T7" fmla="*/ 46 h 47"/>
                <a:gd name="T8" fmla="*/ 4 w 37"/>
                <a:gd name="T9" fmla="*/ 34 h 47"/>
                <a:gd name="T10" fmla="*/ 0 w 37"/>
                <a:gd name="T11" fmla="*/ 0 h 47"/>
                <a:gd name="T12" fmla="*/ 34 w 37"/>
                <a:gd name="T13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47">
                  <a:moveTo>
                    <a:pt x="34" y="22"/>
                  </a:moveTo>
                  <a:cubicBezTo>
                    <a:pt x="37" y="26"/>
                    <a:pt x="36" y="29"/>
                    <a:pt x="32" y="32"/>
                  </a:cubicBezTo>
                  <a:cubicBezTo>
                    <a:pt x="25" y="36"/>
                    <a:pt x="19" y="41"/>
                    <a:pt x="12" y="46"/>
                  </a:cubicBezTo>
                  <a:cubicBezTo>
                    <a:pt x="11" y="47"/>
                    <a:pt x="9" y="47"/>
                    <a:pt x="8" y="46"/>
                  </a:cubicBezTo>
                  <a:cubicBezTo>
                    <a:pt x="6" y="43"/>
                    <a:pt x="5" y="38"/>
                    <a:pt x="4" y="34"/>
                  </a:cubicBezTo>
                  <a:cubicBezTo>
                    <a:pt x="2" y="23"/>
                    <a:pt x="1" y="12"/>
                    <a:pt x="0" y="0"/>
                  </a:cubicBezTo>
                  <a:cubicBezTo>
                    <a:pt x="13" y="7"/>
                    <a:pt x="24" y="14"/>
                    <a:pt x="34" y="22"/>
                  </a:cubicBezTo>
                  <a:close/>
                </a:path>
              </a:pathLst>
            </a:custGeom>
            <a:solidFill>
              <a:srgbClr val="E556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4">
              <a:extLst>
                <a:ext uri="{FF2B5EF4-FFF2-40B4-BE49-F238E27FC236}">
                  <a16:creationId xmlns:a16="http://schemas.microsoft.com/office/drawing/2014/main" id="{E7176A88-F4F6-F75F-61E2-9A88DF30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614363"/>
              <a:ext cx="252413" cy="203200"/>
            </a:xfrm>
            <a:custGeom>
              <a:avLst/>
              <a:gdLst>
                <a:gd name="T0" fmla="*/ 0 w 92"/>
                <a:gd name="T1" fmla="*/ 74 h 74"/>
                <a:gd name="T2" fmla="*/ 12 w 92"/>
                <a:gd name="T3" fmla="*/ 64 h 74"/>
                <a:gd name="T4" fmla="*/ 41 w 92"/>
                <a:gd name="T5" fmla="*/ 41 h 74"/>
                <a:gd name="T6" fmla="*/ 78 w 92"/>
                <a:gd name="T7" fmla="*/ 10 h 74"/>
                <a:gd name="T8" fmla="*/ 88 w 92"/>
                <a:gd name="T9" fmla="*/ 1 h 74"/>
                <a:gd name="T10" fmla="*/ 92 w 92"/>
                <a:gd name="T11" fmla="*/ 2 h 74"/>
                <a:gd name="T12" fmla="*/ 78 w 92"/>
                <a:gd name="T13" fmla="*/ 13 h 74"/>
                <a:gd name="T14" fmla="*/ 50 w 92"/>
                <a:gd name="T15" fmla="*/ 37 h 74"/>
                <a:gd name="T16" fmla="*/ 6 w 92"/>
                <a:gd name="T17" fmla="*/ 71 h 74"/>
                <a:gd name="T18" fmla="*/ 0 w 92"/>
                <a:gd name="T1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74">
                  <a:moveTo>
                    <a:pt x="0" y="74"/>
                  </a:moveTo>
                  <a:cubicBezTo>
                    <a:pt x="2" y="68"/>
                    <a:pt x="8" y="67"/>
                    <a:pt x="12" y="64"/>
                  </a:cubicBezTo>
                  <a:cubicBezTo>
                    <a:pt x="21" y="56"/>
                    <a:pt x="32" y="49"/>
                    <a:pt x="41" y="41"/>
                  </a:cubicBezTo>
                  <a:cubicBezTo>
                    <a:pt x="53" y="30"/>
                    <a:pt x="67" y="22"/>
                    <a:pt x="78" y="10"/>
                  </a:cubicBezTo>
                  <a:cubicBezTo>
                    <a:pt x="81" y="7"/>
                    <a:pt x="85" y="4"/>
                    <a:pt x="88" y="1"/>
                  </a:cubicBezTo>
                  <a:cubicBezTo>
                    <a:pt x="90" y="1"/>
                    <a:pt x="91" y="0"/>
                    <a:pt x="92" y="2"/>
                  </a:cubicBezTo>
                  <a:cubicBezTo>
                    <a:pt x="86" y="3"/>
                    <a:pt x="83" y="9"/>
                    <a:pt x="78" y="13"/>
                  </a:cubicBezTo>
                  <a:cubicBezTo>
                    <a:pt x="68" y="21"/>
                    <a:pt x="60" y="30"/>
                    <a:pt x="50" y="37"/>
                  </a:cubicBezTo>
                  <a:cubicBezTo>
                    <a:pt x="35" y="48"/>
                    <a:pt x="21" y="61"/>
                    <a:pt x="6" y="71"/>
                  </a:cubicBezTo>
                  <a:cubicBezTo>
                    <a:pt x="4" y="72"/>
                    <a:pt x="2" y="74"/>
                    <a:pt x="0" y="74"/>
                  </a:cubicBezTo>
                  <a:close/>
                </a:path>
              </a:pathLst>
            </a:custGeom>
            <a:solidFill>
              <a:srgbClr val="EC9F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" name="Google Shape;513;p42"/>
          <p:cNvSpPr txBox="1">
            <a:spLocks noGrp="1"/>
          </p:cNvSpPr>
          <p:nvPr>
            <p:ph type="title"/>
          </p:nvPr>
        </p:nvSpPr>
        <p:spPr>
          <a:xfrm>
            <a:off x="449064" y="1502089"/>
            <a:ext cx="2753100" cy="16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>
                <a:solidFill>
                  <a:srgbClr val="A966A6"/>
                </a:solidFill>
              </a:rPr>
              <a:t>What is this topic about?</a:t>
            </a:r>
            <a:endParaRPr dirty="0">
              <a:solidFill>
                <a:srgbClr val="A966A6"/>
              </a:solidFill>
            </a:endParaRPr>
          </a:p>
        </p:txBody>
      </p:sp>
      <p:sp>
        <p:nvSpPr>
          <p:cNvPr id="521" name="Google Shape;521;p42"/>
          <p:cNvSpPr txBox="1">
            <a:spLocks noGrp="1"/>
          </p:cNvSpPr>
          <p:nvPr>
            <p:ph type="subTitle" idx="1"/>
          </p:nvPr>
        </p:nvSpPr>
        <p:spPr>
          <a:xfrm>
            <a:off x="449064" y="2833644"/>
            <a:ext cx="2753100" cy="105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Here you could give a brief description of the topic you want to talk about</a:t>
            </a:r>
            <a:endParaRPr dirty="0"/>
          </a:p>
          <a:p>
            <a:pPr marL="0" lvl="0" indent="0" algn="l" rtl="0">
              <a:spcBef>
                <a:spcPts val="1600"/>
              </a:spcBef>
              <a:spcAft>
                <a:spcPts val="1600"/>
              </a:spcAft>
              <a:buNone/>
            </a:pPr>
            <a:endParaRPr dirty="0"/>
          </a:p>
        </p:txBody>
      </p:sp>
      <p:sp>
        <p:nvSpPr>
          <p:cNvPr id="29" name="Google Shape;521;p42">
            <a:extLst>
              <a:ext uri="{FF2B5EF4-FFF2-40B4-BE49-F238E27FC236}">
                <a16:creationId xmlns:a16="http://schemas.microsoft.com/office/drawing/2014/main" id="{5CDA5145-D782-4DBC-9FE4-CDB6901CCE6F}"/>
              </a:ext>
            </a:extLst>
          </p:cNvPr>
          <p:cNvSpPr txBox="1">
            <a:spLocks/>
          </p:cNvSpPr>
          <p:nvPr/>
        </p:nvSpPr>
        <p:spPr>
          <a:xfrm>
            <a:off x="5380054" y="973939"/>
            <a:ext cx="2753100" cy="105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>
              <a:buSzPts val="1100"/>
              <a:buFont typeface="Arial"/>
              <a:buNone/>
            </a:pPr>
            <a:r>
              <a:rPr lang="en-US" dirty="0">
                <a:solidFill>
                  <a:srgbClr val="F49526"/>
                </a:solidFill>
              </a:rPr>
              <a:t>Here you could give a brief description of the topic you want to talk about</a:t>
            </a:r>
          </a:p>
          <a:p>
            <a:pPr marL="0" indent="0">
              <a:spcBef>
                <a:spcPts val="1600"/>
              </a:spcBef>
              <a:spcAft>
                <a:spcPts val="1600"/>
              </a:spcAft>
            </a:pPr>
            <a:endParaRPr lang="en-US" dirty="0">
              <a:solidFill>
                <a:srgbClr val="F49526"/>
              </a:solidFill>
            </a:endParaRPr>
          </a:p>
        </p:txBody>
      </p:sp>
      <p:sp>
        <p:nvSpPr>
          <p:cNvPr id="30" name="Google Shape;521;p42">
            <a:extLst>
              <a:ext uri="{FF2B5EF4-FFF2-40B4-BE49-F238E27FC236}">
                <a16:creationId xmlns:a16="http://schemas.microsoft.com/office/drawing/2014/main" id="{EF7092A2-A902-446F-BE93-430BA75D2141}"/>
              </a:ext>
            </a:extLst>
          </p:cNvPr>
          <p:cNvSpPr txBox="1">
            <a:spLocks/>
          </p:cNvSpPr>
          <p:nvPr/>
        </p:nvSpPr>
        <p:spPr>
          <a:xfrm>
            <a:off x="5387817" y="3709747"/>
            <a:ext cx="2753100" cy="105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429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Open Sans"/>
              <a:buNone/>
              <a:defRPr sz="1400" b="0" i="0" u="none" strike="noStrike" cap="none">
                <a:solidFill>
                  <a:schemeClr val="dk1"/>
                </a:solidFill>
                <a:latin typeface="Open Sans"/>
                <a:ea typeface="Open Sans"/>
                <a:cs typeface="Open Sans"/>
                <a:sym typeface="Open Sans"/>
              </a:defRPr>
            </a:lvl9pPr>
          </a:lstStyle>
          <a:p>
            <a:pPr marL="0" indent="0">
              <a:buSzPts val="1100"/>
              <a:buFont typeface="Arial"/>
              <a:buNone/>
            </a:pPr>
            <a:r>
              <a:rPr lang="en-US" dirty="0">
                <a:solidFill>
                  <a:srgbClr val="F49526"/>
                </a:solidFill>
              </a:rPr>
              <a:t>Here you could give a brief description of the topic you want to talk about</a:t>
            </a:r>
          </a:p>
          <a:p>
            <a:pPr marL="0" indent="0">
              <a:spcBef>
                <a:spcPts val="1600"/>
              </a:spcBef>
              <a:spcAft>
                <a:spcPts val="1600"/>
              </a:spcAft>
            </a:pPr>
            <a:endParaRPr lang="en-US" dirty="0">
              <a:solidFill>
                <a:srgbClr val="F49526"/>
              </a:solidFill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D959F47B-F9E1-3A68-8694-F27D0AF4E541}"/>
              </a:ext>
            </a:extLst>
          </p:cNvPr>
          <p:cNvGrpSpPr/>
          <p:nvPr/>
        </p:nvGrpSpPr>
        <p:grpSpPr>
          <a:xfrm>
            <a:off x="3398838" y="801687"/>
            <a:ext cx="5397499" cy="2906714"/>
            <a:chOff x="3398838" y="801687"/>
            <a:chExt cx="5397499" cy="2906714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0DA710C4-4A12-B804-655A-FF1B931B9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1200150"/>
              <a:ext cx="831850" cy="1209675"/>
            </a:xfrm>
            <a:custGeom>
              <a:avLst/>
              <a:gdLst>
                <a:gd name="T0" fmla="*/ 84 w 111"/>
                <a:gd name="T1" fmla="*/ 160 h 161"/>
                <a:gd name="T2" fmla="*/ 60 w 111"/>
                <a:gd name="T3" fmla="*/ 120 h 161"/>
                <a:gd name="T4" fmla="*/ 32 w 111"/>
                <a:gd name="T5" fmla="*/ 73 h 161"/>
                <a:gd name="T6" fmla="*/ 8 w 111"/>
                <a:gd name="T7" fmla="*/ 31 h 161"/>
                <a:gd name="T8" fmla="*/ 0 w 111"/>
                <a:gd name="T9" fmla="*/ 17 h 161"/>
                <a:gd name="T10" fmla="*/ 2 w 111"/>
                <a:gd name="T11" fmla="*/ 15 h 161"/>
                <a:gd name="T12" fmla="*/ 24 w 111"/>
                <a:gd name="T13" fmla="*/ 2 h 161"/>
                <a:gd name="T14" fmla="*/ 28 w 111"/>
                <a:gd name="T15" fmla="*/ 1 h 161"/>
                <a:gd name="T16" fmla="*/ 47 w 111"/>
                <a:gd name="T17" fmla="*/ 35 h 161"/>
                <a:gd name="T18" fmla="*/ 105 w 111"/>
                <a:gd name="T19" fmla="*/ 134 h 161"/>
                <a:gd name="T20" fmla="*/ 109 w 111"/>
                <a:gd name="T21" fmla="*/ 140 h 161"/>
                <a:gd name="T22" fmla="*/ 107 w 111"/>
                <a:gd name="T23" fmla="*/ 147 h 161"/>
                <a:gd name="T24" fmla="*/ 105 w 111"/>
                <a:gd name="T25" fmla="*/ 148 h 161"/>
                <a:gd name="T26" fmla="*/ 90 w 111"/>
                <a:gd name="T27" fmla="*/ 158 h 161"/>
                <a:gd name="T28" fmla="*/ 84 w 111"/>
                <a:gd name="T29" fmla="*/ 16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1" h="161">
                  <a:moveTo>
                    <a:pt x="84" y="160"/>
                  </a:moveTo>
                  <a:cubicBezTo>
                    <a:pt x="76" y="147"/>
                    <a:pt x="68" y="133"/>
                    <a:pt x="60" y="120"/>
                  </a:cubicBezTo>
                  <a:cubicBezTo>
                    <a:pt x="51" y="104"/>
                    <a:pt x="42" y="89"/>
                    <a:pt x="32" y="73"/>
                  </a:cubicBezTo>
                  <a:cubicBezTo>
                    <a:pt x="24" y="59"/>
                    <a:pt x="16" y="45"/>
                    <a:pt x="8" y="31"/>
                  </a:cubicBezTo>
                  <a:cubicBezTo>
                    <a:pt x="5" y="26"/>
                    <a:pt x="1" y="22"/>
                    <a:pt x="0" y="17"/>
                  </a:cubicBezTo>
                  <a:cubicBezTo>
                    <a:pt x="0" y="16"/>
                    <a:pt x="1" y="15"/>
                    <a:pt x="2" y="15"/>
                  </a:cubicBezTo>
                  <a:cubicBezTo>
                    <a:pt x="9" y="10"/>
                    <a:pt x="17" y="6"/>
                    <a:pt x="24" y="2"/>
                  </a:cubicBezTo>
                  <a:cubicBezTo>
                    <a:pt x="25" y="1"/>
                    <a:pt x="26" y="0"/>
                    <a:pt x="28" y="1"/>
                  </a:cubicBezTo>
                  <a:cubicBezTo>
                    <a:pt x="34" y="12"/>
                    <a:pt x="41" y="23"/>
                    <a:pt x="47" y="35"/>
                  </a:cubicBezTo>
                  <a:cubicBezTo>
                    <a:pt x="67" y="68"/>
                    <a:pt x="86" y="101"/>
                    <a:pt x="105" y="134"/>
                  </a:cubicBezTo>
                  <a:cubicBezTo>
                    <a:pt x="106" y="136"/>
                    <a:pt x="107" y="138"/>
                    <a:pt x="109" y="140"/>
                  </a:cubicBezTo>
                  <a:cubicBezTo>
                    <a:pt x="111" y="144"/>
                    <a:pt x="111" y="144"/>
                    <a:pt x="107" y="147"/>
                  </a:cubicBezTo>
                  <a:cubicBezTo>
                    <a:pt x="106" y="147"/>
                    <a:pt x="106" y="147"/>
                    <a:pt x="105" y="148"/>
                  </a:cubicBezTo>
                  <a:cubicBezTo>
                    <a:pt x="101" y="152"/>
                    <a:pt x="95" y="155"/>
                    <a:pt x="90" y="158"/>
                  </a:cubicBezTo>
                  <a:cubicBezTo>
                    <a:pt x="88" y="159"/>
                    <a:pt x="86" y="161"/>
                    <a:pt x="84" y="160"/>
                  </a:cubicBezTo>
                  <a:close/>
                </a:path>
              </a:pathLst>
            </a:custGeom>
            <a:solidFill>
              <a:srgbClr val="617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" name="Freeform 6">
              <a:extLst>
                <a:ext uri="{FF2B5EF4-FFF2-40B4-BE49-F238E27FC236}">
                  <a16:creationId xmlns:a16="http://schemas.microsoft.com/office/drawing/2014/main" id="{42391BCA-79BE-01A0-232A-4B5EAAFED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9425" y="2303463"/>
              <a:ext cx="823912" cy="700088"/>
            </a:xfrm>
            <a:custGeom>
              <a:avLst/>
              <a:gdLst>
                <a:gd name="T0" fmla="*/ 84 w 110"/>
                <a:gd name="T1" fmla="*/ 13 h 93"/>
                <a:gd name="T2" fmla="*/ 102 w 110"/>
                <a:gd name="T3" fmla="*/ 2 h 93"/>
                <a:gd name="T4" fmla="*/ 105 w 110"/>
                <a:gd name="T5" fmla="*/ 1 h 93"/>
                <a:gd name="T6" fmla="*/ 110 w 110"/>
                <a:gd name="T7" fmla="*/ 4 h 93"/>
                <a:gd name="T8" fmla="*/ 109 w 110"/>
                <a:gd name="T9" fmla="*/ 55 h 93"/>
                <a:gd name="T10" fmla="*/ 109 w 110"/>
                <a:gd name="T11" fmla="*/ 64 h 93"/>
                <a:gd name="T12" fmla="*/ 84 w 110"/>
                <a:gd name="T13" fmla="*/ 78 h 93"/>
                <a:gd name="T14" fmla="*/ 58 w 110"/>
                <a:gd name="T15" fmla="*/ 93 h 93"/>
                <a:gd name="T16" fmla="*/ 25 w 110"/>
                <a:gd name="T17" fmla="*/ 77 h 93"/>
                <a:gd name="T18" fmla="*/ 3 w 110"/>
                <a:gd name="T19" fmla="*/ 66 h 93"/>
                <a:gd name="T20" fmla="*/ 2 w 110"/>
                <a:gd name="T21" fmla="*/ 62 h 93"/>
                <a:gd name="T22" fmla="*/ 6 w 110"/>
                <a:gd name="T23" fmla="*/ 58 h 93"/>
                <a:gd name="T24" fmla="*/ 18 w 110"/>
                <a:gd name="T25" fmla="*/ 51 h 93"/>
                <a:gd name="T26" fmla="*/ 25 w 110"/>
                <a:gd name="T27" fmla="*/ 47 h 93"/>
                <a:gd name="T28" fmla="*/ 28 w 110"/>
                <a:gd name="T29" fmla="*/ 45 h 93"/>
                <a:gd name="T30" fmla="*/ 34 w 110"/>
                <a:gd name="T31" fmla="*/ 42 h 93"/>
                <a:gd name="T32" fmla="*/ 84 w 110"/>
                <a:gd name="T33" fmla="*/ 1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93">
                  <a:moveTo>
                    <a:pt x="84" y="13"/>
                  </a:moveTo>
                  <a:cubicBezTo>
                    <a:pt x="90" y="10"/>
                    <a:pt x="96" y="6"/>
                    <a:pt x="102" y="2"/>
                  </a:cubicBezTo>
                  <a:cubicBezTo>
                    <a:pt x="103" y="2"/>
                    <a:pt x="104" y="1"/>
                    <a:pt x="105" y="1"/>
                  </a:cubicBezTo>
                  <a:cubicBezTo>
                    <a:pt x="110" y="0"/>
                    <a:pt x="110" y="0"/>
                    <a:pt x="110" y="4"/>
                  </a:cubicBezTo>
                  <a:cubicBezTo>
                    <a:pt x="110" y="21"/>
                    <a:pt x="109" y="38"/>
                    <a:pt x="109" y="55"/>
                  </a:cubicBezTo>
                  <a:cubicBezTo>
                    <a:pt x="109" y="58"/>
                    <a:pt x="110" y="61"/>
                    <a:pt x="109" y="64"/>
                  </a:cubicBezTo>
                  <a:cubicBezTo>
                    <a:pt x="100" y="68"/>
                    <a:pt x="92" y="73"/>
                    <a:pt x="84" y="78"/>
                  </a:cubicBezTo>
                  <a:cubicBezTo>
                    <a:pt x="75" y="83"/>
                    <a:pt x="67" y="88"/>
                    <a:pt x="58" y="93"/>
                  </a:cubicBezTo>
                  <a:cubicBezTo>
                    <a:pt x="47" y="88"/>
                    <a:pt x="36" y="82"/>
                    <a:pt x="25" y="77"/>
                  </a:cubicBezTo>
                  <a:cubicBezTo>
                    <a:pt x="18" y="73"/>
                    <a:pt x="11" y="69"/>
                    <a:pt x="3" y="66"/>
                  </a:cubicBezTo>
                  <a:cubicBezTo>
                    <a:pt x="0" y="65"/>
                    <a:pt x="0" y="64"/>
                    <a:pt x="2" y="62"/>
                  </a:cubicBezTo>
                  <a:cubicBezTo>
                    <a:pt x="2" y="59"/>
                    <a:pt x="5" y="59"/>
                    <a:pt x="6" y="58"/>
                  </a:cubicBezTo>
                  <a:cubicBezTo>
                    <a:pt x="10" y="56"/>
                    <a:pt x="14" y="53"/>
                    <a:pt x="18" y="51"/>
                  </a:cubicBezTo>
                  <a:cubicBezTo>
                    <a:pt x="20" y="50"/>
                    <a:pt x="22" y="48"/>
                    <a:pt x="25" y="47"/>
                  </a:cubicBezTo>
                  <a:cubicBezTo>
                    <a:pt x="26" y="46"/>
                    <a:pt x="27" y="46"/>
                    <a:pt x="28" y="45"/>
                  </a:cubicBezTo>
                  <a:cubicBezTo>
                    <a:pt x="30" y="44"/>
                    <a:pt x="32" y="42"/>
                    <a:pt x="34" y="42"/>
                  </a:cubicBezTo>
                  <a:cubicBezTo>
                    <a:pt x="51" y="33"/>
                    <a:pt x="67" y="23"/>
                    <a:pt x="84" y="13"/>
                  </a:cubicBezTo>
                  <a:close/>
                </a:path>
              </a:pathLst>
            </a:custGeom>
            <a:solidFill>
              <a:srgbClr val="E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7">
              <a:extLst>
                <a:ext uri="{FF2B5EF4-FFF2-40B4-BE49-F238E27FC236}">
                  <a16:creationId xmlns:a16="http://schemas.microsoft.com/office/drawing/2014/main" id="{14C14876-8445-517D-01AD-4A1AF9AE0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450" y="801687"/>
              <a:ext cx="763587" cy="571500"/>
            </a:xfrm>
            <a:custGeom>
              <a:avLst/>
              <a:gdLst>
                <a:gd name="T0" fmla="*/ 0 w 102"/>
                <a:gd name="T1" fmla="*/ 51 h 76"/>
                <a:gd name="T2" fmla="*/ 26 w 102"/>
                <a:gd name="T3" fmla="*/ 36 h 76"/>
                <a:gd name="T4" fmla="*/ 51 w 102"/>
                <a:gd name="T5" fmla="*/ 20 h 76"/>
                <a:gd name="T6" fmla="*/ 75 w 102"/>
                <a:gd name="T7" fmla="*/ 7 h 76"/>
                <a:gd name="T8" fmla="*/ 84 w 102"/>
                <a:gd name="T9" fmla="*/ 2 h 76"/>
                <a:gd name="T10" fmla="*/ 91 w 102"/>
                <a:gd name="T11" fmla="*/ 3 h 76"/>
                <a:gd name="T12" fmla="*/ 102 w 102"/>
                <a:gd name="T13" fmla="*/ 24 h 76"/>
                <a:gd name="T14" fmla="*/ 98 w 102"/>
                <a:gd name="T15" fmla="*/ 28 h 76"/>
                <a:gd name="T16" fmla="*/ 95 w 102"/>
                <a:gd name="T17" fmla="*/ 30 h 76"/>
                <a:gd name="T18" fmla="*/ 86 w 102"/>
                <a:gd name="T19" fmla="*/ 35 h 76"/>
                <a:gd name="T20" fmla="*/ 72 w 102"/>
                <a:gd name="T21" fmla="*/ 43 h 76"/>
                <a:gd name="T22" fmla="*/ 60 w 102"/>
                <a:gd name="T23" fmla="*/ 51 h 76"/>
                <a:gd name="T24" fmla="*/ 39 w 102"/>
                <a:gd name="T25" fmla="*/ 63 h 76"/>
                <a:gd name="T26" fmla="*/ 19 w 102"/>
                <a:gd name="T27" fmla="*/ 75 h 76"/>
                <a:gd name="T28" fmla="*/ 15 w 102"/>
                <a:gd name="T29" fmla="*/ 75 h 76"/>
                <a:gd name="T30" fmla="*/ 7 w 102"/>
                <a:gd name="T31" fmla="*/ 63 h 76"/>
                <a:gd name="T32" fmla="*/ 1 w 102"/>
                <a:gd name="T33" fmla="*/ 54 h 76"/>
                <a:gd name="T34" fmla="*/ 0 w 102"/>
                <a:gd name="T35" fmla="*/ 5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2" h="76">
                  <a:moveTo>
                    <a:pt x="0" y="51"/>
                  </a:moveTo>
                  <a:cubicBezTo>
                    <a:pt x="9" y="46"/>
                    <a:pt x="17" y="41"/>
                    <a:pt x="26" y="36"/>
                  </a:cubicBezTo>
                  <a:cubicBezTo>
                    <a:pt x="34" y="31"/>
                    <a:pt x="43" y="25"/>
                    <a:pt x="51" y="20"/>
                  </a:cubicBezTo>
                  <a:cubicBezTo>
                    <a:pt x="59" y="16"/>
                    <a:pt x="67" y="12"/>
                    <a:pt x="75" y="7"/>
                  </a:cubicBezTo>
                  <a:cubicBezTo>
                    <a:pt x="78" y="5"/>
                    <a:pt x="81" y="3"/>
                    <a:pt x="84" y="2"/>
                  </a:cubicBezTo>
                  <a:cubicBezTo>
                    <a:pt x="87" y="0"/>
                    <a:pt x="89" y="0"/>
                    <a:pt x="91" y="3"/>
                  </a:cubicBezTo>
                  <a:cubicBezTo>
                    <a:pt x="94" y="10"/>
                    <a:pt x="98" y="17"/>
                    <a:pt x="102" y="24"/>
                  </a:cubicBezTo>
                  <a:cubicBezTo>
                    <a:pt x="102" y="26"/>
                    <a:pt x="100" y="27"/>
                    <a:pt x="98" y="28"/>
                  </a:cubicBezTo>
                  <a:cubicBezTo>
                    <a:pt x="97" y="29"/>
                    <a:pt x="96" y="29"/>
                    <a:pt x="95" y="30"/>
                  </a:cubicBezTo>
                  <a:cubicBezTo>
                    <a:pt x="92" y="31"/>
                    <a:pt x="89" y="33"/>
                    <a:pt x="86" y="35"/>
                  </a:cubicBezTo>
                  <a:cubicBezTo>
                    <a:pt x="81" y="38"/>
                    <a:pt x="76" y="41"/>
                    <a:pt x="72" y="43"/>
                  </a:cubicBezTo>
                  <a:cubicBezTo>
                    <a:pt x="68" y="46"/>
                    <a:pt x="64" y="48"/>
                    <a:pt x="60" y="51"/>
                  </a:cubicBezTo>
                  <a:cubicBezTo>
                    <a:pt x="52" y="55"/>
                    <a:pt x="46" y="59"/>
                    <a:pt x="39" y="63"/>
                  </a:cubicBezTo>
                  <a:cubicBezTo>
                    <a:pt x="32" y="67"/>
                    <a:pt x="26" y="71"/>
                    <a:pt x="19" y="75"/>
                  </a:cubicBezTo>
                  <a:cubicBezTo>
                    <a:pt x="18" y="75"/>
                    <a:pt x="16" y="76"/>
                    <a:pt x="15" y="75"/>
                  </a:cubicBezTo>
                  <a:cubicBezTo>
                    <a:pt x="11" y="72"/>
                    <a:pt x="9" y="67"/>
                    <a:pt x="7" y="63"/>
                  </a:cubicBezTo>
                  <a:cubicBezTo>
                    <a:pt x="5" y="60"/>
                    <a:pt x="3" y="57"/>
                    <a:pt x="1" y="54"/>
                  </a:cubicBezTo>
                  <a:cubicBezTo>
                    <a:pt x="1" y="53"/>
                    <a:pt x="0" y="52"/>
                    <a:pt x="0" y="51"/>
                  </a:cubicBezTo>
                  <a:close/>
                </a:path>
              </a:pathLst>
            </a:custGeom>
            <a:solidFill>
              <a:srgbClr val="E6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D8F68AFB-536C-AA0F-1B3A-B4BB11394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400" y="2770188"/>
              <a:ext cx="381000" cy="420688"/>
            </a:xfrm>
            <a:custGeom>
              <a:avLst/>
              <a:gdLst>
                <a:gd name="T0" fmla="*/ 0 w 51"/>
                <a:gd name="T1" fmla="*/ 31 h 56"/>
                <a:gd name="T2" fmla="*/ 9 w 51"/>
                <a:gd name="T3" fmla="*/ 24 h 56"/>
                <a:gd name="T4" fmla="*/ 48 w 51"/>
                <a:gd name="T5" fmla="*/ 2 h 56"/>
                <a:gd name="T6" fmla="*/ 51 w 51"/>
                <a:gd name="T7" fmla="*/ 2 h 56"/>
                <a:gd name="T8" fmla="*/ 50 w 51"/>
                <a:gd name="T9" fmla="*/ 42 h 56"/>
                <a:gd name="T10" fmla="*/ 50 w 51"/>
                <a:gd name="T11" fmla="*/ 50 h 56"/>
                <a:gd name="T12" fmla="*/ 50 w 51"/>
                <a:gd name="T13" fmla="*/ 56 h 56"/>
                <a:gd name="T14" fmla="*/ 43 w 51"/>
                <a:gd name="T15" fmla="*/ 53 h 56"/>
                <a:gd name="T16" fmla="*/ 0 w 51"/>
                <a:gd name="T17" fmla="*/ 3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6">
                  <a:moveTo>
                    <a:pt x="0" y="31"/>
                  </a:moveTo>
                  <a:cubicBezTo>
                    <a:pt x="2" y="28"/>
                    <a:pt x="6" y="26"/>
                    <a:pt x="9" y="24"/>
                  </a:cubicBezTo>
                  <a:cubicBezTo>
                    <a:pt x="22" y="17"/>
                    <a:pt x="35" y="9"/>
                    <a:pt x="48" y="2"/>
                  </a:cubicBezTo>
                  <a:cubicBezTo>
                    <a:pt x="49" y="1"/>
                    <a:pt x="50" y="0"/>
                    <a:pt x="51" y="2"/>
                  </a:cubicBezTo>
                  <a:cubicBezTo>
                    <a:pt x="50" y="15"/>
                    <a:pt x="50" y="28"/>
                    <a:pt x="50" y="42"/>
                  </a:cubicBezTo>
                  <a:cubicBezTo>
                    <a:pt x="51" y="44"/>
                    <a:pt x="50" y="47"/>
                    <a:pt x="50" y="50"/>
                  </a:cubicBezTo>
                  <a:cubicBezTo>
                    <a:pt x="49" y="52"/>
                    <a:pt x="50" y="54"/>
                    <a:pt x="50" y="56"/>
                  </a:cubicBezTo>
                  <a:cubicBezTo>
                    <a:pt x="47" y="56"/>
                    <a:pt x="45" y="53"/>
                    <a:pt x="43" y="53"/>
                  </a:cubicBezTo>
                  <a:cubicBezTo>
                    <a:pt x="28" y="45"/>
                    <a:pt x="14" y="38"/>
                    <a:pt x="0" y="31"/>
                  </a:cubicBezTo>
                  <a:close/>
                </a:path>
              </a:pathLst>
            </a:custGeom>
            <a:solidFill>
              <a:srgbClr val="2E5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2B687A60-D18E-8B00-E54C-4863AF82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263" y="982663"/>
              <a:ext cx="366712" cy="382588"/>
            </a:xfrm>
            <a:custGeom>
              <a:avLst/>
              <a:gdLst>
                <a:gd name="T0" fmla="*/ 0 w 49"/>
                <a:gd name="T1" fmla="*/ 19 h 51"/>
                <a:gd name="T2" fmla="*/ 6 w 49"/>
                <a:gd name="T3" fmla="*/ 15 h 51"/>
                <a:gd name="T4" fmla="*/ 15 w 49"/>
                <a:gd name="T5" fmla="*/ 10 h 51"/>
                <a:gd name="T6" fmla="*/ 17 w 49"/>
                <a:gd name="T7" fmla="*/ 8 h 51"/>
                <a:gd name="T8" fmla="*/ 20 w 49"/>
                <a:gd name="T9" fmla="*/ 6 h 51"/>
                <a:gd name="T10" fmla="*/ 31 w 49"/>
                <a:gd name="T11" fmla="*/ 0 h 51"/>
                <a:gd name="T12" fmla="*/ 49 w 49"/>
                <a:gd name="T13" fmla="*/ 30 h 51"/>
                <a:gd name="T14" fmla="*/ 42 w 49"/>
                <a:gd name="T15" fmla="*/ 34 h 51"/>
                <a:gd name="T16" fmla="*/ 21 w 49"/>
                <a:gd name="T17" fmla="*/ 46 h 51"/>
                <a:gd name="T18" fmla="*/ 13 w 49"/>
                <a:gd name="T19" fmla="*/ 51 h 51"/>
                <a:gd name="T20" fmla="*/ 17 w 49"/>
                <a:gd name="T21" fmla="*/ 46 h 51"/>
                <a:gd name="T22" fmla="*/ 14 w 49"/>
                <a:gd name="T23" fmla="*/ 41 h 51"/>
                <a:gd name="T24" fmla="*/ 8 w 49"/>
                <a:gd name="T25" fmla="*/ 38 h 51"/>
                <a:gd name="T26" fmla="*/ 1 w 49"/>
                <a:gd name="T27" fmla="*/ 35 h 51"/>
                <a:gd name="T28" fmla="*/ 3 w 49"/>
                <a:gd name="T29" fmla="*/ 28 h 51"/>
                <a:gd name="T30" fmla="*/ 3 w 49"/>
                <a:gd name="T31" fmla="*/ 23 h 51"/>
                <a:gd name="T32" fmla="*/ 0 w 49"/>
                <a:gd name="T33" fmla="*/ 1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51">
                  <a:moveTo>
                    <a:pt x="0" y="19"/>
                  </a:moveTo>
                  <a:cubicBezTo>
                    <a:pt x="2" y="16"/>
                    <a:pt x="4" y="17"/>
                    <a:pt x="6" y="15"/>
                  </a:cubicBezTo>
                  <a:cubicBezTo>
                    <a:pt x="9" y="14"/>
                    <a:pt x="12" y="12"/>
                    <a:pt x="15" y="10"/>
                  </a:cubicBezTo>
                  <a:cubicBezTo>
                    <a:pt x="16" y="9"/>
                    <a:pt x="17" y="9"/>
                    <a:pt x="17" y="8"/>
                  </a:cubicBezTo>
                  <a:cubicBezTo>
                    <a:pt x="18" y="7"/>
                    <a:pt x="19" y="7"/>
                    <a:pt x="20" y="6"/>
                  </a:cubicBezTo>
                  <a:cubicBezTo>
                    <a:pt x="24" y="5"/>
                    <a:pt x="28" y="3"/>
                    <a:pt x="31" y="0"/>
                  </a:cubicBezTo>
                  <a:cubicBezTo>
                    <a:pt x="37" y="10"/>
                    <a:pt x="43" y="20"/>
                    <a:pt x="49" y="30"/>
                  </a:cubicBezTo>
                  <a:cubicBezTo>
                    <a:pt x="46" y="30"/>
                    <a:pt x="44" y="32"/>
                    <a:pt x="42" y="34"/>
                  </a:cubicBezTo>
                  <a:cubicBezTo>
                    <a:pt x="35" y="38"/>
                    <a:pt x="28" y="42"/>
                    <a:pt x="21" y="46"/>
                  </a:cubicBezTo>
                  <a:cubicBezTo>
                    <a:pt x="18" y="48"/>
                    <a:pt x="15" y="49"/>
                    <a:pt x="13" y="51"/>
                  </a:cubicBezTo>
                  <a:cubicBezTo>
                    <a:pt x="12" y="47"/>
                    <a:pt x="15" y="47"/>
                    <a:pt x="17" y="46"/>
                  </a:cubicBezTo>
                  <a:cubicBezTo>
                    <a:pt x="15" y="44"/>
                    <a:pt x="14" y="43"/>
                    <a:pt x="14" y="41"/>
                  </a:cubicBezTo>
                  <a:cubicBezTo>
                    <a:pt x="13" y="38"/>
                    <a:pt x="11" y="37"/>
                    <a:pt x="8" y="38"/>
                  </a:cubicBezTo>
                  <a:cubicBezTo>
                    <a:pt x="6" y="39"/>
                    <a:pt x="3" y="38"/>
                    <a:pt x="1" y="35"/>
                  </a:cubicBezTo>
                  <a:cubicBezTo>
                    <a:pt x="0" y="32"/>
                    <a:pt x="0" y="30"/>
                    <a:pt x="3" y="28"/>
                  </a:cubicBezTo>
                  <a:cubicBezTo>
                    <a:pt x="5" y="27"/>
                    <a:pt x="4" y="25"/>
                    <a:pt x="3" y="23"/>
                  </a:cubicBezTo>
                  <a:cubicBezTo>
                    <a:pt x="2" y="22"/>
                    <a:pt x="1" y="21"/>
                    <a:pt x="0" y="19"/>
                  </a:cubicBez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92BCC19A-A586-7E48-8703-EAF76CCB0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3" y="1365250"/>
              <a:ext cx="344487" cy="352425"/>
            </a:xfrm>
            <a:custGeom>
              <a:avLst/>
              <a:gdLst>
                <a:gd name="T0" fmla="*/ 35 w 46"/>
                <a:gd name="T1" fmla="*/ 36 h 47"/>
                <a:gd name="T2" fmla="*/ 17 w 46"/>
                <a:gd name="T3" fmla="*/ 47 h 47"/>
                <a:gd name="T4" fmla="*/ 0 w 46"/>
                <a:gd name="T5" fmla="*/ 17 h 47"/>
                <a:gd name="T6" fmla="*/ 2 w 46"/>
                <a:gd name="T7" fmla="*/ 14 h 47"/>
                <a:gd name="T8" fmla="*/ 24 w 46"/>
                <a:gd name="T9" fmla="*/ 2 h 47"/>
                <a:gd name="T10" fmla="*/ 28 w 46"/>
                <a:gd name="T11" fmla="*/ 0 h 47"/>
                <a:gd name="T12" fmla="*/ 30 w 46"/>
                <a:gd name="T13" fmla="*/ 2 h 47"/>
                <a:gd name="T14" fmla="*/ 44 w 46"/>
                <a:gd name="T15" fmla="*/ 26 h 47"/>
                <a:gd name="T16" fmla="*/ 43 w 46"/>
                <a:gd name="T17" fmla="*/ 31 h 47"/>
                <a:gd name="T18" fmla="*/ 42 w 46"/>
                <a:gd name="T19" fmla="*/ 32 h 47"/>
                <a:gd name="T20" fmla="*/ 42 w 46"/>
                <a:gd name="T21" fmla="*/ 32 h 47"/>
                <a:gd name="T22" fmla="*/ 35 w 46"/>
                <a:gd name="T23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47">
                  <a:moveTo>
                    <a:pt x="35" y="36"/>
                  </a:moveTo>
                  <a:cubicBezTo>
                    <a:pt x="29" y="39"/>
                    <a:pt x="23" y="43"/>
                    <a:pt x="17" y="47"/>
                  </a:cubicBezTo>
                  <a:cubicBezTo>
                    <a:pt x="11" y="37"/>
                    <a:pt x="5" y="27"/>
                    <a:pt x="0" y="17"/>
                  </a:cubicBezTo>
                  <a:cubicBezTo>
                    <a:pt x="0" y="15"/>
                    <a:pt x="1" y="15"/>
                    <a:pt x="2" y="14"/>
                  </a:cubicBezTo>
                  <a:cubicBezTo>
                    <a:pt x="10" y="10"/>
                    <a:pt x="17" y="6"/>
                    <a:pt x="24" y="2"/>
                  </a:cubicBezTo>
                  <a:cubicBezTo>
                    <a:pt x="25" y="1"/>
                    <a:pt x="26" y="0"/>
                    <a:pt x="28" y="0"/>
                  </a:cubicBezTo>
                  <a:cubicBezTo>
                    <a:pt x="29" y="0"/>
                    <a:pt x="30" y="1"/>
                    <a:pt x="30" y="2"/>
                  </a:cubicBezTo>
                  <a:cubicBezTo>
                    <a:pt x="34" y="10"/>
                    <a:pt x="40" y="18"/>
                    <a:pt x="44" y="26"/>
                  </a:cubicBezTo>
                  <a:cubicBezTo>
                    <a:pt x="45" y="28"/>
                    <a:pt x="46" y="30"/>
                    <a:pt x="43" y="31"/>
                  </a:cubicBezTo>
                  <a:cubicBezTo>
                    <a:pt x="42" y="31"/>
                    <a:pt x="42" y="31"/>
                    <a:pt x="42" y="32"/>
                  </a:cubicBezTo>
                  <a:cubicBezTo>
                    <a:pt x="42" y="32"/>
                    <a:pt x="42" y="32"/>
                    <a:pt x="42" y="32"/>
                  </a:cubicBezTo>
                  <a:cubicBezTo>
                    <a:pt x="39" y="33"/>
                    <a:pt x="37" y="34"/>
                    <a:pt x="35" y="36"/>
                  </a:cubicBezTo>
                  <a:close/>
                </a:path>
              </a:pathLst>
            </a:custGeom>
            <a:solidFill>
              <a:srgbClr val="9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68D0B814-D46E-A12D-E7DE-662162A9A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838" y="1184275"/>
              <a:ext cx="314325" cy="307975"/>
            </a:xfrm>
            <a:custGeom>
              <a:avLst/>
              <a:gdLst>
                <a:gd name="T0" fmla="*/ 42 w 42"/>
                <a:gd name="T1" fmla="*/ 25 h 41"/>
                <a:gd name="T2" fmla="*/ 29 w 42"/>
                <a:gd name="T3" fmla="*/ 32 h 41"/>
                <a:gd name="T4" fmla="*/ 16 w 42"/>
                <a:gd name="T5" fmla="*/ 39 h 41"/>
                <a:gd name="T6" fmla="*/ 14 w 42"/>
                <a:gd name="T7" fmla="*/ 41 h 41"/>
                <a:gd name="T8" fmla="*/ 2 w 42"/>
                <a:gd name="T9" fmla="*/ 21 h 41"/>
                <a:gd name="T10" fmla="*/ 4 w 42"/>
                <a:gd name="T11" fmla="*/ 14 h 41"/>
                <a:gd name="T12" fmla="*/ 27 w 42"/>
                <a:gd name="T13" fmla="*/ 0 h 41"/>
                <a:gd name="T14" fmla="*/ 42 w 42"/>
                <a:gd name="T15" fmla="*/ 24 h 41"/>
                <a:gd name="T16" fmla="*/ 42 w 42"/>
                <a:gd name="T17" fmla="*/ 24 h 41"/>
                <a:gd name="T18" fmla="*/ 42 w 42"/>
                <a:gd name="T19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41">
                  <a:moveTo>
                    <a:pt x="42" y="25"/>
                  </a:moveTo>
                  <a:cubicBezTo>
                    <a:pt x="38" y="27"/>
                    <a:pt x="33" y="29"/>
                    <a:pt x="29" y="32"/>
                  </a:cubicBezTo>
                  <a:cubicBezTo>
                    <a:pt x="25" y="35"/>
                    <a:pt x="20" y="36"/>
                    <a:pt x="16" y="39"/>
                  </a:cubicBezTo>
                  <a:cubicBezTo>
                    <a:pt x="15" y="40"/>
                    <a:pt x="14" y="39"/>
                    <a:pt x="14" y="41"/>
                  </a:cubicBezTo>
                  <a:cubicBezTo>
                    <a:pt x="10" y="34"/>
                    <a:pt x="6" y="28"/>
                    <a:pt x="2" y="21"/>
                  </a:cubicBezTo>
                  <a:cubicBezTo>
                    <a:pt x="0" y="18"/>
                    <a:pt x="1" y="15"/>
                    <a:pt x="4" y="14"/>
                  </a:cubicBezTo>
                  <a:cubicBezTo>
                    <a:pt x="11" y="9"/>
                    <a:pt x="19" y="4"/>
                    <a:pt x="27" y="0"/>
                  </a:cubicBezTo>
                  <a:cubicBezTo>
                    <a:pt x="32" y="8"/>
                    <a:pt x="37" y="16"/>
                    <a:pt x="42" y="24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42" y="25"/>
                    <a:pt x="42" y="25"/>
                    <a:pt x="42" y="25"/>
                  </a:cubicBezTo>
                  <a:close/>
                </a:path>
              </a:pathLst>
            </a:custGeom>
            <a:solidFill>
              <a:srgbClr val="CA8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71C66696-D00A-95CD-5014-276924C2D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5075" y="2011363"/>
              <a:ext cx="3751262" cy="1697038"/>
            </a:xfrm>
            <a:custGeom>
              <a:avLst/>
              <a:gdLst>
                <a:gd name="T0" fmla="*/ 500 w 501"/>
                <a:gd name="T1" fmla="*/ 111 h 226"/>
                <a:gd name="T2" fmla="*/ 494 w 501"/>
                <a:gd name="T3" fmla="*/ 105 h 226"/>
                <a:gd name="T4" fmla="*/ 493 w 501"/>
                <a:gd name="T5" fmla="*/ 104 h 226"/>
                <a:gd name="T6" fmla="*/ 447 w 501"/>
                <a:gd name="T7" fmla="*/ 74 h 226"/>
                <a:gd name="T8" fmla="*/ 286 w 501"/>
                <a:gd name="T9" fmla="*/ 8 h 226"/>
                <a:gd name="T10" fmla="*/ 275 w 501"/>
                <a:gd name="T11" fmla="*/ 6 h 226"/>
                <a:gd name="T12" fmla="*/ 232 w 501"/>
                <a:gd name="T13" fmla="*/ 4 h 226"/>
                <a:gd name="T14" fmla="*/ 218 w 501"/>
                <a:gd name="T15" fmla="*/ 27 h 226"/>
                <a:gd name="T16" fmla="*/ 226 w 501"/>
                <a:gd name="T17" fmla="*/ 47 h 226"/>
                <a:gd name="T18" fmla="*/ 274 w 501"/>
                <a:gd name="T19" fmla="*/ 110 h 226"/>
                <a:gd name="T20" fmla="*/ 313 w 501"/>
                <a:gd name="T21" fmla="*/ 172 h 226"/>
                <a:gd name="T22" fmla="*/ 321 w 501"/>
                <a:gd name="T23" fmla="*/ 200 h 226"/>
                <a:gd name="T24" fmla="*/ 311 w 501"/>
                <a:gd name="T25" fmla="*/ 212 h 226"/>
                <a:gd name="T26" fmla="*/ 292 w 501"/>
                <a:gd name="T27" fmla="*/ 208 h 226"/>
                <a:gd name="T28" fmla="*/ 221 w 501"/>
                <a:gd name="T29" fmla="*/ 177 h 226"/>
                <a:gd name="T30" fmla="*/ 104 w 501"/>
                <a:gd name="T31" fmla="*/ 123 h 226"/>
                <a:gd name="T32" fmla="*/ 72 w 501"/>
                <a:gd name="T33" fmla="*/ 118 h 226"/>
                <a:gd name="T34" fmla="*/ 58 w 501"/>
                <a:gd name="T35" fmla="*/ 138 h 226"/>
                <a:gd name="T36" fmla="*/ 63 w 501"/>
                <a:gd name="T37" fmla="*/ 152 h 226"/>
                <a:gd name="T38" fmla="*/ 72 w 501"/>
                <a:gd name="T39" fmla="*/ 176 h 226"/>
                <a:gd name="T40" fmla="*/ 72 w 501"/>
                <a:gd name="T41" fmla="*/ 180 h 226"/>
                <a:gd name="T42" fmla="*/ 69 w 501"/>
                <a:gd name="T43" fmla="*/ 180 h 226"/>
                <a:gd name="T44" fmla="*/ 42 w 501"/>
                <a:gd name="T45" fmla="*/ 164 h 226"/>
                <a:gd name="T46" fmla="*/ 7 w 501"/>
                <a:gd name="T47" fmla="*/ 143 h 226"/>
                <a:gd name="T48" fmla="*/ 6 w 501"/>
                <a:gd name="T49" fmla="*/ 155 h 226"/>
                <a:gd name="T50" fmla="*/ 0 w 501"/>
                <a:gd name="T51" fmla="*/ 154 h 226"/>
                <a:gd name="T52" fmla="*/ 48 w 501"/>
                <a:gd name="T53" fmla="*/ 184 h 226"/>
                <a:gd name="T54" fmla="*/ 71 w 501"/>
                <a:gd name="T55" fmla="*/ 195 h 226"/>
                <a:gd name="T56" fmla="*/ 87 w 501"/>
                <a:gd name="T57" fmla="*/ 182 h 226"/>
                <a:gd name="T58" fmla="*/ 82 w 501"/>
                <a:gd name="T59" fmla="*/ 161 h 226"/>
                <a:gd name="T60" fmla="*/ 73 w 501"/>
                <a:gd name="T61" fmla="*/ 139 h 226"/>
                <a:gd name="T62" fmla="*/ 77 w 501"/>
                <a:gd name="T63" fmla="*/ 131 h 226"/>
                <a:gd name="T64" fmla="*/ 97 w 501"/>
                <a:gd name="T65" fmla="*/ 135 h 226"/>
                <a:gd name="T66" fmla="*/ 202 w 501"/>
                <a:gd name="T67" fmla="*/ 183 h 226"/>
                <a:gd name="T68" fmla="*/ 280 w 501"/>
                <a:gd name="T69" fmla="*/ 218 h 226"/>
                <a:gd name="T70" fmla="*/ 311 w 501"/>
                <a:gd name="T71" fmla="*/ 226 h 226"/>
                <a:gd name="T72" fmla="*/ 335 w 501"/>
                <a:gd name="T73" fmla="*/ 206 h 226"/>
                <a:gd name="T74" fmla="*/ 332 w 501"/>
                <a:gd name="T75" fmla="*/ 184 h 226"/>
                <a:gd name="T76" fmla="*/ 293 w 501"/>
                <a:gd name="T77" fmla="*/ 112 h 226"/>
                <a:gd name="T78" fmla="*/ 246 w 501"/>
                <a:gd name="T79" fmla="*/ 52 h 226"/>
                <a:gd name="T80" fmla="*/ 232 w 501"/>
                <a:gd name="T81" fmla="*/ 29 h 226"/>
                <a:gd name="T82" fmla="*/ 239 w 501"/>
                <a:gd name="T83" fmla="*/ 16 h 226"/>
                <a:gd name="T84" fmla="*/ 255 w 501"/>
                <a:gd name="T85" fmla="*/ 16 h 226"/>
                <a:gd name="T86" fmla="*/ 306 w 501"/>
                <a:gd name="T87" fmla="*/ 28 h 226"/>
                <a:gd name="T88" fmla="*/ 400 w 501"/>
                <a:gd name="T89" fmla="*/ 64 h 226"/>
                <a:gd name="T90" fmla="*/ 483 w 501"/>
                <a:gd name="T91" fmla="*/ 113 h 226"/>
                <a:gd name="T92" fmla="*/ 492 w 501"/>
                <a:gd name="T93" fmla="*/ 119 h 226"/>
                <a:gd name="T94" fmla="*/ 500 w 501"/>
                <a:gd name="T95" fmla="*/ 11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1" h="226">
                  <a:moveTo>
                    <a:pt x="500" y="111"/>
                  </a:moveTo>
                  <a:cubicBezTo>
                    <a:pt x="499" y="108"/>
                    <a:pt x="497" y="106"/>
                    <a:pt x="494" y="105"/>
                  </a:cubicBezTo>
                  <a:cubicBezTo>
                    <a:pt x="494" y="105"/>
                    <a:pt x="493" y="104"/>
                    <a:pt x="493" y="104"/>
                  </a:cubicBezTo>
                  <a:cubicBezTo>
                    <a:pt x="478" y="93"/>
                    <a:pt x="462" y="83"/>
                    <a:pt x="447" y="74"/>
                  </a:cubicBezTo>
                  <a:cubicBezTo>
                    <a:pt x="397" y="43"/>
                    <a:pt x="343" y="21"/>
                    <a:pt x="286" y="8"/>
                  </a:cubicBezTo>
                  <a:cubicBezTo>
                    <a:pt x="283" y="9"/>
                    <a:pt x="279" y="7"/>
                    <a:pt x="275" y="6"/>
                  </a:cubicBezTo>
                  <a:cubicBezTo>
                    <a:pt x="261" y="3"/>
                    <a:pt x="247" y="0"/>
                    <a:pt x="232" y="4"/>
                  </a:cubicBezTo>
                  <a:cubicBezTo>
                    <a:pt x="222" y="8"/>
                    <a:pt x="216" y="17"/>
                    <a:pt x="218" y="27"/>
                  </a:cubicBezTo>
                  <a:cubicBezTo>
                    <a:pt x="219" y="35"/>
                    <a:pt x="222" y="41"/>
                    <a:pt x="226" y="47"/>
                  </a:cubicBezTo>
                  <a:cubicBezTo>
                    <a:pt x="240" y="69"/>
                    <a:pt x="257" y="90"/>
                    <a:pt x="274" y="110"/>
                  </a:cubicBezTo>
                  <a:cubicBezTo>
                    <a:pt x="289" y="129"/>
                    <a:pt x="303" y="149"/>
                    <a:pt x="313" y="172"/>
                  </a:cubicBezTo>
                  <a:cubicBezTo>
                    <a:pt x="317" y="181"/>
                    <a:pt x="320" y="190"/>
                    <a:pt x="321" y="200"/>
                  </a:cubicBezTo>
                  <a:cubicBezTo>
                    <a:pt x="322" y="209"/>
                    <a:pt x="319" y="212"/>
                    <a:pt x="311" y="212"/>
                  </a:cubicBezTo>
                  <a:cubicBezTo>
                    <a:pt x="304" y="211"/>
                    <a:pt x="298" y="210"/>
                    <a:pt x="292" y="208"/>
                  </a:cubicBezTo>
                  <a:cubicBezTo>
                    <a:pt x="268" y="200"/>
                    <a:pt x="245" y="188"/>
                    <a:pt x="221" y="177"/>
                  </a:cubicBezTo>
                  <a:cubicBezTo>
                    <a:pt x="183" y="159"/>
                    <a:pt x="143" y="141"/>
                    <a:pt x="104" y="123"/>
                  </a:cubicBezTo>
                  <a:cubicBezTo>
                    <a:pt x="94" y="119"/>
                    <a:pt x="83" y="115"/>
                    <a:pt x="72" y="118"/>
                  </a:cubicBezTo>
                  <a:cubicBezTo>
                    <a:pt x="62" y="121"/>
                    <a:pt x="56" y="129"/>
                    <a:pt x="58" y="138"/>
                  </a:cubicBezTo>
                  <a:cubicBezTo>
                    <a:pt x="59" y="143"/>
                    <a:pt x="61" y="148"/>
                    <a:pt x="63" y="152"/>
                  </a:cubicBezTo>
                  <a:cubicBezTo>
                    <a:pt x="67" y="160"/>
                    <a:pt x="71" y="168"/>
                    <a:pt x="72" y="176"/>
                  </a:cubicBezTo>
                  <a:cubicBezTo>
                    <a:pt x="73" y="178"/>
                    <a:pt x="73" y="180"/>
                    <a:pt x="72" y="180"/>
                  </a:cubicBezTo>
                  <a:cubicBezTo>
                    <a:pt x="71" y="181"/>
                    <a:pt x="70" y="180"/>
                    <a:pt x="69" y="180"/>
                  </a:cubicBezTo>
                  <a:cubicBezTo>
                    <a:pt x="59" y="175"/>
                    <a:pt x="51" y="169"/>
                    <a:pt x="42" y="164"/>
                  </a:cubicBezTo>
                  <a:cubicBezTo>
                    <a:pt x="30" y="157"/>
                    <a:pt x="19" y="149"/>
                    <a:pt x="7" y="143"/>
                  </a:cubicBezTo>
                  <a:cubicBezTo>
                    <a:pt x="6" y="147"/>
                    <a:pt x="6" y="151"/>
                    <a:pt x="6" y="155"/>
                  </a:cubicBezTo>
                  <a:cubicBezTo>
                    <a:pt x="3" y="155"/>
                    <a:pt x="2" y="152"/>
                    <a:pt x="0" y="154"/>
                  </a:cubicBezTo>
                  <a:cubicBezTo>
                    <a:pt x="16" y="164"/>
                    <a:pt x="32" y="174"/>
                    <a:pt x="48" y="184"/>
                  </a:cubicBezTo>
                  <a:cubicBezTo>
                    <a:pt x="55" y="188"/>
                    <a:pt x="62" y="193"/>
                    <a:pt x="71" y="195"/>
                  </a:cubicBezTo>
                  <a:cubicBezTo>
                    <a:pt x="80" y="196"/>
                    <a:pt x="86" y="191"/>
                    <a:pt x="87" y="182"/>
                  </a:cubicBezTo>
                  <a:cubicBezTo>
                    <a:pt x="87" y="175"/>
                    <a:pt x="85" y="168"/>
                    <a:pt x="82" y="161"/>
                  </a:cubicBezTo>
                  <a:cubicBezTo>
                    <a:pt x="79" y="153"/>
                    <a:pt x="76" y="146"/>
                    <a:pt x="73" y="139"/>
                  </a:cubicBezTo>
                  <a:cubicBezTo>
                    <a:pt x="70" y="133"/>
                    <a:pt x="71" y="132"/>
                    <a:pt x="77" y="131"/>
                  </a:cubicBezTo>
                  <a:cubicBezTo>
                    <a:pt x="84" y="130"/>
                    <a:pt x="90" y="132"/>
                    <a:pt x="97" y="135"/>
                  </a:cubicBezTo>
                  <a:cubicBezTo>
                    <a:pt x="132" y="151"/>
                    <a:pt x="167" y="167"/>
                    <a:pt x="202" y="183"/>
                  </a:cubicBezTo>
                  <a:cubicBezTo>
                    <a:pt x="228" y="195"/>
                    <a:pt x="253" y="208"/>
                    <a:pt x="280" y="218"/>
                  </a:cubicBezTo>
                  <a:cubicBezTo>
                    <a:pt x="290" y="222"/>
                    <a:pt x="300" y="225"/>
                    <a:pt x="311" y="226"/>
                  </a:cubicBezTo>
                  <a:cubicBezTo>
                    <a:pt x="325" y="226"/>
                    <a:pt x="333" y="220"/>
                    <a:pt x="335" y="206"/>
                  </a:cubicBezTo>
                  <a:cubicBezTo>
                    <a:pt x="336" y="199"/>
                    <a:pt x="334" y="191"/>
                    <a:pt x="332" y="184"/>
                  </a:cubicBezTo>
                  <a:cubicBezTo>
                    <a:pt x="324" y="157"/>
                    <a:pt x="310" y="134"/>
                    <a:pt x="293" y="112"/>
                  </a:cubicBezTo>
                  <a:cubicBezTo>
                    <a:pt x="277" y="92"/>
                    <a:pt x="261" y="72"/>
                    <a:pt x="246" y="52"/>
                  </a:cubicBezTo>
                  <a:cubicBezTo>
                    <a:pt x="241" y="44"/>
                    <a:pt x="236" y="37"/>
                    <a:pt x="232" y="29"/>
                  </a:cubicBezTo>
                  <a:cubicBezTo>
                    <a:pt x="230" y="22"/>
                    <a:pt x="232" y="18"/>
                    <a:pt x="239" y="16"/>
                  </a:cubicBezTo>
                  <a:cubicBezTo>
                    <a:pt x="244" y="15"/>
                    <a:pt x="249" y="15"/>
                    <a:pt x="255" y="16"/>
                  </a:cubicBezTo>
                  <a:cubicBezTo>
                    <a:pt x="272" y="19"/>
                    <a:pt x="289" y="23"/>
                    <a:pt x="306" y="28"/>
                  </a:cubicBezTo>
                  <a:cubicBezTo>
                    <a:pt x="339" y="37"/>
                    <a:pt x="370" y="49"/>
                    <a:pt x="400" y="64"/>
                  </a:cubicBezTo>
                  <a:cubicBezTo>
                    <a:pt x="429" y="78"/>
                    <a:pt x="456" y="95"/>
                    <a:pt x="483" y="113"/>
                  </a:cubicBezTo>
                  <a:cubicBezTo>
                    <a:pt x="486" y="115"/>
                    <a:pt x="488" y="119"/>
                    <a:pt x="492" y="119"/>
                  </a:cubicBezTo>
                  <a:cubicBezTo>
                    <a:pt x="497" y="120"/>
                    <a:pt x="501" y="116"/>
                    <a:pt x="500" y="111"/>
                  </a:cubicBezTo>
                  <a:close/>
                </a:path>
              </a:pathLst>
            </a:custGeom>
            <a:solidFill>
              <a:srgbClr val="283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CD21148C-F721-2750-4396-C7E8894AF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1800" y="2019300"/>
              <a:ext cx="404812" cy="66675"/>
            </a:xfrm>
            <a:custGeom>
              <a:avLst/>
              <a:gdLst>
                <a:gd name="T0" fmla="*/ 54 w 54"/>
                <a:gd name="T1" fmla="*/ 7 h 9"/>
                <a:gd name="T2" fmla="*/ 45 w 54"/>
                <a:gd name="T3" fmla="*/ 6 h 9"/>
                <a:gd name="T4" fmla="*/ 13 w 54"/>
                <a:gd name="T5" fmla="*/ 2 h 9"/>
                <a:gd name="T6" fmla="*/ 4 w 54"/>
                <a:gd name="T7" fmla="*/ 4 h 9"/>
                <a:gd name="T8" fmla="*/ 0 w 54"/>
                <a:gd name="T9" fmla="*/ 3 h 9"/>
                <a:gd name="T10" fmla="*/ 23 w 54"/>
                <a:gd name="T11" fmla="*/ 1 h 9"/>
                <a:gd name="T12" fmla="*/ 54 w 54"/>
                <a:gd name="T13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">
                  <a:moveTo>
                    <a:pt x="54" y="7"/>
                  </a:moveTo>
                  <a:cubicBezTo>
                    <a:pt x="51" y="9"/>
                    <a:pt x="48" y="7"/>
                    <a:pt x="45" y="6"/>
                  </a:cubicBezTo>
                  <a:cubicBezTo>
                    <a:pt x="34" y="4"/>
                    <a:pt x="24" y="2"/>
                    <a:pt x="13" y="2"/>
                  </a:cubicBezTo>
                  <a:cubicBezTo>
                    <a:pt x="10" y="2"/>
                    <a:pt x="6" y="2"/>
                    <a:pt x="4" y="4"/>
                  </a:cubicBezTo>
                  <a:cubicBezTo>
                    <a:pt x="3" y="4"/>
                    <a:pt x="1" y="4"/>
                    <a:pt x="0" y="3"/>
                  </a:cubicBezTo>
                  <a:cubicBezTo>
                    <a:pt x="7" y="0"/>
                    <a:pt x="15" y="0"/>
                    <a:pt x="23" y="1"/>
                  </a:cubicBezTo>
                  <a:cubicBezTo>
                    <a:pt x="33" y="2"/>
                    <a:pt x="44" y="5"/>
                    <a:pt x="54" y="7"/>
                  </a:cubicBezTo>
                  <a:close/>
                </a:path>
              </a:pathLst>
            </a:custGeom>
            <a:solidFill>
              <a:srgbClr val="2A2E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8AF0EBB6-D2C8-20CC-D2FB-F0A26EBC1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163" y="1125538"/>
              <a:ext cx="554037" cy="479425"/>
            </a:xfrm>
            <a:custGeom>
              <a:avLst/>
              <a:gdLst>
                <a:gd name="T0" fmla="*/ 0 w 74"/>
                <a:gd name="T1" fmla="*/ 33 h 64"/>
                <a:gd name="T2" fmla="*/ 0 w 74"/>
                <a:gd name="T3" fmla="*/ 32 h 64"/>
                <a:gd name="T4" fmla="*/ 11 w 74"/>
                <a:gd name="T5" fmla="*/ 27 h 64"/>
                <a:gd name="T6" fmla="*/ 35 w 74"/>
                <a:gd name="T7" fmla="*/ 12 h 64"/>
                <a:gd name="T8" fmla="*/ 56 w 74"/>
                <a:gd name="T9" fmla="*/ 0 h 64"/>
                <a:gd name="T10" fmla="*/ 62 w 74"/>
                <a:gd name="T11" fmla="*/ 7 h 64"/>
                <a:gd name="T12" fmla="*/ 60 w 74"/>
                <a:gd name="T13" fmla="*/ 9 h 64"/>
                <a:gd name="T14" fmla="*/ 57 w 74"/>
                <a:gd name="T15" fmla="*/ 14 h 64"/>
                <a:gd name="T16" fmla="*/ 62 w 74"/>
                <a:gd name="T17" fmla="*/ 19 h 64"/>
                <a:gd name="T18" fmla="*/ 64 w 74"/>
                <a:gd name="T19" fmla="*/ 19 h 64"/>
                <a:gd name="T20" fmla="*/ 68 w 74"/>
                <a:gd name="T21" fmla="*/ 18 h 64"/>
                <a:gd name="T22" fmla="*/ 71 w 74"/>
                <a:gd name="T23" fmla="*/ 23 h 64"/>
                <a:gd name="T24" fmla="*/ 74 w 74"/>
                <a:gd name="T25" fmla="*/ 27 h 64"/>
                <a:gd name="T26" fmla="*/ 69 w 74"/>
                <a:gd name="T27" fmla="*/ 32 h 64"/>
                <a:gd name="T28" fmla="*/ 15 w 74"/>
                <a:gd name="T29" fmla="*/ 63 h 64"/>
                <a:gd name="T30" fmla="*/ 14 w 74"/>
                <a:gd name="T31" fmla="*/ 64 h 64"/>
                <a:gd name="T32" fmla="*/ 17 w 74"/>
                <a:gd name="T33" fmla="*/ 62 h 64"/>
                <a:gd name="T34" fmla="*/ 0 w 74"/>
                <a:gd name="T35" fmla="*/ 3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" h="64">
                  <a:moveTo>
                    <a:pt x="0" y="33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4" y="32"/>
                    <a:pt x="7" y="29"/>
                    <a:pt x="11" y="27"/>
                  </a:cubicBezTo>
                  <a:cubicBezTo>
                    <a:pt x="18" y="22"/>
                    <a:pt x="27" y="18"/>
                    <a:pt x="35" y="12"/>
                  </a:cubicBezTo>
                  <a:cubicBezTo>
                    <a:pt x="42" y="8"/>
                    <a:pt x="49" y="4"/>
                    <a:pt x="56" y="0"/>
                  </a:cubicBezTo>
                  <a:cubicBezTo>
                    <a:pt x="59" y="1"/>
                    <a:pt x="60" y="5"/>
                    <a:pt x="62" y="7"/>
                  </a:cubicBezTo>
                  <a:cubicBezTo>
                    <a:pt x="63" y="9"/>
                    <a:pt x="61" y="9"/>
                    <a:pt x="60" y="9"/>
                  </a:cubicBezTo>
                  <a:cubicBezTo>
                    <a:pt x="58" y="10"/>
                    <a:pt x="57" y="11"/>
                    <a:pt x="57" y="14"/>
                  </a:cubicBezTo>
                  <a:cubicBezTo>
                    <a:pt x="58" y="17"/>
                    <a:pt x="59" y="18"/>
                    <a:pt x="62" y="19"/>
                  </a:cubicBezTo>
                  <a:cubicBezTo>
                    <a:pt x="63" y="19"/>
                    <a:pt x="63" y="19"/>
                    <a:pt x="64" y="19"/>
                  </a:cubicBezTo>
                  <a:cubicBezTo>
                    <a:pt x="65" y="18"/>
                    <a:pt x="67" y="15"/>
                    <a:pt x="68" y="18"/>
                  </a:cubicBezTo>
                  <a:cubicBezTo>
                    <a:pt x="69" y="20"/>
                    <a:pt x="71" y="20"/>
                    <a:pt x="71" y="23"/>
                  </a:cubicBezTo>
                  <a:cubicBezTo>
                    <a:pt x="71" y="25"/>
                    <a:pt x="73" y="25"/>
                    <a:pt x="74" y="27"/>
                  </a:cubicBezTo>
                  <a:cubicBezTo>
                    <a:pt x="72" y="28"/>
                    <a:pt x="70" y="29"/>
                    <a:pt x="69" y="32"/>
                  </a:cubicBezTo>
                  <a:cubicBezTo>
                    <a:pt x="51" y="42"/>
                    <a:pt x="33" y="53"/>
                    <a:pt x="15" y="63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14" y="62"/>
                    <a:pt x="14" y="60"/>
                    <a:pt x="17" y="62"/>
                  </a:cubicBezTo>
                  <a:cubicBezTo>
                    <a:pt x="11" y="51"/>
                    <a:pt x="6" y="42"/>
                    <a:pt x="0" y="33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03494753-A77C-4DEF-61BE-E3E832B42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550" y="1604963"/>
              <a:ext cx="52387" cy="30163"/>
            </a:xfrm>
            <a:custGeom>
              <a:avLst/>
              <a:gdLst>
                <a:gd name="T0" fmla="*/ 0 w 7"/>
                <a:gd name="T1" fmla="*/ 4 h 4"/>
                <a:gd name="T2" fmla="*/ 7 w 7"/>
                <a:gd name="T3" fmla="*/ 0 h 4"/>
                <a:gd name="T4" fmla="*/ 0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1" y="1"/>
                    <a:pt x="4" y="0"/>
                    <a:pt x="7" y="0"/>
                  </a:cubicBezTo>
                  <a:cubicBezTo>
                    <a:pt x="5" y="2"/>
                    <a:pt x="2" y="2"/>
                    <a:pt x="0" y="4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6">
              <a:extLst>
                <a:ext uri="{FF2B5EF4-FFF2-40B4-BE49-F238E27FC236}">
                  <a16:creationId xmlns:a16="http://schemas.microsoft.com/office/drawing/2014/main" id="{1BA4341F-92A8-1AAE-91C1-C4685CD87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0613" y="1327150"/>
              <a:ext cx="1287462" cy="1457325"/>
            </a:xfrm>
            <a:custGeom>
              <a:avLst/>
              <a:gdLst>
                <a:gd name="T0" fmla="*/ 171 w 172"/>
                <a:gd name="T1" fmla="*/ 140 h 194"/>
                <a:gd name="T2" fmla="*/ 144 w 172"/>
                <a:gd name="T3" fmla="*/ 95 h 194"/>
                <a:gd name="T4" fmla="*/ 108 w 172"/>
                <a:gd name="T5" fmla="*/ 33 h 194"/>
                <a:gd name="T6" fmla="*/ 88 w 172"/>
                <a:gd name="T7" fmla="*/ 0 h 194"/>
                <a:gd name="T8" fmla="*/ 79 w 172"/>
                <a:gd name="T9" fmla="*/ 4 h 194"/>
                <a:gd name="T10" fmla="*/ 55 w 172"/>
                <a:gd name="T11" fmla="*/ 18 h 194"/>
                <a:gd name="T12" fmla="*/ 25 w 172"/>
                <a:gd name="T13" fmla="*/ 36 h 194"/>
                <a:gd name="T14" fmla="*/ 24 w 172"/>
                <a:gd name="T15" fmla="*/ 36 h 194"/>
                <a:gd name="T16" fmla="*/ 18 w 172"/>
                <a:gd name="T17" fmla="*/ 40 h 194"/>
                <a:gd name="T18" fmla="*/ 4 w 172"/>
                <a:gd name="T19" fmla="*/ 48 h 194"/>
                <a:gd name="T20" fmla="*/ 0 w 172"/>
                <a:gd name="T21" fmla="*/ 52 h 194"/>
                <a:gd name="T22" fmla="*/ 1 w 172"/>
                <a:gd name="T23" fmla="*/ 53 h 194"/>
                <a:gd name="T24" fmla="*/ 52 w 172"/>
                <a:gd name="T25" fmla="*/ 138 h 194"/>
                <a:gd name="T26" fmla="*/ 71 w 172"/>
                <a:gd name="T27" fmla="*/ 170 h 194"/>
                <a:gd name="T28" fmla="*/ 71 w 172"/>
                <a:gd name="T29" fmla="*/ 170 h 194"/>
                <a:gd name="T30" fmla="*/ 71 w 172"/>
                <a:gd name="T31" fmla="*/ 170 h 194"/>
                <a:gd name="T32" fmla="*/ 82 w 172"/>
                <a:gd name="T33" fmla="*/ 189 h 194"/>
                <a:gd name="T34" fmla="*/ 90 w 172"/>
                <a:gd name="T35" fmla="*/ 192 h 194"/>
                <a:gd name="T36" fmla="*/ 94 w 172"/>
                <a:gd name="T37" fmla="*/ 189 h 194"/>
                <a:gd name="T38" fmla="*/ 106 w 172"/>
                <a:gd name="T39" fmla="*/ 182 h 194"/>
                <a:gd name="T40" fmla="*/ 106 w 172"/>
                <a:gd name="T41" fmla="*/ 182 h 194"/>
                <a:gd name="T42" fmla="*/ 113 w 172"/>
                <a:gd name="T43" fmla="*/ 178 h 194"/>
                <a:gd name="T44" fmla="*/ 113 w 172"/>
                <a:gd name="T45" fmla="*/ 178 h 194"/>
                <a:gd name="T46" fmla="*/ 113 w 172"/>
                <a:gd name="T47" fmla="*/ 178 h 194"/>
                <a:gd name="T48" fmla="*/ 117 w 172"/>
                <a:gd name="T49" fmla="*/ 176 h 194"/>
                <a:gd name="T50" fmla="*/ 117 w 172"/>
                <a:gd name="T51" fmla="*/ 176 h 194"/>
                <a:gd name="T52" fmla="*/ 122 w 172"/>
                <a:gd name="T53" fmla="*/ 172 h 194"/>
                <a:gd name="T54" fmla="*/ 126 w 172"/>
                <a:gd name="T55" fmla="*/ 171 h 194"/>
                <a:gd name="T56" fmla="*/ 164 w 172"/>
                <a:gd name="T57" fmla="*/ 149 h 194"/>
                <a:gd name="T58" fmla="*/ 172 w 172"/>
                <a:gd name="T59" fmla="*/ 143 h 194"/>
                <a:gd name="T60" fmla="*/ 171 w 172"/>
                <a:gd name="T61" fmla="*/ 14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2" h="194">
                  <a:moveTo>
                    <a:pt x="171" y="140"/>
                  </a:moveTo>
                  <a:cubicBezTo>
                    <a:pt x="162" y="125"/>
                    <a:pt x="153" y="110"/>
                    <a:pt x="144" y="95"/>
                  </a:cubicBezTo>
                  <a:cubicBezTo>
                    <a:pt x="132" y="74"/>
                    <a:pt x="120" y="53"/>
                    <a:pt x="108" y="33"/>
                  </a:cubicBezTo>
                  <a:cubicBezTo>
                    <a:pt x="101" y="22"/>
                    <a:pt x="95" y="11"/>
                    <a:pt x="88" y="0"/>
                  </a:cubicBezTo>
                  <a:cubicBezTo>
                    <a:pt x="84" y="0"/>
                    <a:pt x="82" y="3"/>
                    <a:pt x="79" y="4"/>
                  </a:cubicBezTo>
                  <a:cubicBezTo>
                    <a:pt x="71" y="9"/>
                    <a:pt x="63" y="14"/>
                    <a:pt x="55" y="18"/>
                  </a:cubicBezTo>
                  <a:cubicBezTo>
                    <a:pt x="45" y="24"/>
                    <a:pt x="35" y="30"/>
                    <a:pt x="25" y="36"/>
                  </a:cubicBezTo>
                  <a:cubicBezTo>
                    <a:pt x="25" y="36"/>
                    <a:pt x="24" y="36"/>
                    <a:pt x="24" y="36"/>
                  </a:cubicBezTo>
                  <a:cubicBezTo>
                    <a:pt x="22" y="38"/>
                    <a:pt x="20" y="39"/>
                    <a:pt x="18" y="40"/>
                  </a:cubicBezTo>
                  <a:cubicBezTo>
                    <a:pt x="13" y="43"/>
                    <a:pt x="8" y="46"/>
                    <a:pt x="4" y="48"/>
                  </a:cubicBezTo>
                  <a:cubicBezTo>
                    <a:pt x="2" y="49"/>
                    <a:pt x="1" y="50"/>
                    <a:pt x="0" y="52"/>
                  </a:cubicBezTo>
                  <a:cubicBezTo>
                    <a:pt x="1" y="52"/>
                    <a:pt x="1" y="53"/>
                    <a:pt x="1" y="53"/>
                  </a:cubicBezTo>
                  <a:cubicBezTo>
                    <a:pt x="18" y="82"/>
                    <a:pt x="35" y="110"/>
                    <a:pt x="52" y="138"/>
                  </a:cubicBezTo>
                  <a:cubicBezTo>
                    <a:pt x="58" y="149"/>
                    <a:pt x="64" y="160"/>
                    <a:pt x="71" y="170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74" y="177"/>
                    <a:pt x="78" y="183"/>
                    <a:pt x="82" y="189"/>
                  </a:cubicBezTo>
                  <a:cubicBezTo>
                    <a:pt x="84" y="194"/>
                    <a:pt x="85" y="194"/>
                    <a:pt x="90" y="192"/>
                  </a:cubicBezTo>
                  <a:cubicBezTo>
                    <a:pt x="91" y="191"/>
                    <a:pt x="93" y="190"/>
                    <a:pt x="94" y="189"/>
                  </a:cubicBezTo>
                  <a:cubicBezTo>
                    <a:pt x="98" y="187"/>
                    <a:pt x="102" y="184"/>
                    <a:pt x="106" y="182"/>
                  </a:cubicBezTo>
                  <a:cubicBezTo>
                    <a:pt x="106" y="182"/>
                    <a:pt x="106" y="182"/>
                    <a:pt x="106" y="182"/>
                  </a:cubicBezTo>
                  <a:cubicBezTo>
                    <a:pt x="109" y="180"/>
                    <a:pt x="111" y="179"/>
                    <a:pt x="113" y="178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3" y="178"/>
                    <a:pt x="113" y="178"/>
                    <a:pt x="113" y="178"/>
                  </a:cubicBezTo>
                  <a:cubicBezTo>
                    <a:pt x="114" y="177"/>
                    <a:pt x="116" y="176"/>
                    <a:pt x="117" y="176"/>
                  </a:cubicBezTo>
                  <a:cubicBezTo>
                    <a:pt x="117" y="176"/>
                    <a:pt x="117" y="176"/>
                    <a:pt x="117" y="176"/>
                  </a:cubicBezTo>
                  <a:cubicBezTo>
                    <a:pt x="118" y="175"/>
                    <a:pt x="120" y="174"/>
                    <a:pt x="122" y="172"/>
                  </a:cubicBezTo>
                  <a:cubicBezTo>
                    <a:pt x="124" y="173"/>
                    <a:pt x="125" y="172"/>
                    <a:pt x="126" y="171"/>
                  </a:cubicBezTo>
                  <a:cubicBezTo>
                    <a:pt x="139" y="164"/>
                    <a:pt x="151" y="156"/>
                    <a:pt x="164" y="149"/>
                  </a:cubicBezTo>
                  <a:cubicBezTo>
                    <a:pt x="167" y="147"/>
                    <a:pt x="170" y="146"/>
                    <a:pt x="172" y="143"/>
                  </a:cubicBezTo>
                  <a:cubicBezTo>
                    <a:pt x="172" y="142"/>
                    <a:pt x="171" y="141"/>
                    <a:pt x="171" y="140"/>
                  </a:cubicBezTo>
                  <a:close/>
                </a:path>
              </a:pathLst>
            </a:custGeom>
            <a:solidFill>
              <a:srgbClr val="2835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39" name="Grupo 38">
            <a:extLst>
              <a:ext uri="{FF2B5EF4-FFF2-40B4-BE49-F238E27FC236}">
                <a16:creationId xmlns:a16="http://schemas.microsoft.com/office/drawing/2014/main" id="{FCFF6A76-1F82-D904-774D-6410E489236F}"/>
              </a:ext>
            </a:extLst>
          </p:cNvPr>
          <p:cNvGrpSpPr/>
          <p:nvPr/>
        </p:nvGrpSpPr>
        <p:grpSpPr>
          <a:xfrm>
            <a:off x="120651" y="87313"/>
            <a:ext cx="2300287" cy="307975"/>
            <a:chOff x="120651" y="87313"/>
            <a:chExt cx="2300287" cy="307975"/>
          </a:xfrm>
        </p:grpSpPr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3F172E53-524E-3F7B-ECBE-D47A6F301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163" y="88900"/>
              <a:ext cx="276225" cy="303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19BB970B-92C5-4FC2-8FA8-64B10DE1D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713" y="88900"/>
              <a:ext cx="276225" cy="306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202E7718-2294-F2C3-A220-1224022E01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88900"/>
              <a:ext cx="274637" cy="303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E47058ED-7C6B-8528-0562-E9DC6D9A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88900"/>
              <a:ext cx="273050" cy="303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253D7C4F-244F-DC46-BBB0-DFF7D2E68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" y="88900"/>
              <a:ext cx="273050" cy="306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09D4A4F5-D688-ACA4-8484-5943543D5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1" y="87313"/>
              <a:ext cx="273050" cy="304800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24EFA038-12F5-8C5C-7E26-B9C47609E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88900"/>
              <a:ext cx="273050" cy="306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2DD6107F-3AFA-402B-9EDB-84F5D563D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775" y="177800"/>
              <a:ext cx="125412" cy="128588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8">
              <a:extLst>
                <a:ext uri="{FF2B5EF4-FFF2-40B4-BE49-F238E27FC236}">
                  <a16:creationId xmlns:a16="http://schemas.microsoft.com/office/drawing/2014/main" id="{AFED5005-D931-1436-8E2F-D336DEFD4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9">
              <a:extLst>
                <a:ext uri="{FF2B5EF4-FFF2-40B4-BE49-F238E27FC236}">
                  <a16:creationId xmlns:a16="http://schemas.microsoft.com/office/drawing/2014/main" id="{C87D365E-AB31-2D85-A155-FE13A32ED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3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0">
              <a:extLst>
                <a:ext uri="{FF2B5EF4-FFF2-40B4-BE49-F238E27FC236}">
                  <a16:creationId xmlns:a16="http://schemas.microsoft.com/office/drawing/2014/main" id="{3CC4C41A-991F-61F3-E568-CCFCDD20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225" y="177800"/>
              <a:ext cx="125412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CD966B8C-5BE6-F884-974A-97540A63D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174625"/>
              <a:ext cx="125412" cy="13176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2DAF8B46-44D1-38C6-4160-84AE44B78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63" y="177800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3">
              <a:extLst>
                <a:ext uri="{FF2B5EF4-FFF2-40B4-BE49-F238E27FC236}">
                  <a16:creationId xmlns:a16="http://schemas.microsoft.com/office/drawing/2014/main" id="{7F1587DE-5A78-1503-FB9F-7C49EDCFC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177800"/>
              <a:ext cx="125412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597" name="Grupo 596">
            <a:extLst>
              <a:ext uri="{FF2B5EF4-FFF2-40B4-BE49-F238E27FC236}">
                <a16:creationId xmlns:a16="http://schemas.microsoft.com/office/drawing/2014/main" id="{DE7E7538-D8EF-81CA-3764-F1C5B6A58E9E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909A93B8-422E-3B71-06CF-DDF4CC42D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30C58432-17BB-29F8-E415-0B0FFDAD8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8ACA51B9-9552-DB0B-0087-9EA9A557D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6CCF7AF4-AB22-9767-D638-1DE9F982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1">
              <a:extLst>
                <a:ext uri="{FF2B5EF4-FFF2-40B4-BE49-F238E27FC236}">
                  <a16:creationId xmlns:a16="http://schemas.microsoft.com/office/drawing/2014/main" id="{7AA050BA-D3C5-9C61-4BB2-1F4AF2753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2">
              <a:extLst>
                <a:ext uri="{FF2B5EF4-FFF2-40B4-BE49-F238E27FC236}">
                  <a16:creationId xmlns:a16="http://schemas.microsoft.com/office/drawing/2014/main" id="{75CB4523-1FB3-48DF-CAD9-1B3629F3F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3">
              <a:extLst>
                <a:ext uri="{FF2B5EF4-FFF2-40B4-BE49-F238E27FC236}">
                  <a16:creationId xmlns:a16="http://schemas.microsoft.com/office/drawing/2014/main" id="{834E1283-FABB-10DA-C1E5-1818D5891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4">
              <a:extLst>
                <a:ext uri="{FF2B5EF4-FFF2-40B4-BE49-F238E27FC236}">
                  <a16:creationId xmlns:a16="http://schemas.microsoft.com/office/drawing/2014/main" id="{93503022-DF48-558F-442C-130AA2B93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5">
              <a:extLst>
                <a:ext uri="{FF2B5EF4-FFF2-40B4-BE49-F238E27FC236}">
                  <a16:creationId xmlns:a16="http://schemas.microsoft.com/office/drawing/2014/main" id="{49057211-1265-2B1A-867F-9C6838A52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6">
              <a:extLst>
                <a:ext uri="{FF2B5EF4-FFF2-40B4-BE49-F238E27FC236}">
                  <a16:creationId xmlns:a16="http://schemas.microsoft.com/office/drawing/2014/main" id="{7F215A6D-D693-455B-09BE-A32B88AF4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7">
              <a:extLst>
                <a:ext uri="{FF2B5EF4-FFF2-40B4-BE49-F238E27FC236}">
                  <a16:creationId xmlns:a16="http://schemas.microsoft.com/office/drawing/2014/main" id="{21B815BF-F204-937E-DE64-664767241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8">
              <a:extLst>
                <a:ext uri="{FF2B5EF4-FFF2-40B4-BE49-F238E27FC236}">
                  <a16:creationId xmlns:a16="http://schemas.microsoft.com/office/drawing/2014/main" id="{A111C8FA-976F-6B2E-FA58-C47A561BD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9">
              <a:extLst>
                <a:ext uri="{FF2B5EF4-FFF2-40B4-BE49-F238E27FC236}">
                  <a16:creationId xmlns:a16="http://schemas.microsoft.com/office/drawing/2014/main" id="{236296D7-E15E-3C7D-F627-8EF97EB10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0">
              <a:extLst>
                <a:ext uri="{FF2B5EF4-FFF2-40B4-BE49-F238E27FC236}">
                  <a16:creationId xmlns:a16="http://schemas.microsoft.com/office/drawing/2014/main" id="{3551AE13-E874-1C1D-BB26-5A6B15034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1">
              <a:extLst>
                <a:ext uri="{FF2B5EF4-FFF2-40B4-BE49-F238E27FC236}">
                  <a16:creationId xmlns:a16="http://schemas.microsoft.com/office/drawing/2014/main" id="{8965658A-7A00-F5C8-9772-A78D3B1EA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2">
              <a:extLst>
                <a:ext uri="{FF2B5EF4-FFF2-40B4-BE49-F238E27FC236}">
                  <a16:creationId xmlns:a16="http://schemas.microsoft.com/office/drawing/2014/main" id="{FBD2A6C8-E456-F941-89CA-0BDE5B182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3">
              <a:extLst>
                <a:ext uri="{FF2B5EF4-FFF2-40B4-BE49-F238E27FC236}">
                  <a16:creationId xmlns:a16="http://schemas.microsoft.com/office/drawing/2014/main" id="{599A335D-82FB-41F1-82F3-79C140FB2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4">
              <a:extLst>
                <a:ext uri="{FF2B5EF4-FFF2-40B4-BE49-F238E27FC236}">
                  <a16:creationId xmlns:a16="http://schemas.microsoft.com/office/drawing/2014/main" id="{5A028FD8-F19A-9605-0B88-9A1301A0E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5">
              <a:extLst>
                <a:ext uri="{FF2B5EF4-FFF2-40B4-BE49-F238E27FC236}">
                  <a16:creationId xmlns:a16="http://schemas.microsoft.com/office/drawing/2014/main" id="{275ACB58-9D42-1181-0FED-3696458DB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15FA679F-2672-395C-200D-149CF98A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7">
              <a:extLst>
                <a:ext uri="{FF2B5EF4-FFF2-40B4-BE49-F238E27FC236}">
                  <a16:creationId xmlns:a16="http://schemas.microsoft.com/office/drawing/2014/main" id="{05813780-D64E-F123-8BC1-ED385B4CC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8">
              <a:extLst>
                <a:ext uri="{FF2B5EF4-FFF2-40B4-BE49-F238E27FC236}">
                  <a16:creationId xmlns:a16="http://schemas.microsoft.com/office/drawing/2014/main" id="{9C6A1A20-FE57-0DB3-369E-DFF525DB2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2" name="Freeform 59">
              <a:extLst>
                <a:ext uri="{FF2B5EF4-FFF2-40B4-BE49-F238E27FC236}">
                  <a16:creationId xmlns:a16="http://schemas.microsoft.com/office/drawing/2014/main" id="{3478FB42-D33A-C641-327E-963C7E3A8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4" name="Freeform 60">
              <a:extLst>
                <a:ext uri="{FF2B5EF4-FFF2-40B4-BE49-F238E27FC236}">
                  <a16:creationId xmlns:a16="http://schemas.microsoft.com/office/drawing/2014/main" id="{BB7278F9-06D5-A26A-95F2-CBC3A8E3D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5" name="Freeform 61">
              <a:extLst>
                <a:ext uri="{FF2B5EF4-FFF2-40B4-BE49-F238E27FC236}">
                  <a16:creationId xmlns:a16="http://schemas.microsoft.com/office/drawing/2014/main" id="{47F316A3-21E8-9913-E9B7-E62B41702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6" name="Freeform 62">
              <a:extLst>
                <a:ext uri="{FF2B5EF4-FFF2-40B4-BE49-F238E27FC236}">
                  <a16:creationId xmlns:a16="http://schemas.microsoft.com/office/drawing/2014/main" id="{4B147577-6262-0E7E-2F8B-69C93E0D6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7" name="Freeform 63">
              <a:extLst>
                <a:ext uri="{FF2B5EF4-FFF2-40B4-BE49-F238E27FC236}">
                  <a16:creationId xmlns:a16="http://schemas.microsoft.com/office/drawing/2014/main" id="{349DBD89-1B8E-357B-BD61-A964B3635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8" name="Freeform 64">
              <a:extLst>
                <a:ext uri="{FF2B5EF4-FFF2-40B4-BE49-F238E27FC236}">
                  <a16:creationId xmlns:a16="http://schemas.microsoft.com/office/drawing/2014/main" id="{AE56F964-2C10-4C3B-D537-F93A1AEDC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9" name="Freeform 65">
              <a:extLst>
                <a:ext uri="{FF2B5EF4-FFF2-40B4-BE49-F238E27FC236}">
                  <a16:creationId xmlns:a16="http://schemas.microsoft.com/office/drawing/2014/main" id="{4DBA663D-B131-7D7E-DD83-B13262EA6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0" name="Freeform 66">
              <a:extLst>
                <a:ext uri="{FF2B5EF4-FFF2-40B4-BE49-F238E27FC236}">
                  <a16:creationId xmlns:a16="http://schemas.microsoft.com/office/drawing/2014/main" id="{35C94598-23BD-ED69-3DA8-B4F5F47D9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2" name="Freeform 67">
              <a:extLst>
                <a:ext uri="{FF2B5EF4-FFF2-40B4-BE49-F238E27FC236}">
                  <a16:creationId xmlns:a16="http://schemas.microsoft.com/office/drawing/2014/main" id="{1B94B62F-6D1E-A12C-3A0A-BA8A7156C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3" name="Freeform 68">
              <a:extLst>
                <a:ext uri="{FF2B5EF4-FFF2-40B4-BE49-F238E27FC236}">
                  <a16:creationId xmlns:a16="http://schemas.microsoft.com/office/drawing/2014/main" id="{8B1BBB57-30F7-2408-F0D8-6C80508B8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4" name="Freeform 69">
              <a:extLst>
                <a:ext uri="{FF2B5EF4-FFF2-40B4-BE49-F238E27FC236}">
                  <a16:creationId xmlns:a16="http://schemas.microsoft.com/office/drawing/2014/main" id="{FE721566-69C9-C1AB-0B64-84BE8D4F5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5" name="Freeform 70">
              <a:extLst>
                <a:ext uri="{FF2B5EF4-FFF2-40B4-BE49-F238E27FC236}">
                  <a16:creationId xmlns:a16="http://schemas.microsoft.com/office/drawing/2014/main" id="{520B8A4B-09E5-E3DD-F60B-FC9E25B82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6" name="Freeform 71">
              <a:extLst>
                <a:ext uri="{FF2B5EF4-FFF2-40B4-BE49-F238E27FC236}">
                  <a16:creationId xmlns:a16="http://schemas.microsoft.com/office/drawing/2014/main" id="{691256DE-4CEA-9848-CA5C-91813B1E3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7" name="Freeform 72">
              <a:extLst>
                <a:ext uri="{FF2B5EF4-FFF2-40B4-BE49-F238E27FC236}">
                  <a16:creationId xmlns:a16="http://schemas.microsoft.com/office/drawing/2014/main" id="{DD2FB74D-35E4-F917-1D46-289AE6A0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8" name="Freeform 73">
              <a:extLst>
                <a:ext uri="{FF2B5EF4-FFF2-40B4-BE49-F238E27FC236}">
                  <a16:creationId xmlns:a16="http://schemas.microsoft.com/office/drawing/2014/main" id="{68CC98FF-B4D0-F122-D52D-24E2257D9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9" name="Freeform 74">
              <a:extLst>
                <a:ext uri="{FF2B5EF4-FFF2-40B4-BE49-F238E27FC236}">
                  <a16:creationId xmlns:a16="http://schemas.microsoft.com/office/drawing/2014/main" id="{3AB58B36-9AF5-1022-7EA8-0372967F0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0" name="Freeform 75">
              <a:extLst>
                <a:ext uri="{FF2B5EF4-FFF2-40B4-BE49-F238E27FC236}">
                  <a16:creationId xmlns:a16="http://schemas.microsoft.com/office/drawing/2014/main" id="{7C92F2A3-20B1-47D4-F6C5-C0A90F219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1" name="Freeform 76">
              <a:extLst>
                <a:ext uri="{FF2B5EF4-FFF2-40B4-BE49-F238E27FC236}">
                  <a16:creationId xmlns:a16="http://schemas.microsoft.com/office/drawing/2014/main" id="{2E319322-F1E1-A934-FBF2-C3646806C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2" name="Freeform 77">
              <a:extLst>
                <a:ext uri="{FF2B5EF4-FFF2-40B4-BE49-F238E27FC236}">
                  <a16:creationId xmlns:a16="http://schemas.microsoft.com/office/drawing/2014/main" id="{D5AA9244-F7AC-B7CA-A0E4-19B8D85EA4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3" name="Freeform 78">
              <a:extLst>
                <a:ext uri="{FF2B5EF4-FFF2-40B4-BE49-F238E27FC236}">
                  <a16:creationId xmlns:a16="http://schemas.microsoft.com/office/drawing/2014/main" id="{6B430272-6CCB-0E91-6BF6-782C0B8D8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4" name="Freeform 79">
              <a:extLst>
                <a:ext uri="{FF2B5EF4-FFF2-40B4-BE49-F238E27FC236}">
                  <a16:creationId xmlns:a16="http://schemas.microsoft.com/office/drawing/2014/main" id="{825A3FD7-A311-20CF-577E-247D6AD78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5" name="Freeform 80">
              <a:extLst>
                <a:ext uri="{FF2B5EF4-FFF2-40B4-BE49-F238E27FC236}">
                  <a16:creationId xmlns:a16="http://schemas.microsoft.com/office/drawing/2014/main" id="{FA749695-04B2-7EB2-714B-E082C124E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6" name="Freeform 81">
              <a:extLst>
                <a:ext uri="{FF2B5EF4-FFF2-40B4-BE49-F238E27FC236}">
                  <a16:creationId xmlns:a16="http://schemas.microsoft.com/office/drawing/2014/main" id="{E0FBF73B-B786-6AC1-BBBC-2F86DE6C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7" name="Freeform 82">
              <a:extLst>
                <a:ext uri="{FF2B5EF4-FFF2-40B4-BE49-F238E27FC236}">
                  <a16:creationId xmlns:a16="http://schemas.microsoft.com/office/drawing/2014/main" id="{87F8DE7C-4394-08BA-7072-73632BBF4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8" name="Freeform 83">
              <a:extLst>
                <a:ext uri="{FF2B5EF4-FFF2-40B4-BE49-F238E27FC236}">
                  <a16:creationId xmlns:a16="http://schemas.microsoft.com/office/drawing/2014/main" id="{96EFC4F2-2DF5-A2C6-E993-563A49E94B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9" name="Freeform 84">
              <a:extLst>
                <a:ext uri="{FF2B5EF4-FFF2-40B4-BE49-F238E27FC236}">
                  <a16:creationId xmlns:a16="http://schemas.microsoft.com/office/drawing/2014/main" id="{3DD33FE1-68B7-FDDD-9085-2B95885E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0" name="Freeform 85">
              <a:extLst>
                <a:ext uri="{FF2B5EF4-FFF2-40B4-BE49-F238E27FC236}">
                  <a16:creationId xmlns:a16="http://schemas.microsoft.com/office/drawing/2014/main" id="{C588CDEE-12AC-FBCB-5A0E-6088EFC52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1" name="Freeform 86">
              <a:extLst>
                <a:ext uri="{FF2B5EF4-FFF2-40B4-BE49-F238E27FC236}">
                  <a16:creationId xmlns:a16="http://schemas.microsoft.com/office/drawing/2014/main" id="{D9C819F2-AAFA-0B2A-702B-F03C8777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2" name="Freeform 87">
              <a:extLst>
                <a:ext uri="{FF2B5EF4-FFF2-40B4-BE49-F238E27FC236}">
                  <a16:creationId xmlns:a16="http://schemas.microsoft.com/office/drawing/2014/main" id="{8C38DAA5-0D41-B6BD-41E9-9F2CDFE5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3" name="Freeform 88">
              <a:extLst>
                <a:ext uri="{FF2B5EF4-FFF2-40B4-BE49-F238E27FC236}">
                  <a16:creationId xmlns:a16="http://schemas.microsoft.com/office/drawing/2014/main" id="{1D0C7ECA-1936-E41C-FD32-46293C65F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4" name="Freeform 89">
              <a:extLst>
                <a:ext uri="{FF2B5EF4-FFF2-40B4-BE49-F238E27FC236}">
                  <a16:creationId xmlns:a16="http://schemas.microsoft.com/office/drawing/2014/main" id="{7EB3ED30-1D41-E20E-F710-44D321439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5" name="Freeform 90">
              <a:extLst>
                <a:ext uri="{FF2B5EF4-FFF2-40B4-BE49-F238E27FC236}">
                  <a16:creationId xmlns:a16="http://schemas.microsoft.com/office/drawing/2014/main" id="{2EE82924-D403-599D-A810-8522991F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6" name="Freeform 91">
              <a:extLst>
                <a:ext uri="{FF2B5EF4-FFF2-40B4-BE49-F238E27FC236}">
                  <a16:creationId xmlns:a16="http://schemas.microsoft.com/office/drawing/2014/main" id="{EF4D659D-EB03-4040-CE50-67232B3CF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7" name="Freeform 92">
              <a:extLst>
                <a:ext uri="{FF2B5EF4-FFF2-40B4-BE49-F238E27FC236}">
                  <a16:creationId xmlns:a16="http://schemas.microsoft.com/office/drawing/2014/main" id="{188236AD-AD41-465F-259F-69F89A725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8" name="Freeform 93">
              <a:extLst>
                <a:ext uri="{FF2B5EF4-FFF2-40B4-BE49-F238E27FC236}">
                  <a16:creationId xmlns:a16="http://schemas.microsoft.com/office/drawing/2014/main" id="{00B2578D-F500-47D7-C38A-3EC9057D3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9" name="Freeform 94">
              <a:extLst>
                <a:ext uri="{FF2B5EF4-FFF2-40B4-BE49-F238E27FC236}">
                  <a16:creationId xmlns:a16="http://schemas.microsoft.com/office/drawing/2014/main" id="{71D9D436-E4C9-D2F1-3379-CFAF2A942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0" name="Freeform 95">
              <a:extLst>
                <a:ext uri="{FF2B5EF4-FFF2-40B4-BE49-F238E27FC236}">
                  <a16:creationId xmlns:a16="http://schemas.microsoft.com/office/drawing/2014/main" id="{4D557D0B-B74D-3CFC-17C5-DE89ED8B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1" name="Freeform 96">
              <a:extLst>
                <a:ext uri="{FF2B5EF4-FFF2-40B4-BE49-F238E27FC236}">
                  <a16:creationId xmlns:a16="http://schemas.microsoft.com/office/drawing/2014/main" id="{E35B704C-362E-0D5C-0E04-BCA1B813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2" name="Freeform 97">
              <a:extLst>
                <a:ext uri="{FF2B5EF4-FFF2-40B4-BE49-F238E27FC236}">
                  <a16:creationId xmlns:a16="http://schemas.microsoft.com/office/drawing/2014/main" id="{22A68608-6629-740A-A76A-22A4E9A43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3" name="Freeform 98">
              <a:extLst>
                <a:ext uri="{FF2B5EF4-FFF2-40B4-BE49-F238E27FC236}">
                  <a16:creationId xmlns:a16="http://schemas.microsoft.com/office/drawing/2014/main" id="{7A33EFB8-6709-A0A2-5F42-66D80CA0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99">
              <a:extLst>
                <a:ext uri="{FF2B5EF4-FFF2-40B4-BE49-F238E27FC236}">
                  <a16:creationId xmlns:a16="http://schemas.microsoft.com/office/drawing/2014/main" id="{EFD397CE-3AF2-3A61-44FB-0F1A2DFC2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5" name="Freeform 100">
              <a:extLst>
                <a:ext uri="{FF2B5EF4-FFF2-40B4-BE49-F238E27FC236}">
                  <a16:creationId xmlns:a16="http://schemas.microsoft.com/office/drawing/2014/main" id="{013FF161-A2EE-92D2-0F82-77B9B5533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6" name="Freeform 101">
              <a:extLst>
                <a:ext uri="{FF2B5EF4-FFF2-40B4-BE49-F238E27FC236}">
                  <a16:creationId xmlns:a16="http://schemas.microsoft.com/office/drawing/2014/main" id="{B8C6EFC2-52FE-7385-A717-ABE975C5E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7" name="Freeform 102">
              <a:extLst>
                <a:ext uri="{FF2B5EF4-FFF2-40B4-BE49-F238E27FC236}">
                  <a16:creationId xmlns:a16="http://schemas.microsoft.com/office/drawing/2014/main" id="{F166013D-9405-C809-8A29-E507636B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103">
              <a:extLst>
                <a:ext uri="{FF2B5EF4-FFF2-40B4-BE49-F238E27FC236}">
                  <a16:creationId xmlns:a16="http://schemas.microsoft.com/office/drawing/2014/main" id="{3D1C4A6C-6B1B-F26E-5833-D01864221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104">
              <a:extLst>
                <a:ext uri="{FF2B5EF4-FFF2-40B4-BE49-F238E27FC236}">
                  <a16:creationId xmlns:a16="http://schemas.microsoft.com/office/drawing/2014/main" id="{51E75C79-5D75-57C4-7C32-36C69F221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Freeform 105">
              <a:extLst>
                <a:ext uri="{FF2B5EF4-FFF2-40B4-BE49-F238E27FC236}">
                  <a16:creationId xmlns:a16="http://schemas.microsoft.com/office/drawing/2014/main" id="{3F4358FE-5FDA-739C-9CD0-3F39AA4F9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1" name="Freeform 106">
              <a:extLst>
                <a:ext uri="{FF2B5EF4-FFF2-40B4-BE49-F238E27FC236}">
                  <a16:creationId xmlns:a16="http://schemas.microsoft.com/office/drawing/2014/main" id="{D3941263-E07A-CE12-9BB6-74E33754F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2" name="Freeform 107">
              <a:extLst>
                <a:ext uri="{FF2B5EF4-FFF2-40B4-BE49-F238E27FC236}">
                  <a16:creationId xmlns:a16="http://schemas.microsoft.com/office/drawing/2014/main" id="{1AA8540D-EEF6-0A02-0D22-BF59BB09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108">
              <a:extLst>
                <a:ext uri="{FF2B5EF4-FFF2-40B4-BE49-F238E27FC236}">
                  <a16:creationId xmlns:a16="http://schemas.microsoft.com/office/drawing/2014/main" id="{B6929CF2-0B32-0F17-9233-82AE65B6B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109">
              <a:extLst>
                <a:ext uri="{FF2B5EF4-FFF2-40B4-BE49-F238E27FC236}">
                  <a16:creationId xmlns:a16="http://schemas.microsoft.com/office/drawing/2014/main" id="{B106644E-8C6F-76B6-9679-0AC1F244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5" name="Freeform 110">
              <a:extLst>
                <a:ext uri="{FF2B5EF4-FFF2-40B4-BE49-F238E27FC236}">
                  <a16:creationId xmlns:a16="http://schemas.microsoft.com/office/drawing/2014/main" id="{6D038443-D3A2-FCA0-F16F-FB55288FC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6" name="Freeform 111">
              <a:extLst>
                <a:ext uri="{FF2B5EF4-FFF2-40B4-BE49-F238E27FC236}">
                  <a16:creationId xmlns:a16="http://schemas.microsoft.com/office/drawing/2014/main" id="{5C3CD149-81A8-CBD5-33F8-85B9A5417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7" name="Freeform 112">
              <a:extLst>
                <a:ext uri="{FF2B5EF4-FFF2-40B4-BE49-F238E27FC236}">
                  <a16:creationId xmlns:a16="http://schemas.microsoft.com/office/drawing/2014/main" id="{22AD068B-A467-93F8-65B8-E33B0CB15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8" name="Freeform 113">
              <a:extLst>
                <a:ext uri="{FF2B5EF4-FFF2-40B4-BE49-F238E27FC236}">
                  <a16:creationId xmlns:a16="http://schemas.microsoft.com/office/drawing/2014/main" id="{9FB39385-DAB1-09AC-BFB8-735C8DC62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9" name="Freeform 114">
              <a:extLst>
                <a:ext uri="{FF2B5EF4-FFF2-40B4-BE49-F238E27FC236}">
                  <a16:creationId xmlns:a16="http://schemas.microsoft.com/office/drawing/2014/main" id="{E52010CD-0EDF-3181-14D8-546AF77E4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0" name="Freeform 115">
              <a:extLst>
                <a:ext uri="{FF2B5EF4-FFF2-40B4-BE49-F238E27FC236}">
                  <a16:creationId xmlns:a16="http://schemas.microsoft.com/office/drawing/2014/main" id="{D99F52FC-03CE-CE6A-605D-607C99342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116">
              <a:extLst>
                <a:ext uri="{FF2B5EF4-FFF2-40B4-BE49-F238E27FC236}">
                  <a16:creationId xmlns:a16="http://schemas.microsoft.com/office/drawing/2014/main" id="{5E355BB7-4147-E84C-499B-5AB144145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 dirty="0"/>
            </a:p>
          </p:txBody>
        </p:sp>
        <p:sp>
          <p:nvSpPr>
            <p:cNvPr id="572" name="Freeform 117">
              <a:extLst>
                <a:ext uri="{FF2B5EF4-FFF2-40B4-BE49-F238E27FC236}">
                  <a16:creationId xmlns:a16="http://schemas.microsoft.com/office/drawing/2014/main" id="{8F42FEF6-CE9F-6D3B-63FB-EFFF4F522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118">
              <a:extLst>
                <a:ext uri="{FF2B5EF4-FFF2-40B4-BE49-F238E27FC236}">
                  <a16:creationId xmlns:a16="http://schemas.microsoft.com/office/drawing/2014/main" id="{E3CF87AA-E3A6-60DD-FABD-9E55BEF8C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119">
              <a:extLst>
                <a:ext uri="{FF2B5EF4-FFF2-40B4-BE49-F238E27FC236}">
                  <a16:creationId xmlns:a16="http://schemas.microsoft.com/office/drawing/2014/main" id="{15BD7A9E-5E8A-6008-CF65-ED86E6EE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120">
              <a:extLst>
                <a:ext uri="{FF2B5EF4-FFF2-40B4-BE49-F238E27FC236}">
                  <a16:creationId xmlns:a16="http://schemas.microsoft.com/office/drawing/2014/main" id="{E3B29D9D-AEF6-7C5B-A06A-C267D41D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121">
              <a:extLst>
                <a:ext uri="{FF2B5EF4-FFF2-40B4-BE49-F238E27FC236}">
                  <a16:creationId xmlns:a16="http://schemas.microsoft.com/office/drawing/2014/main" id="{5D28A710-E01B-B182-D7E6-C0A26B8B0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122">
              <a:extLst>
                <a:ext uri="{FF2B5EF4-FFF2-40B4-BE49-F238E27FC236}">
                  <a16:creationId xmlns:a16="http://schemas.microsoft.com/office/drawing/2014/main" id="{82DC2F48-6CCB-EBCD-0AB3-526A49C39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123">
              <a:extLst>
                <a:ext uri="{FF2B5EF4-FFF2-40B4-BE49-F238E27FC236}">
                  <a16:creationId xmlns:a16="http://schemas.microsoft.com/office/drawing/2014/main" id="{C0A4D1DA-04D8-E5AD-4146-8C02DC2DB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124">
              <a:extLst>
                <a:ext uri="{FF2B5EF4-FFF2-40B4-BE49-F238E27FC236}">
                  <a16:creationId xmlns:a16="http://schemas.microsoft.com/office/drawing/2014/main" id="{BF2FA866-F146-252D-A5B9-031BC9F80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125">
              <a:extLst>
                <a:ext uri="{FF2B5EF4-FFF2-40B4-BE49-F238E27FC236}">
                  <a16:creationId xmlns:a16="http://schemas.microsoft.com/office/drawing/2014/main" id="{96FAFC1D-CA42-A670-DBFF-65136E5AF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126">
              <a:extLst>
                <a:ext uri="{FF2B5EF4-FFF2-40B4-BE49-F238E27FC236}">
                  <a16:creationId xmlns:a16="http://schemas.microsoft.com/office/drawing/2014/main" id="{DD63A33A-5FD3-BD93-22A1-6FE4AED2C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127">
              <a:extLst>
                <a:ext uri="{FF2B5EF4-FFF2-40B4-BE49-F238E27FC236}">
                  <a16:creationId xmlns:a16="http://schemas.microsoft.com/office/drawing/2014/main" id="{E6C22512-DB38-148B-8296-7FD17AC13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128">
              <a:extLst>
                <a:ext uri="{FF2B5EF4-FFF2-40B4-BE49-F238E27FC236}">
                  <a16:creationId xmlns:a16="http://schemas.microsoft.com/office/drawing/2014/main" id="{41B90F03-B3E0-C951-F23C-9AA0E843A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129">
              <a:extLst>
                <a:ext uri="{FF2B5EF4-FFF2-40B4-BE49-F238E27FC236}">
                  <a16:creationId xmlns:a16="http://schemas.microsoft.com/office/drawing/2014/main" id="{D7B2D597-7E29-0DB9-5E2A-9C27DC13E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130">
              <a:extLst>
                <a:ext uri="{FF2B5EF4-FFF2-40B4-BE49-F238E27FC236}">
                  <a16:creationId xmlns:a16="http://schemas.microsoft.com/office/drawing/2014/main" id="{AE2D7BC2-85DD-DE43-89E6-A22CF6F5F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131">
              <a:extLst>
                <a:ext uri="{FF2B5EF4-FFF2-40B4-BE49-F238E27FC236}">
                  <a16:creationId xmlns:a16="http://schemas.microsoft.com/office/drawing/2014/main" id="{7AF4E1CE-88BD-9B0A-3F2B-26DEA5138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132">
              <a:extLst>
                <a:ext uri="{FF2B5EF4-FFF2-40B4-BE49-F238E27FC236}">
                  <a16:creationId xmlns:a16="http://schemas.microsoft.com/office/drawing/2014/main" id="{8849F1CC-C04D-9324-CB9F-EA8FD84DF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133">
              <a:extLst>
                <a:ext uri="{FF2B5EF4-FFF2-40B4-BE49-F238E27FC236}">
                  <a16:creationId xmlns:a16="http://schemas.microsoft.com/office/drawing/2014/main" id="{19AFB7B3-A99F-2D6F-846C-EE571505F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134">
              <a:extLst>
                <a:ext uri="{FF2B5EF4-FFF2-40B4-BE49-F238E27FC236}">
                  <a16:creationId xmlns:a16="http://schemas.microsoft.com/office/drawing/2014/main" id="{B78C1662-1B81-6153-0EFF-A3C0FCE50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0" name="Freeform 135">
              <a:extLst>
                <a:ext uri="{FF2B5EF4-FFF2-40B4-BE49-F238E27FC236}">
                  <a16:creationId xmlns:a16="http://schemas.microsoft.com/office/drawing/2014/main" id="{20E224E6-6A03-C0C0-B0CD-548C5EA0F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1" name="Freeform 136">
              <a:extLst>
                <a:ext uri="{FF2B5EF4-FFF2-40B4-BE49-F238E27FC236}">
                  <a16:creationId xmlns:a16="http://schemas.microsoft.com/office/drawing/2014/main" id="{F0194AD2-4E8E-A554-24CD-8CD6CCEAD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2" name="Freeform 137">
              <a:extLst>
                <a:ext uri="{FF2B5EF4-FFF2-40B4-BE49-F238E27FC236}">
                  <a16:creationId xmlns:a16="http://schemas.microsoft.com/office/drawing/2014/main" id="{B98BA6D1-617B-03A4-4E71-077A3694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3" name="Freeform 138">
              <a:extLst>
                <a:ext uri="{FF2B5EF4-FFF2-40B4-BE49-F238E27FC236}">
                  <a16:creationId xmlns:a16="http://schemas.microsoft.com/office/drawing/2014/main" id="{9B8FC491-1F00-940A-3E00-119C9667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4" name="Freeform 139">
              <a:extLst>
                <a:ext uri="{FF2B5EF4-FFF2-40B4-BE49-F238E27FC236}">
                  <a16:creationId xmlns:a16="http://schemas.microsoft.com/office/drawing/2014/main" id="{94561331-E539-CDCA-A6D4-1EFF9FD7A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5" name="Freeform 140">
              <a:extLst>
                <a:ext uri="{FF2B5EF4-FFF2-40B4-BE49-F238E27FC236}">
                  <a16:creationId xmlns:a16="http://schemas.microsoft.com/office/drawing/2014/main" id="{45DFA98C-AC5B-95FE-2869-785C32B5F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141">
              <a:extLst>
                <a:ext uri="{FF2B5EF4-FFF2-40B4-BE49-F238E27FC236}">
                  <a16:creationId xmlns:a16="http://schemas.microsoft.com/office/drawing/2014/main" id="{50C9C846-C1E3-2D89-825A-D36D664EE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05" name="Grupo 704">
            <a:extLst>
              <a:ext uri="{FF2B5EF4-FFF2-40B4-BE49-F238E27FC236}">
                <a16:creationId xmlns:a16="http://schemas.microsoft.com/office/drawing/2014/main" id="{23249A13-1F7E-4A83-B7DB-61CAED1E94CD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600" name="Freeform 145">
              <a:extLst>
                <a:ext uri="{FF2B5EF4-FFF2-40B4-BE49-F238E27FC236}">
                  <a16:creationId xmlns:a16="http://schemas.microsoft.com/office/drawing/2014/main" id="{63898FD2-FC57-67EF-10D2-AF70268FC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146">
              <a:extLst>
                <a:ext uri="{FF2B5EF4-FFF2-40B4-BE49-F238E27FC236}">
                  <a16:creationId xmlns:a16="http://schemas.microsoft.com/office/drawing/2014/main" id="{E5DBE14F-3F22-9F75-7815-E3A60505C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2" name="Freeform 147">
              <a:extLst>
                <a:ext uri="{FF2B5EF4-FFF2-40B4-BE49-F238E27FC236}">
                  <a16:creationId xmlns:a16="http://schemas.microsoft.com/office/drawing/2014/main" id="{92EF6FA3-BEA8-D79B-C221-FA656BE6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148">
              <a:extLst>
                <a:ext uri="{FF2B5EF4-FFF2-40B4-BE49-F238E27FC236}">
                  <a16:creationId xmlns:a16="http://schemas.microsoft.com/office/drawing/2014/main" id="{20896B2A-0DA3-B5D9-AF84-0885B89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149">
              <a:extLst>
                <a:ext uri="{FF2B5EF4-FFF2-40B4-BE49-F238E27FC236}">
                  <a16:creationId xmlns:a16="http://schemas.microsoft.com/office/drawing/2014/main" id="{BD2ED637-9037-8F73-4B05-B7477A9FC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150">
              <a:extLst>
                <a:ext uri="{FF2B5EF4-FFF2-40B4-BE49-F238E27FC236}">
                  <a16:creationId xmlns:a16="http://schemas.microsoft.com/office/drawing/2014/main" id="{9D60F293-CBBB-A3D0-9172-047A1C4B9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151">
              <a:extLst>
                <a:ext uri="{FF2B5EF4-FFF2-40B4-BE49-F238E27FC236}">
                  <a16:creationId xmlns:a16="http://schemas.microsoft.com/office/drawing/2014/main" id="{9A0F92A0-8C19-BF95-950C-94BB2D378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152">
              <a:extLst>
                <a:ext uri="{FF2B5EF4-FFF2-40B4-BE49-F238E27FC236}">
                  <a16:creationId xmlns:a16="http://schemas.microsoft.com/office/drawing/2014/main" id="{6FC91DA6-B33A-CB3E-8025-100993501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153">
              <a:extLst>
                <a:ext uri="{FF2B5EF4-FFF2-40B4-BE49-F238E27FC236}">
                  <a16:creationId xmlns:a16="http://schemas.microsoft.com/office/drawing/2014/main" id="{FE3F8026-7FE8-CA3A-882F-CB34B3749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154">
              <a:extLst>
                <a:ext uri="{FF2B5EF4-FFF2-40B4-BE49-F238E27FC236}">
                  <a16:creationId xmlns:a16="http://schemas.microsoft.com/office/drawing/2014/main" id="{641EF872-226B-1491-6B85-169B51F72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155">
              <a:extLst>
                <a:ext uri="{FF2B5EF4-FFF2-40B4-BE49-F238E27FC236}">
                  <a16:creationId xmlns:a16="http://schemas.microsoft.com/office/drawing/2014/main" id="{97B36472-18A0-FC1F-C324-DFA5E626B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156">
              <a:extLst>
                <a:ext uri="{FF2B5EF4-FFF2-40B4-BE49-F238E27FC236}">
                  <a16:creationId xmlns:a16="http://schemas.microsoft.com/office/drawing/2014/main" id="{FA242D6E-72E3-6477-34C4-655219C4A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157">
              <a:extLst>
                <a:ext uri="{FF2B5EF4-FFF2-40B4-BE49-F238E27FC236}">
                  <a16:creationId xmlns:a16="http://schemas.microsoft.com/office/drawing/2014/main" id="{77BDD809-ACAB-8D1B-98CA-FD10F0A36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158">
              <a:extLst>
                <a:ext uri="{FF2B5EF4-FFF2-40B4-BE49-F238E27FC236}">
                  <a16:creationId xmlns:a16="http://schemas.microsoft.com/office/drawing/2014/main" id="{4B02D2F3-94CD-A0D6-C2CA-81AD0A2B3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159">
              <a:extLst>
                <a:ext uri="{FF2B5EF4-FFF2-40B4-BE49-F238E27FC236}">
                  <a16:creationId xmlns:a16="http://schemas.microsoft.com/office/drawing/2014/main" id="{A236AAF6-A1F8-A2D0-B5CA-5E9F240FF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Freeform 160">
              <a:extLst>
                <a:ext uri="{FF2B5EF4-FFF2-40B4-BE49-F238E27FC236}">
                  <a16:creationId xmlns:a16="http://schemas.microsoft.com/office/drawing/2014/main" id="{2554D0FA-92EE-9A0A-2C33-B6B46D185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161">
              <a:extLst>
                <a:ext uri="{FF2B5EF4-FFF2-40B4-BE49-F238E27FC236}">
                  <a16:creationId xmlns:a16="http://schemas.microsoft.com/office/drawing/2014/main" id="{D912743B-41A8-18E4-AC8D-72D88B7C78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162">
              <a:extLst>
                <a:ext uri="{FF2B5EF4-FFF2-40B4-BE49-F238E27FC236}">
                  <a16:creationId xmlns:a16="http://schemas.microsoft.com/office/drawing/2014/main" id="{6AD21124-BD58-712E-64EE-FDB9690F4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163">
              <a:extLst>
                <a:ext uri="{FF2B5EF4-FFF2-40B4-BE49-F238E27FC236}">
                  <a16:creationId xmlns:a16="http://schemas.microsoft.com/office/drawing/2014/main" id="{02D283F1-E926-4AFE-16E0-7C5FBD20E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164">
              <a:extLst>
                <a:ext uri="{FF2B5EF4-FFF2-40B4-BE49-F238E27FC236}">
                  <a16:creationId xmlns:a16="http://schemas.microsoft.com/office/drawing/2014/main" id="{A3DB2016-E7EC-FDEF-A090-3939FD488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165">
              <a:extLst>
                <a:ext uri="{FF2B5EF4-FFF2-40B4-BE49-F238E27FC236}">
                  <a16:creationId xmlns:a16="http://schemas.microsoft.com/office/drawing/2014/main" id="{0D97D52F-3BC5-5AEB-85D0-AD37A931C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166">
              <a:extLst>
                <a:ext uri="{FF2B5EF4-FFF2-40B4-BE49-F238E27FC236}">
                  <a16:creationId xmlns:a16="http://schemas.microsoft.com/office/drawing/2014/main" id="{19BA498E-0656-0DDF-98E1-3F9C9D4B0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167">
              <a:extLst>
                <a:ext uri="{FF2B5EF4-FFF2-40B4-BE49-F238E27FC236}">
                  <a16:creationId xmlns:a16="http://schemas.microsoft.com/office/drawing/2014/main" id="{6559DBD6-BDFE-54F2-F0FF-D66E1037C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168">
              <a:extLst>
                <a:ext uri="{FF2B5EF4-FFF2-40B4-BE49-F238E27FC236}">
                  <a16:creationId xmlns:a16="http://schemas.microsoft.com/office/drawing/2014/main" id="{236BC230-4369-2DA8-962B-4A955954D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4" name="Freeform 169">
              <a:extLst>
                <a:ext uri="{FF2B5EF4-FFF2-40B4-BE49-F238E27FC236}">
                  <a16:creationId xmlns:a16="http://schemas.microsoft.com/office/drawing/2014/main" id="{4829E799-E257-9F6F-09E7-8C7401236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5" name="Freeform 170">
              <a:extLst>
                <a:ext uri="{FF2B5EF4-FFF2-40B4-BE49-F238E27FC236}">
                  <a16:creationId xmlns:a16="http://schemas.microsoft.com/office/drawing/2014/main" id="{DFBE2B64-8EEC-2D7B-0A89-B24BC4875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6" name="Freeform 171">
              <a:extLst>
                <a:ext uri="{FF2B5EF4-FFF2-40B4-BE49-F238E27FC236}">
                  <a16:creationId xmlns:a16="http://schemas.microsoft.com/office/drawing/2014/main" id="{DE1FC9E1-5435-BBD7-C2CF-BB62D00A8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7" name="Freeform 172">
              <a:extLst>
                <a:ext uri="{FF2B5EF4-FFF2-40B4-BE49-F238E27FC236}">
                  <a16:creationId xmlns:a16="http://schemas.microsoft.com/office/drawing/2014/main" id="{B9E103CF-A0A4-D35D-3D5B-907BD9B0D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Freeform 173">
              <a:extLst>
                <a:ext uri="{FF2B5EF4-FFF2-40B4-BE49-F238E27FC236}">
                  <a16:creationId xmlns:a16="http://schemas.microsoft.com/office/drawing/2014/main" id="{149F1921-6390-50D3-101D-E002534E7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174">
              <a:extLst>
                <a:ext uri="{FF2B5EF4-FFF2-40B4-BE49-F238E27FC236}">
                  <a16:creationId xmlns:a16="http://schemas.microsoft.com/office/drawing/2014/main" id="{86C04B41-E653-0EE7-8F86-5B9D66472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0" name="Freeform 175">
              <a:extLst>
                <a:ext uri="{FF2B5EF4-FFF2-40B4-BE49-F238E27FC236}">
                  <a16:creationId xmlns:a16="http://schemas.microsoft.com/office/drawing/2014/main" id="{E2B77A25-B1D1-92FA-9CEB-DFB88746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1" name="Freeform 176">
              <a:extLst>
                <a:ext uri="{FF2B5EF4-FFF2-40B4-BE49-F238E27FC236}">
                  <a16:creationId xmlns:a16="http://schemas.microsoft.com/office/drawing/2014/main" id="{319B2CAF-0B50-FE39-CB3C-4362104BD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177">
              <a:extLst>
                <a:ext uri="{FF2B5EF4-FFF2-40B4-BE49-F238E27FC236}">
                  <a16:creationId xmlns:a16="http://schemas.microsoft.com/office/drawing/2014/main" id="{A44298AB-870B-9176-35A5-93DB92F0C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178">
              <a:extLst>
                <a:ext uri="{FF2B5EF4-FFF2-40B4-BE49-F238E27FC236}">
                  <a16:creationId xmlns:a16="http://schemas.microsoft.com/office/drawing/2014/main" id="{BAAA3815-5F16-FDA8-69CE-188C2DC12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179">
              <a:extLst>
                <a:ext uri="{FF2B5EF4-FFF2-40B4-BE49-F238E27FC236}">
                  <a16:creationId xmlns:a16="http://schemas.microsoft.com/office/drawing/2014/main" id="{4E01E1AC-4301-977D-70DA-ECA38F347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180">
              <a:extLst>
                <a:ext uri="{FF2B5EF4-FFF2-40B4-BE49-F238E27FC236}">
                  <a16:creationId xmlns:a16="http://schemas.microsoft.com/office/drawing/2014/main" id="{56F7D607-8B33-BF41-7C12-98BC33629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6" name="Freeform 181">
              <a:extLst>
                <a:ext uri="{FF2B5EF4-FFF2-40B4-BE49-F238E27FC236}">
                  <a16:creationId xmlns:a16="http://schemas.microsoft.com/office/drawing/2014/main" id="{2446CA43-E419-244D-6213-EB7CF279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7" name="Freeform 182">
              <a:extLst>
                <a:ext uri="{FF2B5EF4-FFF2-40B4-BE49-F238E27FC236}">
                  <a16:creationId xmlns:a16="http://schemas.microsoft.com/office/drawing/2014/main" id="{907FAB4A-6887-AE8D-503D-C9862842E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8" name="Freeform 183">
              <a:extLst>
                <a:ext uri="{FF2B5EF4-FFF2-40B4-BE49-F238E27FC236}">
                  <a16:creationId xmlns:a16="http://schemas.microsoft.com/office/drawing/2014/main" id="{3EDC8646-E442-0188-3FFD-9756E37A9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9" name="Freeform 184">
              <a:extLst>
                <a:ext uri="{FF2B5EF4-FFF2-40B4-BE49-F238E27FC236}">
                  <a16:creationId xmlns:a16="http://schemas.microsoft.com/office/drawing/2014/main" id="{A15FC70A-0076-9152-2855-C6538C5CD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0" name="Freeform 185">
              <a:extLst>
                <a:ext uri="{FF2B5EF4-FFF2-40B4-BE49-F238E27FC236}">
                  <a16:creationId xmlns:a16="http://schemas.microsoft.com/office/drawing/2014/main" id="{0D2C509C-C81E-A244-774B-BB2E2AD01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1" name="Freeform 186">
              <a:extLst>
                <a:ext uri="{FF2B5EF4-FFF2-40B4-BE49-F238E27FC236}">
                  <a16:creationId xmlns:a16="http://schemas.microsoft.com/office/drawing/2014/main" id="{5CA31A0C-43B8-CAB1-974C-DC9294232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2" name="Freeform 187">
              <a:extLst>
                <a:ext uri="{FF2B5EF4-FFF2-40B4-BE49-F238E27FC236}">
                  <a16:creationId xmlns:a16="http://schemas.microsoft.com/office/drawing/2014/main" id="{C6F67D31-9559-87C7-9CF3-7765790AC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3" name="Freeform 188">
              <a:extLst>
                <a:ext uri="{FF2B5EF4-FFF2-40B4-BE49-F238E27FC236}">
                  <a16:creationId xmlns:a16="http://schemas.microsoft.com/office/drawing/2014/main" id="{4890E8DA-206A-7DC3-E0F3-5BAB9EE24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4" name="Freeform 189">
              <a:extLst>
                <a:ext uri="{FF2B5EF4-FFF2-40B4-BE49-F238E27FC236}">
                  <a16:creationId xmlns:a16="http://schemas.microsoft.com/office/drawing/2014/main" id="{1EF4374F-797D-9CA6-0E8C-47676BDBF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5" name="Freeform 190">
              <a:extLst>
                <a:ext uri="{FF2B5EF4-FFF2-40B4-BE49-F238E27FC236}">
                  <a16:creationId xmlns:a16="http://schemas.microsoft.com/office/drawing/2014/main" id="{932A913B-FD46-F34E-E204-BC406B868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6" name="Freeform 191">
              <a:extLst>
                <a:ext uri="{FF2B5EF4-FFF2-40B4-BE49-F238E27FC236}">
                  <a16:creationId xmlns:a16="http://schemas.microsoft.com/office/drawing/2014/main" id="{CBEFD8C1-A613-E036-2EE0-DA6D4D2E1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7" name="Freeform 192">
              <a:extLst>
                <a:ext uri="{FF2B5EF4-FFF2-40B4-BE49-F238E27FC236}">
                  <a16:creationId xmlns:a16="http://schemas.microsoft.com/office/drawing/2014/main" id="{CEFE5188-2C3B-2D6A-663C-401F38C20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8" name="Freeform 193">
              <a:extLst>
                <a:ext uri="{FF2B5EF4-FFF2-40B4-BE49-F238E27FC236}">
                  <a16:creationId xmlns:a16="http://schemas.microsoft.com/office/drawing/2014/main" id="{F10E381B-9C2C-7B06-5CDB-6B9EF0A9D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9" name="Freeform 194">
              <a:extLst>
                <a:ext uri="{FF2B5EF4-FFF2-40B4-BE49-F238E27FC236}">
                  <a16:creationId xmlns:a16="http://schemas.microsoft.com/office/drawing/2014/main" id="{BFD1C4A1-512A-77B9-3BB4-A35AB6579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0" name="Freeform 195">
              <a:extLst>
                <a:ext uri="{FF2B5EF4-FFF2-40B4-BE49-F238E27FC236}">
                  <a16:creationId xmlns:a16="http://schemas.microsoft.com/office/drawing/2014/main" id="{9CD393C8-6BD4-A324-8F6C-54F1B0062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1" name="Freeform 196">
              <a:extLst>
                <a:ext uri="{FF2B5EF4-FFF2-40B4-BE49-F238E27FC236}">
                  <a16:creationId xmlns:a16="http://schemas.microsoft.com/office/drawing/2014/main" id="{E31645FF-7430-6C5C-F1B7-20EE25C1A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2" name="Freeform 197">
              <a:extLst>
                <a:ext uri="{FF2B5EF4-FFF2-40B4-BE49-F238E27FC236}">
                  <a16:creationId xmlns:a16="http://schemas.microsoft.com/office/drawing/2014/main" id="{730B7DEF-B55C-C2B3-8596-A247EF00B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3" name="Freeform 198">
              <a:extLst>
                <a:ext uri="{FF2B5EF4-FFF2-40B4-BE49-F238E27FC236}">
                  <a16:creationId xmlns:a16="http://schemas.microsoft.com/office/drawing/2014/main" id="{19C5A91E-DD4D-7F1B-42E1-C8D9C3CA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4" name="Freeform 199">
              <a:extLst>
                <a:ext uri="{FF2B5EF4-FFF2-40B4-BE49-F238E27FC236}">
                  <a16:creationId xmlns:a16="http://schemas.microsoft.com/office/drawing/2014/main" id="{BA1FCF2B-4328-927B-CC9E-CA5036A72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5" name="Freeform 200">
              <a:extLst>
                <a:ext uri="{FF2B5EF4-FFF2-40B4-BE49-F238E27FC236}">
                  <a16:creationId xmlns:a16="http://schemas.microsoft.com/office/drawing/2014/main" id="{CB56D1B1-29B1-D791-E830-A5B49ABDC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6" name="Freeform 201">
              <a:extLst>
                <a:ext uri="{FF2B5EF4-FFF2-40B4-BE49-F238E27FC236}">
                  <a16:creationId xmlns:a16="http://schemas.microsoft.com/office/drawing/2014/main" id="{45E19794-0A2D-58F8-198D-973069B13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7" name="Freeform 202">
              <a:extLst>
                <a:ext uri="{FF2B5EF4-FFF2-40B4-BE49-F238E27FC236}">
                  <a16:creationId xmlns:a16="http://schemas.microsoft.com/office/drawing/2014/main" id="{048695DC-F0D9-838F-20EC-79DFC97B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8" name="Freeform 203">
              <a:extLst>
                <a:ext uri="{FF2B5EF4-FFF2-40B4-BE49-F238E27FC236}">
                  <a16:creationId xmlns:a16="http://schemas.microsoft.com/office/drawing/2014/main" id="{864CDBD7-C8D3-3EC4-20F6-767924630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9" name="Freeform 204">
              <a:extLst>
                <a:ext uri="{FF2B5EF4-FFF2-40B4-BE49-F238E27FC236}">
                  <a16:creationId xmlns:a16="http://schemas.microsoft.com/office/drawing/2014/main" id="{DABF169F-3DB9-B856-6F0C-A99FD3BFB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0" name="Freeform 205">
              <a:extLst>
                <a:ext uri="{FF2B5EF4-FFF2-40B4-BE49-F238E27FC236}">
                  <a16:creationId xmlns:a16="http://schemas.microsoft.com/office/drawing/2014/main" id="{CF5C977E-1EBE-E4C0-63E3-070E455E2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1" name="Freeform 206">
              <a:extLst>
                <a:ext uri="{FF2B5EF4-FFF2-40B4-BE49-F238E27FC236}">
                  <a16:creationId xmlns:a16="http://schemas.microsoft.com/office/drawing/2014/main" id="{43105D41-5B3C-09D5-C06D-95A6D2D7B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2" name="Freeform 207">
              <a:extLst>
                <a:ext uri="{FF2B5EF4-FFF2-40B4-BE49-F238E27FC236}">
                  <a16:creationId xmlns:a16="http://schemas.microsoft.com/office/drawing/2014/main" id="{40B37A8F-2BBF-3B37-B36F-7BDBCE5EC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3" name="Freeform 208">
              <a:extLst>
                <a:ext uri="{FF2B5EF4-FFF2-40B4-BE49-F238E27FC236}">
                  <a16:creationId xmlns:a16="http://schemas.microsoft.com/office/drawing/2014/main" id="{B53AE8FF-D479-191D-BB37-23EF39B56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4" name="Freeform 209">
              <a:extLst>
                <a:ext uri="{FF2B5EF4-FFF2-40B4-BE49-F238E27FC236}">
                  <a16:creationId xmlns:a16="http://schemas.microsoft.com/office/drawing/2014/main" id="{BF334AAF-3131-C8F7-984F-47413125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5" name="Freeform 210">
              <a:extLst>
                <a:ext uri="{FF2B5EF4-FFF2-40B4-BE49-F238E27FC236}">
                  <a16:creationId xmlns:a16="http://schemas.microsoft.com/office/drawing/2014/main" id="{A127CB31-954B-7BA6-5279-F2D4B128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6" name="Freeform 211">
              <a:extLst>
                <a:ext uri="{FF2B5EF4-FFF2-40B4-BE49-F238E27FC236}">
                  <a16:creationId xmlns:a16="http://schemas.microsoft.com/office/drawing/2014/main" id="{C3641ECF-9340-BE4D-CDC2-ED9E5E88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7" name="Freeform 212">
              <a:extLst>
                <a:ext uri="{FF2B5EF4-FFF2-40B4-BE49-F238E27FC236}">
                  <a16:creationId xmlns:a16="http://schemas.microsoft.com/office/drawing/2014/main" id="{75056C5E-F42F-2C17-4AA5-675B45AC8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8" name="Freeform 213">
              <a:extLst>
                <a:ext uri="{FF2B5EF4-FFF2-40B4-BE49-F238E27FC236}">
                  <a16:creationId xmlns:a16="http://schemas.microsoft.com/office/drawing/2014/main" id="{7EC8D193-ED3B-6E97-C29A-81856E7BD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9" name="Freeform 214">
              <a:extLst>
                <a:ext uri="{FF2B5EF4-FFF2-40B4-BE49-F238E27FC236}">
                  <a16:creationId xmlns:a16="http://schemas.microsoft.com/office/drawing/2014/main" id="{6C358463-25C0-B4BF-9330-737A1463D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0" name="Freeform 215">
              <a:extLst>
                <a:ext uri="{FF2B5EF4-FFF2-40B4-BE49-F238E27FC236}">
                  <a16:creationId xmlns:a16="http://schemas.microsoft.com/office/drawing/2014/main" id="{DB4912D7-6CF5-8583-37A6-E1B6F55F5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1" name="Freeform 216">
              <a:extLst>
                <a:ext uri="{FF2B5EF4-FFF2-40B4-BE49-F238E27FC236}">
                  <a16:creationId xmlns:a16="http://schemas.microsoft.com/office/drawing/2014/main" id="{B2AAB28F-F697-652F-4FD9-DEF673271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2" name="Freeform 217">
              <a:extLst>
                <a:ext uri="{FF2B5EF4-FFF2-40B4-BE49-F238E27FC236}">
                  <a16:creationId xmlns:a16="http://schemas.microsoft.com/office/drawing/2014/main" id="{D58FF307-F6A0-EC98-0B88-72FA872D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3" name="Freeform 218">
              <a:extLst>
                <a:ext uri="{FF2B5EF4-FFF2-40B4-BE49-F238E27FC236}">
                  <a16:creationId xmlns:a16="http://schemas.microsoft.com/office/drawing/2014/main" id="{7AF8BCB9-C5B0-A6FE-5169-D2468338E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4" name="Freeform 219">
              <a:extLst>
                <a:ext uri="{FF2B5EF4-FFF2-40B4-BE49-F238E27FC236}">
                  <a16:creationId xmlns:a16="http://schemas.microsoft.com/office/drawing/2014/main" id="{3154B2FD-F7B8-8ACE-F03D-E634D383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5" name="Freeform 220">
              <a:extLst>
                <a:ext uri="{FF2B5EF4-FFF2-40B4-BE49-F238E27FC236}">
                  <a16:creationId xmlns:a16="http://schemas.microsoft.com/office/drawing/2014/main" id="{0412A9CD-30C5-F5D3-7D4A-9EB2B6E0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6" name="Freeform 221">
              <a:extLst>
                <a:ext uri="{FF2B5EF4-FFF2-40B4-BE49-F238E27FC236}">
                  <a16:creationId xmlns:a16="http://schemas.microsoft.com/office/drawing/2014/main" id="{D8B06195-9735-E74A-B22A-FA33F0ED4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7" name="Freeform 222">
              <a:extLst>
                <a:ext uri="{FF2B5EF4-FFF2-40B4-BE49-F238E27FC236}">
                  <a16:creationId xmlns:a16="http://schemas.microsoft.com/office/drawing/2014/main" id="{68BC3BB3-C3E7-0E35-C505-D475E17DA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8" name="Freeform 223">
              <a:extLst>
                <a:ext uri="{FF2B5EF4-FFF2-40B4-BE49-F238E27FC236}">
                  <a16:creationId xmlns:a16="http://schemas.microsoft.com/office/drawing/2014/main" id="{C3863F33-B711-C038-BA25-D05407E3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9" name="Freeform 224">
              <a:extLst>
                <a:ext uri="{FF2B5EF4-FFF2-40B4-BE49-F238E27FC236}">
                  <a16:creationId xmlns:a16="http://schemas.microsoft.com/office/drawing/2014/main" id="{B017EF7C-2C4B-40D4-D8FA-E1129FB67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0" name="Freeform 225">
              <a:extLst>
                <a:ext uri="{FF2B5EF4-FFF2-40B4-BE49-F238E27FC236}">
                  <a16:creationId xmlns:a16="http://schemas.microsoft.com/office/drawing/2014/main" id="{59410BD8-0C92-3D49-4CC3-ABA4C0A9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1" name="Freeform 226">
              <a:extLst>
                <a:ext uri="{FF2B5EF4-FFF2-40B4-BE49-F238E27FC236}">
                  <a16:creationId xmlns:a16="http://schemas.microsoft.com/office/drawing/2014/main" id="{97A707C3-E1E0-1690-C89D-D11F325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2" name="Freeform 227">
              <a:extLst>
                <a:ext uri="{FF2B5EF4-FFF2-40B4-BE49-F238E27FC236}">
                  <a16:creationId xmlns:a16="http://schemas.microsoft.com/office/drawing/2014/main" id="{E4BB4D43-5B4F-92EF-6A8D-B96EA7B8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3" name="Freeform 228">
              <a:extLst>
                <a:ext uri="{FF2B5EF4-FFF2-40B4-BE49-F238E27FC236}">
                  <a16:creationId xmlns:a16="http://schemas.microsoft.com/office/drawing/2014/main" id="{4DCD8668-9113-CBCE-9A9F-D43687676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4" name="Freeform 229">
              <a:extLst>
                <a:ext uri="{FF2B5EF4-FFF2-40B4-BE49-F238E27FC236}">
                  <a16:creationId xmlns:a16="http://schemas.microsoft.com/office/drawing/2014/main" id="{D3517DBA-78EF-07A2-BB32-C8CB28636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5" name="Freeform 230">
              <a:extLst>
                <a:ext uri="{FF2B5EF4-FFF2-40B4-BE49-F238E27FC236}">
                  <a16:creationId xmlns:a16="http://schemas.microsoft.com/office/drawing/2014/main" id="{DD7E002B-E3E0-BA55-FC45-FECA31D84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6" name="Freeform 231">
              <a:extLst>
                <a:ext uri="{FF2B5EF4-FFF2-40B4-BE49-F238E27FC236}">
                  <a16:creationId xmlns:a16="http://schemas.microsoft.com/office/drawing/2014/main" id="{3FCE4132-4F36-7FBE-565E-508313C6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7" name="Freeform 232">
              <a:extLst>
                <a:ext uri="{FF2B5EF4-FFF2-40B4-BE49-F238E27FC236}">
                  <a16:creationId xmlns:a16="http://schemas.microsoft.com/office/drawing/2014/main" id="{97554AED-3470-B8A1-59F9-D850F18A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8" name="Freeform 233">
              <a:extLst>
                <a:ext uri="{FF2B5EF4-FFF2-40B4-BE49-F238E27FC236}">
                  <a16:creationId xmlns:a16="http://schemas.microsoft.com/office/drawing/2014/main" id="{38E89D78-C401-6ABE-0BD2-6ECF4EBB9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9" name="Freeform 234">
              <a:extLst>
                <a:ext uri="{FF2B5EF4-FFF2-40B4-BE49-F238E27FC236}">
                  <a16:creationId xmlns:a16="http://schemas.microsoft.com/office/drawing/2014/main" id="{C67B9624-D706-454A-9731-D9D697EA6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0" name="Freeform 235">
              <a:extLst>
                <a:ext uri="{FF2B5EF4-FFF2-40B4-BE49-F238E27FC236}">
                  <a16:creationId xmlns:a16="http://schemas.microsoft.com/office/drawing/2014/main" id="{3FB6BF3D-1DB9-556F-39FA-7B257EC3D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1" name="Freeform 236">
              <a:extLst>
                <a:ext uri="{FF2B5EF4-FFF2-40B4-BE49-F238E27FC236}">
                  <a16:creationId xmlns:a16="http://schemas.microsoft.com/office/drawing/2014/main" id="{FA0F2BF2-44D4-8152-4DE9-3B85D8FC5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2" name="Freeform 237">
              <a:extLst>
                <a:ext uri="{FF2B5EF4-FFF2-40B4-BE49-F238E27FC236}">
                  <a16:creationId xmlns:a16="http://schemas.microsoft.com/office/drawing/2014/main" id="{3FDD6C6C-5CEA-E6FB-955E-D9C9BA67D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3" name="Freeform 238">
              <a:extLst>
                <a:ext uri="{FF2B5EF4-FFF2-40B4-BE49-F238E27FC236}">
                  <a16:creationId xmlns:a16="http://schemas.microsoft.com/office/drawing/2014/main" id="{F0918673-17A7-37E2-5586-5943853C7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4" name="Freeform 239">
              <a:extLst>
                <a:ext uri="{FF2B5EF4-FFF2-40B4-BE49-F238E27FC236}">
                  <a16:creationId xmlns:a16="http://schemas.microsoft.com/office/drawing/2014/main" id="{C97E5784-8A13-0B17-B12B-DD8803977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5" name="Freeform 240">
              <a:extLst>
                <a:ext uri="{FF2B5EF4-FFF2-40B4-BE49-F238E27FC236}">
                  <a16:creationId xmlns:a16="http://schemas.microsoft.com/office/drawing/2014/main" id="{C0A5D82F-16AB-F652-3654-244B59080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6" name="Freeform 241">
              <a:extLst>
                <a:ext uri="{FF2B5EF4-FFF2-40B4-BE49-F238E27FC236}">
                  <a16:creationId xmlns:a16="http://schemas.microsoft.com/office/drawing/2014/main" id="{A66C4177-099F-0F5D-661E-DE05D0AF7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7" name="Freeform 242">
              <a:extLst>
                <a:ext uri="{FF2B5EF4-FFF2-40B4-BE49-F238E27FC236}">
                  <a16:creationId xmlns:a16="http://schemas.microsoft.com/office/drawing/2014/main" id="{3220CAE4-9134-8095-8C01-EFB22F530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8" name="Freeform 243">
              <a:extLst>
                <a:ext uri="{FF2B5EF4-FFF2-40B4-BE49-F238E27FC236}">
                  <a16:creationId xmlns:a16="http://schemas.microsoft.com/office/drawing/2014/main" id="{B84F068A-FC4A-F16E-8952-04C38F447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9" name="Freeform 244">
              <a:extLst>
                <a:ext uri="{FF2B5EF4-FFF2-40B4-BE49-F238E27FC236}">
                  <a16:creationId xmlns:a16="http://schemas.microsoft.com/office/drawing/2014/main" id="{3C6575E1-5140-380D-428D-06BC2D83A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0" name="Freeform 245">
              <a:extLst>
                <a:ext uri="{FF2B5EF4-FFF2-40B4-BE49-F238E27FC236}">
                  <a16:creationId xmlns:a16="http://schemas.microsoft.com/office/drawing/2014/main" id="{5D33832C-1C0C-D8EE-5E5C-6E3334BD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1" name="Freeform 246">
              <a:extLst>
                <a:ext uri="{FF2B5EF4-FFF2-40B4-BE49-F238E27FC236}">
                  <a16:creationId xmlns:a16="http://schemas.microsoft.com/office/drawing/2014/main" id="{56C23BD1-383D-848C-3216-7E8EC6F31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2" name="Freeform 247">
              <a:extLst>
                <a:ext uri="{FF2B5EF4-FFF2-40B4-BE49-F238E27FC236}">
                  <a16:creationId xmlns:a16="http://schemas.microsoft.com/office/drawing/2014/main" id="{E1DC2AEE-50C6-69B5-BAE2-43DF61BD8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" name="Freeform 248">
              <a:extLst>
                <a:ext uri="{FF2B5EF4-FFF2-40B4-BE49-F238E27FC236}">
                  <a16:creationId xmlns:a16="http://schemas.microsoft.com/office/drawing/2014/main" id="{AD6181BC-3289-63BF-3FAD-280A7E9ED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" name="Freeform 249">
              <a:extLst>
                <a:ext uri="{FF2B5EF4-FFF2-40B4-BE49-F238E27FC236}">
                  <a16:creationId xmlns:a16="http://schemas.microsoft.com/office/drawing/2014/main" id="{3DCAA23D-59A0-F853-95FF-70D118E0E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7" name="Grupo 646">
            <a:extLst>
              <a:ext uri="{FF2B5EF4-FFF2-40B4-BE49-F238E27FC236}">
                <a16:creationId xmlns:a16="http://schemas.microsoft.com/office/drawing/2014/main" id="{8E3723F4-4C70-9AAF-28D8-743CEC076500}"/>
              </a:ext>
            </a:extLst>
          </p:cNvPr>
          <p:cNvGrpSpPr/>
          <p:nvPr/>
        </p:nvGrpSpPr>
        <p:grpSpPr>
          <a:xfrm>
            <a:off x="1598613" y="973138"/>
            <a:ext cx="5935662" cy="4164013"/>
            <a:chOff x="1598613" y="973138"/>
            <a:chExt cx="5935662" cy="4164013"/>
          </a:xfrm>
        </p:grpSpPr>
        <p:sp>
          <p:nvSpPr>
            <p:cNvPr id="553" name="Freeform 102">
              <a:extLst>
                <a:ext uri="{FF2B5EF4-FFF2-40B4-BE49-F238E27FC236}">
                  <a16:creationId xmlns:a16="http://schemas.microsoft.com/office/drawing/2014/main" id="{CFA94380-A62F-6677-D4A9-A5DFCA750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524000"/>
              <a:ext cx="401638" cy="3613150"/>
            </a:xfrm>
            <a:custGeom>
              <a:avLst/>
              <a:gdLst>
                <a:gd name="T0" fmla="*/ 0 w 69"/>
                <a:gd name="T1" fmla="*/ 4 h 622"/>
                <a:gd name="T2" fmla="*/ 0 w 69"/>
                <a:gd name="T3" fmla="*/ 1 h 622"/>
                <a:gd name="T4" fmla="*/ 6 w 69"/>
                <a:gd name="T5" fmla="*/ 0 h 622"/>
                <a:gd name="T6" fmla="*/ 63 w 69"/>
                <a:gd name="T7" fmla="*/ 0 h 622"/>
                <a:gd name="T8" fmla="*/ 68 w 69"/>
                <a:gd name="T9" fmla="*/ 1 h 622"/>
                <a:gd name="T10" fmla="*/ 68 w 69"/>
                <a:gd name="T11" fmla="*/ 5 h 622"/>
                <a:gd name="T12" fmla="*/ 46 w 69"/>
                <a:gd name="T13" fmla="*/ 4 h 622"/>
                <a:gd name="T14" fmla="*/ 42 w 69"/>
                <a:gd name="T15" fmla="*/ 7 h 622"/>
                <a:gd name="T16" fmla="*/ 42 w 69"/>
                <a:gd name="T17" fmla="*/ 13 h 622"/>
                <a:gd name="T18" fmla="*/ 42 w 69"/>
                <a:gd name="T19" fmla="*/ 613 h 622"/>
                <a:gd name="T20" fmla="*/ 41 w 69"/>
                <a:gd name="T21" fmla="*/ 622 h 622"/>
                <a:gd name="T22" fmla="*/ 13 w 69"/>
                <a:gd name="T23" fmla="*/ 622 h 622"/>
                <a:gd name="T24" fmla="*/ 11 w 69"/>
                <a:gd name="T25" fmla="*/ 618 h 622"/>
                <a:gd name="T26" fmla="*/ 11 w 69"/>
                <a:gd name="T27" fmla="*/ 612 h 622"/>
                <a:gd name="T28" fmla="*/ 11 w 69"/>
                <a:gd name="T29" fmla="*/ 212 h 622"/>
                <a:gd name="T30" fmla="*/ 11 w 69"/>
                <a:gd name="T31" fmla="*/ 12 h 622"/>
                <a:gd name="T32" fmla="*/ 2 w 69"/>
                <a:gd name="T33" fmla="*/ 4 h 622"/>
                <a:gd name="T34" fmla="*/ 0 w 69"/>
                <a:gd name="T35" fmla="*/ 4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9" h="622">
                  <a:moveTo>
                    <a:pt x="0" y="4"/>
                  </a:moveTo>
                  <a:cubicBezTo>
                    <a:pt x="0" y="3"/>
                    <a:pt x="0" y="2"/>
                    <a:pt x="0" y="1"/>
                  </a:cubicBezTo>
                  <a:cubicBezTo>
                    <a:pt x="2" y="0"/>
                    <a:pt x="4" y="0"/>
                    <a:pt x="6" y="0"/>
                  </a:cubicBezTo>
                  <a:cubicBezTo>
                    <a:pt x="25" y="0"/>
                    <a:pt x="44" y="0"/>
                    <a:pt x="63" y="0"/>
                  </a:cubicBezTo>
                  <a:cubicBezTo>
                    <a:pt x="65" y="0"/>
                    <a:pt x="66" y="0"/>
                    <a:pt x="68" y="1"/>
                  </a:cubicBezTo>
                  <a:cubicBezTo>
                    <a:pt x="69" y="2"/>
                    <a:pt x="69" y="3"/>
                    <a:pt x="68" y="5"/>
                  </a:cubicBezTo>
                  <a:cubicBezTo>
                    <a:pt x="61" y="3"/>
                    <a:pt x="53" y="4"/>
                    <a:pt x="46" y="4"/>
                  </a:cubicBezTo>
                  <a:cubicBezTo>
                    <a:pt x="44" y="4"/>
                    <a:pt x="42" y="5"/>
                    <a:pt x="42" y="7"/>
                  </a:cubicBezTo>
                  <a:cubicBezTo>
                    <a:pt x="42" y="9"/>
                    <a:pt x="42" y="11"/>
                    <a:pt x="42" y="13"/>
                  </a:cubicBezTo>
                  <a:cubicBezTo>
                    <a:pt x="42" y="213"/>
                    <a:pt x="42" y="413"/>
                    <a:pt x="42" y="613"/>
                  </a:cubicBezTo>
                  <a:cubicBezTo>
                    <a:pt x="42" y="616"/>
                    <a:pt x="43" y="619"/>
                    <a:pt x="41" y="622"/>
                  </a:cubicBezTo>
                  <a:cubicBezTo>
                    <a:pt x="32" y="622"/>
                    <a:pt x="22" y="622"/>
                    <a:pt x="13" y="622"/>
                  </a:cubicBezTo>
                  <a:cubicBezTo>
                    <a:pt x="12" y="621"/>
                    <a:pt x="12" y="619"/>
                    <a:pt x="11" y="618"/>
                  </a:cubicBezTo>
                  <a:cubicBezTo>
                    <a:pt x="11" y="616"/>
                    <a:pt x="11" y="614"/>
                    <a:pt x="11" y="612"/>
                  </a:cubicBezTo>
                  <a:cubicBezTo>
                    <a:pt x="11" y="479"/>
                    <a:pt x="11" y="346"/>
                    <a:pt x="11" y="212"/>
                  </a:cubicBezTo>
                  <a:cubicBezTo>
                    <a:pt x="11" y="146"/>
                    <a:pt x="11" y="79"/>
                    <a:pt x="11" y="12"/>
                  </a:cubicBezTo>
                  <a:cubicBezTo>
                    <a:pt x="11" y="3"/>
                    <a:pt x="11" y="3"/>
                    <a:pt x="2" y="4"/>
                  </a:cubicBezTo>
                  <a:cubicBezTo>
                    <a:pt x="1" y="4"/>
                    <a:pt x="1" y="4"/>
                    <a:pt x="0" y="4"/>
                  </a:cubicBezTo>
                  <a:close/>
                </a:path>
              </a:pathLst>
            </a:custGeom>
            <a:solidFill>
              <a:srgbClr val="FAC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4" name="Freeform 103">
              <a:extLst>
                <a:ext uri="{FF2B5EF4-FFF2-40B4-BE49-F238E27FC236}">
                  <a16:creationId xmlns:a16="http://schemas.microsoft.com/office/drawing/2014/main" id="{018CAA59-2630-5A7C-5637-46582070B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75" y="1524000"/>
              <a:ext cx="395288" cy="3613150"/>
            </a:xfrm>
            <a:custGeom>
              <a:avLst/>
              <a:gdLst>
                <a:gd name="T0" fmla="*/ 0 w 68"/>
                <a:gd name="T1" fmla="*/ 2 h 622"/>
                <a:gd name="T2" fmla="*/ 0 w 68"/>
                <a:gd name="T3" fmla="*/ 1 h 622"/>
                <a:gd name="T4" fmla="*/ 5 w 68"/>
                <a:gd name="T5" fmla="*/ 0 h 622"/>
                <a:gd name="T6" fmla="*/ 62 w 68"/>
                <a:gd name="T7" fmla="*/ 0 h 622"/>
                <a:gd name="T8" fmla="*/ 67 w 68"/>
                <a:gd name="T9" fmla="*/ 1 h 622"/>
                <a:gd name="T10" fmla="*/ 68 w 68"/>
                <a:gd name="T11" fmla="*/ 2 h 622"/>
                <a:gd name="T12" fmla="*/ 62 w 68"/>
                <a:gd name="T13" fmla="*/ 3 h 622"/>
                <a:gd name="T14" fmla="*/ 46 w 68"/>
                <a:gd name="T15" fmla="*/ 3 h 622"/>
                <a:gd name="T16" fmla="*/ 42 w 68"/>
                <a:gd name="T17" fmla="*/ 8 h 622"/>
                <a:gd name="T18" fmla="*/ 42 w 68"/>
                <a:gd name="T19" fmla="*/ 13 h 622"/>
                <a:gd name="T20" fmla="*/ 42 w 68"/>
                <a:gd name="T21" fmla="*/ 168 h 622"/>
                <a:gd name="T22" fmla="*/ 42 w 68"/>
                <a:gd name="T23" fmla="*/ 613 h 622"/>
                <a:gd name="T24" fmla="*/ 40 w 68"/>
                <a:gd name="T25" fmla="*/ 622 h 622"/>
                <a:gd name="T26" fmla="*/ 12 w 68"/>
                <a:gd name="T27" fmla="*/ 622 h 622"/>
                <a:gd name="T28" fmla="*/ 11 w 68"/>
                <a:gd name="T29" fmla="*/ 617 h 622"/>
                <a:gd name="T30" fmla="*/ 11 w 68"/>
                <a:gd name="T31" fmla="*/ 611 h 622"/>
                <a:gd name="T32" fmla="*/ 11 w 68"/>
                <a:gd name="T33" fmla="*/ 14 h 622"/>
                <a:gd name="T34" fmla="*/ 11 w 68"/>
                <a:gd name="T35" fmla="*/ 11 h 622"/>
                <a:gd name="T36" fmla="*/ 4 w 68"/>
                <a:gd name="T37" fmla="*/ 3 h 622"/>
                <a:gd name="T38" fmla="*/ 0 w 68"/>
                <a:gd name="T39" fmla="*/ 2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8" h="622">
                  <a:moveTo>
                    <a:pt x="0" y="2"/>
                  </a:moveTo>
                  <a:cubicBezTo>
                    <a:pt x="0" y="2"/>
                    <a:pt x="0" y="2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24" y="0"/>
                    <a:pt x="43" y="0"/>
                    <a:pt x="62" y="0"/>
                  </a:cubicBezTo>
                  <a:cubicBezTo>
                    <a:pt x="64" y="0"/>
                    <a:pt x="66" y="0"/>
                    <a:pt x="67" y="1"/>
                  </a:cubicBezTo>
                  <a:cubicBezTo>
                    <a:pt x="68" y="1"/>
                    <a:pt x="68" y="2"/>
                    <a:pt x="68" y="2"/>
                  </a:cubicBezTo>
                  <a:cubicBezTo>
                    <a:pt x="66" y="4"/>
                    <a:pt x="64" y="3"/>
                    <a:pt x="62" y="3"/>
                  </a:cubicBezTo>
                  <a:cubicBezTo>
                    <a:pt x="57" y="4"/>
                    <a:pt x="51" y="3"/>
                    <a:pt x="46" y="3"/>
                  </a:cubicBezTo>
                  <a:cubicBezTo>
                    <a:pt x="43" y="3"/>
                    <a:pt x="42" y="5"/>
                    <a:pt x="42" y="8"/>
                  </a:cubicBezTo>
                  <a:cubicBezTo>
                    <a:pt x="42" y="9"/>
                    <a:pt x="42" y="11"/>
                    <a:pt x="42" y="13"/>
                  </a:cubicBezTo>
                  <a:cubicBezTo>
                    <a:pt x="42" y="65"/>
                    <a:pt x="42" y="116"/>
                    <a:pt x="42" y="168"/>
                  </a:cubicBezTo>
                  <a:cubicBezTo>
                    <a:pt x="42" y="317"/>
                    <a:pt x="42" y="465"/>
                    <a:pt x="42" y="613"/>
                  </a:cubicBezTo>
                  <a:cubicBezTo>
                    <a:pt x="42" y="616"/>
                    <a:pt x="43" y="619"/>
                    <a:pt x="40" y="622"/>
                  </a:cubicBezTo>
                  <a:cubicBezTo>
                    <a:pt x="31" y="622"/>
                    <a:pt x="22" y="622"/>
                    <a:pt x="12" y="622"/>
                  </a:cubicBezTo>
                  <a:cubicBezTo>
                    <a:pt x="11" y="621"/>
                    <a:pt x="11" y="619"/>
                    <a:pt x="11" y="617"/>
                  </a:cubicBezTo>
                  <a:cubicBezTo>
                    <a:pt x="11" y="615"/>
                    <a:pt x="11" y="613"/>
                    <a:pt x="11" y="611"/>
                  </a:cubicBezTo>
                  <a:cubicBezTo>
                    <a:pt x="11" y="412"/>
                    <a:pt x="11" y="213"/>
                    <a:pt x="11" y="14"/>
                  </a:cubicBezTo>
                  <a:cubicBezTo>
                    <a:pt x="11" y="13"/>
                    <a:pt x="11" y="12"/>
                    <a:pt x="11" y="11"/>
                  </a:cubicBezTo>
                  <a:cubicBezTo>
                    <a:pt x="11" y="3"/>
                    <a:pt x="10" y="3"/>
                    <a:pt x="4" y="3"/>
                  </a:cubicBezTo>
                  <a:cubicBezTo>
                    <a:pt x="2" y="3"/>
                    <a:pt x="1" y="3"/>
                    <a:pt x="0" y="2"/>
                  </a:cubicBezTo>
                  <a:close/>
                </a:path>
              </a:pathLst>
            </a:custGeom>
            <a:solidFill>
              <a:srgbClr val="D24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5" name="Freeform 104">
              <a:extLst>
                <a:ext uri="{FF2B5EF4-FFF2-40B4-BE49-F238E27FC236}">
                  <a16:creationId xmlns:a16="http://schemas.microsoft.com/office/drawing/2014/main" id="{A1773ADB-2C6A-FB07-AFC3-61E65D314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4225" y="1524000"/>
              <a:ext cx="400050" cy="3613150"/>
            </a:xfrm>
            <a:custGeom>
              <a:avLst/>
              <a:gdLst>
                <a:gd name="T0" fmla="*/ 1 w 69"/>
                <a:gd name="T1" fmla="*/ 2 h 622"/>
                <a:gd name="T2" fmla="*/ 1 w 69"/>
                <a:gd name="T3" fmla="*/ 1 h 622"/>
                <a:gd name="T4" fmla="*/ 7 w 69"/>
                <a:gd name="T5" fmla="*/ 0 h 622"/>
                <a:gd name="T6" fmla="*/ 63 w 69"/>
                <a:gd name="T7" fmla="*/ 0 h 622"/>
                <a:gd name="T8" fmla="*/ 69 w 69"/>
                <a:gd name="T9" fmla="*/ 1 h 622"/>
                <a:gd name="T10" fmla="*/ 69 w 69"/>
                <a:gd name="T11" fmla="*/ 2 h 622"/>
                <a:gd name="T12" fmla="*/ 63 w 69"/>
                <a:gd name="T13" fmla="*/ 3 h 622"/>
                <a:gd name="T14" fmla="*/ 49 w 69"/>
                <a:gd name="T15" fmla="*/ 3 h 622"/>
                <a:gd name="T16" fmla="*/ 43 w 69"/>
                <a:gd name="T17" fmla="*/ 10 h 622"/>
                <a:gd name="T18" fmla="*/ 43 w 69"/>
                <a:gd name="T19" fmla="*/ 46 h 622"/>
                <a:gd name="T20" fmla="*/ 43 w 69"/>
                <a:gd name="T21" fmla="*/ 129 h 622"/>
                <a:gd name="T22" fmla="*/ 43 w 69"/>
                <a:gd name="T23" fmla="*/ 175 h 622"/>
                <a:gd name="T24" fmla="*/ 43 w 69"/>
                <a:gd name="T25" fmla="*/ 613 h 622"/>
                <a:gd name="T26" fmla="*/ 41 w 69"/>
                <a:gd name="T27" fmla="*/ 622 h 622"/>
                <a:gd name="T28" fmla="*/ 13 w 69"/>
                <a:gd name="T29" fmla="*/ 622 h 622"/>
                <a:gd name="T30" fmla="*/ 12 w 69"/>
                <a:gd name="T31" fmla="*/ 617 h 622"/>
                <a:gd name="T32" fmla="*/ 12 w 69"/>
                <a:gd name="T33" fmla="*/ 611 h 622"/>
                <a:gd name="T34" fmla="*/ 12 w 69"/>
                <a:gd name="T35" fmla="*/ 14 h 622"/>
                <a:gd name="T36" fmla="*/ 12 w 69"/>
                <a:gd name="T37" fmla="*/ 11 h 622"/>
                <a:gd name="T38" fmla="*/ 5 w 69"/>
                <a:gd name="T39" fmla="*/ 3 h 622"/>
                <a:gd name="T40" fmla="*/ 1 w 69"/>
                <a:gd name="T41" fmla="*/ 2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622">
                  <a:moveTo>
                    <a:pt x="1" y="2"/>
                  </a:moveTo>
                  <a:cubicBezTo>
                    <a:pt x="0" y="2"/>
                    <a:pt x="0" y="2"/>
                    <a:pt x="1" y="1"/>
                  </a:cubicBezTo>
                  <a:cubicBezTo>
                    <a:pt x="2" y="0"/>
                    <a:pt x="4" y="0"/>
                    <a:pt x="7" y="0"/>
                  </a:cubicBezTo>
                  <a:cubicBezTo>
                    <a:pt x="25" y="0"/>
                    <a:pt x="44" y="0"/>
                    <a:pt x="63" y="0"/>
                  </a:cubicBezTo>
                  <a:cubicBezTo>
                    <a:pt x="65" y="0"/>
                    <a:pt x="67" y="0"/>
                    <a:pt x="69" y="1"/>
                  </a:cubicBezTo>
                  <a:cubicBezTo>
                    <a:pt x="69" y="2"/>
                    <a:pt x="69" y="2"/>
                    <a:pt x="69" y="2"/>
                  </a:cubicBezTo>
                  <a:cubicBezTo>
                    <a:pt x="67" y="4"/>
                    <a:pt x="65" y="3"/>
                    <a:pt x="63" y="3"/>
                  </a:cubicBezTo>
                  <a:cubicBezTo>
                    <a:pt x="58" y="4"/>
                    <a:pt x="54" y="3"/>
                    <a:pt x="49" y="3"/>
                  </a:cubicBezTo>
                  <a:cubicBezTo>
                    <a:pt x="43" y="4"/>
                    <a:pt x="43" y="4"/>
                    <a:pt x="43" y="10"/>
                  </a:cubicBezTo>
                  <a:cubicBezTo>
                    <a:pt x="43" y="22"/>
                    <a:pt x="43" y="34"/>
                    <a:pt x="43" y="46"/>
                  </a:cubicBezTo>
                  <a:cubicBezTo>
                    <a:pt x="43" y="73"/>
                    <a:pt x="43" y="101"/>
                    <a:pt x="43" y="129"/>
                  </a:cubicBezTo>
                  <a:cubicBezTo>
                    <a:pt x="43" y="144"/>
                    <a:pt x="43" y="160"/>
                    <a:pt x="43" y="175"/>
                  </a:cubicBezTo>
                  <a:cubicBezTo>
                    <a:pt x="43" y="321"/>
                    <a:pt x="43" y="467"/>
                    <a:pt x="43" y="613"/>
                  </a:cubicBezTo>
                  <a:cubicBezTo>
                    <a:pt x="43" y="616"/>
                    <a:pt x="43" y="619"/>
                    <a:pt x="41" y="622"/>
                  </a:cubicBezTo>
                  <a:cubicBezTo>
                    <a:pt x="32" y="622"/>
                    <a:pt x="23" y="622"/>
                    <a:pt x="13" y="622"/>
                  </a:cubicBezTo>
                  <a:cubicBezTo>
                    <a:pt x="12" y="621"/>
                    <a:pt x="12" y="619"/>
                    <a:pt x="12" y="617"/>
                  </a:cubicBezTo>
                  <a:cubicBezTo>
                    <a:pt x="12" y="615"/>
                    <a:pt x="12" y="613"/>
                    <a:pt x="12" y="611"/>
                  </a:cubicBezTo>
                  <a:cubicBezTo>
                    <a:pt x="12" y="412"/>
                    <a:pt x="12" y="213"/>
                    <a:pt x="12" y="14"/>
                  </a:cubicBezTo>
                  <a:cubicBezTo>
                    <a:pt x="12" y="13"/>
                    <a:pt x="12" y="12"/>
                    <a:pt x="12" y="11"/>
                  </a:cubicBezTo>
                  <a:cubicBezTo>
                    <a:pt x="12" y="3"/>
                    <a:pt x="12" y="3"/>
                    <a:pt x="5" y="3"/>
                  </a:cubicBezTo>
                  <a:cubicBezTo>
                    <a:pt x="3" y="3"/>
                    <a:pt x="2" y="3"/>
                    <a:pt x="1" y="2"/>
                  </a:cubicBezTo>
                  <a:close/>
                </a:path>
              </a:pathLst>
            </a:custGeom>
            <a:solidFill>
              <a:srgbClr val="D24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6" name="Freeform 105">
              <a:extLst>
                <a:ext uri="{FF2B5EF4-FFF2-40B4-BE49-F238E27FC236}">
                  <a16:creationId xmlns:a16="http://schemas.microsoft.com/office/drawing/2014/main" id="{FA0D0C47-8094-A870-A227-92E8BADE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2350" y="1536700"/>
              <a:ext cx="161925" cy="3600450"/>
            </a:xfrm>
            <a:custGeom>
              <a:avLst/>
              <a:gdLst>
                <a:gd name="T0" fmla="*/ 0 w 28"/>
                <a:gd name="T1" fmla="*/ 620 h 620"/>
                <a:gd name="T2" fmla="*/ 0 w 28"/>
                <a:gd name="T3" fmla="*/ 592 h 620"/>
                <a:gd name="T4" fmla="*/ 0 w 28"/>
                <a:gd name="T5" fmla="*/ 225 h 620"/>
                <a:gd name="T6" fmla="*/ 0 w 28"/>
                <a:gd name="T7" fmla="*/ 196 h 620"/>
                <a:gd name="T8" fmla="*/ 0 w 28"/>
                <a:gd name="T9" fmla="*/ 152 h 620"/>
                <a:gd name="T10" fmla="*/ 0 w 28"/>
                <a:gd name="T11" fmla="*/ 5 h 620"/>
                <a:gd name="T12" fmla="*/ 6 w 28"/>
                <a:gd name="T13" fmla="*/ 0 h 620"/>
                <a:gd name="T14" fmla="*/ 28 w 28"/>
                <a:gd name="T15" fmla="*/ 0 h 620"/>
                <a:gd name="T16" fmla="*/ 28 w 28"/>
                <a:gd name="T17" fmla="*/ 616 h 620"/>
                <a:gd name="T18" fmla="*/ 24 w 28"/>
                <a:gd name="T19" fmla="*/ 620 h 620"/>
                <a:gd name="T20" fmla="*/ 0 w 28"/>
                <a:gd name="T21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620">
                  <a:moveTo>
                    <a:pt x="0" y="620"/>
                  </a:moveTo>
                  <a:cubicBezTo>
                    <a:pt x="0" y="611"/>
                    <a:pt x="0" y="601"/>
                    <a:pt x="0" y="592"/>
                  </a:cubicBezTo>
                  <a:cubicBezTo>
                    <a:pt x="0" y="470"/>
                    <a:pt x="0" y="348"/>
                    <a:pt x="0" y="225"/>
                  </a:cubicBezTo>
                  <a:cubicBezTo>
                    <a:pt x="0" y="216"/>
                    <a:pt x="0" y="206"/>
                    <a:pt x="0" y="196"/>
                  </a:cubicBezTo>
                  <a:cubicBezTo>
                    <a:pt x="0" y="181"/>
                    <a:pt x="0" y="166"/>
                    <a:pt x="0" y="152"/>
                  </a:cubicBezTo>
                  <a:cubicBezTo>
                    <a:pt x="0" y="103"/>
                    <a:pt x="0" y="54"/>
                    <a:pt x="0" y="5"/>
                  </a:cubicBezTo>
                  <a:cubicBezTo>
                    <a:pt x="0" y="0"/>
                    <a:pt x="0" y="0"/>
                    <a:pt x="6" y="0"/>
                  </a:cubicBezTo>
                  <a:cubicBezTo>
                    <a:pt x="13" y="0"/>
                    <a:pt x="20" y="0"/>
                    <a:pt x="28" y="0"/>
                  </a:cubicBezTo>
                  <a:cubicBezTo>
                    <a:pt x="28" y="205"/>
                    <a:pt x="28" y="411"/>
                    <a:pt x="28" y="616"/>
                  </a:cubicBezTo>
                  <a:cubicBezTo>
                    <a:pt x="28" y="619"/>
                    <a:pt x="27" y="620"/>
                    <a:pt x="24" y="620"/>
                  </a:cubicBezTo>
                  <a:cubicBezTo>
                    <a:pt x="16" y="620"/>
                    <a:pt x="8" y="620"/>
                    <a:pt x="0" y="620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7" name="Freeform 106">
              <a:extLst>
                <a:ext uri="{FF2B5EF4-FFF2-40B4-BE49-F238E27FC236}">
                  <a16:creationId xmlns:a16="http://schemas.microsoft.com/office/drawing/2014/main" id="{4742C993-11A0-2412-E620-97A61BA5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9550" y="1635125"/>
              <a:ext cx="192088" cy="3502025"/>
            </a:xfrm>
            <a:custGeom>
              <a:avLst/>
              <a:gdLst>
                <a:gd name="T0" fmla="*/ 31 w 33"/>
                <a:gd name="T1" fmla="*/ 603 h 603"/>
                <a:gd name="T2" fmla="*/ 3 w 33"/>
                <a:gd name="T3" fmla="*/ 603 h 603"/>
                <a:gd name="T4" fmla="*/ 2 w 33"/>
                <a:gd name="T5" fmla="*/ 596 h 603"/>
                <a:gd name="T6" fmla="*/ 2 w 33"/>
                <a:gd name="T7" fmla="*/ 496 h 603"/>
                <a:gd name="T8" fmla="*/ 2 w 33"/>
                <a:gd name="T9" fmla="*/ 319 h 603"/>
                <a:gd name="T10" fmla="*/ 4 w 33"/>
                <a:gd name="T11" fmla="*/ 307 h 603"/>
                <a:gd name="T12" fmla="*/ 4 w 33"/>
                <a:gd name="T13" fmla="*/ 306 h 603"/>
                <a:gd name="T14" fmla="*/ 2 w 33"/>
                <a:gd name="T15" fmla="*/ 298 h 603"/>
                <a:gd name="T16" fmla="*/ 2 w 33"/>
                <a:gd name="T17" fmla="*/ 241 h 603"/>
                <a:gd name="T18" fmla="*/ 2 w 33"/>
                <a:gd name="T19" fmla="*/ 10 h 603"/>
                <a:gd name="T20" fmla="*/ 12 w 33"/>
                <a:gd name="T21" fmla="*/ 0 h 603"/>
                <a:gd name="T22" fmla="*/ 26 w 33"/>
                <a:gd name="T23" fmla="*/ 0 h 603"/>
                <a:gd name="T24" fmla="*/ 31 w 33"/>
                <a:gd name="T25" fmla="*/ 1 h 603"/>
                <a:gd name="T26" fmla="*/ 33 w 33"/>
                <a:gd name="T27" fmla="*/ 8 h 603"/>
                <a:gd name="T28" fmla="*/ 33 w 33"/>
                <a:gd name="T29" fmla="*/ 18 h 603"/>
                <a:gd name="T30" fmla="*/ 33 w 33"/>
                <a:gd name="T31" fmla="*/ 23 h 603"/>
                <a:gd name="T32" fmla="*/ 33 w 33"/>
                <a:gd name="T33" fmla="*/ 268 h 603"/>
                <a:gd name="T34" fmla="*/ 33 w 33"/>
                <a:gd name="T35" fmla="*/ 594 h 603"/>
                <a:gd name="T36" fmla="*/ 31 w 33"/>
                <a:gd name="T37" fmla="*/ 603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603">
                  <a:moveTo>
                    <a:pt x="31" y="603"/>
                  </a:moveTo>
                  <a:cubicBezTo>
                    <a:pt x="22" y="603"/>
                    <a:pt x="13" y="603"/>
                    <a:pt x="3" y="603"/>
                  </a:cubicBezTo>
                  <a:cubicBezTo>
                    <a:pt x="1" y="601"/>
                    <a:pt x="2" y="598"/>
                    <a:pt x="2" y="596"/>
                  </a:cubicBezTo>
                  <a:cubicBezTo>
                    <a:pt x="2" y="563"/>
                    <a:pt x="2" y="529"/>
                    <a:pt x="2" y="496"/>
                  </a:cubicBezTo>
                  <a:cubicBezTo>
                    <a:pt x="2" y="437"/>
                    <a:pt x="2" y="378"/>
                    <a:pt x="2" y="319"/>
                  </a:cubicBezTo>
                  <a:cubicBezTo>
                    <a:pt x="2" y="315"/>
                    <a:pt x="0" y="310"/>
                    <a:pt x="4" y="307"/>
                  </a:cubicBezTo>
                  <a:cubicBezTo>
                    <a:pt x="5" y="307"/>
                    <a:pt x="5" y="307"/>
                    <a:pt x="4" y="306"/>
                  </a:cubicBezTo>
                  <a:cubicBezTo>
                    <a:pt x="1" y="304"/>
                    <a:pt x="2" y="301"/>
                    <a:pt x="2" y="298"/>
                  </a:cubicBezTo>
                  <a:cubicBezTo>
                    <a:pt x="2" y="279"/>
                    <a:pt x="2" y="260"/>
                    <a:pt x="2" y="241"/>
                  </a:cubicBezTo>
                  <a:cubicBezTo>
                    <a:pt x="2" y="164"/>
                    <a:pt x="2" y="87"/>
                    <a:pt x="2" y="10"/>
                  </a:cubicBezTo>
                  <a:cubicBezTo>
                    <a:pt x="2" y="0"/>
                    <a:pt x="2" y="0"/>
                    <a:pt x="12" y="0"/>
                  </a:cubicBezTo>
                  <a:cubicBezTo>
                    <a:pt x="17" y="0"/>
                    <a:pt x="22" y="0"/>
                    <a:pt x="26" y="0"/>
                  </a:cubicBezTo>
                  <a:cubicBezTo>
                    <a:pt x="28" y="0"/>
                    <a:pt x="30" y="0"/>
                    <a:pt x="31" y="1"/>
                  </a:cubicBezTo>
                  <a:cubicBezTo>
                    <a:pt x="33" y="3"/>
                    <a:pt x="33" y="5"/>
                    <a:pt x="33" y="8"/>
                  </a:cubicBezTo>
                  <a:cubicBezTo>
                    <a:pt x="33" y="11"/>
                    <a:pt x="33" y="15"/>
                    <a:pt x="33" y="18"/>
                  </a:cubicBezTo>
                  <a:cubicBezTo>
                    <a:pt x="33" y="20"/>
                    <a:pt x="33" y="21"/>
                    <a:pt x="33" y="23"/>
                  </a:cubicBezTo>
                  <a:cubicBezTo>
                    <a:pt x="33" y="104"/>
                    <a:pt x="33" y="186"/>
                    <a:pt x="33" y="268"/>
                  </a:cubicBezTo>
                  <a:cubicBezTo>
                    <a:pt x="33" y="377"/>
                    <a:pt x="33" y="485"/>
                    <a:pt x="33" y="594"/>
                  </a:cubicBezTo>
                  <a:cubicBezTo>
                    <a:pt x="33" y="597"/>
                    <a:pt x="33" y="600"/>
                    <a:pt x="31" y="603"/>
                  </a:cubicBezTo>
                  <a:close/>
                </a:path>
              </a:pathLst>
            </a:custGeom>
            <a:solidFill>
              <a:srgbClr val="8B32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8" name="Freeform 107">
              <a:extLst>
                <a:ext uri="{FF2B5EF4-FFF2-40B4-BE49-F238E27FC236}">
                  <a16:creationId xmlns:a16="http://schemas.microsoft.com/office/drawing/2014/main" id="{97DE27F9-EE83-DC5A-C1F3-D12E6D8D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388" y="1536700"/>
              <a:ext cx="179388" cy="3600450"/>
            </a:xfrm>
            <a:custGeom>
              <a:avLst/>
              <a:gdLst>
                <a:gd name="T0" fmla="*/ 1 w 31"/>
                <a:gd name="T1" fmla="*/ 620 h 620"/>
                <a:gd name="T2" fmla="*/ 1 w 31"/>
                <a:gd name="T3" fmla="*/ 606 h 620"/>
                <a:gd name="T4" fmla="*/ 1 w 31"/>
                <a:gd name="T5" fmla="*/ 207 h 620"/>
                <a:gd name="T6" fmla="*/ 1 w 31"/>
                <a:gd name="T7" fmla="*/ 183 h 620"/>
                <a:gd name="T8" fmla="*/ 1 w 31"/>
                <a:gd name="T9" fmla="*/ 175 h 620"/>
                <a:gd name="T10" fmla="*/ 1 w 31"/>
                <a:gd name="T11" fmla="*/ 5 h 620"/>
                <a:gd name="T12" fmla="*/ 6 w 31"/>
                <a:gd name="T13" fmla="*/ 0 h 620"/>
                <a:gd name="T14" fmla="*/ 29 w 31"/>
                <a:gd name="T15" fmla="*/ 0 h 620"/>
                <a:gd name="T16" fmla="*/ 30 w 31"/>
                <a:gd name="T17" fmla="*/ 6 h 620"/>
                <a:gd name="T18" fmla="*/ 30 w 31"/>
                <a:gd name="T19" fmla="*/ 29 h 620"/>
                <a:gd name="T20" fmla="*/ 30 w 31"/>
                <a:gd name="T21" fmla="*/ 35 h 620"/>
                <a:gd name="T22" fmla="*/ 30 w 31"/>
                <a:gd name="T23" fmla="*/ 40 h 620"/>
                <a:gd name="T24" fmla="*/ 30 w 31"/>
                <a:gd name="T25" fmla="*/ 611 h 620"/>
                <a:gd name="T26" fmla="*/ 29 w 31"/>
                <a:gd name="T27" fmla="*/ 620 h 620"/>
                <a:gd name="T28" fmla="*/ 1 w 31"/>
                <a:gd name="T29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" h="620">
                  <a:moveTo>
                    <a:pt x="1" y="620"/>
                  </a:moveTo>
                  <a:cubicBezTo>
                    <a:pt x="1" y="616"/>
                    <a:pt x="1" y="611"/>
                    <a:pt x="1" y="606"/>
                  </a:cubicBezTo>
                  <a:cubicBezTo>
                    <a:pt x="1" y="473"/>
                    <a:pt x="1" y="340"/>
                    <a:pt x="1" y="207"/>
                  </a:cubicBezTo>
                  <a:cubicBezTo>
                    <a:pt x="1" y="199"/>
                    <a:pt x="2" y="191"/>
                    <a:pt x="1" y="183"/>
                  </a:cubicBezTo>
                  <a:cubicBezTo>
                    <a:pt x="0" y="180"/>
                    <a:pt x="1" y="177"/>
                    <a:pt x="1" y="175"/>
                  </a:cubicBezTo>
                  <a:cubicBezTo>
                    <a:pt x="1" y="118"/>
                    <a:pt x="1" y="62"/>
                    <a:pt x="1" y="5"/>
                  </a:cubicBezTo>
                  <a:cubicBezTo>
                    <a:pt x="1" y="1"/>
                    <a:pt x="2" y="0"/>
                    <a:pt x="6" y="0"/>
                  </a:cubicBezTo>
                  <a:cubicBezTo>
                    <a:pt x="14" y="0"/>
                    <a:pt x="21" y="0"/>
                    <a:pt x="29" y="0"/>
                  </a:cubicBezTo>
                  <a:cubicBezTo>
                    <a:pt x="30" y="2"/>
                    <a:pt x="30" y="4"/>
                    <a:pt x="30" y="6"/>
                  </a:cubicBezTo>
                  <a:cubicBezTo>
                    <a:pt x="30" y="13"/>
                    <a:pt x="30" y="21"/>
                    <a:pt x="30" y="29"/>
                  </a:cubicBezTo>
                  <a:cubicBezTo>
                    <a:pt x="30" y="31"/>
                    <a:pt x="30" y="33"/>
                    <a:pt x="30" y="35"/>
                  </a:cubicBezTo>
                  <a:cubicBezTo>
                    <a:pt x="30" y="37"/>
                    <a:pt x="30" y="39"/>
                    <a:pt x="30" y="40"/>
                  </a:cubicBezTo>
                  <a:cubicBezTo>
                    <a:pt x="30" y="230"/>
                    <a:pt x="30" y="421"/>
                    <a:pt x="30" y="611"/>
                  </a:cubicBezTo>
                  <a:cubicBezTo>
                    <a:pt x="30" y="614"/>
                    <a:pt x="31" y="617"/>
                    <a:pt x="29" y="620"/>
                  </a:cubicBezTo>
                  <a:cubicBezTo>
                    <a:pt x="20" y="620"/>
                    <a:pt x="11" y="620"/>
                    <a:pt x="1" y="620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9" name="Freeform 108">
              <a:extLst>
                <a:ext uri="{FF2B5EF4-FFF2-40B4-BE49-F238E27FC236}">
                  <a16:creationId xmlns:a16="http://schemas.microsoft.com/office/drawing/2014/main" id="{EE9DD494-31B6-0CDD-CFD3-F84BD527A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8075" y="1536700"/>
              <a:ext cx="168275" cy="3600450"/>
            </a:xfrm>
            <a:custGeom>
              <a:avLst/>
              <a:gdLst>
                <a:gd name="T0" fmla="*/ 0 w 29"/>
                <a:gd name="T1" fmla="*/ 620 h 620"/>
                <a:gd name="T2" fmla="*/ 0 w 29"/>
                <a:gd name="T3" fmla="*/ 171 h 620"/>
                <a:gd name="T4" fmla="*/ 0 w 29"/>
                <a:gd name="T5" fmla="*/ 6 h 620"/>
                <a:gd name="T6" fmla="*/ 5 w 29"/>
                <a:gd name="T7" fmla="*/ 0 h 620"/>
                <a:gd name="T8" fmla="*/ 23 w 29"/>
                <a:gd name="T9" fmla="*/ 0 h 620"/>
                <a:gd name="T10" fmla="*/ 27 w 29"/>
                <a:gd name="T11" fmla="*/ 3 h 620"/>
                <a:gd name="T12" fmla="*/ 28 w 29"/>
                <a:gd name="T13" fmla="*/ 7 h 620"/>
                <a:gd name="T14" fmla="*/ 28 w 29"/>
                <a:gd name="T15" fmla="*/ 17 h 620"/>
                <a:gd name="T16" fmla="*/ 28 w 29"/>
                <a:gd name="T17" fmla="*/ 19 h 620"/>
                <a:gd name="T18" fmla="*/ 29 w 29"/>
                <a:gd name="T19" fmla="*/ 23 h 620"/>
                <a:gd name="T20" fmla="*/ 29 w 29"/>
                <a:gd name="T21" fmla="*/ 611 h 620"/>
                <a:gd name="T22" fmla="*/ 27 w 29"/>
                <a:gd name="T23" fmla="*/ 620 h 620"/>
                <a:gd name="T24" fmla="*/ 0 w 29"/>
                <a:gd name="T25" fmla="*/ 62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620">
                  <a:moveTo>
                    <a:pt x="0" y="620"/>
                  </a:moveTo>
                  <a:cubicBezTo>
                    <a:pt x="0" y="470"/>
                    <a:pt x="0" y="320"/>
                    <a:pt x="0" y="171"/>
                  </a:cubicBezTo>
                  <a:cubicBezTo>
                    <a:pt x="0" y="116"/>
                    <a:pt x="0" y="61"/>
                    <a:pt x="0" y="6"/>
                  </a:cubicBezTo>
                  <a:cubicBezTo>
                    <a:pt x="0" y="0"/>
                    <a:pt x="0" y="0"/>
                    <a:pt x="5" y="0"/>
                  </a:cubicBezTo>
                  <a:cubicBezTo>
                    <a:pt x="11" y="0"/>
                    <a:pt x="17" y="0"/>
                    <a:pt x="23" y="0"/>
                  </a:cubicBezTo>
                  <a:cubicBezTo>
                    <a:pt x="25" y="0"/>
                    <a:pt x="26" y="1"/>
                    <a:pt x="27" y="3"/>
                  </a:cubicBezTo>
                  <a:cubicBezTo>
                    <a:pt x="28" y="4"/>
                    <a:pt x="28" y="5"/>
                    <a:pt x="28" y="7"/>
                  </a:cubicBezTo>
                  <a:cubicBezTo>
                    <a:pt x="28" y="10"/>
                    <a:pt x="29" y="14"/>
                    <a:pt x="28" y="17"/>
                  </a:cubicBezTo>
                  <a:cubicBezTo>
                    <a:pt x="28" y="18"/>
                    <a:pt x="28" y="18"/>
                    <a:pt x="28" y="19"/>
                  </a:cubicBezTo>
                  <a:cubicBezTo>
                    <a:pt x="29" y="20"/>
                    <a:pt x="29" y="22"/>
                    <a:pt x="29" y="23"/>
                  </a:cubicBezTo>
                  <a:cubicBezTo>
                    <a:pt x="29" y="219"/>
                    <a:pt x="29" y="415"/>
                    <a:pt x="29" y="611"/>
                  </a:cubicBezTo>
                  <a:cubicBezTo>
                    <a:pt x="29" y="614"/>
                    <a:pt x="29" y="617"/>
                    <a:pt x="27" y="620"/>
                  </a:cubicBezTo>
                  <a:cubicBezTo>
                    <a:pt x="18" y="620"/>
                    <a:pt x="9" y="620"/>
                    <a:pt x="0" y="620"/>
                  </a:cubicBezTo>
                  <a:close/>
                </a:path>
              </a:pathLst>
            </a:custGeom>
            <a:solidFill>
              <a:srgbClr val="F9B0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0" name="Freeform 109">
              <a:extLst>
                <a:ext uri="{FF2B5EF4-FFF2-40B4-BE49-F238E27FC236}">
                  <a16:creationId xmlns:a16="http://schemas.microsoft.com/office/drawing/2014/main" id="{E1F2C96E-ABF5-3CB5-1ADF-8DDAD1CB9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4175" y="1733550"/>
              <a:ext cx="284163" cy="3403600"/>
            </a:xfrm>
            <a:custGeom>
              <a:avLst/>
              <a:gdLst>
                <a:gd name="T0" fmla="*/ 42 w 49"/>
                <a:gd name="T1" fmla="*/ 586 h 586"/>
                <a:gd name="T2" fmla="*/ 14 w 49"/>
                <a:gd name="T3" fmla="*/ 586 h 586"/>
                <a:gd name="T4" fmla="*/ 13 w 49"/>
                <a:gd name="T5" fmla="*/ 579 h 586"/>
                <a:gd name="T6" fmla="*/ 13 w 49"/>
                <a:gd name="T7" fmla="*/ 465 h 586"/>
                <a:gd name="T8" fmla="*/ 13 w 49"/>
                <a:gd name="T9" fmla="*/ 280 h 586"/>
                <a:gd name="T10" fmla="*/ 8 w 49"/>
                <a:gd name="T11" fmla="*/ 271 h 586"/>
                <a:gd name="T12" fmla="*/ 6 w 49"/>
                <a:gd name="T13" fmla="*/ 254 h 586"/>
                <a:gd name="T14" fmla="*/ 12 w 49"/>
                <a:gd name="T15" fmla="*/ 243 h 586"/>
                <a:gd name="T16" fmla="*/ 13 w 49"/>
                <a:gd name="T17" fmla="*/ 148 h 586"/>
                <a:gd name="T18" fmla="*/ 13 w 49"/>
                <a:gd name="T19" fmla="*/ 9 h 586"/>
                <a:gd name="T20" fmla="*/ 14 w 49"/>
                <a:gd name="T21" fmla="*/ 1 h 586"/>
                <a:gd name="T22" fmla="*/ 18 w 49"/>
                <a:gd name="T23" fmla="*/ 0 h 586"/>
                <a:gd name="T24" fmla="*/ 38 w 49"/>
                <a:gd name="T25" fmla="*/ 0 h 586"/>
                <a:gd name="T26" fmla="*/ 41 w 49"/>
                <a:gd name="T27" fmla="*/ 1 h 586"/>
                <a:gd name="T28" fmla="*/ 44 w 49"/>
                <a:gd name="T29" fmla="*/ 10 h 586"/>
                <a:gd name="T30" fmla="*/ 44 w 49"/>
                <a:gd name="T31" fmla="*/ 67 h 586"/>
                <a:gd name="T32" fmla="*/ 44 w 49"/>
                <a:gd name="T33" fmla="*/ 219 h 586"/>
                <a:gd name="T34" fmla="*/ 45 w 49"/>
                <a:gd name="T35" fmla="*/ 228 h 586"/>
                <a:gd name="T36" fmla="*/ 45 w 49"/>
                <a:gd name="T37" fmla="*/ 232 h 586"/>
                <a:gd name="T38" fmla="*/ 44 w 49"/>
                <a:gd name="T39" fmla="*/ 237 h 586"/>
                <a:gd name="T40" fmla="*/ 44 w 49"/>
                <a:gd name="T41" fmla="*/ 235 h 586"/>
                <a:gd name="T42" fmla="*/ 47 w 49"/>
                <a:gd name="T43" fmla="*/ 233 h 586"/>
                <a:gd name="T44" fmla="*/ 49 w 49"/>
                <a:gd name="T45" fmla="*/ 236 h 586"/>
                <a:gd name="T46" fmla="*/ 47 w 49"/>
                <a:gd name="T47" fmla="*/ 242 h 586"/>
                <a:gd name="T48" fmla="*/ 44 w 49"/>
                <a:gd name="T49" fmla="*/ 253 h 586"/>
                <a:gd name="T50" fmla="*/ 44 w 49"/>
                <a:gd name="T51" fmla="*/ 426 h 586"/>
                <a:gd name="T52" fmla="*/ 44 w 49"/>
                <a:gd name="T53" fmla="*/ 578 h 586"/>
                <a:gd name="T54" fmla="*/ 42 w 49"/>
                <a:gd name="T55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9" h="586">
                  <a:moveTo>
                    <a:pt x="42" y="586"/>
                  </a:moveTo>
                  <a:cubicBezTo>
                    <a:pt x="33" y="586"/>
                    <a:pt x="23" y="586"/>
                    <a:pt x="14" y="586"/>
                  </a:cubicBezTo>
                  <a:cubicBezTo>
                    <a:pt x="12" y="584"/>
                    <a:pt x="13" y="581"/>
                    <a:pt x="13" y="579"/>
                  </a:cubicBezTo>
                  <a:cubicBezTo>
                    <a:pt x="13" y="541"/>
                    <a:pt x="13" y="503"/>
                    <a:pt x="13" y="465"/>
                  </a:cubicBezTo>
                  <a:cubicBezTo>
                    <a:pt x="13" y="403"/>
                    <a:pt x="13" y="342"/>
                    <a:pt x="13" y="280"/>
                  </a:cubicBezTo>
                  <a:cubicBezTo>
                    <a:pt x="13" y="276"/>
                    <a:pt x="13" y="273"/>
                    <a:pt x="8" y="271"/>
                  </a:cubicBezTo>
                  <a:cubicBezTo>
                    <a:pt x="0" y="268"/>
                    <a:pt x="0" y="258"/>
                    <a:pt x="6" y="254"/>
                  </a:cubicBezTo>
                  <a:cubicBezTo>
                    <a:pt x="11" y="251"/>
                    <a:pt x="12" y="248"/>
                    <a:pt x="12" y="243"/>
                  </a:cubicBezTo>
                  <a:cubicBezTo>
                    <a:pt x="13" y="211"/>
                    <a:pt x="13" y="180"/>
                    <a:pt x="13" y="148"/>
                  </a:cubicBezTo>
                  <a:cubicBezTo>
                    <a:pt x="13" y="102"/>
                    <a:pt x="13" y="55"/>
                    <a:pt x="13" y="9"/>
                  </a:cubicBezTo>
                  <a:cubicBezTo>
                    <a:pt x="13" y="6"/>
                    <a:pt x="12" y="3"/>
                    <a:pt x="14" y="1"/>
                  </a:cubicBezTo>
                  <a:cubicBezTo>
                    <a:pt x="15" y="0"/>
                    <a:pt x="16" y="0"/>
                    <a:pt x="18" y="0"/>
                  </a:cubicBezTo>
                  <a:cubicBezTo>
                    <a:pt x="24" y="0"/>
                    <a:pt x="31" y="0"/>
                    <a:pt x="38" y="0"/>
                  </a:cubicBezTo>
                  <a:cubicBezTo>
                    <a:pt x="39" y="0"/>
                    <a:pt x="40" y="0"/>
                    <a:pt x="41" y="1"/>
                  </a:cubicBezTo>
                  <a:cubicBezTo>
                    <a:pt x="44" y="4"/>
                    <a:pt x="44" y="7"/>
                    <a:pt x="44" y="10"/>
                  </a:cubicBezTo>
                  <a:cubicBezTo>
                    <a:pt x="44" y="29"/>
                    <a:pt x="44" y="48"/>
                    <a:pt x="44" y="67"/>
                  </a:cubicBezTo>
                  <a:cubicBezTo>
                    <a:pt x="44" y="117"/>
                    <a:pt x="44" y="168"/>
                    <a:pt x="44" y="219"/>
                  </a:cubicBezTo>
                  <a:cubicBezTo>
                    <a:pt x="44" y="222"/>
                    <a:pt x="43" y="225"/>
                    <a:pt x="45" y="228"/>
                  </a:cubicBezTo>
                  <a:cubicBezTo>
                    <a:pt x="45" y="230"/>
                    <a:pt x="46" y="231"/>
                    <a:pt x="45" y="232"/>
                  </a:cubicBezTo>
                  <a:cubicBezTo>
                    <a:pt x="43" y="234"/>
                    <a:pt x="43" y="235"/>
                    <a:pt x="44" y="237"/>
                  </a:cubicBezTo>
                  <a:cubicBezTo>
                    <a:pt x="44" y="236"/>
                    <a:pt x="44" y="236"/>
                    <a:pt x="44" y="235"/>
                  </a:cubicBezTo>
                  <a:cubicBezTo>
                    <a:pt x="44" y="234"/>
                    <a:pt x="45" y="232"/>
                    <a:pt x="47" y="233"/>
                  </a:cubicBezTo>
                  <a:cubicBezTo>
                    <a:pt x="49" y="233"/>
                    <a:pt x="48" y="235"/>
                    <a:pt x="49" y="236"/>
                  </a:cubicBezTo>
                  <a:cubicBezTo>
                    <a:pt x="49" y="238"/>
                    <a:pt x="48" y="240"/>
                    <a:pt x="47" y="242"/>
                  </a:cubicBezTo>
                  <a:cubicBezTo>
                    <a:pt x="44" y="245"/>
                    <a:pt x="44" y="249"/>
                    <a:pt x="44" y="253"/>
                  </a:cubicBezTo>
                  <a:cubicBezTo>
                    <a:pt x="44" y="311"/>
                    <a:pt x="44" y="368"/>
                    <a:pt x="44" y="426"/>
                  </a:cubicBezTo>
                  <a:cubicBezTo>
                    <a:pt x="44" y="477"/>
                    <a:pt x="44" y="528"/>
                    <a:pt x="44" y="578"/>
                  </a:cubicBezTo>
                  <a:cubicBezTo>
                    <a:pt x="44" y="581"/>
                    <a:pt x="44" y="584"/>
                    <a:pt x="42" y="586"/>
                  </a:cubicBezTo>
                  <a:close/>
                </a:path>
              </a:pathLst>
            </a:custGeom>
            <a:solidFill>
              <a:srgbClr val="5A5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1" name="Freeform 110">
              <a:extLst>
                <a:ext uri="{FF2B5EF4-FFF2-40B4-BE49-F238E27FC236}">
                  <a16:creationId xmlns:a16="http://schemas.microsoft.com/office/drawing/2014/main" id="{595E09A4-4498-318E-7379-1B3FA730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1588" y="1628775"/>
              <a:ext cx="393700" cy="3508375"/>
            </a:xfrm>
            <a:custGeom>
              <a:avLst/>
              <a:gdLst>
                <a:gd name="T0" fmla="*/ 0 w 68"/>
                <a:gd name="T1" fmla="*/ 2 h 604"/>
                <a:gd name="T2" fmla="*/ 0 w 68"/>
                <a:gd name="T3" fmla="*/ 1 h 604"/>
                <a:gd name="T4" fmla="*/ 5 w 68"/>
                <a:gd name="T5" fmla="*/ 0 h 604"/>
                <a:gd name="T6" fmla="*/ 62 w 68"/>
                <a:gd name="T7" fmla="*/ 0 h 604"/>
                <a:gd name="T8" fmla="*/ 67 w 68"/>
                <a:gd name="T9" fmla="*/ 1 h 604"/>
                <a:gd name="T10" fmla="*/ 67 w 68"/>
                <a:gd name="T11" fmla="*/ 2 h 604"/>
                <a:gd name="T12" fmla="*/ 44 w 68"/>
                <a:gd name="T13" fmla="*/ 2 h 604"/>
                <a:gd name="T14" fmla="*/ 39 w 68"/>
                <a:gd name="T15" fmla="*/ 7 h 604"/>
                <a:gd name="T16" fmla="*/ 39 w 68"/>
                <a:gd name="T17" fmla="*/ 102 h 604"/>
                <a:gd name="T18" fmla="*/ 39 w 68"/>
                <a:gd name="T19" fmla="*/ 218 h 604"/>
                <a:gd name="T20" fmla="*/ 39 w 68"/>
                <a:gd name="T21" fmla="*/ 302 h 604"/>
                <a:gd name="T22" fmla="*/ 43 w 68"/>
                <a:gd name="T23" fmla="*/ 306 h 604"/>
                <a:gd name="T24" fmla="*/ 44 w 68"/>
                <a:gd name="T25" fmla="*/ 308 h 604"/>
                <a:gd name="T26" fmla="*/ 42 w 68"/>
                <a:gd name="T27" fmla="*/ 309 h 604"/>
                <a:gd name="T28" fmla="*/ 39 w 68"/>
                <a:gd name="T29" fmla="*/ 312 h 604"/>
                <a:gd name="T30" fmla="*/ 39 w 68"/>
                <a:gd name="T31" fmla="*/ 316 h 604"/>
                <a:gd name="T32" fmla="*/ 39 w 68"/>
                <a:gd name="T33" fmla="*/ 604 h 604"/>
                <a:gd name="T34" fmla="*/ 12 w 68"/>
                <a:gd name="T35" fmla="*/ 604 h 604"/>
                <a:gd name="T36" fmla="*/ 11 w 68"/>
                <a:gd name="T37" fmla="*/ 600 h 604"/>
                <a:gd name="T38" fmla="*/ 11 w 68"/>
                <a:gd name="T39" fmla="*/ 594 h 604"/>
                <a:gd name="T40" fmla="*/ 11 w 68"/>
                <a:gd name="T41" fmla="*/ 213 h 604"/>
                <a:gd name="T42" fmla="*/ 11 w 68"/>
                <a:gd name="T43" fmla="*/ 13 h 604"/>
                <a:gd name="T44" fmla="*/ 11 w 68"/>
                <a:gd name="T45" fmla="*/ 9 h 604"/>
                <a:gd name="T46" fmla="*/ 5 w 68"/>
                <a:gd name="T47" fmla="*/ 3 h 604"/>
                <a:gd name="T48" fmla="*/ 0 w 68"/>
                <a:gd name="T49" fmla="*/ 2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604">
                  <a:moveTo>
                    <a:pt x="0" y="2"/>
                  </a:move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3" y="0"/>
                    <a:pt x="5" y="0"/>
                  </a:cubicBezTo>
                  <a:cubicBezTo>
                    <a:pt x="24" y="0"/>
                    <a:pt x="43" y="0"/>
                    <a:pt x="62" y="0"/>
                  </a:cubicBezTo>
                  <a:cubicBezTo>
                    <a:pt x="64" y="0"/>
                    <a:pt x="65" y="0"/>
                    <a:pt x="67" y="1"/>
                  </a:cubicBezTo>
                  <a:cubicBezTo>
                    <a:pt x="67" y="1"/>
                    <a:pt x="68" y="1"/>
                    <a:pt x="67" y="2"/>
                  </a:cubicBezTo>
                  <a:cubicBezTo>
                    <a:pt x="60" y="2"/>
                    <a:pt x="52" y="2"/>
                    <a:pt x="44" y="2"/>
                  </a:cubicBezTo>
                  <a:cubicBezTo>
                    <a:pt x="40" y="2"/>
                    <a:pt x="39" y="3"/>
                    <a:pt x="39" y="7"/>
                  </a:cubicBezTo>
                  <a:cubicBezTo>
                    <a:pt x="39" y="39"/>
                    <a:pt x="39" y="70"/>
                    <a:pt x="39" y="102"/>
                  </a:cubicBezTo>
                  <a:cubicBezTo>
                    <a:pt x="39" y="141"/>
                    <a:pt x="39" y="180"/>
                    <a:pt x="39" y="218"/>
                  </a:cubicBezTo>
                  <a:cubicBezTo>
                    <a:pt x="39" y="246"/>
                    <a:pt x="39" y="274"/>
                    <a:pt x="39" y="302"/>
                  </a:cubicBezTo>
                  <a:cubicBezTo>
                    <a:pt x="39" y="304"/>
                    <a:pt x="38" y="308"/>
                    <a:pt x="43" y="306"/>
                  </a:cubicBezTo>
                  <a:cubicBezTo>
                    <a:pt x="44" y="305"/>
                    <a:pt x="44" y="307"/>
                    <a:pt x="44" y="308"/>
                  </a:cubicBezTo>
                  <a:cubicBezTo>
                    <a:pt x="44" y="309"/>
                    <a:pt x="44" y="310"/>
                    <a:pt x="42" y="309"/>
                  </a:cubicBezTo>
                  <a:cubicBezTo>
                    <a:pt x="39" y="308"/>
                    <a:pt x="39" y="310"/>
                    <a:pt x="39" y="312"/>
                  </a:cubicBezTo>
                  <a:cubicBezTo>
                    <a:pt x="39" y="314"/>
                    <a:pt x="39" y="315"/>
                    <a:pt x="39" y="316"/>
                  </a:cubicBezTo>
                  <a:cubicBezTo>
                    <a:pt x="39" y="412"/>
                    <a:pt x="39" y="508"/>
                    <a:pt x="39" y="604"/>
                  </a:cubicBezTo>
                  <a:cubicBezTo>
                    <a:pt x="30" y="604"/>
                    <a:pt x="21" y="604"/>
                    <a:pt x="12" y="604"/>
                  </a:cubicBezTo>
                  <a:cubicBezTo>
                    <a:pt x="11" y="603"/>
                    <a:pt x="11" y="601"/>
                    <a:pt x="11" y="600"/>
                  </a:cubicBezTo>
                  <a:cubicBezTo>
                    <a:pt x="11" y="598"/>
                    <a:pt x="11" y="596"/>
                    <a:pt x="11" y="594"/>
                  </a:cubicBezTo>
                  <a:cubicBezTo>
                    <a:pt x="11" y="467"/>
                    <a:pt x="11" y="340"/>
                    <a:pt x="11" y="213"/>
                  </a:cubicBezTo>
                  <a:cubicBezTo>
                    <a:pt x="11" y="146"/>
                    <a:pt x="11" y="80"/>
                    <a:pt x="11" y="13"/>
                  </a:cubicBezTo>
                  <a:cubicBezTo>
                    <a:pt x="11" y="11"/>
                    <a:pt x="11" y="10"/>
                    <a:pt x="11" y="9"/>
                  </a:cubicBezTo>
                  <a:cubicBezTo>
                    <a:pt x="10" y="4"/>
                    <a:pt x="10" y="4"/>
                    <a:pt x="5" y="3"/>
                  </a:cubicBezTo>
                  <a:cubicBezTo>
                    <a:pt x="3" y="3"/>
                    <a:pt x="1" y="4"/>
                    <a:pt x="0" y="2"/>
                  </a:cubicBezTo>
                  <a:close/>
                </a:path>
              </a:pathLst>
            </a:custGeom>
            <a:solidFill>
              <a:srgbClr val="A365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2" name="Freeform 111">
              <a:extLst>
                <a:ext uri="{FF2B5EF4-FFF2-40B4-BE49-F238E27FC236}">
                  <a16:creationId xmlns:a16="http://schemas.microsoft.com/office/drawing/2014/main" id="{18D319A7-3090-F92F-62DC-5FD2FB5E2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0" y="1727200"/>
              <a:ext cx="185738" cy="3409950"/>
            </a:xfrm>
            <a:custGeom>
              <a:avLst/>
              <a:gdLst>
                <a:gd name="T0" fmla="*/ 30 w 32"/>
                <a:gd name="T1" fmla="*/ 587 h 587"/>
                <a:gd name="T2" fmla="*/ 2 w 32"/>
                <a:gd name="T3" fmla="*/ 587 h 587"/>
                <a:gd name="T4" fmla="*/ 0 w 32"/>
                <a:gd name="T5" fmla="*/ 582 h 587"/>
                <a:gd name="T6" fmla="*/ 0 w 32"/>
                <a:gd name="T7" fmla="*/ 576 h 587"/>
                <a:gd name="T8" fmla="*/ 0 w 32"/>
                <a:gd name="T9" fmla="*/ 58 h 587"/>
                <a:gd name="T10" fmla="*/ 0 w 32"/>
                <a:gd name="T11" fmla="*/ 9 h 587"/>
                <a:gd name="T12" fmla="*/ 1 w 32"/>
                <a:gd name="T13" fmla="*/ 2 h 587"/>
                <a:gd name="T14" fmla="*/ 2 w 32"/>
                <a:gd name="T15" fmla="*/ 1 h 587"/>
                <a:gd name="T16" fmla="*/ 29 w 32"/>
                <a:gd name="T17" fmla="*/ 2 h 587"/>
                <a:gd name="T18" fmla="*/ 31 w 32"/>
                <a:gd name="T19" fmla="*/ 10 h 587"/>
                <a:gd name="T20" fmla="*/ 31 w 32"/>
                <a:gd name="T21" fmla="*/ 65 h 587"/>
                <a:gd name="T22" fmla="*/ 31 w 32"/>
                <a:gd name="T23" fmla="*/ 185 h 587"/>
                <a:gd name="T24" fmla="*/ 31 w 32"/>
                <a:gd name="T25" fmla="*/ 303 h 587"/>
                <a:gd name="T26" fmla="*/ 31 w 32"/>
                <a:gd name="T27" fmla="*/ 579 h 587"/>
                <a:gd name="T28" fmla="*/ 30 w 32"/>
                <a:gd name="T29" fmla="*/ 587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587">
                  <a:moveTo>
                    <a:pt x="30" y="587"/>
                  </a:moveTo>
                  <a:cubicBezTo>
                    <a:pt x="20" y="587"/>
                    <a:pt x="11" y="587"/>
                    <a:pt x="2" y="587"/>
                  </a:cubicBezTo>
                  <a:cubicBezTo>
                    <a:pt x="0" y="586"/>
                    <a:pt x="0" y="584"/>
                    <a:pt x="0" y="582"/>
                  </a:cubicBezTo>
                  <a:cubicBezTo>
                    <a:pt x="0" y="580"/>
                    <a:pt x="0" y="578"/>
                    <a:pt x="0" y="576"/>
                  </a:cubicBezTo>
                  <a:cubicBezTo>
                    <a:pt x="0" y="404"/>
                    <a:pt x="0" y="231"/>
                    <a:pt x="0" y="58"/>
                  </a:cubicBezTo>
                  <a:cubicBezTo>
                    <a:pt x="0" y="42"/>
                    <a:pt x="1" y="25"/>
                    <a:pt x="0" y="9"/>
                  </a:cubicBezTo>
                  <a:cubicBezTo>
                    <a:pt x="0" y="6"/>
                    <a:pt x="0" y="4"/>
                    <a:pt x="1" y="2"/>
                  </a:cubicBezTo>
                  <a:cubicBezTo>
                    <a:pt x="2" y="2"/>
                    <a:pt x="2" y="1"/>
                    <a:pt x="2" y="1"/>
                  </a:cubicBezTo>
                  <a:cubicBezTo>
                    <a:pt x="11" y="0"/>
                    <a:pt x="20" y="0"/>
                    <a:pt x="29" y="2"/>
                  </a:cubicBezTo>
                  <a:cubicBezTo>
                    <a:pt x="31" y="4"/>
                    <a:pt x="31" y="7"/>
                    <a:pt x="31" y="10"/>
                  </a:cubicBezTo>
                  <a:cubicBezTo>
                    <a:pt x="31" y="28"/>
                    <a:pt x="31" y="47"/>
                    <a:pt x="31" y="65"/>
                  </a:cubicBezTo>
                  <a:cubicBezTo>
                    <a:pt x="31" y="105"/>
                    <a:pt x="31" y="145"/>
                    <a:pt x="31" y="185"/>
                  </a:cubicBezTo>
                  <a:cubicBezTo>
                    <a:pt x="31" y="224"/>
                    <a:pt x="31" y="263"/>
                    <a:pt x="31" y="303"/>
                  </a:cubicBezTo>
                  <a:cubicBezTo>
                    <a:pt x="31" y="395"/>
                    <a:pt x="31" y="487"/>
                    <a:pt x="31" y="579"/>
                  </a:cubicBezTo>
                  <a:cubicBezTo>
                    <a:pt x="31" y="582"/>
                    <a:pt x="32" y="585"/>
                    <a:pt x="30" y="587"/>
                  </a:cubicBezTo>
                  <a:close/>
                </a:path>
              </a:pathLst>
            </a:custGeom>
            <a:solidFill>
              <a:srgbClr val="D34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3" name="Freeform 112">
              <a:extLst>
                <a:ext uri="{FF2B5EF4-FFF2-40B4-BE49-F238E27FC236}">
                  <a16:creationId xmlns:a16="http://schemas.microsoft.com/office/drawing/2014/main" id="{CC12362D-296D-2E3A-1E9F-55F1B131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813" y="1727200"/>
              <a:ext cx="192088" cy="3409950"/>
            </a:xfrm>
            <a:custGeom>
              <a:avLst/>
              <a:gdLst>
                <a:gd name="T0" fmla="*/ 31 w 33"/>
                <a:gd name="T1" fmla="*/ 587 h 587"/>
                <a:gd name="T2" fmla="*/ 3 w 33"/>
                <a:gd name="T3" fmla="*/ 587 h 587"/>
                <a:gd name="T4" fmla="*/ 1 w 33"/>
                <a:gd name="T5" fmla="*/ 583 h 587"/>
                <a:gd name="T6" fmla="*/ 1 w 33"/>
                <a:gd name="T7" fmla="*/ 578 h 587"/>
                <a:gd name="T8" fmla="*/ 1 w 33"/>
                <a:gd name="T9" fmla="*/ 11 h 587"/>
                <a:gd name="T10" fmla="*/ 2 w 33"/>
                <a:gd name="T11" fmla="*/ 2 h 587"/>
                <a:gd name="T12" fmla="*/ 3 w 33"/>
                <a:gd name="T13" fmla="*/ 1 h 587"/>
                <a:gd name="T14" fmla="*/ 30 w 33"/>
                <a:gd name="T15" fmla="*/ 2 h 587"/>
                <a:gd name="T16" fmla="*/ 32 w 33"/>
                <a:gd name="T17" fmla="*/ 10 h 587"/>
                <a:gd name="T18" fmla="*/ 32 w 33"/>
                <a:gd name="T19" fmla="*/ 105 h 587"/>
                <a:gd name="T20" fmla="*/ 32 w 33"/>
                <a:gd name="T21" fmla="*/ 172 h 587"/>
                <a:gd name="T22" fmla="*/ 32 w 33"/>
                <a:gd name="T23" fmla="*/ 578 h 587"/>
                <a:gd name="T24" fmla="*/ 31 w 33"/>
                <a:gd name="T25" fmla="*/ 587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587">
                  <a:moveTo>
                    <a:pt x="31" y="587"/>
                  </a:moveTo>
                  <a:cubicBezTo>
                    <a:pt x="21" y="587"/>
                    <a:pt x="12" y="587"/>
                    <a:pt x="3" y="587"/>
                  </a:cubicBezTo>
                  <a:cubicBezTo>
                    <a:pt x="1" y="586"/>
                    <a:pt x="1" y="584"/>
                    <a:pt x="1" y="583"/>
                  </a:cubicBezTo>
                  <a:cubicBezTo>
                    <a:pt x="1" y="581"/>
                    <a:pt x="1" y="579"/>
                    <a:pt x="1" y="578"/>
                  </a:cubicBezTo>
                  <a:cubicBezTo>
                    <a:pt x="1" y="389"/>
                    <a:pt x="1" y="200"/>
                    <a:pt x="1" y="11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3" y="2"/>
                    <a:pt x="3" y="1"/>
                    <a:pt x="3" y="1"/>
                  </a:cubicBezTo>
                  <a:cubicBezTo>
                    <a:pt x="12" y="0"/>
                    <a:pt x="21" y="0"/>
                    <a:pt x="30" y="2"/>
                  </a:cubicBezTo>
                  <a:cubicBezTo>
                    <a:pt x="32" y="4"/>
                    <a:pt x="32" y="7"/>
                    <a:pt x="32" y="10"/>
                  </a:cubicBezTo>
                  <a:cubicBezTo>
                    <a:pt x="32" y="42"/>
                    <a:pt x="32" y="74"/>
                    <a:pt x="32" y="105"/>
                  </a:cubicBezTo>
                  <a:cubicBezTo>
                    <a:pt x="32" y="128"/>
                    <a:pt x="32" y="150"/>
                    <a:pt x="32" y="172"/>
                  </a:cubicBezTo>
                  <a:cubicBezTo>
                    <a:pt x="32" y="308"/>
                    <a:pt x="32" y="443"/>
                    <a:pt x="32" y="578"/>
                  </a:cubicBezTo>
                  <a:cubicBezTo>
                    <a:pt x="32" y="581"/>
                    <a:pt x="33" y="584"/>
                    <a:pt x="31" y="587"/>
                  </a:cubicBezTo>
                  <a:close/>
                </a:path>
              </a:pathLst>
            </a:custGeom>
            <a:solidFill>
              <a:srgbClr val="009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4" name="Freeform 113">
              <a:extLst>
                <a:ext uri="{FF2B5EF4-FFF2-40B4-BE49-F238E27FC236}">
                  <a16:creationId xmlns:a16="http://schemas.microsoft.com/office/drawing/2014/main" id="{1760212F-5E99-0186-4FFA-D98BD25B1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5575" y="1831975"/>
              <a:ext cx="336550" cy="3305175"/>
            </a:xfrm>
            <a:custGeom>
              <a:avLst/>
              <a:gdLst>
                <a:gd name="T0" fmla="*/ 42 w 58"/>
                <a:gd name="T1" fmla="*/ 569 h 569"/>
                <a:gd name="T2" fmla="*/ 14 w 58"/>
                <a:gd name="T3" fmla="*/ 569 h 569"/>
                <a:gd name="T4" fmla="*/ 13 w 58"/>
                <a:gd name="T5" fmla="*/ 562 h 569"/>
                <a:gd name="T6" fmla="*/ 13 w 58"/>
                <a:gd name="T7" fmla="*/ 439 h 569"/>
                <a:gd name="T8" fmla="*/ 13 w 58"/>
                <a:gd name="T9" fmla="*/ 269 h 569"/>
                <a:gd name="T10" fmla="*/ 10 w 58"/>
                <a:gd name="T11" fmla="*/ 259 h 569"/>
                <a:gd name="T12" fmla="*/ 11 w 58"/>
                <a:gd name="T13" fmla="*/ 256 h 569"/>
                <a:gd name="T14" fmla="*/ 1 w 58"/>
                <a:gd name="T15" fmla="*/ 253 h 569"/>
                <a:gd name="T16" fmla="*/ 1 w 58"/>
                <a:gd name="T17" fmla="*/ 250 h 569"/>
                <a:gd name="T18" fmla="*/ 4 w 58"/>
                <a:gd name="T19" fmla="*/ 250 h 569"/>
                <a:gd name="T20" fmla="*/ 12 w 58"/>
                <a:gd name="T21" fmla="*/ 250 h 569"/>
                <a:gd name="T22" fmla="*/ 12 w 58"/>
                <a:gd name="T23" fmla="*/ 243 h 569"/>
                <a:gd name="T24" fmla="*/ 4 w 58"/>
                <a:gd name="T25" fmla="*/ 242 h 569"/>
                <a:gd name="T26" fmla="*/ 1 w 58"/>
                <a:gd name="T27" fmla="*/ 241 h 569"/>
                <a:gd name="T28" fmla="*/ 1 w 58"/>
                <a:gd name="T29" fmla="*/ 239 h 569"/>
                <a:gd name="T30" fmla="*/ 7 w 58"/>
                <a:gd name="T31" fmla="*/ 234 h 569"/>
                <a:gd name="T32" fmla="*/ 12 w 58"/>
                <a:gd name="T33" fmla="*/ 236 h 569"/>
                <a:gd name="T34" fmla="*/ 9 w 58"/>
                <a:gd name="T35" fmla="*/ 232 h 569"/>
                <a:gd name="T36" fmla="*/ 8 w 58"/>
                <a:gd name="T37" fmla="*/ 227 h 569"/>
                <a:gd name="T38" fmla="*/ 10 w 58"/>
                <a:gd name="T39" fmla="*/ 225 h 569"/>
                <a:gd name="T40" fmla="*/ 13 w 58"/>
                <a:gd name="T41" fmla="*/ 222 h 569"/>
                <a:gd name="T42" fmla="*/ 13 w 58"/>
                <a:gd name="T43" fmla="*/ 218 h 569"/>
                <a:gd name="T44" fmla="*/ 13 w 58"/>
                <a:gd name="T45" fmla="*/ 10 h 569"/>
                <a:gd name="T46" fmla="*/ 14 w 58"/>
                <a:gd name="T47" fmla="*/ 1 h 569"/>
                <a:gd name="T48" fmla="*/ 30 w 58"/>
                <a:gd name="T49" fmla="*/ 1 h 569"/>
                <a:gd name="T50" fmla="*/ 42 w 58"/>
                <a:gd name="T51" fmla="*/ 2 h 569"/>
                <a:gd name="T52" fmla="*/ 44 w 58"/>
                <a:gd name="T53" fmla="*/ 10 h 569"/>
                <a:gd name="T54" fmla="*/ 44 w 58"/>
                <a:gd name="T55" fmla="*/ 188 h 569"/>
                <a:gd name="T56" fmla="*/ 44 w 58"/>
                <a:gd name="T57" fmla="*/ 191 h 569"/>
                <a:gd name="T58" fmla="*/ 48 w 58"/>
                <a:gd name="T59" fmla="*/ 196 h 569"/>
                <a:gd name="T60" fmla="*/ 51 w 58"/>
                <a:gd name="T61" fmla="*/ 196 h 569"/>
                <a:gd name="T62" fmla="*/ 53 w 58"/>
                <a:gd name="T63" fmla="*/ 202 h 569"/>
                <a:gd name="T64" fmla="*/ 48 w 58"/>
                <a:gd name="T65" fmla="*/ 208 h 569"/>
                <a:gd name="T66" fmla="*/ 47 w 58"/>
                <a:gd name="T67" fmla="*/ 210 h 569"/>
                <a:gd name="T68" fmla="*/ 50 w 58"/>
                <a:gd name="T69" fmla="*/ 210 h 569"/>
                <a:gd name="T70" fmla="*/ 54 w 58"/>
                <a:gd name="T71" fmla="*/ 205 h 569"/>
                <a:gd name="T72" fmla="*/ 56 w 58"/>
                <a:gd name="T73" fmla="*/ 203 h 569"/>
                <a:gd name="T74" fmla="*/ 58 w 58"/>
                <a:gd name="T75" fmla="*/ 206 h 569"/>
                <a:gd name="T76" fmla="*/ 48 w 58"/>
                <a:gd name="T77" fmla="*/ 216 h 569"/>
                <a:gd name="T78" fmla="*/ 44 w 58"/>
                <a:gd name="T79" fmla="*/ 219 h 569"/>
                <a:gd name="T80" fmla="*/ 44 w 58"/>
                <a:gd name="T81" fmla="*/ 276 h 569"/>
                <a:gd name="T82" fmla="*/ 44 w 58"/>
                <a:gd name="T83" fmla="*/ 561 h 569"/>
                <a:gd name="T84" fmla="*/ 42 w 58"/>
                <a:gd name="T85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" h="569">
                  <a:moveTo>
                    <a:pt x="42" y="569"/>
                  </a:moveTo>
                  <a:cubicBezTo>
                    <a:pt x="33" y="569"/>
                    <a:pt x="24" y="569"/>
                    <a:pt x="14" y="569"/>
                  </a:cubicBezTo>
                  <a:cubicBezTo>
                    <a:pt x="12" y="567"/>
                    <a:pt x="13" y="564"/>
                    <a:pt x="13" y="562"/>
                  </a:cubicBezTo>
                  <a:cubicBezTo>
                    <a:pt x="13" y="521"/>
                    <a:pt x="13" y="480"/>
                    <a:pt x="13" y="439"/>
                  </a:cubicBezTo>
                  <a:cubicBezTo>
                    <a:pt x="13" y="382"/>
                    <a:pt x="13" y="325"/>
                    <a:pt x="13" y="269"/>
                  </a:cubicBezTo>
                  <a:cubicBezTo>
                    <a:pt x="13" y="265"/>
                    <a:pt x="13" y="262"/>
                    <a:pt x="10" y="259"/>
                  </a:cubicBezTo>
                  <a:cubicBezTo>
                    <a:pt x="9" y="258"/>
                    <a:pt x="10" y="257"/>
                    <a:pt x="11" y="256"/>
                  </a:cubicBezTo>
                  <a:cubicBezTo>
                    <a:pt x="7" y="256"/>
                    <a:pt x="4" y="256"/>
                    <a:pt x="1" y="253"/>
                  </a:cubicBezTo>
                  <a:cubicBezTo>
                    <a:pt x="1" y="252"/>
                    <a:pt x="0" y="251"/>
                    <a:pt x="1" y="250"/>
                  </a:cubicBezTo>
                  <a:cubicBezTo>
                    <a:pt x="2" y="248"/>
                    <a:pt x="3" y="249"/>
                    <a:pt x="4" y="250"/>
                  </a:cubicBezTo>
                  <a:cubicBezTo>
                    <a:pt x="7" y="251"/>
                    <a:pt x="9" y="252"/>
                    <a:pt x="12" y="250"/>
                  </a:cubicBezTo>
                  <a:cubicBezTo>
                    <a:pt x="14" y="248"/>
                    <a:pt x="14" y="245"/>
                    <a:pt x="12" y="243"/>
                  </a:cubicBezTo>
                  <a:cubicBezTo>
                    <a:pt x="10" y="240"/>
                    <a:pt x="7" y="240"/>
                    <a:pt x="4" y="242"/>
                  </a:cubicBezTo>
                  <a:cubicBezTo>
                    <a:pt x="3" y="242"/>
                    <a:pt x="2" y="243"/>
                    <a:pt x="1" y="241"/>
                  </a:cubicBezTo>
                  <a:cubicBezTo>
                    <a:pt x="1" y="241"/>
                    <a:pt x="1" y="240"/>
                    <a:pt x="1" y="239"/>
                  </a:cubicBezTo>
                  <a:cubicBezTo>
                    <a:pt x="3" y="237"/>
                    <a:pt x="5" y="236"/>
                    <a:pt x="7" y="234"/>
                  </a:cubicBezTo>
                  <a:cubicBezTo>
                    <a:pt x="9" y="232"/>
                    <a:pt x="10" y="235"/>
                    <a:pt x="12" y="236"/>
                  </a:cubicBezTo>
                  <a:cubicBezTo>
                    <a:pt x="12" y="234"/>
                    <a:pt x="9" y="234"/>
                    <a:pt x="9" y="232"/>
                  </a:cubicBezTo>
                  <a:cubicBezTo>
                    <a:pt x="9" y="231"/>
                    <a:pt x="9" y="229"/>
                    <a:pt x="8" y="227"/>
                  </a:cubicBezTo>
                  <a:cubicBezTo>
                    <a:pt x="7" y="226"/>
                    <a:pt x="8" y="224"/>
                    <a:pt x="10" y="225"/>
                  </a:cubicBezTo>
                  <a:cubicBezTo>
                    <a:pt x="13" y="225"/>
                    <a:pt x="13" y="224"/>
                    <a:pt x="13" y="222"/>
                  </a:cubicBezTo>
                  <a:cubicBezTo>
                    <a:pt x="13" y="221"/>
                    <a:pt x="13" y="219"/>
                    <a:pt x="13" y="218"/>
                  </a:cubicBezTo>
                  <a:cubicBezTo>
                    <a:pt x="13" y="149"/>
                    <a:pt x="13" y="79"/>
                    <a:pt x="13" y="10"/>
                  </a:cubicBezTo>
                  <a:cubicBezTo>
                    <a:pt x="13" y="7"/>
                    <a:pt x="12" y="4"/>
                    <a:pt x="14" y="1"/>
                  </a:cubicBezTo>
                  <a:cubicBezTo>
                    <a:pt x="19" y="0"/>
                    <a:pt x="25" y="1"/>
                    <a:pt x="30" y="1"/>
                  </a:cubicBezTo>
                  <a:cubicBezTo>
                    <a:pt x="34" y="1"/>
                    <a:pt x="38" y="0"/>
                    <a:pt x="42" y="2"/>
                  </a:cubicBezTo>
                  <a:cubicBezTo>
                    <a:pt x="44" y="4"/>
                    <a:pt x="44" y="7"/>
                    <a:pt x="44" y="10"/>
                  </a:cubicBezTo>
                  <a:cubicBezTo>
                    <a:pt x="44" y="69"/>
                    <a:pt x="44" y="129"/>
                    <a:pt x="44" y="188"/>
                  </a:cubicBezTo>
                  <a:cubicBezTo>
                    <a:pt x="44" y="189"/>
                    <a:pt x="44" y="190"/>
                    <a:pt x="44" y="191"/>
                  </a:cubicBezTo>
                  <a:cubicBezTo>
                    <a:pt x="43" y="194"/>
                    <a:pt x="44" y="196"/>
                    <a:pt x="48" y="196"/>
                  </a:cubicBezTo>
                  <a:cubicBezTo>
                    <a:pt x="49" y="196"/>
                    <a:pt x="50" y="196"/>
                    <a:pt x="51" y="196"/>
                  </a:cubicBezTo>
                  <a:cubicBezTo>
                    <a:pt x="55" y="197"/>
                    <a:pt x="55" y="200"/>
                    <a:pt x="53" y="202"/>
                  </a:cubicBezTo>
                  <a:cubicBezTo>
                    <a:pt x="52" y="204"/>
                    <a:pt x="50" y="206"/>
                    <a:pt x="48" y="208"/>
                  </a:cubicBezTo>
                  <a:cubicBezTo>
                    <a:pt x="48" y="209"/>
                    <a:pt x="47" y="209"/>
                    <a:pt x="47" y="210"/>
                  </a:cubicBezTo>
                  <a:cubicBezTo>
                    <a:pt x="48" y="211"/>
                    <a:pt x="49" y="211"/>
                    <a:pt x="50" y="210"/>
                  </a:cubicBezTo>
                  <a:cubicBezTo>
                    <a:pt x="52" y="210"/>
                    <a:pt x="53" y="207"/>
                    <a:pt x="54" y="205"/>
                  </a:cubicBezTo>
                  <a:cubicBezTo>
                    <a:pt x="54" y="204"/>
                    <a:pt x="54" y="202"/>
                    <a:pt x="56" y="203"/>
                  </a:cubicBezTo>
                  <a:cubicBezTo>
                    <a:pt x="58" y="203"/>
                    <a:pt x="58" y="205"/>
                    <a:pt x="58" y="206"/>
                  </a:cubicBezTo>
                  <a:cubicBezTo>
                    <a:pt x="58" y="211"/>
                    <a:pt x="54" y="216"/>
                    <a:pt x="48" y="216"/>
                  </a:cubicBezTo>
                  <a:cubicBezTo>
                    <a:pt x="45" y="216"/>
                    <a:pt x="44" y="217"/>
                    <a:pt x="44" y="219"/>
                  </a:cubicBezTo>
                  <a:cubicBezTo>
                    <a:pt x="43" y="238"/>
                    <a:pt x="44" y="257"/>
                    <a:pt x="44" y="276"/>
                  </a:cubicBezTo>
                  <a:cubicBezTo>
                    <a:pt x="44" y="371"/>
                    <a:pt x="44" y="466"/>
                    <a:pt x="44" y="561"/>
                  </a:cubicBezTo>
                  <a:cubicBezTo>
                    <a:pt x="44" y="564"/>
                    <a:pt x="44" y="567"/>
                    <a:pt x="42" y="569"/>
                  </a:cubicBezTo>
                  <a:close/>
                </a:path>
              </a:pathLst>
            </a:custGeom>
            <a:solidFill>
              <a:srgbClr val="5A5E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5" name="Freeform 114">
              <a:extLst>
                <a:ext uri="{FF2B5EF4-FFF2-40B4-BE49-F238E27FC236}">
                  <a16:creationId xmlns:a16="http://schemas.microsoft.com/office/drawing/2014/main" id="{04AE11BB-EB3E-972D-B7AE-A8FBB237D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438" y="1733550"/>
              <a:ext cx="174625" cy="3403600"/>
            </a:xfrm>
            <a:custGeom>
              <a:avLst/>
              <a:gdLst>
                <a:gd name="T0" fmla="*/ 1 w 30"/>
                <a:gd name="T1" fmla="*/ 586 h 586"/>
                <a:gd name="T2" fmla="*/ 1 w 30"/>
                <a:gd name="T3" fmla="*/ 581 h 586"/>
                <a:gd name="T4" fmla="*/ 1 w 30"/>
                <a:gd name="T5" fmla="*/ 192 h 586"/>
                <a:gd name="T6" fmla="*/ 1 w 30"/>
                <a:gd name="T7" fmla="*/ 8 h 586"/>
                <a:gd name="T8" fmla="*/ 0 w 30"/>
                <a:gd name="T9" fmla="*/ 1 h 586"/>
                <a:gd name="T10" fmla="*/ 4 w 30"/>
                <a:gd name="T11" fmla="*/ 0 h 586"/>
                <a:gd name="T12" fmla="*/ 24 w 30"/>
                <a:gd name="T13" fmla="*/ 0 h 586"/>
                <a:gd name="T14" fmla="*/ 28 w 30"/>
                <a:gd name="T15" fmla="*/ 1 h 586"/>
                <a:gd name="T16" fmla="*/ 28 w 30"/>
                <a:gd name="T17" fmla="*/ 19 h 586"/>
                <a:gd name="T18" fmla="*/ 29 w 30"/>
                <a:gd name="T19" fmla="*/ 26 h 586"/>
                <a:gd name="T20" fmla="*/ 29 w 30"/>
                <a:gd name="T21" fmla="*/ 170 h 586"/>
                <a:gd name="T22" fmla="*/ 29 w 30"/>
                <a:gd name="T23" fmla="*/ 577 h 586"/>
                <a:gd name="T24" fmla="*/ 28 w 30"/>
                <a:gd name="T25" fmla="*/ 586 h 586"/>
                <a:gd name="T26" fmla="*/ 1 w 30"/>
                <a:gd name="T27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586">
                  <a:moveTo>
                    <a:pt x="1" y="586"/>
                  </a:moveTo>
                  <a:cubicBezTo>
                    <a:pt x="1" y="584"/>
                    <a:pt x="1" y="582"/>
                    <a:pt x="1" y="581"/>
                  </a:cubicBezTo>
                  <a:cubicBezTo>
                    <a:pt x="1" y="451"/>
                    <a:pt x="1" y="322"/>
                    <a:pt x="1" y="192"/>
                  </a:cubicBezTo>
                  <a:cubicBezTo>
                    <a:pt x="1" y="131"/>
                    <a:pt x="1" y="69"/>
                    <a:pt x="1" y="8"/>
                  </a:cubicBezTo>
                  <a:cubicBezTo>
                    <a:pt x="1" y="6"/>
                    <a:pt x="0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10" y="0"/>
                    <a:pt x="17" y="0"/>
                    <a:pt x="24" y="0"/>
                  </a:cubicBezTo>
                  <a:cubicBezTo>
                    <a:pt x="25" y="0"/>
                    <a:pt x="27" y="0"/>
                    <a:pt x="28" y="1"/>
                  </a:cubicBezTo>
                  <a:cubicBezTo>
                    <a:pt x="28" y="7"/>
                    <a:pt x="27" y="13"/>
                    <a:pt x="28" y="19"/>
                  </a:cubicBezTo>
                  <a:cubicBezTo>
                    <a:pt x="30" y="21"/>
                    <a:pt x="29" y="24"/>
                    <a:pt x="29" y="26"/>
                  </a:cubicBezTo>
                  <a:cubicBezTo>
                    <a:pt x="29" y="74"/>
                    <a:pt x="29" y="122"/>
                    <a:pt x="29" y="170"/>
                  </a:cubicBezTo>
                  <a:cubicBezTo>
                    <a:pt x="29" y="305"/>
                    <a:pt x="29" y="441"/>
                    <a:pt x="29" y="577"/>
                  </a:cubicBezTo>
                  <a:cubicBezTo>
                    <a:pt x="29" y="580"/>
                    <a:pt x="30" y="583"/>
                    <a:pt x="28" y="586"/>
                  </a:cubicBezTo>
                  <a:cubicBezTo>
                    <a:pt x="19" y="586"/>
                    <a:pt x="10" y="586"/>
                    <a:pt x="1" y="586"/>
                  </a:cubicBezTo>
                  <a:close/>
                </a:path>
              </a:pathLst>
            </a:custGeom>
            <a:solidFill>
              <a:srgbClr val="066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6" name="Freeform 115">
              <a:extLst>
                <a:ext uri="{FF2B5EF4-FFF2-40B4-BE49-F238E27FC236}">
                  <a16:creationId xmlns:a16="http://schemas.microsoft.com/office/drawing/2014/main" id="{6DC590D9-1918-C18B-5CBB-72F21891D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8025" y="1733550"/>
              <a:ext cx="174625" cy="3403600"/>
            </a:xfrm>
            <a:custGeom>
              <a:avLst/>
              <a:gdLst>
                <a:gd name="T0" fmla="*/ 1 w 30"/>
                <a:gd name="T1" fmla="*/ 586 h 586"/>
                <a:gd name="T2" fmla="*/ 1 w 30"/>
                <a:gd name="T3" fmla="*/ 469 h 586"/>
                <a:gd name="T4" fmla="*/ 1 w 30"/>
                <a:gd name="T5" fmla="*/ 321 h 586"/>
                <a:gd name="T6" fmla="*/ 1 w 30"/>
                <a:gd name="T7" fmla="*/ 203 h 586"/>
                <a:gd name="T8" fmla="*/ 1 w 30"/>
                <a:gd name="T9" fmla="*/ 80 h 586"/>
                <a:gd name="T10" fmla="*/ 1 w 30"/>
                <a:gd name="T11" fmla="*/ 57 h 586"/>
                <a:gd name="T12" fmla="*/ 1 w 30"/>
                <a:gd name="T13" fmla="*/ 32 h 586"/>
                <a:gd name="T14" fmla="*/ 1 w 30"/>
                <a:gd name="T15" fmla="*/ 7 h 586"/>
                <a:gd name="T16" fmla="*/ 0 w 30"/>
                <a:gd name="T17" fmla="*/ 1 h 586"/>
                <a:gd name="T18" fmla="*/ 4 w 30"/>
                <a:gd name="T19" fmla="*/ 0 h 586"/>
                <a:gd name="T20" fmla="*/ 25 w 30"/>
                <a:gd name="T21" fmla="*/ 0 h 586"/>
                <a:gd name="T22" fmla="*/ 28 w 30"/>
                <a:gd name="T23" fmla="*/ 1 h 586"/>
                <a:gd name="T24" fmla="*/ 29 w 30"/>
                <a:gd name="T25" fmla="*/ 8 h 586"/>
                <a:gd name="T26" fmla="*/ 29 w 30"/>
                <a:gd name="T27" fmla="*/ 82 h 586"/>
                <a:gd name="T28" fmla="*/ 29 w 30"/>
                <a:gd name="T29" fmla="*/ 577 h 586"/>
                <a:gd name="T30" fmla="*/ 28 w 30"/>
                <a:gd name="T31" fmla="*/ 586 h 586"/>
                <a:gd name="T32" fmla="*/ 1 w 30"/>
                <a:gd name="T33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86">
                  <a:moveTo>
                    <a:pt x="1" y="586"/>
                  </a:moveTo>
                  <a:cubicBezTo>
                    <a:pt x="1" y="547"/>
                    <a:pt x="1" y="508"/>
                    <a:pt x="1" y="469"/>
                  </a:cubicBezTo>
                  <a:cubicBezTo>
                    <a:pt x="1" y="420"/>
                    <a:pt x="1" y="371"/>
                    <a:pt x="1" y="321"/>
                  </a:cubicBezTo>
                  <a:cubicBezTo>
                    <a:pt x="1" y="282"/>
                    <a:pt x="1" y="243"/>
                    <a:pt x="1" y="203"/>
                  </a:cubicBezTo>
                  <a:cubicBezTo>
                    <a:pt x="1" y="162"/>
                    <a:pt x="1" y="121"/>
                    <a:pt x="1" y="80"/>
                  </a:cubicBezTo>
                  <a:cubicBezTo>
                    <a:pt x="1" y="73"/>
                    <a:pt x="0" y="65"/>
                    <a:pt x="1" y="57"/>
                  </a:cubicBezTo>
                  <a:cubicBezTo>
                    <a:pt x="1" y="48"/>
                    <a:pt x="1" y="40"/>
                    <a:pt x="1" y="32"/>
                  </a:cubicBezTo>
                  <a:cubicBezTo>
                    <a:pt x="1" y="23"/>
                    <a:pt x="1" y="15"/>
                    <a:pt x="1" y="7"/>
                  </a:cubicBezTo>
                  <a:cubicBezTo>
                    <a:pt x="1" y="5"/>
                    <a:pt x="1" y="3"/>
                    <a:pt x="0" y="1"/>
                  </a:cubicBezTo>
                  <a:cubicBezTo>
                    <a:pt x="1" y="0"/>
                    <a:pt x="2" y="0"/>
                    <a:pt x="4" y="0"/>
                  </a:cubicBezTo>
                  <a:cubicBezTo>
                    <a:pt x="11" y="0"/>
                    <a:pt x="18" y="0"/>
                    <a:pt x="25" y="0"/>
                  </a:cubicBezTo>
                  <a:cubicBezTo>
                    <a:pt x="26" y="0"/>
                    <a:pt x="27" y="0"/>
                    <a:pt x="28" y="1"/>
                  </a:cubicBezTo>
                  <a:cubicBezTo>
                    <a:pt x="30" y="3"/>
                    <a:pt x="29" y="6"/>
                    <a:pt x="29" y="8"/>
                  </a:cubicBezTo>
                  <a:cubicBezTo>
                    <a:pt x="29" y="33"/>
                    <a:pt x="29" y="57"/>
                    <a:pt x="29" y="82"/>
                  </a:cubicBezTo>
                  <a:cubicBezTo>
                    <a:pt x="29" y="247"/>
                    <a:pt x="29" y="412"/>
                    <a:pt x="29" y="577"/>
                  </a:cubicBezTo>
                  <a:cubicBezTo>
                    <a:pt x="29" y="580"/>
                    <a:pt x="30" y="583"/>
                    <a:pt x="28" y="586"/>
                  </a:cubicBezTo>
                  <a:cubicBezTo>
                    <a:pt x="19" y="586"/>
                    <a:pt x="10" y="586"/>
                    <a:pt x="1" y="586"/>
                  </a:cubicBezTo>
                  <a:close/>
                </a:path>
              </a:pathLst>
            </a:custGeom>
            <a:solidFill>
              <a:srgbClr val="C02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7" name="Freeform 116">
              <a:extLst>
                <a:ext uri="{FF2B5EF4-FFF2-40B4-BE49-F238E27FC236}">
                  <a16:creationId xmlns:a16="http://schemas.microsoft.com/office/drawing/2014/main" id="{C7BAC494-A151-B278-5118-669A0B7C4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2300" y="1733550"/>
              <a:ext cx="179388" cy="3403600"/>
            </a:xfrm>
            <a:custGeom>
              <a:avLst/>
              <a:gdLst>
                <a:gd name="T0" fmla="*/ 1 w 31"/>
                <a:gd name="T1" fmla="*/ 586 h 586"/>
                <a:gd name="T2" fmla="*/ 1 w 31"/>
                <a:gd name="T3" fmla="*/ 459 h 586"/>
                <a:gd name="T4" fmla="*/ 1 w 31"/>
                <a:gd name="T5" fmla="*/ 287 h 586"/>
                <a:gd name="T6" fmla="*/ 1 w 31"/>
                <a:gd name="T7" fmla="*/ 249 h 586"/>
                <a:gd name="T8" fmla="*/ 4 w 31"/>
                <a:gd name="T9" fmla="*/ 242 h 586"/>
                <a:gd name="T10" fmla="*/ 6 w 31"/>
                <a:gd name="T11" fmla="*/ 235 h 586"/>
                <a:gd name="T12" fmla="*/ 5 w 31"/>
                <a:gd name="T13" fmla="*/ 233 h 586"/>
                <a:gd name="T14" fmla="*/ 4 w 31"/>
                <a:gd name="T15" fmla="*/ 235 h 586"/>
                <a:gd name="T16" fmla="*/ 1 w 31"/>
                <a:gd name="T17" fmla="*/ 242 h 586"/>
                <a:gd name="T18" fmla="*/ 3 w 31"/>
                <a:gd name="T19" fmla="*/ 231 h 586"/>
                <a:gd name="T20" fmla="*/ 3 w 31"/>
                <a:gd name="T21" fmla="*/ 229 h 586"/>
                <a:gd name="T22" fmla="*/ 1 w 31"/>
                <a:gd name="T23" fmla="*/ 221 h 586"/>
                <a:gd name="T24" fmla="*/ 1 w 31"/>
                <a:gd name="T25" fmla="*/ 18 h 586"/>
                <a:gd name="T26" fmla="*/ 0 w 31"/>
                <a:gd name="T27" fmla="*/ 1 h 586"/>
                <a:gd name="T28" fmla="*/ 3 w 31"/>
                <a:gd name="T29" fmla="*/ 0 h 586"/>
                <a:gd name="T30" fmla="*/ 26 w 31"/>
                <a:gd name="T31" fmla="*/ 0 h 586"/>
                <a:gd name="T32" fmla="*/ 29 w 31"/>
                <a:gd name="T33" fmla="*/ 1 h 586"/>
                <a:gd name="T34" fmla="*/ 30 w 31"/>
                <a:gd name="T35" fmla="*/ 8 h 586"/>
                <a:gd name="T36" fmla="*/ 30 w 31"/>
                <a:gd name="T37" fmla="*/ 64 h 586"/>
                <a:gd name="T38" fmla="*/ 30 w 31"/>
                <a:gd name="T39" fmla="*/ 577 h 586"/>
                <a:gd name="T40" fmla="*/ 28 w 31"/>
                <a:gd name="T41" fmla="*/ 586 h 586"/>
                <a:gd name="T42" fmla="*/ 1 w 31"/>
                <a:gd name="T43" fmla="*/ 58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586">
                  <a:moveTo>
                    <a:pt x="1" y="586"/>
                  </a:moveTo>
                  <a:cubicBezTo>
                    <a:pt x="1" y="544"/>
                    <a:pt x="1" y="502"/>
                    <a:pt x="1" y="459"/>
                  </a:cubicBezTo>
                  <a:cubicBezTo>
                    <a:pt x="1" y="402"/>
                    <a:pt x="1" y="344"/>
                    <a:pt x="1" y="287"/>
                  </a:cubicBezTo>
                  <a:cubicBezTo>
                    <a:pt x="1" y="274"/>
                    <a:pt x="1" y="262"/>
                    <a:pt x="1" y="249"/>
                  </a:cubicBezTo>
                  <a:cubicBezTo>
                    <a:pt x="1" y="246"/>
                    <a:pt x="1" y="244"/>
                    <a:pt x="4" y="242"/>
                  </a:cubicBezTo>
                  <a:cubicBezTo>
                    <a:pt x="6" y="241"/>
                    <a:pt x="7" y="238"/>
                    <a:pt x="6" y="235"/>
                  </a:cubicBezTo>
                  <a:cubicBezTo>
                    <a:pt x="6" y="234"/>
                    <a:pt x="6" y="233"/>
                    <a:pt x="5" y="233"/>
                  </a:cubicBezTo>
                  <a:cubicBezTo>
                    <a:pt x="4" y="233"/>
                    <a:pt x="4" y="234"/>
                    <a:pt x="4" y="235"/>
                  </a:cubicBezTo>
                  <a:cubicBezTo>
                    <a:pt x="4" y="237"/>
                    <a:pt x="4" y="240"/>
                    <a:pt x="1" y="242"/>
                  </a:cubicBezTo>
                  <a:cubicBezTo>
                    <a:pt x="1" y="238"/>
                    <a:pt x="0" y="234"/>
                    <a:pt x="3" y="231"/>
                  </a:cubicBezTo>
                  <a:cubicBezTo>
                    <a:pt x="3" y="231"/>
                    <a:pt x="4" y="230"/>
                    <a:pt x="3" y="229"/>
                  </a:cubicBezTo>
                  <a:cubicBezTo>
                    <a:pt x="0" y="227"/>
                    <a:pt x="1" y="224"/>
                    <a:pt x="1" y="221"/>
                  </a:cubicBezTo>
                  <a:cubicBezTo>
                    <a:pt x="1" y="153"/>
                    <a:pt x="1" y="86"/>
                    <a:pt x="1" y="18"/>
                  </a:cubicBezTo>
                  <a:cubicBezTo>
                    <a:pt x="1" y="12"/>
                    <a:pt x="1" y="7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1" y="0"/>
                    <a:pt x="19" y="0"/>
                    <a:pt x="26" y="0"/>
                  </a:cubicBezTo>
                  <a:cubicBezTo>
                    <a:pt x="27" y="0"/>
                    <a:pt x="28" y="0"/>
                    <a:pt x="29" y="1"/>
                  </a:cubicBezTo>
                  <a:cubicBezTo>
                    <a:pt x="30" y="3"/>
                    <a:pt x="30" y="5"/>
                    <a:pt x="30" y="8"/>
                  </a:cubicBezTo>
                  <a:cubicBezTo>
                    <a:pt x="30" y="27"/>
                    <a:pt x="30" y="45"/>
                    <a:pt x="30" y="64"/>
                  </a:cubicBezTo>
                  <a:cubicBezTo>
                    <a:pt x="30" y="235"/>
                    <a:pt x="30" y="406"/>
                    <a:pt x="30" y="577"/>
                  </a:cubicBezTo>
                  <a:cubicBezTo>
                    <a:pt x="30" y="580"/>
                    <a:pt x="31" y="583"/>
                    <a:pt x="28" y="586"/>
                  </a:cubicBezTo>
                  <a:cubicBezTo>
                    <a:pt x="19" y="586"/>
                    <a:pt x="10" y="586"/>
                    <a:pt x="1" y="586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8" name="Freeform 117">
              <a:extLst>
                <a:ext uri="{FF2B5EF4-FFF2-40B4-BE49-F238E27FC236}">
                  <a16:creationId xmlns:a16="http://schemas.microsoft.com/office/drawing/2014/main" id="{77286D97-EE3B-AE9C-A178-9A5703C4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025" y="1844675"/>
              <a:ext cx="185738" cy="3292475"/>
            </a:xfrm>
            <a:custGeom>
              <a:avLst/>
              <a:gdLst>
                <a:gd name="T0" fmla="*/ 3 w 32"/>
                <a:gd name="T1" fmla="*/ 0 h 567"/>
                <a:gd name="T2" fmla="*/ 26 w 32"/>
                <a:gd name="T3" fmla="*/ 0 h 567"/>
                <a:gd name="T4" fmla="*/ 30 w 32"/>
                <a:gd name="T5" fmla="*/ 4 h 567"/>
                <a:gd name="T6" fmla="*/ 30 w 32"/>
                <a:gd name="T7" fmla="*/ 8 h 567"/>
                <a:gd name="T8" fmla="*/ 31 w 32"/>
                <a:gd name="T9" fmla="*/ 17 h 567"/>
                <a:gd name="T10" fmla="*/ 31 w 32"/>
                <a:gd name="T11" fmla="*/ 19 h 567"/>
                <a:gd name="T12" fmla="*/ 31 w 32"/>
                <a:gd name="T13" fmla="*/ 23 h 567"/>
                <a:gd name="T14" fmla="*/ 31 w 32"/>
                <a:gd name="T15" fmla="*/ 558 h 567"/>
                <a:gd name="T16" fmla="*/ 30 w 32"/>
                <a:gd name="T17" fmla="*/ 567 h 567"/>
                <a:gd name="T18" fmla="*/ 3 w 32"/>
                <a:gd name="T19" fmla="*/ 567 h 567"/>
                <a:gd name="T20" fmla="*/ 1 w 32"/>
                <a:gd name="T21" fmla="*/ 560 h 567"/>
                <a:gd name="T22" fmla="*/ 1 w 32"/>
                <a:gd name="T23" fmla="*/ 479 h 567"/>
                <a:gd name="T24" fmla="*/ 1 w 32"/>
                <a:gd name="T25" fmla="*/ 267 h 567"/>
                <a:gd name="T26" fmla="*/ 1 w 32"/>
                <a:gd name="T27" fmla="*/ 255 h 567"/>
                <a:gd name="T28" fmla="*/ 1 w 32"/>
                <a:gd name="T29" fmla="*/ 253 h 567"/>
                <a:gd name="T30" fmla="*/ 1 w 32"/>
                <a:gd name="T31" fmla="*/ 231 h 567"/>
                <a:gd name="T32" fmla="*/ 1 w 32"/>
                <a:gd name="T33" fmla="*/ 215 h 567"/>
                <a:gd name="T34" fmla="*/ 1 w 32"/>
                <a:gd name="T35" fmla="*/ 24 h 567"/>
                <a:gd name="T36" fmla="*/ 1 w 32"/>
                <a:gd name="T37" fmla="*/ 6 h 567"/>
                <a:gd name="T38" fmla="*/ 3 w 32"/>
                <a:gd name="T3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" h="567">
                  <a:moveTo>
                    <a:pt x="3" y="0"/>
                  </a:moveTo>
                  <a:cubicBezTo>
                    <a:pt x="10" y="0"/>
                    <a:pt x="18" y="0"/>
                    <a:pt x="26" y="0"/>
                  </a:cubicBezTo>
                  <a:cubicBezTo>
                    <a:pt x="29" y="0"/>
                    <a:pt x="31" y="1"/>
                    <a:pt x="30" y="4"/>
                  </a:cubicBezTo>
                  <a:cubicBezTo>
                    <a:pt x="30" y="6"/>
                    <a:pt x="30" y="7"/>
                    <a:pt x="30" y="8"/>
                  </a:cubicBezTo>
                  <a:cubicBezTo>
                    <a:pt x="32" y="11"/>
                    <a:pt x="31" y="14"/>
                    <a:pt x="31" y="17"/>
                  </a:cubicBezTo>
                  <a:cubicBezTo>
                    <a:pt x="31" y="17"/>
                    <a:pt x="31" y="18"/>
                    <a:pt x="31" y="19"/>
                  </a:cubicBezTo>
                  <a:cubicBezTo>
                    <a:pt x="31" y="20"/>
                    <a:pt x="31" y="21"/>
                    <a:pt x="31" y="23"/>
                  </a:cubicBezTo>
                  <a:cubicBezTo>
                    <a:pt x="31" y="201"/>
                    <a:pt x="31" y="380"/>
                    <a:pt x="31" y="558"/>
                  </a:cubicBezTo>
                  <a:cubicBezTo>
                    <a:pt x="31" y="561"/>
                    <a:pt x="32" y="564"/>
                    <a:pt x="30" y="567"/>
                  </a:cubicBezTo>
                  <a:cubicBezTo>
                    <a:pt x="21" y="567"/>
                    <a:pt x="12" y="567"/>
                    <a:pt x="3" y="567"/>
                  </a:cubicBezTo>
                  <a:cubicBezTo>
                    <a:pt x="1" y="565"/>
                    <a:pt x="1" y="562"/>
                    <a:pt x="1" y="560"/>
                  </a:cubicBezTo>
                  <a:cubicBezTo>
                    <a:pt x="1" y="533"/>
                    <a:pt x="1" y="506"/>
                    <a:pt x="1" y="479"/>
                  </a:cubicBezTo>
                  <a:cubicBezTo>
                    <a:pt x="1" y="409"/>
                    <a:pt x="1" y="338"/>
                    <a:pt x="1" y="267"/>
                  </a:cubicBezTo>
                  <a:cubicBezTo>
                    <a:pt x="1" y="263"/>
                    <a:pt x="1" y="259"/>
                    <a:pt x="1" y="255"/>
                  </a:cubicBezTo>
                  <a:cubicBezTo>
                    <a:pt x="1" y="254"/>
                    <a:pt x="1" y="253"/>
                    <a:pt x="1" y="253"/>
                  </a:cubicBezTo>
                  <a:cubicBezTo>
                    <a:pt x="2" y="245"/>
                    <a:pt x="1" y="238"/>
                    <a:pt x="1" y="231"/>
                  </a:cubicBezTo>
                  <a:cubicBezTo>
                    <a:pt x="0" y="225"/>
                    <a:pt x="1" y="220"/>
                    <a:pt x="1" y="215"/>
                  </a:cubicBezTo>
                  <a:cubicBezTo>
                    <a:pt x="1" y="152"/>
                    <a:pt x="1" y="88"/>
                    <a:pt x="1" y="24"/>
                  </a:cubicBezTo>
                  <a:cubicBezTo>
                    <a:pt x="1" y="18"/>
                    <a:pt x="1" y="12"/>
                    <a:pt x="1" y="6"/>
                  </a:cubicBezTo>
                  <a:cubicBezTo>
                    <a:pt x="1" y="4"/>
                    <a:pt x="1" y="2"/>
                    <a:pt x="3" y="0"/>
                  </a:cubicBezTo>
                  <a:close/>
                </a:path>
              </a:pathLst>
            </a:custGeom>
            <a:solidFill>
              <a:srgbClr val="217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9" name="Freeform 118">
              <a:extLst>
                <a:ext uri="{FF2B5EF4-FFF2-40B4-BE49-F238E27FC236}">
                  <a16:creationId xmlns:a16="http://schemas.microsoft.com/office/drawing/2014/main" id="{31B518BA-67A4-58B0-ED1D-D5E84405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700" y="1947863"/>
              <a:ext cx="190500" cy="3189288"/>
            </a:xfrm>
            <a:custGeom>
              <a:avLst/>
              <a:gdLst>
                <a:gd name="T0" fmla="*/ 3 w 33"/>
                <a:gd name="T1" fmla="*/ 0 h 549"/>
                <a:gd name="T2" fmla="*/ 31 w 33"/>
                <a:gd name="T3" fmla="*/ 0 h 549"/>
                <a:gd name="T4" fmla="*/ 32 w 33"/>
                <a:gd name="T5" fmla="*/ 8 h 549"/>
                <a:gd name="T6" fmla="*/ 32 w 33"/>
                <a:gd name="T7" fmla="*/ 180 h 549"/>
                <a:gd name="T8" fmla="*/ 32 w 33"/>
                <a:gd name="T9" fmla="*/ 540 h 549"/>
                <a:gd name="T10" fmla="*/ 31 w 33"/>
                <a:gd name="T11" fmla="*/ 549 h 549"/>
                <a:gd name="T12" fmla="*/ 3 w 33"/>
                <a:gd name="T13" fmla="*/ 549 h 549"/>
                <a:gd name="T14" fmla="*/ 1 w 33"/>
                <a:gd name="T15" fmla="*/ 544 h 549"/>
                <a:gd name="T16" fmla="*/ 1 w 33"/>
                <a:gd name="T17" fmla="*/ 538 h 549"/>
                <a:gd name="T18" fmla="*/ 1 w 33"/>
                <a:gd name="T19" fmla="*/ 31 h 549"/>
                <a:gd name="T20" fmla="*/ 1 w 33"/>
                <a:gd name="T21" fmla="*/ 5 h 549"/>
                <a:gd name="T22" fmla="*/ 3 w 33"/>
                <a:gd name="T23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549">
                  <a:moveTo>
                    <a:pt x="3" y="0"/>
                  </a:moveTo>
                  <a:cubicBezTo>
                    <a:pt x="12" y="0"/>
                    <a:pt x="21" y="0"/>
                    <a:pt x="31" y="0"/>
                  </a:cubicBezTo>
                  <a:cubicBezTo>
                    <a:pt x="33" y="2"/>
                    <a:pt x="32" y="5"/>
                    <a:pt x="32" y="8"/>
                  </a:cubicBezTo>
                  <a:cubicBezTo>
                    <a:pt x="32" y="65"/>
                    <a:pt x="32" y="122"/>
                    <a:pt x="32" y="180"/>
                  </a:cubicBezTo>
                  <a:cubicBezTo>
                    <a:pt x="32" y="300"/>
                    <a:pt x="32" y="420"/>
                    <a:pt x="32" y="540"/>
                  </a:cubicBezTo>
                  <a:cubicBezTo>
                    <a:pt x="32" y="543"/>
                    <a:pt x="33" y="546"/>
                    <a:pt x="31" y="549"/>
                  </a:cubicBezTo>
                  <a:cubicBezTo>
                    <a:pt x="21" y="549"/>
                    <a:pt x="12" y="549"/>
                    <a:pt x="3" y="549"/>
                  </a:cubicBezTo>
                  <a:cubicBezTo>
                    <a:pt x="1" y="548"/>
                    <a:pt x="1" y="546"/>
                    <a:pt x="1" y="544"/>
                  </a:cubicBezTo>
                  <a:cubicBezTo>
                    <a:pt x="1" y="542"/>
                    <a:pt x="1" y="540"/>
                    <a:pt x="1" y="538"/>
                  </a:cubicBezTo>
                  <a:cubicBezTo>
                    <a:pt x="1" y="369"/>
                    <a:pt x="1" y="200"/>
                    <a:pt x="1" y="31"/>
                  </a:cubicBezTo>
                  <a:cubicBezTo>
                    <a:pt x="1" y="22"/>
                    <a:pt x="1" y="14"/>
                    <a:pt x="1" y="5"/>
                  </a:cubicBezTo>
                  <a:cubicBezTo>
                    <a:pt x="0" y="3"/>
                    <a:pt x="1" y="1"/>
                    <a:pt x="3" y="0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0" name="Freeform 119">
              <a:extLst>
                <a:ext uri="{FF2B5EF4-FFF2-40B4-BE49-F238E27FC236}">
                  <a16:creationId xmlns:a16="http://schemas.microsoft.com/office/drawing/2014/main" id="{93901034-FB36-BF90-CA8E-668DEF39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1150" y="1936750"/>
              <a:ext cx="185738" cy="3200400"/>
            </a:xfrm>
            <a:custGeom>
              <a:avLst/>
              <a:gdLst>
                <a:gd name="T0" fmla="*/ 30 w 32"/>
                <a:gd name="T1" fmla="*/ 551 h 551"/>
                <a:gd name="T2" fmla="*/ 2 w 32"/>
                <a:gd name="T3" fmla="*/ 551 h 551"/>
                <a:gd name="T4" fmla="*/ 0 w 32"/>
                <a:gd name="T5" fmla="*/ 546 h 551"/>
                <a:gd name="T6" fmla="*/ 0 w 32"/>
                <a:gd name="T7" fmla="*/ 540 h 551"/>
                <a:gd name="T8" fmla="*/ 0 w 32"/>
                <a:gd name="T9" fmla="*/ 27 h 551"/>
                <a:gd name="T10" fmla="*/ 0 w 32"/>
                <a:gd name="T11" fmla="*/ 7 h 551"/>
                <a:gd name="T12" fmla="*/ 1 w 32"/>
                <a:gd name="T13" fmla="*/ 2 h 551"/>
                <a:gd name="T14" fmla="*/ 3 w 32"/>
                <a:gd name="T15" fmla="*/ 1 h 551"/>
                <a:gd name="T16" fmla="*/ 29 w 32"/>
                <a:gd name="T17" fmla="*/ 1 h 551"/>
                <a:gd name="T18" fmla="*/ 31 w 32"/>
                <a:gd name="T19" fmla="*/ 9 h 551"/>
                <a:gd name="T20" fmla="*/ 31 w 32"/>
                <a:gd name="T21" fmla="*/ 56 h 551"/>
                <a:gd name="T22" fmla="*/ 31 w 32"/>
                <a:gd name="T23" fmla="*/ 143 h 551"/>
                <a:gd name="T24" fmla="*/ 31 w 32"/>
                <a:gd name="T25" fmla="*/ 542 h 551"/>
                <a:gd name="T26" fmla="*/ 30 w 32"/>
                <a:gd name="T27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551">
                  <a:moveTo>
                    <a:pt x="30" y="551"/>
                  </a:moveTo>
                  <a:cubicBezTo>
                    <a:pt x="21" y="551"/>
                    <a:pt x="11" y="551"/>
                    <a:pt x="2" y="551"/>
                  </a:cubicBezTo>
                  <a:cubicBezTo>
                    <a:pt x="1" y="550"/>
                    <a:pt x="0" y="548"/>
                    <a:pt x="0" y="546"/>
                  </a:cubicBezTo>
                  <a:cubicBezTo>
                    <a:pt x="0" y="544"/>
                    <a:pt x="0" y="542"/>
                    <a:pt x="0" y="540"/>
                  </a:cubicBezTo>
                  <a:cubicBezTo>
                    <a:pt x="0" y="369"/>
                    <a:pt x="0" y="198"/>
                    <a:pt x="0" y="27"/>
                  </a:cubicBezTo>
                  <a:cubicBezTo>
                    <a:pt x="0" y="21"/>
                    <a:pt x="0" y="14"/>
                    <a:pt x="0" y="7"/>
                  </a:cubicBezTo>
                  <a:cubicBezTo>
                    <a:pt x="0" y="6"/>
                    <a:pt x="0" y="3"/>
                    <a:pt x="1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12" y="0"/>
                    <a:pt x="20" y="0"/>
                    <a:pt x="29" y="1"/>
                  </a:cubicBezTo>
                  <a:cubicBezTo>
                    <a:pt x="32" y="3"/>
                    <a:pt x="31" y="6"/>
                    <a:pt x="31" y="9"/>
                  </a:cubicBezTo>
                  <a:cubicBezTo>
                    <a:pt x="31" y="25"/>
                    <a:pt x="31" y="40"/>
                    <a:pt x="31" y="56"/>
                  </a:cubicBezTo>
                  <a:cubicBezTo>
                    <a:pt x="31" y="85"/>
                    <a:pt x="31" y="114"/>
                    <a:pt x="31" y="143"/>
                  </a:cubicBezTo>
                  <a:cubicBezTo>
                    <a:pt x="31" y="276"/>
                    <a:pt x="31" y="409"/>
                    <a:pt x="31" y="542"/>
                  </a:cubicBezTo>
                  <a:cubicBezTo>
                    <a:pt x="31" y="545"/>
                    <a:pt x="32" y="548"/>
                    <a:pt x="30" y="551"/>
                  </a:cubicBezTo>
                  <a:close/>
                </a:path>
              </a:pathLst>
            </a:custGeom>
            <a:solidFill>
              <a:srgbClr val="D34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1" name="Freeform 120">
              <a:extLst>
                <a:ext uri="{FF2B5EF4-FFF2-40B4-BE49-F238E27FC236}">
                  <a16:creationId xmlns:a16="http://schemas.microsoft.com/office/drawing/2014/main" id="{A371C9D5-3B18-055C-06B8-13F761F22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713" y="1936750"/>
              <a:ext cx="184150" cy="3200400"/>
            </a:xfrm>
            <a:custGeom>
              <a:avLst/>
              <a:gdLst>
                <a:gd name="T0" fmla="*/ 30 w 32"/>
                <a:gd name="T1" fmla="*/ 551 h 551"/>
                <a:gd name="T2" fmla="*/ 2 w 32"/>
                <a:gd name="T3" fmla="*/ 551 h 551"/>
                <a:gd name="T4" fmla="*/ 1 w 32"/>
                <a:gd name="T5" fmla="*/ 547 h 551"/>
                <a:gd name="T6" fmla="*/ 1 w 32"/>
                <a:gd name="T7" fmla="*/ 542 h 551"/>
                <a:gd name="T8" fmla="*/ 1 w 32"/>
                <a:gd name="T9" fmla="*/ 11 h 551"/>
                <a:gd name="T10" fmla="*/ 2 w 32"/>
                <a:gd name="T11" fmla="*/ 2 h 551"/>
                <a:gd name="T12" fmla="*/ 3 w 32"/>
                <a:gd name="T13" fmla="*/ 1 h 551"/>
                <a:gd name="T14" fmla="*/ 30 w 32"/>
                <a:gd name="T15" fmla="*/ 1 h 551"/>
                <a:gd name="T16" fmla="*/ 32 w 32"/>
                <a:gd name="T17" fmla="*/ 7 h 551"/>
                <a:gd name="T18" fmla="*/ 32 w 32"/>
                <a:gd name="T19" fmla="*/ 72 h 551"/>
                <a:gd name="T20" fmla="*/ 32 w 32"/>
                <a:gd name="T21" fmla="*/ 103 h 551"/>
                <a:gd name="T22" fmla="*/ 31 w 32"/>
                <a:gd name="T23" fmla="*/ 133 h 551"/>
                <a:gd name="T24" fmla="*/ 32 w 32"/>
                <a:gd name="T25" fmla="*/ 147 h 551"/>
                <a:gd name="T26" fmla="*/ 32 w 32"/>
                <a:gd name="T27" fmla="*/ 542 h 551"/>
                <a:gd name="T28" fmla="*/ 30 w 32"/>
                <a:gd name="T29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" h="551">
                  <a:moveTo>
                    <a:pt x="30" y="551"/>
                  </a:moveTo>
                  <a:cubicBezTo>
                    <a:pt x="21" y="551"/>
                    <a:pt x="12" y="551"/>
                    <a:pt x="2" y="551"/>
                  </a:cubicBezTo>
                  <a:cubicBezTo>
                    <a:pt x="1" y="550"/>
                    <a:pt x="1" y="548"/>
                    <a:pt x="1" y="547"/>
                  </a:cubicBezTo>
                  <a:cubicBezTo>
                    <a:pt x="1" y="545"/>
                    <a:pt x="1" y="543"/>
                    <a:pt x="1" y="542"/>
                  </a:cubicBezTo>
                  <a:cubicBezTo>
                    <a:pt x="1" y="365"/>
                    <a:pt x="1" y="188"/>
                    <a:pt x="1" y="11"/>
                  </a:cubicBezTo>
                  <a:cubicBezTo>
                    <a:pt x="1" y="8"/>
                    <a:pt x="0" y="5"/>
                    <a:pt x="2" y="2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12" y="0"/>
                    <a:pt x="21" y="0"/>
                    <a:pt x="30" y="1"/>
                  </a:cubicBezTo>
                  <a:cubicBezTo>
                    <a:pt x="32" y="3"/>
                    <a:pt x="32" y="5"/>
                    <a:pt x="32" y="7"/>
                  </a:cubicBezTo>
                  <a:cubicBezTo>
                    <a:pt x="32" y="29"/>
                    <a:pt x="32" y="50"/>
                    <a:pt x="32" y="72"/>
                  </a:cubicBezTo>
                  <a:cubicBezTo>
                    <a:pt x="32" y="82"/>
                    <a:pt x="32" y="93"/>
                    <a:pt x="32" y="103"/>
                  </a:cubicBezTo>
                  <a:cubicBezTo>
                    <a:pt x="32" y="113"/>
                    <a:pt x="32" y="123"/>
                    <a:pt x="31" y="133"/>
                  </a:cubicBezTo>
                  <a:cubicBezTo>
                    <a:pt x="31" y="137"/>
                    <a:pt x="32" y="142"/>
                    <a:pt x="32" y="147"/>
                  </a:cubicBezTo>
                  <a:cubicBezTo>
                    <a:pt x="32" y="279"/>
                    <a:pt x="32" y="410"/>
                    <a:pt x="32" y="542"/>
                  </a:cubicBezTo>
                  <a:cubicBezTo>
                    <a:pt x="32" y="545"/>
                    <a:pt x="32" y="548"/>
                    <a:pt x="30" y="551"/>
                  </a:cubicBezTo>
                  <a:close/>
                </a:path>
              </a:pathLst>
            </a:custGeom>
            <a:solidFill>
              <a:srgbClr val="D249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2" name="Freeform 121">
              <a:extLst>
                <a:ext uri="{FF2B5EF4-FFF2-40B4-BE49-F238E27FC236}">
                  <a16:creationId xmlns:a16="http://schemas.microsoft.com/office/drawing/2014/main" id="{86FBAA80-E02C-A0A4-1B5D-5D361B64D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300" y="1930400"/>
              <a:ext cx="185738" cy="3206750"/>
            </a:xfrm>
            <a:custGeom>
              <a:avLst/>
              <a:gdLst>
                <a:gd name="T0" fmla="*/ 30 w 32"/>
                <a:gd name="T1" fmla="*/ 222 h 552"/>
                <a:gd name="T2" fmla="*/ 30 w 32"/>
                <a:gd name="T3" fmla="*/ 225 h 552"/>
                <a:gd name="T4" fmla="*/ 30 w 32"/>
                <a:gd name="T5" fmla="*/ 232 h 552"/>
                <a:gd name="T6" fmla="*/ 30 w 32"/>
                <a:gd name="T7" fmla="*/ 235 h 552"/>
                <a:gd name="T8" fmla="*/ 32 w 32"/>
                <a:gd name="T9" fmla="*/ 242 h 552"/>
                <a:gd name="T10" fmla="*/ 32 w 32"/>
                <a:gd name="T11" fmla="*/ 546 h 552"/>
                <a:gd name="T12" fmla="*/ 30 w 32"/>
                <a:gd name="T13" fmla="*/ 552 h 552"/>
                <a:gd name="T14" fmla="*/ 2 w 32"/>
                <a:gd name="T15" fmla="*/ 552 h 552"/>
                <a:gd name="T16" fmla="*/ 1 w 32"/>
                <a:gd name="T17" fmla="*/ 545 h 552"/>
                <a:gd name="T18" fmla="*/ 1 w 32"/>
                <a:gd name="T19" fmla="*/ 449 h 552"/>
                <a:gd name="T20" fmla="*/ 1 w 32"/>
                <a:gd name="T21" fmla="*/ 288 h 552"/>
                <a:gd name="T22" fmla="*/ 2 w 32"/>
                <a:gd name="T23" fmla="*/ 254 h 552"/>
                <a:gd name="T24" fmla="*/ 1 w 32"/>
                <a:gd name="T25" fmla="*/ 241 h 552"/>
                <a:gd name="T26" fmla="*/ 1 w 32"/>
                <a:gd name="T27" fmla="*/ 194 h 552"/>
                <a:gd name="T28" fmla="*/ 1 w 32"/>
                <a:gd name="T29" fmla="*/ 11 h 552"/>
                <a:gd name="T30" fmla="*/ 3 w 32"/>
                <a:gd name="T31" fmla="*/ 3 h 552"/>
                <a:gd name="T32" fmla="*/ 14 w 32"/>
                <a:gd name="T33" fmla="*/ 2 h 552"/>
                <a:gd name="T34" fmla="*/ 18 w 32"/>
                <a:gd name="T35" fmla="*/ 2 h 552"/>
                <a:gd name="T36" fmla="*/ 31 w 32"/>
                <a:gd name="T37" fmla="*/ 3 h 552"/>
                <a:gd name="T38" fmla="*/ 32 w 32"/>
                <a:gd name="T39" fmla="*/ 9 h 552"/>
                <a:gd name="T40" fmla="*/ 32 w 32"/>
                <a:gd name="T41" fmla="*/ 216 h 552"/>
                <a:gd name="T42" fmla="*/ 30 w 32"/>
                <a:gd name="T43" fmla="*/ 22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552">
                  <a:moveTo>
                    <a:pt x="30" y="222"/>
                  </a:moveTo>
                  <a:cubicBezTo>
                    <a:pt x="30" y="223"/>
                    <a:pt x="30" y="224"/>
                    <a:pt x="30" y="225"/>
                  </a:cubicBezTo>
                  <a:cubicBezTo>
                    <a:pt x="32" y="227"/>
                    <a:pt x="32" y="230"/>
                    <a:pt x="30" y="232"/>
                  </a:cubicBezTo>
                  <a:cubicBezTo>
                    <a:pt x="30" y="233"/>
                    <a:pt x="30" y="234"/>
                    <a:pt x="30" y="235"/>
                  </a:cubicBezTo>
                  <a:cubicBezTo>
                    <a:pt x="32" y="237"/>
                    <a:pt x="32" y="240"/>
                    <a:pt x="32" y="242"/>
                  </a:cubicBezTo>
                  <a:cubicBezTo>
                    <a:pt x="32" y="343"/>
                    <a:pt x="32" y="444"/>
                    <a:pt x="32" y="546"/>
                  </a:cubicBezTo>
                  <a:cubicBezTo>
                    <a:pt x="32" y="548"/>
                    <a:pt x="32" y="550"/>
                    <a:pt x="30" y="552"/>
                  </a:cubicBezTo>
                  <a:cubicBezTo>
                    <a:pt x="21" y="552"/>
                    <a:pt x="12" y="552"/>
                    <a:pt x="2" y="552"/>
                  </a:cubicBezTo>
                  <a:cubicBezTo>
                    <a:pt x="0" y="550"/>
                    <a:pt x="1" y="547"/>
                    <a:pt x="1" y="545"/>
                  </a:cubicBezTo>
                  <a:cubicBezTo>
                    <a:pt x="1" y="513"/>
                    <a:pt x="1" y="481"/>
                    <a:pt x="1" y="449"/>
                  </a:cubicBezTo>
                  <a:cubicBezTo>
                    <a:pt x="1" y="395"/>
                    <a:pt x="1" y="342"/>
                    <a:pt x="1" y="288"/>
                  </a:cubicBezTo>
                  <a:cubicBezTo>
                    <a:pt x="1" y="277"/>
                    <a:pt x="1" y="265"/>
                    <a:pt x="2" y="254"/>
                  </a:cubicBezTo>
                  <a:cubicBezTo>
                    <a:pt x="2" y="250"/>
                    <a:pt x="1" y="246"/>
                    <a:pt x="1" y="241"/>
                  </a:cubicBezTo>
                  <a:cubicBezTo>
                    <a:pt x="1" y="226"/>
                    <a:pt x="1" y="210"/>
                    <a:pt x="1" y="194"/>
                  </a:cubicBezTo>
                  <a:cubicBezTo>
                    <a:pt x="1" y="133"/>
                    <a:pt x="1" y="72"/>
                    <a:pt x="1" y="11"/>
                  </a:cubicBezTo>
                  <a:cubicBezTo>
                    <a:pt x="1" y="8"/>
                    <a:pt x="0" y="5"/>
                    <a:pt x="3" y="3"/>
                  </a:cubicBezTo>
                  <a:cubicBezTo>
                    <a:pt x="6" y="1"/>
                    <a:pt x="10" y="2"/>
                    <a:pt x="14" y="2"/>
                  </a:cubicBezTo>
                  <a:cubicBezTo>
                    <a:pt x="15" y="1"/>
                    <a:pt x="17" y="1"/>
                    <a:pt x="18" y="2"/>
                  </a:cubicBezTo>
                  <a:cubicBezTo>
                    <a:pt x="22" y="2"/>
                    <a:pt x="27" y="0"/>
                    <a:pt x="31" y="3"/>
                  </a:cubicBezTo>
                  <a:cubicBezTo>
                    <a:pt x="32" y="5"/>
                    <a:pt x="32" y="7"/>
                    <a:pt x="32" y="9"/>
                  </a:cubicBezTo>
                  <a:cubicBezTo>
                    <a:pt x="32" y="78"/>
                    <a:pt x="32" y="147"/>
                    <a:pt x="32" y="216"/>
                  </a:cubicBezTo>
                  <a:cubicBezTo>
                    <a:pt x="32" y="218"/>
                    <a:pt x="32" y="220"/>
                    <a:pt x="30" y="222"/>
                  </a:cubicBezTo>
                  <a:close/>
                </a:path>
              </a:pathLst>
            </a:custGeom>
            <a:solidFill>
              <a:srgbClr val="89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3" name="Freeform 122">
              <a:extLst>
                <a:ext uri="{FF2B5EF4-FFF2-40B4-BE49-F238E27FC236}">
                  <a16:creationId xmlns:a16="http://schemas.microsoft.com/office/drawing/2014/main" id="{371DC5E1-2D5E-B980-1234-D877600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050" y="1831975"/>
              <a:ext cx="173038" cy="3305175"/>
            </a:xfrm>
            <a:custGeom>
              <a:avLst/>
              <a:gdLst>
                <a:gd name="T0" fmla="*/ 0 w 30"/>
                <a:gd name="T1" fmla="*/ 569 h 569"/>
                <a:gd name="T2" fmla="*/ 0 w 30"/>
                <a:gd name="T3" fmla="*/ 439 h 569"/>
                <a:gd name="T4" fmla="*/ 0 w 30"/>
                <a:gd name="T5" fmla="*/ 274 h 569"/>
                <a:gd name="T6" fmla="*/ 0 w 30"/>
                <a:gd name="T7" fmla="*/ 229 h 569"/>
                <a:gd name="T8" fmla="*/ 0 w 30"/>
                <a:gd name="T9" fmla="*/ 215 h 569"/>
                <a:gd name="T10" fmla="*/ 4 w 30"/>
                <a:gd name="T11" fmla="*/ 214 h 569"/>
                <a:gd name="T12" fmla="*/ 12 w 30"/>
                <a:gd name="T13" fmla="*/ 212 h 569"/>
                <a:gd name="T14" fmla="*/ 14 w 30"/>
                <a:gd name="T15" fmla="*/ 203 h 569"/>
                <a:gd name="T16" fmla="*/ 13 w 30"/>
                <a:gd name="T17" fmla="*/ 206 h 569"/>
                <a:gd name="T18" fmla="*/ 8 w 30"/>
                <a:gd name="T19" fmla="*/ 212 h 569"/>
                <a:gd name="T20" fmla="*/ 3 w 30"/>
                <a:gd name="T21" fmla="*/ 211 h 569"/>
                <a:gd name="T22" fmla="*/ 5 w 30"/>
                <a:gd name="T23" fmla="*/ 207 h 569"/>
                <a:gd name="T24" fmla="*/ 11 w 30"/>
                <a:gd name="T25" fmla="*/ 201 h 569"/>
                <a:gd name="T26" fmla="*/ 10 w 30"/>
                <a:gd name="T27" fmla="*/ 197 h 569"/>
                <a:gd name="T28" fmla="*/ 0 w 30"/>
                <a:gd name="T29" fmla="*/ 198 h 569"/>
                <a:gd name="T30" fmla="*/ 0 w 30"/>
                <a:gd name="T31" fmla="*/ 2 h 569"/>
                <a:gd name="T32" fmla="*/ 28 w 30"/>
                <a:gd name="T33" fmla="*/ 2 h 569"/>
                <a:gd name="T34" fmla="*/ 28 w 30"/>
                <a:gd name="T35" fmla="*/ 19 h 569"/>
                <a:gd name="T36" fmla="*/ 29 w 30"/>
                <a:gd name="T37" fmla="*/ 20 h 569"/>
                <a:gd name="T38" fmla="*/ 29 w 30"/>
                <a:gd name="T39" fmla="*/ 27 h 569"/>
                <a:gd name="T40" fmla="*/ 29 w 30"/>
                <a:gd name="T41" fmla="*/ 561 h 569"/>
                <a:gd name="T42" fmla="*/ 28 w 30"/>
                <a:gd name="T43" fmla="*/ 569 h 569"/>
                <a:gd name="T44" fmla="*/ 0 w 30"/>
                <a:gd name="T45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" h="569">
                  <a:moveTo>
                    <a:pt x="0" y="569"/>
                  </a:moveTo>
                  <a:cubicBezTo>
                    <a:pt x="0" y="526"/>
                    <a:pt x="0" y="482"/>
                    <a:pt x="0" y="439"/>
                  </a:cubicBezTo>
                  <a:cubicBezTo>
                    <a:pt x="0" y="384"/>
                    <a:pt x="0" y="329"/>
                    <a:pt x="0" y="274"/>
                  </a:cubicBezTo>
                  <a:cubicBezTo>
                    <a:pt x="0" y="259"/>
                    <a:pt x="0" y="244"/>
                    <a:pt x="0" y="229"/>
                  </a:cubicBezTo>
                  <a:cubicBezTo>
                    <a:pt x="0" y="224"/>
                    <a:pt x="2" y="220"/>
                    <a:pt x="0" y="215"/>
                  </a:cubicBezTo>
                  <a:cubicBezTo>
                    <a:pt x="0" y="212"/>
                    <a:pt x="3" y="214"/>
                    <a:pt x="4" y="214"/>
                  </a:cubicBezTo>
                  <a:cubicBezTo>
                    <a:pt x="7" y="215"/>
                    <a:pt x="10" y="214"/>
                    <a:pt x="12" y="212"/>
                  </a:cubicBezTo>
                  <a:cubicBezTo>
                    <a:pt x="15" y="209"/>
                    <a:pt x="15" y="206"/>
                    <a:pt x="14" y="203"/>
                  </a:cubicBezTo>
                  <a:cubicBezTo>
                    <a:pt x="13" y="204"/>
                    <a:pt x="13" y="205"/>
                    <a:pt x="13" y="206"/>
                  </a:cubicBezTo>
                  <a:cubicBezTo>
                    <a:pt x="13" y="209"/>
                    <a:pt x="11" y="211"/>
                    <a:pt x="8" y="212"/>
                  </a:cubicBezTo>
                  <a:cubicBezTo>
                    <a:pt x="6" y="213"/>
                    <a:pt x="4" y="213"/>
                    <a:pt x="3" y="211"/>
                  </a:cubicBezTo>
                  <a:cubicBezTo>
                    <a:pt x="1" y="209"/>
                    <a:pt x="4" y="209"/>
                    <a:pt x="5" y="207"/>
                  </a:cubicBezTo>
                  <a:cubicBezTo>
                    <a:pt x="7" y="205"/>
                    <a:pt x="9" y="203"/>
                    <a:pt x="11" y="201"/>
                  </a:cubicBezTo>
                  <a:cubicBezTo>
                    <a:pt x="13" y="199"/>
                    <a:pt x="12" y="198"/>
                    <a:pt x="10" y="197"/>
                  </a:cubicBezTo>
                  <a:cubicBezTo>
                    <a:pt x="7" y="196"/>
                    <a:pt x="4" y="197"/>
                    <a:pt x="0" y="198"/>
                  </a:cubicBezTo>
                  <a:cubicBezTo>
                    <a:pt x="0" y="133"/>
                    <a:pt x="0" y="67"/>
                    <a:pt x="0" y="2"/>
                  </a:cubicBezTo>
                  <a:cubicBezTo>
                    <a:pt x="4" y="0"/>
                    <a:pt x="24" y="0"/>
                    <a:pt x="28" y="2"/>
                  </a:cubicBezTo>
                  <a:cubicBezTo>
                    <a:pt x="28" y="8"/>
                    <a:pt x="28" y="13"/>
                    <a:pt x="28" y="19"/>
                  </a:cubicBezTo>
                  <a:cubicBezTo>
                    <a:pt x="28" y="19"/>
                    <a:pt x="28" y="20"/>
                    <a:pt x="29" y="20"/>
                  </a:cubicBezTo>
                  <a:cubicBezTo>
                    <a:pt x="29" y="22"/>
                    <a:pt x="29" y="25"/>
                    <a:pt x="29" y="27"/>
                  </a:cubicBezTo>
                  <a:cubicBezTo>
                    <a:pt x="29" y="205"/>
                    <a:pt x="29" y="383"/>
                    <a:pt x="29" y="561"/>
                  </a:cubicBezTo>
                  <a:cubicBezTo>
                    <a:pt x="29" y="564"/>
                    <a:pt x="30" y="567"/>
                    <a:pt x="28" y="569"/>
                  </a:cubicBezTo>
                  <a:cubicBezTo>
                    <a:pt x="18" y="569"/>
                    <a:pt x="9" y="569"/>
                    <a:pt x="0" y="569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4" name="Freeform 123">
              <a:extLst>
                <a:ext uri="{FF2B5EF4-FFF2-40B4-BE49-F238E27FC236}">
                  <a16:creationId xmlns:a16="http://schemas.microsoft.com/office/drawing/2014/main" id="{6DE0B492-229B-8434-0FBE-7C3DCEC0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138" y="1936750"/>
              <a:ext cx="180975" cy="3200400"/>
            </a:xfrm>
            <a:custGeom>
              <a:avLst/>
              <a:gdLst>
                <a:gd name="T0" fmla="*/ 30 w 31"/>
                <a:gd name="T1" fmla="*/ 2 h 551"/>
                <a:gd name="T2" fmla="*/ 29 w 31"/>
                <a:gd name="T3" fmla="*/ 7 h 551"/>
                <a:gd name="T4" fmla="*/ 29 w 31"/>
                <a:gd name="T5" fmla="*/ 173 h 551"/>
                <a:gd name="T6" fmla="*/ 30 w 31"/>
                <a:gd name="T7" fmla="*/ 243 h 551"/>
                <a:gd name="T8" fmla="*/ 31 w 31"/>
                <a:gd name="T9" fmla="*/ 259 h 551"/>
                <a:gd name="T10" fmla="*/ 31 w 31"/>
                <a:gd name="T11" fmla="*/ 260 h 551"/>
                <a:gd name="T12" fmla="*/ 29 w 31"/>
                <a:gd name="T13" fmla="*/ 271 h 551"/>
                <a:gd name="T14" fmla="*/ 29 w 31"/>
                <a:gd name="T15" fmla="*/ 551 h 551"/>
                <a:gd name="T16" fmla="*/ 2 w 31"/>
                <a:gd name="T17" fmla="*/ 551 h 551"/>
                <a:gd name="T18" fmla="*/ 1 w 31"/>
                <a:gd name="T19" fmla="*/ 546 h 551"/>
                <a:gd name="T20" fmla="*/ 1 w 31"/>
                <a:gd name="T21" fmla="*/ 541 h 551"/>
                <a:gd name="T22" fmla="*/ 1 w 31"/>
                <a:gd name="T23" fmla="*/ 164 h 551"/>
                <a:gd name="T24" fmla="*/ 1 w 31"/>
                <a:gd name="T25" fmla="*/ 10 h 551"/>
                <a:gd name="T26" fmla="*/ 2 w 31"/>
                <a:gd name="T27" fmla="*/ 2 h 551"/>
                <a:gd name="T28" fmla="*/ 4 w 31"/>
                <a:gd name="T29" fmla="*/ 1 h 551"/>
                <a:gd name="T30" fmla="*/ 28 w 31"/>
                <a:gd name="T31" fmla="*/ 1 h 551"/>
                <a:gd name="T32" fmla="*/ 30 w 31"/>
                <a:gd name="T33" fmla="*/ 2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551">
                  <a:moveTo>
                    <a:pt x="30" y="2"/>
                  </a:moveTo>
                  <a:cubicBezTo>
                    <a:pt x="29" y="3"/>
                    <a:pt x="29" y="5"/>
                    <a:pt x="29" y="7"/>
                  </a:cubicBezTo>
                  <a:cubicBezTo>
                    <a:pt x="29" y="63"/>
                    <a:pt x="29" y="118"/>
                    <a:pt x="29" y="173"/>
                  </a:cubicBezTo>
                  <a:cubicBezTo>
                    <a:pt x="29" y="196"/>
                    <a:pt x="29" y="220"/>
                    <a:pt x="30" y="243"/>
                  </a:cubicBezTo>
                  <a:cubicBezTo>
                    <a:pt x="30" y="248"/>
                    <a:pt x="30" y="253"/>
                    <a:pt x="31" y="259"/>
                  </a:cubicBezTo>
                  <a:cubicBezTo>
                    <a:pt x="31" y="259"/>
                    <a:pt x="31" y="259"/>
                    <a:pt x="31" y="260"/>
                  </a:cubicBezTo>
                  <a:cubicBezTo>
                    <a:pt x="28" y="263"/>
                    <a:pt x="29" y="268"/>
                    <a:pt x="29" y="271"/>
                  </a:cubicBezTo>
                  <a:cubicBezTo>
                    <a:pt x="29" y="365"/>
                    <a:pt x="29" y="458"/>
                    <a:pt x="29" y="551"/>
                  </a:cubicBezTo>
                  <a:cubicBezTo>
                    <a:pt x="20" y="551"/>
                    <a:pt x="11" y="551"/>
                    <a:pt x="2" y="551"/>
                  </a:cubicBezTo>
                  <a:cubicBezTo>
                    <a:pt x="1" y="550"/>
                    <a:pt x="1" y="548"/>
                    <a:pt x="1" y="546"/>
                  </a:cubicBezTo>
                  <a:cubicBezTo>
                    <a:pt x="1" y="544"/>
                    <a:pt x="1" y="543"/>
                    <a:pt x="1" y="541"/>
                  </a:cubicBezTo>
                  <a:cubicBezTo>
                    <a:pt x="1" y="415"/>
                    <a:pt x="1" y="290"/>
                    <a:pt x="1" y="164"/>
                  </a:cubicBezTo>
                  <a:cubicBezTo>
                    <a:pt x="1" y="113"/>
                    <a:pt x="1" y="61"/>
                    <a:pt x="1" y="10"/>
                  </a:cubicBezTo>
                  <a:cubicBezTo>
                    <a:pt x="1" y="7"/>
                    <a:pt x="0" y="4"/>
                    <a:pt x="2" y="2"/>
                  </a:cubicBezTo>
                  <a:cubicBezTo>
                    <a:pt x="2" y="1"/>
                    <a:pt x="3" y="1"/>
                    <a:pt x="4" y="1"/>
                  </a:cubicBezTo>
                  <a:cubicBezTo>
                    <a:pt x="12" y="0"/>
                    <a:pt x="20" y="0"/>
                    <a:pt x="28" y="1"/>
                  </a:cubicBezTo>
                  <a:cubicBezTo>
                    <a:pt x="29" y="1"/>
                    <a:pt x="29" y="1"/>
                    <a:pt x="30" y="2"/>
                  </a:cubicBezTo>
                  <a:close/>
                </a:path>
              </a:pathLst>
            </a:custGeom>
            <a:solidFill>
              <a:srgbClr val="A263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5" name="Freeform 124">
              <a:extLst>
                <a:ext uri="{FF2B5EF4-FFF2-40B4-BE49-F238E27FC236}">
                  <a16:creationId xmlns:a16="http://schemas.microsoft.com/office/drawing/2014/main" id="{12F70DED-9BE2-891E-03F6-4B043B7D4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025" y="2035175"/>
              <a:ext cx="382588" cy="3101975"/>
            </a:xfrm>
            <a:custGeom>
              <a:avLst/>
              <a:gdLst>
                <a:gd name="T0" fmla="*/ 40 w 66"/>
                <a:gd name="T1" fmla="*/ 534 h 534"/>
                <a:gd name="T2" fmla="*/ 11 w 66"/>
                <a:gd name="T3" fmla="*/ 534 h 534"/>
                <a:gd name="T4" fmla="*/ 10 w 66"/>
                <a:gd name="T5" fmla="*/ 529 h 534"/>
                <a:gd name="T6" fmla="*/ 10 w 66"/>
                <a:gd name="T7" fmla="*/ 523 h 534"/>
                <a:gd name="T8" fmla="*/ 10 w 66"/>
                <a:gd name="T9" fmla="*/ 15 h 534"/>
                <a:gd name="T10" fmla="*/ 10 w 66"/>
                <a:gd name="T11" fmla="*/ 12 h 534"/>
                <a:gd name="T12" fmla="*/ 3 w 66"/>
                <a:gd name="T13" fmla="*/ 4 h 534"/>
                <a:gd name="T14" fmla="*/ 0 w 66"/>
                <a:gd name="T15" fmla="*/ 3 h 534"/>
                <a:gd name="T16" fmla="*/ 5 w 66"/>
                <a:gd name="T17" fmla="*/ 0 h 534"/>
                <a:gd name="T18" fmla="*/ 32 w 66"/>
                <a:gd name="T19" fmla="*/ 0 h 534"/>
                <a:gd name="T20" fmla="*/ 60 w 66"/>
                <a:gd name="T21" fmla="*/ 0 h 534"/>
                <a:gd name="T22" fmla="*/ 66 w 66"/>
                <a:gd name="T23" fmla="*/ 2 h 534"/>
                <a:gd name="T24" fmla="*/ 66 w 66"/>
                <a:gd name="T25" fmla="*/ 2 h 534"/>
                <a:gd name="T26" fmla="*/ 65 w 66"/>
                <a:gd name="T27" fmla="*/ 3 h 534"/>
                <a:gd name="T28" fmla="*/ 47 w 66"/>
                <a:gd name="T29" fmla="*/ 4 h 534"/>
                <a:gd name="T30" fmla="*/ 41 w 66"/>
                <a:gd name="T31" fmla="*/ 10 h 534"/>
                <a:gd name="T32" fmla="*/ 41 w 66"/>
                <a:gd name="T33" fmla="*/ 114 h 534"/>
                <a:gd name="T34" fmla="*/ 41 w 66"/>
                <a:gd name="T35" fmla="*/ 525 h 534"/>
                <a:gd name="T36" fmla="*/ 40 w 66"/>
                <a:gd name="T37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" h="534">
                  <a:moveTo>
                    <a:pt x="40" y="534"/>
                  </a:moveTo>
                  <a:cubicBezTo>
                    <a:pt x="30" y="534"/>
                    <a:pt x="21" y="534"/>
                    <a:pt x="11" y="534"/>
                  </a:cubicBezTo>
                  <a:cubicBezTo>
                    <a:pt x="10" y="533"/>
                    <a:pt x="10" y="531"/>
                    <a:pt x="10" y="529"/>
                  </a:cubicBezTo>
                  <a:cubicBezTo>
                    <a:pt x="10" y="527"/>
                    <a:pt x="10" y="525"/>
                    <a:pt x="10" y="523"/>
                  </a:cubicBezTo>
                  <a:cubicBezTo>
                    <a:pt x="10" y="354"/>
                    <a:pt x="10" y="184"/>
                    <a:pt x="10" y="15"/>
                  </a:cubicBezTo>
                  <a:cubicBezTo>
                    <a:pt x="10" y="14"/>
                    <a:pt x="10" y="13"/>
                    <a:pt x="10" y="12"/>
                  </a:cubicBezTo>
                  <a:cubicBezTo>
                    <a:pt x="10" y="5"/>
                    <a:pt x="10" y="5"/>
                    <a:pt x="3" y="4"/>
                  </a:cubicBezTo>
                  <a:cubicBezTo>
                    <a:pt x="2" y="4"/>
                    <a:pt x="1" y="4"/>
                    <a:pt x="0" y="3"/>
                  </a:cubicBezTo>
                  <a:cubicBezTo>
                    <a:pt x="0" y="0"/>
                    <a:pt x="3" y="1"/>
                    <a:pt x="5" y="0"/>
                  </a:cubicBezTo>
                  <a:cubicBezTo>
                    <a:pt x="14" y="0"/>
                    <a:pt x="23" y="0"/>
                    <a:pt x="32" y="0"/>
                  </a:cubicBezTo>
                  <a:cubicBezTo>
                    <a:pt x="41" y="0"/>
                    <a:pt x="50" y="0"/>
                    <a:pt x="60" y="0"/>
                  </a:cubicBezTo>
                  <a:cubicBezTo>
                    <a:pt x="62" y="0"/>
                    <a:pt x="64" y="0"/>
                    <a:pt x="66" y="2"/>
                  </a:cubicBezTo>
                  <a:cubicBezTo>
                    <a:pt x="66" y="2"/>
                    <a:pt x="66" y="2"/>
                    <a:pt x="66" y="2"/>
                  </a:cubicBezTo>
                  <a:cubicBezTo>
                    <a:pt x="66" y="3"/>
                    <a:pt x="66" y="3"/>
                    <a:pt x="65" y="3"/>
                  </a:cubicBezTo>
                  <a:cubicBezTo>
                    <a:pt x="59" y="5"/>
                    <a:pt x="53" y="4"/>
                    <a:pt x="47" y="4"/>
                  </a:cubicBezTo>
                  <a:cubicBezTo>
                    <a:pt x="41" y="4"/>
                    <a:pt x="41" y="4"/>
                    <a:pt x="41" y="10"/>
                  </a:cubicBezTo>
                  <a:cubicBezTo>
                    <a:pt x="41" y="45"/>
                    <a:pt x="41" y="79"/>
                    <a:pt x="41" y="114"/>
                  </a:cubicBezTo>
                  <a:cubicBezTo>
                    <a:pt x="41" y="251"/>
                    <a:pt x="41" y="388"/>
                    <a:pt x="41" y="525"/>
                  </a:cubicBezTo>
                  <a:cubicBezTo>
                    <a:pt x="41" y="528"/>
                    <a:pt x="42" y="531"/>
                    <a:pt x="40" y="534"/>
                  </a:cubicBezTo>
                  <a:close/>
                </a:path>
              </a:pathLst>
            </a:custGeom>
            <a:solidFill>
              <a:srgbClr val="0092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125">
              <a:extLst>
                <a:ext uri="{FF2B5EF4-FFF2-40B4-BE49-F238E27FC236}">
                  <a16:creationId xmlns:a16="http://schemas.microsoft.com/office/drawing/2014/main" id="{EF99DEA9-4794-074F-90DD-35CC997FA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0" y="1936750"/>
              <a:ext cx="174625" cy="3200400"/>
            </a:xfrm>
            <a:custGeom>
              <a:avLst/>
              <a:gdLst>
                <a:gd name="T0" fmla="*/ 0 w 30"/>
                <a:gd name="T1" fmla="*/ 551 h 551"/>
                <a:gd name="T2" fmla="*/ 0 w 30"/>
                <a:gd name="T3" fmla="*/ 496 h 551"/>
                <a:gd name="T4" fmla="*/ 0 w 30"/>
                <a:gd name="T5" fmla="*/ 149 h 551"/>
                <a:gd name="T6" fmla="*/ 0 w 30"/>
                <a:gd name="T7" fmla="*/ 114 h 551"/>
                <a:gd name="T8" fmla="*/ 0 w 30"/>
                <a:gd name="T9" fmla="*/ 107 h 551"/>
                <a:gd name="T10" fmla="*/ 0 w 30"/>
                <a:gd name="T11" fmla="*/ 7 h 551"/>
                <a:gd name="T12" fmla="*/ 0 w 30"/>
                <a:gd name="T13" fmla="*/ 2 h 551"/>
                <a:gd name="T14" fmla="*/ 3 w 30"/>
                <a:gd name="T15" fmla="*/ 0 h 551"/>
                <a:gd name="T16" fmla="*/ 25 w 30"/>
                <a:gd name="T17" fmla="*/ 1 h 551"/>
                <a:gd name="T18" fmla="*/ 28 w 30"/>
                <a:gd name="T19" fmla="*/ 1 h 551"/>
                <a:gd name="T20" fmla="*/ 29 w 30"/>
                <a:gd name="T21" fmla="*/ 11 h 551"/>
                <a:gd name="T22" fmla="*/ 29 w 30"/>
                <a:gd name="T23" fmla="*/ 16 h 551"/>
                <a:gd name="T24" fmla="*/ 28 w 30"/>
                <a:gd name="T25" fmla="*/ 20 h 551"/>
                <a:gd name="T26" fmla="*/ 29 w 30"/>
                <a:gd name="T27" fmla="*/ 26 h 551"/>
                <a:gd name="T28" fmla="*/ 29 w 30"/>
                <a:gd name="T29" fmla="*/ 544 h 551"/>
                <a:gd name="T30" fmla="*/ 28 w 30"/>
                <a:gd name="T31" fmla="*/ 551 h 551"/>
                <a:gd name="T32" fmla="*/ 0 w 30"/>
                <a:gd name="T33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551">
                  <a:moveTo>
                    <a:pt x="0" y="551"/>
                  </a:moveTo>
                  <a:cubicBezTo>
                    <a:pt x="0" y="533"/>
                    <a:pt x="0" y="514"/>
                    <a:pt x="0" y="496"/>
                  </a:cubicBezTo>
                  <a:cubicBezTo>
                    <a:pt x="0" y="381"/>
                    <a:pt x="0" y="265"/>
                    <a:pt x="0" y="149"/>
                  </a:cubicBezTo>
                  <a:cubicBezTo>
                    <a:pt x="0" y="138"/>
                    <a:pt x="0" y="126"/>
                    <a:pt x="0" y="114"/>
                  </a:cubicBezTo>
                  <a:cubicBezTo>
                    <a:pt x="0" y="112"/>
                    <a:pt x="0" y="110"/>
                    <a:pt x="0" y="107"/>
                  </a:cubicBezTo>
                  <a:cubicBezTo>
                    <a:pt x="0" y="74"/>
                    <a:pt x="0" y="41"/>
                    <a:pt x="0" y="7"/>
                  </a:cubicBezTo>
                  <a:cubicBezTo>
                    <a:pt x="0" y="5"/>
                    <a:pt x="1" y="4"/>
                    <a:pt x="0" y="2"/>
                  </a:cubicBezTo>
                  <a:cubicBezTo>
                    <a:pt x="0" y="1"/>
                    <a:pt x="2" y="1"/>
                    <a:pt x="3" y="0"/>
                  </a:cubicBezTo>
                  <a:cubicBezTo>
                    <a:pt x="10" y="0"/>
                    <a:pt x="18" y="0"/>
                    <a:pt x="25" y="1"/>
                  </a:cubicBezTo>
                  <a:cubicBezTo>
                    <a:pt x="26" y="1"/>
                    <a:pt x="27" y="1"/>
                    <a:pt x="28" y="1"/>
                  </a:cubicBezTo>
                  <a:cubicBezTo>
                    <a:pt x="30" y="4"/>
                    <a:pt x="29" y="7"/>
                    <a:pt x="29" y="11"/>
                  </a:cubicBezTo>
                  <a:cubicBezTo>
                    <a:pt x="29" y="12"/>
                    <a:pt x="29" y="14"/>
                    <a:pt x="29" y="16"/>
                  </a:cubicBezTo>
                  <a:cubicBezTo>
                    <a:pt x="29" y="17"/>
                    <a:pt x="28" y="19"/>
                    <a:pt x="28" y="20"/>
                  </a:cubicBezTo>
                  <a:cubicBezTo>
                    <a:pt x="29" y="22"/>
                    <a:pt x="29" y="24"/>
                    <a:pt x="29" y="26"/>
                  </a:cubicBezTo>
                  <a:cubicBezTo>
                    <a:pt x="29" y="199"/>
                    <a:pt x="29" y="371"/>
                    <a:pt x="29" y="544"/>
                  </a:cubicBezTo>
                  <a:cubicBezTo>
                    <a:pt x="29" y="546"/>
                    <a:pt x="30" y="549"/>
                    <a:pt x="28" y="551"/>
                  </a:cubicBezTo>
                  <a:cubicBezTo>
                    <a:pt x="19" y="551"/>
                    <a:pt x="9" y="551"/>
                    <a:pt x="0" y="551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126">
              <a:extLst>
                <a:ext uri="{FF2B5EF4-FFF2-40B4-BE49-F238E27FC236}">
                  <a16:creationId xmlns:a16="http://schemas.microsoft.com/office/drawing/2014/main" id="{50C251EE-4BAD-45B3-1484-FDE3C3FCB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2738" y="1947863"/>
              <a:ext cx="174625" cy="3189288"/>
            </a:xfrm>
            <a:custGeom>
              <a:avLst/>
              <a:gdLst>
                <a:gd name="T0" fmla="*/ 1 w 30"/>
                <a:gd name="T1" fmla="*/ 549 h 549"/>
                <a:gd name="T2" fmla="*/ 1 w 30"/>
                <a:gd name="T3" fmla="*/ 242 h 549"/>
                <a:gd name="T4" fmla="*/ 0 w 30"/>
                <a:gd name="T5" fmla="*/ 217 h 549"/>
                <a:gd name="T6" fmla="*/ 1 w 30"/>
                <a:gd name="T7" fmla="*/ 207 h 549"/>
                <a:gd name="T8" fmla="*/ 1 w 30"/>
                <a:gd name="T9" fmla="*/ 0 h 549"/>
                <a:gd name="T10" fmla="*/ 28 w 30"/>
                <a:gd name="T11" fmla="*/ 0 h 549"/>
                <a:gd name="T12" fmla="*/ 29 w 30"/>
                <a:gd name="T13" fmla="*/ 4 h 549"/>
                <a:gd name="T14" fmla="*/ 29 w 30"/>
                <a:gd name="T15" fmla="*/ 9 h 549"/>
                <a:gd name="T16" fmla="*/ 29 w 30"/>
                <a:gd name="T17" fmla="*/ 540 h 549"/>
                <a:gd name="T18" fmla="*/ 28 w 30"/>
                <a:gd name="T19" fmla="*/ 549 h 549"/>
                <a:gd name="T20" fmla="*/ 1 w 30"/>
                <a:gd name="T21" fmla="*/ 54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49">
                  <a:moveTo>
                    <a:pt x="1" y="549"/>
                  </a:moveTo>
                  <a:cubicBezTo>
                    <a:pt x="1" y="447"/>
                    <a:pt x="1" y="344"/>
                    <a:pt x="1" y="242"/>
                  </a:cubicBezTo>
                  <a:cubicBezTo>
                    <a:pt x="0" y="234"/>
                    <a:pt x="1" y="225"/>
                    <a:pt x="0" y="217"/>
                  </a:cubicBezTo>
                  <a:cubicBezTo>
                    <a:pt x="0" y="214"/>
                    <a:pt x="1" y="211"/>
                    <a:pt x="1" y="207"/>
                  </a:cubicBezTo>
                  <a:cubicBezTo>
                    <a:pt x="1" y="138"/>
                    <a:pt x="1" y="69"/>
                    <a:pt x="1" y="0"/>
                  </a:cubicBezTo>
                  <a:cubicBezTo>
                    <a:pt x="10" y="0"/>
                    <a:pt x="19" y="0"/>
                    <a:pt x="28" y="0"/>
                  </a:cubicBezTo>
                  <a:cubicBezTo>
                    <a:pt x="29" y="1"/>
                    <a:pt x="29" y="2"/>
                    <a:pt x="29" y="4"/>
                  </a:cubicBezTo>
                  <a:cubicBezTo>
                    <a:pt x="29" y="6"/>
                    <a:pt x="29" y="7"/>
                    <a:pt x="29" y="9"/>
                  </a:cubicBezTo>
                  <a:cubicBezTo>
                    <a:pt x="29" y="186"/>
                    <a:pt x="29" y="363"/>
                    <a:pt x="29" y="540"/>
                  </a:cubicBezTo>
                  <a:cubicBezTo>
                    <a:pt x="29" y="543"/>
                    <a:pt x="30" y="546"/>
                    <a:pt x="28" y="549"/>
                  </a:cubicBezTo>
                  <a:cubicBezTo>
                    <a:pt x="19" y="549"/>
                    <a:pt x="10" y="549"/>
                    <a:pt x="1" y="549"/>
                  </a:cubicBezTo>
                  <a:close/>
                </a:path>
              </a:pathLst>
            </a:custGeom>
            <a:solidFill>
              <a:srgbClr val="217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127">
              <a:extLst>
                <a:ext uri="{FF2B5EF4-FFF2-40B4-BE49-F238E27FC236}">
                  <a16:creationId xmlns:a16="http://schemas.microsoft.com/office/drawing/2014/main" id="{554DD6DD-C161-633C-AC3A-E0F5758E8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9425" y="1936750"/>
              <a:ext cx="174625" cy="3200400"/>
            </a:xfrm>
            <a:custGeom>
              <a:avLst/>
              <a:gdLst>
                <a:gd name="T0" fmla="*/ 1 w 30"/>
                <a:gd name="T1" fmla="*/ 551 h 551"/>
                <a:gd name="T2" fmla="*/ 1 w 30"/>
                <a:gd name="T3" fmla="*/ 498 h 551"/>
                <a:gd name="T4" fmla="*/ 1 w 30"/>
                <a:gd name="T5" fmla="*/ 165 h 551"/>
                <a:gd name="T6" fmla="*/ 1 w 30"/>
                <a:gd name="T7" fmla="*/ 52 h 551"/>
                <a:gd name="T8" fmla="*/ 1 w 30"/>
                <a:gd name="T9" fmla="*/ 7 h 551"/>
                <a:gd name="T10" fmla="*/ 0 w 30"/>
                <a:gd name="T11" fmla="*/ 2 h 551"/>
                <a:gd name="T12" fmla="*/ 3 w 30"/>
                <a:gd name="T13" fmla="*/ 0 h 551"/>
                <a:gd name="T14" fmla="*/ 25 w 30"/>
                <a:gd name="T15" fmla="*/ 1 h 551"/>
                <a:gd name="T16" fmla="*/ 28 w 30"/>
                <a:gd name="T17" fmla="*/ 1 h 551"/>
                <a:gd name="T18" fmla="*/ 29 w 30"/>
                <a:gd name="T19" fmla="*/ 10 h 551"/>
                <a:gd name="T20" fmla="*/ 29 w 30"/>
                <a:gd name="T21" fmla="*/ 17 h 551"/>
                <a:gd name="T22" fmla="*/ 29 w 30"/>
                <a:gd name="T23" fmla="*/ 20 h 551"/>
                <a:gd name="T24" fmla="*/ 30 w 30"/>
                <a:gd name="T25" fmla="*/ 25 h 551"/>
                <a:gd name="T26" fmla="*/ 30 w 30"/>
                <a:gd name="T27" fmla="*/ 542 h 551"/>
                <a:gd name="T28" fmla="*/ 28 w 30"/>
                <a:gd name="T29" fmla="*/ 551 h 551"/>
                <a:gd name="T30" fmla="*/ 1 w 30"/>
                <a:gd name="T31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" h="551">
                  <a:moveTo>
                    <a:pt x="1" y="551"/>
                  </a:moveTo>
                  <a:cubicBezTo>
                    <a:pt x="1" y="533"/>
                    <a:pt x="1" y="516"/>
                    <a:pt x="1" y="498"/>
                  </a:cubicBezTo>
                  <a:cubicBezTo>
                    <a:pt x="1" y="387"/>
                    <a:pt x="1" y="276"/>
                    <a:pt x="1" y="165"/>
                  </a:cubicBezTo>
                  <a:cubicBezTo>
                    <a:pt x="1" y="127"/>
                    <a:pt x="1" y="89"/>
                    <a:pt x="1" y="52"/>
                  </a:cubicBezTo>
                  <a:cubicBezTo>
                    <a:pt x="1" y="37"/>
                    <a:pt x="1" y="22"/>
                    <a:pt x="1" y="7"/>
                  </a:cubicBezTo>
                  <a:cubicBezTo>
                    <a:pt x="1" y="5"/>
                    <a:pt x="1" y="3"/>
                    <a:pt x="0" y="2"/>
                  </a:cubicBezTo>
                  <a:cubicBezTo>
                    <a:pt x="1" y="1"/>
                    <a:pt x="2" y="1"/>
                    <a:pt x="3" y="0"/>
                  </a:cubicBezTo>
                  <a:cubicBezTo>
                    <a:pt x="11" y="0"/>
                    <a:pt x="18" y="0"/>
                    <a:pt x="25" y="1"/>
                  </a:cubicBezTo>
                  <a:cubicBezTo>
                    <a:pt x="26" y="1"/>
                    <a:pt x="27" y="1"/>
                    <a:pt x="28" y="1"/>
                  </a:cubicBezTo>
                  <a:cubicBezTo>
                    <a:pt x="30" y="4"/>
                    <a:pt x="29" y="7"/>
                    <a:pt x="29" y="10"/>
                  </a:cubicBezTo>
                  <a:cubicBezTo>
                    <a:pt x="29" y="12"/>
                    <a:pt x="29" y="14"/>
                    <a:pt x="29" y="17"/>
                  </a:cubicBezTo>
                  <a:cubicBezTo>
                    <a:pt x="30" y="18"/>
                    <a:pt x="29" y="19"/>
                    <a:pt x="29" y="20"/>
                  </a:cubicBezTo>
                  <a:cubicBezTo>
                    <a:pt x="30" y="22"/>
                    <a:pt x="30" y="24"/>
                    <a:pt x="30" y="25"/>
                  </a:cubicBezTo>
                  <a:cubicBezTo>
                    <a:pt x="30" y="198"/>
                    <a:pt x="30" y="370"/>
                    <a:pt x="30" y="542"/>
                  </a:cubicBezTo>
                  <a:cubicBezTo>
                    <a:pt x="30" y="545"/>
                    <a:pt x="30" y="548"/>
                    <a:pt x="28" y="551"/>
                  </a:cubicBezTo>
                  <a:cubicBezTo>
                    <a:pt x="19" y="551"/>
                    <a:pt x="10" y="551"/>
                    <a:pt x="1" y="551"/>
                  </a:cubicBezTo>
                  <a:close/>
                </a:path>
              </a:pathLst>
            </a:custGeom>
            <a:solidFill>
              <a:srgbClr val="C02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128">
              <a:extLst>
                <a:ext uri="{FF2B5EF4-FFF2-40B4-BE49-F238E27FC236}">
                  <a16:creationId xmlns:a16="http://schemas.microsoft.com/office/drawing/2014/main" id="{C5C349CF-FB28-7171-8243-E0C5D7FD5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438" y="2035175"/>
              <a:ext cx="185738" cy="3101975"/>
            </a:xfrm>
            <a:custGeom>
              <a:avLst/>
              <a:gdLst>
                <a:gd name="T0" fmla="*/ 30 w 32"/>
                <a:gd name="T1" fmla="*/ 534 h 534"/>
                <a:gd name="T2" fmla="*/ 2 w 32"/>
                <a:gd name="T3" fmla="*/ 534 h 534"/>
                <a:gd name="T4" fmla="*/ 1 w 32"/>
                <a:gd name="T5" fmla="*/ 529 h 534"/>
                <a:gd name="T6" fmla="*/ 0 w 32"/>
                <a:gd name="T7" fmla="*/ 523 h 534"/>
                <a:gd name="T8" fmla="*/ 0 w 32"/>
                <a:gd name="T9" fmla="*/ 111 h 534"/>
                <a:gd name="T10" fmla="*/ 1 w 32"/>
                <a:gd name="T11" fmla="*/ 10 h 534"/>
                <a:gd name="T12" fmla="*/ 2 w 32"/>
                <a:gd name="T13" fmla="*/ 3 h 534"/>
                <a:gd name="T14" fmla="*/ 2 w 32"/>
                <a:gd name="T15" fmla="*/ 2 h 534"/>
                <a:gd name="T16" fmla="*/ 30 w 32"/>
                <a:gd name="T17" fmla="*/ 2 h 534"/>
                <a:gd name="T18" fmla="*/ 31 w 32"/>
                <a:gd name="T19" fmla="*/ 10 h 534"/>
                <a:gd name="T20" fmla="*/ 31 w 32"/>
                <a:gd name="T21" fmla="*/ 120 h 534"/>
                <a:gd name="T22" fmla="*/ 31 w 32"/>
                <a:gd name="T23" fmla="*/ 525 h 534"/>
                <a:gd name="T24" fmla="*/ 30 w 32"/>
                <a:gd name="T25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534">
                  <a:moveTo>
                    <a:pt x="30" y="534"/>
                  </a:moveTo>
                  <a:cubicBezTo>
                    <a:pt x="21" y="534"/>
                    <a:pt x="11" y="534"/>
                    <a:pt x="2" y="534"/>
                  </a:cubicBezTo>
                  <a:cubicBezTo>
                    <a:pt x="1" y="533"/>
                    <a:pt x="1" y="531"/>
                    <a:pt x="1" y="529"/>
                  </a:cubicBezTo>
                  <a:cubicBezTo>
                    <a:pt x="0" y="527"/>
                    <a:pt x="0" y="525"/>
                    <a:pt x="0" y="523"/>
                  </a:cubicBezTo>
                  <a:cubicBezTo>
                    <a:pt x="0" y="386"/>
                    <a:pt x="1" y="248"/>
                    <a:pt x="0" y="111"/>
                  </a:cubicBezTo>
                  <a:cubicBezTo>
                    <a:pt x="0" y="77"/>
                    <a:pt x="1" y="44"/>
                    <a:pt x="1" y="10"/>
                  </a:cubicBezTo>
                  <a:cubicBezTo>
                    <a:pt x="1" y="8"/>
                    <a:pt x="0" y="5"/>
                    <a:pt x="2" y="3"/>
                  </a:cubicBezTo>
                  <a:cubicBezTo>
                    <a:pt x="2" y="2"/>
                    <a:pt x="1" y="2"/>
                    <a:pt x="2" y="2"/>
                  </a:cubicBezTo>
                  <a:cubicBezTo>
                    <a:pt x="11" y="1"/>
                    <a:pt x="21" y="0"/>
                    <a:pt x="30" y="2"/>
                  </a:cubicBezTo>
                  <a:cubicBezTo>
                    <a:pt x="32" y="5"/>
                    <a:pt x="31" y="8"/>
                    <a:pt x="31" y="10"/>
                  </a:cubicBezTo>
                  <a:cubicBezTo>
                    <a:pt x="31" y="47"/>
                    <a:pt x="31" y="83"/>
                    <a:pt x="31" y="120"/>
                  </a:cubicBezTo>
                  <a:cubicBezTo>
                    <a:pt x="31" y="255"/>
                    <a:pt x="31" y="390"/>
                    <a:pt x="31" y="525"/>
                  </a:cubicBezTo>
                  <a:cubicBezTo>
                    <a:pt x="31" y="528"/>
                    <a:pt x="32" y="531"/>
                    <a:pt x="30" y="534"/>
                  </a:cubicBezTo>
                  <a:close/>
                </a:path>
              </a:pathLst>
            </a:custGeom>
            <a:solidFill>
              <a:srgbClr val="FACA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129">
              <a:extLst>
                <a:ext uri="{FF2B5EF4-FFF2-40B4-BE49-F238E27FC236}">
                  <a16:creationId xmlns:a16="http://schemas.microsoft.com/office/drawing/2014/main" id="{5F4BB620-0546-FADB-5029-00B3F830E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038" y="2052638"/>
              <a:ext cx="173038" cy="3084513"/>
            </a:xfrm>
            <a:custGeom>
              <a:avLst/>
              <a:gdLst>
                <a:gd name="T0" fmla="*/ 1 w 30"/>
                <a:gd name="T1" fmla="*/ 531 h 531"/>
                <a:gd name="T2" fmla="*/ 0 w 30"/>
                <a:gd name="T3" fmla="*/ 526 h 531"/>
                <a:gd name="T4" fmla="*/ 0 w 30"/>
                <a:gd name="T5" fmla="*/ 137 h 531"/>
                <a:gd name="T6" fmla="*/ 0 w 30"/>
                <a:gd name="T7" fmla="*/ 2 h 531"/>
                <a:gd name="T8" fmla="*/ 3 w 30"/>
                <a:gd name="T9" fmla="*/ 0 h 531"/>
                <a:gd name="T10" fmla="*/ 27 w 30"/>
                <a:gd name="T11" fmla="*/ 0 h 531"/>
                <a:gd name="T12" fmla="*/ 29 w 30"/>
                <a:gd name="T13" fmla="*/ 3 h 531"/>
                <a:gd name="T14" fmla="*/ 29 w 30"/>
                <a:gd name="T15" fmla="*/ 8 h 531"/>
                <a:gd name="T16" fmla="*/ 29 w 30"/>
                <a:gd name="T17" fmla="*/ 522 h 531"/>
                <a:gd name="T18" fmla="*/ 28 w 30"/>
                <a:gd name="T19" fmla="*/ 531 h 531"/>
                <a:gd name="T20" fmla="*/ 1 w 30"/>
                <a:gd name="T21" fmla="*/ 53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531">
                  <a:moveTo>
                    <a:pt x="1" y="531"/>
                  </a:moveTo>
                  <a:cubicBezTo>
                    <a:pt x="1" y="529"/>
                    <a:pt x="0" y="527"/>
                    <a:pt x="0" y="526"/>
                  </a:cubicBezTo>
                  <a:cubicBezTo>
                    <a:pt x="0" y="396"/>
                    <a:pt x="0" y="267"/>
                    <a:pt x="0" y="137"/>
                  </a:cubicBezTo>
                  <a:cubicBezTo>
                    <a:pt x="0" y="92"/>
                    <a:pt x="0" y="47"/>
                    <a:pt x="0" y="2"/>
                  </a:cubicBezTo>
                  <a:cubicBezTo>
                    <a:pt x="0" y="0"/>
                    <a:pt x="1" y="0"/>
                    <a:pt x="3" y="0"/>
                  </a:cubicBezTo>
                  <a:cubicBezTo>
                    <a:pt x="11" y="0"/>
                    <a:pt x="19" y="0"/>
                    <a:pt x="27" y="0"/>
                  </a:cubicBezTo>
                  <a:cubicBezTo>
                    <a:pt x="29" y="0"/>
                    <a:pt x="29" y="1"/>
                    <a:pt x="29" y="3"/>
                  </a:cubicBezTo>
                  <a:cubicBezTo>
                    <a:pt x="29" y="5"/>
                    <a:pt x="29" y="7"/>
                    <a:pt x="29" y="8"/>
                  </a:cubicBezTo>
                  <a:cubicBezTo>
                    <a:pt x="29" y="180"/>
                    <a:pt x="29" y="351"/>
                    <a:pt x="29" y="522"/>
                  </a:cubicBezTo>
                  <a:cubicBezTo>
                    <a:pt x="29" y="525"/>
                    <a:pt x="30" y="528"/>
                    <a:pt x="28" y="531"/>
                  </a:cubicBezTo>
                  <a:cubicBezTo>
                    <a:pt x="19" y="531"/>
                    <a:pt x="10" y="531"/>
                    <a:pt x="1" y="531"/>
                  </a:cubicBezTo>
                  <a:close/>
                </a:path>
              </a:pathLst>
            </a:custGeom>
            <a:solidFill>
              <a:srgbClr val="066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130">
              <a:extLst>
                <a:ext uri="{FF2B5EF4-FFF2-40B4-BE49-F238E27FC236}">
                  <a16:creationId xmlns:a16="http://schemas.microsoft.com/office/drawing/2014/main" id="{1B0368BA-F565-D7DF-A60A-B9A121F8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9475" y="2035175"/>
              <a:ext cx="168275" cy="3101975"/>
            </a:xfrm>
            <a:custGeom>
              <a:avLst/>
              <a:gdLst>
                <a:gd name="T0" fmla="*/ 0 w 29"/>
                <a:gd name="T1" fmla="*/ 534 h 534"/>
                <a:gd name="T2" fmla="*/ 0 w 29"/>
                <a:gd name="T3" fmla="*/ 80 h 534"/>
                <a:gd name="T4" fmla="*/ 0 w 29"/>
                <a:gd name="T5" fmla="*/ 3 h 534"/>
                <a:gd name="T6" fmla="*/ 0 w 29"/>
                <a:gd name="T7" fmla="*/ 2 h 534"/>
                <a:gd name="T8" fmla="*/ 28 w 29"/>
                <a:gd name="T9" fmla="*/ 2 h 534"/>
                <a:gd name="T10" fmla="*/ 29 w 29"/>
                <a:gd name="T11" fmla="*/ 10 h 534"/>
                <a:gd name="T12" fmla="*/ 29 w 29"/>
                <a:gd name="T13" fmla="*/ 150 h 534"/>
                <a:gd name="T14" fmla="*/ 29 w 29"/>
                <a:gd name="T15" fmla="*/ 525 h 534"/>
                <a:gd name="T16" fmla="*/ 27 w 29"/>
                <a:gd name="T17" fmla="*/ 534 h 534"/>
                <a:gd name="T18" fmla="*/ 0 w 29"/>
                <a:gd name="T19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534">
                  <a:moveTo>
                    <a:pt x="0" y="534"/>
                  </a:moveTo>
                  <a:cubicBezTo>
                    <a:pt x="0" y="383"/>
                    <a:pt x="0" y="231"/>
                    <a:pt x="0" y="80"/>
                  </a:cubicBezTo>
                  <a:cubicBezTo>
                    <a:pt x="0" y="54"/>
                    <a:pt x="0" y="28"/>
                    <a:pt x="0" y="3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9" y="1"/>
                    <a:pt x="18" y="0"/>
                    <a:pt x="28" y="2"/>
                  </a:cubicBezTo>
                  <a:cubicBezTo>
                    <a:pt x="29" y="5"/>
                    <a:pt x="29" y="8"/>
                    <a:pt x="29" y="10"/>
                  </a:cubicBezTo>
                  <a:cubicBezTo>
                    <a:pt x="29" y="57"/>
                    <a:pt x="29" y="104"/>
                    <a:pt x="29" y="150"/>
                  </a:cubicBezTo>
                  <a:cubicBezTo>
                    <a:pt x="29" y="275"/>
                    <a:pt x="29" y="400"/>
                    <a:pt x="29" y="525"/>
                  </a:cubicBezTo>
                  <a:cubicBezTo>
                    <a:pt x="29" y="528"/>
                    <a:pt x="29" y="531"/>
                    <a:pt x="27" y="534"/>
                  </a:cubicBezTo>
                  <a:cubicBezTo>
                    <a:pt x="18" y="534"/>
                    <a:pt x="9" y="534"/>
                    <a:pt x="0" y="534"/>
                  </a:cubicBezTo>
                  <a:close/>
                </a:path>
              </a:pathLst>
            </a:custGeom>
            <a:solidFill>
              <a:srgbClr val="F9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131">
              <a:extLst>
                <a:ext uri="{FF2B5EF4-FFF2-40B4-BE49-F238E27FC236}">
                  <a16:creationId xmlns:a16="http://schemas.microsoft.com/office/drawing/2014/main" id="{E7C152C4-6694-F792-3316-C60413BA7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100" y="1844675"/>
              <a:ext cx="179388" cy="3292475"/>
            </a:xfrm>
            <a:custGeom>
              <a:avLst/>
              <a:gdLst>
                <a:gd name="T0" fmla="*/ 30 w 31"/>
                <a:gd name="T1" fmla="*/ 253 h 567"/>
                <a:gd name="T2" fmla="*/ 31 w 31"/>
                <a:gd name="T3" fmla="*/ 254 h 567"/>
                <a:gd name="T4" fmla="*/ 29 w 31"/>
                <a:gd name="T5" fmla="*/ 259 h 567"/>
                <a:gd name="T6" fmla="*/ 27 w 31"/>
                <a:gd name="T7" fmla="*/ 306 h 567"/>
                <a:gd name="T8" fmla="*/ 27 w 31"/>
                <a:gd name="T9" fmla="*/ 559 h 567"/>
                <a:gd name="T10" fmla="*/ 26 w 31"/>
                <a:gd name="T11" fmla="*/ 567 h 567"/>
                <a:gd name="T12" fmla="*/ 8 w 31"/>
                <a:gd name="T13" fmla="*/ 567 h 567"/>
                <a:gd name="T14" fmla="*/ 6 w 31"/>
                <a:gd name="T15" fmla="*/ 559 h 567"/>
                <a:gd name="T16" fmla="*/ 6 w 31"/>
                <a:gd name="T17" fmla="*/ 429 h 567"/>
                <a:gd name="T18" fmla="*/ 6 w 31"/>
                <a:gd name="T19" fmla="*/ 303 h 567"/>
                <a:gd name="T20" fmla="*/ 2 w 31"/>
                <a:gd name="T21" fmla="*/ 286 h 567"/>
                <a:gd name="T22" fmla="*/ 2 w 31"/>
                <a:gd name="T23" fmla="*/ 280 h 567"/>
                <a:gd name="T24" fmla="*/ 4 w 31"/>
                <a:gd name="T25" fmla="*/ 278 h 567"/>
                <a:gd name="T26" fmla="*/ 5 w 31"/>
                <a:gd name="T27" fmla="*/ 264 h 567"/>
                <a:gd name="T28" fmla="*/ 2 w 31"/>
                <a:gd name="T29" fmla="*/ 260 h 567"/>
                <a:gd name="T30" fmla="*/ 1 w 31"/>
                <a:gd name="T31" fmla="*/ 252 h 567"/>
                <a:gd name="T32" fmla="*/ 1 w 31"/>
                <a:gd name="T33" fmla="*/ 52 h 567"/>
                <a:gd name="T34" fmla="*/ 0 w 31"/>
                <a:gd name="T35" fmla="*/ 42 h 567"/>
                <a:gd name="T36" fmla="*/ 0 w 31"/>
                <a:gd name="T37" fmla="*/ 39 h 567"/>
                <a:gd name="T38" fmla="*/ 1 w 31"/>
                <a:gd name="T39" fmla="*/ 4 h 567"/>
                <a:gd name="T40" fmla="*/ 3 w 31"/>
                <a:gd name="T41" fmla="*/ 0 h 567"/>
                <a:gd name="T42" fmla="*/ 31 w 31"/>
                <a:gd name="T43" fmla="*/ 0 h 567"/>
                <a:gd name="T44" fmla="*/ 31 w 31"/>
                <a:gd name="T45" fmla="*/ 213 h 567"/>
                <a:gd name="T46" fmla="*/ 30 w 31"/>
                <a:gd name="T47" fmla="*/ 232 h 567"/>
                <a:gd name="T48" fmla="*/ 25 w 31"/>
                <a:gd name="T49" fmla="*/ 236 h 567"/>
                <a:gd name="T50" fmla="*/ 20 w 31"/>
                <a:gd name="T51" fmla="*/ 245 h 567"/>
                <a:gd name="T52" fmla="*/ 28 w 31"/>
                <a:gd name="T53" fmla="*/ 252 h 567"/>
                <a:gd name="T54" fmla="*/ 30 w 31"/>
                <a:gd name="T55" fmla="*/ 253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" h="567">
                  <a:moveTo>
                    <a:pt x="30" y="253"/>
                  </a:moveTo>
                  <a:cubicBezTo>
                    <a:pt x="30" y="253"/>
                    <a:pt x="30" y="253"/>
                    <a:pt x="31" y="254"/>
                  </a:cubicBezTo>
                  <a:cubicBezTo>
                    <a:pt x="29" y="255"/>
                    <a:pt x="29" y="257"/>
                    <a:pt x="29" y="259"/>
                  </a:cubicBezTo>
                  <a:cubicBezTo>
                    <a:pt x="25" y="274"/>
                    <a:pt x="27" y="290"/>
                    <a:pt x="27" y="306"/>
                  </a:cubicBezTo>
                  <a:cubicBezTo>
                    <a:pt x="27" y="390"/>
                    <a:pt x="27" y="474"/>
                    <a:pt x="27" y="559"/>
                  </a:cubicBezTo>
                  <a:cubicBezTo>
                    <a:pt x="27" y="562"/>
                    <a:pt x="28" y="565"/>
                    <a:pt x="26" y="567"/>
                  </a:cubicBezTo>
                  <a:cubicBezTo>
                    <a:pt x="20" y="567"/>
                    <a:pt x="14" y="567"/>
                    <a:pt x="8" y="567"/>
                  </a:cubicBezTo>
                  <a:cubicBezTo>
                    <a:pt x="6" y="565"/>
                    <a:pt x="6" y="562"/>
                    <a:pt x="6" y="559"/>
                  </a:cubicBezTo>
                  <a:cubicBezTo>
                    <a:pt x="6" y="516"/>
                    <a:pt x="6" y="472"/>
                    <a:pt x="6" y="429"/>
                  </a:cubicBezTo>
                  <a:cubicBezTo>
                    <a:pt x="6" y="387"/>
                    <a:pt x="6" y="345"/>
                    <a:pt x="6" y="303"/>
                  </a:cubicBezTo>
                  <a:cubicBezTo>
                    <a:pt x="6" y="297"/>
                    <a:pt x="6" y="291"/>
                    <a:pt x="2" y="286"/>
                  </a:cubicBezTo>
                  <a:cubicBezTo>
                    <a:pt x="1" y="284"/>
                    <a:pt x="1" y="282"/>
                    <a:pt x="2" y="280"/>
                  </a:cubicBezTo>
                  <a:cubicBezTo>
                    <a:pt x="2" y="279"/>
                    <a:pt x="3" y="278"/>
                    <a:pt x="4" y="278"/>
                  </a:cubicBezTo>
                  <a:cubicBezTo>
                    <a:pt x="11" y="274"/>
                    <a:pt x="11" y="268"/>
                    <a:pt x="5" y="264"/>
                  </a:cubicBezTo>
                  <a:cubicBezTo>
                    <a:pt x="4" y="263"/>
                    <a:pt x="2" y="262"/>
                    <a:pt x="2" y="260"/>
                  </a:cubicBezTo>
                  <a:cubicBezTo>
                    <a:pt x="1" y="257"/>
                    <a:pt x="1" y="255"/>
                    <a:pt x="1" y="252"/>
                  </a:cubicBezTo>
                  <a:cubicBezTo>
                    <a:pt x="1" y="185"/>
                    <a:pt x="1" y="118"/>
                    <a:pt x="1" y="52"/>
                  </a:cubicBezTo>
                  <a:cubicBezTo>
                    <a:pt x="1" y="48"/>
                    <a:pt x="1" y="45"/>
                    <a:pt x="0" y="42"/>
                  </a:cubicBezTo>
                  <a:cubicBezTo>
                    <a:pt x="0" y="41"/>
                    <a:pt x="0" y="40"/>
                    <a:pt x="0" y="39"/>
                  </a:cubicBezTo>
                  <a:cubicBezTo>
                    <a:pt x="2" y="28"/>
                    <a:pt x="1" y="16"/>
                    <a:pt x="1" y="4"/>
                  </a:cubicBezTo>
                  <a:cubicBezTo>
                    <a:pt x="1" y="2"/>
                    <a:pt x="2" y="1"/>
                    <a:pt x="3" y="0"/>
                  </a:cubicBezTo>
                  <a:cubicBezTo>
                    <a:pt x="12" y="0"/>
                    <a:pt x="21" y="0"/>
                    <a:pt x="31" y="0"/>
                  </a:cubicBezTo>
                  <a:cubicBezTo>
                    <a:pt x="31" y="71"/>
                    <a:pt x="31" y="142"/>
                    <a:pt x="31" y="213"/>
                  </a:cubicBezTo>
                  <a:cubicBezTo>
                    <a:pt x="31" y="219"/>
                    <a:pt x="30" y="225"/>
                    <a:pt x="30" y="232"/>
                  </a:cubicBezTo>
                  <a:cubicBezTo>
                    <a:pt x="29" y="234"/>
                    <a:pt x="27" y="235"/>
                    <a:pt x="25" y="236"/>
                  </a:cubicBezTo>
                  <a:cubicBezTo>
                    <a:pt x="22" y="239"/>
                    <a:pt x="19" y="241"/>
                    <a:pt x="20" y="245"/>
                  </a:cubicBezTo>
                  <a:cubicBezTo>
                    <a:pt x="21" y="249"/>
                    <a:pt x="24" y="251"/>
                    <a:pt x="28" y="252"/>
                  </a:cubicBezTo>
                  <a:cubicBezTo>
                    <a:pt x="29" y="252"/>
                    <a:pt x="29" y="252"/>
                    <a:pt x="30" y="253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132">
              <a:extLst>
                <a:ext uri="{FF2B5EF4-FFF2-40B4-BE49-F238E27FC236}">
                  <a16:creationId xmlns:a16="http://schemas.microsoft.com/office/drawing/2014/main" id="{7C2BF464-AD89-BB1F-5D67-F9882A257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613" y="1536700"/>
              <a:ext cx="80963" cy="3600450"/>
            </a:xfrm>
            <a:custGeom>
              <a:avLst/>
              <a:gdLst>
                <a:gd name="T0" fmla="*/ 1 w 14"/>
                <a:gd name="T1" fmla="*/ 0 h 620"/>
                <a:gd name="T2" fmla="*/ 10 w 14"/>
                <a:gd name="T3" fmla="*/ 0 h 620"/>
                <a:gd name="T4" fmla="*/ 13 w 14"/>
                <a:gd name="T5" fmla="*/ 3 h 620"/>
                <a:gd name="T6" fmla="*/ 13 w 14"/>
                <a:gd name="T7" fmla="*/ 7 h 620"/>
                <a:gd name="T8" fmla="*/ 13 w 14"/>
                <a:gd name="T9" fmla="*/ 614 h 620"/>
                <a:gd name="T10" fmla="*/ 13 w 14"/>
                <a:gd name="T11" fmla="*/ 620 h 620"/>
                <a:gd name="T12" fmla="*/ 2 w 14"/>
                <a:gd name="T13" fmla="*/ 620 h 620"/>
                <a:gd name="T14" fmla="*/ 1 w 14"/>
                <a:gd name="T15" fmla="*/ 618 h 620"/>
                <a:gd name="T16" fmla="*/ 1 w 14"/>
                <a:gd name="T17" fmla="*/ 616 h 620"/>
                <a:gd name="T18" fmla="*/ 1 w 14"/>
                <a:gd name="T1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620">
                  <a:moveTo>
                    <a:pt x="1" y="0"/>
                  </a:moveTo>
                  <a:cubicBezTo>
                    <a:pt x="4" y="0"/>
                    <a:pt x="7" y="0"/>
                    <a:pt x="10" y="0"/>
                  </a:cubicBezTo>
                  <a:cubicBezTo>
                    <a:pt x="13" y="0"/>
                    <a:pt x="14" y="1"/>
                    <a:pt x="13" y="3"/>
                  </a:cubicBezTo>
                  <a:cubicBezTo>
                    <a:pt x="13" y="4"/>
                    <a:pt x="13" y="6"/>
                    <a:pt x="13" y="7"/>
                  </a:cubicBezTo>
                  <a:cubicBezTo>
                    <a:pt x="13" y="209"/>
                    <a:pt x="13" y="412"/>
                    <a:pt x="13" y="614"/>
                  </a:cubicBezTo>
                  <a:cubicBezTo>
                    <a:pt x="13" y="616"/>
                    <a:pt x="13" y="618"/>
                    <a:pt x="13" y="620"/>
                  </a:cubicBezTo>
                  <a:cubicBezTo>
                    <a:pt x="10" y="620"/>
                    <a:pt x="6" y="620"/>
                    <a:pt x="2" y="620"/>
                  </a:cubicBezTo>
                  <a:cubicBezTo>
                    <a:pt x="1" y="620"/>
                    <a:pt x="0" y="620"/>
                    <a:pt x="1" y="618"/>
                  </a:cubicBezTo>
                  <a:cubicBezTo>
                    <a:pt x="1" y="618"/>
                    <a:pt x="1" y="617"/>
                    <a:pt x="1" y="616"/>
                  </a:cubicBezTo>
                  <a:cubicBezTo>
                    <a:pt x="1" y="411"/>
                    <a:pt x="1" y="205"/>
                    <a:pt x="1" y="0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133">
              <a:extLst>
                <a:ext uri="{FF2B5EF4-FFF2-40B4-BE49-F238E27FC236}">
                  <a16:creationId xmlns:a16="http://schemas.microsoft.com/office/drawing/2014/main" id="{B86BACE7-4591-BC31-1184-2CD8F0897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27875" y="1524000"/>
              <a:ext cx="93663" cy="3613150"/>
            </a:xfrm>
            <a:custGeom>
              <a:avLst/>
              <a:gdLst>
                <a:gd name="T0" fmla="*/ 1 w 16"/>
                <a:gd name="T1" fmla="*/ 37 h 622"/>
                <a:gd name="T2" fmla="*/ 1 w 16"/>
                <a:gd name="T3" fmla="*/ 36 h 622"/>
                <a:gd name="T4" fmla="*/ 1 w 16"/>
                <a:gd name="T5" fmla="*/ 33 h 622"/>
                <a:gd name="T6" fmla="*/ 2 w 16"/>
                <a:gd name="T7" fmla="*/ 2 h 622"/>
                <a:gd name="T8" fmla="*/ 13 w 16"/>
                <a:gd name="T9" fmla="*/ 3 h 622"/>
                <a:gd name="T10" fmla="*/ 14 w 16"/>
                <a:gd name="T11" fmla="*/ 15 h 622"/>
                <a:gd name="T12" fmla="*/ 14 w 16"/>
                <a:gd name="T13" fmla="*/ 616 h 622"/>
                <a:gd name="T14" fmla="*/ 14 w 16"/>
                <a:gd name="T15" fmla="*/ 622 h 622"/>
                <a:gd name="T16" fmla="*/ 1 w 16"/>
                <a:gd name="T17" fmla="*/ 622 h 622"/>
                <a:gd name="T18" fmla="*/ 1 w 16"/>
                <a:gd name="T19" fmla="*/ 349 h 622"/>
                <a:gd name="T20" fmla="*/ 1 w 16"/>
                <a:gd name="T21" fmla="*/ 43 h 622"/>
                <a:gd name="T22" fmla="*/ 1 w 16"/>
                <a:gd name="T23" fmla="*/ 37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622">
                  <a:moveTo>
                    <a:pt x="1" y="37"/>
                  </a:moveTo>
                  <a:cubicBezTo>
                    <a:pt x="1" y="37"/>
                    <a:pt x="1" y="36"/>
                    <a:pt x="1" y="36"/>
                  </a:cubicBezTo>
                  <a:cubicBezTo>
                    <a:pt x="0" y="35"/>
                    <a:pt x="1" y="34"/>
                    <a:pt x="1" y="33"/>
                  </a:cubicBezTo>
                  <a:cubicBezTo>
                    <a:pt x="1" y="23"/>
                    <a:pt x="2" y="12"/>
                    <a:pt x="2" y="2"/>
                  </a:cubicBezTo>
                  <a:cubicBezTo>
                    <a:pt x="6" y="2"/>
                    <a:pt x="11" y="0"/>
                    <a:pt x="13" y="3"/>
                  </a:cubicBezTo>
                  <a:cubicBezTo>
                    <a:pt x="16" y="6"/>
                    <a:pt x="14" y="11"/>
                    <a:pt x="14" y="15"/>
                  </a:cubicBezTo>
                  <a:cubicBezTo>
                    <a:pt x="14" y="215"/>
                    <a:pt x="14" y="416"/>
                    <a:pt x="14" y="616"/>
                  </a:cubicBezTo>
                  <a:cubicBezTo>
                    <a:pt x="14" y="618"/>
                    <a:pt x="14" y="620"/>
                    <a:pt x="14" y="622"/>
                  </a:cubicBezTo>
                  <a:cubicBezTo>
                    <a:pt x="10" y="622"/>
                    <a:pt x="6" y="622"/>
                    <a:pt x="1" y="622"/>
                  </a:cubicBezTo>
                  <a:cubicBezTo>
                    <a:pt x="1" y="531"/>
                    <a:pt x="1" y="440"/>
                    <a:pt x="1" y="349"/>
                  </a:cubicBezTo>
                  <a:cubicBezTo>
                    <a:pt x="2" y="247"/>
                    <a:pt x="2" y="145"/>
                    <a:pt x="1" y="43"/>
                  </a:cubicBezTo>
                  <a:cubicBezTo>
                    <a:pt x="1" y="41"/>
                    <a:pt x="1" y="39"/>
                    <a:pt x="1" y="37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134">
              <a:extLst>
                <a:ext uri="{FF2B5EF4-FFF2-40B4-BE49-F238E27FC236}">
                  <a16:creationId xmlns:a16="http://schemas.microsoft.com/office/drawing/2014/main" id="{682DE169-F43A-F57E-9BB6-F4617F7B6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5188" y="1530350"/>
              <a:ext cx="80963" cy="3606800"/>
            </a:xfrm>
            <a:custGeom>
              <a:avLst/>
              <a:gdLst>
                <a:gd name="T0" fmla="*/ 1 w 14"/>
                <a:gd name="T1" fmla="*/ 621 h 621"/>
                <a:gd name="T2" fmla="*/ 1 w 14"/>
                <a:gd name="T3" fmla="*/ 214 h 621"/>
                <a:gd name="T4" fmla="*/ 1 w 14"/>
                <a:gd name="T5" fmla="*/ 42 h 621"/>
                <a:gd name="T6" fmla="*/ 1 w 14"/>
                <a:gd name="T7" fmla="*/ 36 h 621"/>
                <a:gd name="T8" fmla="*/ 1 w 14"/>
                <a:gd name="T9" fmla="*/ 32 h 621"/>
                <a:gd name="T10" fmla="*/ 1 w 14"/>
                <a:gd name="T11" fmla="*/ 3 h 621"/>
                <a:gd name="T12" fmla="*/ 13 w 14"/>
                <a:gd name="T13" fmla="*/ 1 h 621"/>
                <a:gd name="T14" fmla="*/ 14 w 14"/>
                <a:gd name="T15" fmla="*/ 3 h 621"/>
                <a:gd name="T16" fmla="*/ 14 w 14"/>
                <a:gd name="T17" fmla="*/ 6 h 621"/>
                <a:gd name="T18" fmla="*/ 14 w 14"/>
                <a:gd name="T19" fmla="*/ 177 h 621"/>
                <a:gd name="T20" fmla="*/ 14 w 14"/>
                <a:gd name="T21" fmla="*/ 621 h 621"/>
                <a:gd name="T22" fmla="*/ 1 w 14"/>
                <a:gd name="T23" fmla="*/ 62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621">
                  <a:moveTo>
                    <a:pt x="1" y="621"/>
                  </a:moveTo>
                  <a:cubicBezTo>
                    <a:pt x="1" y="485"/>
                    <a:pt x="1" y="350"/>
                    <a:pt x="1" y="214"/>
                  </a:cubicBezTo>
                  <a:cubicBezTo>
                    <a:pt x="1" y="157"/>
                    <a:pt x="1" y="99"/>
                    <a:pt x="1" y="42"/>
                  </a:cubicBezTo>
                  <a:cubicBezTo>
                    <a:pt x="1" y="40"/>
                    <a:pt x="1" y="38"/>
                    <a:pt x="1" y="36"/>
                  </a:cubicBezTo>
                  <a:cubicBezTo>
                    <a:pt x="0" y="35"/>
                    <a:pt x="0" y="33"/>
                    <a:pt x="1" y="32"/>
                  </a:cubicBezTo>
                  <a:cubicBezTo>
                    <a:pt x="1" y="22"/>
                    <a:pt x="1" y="12"/>
                    <a:pt x="1" y="3"/>
                  </a:cubicBezTo>
                  <a:cubicBezTo>
                    <a:pt x="3" y="1"/>
                    <a:pt x="11" y="0"/>
                    <a:pt x="13" y="1"/>
                  </a:cubicBezTo>
                  <a:cubicBezTo>
                    <a:pt x="14" y="2"/>
                    <a:pt x="14" y="2"/>
                    <a:pt x="14" y="3"/>
                  </a:cubicBezTo>
                  <a:cubicBezTo>
                    <a:pt x="14" y="4"/>
                    <a:pt x="14" y="5"/>
                    <a:pt x="14" y="6"/>
                  </a:cubicBezTo>
                  <a:cubicBezTo>
                    <a:pt x="14" y="63"/>
                    <a:pt x="14" y="120"/>
                    <a:pt x="14" y="177"/>
                  </a:cubicBezTo>
                  <a:cubicBezTo>
                    <a:pt x="14" y="325"/>
                    <a:pt x="14" y="473"/>
                    <a:pt x="14" y="621"/>
                  </a:cubicBezTo>
                  <a:cubicBezTo>
                    <a:pt x="10" y="621"/>
                    <a:pt x="5" y="621"/>
                    <a:pt x="1" y="621"/>
                  </a:cubicBezTo>
                  <a:close/>
                </a:path>
              </a:pathLst>
            </a:custGeom>
            <a:solidFill>
              <a:srgbClr val="F9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135">
              <a:extLst>
                <a:ext uri="{FF2B5EF4-FFF2-40B4-BE49-F238E27FC236}">
                  <a16:creationId xmlns:a16="http://schemas.microsoft.com/office/drawing/2014/main" id="{B977C77E-5620-07F5-1E09-10EC3710E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238" y="1635125"/>
              <a:ext cx="74613" cy="3502025"/>
            </a:xfrm>
            <a:custGeom>
              <a:avLst/>
              <a:gdLst>
                <a:gd name="T0" fmla="*/ 1 w 13"/>
                <a:gd name="T1" fmla="*/ 1 h 603"/>
                <a:gd name="T2" fmla="*/ 8 w 13"/>
                <a:gd name="T3" fmla="*/ 1 h 603"/>
                <a:gd name="T4" fmla="*/ 13 w 13"/>
                <a:gd name="T5" fmla="*/ 6 h 603"/>
                <a:gd name="T6" fmla="*/ 13 w 13"/>
                <a:gd name="T7" fmla="*/ 194 h 603"/>
                <a:gd name="T8" fmla="*/ 13 w 13"/>
                <a:gd name="T9" fmla="*/ 603 h 603"/>
                <a:gd name="T10" fmla="*/ 0 w 13"/>
                <a:gd name="T11" fmla="*/ 603 h 603"/>
                <a:gd name="T12" fmla="*/ 0 w 13"/>
                <a:gd name="T13" fmla="*/ 598 h 603"/>
                <a:gd name="T14" fmla="*/ 0 w 13"/>
                <a:gd name="T15" fmla="*/ 8 h 603"/>
                <a:gd name="T16" fmla="*/ 1 w 13"/>
                <a:gd name="T17" fmla="*/ 1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603">
                  <a:moveTo>
                    <a:pt x="1" y="1"/>
                  </a:moveTo>
                  <a:cubicBezTo>
                    <a:pt x="3" y="1"/>
                    <a:pt x="6" y="1"/>
                    <a:pt x="8" y="1"/>
                  </a:cubicBezTo>
                  <a:cubicBezTo>
                    <a:pt x="12" y="0"/>
                    <a:pt x="13" y="2"/>
                    <a:pt x="13" y="6"/>
                  </a:cubicBezTo>
                  <a:cubicBezTo>
                    <a:pt x="13" y="68"/>
                    <a:pt x="13" y="131"/>
                    <a:pt x="13" y="194"/>
                  </a:cubicBezTo>
                  <a:cubicBezTo>
                    <a:pt x="13" y="330"/>
                    <a:pt x="13" y="467"/>
                    <a:pt x="13" y="603"/>
                  </a:cubicBezTo>
                  <a:cubicBezTo>
                    <a:pt x="9" y="603"/>
                    <a:pt x="4" y="603"/>
                    <a:pt x="0" y="603"/>
                  </a:cubicBezTo>
                  <a:cubicBezTo>
                    <a:pt x="0" y="601"/>
                    <a:pt x="0" y="599"/>
                    <a:pt x="0" y="598"/>
                  </a:cubicBezTo>
                  <a:cubicBezTo>
                    <a:pt x="0" y="401"/>
                    <a:pt x="0" y="204"/>
                    <a:pt x="0" y="8"/>
                  </a:cubicBezTo>
                  <a:cubicBezTo>
                    <a:pt x="0" y="5"/>
                    <a:pt x="0" y="3"/>
                    <a:pt x="1" y="1"/>
                  </a:cubicBezTo>
                  <a:close/>
                </a:path>
              </a:pathLst>
            </a:custGeom>
            <a:solidFill>
              <a:srgbClr val="7F4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136">
              <a:extLst>
                <a:ext uri="{FF2B5EF4-FFF2-40B4-BE49-F238E27FC236}">
                  <a16:creationId xmlns:a16="http://schemas.microsoft.com/office/drawing/2014/main" id="{FCBBDE70-F4BC-C584-0B26-C3DEC8F7A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663" y="1727200"/>
              <a:ext cx="74613" cy="3409950"/>
            </a:xfrm>
            <a:custGeom>
              <a:avLst/>
              <a:gdLst>
                <a:gd name="T0" fmla="*/ 12 w 13"/>
                <a:gd name="T1" fmla="*/ 2 h 587"/>
                <a:gd name="T2" fmla="*/ 12 w 13"/>
                <a:gd name="T3" fmla="*/ 173 h 587"/>
                <a:gd name="T4" fmla="*/ 12 w 13"/>
                <a:gd name="T5" fmla="*/ 582 h 587"/>
                <a:gd name="T6" fmla="*/ 13 w 13"/>
                <a:gd name="T7" fmla="*/ 587 h 587"/>
                <a:gd name="T8" fmla="*/ 0 w 13"/>
                <a:gd name="T9" fmla="*/ 587 h 587"/>
                <a:gd name="T10" fmla="*/ 0 w 13"/>
                <a:gd name="T11" fmla="*/ 582 h 587"/>
                <a:gd name="T12" fmla="*/ 0 w 13"/>
                <a:gd name="T13" fmla="*/ 159 h 587"/>
                <a:gd name="T14" fmla="*/ 0 w 13"/>
                <a:gd name="T15" fmla="*/ 9 h 587"/>
                <a:gd name="T16" fmla="*/ 0 w 13"/>
                <a:gd name="T17" fmla="*/ 2 h 587"/>
                <a:gd name="T18" fmla="*/ 12 w 13"/>
                <a:gd name="T19" fmla="*/ 2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587">
                  <a:moveTo>
                    <a:pt x="12" y="2"/>
                  </a:moveTo>
                  <a:cubicBezTo>
                    <a:pt x="12" y="59"/>
                    <a:pt x="12" y="116"/>
                    <a:pt x="12" y="173"/>
                  </a:cubicBezTo>
                  <a:cubicBezTo>
                    <a:pt x="12" y="310"/>
                    <a:pt x="12" y="446"/>
                    <a:pt x="12" y="582"/>
                  </a:cubicBezTo>
                  <a:cubicBezTo>
                    <a:pt x="12" y="584"/>
                    <a:pt x="12" y="586"/>
                    <a:pt x="13" y="587"/>
                  </a:cubicBezTo>
                  <a:cubicBezTo>
                    <a:pt x="8" y="587"/>
                    <a:pt x="4" y="587"/>
                    <a:pt x="0" y="587"/>
                  </a:cubicBezTo>
                  <a:cubicBezTo>
                    <a:pt x="0" y="585"/>
                    <a:pt x="0" y="583"/>
                    <a:pt x="0" y="582"/>
                  </a:cubicBezTo>
                  <a:cubicBezTo>
                    <a:pt x="0" y="441"/>
                    <a:pt x="0" y="300"/>
                    <a:pt x="0" y="159"/>
                  </a:cubicBezTo>
                  <a:cubicBezTo>
                    <a:pt x="0" y="109"/>
                    <a:pt x="0" y="59"/>
                    <a:pt x="0" y="9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4" y="0"/>
                    <a:pt x="8" y="0"/>
                    <a:pt x="12" y="2"/>
                  </a:cubicBezTo>
                  <a:close/>
                </a:path>
              </a:pathLst>
            </a:custGeom>
            <a:solidFill>
              <a:srgbClr val="066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137">
              <a:extLst>
                <a:ext uri="{FF2B5EF4-FFF2-40B4-BE49-F238E27FC236}">
                  <a16:creationId xmlns:a16="http://schemas.microsoft.com/office/drawing/2014/main" id="{66D8CF29-ED51-49C7-6AFC-75D17A480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9900" y="1727200"/>
              <a:ext cx="80963" cy="3409950"/>
            </a:xfrm>
            <a:custGeom>
              <a:avLst/>
              <a:gdLst>
                <a:gd name="T0" fmla="*/ 1 w 14"/>
                <a:gd name="T1" fmla="*/ 587 h 587"/>
                <a:gd name="T2" fmla="*/ 1 w 14"/>
                <a:gd name="T3" fmla="*/ 583 h 587"/>
                <a:gd name="T4" fmla="*/ 1 w 14"/>
                <a:gd name="T5" fmla="*/ 238 h 587"/>
                <a:gd name="T6" fmla="*/ 1 w 14"/>
                <a:gd name="T7" fmla="*/ 44 h 587"/>
                <a:gd name="T8" fmla="*/ 1 w 14"/>
                <a:gd name="T9" fmla="*/ 38 h 587"/>
                <a:gd name="T10" fmla="*/ 1 w 14"/>
                <a:gd name="T11" fmla="*/ 37 h 587"/>
                <a:gd name="T12" fmla="*/ 1 w 14"/>
                <a:gd name="T13" fmla="*/ 34 h 587"/>
                <a:gd name="T14" fmla="*/ 1 w 14"/>
                <a:gd name="T15" fmla="*/ 2 h 587"/>
                <a:gd name="T16" fmla="*/ 14 w 14"/>
                <a:gd name="T17" fmla="*/ 2 h 587"/>
                <a:gd name="T18" fmla="*/ 14 w 14"/>
                <a:gd name="T19" fmla="*/ 41 h 587"/>
                <a:gd name="T20" fmla="*/ 14 w 14"/>
                <a:gd name="T21" fmla="*/ 587 h 587"/>
                <a:gd name="T22" fmla="*/ 1 w 14"/>
                <a:gd name="T23" fmla="*/ 587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587">
                  <a:moveTo>
                    <a:pt x="1" y="587"/>
                  </a:moveTo>
                  <a:cubicBezTo>
                    <a:pt x="1" y="586"/>
                    <a:pt x="1" y="584"/>
                    <a:pt x="1" y="583"/>
                  </a:cubicBezTo>
                  <a:cubicBezTo>
                    <a:pt x="1" y="468"/>
                    <a:pt x="1" y="353"/>
                    <a:pt x="1" y="238"/>
                  </a:cubicBezTo>
                  <a:cubicBezTo>
                    <a:pt x="1" y="173"/>
                    <a:pt x="1" y="109"/>
                    <a:pt x="1" y="44"/>
                  </a:cubicBezTo>
                  <a:cubicBezTo>
                    <a:pt x="1" y="42"/>
                    <a:pt x="1" y="40"/>
                    <a:pt x="1" y="38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0" y="36"/>
                    <a:pt x="0" y="35"/>
                    <a:pt x="1" y="34"/>
                  </a:cubicBezTo>
                  <a:cubicBezTo>
                    <a:pt x="1" y="24"/>
                    <a:pt x="1" y="13"/>
                    <a:pt x="1" y="2"/>
                  </a:cubicBezTo>
                  <a:cubicBezTo>
                    <a:pt x="5" y="0"/>
                    <a:pt x="10" y="0"/>
                    <a:pt x="14" y="2"/>
                  </a:cubicBezTo>
                  <a:cubicBezTo>
                    <a:pt x="14" y="15"/>
                    <a:pt x="14" y="28"/>
                    <a:pt x="14" y="41"/>
                  </a:cubicBezTo>
                  <a:cubicBezTo>
                    <a:pt x="14" y="223"/>
                    <a:pt x="14" y="405"/>
                    <a:pt x="14" y="587"/>
                  </a:cubicBezTo>
                  <a:cubicBezTo>
                    <a:pt x="9" y="587"/>
                    <a:pt x="5" y="587"/>
                    <a:pt x="1" y="587"/>
                  </a:cubicBezTo>
                  <a:close/>
                </a:path>
              </a:pathLst>
            </a:custGeom>
            <a:solidFill>
              <a:srgbClr val="BF2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138">
              <a:extLst>
                <a:ext uri="{FF2B5EF4-FFF2-40B4-BE49-F238E27FC236}">
                  <a16:creationId xmlns:a16="http://schemas.microsoft.com/office/drawing/2014/main" id="{7675F0B5-6599-EF61-0600-9EABE4E5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8938" y="1739900"/>
              <a:ext cx="76200" cy="3397250"/>
            </a:xfrm>
            <a:custGeom>
              <a:avLst/>
              <a:gdLst>
                <a:gd name="T0" fmla="*/ 1 w 13"/>
                <a:gd name="T1" fmla="*/ 0 h 585"/>
                <a:gd name="T2" fmla="*/ 13 w 13"/>
                <a:gd name="T3" fmla="*/ 0 h 585"/>
                <a:gd name="T4" fmla="*/ 13 w 13"/>
                <a:gd name="T5" fmla="*/ 234 h 585"/>
                <a:gd name="T6" fmla="*/ 13 w 13"/>
                <a:gd name="T7" fmla="*/ 249 h 585"/>
                <a:gd name="T8" fmla="*/ 12 w 13"/>
                <a:gd name="T9" fmla="*/ 249 h 585"/>
                <a:gd name="T10" fmla="*/ 10 w 13"/>
                <a:gd name="T11" fmla="*/ 249 h 585"/>
                <a:gd name="T12" fmla="*/ 6 w 13"/>
                <a:gd name="T13" fmla="*/ 254 h 585"/>
                <a:gd name="T14" fmla="*/ 2 w 13"/>
                <a:gd name="T15" fmla="*/ 263 h 585"/>
                <a:gd name="T16" fmla="*/ 9 w 13"/>
                <a:gd name="T17" fmla="*/ 270 h 585"/>
                <a:gd name="T18" fmla="*/ 13 w 13"/>
                <a:gd name="T19" fmla="*/ 275 h 585"/>
                <a:gd name="T20" fmla="*/ 13 w 13"/>
                <a:gd name="T21" fmla="*/ 460 h 585"/>
                <a:gd name="T22" fmla="*/ 13 w 13"/>
                <a:gd name="T23" fmla="*/ 585 h 585"/>
                <a:gd name="T24" fmla="*/ 0 w 13"/>
                <a:gd name="T25" fmla="*/ 585 h 585"/>
                <a:gd name="T26" fmla="*/ 0 w 13"/>
                <a:gd name="T27" fmla="*/ 269 h 585"/>
                <a:gd name="T28" fmla="*/ 0 w 13"/>
                <a:gd name="T29" fmla="*/ 8 h 585"/>
                <a:gd name="T30" fmla="*/ 1 w 13"/>
                <a:gd name="T31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" h="585">
                  <a:moveTo>
                    <a:pt x="1" y="0"/>
                  </a:moveTo>
                  <a:cubicBezTo>
                    <a:pt x="5" y="0"/>
                    <a:pt x="9" y="0"/>
                    <a:pt x="13" y="0"/>
                  </a:cubicBezTo>
                  <a:cubicBezTo>
                    <a:pt x="13" y="78"/>
                    <a:pt x="13" y="156"/>
                    <a:pt x="13" y="234"/>
                  </a:cubicBezTo>
                  <a:cubicBezTo>
                    <a:pt x="13" y="239"/>
                    <a:pt x="13" y="244"/>
                    <a:pt x="13" y="249"/>
                  </a:cubicBezTo>
                  <a:cubicBezTo>
                    <a:pt x="13" y="250"/>
                    <a:pt x="13" y="250"/>
                    <a:pt x="12" y="249"/>
                  </a:cubicBezTo>
                  <a:cubicBezTo>
                    <a:pt x="11" y="249"/>
                    <a:pt x="11" y="249"/>
                    <a:pt x="10" y="249"/>
                  </a:cubicBezTo>
                  <a:cubicBezTo>
                    <a:pt x="12" y="254"/>
                    <a:pt x="7" y="252"/>
                    <a:pt x="6" y="254"/>
                  </a:cubicBezTo>
                  <a:cubicBezTo>
                    <a:pt x="3" y="256"/>
                    <a:pt x="1" y="259"/>
                    <a:pt x="2" y="263"/>
                  </a:cubicBezTo>
                  <a:cubicBezTo>
                    <a:pt x="3" y="266"/>
                    <a:pt x="6" y="269"/>
                    <a:pt x="9" y="270"/>
                  </a:cubicBezTo>
                  <a:cubicBezTo>
                    <a:pt x="13" y="270"/>
                    <a:pt x="13" y="272"/>
                    <a:pt x="13" y="275"/>
                  </a:cubicBezTo>
                  <a:cubicBezTo>
                    <a:pt x="13" y="337"/>
                    <a:pt x="13" y="399"/>
                    <a:pt x="13" y="460"/>
                  </a:cubicBezTo>
                  <a:cubicBezTo>
                    <a:pt x="13" y="502"/>
                    <a:pt x="13" y="544"/>
                    <a:pt x="13" y="585"/>
                  </a:cubicBezTo>
                  <a:cubicBezTo>
                    <a:pt x="9" y="585"/>
                    <a:pt x="5" y="585"/>
                    <a:pt x="0" y="585"/>
                  </a:cubicBezTo>
                  <a:cubicBezTo>
                    <a:pt x="0" y="480"/>
                    <a:pt x="0" y="374"/>
                    <a:pt x="0" y="269"/>
                  </a:cubicBezTo>
                  <a:cubicBezTo>
                    <a:pt x="0" y="182"/>
                    <a:pt x="0" y="95"/>
                    <a:pt x="0" y="8"/>
                  </a:cubicBezTo>
                  <a:cubicBezTo>
                    <a:pt x="0" y="5"/>
                    <a:pt x="0" y="3"/>
                    <a:pt x="1" y="0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0" name="Freeform 139">
              <a:extLst>
                <a:ext uri="{FF2B5EF4-FFF2-40B4-BE49-F238E27FC236}">
                  <a16:creationId xmlns:a16="http://schemas.microsoft.com/office/drawing/2014/main" id="{37A9361B-F41C-E2EC-0D91-661836297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363" y="1844675"/>
              <a:ext cx="87313" cy="3292475"/>
            </a:xfrm>
            <a:custGeom>
              <a:avLst/>
              <a:gdLst>
                <a:gd name="T0" fmla="*/ 13 w 15"/>
                <a:gd name="T1" fmla="*/ 279 h 567"/>
                <a:gd name="T2" fmla="*/ 13 w 15"/>
                <a:gd name="T3" fmla="*/ 285 h 567"/>
                <a:gd name="T4" fmla="*/ 14 w 15"/>
                <a:gd name="T5" fmla="*/ 292 h 567"/>
                <a:gd name="T6" fmla="*/ 14 w 15"/>
                <a:gd name="T7" fmla="*/ 561 h 567"/>
                <a:gd name="T8" fmla="*/ 13 w 15"/>
                <a:gd name="T9" fmla="*/ 567 h 567"/>
                <a:gd name="T10" fmla="*/ 0 w 15"/>
                <a:gd name="T11" fmla="*/ 567 h 567"/>
                <a:gd name="T12" fmla="*/ 0 w 15"/>
                <a:gd name="T13" fmla="*/ 279 h 567"/>
                <a:gd name="T14" fmla="*/ 0 w 15"/>
                <a:gd name="T15" fmla="*/ 6 h 567"/>
                <a:gd name="T16" fmla="*/ 0 w 15"/>
                <a:gd name="T17" fmla="*/ 0 h 567"/>
                <a:gd name="T18" fmla="*/ 13 w 15"/>
                <a:gd name="T19" fmla="*/ 0 h 567"/>
                <a:gd name="T20" fmla="*/ 13 w 15"/>
                <a:gd name="T21" fmla="*/ 31 h 567"/>
                <a:gd name="T22" fmla="*/ 11 w 15"/>
                <a:gd name="T23" fmla="*/ 38 h 567"/>
                <a:gd name="T24" fmla="*/ 11 w 15"/>
                <a:gd name="T25" fmla="*/ 41 h 567"/>
                <a:gd name="T26" fmla="*/ 13 w 15"/>
                <a:gd name="T27" fmla="*/ 51 h 567"/>
                <a:gd name="T28" fmla="*/ 13 w 15"/>
                <a:gd name="T29" fmla="*/ 261 h 567"/>
                <a:gd name="T30" fmla="*/ 13 w 15"/>
                <a:gd name="T31" fmla="*/ 279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" h="567">
                  <a:moveTo>
                    <a:pt x="13" y="279"/>
                  </a:moveTo>
                  <a:cubicBezTo>
                    <a:pt x="13" y="281"/>
                    <a:pt x="13" y="283"/>
                    <a:pt x="13" y="285"/>
                  </a:cubicBezTo>
                  <a:cubicBezTo>
                    <a:pt x="14" y="287"/>
                    <a:pt x="14" y="289"/>
                    <a:pt x="14" y="292"/>
                  </a:cubicBezTo>
                  <a:cubicBezTo>
                    <a:pt x="14" y="381"/>
                    <a:pt x="14" y="471"/>
                    <a:pt x="14" y="561"/>
                  </a:cubicBezTo>
                  <a:cubicBezTo>
                    <a:pt x="14" y="563"/>
                    <a:pt x="14" y="565"/>
                    <a:pt x="13" y="567"/>
                  </a:cubicBezTo>
                  <a:cubicBezTo>
                    <a:pt x="8" y="567"/>
                    <a:pt x="4" y="567"/>
                    <a:pt x="0" y="567"/>
                  </a:cubicBezTo>
                  <a:cubicBezTo>
                    <a:pt x="0" y="471"/>
                    <a:pt x="0" y="375"/>
                    <a:pt x="0" y="279"/>
                  </a:cubicBezTo>
                  <a:cubicBezTo>
                    <a:pt x="0" y="188"/>
                    <a:pt x="0" y="97"/>
                    <a:pt x="0" y="6"/>
                  </a:cubicBezTo>
                  <a:cubicBezTo>
                    <a:pt x="0" y="4"/>
                    <a:pt x="0" y="2"/>
                    <a:pt x="0" y="0"/>
                  </a:cubicBezTo>
                  <a:cubicBezTo>
                    <a:pt x="4" y="0"/>
                    <a:pt x="8" y="0"/>
                    <a:pt x="13" y="0"/>
                  </a:cubicBezTo>
                  <a:cubicBezTo>
                    <a:pt x="13" y="10"/>
                    <a:pt x="13" y="21"/>
                    <a:pt x="13" y="31"/>
                  </a:cubicBezTo>
                  <a:cubicBezTo>
                    <a:pt x="13" y="33"/>
                    <a:pt x="13" y="36"/>
                    <a:pt x="11" y="38"/>
                  </a:cubicBezTo>
                  <a:cubicBezTo>
                    <a:pt x="11" y="38"/>
                    <a:pt x="11" y="40"/>
                    <a:pt x="11" y="41"/>
                  </a:cubicBezTo>
                  <a:cubicBezTo>
                    <a:pt x="13" y="44"/>
                    <a:pt x="13" y="48"/>
                    <a:pt x="13" y="51"/>
                  </a:cubicBezTo>
                  <a:cubicBezTo>
                    <a:pt x="13" y="121"/>
                    <a:pt x="13" y="191"/>
                    <a:pt x="13" y="261"/>
                  </a:cubicBezTo>
                  <a:cubicBezTo>
                    <a:pt x="15" y="267"/>
                    <a:pt x="15" y="273"/>
                    <a:pt x="13" y="279"/>
                  </a:cubicBezTo>
                  <a:close/>
                </a:path>
              </a:pathLst>
            </a:custGeom>
            <a:solidFill>
              <a:srgbClr val="217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1" name="Freeform 140">
              <a:extLst>
                <a:ext uri="{FF2B5EF4-FFF2-40B4-BE49-F238E27FC236}">
                  <a16:creationId xmlns:a16="http://schemas.microsoft.com/office/drawing/2014/main" id="{D7AB588B-E084-B5F5-B970-AD1E2EBCD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1936750"/>
              <a:ext cx="69850" cy="3200400"/>
            </a:xfrm>
            <a:custGeom>
              <a:avLst/>
              <a:gdLst>
                <a:gd name="T0" fmla="*/ 0 w 12"/>
                <a:gd name="T1" fmla="*/ 551 h 551"/>
                <a:gd name="T2" fmla="*/ 0 w 12"/>
                <a:gd name="T3" fmla="*/ 284 h 551"/>
                <a:gd name="T4" fmla="*/ 0 w 12"/>
                <a:gd name="T5" fmla="*/ 9 h 551"/>
                <a:gd name="T6" fmla="*/ 0 w 12"/>
                <a:gd name="T7" fmla="*/ 2 h 551"/>
                <a:gd name="T8" fmla="*/ 12 w 12"/>
                <a:gd name="T9" fmla="*/ 2 h 551"/>
                <a:gd name="T10" fmla="*/ 12 w 12"/>
                <a:gd name="T11" fmla="*/ 545 h 551"/>
                <a:gd name="T12" fmla="*/ 12 w 12"/>
                <a:gd name="T13" fmla="*/ 551 h 551"/>
                <a:gd name="T14" fmla="*/ 0 w 12"/>
                <a:gd name="T15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551">
                  <a:moveTo>
                    <a:pt x="0" y="551"/>
                  </a:moveTo>
                  <a:cubicBezTo>
                    <a:pt x="0" y="462"/>
                    <a:pt x="0" y="373"/>
                    <a:pt x="0" y="284"/>
                  </a:cubicBezTo>
                  <a:cubicBezTo>
                    <a:pt x="0" y="192"/>
                    <a:pt x="0" y="100"/>
                    <a:pt x="0" y="9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4" y="0"/>
                    <a:pt x="8" y="0"/>
                    <a:pt x="12" y="2"/>
                  </a:cubicBezTo>
                  <a:cubicBezTo>
                    <a:pt x="12" y="183"/>
                    <a:pt x="12" y="364"/>
                    <a:pt x="12" y="545"/>
                  </a:cubicBezTo>
                  <a:cubicBezTo>
                    <a:pt x="12" y="547"/>
                    <a:pt x="12" y="549"/>
                    <a:pt x="12" y="551"/>
                  </a:cubicBezTo>
                  <a:cubicBezTo>
                    <a:pt x="8" y="551"/>
                    <a:pt x="4" y="551"/>
                    <a:pt x="0" y="551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2" name="Freeform 141">
              <a:extLst>
                <a:ext uri="{FF2B5EF4-FFF2-40B4-BE49-F238E27FC236}">
                  <a16:creationId xmlns:a16="http://schemas.microsoft.com/office/drawing/2014/main" id="{4E84BCB7-B1CA-C22B-47CF-4A81F0FF0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1936750"/>
              <a:ext cx="74613" cy="3200400"/>
            </a:xfrm>
            <a:custGeom>
              <a:avLst/>
              <a:gdLst>
                <a:gd name="T0" fmla="*/ 13 w 13"/>
                <a:gd name="T1" fmla="*/ 2 h 551"/>
                <a:gd name="T2" fmla="*/ 13 w 13"/>
                <a:gd name="T3" fmla="*/ 545 h 551"/>
                <a:gd name="T4" fmla="*/ 13 w 13"/>
                <a:gd name="T5" fmla="*/ 551 h 551"/>
                <a:gd name="T6" fmla="*/ 0 w 13"/>
                <a:gd name="T7" fmla="*/ 551 h 551"/>
                <a:gd name="T8" fmla="*/ 0 w 13"/>
                <a:gd name="T9" fmla="*/ 547 h 551"/>
                <a:gd name="T10" fmla="*/ 0 w 13"/>
                <a:gd name="T11" fmla="*/ 197 h 551"/>
                <a:gd name="T12" fmla="*/ 0 w 13"/>
                <a:gd name="T13" fmla="*/ 7 h 551"/>
                <a:gd name="T14" fmla="*/ 0 w 13"/>
                <a:gd name="T15" fmla="*/ 2 h 551"/>
                <a:gd name="T16" fmla="*/ 13 w 13"/>
                <a:gd name="T17" fmla="*/ 2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551">
                  <a:moveTo>
                    <a:pt x="13" y="2"/>
                  </a:moveTo>
                  <a:cubicBezTo>
                    <a:pt x="13" y="183"/>
                    <a:pt x="13" y="364"/>
                    <a:pt x="13" y="545"/>
                  </a:cubicBezTo>
                  <a:cubicBezTo>
                    <a:pt x="13" y="547"/>
                    <a:pt x="13" y="549"/>
                    <a:pt x="13" y="551"/>
                  </a:cubicBezTo>
                  <a:cubicBezTo>
                    <a:pt x="9" y="551"/>
                    <a:pt x="4" y="551"/>
                    <a:pt x="0" y="551"/>
                  </a:cubicBezTo>
                  <a:cubicBezTo>
                    <a:pt x="0" y="550"/>
                    <a:pt x="0" y="548"/>
                    <a:pt x="0" y="547"/>
                  </a:cubicBezTo>
                  <a:cubicBezTo>
                    <a:pt x="0" y="430"/>
                    <a:pt x="0" y="314"/>
                    <a:pt x="0" y="197"/>
                  </a:cubicBezTo>
                  <a:cubicBezTo>
                    <a:pt x="0" y="134"/>
                    <a:pt x="0" y="71"/>
                    <a:pt x="0" y="7"/>
                  </a:cubicBezTo>
                  <a:cubicBezTo>
                    <a:pt x="0" y="5"/>
                    <a:pt x="0" y="4"/>
                    <a:pt x="0" y="2"/>
                  </a:cubicBezTo>
                  <a:cubicBezTo>
                    <a:pt x="5" y="0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BF2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3" name="Freeform 142">
              <a:extLst>
                <a:ext uri="{FF2B5EF4-FFF2-40B4-BE49-F238E27FC236}">
                  <a16:creationId xmlns:a16="http://schemas.microsoft.com/office/drawing/2014/main" id="{8A8EDD89-122C-C4CD-29E3-96FCAC847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288" y="1936750"/>
              <a:ext cx="82550" cy="3200400"/>
            </a:xfrm>
            <a:custGeom>
              <a:avLst/>
              <a:gdLst>
                <a:gd name="T0" fmla="*/ 1 w 14"/>
                <a:gd name="T1" fmla="*/ 551 h 551"/>
                <a:gd name="T2" fmla="*/ 1 w 14"/>
                <a:gd name="T3" fmla="*/ 546 h 551"/>
                <a:gd name="T4" fmla="*/ 1 w 14"/>
                <a:gd name="T5" fmla="*/ 26 h 551"/>
                <a:gd name="T6" fmla="*/ 1 w 14"/>
                <a:gd name="T7" fmla="*/ 20 h 551"/>
                <a:gd name="T8" fmla="*/ 0 w 14"/>
                <a:gd name="T9" fmla="*/ 18 h 551"/>
                <a:gd name="T10" fmla="*/ 0 w 14"/>
                <a:gd name="T11" fmla="*/ 7 h 551"/>
                <a:gd name="T12" fmla="*/ 6 w 14"/>
                <a:gd name="T13" fmla="*/ 1 h 551"/>
                <a:gd name="T14" fmla="*/ 14 w 14"/>
                <a:gd name="T15" fmla="*/ 2 h 551"/>
                <a:gd name="T16" fmla="*/ 14 w 14"/>
                <a:gd name="T17" fmla="*/ 146 h 551"/>
                <a:gd name="T18" fmla="*/ 14 w 14"/>
                <a:gd name="T19" fmla="*/ 551 h 551"/>
                <a:gd name="T20" fmla="*/ 1 w 14"/>
                <a:gd name="T21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551">
                  <a:moveTo>
                    <a:pt x="1" y="551"/>
                  </a:moveTo>
                  <a:cubicBezTo>
                    <a:pt x="1" y="549"/>
                    <a:pt x="1" y="548"/>
                    <a:pt x="1" y="546"/>
                  </a:cubicBezTo>
                  <a:cubicBezTo>
                    <a:pt x="1" y="373"/>
                    <a:pt x="1" y="200"/>
                    <a:pt x="1" y="26"/>
                  </a:cubicBezTo>
                  <a:cubicBezTo>
                    <a:pt x="1" y="24"/>
                    <a:pt x="1" y="22"/>
                    <a:pt x="1" y="20"/>
                  </a:cubicBezTo>
                  <a:cubicBezTo>
                    <a:pt x="1" y="19"/>
                    <a:pt x="0" y="19"/>
                    <a:pt x="0" y="18"/>
                  </a:cubicBezTo>
                  <a:cubicBezTo>
                    <a:pt x="0" y="14"/>
                    <a:pt x="0" y="11"/>
                    <a:pt x="0" y="7"/>
                  </a:cubicBezTo>
                  <a:cubicBezTo>
                    <a:pt x="0" y="1"/>
                    <a:pt x="1" y="1"/>
                    <a:pt x="6" y="1"/>
                  </a:cubicBezTo>
                  <a:cubicBezTo>
                    <a:pt x="9" y="1"/>
                    <a:pt x="12" y="0"/>
                    <a:pt x="14" y="2"/>
                  </a:cubicBezTo>
                  <a:cubicBezTo>
                    <a:pt x="14" y="50"/>
                    <a:pt x="14" y="98"/>
                    <a:pt x="14" y="146"/>
                  </a:cubicBezTo>
                  <a:cubicBezTo>
                    <a:pt x="14" y="281"/>
                    <a:pt x="14" y="416"/>
                    <a:pt x="14" y="551"/>
                  </a:cubicBezTo>
                  <a:cubicBezTo>
                    <a:pt x="10" y="551"/>
                    <a:pt x="6" y="551"/>
                    <a:pt x="1" y="551"/>
                  </a:cubicBezTo>
                  <a:close/>
                </a:path>
              </a:pathLst>
            </a:custGeom>
            <a:solidFill>
              <a:srgbClr val="7F4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4" name="Freeform 143">
              <a:extLst>
                <a:ext uri="{FF2B5EF4-FFF2-40B4-BE49-F238E27FC236}">
                  <a16:creationId xmlns:a16="http://schemas.microsoft.com/office/drawing/2014/main" id="{5F472B46-B248-C2E3-10CC-1CCDFA560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613" y="1943100"/>
              <a:ext cx="82550" cy="3194050"/>
            </a:xfrm>
            <a:custGeom>
              <a:avLst/>
              <a:gdLst>
                <a:gd name="T0" fmla="*/ 1 w 14"/>
                <a:gd name="T1" fmla="*/ 550 h 550"/>
                <a:gd name="T2" fmla="*/ 1 w 14"/>
                <a:gd name="T3" fmla="*/ 184 h 550"/>
                <a:gd name="T4" fmla="*/ 1 w 14"/>
                <a:gd name="T5" fmla="*/ 24 h 550"/>
                <a:gd name="T6" fmla="*/ 0 w 14"/>
                <a:gd name="T7" fmla="*/ 19 h 550"/>
                <a:gd name="T8" fmla="*/ 0 w 14"/>
                <a:gd name="T9" fmla="*/ 18 h 550"/>
                <a:gd name="T10" fmla="*/ 1 w 14"/>
                <a:gd name="T11" fmla="*/ 4 h 550"/>
                <a:gd name="T12" fmla="*/ 4 w 14"/>
                <a:gd name="T13" fmla="*/ 1 h 550"/>
                <a:gd name="T14" fmla="*/ 14 w 14"/>
                <a:gd name="T15" fmla="*/ 1 h 550"/>
                <a:gd name="T16" fmla="*/ 14 w 14"/>
                <a:gd name="T17" fmla="*/ 11 h 550"/>
                <a:gd name="T18" fmla="*/ 14 w 14"/>
                <a:gd name="T19" fmla="*/ 68 h 550"/>
                <a:gd name="T20" fmla="*/ 14 w 14"/>
                <a:gd name="T21" fmla="*/ 126 h 550"/>
                <a:gd name="T22" fmla="*/ 14 w 14"/>
                <a:gd name="T23" fmla="*/ 184 h 550"/>
                <a:gd name="T24" fmla="*/ 14 w 14"/>
                <a:gd name="T25" fmla="*/ 550 h 550"/>
                <a:gd name="T26" fmla="*/ 1 w 14"/>
                <a:gd name="T27" fmla="*/ 55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550">
                  <a:moveTo>
                    <a:pt x="1" y="550"/>
                  </a:moveTo>
                  <a:cubicBezTo>
                    <a:pt x="1" y="428"/>
                    <a:pt x="1" y="306"/>
                    <a:pt x="1" y="184"/>
                  </a:cubicBezTo>
                  <a:cubicBezTo>
                    <a:pt x="1" y="131"/>
                    <a:pt x="1" y="77"/>
                    <a:pt x="1" y="24"/>
                  </a:cubicBezTo>
                  <a:cubicBezTo>
                    <a:pt x="1" y="22"/>
                    <a:pt x="2" y="20"/>
                    <a:pt x="0" y="1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2" y="13"/>
                    <a:pt x="1" y="9"/>
                    <a:pt x="1" y="4"/>
                  </a:cubicBezTo>
                  <a:cubicBezTo>
                    <a:pt x="1" y="2"/>
                    <a:pt x="1" y="0"/>
                    <a:pt x="4" y="1"/>
                  </a:cubicBezTo>
                  <a:cubicBezTo>
                    <a:pt x="7" y="1"/>
                    <a:pt x="10" y="1"/>
                    <a:pt x="14" y="1"/>
                  </a:cubicBezTo>
                  <a:cubicBezTo>
                    <a:pt x="12" y="4"/>
                    <a:pt x="14" y="8"/>
                    <a:pt x="14" y="11"/>
                  </a:cubicBezTo>
                  <a:cubicBezTo>
                    <a:pt x="13" y="30"/>
                    <a:pt x="14" y="49"/>
                    <a:pt x="14" y="68"/>
                  </a:cubicBezTo>
                  <a:cubicBezTo>
                    <a:pt x="13" y="87"/>
                    <a:pt x="14" y="106"/>
                    <a:pt x="14" y="126"/>
                  </a:cubicBezTo>
                  <a:cubicBezTo>
                    <a:pt x="14" y="145"/>
                    <a:pt x="14" y="164"/>
                    <a:pt x="14" y="184"/>
                  </a:cubicBezTo>
                  <a:cubicBezTo>
                    <a:pt x="14" y="306"/>
                    <a:pt x="14" y="428"/>
                    <a:pt x="14" y="550"/>
                  </a:cubicBezTo>
                  <a:cubicBezTo>
                    <a:pt x="9" y="550"/>
                    <a:pt x="5" y="550"/>
                    <a:pt x="1" y="550"/>
                  </a:cubicBezTo>
                  <a:close/>
                </a:path>
              </a:pathLst>
            </a:custGeom>
            <a:solidFill>
              <a:srgbClr val="217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5" name="Freeform 144">
              <a:extLst>
                <a:ext uri="{FF2B5EF4-FFF2-40B4-BE49-F238E27FC236}">
                  <a16:creationId xmlns:a16="http://schemas.microsoft.com/office/drawing/2014/main" id="{BE3D818E-D72F-8B8E-8E44-19B360E10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263" y="2047875"/>
              <a:ext cx="68263" cy="3089275"/>
            </a:xfrm>
            <a:custGeom>
              <a:avLst/>
              <a:gdLst>
                <a:gd name="T0" fmla="*/ 0 w 12"/>
                <a:gd name="T1" fmla="*/ 532 h 532"/>
                <a:gd name="T2" fmla="*/ 0 w 12"/>
                <a:gd name="T3" fmla="*/ 527 h 532"/>
                <a:gd name="T4" fmla="*/ 0 w 12"/>
                <a:gd name="T5" fmla="*/ 7 h 532"/>
                <a:gd name="T6" fmla="*/ 0 w 12"/>
                <a:gd name="T7" fmla="*/ 0 h 532"/>
                <a:gd name="T8" fmla="*/ 1 w 12"/>
                <a:gd name="T9" fmla="*/ 1 h 532"/>
                <a:gd name="T10" fmla="*/ 5 w 12"/>
                <a:gd name="T11" fmla="*/ 1 h 532"/>
                <a:gd name="T12" fmla="*/ 12 w 12"/>
                <a:gd name="T13" fmla="*/ 8 h 532"/>
                <a:gd name="T14" fmla="*/ 12 w 12"/>
                <a:gd name="T15" fmla="*/ 526 h 532"/>
                <a:gd name="T16" fmla="*/ 12 w 12"/>
                <a:gd name="T17" fmla="*/ 532 h 532"/>
                <a:gd name="T18" fmla="*/ 0 w 12"/>
                <a:gd name="T19" fmla="*/ 53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532">
                  <a:moveTo>
                    <a:pt x="0" y="532"/>
                  </a:moveTo>
                  <a:cubicBezTo>
                    <a:pt x="0" y="530"/>
                    <a:pt x="0" y="529"/>
                    <a:pt x="0" y="527"/>
                  </a:cubicBezTo>
                  <a:cubicBezTo>
                    <a:pt x="0" y="354"/>
                    <a:pt x="0" y="180"/>
                    <a:pt x="0" y="7"/>
                  </a:cubicBezTo>
                  <a:cubicBezTo>
                    <a:pt x="0" y="5"/>
                    <a:pt x="0" y="3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ubicBezTo>
                    <a:pt x="2" y="1"/>
                    <a:pt x="3" y="1"/>
                    <a:pt x="5" y="1"/>
                  </a:cubicBezTo>
                  <a:cubicBezTo>
                    <a:pt x="12" y="1"/>
                    <a:pt x="12" y="1"/>
                    <a:pt x="12" y="8"/>
                  </a:cubicBezTo>
                  <a:cubicBezTo>
                    <a:pt x="12" y="181"/>
                    <a:pt x="12" y="354"/>
                    <a:pt x="12" y="526"/>
                  </a:cubicBezTo>
                  <a:cubicBezTo>
                    <a:pt x="12" y="528"/>
                    <a:pt x="12" y="530"/>
                    <a:pt x="12" y="532"/>
                  </a:cubicBezTo>
                  <a:cubicBezTo>
                    <a:pt x="8" y="532"/>
                    <a:pt x="4" y="532"/>
                    <a:pt x="0" y="532"/>
                  </a:cubicBezTo>
                  <a:close/>
                </a:path>
              </a:pathLst>
            </a:custGeom>
            <a:solidFill>
              <a:srgbClr val="066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145">
              <a:extLst>
                <a:ext uri="{FF2B5EF4-FFF2-40B4-BE49-F238E27FC236}">
                  <a16:creationId xmlns:a16="http://schemas.microsoft.com/office/drawing/2014/main" id="{7522F6EC-CF6F-7331-D4B1-D8EA54CE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2041525"/>
              <a:ext cx="74613" cy="3095625"/>
            </a:xfrm>
            <a:custGeom>
              <a:avLst/>
              <a:gdLst>
                <a:gd name="T0" fmla="*/ 13 w 13"/>
                <a:gd name="T1" fmla="*/ 2 h 533"/>
                <a:gd name="T2" fmla="*/ 13 w 13"/>
                <a:gd name="T3" fmla="*/ 533 h 533"/>
                <a:gd name="T4" fmla="*/ 0 w 13"/>
                <a:gd name="T5" fmla="*/ 533 h 533"/>
                <a:gd name="T6" fmla="*/ 0 w 13"/>
                <a:gd name="T7" fmla="*/ 131 h 533"/>
                <a:gd name="T8" fmla="*/ 0 w 13"/>
                <a:gd name="T9" fmla="*/ 4 h 533"/>
                <a:gd name="T10" fmla="*/ 0 w 13"/>
                <a:gd name="T11" fmla="*/ 2 h 533"/>
                <a:gd name="T12" fmla="*/ 13 w 13"/>
                <a:gd name="T13" fmla="*/ 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533">
                  <a:moveTo>
                    <a:pt x="13" y="2"/>
                  </a:moveTo>
                  <a:cubicBezTo>
                    <a:pt x="13" y="179"/>
                    <a:pt x="13" y="356"/>
                    <a:pt x="13" y="533"/>
                  </a:cubicBezTo>
                  <a:cubicBezTo>
                    <a:pt x="9" y="533"/>
                    <a:pt x="4" y="533"/>
                    <a:pt x="0" y="533"/>
                  </a:cubicBezTo>
                  <a:cubicBezTo>
                    <a:pt x="0" y="399"/>
                    <a:pt x="0" y="265"/>
                    <a:pt x="0" y="131"/>
                  </a:cubicBezTo>
                  <a:cubicBezTo>
                    <a:pt x="0" y="89"/>
                    <a:pt x="0" y="47"/>
                    <a:pt x="0" y="4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5" y="0"/>
                    <a:pt x="9" y="0"/>
                    <a:pt x="13" y="2"/>
                  </a:cubicBezTo>
                  <a:close/>
                </a:path>
              </a:pathLst>
            </a:custGeom>
            <a:solidFill>
              <a:srgbClr val="F9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7" name="Freeform 146">
              <a:extLst>
                <a:ext uri="{FF2B5EF4-FFF2-40B4-BE49-F238E27FC236}">
                  <a16:creationId xmlns:a16="http://schemas.microsoft.com/office/drawing/2014/main" id="{545AFC38-EE07-BFD6-503E-854D2ED9E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925" y="3295650"/>
              <a:ext cx="80963" cy="1841500"/>
            </a:xfrm>
            <a:custGeom>
              <a:avLst/>
              <a:gdLst>
                <a:gd name="T0" fmla="*/ 0 w 14"/>
                <a:gd name="T1" fmla="*/ 317 h 317"/>
                <a:gd name="T2" fmla="*/ 0 w 14"/>
                <a:gd name="T3" fmla="*/ 10 h 317"/>
                <a:gd name="T4" fmla="*/ 0 w 14"/>
                <a:gd name="T5" fmla="*/ 0 h 317"/>
                <a:gd name="T6" fmla="*/ 11 w 14"/>
                <a:gd name="T7" fmla="*/ 2 h 317"/>
                <a:gd name="T8" fmla="*/ 13 w 14"/>
                <a:gd name="T9" fmla="*/ 3 h 317"/>
                <a:gd name="T10" fmla="*/ 12 w 14"/>
                <a:gd name="T11" fmla="*/ 5 h 317"/>
                <a:gd name="T12" fmla="*/ 10 w 14"/>
                <a:gd name="T13" fmla="*/ 6 h 317"/>
                <a:gd name="T14" fmla="*/ 12 w 14"/>
                <a:gd name="T15" fmla="*/ 7 h 317"/>
                <a:gd name="T16" fmla="*/ 13 w 14"/>
                <a:gd name="T17" fmla="*/ 10 h 317"/>
                <a:gd name="T18" fmla="*/ 13 w 14"/>
                <a:gd name="T19" fmla="*/ 14 h 317"/>
                <a:gd name="T20" fmla="*/ 13 w 14"/>
                <a:gd name="T21" fmla="*/ 317 h 317"/>
                <a:gd name="T22" fmla="*/ 0 w 14"/>
                <a:gd name="T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317">
                  <a:moveTo>
                    <a:pt x="0" y="317"/>
                  </a:moveTo>
                  <a:cubicBezTo>
                    <a:pt x="0" y="215"/>
                    <a:pt x="0" y="112"/>
                    <a:pt x="0" y="10"/>
                  </a:cubicBezTo>
                  <a:cubicBezTo>
                    <a:pt x="0" y="7"/>
                    <a:pt x="0" y="4"/>
                    <a:pt x="0" y="0"/>
                  </a:cubicBezTo>
                  <a:cubicBezTo>
                    <a:pt x="4" y="2"/>
                    <a:pt x="7" y="4"/>
                    <a:pt x="11" y="2"/>
                  </a:cubicBezTo>
                  <a:cubicBezTo>
                    <a:pt x="12" y="1"/>
                    <a:pt x="13" y="1"/>
                    <a:pt x="13" y="3"/>
                  </a:cubicBezTo>
                  <a:cubicBezTo>
                    <a:pt x="13" y="4"/>
                    <a:pt x="14" y="5"/>
                    <a:pt x="12" y="5"/>
                  </a:cubicBezTo>
                  <a:cubicBezTo>
                    <a:pt x="11" y="5"/>
                    <a:pt x="10" y="5"/>
                    <a:pt x="10" y="6"/>
                  </a:cubicBezTo>
                  <a:cubicBezTo>
                    <a:pt x="9" y="7"/>
                    <a:pt x="11" y="7"/>
                    <a:pt x="12" y="7"/>
                  </a:cubicBezTo>
                  <a:cubicBezTo>
                    <a:pt x="13" y="7"/>
                    <a:pt x="13" y="9"/>
                    <a:pt x="13" y="10"/>
                  </a:cubicBezTo>
                  <a:cubicBezTo>
                    <a:pt x="13" y="11"/>
                    <a:pt x="13" y="13"/>
                    <a:pt x="13" y="14"/>
                  </a:cubicBezTo>
                  <a:cubicBezTo>
                    <a:pt x="13" y="115"/>
                    <a:pt x="13" y="216"/>
                    <a:pt x="13" y="317"/>
                  </a:cubicBezTo>
                  <a:cubicBezTo>
                    <a:pt x="9" y="317"/>
                    <a:pt x="5" y="317"/>
                    <a:pt x="0" y="317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8" name="Freeform 147">
              <a:extLst>
                <a:ext uri="{FF2B5EF4-FFF2-40B4-BE49-F238E27FC236}">
                  <a16:creationId xmlns:a16="http://schemas.microsoft.com/office/drawing/2014/main" id="{90FE327F-3F14-EBF0-3E8D-E2BB55A24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375" y="1228725"/>
              <a:ext cx="400050" cy="301625"/>
            </a:xfrm>
            <a:custGeom>
              <a:avLst/>
              <a:gdLst>
                <a:gd name="T0" fmla="*/ 0 w 69"/>
                <a:gd name="T1" fmla="*/ 44 h 52"/>
                <a:gd name="T2" fmla="*/ 6 w 69"/>
                <a:gd name="T3" fmla="*/ 32 h 52"/>
                <a:gd name="T4" fmla="*/ 16 w 69"/>
                <a:gd name="T5" fmla="*/ 5 h 52"/>
                <a:gd name="T6" fmla="*/ 18 w 69"/>
                <a:gd name="T7" fmla="*/ 2 h 52"/>
                <a:gd name="T8" fmla="*/ 23 w 69"/>
                <a:gd name="T9" fmla="*/ 1 h 52"/>
                <a:gd name="T10" fmla="*/ 49 w 69"/>
                <a:gd name="T11" fmla="*/ 1 h 52"/>
                <a:gd name="T12" fmla="*/ 52 w 69"/>
                <a:gd name="T13" fmla="*/ 4 h 52"/>
                <a:gd name="T14" fmla="*/ 67 w 69"/>
                <a:gd name="T15" fmla="*/ 45 h 52"/>
                <a:gd name="T16" fmla="*/ 68 w 69"/>
                <a:gd name="T17" fmla="*/ 52 h 52"/>
                <a:gd name="T18" fmla="*/ 0 w 69"/>
                <a:gd name="T19" fmla="*/ 52 h 52"/>
                <a:gd name="T20" fmla="*/ 0 w 69"/>
                <a:gd name="T2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52">
                  <a:moveTo>
                    <a:pt x="0" y="44"/>
                  </a:moveTo>
                  <a:cubicBezTo>
                    <a:pt x="4" y="41"/>
                    <a:pt x="5" y="36"/>
                    <a:pt x="6" y="32"/>
                  </a:cubicBezTo>
                  <a:cubicBezTo>
                    <a:pt x="10" y="23"/>
                    <a:pt x="13" y="14"/>
                    <a:pt x="16" y="5"/>
                  </a:cubicBezTo>
                  <a:cubicBezTo>
                    <a:pt x="16" y="4"/>
                    <a:pt x="16" y="2"/>
                    <a:pt x="18" y="2"/>
                  </a:cubicBezTo>
                  <a:cubicBezTo>
                    <a:pt x="19" y="0"/>
                    <a:pt x="21" y="1"/>
                    <a:pt x="23" y="1"/>
                  </a:cubicBezTo>
                  <a:cubicBezTo>
                    <a:pt x="32" y="1"/>
                    <a:pt x="40" y="1"/>
                    <a:pt x="49" y="1"/>
                  </a:cubicBezTo>
                  <a:cubicBezTo>
                    <a:pt x="51" y="1"/>
                    <a:pt x="52" y="2"/>
                    <a:pt x="52" y="4"/>
                  </a:cubicBezTo>
                  <a:cubicBezTo>
                    <a:pt x="57" y="17"/>
                    <a:pt x="62" y="31"/>
                    <a:pt x="67" y="45"/>
                  </a:cubicBezTo>
                  <a:cubicBezTo>
                    <a:pt x="68" y="47"/>
                    <a:pt x="69" y="50"/>
                    <a:pt x="68" y="52"/>
                  </a:cubicBezTo>
                  <a:cubicBezTo>
                    <a:pt x="45" y="52"/>
                    <a:pt x="22" y="52"/>
                    <a:pt x="0" y="52"/>
                  </a:cubicBezTo>
                  <a:cubicBezTo>
                    <a:pt x="0" y="49"/>
                    <a:pt x="0" y="47"/>
                    <a:pt x="0" y="44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9" name="Freeform 148">
              <a:extLst>
                <a:ext uri="{FF2B5EF4-FFF2-40B4-BE49-F238E27FC236}">
                  <a16:creationId xmlns:a16="http://schemas.microsoft.com/office/drawing/2014/main" id="{C0988679-CC98-1E60-475D-7D9A339F1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0575" y="1233488"/>
              <a:ext cx="393700" cy="296863"/>
            </a:xfrm>
            <a:custGeom>
              <a:avLst/>
              <a:gdLst>
                <a:gd name="T0" fmla="*/ 68 w 68"/>
                <a:gd name="T1" fmla="*/ 51 h 51"/>
                <a:gd name="T2" fmla="*/ 0 w 68"/>
                <a:gd name="T3" fmla="*/ 51 h 51"/>
                <a:gd name="T4" fmla="*/ 16 w 68"/>
                <a:gd name="T5" fmla="*/ 4 h 51"/>
                <a:gd name="T6" fmla="*/ 17 w 68"/>
                <a:gd name="T7" fmla="*/ 1 h 51"/>
                <a:gd name="T8" fmla="*/ 22 w 68"/>
                <a:gd name="T9" fmla="*/ 0 h 51"/>
                <a:gd name="T10" fmla="*/ 49 w 68"/>
                <a:gd name="T11" fmla="*/ 0 h 51"/>
                <a:gd name="T12" fmla="*/ 52 w 68"/>
                <a:gd name="T13" fmla="*/ 3 h 51"/>
                <a:gd name="T14" fmla="*/ 65 w 68"/>
                <a:gd name="T15" fmla="*/ 41 h 51"/>
                <a:gd name="T16" fmla="*/ 68 w 68"/>
                <a:gd name="T17" fmla="*/ 50 h 51"/>
                <a:gd name="T18" fmla="*/ 68 w 68"/>
                <a:gd name="T1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51">
                  <a:moveTo>
                    <a:pt x="68" y="51"/>
                  </a:moveTo>
                  <a:cubicBezTo>
                    <a:pt x="45" y="51"/>
                    <a:pt x="22" y="51"/>
                    <a:pt x="0" y="51"/>
                  </a:cubicBezTo>
                  <a:cubicBezTo>
                    <a:pt x="5" y="35"/>
                    <a:pt x="10" y="20"/>
                    <a:pt x="16" y="4"/>
                  </a:cubicBezTo>
                  <a:cubicBezTo>
                    <a:pt x="16" y="3"/>
                    <a:pt x="16" y="2"/>
                    <a:pt x="17" y="1"/>
                  </a:cubicBezTo>
                  <a:cubicBezTo>
                    <a:pt x="19" y="0"/>
                    <a:pt x="20" y="0"/>
                    <a:pt x="22" y="0"/>
                  </a:cubicBezTo>
                  <a:cubicBezTo>
                    <a:pt x="31" y="0"/>
                    <a:pt x="40" y="0"/>
                    <a:pt x="49" y="0"/>
                  </a:cubicBezTo>
                  <a:cubicBezTo>
                    <a:pt x="51" y="0"/>
                    <a:pt x="51" y="1"/>
                    <a:pt x="52" y="3"/>
                  </a:cubicBezTo>
                  <a:cubicBezTo>
                    <a:pt x="56" y="15"/>
                    <a:pt x="61" y="28"/>
                    <a:pt x="65" y="41"/>
                  </a:cubicBezTo>
                  <a:cubicBezTo>
                    <a:pt x="66" y="44"/>
                    <a:pt x="67" y="47"/>
                    <a:pt x="68" y="50"/>
                  </a:cubicBezTo>
                  <a:cubicBezTo>
                    <a:pt x="68" y="50"/>
                    <a:pt x="68" y="51"/>
                    <a:pt x="68" y="51"/>
                  </a:cubicBezTo>
                  <a:close/>
                </a:path>
              </a:pathLst>
            </a:custGeom>
            <a:solidFill>
              <a:srgbClr val="FDE1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0" name="Freeform 149">
              <a:extLst>
                <a:ext uri="{FF2B5EF4-FFF2-40B4-BE49-F238E27FC236}">
                  <a16:creationId xmlns:a16="http://schemas.microsoft.com/office/drawing/2014/main" id="{93545780-3A55-3A8C-2BCD-74033D03B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800" y="3319463"/>
              <a:ext cx="39688" cy="1817688"/>
            </a:xfrm>
            <a:custGeom>
              <a:avLst/>
              <a:gdLst>
                <a:gd name="T0" fmla="*/ 2 w 7"/>
                <a:gd name="T1" fmla="*/ 313 h 313"/>
                <a:gd name="T2" fmla="*/ 2 w 7"/>
                <a:gd name="T3" fmla="*/ 21 h 313"/>
                <a:gd name="T4" fmla="*/ 1 w 7"/>
                <a:gd name="T5" fmla="*/ 14 h 313"/>
                <a:gd name="T6" fmla="*/ 2 w 7"/>
                <a:gd name="T7" fmla="*/ 10 h 313"/>
                <a:gd name="T8" fmla="*/ 3 w 7"/>
                <a:gd name="T9" fmla="*/ 5 h 313"/>
                <a:gd name="T10" fmla="*/ 7 w 7"/>
                <a:gd name="T11" fmla="*/ 0 h 313"/>
                <a:gd name="T12" fmla="*/ 7 w 7"/>
                <a:gd name="T13" fmla="*/ 9 h 313"/>
                <a:gd name="T14" fmla="*/ 7 w 7"/>
                <a:gd name="T15" fmla="*/ 308 h 313"/>
                <a:gd name="T16" fmla="*/ 7 w 7"/>
                <a:gd name="T17" fmla="*/ 313 h 313"/>
                <a:gd name="T18" fmla="*/ 2 w 7"/>
                <a:gd name="T19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313">
                  <a:moveTo>
                    <a:pt x="2" y="313"/>
                  </a:moveTo>
                  <a:cubicBezTo>
                    <a:pt x="2" y="216"/>
                    <a:pt x="2" y="118"/>
                    <a:pt x="2" y="21"/>
                  </a:cubicBezTo>
                  <a:cubicBezTo>
                    <a:pt x="2" y="19"/>
                    <a:pt x="2" y="16"/>
                    <a:pt x="1" y="14"/>
                  </a:cubicBezTo>
                  <a:cubicBezTo>
                    <a:pt x="1" y="13"/>
                    <a:pt x="0" y="11"/>
                    <a:pt x="2" y="10"/>
                  </a:cubicBezTo>
                  <a:cubicBezTo>
                    <a:pt x="3" y="9"/>
                    <a:pt x="4" y="7"/>
                    <a:pt x="3" y="5"/>
                  </a:cubicBezTo>
                  <a:cubicBezTo>
                    <a:pt x="3" y="2"/>
                    <a:pt x="4" y="1"/>
                    <a:pt x="7" y="0"/>
                  </a:cubicBezTo>
                  <a:cubicBezTo>
                    <a:pt x="6" y="3"/>
                    <a:pt x="7" y="6"/>
                    <a:pt x="7" y="9"/>
                  </a:cubicBezTo>
                  <a:cubicBezTo>
                    <a:pt x="7" y="108"/>
                    <a:pt x="7" y="208"/>
                    <a:pt x="7" y="308"/>
                  </a:cubicBezTo>
                  <a:cubicBezTo>
                    <a:pt x="7" y="309"/>
                    <a:pt x="7" y="311"/>
                    <a:pt x="7" y="313"/>
                  </a:cubicBezTo>
                  <a:cubicBezTo>
                    <a:pt x="5" y="313"/>
                    <a:pt x="3" y="313"/>
                    <a:pt x="2" y="313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150">
              <a:extLst>
                <a:ext uri="{FF2B5EF4-FFF2-40B4-BE49-F238E27FC236}">
                  <a16:creationId xmlns:a16="http://schemas.microsoft.com/office/drawing/2014/main" id="{FB3805C8-CE57-B894-1BD4-35EF58D7F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563" y="3498850"/>
              <a:ext cx="28575" cy="1638300"/>
            </a:xfrm>
            <a:custGeom>
              <a:avLst/>
              <a:gdLst>
                <a:gd name="T0" fmla="*/ 0 w 5"/>
                <a:gd name="T1" fmla="*/ 282 h 282"/>
                <a:gd name="T2" fmla="*/ 0 w 5"/>
                <a:gd name="T3" fmla="*/ 3 h 282"/>
                <a:gd name="T4" fmla="*/ 0 w 5"/>
                <a:gd name="T5" fmla="*/ 0 h 282"/>
                <a:gd name="T6" fmla="*/ 5 w 5"/>
                <a:gd name="T7" fmla="*/ 13 h 282"/>
                <a:gd name="T8" fmla="*/ 5 w 5"/>
                <a:gd name="T9" fmla="*/ 17 h 282"/>
                <a:gd name="T10" fmla="*/ 5 w 5"/>
                <a:gd name="T11" fmla="*/ 282 h 282"/>
                <a:gd name="T12" fmla="*/ 0 w 5"/>
                <a:gd name="T13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282">
                  <a:moveTo>
                    <a:pt x="0" y="282"/>
                  </a:moveTo>
                  <a:cubicBezTo>
                    <a:pt x="0" y="189"/>
                    <a:pt x="0" y="96"/>
                    <a:pt x="0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5" y="3"/>
                    <a:pt x="3" y="9"/>
                    <a:pt x="5" y="13"/>
                  </a:cubicBezTo>
                  <a:cubicBezTo>
                    <a:pt x="5" y="14"/>
                    <a:pt x="5" y="16"/>
                    <a:pt x="5" y="17"/>
                  </a:cubicBezTo>
                  <a:cubicBezTo>
                    <a:pt x="5" y="105"/>
                    <a:pt x="5" y="194"/>
                    <a:pt x="5" y="282"/>
                  </a:cubicBezTo>
                  <a:cubicBezTo>
                    <a:pt x="3" y="282"/>
                    <a:pt x="1" y="282"/>
                    <a:pt x="0" y="282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2" name="Freeform 151">
              <a:extLst>
                <a:ext uri="{FF2B5EF4-FFF2-40B4-BE49-F238E27FC236}">
                  <a16:creationId xmlns:a16="http://schemas.microsoft.com/office/drawing/2014/main" id="{36BF879E-F3ED-FFEA-6AE3-FA842AC82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1639888"/>
              <a:ext cx="406400" cy="307975"/>
            </a:xfrm>
            <a:custGeom>
              <a:avLst/>
              <a:gdLst>
                <a:gd name="T0" fmla="*/ 13 w 70"/>
                <a:gd name="T1" fmla="*/ 53 h 53"/>
                <a:gd name="T2" fmla="*/ 0 w 70"/>
                <a:gd name="T3" fmla="*/ 53 h 53"/>
                <a:gd name="T4" fmla="*/ 0 w 70"/>
                <a:gd name="T5" fmla="*/ 52 h 53"/>
                <a:gd name="T6" fmla="*/ 3 w 70"/>
                <a:gd name="T7" fmla="*/ 44 h 53"/>
                <a:gd name="T8" fmla="*/ 8 w 70"/>
                <a:gd name="T9" fmla="*/ 30 h 53"/>
                <a:gd name="T10" fmla="*/ 18 w 70"/>
                <a:gd name="T11" fmla="*/ 2 h 53"/>
                <a:gd name="T12" fmla="*/ 22 w 70"/>
                <a:gd name="T13" fmla="*/ 0 h 53"/>
                <a:gd name="T14" fmla="*/ 49 w 70"/>
                <a:gd name="T15" fmla="*/ 1 h 53"/>
                <a:gd name="T16" fmla="*/ 53 w 70"/>
                <a:gd name="T17" fmla="*/ 4 h 53"/>
                <a:gd name="T18" fmla="*/ 67 w 70"/>
                <a:gd name="T19" fmla="*/ 46 h 53"/>
                <a:gd name="T20" fmla="*/ 68 w 70"/>
                <a:gd name="T21" fmla="*/ 53 h 53"/>
                <a:gd name="T22" fmla="*/ 40 w 70"/>
                <a:gd name="T23" fmla="*/ 53 h 53"/>
                <a:gd name="T24" fmla="*/ 13 w 70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53">
                  <a:moveTo>
                    <a:pt x="13" y="53"/>
                  </a:moveTo>
                  <a:cubicBezTo>
                    <a:pt x="9" y="53"/>
                    <a:pt x="4" y="53"/>
                    <a:pt x="0" y="5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" y="49"/>
                    <a:pt x="0" y="46"/>
                    <a:pt x="3" y="44"/>
                  </a:cubicBezTo>
                  <a:cubicBezTo>
                    <a:pt x="4" y="39"/>
                    <a:pt x="6" y="35"/>
                    <a:pt x="8" y="30"/>
                  </a:cubicBezTo>
                  <a:cubicBezTo>
                    <a:pt x="11" y="20"/>
                    <a:pt x="15" y="11"/>
                    <a:pt x="18" y="2"/>
                  </a:cubicBezTo>
                  <a:cubicBezTo>
                    <a:pt x="19" y="1"/>
                    <a:pt x="20" y="0"/>
                    <a:pt x="22" y="0"/>
                  </a:cubicBezTo>
                  <a:cubicBezTo>
                    <a:pt x="31" y="0"/>
                    <a:pt x="40" y="0"/>
                    <a:pt x="49" y="1"/>
                  </a:cubicBezTo>
                  <a:cubicBezTo>
                    <a:pt x="51" y="1"/>
                    <a:pt x="52" y="2"/>
                    <a:pt x="53" y="4"/>
                  </a:cubicBezTo>
                  <a:cubicBezTo>
                    <a:pt x="57" y="18"/>
                    <a:pt x="63" y="32"/>
                    <a:pt x="67" y="46"/>
                  </a:cubicBezTo>
                  <a:cubicBezTo>
                    <a:pt x="68" y="48"/>
                    <a:pt x="70" y="50"/>
                    <a:pt x="68" y="53"/>
                  </a:cubicBezTo>
                  <a:cubicBezTo>
                    <a:pt x="59" y="53"/>
                    <a:pt x="49" y="53"/>
                    <a:pt x="40" y="53"/>
                  </a:cubicBezTo>
                  <a:cubicBezTo>
                    <a:pt x="31" y="53"/>
                    <a:pt x="22" y="53"/>
                    <a:pt x="13" y="53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152">
              <a:extLst>
                <a:ext uri="{FF2B5EF4-FFF2-40B4-BE49-F238E27FC236}">
                  <a16:creationId xmlns:a16="http://schemas.microsoft.com/office/drawing/2014/main" id="{16DAD158-B02E-4924-0157-D826A3069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363" y="1536700"/>
              <a:ext cx="388938" cy="301625"/>
            </a:xfrm>
            <a:custGeom>
              <a:avLst/>
              <a:gdLst>
                <a:gd name="T0" fmla="*/ 67 w 67"/>
                <a:gd name="T1" fmla="*/ 50 h 52"/>
                <a:gd name="T2" fmla="*/ 64 w 67"/>
                <a:gd name="T3" fmla="*/ 52 h 52"/>
                <a:gd name="T4" fmla="*/ 4 w 67"/>
                <a:gd name="T5" fmla="*/ 52 h 52"/>
                <a:gd name="T6" fmla="*/ 1 w 67"/>
                <a:gd name="T7" fmla="*/ 48 h 52"/>
                <a:gd name="T8" fmla="*/ 7 w 67"/>
                <a:gd name="T9" fmla="*/ 32 h 52"/>
                <a:gd name="T10" fmla="*/ 18 w 67"/>
                <a:gd name="T11" fmla="*/ 2 h 52"/>
                <a:gd name="T12" fmla="*/ 22 w 67"/>
                <a:gd name="T13" fmla="*/ 0 h 52"/>
                <a:gd name="T14" fmla="*/ 46 w 67"/>
                <a:gd name="T15" fmla="*/ 0 h 52"/>
                <a:gd name="T16" fmla="*/ 50 w 67"/>
                <a:gd name="T17" fmla="*/ 2 h 52"/>
                <a:gd name="T18" fmla="*/ 67 w 67"/>
                <a:gd name="T19" fmla="*/ 5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52">
                  <a:moveTo>
                    <a:pt x="67" y="50"/>
                  </a:moveTo>
                  <a:cubicBezTo>
                    <a:pt x="67" y="52"/>
                    <a:pt x="65" y="52"/>
                    <a:pt x="64" y="52"/>
                  </a:cubicBezTo>
                  <a:cubicBezTo>
                    <a:pt x="44" y="52"/>
                    <a:pt x="24" y="52"/>
                    <a:pt x="4" y="52"/>
                  </a:cubicBezTo>
                  <a:cubicBezTo>
                    <a:pt x="1" y="52"/>
                    <a:pt x="0" y="51"/>
                    <a:pt x="1" y="48"/>
                  </a:cubicBezTo>
                  <a:cubicBezTo>
                    <a:pt x="3" y="43"/>
                    <a:pt x="5" y="38"/>
                    <a:pt x="7" y="32"/>
                  </a:cubicBezTo>
                  <a:cubicBezTo>
                    <a:pt x="10" y="22"/>
                    <a:pt x="14" y="12"/>
                    <a:pt x="18" y="2"/>
                  </a:cubicBezTo>
                  <a:cubicBezTo>
                    <a:pt x="19" y="1"/>
                    <a:pt x="21" y="0"/>
                    <a:pt x="22" y="0"/>
                  </a:cubicBezTo>
                  <a:cubicBezTo>
                    <a:pt x="30" y="0"/>
                    <a:pt x="38" y="0"/>
                    <a:pt x="46" y="0"/>
                  </a:cubicBezTo>
                  <a:cubicBezTo>
                    <a:pt x="47" y="0"/>
                    <a:pt x="49" y="1"/>
                    <a:pt x="50" y="2"/>
                  </a:cubicBezTo>
                  <a:cubicBezTo>
                    <a:pt x="56" y="18"/>
                    <a:pt x="62" y="34"/>
                    <a:pt x="67" y="50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153">
              <a:extLst>
                <a:ext uri="{FF2B5EF4-FFF2-40B4-BE49-F238E27FC236}">
                  <a16:creationId xmlns:a16="http://schemas.microsoft.com/office/drawing/2014/main" id="{6A67D8BD-0C97-BAA5-E413-68D274BA3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1363" y="1495425"/>
              <a:ext cx="190500" cy="266700"/>
            </a:xfrm>
            <a:custGeom>
              <a:avLst/>
              <a:gdLst>
                <a:gd name="T0" fmla="*/ 20 w 33"/>
                <a:gd name="T1" fmla="*/ 5 h 46"/>
                <a:gd name="T2" fmla="*/ 27 w 33"/>
                <a:gd name="T3" fmla="*/ 26 h 46"/>
                <a:gd name="T4" fmla="*/ 33 w 33"/>
                <a:gd name="T5" fmla="*/ 43 h 46"/>
                <a:gd name="T6" fmla="*/ 29 w 33"/>
                <a:gd name="T7" fmla="*/ 46 h 46"/>
                <a:gd name="T8" fmla="*/ 5 w 33"/>
                <a:gd name="T9" fmla="*/ 46 h 46"/>
                <a:gd name="T10" fmla="*/ 2 w 33"/>
                <a:gd name="T11" fmla="*/ 40 h 46"/>
                <a:gd name="T12" fmla="*/ 7 w 33"/>
                <a:gd name="T13" fmla="*/ 27 h 46"/>
                <a:gd name="T14" fmla="*/ 10 w 33"/>
                <a:gd name="T15" fmla="*/ 16 h 46"/>
                <a:gd name="T16" fmla="*/ 17 w 33"/>
                <a:gd name="T17" fmla="*/ 0 h 46"/>
                <a:gd name="T18" fmla="*/ 20 w 33"/>
                <a:gd name="T19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" h="46">
                  <a:moveTo>
                    <a:pt x="20" y="5"/>
                  </a:moveTo>
                  <a:cubicBezTo>
                    <a:pt x="22" y="12"/>
                    <a:pt x="24" y="19"/>
                    <a:pt x="27" y="26"/>
                  </a:cubicBezTo>
                  <a:cubicBezTo>
                    <a:pt x="30" y="31"/>
                    <a:pt x="33" y="37"/>
                    <a:pt x="33" y="43"/>
                  </a:cubicBezTo>
                  <a:cubicBezTo>
                    <a:pt x="33" y="45"/>
                    <a:pt x="31" y="46"/>
                    <a:pt x="29" y="46"/>
                  </a:cubicBezTo>
                  <a:cubicBezTo>
                    <a:pt x="21" y="46"/>
                    <a:pt x="13" y="46"/>
                    <a:pt x="5" y="46"/>
                  </a:cubicBezTo>
                  <a:cubicBezTo>
                    <a:pt x="2" y="46"/>
                    <a:pt x="0" y="44"/>
                    <a:pt x="2" y="40"/>
                  </a:cubicBezTo>
                  <a:cubicBezTo>
                    <a:pt x="3" y="36"/>
                    <a:pt x="4" y="32"/>
                    <a:pt x="7" y="27"/>
                  </a:cubicBezTo>
                  <a:cubicBezTo>
                    <a:pt x="7" y="23"/>
                    <a:pt x="9" y="20"/>
                    <a:pt x="10" y="16"/>
                  </a:cubicBezTo>
                  <a:cubicBezTo>
                    <a:pt x="13" y="11"/>
                    <a:pt x="14" y="5"/>
                    <a:pt x="17" y="0"/>
                  </a:cubicBezTo>
                  <a:cubicBezTo>
                    <a:pt x="19" y="1"/>
                    <a:pt x="18" y="3"/>
                    <a:pt x="20" y="5"/>
                  </a:cubicBezTo>
                  <a:close/>
                </a:path>
              </a:pathLst>
            </a:custGeom>
            <a:solidFill>
              <a:srgbClr val="F9B0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154">
              <a:extLst>
                <a:ext uri="{FF2B5EF4-FFF2-40B4-BE49-F238E27FC236}">
                  <a16:creationId xmlns:a16="http://schemas.microsoft.com/office/drawing/2014/main" id="{1D237EF6-DF7C-87D8-E1B8-511A1E79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2425" y="1384300"/>
              <a:ext cx="185738" cy="268288"/>
            </a:xfrm>
            <a:custGeom>
              <a:avLst/>
              <a:gdLst>
                <a:gd name="T0" fmla="*/ 24 w 32"/>
                <a:gd name="T1" fmla="*/ 20 h 46"/>
                <a:gd name="T2" fmla="*/ 32 w 32"/>
                <a:gd name="T3" fmla="*/ 46 h 46"/>
                <a:gd name="T4" fmla="*/ 0 w 32"/>
                <a:gd name="T5" fmla="*/ 46 h 46"/>
                <a:gd name="T6" fmla="*/ 16 w 32"/>
                <a:gd name="T7" fmla="*/ 0 h 46"/>
                <a:gd name="T8" fmla="*/ 24 w 32"/>
                <a:gd name="T9" fmla="*/ 2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6">
                  <a:moveTo>
                    <a:pt x="24" y="20"/>
                  </a:moveTo>
                  <a:cubicBezTo>
                    <a:pt x="26" y="29"/>
                    <a:pt x="29" y="37"/>
                    <a:pt x="32" y="46"/>
                  </a:cubicBezTo>
                  <a:cubicBezTo>
                    <a:pt x="21" y="46"/>
                    <a:pt x="11" y="46"/>
                    <a:pt x="0" y="46"/>
                  </a:cubicBezTo>
                  <a:cubicBezTo>
                    <a:pt x="5" y="31"/>
                    <a:pt x="10" y="16"/>
                    <a:pt x="16" y="0"/>
                  </a:cubicBezTo>
                  <a:cubicBezTo>
                    <a:pt x="19" y="7"/>
                    <a:pt x="21" y="14"/>
                    <a:pt x="24" y="20"/>
                  </a:cubicBezTo>
                  <a:close/>
                </a:path>
              </a:pathLst>
            </a:custGeom>
            <a:solidFill>
              <a:srgbClr val="BF21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155">
              <a:extLst>
                <a:ext uri="{FF2B5EF4-FFF2-40B4-BE49-F238E27FC236}">
                  <a16:creationId xmlns:a16="http://schemas.microsoft.com/office/drawing/2014/main" id="{21442C0F-36DC-2006-10DE-6C5B26EC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138" y="1281113"/>
              <a:ext cx="185738" cy="266700"/>
            </a:xfrm>
            <a:custGeom>
              <a:avLst/>
              <a:gdLst>
                <a:gd name="T0" fmla="*/ 32 w 32"/>
                <a:gd name="T1" fmla="*/ 46 h 46"/>
                <a:gd name="T2" fmla="*/ 0 w 32"/>
                <a:gd name="T3" fmla="*/ 46 h 46"/>
                <a:gd name="T4" fmla="*/ 9 w 32"/>
                <a:gd name="T5" fmla="*/ 18 h 46"/>
                <a:gd name="T6" fmla="*/ 10 w 32"/>
                <a:gd name="T7" fmla="*/ 15 h 46"/>
                <a:gd name="T8" fmla="*/ 11 w 32"/>
                <a:gd name="T9" fmla="*/ 10 h 46"/>
                <a:gd name="T10" fmla="*/ 13 w 32"/>
                <a:gd name="T11" fmla="*/ 4 h 46"/>
                <a:gd name="T12" fmla="*/ 16 w 32"/>
                <a:gd name="T13" fmla="*/ 0 h 46"/>
                <a:gd name="T14" fmla="*/ 19 w 32"/>
                <a:gd name="T15" fmla="*/ 4 h 46"/>
                <a:gd name="T16" fmla="*/ 26 w 32"/>
                <a:gd name="T17" fmla="*/ 25 h 46"/>
                <a:gd name="T18" fmla="*/ 30 w 32"/>
                <a:gd name="T19" fmla="*/ 37 h 46"/>
                <a:gd name="T20" fmla="*/ 32 w 32"/>
                <a:gd name="T2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" h="46">
                  <a:moveTo>
                    <a:pt x="32" y="46"/>
                  </a:moveTo>
                  <a:cubicBezTo>
                    <a:pt x="21" y="46"/>
                    <a:pt x="11" y="46"/>
                    <a:pt x="0" y="46"/>
                  </a:cubicBezTo>
                  <a:cubicBezTo>
                    <a:pt x="3" y="37"/>
                    <a:pt x="6" y="27"/>
                    <a:pt x="9" y="18"/>
                  </a:cubicBezTo>
                  <a:cubicBezTo>
                    <a:pt x="10" y="17"/>
                    <a:pt x="10" y="16"/>
                    <a:pt x="10" y="15"/>
                  </a:cubicBezTo>
                  <a:cubicBezTo>
                    <a:pt x="10" y="13"/>
                    <a:pt x="11" y="12"/>
                    <a:pt x="11" y="10"/>
                  </a:cubicBezTo>
                  <a:cubicBezTo>
                    <a:pt x="12" y="8"/>
                    <a:pt x="12" y="6"/>
                    <a:pt x="13" y="4"/>
                  </a:cubicBezTo>
                  <a:cubicBezTo>
                    <a:pt x="14" y="2"/>
                    <a:pt x="14" y="0"/>
                    <a:pt x="16" y="0"/>
                  </a:cubicBezTo>
                  <a:cubicBezTo>
                    <a:pt x="18" y="0"/>
                    <a:pt x="18" y="2"/>
                    <a:pt x="19" y="4"/>
                  </a:cubicBezTo>
                  <a:cubicBezTo>
                    <a:pt x="21" y="11"/>
                    <a:pt x="24" y="18"/>
                    <a:pt x="26" y="25"/>
                  </a:cubicBezTo>
                  <a:cubicBezTo>
                    <a:pt x="27" y="29"/>
                    <a:pt x="30" y="33"/>
                    <a:pt x="30" y="37"/>
                  </a:cubicBezTo>
                  <a:cubicBezTo>
                    <a:pt x="30" y="40"/>
                    <a:pt x="31" y="43"/>
                    <a:pt x="32" y="46"/>
                  </a:cubicBezTo>
                  <a:close/>
                </a:path>
              </a:pathLst>
            </a:custGeom>
            <a:solidFill>
              <a:srgbClr val="2175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156">
              <a:extLst>
                <a:ext uri="{FF2B5EF4-FFF2-40B4-BE49-F238E27FC236}">
                  <a16:creationId xmlns:a16="http://schemas.microsoft.com/office/drawing/2014/main" id="{B7703283-B3D7-9577-97AE-0441440E9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6250" y="1431925"/>
              <a:ext cx="393700" cy="307975"/>
            </a:xfrm>
            <a:custGeom>
              <a:avLst/>
              <a:gdLst>
                <a:gd name="T0" fmla="*/ 13 w 68"/>
                <a:gd name="T1" fmla="*/ 53 h 53"/>
                <a:gd name="T2" fmla="*/ 0 w 68"/>
                <a:gd name="T3" fmla="*/ 53 h 53"/>
                <a:gd name="T4" fmla="*/ 7 w 68"/>
                <a:gd name="T5" fmla="*/ 33 h 53"/>
                <a:gd name="T6" fmla="*/ 18 w 68"/>
                <a:gd name="T7" fmla="*/ 2 h 53"/>
                <a:gd name="T8" fmla="*/ 23 w 68"/>
                <a:gd name="T9" fmla="*/ 1 h 53"/>
                <a:gd name="T10" fmla="*/ 46 w 68"/>
                <a:gd name="T11" fmla="*/ 1 h 53"/>
                <a:gd name="T12" fmla="*/ 50 w 68"/>
                <a:gd name="T13" fmla="*/ 2 h 53"/>
                <a:gd name="T14" fmla="*/ 61 w 68"/>
                <a:gd name="T15" fmla="*/ 33 h 53"/>
                <a:gd name="T16" fmla="*/ 66 w 68"/>
                <a:gd name="T17" fmla="*/ 47 h 53"/>
                <a:gd name="T18" fmla="*/ 68 w 68"/>
                <a:gd name="T19" fmla="*/ 49 h 53"/>
                <a:gd name="T20" fmla="*/ 68 w 68"/>
                <a:gd name="T21" fmla="*/ 53 h 53"/>
                <a:gd name="T22" fmla="*/ 40 w 68"/>
                <a:gd name="T23" fmla="*/ 53 h 53"/>
                <a:gd name="T24" fmla="*/ 13 w 68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3">
                  <a:moveTo>
                    <a:pt x="13" y="53"/>
                  </a:moveTo>
                  <a:cubicBezTo>
                    <a:pt x="9" y="53"/>
                    <a:pt x="4" y="53"/>
                    <a:pt x="0" y="53"/>
                  </a:cubicBezTo>
                  <a:cubicBezTo>
                    <a:pt x="2" y="46"/>
                    <a:pt x="4" y="40"/>
                    <a:pt x="7" y="33"/>
                  </a:cubicBezTo>
                  <a:cubicBezTo>
                    <a:pt x="10" y="23"/>
                    <a:pt x="14" y="12"/>
                    <a:pt x="18" y="2"/>
                  </a:cubicBezTo>
                  <a:cubicBezTo>
                    <a:pt x="19" y="1"/>
                    <a:pt x="21" y="1"/>
                    <a:pt x="23" y="1"/>
                  </a:cubicBezTo>
                  <a:cubicBezTo>
                    <a:pt x="30" y="1"/>
                    <a:pt x="38" y="0"/>
                    <a:pt x="46" y="1"/>
                  </a:cubicBezTo>
                  <a:cubicBezTo>
                    <a:pt x="47" y="1"/>
                    <a:pt x="49" y="1"/>
                    <a:pt x="50" y="2"/>
                  </a:cubicBezTo>
                  <a:cubicBezTo>
                    <a:pt x="54" y="12"/>
                    <a:pt x="57" y="23"/>
                    <a:pt x="61" y="33"/>
                  </a:cubicBezTo>
                  <a:cubicBezTo>
                    <a:pt x="63" y="38"/>
                    <a:pt x="65" y="43"/>
                    <a:pt x="66" y="47"/>
                  </a:cubicBezTo>
                  <a:cubicBezTo>
                    <a:pt x="67" y="48"/>
                    <a:pt x="67" y="49"/>
                    <a:pt x="68" y="49"/>
                  </a:cubicBezTo>
                  <a:cubicBezTo>
                    <a:pt x="68" y="50"/>
                    <a:pt x="68" y="52"/>
                    <a:pt x="68" y="53"/>
                  </a:cubicBezTo>
                  <a:cubicBezTo>
                    <a:pt x="59" y="53"/>
                    <a:pt x="49" y="53"/>
                    <a:pt x="40" y="53"/>
                  </a:cubicBezTo>
                  <a:cubicBezTo>
                    <a:pt x="31" y="53"/>
                    <a:pt x="22" y="53"/>
                    <a:pt x="13" y="53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157">
              <a:extLst>
                <a:ext uri="{FF2B5EF4-FFF2-40B4-BE49-F238E27FC236}">
                  <a16:creationId xmlns:a16="http://schemas.microsoft.com/office/drawing/2014/main" id="{FFEEE9D4-F5D1-ADF2-6940-655221C79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263" y="1744663"/>
              <a:ext cx="387350" cy="307975"/>
            </a:xfrm>
            <a:custGeom>
              <a:avLst/>
              <a:gdLst>
                <a:gd name="T0" fmla="*/ 1 w 67"/>
                <a:gd name="T1" fmla="*/ 53 h 53"/>
                <a:gd name="T2" fmla="*/ 0 w 67"/>
                <a:gd name="T3" fmla="*/ 52 h 53"/>
                <a:gd name="T4" fmla="*/ 0 w 67"/>
                <a:gd name="T5" fmla="*/ 49 h 53"/>
                <a:gd name="T6" fmla="*/ 2 w 67"/>
                <a:gd name="T7" fmla="*/ 45 h 53"/>
                <a:gd name="T8" fmla="*/ 18 w 67"/>
                <a:gd name="T9" fmla="*/ 1 h 53"/>
                <a:gd name="T10" fmla="*/ 22 w 67"/>
                <a:gd name="T11" fmla="*/ 0 h 53"/>
                <a:gd name="T12" fmla="*/ 46 w 67"/>
                <a:gd name="T13" fmla="*/ 0 h 53"/>
                <a:gd name="T14" fmla="*/ 50 w 67"/>
                <a:gd name="T15" fmla="*/ 1 h 53"/>
                <a:gd name="T16" fmla="*/ 67 w 67"/>
                <a:gd name="T17" fmla="*/ 48 h 53"/>
                <a:gd name="T18" fmla="*/ 67 w 67"/>
                <a:gd name="T19" fmla="*/ 52 h 53"/>
                <a:gd name="T20" fmla="*/ 38 w 67"/>
                <a:gd name="T21" fmla="*/ 52 h 53"/>
                <a:gd name="T22" fmla="*/ 5 w 67"/>
                <a:gd name="T23" fmla="*/ 52 h 53"/>
                <a:gd name="T24" fmla="*/ 1 w 67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" h="53">
                  <a:moveTo>
                    <a:pt x="1" y="53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51"/>
                    <a:pt x="0" y="50"/>
                    <a:pt x="0" y="49"/>
                  </a:cubicBezTo>
                  <a:cubicBezTo>
                    <a:pt x="2" y="48"/>
                    <a:pt x="2" y="46"/>
                    <a:pt x="2" y="45"/>
                  </a:cubicBezTo>
                  <a:cubicBezTo>
                    <a:pt x="7" y="30"/>
                    <a:pt x="13" y="16"/>
                    <a:pt x="18" y="1"/>
                  </a:cubicBezTo>
                  <a:cubicBezTo>
                    <a:pt x="19" y="0"/>
                    <a:pt x="20" y="0"/>
                    <a:pt x="22" y="0"/>
                  </a:cubicBezTo>
                  <a:cubicBezTo>
                    <a:pt x="30" y="0"/>
                    <a:pt x="38" y="0"/>
                    <a:pt x="46" y="0"/>
                  </a:cubicBezTo>
                  <a:cubicBezTo>
                    <a:pt x="47" y="0"/>
                    <a:pt x="49" y="0"/>
                    <a:pt x="50" y="1"/>
                  </a:cubicBezTo>
                  <a:cubicBezTo>
                    <a:pt x="56" y="17"/>
                    <a:pt x="61" y="33"/>
                    <a:pt x="67" y="48"/>
                  </a:cubicBezTo>
                  <a:cubicBezTo>
                    <a:pt x="67" y="49"/>
                    <a:pt x="67" y="51"/>
                    <a:pt x="67" y="52"/>
                  </a:cubicBezTo>
                  <a:cubicBezTo>
                    <a:pt x="57" y="53"/>
                    <a:pt x="47" y="52"/>
                    <a:pt x="38" y="52"/>
                  </a:cubicBezTo>
                  <a:cubicBezTo>
                    <a:pt x="27" y="52"/>
                    <a:pt x="16" y="52"/>
                    <a:pt x="5" y="52"/>
                  </a:cubicBezTo>
                  <a:cubicBezTo>
                    <a:pt x="3" y="52"/>
                    <a:pt x="2" y="52"/>
                    <a:pt x="1" y="53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158">
              <a:extLst>
                <a:ext uri="{FF2B5EF4-FFF2-40B4-BE49-F238E27FC236}">
                  <a16:creationId xmlns:a16="http://schemas.microsoft.com/office/drawing/2014/main" id="{7CA552EA-8997-27C4-F082-9F46BF3CD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1652588"/>
              <a:ext cx="395288" cy="290513"/>
            </a:xfrm>
            <a:custGeom>
              <a:avLst/>
              <a:gdLst>
                <a:gd name="T0" fmla="*/ 68 w 68"/>
                <a:gd name="T1" fmla="*/ 47 h 50"/>
                <a:gd name="T2" fmla="*/ 68 w 68"/>
                <a:gd name="T3" fmla="*/ 50 h 50"/>
                <a:gd name="T4" fmla="*/ 4 w 68"/>
                <a:gd name="T5" fmla="*/ 50 h 50"/>
                <a:gd name="T6" fmla="*/ 1 w 68"/>
                <a:gd name="T7" fmla="*/ 46 h 50"/>
                <a:gd name="T8" fmla="*/ 14 w 68"/>
                <a:gd name="T9" fmla="*/ 10 h 50"/>
                <a:gd name="T10" fmla="*/ 28 w 68"/>
                <a:gd name="T11" fmla="*/ 1 h 50"/>
                <a:gd name="T12" fmla="*/ 47 w 68"/>
                <a:gd name="T13" fmla="*/ 0 h 50"/>
                <a:gd name="T14" fmla="*/ 52 w 68"/>
                <a:gd name="T15" fmla="*/ 4 h 50"/>
                <a:gd name="T16" fmla="*/ 66 w 68"/>
                <a:gd name="T17" fmla="*/ 45 h 50"/>
                <a:gd name="T18" fmla="*/ 68 w 68"/>
                <a:gd name="T19" fmla="*/ 4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50">
                  <a:moveTo>
                    <a:pt x="68" y="47"/>
                  </a:moveTo>
                  <a:cubicBezTo>
                    <a:pt x="68" y="48"/>
                    <a:pt x="68" y="49"/>
                    <a:pt x="68" y="50"/>
                  </a:cubicBezTo>
                  <a:cubicBezTo>
                    <a:pt x="47" y="50"/>
                    <a:pt x="26" y="50"/>
                    <a:pt x="4" y="50"/>
                  </a:cubicBezTo>
                  <a:cubicBezTo>
                    <a:pt x="1" y="50"/>
                    <a:pt x="0" y="49"/>
                    <a:pt x="1" y="46"/>
                  </a:cubicBezTo>
                  <a:cubicBezTo>
                    <a:pt x="6" y="34"/>
                    <a:pt x="10" y="22"/>
                    <a:pt x="14" y="10"/>
                  </a:cubicBezTo>
                  <a:cubicBezTo>
                    <a:pt x="17" y="0"/>
                    <a:pt x="18" y="1"/>
                    <a:pt x="28" y="1"/>
                  </a:cubicBezTo>
                  <a:cubicBezTo>
                    <a:pt x="34" y="1"/>
                    <a:pt x="40" y="1"/>
                    <a:pt x="47" y="0"/>
                  </a:cubicBezTo>
                  <a:cubicBezTo>
                    <a:pt x="50" y="0"/>
                    <a:pt x="51" y="1"/>
                    <a:pt x="52" y="4"/>
                  </a:cubicBezTo>
                  <a:cubicBezTo>
                    <a:pt x="57" y="18"/>
                    <a:pt x="61" y="31"/>
                    <a:pt x="66" y="45"/>
                  </a:cubicBezTo>
                  <a:cubicBezTo>
                    <a:pt x="67" y="46"/>
                    <a:pt x="67" y="47"/>
                    <a:pt x="68" y="47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159">
              <a:extLst>
                <a:ext uri="{FF2B5EF4-FFF2-40B4-BE49-F238E27FC236}">
                  <a16:creationId xmlns:a16="http://schemas.microsoft.com/office/drawing/2014/main" id="{DCF40AF9-32C6-B703-A01E-EF7F3D6D9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450" y="1495425"/>
              <a:ext cx="185738" cy="255588"/>
            </a:xfrm>
            <a:custGeom>
              <a:avLst/>
              <a:gdLst>
                <a:gd name="T0" fmla="*/ 32 w 32"/>
                <a:gd name="T1" fmla="*/ 44 h 44"/>
                <a:gd name="T2" fmla="*/ 0 w 32"/>
                <a:gd name="T3" fmla="*/ 44 h 44"/>
                <a:gd name="T4" fmla="*/ 15 w 32"/>
                <a:gd name="T5" fmla="*/ 0 h 44"/>
                <a:gd name="T6" fmla="*/ 17 w 32"/>
                <a:gd name="T7" fmla="*/ 2 h 44"/>
                <a:gd name="T8" fmla="*/ 30 w 32"/>
                <a:gd name="T9" fmla="*/ 40 h 44"/>
                <a:gd name="T10" fmla="*/ 32 w 3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4">
                  <a:moveTo>
                    <a:pt x="32" y="44"/>
                  </a:moveTo>
                  <a:cubicBezTo>
                    <a:pt x="21" y="44"/>
                    <a:pt x="10" y="44"/>
                    <a:pt x="0" y="44"/>
                  </a:cubicBezTo>
                  <a:cubicBezTo>
                    <a:pt x="5" y="29"/>
                    <a:pt x="10" y="14"/>
                    <a:pt x="15" y="0"/>
                  </a:cubicBezTo>
                  <a:cubicBezTo>
                    <a:pt x="17" y="0"/>
                    <a:pt x="16" y="2"/>
                    <a:pt x="17" y="2"/>
                  </a:cubicBezTo>
                  <a:cubicBezTo>
                    <a:pt x="22" y="15"/>
                    <a:pt x="26" y="27"/>
                    <a:pt x="30" y="40"/>
                  </a:cubicBezTo>
                  <a:cubicBezTo>
                    <a:pt x="31" y="41"/>
                    <a:pt x="31" y="43"/>
                    <a:pt x="32" y="44"/>
                  </a:cubicBezTo>
                  <a:close/>
                </a:path>
              </a:pathLst>
            </a:custGeom>
            <a:solidFill>
              <a:srgbClr val="0768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160">
              <a:extLst>
                <a:ext uri="{FF2B5EF4-FFF2-40B4-BE49-F238E27FC236}">
                  <a16:creationId xmlns:a16="http://schemas.microsoft.com/office/drawing/2014/main" id="{14890BBD-C797-C37B-438B-6EEF48C91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388" y="1379538"/>
              <a:ext cx="192088" cy="273050"/>
            </a:xfrm>
            <a:custGeom>
              <a:avLst/>
              <a:gdLst>
                <a:gd name="T0" fmla="*/ 24 w 33"/>
                <a:gd name="T1" fmla="*/ 21 h 47"/>
                <a:gd name="T2" fmla="*/ 31 w 33"/>
                <a:gd name="T3" fmla="*/ 41 h 47"/>
                <a:gd name="T4" fmla="*/ 33 w 33"/>
                <a:gd name="T5" fmla="*/ 47 h 47"/>
                <a:gd name="T6" fmla="*/ 18 w 33"/>
                <a:gd name="T7" fmla="*/ 47 h 47"/>
                <a:gd name="T8" fmla="*/ 5 w 33"/>
                <a:gd name="T9" fmla="*/ 47 h 47"/>
                <a:gd name="T10" fmla="*/ 2 w 33"/>
                <a:gd name="T11" fmla="*/ 43 h 47"/>
                <a:gd name="T12" fmla="*/ 12 w 33"/>
                <a:gd name="T13" fmla="*/ 13 h 47"/>
                <a:gd name="T14" fmla="*/ 13 w 33"/>
                <a:gd name="T15" fmla="*/ 9 h 47"/>
                <a:gd name="T16" fmla="*/ 15 w 33"/>
                <a:gd name="T17" fmla="*/ 3 h 47"/>
                <a:gd name="T18" fmla="*/ 19 w 33"/>
                <a:gd name="T19" fmla="*/ 3 h 47"/>
                <a:gd name="T20" fmla="*/ 24 w 33"/>
                <a:gd name="T21" fmla="*/ 21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47">
                  <a:moveTo>
                    <a:pt x="24" y="21"/>
                  </a:moveTo>
                  <a:cubicBezTo>
                    <a:pt x="27" y="28"/>
                    <a:pt x="29" y="34"/>
                    <a:pt x="31" y="41"/>
                  </a:cubicBezTo>
                  <a:cubicBezTo>
                    <a:pt x="32" y="43"/>
                    <a:pt x="32" y="44"/>
                    <a:pt x="33" y="47"/>
                  </a:cubicBezTo>
                  <a:cubicBezTo>
                    <a:pt x="28" y="47"/>
                    <a:pt x="23" y="47"/>
                    <a:pt x="18" y="47"/>
                  </a:cubicBezTo>
                  <a:cubicBezTo>
                    <a:pt x="14" y="47"/>
                    <a:pt x="9" y="47"/>
                    <a:pt x="5" y="47"/>
                  </a:cubicBezTo>
                  <a:cubicBezTo>
                    <a:pt x="1" y="47"/>
                    <a:pt x="0" y="46"/>
                    <a:pt x="2" y="43"/>
                  </a:cubicBezTo>
                  <a:cubicBezTo>
                    <a:pt x="5" y="33"/>
                    <a:pt x="9" y="23"/>
                    <a:pt x="12" y="13"/>
                  </a:cubicBezTo>
                  <a:cubicBezTo>
                    <a:pt x="13" y="12"/>
                    <a:pt x="13" y="10"/>
                    <a:pt x="13" y="9"/>
                  </a:cubicBezTo>
                  <a:cubicBezTo>
                    <a:pt x="14" y="7"/>
                    <a:pt x="14" y="5"/>
                    <a:pt x="15" y="3"/>
                  </a:cubicBezTo>
                  <a:cubicBezTo>
                    <a:pt x="16" y="1"/>
                    <a:pt x="18" y="0"/>
                    <a:pt x="19" y="3"/>
                  </a:cubicBezTo>
                  <a:cubicBezTo>
                    <a:pt x="21" y="9"/>
                    <a:pt x="24" y="15"/>
                    <a:pt x="24" y="21"/>
                  </a:cubicBezTo>
                  <a:close/>
                </a:path>
              </a:pathLst>
            </a:custGeom>
            <a:solidFill>
              <a:srgbClr val="227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161">
              <a:extLst>
                <a:ext uri="{FF2B5EF4-FFF2-40B4-BE49-F238E27FC236}">
                  <a16:creationId xmlns:a16="http://schemas.microsoft.com/office/drawing/2014/main" id="{A1329146-ABF5-0882-0D21-854F50395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1025" y="1181100"/>
              <a:ext cx="184150" cy="261938"/>
            </a:xfrm>
            <a:custGeom>
              <a:avLst/>
              <a:gdLst>
                <a:gd name="T0" fmla="*/ 32 w 32"/>
                <a:gd name="T1" fmla="*/ 45 h 45"/>
                <a:gd name="T2" fmla="*/ 0 w 32"/>
                <a:gd name="T3" fmla="*/ 45 h 45"/>
                <a:gd name="T4" fmla="*/ 1 w 32"/>
                <a:gd name="T5" fmla="*/ 42 h 45"/>
                <a:gd name="T6" fmla="*/ 14 w 32"/>
                <a:gd name="T7" fmla="*/ 4 h 45"/>
                <a:gd name="T8" fmla="*/ 17 w 32"/>
                <a:gd name="T9" fmla="*/ 1 h 45"/>
                <a:gd name="T10" fmla="*/ 18 w 32"/>
                <a:gd name="T11" fmla="*/ 1 h 45"/>
                <a:gd name="T12" fmla="*/ 26 w 32"/>
                <a:gd name="T13" fmla="*/ 27 h 45"/>
                <a:gd name="T14" fmla="*/ 32 w 32"/>
                <a:gd name="T1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1" y="45"/>
                    <a:pt x="11" y="45"/>
                    <a:pt x="0" y="45"/>
                  </a:cubicBezTo>
                  <a:cubicBezTo>
                    <a:pt x="0" y="44"/>
                    <a:pt x="0" y="43"/>
                    <a:pt x="1" y="42"/>
                  </a:cubicBezTo>
                  <a:cubicBezTo>
                    <a:pt x="5" y="29"/>
                    <a:pt x="10" y="16"/>
                    <a:pt x="14" y="4"/>
                  </a:cubicBezTo>
                  <a:cubicBezTo>
                    <a:pt x="15" y="3"/>
                    <a:pt x="14" y="0"/>
                    <a:pt x="17" y="1"/>
                  </a:cubicBezTo>
                  <a:cubicBezTo>
                    <a:pt x="17" y="1"/>
                    <a:pt x="17" y="1"/>
                    <a:pt x="18" y="1"/>
                  </a:cubicBezTo>
                  <a:cubicBezTo>
                    <a:pt x="21" y="10"/>
                    <a:pt x="25" y="18"/>
                    <a:pt x="26" y="27"/>
                  </a:cubicBezTo>
                  <a:cubicBezTo>
                    <a:pt x="28" y="33"/>
                    <a:pt x="30" y="39"/>
                    <a:pt x="32" y="45"/>
                  </a:cubicBezTo>
                  <a:close/>
                </a:path>
              </a:pathLst>
            </a:custGeom>
            <a:solidFill>
              <a:srgbClr val="BF2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162">
              <a:extLst>
                <a:ext uri="{FF2B5EF4-FFF2-40B4-BE49-F238E27FC236}">
                  <a16:creationId xmlns:a16="http://schemas.microsoft.com/office/drawing/2014/main" id="{03E91415-0239-08EA-79C7-695E265EE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288" y="1449388"/>
              <a:ext cx="388938" cy="284163"/>
            </a:xfrm>
            <a:custGeom>
              <a:avLst/>
              <a:gdLst>
                <a:gd name="T0" fmla="*/ 67 w 67"/>
                <a:gd name="T1" fmla="*/ 46 h 49"/>
                <a:gd name="T2" fmla="*/ 67 w 67"/>
                <a:gd name="T3" fmla="*/ 49 h 49"/>
                <a:gd name="T4" fmla="*/ 4 w 67"/>
                <a:gd name="T5" fmla="*/ 49 h 49"/>
                <a:gd name="T6" fmla="*/ 1 w 67"/>
                <a:gd name="T7" fmla="*/ 45 h 49"/>
                <a:gd name="T8" fmla="*/ 8 w 67"/>
                <a:gd name="T9" fmla="*/ 25 h 49"/>
                <a:gd name="T10" fmla="*/ 16 w 67"/>
                <a:gd name="T11" fmla="*/ 2 h 49"/>
                <a:gd name="T12" fmla="*/ 20 w 67"/>
                <a:gd name="T13" fmla="*/ 0 h 49"/>
                <a:gd name="T14" fmla="*/ 47 w 67"/>
                <a:gd name="T15" fmla="*/ 0 h 49"/>
                <a:gd name="T16" fmla="*/ 51 w 67"/>
                <a:gd name="T17" fmla="*/ 3 h 49"/>
                <a:gd name="T18" fmla="*/ 53 w 67"/>
                <a:gd name="T19" fmla="*/ 8 h 49"/>
                <a:gd name="T20" fmla="*/ 59 w 67"/>
                <a:gd name="T21" fmla="*/ 27 h 49"/>
                <a:gd name="T22" fmla="*/ 58 w 67"/>
                <a:gd name="T23" fmla="*/ 31 h 49"/>
                <a:gd name="T24" fmla="*/ 48 w 67"/>
                <a:gd name="T25" fmla="*/ 37 h 49"/>
                <a:gd name="T26" fmla="*/ 47 w 67"/>
                <a:gd name="T27" fmla="*/ 33 h 49"/>
                <a:gd name="T28" fmla="*/ 53 w 67"/>
                <a:gd name="T29" fmla="*/ 27 h 49"/>
                <a:gd name="T30" fmla="*/ 51 w 67"/>
                <a:gd name="T31" fmla="*/ 22 h 49"/>
                <a:gd name="T32" fmla="*/ 42 w 67"/>
                <a:gd name="T33" fmla="*/ 29 h 49"/>
                <a:gd name="T34" fmla="*/ 49 w 67"/>
                <a:gd name="T35" fmla="*/ 38 h 49"/>
                <a:gd name="T36" fmla="*/ 58 w 67"/>
                <a:gd name="T37" fmla="*/ 32 h 49"/>
                <a:gd name="T38" fmla="*/ 59 w 67"/>
                <a:gd name="T39" fmla="*/ 27 h 49"/>
                <a:gd name="T40" fmla="*/ 64 w 67"/>
                <a:gd name="T41" fmla="*/ 40 h 49"/>
                <a:gd name="T42" fmla="*/ 67 w 67"/>
                <a:gd name="T43" fmla="*/ 4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" h="49">
                  <a:moveTo>
                    <a:pt x="67" y="46"/>
                  </a:moveTo>
                  <a:cubicBezTo>
                    <a:pt x="67" y="47"/>
                    <a:pt x="67" y="48"/>
                    <a:pt x="67" y="49"/>
                  </a:cubicBezTo>
                  <a:cubicBezTo>
                    <a:pt x="46" y="49"/>
                    <a:pt x="25" y="49"/>
                    <a:pt x="4" y="49"/>
                  </a:cubicBezTo>
                  <a:cubicBezTo>
                    <a:pt x="0" y="49"/>
                    <a:pt x="0" y="48"/>
                    <a:pt x="1" y="45"/>
                  </a:cubicBezTo>
                  <a:cubicBezTo>
                    <a:pt x="3" y="38"/>
                    <a:pt x="6" y="32"/>
                    <a:pt x="8" y="25"/>
                  </a:cubicBezTo>
                  <a:cubicBezTo>
                    <a:pt x="11" y="18"/>
                    <a:pt x="13" y="10"/>
                    <a:pt x="16" y="2"/>
                  </a:cubicBezTo>
                  <a:cubicBezTo>
                    <a:pt x="17" y="0"/>
                    <a:pt x="18" y="0"/>
                    <a:pt x="20" y="0"/>
                  </a:cubicBezTo>
                  <a:cubicBezTo>
                    <a:pt x="29" y="0"/>
                    <a:pt x="38" y="0"/>
                    <a:pt x="47" y="0"/>
                  </a:cubicBezTo>
                  <a:cubicBezTo>
                    <a:pt x="49" y="0"/>
                    <a:pt x="50" y="1"/>
                    <a:pt x="51" y="3"/>
                  </a:cubicBezTo>
                  <a:cubicBezTo>
                    <a:pt x="52" y="5"/>
                    <a:pt x="52" y="6"/>
                    <a:pt x="53" y="8"/>
                  </a:cubicBezTo>
                  <a:cubicBezTo>
                    <a:pt x="55" y="15"/>
                    <a:pt x="58" y="20"/>
                    <a:pt x="59" y="27"/>
                  </a:cubicBezTo>
                  <a:cubicBezTo>
                    <a:pt x="58" y="28"/>
                    <a:pt x="58" y="30"/>
                    <a:pt x="58" y="31"/>
                  </a:cubicBezTo>
                  <a:cubicBezTo>
                    <a:pt x="57" y="36"/>
                    <a:pt x="52" y="39"/>
                    <a:pt x="48" y="37"/>
                  </a:cubicBezTo>
                  <a:cubicBezTo>
                    <a:pt x="46" y="36"/>
                    <a:pt x="45" y="35"/>
                    <a:pt x="47" y="33"/>
                  </a:cubicBezTo>
                  <a:cubicBezTo>
                    <a:pt x="49" y="31"/>
                    <a:pt x="51" y="29"/>
                    <a:pt x="53" y="27"/>
                  </a:cubicBezTo>
                  <a:cubicBezTo>
                    <a:pt x="55" y="24"/>
                    <a:pt x="54" y="23"/>
                    <a:pt x="51" y="22"/>
                  </a:cubicBezTo>
                  <a:cubicBezTo>
                    <a:pt x="48" y="21"/>
                    <a:pt x="43" y="25"/>
                    <a:pt x="42" y="29"/>
                  </a:cubicBezTo>
                  <a:cubicBezTo>
                    <a:pt x="42" y="33"/>
                    <a:pt x="45" y="37"/>
                    <a:pt x="49" y="38"/>
                  </a:cubicBezTo>
                  <a:cubicBezTo>
                    <a:pt x="53" y="39"/>
                    <a:pt x="57" y="36"/>
                    <a:pt x="58" y="32"/>
                  </a:cubicBezTo>
                  <a:cubicBezTo>
                    <a:pt x="58" y="30"/>
                    <a:pt x="57" y="28"/>
                    <a:pt x="59" y="27"/>
                  </a:cubicBezTo>
                  <a:cubicBezTo>
                    <a:pt x="62" y="31"/>
                    <a:pt x="62" y="36"/>
                    <a:pt x="64" y="40"/>
                  </a:cubicBezTo>
                  <a:cubicBezTo>
                    <a:pt x="65" y="42"/>
                    <a:pt x="65" y="45"/>
                    <a:pt x="67" y="46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163">
              <a:extLst>
                <a:ext uri="{FF2B5EF4-FFF2-40B4-BE49-F238E27FC236}">
                  <a16:creationId xmlns:a16="http://schemas.microsoft.com/office/drawing/2014/main" id="{1675433B-C156-967A-7C82-4D4913533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3713" y="1176338"/>
              <a:ext cx="185738" cy="266700"/>
            </a:xfrm>
            <a:custGeom>
              <a:avLst/>
              <a:gdLst>
                <a:gd name="T0" fmla="*/ 32 w 32"/>
                <a:gd name="T1" fmla="*/ 43 h 46"/>
                <a:gd name="T2" fmla="*/ 29 w 32"/>
                <a:gd name="T3" fmla="*/ 46 h 46"/>
                <a:gd name="T4" fmla="*/ 0 w 32"/>
                <a:gd name="T5" fmla="*/ 46 h 46"/>
                <a:gd name="T6" fmla="*/ 16 w 32"/>
                <a:gd name="T7" fmla="*/ 0 h 46"/>
                <a:gd name="T8" fmla="*/ 22 w 32"/>
                <a:gd name="T9" fmla="*/ 16 h 46"/>
                <a:gd name="T10" fmla="*/ 32 w 32"/>
                <a:gd name="T11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46">
                  <a:moveTo>
                    <a:pt x="32" y="43"/>
                  </a:moveTo>
                  <a:cubicBezTo>
                    <a:pt x="32" y="45"/>
                    <a:pt x="32" y="46"/>
                    <a:pt x="29" y="46"/>
                  </a:cubicBezTo>
                  <a:cubicBezTo>
                    <a:pt x="20" y="46"/>
                    <a:pt x="10" y="46"/>
                    <a:pt x="0" y="46"/>
                  </a:cubicBezTo>
                  <a:cubicBezTo>
                    <a:pt x="6" y="31"/>
                    <a:pt x="11" y="16"/>
                    <a:pt x="16" y="0"/>
                  </a:cubicBezTo>
                  <a:cubicBezTo>
                    <a:pt x="19" y="6"/>
                    <a:pt x="20" y="11"/>
                    <a:pt x="22" y="16"/>
                  </a:cubicBezTo>
                  <a:cubicBezTo>
                    <a:pt x="25" y="25"/>
                    <a:pt x="28" y="34"/>
                    <a:pt x="32" y="43"/>
                  </a:cubicBezTo>
                  <a:close/>
                </a:path>
              </a:pathLst>
            </a:custGeom>
            <a:solidFill>
              <a:srgbClr val="303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Freeform 164">
              <a:extLst>
                <a:ext uri="{FF2B5EF4-FFF2-40B4-BE49-F238E27FC236}">
                  <a16:creationId xmlns:a16="http://schemas.microsoft.com/office/drawing/2014/main" id="{8654405C-C4A0-7C69-BF84-92DD99A0C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5350" y="973138"/>
              <a:ext cx="161925" cy="266700"/>
            </a:xfrm>
            <a:custGeom>
              <a:avLst/>
              <a:gdLst>
                <a:gd name="T0" fmla="*/ 24 w 28"/>
                <a:gd name="T1" fmla="*/ 22 h 46"/>
                <a:gd name="T2" fmla="*/ 27 w 28"/>
                <a:gd name="T3" fmla="*/ 34 h 46"/>
                <a:gd name="T4" fmla="*/ 19 w 28"/>
                <a:gd name="T5" fmla="*/ 45 h 46"/>
                <a:gd name="T6" fmla="*/ 1 w 28"/>
                <a:gd name="T7" fmla="*/ 46 h 46"/>
                <a:gd name="T8" fmla="*/ 0 w 28"/>
                <a:gd name="T9" fmla="*/ 44 h 46"/>
                <a:gd name="T10" fmla="*/ 15 w 28"/>
                <a:gd name="T11" fmla="*/ 0 h 46"/>
                <a:gd name="T12" fmla="*/ 24 w 28"/>
                <a:gd name="T13" fmla="*/ 2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46">
                  <a:moveTo>
                    <a:pt x="24" y="22"/>
                  </a:moveTo>
                  <a:cubicBezTo>
                    <a:pt x="25" y="26"/>
                    <a:pt x="26" y="30"/>
                    <a:pt x="27" y="34"/>
                  </a:cubicBezTo>
                  <a:cubicBezTo>
                    <a:pt x="28" y="39"/>
                    <a:pt x="23" y="45"/>
                    <a:pt x="19" y="45"/>
                  </a:cubicBezTo>
                  <a:cubicBezTo>
                    <a:pt x="13" y="46"/>
                    <a:pt x="7" y="46"/>
                    <a:pt x="1" y="46"/>
                  </a:cubicBezTo>
                  <a:cubicBezTo>
                    <a:pt x="1" y="45"/>
                    <a:pt x="0" y="45"/>
                    <a:pt x="0" y="44"/>
                  </a:cubicBezTo>
                  <a:cubicBezTo>
                    <a:pt x="5" y="30"/>
                    <a:pt x="10" y="15"/>
                    <a:pt x="15" y="0"/>
                  </a:cubicBezTo>
                  <a:cubicBezTo>
                    <a:pt x="18" y="8"/>
                    <a:pt x="21" y="15"/>
                    <a:pt x="24" y="22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165">
              <a:extLst>
                <a:ext uri="{FF2B5EF4-FFF2-40B4-BE49-F238E27FC236}">
                  <a16:creationId xmlns:a16="http://schemas.microsoft.com/office/drawing/2014/main" id="{B5F8DE8C-524D-24F7-5E95-05FBC4BF1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9000" y="1169988"/>
              <a:ext cx="190500" cy="76200"/>
            </a:xfrm>
            <a:custGeom>
              <a:avLst/>
              <a:gdLst>
                <a:gd name="T0" fmla="*/ 1 w 33"/>
                <a:gd name="T1" fmla="*/ 10 h 13"/>
                <a:gd name="T2" fmla="*/ 14 w 33"/>
                <a:gd name="T3" fmla="*/ 11 h 13"/>
                <a:gd name="T4" fmla="*/ 22 w 33"/>
                <a:gd name="T5" fmla="*/ 9 h 13"/>
                <a:gd name="T6" fmla="*/ 28 w 33"/>
                <a:gd name="T7" fmla="*/ 0 h 13"/>
                <a:gd name="T8" fmla="*/ 33 w 33"/>
                <a:gd name="T9" fmla="*/ 11 h 13"/>
                <a:gd name="T10" fmla="*/ 28 w 33"/>
                <a:gd name="T11" fmla="*/ 12 h 13"/>
                <a:gd name="T12" fmla="*/ 0 w 33"/>
                <a:gd name="T13" fmla="*/ 12 h 13"/>
                <a:gd name="T14" fmla="*/ 1 w 33"/>
                <a:gd name="T1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" h="13">
                  <a:moveTo>
                    <a:pt x="1" y="10"/>
                  </a:moveTo>
                  <a:cubicBezTo>
                    <a:pt x="5" y="12"/>
                    <a:pt x="10" y="11"/>
                    <a:pt x="14" y="11"/>
                  </a:cubicBezTo>
                  <a:cubicBezTo>
                    <a:pt x="17" y="11"/>
                    <a:pt x="20" y="12"/>
                    <a:pt x="22" y="9"/>
                  </a:cubicBezTo>
                  <a:cubicBezTo>
                    <a:pt x="25" y="6"/>
                    <a:pt x="28" y="4"/>
                    <a:pt x="28" y="0"/>
                  </a:cubicBezTo>
                  <a:cubicBezTo>
                    <a:pt x="30" y="4"/>
                    <a:pt x="31" y="7"/>
                    <a:pt x="33" y="11"/>
                  </a:cubicBezTo>
                  <a:cubicBezTo>
                    <a:pt x="32" y="13"/>
                    <a:pt x="30" y="12"/>
                    <a:pt x="28" y="12"/>
                  </a:cubicBezTo>
                  <a:cubicBezTo>
                    <a:pt x="19" y="12"/>
                    <a:pt x="10" y="12"/>
                    <a:pt x="0" y="12"/>
                  </a:cubicBezTo>
                  <a:cubicBezTo>
                    <a:pt x="0" y="11"/>
                    <a:pt x="0" y="11"/>
                    <a:pt x="1" y="10"/>
                  </a:cubicBezTo>
                  <a:close/>
                </a:path>
              </a:pathLst>
            </a:custGeom>
            <a:solidFill>
              <a:srgbClr val="C143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166">
              <a:extLst>
                <a:ext uri="{FF2B5EF4-FFF2-40B4-BE49-F238E27FC236}">
                  <a16:creationId xmlns:a16="http://schemas.microsoft.com/office/drawing/2014/main" id="{7BD883E8-0B53-D63F-C78F-597D28FDC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975" y="1639888"/>
              <a:ext cx="395288" cy="307975"/>
            </a:xfrm>
            <a:custGeom>
              <a:avLst/>
              <a:gdLst>
                <a:gd name="T0" fmla="*/ 12 w 68"/>
                <a:gd name="T1" fmla="*/ 53 h 53"/>
                <a:gd name="T2" fmla="*/ 0 w 68"/>
                <a:gd name="T3" fmla="*/ 53 h 53"/>
                <a:gd name="T4" fmla="*/ 0 w 68"/>
                <a:gd name="T5" fmla="*/ 52 h 53"/>
                <a:gd name="T6" fmla="*/ 17 w 68"/>
                <a:gd name="T7" fmla="*/ 2 h 53"/>
                <a:gd name="T8" fmla="*/ 18 w 68"/>
                <a:gd name="T9" fmla="*/ 2 h 53"/>
                <a:gd name="T10" fmla="*/ 22 w 68"/>
                <a:gd name="T11" fmla="*/ 0 h 53"/>
                <a:gd name="T12" fmla="*/ 45 w 68"/>
                <a:gd name="T13" fmla="*/ 0 h 53"/>
                <a:gd name="T14" fmla="*/ 50 w 68"/>
                <a:gd name="T15" fmla="*/ 2 h 53"/>
                <a:gd name="T16" fmla="*/ 53 w 68"/>
                <a:gd name="T17" fmla="*/ 10 h 53"/>
                <a:gd name="T18" fmla="*/ 67 w 68"/>
                <a:gd name="T19" fmla="*/ 51 h 53"/>
                <a:gd name="T20" fmla="*/ 68 w 68"/>
                <a:gd name="T21" fmla="*/ 53 h 53"/>
                <a:gd name="T22" fmla="*/ 40 w 68"/>
                <a:gd name="T23" fmla="*/ 53 h 53"/>
                <a:gd name="T24" fmla="*/ 12 w 68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8" h="53">
                  <a:moveTo>
                    <a:pt x="12" y="53"/>
                  </a:moveTo>
                  <a:cubicBezTo>
                    <a:pt x="8" y="53"/>
                    <a:pt x="4" y="53"/>
                    <a:pt x="0" y="53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5" y="35"/>
                    <a:pt x="11" y="19"/>
                    <a:pt x="17" y="2"/>
                  </a:cubicBezTo>
                  <a:cubicBezTo>
                    <a:pt x="17" y="2"/>
                    <a:pt x="17" y="2"/>
                    <a:pt x="18" y="2"/>
                  </a:cubicBezTo>
                  <a:cubicBezTo>
                    <a:pt x="19" y="0"/>
                    <a:pt x="20" y="0"/>
                    <a:pt x="22" y="0"/>
                  </a:cubicBezTo>
                  <a:cubicBezTo>
                    <a:pt x="30" y="0"/>
                    <a:pt x="37" y="0"/>
                    <a:pt x="45" y="0"/>
                  </a:cubicBezTo>
                  <a:cubicBezTo>
                    <a:pt x="47" y="0"/>
                    <a:pt x="48" y="0"/>
                    <a:pt x="50" y="2"/>
                  </a:cubicBezTo>
                  <a:cubicBezTo>
                    <a:pt x="51" y="4"/>
                    <a:pt x="52" y="7"/>
                    <a:pt x="53" y="10"/>
                  </a:cubicBezTo>
                  <a:cubicBezTo>
                    <a:pt x="58" y="24"/>
                    <a:pt x="62" y="37"/>
                    <a:pt x="67" y="51"/>
                  </a:cubicBezTo>
                  <a:cubicBezTo>
                    <a:pt x="67" y="51"/>
                    <a:pt x="67" y="52"/>
                    <a:pt x="68" y="53"/>
                  </a:cubicBezTo>
                  <a:cubicBezTo>
                    <a:pt x="58" y="53"/>
                    <a:pt x="49" y="53"/>
                    <a:pt x="40" y="53"/>
                  </a:cubicBezTo>
                  <a:cubicBezTo>
                    <a:pt x="30" y="53"/>
                    <a:pt x="21" y="53"/>
                    <a:pt x="12" y="53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167">
              <a:extLst>
                <a:ext uri="{FF2B5EF4-FFF2-40B4-BE49-F238E27FC236}">
                  <a16:creationId xmlns:a16="http://schemas.microsoft.com/office/drawing/2014/main" id="{23A49C57-328E-F158-95EC-A33560904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8113" y="1536700"/>
              <a:ext cx="423863" cy="347663"/>
            </a:xfrm>
            <a:custGeom>
              <a:avLst/>
              <a:gdLst>
                <a:gd name="T0" fmla="*/ 73 w 73"/>
                <a:gd name="T1" fmla="*/ 53 h 60"/>
                <a:gd name="T2" fmla="*/ 45 w 73"/>
                <a:gd name="T3" fmla="*/ 53 h 60"/>
                <a:gd name="T4" fmla="*/ 17 w 73"/>
                <a:gd name="T5" fmla="*/ 53 h 60"/>
                <a:gd name="T6" fmla="*/ 6 w 73"/>
                <a:gd name="T7" fmla="*/ 55 h 60"/>
                <a:gd name="T8" fmla="*/ 4 w 73"/>
                <a:gd name="T9" fmla="*/ 58 h 60"/>
                <a:gd name="T10" fmla="*/ 3 w 73"/>
                <a:gd name="T11" fmla="*/ 60 h 60"/>
                <a:gd name="T12" fmla="*/ 1 w 73"/>
                <a:gd name="T13" fmla="*/ 58 h 60"/>
                <a:gd name="T14" fmla="*/ 2 w 73"/>
                <a:gd name="T15" fmla="*/ 51 h 60"/>
                <a:gd name="T16" fmla="*/ 9 w 73"/>
                <a:gd name="T17" fmla="*/ 35 h 60"/>
                <a:gd name="T18" fmla="*/ 20 w 73"/>
                <a:gd name="T19" fmla="*/ 5 h 60"/>
                <a:gd name="T20" fmla="*/ 23 w 73"/>
                <a:gd name="T21" fmla="*/ 1 h 60"/>
                <a:gd name="T22" fmla="*/ 52 w 73"/>
                <a:gd name="T23" fmla="*/ 1 h 60"/>
                <a:gd name="T24" fmla="*/ 55 w 73"/>
                <a:gd name="T25" fmla="*/ 2 h 60"/>
                <a:gd name="T26" fmla="*/ 56 w 73"/>
                <a:gd name="T27" fmla="*/ 8 h 60"/>
                <a:gd name="T28" fmla="*/ 52 w 73"/>
                <a:gd name="T29" fmla="*/ 8 h 60"/>
                <a:gd name="T30" fmla="*/ 43 w 73"/>
                <a:gd name="T31" fmla="*/ 14 h 60"/>
                <a:gd name="T32" fmla="*/ 49 w 73"/>
                <a:gd name="T33" fmla="*/ 23 h 60"/>
                <a:gd name="T34" fmla="*/ 59 w 73"/>
                <a:gd name="T35" fmla="*/ 18 h 60"/>
                <a:gd name="T36" fmla="*/ 60 w 73"/>
                <a:gd name="T37" fmla="*/ 15 h 60"/>
                <a:gd name="T38" fmla="*/ 73 w 73"/>
                <a:gd name="T39" fmla="*/ 5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" h="60">
                  <a:moveTo>
                    <a:pt x="73" y="53"/>
                  </a:moveTo>
                  <a:cubicBezTo>
                    <a:pt x="63" y="53"/>
                    <a:pt x="54" y="53"/>
                    <a:pt x="45" y="53"/>
                  </a:cubicBezTo>
                  <a:cubicBezTo>
                    <a:pt x="36" y="53"/>
                    <a:pt x="27" y="53"/>
                    <a:pt x="17" y="53"/>
                  </a:cubicBezTo>
                  <a:cubicBezTo>
                    <a:pt x="14" y="55"/>
                    <a:pt x="10" y="53"/>
                    <a:pt x="6" y="55"/>
                  </a:cubicBezTo>
                  <a:cubicBezTo>
                    <a:pt x="5" y="55"/>
                    <a:pt x="5" y="57"/>
                    <a:pt x="4" y="58"/>
                  </a:cubicBezTo>
                  <a:cubicBezTo>
                    <a:pt x="4" y="59"/>
                    <a:pt x="4" y="60"/>
                    <a:pt x="3" y="60"/>
                  </a:cubicBezTo>
                  <a:cubicBezTo>
                    <a:pt x="2" y="60"/>
                    <a:pt x="1" y="59"/>
                    <a:pt x="1" y="58"/>
                  </a:cubicBezTo>
                  <a:cubicBezTo>
                    <a:pt x="0" y="55"/>
                    <a:pt x="1" y="53"/>
                    <a:pt x="2" y="51"/>
                  </a:cubicBezTo>
                  <a:cubicBezTo>
                    <a:pt x="6" y="46"/>
                    <a:pt x="7" y="41"/>
                    <a:pt x="9" y="35"/>
                  </a:cubicBezTo>
                  <a:cubicBezTo>
                    <a:pt x="13" y="25"/>
                    <a:pt x="16" y="15"/>
                    <a:pt x="20" y="5"/>
                  </a:cubicBezTo>
                  <a:cubicBezTo>
                    <a:pt x="20" y="4"/>
                    <a:pt x="21" y="2"/>
                    <a:pt x="23" y="1"/>
                  </a:cubicBezTo>
                  <a:cubicBezTo>
                    <a:pt x="33" y="0"/>
                    <a:pt x="42" y="1"/>
                    <a:pt x="52" y="1"/>
                  </a:cubicBezTo>
                  <a:cubicBezTo>
                    <a:pt x="53" y="1"/>
                    <a:pt x="54" y="1"/>
                    <a:pt x="55" y="2"/>
                  </a:cubicBezTo>
                  <a:cubicBezTo>
                    <a:pt x="55" y="4"/>
                    <a:pt x="56" y="6"/>
                    <a:pt x="56" y="8"/>
                  </a:cubicBezTo>
                  <a:cubicBezTo>
                    <a:pt x="55" y="9"/>
                    <a:pt x="54" y="8"/>
                    <a:pt x="52" y="8"/>
                  </a:cubicBezTo>
                  <a:cubicBezTo>
                    <a:pt x="48" y="7"/>
                    <a:pt x="44" y="10"/>
                    <a:pt x="43" y="14"/>
                  </a:cubicBezTo>
                  <a:cubicBezTo>
                    <a:pt x="42" y="18"/>
                    <a:pt x="45" y="22"/>
                    <a:pt x="49" y="23"/>
                  </a:cubicBezTo>
                  <a:cubicBezTo>
                    <a:pt x="53" y="25"/>
                    <a:pt x="57" y="22"/>
                    <a:pt x="59" y="18"/>
                  </a:cubicBezTo>
                  <a:cubicBezTo>
                    <a:pt x="59" y="17"/>
                    <a:pt x="59" y="16"/>
                    <a:pt x="60" y="15"/>
                  </a:cubicBezTo>
                  <a:cubicBezTo>
                    <a:pt x="63" y="28"/>
                    <a:pt x="69" y="40"/>
                    <a:pt x="73" y="53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168">
              <a:extLst>
                <a:ext uri="{FF2B5EF4-FFF2-40B4-BE49-F238E27FC236}">
                  <a16:creationId xmlns:a16="http://schemas.microsoft.com/office/drawing/2014/main" id="{4B95F040-E82E-6669-D7D7-7A81D321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6750" y="1390650"/>
              <a:ext cx="185738" cy="261938"/>
            </a:xfrm>
            <a:custGeom>
              <a:avLst/>
              <a:gdLst>
                <a:gd name="T0" fmla="*/ 32 w 32"/>
                <a:gd name="T1" fmla="*/ 45 h 45"/>
                <a:gd name="T2" fmla="*/ 0 w 32"/>
                <a:gd name="T3" fmla="*/ 45 h 45"/>
                <a:gd name="T4" fmla="*/ 15 w 32"/>
                <a:gd name="T5" fmla="*/ 0 h 45"/>
                <a:gd name="T6" fmla="*/ 16 w 32"/>
                <a:gd name="T7" fmla="*/ 0 h 45"/>
                <a:gd name="T8" fmla="*/ 32 w 32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5">
                  <a:moveTo>
                    <a:pt x="32" y="45"/>
                  </a:moveTo>
                  <a:cubicBezTo>
                    <a:pt x="21" y="45"/>
                    <a:pt x="10" y="45"/>
                    <a:pt x="0" y="45"/>
                  </a:cubicBezTo>
                  <a:cubicBezTo>
                    <a:pt x="5" y="30"/>
                    <a:pt x="10" y="15"/>
                    <a:pt x="15" y="0"/>
                  </a:cubicBezTo>
                  <a:cubicBezTo>
                    <a:pt x="15" y="0"/>
                    <a:pt x="16" y="0"/>
                    <a:pt x="16" y="0"/>
                  </a:cubicBezTo>
                  <a:cubicBezTo>
                    <a:pt x="21" y="15"/>
                    <a:pt x="27" y="30"/>
                    <a:pt x="32" y="45"/>
                  </a:cubicBezTo>
                  <a:close/>
                </a:path>
              </a:pathLst>
            </a:custGeom>
            <a:solidFill>
              <a:srgbClr val="BB2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169">
              <a:extLst>
                <a:ext uri="{FF2B5EF4-FFF2-40B4-BE49-F238E27FC236}">
                  <a16:creationId xmlns:a16="http://schemas.microsoft.com/office/drawing/2014/main" id="{C83F1C8A-ADE7-B019-59E4-A11A2024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6700" y="1285875"/>
              <a:ext cx="190500" cy="261938"/>
            </a:xfrm>
            <a:custGeom>
              <a:avLst/>
              <a:gdLst>
                <a:gd name="T0" fmla="*/ 33 w 33"/>
                <a:gd name="T1" fmla="*/ 45 h 45"/>
                <a:gd name="T2" fmla="*/ 0 w 33"/>
                <a:gd name="T3" fmla="*/ 45 h 45"/>
                <a:gd name="T4" fmla="*/ 3 w 33"/>
                <a:gd name="T5" fmla="*/ 36 h 45"/>
                <a:gd name="T6" fmla="*/ 12 w 33"/>
                <a:gd name="T7" fmla="*/ 10 h 45"/>
                <a:gd name="T8" fmla="*/ 14 w 33"/>
                <a:gd name="T9" fmla="*/ 2 h 45"/>
                <a:gd name="T10" fmla="*/ 17 w 33"/>
                <a:gd name="T11" fmla="*/ 0 h 45"/>
                <a:gd name="T12" fmla="*/ 19 w 33"/>
                <a:gd name="T13" fmla="*/ 2 h 45"/>
                <a:gd name="T14" fmla="*/ 26 w 33"/>
                <a:gd name="T15" fmla="*/ 25 h 45"/>
                <a:gd name="T16" fmla="*/ 33 w 33"/>
                <a:gd name="T1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45">
                  <a:moveTo>
                    <a:pt x="33" y="45"/>
                  </a:moveTo>
                  <a:cubicBezTo>
                    <a:pt x="22" y="45"/>
                    <a:pt x="11" y="45"/>
                    <a:pt x="0" y="45"/>
                  </a:cubicBezTo>
                  <a:cubicBezTo>
                    <a:pt x="0" y="41"/>
                    <a:pt x="1" y="39"/>
                    <a:pt x="3" y="36"/>
                  </a:cubicBezTo>
                  <a:cubicBezTo>
                    <a:pt x="6" y="28"/>
                    <a:pt x="10" y="19"/>
                    <a:pt x="12" y="10"/>
                  </a:cubicBezTo>
                  <a:cubicBezTo>
                    <a:pt x="12" y="7"/>
                    <a:pt x="13" y="5"/>
                    <a:pt x="14" y="2"/>
                  </a:cubicBezTo>
                  <a:cubicBezTo>
                    <a:pt x="15" y="1"/>
                    <a:pt x="15" y="0"/>
                    <a:pt x="17" y="0"/>
                  </a:cubicBezTo>
                  <a:cubicBezTo>
                    <a:pt x="18" y="0"/>
                    <a:pt x="19" y="1"/>
                    <a:pt x="19" y="2"/>
                  </a:cubicBezTo>
                  <a:cubicBezTo>
                    <a:pt x="21" y="10"/>
                    <a:pt x="25" y="17"/>
                    <a:pt x="26" y="25"/>
                  </a:cubicBezTo>
                  <a:cubicBezTo>
                    <a:pt x="28" y="31"/>
                    <a:pt x="30" y="38"/>
                    <a:pt x="33" y="45"/>
                  </a:cubicBezTo>
                  <a:close/>
                </a:path>
              </a:pathLst>
            </a:custGeom>
            <a:solidFill>
              <a:srgbClr val="3036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170">
              <a:extLst>
                <a:ext uri="{FF2B5EF4-FFF2-40B4-BE49-F238E27FC236}">
                  <a16:creationId xmlns:a16="http://schemas.microsoft.com/office/drawing/2014/main" id="{E03DEFB9-FEE4-AC91-084D-D01D600A3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238" y="1571625"/>
              <a:ext cx="109538" cy="109538"/>
            </a:xfrm>
            <a:custGeom>
              <a:avLst/>
              <a:gdLst>
                <a:gd name="T0" fmla="*/ 19 w 19"/>
                <a:gd name="T1" fmla="*/ 9 h 19"/>
                <a:gd name="T2" fmla="*/ 9 w 19"/>
                <a:gd name="T3" fmla="*/ 19 h 19"/>
                <a:gd name="T4" fmla="*/ 1 w 19"/>
                <a:gd name="T5" fmla="*/ 8 h 19"/>
                <a:gd name="T6" fmla="*/ 12 w 19"/>
                <a:gd name="T7" fmla="*/ 1 h 19"/>
                <a:gd name="T8" fmla="*/ 15 w 19"/>
                <a:gd name="T9" fmla="*/ 2 h 19"/>
                <a:gd name="T10" fmla="*/ 19 w 19"/>
                <a:gd name="T11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9">
                  <a:moveTo>
                    <a:pt x="19" y="9"/>
                  </a:moveTo>
                  <a:cubicBezTo>
                    <a:pt x="19" y="16"/>
                    <a:pt x="15" y="19"/>
                    <a:pt x="9" y="19"/>
                  </a:cubicBezTo>
                  <a:cubicBezTo>
                    <a:pt x="4" y="18"/>
                    <a:pt x="0" y="14"/>
                    <a:pt x="1" y="8"/>
                  </a:cubicBezTo>
                  <a:cubicBezTo>
                    <a:pt x="1" y="4"/>
                    <a:pt x="7" y="0"/>
                    <a:pt x="12" y="1"/>
                  </a:cubicBezTo>
                  <a:cubicBezTo>
                    <a:pt x="13" y="1"/>
                    <a:pt x="14" y="1"/>
                    <a:pt x="15" y="2"/>
                  </a:cubicBezTo>
                  <a:cubicBezTo>
                    <a:pt x="16" y="4"/>
                    <a:pt x="19" y="6"/>
                    <a:pt x="19" y="9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171">
              <a:extLst>
                <a:ext uri="{FF2B5EF4-FFF2-40B4-BE49-F238E27FC236}">
                  <a16:creationId xmlns:a16="http://schemas.microsoft.com/office/drawing/2014/main" id="{8DD91F8A-E0EF-F22E-C76C-21EC5976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8663" y="1431925"/>
              <a:ext cx="393700" cy="307975"/>
            </a:xfrm>
            <a:custGeom>
              <a:avLst/>
              <a:gdLst>
                <a:gd name="T0" fmla="*/ 0 w 68"/>
                <a:gd name="T1" fmla="*/ 47 h 53"/>
                <a:gd name="T2" fmla="*/ 6 w 68"/>
                <a:gd name="T3" fmla="*/ 35 h 53"/>
                <a:gd name="T4" fmla="*/ 18 w 68"/>
                <a:gd name="T5" fmla="*/ 2 h 53"/>
                <a:gd name="T6" fmla="*/ 22 w 68"/>
                <a:gd name="T7" fmla="*/ 1 h 53"/>
                <a:gd name="T8" fmla="*/ 45 w 68"/>
                <a:gd name="T9" fmla="*/ 1 h 53"/>
                <a:gd name="T10" fmla="*/ 50 w 68"/>
                <a:gd name="T11" fmla="*/ 2 h 53"/>
                <a:gd name="T12" fmla="*/ 68 w 68"/>
                <a:gd name="T13" fmla="*/ 51 h 53"/>
                <a:gd name="T14" fmla="*/ 68 w 68"/>
                <a:gd name="T15" fmla="*/ 53 h 53"/>
                <a:gd name="T16" fmla="*/ 40 w 68"/>
                <a:gd name="T17" fmla="*/ 53 h 53"/>
                <a:gd name="T18" fmla="*/ 12 w 68"/>
                <a:gd name="T19" fmla="*/ 53 h 53"/>
                <a:gd name="T20" fmla="*/ 0 w 68"/>
                <a:gd name="T21" fmla="*/ 53 h 53"/>
                <a:gd name="T22" fmla="*/ 0 w 68"/>
                <a:gd name="T23" fmla="*/ 4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8" h="53">
                  <a:moveTo>
                    <a:pt x="0" y="47"/>
                  </a:moveTo>
                  <a:cubicBezTo>
                    <a:pt x="4" y="44"/>
                    <a:pt x="4" y="39"/>
                    <a:pt x="6" y="35"/>
                  </a:cubicBezTo>
                  <a:cubicBezTo>
                    <a:pt x="10" y="24"/>
                    <a:pt x="14" y="13"/>
                    <a:pt x="18" y="2"/>
                  </a:cubicBezTo>
                  <a:cubicBezTo>
                    <a:pt x="19" y="1"/>
                    <a:pt x="21" y="1"/>
                    <a:pt x="22" y="1"/>
                  </a:cubicBezTo>
                  <a:cubicBezTo>
                    <a:pt x="30" y="0"/>
                    <a:pt x="38" y="0"/>
                    <a:pt x="45" y="1"/>
                  </a:cubicBezTo>
                  <a:cubicBezTo>
                    <a:pt x="47" y="1"/>
                    <a:pt x="48" y="1"/>
                    <a:pt x="50" y="2"/>
                  </a:cubicBezTo>
                  <a:cubicBezTo>
                    <a:pt x="56" y="18"/>
                    <a:pt x="62" y="35"/>
                    <a:pt x="68" y="51"/>
                  </a:cubicBezTo>
                  <a:cubicBezTo>
                    <a:pt x="68" y="52"/>
                    <a:pt x="68" y="52"/>
                    <a:pt x="68" y="53"/>
                  </a:cubicBezTo>
                  <a:cubicBezTo>
                    <a:pt x="58" y="53"/>
                    <a:pt x="49" y="53"/>
                    <a:pt x="40" y="53"/>
                  </a:cubicBezTo>
                  <a:cubicBezTo>
                    <a:pt x="31" y="53"/>
                    <a:pt x="22" y="53"/>
                    <a:pt x="12" y="53"/>
                  </a:cubicBezTo>
                  <a:cubicBezTo>
                    <a:pt x="8" y="53"/>
                    <a:pt x="4" y="53"/>
                    <a:pt x="0" y="53"/>
                  </a:cubicBezTo>
                  <a:cubicBezTo>
                    <a:pt x="0" y="51"/>
                    <a:pt x="0" y="49"/>
                    <a:pt x="0" y="47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172">
              <a:extLst>
                <a:ext uri="{FF2B5EF4-FFF2-40B4-BE49-F238E27FC236}">
                  <a16:creationId xmlns:a16="http://schemas.microsoft.com/office/drawing/2014/main" id="{9BF5EE11-1869-A664-1367-74C0A95B6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3438" y="1176338"/>
              <a:ext cx="185738" cy="266700"/>
            </a:xfrm>
            <a:custGeom>
              <a:avLst/>
              <a:gdLst>
                <a:gd name="T0" fmla="*/ 32 w 32"/>
                <a:gd name="T1" fmla="*/ 46 h 46"/>
                <a:gd name="T2" fmla="*/ 0 w 32"/>
                <a:gd name="T3" fmla="*/ 46 h 46"/>
                <a:gd name="T4" fmla="*/ 6 w 32"/>
                <a:gd name="T5" fmla="*/ 28 h 46"/>
                <a:gd name="T6" fmla="*/ 16 w 32"/>
                <a:gd name="T7" fmla="*/ 0 h 46"/>
                <a:gd name="T8" fmla="*/ 32 w 32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46">
                  <a:moveTo>
                    <a:pt x="32" y="46"/>
                  </a:moveTo>
                  <a:cubicBezTo>
                    <a:pt x="21" y="46"/>
                    <a:pt x="10" y="46"/>
                    <a:pt x="0" y="46"/>
                  </a:cubicBezTo>
                  <a:cubicBezTo>
                    <a:pt x="2" y="40"/>
                    <a:pt x="4" y="34"/>
                    <a:pt x="6" y="28"/>
                  </a:cubicBezTo>
                  <a:cubicBezTo>
                    <a:pt x="9" y="19"/>
                    <a:pt x="12" y="10"/>
                    <a:pt x="16" y="0"/>
                  </a:cubicBezTo>
                  <a:cubicBezTo>
                    <a:pt x="21" y="16"/>
                    <a:pt x="27" y="31"/>
                    <a:pt x="32" y="46"/>
                  </a:cubicBezTo>
                  <a:close/>
                </a:path>
              </a:pathLst>
            </a:custGeom>
            <a:solidFill>
              <a:srgbClr val="0867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4" name="Freeform 173">
              <a:extLst>
                <a:ext uri="{FF2B5EF4-FFF2-40B4-BE49-F238E27FC236}">
                  <a16:creationId xmlns:a16="http://schemas.microsoft.com/office/drawing/2014/main" id="{26F41B89-CEAA-4E14-F154-AB6906EF6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650" y="1890713"/>
              <a:ext cx="17463" cy="52388"/>
            </a:xfrm>
            <a:custGeom>
              <a:avLst/>
              <a:gdLst>
                <a:gd name="T0" fmla="*/ 3 w 3"/>
                <a:gd name="T1" fmla="*/ 1 h 9"/>
                <a:gd name="T2" fmla="*/ 0 w 3"/>
                <a:gd name="T3" fmla="*/ 9 h 9"/>
                <a:gd name="T4" fmla="*/ 0 w 3"/>
                <a:gd name="T5" fmla="*/ 0 h 9"/>
                <a:gd name="T6" fmla="*/ 3 w 3"/>
                <a:gd name="T7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9">
                  <a:moveTo>
                    <a:pt x="3" y="1"/>
                  </a:moveTo>
                  <a:cubicBezTo>
                    <a:pt x="2" y="4"/>
                    <a:pt x="1" y="6"/>
                    <a:pt x="0" y="9"/>
                  </a:cubicBezTo>
                  <a:cubicBezTo>
                    <a:pt x="0" y="6"/>
                    <a:pt x="0" y="3"/>
                    <a:pt x="0" y="0"/>
                  </a:cubicBezTo>
                  <a:cubicBezTo>
                    <a:pt x="1" y="0"/>
                    <a:pt x="2" y="0"/>
                    <a:pt x="3" y="1"/>
                  </a:cubicBezTo>
                  <a:close/>
                </a:path>
              </a:pathLst>
            </a:custGeom>
            <a:solidFill>
              <a:srgbClr val="F2F2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5" name="Freeform 174">
              <a:extLst>
                <a:ext uri="{FF2B5EF4-FFF2-40B4-BE49-F238E27FC236}">
                  <a16:creationId xmlns:a16="http://schemas.microsoft.com/office/drawing/2014/main" id="{AC726243-C47C-C80A-D818-AB890CB86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9950" y="1204913"/>
              <a:ext cx="395288" cy="325438"/>
            </a:xfrm>
            <a:custGeom>
              <a:avLst/>
              <a:gdLst>
                <a:gd name="T0" fmla="*/ 49 w 68"/>
                <a:gd name="T1" fmla="*/ 3 h 56"/>
                <a:gd name="T2" fmla="*/ 61 w 68"/>
                <a:gd name="T3" fmla="*/ 37 h 56"/>
                <a:gd name="T4" fmla="*/ 68 w 68"/>
                <a:gd name="T5" fmla="*/ 53 h 56"/>
                <a:gd name="T6" fmla="*/ 68 w 68"/>
                <a:gd name="T7" fmla="*/ 56 h 56"/>
                <a:gd name="T8" fmla="*/ 0 w 68"/>
                <a:gd name="T9" fmla="*/ 56 h 56"/>
                <a:gd name="T10" fmla="*/ 8 w 68"/>
                <a:gd name="T11" fmla="*/ 34 h 56"/>
                <a:gd name="T12" fmla="*/ 14 w 68"/>
                <a:gd name="T13" fmla="*/ 15 h 56"/>
                <a:gd name="T14" fmla="*/ 20 w 68"/>
                <a:gd name="T15" fmla="*/ 0 h 56"/>
                <a:gd name="T16" fmla="*/ 26 w 68"/>
                <a:gd name="T17" fmla="*/ 5 h 56"/>
                <a:gd name="T18" fmla="*/ 43 w 68"/>
                <a:gd name="T19" fmla="*/ 5 h 56"/>
                <a:gd name="T20" fmla="*/ 49 w 68"/>
                <a:gd name="T21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56">
                  <a:moveTo>
                    <a:pt x="49" y="3"/>
                  </a:moveTo>
                  <a:cubicBezTo>
                    <a:pt x="53" y="14"/>
                    <a:pt x="57" y="25"/>
                    <a:pt x="61" y="37"/>
                  </a:cubicBezTo>
                  <a:cubicBezTo>
                    <a:pt x="63" y="42"/>
                    <a:pt x="65" y="48"/>
                    <a:pt x="68" y="53"/>
                  </a:cubicBezTo>
                  <a:cubicBezTo>
                    <a:pt x="68" y="54"/>
                    <a:pt x="68" y="55"/>
                    <a:pt x="68" y="56"/>
                  </a:cubicBezTo>
                  <a:cubicBezTo>
                    <a:pt x="45" y="56"/>
                    <a:pt x="23" y="56"/>
                    <a:pt x="0" y="56"/>
                  </a:cubicBezTo>
                  <a:cubicBezTo>
                    <a:pt x="3" y="49"/>
                    <a:pt x="5" y="42"/>
                    <a:pt x="8" y="34"/>
                  </a:cubicBezTo>
                  <a:cubicBezTo>
                    <a:pt x="10" y="28"/>
                    <a:pt x="12" y="22"/>
                    <a:pt x="14" y="15"/>
                  </a:cubicBezTo>
                  <a:cubicBezTo>
                    <a:pt x="16" y="10"/>
                    <a:pt x="17" y="5"/>
                    <a:pt x="20" y="0"/>
                  </a:cubicBezTo>
                  <a:cubicBezTo>
                    <a:pt x="20" y="4"/>
                    <a:pt x="23" y="5"/>
                    <a:pt x="26" y="5"/>
                  </a:cubicBezTo>
                  <a:cubicBezTo>
                    <a:pt x="32" y="5"/>
                    <a:pt x="37" y="5"/>
                    <a:pt x="43" y="5"/>
                  </a:cubicBezTo>
                  <a:cubicBezTo>
                    <a:pt x="45" y="5"/>
                    <a:pt x="48" y="4"/>
                    <a:pt x="49" y="3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6" name="Freeform 175">
              <a:extLst>
                <a:ext uri="{FF2B5EF4-FFF2-40B4-BE49-F238E27FC236}">
                  <a16:creationId xmlns:a16="http://schemas.microsoft.com/office/drawing/2014/main" id="{02CA90E8-E37C-9021-3643-CB171F83E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5" y="973138"/>
              <a:ext cx="185738" cy="266700"/>
            </a:xfrm>
            <a:custGeom>
              <a:avLst/>
              <a:gdLst>
                <a:gd name="T0" fmla="*/ 31 w 32"/>
                <a:gd name="T1" fmla="*/ 43 h 46"/>
                <a:gd name="T2" fmla="*/ 28 w 32"/>
                <a:gd name="T3" fmla="*/ 46 h 46"/>
                <a:gd name="T4" fmla="*/ 6 w 32"/>
                <a:gd name="T5" fmla="*/ 46 h 46"/>
                <a:gd name="T6" fmla="*/ 2 w 32"/>
                <a:gd name="T7" fmla="*/ 40 h 46"/>
                <a:gd name="T8" fmla="*/ 16 w 32"/>
                <a:gd name="T9" fmla="*/ 0 h 46"/>
                <a:gd name="T10" fmla="*/ 24 w 32"/>
                <a:gd name="T11" fmla="*/ 20 h 46"/>
                <a:gd name="T12" fmla="*/ 25 w 32"/>
                <a:gd name="T13" fmla="*/ 22 h 46"/>
                <a:gd name="T14" fmla="*/ 31 w 32"/>
                <a:gd name="T15" fmla="*/ 39 h 46"/>
                <a:gd name="T16" fmla="*/ 31 w 32"/>
                <a:gd name="T17" fmla="*/ 4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46">
                  <a:moveTo>
                    <a:pt x="31" y="43"/>
                  </a:moveTo>
                  <a:cubicBezTo>
                    <a:pt x="32" y="45"/>
                    <a:pt x="31" y="46"/>
                    <a:pt x="28" y="46"/>
                  </a:cubicBezTo>
                  <a:cubicBezTo>
                    <a:pt x="21" y="46"/>
                    <a:pt x="13" y="46"/>
                    <a:pt x="6" y="46"/>
                  </a:cubicBezTo>
                  <a:cubicBezTo>
                    <a:pt x="0" y="46"/>
                    <a:pt x="0" y="46"/>
                    <a:pt x="2" y="40"/>
                  </a:cubicBezTo>
                  <a:cubicBezTo>
                    <a:pt x="6" y="27"/>
                    <a:pt x="11" y="14"/>
                    <a:pt x="16" y="0"/>
                  </a:cubicBezTo>
                  <a:cubicBezTo>
                    <a:pt x="19" y="7"/>
                    <a:pt x="21" y="14"/>
                    <a:pt x="24" y="20"/>
                  </a:cubicBezTo>
                  <a:cubicBezTo>
                    <a:pt x="24" y="21"/>
                    <a:pt x="25" y="21"/>
                    <a:pt x="25" y="22"/>
                  </a:cubicBezTo>
                  <a:cubicBezTo>
                    <a:pt x="26" y="28"/>
                    <a:pt x="28" y="34"/>
                    <a:pt x="31" y="39"/>
                  </a:cubicBezTo>
                  <a:cubicBezTo>
                    <a:pt x="31" y="40"/>
                    <a:pt x="31" y="41"/>
                    <a:pt x="31" y="43"/>
                  </a:cubicBezTo>
                  <a:close/>
                </a:path>
              </a:pathLst>
            </a:custGeom>
            <a:solidFill>
              <a:srgbClr val="EDA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7" name="Freeform 176">
              <a:extLst>
                <a:ext uri="{FF2B5EF4-FFF2-40B4-BE49-F238E27FC236}">
                  <a16:creationId xmlns:a16="http://schemas.microsoft.com/office/drawing/2014/main" id="{0ACFC4D7-A182-D23B-39E2-40762200B0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5238" y="1327150"/>
              <a:ext cx="393700" cy="307975"/>
            </a:xfrm>
            <a:custGeom>
              <a:avLst/>
              <a:gdLst>
                <a:gd name="T0" fmla="*/ 0 w 68"/>
                <a:gd name="T1" fmla="*/ 43 h 53"/>
                <a:gd name="T2" fmla="*/ 2 w 68"/>
                <a:gd name="T3" fmla="*/ 48 h 53"/>
                <a:gd name="T4" fmla="*/ 18 w 68"/>
                <a:gd name="T5" fmla="*/ 2 h 53"/>
                <a:gd name="T6" fmla="*/ 21 w 68"/>
                <a:gd name="T7" fmla="*/ 1 h 53"/>
                <a:gd name="T8" fmla="*/ 49 w 68"/>
                <a:gd name="T9" fmla="*/ 1 h 53"/>
                <a:gd name="T10" fmla="*/ 56 w 68"/>
                <a:gd name="T11" fmla="*/ 16 h 53"/>
                <a:gd name="T12" fmla="*/ 68 w 68"/>
                <a:gd name="T13" fmla="*/ 51 h 53"/>
                <a:gd name="T14" fmla="*/ 68 w 68"/>
                <a:gd name="T15" fmla="*/ 53 h 53"/>
                <a:gd name="T16" fmla="*/ 1 w 68"/>
                <a:gd name="T17" fmla="*/ 53 h 53"/>
                <a:gd name="T18" fmla="*/ 0 w 68"/>
                <a:gd name="T19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53">
                  <a:moveTo>
                    <a:pt x="0" y="43"/>
                  </a:moveTo>
                  <a:cubicBezTo>
                    <a:pt x="2" y="44"/>
                    <a:pt x="1" y="45"/>
                    <a:pt x="2" y="48"/>
                  </a:cubicBezTo>
                  <a:cubicBezTo>
                    <a:pt x="7" y="32"/>
                    <a:pt x="13" y="17"/>
                    <a:pt x="18" y="2"/>
                  </a:cubicBezTo>
                  <a:cubicBezTo>
                    <a:pt x="19" y="1"/>
                    <a:pt x="20" y="1"/>
                    <a:pt x="21" y="1"/>
                  </a:cubicBezTo>
                  <a:cubicBezTo>
                    <a:pt x="31" y="1"/>
                    <a:pt x="40" y="0"/>
                    <a:pt x="49" y="1"/>
                  </a:cubicBezTo>
                  <a:cubicBezTo>
                    <a:pt x="54" y="5"/>
                    <a:pt x="55" y="10"/>
                    <a:pt x="56" y="16"/>
                  </a:cubicBezTo>
                  <a:cubicBezTo>
                    <a:pt x="59" y="27"/>
                    <a:pt x="63" y="39"/>
                    <a:pt x="68" y="51"/>
                  </a:cubicBezTo>
                  <a:cubicBezTo>
                    <a:pt x="68" y="52"/>
                    <a:pt x="68" y="52"/>
                    <a:pt x="68" y="53"/>
                  </a:cubicBezTo>
                  <a:cubicBezTo>
                    <a:pt x="46" y="53"/>
                    <a:pt x="23" y="53"/>
                    <a:pt x="1" y="53"/>
                  </a:cubicBezTo>
                  <a:cubicBezTo>
                    <a:pt x="0" y="50"/>
                    <a:pt x="0" y="46"/>
                    <a:pt x="0" y="43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Freeform 177">
              <a:extLst>
                <a:ext uri="{FF2B5EF4-FFF2-40B4-BE49-F238E27FC236}">
                  <a16:creationId xmlns:a16="http://schemas.microsoft.com/office/drawing/2014/main" id="{59A8E9E4-A66C-5115-9477-D2692FD1E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2750" y="3214688"/>
              <a:ext cx="58738" cy="80963"/>
            </a:xfrm>
            <a:custGeom>
              <a:avLst/>
              <a:gdLst>
                <a:gd name="T0" fmla="*/ 9 w 10"/>
                <a:gd name="T1" fmla="*/ 8 h 14"/>
                <a:gd name="T2" fmla="*/ 9 w 10"/>
                <a:gd name="T3" fmla="*/ 9 h 14"/>
                <a:gd name="T4" fmla="*/ 8 w 10"/>
                <a:gd name="T5" fmla="*/ 14 h 14"/>
                <a:gd name="T6" fmla="*/ 2 w 10"/>
                <a:gd name="T7" fmla="*/ 11 h 14"/>
                <a:gd name="T8" fmla="*/ 3 w 10"/>
                <a:gd name="T9" fmla="*/ 1 h 14"/>
                <a:gd name="T10" fmla="*/ 8 w 10"/>
                <a:gd name="T11" fmla="*/ 1 h 14"/>
                <a:gd name="T12" fmla="*/ 9 w 10"/>
                <a:gd name="T13" fmla="*/ 5 h 14"/>
                <a:gd name="T14" fmla="*/ 9 w 10"/>
                <a:gd name="T15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4">
                  <a:moveTo>
                    <a:pt x="9" y="8"/>
                  </a:moveTo>
                  <a:cubicBezTo>
                    <a:pt x="9" y="8"/>
                    <a:pt x="9" y="9"/>
                    <a:pt x="9" y="9"/>
                  </a:cubicBezTo>
                  <a:cubicBezTo>
                    <a:pt x="9" y="11"/>
                    <a:pt x="10" y="13"/>
                    <a:pt x="8" y="14"/>
                  </a:cubicBezTo>
                  <a:cubicBezTo>
                    <a:pt x="6" y="14"/>
                    <a:pt x="3" y="14"/>
                    <a:pt x="2" y="11"/>
                  </a:cubicBezTo>
                  <a:cubicBezTo>
                    <a:pt x="0" y="8"/>
                    <a:pt x="0" y="3"/>
                    <a:pt x="3" y="1"/>
                  </a:cubicBezTo>
                  <a:cubicBezTo>
                    <a:pt x="4" y="0"/>
                    <a:pt x="6" y="0"/>
                    <a:pt x="8" y="1"/>
                  </a:cubicBezTo>
                  <a:cubicBezTo>
                    <a:pt x="10" y="2"/>
                    <a:pt x="9" y="3"/>
                    <a:pt x="9" y="5"/>
                  </a:cubicBezTo>
                  <a:cubicBezTo>
                    <a:pt x="9" y="6"/>
                    <a:pt x="9" y="7"/>
                    <a:pt x="9" y="8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178">
              <a:extLst>
                <a:ext uri="{FF2B5EF4-FFF2-40B4-BE49-F238E27FC236}">
                  <a16:creationId xmlns:a16="http://schemas.microsoft.com/office/drawing/2014/main" id="{D594E1B5-371D-E798-6890-391210B7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9225" y="1844675"/>
              <a:ext cx="111125" cy="1376363"/>
            </a:xfrm>
            <a:custGeom>
              <a:avLst/>
              <a:gdLst>
                <a:gd name="T0" fmla="*/ 2 w 19"/>
                <a:gd name="T1" fmla="*/ 0 h 237"/>
                <a:gd name="T2" fmla="*/ 15 w 19"/>
                <a:gd name="T3" fmla="*/ 0 h 237"/>
                <a:gd name="T4" fmla="*/ 15 w 19"/>
                <a:gd name="T5" fmla="*/ 91 h 237"/>
                <a:gd name="T6" fmla="*/ 15 w 19"/>
                <a:gd name="T7" fmla="*/ 219 h 237"/>
                <a:gd name="T8" fmla="*/ 15 w 19"/>
                <a:gd name="T9" fmla="*/ 222 h 237"/>
                <a:gd name="T10" fmla="*/ 14 w 19"/>
                <a:gd name="T11" fmla="*/ 226 h 237"/>
                <a:gd name="T12" fmla="*/ 11 w 19"/>
                <a:gd name="T13" fmla="*/ 224 h 237"/>
                <a:gd name="T14" fmla="*/ 9 w 19"/>
                <a:gd name="T15" fmla="*/ 223 h 237"/>
                <a:gd name="T16" fmla="*/ 11 w 19"/>
                <a:gd name="T17" fmla="*/ 230 h 237"/>
                <a:gd name="T18" fmla="*/ 11 w 19"/>
                <a:gd name="T19" fmla="*/ 231 h 237"/>
                <a:gd name="T20" fmla="*/ 16 w 19"/>
                <a:gd name="T21" fmla="*/ 236 h 237"/>
                <a:gd name="T22" fmla="*/ 15 w 19"/>
                <a:gd name="T23" fmla="*/ 237 h 237"/>
                <a:gd name="T24" fmla="*/ 9 w 19"/>
                <a:gd name="T25" fmla="*/ 232 h 237"/>
                <a:gd name="T26" fmla="*/ 2 w 19"/>
                <a:gd name="T27" fmla="*/ 237 h 237"/>
                <a:gd name="T28" fmla="*/ 2 w 19"/>
                <a:gd name="T29" fmla="*/ 209 h 237"/>
                <a:gd name="T30" fmla="*/ 2 w 19"/>
                <a:gd name="T31" fmla="*/ 24 h 237"/>
                <a:gd name="T32" fmla="*/ 2 w 19"/>
                <a:gd name="T33" fmla="*/ 18 h 237"/>
                <a:gd name="T34" fmla="*/ 1 w 19"/>
                <a:gd name="T35" fmla="*/ 9 h 237"/>
                <a:gd name="T36" fmla="*/ 2 w 19"/>
                <a:gd name="T37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237">
                  <a:moveTo>
                    <a:pt x="2" y="0"/>
                  </a:moveTo>
                  <a:cubicBezTo>
                    <a:pt x="7" y="0"/>
                    <a:pt x="11" y="0"/>
                    <a:pt x="15" y="0"/>
                  </a:cubicBezTo>
                  <a:cubicBezTo>
                    <a:pt x="15" y="30"/>
                    <a:pt x="15" y="60"/>
                    <a:pt x="15" y="91"/>
                  </a:cubicBezTo>
                  <a:cubicBezTo>
                    <a:pt x="15" y="133"/>
                    <a:pt x="15" y="176"/>
                    <a:pt x="15" y="219"/>
                  </a:cubicBezTo>
                  <a:cubicBezTo>
                    <a:pt x="15" y="220"/>
                    <a:pt x="15" y="221"/>
                    <a:pt x="15" y="222"/>
                  </a:cubicBezTo>
                  <a:cubicBezTo>
                    <a:pt x="15" y="223"/>
                    <a:pt x="16" y="225"/>
                    <a:pt x="14" y="226"/>
                  </a:cubicBezTo>
                  <a:cubicBezTo>
                    <a:pt x="13" y="226"/>
                    <a:pt x="12" y="224"/>
                    <a:pt x="11" y="224"/>
                  </a:cubicBezTo>
                  <a:cubicBezTo>
                    <a:pt x="11" y="224"/>
                    <a:pt x="10" y="223"/>
                    <a:pt x="9" y="223"/>
                  </a:cubicBezTo>
                  <a:cubicBezTo>
                    <a:pt x="10" y="226"/>
                    <a:pt x="13" y="228"/>
                    <a:pt x="11" y="230"/>
                  </a:cubicBezTo>
                  <a:cubicBezTo>
                    <a:pt x="11" y="230"/>
                    <a:pt x="11" y="231"/>
                    <a:pt x="11" y="231"/>
                  </a:cubicBezTo>
                  <a:cubicBezTo>
                    <a:pt x="19" y="229"/>
                    <a:pt x="13" y="235"/>
                    <a:pt x="16" y="236"/>
                  </a:cubicBezTo>
                  <a:cubicBezTo>
                    <a:pt x="15" y="237"/>
                    <a:pt x="15" y="237"/>
                    <a:pt x="15" y="237"/>
                  </a:cubicBezTo>
                  <a:cubicBezTo>
                    <a:pt x="13" y="235"/>
                    <a:pt x="11" y="234"/>
                    <a:pt x="9" y="232"/>
                  </a:cubicBezTo>
                  <a:cubicBezTo>
                    <a:pt x="9" y="237"/>
                    <a:pt x="4" y="235"/>
                    <a:pt x="2" y="237"/>
                  </a:cubicBezTo>
                  <a:cubicBezTo>
                    <a:pt x="2" y="228"/>
                    <a:pt x="2" y="219"/>
                    <a:pt x="2" y="209"/>
                  </a:cubicBezTo>
                  <a:cubicBezTo>
                    <a:pt x="2" y="147"/>
                    <a:pt x="2" y="85"/>
                    <a:pt x="2" y="24"/>
                  </a:cubicBezTo>
                  <a:cubicBezTo>
                    <a:pt x="2" y="22"/>
                    <a:pt x="2" y="20"/>
                    <a:pt x="2" y="18"/>
                  </a:cubicBezTo>
                  <a:cubicBezTo>
                    <a:pt x="0" y="15"/>
                    <a:pt x="1" y="12"/>
                    <a:pt x="1" y="9"/>
                  </a:cubicBezTo>
                  <a:cubicBezTo>
                    <a:pt x="2" y="6"/>
                    <a:pt x="2" y="3"/>
                    <a:pt x="2" y="0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0" name="Freeform 179">
              <a:extLst>
                <a:ext uri="{FF2B5EF4-FFF2-40B4-BE49-F238E27FC236}">
                  <a16:creationId xmlns:a16="http://schemas.microsoft.com/office/drawing/2014/main" id="{84A7BF24-A0DB-C6A9-5768-95F8880B7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1925" y="3214688"/>
              <a:ext cx="74613" cy="93663"/>
            </a:xfrm>
            <a:custGeom>
              <a:avLst/>
              <a:gdLst>
                <a:gd name="T0" fmla="*/ 0 w 13"/>
                <a:gd name="T1" fmla="*/ 11 h 16"/>
                <a:gd name="T2" fmla="*/ 0 w 13"/>
                <a:gd name="T3" fmla="*/ 4 h 16"/>
                <a:gd name="T4" fmla="*/ 8 w 13"/>
                <a:gd name="T5" fmla="*/ 1 h 16"/>
                <a:gd name="T6" fmla="*/ 13 w 13"/>
                <a:gd name="T7" fmla="*/ 7 h 16"/>
                <a:gd name="T8" fmla="*/ 10 w 13"/>
                <a:gd name="T9" fmla="*/ 14 h 16"/>
                <a:gd name="T10" fmla="*/ 2 w 13"/>
                <a:gd name="T11" fmla="*/ 12 h 16"/>
                <a:gd name="T12" fmla="*/ 0 w 13"/>
                <a:gd name="T13" fmla="*/ 1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16">
                  <a:moveTo>
                    <a:pt x="0" y="11"/>
                  </a:moveTo>
                  <a:cubicBezTo>
                    <a:pt x="0" y="9"/>
                    <a:pt x="0" y="6"/>
                    <a:pt x="0" y="4"/>
                  </a:cubicBezTo>
                  <a:cubicBezTo>
                    <a:pt x="3" y="3"/>
                    <a:pt x="4" y="0"/>
                    <a:pt x="8" y="1"/>
                  </a:cubicBezTo>
                  <a:cubicBezTo>
                    <a:pt x="10" y="2"/>
                    <a:pt x="13" y="3"/>
                    <a:pt x="13" y="7"/>
                  </a:cubicBezTo>
                  <a:cubicBezTo>
                    <a:pt x="13" y="9"/>
                    <a:pt x="13" y="12"/>
                    <a:pt x="10" y="14"/>
                  </a:cubicBezTo>
                  <a:cubicBezTo>
                    <a:pt x="7" y="16"/>
                    <a:pt x="5" y="14"/>
                    <a:pt x="2" y="12"/>
                  </a:cubicBezTo>
                  <a:cubicBezTo>
                    <a:pt x="2" y="12"/>
                    <a:pt x="1" y="11"/>
                    <a:pt x="0" y="11"/>
                  </a:cubicBezTo>
                  <a:close/>
                </a:path>
              </a:pathLst>
            </a:custGeom>
            <a:solidFill>
              <a:srgbClr val="3035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1" name="Freeform 180">
              <a:extLst>
                <a:ext uri="{FF2B5EF4-FFF2-40B4-BE49-F238E27FC236}">
                  <a16:creationId xmlns:a16="http://schemas.microsoft.com/office/drawing/2014/main" id="{441AD30E-40B4-0657-16DD-C2F7D6DF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050" y="2982913"/>
              <a:ext cx="50800" cy="63500"/>
            </a:xfrm>
            <a:custGeom>
              <a:avLst/>
              <a:gdLst>
                <a:gd name="T0" fmla="*/ 1 w 9"/>
                <a:gd name="T1" fmla="*/ 11 h 11"/>
                <a:gd name="T2" fmla="*/ 5 w 9"/>
                <a:gd name="T3" fmla="*/ 1 h 11"/>
                <a:gd name="T4" fmla="*/ 9 w 9"/>
                <a:gd name="T5" fmla="*/ 2 h 11"/>
                <a:gd name="T6" fmla="*/ 7 w 9"/>
                <a:gd name="T7" fmla="*/ 4 h 11"/>
                <a:gd name="T8" fmla="*/ 2 w 9"/>
                <a:gd name="T9" fmla="*/ 10 h 11"/>
                <a:gd name="T10" fmla="*/ 1 w 9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1">
                  <a:moveTo>
                    <a:pt x="1" y="11"/>
                  </a:moveTo>
                  <a:cubicBezTo>
                    <a:pt x="0" y="4"/>
                    <a:pt x="1" y="1"/>
                    <a:pt x="5" y="1"/>
                  </a:cubicBezTo>
                  <a:cubicBezTo>
                    <a:pt x="7" y="0"/>
                    <a:pt x="8" y="1"/>
                    <a:pt x="9" y="2"/>
                  </a:cubicBezTo>
                  <a:cubicBezTo>
                    <a:pt x="9" y="3"/>
                    <a:pt x="8" y="4"/>
                    <a:pt x="7" y="4"/>
                  </a:cubicBezTo>
                  <a:cubicBezTo>
                    <a:pt x="5" y="6"/>
                    <a:pt x="4" y="8"/>
                    <a:pt x="2" y="10"/>
                  </a:cubicBezTo>
                  <a:cubicBezTo>
                    <a:pt x="2" y="10"/>
                    <a:pt x="1" y="10"/>
                    <a:pt x="1" y="11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181">
              <a:extLst>
                <a:ext uri="{FF2B5EF4-FFF2-40B4-BE49-F238E27FC236}">
                  <a16:creationId xmlns:a16="http://schemas.microsoft.com/office/drawing/2014/main" id="{D05E585C-2860-3067-5FC9-394BABDC6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875" y="3192463"/>
              <a:ext cx="74613" cy="120650"/>
            </a:xfrm>
            <a:custGeom>
              <a:avLst/>
              <a:gdLst>
                <a:gd name="T0" fmla="*/ 12 w 13"/>
                <a:gd name="T1" fmla="*/ 21 h 21"/>
                <a:gd name="T2" fmla="*/ 1 w 13"/>
                <a:gd name="T3" fmla="*/ 15 h 21"/>
                <a:gd name="T4" fmla="*/ 2 w 13"/>
                <a:gd name="T5" fmla="*/ 8 h 21"/>
                <a:gd name="T6" fmla="*/ 12 w 13"/>
                <a:gd name="T7" fmla="*/ 0 h 21"/>
                <a:gd name="T8" fmla="*/ 12 w 13"/>
                <a:gd name="T9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21">
                  <a:moveTo>
                    <a:pt x="12" y="21"/>
                  </a:moveTo>
                  <a:cubicBezTo>
                    <a:pt x="7" y="21"/>
                    <a:pt x="4" y="19"/>
                    <a:pt x="1" y="15"/>
                  </a:cubicBezTo>
                  <a:cubicBezTo>
                    <a:pt x="0" y="13"/>
                    <a:pt x="0" y="10"/>
                    <a:pt x="2" y="8"/>
                  </a:cubicBezTo>
                  <a:cubicBezTo>
                    <a:pt x="4" y="4"/>
                    <a:pt x="8" y="2"/>
                    <a:pt x="12" y="0"/>
                  </a:cubicBezTo>
                  <a:cubicBezTo>
                    <a:pt x="13" y="7"/>
                    <a:pt x="13" y="14"/>
                    <a:pt x="12" y="21"/>
                  </a:cubicBezTo>
                  <a:close/>
                </a:path>
              </a:pathLst>
            </a:custGeom>
            <a:solidFill>
              <a:srgbClr val="3D9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182">
              <a:extLst>
                <a:ext uri="{FF2B5EF4-FFF2-40B4-BE49-F238E27FC236}">
                  <a16:creationId xmlns:a16="http://schemas.microsoft.com/office/drawing/2014/main" id="{D02B6B66-46D1-4E4A-82B9-D5EBF75A6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288" y="1646238"/>
              <a:ext cx="406400" cy="296863"/>
            </a:xfrm>
            <a:custGeom>
              <a:avLst/>
              <a:gdLst>
                <a:gd name="T0" fmla="*/ 57 w 70"/>
                <a:gd name="T1" fmla="*/ 51 h 51"/>
                <a:gd name="T2" fmla="*/ 53 w 70"/>
                <a:gd name="T3" fmla="*/ 51 h 51"/>
                <a:gd name="T4" fmla="*/ 6 w 70"/>
                <a:gd name="T5" fmla="*/ 51 h 51"/>
                <a:gd name="T6" fmla="*/ 2 w 70"/>
                <a:gd name="T7" fmla="*/ 45 h 51"/>
                <a:gd name="T8" fmla="*/ 15 w 70"/>
                <a:gd name="T9" fmla="*/ 9 h 51"/>
                <a:gd name="T10" fmla="*/ 19 w 70"/>
                <a:gd name="T11" fmla="*/ 1 h 51"/>
                <a:gd name="T12" fmla="*/ 50 w 70"/>
                <a:gd name="T13" fmla="*/ 1 h 51"/>
                <a:gd name="T14" fmla="*/ 52 w 70"/>
                <a:gd name="T15" fmla="*/ 1 h 51"/>
                <a:gd name="T16" fmla="*/ 56 w 70"/>
                <a:gd name="T17" fmla="*/ 9 h 51"/>
                <a:gd name="T18" fmla="*/ 58 w 70"/>
                <a:gd name="T19" fmla="*/ 16 h 51"/>
                <a:gd name="T20" fmla="*/ 68 w 70"/>
                <a:gd name="T21" fmla="*/ 44 h 51"/>
                <a:gd name="T22" fmla="*/ 69 w 70"/>
                <a:gd name="T23" fmla="*/ 46 h 51"/>
                <a:gd name="T24" fmla="*/ 64 w 70"/>
                <a:gd name="T25" fmla="*/ 51 h 51"/>
                <a:gd name="T26" fmla="*/ 57 w 70"/>
                <a:gd name="T2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" h="51">
                  <a:moveTo>
                    <a:pt x="57" y="51"/>
                  </a:moveTo>
                  <a:cubicBezTo>
                    <a:pt x="56" y="51"/>
                    <a:pt x="54" y="51"/>
                    <a:pt x="53" y="51"/>
                  </a:cubicBezTo>
                  <a:cubicBezTo>
                    <a:pt x="37" y="51"/>
                    <a:pt x="22" y="51"/>
                    <a:pt x="6" y="51"/>
                  </a:cubicBezTo>
                  <a:cubicBezTo>
                    <a:pt x="1" y="51"/>
                    <a:pt x="0" y="50"/>
                    <a:pt x="2" y="45"/>
                  </a:cubicBezTo>
                  <a:cubicBezTo>
                    <a:pt x="6" y="33"/>
                    <a:pt x="11" y="21"/>
                    <a:pt x="15" y="9"/>
                  </a:cubicBezTo>
                  <a:cubicBezTo>
                    <a:pt x="16" y="6"/>
                    <a:pt x="16" y="3"/>
                    <a:pt x="19" y="1"/>
                  </a:cubicBezTo>
                  <a:cubicBezTo>
                    <a:pt x="29" y="0"/>
                    <a:pt x="40" y="0"/>
                    <a:pt x="50" y="1"/>
                  </a:cubicBezTo>
                  <a:cubicBezTo>
                    <a:pt x="51" y="1"/>
                    <a:pt x="51" y="1"/>
                    <a:pt x="52" y="1"/>
                  </a:cubicBezTo>
                  <a:cubicBezTo>
                    <a:pt x="54" y="3"/>
                    <a:pt x="54" y="7"/>
                    <a:pt x="56" y="9"/>
                  </a:cubicBezTo>
                  <a:cubicBezTo>
                    <a:pt x="57" y="12"/>
                    <a:pt x="57" y="14"/>
                    <a:pt x="58" y="16"/>
                  </a:cubicBezTo>
                  <a:cubicBezTo>
                    <a:pt x="62" y="25"/>
                    <a:pt x="65" y="35"/>
                    <a:pt x="68" y="44"/>
                  </a:cubicBezTo>
                  <a:cubicBezTo>
                    <a:pt x="68" y="45"/>
                    <a:pt x="69" y="45"/>
                    <a:pt x="69" y="46"/>
                  </a:cubicBezTo>
                  <a:cubicBezTo>
                    <a:pt x="70" y="50"/>
                    <a:pt x="69" y="51"/>
                    <a:pt x="64" y="51"/>
                  </a:cubicBezTo>
                  <a:cubicBezTo>
                    <a:pt x="62" y="51"/>
                    <a:pt x="59" y="51"/>
                    <a:pt x="57" y="51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183">
              <a:extLst>
                <a:ext uri="{FF2B5EF4-FFF2-40B4-BE49-F238E27FC236}">
                  <a16:creationId xmlns:a16="http://schemas.microsoft.com/office/drawing/2014/main" id="{9442B483-AC94-B9DD-534E-2B84A2FA9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652588"/>
              <a:ext cx="393700" cy="400050"/>
            </a:xfrm>
            <a:custGeom>
              <a:avLst/>
              <a:gdLst>
                <a:gd name="T0" fmla="*/ 50 w 68"/>
                <a:gd name="T1" fmla="*/ 15 h 69"/>
                <a:gd name="T2" fmla="*/ 68 w 68"/>
                <a:gd name="T3" fmla="*/ 68 h 69"/>
                <a:gd name="T4" fmla="*/ 68 w 68"/>
                <a:gd name="T5" fmla="*/ 69 h 69"/>
                <a:gd name="T6" fmla="*/ 41 w 68"/>
                <a:gd name="T7" fmla="*/ 69 h 69"/>
                <a:gd name="T8" fmla="*/ 13 w 68"/>
                <a:gd name="T9" fmla="*/ 69 h 69"/>
                <a:gd name="T10" fmla="*/ 0 w 68"/>
                <a:gd name="T11" fmla="*/ 69 h 69"/>
                <a:gd name="T12" fmla="*/ 0 w 68"/>
                <a:gd name="T13" fmla="*/ 66 h 69"/>
                <a:gd name="T14" fmla="*/ 8 w 68"/>
                <a:gd name="T15" fmla="*/ 44 h 69"/>
                <a:gd name="T16" fmla="*/ 16 w 68"/>
                <a:gd name="T17" fmla="*/ 23 h 69"/>
                <a:gd name="T18" fmla="*/ 21 w 68"/>
                <a:gd name="T19" fmla="*/ 4 h 69"/>
                <a:gd name="T20" fmla="*/ 24 w 68"/>
                <a:gd name="T21" fmla="*/ 0 h 69"/>
                <a:gd name="T22" fmla="*/ 20 w 68"/>
                <a:gd name="T23" fmla="*/ 13 h 69"/>
                <a:gd name="T24" fmla="*/ 22 w 68"/>
                <a:gd name="T25" fmla="*/ 18 h 69"/>
                <a:gd name="T26" fmla="*/ 46 w 68"/>
                <a:gd name="T27" fmla="*/ 18 h 69"/>
                <a:gd name="T28" fmla="*/ 50 w 68"/>
                <a:gd name="T29" fmla="*/ 1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" h="69">
                  <a:moveTo>
                    <a:pt x="50" y="15"/>
                  </a:moveTo>
                  <a:cubicBezTo>
                    <a:pt x="56" y="33"/>
                    <a:pt x="62" y="50"/>
                    <a:pt x="68" y="68"/>
                  </a:cubicBezTo>
                  <a:cubicBezTo>
                    <a:pt x="68" y="68"/>
                    <a:pt x="68" y="68"/>
                    <a:pt x="68" y="69"/>
                  </a:cubicBezTo>
                  <a:cubicBezTo>
                    <a:pt x="59" y="69"/>
                    <a:pt x="50" y="69"/>
                    <a:pt x="41" y="69"/>
                  </a:cubicBezTo>
                  <a:cubicBezTo>
                    <a:pt x="32" y="69"/>
                    <a:pt x="22" y="69"/>
                    <a:pt x="13" y="69"/>
                  </a:cubicBezTo>
                  <a:cubicBezTo>
                    <a:pt x="9" y="69"/>
                    <a:pt x="5" y="69"/>
                    <a:pt x="0" y="69"/>
                  </a:cubicBezTo>
                  <a:cubicBezTo>
                    <a:pt x="0" y="68"/>
                    <a:pt x="0" y="67"/>
                    <a:pt x="0" y="66"/>
                  </a:cubicBezTo>
                  <a:cubicBezTo>
                    <a:pt x="4" y="59"/>
                    <a:pt x="5" y="51"/>
                    <a:pt x="8" y="44"/>
                  </a:cubicBezTo>
                  <a:cubicBezTo>
                    <a:pt x="11" y="37"/>
                    <a:pt x="13" y="30"/>
                    <a:pt x="16" y="23"/>
                  </a:cubicBezTo>
                  <a:cubicBezTo>
                    <a:pt x="18" y="17"/>
                    <a:pt x="18" y="10"/>
                    <a:pt x="21" y="4"/>
                  </a:cubicBezTo>
                  <a:cubicBezTo>
                    <a:pt x="22" y="3"/>
                    <a:pt x="22" y="1"/>
                    <a:pt x="24" y="0"/>
                  </a:cubicBezTo>
                  <a:cubicBezTo>
                    <a:pt x="22" y="5"/>
                    <a:pt x="21" y="9"/>
                    <a:pt x="20" y="13"/>
                  </a:cubicBezTo>
                  <a:cubicBezTo>
                    <a:pt x="18" y="16"/>
                    <a:pt x="18" y="18"/>
                    <a:pt x="22" y="18"/>
                  </a:cubicBezTo>
                  <a:cubicBezTo>
                    <a:pt x="30" y="17"/>
                    <a:pt x="38" y="17"/>
                    <a:pt x="46" y="18"/>
                  </a:cubicBezTo>
                  <a:cubicBezTo>
                    <a:pt x="48" y="18"/>
                    <a:pt x="50" y="17"/>
                    <a:pt x="50" y="15"/>
                  </a:cubicBezTo>
                  <a:close/>
                </a:path>
              </a:pathLst>
            </a:custGeom>
            <a:solidFill>
              <a:srgbClr val="FE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184">
              <a:extLst>
                <a:ext uri="{FF2B5EF4-FFF2-40B4-BE49-F238E27FC236}">
                  <a16:creationId xmlns:a16="http://schemas.microsoft.com/office/drawing/2014/main" id="{9E848647-C5F2-0D16-5AC7-661C4919F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563" y="3284538"/>
              <a:ext cx="133350" cy="122238"/>
            </a:xfrm>
            <a:custGeom>
              <a:avLst/>
              <a:gdLst>
                <a:gd name="T0" fmla="*/ 6 w 23"/>
                <a:gd name="T1" fmla="*/ 7 h 21"/>
                <a:gd name="T2" fmla="*/ 10 w 23"/>
                <a:gd name="T3" fmla="*/ 14 h 21"/>
                <a:gd name="T4" fmla="*/ 13 w 23"/>
                <a:gd name="T5" fmla="*/ 19 h 21"/>
                <a:gd name="T6" fmla="*/ 8 w 23"/>
                <a:gd name="T7" fmla="*/ 16 h 21"/>
                <a:gd name="T8" fmla="*/ 3 w 23"/>
                <a:gd name="T9" fmla="*/ 11 h 21"/>
                <a:gd name="T10" fmla="*/ 3 w 23"/>
                <a:gd name="T11" fmla="*/ 6 h 21"/>
                <a:gd name="T12" fmla="*/ 11 w 23"/>
                <a:gd name="T13" fmla="*/ 0 h 21"/>
                <a:gd name="T14" fmla="*/ 22 w 23"/>
                <a:gd name="T15" fmla="*/ 9 h 21"/>
                <a:gd name="T16" fmla="*/ 22 w 23"/>
                <a:gd name="T17" fmla="*/ 11 h 21"/>
                <a:gd name="T18" fmla="*/ 20 w 23"/>
                <a:gd name="T19" fmla="*/ 10 h 21"/>
                <a:gd name="T20" fmla="*/ 14 w 23"/>
                <a:gd name="T21" fmla="*/ 4 h 21"/>
                <a:gd name="T22" fmla="*/ 8 w 23"/>
                <a:gd name="T23" fmla="*/ 3 h 21"/>
                <a:gd name="T24" fmla="*/ 6 w 23"/>
                <a:gd name="T2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21">
                  <a:moveTo>
                    <a:pt x="6" y="7"/>
                  </a:moveTo>
                  <a:cubicBezTo>
                    <a:pt x="6" y="11"/>
                    <a:pt x="9" y="12"/>
                    <a:pt x="10" y="14"/>
                  </a:cubicBezTo>
                  <a:cubicBezTo>
                    <a:pt x="11" y="16"/>
                    <a:pt x="15" y="17"/>
                    <a:pt x="13" y="19"/>
                  </a:cubicBezTo>
                  <a:cubicBezTo>
                    <a:pt x="11" y="21"/>
                    <a:pt x="10" y="18"/>
                    <a:pt x="8" y="16"/>
                  </a:cubicBezTo>
                  <a:cubicBezTo>
                    <a:pt x="6" y="15"/>
                    <a:pt x="5" y="13"/>
                    <a:pt x="3" y="11"/>
                  </a:cubicBezTo>
                  <a:cubicBezTo>
                    <a:pt x="1" y="9"/>
                    <a:pt x="0" y="8"/>
                    <a:pt x="3" y="6"/>
                  </a:cubicBezTo>
                  <a:cubicBezTo>
                    <a:pt x="6" y="4"/>
                    <a:pt x="7" y="0"/>
                    <a:pt x="11" y="0"/>
                  </a:cubicBezTo>
                  <a:cubicBezTo>
                    <a:pt x="16" y="1"/>
                    <a:pt x="18" y="6"/>
                    <a:pt x="22" y="9"/>
                  </a:cubicBezTo>
                  <a:cubicBezTo>
                    <a:pt x="22" y="9"/>
                    <a:pt x="23" y="10"/>
                    <a:pt x="22" y="11"/>
                  </a:cubicBezTo>
                  <a:cubicBezTo>
                    <a:pt x="21" y="12"/>
                    <a:pt x="21" y="11"/>
                    <a:pt x="20" y="10"/>
                  </a:cubicBezTo>
                  <a:cubicBezTo>
                    <a:pt x="18" y="8"/>
                    <a:pt x="16" y="6"/>
                    <a:pt x="14" y="4"/>
                  </a:cubicBezTo>
                  <a:cubicBezTo>
                    <a:pt x="12" y="3"/>
                    <a:pt x="10" y="2"/>
                    <a:pt x="8" y="3"/>
                  </a:cubicBezTo>
                  <a:cubicBezTo>
                    <a:pt x="6" y="4"/>
                    <a:pt x="5" y="5"/>
                    <a:pt x="6" y="7"/>
                  </a:cubicBezTo>
                  <a:close/>
                </a:path>
              </a:pathLst>
            </a:custGeom>
            <a:solidFill>
              <a:srgbClr val="3D9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6" name="Freeform 185">
              <a:extLst>
                <a:ext uri="{FF2B5EF4-FFF2-40B4-BE49-F238E27FC236}">
                  <a16:creationId xmlns:a16="http://schemas.microsoft.com/office/drawing/2014/main" id="{D28F3957-FE32-1CEF-2747-425DE5DCD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563" y="3360738"/>
              <a:ext cx="57150" cy="104775"/>
            </a:xfrm>
            <a:custGeom>
              <a:avLst/>
              <a:gdLst>
                <a:gd name="T0" fmla="*/ 0 w 10"/>
                <a:gd name="T1" fmla="*/ 18 h 18"/>
                <a:gd name="T2" fmla="*/ 0 w 10"/>
                <a:gd name="T3" fmla="*/ 0 h 18"/>
                <a:gd name="T4" fmla="*/ 4 w 10"/>
                <a:gd name="T5" fmla="*/ 17 h 18"/>
                <a:gd name="T6" fmla="*/ 0 w 10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8">
                  <a:moveTo>
                    <a:pt x="0" y="18"/>
                  </a:moveTo>
                  <a:cubicBezTo>
                    <a:pt x="0" y="12"/>
                    <a:pt x="0" y="6"/>
                    <a:pt x="0" y="0"/>
                  </a:cubicBezTo>
                  <a:cubicBezTo>
                    <a:pt x="8" y="3"/>
                    <a:pt x="10" y="11"/>
                    <a:pt x="4" y="17"/>
                  </a:cubicBezTo>
                  <a:cubicBezTo>
                    <a:pt x="3" y="18"/>
                    <a:pt x="1" y="18"/>
                    <a:pt x="0" y="18"/>
                  </a:cubicBezTo>
                  <a:close/>
                </a:path>
              </a:pathLst>
            </a:custGeom>
            <a:solidFill>
              <a:srgbClr val="3D90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7" name="Freeform 186">
              <a:extLst>
                <a:ext uri="{FF2B5EF4-FFF2-40B4-BE49-F238E27FC236}">
                  <a16:creationId xmlns:a16="http://schemas.microsoft.com/office/drawing/2014/main" id="{AB89E137-2D6D-836B-AFDC-E90B640E4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713" y="3505200"/>
              <a:ext cx="41275" cy="34925"/>
            </a:xfrm>
            <a:custGeom>
              <a:avLst/>
              <a:gdLst>
                <a:gd name="T0" fmla="*/ 3 w 7"/>
                <a:gd name="T1" fmla="*/ 6 h 6"/>
                <a:gd name="T2" fmla="*/ 0 w 7"/>
                <a:gd name="T3" fmla="*/ 4 h 6"/>
                <a:gd name="T4" fmla="*/ 4 w 7"/>
                <a:gd name="T5" fmla="*/ 0 h 6"/>
                <a:gd name="T6" fmla="*/ 7 w 7"/>
                <a:gd name="T7" fmla="*/ 3 h 6"/>
                <a:gd name="T8" fmla="*/ 3 w 7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6"/>
                  </a:moveTo>
                  <a:cubicBezTo>
                    <a:pt x="1" y="6"/>
                    <a:pt x="0" y="6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6"/>
                    <a:pt x="5" y="6"/>
                    <a:pt x="3" y="6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8" name="Freeform 187">
              <a:extLst>
                <a:ext uri="{FF2B5EF4-FFF2-40B4-BE49-F238E27FC236}">
                  <a16:creationId xmlns:a16="http://schemas.microsoft.com/office/drawing/2014/main" id="{FA9CC1B1-C7D6-9682-0E27-1ED415EC0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950" y="3424238"/>
              <a:ext cx="39688" cy="34925"/>
            </a:xfrm>
            <a:custGeom>
              <a:avLst/>
              <a:gdLst>
                <a:gd name="T0" fmla="*/ 7 w 7"/>
                <a:gd name="T1" fmla="*/ 3 h 6"/>
                <a:gd name="T2" fmla="*/ 2 w 7"/>
                <a:gd name="T3" fmla="*/ 6 h 6"/>
                <a:gd name="T4" fmla="*/ 0 w 7"/>
                <a:gd name="T5" fmla="*/ 4 h 6"/>
                <a:gd name="T6" fmla="*/ 4 w 7"/>
                <a:gd name="T7" fmla="*/ 0 h 6"/>
                <a:gd name="T8" fmla="*/ 7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7" y="3"/>
                  </a:moveTo>
                  <a:cubicBezTo>
                    <a:pt x="6" y="5"/>
                    <a:pt x="5" y="6"/>
                    <a:pt x="2" y="6"/>
                  </a:cubicBezTo>
                  <a:cubicBezTo>
                    <a:pt x="0" y="6"/>
                    <a:pt x="0" y="5"/>
                    <a:pt x="0" y="4"/>
                  </a:cubicBezTo>
                  <a:cubicBezTo>
                    <a:pt x="0" y="1"/>
                    <a:pt x="2" y="0"/>
                    <a:pt x="4" y="0"/>
                  </a:cubicBezTo>
                  <a:cubicBezTo>
                    <a:pt x="5" y="0"/>
                    <a:pt x="7" y="1"/>
                    <a:pt x="7" y="3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9" name="Freeform 188">
              <a:extLst>
                <a:ext uri="{FF2B5EF4-FFF2-40B4-BE49-F238E27FC236}">
                  <a16:creationId xmlns:a16="http://schemas.microsoft.com/office/drawing/2014/main" id="{24793E83-2780-3D61-9D74-B4653CAEE1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950" y="3465513"/>
              <a:ext cx="46038" cy="33338"/>
            </a:xfrm>
            <a:custGeom>
              <a:avLst/>
              <a:gdLst>
                <a:gd name="T0" fmla="*/ 8 w 8"/>
                <a:gd name="T1" fmla="*/ 3 h 6"/>
                <a:gd name="T2" fmla="*/ 4 w 8"/>
                <a:gd name="T3" fmla="*/ 6 h 6"/>
                <a:gd name="T4" fmla="*/ 0 w 8"/>
                <a:gd name="T5" fmla="*/ 3 h 6"/>
                <a:gd name="T6" fmla="*/ 5 w 8"/>
                <a:gd name="T7" fmla="*/ 1 h 6"/>
                <a:gd name="T8" fmla="*/ 8 w 8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3"/>
                  </a:moveTo>
                  <a:cubicBezTo>
                    <a:pt x="7" y="6"/>
                    <a:pt x="6" y="6"/>
                    <a:pt x="4" y="6"/>
                  </a:cubicBezTo>
                  <a:cubicBezTo>
                    <a:pt x="2" y="6"/>
                    <a:pt x="0" y="4"/>
                    <a:pt x="0" y="3"/>
                  </a:cubicBezTo>
                  <a:cubicBezTo>
                    <a:pt x="1" y="0"/>
                    <a:pt x="3" y="1"/>
                    <a:pt x="5" y="1"/>
                  </a:cubicBezTo>
                  <a:cubicBezTo>
                    <a:pt x="7" y="1"/>
                    <a:pt x="8" y="1"/>
                    <a:pt x="8" y="3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0" name="Freeform 189">
              <a:extLst>
                <a:ext uri="{FF2B5EF4-FFF2-40B4-BE49-F238E27FC236}">
                  <a16:creationId xmlns:a16="http://schemas.microsoft.com/office/drawing/2014/main" id="{EBD90CF7-EA0E-9D1D-B39F-C9468EB07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4600" y="3319463"/>
              <a:ext cx="28575" cy="28575"/>
            </a:xfrm>
            <a:custGeom>
              <a:avLst/>
              <a:gdLst>
                <a:gd name="T0" fmla="*/ 4 w 5"/>
                <a:gd name="T1" fmla="*/ 5 h 5"/>
                <a:gd name="T2" fmla="*/ 0 w 5"/>
                <a:gd name="T3" fmla="*/ 2 h 5"/>
                <a:gd name="T4" fmla="*/ 2 w 5"/>
                <a:gd name="T5" fmla="*/ 1 h 5"/>
                <a:gd name="T6" fmla="*/ 4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cubicBezTo>
                    <a:pt x="2" y="5"/>
                    <a:pt x="0" y="4"/>
                    <a:pt x="0" y="2"/>
                  </a:cubicBezTo>
                  <a:cubicBezTo>
                    <a:pt x="0" y="1"/>
                    <a:pt x="2" y="0"/>
                    <a:pt x="2" y="1"/>
                  </a:cubicBezTo>
                  <a:cubicBezTo>
                    <a:pt x="5" y="1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1" name="Freeform 190">
              <a:extLst>
                <a:ext uri="{FF2B5EF4-FFF2-40B4-BE49-F238E27FC236}">
                  <a16:creationId xmlns:a16="http://schemas.microsoft.com/office/drawing/2014/main" id="{DEB45E9E-AC97-5025-90CF-30DB23402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5875" y="3360738"/>
              <a:ext cx="22225" cy="22225"/>
            </a:xfrm>
            <a:custGeom>
              <a:avLst/>
              <a:gdLst>
                <a:gd name="T0" fmla="*/ 2 w 4"/>
                <a:gd name="T1" fmla="*/ 0 h 4"/>
                <a:gd name="T2" fmla="*/ 4 w 4"/>
                <a:gd name="T3" fmla="*/ 2 h 4"/>
                <a:gd name="T4" fmla="*/ 2 w 4"/>
                <a:gd name="T5" fmla="*/ 4 h 4"/>
                <a:gd name="T6" fmla="*/ 0 w 4"/>
                <a:gd name="T7" fmla="*/ 1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3" y="0"/>
                    <a:pt x="4" y="1"/>
                    <a:pt x="4" y="2"/>
                  </a:cubicBezTo>
                  <a:cubicBezTo>
                    <a:pt x="4" y="3"/>
                    <a:pt x="3" y="4"/>
                    <a:pt x="2" y="4"/>
                  </a:cubicBezTo>
                  <a:cubicBezTo>
                    <a:pt x="1" y="4"/>
                    <a:pt x="0" y="2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429C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2" name="Freeform 191">
              <a:extLst>
                <a:ext uri="{FF2B5EF4-FFF2-40B4-BE49-F238E27FC236}">
                  <a16:creationId xmlns:a16="http://schemas.microsoft.com/office/drawing/2014/main" id="{2F5B5041-96E4-DE67-9800-A53423299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150" y="973138"/>
              <a:ext cx="185738" cy="273050"/>
            </a:xfrm>
            <a:custGeom>
              <a:avLst/>
              <a:gdLst>
                <a:gd name="T0" fmla="*/ 24 w 32"/>
                <a:gd name="T1" fmla="*/ 22 h 47"/>
                <a:gd name="T2" fmla="*/ 32 w 32"/>
                <a:gd name="T3" fmla="*/ 45 h 47"/>
                <a:gd name="T4" fmla="*/ 9 w 32"/>
                <a:gd name="T5" fmla="*/ 46 h 47"/>
                <a:gd name="T6" fmla="*/ 0 w 32"/>
                <a:gd name="T7" fmla="*/ 46 h 47"/>
                <a:gd name="T8" fmla="*/ 8 w 32"/>
                <a:gd name="T9" fmla="*/ 21 h 47"/>
                <a:gd name="T10" fmla="*/ 12 w 32"/>
                <a:gd name="T11" fmla="*/ 9 h 47"/>
                <a:gd name="T12" fmla="*/ 16 w 32"/>
                <a:gd name="T13" fmla="*/ 0 h 47"/>
                <a:gd name="T14" fmla="*/ 24 w 32"/>
                <a:gd name="T15" fmla="*/ 2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7">
                  <a:moveTo>
                    <a:pt x="24" y="22"/>
                  </a:moveTo>
                  <a:cubicBezTo>
                    <a:pt x="26" y="30"/>
                    <a:pt x="29" y="37"/>
                    <a:pt x="32" y="45"/>
                  </a:cubicBezTo>
                  <a:cubicBezTo>
                    <a:pt x="24" y="47"/>
                    <a:pt x="16" y="45"/>
                    <a:pt x="9" y="46"/>
                  </a:cubicBezTo>
                  <a:cubicBezTo>
                    <a:pt x="6" y="46"/>
                    <a:pt x="3" y="46"/>
                    <a:pt x="0" y="46"/>
                  </a:cubicBezTo>
                  <a:cubicBezTo>
                    <a:pt x="1" y="37"/>
                    <a:pt x="5" y="30"/>
                    <a:pt x="8" y="21"/>
                  </a:cubicBezTo>
                  <a:cubicBezTo>
                    <a:pt x="9" y="17"/>
                    <a:pt x="11" y="13"/>
                    <a:pt x="12" y="9"/>
                  </a:cubicBezTo>
                  <a:cubicBezTo>
                    <a:pt x="13" y="6"/>
                    <a:pt x="14" y="3"/>
                    <a:pt x="16" y="0"/>
                  </a:cubicBezTo>
                  <a:cubicBezTo>
                    <a:pt x="19" y="8"/>
                    <a:pt x="21" y="15"/>
                    <a:pt x="24" y="22"/>
                  </a:cubicBezTo>
                  <a:close/>
                </a:path>
              </a:pathLst>
            </a:custGeom>
            <a:solidFill>
              <a:srgbClr val="BB24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3" name="Freeform 192">
              <a:extLst>
                <a:ext uri="{FF2B5EF4-FFF2-40B4-BE49-F238E27FC236}">
                  <a16:creationId xmlns:a16="http://schemas.microsoft.com/office/drawing/2014/main" id="{442CADF6-24B5-DB90-5420-981F6899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5063" y="1384300"/>
              <a:ext cx="198438" cy="268288"/>
            </a:xfrm>
            <a:custGeom>
              <a:avLst/>
              <a:gdLst>
                <a:gd name="T0" fmla="*/ 9 w 34"/>
                <a:gd name="T1" fmla="*/ 23 h 46"/>
                <a:gd name="T2" fmla="*/ 17 w 34"/>
                <a:gd name="T3" fmla="*/ 0 h 46"/>
                <a:gd name="T4" fmla="*/ 25 w 34"/>
                <a:gd name="T5" fmla="*/ 20 h 46"/>
                <a:gd name="T6" fmla="*/ 29 w 34"/>
                <a:gd name="T7" fmla="*/ 33 h 46"/>
                <a:gd name="T8" fmla="*/ 34 w 34"/>
                <a:gd name="T9" fmla="*/ 43 h 46"/>
                <a:gd name="T10" fmla="*/ 32 w 34"/>
                <a:gd name="T11" fmla="*/ 46 h 46"/>
                <a:gd name="T12" fmla="*/ 3 w 34"/>
                <a:gd name="T13" fmla="*/ 46 h 46"/>
                <a:gd name="T14" fmla="*/ 1 w 34"/>
                <a:gd name="T15" fmla="*/ 42 h 46"/>
                <a:gd name="T16" fmla="*/ 4 w 34"/>
                <a:gd name="T17" fmla="*/ 33 h 46"/>
                <a:gd name="T18" fmla="*/ 9 w 34"/>
                <a:gd name="T19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" h="46">
                  <a:moveTo>
                    <a:pt x="9" y="23"/>
                  </a:moveTo>
                  <a:cubicBezTo>
                    <a:pt x="12" y="15"/>
                    <a:pt x="14" y="8"/>
                    <a:pt x="17" y="0"/>
                  </a:cubicBezTo>
                  <a:cubicBezTo>
                    <a:pt x="20" y="7"/>
                    <a:pt x="22" y="14"/>
                    <a:pt x="25" y="20"/>
                  </a:cubicBezTo>
                  <a:cubicBezTo>
                    <a:pt x="26" y="25"/>
                    <a:pt x="28" y="29"/>
                    <a:pt x="29" y="33"/>
                  </a:cubicBezTo>
                  <a:cubicBezTo>
                    <a:pt x="32" y="36"/>
                    <a:pt x="33" y="40"/>
                    <a:pt x="34" y="43"/>
                  </a:cubicBezTo>
                  <a:cubicBezTo>
                    <a:pt x="34" y="45"/>
                    <a:pt x="34" y="46"/>
                    <a:pt x="32" y="46"/>
                  </a:cubicBezTo>
                  <a:cubicBezTo>
                    <a:pt x="22" y="46"/>
                    <a:pt x="13" y="46"/>
                    <a:pt x="3" y="46"/>
                  </a:cubicBezTo>
                  <a:cubicBezTo>
                    <a:pt x="0" y="46"/>
                    <a:pt x="0" y="44"/>
                    <a:pt x="1" y="42"/>
                  </a:cubicBezTo>
                  <a:cubicBezTo>
                    <a:pt x="2" y="39"/>
                    <a:pt x="3" y="36"/>
                    <a:pt x="4" y="33"/>
                  </a:cubicBezTo>
                  <a:cubicBezTo>
                    <a:pt x="6" y="30"/>
                    <a:pt x="6" y="26"/>
                    <a:pt x="9" y="23"/>
                  </a:cubicBezTo>
                  <a:close/>
                </a:path>
              </a:pathLst>
            </a:custGeom>
            <a:solidFill>
              <a:srgbClr val="833A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4" name="Freeform 193">
              <a:extLst>
                <a:ext uri="{FF2B5EF4-FFF2-40B4-BE49-F238E27FC236}">
                  <a16:creationId xmlns:a16="http://schemas.microsoft.com/office/drawing/2014/main" id="{7376345E-AB67-CC59-935F-BCED65727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0013" y="1076325"/>
              <a:ext cx="185738" cy="268288"/>
            </a:xfrm>
            <a:custGeom>
              <a:avLst/>
              <a:gdLst>
                <a:gd name="T0" fmla="*/ 28 w 32"/>
                <a:gd name="T1" fmla="*/ 32 h 46"/>
                <a:gd name="T2" fmla="*/ 32 w 32"/>
                <a:gd name="T3" fmla="*/ 45 h 46"/>
                <a:gd name="T4" fmla="*/ 0 w 32"/>
                <a:gd name="T5" fmla="*/ 45 h 46"/>
                <a:gd name="T6" fmla="*/ 9 w 32"/>
                <a:gd name="T7" fmla="*/ 18 h 46"/>
                <a:gd name="T8" fmla="*/ 16 w 32"/>
                <a:gd name="T9" fmla="*/ 0 h 46"/>
                <a:gd name="T10" fmla="*/ 23 w 32"/>
                <a:gd name="T11" fmla="*/ 18 h 46"/>
                <a:gd name="T12" fmla="*/ 23 w 32"/>
                <a:gd name="T13" fmla="*/ 18 h 46"/>
                <a:gd name="T14" fmla="*/ 28 w 32"/>
                <a:gd name="T15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" h="46">
                  <a:moveTo>
                    <a:pt x="28" y="32"/>
                  </a:moveTo>
                  <a:cubicBezTo>
                    <a:pt x="30" y="36"/>
                    <a:pt x="31" y="41"/>
                    <a:pt x="32" y="45"/>
                  </a:cubicBezTo>
                  <a:cubicBezTo>
                    <a:pt x="22" y="46"/>
                    <a:pt x="11" y="46"/>
                    <a:pt x="0" y="45"/>
                  </a:cubicBezTo>
                  <a:cubicBezTo>
                    <a:pt x="3" y="36"/>
                    <a:pt x="6" y="27"/>
                    <a:pt x="9" y="18"/>
                  </a:cubicBezTo>
                  <a:cubicBezTo>
                    <a:pt x="12" y="12"/>
                    <a:pt x="14" y="7"/>
                    <a:pt x="16" y="0"/>
                  </a:cubicBezTo>
                  <a:cubicBezTo>
                    <a:pt x="19" y="6"/>
                    <a:pt x="20" y="12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6" y="22"/>
                    <a:pt x="27" y="27"/>
                    <a:pt x="28" y="32"/>
                  </a:cubicBezTo>
                  <a:close/>
                </a:path>
              </a:pathLst>
            </a:custGeom>
            <a:solidFill>
              <a:srgbClr val="853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5" name="Freeform 194">
              <a:extLst>
                <a:ext uri="{FF2B5EF4-FFF2-40B4-BE49-F238E27FC236}">
                  <a16:creationId xmlns:a16="http://schemas.microsoft.com/office/drawing/2014/main" id="{3EE8512F-A89D-94A6-5E63-F972C2261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7063" y="1565275"/>
              <a:ext cx="115888" cy="115888"/>
            </a:xfrm>
            <a:custGeom>
              <a:avLst/>
              <a:gdLst>
                <a:gd name="T0" fmla="*/ 19 w 20"/>
                <a:gd name="T1" fmla="*/ 7 h 20"/>
                <a:gd name="T2" fmla="*/ 18 w 20"/>
                <a:gd name="T3" fmla="*/ 15 h 20"/>
                <a:gd name="T4" fmla="*/ 7 w 20"/>
                <a:gd name="T5" fmla="*/ 19 h 20"/>
                <a:gd name="T6" fmla="*/ 1 w 20"/>
                <a:gd name="T7" fmla="*/ 8 h 20"/>
                <a:gd name="T8" fmla="*/ 12 w 20"/>
                <a:gd name="T9" fmla="*/ 1 h 20"/>
                <a:gd name="T10" fmla="*/ 16 w 20"/>
                <a:gd name="T11" fmla="*/ 4 h 20"/>
                <a:gd name="T12" fmla="*/ 14 w 20"/>
                <a:gd name="T13" fmla="*/ 7 h 20"/>
                <a:gd name="T14" fmla="*/ 8 w 20"/>
                <a:gd name="T15" fmla="*/ 13 h 20"/>
                <a:gd name="T16" fmla="*/ 9 w 20"/>
                <a:gd name="T17" fmla="*/ 17 h 20"/>
                <a:gd name="T18" fmla="*/ 17 w 20"/>
                <a:gd name="T19" fmla="*/ 10 h 20"/>
                <a:gd name="T20" fmla="*/ 19 w 20"/>
                <a:gd name="T21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0">
                  <a:moveTo>
                    <a:pt x="19" y="7"/>
                  </a:moveTo>
                  <a:cubicBezTo>
                    <a:pt x="19" y="10"/>
                    <a:pt x="20" y="12"/>
                    <a:pt x="18" y="15"/>
                  </a:cubicBezTo>
                  <a:cubicBezTo>
                    <a:pt x="17" y="18"/>
                    <a:pt x="10" y="20"/>
                    <a:pt x="7" y="19"/>
                  </a:cubicBezTo>
                  <a:cubicBezTo>
                    <a:pt x="3" y="17"/>
                    <a:pt x="0" y="12"/>
                    <a:pt x="1" y="8"/>
                  </a:cubicBezTo>
                  <a:cubicBezTo>
                    <a:pt x="2" y="3"/>
                    <a:pt x="7" y="0"/>
                    <a:pt x="12" y="1"/>
                  </a:cubicBezTo>
                  <a:cubicBezTo>
                    <a:pt x="13" y="1"/>
                    <a:pt x="15" y="2"/>
                    <a:pt x="16" y="4"/>
                  </a:cubicBezTo>
                  <a:cubicBezTo>
                    <a:pt x="17" y="6"/>
                    <a:pt x="15" y="6"/>
                    <a:pt x="14" y="7"/>
                  </a:cubicBezTo>
                  <a:cubicBezTo>
                    <a:pt x="12" y="10"/>
                    <a:pt x="10" y="11"/>
                    <a:pt x="8" y="13"/>
                  </a:cubicBezTo>
                  <a:cubicBezTo>
                    <a:pt x="6" y="15"/>
                    <a:pt x="7" y="16"/>
                    <a:pt x="9" y="17"/>
                  </a:cubicBezTo>
                  <a:cubicBezTo>
                    <a:pt x="13" y="18"/>
                    <a:pt x="17" y="14"/>
                    <a:pt x="17" y="10"/>
                  </a:cubicBezTo>
                  <a:cubicBezTo>
                    <a:pt x="17" y="8"/>
                    <a:pt x="17" y="7"/>
                    <a:pt x="19" y="7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6" name="Freeform 195">
              <a:extLst>
                <a:ext uri="{FF2B5EF4-FFF2-40B4-BE49-F238E27FC236}">
                  <a16:creationId xmlns:a16="http://schemas.microsoft.com/office/drawing/2014/main" id="{A61C6435-403A-2E58-E350-531E06A31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038" y="1639888"/>
              <a:ext cx="111125" cy="122238"/>
            </a:xfrm>
            <a:custGeom>
              <a:avLst/>
              <a:gdLst>
                <a:gd name="T0" fmla="*/ 0 w 19"/>
                <a:gd name="T1" fmla="*/ 12 h 21"/>
                <a:gd name="T2" fmla="*/ 13 w 19"/>
                <a:gd name="T3" fmla="*/ 3 h 21"/>
                <a:gd name="T4" fmla="*/ 14 w 19"/>
                <a:gd name="T5" fmla="*/ 8 h 21"/>
                <a:gd name="T6" fmla="*/ 7 w 19"/>
                <a:gd name="T7" fmla="*/ 15 h 21"/>
                <a:gd name="T8" fmla="*/ 6 w 19"/>
                <a:gd name="T9" fmla="*/ 17 h 21"/>
                <a:gd name="T10" fmla="*/ 10 w 19"/>
                <a:gd name="T11" fmla="*/ 19 h 21"/>
                <a:gd name="T12" fmla="*/ 16 w 19"/>
                <a:gd name="T13" fmla="*/ 12 h 21"/>
                <a:gd name="T14" fmla="*/ 17 w 19"/>
                <a:gd name="T15" fmla="*/ 9 h 21"/>
                <a:gd name="T16" fmla="*/ 18 w 19"/>
                <a:gd name="T17" fmla="*/ 12 h 21"/>
                <a:gd name="T18" fmla="*/ 10 w 19"/>
                <a:gd name="T19" fmla="*/ 21 h 21"/>
                <a:gd name="T20" fmla="*/ 0 w 19"/>
                <a:gd name="T21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21">
                  <a:moveTo>
                    <a:pt x="0" y="12"/>
                  </a:moveTo>
                  <a:cubicBezTo>
                    <a:pt x="0" y="5"/>
                    <a:pt x="7" y="0"/>
                    <a:pt x="13" y="3"/>
                  </a:cubicBezTo>
                  <a:cubicBezTo>
                    <a:pt x="15" y="4"/>
                    <a:pt x="16" y="6"/>
                    <a:pt x="14" y="8"/>
                  </a:cubicBezTo>
                  <a:cubicBezTo>
                    <a:pt x="11" y="10"/>
                    <a:pt x="9" y="12"/>
                    <a:pt x="7" y="15"/>
                  </a:cubicBezTo>
                  <a:cubicBezTo>
                    <a:pt x="7" y="15"/>
                    <a:pt x="5" y="16"/>
                    <a:pt x="6" y="17"/>
                  </a:cubicBezTo>
                  <a:cubicBezTo>
                    <a:pt x="7" y="18"/>
                    <a:pt x="8" y="19"/>
                    <a:pt x="10" y="19"/>
                  </a:cubicBezTo>
                  <a:cubicBezTo>
                    <a:pt x="13" y="18"/>
                    <a:pt x="16" y="16"/>
                    <a:pt x="16" y="12"/>
                  </a:cubicBezTo>
                  <a:cubicBezTo>
                    <a:pt x="16" y="11"/>
                    <a:pt x="15" y="9"/>
                    <a:pt x="17" y="9"/>
                  </a:cubicBezTo>
                  <a:cubicBezTo>
                    <a:pt x="19" y="9"/>
                    <a:pt x="18" y="11"/>
                    <a:pt x="18" y="12"/>
                  </a:cubicBezTo>
                  <a:cubicBezTo>
                    <a:pt x="18" y="17"/>
                    <a:pt x="14" y="21"/>
                    <a:pt x="10" y="21"/>
                  </a:cubicBezTo>
                  <a:cubicBezTo>
                    <a:pt x="4" y="21"/>
                    <a:pt x="0" y="17"/>
                    <a:pt x="0" y="12"/>
                  </a:cubicBezTo>
                  <a:close/>
                </a:path>
              </a:pathLst>
            </a:custGeom>
            <a:solidFill>
              <a:srgbClr val="FDE2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540" name="Google Shape;540;p43"/>
          <p:cNvSpPr txBox="1">
            <a:spLocks noGrp="1"/>
          </p:cNvSpPr>
          <p:nvPr>
            <p:ph type="title"/>
          </p:nvPr>
        </p:nvSpPr>
        <p:spPr>
          <a:xfrm>
            <a:off x="771928" y="2336017"/>
            <a:ext cx="7703400" cy="1770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bg1"/>
                </a:solidFill>
              </a:rPr>
              <a:t>458,000</a:t>
            </a:r>
            <a:endParaRPr dirty="0">
              <a:solidFill>
                <a:schemeClr val="bg1"/>
              </a:solidFill>
            </a:endParaRPr>
          </a:p>
        </p:txBody>
      </p:sp>
      <p:sp>
        <p:nvSpPr>
          <p:cNvPr id="541" name="Google Shape;541;p43"/>
          <p:cNvSpPr txBox="1">
            <a:spLocks noGrp="1"/>
          </p:cNvSpPr>
          <p:nvPr>
            <p:ph type="subTitle" idx="1"/>
          </p:nvPr>
        </p:nvSpPr>
        <p:spPr>
          <a:xfrm>
            <a:off x="889057" y="4259240"/>
            <a:ext cx="7703400" cy="45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dirty="0"/>
              <a:t>Big numbers catch your audience’s attention</a:t>
            </a:r>
            <a:endParaRPr dirty="0"/>
          </a:p>
          <a:p>
            <a:pPr marL="0" lvl="0" indent="0" algn="ctr" rtl="0"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dirty="0"/>
          </a:p>
          <a:p>
            <a:pPr marL="0" lvl="0" indent="0" algn="ctr" rtl="0">
              <a:spcBef>
                <a:spcPts val="1600"/>
              </a:spcBef>
              <a:spcAft>
                <a:spcPts val="1600"/>
              </a:spcAft>
              <a:buNone/>
            </a:pPr>
            <a:endParaRPr dirty="0"/>
          </a:p>
        </p:txBody>
      </p:sp>
      <p:grpSp>
        <p:nvGrpSpPr>
          <p:cNvPr id="664" name="Grupo 663">
            <a:extLst>
              <a:ext uri="{FF2B5EF4-FFF2-40B4-BE49-F238E27FC236}">
                <a16:creationId xmlns:a16="http://schemas.microsoft.com/office/drawing/2014/main" id="{45AA5435-4D0A-3442-D89C-2DC969EFC01F}"/>
              </a:ext>
            </a:extLst>
          </p:cNvPr>
          <p:cNvGrpSpPr/>
          <p:nvPr/>
        </p:nvGrpSpPr>
        <p:grpSpPr>
          <a:xfrm>
            <a:off x="120651" y="87313"/>
            <a:ext cx="2300287" cy="307975"/>
            <a:chOff x="120651" y="87313"/>
            <a:chExt cx="2300287" cy="307975"/>
          </a:xfrm>
        </p:grpSpPr>
        <p:sp>
          <p:nvSpPr>
            <p:cNvPr id="650" name="Freeform 199">
              <a:extLst>
                <a:ext uri="{FF2B5EF4-FFF2-40B4-BE49-F238E27FC236}">
                  <a16:creationId xmlns:a16="http://schemas.microsoft.com/office/drawing/2014/main" id="{F9ABE426-A763-365A-A749-B07537AD0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163" y="88900"/>
              <a:ext cx="276225" cy="303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1" name="Freeform 200">
              <a:extLst>
                <a:ext uri="{FF2B5EF4-FFF2-40B4-BE49-F238E27FC236}">
                  <a16:creationId xmlns:a16="http://schemas.microsoft.com/office/drawing/2014/main" id="{E70D271F-BF8B-2960-ADB0-44407D7F9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4713" y="88900"/>
              <a:ext cx="276225" cy="306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2" name="Freeform 201">
              <a:extLst>
                <a:ext uri="{FF2B5EF4-FFF2-40B4-BE49-F238E27FC236}">
                  <a16:creationId xmlns:a16="http://schemas.microsoft.com/office/drawing/2014/main" id="{0EBC7501-E65C-43FF-B579-CFF2719A0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88" y="88900"/>
              <a:ext cx="274637" cy="303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3" name="Freeform 202">
              <a:extLst>
                <a:ext uri="{FF2B5EF4-FFF2-40B4-BE49-F238E27FC236}">
                  <a16:creationId xmlns:a16="http://schemas.microsoft.com/office/drawing/2014/main" id="{B7CC7778-270C-6116-8FA6-41F091D0D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613" y="88900"/>
              <a:ext cx="273050" cy="303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4" name="Freeform 203">
              <a:extLst>
                <a:ext uri="{FF2B5EF4-FFF2-40B4-BE49-F238E27FC236}">
                  <a16:creationId xmlns:a16="http://schemas.microsoft.com/office/drawing/2014/main" id="{B1E930F5-97DC-EF57-EE11-583391587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6925" y="88900"/>
              <a:ext cx="273050" cy="306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5" name="Freeform 204">
              <a:extLst>
                <a:ext uri="{FF2B5EF4-FFF2-40B4-BE49-F238E27FC236}">
                  <a16:creationId xmlns:a16="http://schemas.microsoft.com/office/drawing/2014/main" id="{43A56790-E2F9-5A6D-5F13-735B25312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1" y="87313"/>
              <a:ext cx="273050" cy="304800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6" name="Freeform 205">
              <a:extLst>
                <a:ext uri="{FF2B5EF4-FFF2-40B4-BE49-F238E27FC236}">
                  <a16:creationId xmlns:a16="http://schemas.microsoft.com/office/drawing/2014/main" id="{43F83A87-4E6C-C487-97CB-92FB5E195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063" y="88900"/>
              <a:ext cx="273050" cy="306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7" name="Freeform 206">
              <a:extLst>
                <a:ext uri="{FF2B5EF4-FFF2-40B4-BE49-F238E27FC236}">
                  <a16:creationId xmlns:a16="http://schemas.microsoft.com/office/drawing/2014/main" id="{19941075-009B-D233-B7EA-9E27BD2B3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775" y="177800"/>
              <a:ext cx="125412" cy="128588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8" name="Freeform 207">
              <a:extLst>
                <a:ext uri="{FF2B5EF4-FFF2-40B4-BE49-F238E27FC236}">
                  <a16:creationId xmlns:a16="http://schemas.microsoft.com/office/drawing/2014/main" id="{FB0BAE04-814E-CAB5-7BF5-E960A38F7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9" name="Freeform 208">
              <a:extLst>
                <a:ext uri="{FF2B5EF4-FFF2-40B4-BE49-F238E27FC236}">
                  <a16:creationId xmlns:a16="http://schemas.microsoft.com/office/drawing/2014/main" id="{6ACDC056-785B-2916-AA6B-D89CFB6A0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813" y="177800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0" name="Freeform 209">
              <a:extLst>
                <a:ext uri="{FF2B5EF4-FFF2-40B4-BE49-F238E27FC236}">
                  <a16:creationId xmlns:a16="http://schemas.microsoft.com/office/drawing/2014/main" id="{3A5EC4E3-9778-5EE0-A31D-6E1400E7B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225" y="177800"/>
              <a:ext cx="125412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1" name="Freeform 210">
              <a:extLst>
                <a:ext uri="{FF2B5EF4-FFF2-40B4-BE49-F238E27FC236}">
                  <a16:creationId xmlns:a16="http://schemas.microsoft.com/office/drawing/2014/main" id="{25E44FFE-8C6C-581C-BFC4-3C9BCC07D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" y="174625"/>
              <a:ext cx="125412" cy="13176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2" name="Freeform 211">
              <a:extLst>
                <a:ext uri="{FF2B5EF4-FFF2-40B4-BE49-F238E27FC236}">
                  <a16:creationId xmlns:a16="http://schemas.microsoft.com/office/drawing/2014/main" id="{E0BBC4B5-4FE5-E258-39E1-ABD68C14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263" y="177800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3" name="Freeform 212">
              <a:extLst>
                <a:ext uri="{FF2B5EF4-FFF2-40B4-BE49-F238E27FC236}">
                  <a16:creationId xmlns:a16="http://schemas.microsoft.com/office/drawing/2014/main" id="{969040D1-EB47-3437-C285-9ED26E0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177800"/>
              <a:ext cx="125412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681" name="Grupo 680">
            <a:extLst>
              <a:ext uri="{FF2B5EF4-FFF2-40B4-BE49-F238E27FC236}">
                <a16:creationId xmlns:a16="http://schemas.microsoft.com/office/drawing/2014/main" id="{4088E285-F602-C2FF-A523-0DEE131B6329}"/>
              </a:ext>
            </a:extLst>
          </p:cNvPr>
          <p:cNvGrpSpPr/>
          <p:nvPr/>
        </p:nvGrpSpPr>
        <p:grpSpPr>
          <a:xfrm rot="10800000">
            <a:off x="6723062" y="104776"/>
            <a:ext cx="2300288" cy="307975"/>
            <a:chOff x="6723062" y="104776"/>
            <a:chExt cx="2300288" cy="307975"/>
          </a:xfrm>
        </p:grpSpPr>
        <p:sp>
          <p:nvSpPr>
            <p:cNvPr id="667" name="Freeform 216">
              <a:extLst>
                <a:ext uri="{FF2B5EF4-FFF2-40B4-BE49-F238E27FC236}">
                  <a16:creationId xmlns:a16="http://schemas.microsoft.com/office/drawing/2014/main" id="{835DF6A9-5901-8A93-71E6-17193170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106363"/>
              <a:ext cx="276225" cy="303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8" name="Freeform 217">
              <a:extLst>
                <a:ext uri="{FF2B5EF4-FFF2-40B4-BE49-F238E27FC236}">
                  <a16:creationId xmlns:a16="http://schemas.microsoft.com/office/drawing/2014/main" id="{9D712ABE-8ABE-EA7E-92C2-FBD88D86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25" y="106363"/>
              <a:ext cx="276225" cy="306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9" name="Freeform 218">
              <a:extLst>
                <a:ext uri="{FF2B5EF4-FFF2-40B4-BE49-F238E27FC236}">
                  <a16:creationId xmlns:a16="http://schemas.microsoft.com/office/drawing/2014/main" id="{ECC6963D-32F1-90BC-82C8-775B882E6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200" y="106363"/>
              <a:ext cx="274638" cy="303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0" name="Freeform 219">
              <a:extLst>
                <a:ext uri="{FF2B5EF4-FFF2-40B4-BE49-F238E27FC236}">
                  <a16:creationId xmlns:a16="http://schemas.microsoft.com/office/drawing/2014/main" id="{3AEC7F0D-9621-D51E-EB29-89D137973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74025" y="106363"/>
              <a:ext cx="273050" cy="303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1" name="Freeform 220">
              <a:extLst>
                <a:ext uri="{FF2B5EF4-FFF2-40B4-BE49-F238E27FC236}">
                  <a16:creationId xmlns:a16="http://schemas.microsoft.com/office/drawing/2014/main" id="{AD17E4A7-3A20-C490-325A-5EC93873F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8" y="106363"/>
              <a:ext cx="273050" cy="306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2" name="Freeform 221">
              <a:extLst>
                <a:ext uri="{FF2B5EF4-FFF2-40B4-BE49-F238E27FC236}">
                  <a16:creationId xmlns:a16="http://schemas.microsoft.com/office/drawing/2014/main" id="{128CB712-D3B5-3EB7-195F-F258D86AA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3062" y="104776"/>
              <a:ext cx="273050" cy="304800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3" name="Freeform 222">
              <a:extLst>
                <a:ext uri="{FF2B5EF4-FFF2-40B4-BE49-F238E27FC236}">
                  <a16:creationId xmlns:a16="http://schemas.microsoft.com/office/drawing/2014/main" id="{10E5B944-539D-B1FB-764D-0260E73B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7475" y="106363"/>
              <a:ext cx="273050" cy="306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4" name="Freeform 223">
              <a:extLst>
                <a:ext uri="{FF2B5EF4-FFF2-40B4-BE49-F238E27FC236}">
                  <a16:creationId xmlns:a16="http://schemas.microsoft.com/office/drawing/2014/main" id="{060F2C70-9867-0A71-206A-5DD83D42F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5188" y="195263"/>
              <a:ext cx="125413" cy="128588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5" name="Freeform 224">
              <a:extLst>
                <a:ext uri="{FF2B5EF4-FFF2-40B4-BE49-F238E27FC236}">
                  <a16:creationId xmlns:a16="http://schemas.microsoft.com/office/drawing/2014/main" id="{F554C763-0A9F-2812-076B-94E406707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1738" y="195263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6" name="Freeform 225">
              <a:extLst>
                <a:ext uri="{FF2B5EF4-FFF2-40B4-BE49-F238E27FC236}">
                  <a16:creationId xmlns:a16="http://schemas.microsoft.com/office/drawing/2014/main" id="{08FA655A-967E-8316-D8B8-3F4FD210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4225" y="195263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7" name="Freeform 226">
              <a:extLst>
                <a:ext uri="{FF2B5EF4-FFF2-40B4-BE49-F238E27FC236}">
                  <a16:creationId xmlns:a16="http://schemas.microsoft.com/office/drawing/2014/main" id="{62DCDDDA-22D9-43B7-0C9E-9C5108362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95263"/>
              <a:ext cx="125413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8" name="Freeform 227">
              <a:extLst>
                <a:ext uri="{FF2B5EF4-FFF2-40B4-BE49-F238E27FC236}">
                  <a16:creationId xmlns:a16="http://schemas.microsoft.com/office/drawing/2014/main" id="{FB5CDEBF-8BC9-B7FF-721C-B76B6B19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2363" y="192088"/>
              <a:ext cx="125413" cy="13176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9" name="Freeform 228">
              <a:extLst>
                <a:ext uri="{FF2B5EF4-FFF2-40B4-BE49-F238E27FC236}">
                  <a16:creationId xmlns:a16="http://schemas.microsoft.com/office/drawing/2014/main" id="{2D56D88B-BA4A-07A0-B153-AF5706540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7675" y="195263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0" name="Freeform 229">
              <a:extLst>
                <a:ext uri="{FF2B5EF4-FFF2-40B4-BE49-F238E27FC236}">
                  <a16:creationId xmlns:a16="http://schemas.microsoft.com/office/drawing/2014/main" id="{C62BEA1C-0804-D360-8DDD-A4BE0CBA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8913" y="195263"/>
              <a:ext cx="125413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44"/>
          <p:cNvSpPr txBox="1">
            <a:spLocks noGrp="1"/>
          </p:cNvSpPr>
          <p:nvPr>
            <p:ph type="title"/>
          </p:nvPr>
        </p:nvSpPr>
        <p:spPr>
          <a:xfrm>
            <a:off x="1474738" y="3193202"/>
            <a:ext cx="6880178" cy="679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“This is a quote, words full of wisdom that</a:t>
            </a: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2400" dirty="0"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someone important said and can make the reader get inspired.”</a:t>
            </a: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31" name="Google Shape;631;p44"/>
          <p:cNvSpPr txBox="1">
            <a:spLocks noGrp="1"/>
          </p:cNvSpPr>
          <p:nvPr>
            <p:ph type="subTitle" idx="1"/>
          </p:nvPr>
        </p:nvSpPr>
        <p:spPr>
          <a:xfrm>
            <a:off x="4572000" y="3984191"/>
            <a:ext cx="3457500" cy="546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—Someone Famous</a:t>
            </a:r>
            <a:endParaRPr dirty="0"/>
          </a:p>
        </p:txBody>
      </p:sp>
      <p:grpSp>
        <p:nvGrpSpPr>
          <p:cNvPr id="624" name="Grupo 623">
            <a:extLst>
              <a:ext uri="{FF2B5EF4-FFF2-40B4-BE49-F238E27FC236}">
                <a16:creationId xmlns:a16="http://schemas.microsoft.com/office/drawing/2014/main" id="{FAD9F386-2BDA-EFA1-F0DD-A384571E5ABE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22BB8FD6-702F-710D-BD19-0537DF88D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24EC78AA-DF04-5D13-617B-1082CFBB9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BF63D786-5116-C0B0-520A-4EB4064B4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9F6121F8-C607-1A5F-9E59-FFE38AC7A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AB1E2882-9A13-3BED-76DB-4786E16A59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65ED6852-0282-6F03-C26C-A4C427497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EF188005-A081-4D49-7067-29A1AA7BF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9E616EDA-9751-EDF4-E984-476806C4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A668515F-AF17-8717-626B-2650B6424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4">
              <a:extLst>
                <a:ext uri="{FF2B5EF4-FFF2-40B4-BE49-F238E27FC236}">
                  <a16:creationId xmlns:a16="http://schemas.microsoft.com/office/drawing/2014/main" id="{DF793FD4-D6FD-DA38-4832-4C0768287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5">
              <a:extLst>
                <a:ext uri="{FF2B5EF4-FFF2-40B4-BE49-F238E27FC236}">
                  <a16:creationId xmlns:a16="http://schemas.microsoft.com/office/drawing/2014/main" id="{8A5E19A4-FEB6-5194-A4D1-6E06559A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6">
              <a:extLst>
                <a:ext uri="{FF2B5EF4-FFF2-40B4-BE49-F238E27FC236}">
                  <a16:creationId xmlns:a16="http://schemas.microsoft.com/office/drawing/2014/main" id="{6FDF9B04-D8C0-7FDB-3C9E-A896C8404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9" name="Freeform 17">
              <a:extLst>
                <a:ext uri="{FF2B5EF4-FFF2-40B4-BE49-F238E27FC236}">
                  <a16:creationId xmlns:a16="http://schemas.microsoft.com/office/drawing/2014/main" id="{3B2E4C62-3EDE-22D6-8001-0529DC466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0" name="Freeform 18">
              <a:extLst>
                <a:ext uri="{FF2B5EF4-FFF2-40B4-BE49-F238E27FC236}">
                  <a16:creationId xmlns:a16="http://schemas.microsoft.com/office/drawing/2014/main" id="{D5BB932D-6674-D504-2FEE-D688C9B1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1" name="Freeform 19">
              <a:extLst>
                <a:ext uri="{FF2B5EF4-FFF2-40B4-BE49-F238E27FC236}">
                  <a16:creationId xmlns:a16="http://schemas.microsoft.com/office/drawing/2014/main" id="{D92DE87C-99A8-94C3-6A1E-D7EC7C7F0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20">
              <a:extLst>
                <a:ext uri="{FF2B5EF4-FFF2-40B4-BE49-F238E27FC236}">
                  <a16:creationId xmlns:a16="http://schemas.microsoft.com/office/drawing/2014/main" id="{E638F237-7D35-FE81-F7E5-A4DA629C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1">
              <a:extLst>
                <a:ext uri="{FF2B5EF4-FFF2-40B4-BE49-F238E27FC236}">
                  <a16:creationId xmlns:a16="http://schemas.microsoft.com/office/drawing/2014/main" id="{E93CCF42-5F33-0D8F-478A-38A4E271F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80CDDA4A-6405-7F53-1152-CF976BCE2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3">
              <a:extLst>
                <a:ext uri="{FF2B5EF4-FFF2-40B4-BE49-F238E27FC236}">
                  <a16:creationId xmlns:a16="http://schemas.microsoft.com/office/drawing/2014/main" id="{07A9B7DC-0FDC-41F0-3422-94467B86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4">
              <a:extLst>
                <a:ext uri="{FF2B5EF4-FFF2-40B4-BE49-F238E27FC236}">
                  <a16:creationId xmlns:a16="http://schemas.microsoft.com/office/drawing/2014/main" id="{9EABE666-1AA5-4F4D-4607-4C8E21EFC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3A1740C3-0377-9C54-71BC-B30988AB6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09A1A95F-C827-1147-9357-F17F4B179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7100855E-D60B-37D1-2730-DA78F8E82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58C2DEF5-F2EA-FEFC-57A5-DB63D7C0C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93754EDE-AF3D-83C0-D693-9376D7B33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E9A99457-ABF9-7CB0-A61C-2C6001D7B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A737E347-ACEA-6BAD-92A3-55D77E76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1568BEB2-2412-15D4-737A-54D8DB01B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C6153C1E-A301-DD8C-CC8B-FCF716EEA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C65DE963-3AF2-B887-B20E-15BC198D5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48454CDD-DD29-876A-FE0C-03CDBE00A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29A917B8-7205-E383-6E8B-3A15BA7E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9D26316B-2E8F-9918-F73A-771414BE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FF90BFBB-6AD4-DFF8-E5DC-19BA7D4B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AA26E77A-EF89-4308-DC01-11C1B257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5C60D053-2753-96FF-A3B2-9E2C40674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67405848-C7D8-6ADE-2A62-3B43BC7F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1169C096-22A9-8700-2D7D-B5AE00207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A9B36E9D-DE3E-7CAB-D5B4-B7B1F5A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326D667A-71B9-0E95-EE6A-3E4137A50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476B98C3-1FB4-E5BF-EC14-85F2C589E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D0DFF544-7943-9DD3-2422-EDE17C2D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1FEDBA68-8D98-9BC4-96D7-C55D92835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9E996EE7-654A-2D73-B590-9AC89C6AB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AA039169-2220-25C4-84A2-8C15052CC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FAA65FFC-26A0-4821-3211-5C5D961B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81A381AC-BC37-FB00-F9AB-112EF48D9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E61983FE-FAD8-C3F7-5CFF-2012D995A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DCD4BA22-D32B-AFD8-2217-419A684A3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EE17E973-E757-8C13-E333-68D20F4A1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9C546A3B-F6BF-8655-7300-FC3E1E48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0E4EA423-AC89-1A15-ABA9-585FB8786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AC30CF7F-CEE1-3633-A9F2-BFDC064FC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56CEB5C8-A318-3A46-0535-75F253E7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D7431042-BB66-6266-ADB7-AFF9956C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C55C4F7E-8F0E-C8A2-460C-3C948344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EBC32CE2-7EF7-3E9C-5C0F-A6873C606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6" name="Freeform 62">
              <a:extLst>
                <a:ext uri="{FF2B5EF4-FFF2-40B4-BE49-F238E27FC236}">
                  <a16:creationId xmlns:a16="http://schemas.microsoft.com/office/drawing/2014/main" id="{B01A6645-3815-4307-655F-E66F7CCC0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7" name="Freeform 63">
              <a:extLst>
                <a:ext uri="{FF2B5EF4-FFF2-40B4-BE49-F238E27FC236}">
                  <a16:creationId xmlns:a16="http://schemas.microsoft.com/office/drawing/2014/main" id="{58EFFFC8-03D5-9AAE-1ABE-BC49034A5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8" name="Freeform 64">
              <a:extLst>
                <a:ext uri="{FF2B5EF4-FFF2-40B4-BE49-F238E27FC236}">
                  <a16:creationId xmlns:a16="http://schemas.microsoft.com/office/drawing/2014/main" id="{42FEEF4C-5AE8-69A1-67BF-BB1B0EA8F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9" name="Freeform 65">
              <a:extLst>
                <a:ext uri="{FF2B5EF4-FFF2-40B4-BE49-F238E27FC236}">
                  <a16:creationId xmlns:a16="http://schemas.microsoft.com/office/drawing/2014/main" id="{76CC17BD-8DCF-BFD9-4BA6-C4791EA1A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0" name="Freeform 66">
              <a:extLst>
                <a:ext uri="{FF2B5EF4-FFF2-40B4-BE49-F238E27FC236}">
                  <a16:creationId xmlns:a16="http://schemas.microsoft.com/office/drawing/2014/main" id="{44825D54-43CF-FF09-1A59-8346B0B66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1" name="Freeform 67">
              <a:extLst>
                <a:ext uri="{FF2B5EF4-FFF2-40B4-BE49-F238E27FC236}">
                  <a16:creationId xmlns:a16="http://schemas.microsoft.com/office/drawing/2014/main" id="{CB23F36F-9D38-6CDE-B035-3FA5C2C5A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2" name="Freeform 68">
              <a:extLst>
                <a:ext uri="{FF2B5EF4-FFF2-40B4-BE49-F238E27FC236}">
                  <a16:creationId xmlns:a16="http://schemas.microsoft.com/office/drawing/2014/main" id="{DEF39B0E-E31E-F346-3935-B10C1DB5A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3" name="Freeform 69">
              <a:extLst>
                <a:ext uri="{FF2B5EF4-FFF2-40B4-BE49-F238E27FC236}">
                  <a16:creationId xmlns:a16="http://schemas.microsoft.com/office/drawing/2014/main" id="{AE3AA96E-AE44-7F0F-A9ED-2EEAABD3D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4" name="Freeform 70">
              <a:extLst>
                <a:ext uri="{FF2B5EF4-FFF2-40B4-BE49-F238E27FC236}">
                  <a16:creationId xmlns:a16="http://schemas.microsoft.com/office/drawing/2014/main" id="{48751FC7-8C6D-7C3C-FCAD-468A290C8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5" name="Freeform 71">
              <a:extLst>
                <a:ext uri="{FF2B5EF4-FFF2-40B4-BE49-F238E27FC236}">
                  <a16:creationId xmlns:a16="http://schemas.microsoft.com/office/drawing/2014/main" id="{8B54884D-FB8D-D065-78F0-DACB901C6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6" name="Freeform 72">
              <a:extLst>
                <a:ext uri="{FF2B5EF4-FFF2-40B4-BE49-F238E27FC236}">
                  <a16:creationId xmlns:a16="http://schemas.microsoft.com/office/drawing/2014/main" id="{D2A630EE-BD13-B817-6B4E-00D06BED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7" name="Freeform 73">
              <a:extLst>
                <a:ext uri="{FF2B5EF4-FFF2-40B4-BE49-F238E27FC236}">
                  <a16:creationId xmlns:a16="http://schemas.microsoft.com/office/drawing/2014/main" id="{CD1D0AA7-7CF9-B63A-2EC8-C0C883042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8" name="Freeform 74">
              <a:extLst>
                <a:ext uri="{FF2B5EF4-FFF2-40B4-BE49-F238E27FC236}">
                  <a16:creationId xmlns:a16="http://schemas.microsoft.com/office/drawing/2014/main" id="{DB3CF122-7E59-2D09-A024-DE509A6A6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9" name="Freeform 75">
              <a:extLst>
                <a:ext uri="{FF2B5EF4-FFF2-40B4-BE49-F238E27FC236}">
                  <a16:creationId xmlns:a16="http://schemas.microsoft.com/office/drawing/2014/main" id="{ED55D42E-E494-4DD9-9D65-32C5D0917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0" name="Freeform 76">
              <a:extLst>
                <a:ext uri="{FF2B5EF4-FFF2-40B4-BE49-F238E27FC236}">
                  <a16:creationId xmlns:a16="http://schemas.microsoft.com/office/drawing/2014/main" id="{CECD2BBE-FDC2-2079-28DB-94317E50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1" name="Freeform 77">
              <a:extLst>
                <a:ext uri="{FF2B5EF4-FFF2-40B4-BE49-F238E27FC236}">
                  <a16:creationId xmlns:a16="http://schemas.microsoft.com/office/drawing/2014/main" id="{D67F4B34-A88D-52A8-7ACF-1760B5B9C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2" name="Freeform 78">
              <a:extLst>
                <a:ext uri="{FF2B5EF4-FFF2-40B4-BE49-F238E27FC236}">
                  <a16:creationId xmlns:a16="http://schemas.microsoft.com/office/drawing/2014/main" id="{60ACEE56-03CC-3B93-7314-3961D2147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3" name="Freeform 79">
              <a:extLst>
                <a:ext uri="{FF2B5EF4-FFF2-40B4-BE49-F238E27FC236}">
                  <a16:creationId xmlns:a16="http://schemas.microsoft.com/office/drawing/2014/main" id="{634070AB-EFDA-7FE7-7C7B-E41BB1B6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4" name="Freeform 80">
              <a:extLst>
                <a:ext uri="{FF2B5EF4-FFF2-40B4-BE49-F238E27FC236}">
                  <a16:creationId xmlns:a16="http://schemas.microsoft.com/office/drawing/2014/main" id="{FBAA4BD1-D983-7119-6263-CC9E86508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5" name="Freeform 81">
              <a:extLst>
                <a:ext uri="{FF2B5EF4-FFF2-40B4-BE49-F238E27FC236}">
                  <a16:creationId xmlns:a16="http://schemas.microsoft.com/office/drawing/2014/main" id="{2FD2307F-FFF0-65FC-9683-E8B6B7C8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6" name="Freeform 82">
              <a:extLst>
                <a:ext uri="{FF2B5EF4-FFF2-40B4-BE49-F238E27FC236}">
                  <a16:creationId xmlns:a16="http://schemas.microsoft.com/office/drawing/2014/main" id="{540F5C39-5143-75AC-1861-F556F022C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7" name="Freeform 83">
              <a:extLst>
                <a:ext uri="{FF2B5EF4-FFF2-40B4-BE49-F238E27FC236}">
                  <a16:creationId xmlns:a16="http://schemas.microsoft.com/office/drawing/2014/main" id="{028A7461-0DC1-4E0D-C71E-6A8A67A5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8" name="Freeform 84">
              <a:extLst>
                <a:ext uri="{FF2B5EF4-FFF2-40B4-BE49-F238E27FC236}">
                  <a16:creationId xmlns:a16="http://schemas.microsoft.com/office/drawing/2014/main" id="{945E58D7-C4DD-08B3-2E09-D2DF1AA76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9" name="Freeform 85">
              <a:extLst>
                <a:ext uri="{FF2B5EF4-FFF2-40B4-BE49-F238E27FC236}">
                  <a16:creationId xmlns:a16="http://schemas.microsoft.com/office/drawing/2014/main" id="{2F9BC6F4-7783-B86E-3ECC-9D60F0A7E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0" name="Freeform 86">
              <a:extLst>
                <a:ext uri="{FF2B5EF4-FFF2-40B4-BE49-F238E27FC236}">
                  <a16:creationId xmlns:a16="http://schemas.microsoft.com/office/drawing/2014/main" id="{A56EFA4F-65FD-E15C-7AF0-48A7AF675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1" name="Freeform 87">
              <a:extLst>
                <a:ext uri="{FF2B5EF4-FFF2-40B4-BE49-F238E27FC236}">
                  <a16:creationId xmlns:a16="http://schemas.microsoft.com/office/drawing/2014/main" id="{19A0F6CD-4F52-B3E0-DD28-64E4E52FC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2" name="Freeform 88">
              <a:extLst>
                <a:ext uri="{FF2B5EF4-FFF2-40B4-BE49-F238E27FC236}">
                  <a16:creationId xmlns:a16="http://schemas.microsoft.com/office/drawing/2014/main" id="{78697E90-E798-A009-B2BE-1B86F33B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3" name="Freeform 89">
              <a:extLst>
                <a:ext uri="{FF2B5EF4-FFF2-40B4-BE49-F238E27FC236}">
                  <a16:creationId xmlns:a16="http://schemas.microsoft.com/office/drawing/2014/main" id="{AE79CBEE-8300-8D54-ECD5-445CAC28F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4" name="Freeform 90">
              <a:extLst>
                <a:ext uri="{FF2B5EF4-FFF2-40B4-BE49-F238E27FC236}">
                  <a16:creationId xmlns:a16="http://schemas.microsoft.com/office/drawing/2014/main" id="{609C44A1-AF2D-7FF9-508E-A5DCAE0B5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5" name="Freeform 91">
              <a:extLst>
                <a:ext uri="{FF2B5EF4-FFF2-40B4-BE49-F238E27FC236}">
                  <a16:creationId xmlns:a16="http://schemas.microsoft.com/office/drawing/2014/main" id="{DB0B1BBE-F4C2-302D-8E03-D5E6885E0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6" name="Freeform 92">
              <a:extLst>
                <a:ext uri="{FF2B5EF4-FFF2-40B4-BE49-F238E27FC236}">
                  <a16:creationId xmlns:a16="http://schemas.microsoft.com/office/drawing/2014/main" id="{73F88E2F-52D0-EDF0-0C11-B3ECB2C38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7" name="Freeform 93">
              <a:extLst>
                <a:ext uri="{FF2B5EF4-FFF2-40B4-BE49-F238E27FC236}">
                  <a16:creationId xmlns:a16="http://schemas.microsoft.com/office/drawing/2014/main" id="{04FEF4EA-4308-7150-CB1C-9237757F9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8" name="Freeform 94">
              <a:extLst>
                <a:ext uri="{FF2B5EF4-FFF2-40B4-BE49-F238E27FC236}">
                  <a16:creationId xmlns:a16="http://schemas.microsoft.com/office/drawing/2014/main" id="{9CDAE3E2-805D-E20C-4F9B-CB0CCCB24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9" name="Freeform 95">
              <a:extLst>
                <a:ext uri="{FF2B5EF4-FFF2-40B4-BE49-F238E27FC236}">
                  <a16:creationId xmlns:a16="http://schemas.microsoft.com/office/drawing/2014/main" id="{8E757603-792A-4F57-C6A8-84978ADD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0" name="Freeform 96">
              <a:extLst>
                <a:ext uri="{FF2B5EF4-FFF2-40B4-BE49-F238E27FC236}">
                  <a16:creationId xmlns:a16="http://schemas.microsoft.com/office/drawing/2014/main" id="{B5285859-5A30-33F2-ABC6-65B9311D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1" name="Freeform 97">
              <a:extLst>
                <a:ext uri="{FF2B5EF4-FFF2-40B4-BE49-F238E27FC236}">
                  <a16:creationId xmlns:a16="http://schemas.microsoft.com/office/drawing/2014/main" id="{A8DF2CCD-02BE-4018-9DC8-4346E08F3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2" name="Freeform 98">
              <a:extLst>
                <a:ext uri="{FF2B5EF4-FFF2-40B4-BE49-F238E27FC236}">
                  <a16:creationId xmlns:a16="http://schemas.microsoft.com/office/drawing/2014/main" id="{28C850D9-6C81-4393-0CC9-90C8FA0E5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3" name="Freeform 99">
              <a:extLst>
                <a:ext uri="{FF2B5EF4-FFF2-40B4-BE49-F238E27FC236}">
                  <a16:creationId xmlns:a16="http://schemas.microsoft.com/office/drawing/2014/main" id="{9A36A82C-57A0-9387-56F7-7D6E18FB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4" name="Freeform 100">
              <a:extLst>
                <a:ext uri="{FF2B5EF4-FFF2-40B4-BE49-F238E27FC236}">
                  <a16:creationId xmlns:a16="http://schemas.microsoft.com/office/drawing/2014/main" id="{D7379CAB-DE30-1036-ED4A-3407F8B53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5" name="Freeform 101">
              <a:extLst>
                <a:ext uri="{FF2B5EF4-FFF2-40B4-BE49-F238E27FC236}">
                  <a16:creationId xmlns:a16="http://schemas.microsoft.com/office/drawing/2014/main" id="{9976C150-E9CA-4E4B-7776-6EF7C054C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6" name="Freeform 102">
              <a:extLst>
                <a:ext uri="{FF2B5EF4-FFF2-40B4-BE49-F238E27FC236}">
                  <a16:creationId xmlns:a16="http://schemas.microsoft.com/office/drawing/2014/main" id="{4EEA3BD1-9DA5-7B2D-887B-5F0A45823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7" name="Freeform 103">
              <a:extLst>
                <a:ext uri="{FF2B5EF4-FFF2-40B4-BE49-F238E27FC236}">
                  <a16:creationId xmlns:a16="http://schemas.microsoft.com/office/drawing/2014/main" id="{CEC797BA-2BA0-7D5D-A61D-5C2705ED2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8" name="Freeform 104">
              <a:extLst>
                <a:ext uri="{FF2B5EF4-FFF2-40B4-BE49-F238E27FC236}">
                  <a16:creationId xmlns:a16="http://schemas.microsoft.com/office/drawing/2014/main" id="{E65C9C9F-3D0F-F041-5CA1-8D5BB3A40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9" name="Freeform 105">
              <a:extLst>
                <a:ext uri="{FF2B5EF4-FFF2-40B4-BE49-F238E27FC236}">
                  <a16:creationId xmlns:a16="http://schemas.microsoft.com/office/drawing/2014/main" id="{34AAFC62-A77D-0D95-7C1A-0FCF9EB8A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0" name="Freeform 106">
              <a:extLst>
                <a:ext uri="{FF2B5EF4-FFF2-40B4-BE49-F238E27FC236}">
                  <a16:creationId xmlns:a16="http://schemas.microsoft.com/office/drawing/2014/main" id="{A85DD0F0-6F44-46F8-67E8-63DC189A5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1" name="Freeform 107">
              <a:extLst>
                <a:ext uri="{FF2B5EF4-FFF2-40B4-BE49-F238E27FC236}">
                  <a16:creationId xmlns:a16="http://schemas.microsoft.com/office/drawing/2014/main" id="{9D36A51F-7B74-6AED-8CA6-2816257E1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2" name="Freeform 108">
              <a:extLst>
                <a:ext uri="{FF2B5EF4-FFF2-40B4-BE49-F238E27FC236}">
                  <a16:creationId xmlns:a16="http://schemas.microsoft.com/office/drawing/2014/main" id="{62F0374A-EA73-E76D-67DD-CA0BC8FC2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3" name="Freeform 109">
              <a:extLst>
                <a:ext uri="{FF2B5EF4-FFF2-40B4-BE49-F238E27FC236}">
                  <a16:creationId xmlns:a16="http://schemas.microsoft.com/office/drawing/2014/main" id="{0BEA7715-874A-DB3E-3D0D-A2A2DB5B1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34" name="Grupo 733">
            <a:extLst>
              <a:ext uri="{FF2B5EF4-FFF2-40B4-BE49-F238E27FC236}">
                <a16:creationId xmlns:a16="http://schemas.microsoft.com/office/drawing/2014/main" id="{7F00B1C8-901B-4AAC-7C65-89F9C635CBA2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627" name="Freeform 113">
              <a:extLst>
                <a:ext uri="{FF2B5EF4-FFF2-40B4-BE49-F238E27FC236}">
                  <a16:creationId xmlns:a16="http://schemas.microsoft.com/office/drawing/2014/main" id="{5D7DE85B-BBD8-7B4D-26E3-051869347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8" name="Freeform 114">
              <a:extLst>
                <a:ext uri="{FF2B5EF4-FFF2-40B4-BE49-F238E27FC236}">
                  <a16:creationId xmlns:a16="http://schemas.microsoft.com/office/drawing/2014/main" id="{8F1E21D0-E936-34F9-67C0-6B502C3B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9" name="Freeform 115">
              <a:extLst>
                <a:ext uri="{FF2B5EF4-FFF2-40B4-BE49-F238E27FC236}">
                  <a16:creationId xmlns:a16="http://schemas.microsoft.com/office/drawing/2014/main" id="{73817A85-09CC-A3A7-E499-CA21027F2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2" name="Freeform 116">
              <a:extLst>
                <a:ext uri="{FF2B5EF4-FFF2-40B4-BE49-F238E27FC236}">
                  <a16:creationId xmlns:a16="http://schemas.microsoft.com/office/drawing/2014/main" id="{E8D3A76A-520F-E1EB-A9F2-DAB26407C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3" name="Freeform 117">
              <a:extLst>
                <a:ext uri="{FF2B5EF4-FFF2-40B4-BE49-F238E27FC236}">
                  <a16:creationId xmlns:a16="http://schemas.microsoft.com/office/drawing/2014/main" id="{AAEB1D0B-7771-9C55-E591-5500FD280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4" name="Freeform 118">
              <a:extLst>
                <a:ext uri="{FF2B5EF4-FFF2-40B4-BE49-F238E27FC236}">
                  <a16:creationId xmlns:a16="http://schemas.microsoft.com/office/drawing/2014/main" id="{5B0E8823-ECB0-CDE7-D202-F6342C67D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5" name="Freeform 119">
              <a:extLst>
                <a:ext uri="{FF2B5EF4-FFF2-40B4-BE49-F238E27FC236}">
                  <a16:creationId xmlns:a16="http://schemas.microsoft.com/office/drawing/2014/main" id="{2B83C0C1-7916-2589-AA52-E6AAEB15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6" name="Freeform 120">
              <a:extLst>
                <a:ext uri="{FF2B5EF4-FFF2-40B4-BE49-F238E27FC236}">
                  <a16:creationId xmlns:a16="http://schemas.microsoft.com/office/drawing/2014/main" id="{60054A53-5161-2055-8757-B8295326E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7" name="Freeform 121">
              <a:extLst>
                <a:ext uri="{FF2B5EF4-FFF2-40B4-BE49-F238E27FC236}">
                  <a16:creationId xmlns:a16="http://schemas.microsoft.com/office/drawing/2014/main" id="{A5350CA4-5431-A95E-3FEF-ABA34B769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8" name="Freeform 122">
              <a:extLst>
                <a:ext uri="{FF2B5EF4-FFF2-40B4-BE49-F238E27FC236}">
                  <a16:creationId xmlns:a16="http://schemas.microsoft.com/office/drawing/2014/main" id="{F561F3E6-3632-7E69-1707-DD5C74849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9" name="Freeform 123">
              <a:extLst>
                <a:ext uri="{FF2B5EF4-FFF2-40B4-BE49-F238E27FC236}">
                  <a16:creationId xmlns:a16="http://schemas.microsoft.com/office/drawing/2014/main" id="{CA44275D-D93A-F0CD-904E-0ED8F0E4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0" name="Freeform 124">
              <a:extLst>
                <a:ext uri="{FF2B5EF4-FFF2-40B4-BE49-F238E27FC236}">
                  <a16:creationId xmlns:a16="http://schemas.microsoft.com/office/drawing/2014/main" id="{50CA0A3F-6F48-73B7-1611-A0C48549F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1" name="Freeform 125">
              <a:extLst>
                <a:ext uri="{FF2B5EF4-FFF2-40B4-BE49-F238E27FC236}">
                  <a16:creationId xmlns:a16="http://schemas.microsoft.com/office/drawing/2014/main" id="{958DE8F7-F291-6748-583A-5C3FFA254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2" name="Freeform 126">
              <a:extLst>
                <a:ext uri="{FF2B5EF4-FFF2-40B4-BE49-F238E27FC236}">
                  <a16:creationId xmlns:a16="http://schemas.microsoft.com/office/drawing/2014/main" id="{F461A7A0-BA2A-3743-6084-DBF5334E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3" name="Freeform 127">
              <a:extLst>
                <a:ext uri="{FF2B5EF4-FFF2-40B4-BE49-F238E27FC236}">
                  <a16:creationId xmlns:a16="http://schemas.microsoft.com/office/drawing/2014/main" id="{99ABCB25-6F92-B566-E599-0E8CAA692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4" name="Freeform 128">
              <a:extLst>
                <a:ext uri="{FF2B5EF4-FFF2-40B4-BE49-F238E27FC236}">
                  <a16:creationId xmlns:a16="http://schemas.microsoft.com/office/drawing/2014/main" id="{F06157BE-9CE7-AFD9-B3B9-2EEC973B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5" name="Freeform 129">
              <a:extLst>
                <a:ext uri="{FF2B5EF4-FFF2-40B4-BE49-F238E27FC236}">
                  <a16:creationId xmlns:a16="http://schemas.microsoft.com/office/drawing/2014/main" id="{C5E700C5-2886-2CE8-D0B6-F20E0D939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6" name="Freeform 130">
              <a:extLst>
                <a:ext uri="{FF2B5EF4-FFF2-40B4-BE49-F238E27FC236}">
                  <a16:creationId xmlns:a16="http://schemas.microsoft.com/office/drawing/2014/main" id="{76EFA99F-BC19-A8DE-631A-46DFA5D91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7" name="Freeform 131">
              <a:extLst>
                <a:ext uri="{FF2B5EF4-FFF2-40B4-BE49-F238E27FC236}">
                  <a16:creationId xmlns:a16="http://schemas.microsoft.com/office/drawing/2014/main" id="{41CD066C-BC94-AE5E-1E95-8665E2CF7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8" name="Freeform 132">
              <a:extLst>
                <a:ext uri="{FF2B5EF4-FFF2-40B4-BE49-F238E27FC236}">
                  <a16:creationId xmlns:a16="http://schemas.microsoft.com/office/drawing/2014/main" id="{6EB03792-BC18-BE7E-52FD-14E63D07B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49" name="Freeform 133">
              <a:extLst>
                <a:ext uri="{FF2B5EF4-FFF2-40B4-BE49-F238E27FC236}">
                  <a16:creationId xmlns:a16="http://schemas.microsoft.com/office/drawing/2014/main" id="{830C037E-AADA-AB26-30F1-BBB0766CF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0" name="Freeform 134">
              <a:extLst>
                <a:ext uri="{FF2B5EF4-FFF2-40B4-BE49-F238E27FC236}">
                  <a16:creationId xmlns:a16="http://schemas.microsoft.com/office/drawing/2014/main" id="{57E73EE6-FDA1-6B99-A687-CA12725BF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1" name="Freeform 135">
              <a:extLst>
                <a:ext uri="{FF2B5EF4-FFF2-40B4-BE49-F238E27FC236}">
                  <a16:creationId xmlns:a16="http://schemas.microsoft.com/office/drawing/2014/main" id="{B7B231ED-5D4A-80B7-D56B-6F684FBAB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2" name="Freeform 136">
              <a:extLst>
                <a:ext uri="{FF2B5EF4-FFF2-40B4-BE49-F238E27FC236}">
                  <a16:creationId xmlns:a16="http://schemas.microsoft.com/office/drawing/2014/main" id="{A8DE9E8F-D9A0-CDF4-DAA4-37095252C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3" name="Freeform 137">
              <a:extLst>
                <a:ext uri="{FF2B5EF4-FFF2-40B4-BE49-F238E27FC236}">
                  <a16:creationId xmlns:a16="http://schemas.microsoft.com/office/drawing/2014/main" id="{688F0C6A-F301-5F0F-9B4B-121024830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4" name="Freeform 138">
              <a:extLst>
                <a:ext uri="{FF2B5EF4-FFF2-40B4-BE49-F238E27FC236}">
                  <a16:creationId xmlns:a16="http://schemas.microsoft.com/office/drawing/2014/main" id="{0F4FD796-9892-18E3-A2C3-804B8E327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5" name="Freeform 139">
              <a:extLst>
                <a:ext uri="{FF2B5EF4-FFF2-40B4-BE49-F238E27FC236}">
                  <a16:creationId xmlns:a16="http://schemas.microsoft.com/office/drawing/2014/main" id="{940F5935-B1DF-F5A5-0387-222D36952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6" name="Freeform 140">
              <a:extLst>
                <a:ext uri="{FF2B5EF4-FFF2-40B4-BE49-F238E27FC236}">
                  <a16:creationId xmlns:a16="http://schemas.microsoft.com/office/drawing/2014/main" id="{2313D523-A979-1373-E999-2D13DB824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7" name="Freeform 141">
              <a:extLst>
                <a:ext uri="{FF2B5EF4-FFF2-40B4-BE49-F238E27FC236}">
                  <a16:creationId xmlns:a16="http://schemas.microsoft.com/office/drawing/2014/main" id="{475D596C-A7C5-7FE3-95FB-B448FD52A7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8" name="Freeform 142">
              <a:extLst>
                <a:ext uri="{FF2B5EF4-FFF2-40B4-BE49-F238E27FC236}">
                  <a16:creationId xmlns:a16="http://schemas.microsoft.com/office/drawing/2014/main" id="{CA887D40-1204-8FC3-4673-717D97D76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59" name="Freeform 143">
              <a:extLst>
                <a:ext uri="{FF2B5EF4-FFF2-40B4-BE49-F238E27FC236}">
                  <a16:creationId xmlns:a16="http://schemas.microsoft.com/office/drawing/2014/main" id="{423A3A05-8BEE-F747-6C25-4D28B936D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0" name="Freeform 144">
              <a:extLst>
                <a:ext uri="{FF2B5EF4-FFF2-40B4-BE49-F238E27FC236}">
                  <a16:creationId xmlns:a16="http://schemas.microsoft.com/office/drawing/2014/main" id="{65A3057B-EDBF-A824-4509-D08F62D3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1" name="Freeform 145">
              <a:extLst>
                <a:ext uri="{FF2B5EF4-FFF2-40B4-BE49-F238E27FC236}">
                  <a16:creationId xmlns:a16="http://schemas.microsoft.com/office/drawing/2014/main" id="{F808162D-58E4-3F1E-18F0-E7DB2AA3C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2" name="Freeform 146">
              <a:extLst>
                <a:ext uri="{FF2B5EF4-FFF2-40B4-BE49-F238E27FC236}">
                  <a16:creationId xmlns:a16="http://schemas.microsoft.com/office/drawing/2014/main" id="{1EDE5BC7-5766-CC75-80DC-5003785C7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3" name="Freeform 147">
              <a:extLst>
                <a:ext uri="{FF2B5EF4-FFF2-40B4-BE49-F238E27FC236}">
                  <a16:creationId xmlns:a16="http://schemas.microsoft.com/office/drawing/2014/main" id="{96D1510E-9BD9-86D5-8C17-CA2E227E3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4" name="Freeform 148">
              <a:extLst>
                <a:ext uri="{FF2B5EF4-FFF2-40B4-BE49-F238E27FC236}">
                  <a16:creationId xmlns:a16="http://schemas.microsoft.com/office/drawing/2014/main" id="{21EC0374-BEA0-29E6-F2B3-84E1ECEF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5" name="Freeform 149">
              <a:extLst>
                <a:ext uri="{FF2B5EF4-FFF2-40B4-BE49-F238E27FC236}">
                  <a16:creationId xmlns:a16="http://schemas.microsoft.com/office/drawing/2014/main" id="{C4692363-934E-FA3C-1032-83CABEA1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6" name="Freeform 150">
              <a:extLst>
                <a:ext uri="{FF2B5EF4-FFF2-40B4-BE49-F238E27FC236}">
                  <a16:creationId xmlns:a16="http://schemas.microsoft.com/office/drawing/2014/main" id="{BF124BEC-67A3-8A0C-3CAC-CF99B340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7" name="Freeform 151">
              <a:extLst>
                <a:ext uri="{FF2B5EF4-FFF2-40B4-BE49-F238E27FC236}">
                  <a16:creationId xmlns:a16="http://schemas.microsoft.com/office/drawing/2014/main" id="{1FBF0EFE-B9F3-7E6A-EC48-ACEB3E037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8" name="Freeform 152">
              <a:extLst>
                <a:ext uri="{FF2B5EF4-FFF2-40B4-BE49-F238E27FC236}">
                  <a16:creationId xmlns:a16="http://schemas.microsoft.com/office/drawing/2014/main" id="{D530690E-21B1-ADA7-5D6A-B01F8BA64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69" name="Freeform 153">
              <a:extLst>
                <a:ext uri="{FF2B5EF4-FFF2-40B4-BE49-F238E27FC236}">
                  <a16:creationId xmlns:a16="http://schemas.microsoft.com/office/drawing/2014/main" id="{B25ED464-E6F3-91C3-BE30-D63A9F618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0" name="Freeform 154">
              <a:extLst>
                <a:ext uri="{FF2B5EF4-FFF2-40B4-BE49-F238E27FC236}">
                  <a16:creationId xmlns:a16="http://schemas.microsoft.com/office/drawing/2014/main" id="{5BB7D49F-15AE-51BD-AA58-5C29848A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1" name="Freeform 155">
              <a:extLst>
                <a:ext uri="{FF2B5EF4-FFF2-40B4-BE49-F238E27FC236}">
                  <a16:creationId xmlns:a16="http://schemas.microsoft.com/office/drawing/2014/main" id="{AA94D402-7CCB-971C-745C-F9D7CB1C1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2" name="Freeform 156">
              <a:extLst>
                <a:ext uri="{FF2B5EF4-FFF2-40B4-BE49-F238E27FC236}">
                  <a16:creationId xmlns:a16="http://schemas.microsoft.com/office/drawing/2014/main" id="{264C0431-4DE1-1685-3666-4643E2099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3" name="Freeform 157">
              <a:extLst>
                <a:ext uri="{FF2B5EF4-FFF2-40B4-BE49-F238E27FC236}">
                  <a16:creationId xmlns:a16="http://schemas.microsoft.com/office/drawing/2014/main" id="{16EE648A-489A-0433-2B97-D9656B8CB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4" name="Freeform 158">
              <a:extLst>
                <a:ext uri="{FF2B5EF4-FFF2-40B4-BE49-F238E27FC236}">
                  <a16:creationId xmlns:a16="http://schemas.microsoft.com/office/drawing/2014/main" id="{A7B52D9A-9835-A3CE-F35D-AD8499316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5" name="Freeform 159">
              <a:extLst>
                <a:ext uri="{FF2B5EF4-FFF2-40B4-BE49-F238E27FC236}">
                  <a16:creationId xmlns:a16="http://schemas.microsoft.com/office/drawing/2014/main" id="{3BD83FFD-AFDC-CE1C-F1E1-64F809226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6" name="Freeform 160">
              <a:extLst>
                <a:ext uri="{FF2B5EF4-FFF2-40B4-BE49-F238E27FC236}">
                  <a16:creationId xmlns:a16="http://schemas.microsoft.com/office/drawing/2014/main" id="{C6753549-9E96-596A-E68C-9A5F05D57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7" name="Freeform 161">
              <a:extLst>
                <a:ext uri="{FF2B5EF4-FFF2-40B4-BE49-F238E27FC236}">
                  <a16:creationId xmlns:a16="http://schemas.microsoft.com/office/drawing/2014/main" id="{1F4279CA-7BFB-7F04-510A-1B01161EF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8" name="Freeform 162">
              <a:extLst>
                <a:ext uri="{FF2B5EF4-FFF2-40B4-BE49-F238E27FC236}">
                  <a16:creationId xmlns:a16="http://schemas.microsoft.com/office/drawing/2014/main" id="{F3CD3C4C-91BE-0731-7865-9FF3E90FE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79" name="Freeform 163">
              <a:extLst>
                <a:ext uri="{FF2B5EF4-FFF2-40B4-BE49-F238E27FC236}">
                  <a16:creationId xmlns:a16="http://schemas.microsoft.com/office/drawing/2014/main" id="{04E1FC3B-2B37-05A2-F7EC-CBFA00380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0" name="Freeform 164">
              <a:extLst>
                <a:ext uri="{FF2B5EF4-FFF2-40B4-BE49-F238E27FC236}">
                  <a16:creationId xmlns:a16="http://schemas.microsoft.com/office/drawing/2014/main" id="{D5739412-BCE5-30D3-80B5-25408DAD9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1" name="Freeform 165">
              <a:extLst>
                <a:ext uri="{FF2B5EF4-FFF2-40B4-BE49-F238E27FC236}">
                  <a16:creationId xmlns:a16="http://schemas.microsoft.com/office/drawing/2014/main" id="{A1FCB4D2-1A56-A3FC-0EA7-AD9604C347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2" name="Freeform 166">
              <a:extLst>
                <a:ext uri="{FF2B5EF4-FFF2-40B4-BE49-F238E27FC236}">
                  <a16:creationId xmlns:a16="http://schemas.microsoft.com/office/drawing/2014/main" id="{19201BA1-1E6B-D288-46ED-0C2DA2904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3" name="Freeform 167">
              <a:extLst>
                <a:ext uri="{FF2B5EF4-FFF2-40B4-BE49-F238E27FC236}">
                  <a16:creationId xmlns:a16="http://schemas.microsoft.com/office/drawing/2014/main" id="{A3E565F2-DD75-7D6E-4A77-9B8F57987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4" name="Freeform 168">
              <a:extLst>
                <a:ext uri="{FF2B5EF4-FFF2-40B4-BE49-F238E27FC236}">
                  <a16:creationId xmlns:a16="http://schemas.microsoft.com/office/drawing/2014/main" id="{D9D627AC-D739-A24D-AF6F-0DFA33F5E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5" name="Freeform 169">
              <a:extLst>
                <a:ext uri="{FF2B5EF4-FFF2-40B4-BE49-F238E27FC236}">
                  <a16:creationId xmlns:a16="http://schemas.microsoft.com/office/drawing/2014/main" id="{9EBDDF3C-6E99-EFB9-7421-26F354DC1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6" name="Freeform 170">
              <a:extLst>
                <a:ext uri="{FF2B5EF4-FFF2-40B4-BE49-F238E27FC236}">
                  <a16:creationId xmlns:a16="http://schemas.microsoft.com/office/drawing/2014/main" id="{7BA88214-8924-6213-27A3-1A5754571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7" name="Freeform 171">
              <a:extLst>
                <a:ext uri="{FF2B5EF4-FFF2-40B4-BE49-F238E27FC236}">
                  <a16:creationId xmlns:a16="http://schemas.microsoft.com/office/drawing/2014/main" id="{A7114A00-A267-33CD-F7DE-AB7FD3CF9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8" name="Freeform 172">
              <a:extLst>
                <a:ext uri="{FF2B5EF4-FFF2-40B4-BE49-F238E27FC236}">
                  <a16:creationId xmlns:a16="http://schemas.microsoft.com/office/drawing/2014/main" id="{34EB3CF7-98BF-D1FB-C964-76129328A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89" name="Freeform 173">
              <a:extLst>
                <a:ext uri="{FF2B5EF4-FFF2-40B4-BE49-F238E27FC236}">
                  <a16:creationId xmlns:a16="http://schemas.microsoft.com/office/drawing/2014/main" id="{A5EA7758-8A35-09F0-2913-ADECFE207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0" name="Freeform 174">
              <a:extLst>
                <a:ext uri="{FF2B5EF4-FFF2-40B4-BE49-F238E27FC236}">
                  <a16:creationId xmlns:a16="http://schemas.microsoft.com/office/drawing/2014/main" id="{DB863DB4-C7AD-6BD9-84E8-61A7209EA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1" name="Freeform 175">
              <a:extLst>
                <a:ext uri="{FF2B5EF4-FFF2-40B4-BE49-F238E27FC236}">
                  <a16:creationId xmlns:a16="http://schemas.microsoft.com/office/drawing/2014/main" id="{2D4D5A04-073F-882C-6849-EE006A78E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2" name="Freeform 176">
              <a:extLst>
                <a:ext uri="{FF2B5EF4-FFF2-40B4-BE49-F238E27FC236}">
                  <a16:creationId xmlns:a16="http://schemas.microsoft.com/office/drawing/2014/main" id="{F95C7088-0DAF-7194-7F7A-4EFF41404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3" name="Freeform 177">
              <a:extLst>
                <a:ext uri="{FF2B5EF4-FFF2-40B4-BE49-F238E27FC236}">
                  <a16:creationId xmlns:a16="http://schemas.microsoft.com/office/drawing/2014/main" id="{6E8BF665-23BB-3D47-1F14-23D023D573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4" name="Freeform 178">
              <a:extLst>
                <a:ext uri="{FF2B5EF4-FFF2-40B4-BE49-F238E27FC236}">
                  <a16:creationId xmlns:a16="http://schemas.microsoft.com/office/drawing/2014/main" id="{1F056D06-38BE-266A-8A17-EF7A5E45C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5" name="Freeform 179">
              <a:extLst>
                <a:ext uri="{FF2B5EF4-FFF2-40B4-BE49-F238E27FC236}">
                  <a16:creationId xmlns:a16="http://schemas.microsoft.com/office/drawing/2014/main" id="{D7DC52FE-7C67-CF5B-5DA3-726D4BDEE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6" name="Freeform 180">
              <a:extLst>
                <a:ext uri="{FF2B5EF4-FFF2-40B4-BE49-F238E27FC236}">
                  <a16:creationId xmlns:a16="http://schemas.microsoft.com/office/drawing/2014/main" id="{B2EB8050-D670-7B93-A108-5AB61B6E3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7" name="Freeform 181">
              <a:extLst>
                <a:ext uri="{FF2B5EF4-FFF2-40B4-BE49-F238E27FC236}">
                  <a16:creationId xmlns:a16="http://schemas.microsoft.com/office/drawing/2014/main" id="{813794C7-25CE-F071-5A5E-7554ACDB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8" name="Freeform 182">
              <a:extLst>
                <a:ext uri="{FF2B5EF4-FFF2-40B4-BE49-F238E27FC236}">
                  <a16:creationId xmlns:a16="http://schemas.microsoft.com/office/drawing/2014/main" id="{85B5DC5C-88B8-0D68-5A58-D136DEB81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99" name="Freeform 183">
              <a:extLst>
                <a:ext uri="{FF2B5EF4-FFF2-40B4-BE49-F238E27FC236}">
                  <a16:creationId xmlns:a16="http://schemas.microsoft.com/office/drawing/2014/main" id="{6E5DF421-90F0-2C0D-275F-193A817B6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0" name="Freeform 184">
              <a:extLst>
                <a:ext uri="{FF2B5EF4-FFF2-40B4-BE49-F238E27FC236}">
                  <a16:creationId xmlns:a16="http://schemas.microsoft.com/office/drawing/2014/main" id="{8192CAB2-58D9-765C-8BEE-D82831DFD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1" name="Freeform 185">
              <a:extLst>
                <a:ext uri="{FF2B5EF4-FFF2-40B4-BE49-F238E27FC236}">
                  <a16:creationId xmlns:a16="http://schemas.microsoft.com/office/drawing/2014/main" id="{CE41E809-9329-5B52-C5DA-0AE931A66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2" name="Freeform 186">
              <a:extLst>
                <a:ext uri="{FF2B5EF4-FFF2-40B4-BE49-F238E27FC236}">
                  <a16:creationId xmlns:a16="http://schemas.microsoft.com/office/drawing/2014/main" id="{D0DAAAFB-17B8-3BFB-90F3-E9E1A7DA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3" name="Freeform 187">
              <a:extLst>
                <a:ext uri="{FF2B5EF4-FFF2-40B4-BE49-F238E27FC236}">
                  <a16:creationId xmlns:a16="http://schemas.microsoft.com/office/drawing/2014/main" id="{CD719642-2F05-10F1-EF1D-90AA5B1B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" name="Freeform 188">
              <a:extLst>
                <a:ext uri="{FF2B5EF4-FFF2-40B4-BE49-F238E27FC236}">
                  <a16:creationId xmlns:a16="http://schemas.microsoft.com/office/drawing/2014/main" id="{43D0E899-6A74-589A-DA27-A499D578E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" name="Freeform 189">
              <a:extLst>
                <a:ext uri="{FF2B5EF4-FFF2-40B4-BE49-F238E27FC236}">
                  <a16:creationId xmlns:a16="http://schemas.microsoft.com/office/drawing/2014/main" id="{89ACB1AA-5FCA-0867-086F-0F98C906C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" name="Freeform 190">
              <a:extLst>
                <a:ext uri="{FF2B5EF4-FFF2-40B4-BE49-F238E27FC236}">
                  <a16:creationId xmlns:a16="http://schemas.microsoft.com/office/drawing/2014/main" id="{FF28D101-56E8-174E-2A24-EF8A1BC7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" name="Freeform 191">
              <a:extLst>
                <a:ext uri="{FF2B5EF4-FFF2-40B4-BE49-F238E27FC236}">
                  <a16:creationId xmlns:a16="http://schemas.microsoft.com/office/drawing/2014/main" id="{E7158B43-4524-1B4A-99C1-D99D66AD5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" name="Freeform 192">
              <a:extLst>
                <a:ext uri="{FF2B5EF4-FFF2-40B4-BE49-F238E27FC236}">
                  <a16:creationId xmlns:a16="http://schemas.microsoft.com/office/drawing/2014/main" id="{9257A1CE-BE74-AE34-2788-A2BB7B17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" name="Freeform 193">
              <a:extLst>
                <a:ext uri="{FF2B5EF4-FFF2-40B4-BE49-F238E27FC236}">
                  <a16:creationId xmlns:a16="http://schemas.microsoft.com/office/drawing/2014/main" id="{FA80E92A-7962-7BCB-2BB3-7085F0738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" name="Freeform 194">
              <a:extLst>
                <a:ext uri="{FF2B5EF4-FFF2-40B4-BE49-F238E27FC236}">
                  <a16:creationId xmlns:a16="http://schemas.microsoft.com/office/drawing/2014/main" id="{AACFD854-3B6C-8CEF-4F1B-29C1C6C62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" name="Freeform 195">
              <a:extLst>
                <a:ext uri="{FF2B5EF4-FFF2-40B4-BE49-F238E27FC236}">
                  <a16:creationId xmlns:a16="http://schemas.microsoft.com/office/drawing/2014/main" id="{D6A5A9C7-127B-D65C-8CF0-B6DF9413A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2" name="Freeform 196">
              <a:extLst>
                <a:ext uri="{FF2B5EF4-FFF2-40B4-BE49-F238E27FC236}">
                  <a16:creationId xmlns:a16="http://schemas.microsoft.com/office/drawing/2014/main" id="{51935F07-406D-9D11-7123-8A4B14113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3" name="Freeform 197">
              <a:extLst>
                <a:ext uri="{FF2B5EF4-FFF2-40B4-BE49-F238E27FC236}">
                  <a16:creationId xmlns:a16="http://schemas.microsoft.com/office/drawing/2014/main" id="{E2883091-1286-9CB7-63BC-655F3E931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4" name="Freeform 198">
              <a:extLst>
                <a:ext uri="{FF2B5EF4-FFF2-40B4-BE49-F238E27FC236}">
                  <a16:creationId xmlns:a16="http://schemas.microsoft.com/office/drawing/2014/main" id="{25CE4ABD-09FF-B726-0094-D2CB888C2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5" name="Freeform 199">
              <a:extLst>
                <a:ext uri="{FF2B5EF4-FFF2-40B4-BE49-F238E27FC236}">
                  <a16:creationId xmlns:a16="http://schemas.microsoft.com/office/drawing/2014/main" id="{7E261D80-9FBE-C20A-CD6D-B5B3CE6D4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6" name="Freeform 200">
              <a:extLst>
                <a:ext uri="{FF2B5EF4-FFF2-40B4-BE49-F238E27FC236}">
                  <a16:creationId xmlns:a16="http://schemas.microsoft.com/office/drawing/2014/main" id="{0818AE2D-486F-EA87-13FA-ADB2B423A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7" name="Freeform 201">
              <a:extLst>
                <a:ext uri="{FF2B5EF4-FFF2-40B4-BE49-F238E27FC236}">
                  <a16:creationId xmlns:a16="http://schemas.microsoft.com/office/drawing/2014/main" id="{7DE01105-694E-9606-1443-D659FEAD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8" name="Freeform 202">
              <a:extLst>
                <a:ext uri="{FF2B5EF4-FFF2-40B4-BE49-F238E27FC236}">
                  <a16:creationId xmlns:a16="http://schemas.microsoft.com/office/drawing/2014/main" id="{5FC07CE4-11FD-143A-4FE5-1ECE675CF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9" name="Freeform 203">
              <a:extLst>
                <a:ext uri="{FF2B5EF4-FFF2-40B4-BE49-F238E27FC236}">
                  <a16:creationId xmlns:a16="http://schemas.microsoft.com/office/drawing/2014/main" id="{3B1D86F7-F252-EBCA-7320-15BFC66D2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0" name="Freeform 204">
              <a:extLst>
                <a:ext uri="{FF2B5EF4-FFF2-40B4-BE49-F238E27FC236}">
                  <a16:creationId xmlns:a16="http://schemas.microsoft.com/office/drawing/2014/main" id="{67AC7C43-DA1B-A8D9-CE42-0BC1DD79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1" name="Freeform 205">
              <a:extLst>
                <a:ext uri="{FF2B5EF4-FFF2-40B4-BE49-F238E27FC236}">
                  <a16:creationId xmlns:a16="http://schemas.microsoft.com/office/drawing/2014/main" id="{BC0159B6-604C-49FC-10AC-B4FD3DB0A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2" name="Freeform 206">
              <a:extLst>
                <a:ext uri="{FF2B5EF4-FFF2-40B4-BE49-F238E27FC236}">
                  <a16:creationId xmlns:a16="http://schemas.microsoft.com/office/drawing/2014/main" id="{4708705F-910F-0704-4B94-9E8F91951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3" name="Freeform 207">
              <a:extLst>
                <a:ext uri="{FF2B5EF4-FFF2-40B4-BE49-F238E27FC236}">
                  <a16:creationId xmlns:a16="http://schemas.microsoft.com/office/drawing/2014/main" id="{468492EC-87D9-4A14-9453-12D7F46F8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4" name="Freeform 208">
              <a:extLst>
                <a:ext uri="{FF2B5EF4-FFF2-40B4-BE49-F238E27FC236}">
                  <a16:creationId xmlns:a16="http://schemas.microsoft.com/office/drawing/2014/main" id="{29936234-6F43-8101-7F85-93D7E97C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5" name="Freeform 209">
              <a:extLst>
                <a:ext uri="{FF2B5EF4-FFF2-40B4-BE49-F238E27FC236}">
                  <a16:creationId xmlns:a16="http://schemas.microsoft.com/office/drawing/2014/main" id="{7F2EE0B0-92BE-0F8D-FD26-3E4E7B962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6" name="Freeform 210">
              <a:extLst>
                <a:ext uri="{FF2B5EF4-FFF2-40B4-BE49-F238E27FC236}">
                  <a16:creationId xmlns:a16="http://schemas.microsoft.com/office/drawing/2014/main" id="{A542F856-9431-5C58-B403-D5641F58F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7" name="Freeform 211">
              <a:extLst>
                <a:ext uri="{FF2B5EF4-FFF2-40B4-BE49-F238E27FC236}">
                  <a16:creationId xmlns:a16="http://schemas.microsoft.com/office/drawing/2014/main" id="{248C7A16-C7A4-DCA2-DA72-8DAD5DFED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8" name="Freeform 212">
              <a:extLst>
                <a:ext uri="{FF2B5EF4-FFF2-40B4-BE49-F238E27FC236}">
                  <a16:creationId xmlns:a16="http://schemas.microsoft.com/office/drawing/2014/main" id="{4E431179-A01F-142B-5A1B-6435AFA81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9" name="Freeform 213">
              <a:extLst>
                <a:ext uri="{FF2B5EF4-FFF2-40B4-BE49-F238E27FC236}">
                  <a16:creationId xmlns:a16="http://schemas.microsoft.com/office/drawing/2014/main" id="{02CF9B83-BC05-D961-31E0-7E7017048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0" name="Freeform 214">
              <a:extLst>
                <a:ext uri="{FF2B5EF4-FFF2-40B4-BE49-F238E27FC236}">
                  <a16:creationId xmlns:a16="http://schemas.microsoft.com/office/drawing/2014/main" id="{E25E1F39-9C39-0D0D-A4E6-91C2D03E7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1" name="Freeform 215">
              <a:extLst>
                <a:ext uri="{FF2B5EF4-FFF2-40B4-BE49-F238E27FC236}">
                  <a16:creationId xmlns:a16="http://schemas.microsoft.com/office/drawing/2014/main" id="{2A97DCBC-B179-E62F-E688-00B15F6E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2" name="Freeform 216">
              <a:extLst>
                <a:ext uri="{FF2B5EF4-FFF2-40B4-BE49-F238E27FC236}">
                  <a16:creationId xmlns:a16="http://schemas.microsoft.com/office/drawing/2014/main" id="{BECCECEF-8535-57C8-20B9-E6A668B3A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3" name="Freeform 217">
              <a:extLst>
                <a:ext uri="{FF2B5EF4-FFF2-40B4-BE49-F238E27FC236}">
                  <a16:creationId xmlns:a16="http://schemas.microsoft.com/office/drawing/2014/main" id="{44CD8691-8897-3807-DCA1-D4F825D02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51" name="Grupo 750">
            <a:extLst>
              <a:ext uri="{FF2B5EF4-FFF2-40B4-BE49-F238E27FC236}">
                <a16:creationId xmlns:a16="http://schemas.microsoft.com/office/drawing/2014/main" id="{4F7D4D1D-A779-0636-27F1-A405DE571F53}"/>
              </a:ext>
            </a:extLst>
          </p:cNvPr>
          <p:cNvGrpSpPr/>
          <p:nvPr/>
        </p:nvGrpSpPr>
        <p:grpSpPr>
          <a:xfrm>
            <a:off x="979488" y="1668462"/>
            <a:ext cx="7500938" cy="1001713"/>
            <a:chOff x="979488" y="1668462"/>
            <a:chExt cx="7500938" cy="1001713"/>
          </a:xfrm>
        </p:grpSpPr>
        <p:sp>
          <p:nvSpPr>
            <p:cNvPr id="737" name="Freeform 221">
              <a:extLst>
                <a:ext uri="{FF2B5EF4-FFF2-40B4-BE49-F238E27FC236}">
                  <a16:creationId xmlns:a16="http://schemas.microsoft.com/office/drawing/2014/main" id="{ED908F38-67F1-FC65-B6FE-BBF54D8CF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3351" y="1674812"/>
              <a:ext cx="898525" cy="987426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8" name="Freeform 222">
              <a:extLst>
                <a:ext uri="{FF2B5EF4-FFF2-40B4-BE49-F238E27FC236}">
                  <a16:creationId xmlns:a16="http://schemas.microsoft.com/office/drawing/2014/main" id="{3A5290EF-35BC-463B-7171-53A62B6F4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901" y="1674812"/>
              <a:ext cx="898525" cy="995363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9" name="Freeform 223">
              <a:extLst>
                <a:ext uri="{FF2B5EF4-FFF2-40B4-BE49-F238E27FC236}">
                  <a16:creationId xmlns:a16="http://schemas.microsoft.com/office/drawing/2014/main" id="{54048345-C2C9-0F70-0A66-6C479757E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8038" y="1674812"/>
              <a:ext cx="896938" cy="987426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0" name="Freeform 224">
              <a:extLst>
                <a:ext uri="{FF2B5EF4-FFF2-40B4-BE49-F238E27FC236}">
                  <a16:creationId xmlns:a16="http://schemas.microsoft.com/office/drawing/2014/main" id="{61D6B757-363E-8AED-7CA8-FCFA82A7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388" y="1674812"/>
              <a:ext cx="890588" cy="987426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1" name="Freeform 225">
              <a:extLst>
                <a:ext uri="{FF2B5EF4-FFF2-40B4-BE49-F238E27FC236}">
                  <a16:creationId xmlns:a16="http://schemas.microsoft.com/office/drawing/2014/main" id="{BFC4C456-F034-44E6-9A24-F59279AE2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938" y="1674812"/>
              <a:ext cx="890588" cy="995363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2" name="Freeform 226">
              <a:extLst>
                <a:ext uri="{FF2B5EF4-FFF2-40B4-BE49-F238E27FC236}">
                  <a16:creationId xmlns:a16="http://schemas.microsoft.com/office/drawing/2014/main" id="{7A8EBD69-81E7-1633-FB18-0DDB3CE97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488" y="1668462"/>
              <a:ext cx="890588" cy="993776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3" name="Freeform 227">
              <a:extLst>
                <a:ext uri="{FF2B5EF4-FFF2-40B4-BE49-F238E27FC236}">
                  <a16:creationId xmlns:a16="http://schemas.microsoft.com/office/drawing/2014/main" id="{E3FEF563-4CD3-7CE5-1A67-7D6AD50DC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838" y="1674812"/>
              <a:ext cx="890588" cy="995363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4" name="Freeform 228">
              <a:extLst>
                <a:ext uri="{FF2B5EF4-FFF2-40B4-BE49-F238E27FC236}">
                  <a16:creationId xmlns:a16="http://schemas.microsoft.com/office/drawing/2014/main" id="{29618BFF-6FCB-FFAA-2F11-D0CB354E7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4651" y="1962150"/>
              <a:ext cx="409575" cy="422275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5" name="Freeform 229">
              <a:extLst>
                <a:ext uri="{FF2B5EF4-FFF2-40B4-BE49-F238E27FC236}">
                  <a16:creationId xmlns:a16="http://schemas.microsoft.com/office/drawing/2014/main" id="{9B1016DF-71DB-70B1-69A5-18FB6CE08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3201" y="1962150"/>
              <a:ext cx="415925" cy="414338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6" name="Freeform 230">
              <a:extLst>
                <a:ext uri="{FF2B5EF4-FFF2-40B4-BE49-F238E27FC236}">
                  <a16:creationId xmlns:a16="http://schemas.microsoft.com/office/drawing/2014/main" id="{098AD52A-0DF8-46EA-6C25-9B22414FF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751" y="1962150"/>
              <a:ext cx="415925" cy="414338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7" name="Freeform 231">
              <a:extLst>
                <a:ext uri="{FF2B5EF4-FFF2-40B4-BE49-F238E27FC236}">
                  <a16:creationId xmlns:a16="http://schemas.microsoft.com/office/drawing/2014/main" id="{2AC77ED0-389A-B863-48CF-6D7E92542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101" y="1962150"/>
              <a:ext cx="409575" cy="414338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8" name="Freeform 232">
              <a:extLst>
                <a:ext uri="{FF2B5EF4-FFF2-40B4-BE49-F238E27FC236}">
                  <a16:creationId xmlns:a16="http://schemas.microsoft.com/office/drawing/2014/main" id="{4F617A4D-AF7F-CD91-E9C1-BDC213762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4238" y="1954213"/>
              <a:ext cx="407988" cy="43021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9" name="Freeform 233">
              <a:extLst>
                <a:ext uri="{FF2B5EF4-FFF2-40B4-BE49-F238E27FC236}">
                  <a16:creationId xmlns:a16="http://schemas.microsoft.com/office/drawing/2014/main" id="{9C61C566-E34E-7C8C-DF7C-6B87AF86E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788" y="1962150"/>
              <a:ext cx="414338" cy="414338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0" name="Freeform 234">
              <a:extLst>
                <a:ext uri="{FF2B5EF4-FFF2-40B4-BE49-F238E27FC236}">
                  <a16:creationId xmlns:a16="http://schemas.microsoft.com/office/drawing/2014/main" id="{703584D1-5976-2B06-72C8-3BA9A3514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201" y="1962150"/>
              <a:ext cx="409575" cy="414338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Shape 2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upo 18">
            <a:extLst>
              <a:ext uri="{FF2B5EF4-FFF2-40B4-BE49-F238E27FC236}">
                <a16:creationId xmlns:a16="http://schemas.microsoft.com/office/drawing/2014/main" id="{7F8DDA31-C0BD-DCAD-7330-2357CEB5B712}"/>
              </a:ext>
            </a:extLst>
          </p:cNvPr>
          <p:cNvGrpSpPr/>
          <p:nvPr/>
        </p:nvGrpSpPr>
        <p:grpSpPr>
          <a:xfrm>
            <a:off x="2863851" y="1466850"/>
            <a:ext cx="5668962" cy="3035300"/>
            <a:chOff x="2863851" y="1466850"/>
            <a:chExt cx="5668962" cy="3035300"/>
          </a:xfrm>
        </p:grpSpPr>
        <p:sp>
          <p:nvSpPr>
            <p:cNvPr id="8" name="Freeform 5">
              <a:extLst>
                <a:ext uri="{FF2B5EF4-FFF2-40B4-BE49-F238E27FC236}">
                  <a16:creationId xmlns:a16="http://schemas.microsoft.com/office/drawing/2014/main" id="{17A731BA-97A7-ED1F-FE48-E285BCD70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3563" y="2284413"/>
              <a:ext cx="877887" cy="1244600"/>
            </a:xfrm>
            <a:custGeom>
              <a:avLst/>
              <a:gdLst>
                <a:gd name="T0" fmla="*/ 82 w 113"/>
                <a:gd name="T1" fmla="*/ 156 h 160"/>
                <a:gd name="T2" fmla="*/ 51 w 113"/>
                <a:gd name="T3" fmla="*/ 103 h 160"/>
                <a:gd name="T4" fmla="*/ 18 w 113"/>
                <a:gd name="T5" fmla="*/ 47 h 160"/>
                <a:gd name="T6" fmla="*/ 0 w 113"/>
                <a:gd name="T7" fmla="*/ 17 h 160"/>
                <a:gd name="T8" fmla="*/ 4 w 113"/>
                <a:gd name="T9" fmla="*/ 13 h 160"/>
                <a:gd name="T10" fmla="*/ 26 w 113"/>
                <a:gd name="T11" fmla="*/ 0 h 160"/>
                <a:gd name="T12" fmla="*/ 28 w 113"/>
                <a:gd name="T13" fmla="*/ 0 h 160"/>
                <a:gd name="T14" fmla="*/ 29 w 113"/>
                <a:gd name="T15" fmla="*/ 0 h 160"/>
                <a:gd name="T16" fmla="*/ 53 w 113"/>
                <a:gd name="T17" fmla="*/ 40 h 160"/>
                <a:gd name="T18" fmla="*/ 68 w 113"/>
                <a:gd name="T19" fmla="*/ 66 h 160"/>
                <a:gd name="T20" fmla="*/ 69 w 113"/>
                <a:gd name="T21" fmla="*/ 71 h 160"/>
                <a:gd name="T22" fmla="*/ 73 w 113"/>
                <a:gd name="T23" fmla="*/ 77 h 160"/>
                <a:gd name="T24" fmla="*/ 77 w 113"/>
                <a:gd name="T25" fmla="*/ 81 h 160"/>
                <a:gd name="T26" fmla="*/ 93 w 113"/>
                <a:gd name="T27" fmla="*/ 108 h 160"/>
                <a:gd name="T28" fmla="*/ 110 w 113"/>
                <a:gd name="T29" fmla="*/ 138 h 160"/>
                <a:gd name="T30" fmla="*/ 113 w 113"/>
                <a:gd name="T31" fmla="*/ 143 h 160"/>
                <a:gd name="T32" fmla="*/ 111 w 113"/>
                <a:gd name="T33" fmla="*/ 145 h 160"/>
                <a:gd name="T34" fmla="*/ 89 w 113"/>
                <a:gd name="T35" fmla="*/ 158 h 160"/>
                <a:gd name="T36" fmla="*/ 82 w 113"/>
                <a:gd name="T37" fmla="*/ 15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3" h="160">
                  <a:moveTo>
                    <a:pt x="82" y="156"/>
                  </a:moveTo>
                  <a:cubicBezTo>
                    <a:pt x="72" y="138"/>
                    <a:pt x="61" y="121"/>
                    <a:pt x="51" y="103"/>
                  </a:cubicBezTo>
                  <a:cubicBezTo>
                    <a:pt x="40" y="84"/>
                    <a:pt x="29" y="66"/>
                    <a:pt x="18" y="47"/>
                  </a:cubicBezTo>
                  <a:cubicBezTo>
                    <a:pt x="12" y="37"/>
                    <a:pt x="6" y="27"/>
                    <a:pt x="0" y="17"/>
                  </a:cubicBezTo>
                  <a:cubicBezTo>
                    <a:pt x="1" y="15"/>
                    <a:pt x="2" y="14"/>
                    <a:pt x="4" y="13"/>
                  </a:cubicBezTo>
                  <a:cubicBezTo>
                    <a:pt x="11" y="9"/>
                    <a:pt x="19" y="5"/>
                    <a:pt x="26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7" y="13"/>
                    <a:pt x="45" y="27"/>
                    <a:pt x="53" y="40"/>
                  </a:cubicBezTo>
                  <a:cubicBezTo>
                    <a:pt x="58" y="48"/>
                    <a:pt x="63" y="57"/>
                    <a:pt x="68" y="66"/>
                  </a:cubicBezTo>
                  <a:cubicBezTo>
                    <a:pt x="69" y="68"/>
                    <a:pt x="70" y="69"/>
                    <a:pt x="69" y="71"/>
                  </a:cubicBezTo>
                  <a:cubicBezTo>
                    <a:pt x="68" y="74"/>
                    <a:pt x="70" y="76"/>
                    <a:pt x="73" y="77"/>
                  </a:cubicBezTo>
                  <a:cubicBezTo>
                    <a:pt x="75" y="77"/>
                    <a:pt x="76" y="79"/>
                    <a:pt x="77" y="81"/>
                  </a:cubicBezTo>
                  <a:cubicBezTo>
                    <a:pt x="82" y="90"/>
                    <a:pt x="88" y="99"/>
                    <a:pt x="93" y="108"/>
                  </a:cubicBezTo>
                  <a:cubicBezTo>
                    <a:pt x="99" y="118"/>
                    <a:pt x="105" y="128"/>
                    <a:pt x="110" y="138"/>
                  </a:cubicBezTo>
                  <a:cubicBezTo>
                    <a:pt x="111" y="140"/>
                    <a:pt x="113" y="141"/>
                    <a:pt x="113" y="143"/>
                  </a:cubicBezTo>
                  <a:cubicBezTo>
                    <a:pt x="113" y="144"/>
                    <a:pt x="112" y="144"/>
                    <a:pt x="111" y="145"/>
                  </a:cubicBezTo>
                  <a:cubicBezTo>
                    <a:pt x="104" y="149"/>
                    <a:pt x="97" y="154"/>
                    <a:pt x="89" y="158"/>
                  </a:cubicBezTo>
                  <a:cubicBezTo>
                    <a:pt x="86" y="160"/>
                    <a:pt x="84" y="159"/>
                    <a:pt x="82" y="156"/>
                  </a:cubicBezTo>
                  <a:close/>
                </a:path>
              </a:pathLst>
            </a:custGeom>
            <a:solidFill>
              <a:srgbClr val="E9B50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9" name="Freeform 6">
              <a:extLst>
                <a:ext uri="{FF2B5EF4-FFF2-40B4-BE49-F238E27FC236}">
                  <a16:creationId xmlns:a16="http://schemas.microsoft.com/office/drawing/2014/main" id="{1B488863-3E60-4297-D7FF-EF922884F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025" y="1879600"/>
              <a:ext cx="892175" cy="1244600"/>
            </a:xfrm>
            <a:custGeom>
              <a:avLst/>
              <a:gdLst>
                <a:gd name="T0" fmla="*/ 32 w 115"/>
                <a:gd name="T1" fmla="*/ 1 h 160"/>
                <a:gd name="T2" fmla="*/ 44 w 115"/>
                <a:gd name="T3" fmla="*/ 22 h 160"/>
                <a:gd name="T4" fmla="*/ 57 w 115"/>
                <a:gd name="T5" fmla="*/ 45 h 160"/>
                <a:gd name="T6" fmla="*/ 72 w 115"/>
                <a:gd name="T7" fmla="*/ 70 h 160"/>
                <a:gd name="T8" fmla="*/ 87 w 115"/>
                <a:gd name="T9" fmla="*/ 96 h 160"/>
                <a:gd name="T10" fmla="*/ 105 w 115"/>
                <a:gd name="T11" fmla="*/ 127 h 160"/>
                <a:gd name="T12" fmla="*/ 112 w 115"/>
                <a:gd name="T13" fmla="*/ 140 h 160"/>
                <a:gd name="T14" fmla="*/ 112 w 115"/>
                <a:gd name="T15" fmla="*/ 147 h 160"/>
                <a:gd name="T16" fmla="*/ 91 w 115"/>
                <a:gd name="T17" fmla="*/ 160 h 160"/>
                <a:gd name="T18" fmla="*/ 88 w 115"/>
                <a:gd name="T19" fmla="*/ 160 h 160"/>
                <a:gd name="T20" fmla="*/ 80 w 115"/>
                <a:gd name="T21" fmla="*/ 150 h 160"/>
                <a:gd name="T22" fmla="*/ 53 w 115"/>
                <a:gd name="T23" fmla="*/ 103 h 160"/>
                <a:gd name="T24" fmla="*/ 38 w 115"/>
                <a:gd name="T25" fmla="*/ 78 h 160"/>
                <a:gd name="T26" fmla="*/ 37 w 115"/>
                <a:gd name="T27" fmla="*/ 77 h 160"/>
                <a:gd name="T28" fmla="*/ 39 w 115"/>
                <a:gd name="T29" fmla="*/ 80 h 160"/>
                <a:gd name="T30" fmla="*/ 39 w 115"/>
                <a:gd name="T31" fmla="*/ 82 h 160"/>
                <a:gd name="T32" fmla="*/ 37 w 115"/>
                <a:gd name="T33" fmla="*/ 82 h 160"/>
                <a:gd name="T34" fmla="*/ 33 w 115"/>
                <a:gd name="T35" fmla="*/ 73 h 160"/>
                <a:gd name="T36" fmla="*/ 31 w 115"/>
                <a:gd name="T37" fmla="*/ 66 h 160"/>
                <a:gd name="T38" fmla="*/ 16 w 115"/>
                <a:gd name="T39" fmla="*/ 41 h 160"/>
                <a:gd name="T40" fmla="*/ 5 w 115"/>
                <a:gd name="T41" fmla="*/ 22 h 160"/>
                <a:gd name="T42" fmla="*/ 1 w 115"/>
                <a:gd name="T43" fmla="*/ 19 h 160"/>
                <a:gd name="T44" fmla="*/ 2 w 115"/>
                <a:gd name="T45" fmla="*/ 17 h 160"/>
                <a:gd name="T46" fmla="*/ 24 w 115"/>
                <a:gd name="T47" fmla="*/ 4 h 160"/>
                <a:gd name="T48" fmla="*/ 32 w 115"/>
                <a:gd name="T49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5" h="160">
                  <a:moveTo>
                    <a:pt x="32" y="1"/>
                  </a:moveTo>
                  <a:cubicBezTo>
                    <a:pt x="36" y="8"/>
                    <a:pt x="40" y="15"/>
                    <a:pt x="44" y="22"/>
                  </a:cubicBezTo>
                  <a:cubicBezTo>
                    <a:pt x="48" y="30"/>
                    <a:pt x="53" y="37"/>
                    <a:pt x="57" y="45"/>
                  </a:cubicBezTo>
                  <a:cubicBezTo>
                    <a:pt x="62" y="53"/>
                    <a:pt x="67" y="61"/>
                    <a:pt x="72" y="70"/>
                  </a:cubicBezTo>
                  <a:cubicBezTo>
                    <a:pt x="77" y="79"/>
                    <a:pt x="82" y="87"/>
                    <a:pt x="87" y="96"/>
                  </a:cubicBezTo>
                  <a:cubicBezTo>
                    <a:pt x="93" y="106"/>
                    <a:pt x="99" y="117"/>
                    <a:pt x="105" y="127"/>
                  </a:cubicBezTo>
                  <a:cubicBezTo>
                    <a:pt x="107" y="131"/>
                    <a:pt x="110" y="135"/>
                    <a:pt x="112" y="140"/>
                  </a:cubicBezTo>
                  <a:cubicBezTo>
                    <a:pt x="115" y="143"/>
                    <a:pt x="115" y="145"/>
                    <a:pt x="112" y="147"/>
                  </a:cubicBezTo>
                  <a:cubicBezTo>
                    <a:pt x="105" y="152"/>
                    <a:pt x="98" y="155"/>
                    <a:pt x="91" y="160"/>
                  </a:cubicBezTo>
                  <a:cubicBezTo>
                    <a:pt x="90" y="160"/>
                    <a:pt x="89" y="160"/>
                    <a:pt x="88" y="160"/>
                  </a:cubicBezTo>
                  <a:cubicBezTo>
                    <a:pt x="84" y="158"/>
                    <a:pt x="82" y="154"/>
                    <a:pt x="80" y="150"/>
                  </a:cubicBezTo>
                  <a:cubicBezTo>
                    <a:pt x="71" y="134"/>
                    <a:pt x="62" y="119"/>
                    <a:pt x="53" y="103"/>
                  </a:cubicBezTo>
                  <a:cubicBezTo>
                    <a:pt x="48" y="95"/>
                    <a:pt x="43" y="86"/>
                    <a:pt x="38" y="78"/>
                  </a:cubicBezTo>
                  <a:cubicBezTo>
                    <a:pt x="37" y="77"/>
                    <a:pt x="37" y="77"/>
                    <a:pt x="37" y="77"/>
                  </a:cubicBezTo>
                  <a:cubicBezTo>
                    <a:pt x="37" y="78"/>
                    <a:pt x="38" y="79"/>
                    <a:pt x="39" y="80"/>
                  </a:cubicBezTo>
                  <a:cubicBezTo>
                    <a:pt x="39" y="81"/>
                    <a:pt x="40" y="81"/>
                    <a:pt x="39" y="82"/>
                  </a:cubicBezTo>
                  <a:cubicBezTo>
                    <a:pt x="38" y="83"/>
                    <a:pt x="38" y="83"/>
                    <a:pt x="37" y="82"/>
                  </a:cubicBezTo>
                  <a:cubicBezTo>
                    <a:pt x="34" y="81"/>
                    <a:pt x="32" y="77"/>
                    <a:pt x="33" y="73"/>
                  </a:cubicBezTo>
                  <a:cubicBezTo>
                    <a:pt x="33" y="71"/>
                    <a:pt x="33" y="68"/>
                    <a:pt x="31" y="66"/>
                  </a:cubicBezTo>
                  <a:cubicBezTo>
                    <a:pt x="26" y="58"/>
                    <a:pt x="21" y="49"/>
                    <a:pt x="16" y="41"/>
                  </a:cubicBezTo>
                  <a:cubicBezTo>
                    <a:pt x="12" y="34"/>
                    <a:pt x="8" y="28"/>
                    <a:pt x="5" y="22"/>
                  </a:cubicBezTo>
                  <a:cubicBezTo>
                    <a:pt x="4" y="20"/>
                    <a:pt x="2" y="20"/>
                    <a:pt x="1" y="19"/>
                  </a:cubicBezTo>
                  <a:cubicBezTo>
                    <a:pt x="0" y="18"/>
                    <a:pt x="1" y="17"/>
                    <a:pt x="2" y="17"/>
                  </a:cubicBezTo>
                  <a:cubicBezTo>
                    <a:pt x="9" y="13"/>
                    <a:pt x="17" y="8"/>
                    <a:pt x="24" y="4"/>
                  </a:cubicBezTo>
                  <a:cubicBezTo>
                    <a:pt x="26" y="2"/>
                    <a:pt x="29" y="0"/>
                    <a:pt x="32" y="1"/>
                  </a:cubicBezTo>
                  <a:close/>
                </a:path>
              </a:pathLst>
            </a:custGeom>
            <a:solidFill>
              <a:srgbClr val="FFDD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0" name="Freeform 7">
              <a:extLst>
                <a:ext uri="{FF2B5EF4-FFF2-40B4-BE49-F238E27FC236}">
                  <a16:creationId xmlns:a16="http://schemas.microsoft.com/office/drawing/2014/main" id="{32114254-4E9D-4B8B-57AD-9E6079557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0150" y="2968625"/>
              <a:ext cx="908050" cy="857250"/>
            </a:xfrm>
            <a:custGeom>
              <a:avLst/>
              <a:gdLst>
                <a:gd name="T0" fmla="*/ 89 w 117"/>
                <a:gd name="T1" fmla="*/ 20 h 110"/>
                <a:gd name="T2" fmla="*/ 107 w 117"/>
                <a:gd name="T3" fmla="*/ 11 h 110"/>
                <a:gd name="T4" fmla="*/ 112 w 117"/>
                <a:gd name="T5" fmla="*/ 7 h 110"/>
                <a:gd name="T6" fmla="*/ 114 w 117"/>
                <a:gd name="T7" fmla="*/ 0 h 110"/>
                <a:gd name="T8" fmla="*/ 116 w 117"/>
                <a:gd name="T9" fmla="*/ 6 h 110"/>
                <a:gd name="T10" fmla="*/ 116 w 117"/>
                <a:gd name="T11" fmla="*/ 12 h 110"/>
                <a:gd name="T12" fmla="*/ 115 w 117"/>
                <a:gd name="T13" fmla="*/ 62 h 110"/>
                <a:gd name="T14" fmla="*/ 115 w 117"/>
                <a:gd name="T15" fmla="*/ 97 h 110"/>
                <a:gd name="T16" fmla="*/ 114 w 117"/>
                <a:gd name="T17" fmla="*/ 104 h 110"/>
                <a:gd name="T18" fmla="*/ 116 w 117"/>
                <a:gd name="T19" fmla="*/ 110 h 110"/>
                <a:gd name="T20" fmla="*/ 114 w 117"/>
                <a:gd name="T21" fmla="*/ 109 h 110"/>
                <a:gd name="T22" fmla="*/ 113 w 117"/>
                <a:gd name="T23" fmla="*/ 105 h 110"/>
                <a:gd name="T24" fmla="*/ 113 w 117"/>
                <a:gd name="T25" fmla="*/ 77 h 110"/>
                <a:gd name="T26" fmla="*/ 112 w 117"/>
                <a:gd name="T27" fmla="*/ 72 h 110"/>
                <a:gd name="T28" fmla="*/ 108 w 117"/>
                <a:gd name="T29" fmla="*/ 74 h 110"/>
                <a:gd name="T30" fmla="*/ 68 w 117"/>
                <a:gd name="T31" fmla="*/ 97 h 110"/>
                <a:gd name="T32" fmla="*/ 65 w 117"/>
                <a:gd name="T33" fmla="*/ 101 h 110"/>
                <a:gd name="T34" fmla="*/ 59 w 117"/>
                <a:gd name="T35" fmla="*/ 98 h 110"/>
                <a:gd name="T36" fmla="*/ 34 w 117"/>
                <a:gd name="T37" fmla="*/ 85 h 110"/>
                <a:gd name="T38" fmla="*/ 12 w 117"/>
                <a:gd name="T39" fmla="*/ 75 h 110"/>
                <a:gd name="T40" fmla="*/ 3 w 117"/>
                <a:gd name="T41" fmla="*/ 71 h 110"/>
                <a:gd name="T42" fmla="*/ 0 w 117"/>
                <a:gd name="T43" fmla="*/ 68 h 110"/>
                <a:gd name="T44" fmla="*/ 7 w 117"/>
                <a:gd name="T45" fmla="*/ 69 h 110"/>
                <a:gd name="T46" fmla="*/ 31 w 117"/>
                <a:gd name="T47" fmla="*/ 55 h 110"/>
                <a:gd name="T48" fmla="*/ 46 w 117"/>
                <a:gd name="T49" fmla="*/ 45 h 110"/>
                <a:gd name="T50" fmla="*/ 80 w 117"/>
                <a:gd name="T51" fmla="*/ 25 h 110"/>
                <a:gd name="T52" fmla="*/ 89 w 117"/>
                <a:gd name="T53" fmla="*/ 2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110">
                  <a:moveTo>
                    <a:pt x="89" y="20"/>
                  </a:moveTo>
                  <a:cubicBezTo>
                    <a:pt x="95" y="17"/>
                    <a:pt x="101" y="14"/>
                    <a:pt x="107" y="11"/>
                  </a:cubicBezTo>
                  <a:cubicBezTo>
                    <a:pt x="109" y="10"/>
                    <a:pt x="110" y="8"/>
                    <a:pt x="112" y="7"/>
                  </a:cubicBezTo>
                  <a:cubicBezTo>
                    <a:pt x="116" y="5"/>
                    <a:pt x="116" y="3"/>
                    <a:pt x="114" y="0"/>
                  </a:cubicBezTo>
                  <a:cubicBezTo>
                    <a:pt x="117" y="1"/>
                    <a:pt x="116" y="4"/>
                    <a:pt x="116" y="6"/>
                  </a:cubicBezTo>
                  <a:cubicBezTo>
                    <a:pt x="116" y="8"/>
                    <a:pt x="116" y="10"/>
                    <a:pt x="116" y="12"/>
                  </a:cubicBezTo>
                  <a:cubicBezTo>
                    <a:pt x="115" y="29"/>
                    <a:pt x="115" y="45"/>
                    <a:pt x="115" y="62"/>
                  </a:cubicBezTo>
                  <a:cubicBezTo>
                    <a:pt x="115" y="74"/>
                    <a:pt x="115" y="85"/>
                    <a:pt x="115" y="97"/>
                  </a:cubicBezTo>
                  <a:cubicBezTo>
                    <a:pt x="115" y="99"/>
                    <a:pt x="115" y="101"/>
                    <a:pt x="114" y="104"/>
                  </a:cubicBezTo>
                  <a:cubicBezTo>
                    <a:pt x="114" y="106"/>
                    <a:pt x="115" y="108"/>
                    <a:pt x="116" y="110"/>
                  </a:cubicBezTo>
                  <a:cubicBezTo>
                    <a:pt x="116" y="110"/>
                    <a:pt x="115" y="110"/>
                    <a:pt x="114" y="109"/>
                  </a:cubicBezTo>
                  <a:cubicBezTo>
                    <a:pt x="112" y="109"/>
                    <a:pt x="113" y="107"/>
                    <a:pt x="113" y="105"/>
                  </a:cubicBezTo>
                  <a:cubicBezTo>
                    <a:pt x="113" y="96"/>
                    <a:pt x="114" y="87"/>
                    <a:pt x="113" y="77"/>
                  </a:cubicBezTo>
                  <a:cubicBezTo>
                    <a:pt x="113" y="76"/>
                    <a:pt x="114" y="73"/>
                    <a:pt x="112" y="72"/>
                  </a:cubicBezTo>
                  <a:cubicBezTo>
                    <a:pt x="111" y="71"/>
                    <a:pt x="109" y="73"/>
                    <a:pt x="108" y="74"/>
                  </a:cubicBezTo>
                  <a:cubicBezTo>
                    <a:pt x="95" y="82"/>
                    <a:pt x="82" y="90"/>
                    <a:pt x="68" y="97"/>
                  </a:cubicBezTo>
                  <a:cubicBezTo>
                    <a:pt x="67" y="98"/>
                    <a:pt x="65" y="99"/>
                    <a:pt x="65" y="101"/>
                  </a:cubicBezTo>
                  <a:cubicBezTo>
                    <a:pt x="62" y="101"/>
                    <a:pt x="61" y="99"/>
                    <a:pt x="59" y="98"/>
                  </a:cubicBezTo>
                  <a:cubicBezTo>
                    <a:pt x="51" y="94"/>
                    <a:pt x="43" y="89"/>
                    <a:pt x="34" y="85"/>
                  </a:cubicBezTo>
                  <a:cubicBezTo>
                    <a:pt x="27" y="82"/>
                    <a:pt x="20" y="78"/>
                    <a:pt x="12" y="75"/>
                  </a:cubicBezTo>
                  <a:cubicBezTo>
                    <a:pt x="9" y="73"/>
                    <a:pt x="6" y="71"/>
                    <a:pt x="3" y="71"/>
                  </a:cubicBezTo>
                  <a:cubicBezTo>
                    <a:pt x="1" y="71"/>
                    <a:pt x="0" y="70"/>
                    <a:pt x="0" y="68"/>
                  </a:cubicBezTo>
                  <a:cubicBezTo>
                    <a:pt x="2" y="70"/>
                    <a:pt x="4" y="71"/>
                    <a:pt x="7" y="69"/>
                  </a:cubicBezTo>
                  <a:cubicBezTo>
                    <a:pt x="15" y="64"/>
                    <a:pt x="23" y="60"/>
                    <a:pt x="31" y="55"/>
                  </a:cubicBezTo>
                  <a:cubicBezTo>
                    <a:pt x="36" y="51"/>
                    <a:pt x="41" y="48"/>
                    <a:pt x="46" y="45"/>
                  </a:cubicBezTo>
                  <a:cubicBezTo>
                    <a:pt x="57" y="38"/>
                    <a:pt x="69" y="32"/>
                    <a:pt x="80" y="25"/>
                  </a:cubicBezTo>
                  <a:cubicBezTo>
                    <a:pt x="83" y="23"/>
                    <a:pt x="86" y="21"/>
                    <a:pt x="89" y="20"/>
                  </a:cubicBezTo>
                  <a:close/>
                </a:path>
              </a:pathLst>
            </a:custGeom>
            <a:solidFill>
              <a:srgbClr val="EDDB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C923B199-F995-66C7-D75A-2F4EFB2FF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1466850"/>
              <a:ext cx="806450" cy="592138"/>
            </a:xfrm>
            <a:custGeom>
              <a:avLst/>
              <a:gdLst>
                <a:gd name="T0" fmla="*/ 0 w 104"/>
                <a:gd name="T1" fmla="*/ 52 h 76"/>
                <a:gd name="T2" fmla="*/ 32 w 104"/>
                <a:gd name="T3" fmla="*/ 32 h 76"/>
                <a:gd name="T4" fmla="*/ 60 w 104"/>
                <a:gd name="T5" fmla="*/ 17 h 76"/>
                <a:gd name="T6" fmla="*/ 85 w 104"/>
                <a:gd name="T7" fmla="*/ 2 h 76"/>
                <a:gd name="T8" fmla="*/ 91 w 104"/>
                <a:gd name="T9" fmla="*/ 3 h 76"/>
                <a:gd name="T10" fmla="*/ 104 w 104"/>
                <a:gd name="T11" fmla="*/ 25 h 76"/>
                <a:gd name="T12" fmla="*/ 94 w 104"/>
                <a:gd name="T13" fmla="*/ 31 h 76"/>
                <a:gd name="T14" fmla="*/ 71 w 104"/>
                <a:gd name="T15" fmla="*/ 45 h 76"/>
                <a:gd name="T16" fmla="*/ 57 w 104"/>
                <a:gd name="T17" fmla="*/ 53 h 76"/>
                <a:gd name="T18" fmla="*/ 29 w 104"/>
                <a:gd name="T19" fmla="*/ 69 h 76"/>
                <a:gd name="T20" fmla="*/ 19 w 104"/>
                <a:gd name="T21" fmla="*/ 75 h 76"/>
                <a:gd name="T22" fmla="*/ 16 w 104"/>
                <a:gd name="T23" fmla="*/ 76 h 76"/>
                <a:gd name="T24" fmla="*/ 6 w 104"/>
                <a:gd name="T25" fmla="*/ 60 h 76"/>
                <a:gd name="T26" fmla="*/ 0 w 104"/>
                <a:gd name="T27" fmla="*/ 5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" h="76">
                  <a:moveTo>
                    <a:pt x="0" y="52"/>
                  </a:moveTo>
                  <a:cubicBezTo>
                    <a:pt x="11" y="45"/>
                    <a:pt x="22" y="39"/>
                    <a:pt x="32" y="32"/>
                  </a:cubicBezTo>
                  <a:cubicBezTo>
                    <a:pt x="41" y="27"/>
                    <a:pt x="50" y="22"/>
                    <a:pt x="60" y="17"/>
                  </a:cubicBezTo>
                  <a:cubicBezTo>
                    <a:pt x="68" y="12"/>
                    <a:pt x="76" y="6"/>
                    <a:pt x="85" y="2"/>
                  </a:cubicBezTo>
                  <a:cubicBezTo>
                    <a:pt x="87" y="0"/>
                    <a:pt x="89" y="1"/>
                    <a:pt x="91" y="3"/>
                  </a:cubicBezTo>
                  <a:cubicBezTo>
                    <a:pt x="96" y="10"/>
                    <a:pt x="99" y="17"/>
                    <a:pt x="104" y="25"/>
                  </a:cubicBezTo>
                  <a:cubicBezTo>
                    <a:pt x="100" y="27"/>
                    <a:pt x="97" y="29"/>
                    <a:pt x="94" y="31"/>
                  </a:cubicBezTo>
                  <a:cubicBezTo>
                    <a:pt x="86" y="35"/>
                    <a:pt x="79" y="40"/>
                    <a:pt x="71" y="45"/>
                  </a:cubicBezTo>
                  <a:cubicBezTo>
                    <a:pt x="66" y="47"/>
                    <a:pt x="62" y="50"/>
                    <a:pt x="57" y="53"/>
                  </a:cubicBezTo>
                  <a:cubicBezTo>
                    <a:pt x="47" y="58"/>
                    <a:pt x="38" y="64"/>
                    <a:pt x="29" y="69"/>
                  </a:cubicBezTo>
                  <a:cubicBezTo>
                    <a:pt x="25" y="71"/>
                    <a:pt x="22" y="74"/>
                    <a:pt x="19" y="75"/>
                  </a:cubicBezTo>
                  <a:cubicBezTo>
                    <a:pt x="18" y="76"/>
                    <a:pt x="17" y="76"/>
                    <a:pt x="16" y="76"/>
                  </a:cubicBezTo>
                  <a:cubicBezTo>
                    <a:pt x="11" y="71"/>
                    <a:pt x="9" y="65"/>
                    <a:pt x="6" y="60"/>
                  </a:cubicBezTo>
                  <a:cubicBezTo>
                    <a:pt x="4" y="57"/>
                    <a:pt x="3" y="54"/>
                    <a:pt x="0" y="52"/>
                  </a:cubicBezTo>
                  <a:close/>
                </a:path>
              </a:pathLst>
            </a:custGeom>
            <a:solidFill>
              <a:srgbClr val="E6B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9">
              <a:extLst>
                <a:ext uri="{FF2B5EF4-FFF2-40B4-BE49-F238E27FC236}">
                  <a16:creationId xmlns:a16="http://schemas.microsoft.com/office/drawing/2014/main" id="{1C00365D-0052-718D-1D09-C4CE0DDA9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100" y="3514725"/>
              <a:ext cx="395287" cy="427038"/>
            </a:xfrm>
            <a:custGeom>
              <a:avLst/>
              <a:gdLst>
                <a:gd name="T0" fmla="*/ 2 w 51"/>
                <a:gd name="T1" fmla="*/ 31 h 55"/>
                <a:gd name="T2" fmla="*/ 2 w 51"/>
                <a:gd name="T3" fmla="*/ 28 h 55"/>
                <a:gd name="T4" fmla="*/ 26 w 51"/>
                <a:gd name="T5" fmla="*/ 14 h 55"/>
                <a:gd name="T6" fmla="*/ 46 w 51"/>
                <a:gd name="T7" fmla="*/ 2 h 55"/>
                <a:gd name="T8" fmla="*/ 48 w 51"/>
                <a:gd name="T9" fmla="*/ 1 h 55"/>
                <a:gd name="T10" fmla="*/ 51 w 51"/>
                <a:gd name="T11" fmla="*/ 4 h 55"/>
                <a:gd name="T12" fmla="*/ 51 w 51"/>
                <a:gd name="T13" fmla="*/ 35 h 55"/>
                <a:gd name="T14" fmla="*/ 51 w 51"/>
                <a:gd name="T15" fmla="*/ 39 h 55"/>
                <a:gd name="T16" fmla="*/ 51 w 51"/>
                <a:gd name="T17" fmla="*/ 50 h 55"/>
                <a:gd name="T18" fmla="*/ 50 w 51"/>
                <a:gd name="T19" fmla="*/ 55 h 55"/>
                <a:gd name="T20" fmla="*/ 31 w 51"/>
                <a:gd name="T21" fmla="*/ 46 h 55"/>
                <a:gd name="T22" fmla="*/ 2 w 51"/>
                <a:gd name="T23" fmla="*/ 3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55">
                  <a:moveTo>
                    <a:pt x="2" y="31"/>
                  </a:moveTo>
                  <a:cubicBezTo>
                    <a:pt x="1" y="30"/>
                    <a:pt x="0" y="29"/>
                    <a:pt x="2" y="28"/>
                  </a:cubicBezTo>
                  <a:cubicBezTo>
                    <a:pt x="10" y="24"/>
                    <a:pt x="18" y="19"/>
                    <a:pt x="26" y="14"/>
                  </a:cubicBezTo>
                  <a:cubicBezTo>
                    <a:pt x="33" y="10"/>
                    <a:pt x="40" y="7"/>
                    <a:pt x="46" y="2"/>
                  </a:cubicBezTo>
                  <a:cubicBezTo>
                    <a:pt x="47" y="2"/>
                    <a:pt x="47" y="2"/>
                    <a:pt x="48" y="1"/>
                  </a:cubicBezTo>
                  <a:cubicBezTo>
                    <a:pt x="51" y="0"/>
                    <a:pt x="51" y="0"/>
                    <a:pt x="51" y="4"/>
                  </a:cubicBezTo>
                  <a:cubicBezTo>
                    <a:pt x="51" y="14"/>
                    <a:pt x="51" y="25"/>
                    <a:pt x="51" y="35"/>
                  </a:cubicBezTo>
                  <a:cubicBezTo>
                    <a:pt x="51" y="37"/>
                    <a:pt x="50" y="38"/>
                    <a:pt x="51" y="39"/>
                  </a:cubicBezTo>
                  <a:cubicBezTo>
                    <a:pt x="50" y="43"/>
                    <a:pt x="51" y="46"/>
                    <a:pt x="51" y="50"/>
                  </a:cubicBezTo>
                  <a:cubicBezTo>
                    <a:pt x="50" y="51"/>
                    <a:pt x="51" y="53"/>
                    <a:pt x="50" y="55"/>
                  </a:cubicBezTo>
                  <a:cubicBezTo>
                    <a:pt x="43" y="52"/>
                    <a:pt x="37" y="49"/>
                    <a:pt x="31" y="46"/>
                  </a:cubicBezTo>
                  <a:cubicBezTo>
                    <a:pt x="21" y="41"/>
                    <a:pt x="11" y="36"/>
                    <a:pt x="2" y="31"/>
                  </a:cubicBezTo>
                  <a:close/>
                </a:path>
              </a:pathLst>
            </a:custGeom>
            <a:solidFill>
              <a:srgbClr val="FEC8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10">
              <a:extLst>
                <a:ext uri="{FF2B5EF4-FFF2-40B4-BE49-F238E27FC236}">
                  <a16:creationId xmlns:a16="http://schemas.microsoft.com/office/drawing/2014/main" id="{A15C712A-B182-6269-C3EB-EC45E2E4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325" y="1654175"/>
              <a:ext cx="387350" cy="365125"/>
            </a:xfrm>
            <a:custGeom>
              <a:avLst/>
              <a:gdLst>
                <a:gd name="T0" fmla="*/ 0 w 50"/>
                <a:gd name="T1" fmla="*/ 20 h 47"/>
                <a:gd name="T2" fmla="*/ 4 w 50"/>
                <a:gd name="T3" fmla="*/ 17 h 47"/>
                <a:gd name="T4" fmla="*/ 26 w 50"/>
                <a:gd name="T5" fmla="*/ 4 h 47"/>
                <a:gd name="T6" fmla="*/ 33 w 50"/>
                <a:gd name="T7" fmla="*/ 1 h 47"/>
                <a:gd name="T8" fmla="*/ 45 w 50"/>
                <a:gd name="T9" fmla="*/ 22 h 47"/>
                <a:gd name="T10" fmla="*/ 50 w 50"/>
                <a:gd name="T11" fmla="*/ 30 h 47"/>
                <a:gd name="T12" fmla="*/ 31 w 50"/>
                <a:gd name="T13" fmla="*/ 40 h 47"/>
                <a:gd name="T14" fmla="*/ 20 w 50"/>
                <a:gd name="T15" fmla="*/ 46 h 47"/>
                <a:gd name="T16" fmla="*/ 14 w 50"/>
                <a:gd name="T17" fmla="*/ 47 h 47"/>
                <a:gd name="T18" fmla="*/ 13 w 50"/>
                <a:gd name="T19" fmla="*/ 44 h 47"/>
                <a:gd name="T20" fmla="*/ 13 w 50"/>
                <a:gd name="T21" fmla="*/ 38 h 47"/>
                <a:gd name="T22" fmla="*/ 4 w 50"/>
                <a:gd name="T23" fmla="*/ 24 h 47"/>
                <a:gd name="T24" fmla="*/ 0 w 50"/>
                <a:gd name="T25" fmla="*/ 2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0" h="47">
                  <a:moveTo>
                    <a:pt x="0" y="20"/>
                  </a:moveTo>
                  <a:cubicBezTo>
                    <a:pt x="1" y="19"/>
                    <a:pt x="2" y="18"/>
                    <a:pt x="4" y="17"/>
                  </a:cubicBezTo>
                  <a:cubicBezTo>
                    <a:pt x="11" y="13"/>
                    <a:pt x="18" y="8"/>
                    <a:pt x="26" y="4"/>
                  </a:cubicBezTo>
                  <a:cubicBezTo>
                    <a:pt x="29" y="3"/>
                    <a:pt x="29" y="0"/>
                    <a:pt x="33" y="1"/>
                  </a:cubicBezTo>
                  <a:cubicBezTo>
                    <a:pt x="37" y="8"/>
                    <a:pt x="41" y="15"/>
                    <a:pt x="45" y="22"/>
                  </a:cubicBezTo>
                  <a:cubicBezTo>
                    <a:pt x="47" y="25"/>
                    <a:pt x="48" y="27"/>
                    <a:pt x="50" y="30"/>
                  </a:cubicBezTo>
                  <a:cubicBezTo>
                    <a:pt x="43" y="32"/>
                    <a:pt x="37" y="37"/>
                    <a:pt x="31" y="40"/>
                  </a:cubicBezTo>
                  <a:cubicBezTo>
                    <a:pt x="28" y="42"/>
                    <a:pt x="24" y="44"/>
                    <a:pt x="20" y="46"/>
                  </a:cubicBezTo>
                  <a:cubicBezTo>
                    <a:pt x="18" y="47"/>
                    <a:pt x="16" y="46"/>
                    <a:pt x="14" y="47"/>
                  </a:cubicBezTo>
                  <a:cubicBezTo>
                    <a:pt x="13" y="47"/>
                    <a:pt x="12" y="46"/>
                    <a:pt x="13" y="44"/>
                  </a:cubicBezTo>
                  <a:cubicBezTo>
                    <a:pt x="15" y="42"/>
                    <a:pt x="14" y="40"/>
                    <a:pt x="13" y="38"/>
                  </a:cubicBezTo>
                  <a:cubicBezTo>
                    <a:pt x="10" y="34"/>
                    <a:pt x="7" y="29"/>
                    <a:pt x="4" y="24"/>
                  </a:cubicBezTo>
                  <a:cubicBezTo>
                    <a:pt x="3" y="22"/>
                    <a:pt x="1" y="22"/>
                    <a:pt x="0" y="20"/>
                  </a:cubicBez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1">
              <a:extLst>
                <a:ext uri="{FF2B5EF4-FFF2-40B4-BE49-F238E27FC236}">
                  <a16:creationId xmlns:a16="http://schemas.microsoft.com/office/drawing/2014/main" id="{D7AB5B62-5BD4-9887-11EC-AA3FCBAC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5450" y="2058988"/>
              <a:ext cx="355600" cy="357188"/>
            </a:xfrm>
            <a:custGeom>
              <a:avLst/>
              <a:gdLst>
                <a:gd name="T0" fmla="*/ 46 w 46"/>
                <a:gd name="T1" fmla="*/ 29 h 46"/>
                <a:gd name="T2" fmla="*/ 23 w 46"/>
                <a:gd name="T3" fmla="*/ 42 h 46"/>
                <a:gd name="T4" fmla="*/ 18 w 46"/>
                <a:gd name="T5" fmla="*/ 46 h 46"/>
                <a:gd name="T6" fmla="*/ 0 w 46"/>
                <a:gd name="T7" fmla="*/ 15 h 46"/>
                <a:gd name="T8" fmla="*/ 0 w 46"/>
                <a:gd name="T9" fmla="*/ 14 h 46"/>
                <a:gd name="T10" fmla="*/ 18 w 46"/>
                <a:gd name="T11" fmla="*/ 4 h 46"/>
                <a:gd name="T12" fmla="*/ 26 w 46"/>
                <a:gd name="T13" fmla="*/ 0 h 46"/>
                <a:gd name="T14" fmla="*/ 28 w 46"/>
                <a:gd name="T15" fmla="*/ 0 h 46"/>
                <a:gd name="T16" fmla="*/ 31 w 46"/>
                <a:gd name="T17" fmla="*/ 2 h 46"/>
                <a:gd name="T18" fmla="*/ 46 w 46"/>
                <a:gd name="T19" fmla="*/ 27 h 46"/>
                <a:gd name="T20" fmla="*/ 46 w 46"/>
                <a:gd name="T21" fmla="*/ 2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46">
                  <a:moveTo>
                    <a:pt x="46" y="29"/>
                  </a:moveTo>
                  <a:cubicBezTo>
                    <a:pt x="39" y="34"/>
                    <a:pt x="31" y="38"/>
                    <a:pt x="23" y="42"/>
                  </a:cubicBezTo>
                  <a:cubicBezTo>
                    <a:pt x="21" y="43"/>
                    <a:pt x="20" y="45"/>
                    <a:pt x="18" y="46"/>
                  </a:cubicBezTo>
                  <a:cubicBezTo>
                    <a:pt x="12" y="35"/>
                    <a:pt x="6" y="25"/>
                    <a:pt x="0" y="15"/>
                  </a:cubicBezTo>
                  <a:cubicBezTo>
                    <a:pt x="0" y="15"/>
                    <a:pt x="0" y="14"/>
                    <a:pt x="0" y="14"/>
                  </a:cubicBezTo>
                  <a:cubicBezTo>
                    <a:pt x="7" y="13"/>
                    <a:pt x="12" y="8"/>
                    <a:pt x="18" y="4"/>
                  </a:cubicBezTo>
                  <a:cubicBezTo>
                    <a:pt x="21" y="3"/>
                    <a:pt x="24" y="2"/>
                    <a:pt x="26" y="0"/>
                  </a:cubicBezTo>
                  <a:cubicBezTo>
                    <a:pt x="27" y="0"/>
                    <a:pt x="28" y="0"/>
                    <a:pt x="28" y="0"/>
                  </a:cubicBezTo>
                  <a:cubicBezTo>
                    <a:pt x="30" y="0"/>
                    <a:pt x="31" y="1"/>
                    <a:pt x="31" y="2"/>
                  </a:cubicBezTo>
                  <a:cubicBezTo>
                    <a:pt x="36" y="10"/>
                    <a:pt x="41" y="19"/>
                    <a:pt x="46" y="27"/>
                  </a:cubicBezTo>
                  <a:cubicBezTo>
                    <a:pt x="46" y="28"/>
                    <a:pt x="46" y="28"/>
                    <a:pt x="46" y="29"/>
                  </a:cubicBezTo>
                  <a:close/>
                </a:path>
              </a:pathLst>
            </a:custGeom>
            <a:solidFill>
              <a:srgbClr val="9A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2">
              <a:extLst>
                <a:ext uri="{FF2B5EF4-FFF2-40B4-BE49-F238E27FC236}">
                  <a16:creationId xmlns:a16="http://schemas.microsoft.com/office/drawing/2014/main" id="{A6CC9C2F-248B-26C6-D9FB-5721BF74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851" y="1863725"/>
              <a:ext cx="325437" cy="311150"/>
            </a:xfrm>
            <a:custGeom>
              <a:avLst/>
              <a:gdLst>
                <a:gd name="T0" fmla="*/ 42 w 42"/>
                <a:gd name="T1" fmla="*/ 25 h 40"/>
                <a:gd name="T2" fmla="*/ 33 w 42"/>
                <a:gd name="T3" fmla="*/ 30 h 40"/>
                <a:gd name="T4" fmla="*/ 18 w 42"/>
                <a:gd name="T5" fmla="*/ 39 h 40"/>
                <a:gd name="T6" fmla="*/ 13 w 42"/>
                <a:gd name="T7" fmla="*/ 40 h 40"/>
                <a:gd name="T8" fmla="*/ 2 w 42"/>
                <a:gd name="T9" fmla="*/ 21 h 40"/>
                <a:gd name="T10" fmla="*/ 5 w 42"/>
                <a:gd name="T11" fmla="*/ 13 h 40"/>
                <a:gd name="T12" fmla="*/ 26 w 42"/>
                <a:gd name="T13" fmla="*/ 1 h 40"/>
                <a:gd name="T14" fmla="*/ 29 w 42"/>
                <a:gd name="T15" fmla="*/ 2 h 40"/>
                <a:gd name="T16" fmla="*/ 42 w 42"/>
                <a:gd name="T17" fmla="*/ 25 h 40"/>
                <a:gd name="T18" fmla="*/ 42 w 42"/>
                <a:gd name="T19" fmla="*/ 25 h 40"/>
                <a:gd name="T20" fmla="*/ 42 w 42"/>
                <a:gd name="T21" fmla="*/ 2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40">
                  <a:moveTo>
                    <a:pt x="42" y="25"/>
                  </a:moveTo>
                  <a:cubicBezTo>
                    <a:pt x="38" y="26"/>
                    <a:pt x="36" y="28"/>
                    <a:pt x="33" y="30"/>
                  </a:cubicBezTo>
                  <a:cubicBezTo>
                    <a:pt x="28" y="33"/>
                    <a:pt x="22" y="35"/>
                    <a:pt x="18" y="39"/>
                  </a:cubicBezTo>
                  <a:cubicBezTo>
                    <a:pt x="16" y="40"/>
                    <a:pt x="14" y="39"/>
                    <a:pt x="13" y="40"/>
                  </a:cubicBezTo>
                  <a:cubicBezTo>
                    <a:pt x="9" y="34"/>
                    <a:pt x="5" y="28"/>
                    <a:pt x="2" y="21"/>
                  </a:cubicBezTo>
                  <a:cubicBezTo>
                    <a:pt x="0" y="18"/>
                    <a:pt x="1" y="15"/>
                    <a:pt x="5" y="13"/>
                  </a:cubicBezTo>
                  <a:cubicBezTo>
                    <a:pt x="12" y="9"/>
                    <a:pt x="19" y="5"/>
                    <a:pt x="26" y="1"/>
                  </a:cubicBezTo>
                  <a:cubicBezTo>
                    <a:pt x="27" y="0"/>
                    <a:pt x="28" y="1"/>
                    <a:pt x="29" y="2"/>
                  </a:cubicBezTo>
                  <a:cubicBezTo>
                    <a:pt x="33" y="10"/>
                    <a:pt x="37" y="17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5"/>
                    <a:pt x="42" y="25"/>
                    <a:pt x="42" y="25"/>
                  </a:cubicBezTo>
                  <a:close/>
                </a:path>
              </a:pathLst>
            </a:custGeom>
            <a:solidFill>
              <a:srgbClr val="CA8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3">
              <a:extLst>
                <a:ext uri="{FF2B5EF4-FFF2-40B4-BE49-F238E27FC236}">
                  <a16:creationId xmlns:a16="http://schemas.microsoft.com/office/drawing/2014/main" id="{091CC2D5-4569-CB34-3A63-4076DDA08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513" y="2727325"/>
              <a:ext cx="3924300" cy="1774825"/>
            </a:xfrm>
            <a:custGeom>
              <a:avLst/>
              <a:gdLst>
                <a:gd name="T0" fmla="*/ 503 w 506"/>
                <a:gd name="T1" fmla="*/ 108 h 228"/>
                <a:gd name="T2" fmla="*/ 469 w 506"/>
                <a:gd name="T3" fmla="*/ 85 h 228"/>
                <a:gd name="T4" fmla="*/ 385 w 506"/>
                <a:gd name="T5" fmla="*/ 39 h 228"/>
                <a:gd name="T6" fmla="*/ 315 w 506"/>
                <a:gd name="T7" fmla="*/ 14 h 228"/>
                <a:gd name="T8" fmla="*/ 264 w 506"/>
                <a:gd name="T9" fmla="*/ 2 h 228"/>
                <a:gd name="T10" fmla="*/ 233 w 506"/>
                <a:gd name="T11" fmla="*/ 4 h 228"/>
                <a:gd name="T12" fmla="*/ 221 w 506"/>
                <a:gd name="T13" fmla="*/ 32 h 228"/>
                <a:gd name="T14" fmla="*/ 236 w 506"/>
                <a:gd name="T15" fmla="*/ 58 h 228"/>
                <a:gd name="T16" fmla="*/ 274 w 506"/>
                <a:gd name="T17" fmla="*/ 108 h 228"/>
                <a:gd name="T18" fmla="*/ 300 w 506"/>
                <a:gd name="T19" fmla="*/ 142 h 228"/>
                <a:gd name="T20" fmla="*/ 318 w 506"/>
                <a:gd name="T21" fmla="*/ 176 h 228"/>
                <a:gd name="T22" fmla="*/ 321 w 506"/>
                <a:gd name="T23" fmla="*/ 185 h 228"/>
                <a:gd name="T24" fmla="*/ 321 w 506"/>
                <a:gd name="T25" fmla="*/ 185 h 228"/>
                <a:gd name="T26" fmla="*/ 323 w 506"/>
                <a:gd name="T27" fmla="*/ 192 h 228"/>
                <a:gd name="T28" fmla="*/ 325 w 506"/>
                <a:gd name="T29" fmla="*/ 204 h 228"/>
                <a:gd name="T30" fmla="*/ 315 w 506"/>
                <a:gd name="T31" fmla="*/ 213 h 228"/>
                <a:gd name="T32" fmla="*/ 290 w 506"/>
                <a:gd name="T33" fmla="*/ 207 h 228"/>
                <a:gd name="T34" fmla="*/ 269 w 506"/>
                <a:gd name="T35" fmla="*/ 199 h 228"/>
                <a:gd name="T36" fmla="*/ 206 w 506"/>
                <a:gd name="T37" fmla="*/ 170 h 228"/>
                <a:gd name="T38" fmla="*/ 159 w 506"/>
                <a:gd name="T39" fmla="*/ 148 h 228"/>
                <a:gd name="T40" fmla="*/ 102 w 506"/>
                <a:gd name="T41" fmla="*/ 122 h 228"/>
                <a:gd name="T42" fmla="*/ 73 w 506"/>
                <a:gd name="T43" fmla="*/ 119 h 228"/>
                <a:gd name="T44" fmla="*/ 59 w 506"/>
                <a:gd name="T45" fmla="*/ 140 h 228"/>
                <a:gd name="T46" fmla="*/ 67 w 506"/>
                <a:gd name="T47" fmla="*/ 160 h 228"/>
                <a:gd name="T48" fmla="*/ 74 w 506"/>
                <a:gd name="T49" fmla="*/ 179 h 228"/>
                <a:gd name="T50" fmla="*/ 71 w 506"/>
                <a:gd name="T51" fmla="*/ 181 h 228"/>
                <a:gd name="T52" fmla="*/ 47 w 506"/>
                <a:gd name="T53" fmla="*/ 168 h 228"/>
                <a:gd name="T54" fmla="*/ 4 w 506"/>
                <a:gd name="T55" fmla="*/ 141 h 228"/>
                <a:gd name="T56" fmla="*/ 2 w 506"/>
                <a:gd name="T57" fmla="*/ 140 h 228"/>
                <a:gd name="T58" fmla="*/ 1 w 506"/>
                <a:gd name="T59" fmla="*/ 156 h 228"/>
                <a:gd name="T60" fmla="*/ 3 w 506"/>
                <a:gd name="T61" fmla="*/ 157 h 228"/>
                <a:gd name="T62" fmla="*/ 47 w 506"/>
                <a:gd name="T63" fmla="*/ 184 h 228"/>
                <a:gd name="T64" fmla="*/ 70 w 506"/>
                <a:gd name="T65" fmla="*/ 196 h 228"/>
                <a:gd name="T66" fmla="*/ 88 w 506"/>
                <a:gd name="T67" fmla="*/ 183 h 228"/>
                <a:gd name="T68" fmla="*/ 85 w 506"/>
                <a:gd name="T69" fmla="*/ 164 h 228"/>
                <a:gd name="T70" fmla="*/ 74 w 506"/>
                <a:gd name="T71" fmla="*/ 139 h 228"/>
                <a:gd name="T72" fmla="*/ 78 w 506"/>
                <a:gd name="T73" fmla="*/ 132 h 228"/>
                <a:gd name="T74" fmla="*/ 105 w 506"/>
                <a:gd name="T75" fmla="*/ 139 h 228"/>
                <a:gd name="T76" fmla="*/ 149 w 506"/>
                <a:gd name="T77" fmla="*/ 159 h 228"/>
                <a:gd name="T78" fmla="*/ 192 w 506"/>
                <a:gd name="T79" fmla="*/ 179 h 228"/>
                <a:gd name="T80" fmla="*/ 280 w 506"/>
                <a:gd name="T81" fmla="*/ 219 h 228"/>
                <a:gd name="T82" fmla="*/ 314 w 506"/>
                <a:gd name="T83" fmla="*/ 228 h 228"/>
                <a:gd name="T84" fmla="*/ 336 w 506"/>
                <a:gd name="T85" fmla="*/ 217 h 228"/>
                <a:gd name="T86" fmla="*/ 337 w 506"/>
                <a:gd name="T87" fmla="*/ 215 h 228"/>
                <a:gd name="T88" fmla="*/ 336 w 506"/>
                <a:gd name="T89" fmla="*/ 188 h 228"/>
                <a:gd name="T90" fmla="*/ 336 w 506"/>
                <a:gd name="T91" fmla="*/ 186 h 228"/>
                <a:gd name="T92" fmla="*/ 318 w 506"/>
                <a:gd name="T93" fmla="*/ 144 h 228"/>
                <a:gd name="T94" fmla="*/ 289 w 506"/>
                <a:gd name="T95" fmla="*/ 104 h 228"/>
                <a:gd name="T96" fmla="*/ 255 w 506"/>
                <a:gd name="T97" fmla="*/ 60 h 228"/>
                <a:gd name="T98" fmla="*/ 235 w 506"/>
                <a:gd name="T99" fmla="*/ 29 h 228"/>
                <a:gd name="T100" fmla="*/ 241 w 506"/>
                <a:gd name="T101" fmla="*/ 17 h 228"/>
                <a:gd name="T102" fmla="*/ 255 w 506"/>
                <a:gd name="T103" fmla="*/ 16 h 228"/>
                <a:gd name="T104" fmla="*/ 332 w 506"/>
                <a:gd name="T105" fmla="*/ 35 h 228"/>
                <a:gd name="T106" fmla="*/ 386 w 506"/>
                <a:gd name="T107" fmla="*/ 56 h 228"/>
                <a:gd name="T108" fmla="*/ 488 w 506"/>
                <a:gd name="T109" fmla="*/ 115 h 228"/>
                <a:gd name="T110" fmla="*/ 494 w 506"/>
                <a:gd name="T111" fmla="*/ 119 h 228"/>
                <a:gd name="T112" fmla="*/ 504 w 506"/>
                <a:gd name="T113" fmla="*/ 118 h 228"/>
                <a:gd name="T114" fmla="*/ 503 w 506"/>
                <a:gd name="T115" fmla="*/ 10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06" h="228">
                  <a:moveTo>
                    <a:pt x="503" y="108"/>
                  </a:moveTo>
                  <a:cubicBezTo>
                    <a:pt x="492" y="99"/>
                    <a:pt x="481" y="92"/>
                    <a:pt x="469" y="85"/>
                  </a:cubicBezTo>
                  <a:cubicBezTo>
                    <a:pt x="442" y="68"/>
                    <a:pt x="414" y="52"/>
                    <a:pt x="385" y="39"/>
                  </a:cubicBezTo>
                  <a:cubicBezTo>
                    <a:pt x="362" y="30"/>
                    <a:pt x="339" y="21"/>
                    <a:pt x="315" y="14"/>
                  </a:cubicBezTo>
                  <a:cubicBezTo>
                    <a:pt x="298" y="10"/>
                    <a:pt x="281" y="5"/>
                    <a:pt x="264" y="2"/>
                  </a:cubicBezTo>
                  <a:cubicBezTo>
                    <a:pt x="254" y="1"/>
                    <a:pt x="243" y="0"/>
                    <a:pt x="233" y="4"/>
                  </a:cubicBezTo>
                  <a:cubicBezTo>
                    <a:pt x="222" y="9"/>
                    <a:pt x="217" y="19"/>
                    <a:pt x="221" y="32"/>
                  </a:cubicBezTo>
                  <a:cubicBezTo>
                    <a:pt x="224" y="41"/>
                    <a:pt x="230" y="50"/>
                    <a:pt x="236" y="58"/>
                  </a:cubicBezTo>
                  <a:cubicBezTo>
                    <a:pt x="248" y="75"/>
                    <a:pt x="261" y="91"/>
                    <a:pt x="274" y="108"/>
                  </a:cubicBezTo>
                  <a:cubicBezTo>
                    <a:pt x="283" y="119"/>
                    <a:pt x="292" y="130"/>
                    <a:pt x="300" y="142"/>
                  </a:cubicBezTo>
                  <a:cubicBezTo>
                    <a:pt x="307" y="153"/>
                    <a:pt x="312" y="164"/>
                    <a:pt x="318" y="176"/>
                  </a:cubicBezTo>
                  <a:cubicBezTo>
                    <a:pt x="319" y="179"/>
                    <a:pt x="320" y="182"/>
                    <a:pt x="321" y="185"/>
                  </a:cubicBezTo>
                  <a:cubicBezTo>
                    <a:pt x="321" y="185"/>
                    <a:pt x="321" y="185"/>
                    <a:pt x="321" y="185"/>
                  </a:cubicBezTo>
                  <a:cubicBezTo>
                    <a:pt x="321" y="188"/>
                    <a:pt x="322" y="190"/>
                    <a:pt x="323" y="192"/>
                  </a:cubicBezTo>
                  <a:cubicBezTo>
                    <a:pt x="323" y="196"/>
                    <a:pt x="325" y="200"/>
                    <a:pt x="325" y="204"/>
                  </a:cubicBezTo>
                  <a:cubicBezTo>
                    <a:pt x="324" y="211"/>
                    <a:pt x="322" y="213"/>
                    <a:pt x="315" y="213"/>
                  </a:cubicBezTo>
                  <a:cubicBezTo>
                    <a:pt x="306" y="213"/>
                    <a:pt x="298" y="210"/>
                    <a:pt x="290" y="207"/>
                  </a:cubicBezTo>
                  <a:cubicBezTo>
                    <a:pt x="283" y="204"/>
                    <a:pt x="275" y="202"/>
                    <a:pt x="269" y="199"/>
                  </a:cubicBezTo>
                  <a:cubicBezTo>
                    <a:pt x="248" y="189"/>
                    <a:pt x="227" y="179"/>
                    <a:pt x="206" y="170"/>
                  </a:cubicBezTo>
                  <a:cubicBezTo>
                    <a:pt x="191" y="162"/>
                    <a:pt x="175" y="155"/>
                    <a:pt x="159" y="148"/>
                  </a:cubicBezTo>
                  <a:cubicBezTo>
                    <a:pt x="140" y="139"/>
                    <a:pt x="121" y="130"/>
                    <a:pt x="102" y="122"/>
                  </a:cubicBezTo>
                  <a:cubicBezTo>
                    <a:pt x="93" y="118"/>
                    <a:pt x="83" y="116"/>
                    <a:pt x="73" y="119"/>
                  </a:cubicBezTo>
                  <a:cubicBezTo>
                    <a:pt x="64" y="121"/>
                    <a:pt x="56" y="128"/>
                    <a:pt x="59" y="140"/>
                  </a:cubicBezTo>
                  <a:cubicBezTo>
                    <a:pt x="61" y="147"/>
                    <a:pt x="64" y="153"/>
                    <a:pt x="67" y="160"/>
                  </a:cubicBezTo>
                  <a:cubicBezTo>
                    <a:pt x="70" y="166"/>
                    <a:pt x="73" y="172"/>
                    <a:pt x="74" y="179"/>
                  </a:cubicBezTo>
                  <a:cubicBezTo>
                    <a:pt x="74" y="181"/>
                    <a:pt x="73" y="182"/>
                    <a:pt x="71" y="181"/>
                  </a:cubicBezTo>
                  <a:cubicBezTo>
                    <a:pt x="63" y="177"/>
                    <a:pt x="55" y="173"/>
                    <a:pt x="47" y="168"/>
                  </a:cubicBezTo>
                  <a:cubicBezTo>
                    <a:pt x="33" y="159"/>
                    <a:pt x="19" y="150"/>
                    <a:pt x="4" y="141"/>
                  </a:cubicBezTo>
                  <a:cubicBezTo>
                    <a:pt x="3" y="141"/>
                    <a:pt x="3" y="140"/>
                    <a:pt x="2" y="140"/>
                  </a:cubicBezTo>
                  <a:cubicBezTo>
                    <a:pt x="0" y="145"/>
                    <a:pt x="1" y="151"/>
                    <a:pt x="1" y="156"/>
                  </a:cubicBezTo>
                  <a:cubicBezTo>
                    <a:pt x="2" y="156"/>
                    <a:pt x="2" y="157"/>
                    <a:pt x="3" y="157"/>
                  </a:cubicBezTo>
                  <a:cubicBezTo>
                    <a:pt x="18" y="166"/>
                    <a:pt x="32" y="175"/>
                    <a:pt x="47" y="184"/>
                  </a:cubicBezTo>
                  <a:cubicBezTo>
                    <a:pt x="54" y="189"/>
                    <a:pt x="62" y="193"/>
                    <a:pt x="70" y="196"/>
                  </a:cubicBezTo>
                  <a:cubicBezTo>
                    <a:pt x="81" y="199"/>
                    <a:pt x="88" y="193"/>
                    <a:pt x="88" y="183"/>
                  </a:cubicBezTo>
                  <a:cubicBezTo>
                    <a:pt x="88" y="176"/>
                    <a:pt x="87" y="170"/>
                    <a:pt x="85" y="164"/>
                  </a:cubicBezTo>
                  <a:cubicBezTo>
                    <a:pt x="81" y="156"/>
                    <a:pt x="77" y="148"/>
                    <a:pt x="74" y="139"/>
                  </a:cubicBezTo>
                  <a:cubicBezTo>
                    <a:pt x="72" y="134"/>
                    <a:pt x="73" y="133"/>
                    <a:pt x="78" y="132"/>
                  </a:cubicBezTo>
                  <a:cubicBezTo>
                    <a:pt x="88" y="131"/>
                    <a:pt x="96" y="135"/>
                    <a:pt x="105" y="139"/>
                  </a:cubicBezTo>
                  <a:cubicBezTo>
                    <a:pt x="120" y="146"/>
                    <a:pt x="134" y="153"/>
                    <a:pt x="149" y="159"/>
                  </a:cubicBezTo>
                  <a:cubicBezTo>
                    <a:pt x="164" y="166"/>
                    <a:pt x="178" y="172"/>
                    <a:pt x="192" y="179"/>
                  </a:cubicBezTo>
                  <a:cubicBezTo>
                    <a:pt x="221" y="192"/>
                    <a:pt x="250" y="207"/>
                    <a:pt x="280" y="219"/>
                  </a:cubicBezTo>
                  <a:cubicBezTo>
                    <a:pt x="291" y="223"/>
                    <a:pt x="302" y="227"/>
                    <a:pt x="314" y="228"/>
                  </a:cubicBezTo>
                  <a:cubicBezTo>
                    <a:pt x="324" y="228"/>
                    <a:pt x="332" y="224"/>
                    <a:pt x="336" y="217"/>
                  </a:cubicBezTo>
                  <a:cubicBezTo>
                    <a:pt x="337" y="216"/>
                    <a:pt x="337" y="216"/>
                    <a:pt x="337" y="215"/>
                  </a:cubicBezTo>
                  <a:cubicBezTo>
                    <a:pt x="339" y="206"/>
                    <a:pt x="339" y="197"/>
                    <a:pt x="336" y="188"/>
                  </a:cubicBezTo>
                  <a:cubicBezTo>
                    <a:pt x="336" y="187"/>
                    <a:pt x="336" y="187"/>
                    <a:pt x="336" y="186"/>
                  </a:cubicBezTo>
                  <a:cubicBezTo>
                    <a:pt x="332" y="171"/>
                    <a:pt x="325" y="158"/>
                    <a:pt x="318" y="144"/>
                  </a:cubicBezTo>
                  <a:cubicBezTo>
                    <a:pt x="310" y="130"/>
                    <a:pt x="300" y="117"/>
                    <a:pt x="289" y="104"/>
                  </a:cubicBezTo>
                  <a:cubicBezTo>
                    <a:pt x="278" y="89"/>
                    <a:pt x="266" y="75"/>
                    <a:pt x="255" y="60"/>
                  </a:cubicBezTo>
                  <a:cubicBezTo>
                    <a:pt x="248" y="50"/>
                    <a:pt x="240" y="40"/>
                    <a:pt x="235" y="29"/>
                  </a:cubicBezTo>
                  <a:cubicBezTo>
                    <a:pt x="233" y="23"/>
                    <a:pt x="235" y="19"/>
                    <a:pt x="241" y="17"/>
                  </a:cubicBezTo>
                  <a:cubicBezTo>
                    <a:pt x="246" y="15"/>
                    <a:pt x="250" y="15"/>
                    <a:pt x="255" y="16"/>
                  </a:cubicBezTo>
                  <a:cubicBezTo>
                    <a:pt x="281" y="19"/>
                    <a:pt x="307" y="26"/>
                    <a:pt x="332" y="35"/>
                  </a:cubicBezTo>
                  <a:cubicBezTo>
                    <a:pt x="350" y="41"/>
                    <a:pt x="368" y="48"/>
                    <a:pt x="386" y="56"/>
                  </a:cubicBezTo>
                  <a:cubicBezTo>
                    <a:pt x="422" y="72"/>
                    <a:pt x="456" y="92"/>
                    <a:pt x="488" y="115"/>
                  </a:cubicBezTo>
                  <a:cubicBezTo>
                    <a:pt x="490" y="116"/>
                    <a:pt x="492" y="118"/>
                    <a:pt x="494" y="119"/>
                  </a:cubicBezTo>
                  <a:cubicBezTo>
                    <a:pt x="498" y="121"/>
                    <a:pt x="502" y="121"/>
                    <a:pt x="504" y="118"/>
                  </a:cubicBezTo>
                  <a:cubicBezTo>
                    <a:pt x="506" y="115"/>
                    <a:pt x="506" y="111"/>
                    <a:pt x="503" y="108"/>
                  </a:cubicBezTo>
                  <a:close/>
                </a:path>
              </a:pathLst>
            </a:custGeom>
            <a:solidFill>
              <a:srgbClr val="F2C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4">
              <a:extLst>
                <a:ext uri="{FF2B5EF4-FFF2-40B4-BE49-F238E27FC236}">
                  <a16:creationId xmlns:a16="http://schemas.microsoft.com/office/drawing/2014/main" id="{9DA94B83-F5C6-AAC5-EBF7-8095D8AD6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988" y="2019300"/>
              <a:ext cx="1101725" cy="1377950"/>
            </a:xfrm>
            <a:custGeom>
              <a:avLst/>
              <a:gdLst>
                <a:gd name="T0" fmla="*/ 142 w 142"/>
                <a:gd name="T1" fmla="*/ 142 h 177"/>
                <a:gd name="T2" fmla="*/ 128 w 142"/>
                <a:gd name="T3" fmla="*/ 152 h 177"/>
                <a:gd name="T4" fmla="*/ 107 w 142"/>
                <a:gd name="T5" fmla="*/ 164 h 177"/>
                <a:gd name="T6" fmla="*/ 86 w 142"/>
                <a:gd name="T7" fmla="*/ 176 h 177"/>
                <a:gd name="T8" fmla="*/ 84 w 142"/>
                <a:gd name="T9" fmla="*/ 177 h 177"/>
                <a:gd name="T10" fmla="*/ 74 w 142"/>
                <a:gd name="T11" fmla="*/ 161 h 177"/>
                <a:gd name="T12" fmla="*/ 47 w 142"/>
                <a:gd name="T13" fmla="*/ 114 h 177"/>
                <a:gd name="T14" fmla="*/ 44 w 142"/>
                <a:gd name="T15" fmla="*/ 112 h 177"/>
                <a:gd name="T16" fmla="*/ 40 w 142"/>
                <a:gd name="T17" fmla="*/ 104 h 177"/>
                <a:gd name="T18" fmla="*/ 39 w 142"/>
                <a:gd name="T19" fmla="*/ 101 h 177"/>
                <a:gd name="T20" fmla="*/ 12 w 142"/>
                <a:gd name="T21" fmla="*/ 56 h 177"/>
                <a:gd name="T22" fmla="*/ 1 w 142"/>
                <a:gd name="T23" fmla="*/ 37 h 177"/>
                <a:gd name="T24" fmla="*/ 0 w 142"/>
                <a:gd name="T25" fmla="*/ 34 h 177"/>
                <a:gd name="T26" fmla="*/ 3 w 142"/>
                <a:gd name="T27" fmla="*/ 30 h 177"/>
                <a:gd name="T28" fmla="*/ 42 w 142"/>
                <a:gd name="T29" fmla="*/ 8 h 177"/>
                <a:gd name="T30" fmla="*/ 53 w 142"/>
                <a:gd name="T31" fmla="*/ 1 h 177"/>
                <a:gd name="T32" fmla="*/ 56 w 142"/>
                <a:gd name="T33" fmla="*/ 0 h 177"/>
                <a:gd name="T34" fmla="*/ 60 w 142"/>
                <a:gd name="T35" fmla="*/ 3 h 177"/>
                <a:gd name="T36" fmla="*/ 76 w 142"/>
                <a:gd name="T37" fmla="*/ 29 h 177"/>
                <a:gd name="T38" fmla="*/ 88 w 142"/>
                <a:gd name="T39" fmla="*/ 49 h 177"/>
                <a:gd name="T40" fmla="*/ 88 w 142"/>
                <a:gd name="T41" fmla="*/ 56 h 177"/>
                <a:gd name="T42" fmla="*/ 93 w 142"/>
                <a:gd name="T43" fmla="*/ 64 h 177"/>
                <a:gd name="T44" fmla="*/ 94 w 142"/>
                <a:gd name="T45" fmla="*/ 64 h 177"/>
                <a:gd name="T46" fmla="*/ 93 w 142"/>
                <a:gd name="T47" fmla="*/ 62 h 177"/>
                <a:gd name="T48" fmla="*/ 90 w 142"/>
                <a:gd name="T49" fmla="*/ 59 h 177"/>
                <a:gd name="T50" fmla="*/ 91 w 142"/>
                <a:gd name="T51" fmla="*/ 57 h 177"/>
                <a:gd name="T52" fmla="*/ 92 w 142"/>
                <a:gd name="T53" fmla="*/ 58 h 177"/>
                <a:gd name="T54" fmla="*/ 104 w 142"/>
                <a:gd name="T55" fmla="*/ 77 h 177"/>
                <a:gd name="T56" fmla="*/ 120 w 142"/>
                <a:gd name="T57" fmla="*/ 103 h 177"/>
                <a:gd name="T58" fmla="*/ 136 w 142"/>
                <a:gd name="T59" fmla="*/ 131 h 177"/>
                <a:gd name="T60" fmla="*/ 142 w 142"/>
                <a:gd name="T61" fmla="*/ 14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77">
                  <a:moveTo>
                    <a:pt x="142" y="142"/>
                  </a:moveTo>
                  <a:cubicBezTo>
                    <a:pt x="138" y="145"/>
                    <a:pt x="133" y="149"/>
                    <a:pt x="128" y="152"/>
                  </a:cubicBezTo>
                  <a:cubicBezTo>
                    <a:pt x="121" y="156"/>
                    <a:pt x="114" y="160"/>
                    <a:pt x="107" y="164"/>
                  </a:cubicBezTo>
                  <a:cubicBezTo>
                    <a:pt x="100" y="168"/>
                    <a:pt x="93" y="172"/>
                    <a:pt x="86" y="176"/>
                  </a:cubicBezTo>
                  <a:cubicBezTo>
                    <a:pt x="86" y="176"/>
                    <a:pt x="85" y="176"/>
                    <a:pt x="84" y="177"/>
                  </a:cubicBezTo>
                  <a:cubicBezTo>
                    <a:pt x="79" y="172"/>
                    <a:pt x="78" y="166"/>
                    <a:pt x="74" y="161"/>
                  </a:cubicBezTo>
                  <a:cubicBezTo>
                    <a:pt x="65" y="145"/>
                    <a:pt x="55" y="130"/>
                    <a:pt x="47" y="114"/>
                  </a:cubicBezTo>
                  <a:cubicBezTo>
                    <a:pt x="46" y="112"/>
                    <a:pt x="45" y="112"/>
                    <a:pt x="44" y="112"/>
                  </a:cubicBezTo>
                  <a:cubicBezTo>
                    <a:pt x="40" y="111"/>
                    <a:pt x="38" y="108"/>
                    <a:pt x="40" y="104"/>
                  </a:cubicBezTo>
                  <a:cubicBezTo>
                    <a:pt x="40" y="103"/>
                    <a:pt x="39" y="102"/>
                    <a:pt x="39" y="101"/>
                  </a:cubicBezTo>
                  <a:cubicBezTo>
                    <a:pt x="30" y="86"/>
                    <a:pt x="21" y="71"/>
                    <a:pt x="12" y="56"/>
                  </a:cubicBezTo>
                  <a:cubicBezTo>
                    <a:pt x="8" y="49"/>
                    <a:pt x="5" y="43"/>
                    <a:pt x="1" y="37"/>
                  </a:cubicBezTo>
                  <a:cubicBezTo>
                    <a:pt x="0" y="36"/>
                    <a:pt x="0" y="35"/>
                    <a:pt x="0" y="34"/>
                  </a:cubicBezTo>
                  <a:cubicBezTo>
                    <a:pt x="0" y="32"/>
                    <a:pt x="1" y="31"/>
                    <a:pt x="3" y="30"/>
                  </a:cubicBezTo>
                  <a:cubicBezTo>
                    <a:pt x="16" y="23"/>
                    <a:pt x="29" y="15"/>
                    <a:pt x="42" y="8"/>
                  </a:cubicBezTo>
                  <a:cubicBezTo>
                    <a:pt x="46" y="6"/>
                    <a:pt x="50" y="4"/>
                    <a:pt x="53" y="1"/>
                  </a:cubicBezTo>
                  <a:cubicBezTo>
                    <a:pt x="54" y="1"/>
                    <a:pt x="55" y="0"/>
                    <a:pt x="56" y="0"/>
                  </a:cubicBezTo>
                  <a:cubicBezTo>
                    <a:pt x="58" y="0"/>
                    <a:pt x="59" y="1"/>
                    <a:pt x="60" y="3"/>
                  </a:cubicBezTo>
                  <a:cubicBezTo>
                    <a:pt x="65" y="12"/>
                    <a:pt x="71" y="21"/>
                    <a:pt x="76" y="29"/>
                  </a:cubicBezTo>
                  <a:cubicBezTo>
                    <a:pt x="80" y="36"/>
                    <a:pt x="83" y="43"/>
                    <a:pt x="88" y="49"/>
                  </a:cubicBezTo>
                  <a:cubicBezTo>
                    <a:pt x="89" y="51"/>
                    <a:pt x="90" y="53"/>
                    <a:pt x="88" y="56"/>
                  </a:cubicBezTo>
                  <a:cubicBezTo>
                    <a:pt x="87" y="58"/>
                    <a:pt x="90" y="63"/>
                    <a:pt x="93" y="64"/>
                  </a:cubicBezTo>
                  <a:cubicBezTo>
                    <a:pt x="93" y="64"/>
                    <a:pt x="94" y="64"/>
                    <a:pt x="94" y="64"/>
                  </a:cubicBezTo>
                  <a:cubicBezTo>
                    <a:pt x="94" y="63"/>
                    <a:pt x="94" y="63"/>
                    <a:pt x="93" y="62"/>
                  </a:cubicBezTo>
                  <a:cubicBezTo>
                    <a:pt x="92" y="61"/>
                    <a:pt x="91" y="60"/>
                    <a:pt x="90" y="59"/>
                  </a:cubicBezTo>
                  <a:cubicBezTo>
                    <a:pt x="90" y="58"/>
                    <a:pt x="90" y="57"/>
                    <a:pt x="91" y="57"/>
                  </a:cubicBezTo>
                  <a:cubicBezTo>
                    <a:pt x="92" y="56"/>
                    <a:pt x="92" y="57"/>
                    <a:pt x="92" y="58"/>
                  </a:cubicBezTo>
                  <a:cubicBezTo>
                    <a:pt x="96" y="64"/>
                    <a:pt x="100" y="70"/>
                    <a:pt x="104" y="77"/>
                  </a:cubicBezTo>
                  <a:cubicBezTo>
                    <a:pt x="109" y="86"/>
                    <a:pt x="114" y="95"/>
                    <a:pt x="120" y="103"/>
                  </a:cubicBezTo>
                  <a:cubicBezTo>
                    <a:pt x="125" y="113"/>
                    <a:pt x="130" y="122"/>
                    <a:pt x="136" y="131"/>
                  </a:cubicBezTo>
                  <a:cubicBezTo>
                    <a:pt x="138" y="135"/>
                    <a:pt x="140" y="139"/>
                    <a:pt x="142" y="142"/>
                  </a:cubicBezTo>
                  <a:close/>
                </a:path>
              </a:pathLst>
            </a:custGeom>
            <a:solidFill>
              <a:srgbClr val="FEC7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5">
              <a:extLst>
                <a:ext uri="{FF2B5EF4-FFF2-40B4-BE49-F238E27FC236}">
                  <a16:creationId xmlns:a16="http://schemas.microsoft.com/office/drawing/2014/main" id="{DB445B7C-E438-6933-F11E-460E16870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288" y="1809750"/>
              <a:ext cx="582612" cy="474663"/>
            </a:xfrm>
            <a:custGeom>
              <a:avLst/>
              <a:gdLst>
                <a:gd name="T0" fmla="*/ 74 w 75"/>
                <a:gd name="T1" fmla="*/ 27 h 61"/>
                <a:gd name="T2" fmla="*/ 42 w 75"/>
                <a:gd name="T3" fmla="*/ 47 h 61"/>
                <a:gd name="T4" fmla="*/ 21 w 75"/>
                <a:gd name="T5" fmla="*/ 58 h 61"/>
                <a:gd name="T6" fmla="*/ 18 w 75"/>
                <a:gd name="T7" fmla="*/ 61 h 61"/>
                <a:gd name="T8" fmla="*/ 17 w 75"/>
                <a:gd name="T9" fmla="*/ 61 h 61"/>
                <a:gd name="T10" fmla="*/ 7 w 75"/>
                <a:gd name="T11" fmla="*/ 43 h 61"/>
                <a:gd name="T12" fmla="*/ 0 w 75"/>
                <a:gd name="T13" fmla="*/ 32 h 61"/>
                <a:gd name="T14" fmla="*/ 0 w 75"/>
                <a:gd name="T15" fmla="*/ 32 h 61"/>
                <a:gd name="T16" fmla="*/ 18 w 75"/>
                <a:gd name="T17" fmla="*/ 21 h 61"/>
                <a:gd name="T18" fmla="*/ 37 w 75"/>
                <a:gd name="T19" fmla="*/ 10 h 61"/>
                <a:gd name="T20" fmla="*/ 47 w 75"/>
                <a:gd name="T21" fmla="*/ 4 h 61"/>
                <a:gd name="T22" fmla="*/ 55 w 75"/>
                <a:gd name="T23" fmla="*/ 0 h 61"/>
                <a:gd name="T24" fmla="*/ 60 w 75"/>
                <a:gd name="T25" fmla="*/ 3 h 61"/>
                <a:gd name="T26" fmla="*/ 69 w 75"/>
                <a:gd name="T27" fmla="*/ 19 h 61"/>
                <a:gd name="T28" fmla="*/ 69 w 75"/>
                <a:gd name="T29" fmla="*/ 24 h 61"/>
                <a:gd name="T30" fmla="*/ 68 w 75"/>
                <a:gd name="T31" fmla="*/ 26 h 61"/>
                <a:gd name="T32" fmla="*/ 69 w 75"/>
                <a:gd name="T33" fmla="*/ 26 h 61"/>
                <a:gd name="T34" fmla="*/ 75 w 75"/>
                <a:gd name="T35" fmla="*/ 26 h 61"/>
                <a:gd name="T36" fmla="*/ 74 w 75"/>
                <a:gd name="T37" fmla="*/ 27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" h="61">
                  <a:moveTo>
                    <a:pt x="74" y="27"/>
                  </a:moveTo>
                  <a:cubicBezTo>
                    <a:pt x="63" y="34"/>
                    <a:pt x="52" y="40"/>
                    <a:pt x="42" y="47"/>
                  </a:cubicBezTo>
                  <a:cubicBezTo>
                    <a:pt x="35" y="51"/>
                    <a:pt x="28" y="55"/>
                    <a:pt x="21" y="58"/>
                  </a:cubicBezTo>
                  <a:cubicBezTo>
                    <a:pt x="20" y="59"/>
                    <a:pt x="19" y="60"/>
                    <a:pt x="18" y="61"/>
                  </a:cubicBezTo>
                  <a:cubicBezTo>
                    <a:pt x="18" y="61"/>
                    <a:pt x="18" y="61"/>
                    <a:pt x="17" y="61"/>
                  </a:cubicBezTo>
                  <a:cubicBezTo>
                    <a:pt x="13" y="55"/>
                    <a:pt x="11" y="49"/>
                    <a:pt x="7" y="43"/>
                  </a:cubicBezTo>
                  <a:cubicBezTo>
                    <a:pt x="4" y="40"/>
                    <a:pt x="3" y="35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6" y="29"/>
                    <a:pt x="12" y="25"/>
                    <a:pt x="18" y="21"/>
                  </a:cubicBezTo>
                  <a:cubicBezTo>
                    <a:pt x="24" y="18"/>
                    <a:pt x="31" y="14"/>
                    <a:pt x="37" y="10"/>
                  </a:cubicBezTo>
                  <a:cubicBezTo>
                    <a:pt x="40" y="8"/>
                    <a:pt x="44" y="6"/>
                    <a:pt x="47" y="4"/>
                  </a:cubicBezTo>
                  <a:cubicBezTo>
                    <a:pt x="50" y="2"/>
                    <a:pt x="52" y="0"/>
                    <a:pt x="55" y="0"/>
                  </a:cubicBezTo>
                  <a:cubicBezTo>
                    <a:pt x="58" y="0"/>
                    <a:pt x="59" y="1"/>
                    <a:pt x="60" y="3"/>
                  </a:cubicBezTo>
                  <a:cubicBezTo>
                    <a:pt x="62" y="9"/>
                    <a:pt x="66" y="14"/>
                    <a:pt x="69" y="19"/>
                  </a:cubicBezTo>
                  <a:cubicBezTo>
                    <a:pt x="70" y="21"/>
                    <a:pt x="71" y="23"/>
                    <a:pt x="69" y="24"/>
                  </a:cubicBezTo>
                  <a:cubicBezTo>
                    <a:pt x="68" y="24"/>
                    <a:pt x="68" y="25"/>
                    <a:pt x="68" y="26"/>
                  </a:cubicBezTo>
                  <a:cubicBezTo>
                    <a:pt x="68" y="26"/>
                    <a:pt x="69" y="26"/>
                    <a:pt x="69" y="26"/>
                  </a:cubicBezTo>
                  <a:cubicBezTo>
                    <a:pt x="71" y="23"/>
                    <a:pt x="73" y="26"/>
                    <a:pt x="75" y="26"/>
                  </a:cubicBezTo>
                  <a:cubicBezTo>
                    <a:pt x="75" y="27"/>
                    <a:pt x="74" y="27"/>
                    <a:pt x="74" y="27"/>
                  </a:cubicBezTo>
                  <a:close/>
                </a:path>
              </a:pathLst>
            </a:custGeom>
            <a:solidFill>
              <a:srgbClr val="BDBD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sp>
        <p:nvSpPr>
          <p:cNvPr id="2760" name="Google Shape;2760;p64"/>
          <p:cNvSpPr txBox="1">
            <a:spLocks noGrp="1"/>
          </p:cNvSpPr>
          <p:nvPr>
            <p:ph type="ctrTitle"/>
          </p:nvPr>
        </p:nvSpPr>
        <p:spPr>
          <a:xfrm flipH="1">
            <a:off x="520638" y="1353855"/>
            <a:ext cx="3771000" cy="577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tx1"/>
                </a:solidFill>
              </a:rPr>
              <a:t>A PICTURE ALWAYS REINFORCES THE CONCEPT</a:t>
            </a:r>
            <a:endParaRPr dirty="0">
              <a:solidFill>
                <a:schemeClr val="tx1"/>
              </a:solidFill>
            </a:endParaRPr>
          </a:p>
        </p:txBody>
      </p:sp>
      <p:sp>
        <p:nvSpPr>
          <p:cNvPr id="2761" name="Google Shape;2761;p64"/>
          <p:cNvSpPr txBox="1">
            <a:spLocks noGrp="1"/>
          </p:cNvSpPr>
          <p:nvPr>
            <p:ph type="subTitle" idx="1"/>
          </p:nvPr>
        </p:nvSpPr>
        <p:spPr>
          <a:xfrm flipH="1">
            <a:off x="520588" y="1808855"/>
            <a:ext cx="2185500" cy="57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tx1"/>
                </a:solidFill>
              </a:rPr>
              <a:t>Images reveal large amounts of data</a:t>
            </a:r>
            <a:endParaRPr>
              <a:solidFill>
                <a:schemeClr val="tx1"/>
              </a:solidFill>
            </a:endParaRPr>
          </a:p>
        </p:txBody>
      </p:sp>
      <p:sp>
        <p:nvSpPr>
          <p:cNvPr id="6" name="Google Shape;1691;p61">
            <a:extLst>
              <a:ext uri="{FF2B5EF4-FFF2-40B4-BE49-F238E27FC236}">
                <a16:creationId xmlns:a16="http://schemas.microsoft.com/office/drawing/2014/main" id="{813ADB1E-153A-49AC-A917-E501924932B6}"/>
              </a:ext>
            </a:extLst>
          </p:cNvPr>
          <p:cNvSpPr txBox="1">
            <a:spLocks/>
          </p:cNvSpPr>
          <p:nvPr/>
        </p:nvSpPr>
        <p:spPr>
          <a:xfrm>
            <a:off x="5404041" y="3420678"/>
            <a:ext cx="3405300" cy="186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Gochi Hand"/>
              <a:buNone/>
              <a:defRPr sz="3000" b="0" i="0" u="none" strike="noStrike" cap="none">
                <a:solidFill>
                  <a:schemeClr val="dk1"/>
                </a:solidFill>
                <a:latin typeface="Gochi Hand"/>
                <a:ea typeface="Gochi Hand"/>
                <a:cs typeface="Gochi Hand"/>
                <a:sym typeface="Gochi Hand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800"/>
              <a:buFont typeface="Gochi Hand"/>
              <a:buNone/>
              <a:defRPr sz="1800" b="0" i="0" u="none" strike="noStrike" cap="none">
                <a:solidFill>
                  <a:schemeClr val="dk2"/>
                </a:solidFill>
                <a:latin typeface="Gochi Hand"/>
                <a:ea typeface="Gochi Hand"/>
                <a:cs typeface="Gochi Hand"/>
                <a:sym typeface="Gochi Hand"/>
              </a:defRPr>
            </a:lvl9pPr>
          </a:lstStyle>
          <a:p>
            <a:pPr algn="r"/>
            <a:r>
              <a:rPr lang="en-US"/>
              <a:t>A picture always reinforces the concept</a:t>
            </a:r>
            <a:endParaRPr lang="en-US" dirty="0"/>
          </a:p>
        </p:txBody>
      </p:sp>
      <p:grpSp>
        <p:nvGrpSpPr>
          <p:cNvPr id="60" name="Grupo 59">
            <a:extLst>
              <a:ext uri="{FF2B5EF4-FFF2-40B4-BE49-F238E27FC236}">
                <a16:creationId xmlns:a16="http://schemas.microsoft.com/office/drawing/2014/main" id="{316985EA-25B7-3E68-6EBC-A8DC0C284233}"/>
              </a:ext>
            </a:extLst>
          </p:cNvPr>
          <p:cNvGrpSpPr/>
          <p:nvPr/>
        </p:nvGrpSpPr>
        <p:grpSpPr>
          <a:xfrm rot="10800000">
            <a:off x="0" y="4254501"/>
            <a:ext cx="5929313" cy="896938"/>
            <a:chOff x="0" y="4254501"/>
            <a:chExt cx="5929313" cy="896938"/>
          </a:xfrm>
        </p:grpSpPr>
        <p:sp>
          <p:nvSpPr>
            <p:cNvPr id="22" name="Freeform 19">
              <a:extLst>
                <a:ext uri="{FF2B5EF4-FFF2-40B4-BE49-F238E27FC236}">
                  <a16:creationId xmlns:a16="http://schemas.microsoft.com/office/drawing/2014/main" id="{204D9EFA-F0C7-9EEA-F074-03B4D7F4E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925" y="4292601"/>
              <a:ext cx="180975" cy="755650"/>
            </a:xfrm>
            <a:custGeom>
              <a:avLst/>
              <a:gdLst>
                <a:gd name="T0" fmla="*/ 5 w 53"/>
                <a:gd name="T1" fmla="*/ 210 h 219"/>
                <a:gd name="T2" fmla="*/ 2 w 53"/>
                <a:gd name="T3" fmla="*/ 151 h 219"/>
                <a:gd name="T4" fmla="*/ 1 w 53"/>
                <a:gd name="T5" fmla="*/ 15 h 219"/>
                <a:gd name="T6" fmla="*/ 14 w 53"/>
                <a:gd name="T7" fmla="*/ 1 h 219"/>
                <a:gd name="T8" fmla="*/ 53 w 53"/>
                <a:gd name="T9" fmla="*/ 40 h 219"/>
                <a:gd name="T10" fmla="*/ 53 w 53"/>
                <a:gd name="T11" fmla="*/ 209 h 219"/>
                <a:gd name="T12" fmla="*/ 5 w 53"/>
                <a:gd name="T13" fmla="*/ 21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219">
                  <a:moveTo>
                    <a:pt x="5" y="210"/>
                  </a:moveTo>
                  <a:cubicBezTo>
                    <a:pt x="0" y="190"/>
                    <a:pt x="3" y="170"/>
                    <a:pt x="2" y="151"/>
                  </a:cubicBezTo>
                  <a:cubicBezTo>
                    <a:pt x="2" y="105"/>
                    <a:pt x="2" y="60"/>
                    <a:pt x="1" y="15"/>
                  </a:cubicBezTo>
                  <a:cubicBezTo>
                    <a:pt x="1" y="5"/>
                    <a:pt x="4" y="2"/>
                    <a:pt x="14" y="1"/>
                  </a:cubicBezTo>
                  <a:cubicBezTo>
                    <a:pt x="53" y="1"/>
                    <a:pt x="53" y="0"/>
                    <a:pt x="53" y="40"/>
                  </a:cubicBezTo>
                  <a:cubicBezTo>
                    <a:pt x="53" y="96"/>
                    <a:pt x="53" y="153"/>
                    <a:pt x="53" y="209"/>
                  </a:cubicBezTo>
                  <a:cubicBezTo>
                    <a:pt x="37" y="219"/>
                    <a:pt x="21" y="218"/>
                    <a:pt x="5" y="210"/>
                  </a:cubicBezTo>
                  <a:close/>
                </a:path>
              </a:pathLst>
            </a:custGeom>
            <a:solidFill>
              <a:srgbClr val="9D2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20">
              <a:extLst>
                <a:ext uri="{FF2B5EF4-FFF2-40B4-BE49-F238E27FC236}">
                  <a16:creationId xmlns:a16="http://schemas.microsoft.com/office/drawing/2014/main" id="{A4E41FD8-FCF0-A991-A60F-15A0C09EC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8813" y="4292601"/>
              <a:ext cx="190500" cy="755650"/>
            </a:xfrm>
            <a:custGeom>
              <a:avLst/>
              <a:gdLst>
                <a:gd name="T0" fmla="*/ 5 w 56"/>
                <a:gd name="T1" fmla="*/ 209 h 219"/>
                <a:gd name="T2" fmla="*/ 1 w 56"/>
                <a:gd name="T3" fmla="*/ 192 h 219"/>
                <a:gd name="T4" fmla="*/ 1 w 56"/>
                <a:gd name="T5" fmla="*/ 17 h 219"/>
                <a:gd name="T6" fmla="*/ 18 w 56"/>
                <a:gd name="T7" fmla="*/ 1 h 219"/>
                <a:gd name="T8" fmla="*/ 53 w 56"/>
                <a:gd name="T9" fmla="*/ 36 h 219"/>
                <a:gd name="T10" fmla="*/ 52 w 56"/>
                <a:gd name="T11" fmla="*/ 189 h 219"/>
                <a:gd name="T12" fmla="*/ 49 w 56"/>
                <a:gd name="T13" fmla="*/ 209 h 219"/>
                <a:gd name="T14" fmla="*/ 5 w 56"/>
                <a:gd name="T15" fmla="*/ 20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" h="219">
                  <a:moveTo>
                    <a:pt x="5" y="209"/>
                  </a:moveTo>
                  <a:cubicBezTo>
                    <a:pt x="0" y="204"/>
                    <a:pt x="1" y="198"/>
                    <a:pt x="1" y="192"/>
                  </a:cubicBezTo>
                  <a:cubicBezTo>
                    <a:pt x="1" y="134"/>
                    <a:pt x="2" y="75"/>
                    <a:pt x="1" y="17"/>
                  </a:cubicBezTo>
                  <a:cubicBezTo>
                    <a:pt x="1" y="3"/>
                    <a:pt x="5" y="0"/>
                    <a:pt x="18" y="1"/>
                  </a:cubicBezTo>
                  <a:cubicBezTo>
                    <a:pt x="53" y="1"/>
                    <a:pt x="53" y="0"/>
                    <a:pt x="53" y="36"/>
                  </a:cubicBezTo>
                  <a:cubicBezTo>
                    <a:pt x="53" y="87"/>
                    <a:pt x="53" y="138"/>
                    <a:pt x="52" y="189"/>
                  </a:cubicBezTo>
                  <a:cubicBezTo>
                    <a:pt x="52" y="196"/>
                    <a:pt x="56" y="204"/>
                    <a:pt x="49" y="209"/>
                  </a:cubicBezTo>
                  <a:cubicBezTo>
                    <a:pt x="34" y="219"/>
                    <a:pt x="19" y="218"/>
                    <a:pt x="5" y="209"/>
                  </a:cubicBezTo>
                  <a:close/>
                </a:path>
              </a:pathLst>
            </a:custGeom>
            <a:solidFill>
              <a:srgbClr val="192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21">
              <a:extLst>
                <a:ext uri="{FF2B5EF4-FFF2-40B4-BE49-F238E27FC236}">
                  <a16:creationId xmlns:a16="http://schemas.microsoft.com/office/drawing/2014/main" id="{3B151B6B-1160-3A49-5478-E372E5CBF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5" y="4292601"/>
              <a:ext cx="177800" cy="735013"/>
            </a:xfrm>
            <a:custGeom>
              <a:avLst/>
              <a:gdLst>
                <a:gd name="T0" fmla="*/ 4 w 52"/>
                <a:gd name="T1" fmla="*/ 209 h 213"/>
                <a:gd name="T2" fmla="*/ 1 w 52"/>
                <a:gd name="T3" fmla="*/ 196 h 213"/>
                <a:gd name="T4" fmla="*/ 1 w 52"/>
                <a:gd name="T5" fmla="*/ 16 h 213"/>
                <a:gd name="T6" fmla="*/ 18 w 52"/>
                <a:gd name="T7" fmla="*/ 1 h 213"/>
                <a:gd name="T8" fmla="*/ 52 w 52"/>
                <a:gd name="T9" fmla="*/ 33 h 213"/>
                <a:gd name="T10" fmla="*/ 52 w 52"/>
                <a:gd name="T11" fmla="*/ 206 h 213"/>
                <a:gd name="T12" fmla="*/ 4 w 52"/>
                <a:gd name="T13" fmla="*/ 209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13">
                  <a:moveTo>
                    <a:pt x="4" y="209"/>
                  </a:moveTo>
                  <a:cubicBezTo>
                    <a:pt x="1" y="205"/>
                    <a:pt x="1" y="200"/>
                    <a:pt x="1" y="196"/>
                  </a:cubicBezTo>
                  <a:cubicBezTo>
                    <a:pt x="1" y="136"/>
                    <a:pt x="1" y="76"/>
                    <a:pt x="1" y="16"/>
                  </a:cubicBezTo>
                  <a:cubicBezTo>
                    <a:pt x="0" y="2"/>
                    <a:pt x="6" y="0"/>
                    <a:pt x="18" y="1"/>
                  </a:cubicBezTo>
                  <a:cubicBezTo>
                    <a:pt x="52" y="1"/>
                    <a:pt x="52" y="0"/>
                    <a:pt x="52" y="33"/>
                  </a:cubicBezTo>
                  <a:cubicBezTo>
                    <a:pt x="52" y="91"/>
                    <a:pt x="52" y="148"/>
                    <a:pt x="52" y="206"/>
                  </a:cubicBezTo>
                  <a:cubicBezTo>
                    <a:pt x="36" y="213"/>
                    <a:pt x="20" y="213"/>
                    <a:pt x="4" y="209"/>
                  </a:cubicBezTo>
                  <a:close/>
                </a:path>
              </a:pathLst>
            </a:custGeom>
            <a:solidFill>
              <a:srgbClr val="398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79FD5BCD-7A4B-48DC-9626-1868708A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4688" y="4289426"/>
              <a:ext cx="177800" cy="741363"/>
            </a:xfrm>
            <a:custGeom>
              <a:avLst/>
              <a:gdLst>
                <a:gd name="T0" fmla="*/ 1 w 52"/>
                <a:gd name="T1" fmla="*/ 207 h 215"/>
                <a:gd name="T2" fmla="*/ 0 w 52"/>
                <a:gd name="T3" fmla="*/ 16 h 215"/>
                <a:gd name="T4" fmla="*/ 14 w 52"/>
                <a:gd name="T5" fmla="*/ 2 h 215"/>
                <a:gd name="T6" fmla="*/ 52 w 52"/>
                <a:gd name="T7" fmla="*/ 38 h 215"/>
                <a:gd name="T8" fmla="*/ 51 w 52"/>
                <a:gd name="T9" fmla="*/ 207 h 215"/>
                <a:gd name="T10" fmla="*/ 1 w 52"/>
                <a:gd name="T11" fmla="*/ 20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215">
                  <a:moveTo>
                    <a:pt x="1" y="207"/>
                  </a:moveTo>
                  <a:cubicBezTo>
                    <a:pt x="1" y="143"/>
                    <a:pt x="0" y="79"/>
                    <a:pt x="0" y="16"/>
                  </a:cubicBezTo>
                  <a:cubicBezTo>
                    <a:pt x="0" y="5"/>
                    <a:pt x="4" y="2"/>
                    <a:pt x="14" y="2"/>
                  </a:cubicBezTo>
                  <a:cubicBezTo>
                    <a:pt x="52" y="0"/>
                    <a:pt x="52" y="0"/>
                    <a:pt x="52" y="38"/>
                  </a:cubicBezTo>
                  <a:cubicBezTo>
                    <a:pt x="52" y="94"/>
                    <a:pt x="51" y="150"/>
                    <a:pt x="51" y="207"/>
                  </a:cubicBezTo>
                  <a:cubicBezTo>
                    <a:pt x="34" y="215"/>
                    <a:pt x="18" y="215"/>
                    <a:pt x="1" y="207"/>
                  </a:cubicBezTo>
                  <a:close/>
                </a:path>
              </a:pathLst>
            </a:custGeom>
            <a:solidFill>
              <a:srgbClr val="F6DB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23">
              <a:extLst>
                <a:ext uri="{FF2B5EF4-FFF2-40B4-BE49-F238E27FC236}">
                  <a16:creationId xmlns:a16="http://schemas.microsoft.com/office/drawing/2014/main" id="{83E1001B-1D3D-DCDA-6CC8-95947C26D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4279901"/>
              <a:ext cx="257175" cy="765175"/>
            </a:xfrm>
            <a:custGeom>
              <a:avLst/>
              <a:gdLst>
                <a:gd name="T0" fmla="*/ 7 w 75"/>
                <a:gd name="T1" fmla="*/ 210 h 222"/>
                <a:gd name="T2" fmla="*/ 9 w 75"/>
                <a:gd name="T3" fmla="*/ 160 h 222"/>
                <a:gd name="T4" fmla="*/ 20 w 75"/>
                <a:gd name="T5" fmla="*/ 17 h 222"/>
                <a:gd name="T6" fmla="*/ 36 w 75"/>
                <a:gd name="T7" fmla="*/ 4 h 222"/>
                <a:gd name="T8" fmla="*/ 44 w 75"/>
                <a:gd name="T9" fmla="*/ 5 h 222"/>
                <a:gd name="T10" fmla="*/ 70 w 75"/>
                <a:gd name="T11" fmla="*/ 41 h 222"/>
                <a:gd name="T12" fmla="*/ 56 w 75"/>
                <a:gd name="T13" fmla="*/ 197 h 222"/>
                <a:gd name="T14" fmla="*/ 52 w 75"/>
                <a:gd name="T15" fmla="*/ 214 h 222"/>
                <a:gd name="T16" fmla="*/ 7 w 75"/>
                <a:gd name="T17" fmla="*/ 21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222">
                  <a:moveTo>
                    <a:pt x="7" y="210"/>
                  </a:moveTo>
                  <a:cubicBezTo>
                    <a:pt x="0" y="193"/>
                    <a:pt x="8" y="176"/>
                    <a:pt x="9" y="160"/>
                  </a:cubicBezTo>
                  <a:cubicBezTo>
                    <a:pt x="11" y="112"/>
                    <a:pt x="16" y="64"/>
                    <a:pt x="20" y="17"/>
                  </a:cubicBezTo>
                  <a:cubicBezTo>
                    <a:pt x="21" y="6"/>
                    <a:pt x="24" y="0"/>
                    <a:pt x="36" y="4"/>
                  </a:cubicBezTo>
                  <a:cubicBezTo>
                    <a:pt x="39" y="4"/>
                    <a:pt x="41" y="5"/>
                    <a:pt x="44" y="5"/>
                  </a:cubicBezTo>
                  <a:cubicBezTo>
                    <a:pt x="75" y="9"/>
                    <a:pt x="73" y="9"/>
                    <a:pt x="70" y="41"/>
                  </a:cubicBezTo>
                  <a:cubicBezTo>
                    <a:pt x="64" y="93"/>
                    <a:pt x="61" y="145"/>
                    <a:pt x="56" y="197"/>
                  </a:cubicBezTo>
                  <a:cubicBezTo>
                    <a:pt x="55" y="203"/>
                    <a:pt x="58" y="210"/>
                    <a:pt x="52" y="214"/>
                  </a:cubicBezTo>
                  <a:cubicBezTo>
                    <a:pt x="36" y="222"/>
                    <a:pt x="22" y="217"/>
                    <a:pt x="7" y="210"/>
                  </a:cubicBezTo>
                  <a:close/>
                </a:path>
              </a:pathLst>
            </a:custGeom>
            <a:solidFill>
              <a:srgbClr val="F5BF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24">
              <a:extLst>
                <a:ext uri="{FF2B5EF4-FFF2-40B4-BE49-F238E27FC236}">
                  <a16:creationId xmlns:a16="http://schemas.microsoft.com/office/drawing/2014/main" id="{24CCF133-1642-BC25-C76B-76E6AE05E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2813" y="4279901"/>
              <a:ext cx="349250" cy="750888"/>
            </a:xfrm>
            <a:custGeom>
              <a:avLst/>
              <a:gdLst>
                <a:gd name="T0" fmla="*/ 55 w 102"/>
                <a:gd name="T1" fmla="*/ 214 h 218"/>
                <a:gd name="T2" fmla="*/ 2 w 102"/>
                <a:gd name="T3" fmla="*/ 27 h 218"/>
                <a:gd name="T4" fmla="*/ 11 w 102"/>
                <a:gd name="T5" fmla="*/ 12 h 218"/>
                <a:gd name="T6" fmla="*/ 58 w 102"/>
                <a:gd name="T7" fmla="*/ 37 h 218"/>
                <a:gd name="T8" fmla="*/ 100 w 102"/>
                <a:gd name="T9" fmla="*/ 190 h 218"/>
                <a:gd name="T10" fmla="*/ 102 w 102"/>
                <a:gd name="T11" fmla="*/ 202 h 218"/>
                <a:gd name="T12" fmla="*/ 55 w 102"/>
                <a:gd name="T13" fmla="*/ 2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218">
                  <a:moveTo>
                    <a:pt x="55" y="214"/>
                  </a:moveTo>
                  <a:cubicBezTo>
                    <a:pt x="37" y="152"/>
                    <a:pt x="20" y="89"/>
                    <a:pt x="2" y="27"/>
                  </a:cubicBezTo>
                  <a:cubicBezTo>
                    <a:pt x="0" y="19"/>
                    <a:pt x="1" y="15"/>
                    <a:pt x="11" y="12"/>
                  </a:cubicBezTo>
                  <a:cubicBezTo>
                    <a:pt x="48" y="0"/>
                    <a:pt x="48" y="0"/>
                    <a:pt x="58" y="37"/>
                  </a:cubicBezTo>
                  <a:cubicBezTo>
                    <a:pt x="72" y="88"/>
                    <a:pt x="86" y="139"/>
                    <a:pt x="100" y="190"/>
                  </a:cubicBezTo>
                  <a:cubicBezTo>
                    <a:pt x="101" y="194"/>
                    <a:pt x="101" y="198"/>
                    <a:pt x="102" y="202"/>
                  </a:cubicBezTo>
                  <a:cubicBezTo>
                    <a:pt x="88" y="215"/>
                    <a:pt x="72" y="218"/>
                    <a:pt x="55" y="214"/>
                  </a:cubicBezTo>
                  <a:close/>
                </a:path>
              </a:pathLst>
            </a:custGeom>
            <a:solidFill>
              <a:srgbClr val="F6D1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7F002EDB-B4B1-6201-FF33-9D3C563EA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4283076"/>
              <a:ext cx="323850" cy="762000"/>
            </a:xfrm>
            <a:custGeom>
              <a:avLst/>
              <a:gdLst>
                <a:gd name="T0" fmla="*/ 0 w 95"/>
                <a:gd name="T1" fmla="*/ 204 h 221"/>
                <a:gd name="T2" fmla="*/ 29 w 95"/>
                <a:gd name="T3" fmla="*/ 67 h 221"/>
                <a:gd name="T4" fmla="*/ 41 w 95"/>
                <a:gd name="T5" fmla="*/ 15 h 221"/>
                <a:gd name="T6" fmla="*/ 58 w 95"/>
                <a:gd name="T7" fmla="*/ 3 h 221"/>
                <a:gd name="T8" fmla="*/ 86 w 95"/>
                <a:gd name="T9" fmla="*/ 47 h 221"/>
                <a:gd name="T10" fmla="*/ 48 w 95"/>
                <a:gd name="T11" fmla="*/ 212 h 221"/>
                <a:gd name="T12" fmla="*/ 0 w 95"/>
                <a:gd name="T13" fmla="*/ 20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21">
                  <a:moveTo>
                    <a:pt x="0" y="204"/>
                  </a:moveTo>
                  <a:cubicBezTo>
                    <a:pt x="6" y="158"/>
                    <a:pt x="21" y="113"/>
                    <a:pt x="29" y="67"/>
                  </a:cubicBezTo>
                  <a:cubicBezTo>
                    <a:pt x="33" y="50"/>
                    <a:pt x="37" y="32"/>
                    <a:pt x="41" y="15"/>
                  </a:cubicBezTo>
                  <a:cubicBezTo>
                    <a:pt x="43" y="6"/>
                    <a:pt x="45" y="0"/>
                    <a:pt x="58" y="3"/>
                  </a:cubicBezTo>
                  <a:cubicBezTo>
                    <a:pt x="94" y="12"/>
                    <a:pt x="95" y="11"/>
                    <a:pt x="86" y="47"/>
                  </a:cubicBezTo>
                  <a:cubicBezTo>
                    <a:pt x="73" y="102"/>
                    <a:pt x="61" y="157"/>
                    <a:pt x="48" y="212"/>
                  </a:cubicBezTo>
                  <a:cubicBezTo>
                    <a:pt x="30" y="221"/>
                    <a:pt x="15" y="212"/>
                    <a:pt x="0" y="204"/>
                  </a:cubicBezTo>
                  <a:close/>
                </a:path>
              </a:pathLst>
            </a:custGeom>
            <a:solidFill>
              <a:srgbClr val="F29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E84AFED9-8EE3-F840-106D-B410E78BC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4289426"/>
              <a:ext cx="341313" cy="752475"/>
            </a:xfrm>
            <a:custGeom>
              <a:avLst/>
              <a:gdLst>
                <a:gd name="T0" fmla="*/ 0 w 100"/>
                <a:gd name="T1" fmla="*/ 201 h 218"/>
                <a:gd name="T2" fmla="*/ 33 w 100"/>
                <a:gd name="T3" fmla="*/ 64 h 218"/>
                <a:gd name="T4" fmla="*/ 47 w 100"/>
                <a:gd name="T5" fmla="*/ 10 h 218"/>
                <a:gd name="T6" fmla="*/ 62 w 100"/>
                <a:gd name="T7" fmla="*/ 2 h 218"/>
                <a:gd name="T8" fmla="*/ 90 w 100"/>
                <a:gd name="T9" fmla="*/ 47 h 218"/>
                <a:gd name="T10" fmla="*/ 48 w 100"/>
                <a:gd name="T11" fmla="*/ 211 h 218"/>
                <a:gd name="T12" fmla="*/ 0 w 100"/>
                <a:gd name="T13" fmla="*/ 20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218">
                  <a:moveTo>
                    <a:pt x="0" y="201"/>
                  </a:moveTo>
                  <a:cubicBezTo>
                    <a:pt x="7" y="155"/>
                    <a:pt x="23" y="110"/>
                    <a:pt x="33" y="64"/>
                  </a:cubicBezTo>
                  <a:cubicBezTo>
                    <a:pt x="37" y="46"/>
                    <a:pt x="43" y="28"/>
                    <a:pt x="47" y="10"/>
                  </a:cubicBezTo>
                  <a:cubicBezTo>
                    <a:pt x="49" y="0"/>
                    <a:pt x="53" y="0"/>
                    <a:pt x="62" y="2"/>
                  </a:cubicBezTo>
                  <a:cubicBezTo>
                    <a:pt x="100" y="10"/>
                    <a:pt x="100" y="10"/>
                    <a:pt x="90" y="47"/>
                  </a:cubicBezTo>
                  <a:cubicBezTo>
                    <a:pt x="76" y="102"/>
                    <a:pt x="62" y="156"/>
                    <a:pt x="48" y="211"/>
                  </a:cubicBezTo>
                  <a:cubicBezTo>
                    <a:pt x="30" y="218"/>
                    <a:pt x="15" y="211"/>
                    <a:pt x="0" y="201"/>
                  </a:cubicBezTo>
                  <a:close/>
                </a:path>
              </a:pathLst>
            </a:custGeom>
            <a:solidFill>
              <a:srgbClr val="86A4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36CE59BA-F73D-EBC2-AEB3-8A023D82D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9013" y="4286251"/>
              <a:ext cx="273050" cy="752475"/>
            </a:xfrm>
            <a:custGeom>
              <a:avLst/>
              <a:gdLst>
                <a:gd name="T0" fmla="*/ 32 w 80"/>
                <a:gd name="T1" fmla="*/ 212 h 218"/>
                <a:gd name="T2" fmla="*/ 17 w 80"/>
                <a:gd name="T3" fmla="*/ 123 h 218"/>
                <a:gd name="T4" fmla="*/ 2 w 80"/>
                <a:gd name="T5" fmla="*/ 20 h 218"/>
                <a:gd name="T6" fmla="*/ 13 w 80"/>
                <a:gd name="T7" fmla="*/ 5 h 218"/>
                <a:gd name="T8" fmla="*/ 43 w 80"/>
                <a:gd name="T9" fmla="*/ 1 h 218"/>
                <a:gd name="T10" fmla="*/ 52 w 80"/>
                <a:gd name="T11" fmla="*/ 8 h 218"/>
                <a:gd name="T12" fmla="*/ 79 w 80"/>
                <a:gd name="T13" fmla="*/ 201 h 218"/>
                <a:gd name="T14" fmla="*/ 76 w 80"/>
                <a:gd name="T15" fmla="*/ 208 h 218"/>
                <a:gd name="T16" fmla="*/ 32 w 80"/>
                <a:gd name="T17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218">
                  <a:moveTo>
                    <a:pt x="32" y="212"/>
                  </a:moveTo>
                  <a:cubicBezTo>
                    <a:pt x="23" y="183"/>
                    <a:pt x="22" y="152"/>
                    <a:pt x="17" y="123"/>
                  </a:cubicBezTo>
                  <a:cubicBezTo>
                    <a:pt x="11" y="89"/>
                    <a:pt x="8" y="54"/>
                    <a:pt x="2" y="20"/>
                  </a:cubicBezTo>
                  <a:cubicBezTo>
                    <a:pt x="0" y="9"/>
                    <a:pt x="4" y="6"/>
                    <a:pt x="13" y="5"/>
                  </a:cubicBezTo>
                  <a:cubicBezTo>
                    <a:pt x="23" y="4"/>
                    <a:pt x="33" y="2"/>
                    <a:pt x="43" y="1"/>
                  </a:cubicBezTo>
                  <a:cubicBezTo>
                    <a:pt x="49" y="0"/>
                    <a:pt x="51" y="2"/>
                    <a:pt x="52" y="8"/>
                  </a:cubicBezTo>
                  <a:cubicBezTo>
                    <a:pt x="61" y="72"/>
                    <a:pt x="70" y="136"/>
                    <a:pt x="79" y="201"/>
                  </a:cubicBezTo>
                  <a:cubicBezTo>
                    <a:pt x="80" y="203"/>
                    <a:pt x="77" y="205"/>
                    <a:pt x="76" y="208"/>
                  </a:cubicBezTo>
                  <a:cubicBezTo>
                    <a:pt x="62" y="215"/>
                    <a:pt x="47" y="218"/>
                    <a:pt x="32" y="212"/>
                  </a:cubicBezTo>
                  <a:close/>
                </a:path>
              </a:pathLst>
            </a:custGeom>
            <a:solidFill>
              <a:srgbClr val="649C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8">
              <a:extLst>
                <a:ext uri="{FF2B5EF4-FFF2-40B4-BE49-F238E27FC236}">
                  <a16:creationId xmlns:a16="http://schemas.microsoft.com/office/drawing/2014/main" id="{E8148422-A0F7-075E-8D5C-EC720FA9B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8763" y="4286251"/>
              <a:ext cx="358775" cy="752475"/>
            </a:xfrm>
            <a:custGeom>
              <a:avLst/>
              <a:gdLst>
                <a:gd name="T0" fmla="*/ 5 w 105"/>
                <a:gd name="T1" fmla="*/ 204 h 218"/>
                <a:gd name="T2" fmla="*/ 3 w 105"/>
                <a:gd name="T3" fmla="*/ 194 h 218"/>
                <a:gd name="T4" fmla="*/ 52 w 105"/>
                <a:gd name="T5" fmla="*/ 14 h 218"/>
                <a:gd name="T6" fmla="*/ 68 w 105"/>
                <a:gd name="T7" fmla="*/ 3 h 218"/>
                <a:gd name="T8" fmla="*/ 95 w 105"/>
                <a:gd name="T9" fmla="*/ 48 h 218"/>
                <a:gd name="T10" fmla="*/ 50 w 105"/>
                <a:gd name="T11" fmla="*/ 212 h 218"/>
                <a:gd name="T12" fmla="*/ 5 w 105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218">
                  <a:moveTo>
                    <a:pt x="5" y="204"/>
                  </a:moveTo>
                  <a:cubicBezTo>
                    <a:pt x="0" y="201"/>
                    <a:pt x="2" y="198"/>
                    <a:pt x="3" y="194"/>
                  </a:cubicBezTo>
                  <a:cubicBezTo>
                    <a:pt x="20" y="134"/>
                    <a:pt x="36" y="74"/>
                    <a:pt x="52" y="14"/>
                  </a:cubicBezTo>
                  <a:cubicBezTo>
                    <a:pt x="54" y="4"/>
                    <a:pt x="56" y="0"/>
                    <a:pt x="68" y="3"/>
                  </a:cubicBezTo>
                  <a:cubicBezTo>
                    <a:pt x="104" y="13"/>
                    <a:pt x="105" y="12"/>
                    <a:pt x="95" y="48"/>
                  </a:cubicBezTo>
                  <a:cubicBezTo>
                    <a:pt x="80" y="103"/>
                    <a:pt x="65" y="157"/>
                    <a:pt x="50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2655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43A21907-E275-A6F0-E0F9-BCE76624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125" y="4286251"/>
              <a:ext cx="320675" cy="747713"/>
            </a:xfrm>
            <a:custGeom>
              <a:avLst/>
              <a:gdLst>
                <a:gd name="T0" fmla="*/ 46 w 94"/>
                <a:gd name="T1" fmla="*/ 212 h 217"/>
                <a:gd name="T2" fmla="*/ 10 w 94"/>
                <a:gd name="T3" fmla="*/ 62 h 217"/>
                <a:gd name="T4" fmla="*/ 6 w 94"/>
                <a:gd name="T5" fmla="*/ 39 h 217"/>
                <a:gd name="T6" fmla="*/ 29 w 94"/>
                <a:gd name="T7" fmla="*/ 4 h 217"/>
                <a:gd name="T8" fmla="*/ 53 w 94"/>
                <a:gd name="T9" fmla="*/ 17 h 217"/>
                <a:gd name="T10" fmla="*/ 92 w 94"/>
                <a:gd name="T11" fmla="*/ 195 h 217"/>
                <a:gd name="T12" fmla="*/ 91 w 94"/>
                <a:gd name="T13" fmla="*/ 204 h 217"/>
                <a:gd name="T14" fmla="*/ 46 w 94"/>
                <a:gd name="T15" fmla="*/ 212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17">
                  <a:moveTo>
                    <a:pt x="46" y="212"/>
                  </a:moveTo>
                  <a:cubicBezTo>
                    <a:pt x="31" y="163"/>
                    <a:pt x="23" y="112"/>
                    <a:pt x="10" y="62"/>
                  </a:cubicBezTo>
                  <a:cubicBezTo>
                    <a:pt x="8" y="55"/>
                    <a:pt x="7" y="47"/>
                    <a:pt x="6" y="39"/>
                  </a:cubicBezTo>
                  <a:cubicBezTo>
                    <a:pt x="0" y="10"/>
                    <a:pt x="0" y="11"/>
                    <a:pt x="29" y="4"/>
                  </a:cubicBezTo>
                  <a:cubicBezTo>
                    <a:pt x="43" y="0"/>
                    <a:pt x="49" y="1"/>
                    <a:pt x="53" y="17"/>
                  </a:cubicBezTo>
                  <a:cubicBezTo>
                    <a:pt x="65" y="77"/>
                    <a:pt x="79" y="136"/>
                    <a:pt x="92" y="195"/>
                  </a:cubicBezTo>
                  <a:cubicBezTo>
                    <a:pt x="93" y="198"/>
                    <a:pt x="94" y="201"/>
                    <a:pt x="91" y="204"/>
                  </a:cubicBezTo>
                  <a:cubicBezTo>
                    <a:pt x="77" y="213"/>
                    <a:pt x="62" y="217"/>
                    <a:pt x="46" y="212"/>
                  </a:cubicBezTo>
                  <a:close/>
                </a:path>
              </a:pathLst>
            </a:custGeom>
            <a:solidFill>
              <a:srgbClr val="F9C2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CDFC24AB-3055-5EC3-E520-5E7C4BB1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350" y="4286251"/>
              <a:ext cx="231775" cy="762000"/>
            </a:xfrm>
            <a:custGeom>
              <a:avLst/>
              <a:gdLst>
                <a:gd name="T0" fmla="*/ 0 w 68"/>
                <a:gd name="T1" fmla="*/ 208 h 221"/>
                <a:gd name="T2" fmla="*/ 11 w 68"/>
                <a:gd name="T3" fmla="*/ 69 h 221"/>
                <a:gd name="T4" fmla="*/ 15 w 68"/>
                <a:gd name="T5" fmla="*/ 12 h 221"/>
                <a:gd name="T6" fmla="*/ 30 w 68"/>
                <a:gd name="T7" fmla="*/ 1 h 221"/>
                <a:gd name="T8" fmla="*/ 64 w 68"/>
                <a:gd name="T9" fmla="*/ 46 h 221"/>
                <a:gd name="T10" fmla="*/ 47 w 68"/>
                <a:gd name="T11" fmla="*/ 212 h 221"/>
                <a:gd name="T12" fmla="*/ 0 w 68"/>
                <a:gd name="T13" fmla="*/ 208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221">
                  <a:moveTo>
                    <a:pt x="0" y="208"/>
                  </a:moveTo>
                  <a:cubicBezTo>
                    <a:pt x="0" y="161"/>
                    <a:pt x="6" y="115"/>
                    <a:pt x="11" y="69"/>
                  </a:cubicBezTo>
                  <a:cubicBezTo>
                    <a:pt x="13" y="50"/>
                    <a:pt x="12" y="31"/>
                    <a:pt x="15" y="12"/>
                  </a:cubicBezTo>
                  <a:cubicBezTo>
                    <a:pt x="17" y="2"/>
                    <a:pt x="20" y="0"/>
                    <a:pt x="30" y="1"/>
                  </a:cubicBezTo>
                  <a:cubicBezTo>
                    <a:pt x="67" y="6"/>
                    <a:pt x="68" y="6"/>
                    <a:pt x="64" y="46"/>
                  </a:cubicBezTo>
                  <a:cubicBezTo>
                    <a:pt x="58" y="101"/>
                    <a:pt x="53" y="157"/>
                    <a:pt x="47" y="212"/>
                  </a:cubicBezTo>
                  <a:cubicBezTo>
                    <a:pt x="31" y="221"/>
                    <a:pt x="15" y="215"/>
                    <a:pt x="0" y="208"/>
                  </a:cubicBezTo>
                  <a:close/>
                </a:path>
              </a:pathLst>
            </a:custGeom>
            <a:solidFill>
              <a:srgbClr val="F8E3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41D7E501-A50F-D0C6-7596-9824F5E0A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825" y="4283076"/>
              <a:ext cx="254000" cy="762000"/>
            </a:xfrm>
            <a:custGeom>
              <a:avLst/>
              <a:gdLst>
                <a:gd name="T0" fmla="*/ 26 w 74"/>
                <a:gd name="T1" fmla="*/ 213 h 221"/>
                <a:gd name="T2" fmla="*/ 6 w 74"/>
                <a:gd name="T3" fmla="*/ 57 h 221"/>
                <a:gd name="T4" fmla="*/ 2 w 74"/>
                <a:gd name="T5" fmla="*/ 20 h 221"/>
                <a:gd name="T6" fmla="*/ 15 w 74"/>
                <a:gd name="T7" fmla="*/ 5 h 221"/>
                <a:gd name="T8" fmla="*/ 55 w 74"/>
                <a:gd name="T9" fmla="*/ 39 h 221"/>
                <a:gd name="T10" fmla="*/ 73 w 74"/>
                <a:gd name="T11" fmla="*/ 186 h 221"/>
                <a:gd name="T12" fmla="*/ 74 w 74"/>
                <a:gd name="T13" fmla="*/ 208 h 221"/>
                <a:gd name="T14" fmla="*/ 26 w 74"/>
                <a:gd name="T15" fmla="*/ 21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" h="221">
                  <a:moveTo>
                    <a:pt x="26" y="213"/>
                  </a:moveTo>
                  <a:cubicBezTo>
                    <a:pt x="20" y="161"/>
                    <a:pt x="13" y="109"/>
                    <a:pt x="6" y="57"/>
                  </a:cubicBezTo>
                  <a:cubicBezTo>
                    <a:pt x="4" y="45"/>
                    <a:pt x="4" y="32"/>
                    <a:pt x="2" y="20"/>
                  </a:cubicBezTo>
                  <a:cubicBezTo>
                    <a:pt x="0" y="8"/>
                    <a:pt x="5" y="6"/>
                    <a:pt x="15" y="5"/>
                  </a:cubicBezTo>
                  <a:cubicBezTo>
                    <a:pt x="51" y="0"/>
                    <a:pt x="50" y="0"/>
                    <a:pt x="55" y="39"/>
                  </a:cubicBezTo>
                  <a:cubicBezTo>
                    <a:pt x="60" y="88"/>
                    <a:pt x="67" y="137"/>
                    <a:pt x="73" y="186"/>
                  </a:cubicBezTo>
                  <a:cubicBezTo>
                    <a:pt x="74" y="194"/>
                    <a:pt x="73" y="201"/>
                    <a:pt x="74" y="208"/>
                  </a:cubicBezTo>
                  <a:cubicBezTo>
                    <a:pt x="58" y="216"/>
                    <a:pt x="43" y="221"/>
                    <a:pt x="26" y="213"/>
                  </a:cubicBezTo>
                  <a:close/>
                </a:path>
              </a:pathLst>
            </a:custGeom>
            <a:solidFill>
              <a:srgbClr val="E73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303655E2-1F66-251E-7817-103041B62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338" y="4286251"/>
              <a:ext cx="352425" cy="752475"/>
            </a:xfrm>
            <a:custGeom>
              <a:avLst/>
              <a:gdLst>
                <a:gd name="T0" fmla="*/ 5 w 103"/>
                <a:gd name="T1" fmla="*/ 204 h 218"/>
                <a:gd name="T2" fmla="*/ 3 w 103"/>
                <a:gd name="T3" fmla="*/ 192 h 218"/>
                <a:gd name="T4" fmla="*/ 51 w 103"/>
                <a:gd name="T5" fmla="*/ 13 h 218"/>
                <a:gd name="T6" fmla="*/ 68 w 103"/>
                <a:gd name="T7" fmla="*/ 3 h 218"/>
                <a:gd name="T8" fmla="*/ 94 w 103"/>
                <a:gd name="T9" fmla="*/ 47 h 218"/>
                <a:gd name="T10" fmla="*/ 49 w 103"/>
                <a:gd name="T11" fmla="*/ 212 h 218"/>
                <a:gd name="T12" fmla="*/ 5 w 103"/>
                <a:gd name="T13" fmla="*/ 20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18">
                  <a:moveTo>
                    <a:pt x="5" y="204"/>
                  </a:moveTo>
                  <a:cubicBezTo>
                    <a:pt x="0" y="201"/>
                    <a:pt x="2" y="196"/>
                    <a:pt x="3" y="192"/>
                  </a:cubicBezTo>
                  <a:cubicBezTo>
                    <a:pt x="19" y="132"/>
                    <a:pt x="35" y="73"/>
                    <a:pt x="51" y="13"/>
                  </a:cubicBezTo>
                  <a:cubicBezTo>
                    <a:pt x="53" y="3"/>
                    <a:pt x="57" y="0"/>
                    <a:pt x="68" y="3"/>
                  </a:cubicBezTo>
                  <a:cubicBezTo>
                    <a:pt x="103" y="12"/>
                    <a:pt x="103" y="12"/>
                    <a:pt x="94" y="47"/>
                  </a:cubicBezTo>
                  <a:cubicBezTo>
                    <a:pt x="79" y="102"/>
                    <a:pt x="64" y="157"/>
                    <a:pt x="49" y="212"/>
                  </a:cubicBezTo>
                  <a:cubicBezTo>
                    <a:pt x="33" y="218"/>
                    <a:pt x="19" y="211"/>
                    <a:pt x="5" y="204"/>
                  </a:cubicBezTo>
                  <a:close/>
                </a:path>
              </a:pathLst>
            </a:custGeom>
            <a:solidFill>
              <a:srgbClr val="ED6A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80C417E2-13FB-4FCC-1249-57690C5CC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25" y="4283076"/>
              <a:ext cx="333375" cy="744538"/>
            </a:xfrm>
            <a:custGeom>
              <a:avLst/>
              <a:gdLst>
                <a:gd name="T0" fmla="*/ 2 w 98"/>
                <a:gd name="T1" fmla="*/ 204 h 216"/>
                <a:gd name="T2" fmla="*/ 18 w 98"/>
                <a:gd name="T3" fmla="*/ 125 h 216"/>
                <a:gd name="T4" fmla="*/ 45 w 98"/>
                <a:gd name="T5" fmla="*/ 16 h 216"/>
                <a:gd name="T6" fmla="*/ 65 w 98"/>
                <a:gd name="T7" fmla="*/ 4 h 216"/>
                <a:gd name="T8" fmla="*/ 90 w 98"/>
                <a:gd name="T9" fmla="*/ 46 h 216"/>
                <a:gd name="T10" fmla="*/ 49 w 98"/>
                <a:gd name="T11" fmla="*/ 207 h 216"/>
                <a:gd name="T12" fmla="*/ 46 w 98"/>
                <a:gd name="T13" fmla="*/ 214 h 216"/>
                <a:gd name="T14" fmla="*/ 2 w 98"/>
                <a:gd name="T15" fmla="*/ 2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2" y="204"/>
                  </a:moveTo>
                  <a:cubicBezTo>
                    <a:pt x="0" y="176"/>
                    <a:pt x="13" y="151"/>
                    <a:pt x="18" y="125"/>
                  </a:cubicBezTo>
                  <a:cubicBezTo>
                    <a:pt x="26" y="88"/>
                    <a:pt x="36" y="52"/>
                    <a:pt x="45" y="16"/>
                  </a:cubicBezTo>
                  <a:cubicBezTo>
                    <a:pt x="48" y="5"/>
                    <a:pt x="50" y="0"/>
                    <a:pt x="65" y="4"/>
                  </a:cubicBezTo>
                  <a:cubicBezTo>
                    <a:pt x="98" y="14"/>
                    <a:pt x="98" y="12"/>
                    <a:pt x="90" y="46"/>
                  </a:cubicBezTo>
                  <a:cubicBezTo>
                    <a:pt x="76" y="100"/>
                    <a:pt x="63" y="154"/>
                    <a:pt x="49" y="207"/>
                  </a:cubicBezTo>
                  <a:cubicBezTo>
                    <a:pt x="49" y="209"/>
                    <a:pt x="47" y="211"/>
                    <a:pt x="46" y="214"/>
                  </a:cubicBezTo>
                  <a:cubicBezTo>
                    <a:pt x="30" y="216"/>
                    <a:pt x="15" y="213"/>
                    <a:pt x="2" y="204"/>
                  </a:cubicBezTo>
                  <a:close/>
                </a:path>
              </a:pathLst>
            </a:custGeom>
            <a:solidFill>
              <a:srgbClr val="751F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9D5A8A8B-404F-78A4-DB73-1AE019DA4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283076"/>
              <a:ext cx="352425" cy="758825"/>
            </a:xfrm>
            <a:custGeom>
              <a:avLst/>
              <a:gdLst>
                <a:gd name="T0" fmla="*/ 54 w 103"/>
                <a:gd name="T1" fmla="*/ 212 h 220"/>
                <a:gd name="T2" fmla="*/ 4 w 103"/>
                <a:gd name="T3" fmla="*/ 29 h 220"/>
                <a:gd name="T4" fmla="*/ 14 w 103"/>
                <a:gd name="T5" fmla="*/ 10 h 220"/>
                <a:gd name="T6" fmla="*/ 58 w 103"/>
                <a:gd name="T7" fmla="*/ 35 h 220"/>
                <a:gd name="T8" fmla="*/ 99 w 103"/>
                <a:gd name="T9" fmla="*/ 184 h 220"/>
                <a:gd name="T10" fmla="*/ 102 w 103"/>
                <a:gd name="T11" fmla="*/ 201 h 220"/>
                <a:gd name="T12" fmla="*/ 54 w 103"/>
                <a:gd name="T13" fmla="*/ 21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220">
                  <a:moveTo>
                    <a:pt x="54" y="212"/>
                  </a:moveTo>
                  <a:cubicBezTo>
                    <a:pt x="37" y="151"/>
                    <a:pt x="21" y="89"/>
                    <a:pt x="4" y="29"/>
                  </a:cubicBezTo>
                  <a:cubicBezTo>
                    <a:pt x="0" y="16"/>
                    <a:pt x="4" y="13"/>
                    <a:pt x="14" y="10"/>
                  </a:cubicBezTo>
                  <a:cubicBezTo>
                    <a:pt x="48" y="1"/>
                    <a:pt x="48" y="0"/>
                    <a:pt x="58" y="35"/>
                  </a:cubicBezTo>
                  <a:cubicBezTo>
                    <a:pt x="71" y="85"/>
                    <a:pt x="85" y="135"/>
                    <a:pt x="99" y="184"/>
                  </a:cubicBezTo>
                  <a:cubicBezTo>
                    <a:pt x="101" y="190"/>
                    <a:pt x="103" y="195"/>
                    <a:pt x="102" y="201"/>
                  </a:cubicBezTo>
                  <a:cubicBezTo>
                    <a:pt x="87" y="213"/>
                    <a:pt x="72" y="220"/>
                    <a:pt x="54" y="212"/>
                  </a:cubicBezTo>
                  <a:close/>
                </a:path>
              </a:pathLst>
            </a:custGeom>
            <a:solidFill>
              <a:srgbClr val="C8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A2D2ECC4-F2BB-1496-BA23-CC5EECF72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5525" y="4283076"/>
              <a:ext cx="198438" cy="750888"/>
            </a:xfrm>
            <a:custGeom>
              <a:avLst/>
              <a:gdLst>
                <a:gd name="T0" fmla="*/ 1 w 58"/>
                <a:gd name="T1" fmla="*/ 209 h 218"/>
                <a:gd name="T2" fmla="*/ 1 w 58"/>
                <a:gd name="T3" fmla="*/ 19 h 218"/>
                <a:gd name="T4" fmla="*/ 15 w 58"/>
                <a:gd name="T5" fmla="*/ 4 h 218"/>
                <a:gd name="T6" fmla="*/ 50 w 58"/>
                <a:gd name="T7" fmla="*/ 37 h 218"/>
                <a:gd name="T8" fmla="*/ 48 w 58"/>
                <a:gd name="T9" fmla="*/ 212 h 218"/>
                <a:gd name="T10" fmla="*/ 1 w 58"/>
                <a:gd name="T11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218">
                  <a:moveTo>
                    <a:pt x="1" y="209"/>
                  </a:moveTo>
                  <a:cubicBezTo>
                    <a:pt x="1" y="146"/>
                    <a:pt x="1" y="82"/>
                    <a:pt x="1" y="19"/>
                  </a:cubicBezTo>
                  <a:cubicBezTo>
                    <a:pt x="0" y="8"/>
                    <a:pt x="3" y="4"/>
                    <a:pt x="15" y="4"/>
                  </a:cubicBezTo>
                  <a:cubicBezTo>
                    <a:pt x="58" y="5"/>
                    <a:pt x="50" y="0"/>
                    <a:pt x="50" y="37"/>
                  </a:cubicBezTo>
                  <a:cubicBezTo>
                    <a:pt x="49" y="95"/>
                    <a:pt x="52" y="154"/>
                    <a:pt x="48" y="212"/>
                  </a:cubicBezTo>
                  <a:cubicBezTo>
                    <a:pt x="32" y="218"/>
                    <a:pt x="16" y="216"/>
                    <a:pt x="1" y="209"/>
                  </a:cubicBezTo>
                  <a:close/>
                </a:path>
              </a:pathLst>
            </a:custGeom>
            <a:solidFill>
              <a:srgbClr val="F5A8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179F0CFD-7A08-C790-C6A3-BD80A9005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5" y="4286251"/>
              <a:ext cx="184150" cy="752475"/>
            </a:xfrm>
            <a:custGeom>
              <a:avLst/>
              <a:gdLst>
                <a:gd name="T0" fmla="*/ 2 w 54"/>
                <a:gd name="T1" fmla="*/ 4 h 218"/>
                <a:gd name="T2" fmla="*/ 51 w 54"/>
                <a:gd name="T3" fmla="*/ 48 h 218"/>
                <a:gd name="T4" fmla="*/ 51 w 54"/>
                <a:gd name="T5" fmla="*/ 191 h 218"/>
                <a:gd name="T6" fmla="*/ 47 w 54"/>
                <a:gd name="T7" fmla="*/ 212 h 218"/>
                <a:gd name="T8" fmla="*/ 39 w 54"/>
                <a:gd name="T9" fmla="*/ 213 h 218"/>
                <a:gd name="T10" fmla="*/ 1 w 54"/>
                <a:gd name="T11" fmla="*/ 180 h 218"/>
                <a:gd name="T12" fmla="*/ 2 w 54"/>
                <a:gd name="T13" fmla="*/ 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218">
                  <a:moveTo>
                    <a:pt x="2" y="4"/>
                  </a:moveTo>
                  <a:cubicBezTo>
                    <a:pt x="51" y="0"/>
                    <a:pt x="51" y="0"/>
                    <a:pt x="51" y="48"/>
                  </a:cubicBezTo>
                  <a:cubicBezTo>
                    <a:pt x="51" y="96"/>
                    <a:pt x="51" y="143"/>
                    <a:pt x="51" y="191"/>
                  </a:cubicBezTo>
                  <a:cubicBezTo>
                    <a:pt x="51" y="198"/>
                    <a:pt x="54" y="206"/>
                    <a:pt x="47" y="212"/>
                  </a:cubicBezTo>
                  <a:cubicBezTo>
                    <a:pt x="44" y="212"/>
                    <a:pt x="42" y="213"/>
                    <a:pt x="39" y="213"/>
                  </a:cubicBezTo>
                  <a:cubicBezTo>
                    <a:pt x="6" y="218"/>
                    <a:pt x="1" y="213"/>
                    <a:pt x="1" y="180"/>
                  </a:cubicBezTo>
                  <a:cubicBezTo>
                    <a:pt x="1" y="122"/>
                    <a:pt x="0" y="63"/>
                    <a:pt x="2" y="4"/>
                  </a:cubicBezTo>
                  <a:close/>
                </a:path>
              </a:pathLst>
            </a:custGeom>
            <a:solidFill>
              <a:srgbClr val="C99F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8C045E22-FD33-C39B-2863-2731D14DE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4271963"/>
              <a:ext cx="169863" cy="749300"/>
            </a:xfrm>
            <a:custGeom>
              <a:avLst/>
              <a:gdLst>
                <a:gd name="T0" fmla="*/ 50 w 50"/>
                <a:gd name="T1" fmla="*/ 4 h 217"/>
                <a:gd name="T2" fmla="*/ 50 w 50"/>
                <a:gd name="T3" fmla="*/ 208 h 217"/>
                <a:gd name="T4" fmla="*/ 33 w 50"/>
                <a:gd name="T5" fmla="*/ 214 h 217"/>
                <a:gd name="T6" fmla="*/ 0 w 50"/>
                <a:gd name="T7" fmla="*/ 185 h 217"/>
                <a:gd name="T8" fmla="*/ 0 w 50"/>
                <a:gd name="T9" fmla="*/ 21 h 217"/>
                <a:gd name="T10" fmla="*/ 20 w 50"/>
                <a:gd name="T11" fmla="*/ 2 h 217"/>
                <a:gd name="T12" fmla="*/ 50 w 50"/>
                <a:gd name="T13" fmla="*/ 4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217">
                  <a:moveTo>
                    <a:pt x="50" y="4"/>
                  </a:moveTo>
                  <a:cubicBezTo>
                    <a:pt x="50" y="72"/>
                    <a:pt x="50" y="140"/>
                    <a:pt x="50" y="208"/>
                  </a:cubicBezTo>
                  <a:cubicBezTo>
                    <a:pt x="45" y="211"/>
                    <a:pt x="39" y="213"/>
                    <a:pt x="33" y="214"/>
                  </a:cubicBezTo>
                  <a:cubicBezTo>
                    <a:pt x="6" y="217"/>
                    <a:pt x="0" y="212"/>
                    <a:pt x="0" y="185"/>
                  </a:cubicBezTo>
                  <a:cubicBezTo>
                    <a:pt x="0" y="130"/>
                    <a:pt x="1" y="76"/>
                    <a:pt x="0" y="21"/>
                  </a:cubicBezTo>
                  <a:cubicBezTo>
                    <a:pt x="0" y="5"/>
                    <a:pt x="5" y="0"/>
                    <a:pt x="20" y="2"/>
                  </a:cubicBezTo>
                  <a:cubicBezTo>
                    <a:pt x="30" y="3"/>
                    <a:pt x="40" y="0"/>
                    <a:pt x="50" y="4"/>
                  </a:cubicBezTo>
                  <a:close/>
                </a:path>
              </a:pathLst>
            </a:custGeom>
            <a:solidFill>
              <a:srgbClr val="4B1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555A7640-A8BF-76CC-1278-2587CB1CC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4254501"/>
              <a:ext cx="180975" cy="852488"/>
            </a:xfrm>
            <a:custGeom>
              <a:avLst/>
              <a:gdLst>
                <a:gd name="T0" fmla="*/ 53 w 53"/>
                <a:gd name="T1" fmla="*/ 9 h 247"/>
                <a:gd name="T2" fmla="*/ 4 w 53"/>
                <a:gd name="T3" fmla="*/ 56 h 247"/>
                <a:gd name="T4" fmla="*/ 4 w 53"/>
                <a:gd name="T5" fmla="*/ 196 h 247"/>
                <a:gd name="T6" fmla="*/ 21 w 53"/>
                <a:gd name="T7" fmla="*/ 214 h 247"/>
                <a:gd name="T8" fmla="*/ 53 w 53"/>
                <a:gd name="T9" fmla="*/ 213 h 247"/>
                <a:gd name="T10" fmla="*/ 49 w 53"/>
                <a:gd name="T11" fmla="*/ 219 h 247"/>
                <a:gd name="T12" fmla="*/ 27 w 53"/>
                <a:gd name="T13" fmla="*/ 241 h 247"/>
                <a:gd name="T14" fmla="*/ 0 w 53"/>
                <a:gd name="T15" fmla="*/ 199 h 247"/>
                <a:gd name="T16" fmla="*/ 0 w 53"/>
                <a:gd name="T17" fmla="*/ 22 h 247"/>
                <a:gd name="T18" fmla="*/ 19 w 53"/>
                <a:gd name="T19" fmla="*/ 5 h 247"/>
                <a:gd name="T20" fmla="*/ 53 w 53"/>
                <a:gd name="T21" fmla="*/ 9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" h="247">
                  <a:moveTo>
                    <a:pt x="53" y="9"/>
                  </a:moveTo>
                  <a:cubicBezTo>
                    <a:pt x="4" y="8"/>
                    <a:pt x="4" y="8"/>
                    <a:pt x="4" y="56"/>
                  </a:cubicBezTo>
                  <a:cubicBezTo>
                    <a:pt x="4" y="103"/>
                    <a:pt x="5" y="150"/>
                    <a:pt x="4" y="196"/>
                  </a:cubicBezTo>
                  <a:cubicBezTo>
                    <a:pt x="4" y="210"/>
                    <a:pt x="7" y="216"/>
                    <a:pt x="21" y="214"/>
                  </a:cubicBezTo>
                  <a:cubicBezTo>
                    <a:pt x="32" y="213"/>
                    <a:pt x="43" y="213"/>
                    <a:pt x="53" y="213"/>
                  </a:cubicBezTo>
                  <a:cubicBezTo>
                    <a:pt x="52" y="215"/>
                    <a:pt x="51" y="218"/>
                    <a:pt x="49" y="219"/>
                  </a:cubicBezTo>
                  <a:cubicBezTo>
                    <a:pt x="41" y="227"/>
                    <a:pt x="36" y="247"/>
                    <a:pt x="27" y="241"/>
                  </a:cubicBezTo>
                  <a:cubicBezTo>
                    <a:pt x="14" y="233"/>
                    <a:pt x="0" y="220"/>
                    <a:pt x="0" y="199"/>
                  </a:cubicBezTo>
                  <a:cubicBezTo>
                    <a:pt x="1" y="140"/>
                    <a:pt x="1" y="81"/>
                    <a:pt x="0" y="22"/>
                  </a:cubicBezTo>
                  <a:cubicBezTo>
                    <a:pt x="0" y="8"/>
                    <a:pt x="5" y="3"/>
                    <a:pt x="19" y="5"/>
                  </a:cubicBezTo>
                  <a:cubicBezTo>
                    <a:pt x="30" y="6"/>
                    <a:pt x="42" y="0"/>
                    <a:pt x="53" y="9"/>
                  </a:cubicBezTo>
                  <a:close/>
                </a:path>
              </a:pathLst>
            </a:custGeom>
            <a:solidFill>
              <a:srgbClr val="DA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B71C8833-F146-B381-C1C6-663410CAC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538" y="4300538"/>
              <a:ext cx="174625" cy="838200"/>
            </a:xfrm>
            <a:custGeom>
              <a:avLst/>
              <a:gdLst>
                <a:gd name="T0" fmla="*/ 6 w 51"/>
                <a:gd name="T1" fmla="*/ 0 h 243"/>
                <a:gd name="T2" fmla="*/ 6 w 51"/>
                <a:gd name="T3" fmla="*/ 181 h 243"/>
                <a:gd name="T4" fmla="*/ 30 w 51"/>
                <a:gd name="T5" fmla="*/ 205 h 243"/>
                <a:gd name="T6" fmla="*/ 51 w 51"/>
                <a:gd name="T7" fmla="*/ 208 h 243"/>
                <a:gd name="T8" fmla="*/ 33 w 51"/>
                <a:gd name="T9" fmla="*/ 243 h 243"/>
                <a:gd name="T10" fmla="*/ 2 w 51"/>
                <a:gd name="T11" fmla="*/ 152 h 243"/>
                <a:gd name="T12" fmla="*/ 3 w 51"/>
                <a:gd name="T13" fmla="*/ 19 h 243"/>
                <a:gd name="T14" fmla="*/ 6 w 51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" h="243">
                  <a:moveTo>
                    <a:pt x="6" y="0"/>
                  </a:moveTo>
                  <a:cubicBezTo>
                    <a:pt x="6" y="60"/>
                    <a:pt x="7" y="121"/>
                    <a:pt x="6" y="181"/>
                  </a:cubicBezTo>
                  <a:cubicBezTo>
                    <a:pt x="5" y="200"/>
                    <a:pt x="11" y="207"/>
                    <a:pt x="30" y="205"/>
                  </a:cubicBezTo>
                  <a:cubicBezTo>
                    <a:pt x="37" y="204"/>
                    <a:pt x="45" y="202"/>
                    <a:pt x="51" y="208"/>
                  </a:cubicBezTo>
                  <a:cubicBezTo>
                    <a:pt x="47" y="221"/>
                    <a:pt x="33" y="228"/>
                    <a:pt x="33" y="243"/>
                  </a:cubicBezTo>
                  <a:cubicBezTo>
                    <a:pt x="5" y="218"/>
                    <a:pt x="0" y="187"/>
                    <a:pt x="2" y="152"/>
                  </a:cubicBezTo>
                  <a:cubicBezTo>
                    <a:pt x="4" y="107"/>
                    <a:pt x="2" y="63"/>
                    <a:pt x="3" y="19"/>
                  </a:cubicBezTo>
                  <a:cubicBezTo>
                    <a:pt x="3" y="12"/>
                    <a:pt x="0" y="5"/>
                    <a:pt x="6" y="0"/>
                  </a:cubicBezTo>
                  <a:close/>
                </a:path>
              </a:pathLst>
            </a:custGeom>
            <a:solidFill>
              <a:srgbClr val="E0BC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8D667004-7C07-9FF0-EB44-77D8DDD2B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7863" y="5003801"/>
              <a:ext cx="171450" cy="147638"/>
            </a:xfrm>
            <a:custGeom>
              <a:avLst/>
              <a:gdLst>
                <a:gd name="T0" fmla="*/ 0 w 50"/>
                <a:gd name="T1" fmla="*/ 0 h 43"/>
                <a:gd name="T2" fmla="*/ 50 w 50"/>
                <a:gd name="T3" fmla="*/ 0 h 43"/>
                <a:gd name="T4" fmla="*/ 29 w 50"/>
                <a:gd name="T5" fmla="*/ 43 h 43"/>
                <a:gd name="T6" fmla="*/ 0 w 50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43">
                  <a:moveTo>
                    <a:pt x="0" y="0"/>
                  </a:moveTo>
                  <a:cubicBezTo>
                    <a:pt x="17" y="0"/>
                    <a:pt x="33" y="0"/>
                    <a:pt x="50" y="0"/>
                  </a:cubicBezTo>
                  <a:cubicBezTo>
                    <a:pt x="44" y="13"/>
                    <a:pt x="29" y="22"/>
                    <a:pt x="29" y="43"/>
                  </a:cubicBezTo>
                  <a:cubicBezTo>
                    <a:pt x="18" y="26"/>
                    <a:pt x="9" y="13"/>
                    <a:pt x="0" y="0"/>
                  </a:cubicBezTo>
                  <a:close/>
                </a:path>
              </a:pathLst>
            </a:custGeom>
            <a:solidFill>
              <a:srgbClr val="E2BF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2FFA7FB3-4992-EB46-5C2F-3DDB83FD1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8700" y="4997451"/>
              <a:ext cx="160338" cy="144463"/>
            </a:xfrm>
            <a:custGeom>
              <a:avLst/>
              <a:gdLst>
                <a:gd name="T0" fmla="*/ 0 w 47"/>
                <a:gd name="T1" fmla="*/ 2 h 42"/>
                <a:gd name="T2" fmla="*/ 47 w 47"/>
                <a:gd name="T3" fmla="*/ 5 h 42"/>
                <a:gd name="T4" fmla="*/ 24 w 47"/>
                <a:gd name="T5" fmla="*/ 42 h 42"/>
                <a:gd name="T6" fmla="*/ 0 w 47"/>
                <a:gd name="T7" fmla="*/ 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2">
                  <a:moveTo>
                    <a:pt x="0" y="2"/>
                  </a:moveTo>
                  <a:cubicBezTo>
                    <a:pt x="16" y="2"/>
                    <a:pt x="32" y="0"/>
                    <a:pt x="47" y="5"/>
                  </a:cubicBezTo>
                  <a:cubicBezTo>
                    <a:pt x="40" y="18"/>
                    <a:pt x="28" y="27"/>
                    <a:pt x="24" y="42"/>
                  </a:cubicBezTo>
                  <a:cubicBezTo>
                    <a:pt x="22" y="24"/>
                    <a:pt x="5" y="17"/>
                    <a:pt x="0" y="2"/>
                  </a:cubicBezTo>
                  <a:close/>
                </a:path>
              </a:pathLst>
            </a:custGeom>
            <a:solidFill>
              <a:srgbClr val="E2B9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CE4B6958-3C0A-B12A-C35C-4A0F5072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325" y="5003801"/>
              <a:ext cx="165100" cy="120650"/>
            </a:xfrm>
            <a:custGeom>
              <a:avLst/>
              <a:gdLst>
                <a:gd name="T0" fmla="*/ 0 w 48"/>
                <a:gd name="T1" fmla="*/ 3 h 35"/>
                <a:gd name="T2" fmla="*/ 48 w 48"/>
                <a:gd name="T3" fmla="*/ 0 h 35"/>
                <a:gd name="T4" fmla="*/ 26 w 48"/>
                <a:gd name="T5" fmla="*/ 35 h 35"/>
                <a:gd name="T6" fmla="*/ 0 w 48"/>
                <a:gd name="T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5">
                  <a:moveTo>
                    <a:pt x="0" y="3"/>
                  </a:moveTo>
                  <a:cubicBezTo>
                    <a:pt x="16" y="2"/>
                    <a:pt x="32" y="1"/>
                    <a:pt x="48" y="0"/>
                  </a:cubicBezTo>
                  <a:cubicBezTo>
                    <a:pt x="42" y="13"/>
                    <a:pt x="29" y="20"/>
                    <a:pt x="26" y="35"/>
                  </a:cubicBezTo>
                  <a:cubicBezTo>
                    <a:pt x="14" y="26"/>
                    <a:pt x="7" y="14"/>
                    <a:pt x="0" y="3"/>
                  </a:cubicBezTo>
                  <a:close/>
                </a:path>
              </a:pathLst>
            </a:custGeom>
            <a:solidFill>
              <a:srgbClr val="E3BB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EC01134B-B0D1-68F0-EA52-7EB00D43E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350" y="5003801"/>
              <a:ext cx="160338" cy="147638"/>
            </a:xfrm>
            <a:custGeom>
              <a:avLst/>
              <a:gdLst>
                <a:gd name="T0" fmla="*/ 0 w 47"/>
                <a:gd name="T1" fmla="*/ 0 h 43"/>
                <a:gd name="T2" fmla="*/ 47 w 47"/>
                <a:gd name="T3" fmla="*/ 4 h 43"/>
                <a:gd name="T4" fmla="*/ 20 w 47"/>
                <a:gd name="T5" fmla="*/ 43 h 43"/>
                <a:gd name="T6" fmla="*/ 0 w 47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43">
                  <a:moveTo>
                    <a:pt x="0" y="0"/>
                  </a:moveTo>
                  <a:cubicBezTo>
                    <a:pt x="16" y="1"/>
                    <a:pt x="32" y="3"/>
                    <a:pt x="47" y="4"/>
                  </a:cubicBezTo>
                  <a:cubicBezTo>
                    <a:pt x="40" y="17"/>
                    <a:pt x="25" y="23"/>
                    <a:pt x="20" y="43"/>
                  </a:cubicBezTo>
                  <a:cubicBezTo>
                    <a:pt x="16" y="24"/>
                    <a:pt x="6" y="13"/>
                    <a:pt x="0" y="0"/>
                  </a:cubicBezTo>
                  <a:close/>
                </a:path>
              </a:pathLst>
            </a:custGeom>
            <a:solidFill>
              <a:srgbClr val="E1BD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7A45D8C1-0D36-58F4-E586-4EC7B5D5F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1288" y="4989513"/>
              <a:ext cx="153988" cy="141288"/>
            </a:xfrm>
            <a:custGeom>
              <a:avLst/>
              <a:gdLst>
                <a:gd name="T0" fmla="*/ 0 w 45"/>
                <a:gd name="T1" fmla="*/ 8 h 41"/>
                <a:gd name="T2" fmla="*/ 45 w 45"/>
                <a:gd name="T3" fmla="*/ 0 h 41"/>
                <a:gd name="T4" fmla="*/ 32 w 45"/>
                <a:gd name="T5" fmla="*/ 41 h 41"/>
                <a:gd name="T6" fmla="*/ 0 w 45"/>
                <a:gd name="T7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1">
                  <a:moveTo>
                    <a:pt x="0" y="8"/>
                  </a:moveTo>
                  <a:cubicBezTo>
                    <a:pt x="15" y="5"/>
                    <a:pt x="30" y="3"/>
                    <a:pt x="45" y="0"/>
                  </a:cubicBezTo>
                  <a:cubicBezTo>
                    <a:pt x="42" y="14"/>
                    <a:pt x="31" y="25"/>
                    <a:pt x="32" y="41"/>
                  </a:cubicBezTo>
                  <a:cubicBezTo>
                    <a:pt x="26" y="25"/>
                    <a:pt x="7" y="22"/>
                    <a:pt x="0" y="8"/>
                  </a:cubicBezTo>
                  <a:close/>
                </a:path>
              </a:pathLst>
            </a:custGeom>
            <a:solidFill>
              <a:srgbClr val="E2BB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781FCD3B-2A62-FF35-9B2E-E8A018A20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850" y="4975226"/>
              <a:ext cx="165100" cy="146050"/>
            </a:xfrm>
            <a:custGeom>
              <a:avLst/>
              <a:gdLst>
                <a:gd name="T0" fmla="*/ 0 w 48"/>
                <a:gd name="T1" fmla="*/ 11 h 42"/>
                <a:gd name="T2" fmla="*/ 48 w 48"/>
                <a:gd name="T3" fmla="*/ 0 h 42"/>
                <a:gd name="T4" fmla="*/ 39 w 48"/>
                <a:gd name="T5" fmla="*/ 33 h 42"/>
                <a:gd name="T6" fmla="*/ 29 w 48"/>
                <a:gd name="T7" fmla="*/ 35 h 42"/>
                <a:gd name="T8" fmla="*/ 0 w 48"/>
                <a:gd name="T9" fmla="*/ 1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42">
                  <a:moveTo>
                    <a:pt x="0" y="11"/>
                  </a:moveTo>
                  <a:cubicBezTo>
                    <a:pt x="17" y="12"/>
                    <a:pt x="32" y="3"/>
                    <a:pt x="48" y="0"/>
                  </a:cubicBezTo>
                  <a:cubicBezTo>
                    <a:pt x="48" y="12"/>
                    <a:pt x="39" y="21"/>
                    <a:pt x="39" y="33"/>
                  </a:cubicBezTo>
                  <a:cubicBezTo>
                    <a:pt x="38" y="42"/>
                    <a:pt x="32" y="36"/>
                    <a:pt x="29" y="35"/>
                  </a:cubicBezTo>
                  <a:cubicBezTo>
                    <a:pt x="19" y="27"/>
                    <a:pt x="10" y="19"/>
                    <a:pt x="0" y="11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2D076F64-065D-FD63-529B-3FB7E98E0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725" y="4975226"/>
              <a:ext cx="160338" cy="134938"/>
            </a:xfrm>
            <a:custGeom>
              <a:avLst/>
              <a:gdLst>
                <a:gd name="T0" fmla="*/ 0 w 47"/>
                <a:gd name="T1" fmla="*/ 12 h 39"/>
                <a:gd name="T2" fmla="*/ 47 w 47"/>
                <a:gd name="T3" fmla="*/ 0 h 39"/>
                <a:gd name="T4" fmla="*/ 32 w 47"/>
                <a:gd name="T5" fmla="*/ 39 h 39"/>
                <a:gd name="T6" fmla="*/ 0 w 47"/>
                <a:gd name="T7" fmla="*/ 1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39">
                  <a:moveTo>
                    <a:pt x="0" y="12"/>
                  </a:moveTo>
                  <a:cubicBezTo>
                    <a:pt x="15" y="8"/>
                    <a:pt x="31" y="4"/>
                    <a:pt x="47" y="0"/>
                  </a:cubicBezTo>
                  <a:cubicBezTo>
                    <a:pt x="44" y="14"/>
                    <a:pt x="38" y="25"/>
                    <a:pt x="32" y="39"/>
                  </a:cubicBezTo>
                  <a:cubicBezTo>
                    <a:pt x="20" y="29"/>
                    <a:pt x="10" y="20"/>
                    <a:pt x="0" y="12"/>
                  </a:cubicBezTo>
                  <a:close/>
                </a:path>
              </a:pathLst>
            </a:custGeom>
            <a:solidFill>
              <a:srgbClr val="E1BC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0B43AA7D-D286-E337-8044-E9058565D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4983163"/>
              <a:ext cx="163513" cy="134938"/>
            </a:xfrm>
            <a:custGeom>
              <a:avLst/>
              <a:gdLst>
                <a:gd name="T0" fmla="*/ 0 w 48"/>
                <a:gd name="T1" fmla="*/ 0 h 39"/>
                <a:gd name="T2" fmla="*/ 48 w 48"/>
                <a:gd name="T3" fmla="*/ 10 h 39"/>
                <a:gd name="T4" fmla="*/ 15 w 48"/>
                <a:gd name="T5" fmla="*/ 39 h 39"/>
                <a:gd name="T6" fmla="*/ 0 w 48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9">
                  <a:moveTo>
                    <a:pt x="0" y="0"/>
                  </a:moveTo>
                  <a:cubicBezTo>
                    <a:pt x="16" y="3"/>
                    <a:pt x="32" y="7"/>
                    <a:pt x="48" y="10"/>
                  </a:cubicBezTo>
                  <a:cubicBezTo>
                    <a:pt x="37" y="19"/>
                    <a:pt x="27" y="28"/>
                    <a:pt x="15" y="39"/>
                  </a:cubicBezTo>
                  <a:cubicBezTo>
                    <a:pt x="10" y="25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D16B8865-0E10-5D52-0896-1AD826C7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75" y="4986338"/>
              <a:ext cx="149225" cy="147638"/>
            </a:xfrm>
            <a:custGeom>
              <a:avLst/>
              <a:gdLst>
                <a:gd name="T0" fmla="*/ 0 w 44"/>
                <a:gd name="T1" fmla="*/ 0 h 43"/>
                <a:gd name="T2" fmla="*/ 44 w 44"/>
                <a:gd name="T3" fmla="*/ 10 h 43"/>
                <a:gd name="T4" fmla="*/ 19 w 44"/>
                <a:gd name="T5" fmla="*/ 43 h 43"/>
                <a:gd name="T6" fmla="*/ 0 w 4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3">
                  <a:moveTo>
                    <a:pt x="0" y="0"/>
                  </a:moveTo>
                  <a:cubicBezTo>
                    <a:pt x="15" y="0"/>
                    <a:pt x="29" y="6"/>
                    <a:pt x="44" y="10"/>
                  </a:cubicBezTo>
                  <a:cubicBezTo>
                    <a:pt x="37" y="21"/>
                    <a:pt x="19" y="22"/>
                    <a:pt x="19" y="43"/>
                  </a:cubicBezTo>
                  <a:cubicBezTo>
                    <a:pt x="9" y="26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ECE98C14-3910-F7AD-E894-BE9AF5C17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413" y="4986338"/>
              <a:ext cx="163513" cy="138113"/>
            </a:xfrm>
            <a:custGeom>
              <a:avLst/>
              <a:gdLst>
                <a:gd name="T0" fmla="*/ 0 w 48"/>
                <a:gd name="T1" fmla="*/ 0 h 40"/>
                <a:gd name="T2" fmla="*/ 48 w 48"/>
                <a:gd name="T3" fmla="*/ 8 h 40"/>
                <a:gd name="T4" fmla="*/ 14 w 48"/>
                <a:gd name="T5" fmla="*/ 40 h 40"/>
                <a:gd name="T6" fmla="*/ 0 w 48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0">
                  <a:moveTo>
                    <a:pt x="0" y="0"/>
                  </a:moveTo>
                  <a:cubicBezTo>
                    <a:pt x="17" y="0"/>
                    <a:pt x="31" y="10"/>
                    <a:pt x="48" y="8"/>
                  </a:cubicBezTo>
                  <a:cubicBezTo>
                    <a:pt x="37" y="18"/>
                    <a:pt x="27" y="27"/>
                    <a:pt x="14" y="40"/>
                  </a:cubicBezTo>
                  <a:cubicBezTo>
                    <a:pt x="12" y="23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733B64A4-D8B3-0B33-8AC5-234C4B678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5725" y="5000626"/>
              <a:ext cx="165100" cy="144463"/>
            </a:xfrm>
            <a:custGeom>
              <a:avLst/>
              <a:gdLst>
                <a:gd name="T0" fmla="*/ 0 w 48"/>
                <a:gd name="T1" fmla="*/ 5 h 42"/>
                <a:gd name="T2" fmla="*/ 48 w 48"/>
                <a:gd name="T3" fmla="*/ 0 h 42"/>
                <a:gd name="T4" fmla="*/ 0 w 48"/>
                <a:gd name="T5" fmla="*/ 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" h="42">
                  <a:moveTo>
                    <a:pt x="0" y="5"/>
                  </a:moveTo>
                  <a:cubicBezTo>
                    <a:pt x="16" y="3"/>
                    <a:pt x="32" y="2"/>
                    <a:pt x="48" y="0"/>
                  </a:cubicBezTo>
                  <a:cubicBezTo>
                    <a:pt x="25" y="40"/>
                    <a:pt x="34" y="42"/>
                    <a:pt x="0" y="5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51">
              <a:extLst>
                <a:ext uri="{FF2B5EF4-FFF2-40B4-BE49-F238E27FC236}">
                  <a16:creationId xmlns:a16="http://schemas.microsoft.com/office/drawing/2014/main" id="{15868861-47A8-C840-5908-CA784AEE3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225" y="4979988"/>
              <a:ext cx="153988" cy="130175"/>
            </a:xfrm>
            <a:custGeom>
              <a:avLst/>
              <a:gdLst>
                <a:gd name="T0" fmla="*/ 0 w 45"/>
                <a:gd name="T1" fmla="*/ 3 h 38"/>
                <a:gd name="T2" fmla="*/ 45 w 45"/>
                <a:gd name="T3" fmla="*/ 11 h 38"/>
                <a:gd name="T4" fmla="*/ 9 w 45"/>
                <a:gd name="T5" fmla="*/ 38 h 38"/>
                <a:gd name="T6" fmla="*/ 0 w 45"/>
                <a:gd name="T7" fmla="*/ 3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8">
                  <a:moveTo>
                    <a:pt x="0" y="3"/>
                  </a:moveTo>
                  <a:cubicBezTo>
                    <a:pt x="16" y="0"/>
                    <a:pt x="29" y="11"/>
                    <a:pt x="45" y="11"/>
                  </a:cubicBezTo>
                  <a:cubicBezTo>
                    <a:pt x="34" y="21"/>
                    <a:pt x="24" y="31"/>
                    <a:pt x="9" y="38"/>
                  </a:cubicBezTo>
                  <a:cubicBezTo>
                    <a:pt x="10" y="24"/>
                    <a:pt x="1" y="15"/>
                    <a:pt x="0" y="3"/>
                  </a:cubicBezTo>
                  <a:close/>
                </a:path>
              </a:pathLst>
            </a:custGeom>
            <a:solidFill>
              <a:srgbClr val="E0B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52">
              <a:extLst>
                <a:ext uri="{FF2B5EF4-FFF2-40B4-BE49-F238E27FC236}">
                  <a16:creationId xmlns:a16="http://schemas.microsoft.com/office/drawing/2014/main" id="{A79D9D37-0BB1-60BF-74E3-E863431B2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997451"/>
              <a:ext cx="150813" cy="136525"/>
            </a:xfrm>
            <a:custGeom>
              <a:avLst/>
              <a:gdLst>
                <a:gd name="T0" fmla="*/ 0 w 44"/>
                <a:gd name="T1" fmla="*/ 6 h 40"/>
                <a:gd name="T2" fmla="*/ 44 w 44"/>
                <a:gd name="T3" fmla="*/ 2 h 40"/>
                <a:gd name="T4" fmla="*/ 0 w 44"/>
                <a:gd name="T5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40">
                  <a:moveTo>
                    <a:pt x="0" y="6"/>
                  </a:moveTo>
                  <a:cubicBezTo>
                    <a:pt x="15" y="5"/>
                    <a:pt x="29" y="0"/>
                    <a:pt x="44" y="2"/>
                  </a:cubicBezTo>
                  <a:cubicBezTo>
                    <a:pt x="30" y="40"/>
                    <a:pt x="28" y="40"/>
                    <a:pt x="0" y="6"/>
                  </a:cubicBezTo>
                  <a:close/>
                </a:path>
              </a:pathLst>
            </a:custGeom>
            <a:solidFill>
              <a:srgbClr val="E1BC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53">
              <a:extLst>
                <a:ext uri="{FF2B5EF4-FFF2-40B4-BE49-F238E27FC236}">
                  <a16:creationId xmlns:a16="http://schemas.microsoft.com/office/drawing/2014/main" id="{D5B56043-D3A3-01A6-9AF6-8B19B3672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75" y="5006976"/>
              <a:ext cx="149225" cy="141288"/>
            </a:xfrm>
            <a:custGeom>
              <a:avLst/>
              <a:gdLst>
                <a:gd name="T0" fmla="*/ 0 w 44"/>
                <a:gd name="T1" fmla="*/ 2 h 41"/>
                <a:gd name="T2" fmla="*/ 44 w 44"/>
                <a:gd name="T3" fmla="*/ 2 h 41"/>
                <a:gd name="T4" fmla="*/ 26 w 44"/>
                <a:gd name="T5" fmla="*/ 32 h 41"/>
                <a:gd name="T6" fmla="*/ 16 w 44"/>
                <a:gd name="T7" fmla="*/ 30 h 41"/>
                <a:gd name="T8" fmla="*/ 0 w 44"/>
                <a:gd name="T9" fmla="*/ 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1">
                  <a:moveTo>
                    <a:pt x="0" y="2"/>
                  </a:moveTo>
                  <a:cubicBezTo>
                    <a:pt x="15" y="1"/>
                    <a:pt x="29" y="0"/>
                    <a:pt x="44" y="2"/>
                  </a:cubicBezTo>
                  <a:cubicBezTo>
                    <a:pt x="43" y="15"/>
                    <a:pt x="28" y="20"/>
                    <a:pt x="26" y="32"/>
                  </a:cubicBezTo>
                  <a:cubicBezTo>
                    <a:pt x="26" y="35"/>
                    <a:pt x="18" y="41"/>
                    <a:pt x="16" y="30"/>
                  </a:cubicBezTo>
                  <a:cubicBezTo>
                    <a:pt x="14" y="19"/>
                    <a:pt x="3" y="13"/>
                    <a:pt x="0" y="2"/>
                  </a:cubicBezTo>
                  <a:close/>
                </a:path>
              </a:pathLst>
            </a:custGeom>
            <a:solidFill>
              <a:srgbClr val="E3BE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54">
              <a:extLst>
                <a:ext uri="{FF2B5EF4-FFF2-40B4-BE49-F238E27FC236}">
                  <a16:creationId xmlns:a16="http://schemas.microsoft.com/office/drawing/2014/main" id="{DB3895CD-BB56-5B8D-89CB-EEE3AC2BB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8" y="5013326"/>
              <a:ext cx="163513" cy="117475"/>
            </a:xfrm>
            <a:custGeom>
              <a:avLst/>
              <a:gdLst>
                <a:gd name="T0" fmla="*/ 0 w 48"/>
                <a:gd name="T1" fmla="*/ 1 h 34"/>
                <a:gd name="T2" fmla="*/ 48 w 48"/>
                <a:gd name="T3" fmla="*/ 0 h 34"/>
                <a:gd name="T4" fmla="*/ 24 w 48"/>
                <a:gd name="T5" fmla="*/ 34 h 34"/>
                <a:gd name="T6" fmla="*/ 0 w 48"/>
                <a:gd name="T7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4">
                  <a:moveTo>
                    <a:pt x="0" y="1"/>
                  </a:moveTo>
                  <a:cubicBezTo>
                    <a:pt x="16" y="1"/>
                    <a:pt x="32" y="0"/>
                    <a:pt x="48" y="0"/>
                  </a:cubicBezTo>
                  <a:cubicBezTo>
                    <a:pt x="40" y="11"/>
                    <a:pt x="33" y="21"/>
                    <a:pt x="24" y="34"/>
                  </a:cubicBezTo>
                  <a:cubicBezTo>
                    <a:pt x="16" y="22"/>
                    <a:pt x="8" y="12"/>
                    <a:pt x="0" y="1"/>
                  </a:cubicBezTo>
                  <a:close/>
                </a:path>
              </a:pathLst>
            </a:custGeom>
            <a:solidFill>
              <a:srgbClr val="E2BD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55">
              <a:extLst>
                <a:ext uri="{FF2B5EF4-FFF2-40B4-BE49-F238E27FC236}">
                  <a16:creationId xmlns:a16="http://schemas.microsoft.com/office/drawing/2014/main" id="{7153AF87-158D-A31A-59C9-71AC6BDB3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800" y="4983163"/>
              <a:ext cx="150813" cy="130175"/>
            </a:xfrm>
            <a:custGeom>
              <a:avLst/>
              <a:gdLst>
                <a:gd name="T0" fmla="*/ 0 w 44"/>
                <a:gd name="T1" fmla="*/ 2 h 38"/>
                <a:gd name="T2" fmla="*/ 44 w 44"/>
                <a:gd name="T3" fmla="*/ 10 h 38"/>
                <a:gd name="T4" fmla="*/ 36 w 44"/>
                <a:gd name="T5" fmla="*/ 18 h 38"/>
                <a:gd name="T6" fmla="*/ 0 w 44"/>
                <a:gd name="T7" fmla="*/ 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8">
                  <a:moveTo>
                    <a:pt x="0" y="2"/>
                  </a:moveTo>
                  <a:cubicBezTo>
                    <a:pt x="15" y="0"/>
                    <a:pt x="29" y="10"/>
                    <a:pt x="44" y="10"/>
                  </a:cubicBezTo>
                  <a:cubicBezTo>
                    <a:pt x="41" y="12"/>
                    <a:pt x="39" y="15"/>
                    <a:pt x="36" y="18"/>
                  </a:cubicBezTo>
                  <a:cubicBezTo>
                    <a:pt x="8" y="38"/>
                    <a:pt x="8" y="38"/>
                    <a:pt x="0" y="2"/>
                  </a:cubicBezTo>
                  <a:close/>
                </a:path>
              </a:pathLst>
            </a:custGeom>
            <a:solidFill>
              <a:srgbClr val="E1BB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56">
              <a:extLst>
                <a:ext uri="{FF2B5EF4-FFF2-40B4-BE49-F238E27FC236}">
                  <a16:creationId xmlns:a16="http://schemas.microsoft.com/office/drawing/2014/main" id="{9F02EC9F-3CA9-B92E-ECAE-86464ADE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850" y="4992688"/>
              <a:ext cx="153988" cy="134938"/>
            </a:xfrm>
            <a:custGeom>
              <a:avLst/>
              <a:gdLst>
                <a:gd name="T0" fmla="*/ 0 w 45"/>
                <a:gd name="T1" fmla="*/ 3 h 39"/>
                <a:gd name="T2" fmla="*/ 45 w 45"/>
                <a:gd name="T3" fmla="*/ 7 h 39"/>
                <a:gd name="T4" fmla="*/ 43 w 45"/>
                <a:gd name="T5" fmla="*/ 11 h 39"/>
                <a:gd name="T6" fmla="*/ 0 w 45"/>
                <a:gd name="T7" fmla="*/ 3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39">
                  <a:moveTo>
                    <a:pt x="0" y="3"/>
                  </a:moveTo>
                  <a:cubicBezTo>
                    <a:pt x="15" y="0"/>
                    <a:pt x="30" y="7"/>
                    <a:pt x="45" y="7"/>
                  </a:cubicBezTo>
                  <a:cubicBezTo>
                    <a:pt x="44" y="8"/>
                    <a:pt x="44" y="10"/>
                    <a:pt x="43" y="11"/>
                  </a:cubicBezTo>
                  <a:cubicBezTo>
                    <a:pt x="18" y="39"/>
                    <a:pt x="16" y="39"/>
                    <a:pt x="0" y="3"/>
                  </a:cubicBezTo>
                  <a:close/>
                </a:path>
              </a:pathLst>
            </a:custGeom>
            <a:solidFill>
              <a:srgbClr val="E0B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767" name="Grupo 2766">
            <a:extLst>
              <a:ext uri="{FF2B5EF4-FFF2-40B4-BE49-F238E27FC236}">
                <a16:creationId xmlns:a16="http://schemas.microsoft.com/office/drawing/2014/main" id="{F8E03DAB-307B-4237-74D6-01B71F5D35BC}"/>
              </a:ext>
            </a:extLst>
          </p:cNvPr>
          <p:cNvGrpSpPr/>
          <p:nvPr/>
        </p:nvGrpSpPr>
        <p:grpSpPr>
          <a:xfrm>
            <a:off x="6692901" y="115888"/>
            <a:ext cx="2300287" cy="307975"/>
            <a:chOff x="6692901" y="115888"/>
            <a:chExt cx="2300287" cy="307975"/>
          </a:xfrm>
        </p:grpSpPr>
        <p:sp>
          <p:nvSpPr>
            <p:cNvPr id="63" name="Freeform 60">
              <a:extLst>
                <a:ext uri="{FF2B5EF4-FFF2-40B4-BE49-F238E27FC236}">
                  <a16:creationId xmlns:a16="http://schemas.microsoft.com/office/drawing/2014/main" id="{E5695574-D67C-86F8-1EB0-FF50A079B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0413" y="117475"/>
              <a:ext cx="276225" cy="303213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2" name="Freeform 61">
              <a:extLst>
                <a:ext uri="{FF2B5EF4-FFF2-40B4-BE49-F238E27FC236}">
                  <a16:creationId xmlns:a16="http://schemas.microsoft.com/office/drawing/2014/main" id="{2B509FE7-9B47-C424-78D7-489EF62A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6963" y="117475"/>
              <a:ext cx="276225" cy="306388"/>
            </a:xfrm>
            <a:custGeom>
              <a:avLst/>
              <a:gdLst>
                <a:gd name="T0" fmla="*/ 133 w 134"/>
                <a:gd name="T1" fmla="*/ 75 h 146"/>
                <a:gd name="T2" fmla="*/ 132 w 134"/>
                <a:gd name="T3" fmla="*/ 98 h 146"/>
                <a:gd name="T4" fmla="*/ 116 w 134"/>
                <a:gd name="T5" fmla="*/ 121 h 146"/>
                <a:gd name="T6" fmla="*/ 84 w 134"/>
                <a:gd name="T7" fmla="*/ 139 h 146"/>
                <a:gd name="T8" fmla="*/ 48 w 134"/>
                <a:gd name="T9" fmla="*/ 138 h 146"/>
                <a:gd name="T10" fmla="*/ 17 w 134"/>
                <a:gd name="T11" fmla="*/ 120 h 146"/>
                <a:gd name="T12" fmla="*/ 1 w 134"/>
                <a:gd name="T13" fmla="*/ 89 h 146"/>
                <a:gd name="T14" fmla="*/ 1 w 134"/>
                <a:gd name="T15" fmla="*/ 52 h 146"/>
                <a:gd name="T16" fmla="*/ 18 w 134"/>
                <a:gd name="T17" fmla="*/ 24 h 146"/>
                <a:gd name="T18" fmla="*/ 47 w 134"/>
                <a:gd name="T19" fmla="*/ 7 h 146"/>
                <a:gd name="T20" fmla="*/ 87 w 134"/>
                <a:gd name="T21" fmla="*/ 8 h 146"/>
                <a:gd name="T22" fmla="*/ 119 w 134"/>
                <a:gd name="T23" fmla="*/ 27 h 146"/>
                <a:gd name="T24" fmla="*/ 133 w 134"/>
                <a:gd name="T25" fmla="*/ 53 h 146"/>
                <a:gd name="T26" fmla="*/ 133 w 134"/>
                <a:gd name="T27" fmla="*/ 7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6">
                  <a:moveTo>
                    <a:pt x="133" y="75"/>
                  </a:moveTo>
                  <a:cubicBezTo>
                    <a:pt x="133" y="81"/>
                    <a:pt x="134" y="90"/>
                    <a:pt x="132" y="98"/>
                  </a:cubicBezTo>
                  <a:cubicBezTo>
                    <a:pt x="130" y="108"/>
                    <a:pt x="125" y="116"/>
                    <a:pt x="116" y="121"/>
                  </a:cubicBezTo>
                  <a:cubicBezTo>
                    <a:pt x="106" y="127"/>
                    <a:pt x="95" y="133"/>
                    <a:pt x="84" y="139"/>
                  </a:cubicBezTo>
                  <a:cubicBezTo>
                    <a:pt x="72" y="146"/>
                    <a:pt x="60" y="145"/>
                    <a:pt x="48" y="138"/>
                  </a:cubicBezTo>
                  <a:cubicBezTo>
                    <a:pt x="37" y="132"/>
                    <a:pt x="27" y="126"/>
                    <a:pt x="17" y="120"/>
                  </a:cubicBezTo>
                  <a:cubicBezTo>
                    <a:pt x="6" y="112"/>
                    <a:pt x="1" y="101"/>
                    <a:pt x="1" y="89"/>
                  </a:cubicBezTo>
                  <a:cubicBezTo>
                    <a:pt x="1" y="76"/>
                    <a:pt x="0" y="64"/>
                    <a:pt x="1" y="52"/>
                  </a:cubicBezTo>
                  <a:cubicBezTo>
                    <a:pt x="2" y="40"/>
                    <a:pt x="8" y="31"/>
                    <a:pt x="18" y="24"/>
                  </a:cubicBezTo>
                  <a:cubicBezTo>
                    <a:pt x="28" y="18"/>
                    <a:pt x="38" y="13"/>
                    <a:pt x="47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8" y="14"/>
                    <a:pt x="109" y="19"/>
                    <a:pt x="119" y="27"/>
                  </a:cubicBezTo>
                  <a:cubicBezTo>
                    <a:pt x="128" y="33"/>
                    <a:pt x="132" y="42"/>
                    <a:pt x="133" y="53"/>
                  </a:cubicBezTo>
                  <a:cubicBezTo>
                    <a:pt x="133" y="60"/>
                    <a:pt x="133" y="66"/>
                    <a:pt x="133" y="75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3" name="Freeform 62">
              <a:extLst>
                <a:ext uri="{FF2B5EF4-FFF2-40B4-BE49-F238E27FC236}">
                  <a16:creationId xmlns:a16="http://schemas.microsoft.com/office/drawing/2014/main" id="{F64DCD53-DC6C-0B54-0683-96360EDCA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117475"/>
              <a:ext cx="274637" cy="303213"/>
            </a:xfrm>
            <a:custGeom>
              <a:avLst/>
              <a:gdLst>
                <a:gd name="T0" fmla="*/ 1 w 134"/>
                <a:gd name="T1" fmla="*/ 72 h 145"/>
                <a:gd name="T2" fmla="*/ 1 w 134"/>
                <a:gd name="T3" fmla="*/ 51 h 145"/>
                <a:gd name="T4" fmla="*/ 23 w 134"/>
                <a:gd name="T5" fmla="*/ 21 h 145"/>
                <a:gd name="T6" fmla="*/ 49 w 134"/>
                <a:gd name="T7" fmla="*/ 7 h 145"/>
                <a:gd name="T8" fmla="*/ 87 w 134"/>
                <a:gd name="T9" fmla="*/ 8 h 145"/>
                <a:gd name="T10" fmla="*/ 116 w 134"/>
                <a:gd name="T11" fmla="*/ 24 h 145"/>
                <a:gd name="T12" fmla="*/ 133 w 134"/>
                <a:gd name="T13" fmla="*/ 56 h 145"/>
                <a:gd name="T14" fmla="*/ 133 w 134"/>
                <a:gd name="T15" fmla="*/ 90 h 145"/>
                <a:gd name="T16" fmla="*/ 114 w 134"/>
                <a:gd name="T17" fmla="*/ 122 h 145"/>
                <a:gd name="T18" fmla="*/ 87 w 134"/>
                <a:gd name="T19" fmla="*/ 138 h 145"/>
                <a:gd name="T20" fmla="*/ 47 w 134"/>
                <a:gd name="T21" fmla="*/ 138 h 145"/>
                <a:gd name="T22" fmla="*/ 20 w 134"/>
                <a:gd name="T23" fmla="*/ 122 h 145"/>
                <a:gd name="T24" fmla="*/ 1 w 134"/>
                <a:gd name="T25" fmla="*/ 89 h 145"/>
                <a:gd name="T26" fmla="*/ 1 w 134"/>
                <a:gd name="T27" fmla="*/ 72 h 145"/>
                <a:gd name="T28" fmla="*/ 1 w 134"/>
                <a:gd name="T29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4" h="145">
                  <a:moveTo>
                    <a:pt x="1" y="72"/>
                  </a:moveTo>
                  <a:cubicBezTo>
                    <a:pt x="1" y="65"/>
                    <a:pt x="0" y="58"/>
                    <a:pt x="1" y="51"/>
                  </a:cubicBezTo>
                  <a:cubicBezTo>
                    <a:pt x="3" y="37"/>
                    <a:pt x="11" y="28"/>
                    <a:pt x="23" y="21"/>
                  </a:cubicBezTo>
                  <a:cubicBezTo>
                    <a:pt x="32" y="17"/>
                    <a:pt x="40" y="12"/>
                    <a:pt x="49" y="7"/>
                  </a:cubicBezTo>
                  <a:cubicBezTo>
                    <a:pt x="61" y="0"/>
                    <a:pt x="74" y="0"/>
                    <a:pt x="87" y="8"/>
                  </a:cubicBezTo>
                  <a:cubicBezTo>
                    <a:pt x="96" y="13"/>
                    <a:pt x="106" y="18"/>
                    <a:pt x="116" y="24"/>
                  </a:cubicBezTo>
                  <a:cubicBezTo>
                    <a:pt x="127" y="31"/>
                    <a:pt x="133" y="42"/>
                    <a:pt x="133" y="56"/>
                  </a:cubicBezTo>
                  <a:cubicBezTo>
                    <a:pt x="134" y="67"/>
                    <a:pt x="134" y="79"/>
                    <a:pt x="133" y="90"/>
                  </a:cubicBezTo>
                  <a:cubicBezTo>
                    <a:pt x="133" y="104"/>
                    <a:pt x="126" y="115"/>
                    <a:pt x="114" y="122"/>
                  </a:cubicBezTo>
                  <a:cubicBezTo>
                    <a:pt x="105" y="127"/>
                    <a:pt x="96" y="132"/>
                    <a:pt x="87" y="138"/>
                  </a:cubicBezTo>
                  <a:cubicBezTo>
                    <a:pt x="74" y="145"/>
                    <a:pt x="60" y="145"/>
                    <a:pt x="47" y="138"/>
                  </a:cubicBezTo>
                  <a:cubicBezTo>
                    <a:pt x="38" y="132"/>
                    <a:pt x="29" y="127"/>
                    <a:pt x="20" y="122"/>
                  </a:cubicBezTo>
                  <a:cubicBezTo>
                    <a:pt x="7" y="114"/>
                    <a:pt x="1" y="104"/>
                    <a:pt x="1" y="89"/>
                  </a:cubicBezTo>
                  <a:cubicBezTo>
                    <a:pt x="1" y="84"/>
                    <a:pt x="1" y="78"/>
                    <a:pt x="1" y="72"/>
                  </a:cubicBezTo>
                  <a:cubicBezTo>
                    <a:pt x="1" y="72"/>
                    <a:pt x="1" y="72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4" name="Freeform 63">
              <a:extLst>
                <a:ext uri="{FF2B5EF4-FFF2-40B4-BE49-F238E27FC236}">
                  <a16:creationId xmlns:a16="http://schemas.microsoft.com/office/drawing/2014/main" id="{3723CE9F-F453-9E99-11B4-4A86F7082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3863" y="117475"/>
              <a:ext cx="273050" cy="303213"/>
            </a:xfrm>
            <a:custGeom>
              <a:avLst/>
              <a:gdLst>
                <a:gd name="T0" fmla="*/ 0 w 133"/>
                <a:gd name="T1" fmla="*/ 72 h 145"/>
                <a:gd name="T2" fmla="*/ 0 w 133"/>
                <a:gd name="T3" fmla="*/ 55 h 145"/>
                <a:gd name="T4" fmla="*/ 15 w 133"/>
                <a:gd name="T5" fmla="*/ 26 h 145"/>
                <a:gd name="T6" fmla="*/ 52 w 133"/>
                <a:gd name="T7" fmla="*/ 5 h 145"/>
                <a:gd name="T8" fmla="*/ 85 w 133"/>
                <a:gd name="T9" fmla="*/ 7 h 145"/>
                <a:gd name="T10" fmla="*/ 114 w 133"/>
                <a:gd name="T11" fmla="*/ 24 h 145"/>
                <a:gd name="T12" fmla="*/ 132 w 133"/>
                <a:gd name="T13" fmla="*/ 52 h 145"/>
                <a:gd name="T14" fmla="*/ 132 w 133"/>
                <a:gd name="T15" fmla="*/ 93 h 145"/>
                <a:gd name="T16" fmla="*/ 110 w 133"/>
                <a:gd name="T17" fmla="*/ 124 h 145"/>
                <a:gd name="T18" fmla="*/ 85 w 133"/>
                <a:gd name="T19" fmla="*/ 138 h 145"/>
                <a:gd name="T20" fmla="*/ 48 w 133"/>
                <a:gd name="T21" fmla="*/ 138 h 145"/>
                <a:gd name="T22" fmla="*/ 17 w 133"/>
                <a:gd name="T23" fmla="*/ 121 h 145"/>
                <a:gd name="T24" fmla="*/ 0 w 133"/>
                <a:gd name="T25" fmla="*/ 90 h 145"/>
                <a:gd name="T26" fmla="*/ 0 w 133"/>
                <a:gd name="T27" fmla="*/ 7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5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3"/>
                    <a:pt x="5" y="33"/>
                    <a:pt x="15" y="26"/>
                  </a:cubicBezTo>
                  <a:cubicBezTo>
                    <a:pt x="27" y="18"/>
                    <a:pt x="39" y="11"/>
                    <a:pt x="52" y="5"/>
                  </a:cubicBezTo>
                  <a:cubicBezTo>
                    <a:pt x="63" y="0"/>
                    <a:pt x="74" y="1"/>
                    <a:pt x="85" y="7"/>
                  </a:cubicBezTo>
                  <a:cubicBezTo>
                    <a:pt x="95" y="12"/>
                    <a:pt x="104" y="18"/>
                    <a:pt x="114" y="24"/>
                  </a:cubicBezTo>
                  <a:cubicBezTo>
                    <a:pt x="125" y="30"/>
                    <a:pt x="131" y="40"/>
                    <a:pt x="132" y="52"/>
                  </a:cubicBezTo>
                  <a:cubicBezTo>
                    <a:pt x="133" y="66"/>
                    <a:pt x="133" y="79"/>
                    <a:pt x="132" y="93"/>
                  </a:cubicBezTo>
                  <a:cubicBezTo>
                    <a:pt x="131" y="108"/>
                    <a:pt x="122" y="117"/>
                    <a:pt x="110" y="124"/>
                  </a:cubicBezTo>
                  <a:cubicBezTo>
                    <a:pt x="101" y="129"/>
                    <a:pt x="93" y="134"/>
                    <a:pt x="85" y="138"/>
                  </a:cubicBezTo>
                  <a:cubicBezTo>
                    <a:pt x="73" y="145"/>
                    <a:pt x="60" y="145"/>
                    <a:pt x="48" y="138"/>
                  </a:cubicBezTo>
                  <a:cubicBezTo>
                    <a:pt x="38" y="133"/>
                    <a:pt x="27" y="127"/>
                    <a:pt x="17" y="121"/>
                  </a:cubicBezTo>
                  <a:cubicBezTo>
                    <a:pt x="6" y="114"/>
                    <a:pt x="0" y="103"/>
                    <a:pt x="0" y="90"/>
                  </a:cubicBezTo>
                  <a:cubicBezTo>
                    <a:pt x="0" y="84"/>
                    <a:pt x="0" y="78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5" name="Freeform 64">
              <a:extLst>
                <a:ext uri="{FF2B5EF4-FFF2-40B4-BE49-F238E27FC236}">
                  <a16:creationId xmlns:a16="http://schemas.microsoft.com/office/drawing/2014/main" id="{AFB2C4F0-903F-B930-CB89-A3A4A9F98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69175" y="117475"/>
              <a:ext cx="273050" cy="306388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6" name="Freeform 65">
              <a:extLst>
                <a:ext uri="{FF2B5EF4-FFF2-40B4-BE49-F238E27FC236}">
                  <a16:creationId xmlns:a16="http://schemas.microsoft.com/office/drawing/2014/main" id="{27EBE0E4-0248-7FF0-322D-5A578D2E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2901" y="115888"/>
              <a:ext cx="273050" cy="304800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7" name="Freeform 66">
              <a:extLst>
                <a:ext uri="{FF2B5EF4-FFF2-40B4-BE49-F238E27FC236}">
                  <a16:creationId xmlns:a16="http://schemas.microsoft.com/office/drawing/2014/main" id="{964157DA-952E-6DF5-D552-3D2656C0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7313" y="117475"/>
              <a:ext cx="273050" cy="306388"/>
            </a:xfrm>
            <a:custGeom>
              <a:avLst/>
              <a:gdLst>
                <a:gd name="T0" fmla="*/ 0 w 133"/>
                <a:gd name="T1" fmla="*/ 72 h 146"/>
                <a:gd name="T2" fmla="*/ 0 w 133"/>
                <a:gd name="T3" fmla="*/ 55 h 146"/>
                <a:gd name="T4" fmla="*/ 18 w 133"/>
                <a:gd name="T5" fmla="*/ 24 h 146"/>
                <a:gd name="T6" fmla="*/ 52 w 133"/>
                <a:gd name="T7" fmla="*/ 5 h 146"/>
                <a:gd name="T8" fmla="*/ 82 w 133"/>
                <a:gd name="T9" fmla="*/ 6 h 146"/>
                <a:gd name="T10" fmla="*/ 115 w 133"/>
                <a:gd name="T11" fmla="*/ 25 h 146"/>
                <a:gd name="T12" fmla="*/ 132 w 133"/>
                <a:gd name="T13" fmla="*/ 54 h 146"/>
                <a:gd name="T14" fmla="*/ 132 w 133"/>
                <a:gd name="T15" fmla="*/ 93 h 146"/>
                <a:gd name="T16" fmla="*/ 113 w 133"/>
                <a:gd name="T17" fmla="*/ 122 h 146"/>
                <a:gd name="T18" fmla="*/ 86 w 133"/>
                <a:gd name="T19" fmla="*/ 138 h 146"/>
                <a:gd name="T20" fmla="*/ 47 w 133"/>
                <a:gd name="T21" fmla="*/ 138 h 146"/>
                <a:gd name="T22" fmla="*/ 17 w 133"/>
                <a:gd name="T23" fmla="*/ 121 h 146"/>
                <a:gd name="T24" fmla="*/ 0 w 133"/>
                <a:gd name="T25" fmla="*/ 93 h 146"/>
                <a:gd name="T26" fmla="*/ 0 w 133"/>
                <a:gd name="T27" fmla="*/ 72 h 146"/>
                <a:gd name="T28" fmla="*/ 0 w 133"/>
                <a:gd name="T29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3" h="146">
                  <a:moveTo>
                    <a:pt x="0" y="72"/>
                  </a:moveTo>
                  <a:cubicBezTo>
                    <a:pt x="0" y="67"/>
                    <a:pt x="0" y="61"/>
                    <a:pt x="0" y="55"/>
                  </a:cubicBezTo>
                  <a:cubicBezTo>
                    <a:pt x="0" y="41"/>
                    <a:pt x="6" y="31"/>
                    <a:pt x="18" y="24"/>
                  </a:cubicBezTo>
                  <a:cubicBezTo>
                    <a:pt x="29" y="17"/>
                    <a:pt x="40" y="10"/>
                    <a:pt x="52" y="5"/>
                  </a:cubicBezTo>
                  <a:cubicBezTo>
                    <a:pt x="62" y="0"/>
                    <a:pt x="72" y="1"/>
                    <a:pt x="82" y="6"/>
                  </a:cubicBezTo>
                  <a:cubicBezTo>
                    <a:pt x="93" y="12"/>
                    <a:pt x="105" y="18"/>
                    <a:pt x="115" y="25"/>
                  </a:cubicBezTo>
                  <a:cubicBezTo>
                    <a:pt x="126" y="31"/>
                    <a:pt x="131" y="41"/>
                    <a:pt x="132" y="54"/>
                  </a:cubicBezTo>
                  <a:cubicBezTo>
                    <a:pt x="132" y="67"/>
                    <a:pt x="133" y="80"/>
                    <a:pt x="132" y="93"/>
                  </a:cubicBezTo>
                  <a:cubicBezTo>
                    <a:pt x="131" y="106"/>
                    <a:pt x="124" y="115"/>
                    <a:pt x="113" y="122"/>
                  </a:cubicBezTo>
                  <a:cubicBezTo>
                    <a:pt x="104" y="127"/>
                    <a:pt x="95" y="132"/>
                    <a:pt x="86" y="138"/>
                  </a:cubicBezTo>
                  <a:cubicBezTo>
                    <a:pt x="73" y="145"/>
                    <a:pt x="60" y="146"/>
                    <a:pt x="47" y="138"/>
                  </a:cubicBezTo>
                  <a:cubicBezTo>
                    <a:pt x="37" y="132"/>
                    <a:pt x="27" y="127"/>
                    <a:pt x="17" y="121"/>
                  </a:cubicBezTo>
                  <a:cubicBezTo>
                    <a:pt x="7" y="115"/>
                    <a:pt x="1" y="105"/>
                    <a:pt x="0" y="93"/>
                  </a:cubicBezTo>
                  <a:cubicBezTo>
                    <a:pt x="0" y="86"/>
                    <a:pt x="0" y="79"/>
                    <a:pt x="0" y="72"/>
                  </a:cubicBezTo>
                  <a:cubicBezTo>
                    <a:pt x="0" y="72"/>
                    <a:pt x="0" y="72"/>
                    <a:pt x="0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8" name="Freeform 67">
              <a:extLst>
                <a:ext uri="{FF2B5EF4-FFF2-40B4-BE49-F238E27FC236}">
                  <a16:creationId xmlns:a16="http://schemas.microsoft.com/office/drawing/2014/main" id="{55D7E595-70ED-CAEF-5D66-03589CE32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5025" y="206375"/>
              <a:ext cx="125412" cy="128588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59" name="Freeform 68">
              <a:extLst>
                <a:ext uri="{FF2B5EF4-FFF2-40B4-BE49-F238E27FC236}">
                  <a16:creationId xmlns:a16="http://schemas.microsoft.com/office/drawing/2014/main" id="{E1FDF3A1-81A6-6018-D468-A6E5C1E39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1575" y="206375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1 h 61"/>
                <a:gd name="T4" fmla="*/ 61 w 62"/>
                <a:gd name="T5" fmla="*/ 32 h 61"/>
                <a:gd name="T6" fmla="*/ 30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1" y="13"/>
                    <a:pt x="16" y="1"/>
                    <a:pt x="31" y="1"/>
                  </a:cubicBezTo>
                  <a:cubicBezTo>
                    <a:pt x="48" y="0"/>
                    <a:pt x="62" y="15"/>
                    <a:pt x="61" y="32"/>
                  </a:cubicBezTo>
                  <a:cubicBezTo>
                    <a:pt x="60" y="48"/>
                    <a:pt x="48" y="61"/>
                    <a:pt x="30" y="61"/>
                  </a:cubicBezTo>
                  <a:cubicBezTo>
                    <a:pt x="14" y="61"/>
                    <a:pt x="0" y="47"/>
                    <a:pt x="1" y="31"/>
                  </a:cubicBezTo>
                  <a:close/>
                </a:path>
              </a:pathLst>
            </a:custGeom>
            <a:solidFill>
              <a:srgbClr val="8F3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2" name="Freeform 69">
              <a:extLst>
                <a:ext uri="{FF2B5EF4-FFF2-40B4-BE49-F238E27FC236}">
                  <a16:creationId xmlns:a16="http://schemas.microsoft.com/office/drawing/2014/main" id="{CFF5FB56-6D47-28CB-5D69-EBDD785DC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063" y="206375"/>
              <a:ext cx="127000" cy="127000"/>
            </a:xfrm>
            <a:custGeom>
              <a:avLst/>
              <a:gdLst>
                <a:gd name="T0" fmla="*/ 1 w 62"/>
                <a:gd name="T1" fmla="*/ 31 h 61"/>
                <a:gd name="T2" fmla="*/ 31 w 62"/>
                <a:gd name="T3" fmla="*/ 0 h 61"/>
                <a:gd name="T4" fmla="*/ 62 w 62"/>
                <a:gd name="T5" fmla="*/ 30 h 61"/>
                <a:gd name="T6" fmla="*/ 32 w 62"/>
                <a:gd name="T7" fmla="*/ 61 h 61"/>
                <a:gd name="T8" fmla="*/ 1 w 62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1" y="31"/>
                  </a:moveTo>
                  <a:cubicBezTo>
                    <a:pt x="0" y="14"/>
                    <a:pt x="16" y="0"/>
                    <a:pt x="31" y="0"/>
                  </a:cubicBezTo>
                  <a:cubicBezTo>
                    <a:pt x="49" y="1"/>
                    <a:pt x="61" y="14"/>
                    <a:pt x="62" y="30"/>
                  </a:cubicBezTo>
                  <a:cubicBezTo>
                    <a:pt x="62" y="47"/>
                    <a:pt x="48" y="61"/>
                    <a:pt x="32" y="61"/>
                  </a:cubicBezTo>
                  <a:cubicBezTo>
                    <a:pt x="16" y="61"/>
                    <a:pt x="0" y="49"/>
                    <a:pt x="1" y="31"/>
                  </a:cubicBezTo>
                  <a:close/>
                </a:path>
              </a:pathLst>
            </a:custGeom>
            <a:solidFill>
              <a:srgbClr val="EB5B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3" name="Freeform 70">
              <a:extLst>
                <a:ext uri="{FF2B5EF4-FFF2-40B4-BE49-F238E27FC236}">
                  <a16:creationId xmlns:a16="http://schemas.microsoft.com/office/drawing/2014/main" id="{30EA5037-7440-69FA-0C8C-11011F0DB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8475" y="206375"/>
              <a:ext cx="125412" cy="127000"/>
            </a:xfrm>
            <a:custGeom>
              <a:avLst/>
              <a:gdLst>
                <a:gd name="T0" fmla="*/ 31 w 61"/>
                <a:gd name="T1" fmla="*/ 1 h 61"/>
                <a:gd name="T2" fmla="*/ 61 w 61"/>
                <a:gd name="T3" fmla="*/ 30 h 61"/>
                <a:gd name="T4" fmla="*/ 30 w 61"/>
                <a:gd name="T5" fmla="*/ 61 h 61"/>
                <a:gd name="T6" fmla="*/ 0 w 61"/>
                <a:gd name="T7" fmla="*/ 32 h 61"/>
                <a:gd name="T8" fmla="*/ 31 w 61"/>
                <a:gd name="T9" fmla="*/ 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31" y="1"/>
                  </a:moveTo>
                  <a:cubicBezTo>
                    <a:pt x="48" y="0"/>
                    <a:pt x="61" y="15"/>
                    <a:pt x="61" y="30"/>
                  </a:cubicBezTo>
                  <a:cubicBezTo>
                    <a:pt x="61" y="47"/>
                    <a:pt x="48" y="61"/>
                    <a:pt x="30" y="61"/>
                  </a:cubicBezTo>
                  <a:cubicBezTo>
                    <a:pt x="14" y="60"/>
                    <a:pt x="1" y="48"/>
                    <a:pt x="0" y="32"/>
                  </a:cubicBezTo>
                  <a:cubicBezTo>
                    <a:pt x="0" y="14"/>
                    <a:pt x="14" y="0"/>
                    <a:pt x="31" y="1"/>
                  </a:cubicBezTo>
                  <a:close/>
                </a:path>
              </a:pathLst>
            </a:custGeom>
            <a:solidFill>
              <a:srgbClr val="33AB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4" name="Freeform 71">
              <a:extLst>
                <a:ext uri="{FF2B5EF4-FFF2-40B4-BE49-F238E27FC236}">
                  <a16:creationId xmlns:a16="http://schemas.microsoft.com/office/drawing/2014/main" id="{D65AB746-3D6D-02FB-3FBD-8E518E89C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42200" y="203200"/>
              <a:ext cx="125412" cy="131763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5" name="Freeform 72">
              <a:extLst>
                <a:ext uri="{FF2B5EF4-FFF2-40B4-BE49-F238E27FC236}">
                  <a16:creationId xmlns:a16="http://schemas.microsoft.com/office/drawing/2014/main" id="{157BCBC7-1F03-D3E4-D740-D3FFCE04B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7513" y="206375"/>
              <a:ext cx="127000" cy="127000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66" name="Freeform 73">
              <a:extLst>
                <a:ext uri="{FF2B5EF4-FFF2-40B4-BE49-F238E27FC236}">
                  <a16:creationId xmlns:a16="http://schemas.microsoft.com/office/drawing/2014/main" id="{8C873200-B6F0-32EB-C339-AFF84761D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8750" y="206375"/>
              <a:ext cx="125412" cy="127000"/>
            </a:xfrm>
            <a:custGeom>
              <a:avLst/>
              <a:gdLst>
                <a:gd name="T0" fmla="*/ 1 w 61"/>
                <a:gd name="T1" fmla="*/ 30 h 61"/>
                <a:gd name="T2" fmla="*/ 30 w 61"/>
                <a:gd name="T3" fmla="*/ 0 h 61"/>
                <a:gd name="T4" fmla="*/ 61 w 61"/>
                <a:gd name="T5" fmla="*/ 30 h 61"/>
                <a:gd name="T6" fmla="*/ 31 w 61"/>
                <a:gd name="T7" fmla="*/ 61 h 61"/>
                <a:gd name="T8" fmla="*/ 1 w 61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1" y="30"/>
                  </a:moveTo>
                  <a:cubicBezTo>
                    <a:pt x="0" y="15"/>
                    <a:pt x="16" y="0"/>
                    <a:pt x="30" y="0"/>
                  </a:cubicBezTo>
                  <a:cubicBezTo>
                    <a:pt x="46" y="0"/>
                    <a:pt x="61" y="15"/>
                    <a:pt x="61" y="30"/>
                  </a:cubicBezTo>
                  <a:cubicBezTo>
                    <a:pt x="61" y="48"/>
                    <a:pt x="47" y="61"/>
                    <a:pt x="31" y="61"/>
                  </a:cubicBezTo>
                  <a:cubicBezTo>
                    <a:pt x="14" y="61"/>
                    <a:pt x="0" y="48"/>
                    <a:pt x="1" y="30"/>
                  </a:cubicBezTo>
                  <a:close/>
                </a:path>
              </a:pathLst>
            </a:custGeom>
            <a:solidFill>
              <a:srgbClr val="48AE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  <p:extLst>
      <p:ext uri="{BB962C8B-B14F-4D97-AF65-F5344CB8AC3E}">
        <p14:creationId xmlns:p14="http://schemas.microsoft.com/office/powerpoint/2010/main" val="379464954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" name="Google Shape;712;p45"/>
          <p:cNvSpPr txBox="1">
            <a:spLocks noGrp="1"/>
          </p:cNvSpPr>
          <p:nvPr>
            <p:ph type="title"/>
          </p:nvPr>
        </p:nvSpPr>
        <p:spPr>
          <a:xfrm>
            <a:off x="724150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Mercury</a:t>
            </a:r>
            <a:endParaRPr dirty="0"/>
          </a:p>
        </p:txBody>
      </p:sp>
      <p:sp>
        <p:nvSpPr>
          <p:cNvPr id="713" name="Google Shape;713;p45"/>
          <p:cNvSpPr txBox="1">
            <a:spLocks noGrp="1"/>
          </p:cNvSpPr>
          <p:nvPr>
            <p:ph type="subTitle" idx="1"/>
          </p:nvPr>
        </p:nvSpPr>
        <p:spPr>
          <a:xfrm>
            <a:off x="72415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Mercury is the closest planet to the Sun and the smallest one</a:t>
            </a:r>
            <a:endParaRPr/>
          </a:p>
        </p:txBody>
      </p:sp>
      <p:sp>
        <p:nvSpPr>
          <p:cNvPr id="714" name="Google Shape;714;p45"/>
          <p:cNvSpPr txBox="1">
            <a:spLocks noGrp="1"/>
          </p:cNvSpPr>
          <p:nvPr>
            <p:ph type="title" idx="2"/>
          </p:nvPr>
        </p:nvSpPr>
        <p:spPr>
          <a:xfrm>
            <a:off x="3505575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Jupiter</a:t>
            </a:r>
            <a:endParaRPr/>
          </a:p>
        </p:txBody>
      </p:sp>
      <p:sp>
        <p:nvSpPr>
          <p:cNvPr id="715" name="Google Shape;715;p45"/>
          <p:cNvSpPr txBox="1">
            <a:spLocks noGrp="1"/>
          </p:cNvSpPr>
          <p:nvPr>
            <p:ph type="subTitle" idx="3"/>
          </p:nvPr>
        </p:nvSpPr>
        <p:spPr>
          <a:xfrm>
            <a:off x="3505575" y="3199869"/>
            <a:ext cx="21309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It’s a gas giant and the biggest planet in the Solar System</a:t>
            </a:r>
            <a:endParaRPr/>
          </a:p>
        </p:txBody>
      </p:sp>
      <p:sp>
        <p:nvSpPr>
          <p:cNvPr id="716" name="Google Shape;716;p45"/>
          <p:cNvSpPr txBox="1">
            <a:spLocks noGrp="1"/>
          </p:cNvSpPr>
          <p:nvPr>
            <p:ph type="title" idx="4"/>
          </p:nvPr>
        </p:nvSpPr>
        <p:spPr>
          <a:xfrm>
            <a:off x="6287288" y="2618575"/>
            <a:ext cx="213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Venus</a:t>
            </a:r>
            <a:endParaRPr/>
          </a:p>
        </p:txBody>
      </p:sp>
      <p:sp>
        <p:nvSpPr>
          <p:cNvPr id="717" name="Google Shape;717;p45"/>
          <p:cNvSpPr txBox="1">
            <a:spLocks noGrp="1"/>
          </p:cNvSpPr>
          <p:nvPr>
            <p:ph type="subTitle" idx="5"/>
          </p:nvPr>
        </p:nvSpPr>
        <p:spPr>
          <a:xfrm>
            <a:off x="6287300" y="3199869"/>
            <a:ext cx="2130600" cy="66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Venus has a beautiful name, but also very high temperatures</a:t>
            </a:r>
            <a:endParaRPr/>
          </a:p>
        </p:txBody>
      </p:sp>
      <p:sp>
        <p:nvSpPr>
          <p:cNvPr id="4" name="Título 3">
            <a:extLst>
              <a:ext uri="{FF2B5EF4-FFF2-40B4-BE49-F238E27FC236}">
                <a16:creationId xmlns:a16="http://schemas.microsoft.com/office/drawing/2014/main" id="{CB3A3C2D-A18E-4BF0-A1AA-B3B403975DAF}"/>
              </a:ext>
            </a:extLst>
          </p:cNvPr>
          <p:cNvSpPr>
            <a:spLocks noGrp="1"/>
          </p:cNvSpPr>
          <p:nvPr>
            <p:ph type="title" idx="6"/>
          </p:nvPr>
        </p:nvSpPr>
        <p:spPr/>
        <p:txBody>
          <a:bodyPr/>
          <a:lstStyle/>
          <a:p>
            <a:r>
              <a:rPr lang="es-ES" sz="5400" dirty="0">
                <a:solidFill>
                  <a:srgbClr val="E94B31"/>
                </a:solidFill>
              </a:rPr>
              <a:t>Free Template </a:t>
            </a:r>
            <a:endParaRPr lang="es-PE" sz="5400" dirty="0">
              <a:solidFill>
                <a:srgbClr val="E94B31"/>
              </a:solidFill>
            </a:endParaRPr>
          </a:p>
        </p:txBody>
      </p:sp>
      <p:grpSp>
        <p:nvGrpSpPr>
          <p:cNvPr id="21" name="Grupo 20">
            <a:extLst>
              <a:ext uri="{FF2B5EF4-FFF2-40B4-BE49-F238E27FC236}">
                <a16:creationId xmlns:a16="http://schemas.microsoft.com/office/drawing/2014/main" id="{6DAC8417-6CF9-40F2-B53B-03FA31ED8E9A}"/>
              </a:ext>
            </a:extLst>
          </p:cNvPr>
          <p:cNvGrpSpPr/>
          <p:nvPr/>
        </p:nvGrpSpPr>
        <p:grpSpPr>
          <a:xfrm>
            <a:off x="7064714" y="1882106"/>
            <a:ext cx="503237" cy="554037"/>
            <a:chOff x="7068343" y="2005407"/>
            <a:chExt cx="503237" cy="554037"/>
          </a:xfrm>
        </p:grpSpPr>
        <p:sp>
          <p:nvSpPr>
            <p:cNvPr id="5" name="Freeform 5">
              <a:extLst>
                <a:ext uri="{FF2B5EF4-FFF2-40B4-BE49-F238E27FC236}">
                  <a16:creationId xmlns:a16="http://schemas.microsoft.com/office/drawing/2014/main" id="{01B32A49-2A61-48AD-B55E-48837E25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8343" y="2005407"/>
              <a:ext cx="503237" cy="554037"/>
            </a:xfrm>
            <a:custGeom>
              <a:avLst/>
              <a:gdLst>
                <a:gd name="T0" fmla="*/ 133 w 134"/>
                <a:gd name="T1" fmla="*/ 74 h 145"/>
                <a:gd name="T2" fmla="*/ 132 w 134"/>
                <a:gd name="T3" fmla="*/ 99 h 145"/>
                <a:gd name="T4" fmla="*/ 117 w 134"/>
                <a:gd name="T5" fmla="*/ 120 h 145"/>
                <a:gd name="T6" fmla="*/ 82 w 134"/>
                <a:gd name="T7" fmla="*/ 140 h 145"/>
                <a:gd name="T8" fmla="*/ 48 w 134"/>
                <a:gd name="T9" fmla="*/ 138 h 145"/>
                <a:gd name="T10" fmla="*/ 19 w 134"/>
                <a:gd name="T11" fmla="*/ 121 h 145"/>
                <a:gd name="T12" fmla="*/ 0 w 134"/>
                <a:gd name="T13" fmla="*/ 90 h 145"/>
                <a:gd name="T14" fmla="*/ 1 w 134"/>
                <a:gd name="T15" fmla="*/ 54 h 145"/>
                <a:gd name="T16" fmla="*/ 17 w 134"/>
                <a:gd name="T17" fmla="*/ 25 h 145"/>
                <a:gd name="T18" fmla="*/ 50 w 134"/>
                <a:gd name="T19" fmla="*/ 6 h 145"/>
                <a:gd name="T20" fmla="*/ 86 w 134"/>
                <a:gd name="T21" fmla="*/ 7 h 145"/>
                <a:gd name="T22" fmla="*/ 115 w 134"/>
                <a:gd name="T23" fmla="*/ 24 h 145"/>
                <a:gd name="T24" fmla="*/ 133 w 134"/>
                <a:gd name="T25" fmla="*/ 55 h 145"/>
                <a:gd name="T26" fmla="*/ 133 w 134"/>
                <a:gd name="T27" fmla="*/ 7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45">
                  <a:moveTo>
                    <a:pt x="133" y="74"/>
                  </a:moveTo>
                  <a:cubicBezTo>
                    <a:pt x="132" y="82"/>
                    <a:pt x="134" y="90"/>
                    <a:pt x="132" y="99"/>
                  </a:cubicBezTo>
                  <a:cubicBezTo>
                    <a:pt x="129" y="108"/>
                    <a:pt x="124" y="115"/>
                    <a:pt x="117" y="120"/>
                  </a:cubicBezTo>
                  <a:cubicBezTo>
                    <a:pt x="105" y="127"/>
                    <a:pt x="94" y="134"/>
                    <a:pt x="82" y="140"/>
                  </a:cubicBezTo>
                  <a:cubicBezTo>
                    <a:pt x="70" y="145"/>
                    <a:pt x="59" y="144"/>
                    <a:pt x="48" y="138"/>
                  </a:cubicBezTo>
                  <a:cubicBezTo>
                    <a:pt x="38" y="133"/>
                    <a:pt x="28" y="127"/>
                    <a:pt x="19" y="121"/>
                  </a:cubicBezTo>
                  <a:cubicBezTo>
                    <a:pt x="7" y="114"/>
                    <a:pt x="1" y="104"/>
                    <a:pt x="0" y="90"/>
                  </a:cubicBezTo>
                  <a:cubicBezTo>
                    <a:pt x="0" y="78"/>
                    <a:pt x="0" y="66"/>
                    <a:pt x="1" y="54"/>
                  </a:cubicBezTo>
                  <a:cubicBezTo>
                    <a:pt x="1" y="42"/>
                    <a:pt x="7" y="31"/>
                    <a:pt x="17" y="25"/>
                  </a:cubicBezTo>
                  <a:cubicBezTo>
                    <a:pt x="28" y="18"/>
                    <a:pt x="39" y="12"/>
                    <a:pt x="50" y="6"/>
                  </a:cubicBezTo>
                  <a:cubicBezTo>
                    <a:pt x="62" y="0"/>
                    <a:pt x="74" y="0"/>
                    <a:pt x="86" y="7"/>
                  </a:cubicBezTo>
                  <a:cubicBezTo>
                    <a:pt x="95" y="13"/>
                    <a:pt x="105" y="18"/>
                    <a:pt x="115" y="24"/>
                  </a:cubicBezTo>
                  <a:cubicBezTo>
                    <a:pt x="127" y="31"/>
                    <a:pt x="132" y="42"/>
                    <a:pt x="133" y="55"/>
                  </a:cubicBezTo>
                  <a:cubicBezTo>
                    <a:pt x="133" y="61"/>
                    <a:pt x="133" y="67"/>
                    <a:pt x="133" y="74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99BD6D50-76C2-4793-999F-78D284F8B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3280" y="2165744"/>
              <a:ext cx="228600" cy="236537"/>
            </a:xfrm>
            <a:custGeom>
              <a:avLst/>
              <a:gdLst>
                <a:gd name="T0" fmla="*/ 60 w 61"/>
                <a:gd name="T1" fmla="*/ 30 h 62"/>
                <a:gd name="T2" fmla="*/ 30 w 61"/>
                <a:gd name="T3" fmla="*/ 61 h 62"/>
                <a:gd name="T4" fmla="*/ 1 w 61"/>
                <a:gd name="T5" fmla="*/ 30 h 62"/>
                <a:gd name="T6" fmla="*/ 32 w 61"/>
                <a:gd name="T7" fmla="*/ 1 h 62"/>
                <a:gd name="T8" fmla="*/ 60 w 61"/>
                <a:gd name="T9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cubicBezTo>
                    <a:pt x="61" y="48"/>
                    <a:pt x="47" y="62"/>
                    <a:pt x="30" y="61"/>
                  </a:cubicBezTo>
                  <a:cubicBezTo>
                    <a:pt x="13" y="60"/>
                    <a:pt x="1" y="48"/>
                    <a:pt x="1" y="30"/>
                  </a:cubicBezTo>
                  <a:cubicBezTo>
                    <a:pt x="0" y="14"/>
                    <a:pt x="15" y="0"/>
                    <a:pt x="32" y="1"/>
                  </a:cubicBezTo>
                  <a:cubicBezTo>
                    <a:pt x="46" y="1"/>
                    <a:pt x="61" y="14"/>
                    <a:pt x="60" y="30"/>
                  </a:cubicBezTo>
                  <a:close/>
                </a:path>
              </a:pathLst>
            </a:custGeom>
            <a:solidFill>
              <a:srgbClr val="3035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2F93AC0E-B7C8-4D23-8C30-011EA662A745}"/>
              </a:ext>
            </a:extLst>
          </p:cNvPr>
          <p:cNvGrpSpPr/>
          <p:nvPr/>
        </p:nvGrpSpPr>
        <p:grpSpPr>
          <a:xfrm>
            <a:off x="4321637" y="1887138"/>
            <a:ext cx="498475" cy="557212"/>
            <a:chOff x="3494088" y="1568451"/>
            <a:chExt cx="498475" cy="557212"/>
          </a:xfrm>
        </p:grpSpPr>
        <p:sp>
          <p:nvSpPr>
            <p:cNvPr id="9" name="Freeform 9">
              <a:extLst>
                <a:ext uri="{FF2B5EF4-FFF2-40B4-BE49-F238E27FC236}">
                  <a16:creationId xmlns:a16="http://schemas.microsoft.com/office/drawing/2014/main" id="{72764313-046A-4DF7-A8CD-4722E42873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088" y="1568451"/>
              <a:ext cx="498475" cy="557212"/>
            </a:xfrm>
            <a:custGeom>
              <a:avLst/>
              <a:gdLst>
                <a:gd name="T0" fmla="*/ 133 w 133"/>
                <a:gd name="T1" fmla="*/ 73 h 146"/>
                <a:gd name="T2" fmla="*/ 133 w 133"/>
                <a:gd name="T3" fmla="*/ 89 h 146"/>
                <a:gd name="T4" fmla="*/ 112 w 133"/>
                <a:gd name="T5" fmla="*/ 123 h 146"/>
                <a:gd name="T6" fmla="*/ 87 w 133"/>
                <a:gd name="T7" fmla="*/ 137 h 146"/>
                <a:gd name="T8" fmla="*/ 47 w 133"/>
                <a:gd name="T9" fmla="*/ 138 h 146"/>
                <a:gd name="T10" fmla="*/ 15 w 133"/>
                <a:gd name="T11" fmla="*/ 118 h 146"/>
                <a:gd name="T12" fmla="*/ 0 w 133"/>
                <a:gd name="T13" fmla="*/ 89 h 146"/>
                <a:gd name="T14" fmla="*/ 0 w 133"/>
                <a:gd name="T15" fmla="*/ 59 h 146"/>
                <a:gd name="T16" fmla="*/ 21 w 133"/>
                <a:gd name="T17" fmla="*/ 22 h 146"/>
                <a:gd name="T18" fmla="*/ 48 w 133"/>
                <a:gd name="T19" fmla="*/ 7 h 146"/>
                <a:gd name="T20" fmla="*/ 86 w 133"/>
                <a:gd name="T21" fmla="*/ 7 h 146"/>
                <a:gd name="T22" fmla="*/ 113 w 133"/>
                <a:gd name="T23" fmla="*/ 23 h 146"/>
                <a:gd name="T24" fmla="*/ 133 w 133"/>
                <a:gd name="T25" fmla="*/ 56 h 146"/>
                <a:gd name="T26" fmla="*/ 133 w 133"/>
                <a:gd name="T27" fmla="*/ 7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33" y="73"/>
                  </a:moveTo>
                  <a:cubicBezTo>
                    <a:pt x="133" y="78"/>
                    <a:pt x="133" y="83"/>
                    <a:pt x="133" y="89"/>
                  </a:cubicBezTo>
                  <a:cubicBezTo>
                    <a:pt x="133" y="104"/>
                    <a:pt x="126" y="115"/>
                    <a:pt x="112" y="123"/>
                  </a:cubicBezTo>
                  <a:cubicBezTo>
                    <a:pt x="104" y="127"/>
                    <a:pt x="96" y="132"/>
                    <a:pt x="87" y="137"/>
                  </a:cubicBezTo>
                  <a:cubicBezTo>
                    <a:pt x="74" y="145"/>
                    <a:pt x="60" y="146"/>
                    <a:pt x="47" y="138"/>
                  </a:cubicBezTo>
                  <a:cubicBezTo>
                    <a:pt x="36" y="131"/>
                    <a:pt x="25" y="126"/>
                    <a:pt x="15" y="118"/>
                  </a:cubicBezTo>
                  <a:cubicBezTo>
                    <a:pt x="5" y="111"/>
                    <a:pt x="1" y="101"/>
                    <a:pt x="0" y="89"/>
                  </a:cubicBezTo>
                  <a:cubicBezTo>
                    <a:pt x="0" y="79"/>
                    <a:pt x="0" y="69"/>
                    <a:pt x="0" y="59"/>
                  </a:cubicBezTo>
                  <a:cubicBezTo>
                    <a:pt x="0" y="42"/>
                    <a:pt x="7" y="30"/>
                    <a:pt x="21" y="22"/>
                  </a:cubicBezTo>
                  <a:cubicBezTo>
                    <a:pt x="30" y="17"/>
                    <a:pt x="39" y="12"/>
                    <a:pt x="48" y="7"/>
                  </a:cubicBezTo>
                  <a:cubicBezTo>
                    <a:pt x="61" y="0"/>
                    <a:pt x="74" y="0"/>
                    <a:pt x="86" y="7"/>
                  </a:cubicBezTo>
                  <a:cubicBezTo>
                    <a:pt x="95" y="13"/>
                    <a:pt x="104" y="18"/>
                    <a:pt x="113" y="23"/>
                  </a:cubicBezTo>
                  <a:cubicBezTo>
                    <a:pt x="126" y="31"/>
                    <a:pt x="133" y="42"/>
                    <a:pt x="133" y="56"/>
                  </a:cubicBezTo>
                  <a:cubicBezTo>
                    <a:pt x="133" y="62"/>
                    <a:pt x="133" y="67"/>
                    <a:pt x="133" y="73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6" name="Freeform 16">
              <a:extLst>
                <a:ext uri="{FF2B5EF4-FFF2-40B4-BE49-F238E27FC236}">
                  <a16:creationId xmlns:a16="http://schemas.microsoft.com/office/drawing/2014/main" id="{070B5207-DBD2-4B80-A2AA-1C7383F0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025" y="1725613"/>
              <a:ext cx="228600" cy="239712"/>
            </a:xfrm>
            <a:custGeom>
              <a:avLst/>
              <a:gdLst>
                <a:gd name="T0" fmla="*/ 1 w 61"/>
                <a:gd name="T1" fmla="*/ 32 h 63"/>
                <a:gd name="T2" fmla="*/ 28 w 61"/>
                <a:gd name="T3" fmla="*/ 1 h 63"/>
                <a:gd name="T4" fmla="*/ 61 w 61"/>
                <a:gd name="T5" fmla="*/ 32 h 63"/>
                <a:gd name="T6" fmla="*/ 32 w 61"/>
                <a:gd name="T7" fmla="*/ 62 h 63"/>
                <a:gd name="T8" fmla="*/ 1 w 61"/>
                <a:gd name="T9" fmla="*/ 3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3">
                  <a:moveTo>
                    <a:pt x="1" y="32"/>
                  </a:moveTo>
                  <a:cubicBezTo>
                    <a:pt x="0" y="15"/>
                    <a:pt x="14" y="2"/>
                    <a:pt x="28" y="1"/>
                  </a:cubicBezTo>
                  <a:cubicBezTo>
                    <a:pt x="47" y="0"/>
                    <a:pt x="61" y="15"/>
                    <a:pt x="61" y="32"/>
                  </a:cubicBezTo>
                  <a:cubicBezTo>
                    <a:pt x="61" y="48"/>
                    <a:pt x="48" y="61"/>
                    <a:pt x="32" y="62"/>
                  </a:cubicBezTo>
                  <a:cubicBezTo>
                    <a:pt x="14" y="63"/>
                    <a:pt x="0" y="48"/>
                    <a:pt x="1" y="32"/>
                  </a:cubicBezTo>
                  <a:close/>
                </a:path>
              </a:pathLst>
            </a:custGeom>
            <a:solidFill>
              <a:srgbClr val="FBEA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19" name="Grupo 18">
            <a:extLst>
              <a:ext uri="{FF2B5EF4-FFF2-40B4-BE49-F238E27FC236}">
                <a16:creationId xmlns:a16="http://schemas.microsoft.com/office/drawing/2014/main" id="{B4229353-0384-408E-B895-91D9E7BCB73E}"/>
              </a:ext>
            </a:extLst>
          </p:cNvPr>
          <p:cNvGrpSpPr/>
          <p:nvPr/>
        </p:nvGrpSpPr>
        <p:grpSpPr>
          <a:xfrm>
            <a:off x="1516063" y="1962150"/>
            <a:ext cx="498475" cy="557212"/>
            <a:chOff x="2260601" y="1565276"/>
            <a:chExt cx="498475" cy="557212"/>
          </a:xfrm>
        </p:grpSpPr>
        <p:sp>
          <p:nvSpPr>
            <p:cNvPr id="10" name="Freeform 10">
              <a:extLst>
                <a:ext uri="{FF2B5EF4-FFF2-40B4-BE49-F238E27FC236}">
                  <a16:creationId xmlns:a16="http://schemas.microsoft.com/office/drawing/2014/main" id="{4A5D4AFA-3F97-4277-A240-518E48377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0601" y="1565276"/>
              <a:ext cx="498475" cy="557212"/>
            </a:xfrm>
            <a:custGeom>
              <a:avLst/>
              <a:gdLst>
                <a:gd name="T0" fmla="*/ 1 w 133"/>
                <a:gd name="T1" fmla="*/ 72 h 146"/>
                <a:gd name="T2" fmla="*/ 2 w 133"/>
                <a:gd name="T3" fmla="*/ 49 h 146"/>
                <a:gd name="T4" fmla="*/ 18 w 133"/>
                <a:gd name="T5" fmla="*/ 25 h 146"/>
                <a:gd name="T6" fmla="*/ 46 w 133"/>
                <a:gd name="T7" fmla="*/ 9 h 146"/>
                <a:gd name="T8" fmla="*/ 89 w 133"/>
                <a:gd name="T9" fmla="*/ 10 h 146"/>
                <a:gd name="T10" fmla="*/ 113 w 133"/>
                <a:gd name="T11" fmla="*/ 24 h 146"/>
                <a:gd name="T12" fmla="*/ 133 w 133"/>
                <a:gd name="T13" fmla="*/ 56 h 146"/>
                <a:gd name="T14" fmla="*/ 133 w 133"/>
                <a:gd name="T15" fmla="*/ 92 h 146"/>
                <a:gd name="T16" fmla="*/ 110 w 133"/>
                <a:gd name="T17" fmla="*/ 125 h 146"/>
                <a:gd name="T18" fmla="*/ 86 w 133"/>
                <a:gd name="T19" fmla="*/ 139 h 146"/>
                <a:gd name="T20" fmla="*/ 50 w 133"/>
                <a:gd name="T21" fmla="*/ 140 h 146"/>
                <a:gd name="T22" fmla="*/ 18 w 133"/>
                <a:gd name="T23" fmla="*/ 121 h 146"/>
                <a:gd name="T24" fmla="*/ 1 w 133"/>
                <a:gd name="T25" fmla="*/ 91 h 146"/>
                <a:gd name="T26" fmla="*/ 1 w 133"/>
                <a:gd name="T27" fmla="*/ 7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3" h="146">
                  <a:moveTo>
                    <a:pt x="1" y="72"/>
                  </a:moveTo>
                  <a:cubicBezTo>
                    <a:pt x="1" y="65"/>
                    <a:pt x="0" y="57"/>
                    <a:pt x="2" y="49"/>
                  </a:cubicBezTo>
                  <a:cubicBezTo>
                    <a:pt x="4" y="39"/>
                    <a:pt x="9" y="31"/>
                    <a:pt x="18" y="25"/>
                  </a:cubicBezTo>
                  <a:cubicBezTo>
                    <a:pt x="27" y="20"/>
                    <a:pt x="37" y="15"/>
                    <a:pt x="46" y="9"/>
                  </a:cubicBezTo>
                  <a:cubicBezTo>
                    <a:pt x="61" y="0"/>
                    <a:pt x="75" y="1"/>
                    <a:pt x="89" y="10"/>
                  </a:cubicBezTo>
                  <a:cubicBezTo>
                    <a:pt x="97" y="14"/>
                    <a:pt x="105" y="19"/>
                    <a:pt x="113" y="24"/>
                  </a:cubicBezTo>
                  <a:cubicBezTo>
                    <a:pt x="125" y="31"/>
                    <a:pt x="132" y="41"/>
                    <a:pt x="133" y="56"/>
                  </a:cubicBezTo>
                  <a:cubicBezTo>
                    <a:pt x="133" y="68"/>
                    <a:pt x="133" y="80"/>
                    <a:pt x="133" y="92"/>
                  </a:cubicBezTo>
                  <a:cubicBezTo>
                    <a:pt x="132" y="108"/>
                    <a:pt x="124" y="118"/>
                    <a:pt x="110" y="125"/>
                  </a:cubicBezTo>
                  <a:cubicBezTo>
                    <a:pt x="102" y="130"/>
                    <a:pt x="94" y="134"/>
                    <a:pt x="86" y="139"/>
                  </a:cubicBezTo>
                  <a:cubicBezTo>
                    <a:pt x="74" y="146"/>
                    <a:pt x="62" y="146"/>
                    <a:pt x="50" y="140"/>
                  </a:cubicBezTo>
                  <a:cubicBezTo>
                    <a:pt x="39" y="134"/>
                    <a:pt x="28" y="128"/>
                    <a:pt x="18" y="121"/>
                  </a:cubicBezTo>
                  <a:cubicBezTo>
                    <a:pt x="7" y="115"/>
                    <a:pt x="1" y="104"/>
                    <a:pt x="1" y="91"/>
                  </a:cubicBezTo>
                  <a:cubicBezTo>
                    <a:pt x="1" y="85"/>
                    <a:pt x="1" y="79"/>
                    <a:pt x="1" y="72"/>
                  </a:cubicBezTo>
                  <a:close/>
                </a:path>
              </a:pathLst>
            </a:custGeom>
            <a:solidFill>
              <a:srgbClr val="C69A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7" name="Freeform 17">
              <a:extLst>
                <a:ext uri="{FF2B5EF4-FFF2-40B4-BE49-F238E27FC236}">
                  <a16:creationId xmlns:a16="http://schemas.microsoft.com/office/drawing/2014/main" id="{59DEBF25-5317-497F-BA73-F0B33F4F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538" y="1728788"/>
              <a:ext cx="233362" cy="233362"/>
            </a:xfrm>
            <a:custGeom>
              <a:avLst/>
              <a:gdLst>
                <a:gd name="T0" fmla="*/ 61 w 62"/>
                <a:gd name="T1" fmla="*/ 30 h 61"/>
                <a:gd name="T2" fmla="*/ 32 w 62"/>
                <a:gd name="T3" fmla="*/ 61 h 61"/>
                <a:gd name="T4" fmla="*/ 1 w 62"/>
                <a:gd name="T5" fmla="*/ 32 h 61"/>
                <a:gd name="T6" fmla="*/ 31 w 62"/>
                <a:gd name="T7" fmla="*/ 0 h 61"/>
                <a:gd name="T8" fmla="*/ 61 w 62"/>
                <a:gd name="T9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61" y="30"/>
                  </a:moveTo>
                  <a:cubicBezTo>
                    <a:pt x="61" y="47"/>
                    <a:pt x="48" y="61"/>
                    <a:pt x="32" y="61"/>
                  </a:cubicBezTo>
                  <a:cubicBezTo>
                    <a:pt x="14" y="61"/>
                    <a:pt x="1" y="48"/>
                    <a:pt x="1" y="32"/>
                  </a:cubicBezTo>
                  <a:cubicBezTo>
                    <a:pt x="0" y="14"/>
                    <a:pt x="16" y="0"/>
                    <a:pt x="31" y="0"/>
                  </a:cubicBezTo>
                  <a:cubicBezTo>
                    <a:pt x="47" y="0"/>
                    <a:pt x="62" y="14"/>
                    <a:pt x="61" y="30"/>
                  </a:cubicBezTo>
                  <a:close/>
                </a:path>
              </a:pathLst>
            </a:custGeom>
            <a:solidFill>
              <a:srgbClr val="E52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767" name="Grupo 766">
            <a:extLst>
              <a:ext uri="{FF2B5EF4-FFF2-40B4-BE49-F238E27FC236}">
                <a16:creationId xmlns:a16="http://schemas.microsoft.com/office/drawing/2014/main" id="{7EA200BA-5BBA-6C40-7416-D0FFB716D9C9}"/>
              </a:ext>
            </a:extLst>
          </p:cNvPr>
          <p:cNvGrpSpPr/>
          <p:nvPr/>
        </p:nvGrpSpPr>
        <p:grpSpPr>
          <a:xfrm>
            <a:off x="1588" y="3579813"/>
            <a:ext cx="1616075" cy="1573212"/>
            <a:chOff x="1588" y="3579813"/>
            <a:chExt cx="1616075" cy="1573212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8380587E-2338-FF7C-8B3A-740A75B1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63" y="4189413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9929960C-03C5-3D8A-74A4-E7374C656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75" y="4456113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0A5EE93E-914F-8CB9-F545-AC541E596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350" y="3946525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1" name="Freeform 8">
              <a:extLst>
                <a:ext uri="{FF2B5EF4-FFF2-40B4-BE49-F238E27FC236}">
                  <a16:creationId xmlns:a16="http://schemas.microsoft.com/office/drawing/2014/main" id="{5003AABE-47C9-3189-CE4F-B0FD57987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50" y="3916363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3" name="Freeform 9">
              <a:extLst>
                <a:ext uri="{FF2B5EF4-FFF2-40B4-BE49-F238E27FC236}">
                  <a16:creationId xmlns:a16="http://schemas.microsoft.com/office/drawing/2014/main" id="{6843D967-160C-6F98-FB29-31CFDB819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4611688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4" name="Freeform 10">
              <a:extLst>
                <a:ext uri="{FF2B5EF4-FFF2-40B4-BE49-F238E27FC236}">
                  <a16:creationId xmlns:a16="http://schemas.microsoft.com/office/drawing/2014/main" id="{CC23F787-D16C-C448-EB34-F984D66CB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8" y="5118100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5" name="Freeform 11">
              <a:extLst>
                <a:ext uri="{FF2B5EF4-FFF2-40B4-BE49-F238E27FC236}">
                  <a16:creationId xmlns:a16="http://schemas.microsoft.com/office/drawing/2014/main" id="{DE7746F4-5F66-2466-41DB-D3CF4F50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588" y="3878263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18" name="Freeform 12">
              <a:extLst>
                <a:ext uri="{FF2B5EF4-FFF2-40B4-BE49-F238E27FC236}">
                  <a16:creationId xmlns:a16="http://schemas.microsoft.com/office/drawing/2014/main" id="{C17B2DF9-4502-9BB0-CFE0-71AC91626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4967288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2" name="Freeform 13">
              <a:extLst>
                <a:ext uri="{FF2B5EF4-FFF2-40B4-BE49-F238E27FC236}">
                  <a16:creationId xmlns:a16="http://schemas.microsoft.com/office/drawing/2014/main" id="{391A277A-327F-EBBD-F00F-95DFCDE88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5038725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3" name="Freeform 14">
              <a:extLst>
                <a:ext uri="{FF2B5EF4-FFF2-40B4-BE49-F238E27FC236}">
                  <a16:creationId xmlns:a16="http://schemas.microsoft.com/office/drawing/2014/main" id="{E84FCC6E-D28E-975E-1099-2805E0F48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4778375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4" name="Freeform 15">
              <a:extLst>
                <a:ext uri="{FF2B5EF4-FFF2-40B4-BE49-F238E27FC236}">
                  <a16:creationId xmlns:a16="http://schemas.microsoft.com/office/drawing/2014/main" id="{3C157EFA-7544-699D-2C2F-4440F978B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688" y="4706938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CC48AA37-BF9A-362F-5E04-904AFA511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13" y="4894263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CC0FAC57-94DF-F3EB-B4DF-C4342AB55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8" y="4103688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AC411390-4C1F-AC9A-BF74-1B689CB63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163" y="4383088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D887250F-B1B4-7029-F14D-44855069C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25" y="3841750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A804955B-3BB2-3C41-A6C9-B63BE9510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088" y="4541838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0" name="Freeform 21">
              <a:extLst>
                <a:ext uri="{FF2B5EF4-FFF2-40B4-BE49-F238E27FC236}">
                  <a16:creationId xmlns:a16="http://schemas.microsoft.com/office/drawing/2014/main" id="{588D614F-68D9-9237-C058-893231123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" y="3803650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82455958-18B3-08AC-E989-2B8C2CD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" y="3848100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2" name="Freeform 23">
              <a:extLst>
                <a:ext uri="{FF2B5EF4-FFF2-40B4-BE49-F238E27FC236}">
                  <a16:creationId xmlns:a16="http://schemas.microsoft.com/office/drawing/2014/main" id="{18BB4E5D-1C34-082F-98B8-1EBE1ED75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400" y="4044950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3" name="Freeform 24">
              <a:extLst>
                <a:ext uri="{FF2B5EF4-FFF2-40B4-BE49-F238E27FC236}">
                  <a16:creationId xmlns:a16="http://schemas.microsoft.com/office/drawing/2014/main" id="{A2652EEF-E27B-638E-9B2B-5FD220A1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3802063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4" name="Freeform 25">
              <a:extLst>
                <a:ext uri="{FF2B5EF4-FFF2-40B4-BE49-F238E27FC236}">
                  <a16:creationId xmlns:a16="http://schemas.microsoft.com/office/drawing/2014/main" id="{5439CD19-1BCB-4AD7-4E64-3799CCE41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313" y="3824288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5" name="Freeform 26">
              <a:extLst>
                <a:ext uri="{FF2B5EF4-FFF2-40B4-BE49-F238E27FC236}">
                  <a16:creationId xmlns:a16="http://schemas.microsoft.com/office/drawing/2014/main" id="{B7902D31-DF17-3EAB-CEC8-84B2B6651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3" y="4900613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6" name="Freeform 27">
              <a:extLst>
                <a:ext uri="{FF2B5EF4-FFF2-40B4-BE49-F238E27FC236}">
                  <a16:creationId xmlns:a16="http://schemas.microsoft.com/office/drawing/2014/main" id="{7EDC265F-DE65-4254-85C3-E70BCE483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3692525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7" name="Freeform 28">
              <a:extLst>
                <a:ext uri="{FF2B5EF4-FFF2-40B4-BE49-F238E27FC236}">
                  <a16:creationId xmlns:a16="http://schemas.microsoft.com/office/drawing/2014/main" id="{5A63808B-2640-66BB-CC21-64B253F54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0300" y="4132263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8" name="Freeform 29">
              <a:extLst>
                <a:ext uri="{FF2B5EF4-FFF2-40B4-BE49-F238E27FC236}">
                  <a16:creationId xmlns:a16="http://schemas.microsoft.com/office/drawing/2014/main" id="{F20A2E2B-2F96-8349-48B3-796232D6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3" y="3659188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39" name="Freeform 30">
              <a:extLst>
                <a:ext uri="{FF2B5EF4-FFF2-40B4-BE49-F238E27FC236}">
                  <a16:creationId xmlns:a16="http://schemas.microsoft.com/office/drawing/2014/main" id="{43209B6F-D62B-70ED-D476-22F9360BF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600" y="3968750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0" name="Freeform 31">
              <a:extLst>
                <a:ext uri="{FF2B5EF4-FFF2-40B4-BE49-F238E27FC236}">
                  <a16:creationId xmlns:a16="http://schemas.microsoft.com/office/drawing/2014/main" id="{4E06D361-ACB1-E6AD-1617-F51DE4104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300" y="5064125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1" name="Freeform 32">
              <a:extLst>
                <a:ext uri="{FF2B5EF4-FFF2-40B4-BE49-F238E27FC236}">
                  <a16:creationId xmlns:a16="http://schemas.microsoft.com/office/drawing/2014/main" id="{DA272627-CF28-A992-8545-3F7A1F39E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3662363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2" name="Freeform 33">
              <a:extLst>
                <a:ext uri="{FF2B5EF4-FFF2-40B4-BE49-F238E27FC236}">
                  <a16:creationId xmlns:a16="http://schemas.microsoft.com/office/drawing/2014/main" id="{72CEEADF-2EB3-0DA1-A0C9-F63C002E6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000" y="3732213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3" name="Freeform 34">
              <a:extLst>
                <a:ext uri="{FF2B5EF4-FFF2-40B4-BE49-F238E27FC236}">
                  <a16:creationId xmlns:a16="http://schemas.microsoft.com/office/drawing/2014/main" id="{E0FB52EF-0DC9-0BFF-6AC2-996632ADB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125" y="4348163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4" name="Freeform 35">
              <a:extLst>
                <a:ext uri="{FF2B5EF4-FFF2-40B4-BE49-F238E27FC236}">
                  <a16:creationId xmlns:a16="http://schemas.microsoft.com/office/drawing/2014/main" id="{08558F74-49C4-C94F-A100-E56D53717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075" y="3824288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7" name="Freeform 36">
              <a:extLst>
                <a:ext uri="{FF2B5EF4-FFF2-40B4-BE49-F238E27FC236}">
                  <a16:creationId xmlns:a16="http://schemas.microsoft.com/office/drawing/2014/main" id="{35DA44FC-E9CA-FFFC-A163-C498D7877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925" y="3702050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8" name="Freeform 37">
              <a:extLst>
                <a:ext uri="{FF2B5EF4-FFF2-40B4-BE49-F238E27FC236}">
                  <a16:creationId xmlns:a16="http://schemas.microsoft.com/office/drawing/2014/main" id="{961D8804-38EB-98B5-D6CD-0AE2A642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313" y="4708525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49" name="Freeform 38">
              <a:extLst>
                <a:ext uri="{FF2B5EF4-FFF2-40B4-BE49-F238E27FC236}">
                  <a16:creationId xmlns:a16="http://schemas.microsoft.com/office/drawing/2014/main" id="{4A6D6B44-7787-D2B8-6401-6DF4C2710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063" y="4911725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0" name="Freeform 39">
              <a:extLst>
                <a:ext uri="{FF2B5EF4-FFF2-40B4-BE49-F238E27FC236}">
                  <a16:creationId xmlns:a16="http://schemas.microsoft.com/office/drawing/2014/main" id="{66CDBAB2-3899-7615-7951-167EAE31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00" y="3802063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1" name="Freeform 40">
              <a:extLst>
                <a:ext uri="{FF2B5EF4-FFF2-40B4-BE49-F238E27FC236}">
                  <a16:creationId xmlns:a16="http://schemas.microsoft.com/office/drawing/2014/main" id="{ED686A92-F26D-70F7-E9CB-46ABB6437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4156075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2" name="Freeform 41">
              <a:extLst>
                <a:ext uri="{FF2B5EF4-FFF2-40B4-BE49-F238E27FC236}">
                  <a16:creationId xmlns:a16="http://schemas.microsoft.com/office/drawing/2014/main" id="{34207CE7-39AC-4628-C530-DE9E22807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363" y="3814763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3" name="Freeform 42">
              <a:extLst>
                <a:ext uri="{FF2B5EF4-FFF2-40B4-BE49-F238E27FC236}">
                  <a16:creationId xmlns:a16="http://schemas.microsoft.com/office/drawing/2014/main" id="{D59914AC-4954-6C0B-DC0E-9FDF017DE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716338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4" name="Freeform 43">
              <a:extLst>
                <a:ext uri="{FF2B5EF4-FFF2-40B4-BE49-F238E27FC236}">
                  <a16:creationId xmlns:a16="http://schemas.microsoft.com/office/drawing/2014/main" id="{2438E9F9-F68A-1922-C601-F96B846A9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950" y="4895850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5" name="Freeform 44">
              <a:extLst>
                <a:ext uri="{FF2B5EF4-FFF2-40B4-BE49-F238E27FC236}">
                  <a16:creationId xmlns:a16="http://schemas.microsoft.com/office/drawing/2014/main" id="{08FE02FF-5DF6-C5A3-E341-0DD3A2852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513" y="4525963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13FF6F89-3897-3FAF-7248-653689893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850" y="4706938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AA373204-87AF-4711-954E-4126B5266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913" y="4554538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8" name="Freeform 47">
              <a:extLst>
                <a:ext uri="{FF2B5EF4-FFF2-40B4-BE49-F238E27FC236}">
                  <a16:creationId xmlns:a16="http://schemas.microsoft.com/office/drawing/2014/main" id="{9B0FF1CD-F5BC-3FF1-FFCA-789FAF05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13" y="3697288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59" name="Freeform 48">
              <a:extLst>
                <a:ext uri="{FF2B5EF4-FFF2-40B4-BE49-F238E27FC236}">
                  <a16:creationId xmlns:a16="http://schemas.microsoft.com/office/drawing/2014/main" id="{713097B9-D423-9EB2-F53D-CB83610B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013" y="3743325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0" name="Freeform 49">
              <a:extLst>
                <a:ext uri="{FF2B5EF4-FFF2-40B4-BE49-F238E27FC236}">
                  <a16:creationId xmlns:a16="http://schemas.microsoft.com/office/drawing/2014/main" id="{3C584697-FED8-A645-8830-DFA07B50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900" y="4352925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1" name="Freeform 50">
              <a:extLst>
                <a:ext uri="{FF2B5EF4-FFF2-40B4-BE49-F238E27FC236}">
                  <a16:creationId xmlns:a16="http://schemas.microsoft.com/office/drawing/2014/main" id="{8D6DD13F-1BBF-F444-E7F9-BCF904463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325" y="3841750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2" name="Freeform 51">
              <a:extLst>
                <a:ext uri="{FF2B5EF4-FFF2-40B4-BE49-F238E27FC236}">
                  <a16:creationId xmlns:a16="http://schemas.microsoft.com/office/drawing/2014/main" id="{4EF124F1-E128-030A-6F7C-74064F0DB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1125" y="5043488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63" name="Freeform 52">
              <a:extLst>
                <a:ext uri="{FF2B5EF4-FFF2-40B4-BE49-F238E27FC236}">
                  <a16:creationId xmlns:a16="http://schemas.microsoft.com/office/drawing/2014/main" id="{3A45D47B-5497-8C2C-C3B1-88022C04D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3925" y="3762375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4" name="Freeform 53">
              <a:extLst>
                <a:ext uri="{FF2B5EF4-FFF2-40B4-BE49-F238E27FC236}">
                  <a16:creationId xmlns:a16="http://schemas.microsoft.com/office/drawing/2014/main" id="{4871A96D-C52D-27CA-25D3-A36710FD5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6663" y="4095750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5" name="Freeform 54">
              <a:extLst>
                <a:ext uri="{FF2B5EF4-FFF2-40B4-BE49-F238E27FC236}">
                  <a16:creationId xmlns:a16="http://schemas.microsoft.com/office/drawing/2014/main" id="{3DEE5EEF-F17C-DBE6-C39E-45749573E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4708525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6" name="Freeform 55">
              <a:extLst>
                <a:ext uri="{FF2B5EF4-FFF2-40B4-BE49-F238E27FC236}">
                  <a16:creationId xmlns:a16="http://schemas.microsoft.com/office/drawing/2014/main" id="{32BA79D9-9AD3-12DA-CF7F-8BCF9B2AE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713" y="4957763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7" name="Freeform 56">
              <a:extLst>
                <a:ext uri="{FF2B5EF4-FFF2-40B4-BE49-F238E27FC236}">
                  <a16:creationId xmlns:a16="http://schemas.microsoft.com/office/drawing/2014/main" id="{15D0213D-C088-FF2E-3FEF-7207BAE7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" y="3624263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8" name="Freeform 57">
              <a:extLst>
                <a:ext uri="{FF2B5EF4-FFF2-40B4-BE49-F238E27FC236}">
                  <a16:creationId xmlns:a16="http://schemas.microsoft.com/office/drawing/2014/main" id="{C1E2B3E8-6AA7-7D5F-40BF-D9A239375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38" y="357981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09" name="Freeform 58">
              <a:extLst>
                <a:ext uri="{FF2B5EF4-FFF2-40B4-BE49-F238E27FC236}">
                  <a16:creationId xmlns:a16="http://schemas.microsoft.com/office/drawing/2014/main" id="{FDAE82F8-0EEC-9BC5-CC6B-964575405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250" y="4324350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0" name="Freeform 59">
              <a:extLst>
                <a:ext uri="{FF2B5EF4-FFF2-40B4-BE49-F238E27FC236}">
                  <a16:creationId xmlns:a16="http://schemas.microsoft.com/office/drawing/2014/main" id="{9755B8A1-3467-9C7A-59BA-99954A8E5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613" y="3990975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1" name="Freeform 60">
              <a:extLst>
                <a:ext uri="{FF2B5EF4-FFF2-40B4-BE49-F238E27FC236}">
                  <a16:creationId xmlns:a16="http://schemas.microsoft.com/office/drawing/2014/main" id="{61CFDE74-9815-1B84-EE81-B48C2E23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2413" y="5075238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8" name="Freeform 61">
              <a:extLst>
                <a:ext uri="{FF2B5EF4-FFF2-40B4-BE49-F238E27FC236}">
                  <a16:creationId xmlns:a16="http://schemas.microsoft.com/office/drawing/2014/main" id="{8E9FF1AC-EA97-F902-42A3-90AA319E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238" y="4914900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19" name="Freeform 62">
              <a:extLst>
                <a:ext uri="{FF2B5EF4-FFF2-40B4-BE49-F238E27FC236}">
                  <a16:creationId xmlns:a16="http://schemas.microsoft.com/office/drawing/2014/main" id="{37A55CBB-F5A6-88C3-A02B-059D6ED6B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500" y="3921125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0" name="Freeform 63">
              <a:extLst>
                <a:ext uri="{FF2B5EF4-FFF2-40B4-BE49-F238E27FC236}">
                  <a16:creationId xmlns:a16="http://schemas.microsoft.com/office/drawing/2014/main" id="{249B700B-661C-3184-FC1E-C1007B102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488" y="4751388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1" name="Freeform 64">
              <a:extLst>
                <a:ext uri="{FF2B5EF4-FFF2-40B4-BE49-F238E27FC236}">
                  <a16:creationId xmlns:a16="http://schemas.microsoft.com/office/drawing/2014/main" id="{35276BE4-8443-76D5-EF58-CA685FFAF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450" y="4514850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2" name="Freeform 65">
              <a:extLst>
                <a:ext uri="{FF2B5EF4-FFF2-40B4-BE49-F238E27FC236}">
                  <a16:creationId xmlns:a16="http://schemas.microsoft.com/office/drawing/2014/main" id="{80847111-F04E-414F-4754-82BBDF63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3" y="3581400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3" name="Freeform 66">
              <a:extLst>
                <a:ext uri="{FF2B5EF4-FFF2-40B4-BE49-F238E27FC236}">
                  <a16:creationId xmlns:a16="http://schemas.microsoft.com/office/drawing/2014/main" id="{1B0A7B8D-9EA7-B603-421C-D87908D87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738" y="3660775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4" name="Freeform 67">
              <a:extLst>
                <a:ext uri="{FF2B5EF4-FFF2-40B4-BE49-F238E27FC236}">
                  <a16:creationId xmlns:a16="http://schemas.microsoft.com/office/drawing/2014/main" id="{ED72D9A5-9819-B44D-DAC7-3427F6C7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" y="4146550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5" name="Freeform 68">
              <a:extLst>
                <a:ext uri="{FF2B5EF4-FFF2-40B4-BE49-F238E27FC236}">
                  <a16:creationId xmlns:a16="http://schemas.microsoft.com/office/drawing/2014/main" id="{2955EAF6-D42C-D115-B277-A60EC3693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238" y="4400550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6" name="Freeform 69">
              <a:extLst>
                <a:ext uri="{FF2B5EF4-FFF2-40B4-BE49-F238E27FC236}">
                  <a16:creationId xmlns:a16="http://schemas.microsoft.com/office/drawing/2014/main" id="{692006FF-9086-2CE2-165D-505D47072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13" y="3733800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7" name="Freeform 70">
              <a:extLst>
                <a:ext uri="{FF2B5EF4-FFF2-40B4-BE49-F238E27FC236}">
                  <a16:creationId xmlns:a16="http://schemas.microsoft.com/office/drawing/2014/main" id="{0D9CDD5D-B9CF-8EF1-081A-56D3FA1F8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650" y="3870325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8" name="Freeform 71">
              <a:extLst>
                <a:ext uri="{FF2B5EF4-FFF2-40B4-BE49-F238E27FC236}">
                  <a16:creationId xmlns:a16="http://schemas.microsoft.com/office/drawing/2014/main" id="{C50D610D-CC06-1836-1503-AC58B6698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3" y="3778250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29" name="Freeform 72">
              <a:extLst>
                <a:ext uri="{FF2B5EF4-FFF2-40B4-BE49-F238E27FC236}">
                  <a16:creationId xmlns:a16="http://schemas.microsoft.com/office/drawing/2014/main" id="{E206E314-4B85-5291-3BFB-5801B16CE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438" y="4197350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0" name="Freeform 73">
              <a:extLst>
                <a:ext uri="{FF2B5EF4-FFF2-40B4-BE49-F238E27FC236}">
                  <a16:creationId xmlns:a16="http://schemas.microsoft.com/office/drawing/2014/main" id="{D2988B25-CD30-7397-C32C-5F2048B42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713" y="4889500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1" name="Freeform 74">
              <a:extLst>
                <a:ext uri="{FF2B5EF4-FFF2-40B4-BE49-F238E27FC236}">
                  <a16:creationId xmlns:a16="http://schemas.microsoft.com/office/drawing/2014/main" id="{A0B1AEA6-CF1A-FEDC-E8A6-8B1F6D4A8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" y="5097463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2" name="Freeform 75">
              <a:extLst>
                <a:ext uri="{FF2B5EF4-FFF2-40B4-BE49-F238E27FC236}">
                  <a16:creationId xmlns:a16="http://schemas.microsoft.com/office/drawing/2014/main" id="{772B721A-B20F-C4E4-1020-4F4808F3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25" y="4408488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3" name="Freeform 76">
              <a:extLst>
                <a:ext uri="{FF2B5EF4-FFF2-40B4-BE49-F238E27FC236}">
                  <a16:creationId xmlns:a16="http://schemas.microsoft.com/office/drawing/2014/main" id="{F31CAEDC-FC27-2BC7-9E4D-D99EF055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13" y="4422775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4" name="Freeform 77">
              <a:extLst>
                <a:ext uri="{FF2B5EF4-FFF2-40B4-BE49-F238E27FC236}">
                  <a16:creationId xmlns:a16="http://schemas.microsoft.com/office/drawing/2014/main" id="{40148EB1-0879-E777-0683-772AD9AFC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75" y="4692650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5" name="Freeform 78">
              <a:extLst>
                <a:ext uri="{FF2B5EF4-FFF2-40B4-BE49-F238E27FC236}">
                  <a16:creationId xmlns:a16="http://schemas.microsoft.com/office/drawing/2014/main" id="{4E70A78E-5164-B96B-DBFB-B282E1CCC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975" y="4532313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6" name="Freeform 79">
              <a:extLst>
                <a:ext uri="{FF2B5EF4-FFF2-40B4-BE49-F238E27FC236}">
                  <a16:creationId xmlns:a16="http://schemas.microsoft.com/office/drawing/2014/main" id="{C35401BC-F98C-AB7C-D321-39B444473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3" y="4565650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7" name="Freeform 80">
              <a:extLst>
                <a:ext uri="{FF2B5EF4-FFF2-40B4-BE49-F238E27FC236}">
                  <a16:creationId xmlns:a16="http://schemas.microsoft.com/office/drawing/2014/main" id="{FA2CAECA-1038-C857-684B-3274CCB5A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88" y="4706938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8" name="Freeform 81">
              <a:extLst>
                <a:ext uri="{FF2B5EF4-FFF2-40B4-BE49-F238E27FC236}">
                  <a16:creationId xmlns:a16="http://schemas.microsoft.com/office/drawing/2014/main" id="{B619400D-63A0-109C-DBCE-9E331097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500" y="4065588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39" name="Freeform 82">
              <a:extLst>
                <a:ext uri="{FF2B5EF4-FFF2-40B4-BE49-F238E27FC236}">
                  <a16:creationId xmlns:a16="http://schemas.microsoft.com/office/drawing/2014/main" id="{FC85CBF7-E26C-16C9-E6D0-01B9C14AD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38" y="3937000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0" name="Freeform 83">
              <a:extLst>
                <a:ext uri="{FF2B5EF4-FFF2-40B4-BE49-F238E27FC236}">
                  <a16:creationId xmlns:a16="http://schemas.microsoft.com/office/drawing/2014/main" id="{87DD41B3-1D82-C033-D843-FA66CEF3C3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75" y="4064000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1" name="Freeform 84">
              <a:extLst>
                <a:ext uri="{FF2B5EF4-FFF2-40B4-BE49-F238E27FC236}">
                  <a16:creationId xmlns:a16="http://schemas.microsoft.com/office/drawing/2014/main" id="{2C5823E9-2A50-8683-AD07-A4A62CECC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050" y="4362450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2" name="Freeform 85">
              <a:extLst>
                <a:ext uri="{FF2B5EF4-FFF2-40B4-BE49-F238E27FC236}">
                  <a16:creationId xmlns:a16="http://schemas.microsoft.com/office/drawing/2014/main" id="{5BC62688-BD45-B4DF-0AF3-582D04115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950" y="4789488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3" name="Freeform 86">
              <a:extLst>
                <a:ext uri="{FF2B5EF4-FFF2-40B4-BE49-F238E27FC236}">
                  <a16:creationId xmlns:a16="http://schemas.microsoft.com/office/drawing/2014/main" id="{4E9084BF-6C79-9611-BA79-547CC5CF5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3" y="4738688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4" name="Freeform 87">
              <a:extLst>
                <a:ext uri="{FF2B5EF4-FFF2-40B4-BE49-F238E27FC236}">
                  <a16:creationId xmlns:a16="http://schemas.microsoft.com/office/drawing/2014/main" id="{9D4BC673-7269-9DE5-6219-52218507B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488" y="5097463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5" name="Freeform 88">
              <a:extLst>
                <a:ext uri="{FF2B5EF4-FFF2-40B4-BE49-F238E27FC236}">
                  <a16:creationId xmlns:a16="http://schemas.microsoft.com/office/drawing/2014/main" id="{6FDB9BF1-441A-EC12-C0E8-99554A75C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00" y="5105400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6" name="Freeform 89">
              <a:extLst>
                <a:ext uri="{FF2B5EF4-FFF2-40B4-BE49-F238E27FC236}">
                  <a16:creationId xmlns:a16="http://schemas.microsoft.com/office/drawing/2014/main" id="{24AC4057-3D16-1393-725A-42DE4CBB3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88" y="4270375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7" name="Freeform 90">
              <a:extLst>
                <a:ext uri="{FF2B5EF4-FFF2-40B4-BE49-F238E27FC236}">
                  <a16:creationId xmlns:a16="http://schemas.microsoft.com/office/drawing/2014/main" id="{75FF4296-F7E2-E1BC-1CC6-6EB5E4925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838" y="3867150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8" name="Freeform 91">
              <a:extLst>
                <a:ext uri="{FF2B5EF4-FFF2-40B4-BE49-F238E27FC236}">
                  <a16:creationId xmlns:a16="http://schemas.microsoft.com/office/drawing/2014/main" id="{968052D6-4B8A-BB5F-FBC8-B990306D3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88" y="4918075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49" name="Freeform 92">
              <a:extLst>
                <a:ext uri="{FF2B5EF4-FFF2-40B4-BE49-F238E27FC236}">
                  <a16:creationId xmlns:a16="http://schemas.microsoft.com/office/drawing/2014/main" id="{F06C6FE7-2F31-A929-19B0-74FC1959C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75" y="5076825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0" name="Freeform 93">
              <a:extLst>
                <a:ext uri="{FF2B5EF4-FFF2-40B4-BE49-F238E27FC236}">
                  <a16:creationId xmlns:a16="http://schemas.microsoft.com/office/drawing/2014/main" id="{B39E92D1-6475-DDF3-8FB9-24FD1B9EB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100" y="5070475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1" name="Freeform 94">
              <a:extLst>
                <a:ext uri="{FF2B5EF4-FFF2-40B4-BE49-F238E27FC236}">
                  <a16:creationId xmlns:a16="http://schemas.microsoft.com/office/drawing/2014/main" id="{203FB6A4-289A-EC98-F964-2D9C37893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" y="4090988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2" name="Freeform 95">
              <a:extLst>
                <a:ext uri="{FF2B5EF4-FFF2-40B4-BE49-F238E27FC236}">
                  <a16:creationId xmlns:a16="http://schemas.microsoft.com/office/drawing/2014/main" id="{355F244E-5FA6-27F8-34BE-6417E668D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713" y="3854450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3" name="Freeform 96">
              <a:extLst>
                <a:ext uri="{FF2B5EF4-FFF2-40B4-BE49-F238E27FC236}">
                  <a16:creationId xmlns:a16="http://schemas.microsoft.com/office/drawing/2014/main" id="{FDC0F5A0-9AA7-C095-7E76-E5F27B8E0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613" y="4730750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4" name="Freeform 97">
              <a:extLst>
                <a:ext uri="{FF2B5EF4-FFF2-40B4-BE49-F238E27FC236}">
                  <a16:creationId xmlns:a16="http://schemas.microsoft.com/office/drawing/2014/main" id="{99066525-791C-0466-6526-972C24261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00" y="4706938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5" name="Freeform 98">
              <a:extLst>
                <a:ext uri="{FF2B5EF4-FFF2-40B4-BE49-F238E27FC236}">
                  <a16:creationId xmlns:a16="http://schemas.microsoft.com/office/drawing/2014/main" id="{005C6753-75A8-544C-862B-55060BA4A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8" y="3792538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6" name="Freeform 99">
              <a:extLst>
                <a:ext uri="{FF2B5EF4-FFF2-40B4-BE49-F238E27FC236}">
                  <a16:creationId xmlns:a16="http://schemas.microsoft.com/office/drawing/2014/main" id="{C1CF74DE-E1DE-0BDD-3811-9410887B4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795713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7" name="Freeform 100">
              <a:extLst>
                <a:ext uri="{FF2B5EF4-FFF2-40B4-BE49-F238E27FC236}">
                  <a16:creationId xmlns:a16="http://schemas.microsoft.com/office/drawing/2014/main" id="{E79C0CA9-FF45-127E-8E16-88DF52443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3" y="3803650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8" name="Freeform 101">
              <a:extLst>
                <a:ext uri="{FF2B5EF4-FFF2-40B4-BE49-F238E27FC236}">
                  <a16:creationId xmlns:a16="http://schemas.microsoft.com/office/drawing/2014/main" id="{88819BDD-B728-C84B-2594-D4E5828E5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59" name="Freeform 102">
              <a:extLst>
                <a:ext uri="{FF2B5EF4-FFF2-40B4-BE49-F238E27FC236}">
                  <a16:creationId xmlns:a16="http://schemas.microsoft.com/office/drawing/2014/main" id="{EF79235B-D8E0-7C90-9844-6A797ED2B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50" y="3806825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0" name="Freeform 103">
              <a:extLst>
                <a:ext uri="{FF2B5EF4-FFF2-40B4-BE49-F238E27FC236}">
                  <a16:creationId xmlns:a16="http://schemas.microsoft.com/office/drawing/2014/main" id="{111054FE-599D-FB6B-4AD8-EB1C8A3B1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" y="3805238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1" name="Freeform 104">
              <a:extLst>
                <a:ext uri="{FF2B5EF4-FFF2-40B4-BE49-F238E27FC236}">
                  <a16:creationId xmlns:a16="http://schemas.microsoft.com/office/drawing/2014/main" id="{0833FF9B-1783-A133-5FAE-7067B7839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50" y="3849688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2" name="Freeform 105">
              <a:extLst>
                <a:ext uri="{FF2B5EF4-FFF2-40B4-BE49-F238E27FC236}">
                  <a16:creationId xmlns:a16="http://schemas.microsoft.com/office/drawing/2014/main" id="{B49EEDB0-F4EA-7C43-889D-358426702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163" y="3843338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3" name="Freeform 106">
              <a:extLst>
                <a:ext uri="{FF2B5EF4-FFF2-40B4-BE49-F238E27FC236}">
                  <a16:creationId xmlns:a16="http://schemas.microsoft.com/office/drawing/2014/main" id="{AD099799-57A9-39A6-918A-86F4D3914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50" y="4427538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4" name="Freeform 107">
              <a:extLst>
                <a:ext uri="{FF2B5EF4-FFF2-40B4-BE49-F238E27FC236}">
                  <a16:creationId xmlns:a16="http://schemas.microsoft.com/office/drawing/2014/main" id="{61FEA061-FC5C-0757-538B-9867073C3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850" y="3830638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5" name="Freeform 108">
              <a:extLst>
                <a:ext uri="{FF2B5EF4-FFF2-40B4-BE49-F238E27FC236}">
                  <a16:creationId xmlns:a16="http://schemas.microsoft.com/office/drawing/2014/main" id="{255B5F6A-CDAF-2DDE-5DD8-75012B881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00" y="3852863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66" name="Freeform 109">
              <a:extLst>
                <a:ext uri="{FF2B5EF4-FFF2-40B4-BE49-F238E27FC236}">
                  <a16:creationId xmlns:a16="http://schemas.microsoft.com/office/drawing/2014/main" id="{53558803-C017-2552-060B-0E383EF51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213" y="3829050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  <p:grpSp>
        <p:nvGrpSpPr>
          <p:cNvPr id="875" name="Grupo 874">
            <a:extLst>
              <a:ext uri="{FF2B5EF4-FFF2-40B4-BE49-F238E27FC236}">
                <a16:creationId xmlns:a16="http://schemas.microsoft.com/office/drawing/2014/main" id="{174850D4-A04A-28DB-6760-8FD65E7AD26F}"/>
              </a:ext>
            </a:extLst>
          </p:cNvPr>
          <p:cNvGrpSpPr/>
          <p:nvPr/>
        </p:nvGrpSpPr>
        <p:grpSpPr>
          <a:xfrm rot="10800000">
            <a:off x="7529513" y="-17463"/>
            <a:ext cx="1616075" cy="1573213"/>
            <a:chOff x="7529513" y="-17463"/>
            <a:chExt cx="1616075" cy="1573213"/>
          </a:xfrm>
        </p:grpSpPr>
        <p:sp>
          <p:nvSpPr>
            <p:cNvPr id="770" name="Freeform 113">
              <a:extLst>
                <a:ext uri="{FF2B5EF4-FFF2-40B4-BE49-F238E27FC236}">
                  <a16:creationId xmlns:a16="http://schemas.microsoft.com/office/drawing/2014/main" id="{D3614F9A-FF88-32E4-D8F6-65B28FBA3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9688" y="592138"/>
              <a:ext cx="1044575" cy="893763"/>
            </a:xfrm>
            <a:custGeom>
              <a:avLst/>
              <a:gdLst>
                <a:gd name="T0" fmla="*/ 909 w 909"/>
                <a:gd name="T1" fmla="*/ 73 h 778"/>
                <a:gd name="T2" fmla="*/ 454 w 909"/>
                <a:gd name="T3" fmla="*/ 426 h 778"/>
                <a:gd name="T4" fmla="*/ 441 w 909"/>
                <a:gd name="T5" fmla="*/ 440 h 778"/>
                <a:gd name="T6" fmla="*/ 388 w 909"/>
                <a:gd name="T7" fmla="*/ 483 h 778"/>
                <a:gd name="T8" fmla="*/ 355 w 909"/>
                <a:gd name="T9" fmla="*/ 510 h 778"/>
                <a:gd name="T10" fmla="*/ 128 w 909"/>
                <a:gd name="T11" fmla="*/ 686 h 778"/>
                <a:gd name="T12" fmla="*/ 13 w 909"/>
                <a:gd name="T13" fmla="*/ 774 h 778"/>
                <a:gd name="T14" fmla="*/ 3 w 909"/>
                <a:gd name="T15" fmla="*/ 776 h 778"/>
                <a:gd name="T16" fmla="*/ 0 w 909"/>
                <a:gd name="T17" fmla="*/ 768 h 778"/>
                <a:gd name="T18" fmla="*/ 4 w 909"/>
                <a:gd name="T19" fmla="*/ 761 h 778"/>
                <a:gd name="T20" fmla="*/ 40 w 909"/>
                <a:gd name="T21" fmla="*/ 716 h 778"/>
                <a:gd name="T22" fmla="*/ 221 w 909"/>
                <a:gd name="T23" fmla="*/ 527 h 778"/>
                <a:gd name="T24" fmla="*/ 304 w 909"/>
                <a:gd name="T25" fmla="*/ 441 h 778"/>
                <a:gd name="T26" fmla="*/ 378 w 909"/>
                <a:gd name="T27" fmla="*/ 363 h 778"/>
                <a:gd name="T28" fmla="*/ 409 w 909"/>
                <a:gd name="T29" fmla="*/ 339 h 778"/>
                <a:gd name="T30" fmla="*/ 459 w 909"/>
                <a:gd name="T31" fmla="*/ 304 h 778"/>
                <a:gd name="T32" fmla="*/ 840 w 909"/>
                <a:gd name="T33" fmla="*/ 8 h 778"/>
                <a:gd name="T34" fmla="*/ 853 w 909"/>
                <a:gd name="T35" fmla="*/ 0 h 778"/>
                <a:gd name="T36" fmla="*/ 872 w 909"/>
                <a:gd name="T37" fmla="*/ 17 h 778"/>
                <a:gd name="T38" fmla="*/ 899 w 909"/>
                <a:gd name="T39" fmla="*/ 51 h 778"/>
                <a:gd name="T40" fmla="*/ 909 w 909"/>
                <a:gd name="T41" fmla="*/ 73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9" h="778">
                  <a:moveTo>
                    <a:pt x="909" y="73"/>
                  </a:moveTo>
                  <a:cubicBezTo>
                    <a:pt x="758" y="190"/>
                    <a:pt x="606" y="308"/>
                    <a:pt x="454" y="426"/>
                  </a:cubicBezTo>
                  <a:cubicBezTo>
                    <a:pt x="449" y="430"/>
                    <a:pt x="443" y="433"/>
                    <a:pt x="441" y="440"/>
                  </a:cubicBezTo>
                  <a:cubicBezTo>
                    <a:pt x="426" y="458"/>
                    <a:pt x="405" y="468"/>
                    <a:pt x="388" y="483"/>
                  </a:cubicBezTo>
                  <a:cubicBezTo>
                    <a:pt x="378" y="493"/>
                    <a:pt x="366" y="500"/>
                    <a:pt x="355" y="510"/>
                  </a:cubicBezTo>
                  <a:cubicBezTo>
                    <a:pt x="278" y="566"/>
                    <a:pt x="204" y="627"/>
                    <a:pt x="128" y="686"/>
                  </a:cubicBezTo>
                  <a:cubicBezTo>
                    <a:pt x="91" y="716"/>
                    <a:pt x="51" y="743"/>
                    <a:pt x="13" y="774"/>
                  </a:cubicBezTo>
                  <a:cubicBezTo>
                    <a:pt x="10" y="777"/>
                    <a:pt x="7" y="778"/>
                    <a:pt x="3" y="776"/>
                  </a:cubicBezTo>
                  <a:cubicBezTo>
                    <a:pt x="0" y="774"/>
                    <a:pt x="0" y="771"/>
                    <a:pt x="0" y="768"/>
                  </a:cubicBezTo>
                  <a:cubicBezTo>
                    <a:pt x="1" y="765"/>
                    <a:pt x="2" y="763"/>
                    <a:pt x="4" y="761"/>
                  </a:cubicBezTo>
                  <a:cubicBezTo>
                    <a:pt x="17" y="747"/>
                    <a:pt x="26" y="729"/>
                    <a:pt x="40" y="716"/>
                  </a:cubicBezTo>
                  <a:cubicBezTo>
                    <a:pt x="99" y="652"/>
                    <a:pt x="161" y="590"/>
                    <a:pt x="221" y="527"/>
                  </a:cubicBezTo>
                  <a:cubicBezTo>
                    <a:pt x="248" y="498"/>
                    <a:pt x="276" y="470"/>
                    <a:pt x="304" y="441"/>
                  </a:cubicBezTo>
                  <a:cubicBezTo>
                    <a:pt x="329" y="416"/>
                    <a:pt x="351" y="387"/>
                    <a:pt x="378" y="363"/>
                  </a:cubicBezTo>
                  <a:cubicBezTo>
                    <a:pt x="388" y="354"/>
                    <a:pt x="396" y="343"/>
                    <a:pt x="409" y="339"/>
                  </a:cubicBezTo>
                  <a:cubicBezTo>
                    <a:pt x="429" y="333"/>
                    <a:pt x="443" y="316"/>
                    <a:pt x="459" y="304"/>
                  </a:cubicBezTo>
                  <a:cubicBezTo>
                    <a:pt x="586" y="206"/>
                    <a:pt x="713" y="107"/>
                    <a:pt x="840" y="8"/>
                  </a:cubicBezTo>
                  <a:cubicBezTo>
                    <a:pt x="844" y="5"/>
                    <a:pt x="848" y="2"/>
                    <a:pt x="853" y="0"/>
                  </a:cubicBezTo>
                  <a:cubicBezTo>
                    <a:pt x="860" y="4"/>
                    <a:pt x="862" y="15"/>
                    <a:pt x="872" y="17"/>
                  </a:cubicBezTo>
                  <a:cubicBezTo>
                    <a:pt x="888" y="23"/>
                    <a:pt x="898" y="34"/>
                    <a:pt x="899" y="51"/>
                  </a:cubicBezTo>
                  <a:cubicBezTo>
                    <a:pt x="900" y="60"/>
                    <a:pt x="907" y="65"/>
                    <a:pt x="909" y="73"/>
                  </a:cubicBezTo>
                  <a:close/>
                </a:path>
              </a:pathLst>
            </a:custGeom>
            <a:solidFill>
              <a:srgbClr val="53B9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1" name="Freeform 114">
              <a:extLst>
                <a:ext uri="{FF2B5EF4-FFF2-40B4-BE49-F238E27FC236}">
                  <a16:creationId xmlns:a16="http://schemas.microsoft.com/office/drawing/2014/main" id="{412BD65E-05A7-C1A5-3DE1-EEFBFB5E1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0800" y="858838"/>
              <a:ext cx="1201738" cy="627063"/>
            </a:xfrm>
            <a:custGeom>
              <a:avLst/>
              <a:gdLst>
                <a:gd name="T0" fmla="*/ 0 w 1047"/>
                <a:gd name="T1" fmla="*/ 541 h 545"/>
                <a:gd name="T2" fmla="*/ 117 w 1047"/>
                <a:gd name="T3" fmla="*/ 450 h 545"/>
                <a:gd name="T4" fmla="*/ 298 w 1047"/>
                <a:gd name="T5" fmla="*/ 358 h 545"/>
                <a:gd name="T6" fmla="*/ 455 w 1047"/>
                <a:gd name="T7" fmla="*/ 275 h 545"/>
                <a:gd name="T8" fmla="*/ 752 w 1047"/>
                <a:gd name="T9" fmla="*/ 118 h 545"/>
                <a:gd name="T10" fmla="*/ 968 w 1047"/>
                <a:gd name="T11" fmla="*/ 4 h 545"/>
                <a:gd name="T12" fmla="*/ 980 w 1047"/>
                <a:gd name="T13" fmla="*/ 1 h 545"/>
                <a:gd name="T14" fmla="*/ 993 w 1047"/>
                <a:gd name="T15" fmla="*/ 16 h 545"/>
                <a:gd name="T16" fmla="*/ 709 w 1047"/>
                <a:gd name="T17" fmla="*/ 167 h 545"/>
                <a:gd name="T18" fmla="*/ 633 w 1047"/>
                <a:gd name="T19" fmla="*/ 207 h 545"/>
                <a:gd name="T20" fmla="*/ 625 w 1047"/>
                <a:gd name="T21" fmla="*/ 215 h 545"/>
                <a:gd name="T22" fmla="*/ 618 w 1047"/>
                <a:gd name="T23" fmla="*/ 223 h 545"/>
                <a:gd name="T24" fmla="*/ 486 w 1047"/>
                <a:gd name="T25" fmla="*/ 289 h 545"/>
                <a:gd name="T26" fmla="*/ 428 w 1047"/>
                <a:gd name="T27" fmla="*/ 319 h 545"/>
                <a:gd name="T28" fmla="*/ 710 w 1047"/>
                <a:gd name="T29" fmla="*/ 214 h 545"/>
                <a:gd name="T30" fmla="*/ 1023 w 1047"/>
                <a:gd name="T31" fmla="*/ 100 h 545"/>
                <a:gd name="T32" fmla="*/ 1030 w 1047"/>
                <a:gd name="T33" fmla="*/ 101 h 545"/>
                <a:gd name="T34" fmla="*/ 1044 w 1047"/>
                <a:gd name="T35" fmla="*/ 130 h 545"/>
                <a:gd name="T36" fmla="*/ 1039 w 1047"/>
                <a:gd name="T37" fmla="*/ 138 h 545"/>
                <a:gd name="T38" fmla="*/ 962 w 1047"/>
                <a:gd name="T39" fmla="*/ 167 h 545"/>
                <a:gd name="T40" fmla="*/ 583 w 1047"/>
                <a:gd name="T41" fmla="*/ 305 h 545"/>
                <a:gd name="T42" fmla="*/ 253 w 1047"/>
                <a:gd name="T43" fmla="*/ 425 h 545"/>
                <a:gd name="T44" fmla="*/ 27 w 1047"/>
                <a:gd name="T45" fmla="*/ 534 h 545"/>
                <a:gd name="T46" fmla="*/ 0 w 1047"/>
                <a:gd name="T47" fmla="*/ 54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545">
                  <a:moveTo>
                    <a:pt x="0" y="541"/>
                  </a:moveTo>
                  <a:cubicBezTo>
                    <a:pt x="36" y="507"/>
                    <a:pt x="77" y="479"/>
                    <a:pt x="117" y="450"/>
                  </a:cubicBezTo>
                  <a:cubicBezTo>
                    <a:pt x="179" y="423"/>
                    <a:pt x="239" y="390"/>
                    <a:pt x="298" y="358"/>
                  </a:cubicBezTo>
                  <a:cubicBezTo>
                    <a:pt x="350" y="329"/>
                    <a:pt x="403" y="304"/>
                    <a:pt x="455" y="275"/>
                  </a:cubicBezTo>
                  <a:cubicBezTo>
                    <a:pt x="553" y="222"/>
                    <a:pt x="652" y="170"/>
                    <a:pt x="752" y="118"/>
                  </a:cubicBezTo>
                  <a:cubicBezTo>
                    <a:pt x="824" y="81"/>
                    <a:pt x="896" y="41"/>
                    <a:pt x="968" y="4"/>
                  </a:cubicBezTo>
                  <a:cubicBezTo>
                    <a:pt x="972" y="2"/>
                    <a:pt x="976" y="0"/>
                    <a:pt x="980" y="1"/>
                  </a:cubicBezTo>
                  <a:cubicBezTo>
                    <a:pt x="987" y="3"/>
                    <a:pt x="991" y="8"/>
                    <a:pt x="993" y="16"/>
                  </a:cubicBezTo>
                  <a:cubicBezTo>
                    <a:pt x="898" y="66"/>
                    <a:pt x="803" y="116"/>
                    <a:pt x="709" y="167"/>
                  </a:cubicBezTo>
                  <a:cubicBezTo>
                    <a:pt x="683" y="180"/>
                    <a:pt x="658" y="193"/>
                    <a:pt x="633" y="207"/>
                  </a:cubicBezTo>
                  <a:cubicBezTo>
                    <a:pt x="630" y="208"/>
                    <a:pt x="623" y="208"/>
                    <a:pt x="625" y="215"/>
                  </a:cubicBezTo>
                  <a:cubicBezTo>
                    <a:pt x="626" y="220"/>
                    <a:pt x="622" y="222"/>
                    <a:pt x="618" y="223"/>
                  </a:cubicBezTo>
                  <a:cubicBezTo>
                    <a:pt x="571" y="239"/>
                    <a:pt x="531" y="269"/>
                    <a:pt x="486" y="289"/>
                  </a:cubicBezTo>
                  <a:cubicBezTo>
                    <a:pt x="464" y="299"/>
                    <a:pt x="444" y="311"/>
                    <a:pt x="428" y="319"/>
                  </a:cubicBezTo>
                  <a:cubicBezTo>
                    <a:pt x="517" y="282"/>
                    <a:pt x="615" y="253"/>
                    <a:pt x="710" y="214"/>
                  </a:cubicBezTo>
                  <a:cubicBezTo>
                    <a:pt x="814" y="176"/>
                    <a:pt x="919" y="138"/>
                    <a:pt x="1023" y="100"/>
                  </a:cubicBezTo>
                  <a:cubicBezTo>
                    <a:pt x="1025" y="100"/>
                    <a:pt x="1028" y="100"/>
                    <a:pt x="1030" y="101"/>
                  </a:cubicBezTo>
                  <a:cubicBezTo>
                    <a:pt x="1041" y="107"/>
                    <a:pt x="1047" y="116"/>
                    <a:pt x="1044" y="130"/>
                  </a:cubicBezTo>
                  <a:cubicBezTo>
                    <a:pt x="1043" y="133"/>
                    <a:pt x="1041" y="136"/>
                    <a:pt x="1039" y="138"/>
                  </a:cubicBezTo>
                  <a:cubicBezTo>
                    <a:pt x="1015" y="152"/>
                    <a:pt x="988" y="157"/>
                    <a:pt x="962" y="167"/>
                  </a:cubicBezTo>
                  <a:cubicBezTo>
                    <a:pt x="837" y="215"/>
                    <a:pt x="710" y="259"/>
                    <a:pt x="583" y="305"/>
                  </a:cubicBezTo>
                  <a:cubicBezTo>
                    <a:pt x="474" y="346"/>
                    <a:pt x="364" y="386"/>
                    <a:pt x="253" y="425"/>
                  </a:cubicBezTo>
                  <a:cubicBezTo>
                    <a:pt x="173" y="452"/>
                    <a:pt x="100" y="493"/>
                    <a:pt x="27" y="534"/>
                  </a:cubicBezTo>
                  <a:cubicBezTo>
                    <a:pt x="18" y="539"/>
                    <a:pt x="10" y="545"/>
                    <a:pt x="0" y="541"/>
                  </a:cubicBezTo>
                  <a:close/>
                </a:path>
              </a:pathLst>
            </a:custGeom>
            <a:solidFill>
              <a:srgbClr val="3E95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2" name="Freeform 115">
              <a:extLst>
                <a:ext uri="{FF2B5EF4-FFF2-40B4-BE49-F238E27FC236}">
                  <a16:creationId xmlns:a16="http://schemas.microsoft.com/office/drawing/2014/main" id="{139E5DBB-758E-A09D-2E63-02D686581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1275" y="349250"/>
              <a:ext cx="774700" cy="1120775"/>
            </a:xfrm>
            <a:custGeom>
              <a:avLst/>
              <a:gdLst>
                <a:gd name="T0" fmla="*/ 41 w 675"/>
                <a:gd name="T1" fmla="*/ 931 h 976"/>
                <a:gd name="T2" fmla="*/ 4 w 675"/>
                <a:gd name="T3" fmla="*/ 976 h 976"/>
                <a:gd name="T4" fmla="*/ 5 w 675"/>
                <a:gd name="T5" fmla="*/ 959 h 976"/>
                <a:gd name="T6" fmla="*/ 89 w 675"/>
                <a:gd name="T7" fmla="*/ 783 h 976"/>
                <a:gd name="T8" fmla="*/ 97 w 675"/>
                <a:gd name="T9" fmla="*/ 771 h 976"/>
                <a:gd name="T10" fmla="*/ 143 w 675"/>
                <a:gd name="T11" fmla="*/ 706 h 976"/>
                <a:gd name="T12" fmla="*/ 307 w 675"/>
                <a:gd name="T13" fmla="*/ 473 h 976"/>
                <a:gd name="T14" fmla="*/ 436 w 675"/>
                <a:gd name="T15" fmla="*/ 290 h 976"/>
                <a:gd name="T16" fmla="*/ 548 w 675"/>
                <a:gd name="T17" fmla="*/ 131 h 976"/>
                <a:gd name="T18" fmla="*/ 631 w 675"/>
                <a:gd name="T19" fmla="*/ 14 h 976"/>
                <a:gd name="T20" fmla="*/ 648 w 675"/>
                <a:gd name="T21" fmla="*/ 0 h 976"/>
                <a:gd name="T22" fmla="*/ 653 w 675"/>
                <a:gd name="T23" fmla="*/ 1 h 976"/>
                <a:gd name="T24" fmla="*/ 675 w 675"/>
                <a:gd name="T25" fmla="*/ 27 h 976"/>
                <a:gd name="T26" fmla="*/ 488 w 675"/>
                <a:gd name="T27" fmla="*/ 294 h 976"/>
                <a:gd name="T28" fmla="*/ 405 w 675"/>
                <a:gd name="T29" fmla="*/ 414 h 976"/>
                <a:gd name="T30" fmla="*/ 396 w 675"/>
                <a:gd name="T31" fmla="*/ 432 h 976"/>
                <a:gd name="T32" fmla="*/ 352 w 675"/>
                <a:gd name="T33" fmla="*/ 495 h 976"/>
                <a:gd name="T34" fmla="*/ 288 w 675"/>
                <a:gd name="T35" fmla="*/ 587 h 976"/>
                <a:gd name="T36" fmla="*/ 164 w 675"/>
                <a:gd name="T37" fmla="*/ 763 h 976"/>
                <a:gd name="T38" fmla="*/ 124 w 675"/>
                <a:gd name="T39" fmla="*/ 819 h 976"/>
                <a:gd name="T40" fmla="*/ 92 w 675"/>
                <a:gd name="T41" fmla="*/ 864 h 976"/>
                <a:gd name="T42" fmla="*/ 41 w 675"/>
                <a:gd name="T43" fmla="*/ 931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5" h="976">
                  <a:moveTo>
                    <a:pt x="41" y="931"/>
                  </a:moveTo>
                  <a:cubicBezTo>
                    <a:pt x="27" y="944"/>
                    <a:pt x="20" y="964"/>
                    <a:pt x="4" y="976"/>
                  </a:cubicBezTo>
                  <a:cubicBezTo>
                    <a:pt x="0" y="970"/>
                    <a:pt x="3" y="964"/>
                    <a:pt x="5" y="959"/>
                  </a:cubicBezTo>
                  <a:cubicBezTo>
                    <a:pt x="33" y="900"/>
                    <a:pt x="62" y="842"/>
                    <a:pt x="89" y="783"/>
                  </a:cubicBezTo>
                  <a:cubicBezTo>
                    <a:pt x="91" y="779"/>
                    <a:pt x="94" y="775"/>
                    <a:pt x="97" y="771"/>
                  </a:cubicBezTo>
                  <a:cubicBezTo>
                    <a:pt x="118" y="754"/>
                    <a:pt x="128" y="728"/>
                    <a:pt x="143" y="706"/>
                  </a:cubicBezTo>
                  <a:cubicBezTo>
                    <a:pt x="197" y="628"/>
                    <a:pt x="254" y="552"/>
                    <a:pt x="307" y="473"/>
                  </a:cubicBezTo>
                  <a:cubicBezTo>
                    <a:pt x="349" y="412"/>
                    <a:pt x="394" y="352"/>
                    <a:pt x="436" y="290"/>
                  </a:cubicBezTo>
                  <a:cubicBezTo>
                    <a:pt x="472" y="236"/>
                    <a:pt x="510" y="184"/>
                    <a:pt x="548" y="131"/>
                  </a:cubicBezTo>
                  <a:cubicBezTo>
                    <a:pt x="576" y="92"/>
                    <a:pt x="600" y="50"/>
                    <a:pt x="631" y="14"/>
                  </a:cubicBezTo>
                  <a:cubicBezTo>
                    <a:pt x="636" y="8"/>
                    <a:pt x="640" y="2"/>
                    <a:pt x="648" y="0"/>
                  </a:cubicBezTo>
                  <a:cubicBezTo>
                    <a:pt x="650" y="0"/>
                    <a:pt x="651" y="0"/>
                    <a:pt x="653" y="1"/>
                  </a:cubicBezTo>
                  <a:cubicBezTo>
                    <a:pt x="662" y="8"/>
                    <a:pt x="668" y="18"/>
                    <a:pt x="675" y="27"/>
                  </a:cubicBezTo>
                  <a:cubicBezTo>
                    <a:pt x="612" y="116"/>
                    <a:pt x="550" y="204"/>
                    <a:pt x="488" y="294"/>
                  </a:cubicBezTo>
                  <a:cubicBezTo>
                    <a:pt x="460" y="334"/>
                    <a:pt x="430" y="372"/>
                    <a:pt x="405" y="414"/>
                  </a:cubicBezTo>
                  <a:cubicBezTo>
                    <a:pt x="408" y="423"/>
                    <a:pt x="400" y="427"/>
                    <a:pt x="396" y="432"/>
                  </a:cubicBezTo>
                  <a:cubicBezTo>
                    <a:pt x="381" y="453"/>
                    <a:pt x="366" y="474"/>
                    <a:pt x="352" y="495"/>
                  </a:cubicBezTo>
                  <a:cubicBezTo>
                    <a:pt x="330" y="525"/>
                    <a:pt x="308" y="556"/>
                    <a:pt x="288" y="587"/>
                  </a:cubicBezTo>
                  <a:cubicBezTo>
                    <a:pt x="247" y="646"/>
                    <a:pt x="205" y="704"/>
                    <a:pt x="164" y="763"/>
                  </a:cubicBezTo>
                  <a:cubicBezTo>
                    <a:pt x="151" y="782"/>
                    <a:pt x="137" y="800"/>
                    <a:pt x="124" y="819"/>
                  </a:cubicBezTo>
                  <a:cubicBezTo>
                    <a:pt x="113" y="834"/>
                    <a:pt x="102" y="848"/>
                    <a:pt x="92" y="864"/>
                  </a:cubicBezTo>
                  <a:cubicBezTo>
                    <a:pt x="76" y="887"/>
                    <a:pt x="57" y="908"/>
                    <a:pt x="41" y="931"/>
                  </a:cubicBezTo>
                  <a:close/>
                </a:path>
              </a:pathLst>
            </a:custGeom>
            <a:solidFill>
              <a:srgbClr val="66B3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3" name="Freeform 116">
              <a:extLst>
                <a:ext uri="{FF2B5EF4-FFF2-40B4-BE49-F238E27FC236}">
                  <a16:creationId xmlns:a16="http://schemas.microsoft.com/office/drawing/2014/main" id="{3303917E-183C-2BC8-72B7-020E67A88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319088"/>
              <a:ext cx="581025" cy="835025"/>
            </a:xfrm>
            <a:custGeom>
              <a:avLst/>
              <a:gdLst>
                <a:gd name="T0" fmla="*/ 117 w 505"/>
                <a:gd name="T1" fmla="*/ 493 h 727"/>
                <a:gd name="T2" fmla="*/ 220 w 505"/>
                <a:gd name="T3" fmla="*/ 349 h 727"/>
                <a:gd name="T4" fmla="*/ 461 w 505"/>
                <a:gd name="T5" fmla="*/ 7 h 727"/>
                <a:gd name="T6" fmla="*/ 467 w 505"/>
                <a:gd name="T7" fmla="*/ 0 h 727"/>
                <a:gd name="T8" fmla="*/ 496 w 505"/>
                <a:gd name="T9" fmla="*/ 9 h 727"/>
                <a:gd name="T10" fmla="*/ 505 w 505"/>
                <a:gd name="T11" fmla="*/ 16 h 727"/>
                <a:gd name="T12" fmla="*/ 473 w 505"/>
                <a:gd name="T13" fmla="*/ 70 h 727"/>
                <a:gd name="T14" fmla="*/ 324 w 505"/>
                <a:gd name="T15" fmla="*/ 281 h 727"/>
                <a:gd name="T16" fmla="*/ 116 w 505"/>
                <a:gd name="T17" fmla="*/ 576 h 727"/>
                <a:gd name="T18" fmla="*/ 21 w 505"/>
                <a:gd name="T19" fmla="*/ 712 h 727"/>
                <a:gd name="T20" fmla="*/ 3 w 505"/>
                <a:gd name="T21" fmla="*/ 724 h 727"/>
                <a:gd name="T22" fmla="*/ 6 w 505"/>
                <a:gd name="T23" fmla="*/ 705 h 727"/>
                <a:gd name="T24" fmla="*/ 94 w 505"/>
                <a:gd name="T25" fmla="*/ 522 h 727"/>
                <a:gd name="T26" fmla="*/ 117 w 505"/>
                <a:gd name="T27" fmla="*/ 49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5" h="727">
                  <a:moveTo>
                    <a:pt x="117" y="493"/>
                  </a:moveTo>
                  <a:cubicBezTo>
                    <a:pt x="151" y="445"/>
                    <a:pt x="186" y="397"/>
                    <a:pt x="220" y="349"/>
                  </a:cubicBezTo>
                  <a:cubicBezTo>
                    <a:pt x="300" y="235"/>
                    <a:pt x="380" y="121"/>
                    <a:pt x="461" y="7"/>
                  </a:cubicBezTo>
                  <a:cubicBezTo>
                    <a:pt x="463" y="4"/>
                    <a:pt x="465" y="2"/>
                    <a:pt x="467" y="0"/>
                  </a:cubicBezTo>
                  <a:cubicBezTo>
                    <a:pt x="478" y="0"/>
                    <a:pt x="485" y="9"/>
                    <a:pt x="496" y="9"/>
                  </a:cubicBezTo>
                  <a:cubicBezTo>
                    <a:pt x="500" y="10"/>
                    <a:pt x="503" y="12"/>
                    <a:pt x="505" y="16"/>
                  </a:cubicBezTo>
                  <a:cubicBezTo>
                    <a:pt x="501" y="38"/>
                    <a:pt x="485" y="53"/>
                    <a:pt x="473" y="70"/>
                  </a:cubicBezTo>
                  <a:cubicBezTo>
                    <a:pt x="423" y="140"/>
                    <a:pt x="374" y="211"/>
                    <a:pt x="324" y="281"/>
                  </a:cubicBezTo>
                  <a:cubicBezTo>
                    <a:pt x="255" y="379"/>
                    <a:pt x="186" y="478"/>
                    <a:pt x="116" y="576"/>
                  </a:cubicBezTo>
                  <a:cubicBezTo>
                    <a:pt x="85" y="622"/>
                    <a:pt x="51" y="665"/>
                    <a:pt x="21" y="712"/>
                  </a:cubicBezTo>
                  <a:cubicBezTo>
                    <a:pt x="17" y="719"/>
                    <a:pt x="14" y="727"/>
                    <a:pt x="3" y="724"/>
                  </a:cubicBezTo>
                  <a:cubicBezTo>
                    <a:pt x="0" y="717"/>
                    <a:pt x="4" y="711"/>
                    <a:pt x="6" y="705"/>
                  </a:cubicBezTo>
                  <a:cubicBezTo>
                    <a:pt x="35" y="644"/>
                    <a:pt x="64" y="582"/>
                    <a:pt x="94" y="522"/>
                  </a:cubicBezTo>
                  <a:cubicBezTo>
                    <a:pt x="99" y="511"/>
                    <a:pt x="105" y="499"/>
                    <a:pt x="117" y="493"/>
                  </a:cubicBezTo>
                  <a:close/>
                </a:path>
              </a:pathLst>
            </a:custGeom>
            <a:solidFill>
              <a:srgbClr val="68B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4" name="Freeform 117">
              <a:extLst>
                <a:ext uri="{FF2B5EF4-FFF2-40B4-BE49-F238E27FC236}">
                  <a16:creationId xmlns:a16="http://schemas.microsoft.com/office/drawing/2014/main" id="{ABA291A9-8659-DD66-381C-2902B7F1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1014413"/>
              <a:ext cx="1171575" cy="465138"/>
            </a:xfrm>
            <a:custGeom>
              <a:avLst/>
              <a:gdLst>
                <a:gd name="T0" fmla="*/ 0 w 1020"/>
                <a:gd name="T1" fmla="*/ 395 h 404"/>
                <a:gd name="T2" fmla="*/ 110 w 1020"/>
                <a:gd name="T3" fmla="*/ 335 h 404"/>
                <a:gd name="T4" fmla="*/ 286 w 1020"/>
                <a:gd name="T5" fmla="*/ 264 h 404"/>
                <a:gd name="T6" fmla="*/ 531 w 1020"/>
                <a:gd name="T7" fmla="*/ 174 h 404"/>
                <a:gd name="T8" fmla="*/ 784 w 1020"/>
                <a:gd name="T9" fmla="*/ 83 h 404"/>
                <a:gd name="T10" fmla="*/ 1013 w 1020"/>
                <a:gd name="T11" fmla="*/ 0 h 404"/>
                <a:gd name="T12" fmla="*/ 1020 w 1020"/>
                <a:gd name="T13" fmla="*/ 26 h 404"/>
                <a:gd name="T14" fmla="*/ 632 w 1020"/>
                <a:gd name="T15" fmla="*/ 167 h 404"/>
                <a:gd name="T16" fmla="*/ 625 w 1020"/>
                <a:gd name="T17" fmla="*/ 171 h 404"/>
                <a:gd name="T18" fmla="*/ 607 w 1020"/>
                <a:gd name="T19" fmla="*/ 182 h 404"/>
                <a:gd name="T20" fmla="*/ 441 w 1020"/>
                <a:gd name="T21" fmla="*/ 243 h 404"/>
                <a:gd name="T22" fmla="*/ 151 w 1020"/>
                <a:gd name="T23" fmla="*/ 348 h 404"/>
                <a:gd name="T24" fmla="*/ 38 w 1020"/>
                <a:gd name="T25" fmla="*/ 389 h 404"/>
                <a:gd name="T26" fmla="*/ 0 w 1020"/>
                <a:gd name="T27" fmla="*/ 395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0" h="404">
                  <a:moveTo>
                    <a:pt x="0" y="395"/>
                  </a:moveTo>
                  <a:cubicBezTo>
                    <a:pt x="34" y="370"/>
                    <a:pt x="74" y="356"/>
                    <a:pt x="110" y="335"/>
                  </a:cubicBezTo>
                  <a:cubicBezTo>
                    <a:pt x="165" y="303"/>
                    <a:pt x="227" y="287"/>
                    <a:pt x="286" y="264"/>
                  </a:cubicBezTo>
                  <a:cubicBezTo>
                    <a:pt x="368" y="234"/>
                    <a:pt x="449" y="203"/>
                    <a:pt x="531" y="174"/>
                  </a:cubicBezTo>
                  <a:cubicBezTo>
                    <a:pt x="615" y="143"/>
                    <a:pt x="700" y="114"/>
                    <a:pt x="784" y="83"/>
                  </a:cubicBezTo>
                  <a:cubicBezTo>
                    <a:pt x="860" y="56"/>
                    <a:pt x="937" y="28"/>
                    <a:pt x="1013" y="0"/>
                  </a:cubicBezTo>
                  <a:cubicBezTo>
                    <a:pt x="1017" y="8"/>
                    <a:pt x="1019" y="17"/>
                    <a:pt x="1020" y="26"/>
                  </a:cubicBezTo>
                  <a:cubicBezTo>
                    <a:pt x="891" y="73"/>
                    <a:pt x="761" y="120"/>
                    <a:pt x="632" y="167"/>
                  </a:cubicBezTo>
                  <a:cubicBezTo>
                    <a:pt x="630" y="168"/>
                    <a:pt x="627" y="169"/>
                    <a:pt x="625" y="171"/>
                  </a:cubicBezTo>
                  <a:cubicBezTo>
                    <a:pt x="622" y="179"/>
                    <a:pt x="614" y="179"/>
                    <a:pt x="607" y="182"/>
                  </a:cubicBezTo>
                  <a:cubicBezTo>
                    <a:pt x="552" y="202"/>
                    <a:pt x="496" y="222"/>
                    <a:pt x="441" y="243"/>
                  </a:cubicBezTo>
                  <a:cubicBezTo>
                    <a:pt x="344" y="277"/>
                    <a:pt x="247" y="313"/>
                    <a:pt x="151" y="348"/>
                  </a:cubicBezTo>
                  <a:cubicBezTo>
                    <a:pt x="113" y="361"/>
                    <a:pt x="76" y="376"/>
                    <a:pt x="38" y="389"/>
                  </a:cubicBezTo>
                  <a:cubicBezTo>
                    <a:pt x="25" y="392"/>
                    <a:pt x="14" y="404"/>
                    <a:pt x="0" y="395"/>
                  </a:cubicBezTo>
                  <a:close/>
                </a:path>
              </a:pathLst>
            </a:custGeom>
            <a:solidFill>
              <a:srgbClr val="1D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5" name="Freeform 118">
              <a:extLst>
                <a:ext uri="{FF2B5EF4-FFF2-40B4-BE49-F238E27FC236}">
                  <a16:creationId xmlns:a16="http://schemas.microsoft.com/office/drawing/2014/main" id="{FAA31B74-FE74-C9D1-E6D1-8A17B3D08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1520825"/>
              <a:ext cx="1312863" cy="33338"/>
            </a:xfrm>
            <a:custGeom>
              <a:avLst/>
              <a:gdLst>
                <a:gd name="T0" fmla="*/ 1136 w 1143"/>
                <a:gd name="T1" fmla="*/ 27 h 30"/>
                <a:gd name="T2" fmla="*/ 387 w 1143"/>
                <a:gd name="T3" fmla="*/ 29 h 30"/>
                <a:gd name="T4" fmla="*/ 35 w 1143"/>
                <a:gd name="T5" fmla="*/ 30 h 30"/>
                <a:gd name="T6" fmla="*/ 0 w 1143"/>
                <a:gd name="T7" fmla="*/ 29 h 30"/>
                <a:gd name="T8" fmla="*/ 26 w 1143"/>
                <a:gd name="T9" fmla="*/ 18 h 30"/>
                <a:gd name="T10" fmla="*/ 42 w 1143"/>
                <a:gd name="T11" fmla="*/ 3 h 30"/>
                <a:gd name="T12" fmla="*/ 76 w 1143"/>
                <a:gd name="T13" fmla="*/ 1 h 30"/>
                <a:gd name="T14" fmla="*/ 1092 w 1143"/>
                <a:gd name="T15" fmla="*/ 1 h 30"/>
                <a:gd name="T16" fmla="*/ 1126 w 1143"/>
                <a:gd name="T17" fmla="*/ 1 h 30"/>
                <a:gd name="T18" fmla="*/ 1133 w 1143"/>
                <a:gd name="T19" fmla="*/ 1 h 30"/>
                <a:gd name="T20" fmla="*/ 1136 w 1143"/>
                <a:gd name="T2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3" h="30">
                  <a:moveTo>
                    <a:pt x="1136" y="27"/>
                  </a:moveTo>
                  <a:cubicBezTo>
                    <a:pt x="886" y="27"/>
                    <a:pt x="636" y="28"/>
                    <a:pt x="387" y="29"/>
                  </a:cubicBezTo>
                  <a:cubicBezTo>
                    <a:pt x="270" y="29"/>
                    <a:pt x="153" y="30"/>
                    <a:pt x="35" y="30"/>
                  </a:cubicBezTo>
                  <a:cubicBezTo>
                    <a:pt x="23" y="30"/>
                    <a:pt x="11" y="30"/>
                    <a:pt x="0" y="29"/>
                  </a:cubicBezTo>
                  <a:cubicBezTo>
                    <a:pt x="5" y="18"/>
                    <a:pt x="18" y="25"/>
                    <a:pt x="26" y="18"/>
                  </a:cubicBezTo>
                  <a:cubicBezTo>
                    <a:pt x="33" y="14"/>
                    <a:pt x="33" y="4"/>
                    <a:pt x="42" y="3"/>
                  </a:cubicBezTo>
                  <a:cubicBezTo>
                    <a:pt x="53" y="0"/>
                    <a:pt x="64" y="1"/>
                    <a:pt x="76" y="1"/>
                  </a:cubicBezTo>
                  <a:cubicBezTo>
                    <a:pt x="414" y="1"/>
                    <a:pt x="753" y="1"/>
                    <a:pt x="1092" y="1"/>
                  </a:cubicBezTo>
                  <a:cubicBezTo>
                    <a:pt x="1103" y="1"/>
                    <a:pt x="1114" y="1"/>
                    <a:pt x="1126" y="1"/>
                  </a:cubicBezTo>
                  <a:cubicBezTo>
                    <a:pt x="1128" y="0"/>
                    <a:pt x="1130" y="0"/>
                    <a:pt x="1133" y="1"/>
                  </a:cubicBezTo>
                  <a:cubicBezTo>
                    <a:pt x="1143" y="8"/>
                    <a:pt x="1140" y="17"/>
                    <a:pt x="1136" y="27"/>
                  </a:cubicBezTo>
                  <a:close/>
                </a:path>
              </a:pathLst>
            </a:custGeom>
            <a:solidFill>
              <a:srgbClr val="1415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6" name="Freeform 119">
              <a:extLst>
                <a:ext uri="{FF2B5EF4-FFF2-40B4-BE49-F238E27FC236}">
                  <a16:creationId xmlns:a16="http://schemas.microsoft.com/office/drawing/2014/main" id="{A288ECD6-2915-2688-AD15-8E8D79EFB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6513" y="280988"/>
              <a:ext cx="571500" cy="1190625"/>
            </a:xfrm>
            <a:custGeom>
              <a:avLst/>
              <a:gdLst>
                <a:gd name="T0" fmla="*/ 254 w 497"/>
                <a:gd name="T1" fmla="*/ 527 h 1037"/>
                <a:gd name="T2" fmla="*/ 147 w 497"/>
                <a:gd name="T3" fmla="*/ 743 h 1037"/>
                <a:gd name="T4" fmla="*/ 141 w 497"/>
                <a:gd name="T5" fmla="*/ 758 h 1037"/>
                <a:gd name="T6" fmla="*/ 105 w 497"/>
                <a:gd name="T7" fmla="*/ 834 h 1037"/>
                <a:gd name="T8" fmla="*/ 8 w 497"/>
                <a:gd name="T9" fmla="*/ 1036 h 1037"/>
                <a:gd name="T10" fmla="*/ 5 w 497"/>
                <a:gd name="T11" fmla="*/ 1037 h 1037"/>
                <a:gd name="T12" fmla="*/ 2 w 497"/>
                <a:gd name="T13" fmla="*/ 1021 h 1037"/>
                <a:gd name="T14" fmla="*/ 11 w 497"/>
                <a:gd name="T15" fmla="*/ 956 h 1037"/>
                <a:gd name="T16" fmla="*/ 20 w 497"/>
                <a:gd name="T17" fmla="*/ 950 h 1037"/>
                <a:gd name="T18" fmla="*/ 41 w 497"/>
                <a:gd name="T19" fmla="*/ 909 h 1037"/>
                <a:gd name="T20" fmla="*/ 135 w 497"/>
                <a:gd name="T21" fmla="*/ 709 h 1037"/>
                <a:gd name="T22" fmla="*/ 243 w 497"/>
                <a:gd name="T23" fmla="*/ 484 h 1037"/>
                <a:gd name="T24" fmla="*/ 303 w 497"/>
                <a:gd name="T25" fmla="*/ 361 h 1037"/>
                <a:gd name="T26" fmla="*/ 308 w 497"/>
                <a:gd name="T27" fmla="*/ 341 h 1037"/>
                <a:gd name="T28" fmla="*/ 416 w 497"/>
                <a:gd name="T29" fmla="*/ 120 h 1037"/>
                <a:gd name="T30" fmla="*/ 468 w 497"/>
                <a:gd name="T31" fmla="*/ 14 h 1037"/>
                <a:gd name="T32" fmla="*/ 481 w 497"/>
                <a:gd name="T33" fmla="*/ 0 h 1037"/>
                <a:gd name="T34" fmla="*/ 497 w 497"/>
                <a:gd name="T35" fmla="*/ 7 h 1037"/>
                <a:gd name="T36" fmla="*/ 417 w 497"/>
                <a:gd name="T37" fmla="*/ 180 h 1037"/>
                <a:gd name="T38" fmla="*/ 259 w 497"/>
                <a:gd name="T39" fmla="*/ 510 h 1037"/>
                <a:gd name="T40" fmla="*/ 254 w 497"/>
                <a:gd name="T41" fmla="*/ 52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1037">
                  <a:moveTo>
                    <a:pt x="254" y="527"/>
                  </a:moveTo>
                  <a:cubicBezTo>
                    <a:pt x="213" y="596"/>
                    <a:pt x="183" y="671"/>
                    <a:pt x="147" y="743"/>
                  </a:cubicBezTo>
                  <a:cubicBezTo>
                    <a:pt x="144" y="748"/>
                    <a:pt x="143" y="753"/>
                    <a:pt x="141" y="758"/>
                  </a:cubicBezTo>
                  <a:cubicBezTo>
                    <a:pt x="135" y="786"/>
                    <a:pt x="121" y="810"/>
                    <a:pt x="105" y="834"/>
                  </a:cubicBezTo>
                  <a:cubicBezTo>
                    <a:pt x="71" y="900"/>
                    <a:pt x="39" y="968"/>
                    <a:pt x="8" y="1036"/>
                  </a:cubicBezTo>
                  <a:cubicBezTo>
                    <a:pt x="7" y="1037"/>
                    <a:pt x="6" y="1037"/>
                    <a:pt x="5" y="1037"/>
                  </a:cubicBezTo>
                  <a:cubicBezTo>
                    <a:pt x="0" y="1033"/>
                    <a:pt x="1" y="1027"/>
                    <a:pt x="2" y="1021"/>
                  </a:cubicBezTo>
                  <a:cubicBezTo>
                    <a:pt x="5" y="999"/>
                    <a:pt x="6" y="978"/>
                    <a:pt x="11" y="956"/>
                  </a:cubicBezTo>
                  <a:cubicBezTo>
                    <a:pt x="14" y="954"/>
                    <a:pt x="18" y="953"/>
                    <a:pt x="20" y="950"/>
                  </a:cubicBezTo>
                  <a:cubicBezTo>
                    <a:pt x="30" y="938"/>
                    <a:pt x="35" y="923"/>
                    <a:pt x="41" y="909"/>
                  </a:cubicBezTo>
                  <a:cubicBezTo>
                    <a:pt x="69" y="841"/>
                    <a:pt x="103" y="775"/>
                    <a:pt x="135" y="709"/>
                  </a:cubicBezTo>
                  <a:cubicBezTo>
                    <a:pt x="172" y="634"/>
                    <a:pt x="206" y="558"/>
                    <a:pt x="243" y="484"/>
                  </a:cubicBezTo>
                  <a:cubicBezTo>
                    <a:pt x="264" y="443"/>
                    <a:pt x="282" y="401"/>
                    <a:pt x="303" y="361"/>
                  </a:cubicBezTo>
                  <a:cubicBezTo>
                    <a:pt x="306" y="355"/>
                    <a:pt x="306" y="348"/>
                    <a:pt x="308" y="341"/>
                  </a:cubicBezTo>
                  <a:cubicBezTo>
                    <a:pt x="347" y="269"/>
                    <a:pt x="381" y="194"/>
                    <a:pt x="416" y="120"/>
                  </a:cubicBezTo>
                  <a:cubicBezTo>
                    <a:pt x="433" y="84"/>
                    <a:pt x="448" y="48"/>
                    <a:pt x="468" y="14"/>
                  </a:cubicBezTo>
                  <a:cubicBezTo>
                    <a:pt x="471" y="9"/>
                    <a:pt x="473" y="2"/>
                    <a:pt x="481" y="0"/>
                  </a:cubicBezTo>
                  <a:cubicBezTo>
                    <a:pt x="487" y="0"/>
                    <a:pt x="493" y="1"/>
                    <a:pt x="497" y="7"/>
                  </a:cubicBezTo>
                  <a:cubicBezTo>
                    <a:pt x="473" y="66"/>
                    <a:pt x="444" y="122"/>
                    <a:pt x="417" y="180"/>
                  </a:cubicBezTo>
                  <a:cubicBezTo>
                    <a:pt x="364" y="290"/>
                    <a:pt x="311" y="400"/>
                    <a:pt x="259" y="510"/>
                  </a:cubicBezTo>
                  <a:cubicBezTo>
                    <a:pt x="256" y="515"/>
                    <a:pt x="252" y="520"/>
                    <a:pt x="254" y="527"/>
                  </a:cubicBezTo>
                  <a:close/>
                </a:path>
              </a:pathLst>
            </a:custGeom>
            <a:solidFill>
              <a:srgbClr val="F6A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7" name="Freeform 120">
              <a:extLst>
                <a:ext uri="{FF2B5EF4-FFF2-40B4-BE49-F238E27FC236}">
                  <a16:creationId xmlns:a16="http://schemas.microsoft.com/office/drawing/2014/main" id="{618BA2CB-2CD0-5E53-4A07-1D80E8769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370013"/>
              <a:ext cx="1266825" cy="139700"/>
            </a:xfrm>
            <a:custGeom>
              <a:avLst/>
              <a:gdLst>
                <a:gd name="T0" fmla="*/ 1099 w 1103"/>
                <a:gd name="T1" fmla="*/ 29 h 122"/>
                <a:gd name="T2" fmla="*/ 801 w 1103"/>
                <a:gd name="T3" fmla="*/ 53 h 122"/>
                <a:gd name="T4" fmla="*/ 660 w 1103"/>
                <a:gd name="T5" fmla="*/ 62 h 122"/>
                <a:gd name="T6" fmla="*/ 636 w 1103"/>
                <a:gd name="T7" fmla="*/ 71 h 122"/>
                <a:gd name="T8" fmla="*/ 417 w 1103"/>
                <a:gd name="T9" fmla="*/ 88 h 122"/>
                <a:gd name="T10" fmla="*/ 360 w 1103"/>
                <a:gd name="T11" fmla="*/ 94 h 122"/>
                <a:gd name="T12" fmla="*/ 255 w 1103"/>
                <a:gd name="T13" fmla="*/ 104 h 122"/>
                <a:gd name="T14" fmla="*/ 22 w 1103"/>
                <a:gd name="T15" fmla="*/ 120 h 122"/>
                <a:gd name="T16" fmla="*/ 5 w 1103"/>
                <a:gd name="T17" fmla="*/ 120 h 122"/>
                <a:gd name="T18" fmla="*/ 1 w 1103"/>
                <a:gd name="T19" fmla="*/ 107 h 122"/>
                <a:gd name="T20" fmla="*/ 32 w 1103"/>
                <a:gd name="T21" fmla="*/ 95 h 122"/>
                <a:gd name="T22" fmla="*/ 126 w 1103"/>
                <a:gd name="T23" fmla="*/ 76 h 122"/>
                <a:gd name="T24" fmla="*/ 195 w 1103"/>
                <a:gd name="T25" fmla="*/ 74 h 122"/>
                <a:gd name="T26" fmla="*/ 429 w 1103"/>
                <a:gd name="T27" fmla="*/ 56 h 122"/>
                <a:gd name="T28" fmla="*/ 658 w 1103"/>
                <a:gd name="T29" fmla="*/ 37 h 122"/>
                <a:gd name="T30" fmla="*/ 835 w 1103"/>
                <a:gd name="T31" fmla="*/ 24 h 122"/>
                <a:gd name="T32" fmla="*/ 1000 w 1103"/>
                <a:gd name="T33" fmla="*/ 10 h 122"/>
                <a:gd name="T34" fmla="*/ 1093 w 1103"/>
                <a:gd name="T35" fmla="*/ 7 h 122"/>
                <a:gd name="T36" fmla="*/ 1099 w 1103"/>
                <a:gd name="T37" fmla="*/ 29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03" h="122">
                  <a:moveTo>
                    <a:pt x="1099" y="29"/>
                  </a:moveTo>
                  <a:cubicBezTo>
                    <a:pt x="1000" y="37"/>
                    <a:pt x="901" y="46"/>
                    <a:pt x="801" y="53"/>
                  </a:cubicBezTo>
                  <a:cubicBezTo>
                    <a:pt x="754" y="56"/>
                    <a:pt x="707" y="63"/>
                    <a:pt x="660" y="62"/>
                  </a:cubicBezTo>
                  <a:cubicBezTo>
                    <a:pt x="654" y="69"/>
                    <a:pt x="645" y="71"/>
                    <a:pt x="636" y="71"/>
                  </a:cubicBezTo>
                  <a:cubicBezTo>
                    <a:pt x="563" y="76"/>
                    <a:pt x="490" y="83"/>
                    <a:pt x="417" y="88"/>
                  </a:cubicBezTo>
                  <a:cubicBezTo>
                    <a:pt x="398" y="90"/>
                    <a:pt x="378" y="90"/>
                    <a:pt x="360" y="94"/>
                  </a:cubicBezTo>
                  <a:cubicBezTo>
                    <a:pt x="325" y="99"/>
                    <a:pt x="290" y="99"/>
                    <a:pt x="255" y="104"/>
                  </a:cubicBezTo>
                  <a:cubicBezTo>
                    <a:pt x="178" y="110"/>
                    <a:pt x="100" y="116"/>
                    <a:pt x="22" y="120"/>
                  </a:cubicBezTo>
                  <a:cubicBezTo>
                    <a:pt x="16" y="121"/>
                    <a:pt x="10" y="122"/>
                    <a:pt x="5" y="120"/>
                  </a:cubicBezTo>
                  <a:cubicBezTo>
                    <a:pt x="0" y="116"/>
                    <a:pt x="0" y="112"/>
                    <a:pt x="1" y="107"/>
                  </a:cubicBezTo>
                  <a:cubicBezTo>
                    <a:pt x="9" y="97"/>
                    <a:pt x="22" y="98"/>
                    <a:pt x="32" y="95"/>
                  </a:cubicBezTo>
                  <a:cubicBezTo>
                    <a:pt x="63" y="88"/>
                    <a:pt x="93" y="75"/>
                    <a:pt x="126" y="76"/>
                  </a:cubicBezTo>
                  <a:cubicBezTo>
                    <a:pt x="149" y="83"/>
                    <a:pt x="172" y="75"/>
                    <a:pt x="195" y="74"/>
                  </a:cubicBezTo>
                  <a:cubicBezTo>
                    <a:pt x="273" y="70"/>
                    <a:pt x="351" y="62"/>
                    <a:pt x="429" y="56"/>
                  </a:cubicBezTo>
                  <a:cubicBezTo>
                    <a:pt x="506" y="50"/>
                    <a:pt x="582" y="44"/>
                    <a:pt x="658" y="37"/>
                  </a:cubicBezTo>
                  <a:cubicBezTo>
                    <a:pt x="717" y="33"/>
                    <a:pt x="776" y="28"/>
                    <a:pt x="835" y="24"/>
                  </a:cubicBezTo>
                  <a:cubicBezTo>
                    <a:pt x="890" y="20"/>
                    <a:pt x="945" y="14"/>
                    <a:pt x="1000" y="10"/>
                  </a:cubicBezTo>
                  <a:cubicBezTo>
                    <a:pt x="1030" y="8"/>
                    <a:pt x="1061" y="0"/>
                    <a:pt x="1093" y="7"/>
                  </a:cubicBezTo>
                  <a:cubicBezTo>
                    <a:pt x="1101" y="13"/>
                    <a:pt x="1103" y="20"/>
                    <a:pt x="1099" y="29"/>
                  </a:cubicBezTo>
                  <a:close/>
                </a:path>
              </a:pathLst>
            </a:custGeom>
            <a:solidFill>
              <a:srgbClr val="3D1A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8" name="Freeform 121">
              <a:extLst>
                <a:ext uri="{FF2B5EF4-FFF2-40B4-BE49-F238E27FC236}">
                  <a16:creationId xmlns:a16="http://schemas.microsoft.com/office/drawing/2014/main" id="{F37555EA-C855-4A38-8E75-4E0B24950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1441450"/>
              <a:ext cx="860425" cy="47625"/>
            </a:xfrm>
            <a:custGeom>
              <a:avLst/>
              <a:gdLst>
                <a:gd name="T0" fmla="*/ 0 w 748"/>
                <a:gd name="T1" fmla="*/ 28 h 42"/>
                <a:gd name="T2" fmla="*/ 52 w 748"/>
                <a:gd name="T3" fmla="*/ 21 h 42"/>
                <a:gd name="T4" fmla="*/ 153 w 748"/>
                <a:gd name="T5" fmla="*/ 12 h 42"/>
                <a:gd name="T6" fmla="*/ 301 w 748"/>
                <a:gd name="T7" fmla="*/ 0 h 42"/>
                <a:gd name="T8" fmla="*/ 327 w 748"/>
                <a:gd name="T9" fmla="*/ 4 h 42"/>
                <a:gd name="T10" fmla="*/ 742 w 748"/>
                <a:gd name="T11" fmla="*/ 4 h 42"/>
                <a:gd name="T12" fmla="*/ 734 w 748"/>
                <a:gd name="T13" fmla="*/ 35 h 42"/>
                <a:gd name="T14" fmla="*/ 673 w 748"/>
                <a:gd name="T15" fmla="*/ 34 h 42"/>
                <a:gd name="T16" fmla="*/ 225 w 748"/>
                <a:gd name="T17" fmla="*/ 38 h 42"/>
                <a:gd name="T18" fmla="*/ 24 w 748"/>
                <a:gd name="T19" fmla="*/ 37 h 42"/>
                <a:gd name="T20" fmla="*/ 0 w 748"/>
                <a:gd name="T21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42">
                  <a:moveTo>
                    <a:pt x="0" y="28"/>
                  </a:moveTo>
                  <a:cubicBezTo>
                    <a:pt x="17" y="19"/>
                    <a:pt x="35" y="24"/>
                    <a:pt x="52" y="21"/>
                  </a:cubicBezTo>
                  <a:cubicBezTo>
                    <a:pt x="85" y="15"/>
                    <a:pt x="119" y="15"/>
                    <a:pt x="153" y="12"/>
                  </a:cubicBezTo>
                  <a:cubicBezTo>
                    <a:pt x="202" y="8"/>
                    <a:pt x="252" y="4"/>
                    <a:pt x="301" y="0"/>
                  </a:cubicBezTo>
                  <a:cubicBezTo>
                    <a:pt x="309" y="8"/>
                    <a:pt x="318" y="4"/>
                    <a:pt x="327" y="4"/>
                  </a:cubicBezTo>
                  <a:cubicBezTo>
                    <a:pt x="465" y="4"/>
                    <a:pt x="604" y="4"/>
                    <a:pt x="742" y="4"/>
                  </a:cubicBezTo>
                  <a:cubicBezTo>
                    <a:pt x="744" y="16"/>
                    <a:pt x="748" y="28"/>
                    <a:pt x="734" y="35"/>
                  </a:cubicBezTo>
                  <a:cubicBezTo>
                    <a:pt x="714" y="38"/>
                    <a:pt x="693" y="33"/>
                    <a:pt x="673" y="34"/>
                  </a:cubicBezTo>
                  <a:cubicBezTo>
                    <a:pt x="524" y="42"/>
                    <a:pt x="374" y="35"/>
                    <a:pt x="225" y="38"/>
                  </a:cubicBezTo>
                  <a:cubicBezTo>
                    <a:pt x="158" y="39"/>
                    <a:pt x="91" y="38"/>
                    <a:pt x="24" y="37"/>
                  </a:cubicBezTo>
                  <a:cubicBezTo>
                    <a:pt x="15" y="37"/>
                    <a:pt x="6" y="35"/>
                    <a:pt x="0" y="28"/>
                  </a:cubicBezTo>
                  <a:close/>
                </a:path>
              </a:pathLst>
            </a:custGeom>
            <a:solidFill>
              <a:srgbClr val="17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79" name="Freeform 122">
              <a:extLst>
                <a:ext uri="{FF2B5EF4-FFF2-40B4-BE49-F238E27FC236}">
                  <a16:creationId xmlns:a16="http://schemas.microsoft.com/office/drawing/2014/main" id="{9529D458-24B6-16C9-33A1-953F42074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1181100"/>
              <a:ext cx="1154113" cy="287338"/>
            </a:xfrm>
            <a:custGeom>
              <a:avLst/>
              <a:gdLst>
                <a:gd name="T0" fmla="*/ 0 w 1006"/>
                <a:gd name="T1" fmla="*/ 239 h 250"/>
                <a:gd name="T2" fmla="*/ 111 w 1006"/>
                <a:gd name="T3" fmla="*/ 198 h 250"/>
                <a:gd name="T4" fmla="*/ 138 w 1006"/>
                <a:gd name="T5" fmla="*/ 192 h 250"/>
                <a:gd name="T6" fmla="*/ 232 w 1006"/>
                <a:gd name="T7" fmla="*/ 169 h 250"/>
                <a:gd name="T8" fmla="*/ 480 w 1006"/>
                <a:gd name="T9" fmla="*/ 116 h 250"/>
                <a:gd name="T10" fmla="*/ 702 w 1006"/>
                <a:gd name="T11" fmla="*/ 65 h 250"/>
                <a:gd name="T12" fmla="*/ 904 w 1006"/>
                <a:gd name="T13" fmla="*/ 21 h 250"/>
                <a:gd name="T14" fmla="*/ 972 w 1006"/>
                <a:gd name="T15" fmla="*/ 4 h 250"/>
                <a:gd name="T16" fmla="*/ 997 w 1006"/>
                <a:gd name="T17" fmla="*/ 3 h 250"/>
                <a:gd name="T18" fmla="*/ 1006 w 1006"/>
                <a:gd name="T19" fmla="*/ 27 h 250"/>
                <a:gd name="T20" fmla="*/ 766 w 1006"/>
                <a:gd name="T21" fmla="*/ 82 h 250"/>
                <a:gd name="T22" fmla="*/ 679 w 1006"/>
                <a:gd name="T23" fmla="*/ 101 h 250"/>
                <a:gd name="T24" fmla="*/ 639 w 1006"/>
                <a:gd name="T25" fmla="*/ 106 h 250"/>
                <a:gd name="T26" fmla="*/ 616 w 1006"/>
                <a:gd name="T27" fmla="*/ 110 h 250"/>
                <a:gd name="T28" fmla="*/ 474 w 1006"/>
                <a:gd name="T29" fmla="*/ 141 h 250"/>
                <a:gd name="T30" fmla="*/ 396 w 1006"/>
                <a:gd name="T31" fmla="*/ 158 h 250"/>
                <a:gd name="T32" fmla="*/ 188 w 1006"/>
                <a:gd name="T33" fmla="*/ 205 h 250"/>
                <a:gd name="T34" fmla="*/ 17 w 1006"/>
                <a:gd name="T35" fmla="*/ 243 h 250"/>
                <a:gd name="T36" fmla="*/ 0 w 1006"/>
                <a:gd name="T37" fmla="*/ 239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06" h="250">
                  <a:moveTo>
                    <a:pt x="0" y="239"/>
                  </a:moveTo>
                  <a:cubicBezTo>
                    <a:pt x="37" y="225"/>
                    <a:pt x="74" y="212"/>
                    <a:pt x="111" y="198"/>
                  </a:cubicBezTo>
                  <a:cubicBezTo>
                    <a:pt x="121" y="202"/>
                    <a:pt x="129" y="194"/>
                    <a:pt x="138" y="192"/>
                  </a:cubicBezTo>
                  <a:cubicBezTo>
                    <a:pt x="169" y="184"/>
                    <a:pt x="200" y="175"/>
                    <a:pt x="232" y="169"/>
                  </a:cubicBezTo>
                  <a:cubicBezTo>
                    <a:pt x="315" y="152"/>
                    <a:pt x="397" y="134"/>
                    <a:pt x="480" y="116"/>
                  </a:cubicBezTo>
                  <a:cubicBezTo>
                    <a:pt x="554" y="99"/>
                    <a:pt x="628" y="81"/>
                    <a:pt x="702" y="65"/>
                  </a:cubicBezTo>
                  <a:cubicBezTo>
                    <a:pt x="769" y="51"/>
                    <a:pt x="836" y="32"/>
                    <a:pt x="904" y="21"/>
                  </a:cubicBezTo>
                  <a:cubicBezTo>
                    <a:pt x="927" y="17"/>
                    <a:pt x="949" y="9"/>
                    <a:pt x="972" y="4"/>
                  </a:cubicBezTo>
                  <a:cubicBezTo>
                    <a:pt x="981" y="3"/>
                    <a:pt x="989" y="0"/>
                    <a:pt x="997" y="3"/>
                  </a:cubicBezTo>
                  <a:cubicBezTo>
                    <a:pt x="1005" y="10"/>
                    <a:pt x="1006" y="18"/>
                    <a:pt x="1006" y="27"/>
                  </a:cubicBezTo>
                  <a:cubicBezTo>
                    <a:pt x="926" y="45"/>
                    <a:pt x="846" y="64"/>
                    <a:pt x="766" y="82"/>
                  </a:cubicBezTo>
                  <a:cubicBezTo>
                    <a:pt x="737" y="89"/>
                    <a:pt x="708" y="95"/>
                    <a:pt x="679" y="101"/>
                  </a:cubicBezTo>
                  <a:cubicBezTo>
                    <a:pt x="665" y="96"/>
                    <a:pt x="652" y="105"/>
                    <a:pt x="639" y="106"/>
                  </a:cubicBezTo>
                  <a:cubicBezTo>
                    <a:pt x="631" y="107"/>
                    <a:pt x="624" y="110"/>
                    <a:pt x="616" y="110"/>
                  </a:cubicBezTo>
                  <a:cubicBezTo>
                    <a:pt x="568" y="119"/>
                    <a:pt x="521" y="130"/>
                    <a:pt x="474" y="141"/>
                  </a:cubicBezTo>
                  <a:cubicBezTo>
                    <a:pt x="448" y="147"/>
                    <a:pt x="422" y="153"/>
                    <a:pt x="396" y="158"/>
                  </a:cubicBezTo>
                  <a:cubicBezTo>
                    <a:pt x="327" y="173"/>
                    <a:pt x="258" y="190"/>
                    <a:pt x="188" y="205"/>
                  </a:cubicBezTo>
                  <a:cubicBezTo>
                    <a:pt x="131" y="218"/>
                    <a:pt x="74" y="230"/>
                    <a:pt x="17" y="243"/>
                  </a:cubicBezTo>
                  <a:cubicBezTo>
                    <a:pt x="11" y="245"/>
                    <a:pt x="3" y="250"/>
                    <a:pt x="0" y="239"/>
                  </a:cubicBezTo>
                  <a:close/>
                </a:path>
              </a:pathLst>
            </a:custGeom>
            <a:solidFill>
              <a:srgbClr val="6F37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0" name="Freeform 123">
              <a:extLst>
                <a:ext uri="{FF2B5EF4-FFF2-40B4-BE49-F238E27FC236}">
                  <a16:creationId xmlns:a16="http://schemas.microsoft.com/office/drawing/2014/main" id="{8833A90F-5D31-D1BD-606A-0CF4B464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2613" y="1109663"/>
              <a:ext cx="682625" cy="190500"/>
            </a:xfrm>
            <a:custGeom>
              <a:avLst/>
              <a:gdLst>
                <a:gd name="T0" fmla="*/ 0 w 593"/>
                <a:gd name="T1" fmla="*/ 156 h 165"/>
                <a:gd name="T2" fmla="*/ 173 w 593"/>
                <a:gd name="T3" fmla="*/ 92 h 165"/>
                <a:gd name="T4" fmla="*/ 186 w 593"/>
                <a:gd name="T5" fmla="*/ 88 h 165"/>
                <a:gd name="T6" fmla="*/ 358 w 593"/>
                <a:gd name="T7" fmla="*/ 50 h 165"/>
                <a:gd name="T8" fmla="*/ 584 w 593"/>
                <a:gd name="T9" fmla="*/ 0 h 165"/>
                <a:gd name="T10" fmla="*/ 587 w 593"/>
                <a:gd name="T11" fmla="*/ 31 h 165"/>
                <a:gd name="T12" fmla="*/ 501 w 593"/>
                <a:gd name="T13" fmla="*/ 55 h 165"/>
                <a:gd name="T14" fmla="*/ 280 w 593"/>
                <a:gd name="T15" fmla="*/ 104 h 165"/>
                <a:gd name="T16" fmla="*/ 119 w 593"/>
                <a:gd name="T17" fmla="*/ 141 h 165"/>
                <a:gd name="T18" fmla="*/ 26 w 593"/>
                <a:gd name="T19" fmla="*/ 161 h 165"/>
                <a:gd name="T20" fmla="*/ 0 w 593"/>
                <a:gd name="T21" fmla="*/ 15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165">
                  <a:moveTo>
                    <a:pt x="0" y="156"/>
                  </a:moveTo>
                  <a:cubicBezTo>
                    <a:pt x="57" y="132"/>
                    <a:pt x="115" y="113"/>
                    <a:pt x="173" y="92"/>
                  </a:cubicBezTo>
                  <a:cubicBezTo>
                    <a:pt x="178" y="90"/>
                    <a:pt x="182" y="89"/>
                    <a:pt x="186" y="88"/>
                  </a:cubicBezTo>
                  <a:cubicBezTo>
                    <a:pt x="244" y="75"/>
                    <a:pt x="301" y="63"/>
                    <a:pt x="358" y="50"/>
                  </a:cubicBezTo>
                  <a:cubicBezTo>
                    <a:pt x="434" y="34"/>
                    <a:pt x="509" y="17"/>
                    <a:pt x="584" y="0"/>
                  </a:cubicBezTo>
                  <a:cubicBezTo>
                    <a:pt x="586" y="11"/>
                    <a:pt x="593" y="20"/>
                    <a:pt x="587" y="31"/>
                  </a:cubicBezTo>
                  <a:cubicBezTo>
                    <a:pt x="561" y="47"/>
                    <a:pt x="530" y="49"/>
                    <a:pt x="501" y="55"/>
                  </a:cubicBezTo>
                  <a:cubicBezTo>
                    <a:pt x="427" y="71"/>
                    <a:pt x="354" y="89"/>
                    <a:pt x="280" y="104"/>
                  </a:cubicBezTo>
                  <a:cubicBezTo>
                    <a:pt x="226" y="115"/>
                    <a:pt x="173" y="129"/>
                    <a:pt x="119" y="141"/>
                  </a:cubicBezTo>
                  <a:cubicBezTo>
                    <a:pt x="88" y="147"/>
                    <a:pt x="57" y="155"/>
                    <a:pt x="26" y="161"/>
                  </a:cubicBezTo>
                  <a:cubicBezTo>
                    <a:pt x="17" y="163"/>
                    <a:pt x="7" y="165"/>
                    <a:pt x="0" y="156"/>
                  </a:cubicBezTo>
                  <a:close/>
                </a:path>
              </a:pathLst>
            </a:custGeom>
            <a:solidFill>
              <a:srgbClr val="6B30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1" name="Freeform 124">
              <a:extLst>
                <a:ext uri="{FF2B5EF4-FFF2-40B4-BE49-F238E27FC236}">
                  <a16:creationId xmlns:a16="http://schemas.microsoft.com/office/drawing/2014/main" id="{B769F869-B10D-3F3D-B6AA-8D729B5C5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8638" y="1296988"/>
              <a:ext cx="766763" cy="98425"/>
            </a:xfrm>
            <a:custGeom>
              <a:avLst/>
              <a:gdLst>
                <a:gd name="T0" fmla="*/ 168 w 667"/>
                <a:gd name="T1" fmla="*/ 37 h 86"/>
                <a:gd name="T2" fmla="*/ 308 w 667"/>
                <a:gd name="T3" fmla="*/ 28 h 86"/>
                <a:gd name="T4" fmla="*/ 477 w 667"/>
                <a:gd name="T5" fmla="*/ 14 h 86"/>
                <a:gd name="T6" fmla="*/ 654 w 667"/>
                <a:gd name="T7" fmla="*/ 0 h 86"/>
                <a:gd name="T8" fmla="*/ 664 w 667"/>
                <a:gd name="T9" fmla="*/ 1 h 86"/>
                <a:gd name="T10" fmla="*/ 661 w 667"/>
                <a:gd name="T11" fmla="*/ 25 h 86"/>
                <a:gd name="T12" fmla="*/ 627 w 667"/>
                <a:gd name="T13" fmla="*/ 34 h 86"/>
                <a:gd name="T14" fmla="*/ 357 w 667"/>
                <a:gd name="T15" fmla="*/ 55 h 86"/>
                <a:gd name="T16" fmla="*/ 81 w 667"/>
                <a:gd name="T17" fmla="*/ 78 h 86"/>
                <a:gd name="T18" fmla="*/ 6 w 667"/>
                <a:gd name="T19" fmla="*/ 75 h 86"/>
                <a:gd name="T20" fmla="*/ 14 w 667"/>
                <a:gd name="T21" fmla="*/ 64 h 86"/>
                <a:gd name="T22" fmla="*/ 152 w 667"/>
                <a:gd name="T23" fmla="*/ 33 h 86"/>
                <a:gd name="T24" fmla="*/ 168 w 667"/>
                <a:gd name="T25" fmla="*/ 3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7" h="86">
                  <a:moveTo>
                    <a:pt x="168" y="37"/>
                  </a:moveTo>
                  <a:cubicBezTo>
                    <a:pt x="215" y="38"/>
                    <a:pt x="261" y="31"/>
                    <a:pt x="308" y="28"/>
                  </a:cubicBezTo>
                  <a:cubicBezTo>
                    <a:pt x="364" y="25"/>
                    <a:pt x="420" y="18"/>
                    <a:pt x="477" y="14"/>
                  </a:cubicBezTo>
                  <a:cubicBezTo>
                    <a:pt x="536" y="9"/>
                    <a:pt x="595" y="5"/>
                    <a:pt x="654" y="0"/>
                  </a:cubicBezTo>
                  <a:cubicBezTo>
                    <a:pt x="657" y="0"/>
                    <a:pt x="660" y="1"/>
                    <a:pt x="664" y="1"/>
                  </a:cubicBezTo>
                  <a:cubicBezTo>
                    <a:pt x="667" y="9"/>
                    <a:pt x="666" y="17"/>
                    <a:pt x="661" y="25"/>
                  </a:cubicBezTo>
                  <a:cubicBezTo>
                    <a:pt x="651" y="33"/>
                    <a:pt x="639" y="33"/>
                    <a:pt x="627" y="34"/>
                  </a:cubicBezTo>
                  <a:cubicBezTo>
                    <a:pt x="537" y="41"/>
                    <a:pt x="447" y="48"/>
                    <a:pt x="357" y="55"/>
                  </a:cubicBezTo>
                  <a:cubicBezTo>
                    <a:pt x="265" y="63"/>
                    <a:pt x="173" y="70"/>
                    <a:pt x="81" y="78"/>
                  </a:cubicBezTo>
                  <a:cubicBezTo>
                    <a:pt x="56" y="80"/>
                    <a:pt x="30" y="86"/>
                    <a:pt x="6" y="75"/>
                  </a:cubicBezTo>
                  <a:cubicBezTo>
                    <a:pt x="0" y="66"/>
                    <a:pt x="9" y="65"/>
                    <a:pt x="14" y="64"/>
                  </a:cubicBezTo>
                  <a:cubicBezTo>
                    <a:pt x="60" y="54"/>
                    <a:pt x="106" y="44"/>
                    <a:pt x="152" y="33"/>
                  </a:cubicBezTo>
                  <a:cubicBezTo>
                    <a:pt x="158" y="32"/>
                    <a:pt x="164" y="32"/>
                    <a:pt x="168" y="37"/>
                  </a:cubicBezTo>
                  <a:close/>
                </a:path>
              </a:pathLst>
            </a:custGeom>
            <a:solidFill>
              <a:srgbClr val="3A16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2" name="Freeform 125">
              <a:extLst>
                <a:ext uri="{FF2B5EF4-FFF2-40B4-BE49-F238E27FC236}">
                  <a16:creationId xmlns:a16="http://schemas.microsoft.com/office/drawing/2014/main" id="{1DC63544-F0E3-00A7-96C2-796D210F3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7813" y="506413"/>
              <a:ext cx="671513" cy="698500"/>
            </a:xfrm>
            <a:custGeom>
              <a:avLst/>
              <a:gdLst>
                <a:gd name="T0" fmla="*/ 202 w 584"/>
                <a:gd name="T1" fmla="*/ 413 h 608"/>
                <a:gd name="T2" fmla="*/ 99 w 584"/>
                <a:gd name="T3" fmla="*/ 517 h 608"/>
                <a:gd name="T4" fmla="*/ 23 w 584"/>
                <a:gd name="T5" fmla="*/ 593 h 608"/>
                <a:gd name="T6" fmla="*/ 2 w 584"/>
                <a:gd name="T7" fmla="*/ 605 h 608"/>
                <a:gd name="T8" fmla="*/ 0 w 584"/>
                <a:gd name="T9" fmla="*/ 597 h 608"/>
                <a:gd name="T10" fmla="*/ 58 w 584"/>
                <a:gd name="T11" fmla="*/ 530 h 608"/>
                <a:gd name="T12" fmla="*/ 249 w 584"/>
                <a:gd name="T13" fmla="*/ 329 h 608"/>
                <a:gd name="T14" fmla="*/ 349 w 584"/>
                <a:gd name="T15" fmla="*/ 224 h 608"/>
                <a:gd name="T16" fmla="*/ 383 w 584"/>
                <a:gd name="T17" fmla="*/ 188 h 608"/>
                <a:gd name="T18" fmla="*/ 483 w 584"/>
                <a:gd name="T19" fmla="*/ 82 h 608"/>
                <a:gd name="T20" fmla="*/ 567 w 584"/>
                <a:gd name="T21" fmla="*/ 0 h 608"/>
                <a:gd name="T22" fmla="*/ 584 w 584"/>
                <a:gd name="T23" fmla="*/ 11 h 608"/>
                <a:gd name="T24" fmla="*/ 401 w 584"/>
                <a:gd name="T25" fmla="*/ 203 h 608"/>
                <a:gd name="T26" fmla="*/ 202 w 584"/>
                <a:gd name="T27" fmla="*/ 413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4" h="608">
                  <a:moveTo>
                    <a:pt x="202" y="413"/>
                  </a:moveTo>
                  <a:cubicBezTo>
                    <a:pt x="168" y="448"/>
                    <a:pt x="134" y="482"/>
                    <a:pt x="99" y="517"/>
                  </a:cubicBezTo>
                  <a:cubicBezTo>
                    <a:pt x="72" y="540"/>
                    <a:pt x="47" y="567"/>
                    <a:pt x="23" y="593"/>
                  </a:cubicBezTo>
                  <a:cubicBezTo>
                    <a:pt x="17" y="599"/>
                    <a:pt x="13" y="608"/>
                    <a:pt x="2" y="605"/>
                  </a:cubicBezTo>
                  <a:cubicBezTo>
                    <a:pt x="0" y="603"/>
                    <a:pt x="0" y="600"/>
                    <a:pt x="0" y="597"/>
                  </a:cubicBezTo>
                  <a:cubicBezTo>
                    <a:pt x="15" y="570"/>
                    <a:pt x="38" y="551"/>
                    <a:pt x="58" y="530"/>
                  </a:cubicBezTo>
                  <a:cubicBezTo>
                    <a:pt x="122" y="463"/>
                    <a:pt x="186" y="397"/>
                    <a:pt x="249" y="329"/>
                  </a:cubicBezTo>
                  <a:cubicBezTo>
                    <a:pt x="282" y="294"/>
                    <a:pt x="319" y="262"/>
                    <a:pt x="349" y="224"/>
                  </a:cubicBezTo>
                  <a:cubicBezTo>
                    <a:pt x="358" y="210"/>
                    <a:pt x="371" y="200"/>
                    <a:pt x="383" y="188"/>
                  </a:cubicBezTo>
                  <a:cubicBezTo>
                    <a:pt x="418" y="154"/>
                    <a:pt x="450" y="117"/>
                    <a:pt x="483" y="82"/>
                  </a:cubicBezTo>
                  <a:cubicBezTo>
                    <a:pt x="510" y="54"/>
                    <a:pt x="538" y="26"/>
                    <a:pt x="567" y="0"/>
                  </a:cubicBezTo>
                  <a:cubicBezTo>
                    <a:pt x="575" y="0"/>
                    <a:pt x="581" y="3"/>
                    <a:pt x="584" y="11"/>
                  </a:cubicBezTo>
                  <a:cubicBezTo>
                    <a:pt x="523" y="75"/>
                    <a:pt x="462" y="139"/>
                    <a:pt x="401" y="203"/>
                  </a:cubicBezTo>
                  <a:cubicBezTo>
                    <a:pt x="335" y="273"/>
                    <a:pt x="268" y="343"/>
                    <a:pt x="202" y="413"/>
                  </a:cubicBezTo>
                  <a:close/>
                </a:path>
              </a:pathLst>
            </a:custGeom>
            <a:solidFill>
              <a:srgbClr val="077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3" name="Freeform 126">
              <a:extLst>
                <a:ext uri="{FF2B5EF4-FFF2-40B4-BE49-F238E27FC236}">
                  <a16:creationId xmlns:a16="http://schemas.microsoft.com/office/drawing/2014/main" id="{10C0BB4E-C8CA-EDEE-F836-A9BE312AA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785813"/>
              <a:ext cx="706438" cy="396875"/>
            </a:xfrm>
            <a:custGeom>
              <a:avLst/>
              <a:gdLst>
                <a:gd name="T0" fmla="*/ 0 w 615"/>
                <a:gd name="T1" fmla="*/ 338 h 345"/>
                <a:gd name="T2" fmla="*/ 88 w 615"/>
                <a:gd name="T3" fmla="*/ 271 h 345"/>
                <a:gd name="T4" fmla="*/ 581 w 615"/>
                <a:gd name="T5" fmla="*/ 11 h 345"/>
                <a:gd name="T6" fmla="*/ 605 w 615"/>
                <a:gd name="T7" fmla="*/ 0 h 345"/>
                <a:gd name="T8" fmla="*/ 613 w 615"/>
                <a:gd name="T9" fmla="*/ 23 h 345"/>
                <a:gd name="T10" fmla="*/ 504 w 615"/>
                <a:gd name="T11" fmla="*/ 81 h 345"/>
                <a:gd name="T12" fmla="*/ 316 w 615"/>
                <a:gd name="T13" fmla="*/ 181 h 345"/>
                <a:gd name="T14" fmla="*/ 80 w 615"/>
                <a:gd name="T15" fmla="*/ 305 h 345"/>
                <a:gd name="T16" fmla="*/ 20 w 615"/>
                <a:gd name="T17" fmla="*/ 336 h 345"/>
                <a:gd name="T18" fmla="*/ 0 w 615"/>
                <a:gd name="T19" fmla="*/ 3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5" h="345">
                  <a:moveTo>
                    <a:pt x="0" y="338"/>
                  </a:moveTo>
                  <a:cubicBezTo>
                    <a:pt x="28" y="313"/>
                    <a:pt x="56" y="289"/>
                    <a:pt x="88" y="271"/>
                  </a:cubicBezTo>
                  <a:cubicBezTo>
                    <a:pt x="253" y="185"/>
                    <a:pt x="417" y="98"/>
                    <a:pt x="581" y="11"/>
                  </a:cubicBezTo>
                  <a:cubicBezTo>
                    <a:pt x="589" y="7"/>
                    <a:pt x="597" y="3"/>
                    <a:pt x="605" y="0"/>
                  </a:cubicBezTo>
                  <a:cubicBezTo>
                    <a:pt x="611" y="6"/>
                    <a:pt x="615" y="14"/>
                    <a:pt x="613" y="23"/>
                  </a:cubicBezTo>
                  <a:cubicBezTo>
                    <a:pt x="577" y="43"/>
                    <a:pt x="541" y="62"/>
                    <a:pt x="504" y="81"/>
                  </a:cubicBezTo>
                  <a:cubicBezTo>
                    <a:pt x="441" y="115"/>
                    <a:pt x="379" y="149"/>
                    <a:pt x="316" y="181"/>
                  </a:cubicBezTo>
                  <a:cubicBezTo>
                    <a:pt x="237" y="222"/>
                    <a:pt x="160" y="266"/>
                    <a:pt x="80" y="305"/>
                  </a:cubicBezTo>
                  <a:cubicBezTo>
                    <a:pt x="60" y="315"/>
                    <a:pt x="41" y="326"/>
                    <a:pt x="20" y="336"/>
                  </a:cubicBezTo>
                  <a:cubicBezTo>
                    <a:pt x="14" y="339"/>
                    <a:pt x="8" y="345"/>
                    <a:pt x="0" y="338"/>
                  </a:cubicBezTo>
                  <a:close/>
                </a:path>
              </a:pathLst>
            </a:custGeom>
            <a:solidFill>
              <a:srgbClr val="4893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4" name="Freeform 127">
              <a:extLst>
                <a:ext uri="{FF2B5EF4-FFF2-40B4-BE49-F238E27FC236}">
                  <a16:creationId xmlns:a16="http://schemas.microsoft.com/office/drawing/2014/main" id="{9C7BD2F3-FEB1-4AF0-FCFD-AA2D7023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450" y="244475"/>
              <a:ext cx="368300" cy="763588"/>
            </a:xfrm>
            <a:custGeom>
              <a:avLst/>
              <a:gdLst>
                <a:gd name="T0" fmla="*/ 36 w 321"/>
                <a:gd name="T1" fmla="*/ 548 h 665"/>
                <a:gd name="T2" fmla="*/ 116 w 321"/>
                <a:gd name="T3" fmla="*/ 385 h 665"/>
                <a:gd name="T4" fmla="*/ 292 w 321"/>
                <a:gd name="T5" fmla="*/ 16 h 665"/>
                <a:gd name="T6" fmla="*/ 300 w 321"/>
                <a:gd name="T7" fmla="*/ 2 h 665"/>
                <a:gd name="T8" fmla="*/ 321 w 321"/>
                <a:gd name="T9" fmla="*/ 11 h 665"/>
                <a:gd name="T10" fmla="*/ 174 w 321"/>
                <a:gd name="T11" fmla="*/ 318 h 665"/>
                <a:gd name="T12" fmla="*/ 55 w 321"/>
                <a:gd name="T13" fmla="*/ 569 h 665"/>
                <a:gd name="T14" fmla="*/ 18 w 321"/>
                <a:gd name="T15" fmla="*/ 644 h 665"/>
                <a:gd name="T16" fmla="*/ 0 w 321"/>
                <a:gd name="T17" fmla="*/ 646 h 665"/>
                <a:gd name="T18" fmla="*/ 36 w 321"/>
                <a:gd name="T19" fmla="*/ 54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1" h="665">
                  <a:moveTo>
                    <a:pt x="36" y="548"/>
                  </a:moveTo>
                  <a:cubicBezTo>
                    <a:pt x="66" y="495"/>
                    <a:pt x="89" y="439"/>
                    <a:pt x="116" y="385"/>
                  </a:cubicBezTo>
                  <a:cubicBezTo>
                    <a:pt x="175" y="262"/>
                    <a:pt x="233" y="139"/>
                    <a:pt x="292" y="16"/>
                  </a:cubicBezTo>
                  <a:cubicBezTo>
                    <a:pt x="294" y="11"/>
                    <a:pt x="297" y="7"/>
                    <a:pt x="300" y="2"/>
                  </a:cubicBezTo>
                  <a:cubicBezTo>
                    <a:pt x="309" y="0"/>
                    <a:pt x="315" y="5"/>
                    <a:pt x="321" y="11"/>
                  </a:cubicBezTo>
                  <a:cubicBezTo>
                    <a:pt x="272" y="113"/>
                    <a:pt x="223" y="216"/>
                    <a:pt x="174" y="318"/>
                  </a:cubicBezTo>
                  <a:cubicBezTo>
                    <a:pt x="134" y="402"/>
                    <a:pt x="94" y="485"/>
                    <a:pt x="55" y="569"/>
                  </a:cubicBezTo>
                  <a:cubicBezTo>
                    <a:pt x="44" y="594"/>
                    <a:pt x="33" y="620"/>
                    <a:pt x="18" y="644"/>
                  </a:cubicBezTo>
                  <a:cubicBezTo>
                    <a:pt x="15" y="650"/>
                    <a:pt x="8" y="665"/>
                    <a:pt x="0" y="646"/>
                  </a:cubicBezTo>
                  <a:cubicBezTo>
                    <a:pt x="7" y="612"/>
                    <a:pt x="14" y="577"/>
                    <a:pt x="36" y="548"/>
                  </a:cubicBezTo>
                  <a:close/>
                </a:path>
              </a:pathLst>
            </a:custGeom>
            <a:solidFill>
              <a:srgbClr val="F5A0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5" name="Freeform 128">
              <a:extLst>
                <a:ext uri="{FF2B5EF4-FFF2-40B4-BE49-F238E27FC236}">
                  <a16:creationId xmlns:a16="http://schemas.microsoft.com/office/drawing/2014/main" id="{85EF4222-C342-88B0-EC48-5DA46A2F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8013" y="944563"/>
              <a:ext cx="614363" cy="257175"/>
            </a:xfrm>
            <a:custGeom>
              <a:avLst/>
              <a:gdLst>
                <a:gd name="T0" fmla="*/ 0 w 535"/>
                <a:gd name="T1" fmla="*/ 212 h 224"/>
                <a:gd name="T2" fmla="*/ 140 w 535"/>
                <a:gd name="T3" fmla="*/ 141 h 224"/>
                <a:gd name="T4" fmla="*/ 521 w 535"/>
                <a:gd name="T5" fmla="*/ 2 h 224"/>
                <a:gd name="T6" fmla="*/ 529 w 535"/>
                <a:gd name="T7" fmla="*/ 0 h 224"/>
                <a:gd name="T8" fmla="*/ 534 w 535"/>
                <a:gd name="T9" fmla="*/ 21 h 224"/>
                <a:gd name="T10" fmla="*/ 516 w 535"/>
                <a:gd name="T11" fmla="*/ 35 h 224"/>
                <a:gd name="T12" fmla="*/ 256 w 535"/>
                <a:gd name="T13" fmla="*/ 129 h 224"/>
                <a:gd name="T14" fmla="*/ 213 w 535"/>
                <a:gd name="T15" fmla="*/ 145 h 224"/>
                <a:gd name="T16" fmla="*/ 208 w 535"/>
                <a:gd name="T17" fmla="*/ 147 h 224"/>
                <a:gd name="T18" fmla="*/ 176 w 535"/>
                <a:gd name="T19" fmla="*/ 159 h 224"/>
                <a:gd name="T20" fmla="*/ 152 w 535"/>
                <a:gd name="T21" fmla="*/ 168 h 224"/>
                <a:gd name="T22" fmla="*/ 119 w 535"/>
                <a:gd name="T23" fmla="*/ 179 h 224"/>
                <a:gd name="T24" fmla="*/ 19 w 535"/>
                <a:gd name="T25" fmla="*/ 216 h 224"/>
                <a:gd name="T26" fmla="*/ 0 w 535"/>
                <a:gd name="T27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35" h="224">
                  <a:moveTo>
                    <a:pt x="0" y="212"/>
                  </a:moveTo>
                  <a:cubicBezTo>
                    <a:pt x="46" y="187"/>
                    <a:pt x="90" y="159"/>
                    <a:pt x="140" y="141"/>
                  </a:cubicBezTo>
                  <a:cubicBezTo>
                    <a:pt x="267" y="94"/>
                    <a:pt x="394" y="48"/>
                    <a:pt x="521" y="2"/>
                  </a:cubicBezTo>
                  <a:cubicBezTo>
                    <a:pt x="524" y="1"/>
                    <a:pt x="526" y="1"/>
                    <a:pt x="529" y="0"/>
                  </a:cubicBezTo>
                  <a:cubicBezTo>
                    <a:pt x="533" y="6"/>
                    <a:pt x="535" y="13"/>
                    <a:pt x="534" y="21"/>
                  </a:cubicBezTo>
                  <a:cubicBezTo>
                    <a:pt x="532" y="30"/>
                    <a:pt x="524" y="32"/>
                    <a:pt x="516" y="35"/>
                  </a:cubicBezTo>
                  <a:cubicBezTo>
                    <a:pt x="429" y="65"/>
                    <a:pt x="342" y="97"/>
                    <a:pt x="256" y="129"/>
                  </a:cubicBezTo>
                  <a:cubicBezTo>
                    <a:pt x="241" y="134"/>
                    <a:pt x="227" y="138"/>
                    <a:pt x="213" y="145"/>
                  </a:cubicBezTo>
                  <a:cubicBezTo>
                    <a:pt x="211" y="145"/>
                    <a:pt x="209" y="146"/>
                    <a:pt x="208" y="147"/>
                  </a:cubicBezTo>
                  <a:cubicBezTo>
                    <a:pt x="197" y="151"/>
                    <a:pt x="186" y="153"/>
                    <a:pt x="176" y="159"/>
                  </a:cubicBezTo>
                  <a:cubicBezTo>
                    <a:pt x="168" y="162"/>
                    <a:pt x="161" y="168"/>
                    <a:pt x="152" y="168"/>
                  </a:cubicBezTo>
                  <a:cubicBezTo>
                    <a:pt x="141" y="170"/>
                    <a:pt x="130" y="174"/>
                    <a:pt x="119" y="179"/>
                  </a:cubicBezTo>
                  <a:cubicBezTo>
                    <a:pt x="85" y="191"/>
                    <a:pt x="52" y="203"/>
                    <a:pt x="19" y="216"/>
                  </a:cubicBezTo>
                  <a:cubicBezTo>
                    <a:pt x="12" y="219"/>
                    <a:pt x="4" y="224"/>
                    <a:pt x="0" y="212"/>
                  </a:cubicBezTo>
                  <a:close/>
                </a:path>
              </a:pathLst>
            </a:custGeom>
            <a:solidFill>
              <a:srgbClr val="1C6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6" name="Freeform 129">
              <a:extLst>
                <a:ext uri="{FF2B5EF4-FFF2-40B4-BE49-F238E27FC236}">
                  <a16:creationId xmlns:a16="http://schemas.microsoft.com/office/drawing/2014/main" id="{1C7858E0-7F69-E6ED-048B-B762E840E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5" y="206375"/>
              <a:ext cx="115888" cy="1349375"/>
            </a:xfrm>
            <a:custGeom>
              <a:avLst/>
              <a:gdLst>
                <a:gd name="T0" fmla="*/ 96 w 101"/>
                <a:gd name="T1" fmla="*/ 1168 h 1174"/>
                <a:gd name="T2" fmla="*/ 68 w 101"/>
                <a:gd name="T3" fmla="*/ 1172 h 1174"/>
                <a:gd name="T4" fmla="*/ 4 w 101"/>
                <a:gd name="T5" fmla="*/ 1167 h 1174"/>
                <a:gd name="T6" fmla="*/ 2 w 101"/>
                <a:gd name="T7" fmla="*/ 1148 h 1174"/>
                <a:gd name="T8" fmla="*/ 14 w 101"/>
                <a:gd name="T9" fmla="*/ 1150 h 1174"/>
                <a:gd name="T10" fmla="*/ 31 w 101"/>
                <a:gd name="T11" fmla="*/ 1160 h 1174"/>
                <a:gd name="T12" fmla="*/ 68 w 101"/>
                <a:gd name="T13" fmla="*/ 1159 h 1174"/>
                <a:gd name="T14" fmla="*/ 74 w 101"/>
                <a:gd name="T15" fmla="*/ 1138 h 1174"/>
                <a:gd name="T16" fmla="*/ 75 w 101"/>
                <a:gd name="T17" fmla="*/ 913 h 1174"/>
                <a:gd name="T18" fmla="*/ 75 w 101"/>
                <a:gd name="T19" fmla="*/ 633 h 1174"/>
                <a:gd name="T20" fmla="*/ 78 w 101"/>
                <a:gd name="T21" fmla="*/ 30 h 1174"/>
                <a:gd name="T22" fmla="*/ 81 w 101"/>
                <a:gd name="T23" fmla="*/ 5 h 1174"/>
                <a:gd name="T24" fmla="*/ 91 w 101"/>
                <a:gd name="T25" fmla="*/ 2 h 1174"/>
                <a:gd name="T26" fmla="*/ 92 w 101"/>
                <a:gd name="T27" fmla="*/ 483 h 1174"/>
                <a:gd name="T28" fmla="*/ 92 w 101"/>
                <a:gd name="T29" fmla="*/ 509 h 1174"/>
                <a:gd name="T30" fmla="*/ 98 w 101"/>
                <a:gd name="T31" fmla="*/ 545 h 1174"/>
                <a:gd name="T32" fmla="*/ 98 w 101"/>
                <a:gd name="T33" fmla="*/ 582 h 1174"/>
                <a:gd name="T34" fmla="*/ 98 w 101"/>
                <a:gd name="T35" fmla="*/ 742 h 1174"/>
                <a:gd name="T36" fmla="*/ 98 w 101"/>
                <a:gd name="T37" fmla="*/ 1021 h 1174"/>
                <a:gd name="T38" fmla="*/ 98 w 101"/>
                <a:gd name="T39" fmla="*/ 1157 h 1174"/>
                <a:gd name="T40" fmla="*/ 96 w 101"/>
                <a:gd name="T41" fmla="*/ 1168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1" h="1174">
                  <a:moveTo>
                    <a:pt x="96" y="1168"/>
                  </a:moveTo>
                  <a:cubicBezTo>
                    <a:pt x="86" y="1169"/>
                    <a:pt x="77" y="1171"/>
                    <a:pt x="68" y="1172"/>
                  </a:cubicBezTo>
                  <a:cubicBezTo>
                    <a:pt x="46" y="1174"/>
                    <a:pt x="25" y="1173"/>
                    <a:pt x="4" y="1167"/>
                  </a:cubicBezTo>
                  <a:cubicBezTo>
                    <a:pt x="0" y="1161"/>
                    <a:pt x="0" y="1155"/>
                    <a:pt x="2" y="1148"/>
                  </a:cubicBezTo>
                  <a:cubicBezTo>
                    <a:pt x="7" y="1142"/>
                    <a:pt x="11" y="1147"/>
                    <a:pt x="14" y="1150"/>
                  </a:cubicBezTo>
                  <a:cubicBezTo>
                    <a:pt x="19" y="1157"/>
                    <a:pt x="23" y="1161"/>
                    <a:pt x="31" y="1160"/>
                  </a:cubicBezTo>
                  <a:cubicBezTo>
                    <a:pt x="44" y="1160"/>
                    <a:pt x="56" y="1161"/>
                    <a:pt x="68" y="1159"/>
                  </a:cubicBezTo>
                  <a:cubicBezTo>
                    <a:pt x="78" y="1154"/>
                    <a:pt x="74" y="1145"/>
                    <a:pt x="74" y="1138"/>
                  </a:cubicBezTo>
                  <a:cubicBezTo>
                    <a:pt x="82" y="1063"/>
                    <a:pt x="71" y="988"/>
                    <a:pt x="75" y="913"/>
                  </a:cubicBezTo>
                  <a:cubicBezTo>
                    <a:pt x="80" y="819"/>
                    <a:pt x="72" y="727"/>
                    <a:pt x="75" y="633"/>
                  </a:cubicBezTo>
                  <a:cubicBezTo>
                    <a:pt x="81" y="432"/>
                    <a:pt x="77" y="231"/>
                    <a:pt x="78" y="30"/>
                  </a:cubicBezTo>
                  <a:cubicBezTo>
                    <a:pt x="78" y="22"/>
                    <a:pt x="78" y="13"/>
                    <a:pt x="81" y="5"/>
                  </a:cubicBezTo>
                  <a:cubicBezTo>
                    <a:pt x="84" y="1"/>
                    <a:pt x="87" y="0"/>
                    <a:pt x="91" y="2"/>
                  </a:cubicBezTo>
                  <a:cubicBezTo>
                    <a:pt x="91" y="163"/>
                    <a:pt x="91" y="323"/>
                    <a:pt x="92" y="483"/>
                  </a:cubicBezTo>
                  <a:cubicBezTo>
                    <a:pt x="92" y="492"/>
                    <a:pt x="92" y="501"/>
                    <a:pt x="92" y="509"/>
                  </a:cubicBezTo>
                  <a:cubicBezTo>
                    <a:pt x="101" y="520"/>
                    <a:pt x="97" y="533"/>
                    <a:pt x="98" y="545"/>
                  </a:cubicBezTo>
                  <a:cubicBezTo>
                    <a:pt x="98" y="557"/>
                    <a:pt x="98" y="570"/>
                    <a:pt x="98" y="582"/>
                  </a:cubicBezTo>
                  <a:cubicBezTo>
                    <a:pt x="100" y="636"/>
                    <a:pt x="97" y="689"/>
                    <a:pt x="98" y="742"/>
                  </a:cubicBezTo>
                  <a:cubicBezTo>
                    <a:pt x="100" y="835"/>
                    <a:pt x="98" y="928"/>
                    <a:pt x="98" y="1021"/>
                  </a:cubicBezTo>
                  <a:cubicBezTo>
                    <a:pt x="99" y="1066"/>
                    <a:pt x="98" y="1111"/>
                    <a:pt x="98" y="1157"/>
                  </a:cubicBezTo>
                  <a:cubicBezTo>
                    <a:pt x="98" y="1161"/>
                    <a:pt x="96" y="1164"/>
                    <a:pt x="96" y="1168"/>
                  </a:cubicBezTo>
                  <a:close/>
                </a:path>
              </a:pathLst>
            </a:custGeom>
            <a:solidFill>
              <a:srgbClr val="BC1E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7" name="Freeform 130">
              <a:extLst>
                <a:ext uri="{FF2B5EF4-FFF2-40B4-BE49-F238E27FC236}">
                  <a16:creationId xmlns:a16="http://schemas.microsoft.com/office/drawing/2014/main" id="{1FAE4DA5-0511-EF09-0159-F28FC5232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4450" y="250825"/>
              <a:ext cx="350838" cy="1130300"/>
            </a:xfrm>
            <a:custGeom>
              <a:avLst/>
              <a:gdLst>
                <a:gd name="T0" fmla="*/ 146 w 305"/>
                <a:gd name="T1" fmla="*/ 542 h 984"/>
                <a:gd name="T2" fmla="*/ 114 w 305"/>
                <a:gd name="T3" fmla="*/ 640 h 984"/>
                <a:gd name="T4" fmla="*/ 94 w 305"/>
                <a:gd name="T5" fmla="*/ 724 h 984"/>
                <a:gd name="T6" fmla="*/ 79 w 305"/>
                <a:gd name="T7" fmla="*/ 778 h 984"/>
                <a:gd name="T8" fmla="*/ 34 w 305"/>
                <a:gd name="T9" fmla="*/ 924 h 984"/>
                <a:gd name="T10" fmla="*/ 15 w 305"/>
                <a:gd name="T11" fmla="*/ 980 h 984"/>
                <a:gd name="T12" fmla="*/ 10 w 305"/>
                <a:gd name="T13" fmla="*/ 979 h 984"/>
                <a:gd name="T14" fmla="*/ 14 w 305"/>
                <a:gd name="T15" fmla="*/ 920 h 984"/>
                <a:gd name="T16" fmla="*/ 19 w 305"/>
                <a:gd name="T17" fmla="*/ 919 h 984"/>
                <a:gd name="T18" fmla="*/ 49 w 305"/>
                <a:gd name="T19" fmla="*/ 798 h 984"/>
                <a:gd name="T20" fmla="*/ 102 w 305"/>
                <a:gd name="T21" fmla="*/ 619 h 984"/>
                <a:gd name="T22" fmla="*/ 127 w 305"/>
                <a:gd name="T23" fmla="*/ 537 h 984"/>
                <a:gd name="T24" fmla="*/ 175 w 305"/>
                <a:gd name="T25" fmla="*/ 380 h 984"/>
                <a:gd name="T26" fmla="*/ 213 w 305"/>
                <a:gd name="T27" fmla="*/ 257 h 984"/>
                <a:gd name="T28" fmla="*/ 246 w 305"/>
                <a:gd name="T29" fmla="*/ 144 h 984"/>
                <a:gd name="T30" fmla="*/ 287 w 305"/>
                <a:gd name="T31" fmla="*/ 7 h 984"/>
                <a:gd name="T32" fmla="*/ 305 w 305"/>
                <a:gd name="T33" fmla="*/ 5 h 984"/>
                <a:gd name="T34" fmla="*/ 149 w 305"/>
                <a:gd name="T35" fmla="*/ 525 h 984"/>
                <a:gd name="T36" fmla="*/ 146 w 305"/>
                <a:gd name="T37" fmla="*/ 542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5" h="984">
                  <a:moveTo>
                    <a:pt x="146" y="542"/>
                  </a:moveTo>
                  <a:cubicBezTo>
                    <a:pt x="134" y="574"/>
                    <a:pt x="121" y="606"/>
                    <a:pt x="114" y="640"/>
                  </a:cubicBezTo>
                  <a:cubicBezTo>
                    <a:pt x="114" y="670"/>
                    <a:pt x="100" y="696"/>
                    <a:pt x="94" y="724"/>
                  </a:cubicBezTo>
                  <a:cubicBezTo>
                    <a:pt x="89" y="742"/>
                    <a:pt x="83" y="759"/>
                    <a:pt x="79" y="778"/>
                  </a:cubicBezTo>
                  <a:cubicBezTo>
                    <a:pt x="64" y="827"/>
                    <a:pt x="47" y="875"/>
                    <a:pt x="34" y="924"/>
                  </a:cubicBezTo>
                  <a:cubicBezTo>
                    <a:pt x="28" y="943"/>
                    <a:pt x="23" y="962"/>
                    <a:pt x="15" y="980"/>
                  </a:cubicBezTo>
                  <a:cubicBezTo>
                    <a:pt x="12" y="984"/>
                    <a:pt x="11" y="980"/>
                    <a:pt x="10" y="979"/>
                  </a:cubicBezTo>
                  <a:cubicBezTo>
                    <a:pt x="0" y="959"/>
                    <a:pt x="8" y="940"/>
                    <a:pt x="14" y="920"/>
                  </a:cubicBezTo>
                  <a:cubicBezTo>
                    <a:pt x="15" y="918"/>
                    <a:pt x="19" y="923"/>
                    <a:pt x="19" y="919"/>
                  </a:cubicBezTo>
                  <a:cubicBezTo>
                    <a:pt x="19" y="876"/>
                    <a:pt x="38" y="838"/>
                    <a:pt x="49" y="798"/>
                  </a:cubicBezTo>
                  <a:cubicBezTo>
                    <a:pt x="67" y="739"/>
                    <a:pt x="85" y="679"/>
                    <a:pt x="102" y="619"/>
                  </a:cubicBezTo>
                  <a:cubicBezTo>
                    <a:pt x="110" y="591"/>
                    <a:pt x="119" y="564"/>
                    <a:pt x="127" y="537"/>
                  </a:cubicBezTo>
                  <a:cubicBezTo>
                    <a:pt x="142" y="484"/>
                    <a:pt x="159" y="433"/>
                    <a:pt x="175" y="380"/>
                  </a:cubicBezTo>
                  <a:cubicBezTo>
                    <a:pt x="187" y="339"/>
                    <a:pt x="201" y="298"/>
                    <a:pt x="213" y="257"/>
                  </a:cubicBezTo>
                  <a:cubicBezTo>
                    <a:pt x="224" y="220"/>
                    <a:pt x="234" y="182"/>
                    <a:pt x="246" y="144"/>
                  </a:cubicBezTo>
                  <a:cubicBezTo>
                    <a:pt x="261" y="99"/>
                    <a:pt x="272" y="52"/>
                    <a:pt x="287" y="7"/>
                  </a:cubicBezTo>
                  <a:cubicBezTo>
                    <a:pt x="293" y="2"/>
                    <a:pt x="299" y="0"/>
                    <a:pt x="305" y="5"/>
                  </a:cubicBezTo>
                  <a:cubicBezTo>
                    <a:pt x="253" y="178"/>
                    <a:pt x="201" y="352"/>
                    <a:pt x="149" y="525"/>
                  </a:cubicBezTo>
                  <a:cubicBezTo>
                    <a:pt x="147" y="531"/>
                    <a:pt x="146" y="536"/>
                    <a:pt x="146" y="542"/>
                  </a:cubicBezTo>
                  <a:close/>
                </a:path>
              </a:pathLst>
            </a:custGeom>
            <a:solidFill>
              <a:srgbClr val="FDD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8" name="Freeform 131">
              <a:extLst>
                <a:ext uri="{FF2B5EF4-FFF2-40B4-BE49-F238E27FC236}">
                  <a16:creationId xmlns:a16="http://schemas.microsoft.com/office/drawing/2014/main" id="{76D74C67-4CE9-6444-9C1C-650F686C2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447675"/>
              <a:ext cx="444500" cy="476250"/>
            </a:xfrm>
            <a:custGeom>
              <a:avLst/>
              <a:gdLst>
                <a:gd name="T0" fmla="*/ 0 w 387"/>
                <a:gd name="T1" fmla="*/ 408 h 414"/>
                <a:gd name="T2" fmla="*/ 57 w 387"/>
                <a:gd name="T3" fmla="*/ 328 h 414"/>
                <a:gd name="T4" fmla="*/ 206 w 387"/>
                <a:gd name="T5" fmla="*/ 175 h 414"/>
                <a:gd name="T6" fmla="*/ 375 w 387"/>
                <a:gd name="T7" fmla="*/ 0 h 414"/>
                <a:gd name="T8" fmla="*/ 386 w 387"/>
                <a:gd name="T9" fmla="*/ 17 h 414"/>
                <a:gd name="T10" fmla="*/ 294 w 387"/>
                <a:gd name="T11" fmla="*/ 117 h 414"/>
                <a:gd name="T12" fmla="*/ 217 w 387"/>
                <a:gd name="T13" fmla="*/ 197 h 414"/>
                <a:gd name="T14" fmla="*/ 82 w 387"/>
                <a:gd name="T15" fmla="*/ 338 h 414"/>
                <a:gd name="T16" fmla="*/ 21 w 387"/>
                <a:gd name="T17" fmla="*/ 401 h 414"/>
                <a:gd name="T18" fmla="*/ 0 w 387"/>
                <a:gd name="T19" fmla="*/ 40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7" h="414">
                  <a:moveTo>
                    <a:pt x="0" y="408"/>
                  </a:moveTo>
                  <a:cubicBezTo>
                    <a:pt x="17" y="380"/>
                    <a:pt x="36" y="353"/>
                    <a:pt x="57" y="328"/>
                  </a:cubicBezTo>
                  <a:cubicBezTo>
                    <a:pt x="107" y="277"/>
                    <a:pt x="156" y="226"/>
                    <a:pt x="206" y="175"/>
                  </a:cubicBezTo>
                  <a:cubicBezTo>
                    <a:pt x="262" y="117"/>
                    <a:pt x="318" y="58"/>
                    <a:pt x="375" y="0"/>
                  </a:cubicBezTo>
                  <a:cubicBezTo>
                    <a:pt x="383" y="3"/>
                    <a:pt x="387" y="9"/>
                    <a:pt x="386" y="17"/>
                  </a:cubicBezTo>
                  <a:cubicBezTo>
                    <a:pt x="357" y="52"/>
                    <a:pt x="325" y="84"/>
                    <a:pt x="294" y="117"/>
                  </a:cubicBezTo>
                  <a:cubicBezTo>
                    <a:pt x="269" y="144"/>
                    <a:pt x="243" y="171"/>
                    <a:pt x="217" y="197"/>
                  </a:cubicBezTo>
                  <a:cubicBezTo>
                    <a:pt x="172" y="244"/>
                    <a:pt x="128" y="292"/>
                    <a:pt x="82" y="338"/>
                  </a:cubicBezTo>
                  <a:cubicBezTo>
                    <a:pt x="61" y="359"/>
                    <a:pt x="44" y="383"/>
                    <a:pt x="21" y="401"/>
                  </a:cubicBezTo>
                  <a:cubicBezTo>
                    <a:pt x="15" y="406"/>
                    <a:pt x="10" y="414"/>
                    <a:pt x="0" y="408"/>
                  </a:cubicBezTo>
                  <a:close/>
                </a:path>
              </a:pathLst>
            </a:custGeom>
            <a:solidFill>
              <a:srgbClr val="0579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89" name="Freeform 132">
              <a:extLst>
                <a:ext uri="{FF2B5EF4-FFF2-40B4-BE49-F238E27FC236}">
                  <a16:creationId xmlns:a16="http://schemas.microsoft.com/office/drawing/2014/main" id="{10475CF3-DF0F-8BDA-6C78-52F176108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204788"/>
              <a:ext cx="20638" cy="1343025"/>
            </a:xfrm>
            <a:custGeom>
              <a:avLst/>
              <a:gdLst>
                <a:gd name="T0" fmla="*/ 8 w 19"/>
                <a:gd name="T1" fmla="*/ 1148 h 1169"/>
                <a:gd name="T2" fmla="*/ 7 w 19"/>
                <a:gd name="T3" fmla="*/ 1169 h 1169"/>
                <a:gd name="T4" fmla="*/ 3 w 19"/>
                <a:gd name="T5" fmla="*/ 1166 h 1169"/>
                <a:gd name="T6" fmla="*/ 1 w 19"/>
                <a:gd name="T7" fmla="*/ 1125 h 1169"/>
                <a:gd name="T8" fmla="*/ 1 w 19"/>
                <a:gd name="T9" fmla="*/ 26 h 1169"/>
                <a:gd name="T10" fmla="*/ 2 w 19"/>
                <a:gd name="T11" fmla="*/ 10 h 1169"/>
                <a:gd name="T12" fmla="*/ 14 w 19"/>
                <a:gd name="T13" fmla="*/ 7 h 1169"/>
                <a:gd name="T14" fmla="*/ 18 w 19"/>
                <a:gd name="T15" fmla="*/ 37 h 1169"/>
                <a:gd name="T16" fmla="*/ 18 w 19"/>
                <a:gd name="T17" fmla="*/ 1066 h 1169"/>
                <a:gd name="T18" fmla="*/ 16 w 19"/>
                <a:gd name="T19" fmla="*/ 1122 h 1169"/>
                <a:gd name="T20" fmla="*/ 8 w 19"/>
                <a:gd name="T21" fmla="*/ 1148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9">
                  <a:moveTo>
                    <a:pt x="8" y="1148"/>
                  </a:moveTo>
                  <a:cubicBezTo>
                    <a:pt x="7" y="1155"/>
                    <a:pt x="7" y="1162"/>
                    <a:pt x="7" y="1169"/>
                  </a:cubicBezTo>
                  <a:cubicBezTo>
                    <a:pt x="5" y="1168"/>
                    <a:pt x="4" y="1167"/>
                    <a:pt x="3" y="1166"/>
                  </a:cubicBezTo>
                  <a:cubicBezTo>
                    <a:pt x="0" y="1153"/>
                    <a:pt x="2" y="1139"/>
                    <a:pt x="1" y="1125"/>
                  </a:cubicBezTo>
                  <a:cubicBezTo>
                    <a:pt x="1" y="759"/>
                    <a:pt x="1" y="392"/>
                    <a:pt x="1" y="26"/>
                  </a:cubicBezTo>
                  <a:cubicBezTo>
                    <a:pt x="1" y="21"/>
                    <a:pt x="1" y="15"/>
                    <a:pt x="2" y="10"/>
                  </a:cubicBezTo>
                  <a:cubicBezTo>
                    <a:pt x="3" y="0"/>
                    <a:pt x="8" y="2"/>
                    <a:pt x="14" y="7"/>
                  </a:cubicBezTo>
                  <a:cubicBezTo>
                    <a:pt x="19" y="17"/>
                    <a:pt x="18" y="27"/>
                    <a:pt x="18" y="37"/>
                  </a:cubicBezTo>
                  <a:cubicBezTo>
                    <a:pt x="18" y="380"/>
                    <a:pt x="18" y="723"/>
                    <a:pt x="18" y="1066"/>
                  </a:cubicBezTo>
                  <a:cubicBezTo>
                    <a:pt x="18" y="1085"/>
                    <a:pt x="15" y="1103"/>
                    <a:pt x="16" y="1122"/>
                  </a:cubicBezTo>
                  <a:cubicBezTo>
                    <a:pt x="17" y="1131"/>
                    <a:pt x="15" y="1141"/>
                    <a:pt x="8" y="1148"/>
                  </a:cubicBezTo>
                  <a:close/>
                </a:path>
              </a:pathLst>
            </a:custGeom>
            <a:solidFill>
              <a:srgbClr val="B1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0" name="Freeform 133">
              <a:extLst>
                <a:ext uri="{FF2B5EF4-FFF2-40B4-BE49-F238E27FC236}">
                  <a16:creationId xmlns:a16="http://schemas.microsoft.com/office/drawing/2014/main" id="{A5E5D2F1-9173-5A1B-E7D5-B6DCF7EC3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2238" y="227013"/>
              <a:ext cx="187325" cy="574675"/>
            </a:xfrm>
            <a:custGeom>
              <a:avLst/>
              <a:gdLst>
                <a:gd name="T0" fmla="*/ 14 w 163"/>
                <a:gd name="T1" fmla="*/ 439 h 500"/>
                <a:gd name="T2" fmla="*/ 74 w 163"/>
                <a:gd name="T3" fmla="*/ 244 h 500"/>
                <a:gd name="T4" fmla="*/ 148 w 163"/>
                <a:gd name="T5" fmla="*/ 0 h 500"/>
                <a:gd name="T6" fmla="*/ 161 w 163"/>
                <a:gd name="T7" fmla="*/ 10 h 500"/>
                <a:gd name="T8" fmla="*/ 142 w 163"/>
                <a:gd name="T9" fmla="*/ 87 h 500"/>
                <a:gd name="T10" fmla="*/ 73 w 163"/>
                <a:gd name="T11" fmla="*/ 321 h 500"/>
                <a:gd name="T12" fmla="*/ 27 w 163"/>
                <a:gd name="T13" fmla="*/ 476 h 500"/>
                <a:gd name="T14" fmla="*/ 4 w 163"/>
                <a:gd name="T15" fmla="*/ 488 h 500"/>
                <a:gd name="T16" fmla="*/ 14 w 163"/>
                <a:gd name="T17" fmla="*/ 439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3" h="500">
                  <a:moveTo>
                    <a:pt x="14" y="439"/>
                  </a:moveTo>
                  <a:cubicBezTo>
                    <a:pt x="34" y="374"/>
                    <a:pt x="54" y="309"/>
                    <a:pt x="74" y="244"/>
                  </a:cubicBezTo>
                  <a:cubicBezTo>
                    <a:pt x="99" y="163"/>
                    <a:pt x="124" y="81"/>
                    <a:pt x="148" y="0"/>
                  </a:cubicBezTo>
                  <a:cubicBezTo>
                    <a:pt x="155" y="0"/>
                    <a:pt x="160" y="3"/>
                    <a:pt x="161" y="10"/>
                  </a:cubicBezTo>
                  <a:cubicBezTo>
                    <a:pt x="163" y="38"/>
                    <a:pt x="149" y="61"/>
                    <a:pt x="142" y="87"/>
                  </a:cubicBezTo>
                  <a:cubicBezTo>
                    <a:pt x="121" y="165"/>
                    <a:pt x="97" y="243"/>
                    <a:pt x="73" y="321"/>
                  </a:cubicBezTo>
                  <a:cubicBezTo>
                    <a:pt x="58" y="373"/>
                    <a:pt x="42" y="424"/>
                    <a:pt x="27" y="476"/>
                  </a:cubicBezTo>
                  <a:cubicBezTo>
                    <a:pt x="24" y="486"/>
                    <a:pt x="20" y="500"/>
                    <a:pt x="4" y="488"/>
                  </a:cubicBezTo>
                  <a:cubicBezTo>
                    <a:pt x="0" y="470"/>
                    <a:pt x="3" y="454"/>
                    <a:pt x="14" y="439"/>
                  </a:cubicBezTo>
                  <a:close/>
                </a:path>
              </a:pathLst>
            </a:custGeom>
            <a:solidFill>
              <a:srgbClr val="FDD0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1" name="Freeform 134">
              <a:extLst>
                <a:ext uri="{FF2B5EF4-FFF2-40B4-BE49-F238E27FC236}">
                  <a16:creationId xmlns:a16="http://schemas.microsoft.com/office/drawing/2014/main" id="{53E68B1F-8A67-A80B-7026-C20516E5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3338" y="1303338"/>
              <a:ext cx="798513" cy="187325"/>
            </a:xfrm>
            <a:custGeom>
              <a:avLst/>
              <a:gdLst>
                <a:gd name="T0" fmla="*/ 600 w 696"/>
                <a:gd name="T1" fmla="*/ 32 h 164"/>
                <a:gd name="T2" fmla="*/ 478 w 696"/>
                <a:gd name="T3" fmla="*/ 58 h 164"/>
                <a:gd name="T4" fmla="*/ 436 w 696"/>
                <a:gd name="T5" fmla="*/ 68 h 164"/>
                <a:gd name="T6" fmla="*/ 415 w 696"/>
                <a:gd name="T7" fmla="*/ 77 h 164"/>
                <a:gd name="T8" fmla="*/ 154 w 696"/>
                <a:gd name="T9" fmla="*/ 136 h 164"/>
                <a:gd name="T10" fmla="*/ 125 w 696"/>
                <a:gd name="T11" fmla="*/ 137 h 164"/>
                <a:gd name="T12" fmla="*/ 6 w 696"/>
                <a:gd name="T13" fmla="*/ 164 h 164"/>
                <a:gd name="T14" fmla="*/ 8 w 696"/>
                <a:gd name="T15" fmla="*/ 156 h 164"/>
                <a:gd name="T16" fmla="*/ 15 w 696"/>
                <a:gd name="T17" fmla="*/ 155 h 164"/>
                <a:gd name="T18" fmla="*/ 40 w 696"/>
                <a:gd name="T19" fmla="*/ 144 h 164"/>
                <a:gd name="T20" fmla="*/ 77 w 696"/>
                <a:gd name="T21" fmla="*/ 133 h 164"/>
                <a:gd name="T22" fmla="*/ 132 w 696"/>
                <a:gd name="T23" fmla="*/ 123 h 164"/>
                <a:gd name="T24" fmla="*/ 267 w 696"/>
                <a:gd name="T25" fmla="*/ 93 h 164"/>
                <a:gd name="T26" fmla="*/ 434 w 696"/>
                <a:gd name="T27" fmla="*/ 55 h 164"/>
                <a:gd name="T28" fmla="*/ 536 w 696"/>
                <a:gd name="T29" fmla="*/ 33 h 164"/>
                <a:gd name="T30" fmla="*/ 667 w 696"/>
                <a:gd name="T31" fmla="*/ 3 h 164"/>
                <a:gd name="T32" fmla="*/ 696 w 696"/>
                <a:gd name="T33" fmla="*/ 0 h 164"/>
                <a:gd name="T34" fmla="*/ 676 w 696"/>
                <a:gd name="T35" fmla="*/ 10 h 164"/>
                <a:gd name="T36" fmla="*/ 653 w 696"/>
                <a:gd name="T37" fmla="*/ 17 h 164"/>
                <a:gd name="T38" fmla="*/ 600 w 696"/>
                <a:gd name="T39" fmla="*/ 3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96" h="164">
                  <a:moveTo>
                    <a:pt x="600" y="32"/>
                  </a:moveTo>
                  <a:cubicBezTo>
                    <a:pt x="559" y="36"/>
                    <a:pt x="519" y="49"/>
                    <a:pt x="478" y="58"/>
                  </a:cubicBezTo>
                  <a:cubicBezTo>
                    <a:pt x="464" y="60"/>
                    <a:pt x="449" y="61"/>
                    <a:pt x="436" y="68"/>
                  </a:cubicBezTo>
                  <a:cubicBezTo>
                    <a:pt x="431" y="75"/>
                    <a:pt x="423" y="76"/>
                    <a:pt x="415" y="77"/>
                  </a:cubicBezTo>
                  <a:cubicBezTo>
                    <a:pt x="328" y="96"/>
                    <a:pt x="241" y="117"/>
                    <a:pt x="154" y="136"/>
                  </a:cubicBezTo>
                  <a:cubicBezTo>
                    <a:pt x="144" y="138"/>
                    <a:pt x="135" y="141"/>
                    <a:pt x="125" y="137"/>
                  </a:cubicBezTo>
                  <a:cubicBezTo>
                    <a:pt x="85" y="146"/>
                    <a:pt x="46" y="155"/>
                    <a:pt x="6" y="164"/>
                  </a:cubicBezTo>
                  <a:cubicBezTo>
                    <a:pt x="0" y="160"/>
                    <a:pt x="6" y="158"/>
                    <a:pt x="8" y="156"/>
                  </a:cubicBezTo>
                  <a:cubicBezTo>
                    <a:pt x="10" y="155"/>
                    <a:pt x="12" y="155"/>
                    <a:pt x="15" y="155"/>
                  </a:cubicBezTo>
                  <a:cubicBezTo>
                    <a:pt x="23" y="151"/>
                    <a:pt x="31" y="147"/>
                    <a:pt x="40" y="144"/>
                  </a:cubicBezTo>
                  <a:cubicBezTo>
                    <a:pt x="53" y="143"/>
                    <a:pt x="64" y="137"/>
                    <a:pt x="77" y="133"/>
                  </a:cubicBezTo>
                  <a:cubicBezTo>
                    <a:pt x="96" y="137"/>
                    <a:pt x="113" y="126"/>
                    <a:pt x="132" y="123"/>
                  </a:cubicBezTo>
                  <a:cubicBezTo>
                    <a:pt x="177" y="115"/>
                    <a:pt x="222" y="103"/>
                    <a:pt x="267" y="93"/>
                  </a:cubicBezTo>
                  <a:cubicBezTo>
                    <a:pt x="323" y="80"/>
                    <a:pt x="378" y="67"/>
                    <a:pt x="434" y="55"/>
                  </a:cubicBezTo>
                  <a:cubicBezTo>
                    <a:pt x="468" y="47"/>
                    <a:pt x="502" y="40"/>
                    <a:pt x="536" y="33"/>
                  </a:cubicBezTo>
                  <a:cubicBezTo>
                    <a:pt x="580" y="23"/>
                    <a:pt x="623" y="14"/>
                    <a:pt x="667" y="3"/>
                  </a:cubicBezTo>
                  <a:cubicBezTo>
                    <a:pt x="677" y="1"/>
                    <a:pt x="686" y="0"/>
                    <a:pt x="696" y="0"/>
                  </a:cubicBezTo>
                  <a:cubicBezTo>
                    <a:pt x="693" y="11"/>
                    <a:pt x="683" y="8"/>
                    <a:pt x="676" y="10"/>
                  </a:cubicBezTo>
                  <a:cubicBezTo>
                    <a:pt x="668" y="13"/>
                    <a:pt x="659" y="12"/>
                    <a:pt x="653" y="17"/>
                  </a:cubicBezTo>
                  <a:cubicBezTo>
                    <a:pt x="636" y="25"/>
                    <a:pt x="617" y="22"/>
                    <a:pt x="600" y="32"/>
                  </a:cubicBezTo>
                  <a:close/>
                </a:path>
              </a:pathLst>
            </a:custGeom>
            <a:solidFill>
              <a:srgbClr val="6529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2" name="Freeform 135">
              <a:extLst>
                <a:ext uri="{FF2B5EF4-FFF2-40B4-BE49-F238E27FC236}">
                  <a16:creationId xmlns:a16="http://schemas.microsoft.com/office/drawing/2014/main" id="{50690397-7B74-A4F2-83FB-CC87DE8D0C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9513" y="95250"/>
              <a:ext cx="46038" cy="1408113"/>
            </a:xfrm>
            <a:custGeom>
              <a:avLst/>
              <a:gdLst>
                <a:gd name="T0" fmla="*/ 13 w 40"/>
                <a:gd name="T1" fmla="*/ 102 h 1225"/>
                <a:gd name="T2" fmla="*/ 5 w 40"/>
                <a:gd name="T3" fmla="*/ 104 h 1225"/>
                <a:gd name="T4" fmla="*/ 5 w 40"/>
                <a:gd name="T5" fmla="*/ 124 h 1225"/>
                <a:gd name="T6" fmla="*/ 5 w 40"/>
                <a:gd name="T7" fmla="*/ 1192 h 1225"/>
                <a:gd name="T8" fmla="*/ 4 w 40"/>
                <a:gd name="T9" fmla="*/ 1222 h 1225"/>
                <a:gd name="T10" fmla="*/ 1 w 40"/>
                <a:gd name="T11" fmla="*/ 1224 h 1225"/>
                <a:gd name="T12" fmla="*/ 0 w 40"/>
                <a:gd name="T13" fmla="*/ 174 h 1225"/>
                <a:gd name="T14" fmla="*/ 25 w 40"/>
                <a:gd name="T15" fmla="*/ 0 h 1225"/>
                <a:gd name="T16" fmla="*/ 35 w 40"/>
                <a:gd name="T17" fmla="*/ 17 h 1225"/>
                <a:gd name="T18" fmla="*/ 37 w 40"/>
                <a:gd name="T19" fmla="*/ 89 h 1225"/>
                <a:gd name="T20" fmla="*/ 35 w 40"/>
                <a:gd name="T21" fmla="*/ 95 h 1225"/>
                <a:gd name="T22" fmla="*/ 13 w 40"/>
                <a:gd name="T23" fmla="*/ 102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" h="1225">
                  <a:moveTo>
                    <a:pt x="13" y="102"/>
                  </a:moveTo>
                  <a:cubicBezTo>
                    <a:pt x="10" y="100"/>
                    <a:pt x="6" y="99"/>
                    <a:pt x="5" y="104"/>
                  </a:cubicBezTo>
                  <a:cubicBezTo>
                    <a:pt x="4" y="110"/>
                    <a:pt x="5" y="117"/>
                    <a:pt x="5" y="124"/>
                  </a:cubicBezTo>
                  <a:cubicBezTo>
                    <a:pt x="5" y="480"/>
                    <a:pt x="5" y="836"/>
                    <a:pt x="5" y="1192"/>
                  </a:cubicBezTo>
                  <a:cubicBezTo>
                    <a:pt x="5" y="1202"/>
                    <a:pt x="4" y="1212"/>
                    <a:pt x="4" y="1222"/>
                  </a:cubicBezTo>
                  <a:cubicBezTo>
                    <a:pt x="3" y="1224"/>
                    <a:pt x="2" y="1225"/>
                    <a:pt x="1" y="1224"/>
                  </a:cubicBezTo>
                  <a:cubicBezTo>
                    <a:pt x="1" y="874"/>
                    <a:pt x="2" y="524"/>
                    <a:pt x="0" y="174"/>
                  </a:cubicBezTo>
                  <a:cubicBezTo>
                    <a:pt x="0" y="114"/>
                    <a:pt x="9" y="57"/>
                    <a:pt x="25" y="0"/>
                  </a:cubicBezTo>
                  <a:cubicBezTo>
                    <a:pt x="35" y="2"/>
                    <a:pt x="35" y="11"/>
                    <a:pt x="35" y="17"/>
                  </a:cubicBezTo>
                  <a:cubicBezTo>
                    <a:pt x="33" y="41"/>
                    <a:pt x="40" y="65"/>
                    <a:pt x="37" y="89"/>
                  </a:cubicBezTo>
                  <a:cubicBezTo>
                    <a:pt x="37" y="91"/>
                    <a:pt x="36" y="93"/>
                    <a:pt x="35" y="95"/>
                  </a:cubicBezTo>
                  <a:cubicBezTo>
                    <a:pt x="29" y="102"/>
                    <a:pt x="23" y="110"/>
                    <a:pt x="13" y="102"/>
                  </a:cubicBezTo>
                  <a:close/>
                </a:path>
              </a:pathLst>
            </a:custGeom>
            <a:solidFill>
              <a:srgbClr val="C185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3" name="Freeform 136">
              <a:extLst>
                <a:ext uri="{FF2B5EF4-FFF2-40B4-BE49-F238E27FC236}">
                  <a16:creationId xmlns:a16="http://schemas.microsoft.com/office/drawing/2014/main" id="{FA74847B-F8AE-32E5-105E-48D5FB872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8225" y="534988"/>
              <a:ext cx="131763" cy="141288"/>
            </a:xfrm>
            <a:custGeom>
              <a:avLst/>
              <a:gdLst>
                <a:gd name="T0" fmla="*/ 40 w 115"/>
                <a:gd name="T1" fmla="*/ 122 h 122"/>
                <a:gd name="T2" fmla="*/ 25 w 115"/>
                <a:gd name="T3" fmla="*/ 105 h 122"/>
                <a:gd name="T4" fmla="*/ 0 w 115"/>
                <a:gd name="T5" fmla="*/ 69 h 122"/>
                <a:gd name="T6" fmla="*/ 65 w 115"/>
                <a:gd name="T7" fmla="*/ 12 h 122"/>
                <a:gd name="T8" fmla="*/ 92 w 115"/>
                <a:gd name="T9" fmla="*/ 0 h 122"/>
                <a:gd name="T10" fmla="*/ 114 w 115"/>
                <a:gd name="T11" fmla="*/ 31 h 122"/>
                <a:gd name="T12" fmla="*/ 40 w 115"/>
                <a:gd name="T1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122">
                  <a:moveTo>
                    <a:pt x="40" y="122"/>
                  </a:moveTo>
                  <a:cubicBezTo>
                    <a:pt x="32" y="119"/>
                    <a:pt x="25" y="114"/>
                    <a:pt x="25" y="105"/>
                  </a:cubicBezTo>
                  <a:cubicBezTo>
                    <a:pt x="26" y="86"/>
                    <a:pt x="16" y="76"/>
                    <a:pt x="0" y="69"/>
                  </a:cubicBezTo>
                  <a:cubicBezTo>
                    <a:pt x="20" y="48"/>
                    <a:pt x="44" y="32"/>
                    <a:pt x="65" y="12"/>
                  </a:cubicBezTo>
                  <a:cubicBezTo>
                    <a:pt x="74" y="8"/>
                    <a:pt x="83" y="4"/>
                    <a:pt x="92" y="0"/>
                  </a:cubicBezTo>
                  <a:cubicBezTo>
                    <a:pt x="105" y="6"/>
                    <a:pt x="115" y="15"/>
                    <a:pt x="114" y="31"/>
                  </a:cubicBezTo>
                  <a:cubicBezTo>
                    <a:pt x="90" y="61"/>
                    <a:pt x="65" y="92"/>
                    <a:pt x="40" y="122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4" name="Freeform 137">
              <a:extLst>
                <a:ext uri="{FF2B5EF4-FFF2-40B4-BE49-F238E27FC236}">
                  <a16:creationId xmlns:a16="http://schemas.microsoft.com/office/drawing/2014/main" id="{48FF3D2A-0536-9805-41E8-2AAD1601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8088" y="61913"/>
              <a:ext cx="80963" cy="152400"/>
            </a:xfrm>
            <a:custGeom>
              <a:avLst/>
              <a:gdLst>
                <a:gd name="T0" fmla="*/ 8 w 70"/>
                <a:gd name="T1" fmla="*/ 121 h 133"/>
                <a:gd name="T2" fmla="*/ 0 w 70"/>
                <a:gd name="T3" fmla="*/ 29 h 133"/>
                <a:gd name="T4" fmla="*/ 6 w 70"/>
                <a:gd name="T5" fmla="*/ 5 h 133"/>
                <a:gd name="T6" fmla="*/ 43 w 70"/>
                <a:gd name="T7" fmla="*/ 12 h 133"/>
                <a:gd name="T8" fmla="*/ 70 w 70"/>
                <a:gd name="T9" fmla="*/ 128 h 133"/>
                <a:gd name="T10" fmla="*/ 63 w 70"/>
                <a:gd name="T11" fmla="*/ 129 h 133"/>
                <a:gd name="T12" fmla="*/ 49 w 70"/>
                <a:gd name="T13" fmla="*/ 132 h 133"/>
                <a:gd name="T14" fmla="*/ 8 w 70"/>
                <a:gd name="T15" fmla="*/ 12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33">
                  <a:moveTo>
                    <a:pt x="8" y="121"/>
                  </a:moveTo>
                  <a:cubicBezTo>
                    <a:pt x="5" y="90"/>
                    <a:pt x="7" y="59"/>
                    <a:pt x="0" y="29"/>
                  </a:cubicBezTo>
                  <a:cubicBezTo>
                    <a:pt x="2" y="21"/>
                    <a:pt x="2" y="12"/>
                    <a:pt x="6" y="5"/>
                  </a:cubicBezTo>
                  <a:cubicBezTo>
                    <a:pt x="19" y="6"/>
                    <a:pt x="33" y="0"/>
                    <a:pt x="43" y="12"/>
                  </a:cubicBezTo>
                  <a:cubicBezTo>
                    <a:pt x="55" y="50"/>
                    <a:pt x="63" y="89"/>
                    <a:pt x="70" y="128"/>
                  </a:cubicBezTo>
                  <a:cubicBezTo>
                    <a:pt x="68" y="128"/>
                    <a:pt x="65" y="129"/>
                    <a:pt x="63" y="129"/>
                  </a:cubicBezTo>
                  <a:cubicBezTo>
                    <a:pt x="59" y="132"/>
                    <a:pt x="54" y="133"/>
                    <a:pt x="49" y="132"/>
                  </a:cubicBezTo>
                  <a:cubicBezTo>
                    <a:pt x="36" y="125"/>
                    <a:pt x="22" y="125"/>
                    <a:pt x="8" y="121"/>
                  </a:cubicBezTo>
                  <a:close/>
                </a:path>
              </a:pathLst>
            </a:custGeom>
            <a:solidFill>
              <a:srgbClr val="C89B6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5" name="Freeform 138">
              <a:extLst>
                <a:ext uri="{FF2B5EF4-FFF2-40B4-BE49-F238E27FC236}">
                  <a16:creationId xmlns:a16="http://schemas.microsoft.com/office/drawing/2014/main" id="{51DB9AA0-DCEA-1A6C-8042-9B6FBC80C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8525" y="371475"/>
              <a:ext cx="119063" cy="147638"/>
            </a:xfrm>
            <a:custGeom>
              <a:avLst/>
              <a:gdLst>
                <a:gd name="T0" fmla="*/ 43 w 103"/>
                <a:gd name="T1" fmla="*/ 129 h 129"/>
                <a:gd name="T2" fmla="*/ 26 w 103"/>
                <a:gd name="T3" fmla="*/ 119 h 129"/>
                <a:gd name="T4" fmla="*/ 19 w 103"/>
                <a:gd name="T5" fmla="*/ 108 h 129"/>
                <a:gd name="T6" fmla="*/ 1 w 103"/>
                <a:gd name="T7" fmla="*/ 88 h 129"/>
                <a:gd name="T8" fmla="*/ 0 w 103"/>
                <a:gd name="T9" fmla="*/ 83 h 129"/>
                <a:gd name="T10" fmla="*/ 50 w 103"/>
                <a:gd name="T11" fmla="*/ 19 h 129"/>
                <a:gd name="T12" fmla="*/ 77 w 103"/>
                <a:gd name="T13" fmla="*/ 0 h 129"/>
                <a:gd name="T14" fmla="*/ 103 w 103"/>
                <a:gd name="T15" fmla="*/ 28 h 129"/>
                <a:gd name="T16" fmla="*/ 43 w 103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129">
                  <a:moveTo>
                    <a:pt x="43" y="129"/>
                  </a:moveTo>
                  <a:cubicBezTo>
                    <a:pt x="36" y="128"/>
                    <a:pt x="31" y="124"/>
                    <a:pt x="26" y="119"/>
                  </a:cubicBezTo>
                  <a:cubicBezTo>
                    <a:pt x="22" y="116"/>
                    <a:pt x="21" y="112"/>
                    <a:pt x="19" y="108"/>
                  </a:cubicBezTo>
                  <a:cubicBezTo>
                    <a:pt x="16" y="98"/>
                    <a:pt x="8" y="94"/>
                    <a:pt x="1" y="88"/>
                  </a:cubicBezTo>
                  <a:cubicBezTo>
                    <a:pt x="0" y="86"/>
                    <a:pt x="0" y="85"/>
                    <a:pt x="0" y="83"/>
                  </a:cubicBezTo>
                  <a:cubicBezTo>
                    <a:pt x="12" y="58"/>
                    <a:pt x="36" y="42"/>
                    <a:pt x="50" y="19"/>
                  </a:cubicBezTo>
                  <a:cubicBezTo>
                    <a:pt x="59" y="13"/>
                    <a:pt x="68" y="7"/>
                    <a:pt x="77" y="0"/>
                  </a:cubicBezTo>
                  <a:cubicBezTo>
                    <a:pt x="90" y="6"/>
                    <a:pt x="102" y="12"/>
                    <a:pt x="103" y="28"/>
                  </a:cubicBezTo>
                  <a:cubicBezTo>
                    <a:pt x="84" y="63"/>
                    <a:pt x="65" y="97"/>
                    <a:pt x="43" y="129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6" name="Freeform 139">
              <a:extLst>
                <a:ext uri="{FF2B5EF4-FFF2-40B4-BE49-F238E27FC236}">
                  <a16:creationId xmlns:a16="http://schemas.microsoft.com/office/drawing/2014/main" id="{91D25CA7-10A6-232C-5EE4-63ABA45C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2225" y="1466850"/>
              <a:ext cx="149225" cy="84138"/>
            </a:xfrm>
            <a:custGeom>
              <a:avLst/>
              <a:gdLst>
                <a:gd name="T0" fmla="*/ 4 w 130"/>
                <a:gd name="T1" fmla="*/ 73 h 73"/>
                <a:gd name="T2" fmla="*/ 4 w 130"/>
                <a:gd name="T3" fmla="*/ 49 h 73"/>
                <a:gd name="T4" fmla="*/ 6 w 130"/>
                <a:gd name="T5" fmla="*/ 41 h 73"/>
                <a:gd name="T6" fmla="*/ 15 w 130"/>
                <a:gd name="T7" fmla="*/ 10 h 73"/>
                <a:gd name="T8" fmla="*/ 108 w 130"/>
                <a:gd name="T9" fmla="*/ 5 h 73"/>
                <a:gd name="T10" fmla="*/ 121 w 130"/>
                <a:gd name="T11" fmla="*/ 9 h 73"/>
                <a:gd name="T12" fmla="*/ 128 w 130"/>
                <a:gd name="T13" fmla="*/ 46 h 73"/>
                <a:gd name="T14" fmla="*/ 4 w 130"/>
                <a:gd name="T15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73">
                  <a:moveTo>
                    <a:pt x="4" y="73"/>
                  </a:moveTo>
                  <a:cubicBezTo>
                    <a:pt x="2" y="65"/>
                    <a:pt x="0" y="57"/>
                    <a:pt x="4" y="49"/>
                  </a:cubicBezTo>
                  <a:cubicBezTo>
                    <a:pt x="4" y="46"/>
                    <a:pt x="5" y="44"/>
                    <a:pt x="6" y="41"/>
                  </a:cubicBezTo>
                  <a:cubicBezTo>
                    <a:pt x="12" y="31"/>
                    <a:pt x="3" y="18"/>
                    <a:pt x="15" y="10"/>
                  </a:cubicBezTo>
                  <a:cubicBezTo>
                    <a:pt x="45" y="0"/>
                    <a:pt x="76" y="3"/>
                    <a:pt x="108" y="5"/>
                  </a:cubicBezTo>
                  <a:cubicBezTo>
                    <a:pt x="113" y="4"/>
                    <a:pt x="117" y="6"/>
                    <a:pt x="121" y="9"/>
                  </a:cubicBezTo>
                  <a:cubicBezTo>
                    <a:pt x="130" y="20"/>
                    <a:pt x="127" y="33"/>
                    <a:pt x="128" y="46"/>
                  </a:cubicBezTo>
                  <a:cubicBezTo>
                    <a:pt x="86" y="55"/>
                    <a:pt x="46" y="69"/>
                    <a:pt x="4" y="73"/>
                  </a:cubicBezTo>
                  <a:close/>
                </a:path>
              </a:pathLst>
            </a:custGeom>
            <a:solidFill>
              <a:srgbClr val="C89B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7" name="Freeform 140">
              <a:extLst>
                <a:ext uri="{FF2B5EF4-FFF2-40B4-BE49-F238E27FC236}">
                  <a16:creationId xmlns:a16="http://schemas.microsoft.com/office/drawing/2014/main" id="{BA47B77A-B686-7B8F-9916-09656EB27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65088"/>
              <a:ext cx="77788" cy="160338"/>
            </a:xfrm>
            <a:custGeom>
              <a:avLst/>
              <a:gdLst>
                <a:gd name="T0" fmla="*/ 56 w 68"/>
                <a:gd name="T1" fmla="*/ 13 h 139"/>
                <a:gd name="T2" fmla="*/ 68 w 68"/>
                <a:gd name="T3" fmla="*/ 132 h 139"/>
                <a:gd name="T4" fmla="*/ 60 w 68"/>
                <a:gd name="T5" fmla="*/ 137 h 139"/>
                <a:gd name="T6" fmla="*/ 34 w 68"/>
                <a:gd name="T7" fmla="*/ 128 h 139"/>
                <a:gd name="T8" fmla="*/ 6 w 68"/>
                <a:gd name="T9" fmla="*/ 117 h 139"/>
                <a:gd name="T10" fmla="*/ 9 w 68"/>
                <a:gd name="T11" fmla="*/ 43 h 139"/>
                <a:gd name="T12" fmla="*/ 9 w 68"/>
                <a:gd name="T13" fmla="*/ 30 h 139"/>
                <a:gd name="T14" fmla="*/ 17 w 68"/>
                <a:gd name="T15" fmla="*/ 8 h 139"/>
                <a:gd name="T16" fmla="*/ 56 w 68"/>
                <a:gd name="T17" fmla="*/ 1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139">
                  <a:moveTo>
                    <a:pt x="56" y="13"/>
                  </a:moveTo>
                  <a:cubicBezTo>
                    <a:pt x="62" y="53"/>
                    <a:pt x="65" y="93"/>
                    <a:pt x="68" y="132"/>
                  </a:cubicBezTo>
                  <a:cubicBezTo>
                    <a:pt x="66" y="135"/>
                    <a:pt x="63" y="137"/>
                    <a:pt x="60" y="137"/>
                  </a:cubicBezTo>
                  <a:cubicBezTo>
                    <a:pt x="50" y="139"/>
                    <a:pt x="43" y="132"/>
                    <a:pt x="34" y="128"/>
                  </a:cubicBezTo>
                  <a:cubicBezTo>
                    <a:pt x="26" y="122"/>
                    <a:pt x="14" y="125"/>
                    <a:pt x="6" y="117"/>
                  </a:cubicBezTo>
                  <a:cubicBezTo>
                    <a:pt x="0" y="92"/>
                    <a:pt x="8" y="68"/>
                    <a:pt x="9" y="43"/>
                  </a:cubicBezTo>
                  <a:cubicBezTo>
                    <a:pt x="9" y="39"/>
                    <a:pt x="12" y="34"/>
                    <a:pt x="9" y="30"/>
                  </a:cubicBezTo>
                  <a:cubicBezTo>
                    <a:pt x="12" y="23"/>
                    <a:pt x="14" y="16"/>
                    <a:pt x="17" y="8"/>
                  </a:cubicBezTo>
                  <a:cubicBezTo>
                    <a:pt x="31" y="0"/>
                    <a:pt x="44" y="2"/>
                    <a:pt x="56" y="13"/>
                  </a:cubicBezTo>
                  <a:close/>
                </a:path>
              </a:pathLst>
            </a:custGeom>
            <a:solidFill>
              <a:srgbClr val="C89B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8" name="Freeform 141">
              <a:extLst>
                <a:ext uri="{FF2B5EF4-FFF2-40B4-BE49-F238E27FC236}">
                  <a16:creationId xmlns:a16="http://schemas.microsoft.com/office/drawing/2014/main" id="{96FAE9F2-330B-E744-CE3D-2EC01BD05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2925" y="134938"/>
              <a:ext cx="96838" cy="138113"/>
            </a:xfrm>
            <a:custGeom>
              <a:avLst/>
              <a:gdLst>
                <a:gd name="T0" fmla="*/ 84 w 84"/>
                <a:gd name="T1" fmla="*/ 18 h 120"/>
                <a:gd name="T2" fmla="*/ 76 w 84"/>
                <a:gd name="T3" fmla="*/ 50 h 120"/>
                <a:gd name="T4" fmla="*/ 52 w 84"/>
                <a:gd name="T5" fmla="*/ 99 h 120"/>
                <a:gd name="T6" fmla="*/ 38 w 84"/>
                <a:gd name="T7" fmla="*/ 120 h 120"/>
                <a:gd name="T8" fmla="*/ 32 w 84"/>
                <a:gd name="T9" fmla="*/ 120 h 120"/>
                <a:gd name="T10" fmla="*/ 7 w 84"/>
                <a:gd name="T11" fmla="*/ 109 h 120"/>
                <a:gd name="T12" fmla="*/ 3 w 84"/>
                <a:gd name="T13" fmla="*/ 105 h 120"/>
                <a:gd name="T14" fmla="*/ 4 w 84"/>
                <a:gd name="T15" fmla="*/ 90 h 120"/>
                <a:gd name="T16" fmla="*/ 44 w 84"/>
                <a:gd name="T17" fmla="*/ 15 h 120"/>
                <a:gd name="T18" fmla="*/ 44 w 84"/>
                <a:gd name="T19" fmla="*/ 10 h 120"/>
                <a:gd name="T20" fmla="*/ 51 w 84"/>
                <a:gd name="T21" fmla="*/ 1 h 120"/>
                <a:gd name="T22" fmla="*/ 84 w 84"/>
                <a:gd name="T23" fmla="*/ 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20">
                  <a:moveTo>
                    <a:pt x="84" y="18"/>
                  </a:moveTo>
                  <a:cubicBezTo>
                    <a:pt x="83" y="29"/>
                    <a:pt x="81" y="40"/>
                    <a:pt x="76" y="50"/>
                  </a:cubicBezTo>
                  <a:cubicBezTo>
                    <a:pt x="66" y="65"/>
                    <a:pt x="59" y="82"/>
                    <a:pt x="52" y="99"/>
                  </a:cubicBezTo>
                  <a:cubicBezTo>
                    <a:pt x="48" y="107"/>
                    <a:pt x="46" y="116"/>
                    <a:pt x="38" y="120"/>
                  </a:cubicBezTo>
                  <a:cubicBezTo>
                    <a:pt x="36" y="120"/>
                    <a:pt x="34" y="120"/>
                    <a:pt x="32" y="120"/>
                  </a:cubicBezTo>
                  <a:cubicBezTo>
                    <a:pt x="24" y="116"/>
                    <a:pt x="17" y="109"/>
                    <a:pt x="7" y="109"/>
                  </a:cubicBezTo>
                  <a:cubicBezTo>
                    <a:pt x="6" y="108"/>
                    <a:pt x="4" y="107"/>
                    <a:pt x="3" y="105"/>
                  </a:cubicBezTo>
                  <a:cubicBezTo>
                    <a:pt x="0" y="100"/>
                    <a:pt x="1" y="95"/>
                    <a:pt x="4" y="90"/>
                  </a:cubicBezTo>
                  <a:cubicBezTo>
                    <a:pt x="20" y="67"/>
                    <a:pt x="25" y="37"/>
                    <a:pt x="44" y="15"/>
                  </a:cubicBezTo>
                  <a:cubicBezTo>
                    <a:pt x="45" y="14"/>
                    <a:pt x="45" y="12"/>
                    <a:pt x="44" y="10"/>
                  </a:cubicBezTo>
                  <a:cubicBezTo>
                    <a:pt x="45" y="6"/>
                    <a:pt x="48" y="3"/>
                    <a:pt x="51" y="1"/>
                  </a:cubicBezTo>
                  <a:cubicBezTo>
                    <a:pt x="66" y="0"/>
                    <a:pt x="76" y="6"/>
                    <a:pt x="84" y="18"/>
                  </a:cubicBezTo>
                  <a:close/>
                </a:path>
              </a:pathLst>
            </a:custGeom>
            <a:solidFill>
              <a:srgbClr val="C9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799" name="Freeform 142">
              <a:extLst>
                <a:ext uri="{FF2B5EF4-FFF2-40B4-BE49-F238E27FC236}">
                  <a16:creationId xmlns:a16="http://schemas.microsoft.com/office/drawing/2014/main" id="{60692B86-9574-DD39-0771-EEF85E14D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2050" y="750888"/>
              <a:ext cx="133350" cy="104775"/>
            </a:xfrm>
            <a:custGeom>
              <a:avLst/>
              <a:gdLst>
                <a:gd name="T0" fmla="*/ 114 w 116"/>
                <a:gd name="T1" fmla="*/ 34 h 92"/>
                <a:gd name="T2" fmla="*/ 93 w 116"/>
                <a:gd name="T3" fmla="*/ 52 h 92"/>
                <a:gd name="T4" fmla="*/ 38 w 116"/>
                <a:gd name="T5" fmla="*/ 80 h 92"/>
                <a:gd name="T6" fmla="*/ 13 w 116"/>
                <a:gd name="T7" fmla="*/ 86 h 92"/>
                <a:gd name="T8" fmla="*/ 0 w 116"/>
                <a:gd name="T9" fmla="*/ 58 h 92"/>
                <a:gd name="T10" fmla="*/ 15 w 116"/>
                <a:gd name="T11" fmla="*/ 41 h 92"/>
                <a:gd name="T12" fmla="*/ 81 w 116"/>
                <a:gd name="T13" fmla="*/ 5 h 92"/>
                <a:gd name="T14" fmla="*/ 97 w 116"/>
                <a:gd name="T15" fmla="*/ 1 h 92"/>
                <a:gd name="T16" fmla="*/ 114 w 116"/>
                <a:gd name="T17" fmla="*/ 3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" h="92">
                  <a:moveTo>
                    <a:pt x="114" y="34"/>
                  </a:moveTo>
                  <a:cubicBezTo>
                    <a:pt x="108" y="41"/>
                    <a:pt x="102" y="48"/>
                    <a:pt x="93" y="52"/>
                  </a:cubicBezTo>
                  <a:cubicBezTo>
                    <a:pt x="71" y="55"/>
                    <a:pt x="56" y="71"/>
                    <a:pt x="38" y="80"/>
                  </a:cubicBezTo>
                  <a:cubicBezTo>
                    <a:pt x="30" y="84"/>
                    <a:pt x="23" y="92"/>
                    <a:pt x="13" y="86"/>
                  </a:cubicBezTo>
                  <a:cubicBezTo>
                    <a:pt x="7" y="78"/>
                    <a:pt x="4" y="68"/>
                    <a:pt x="0" y="58"/>
                  </a:cubicBezTo>
                  <a:cubicBezTo>
                    <a:pt x="2" y="50"/>
                    <a:pt x="8" y="44"/>
                    <a:pt x="15" y="41"/>
                  </a:cubicBezTo>
                  <a:cubicBezTo>
                    <a:pt x="37" y="30"/>
                    <a:pt x="57" y="13"/>
                    <a:pt x="81" y="5"/>
                  </a:cubicBezTo>
                  <a:cubicBezTo>
                    <a:pt x="85" y="0"/>
                    <a:pt x="91" y="1"/>
                    <a:pt x="97" y="1"/>
                  </a:cubicBezTo>
                  <a:cubicBezTo>
                    <a:pt x="111" y="8"/>
                    <a:pt x="116" y="19"/>
                    <a:pt x="114" y="34"/>
                  </a:cubicBezTo>
                  <a:close/>
                </a:path>
              </a:pathLst>
            </a:custGeom>
            <a:solidFill>
              <a:srgbClr val="C89D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0" name="Freeform 143">
              <a:extLst>
                <a:ext uri="{FF2B5EF4-FFF2-40B4-BE49-F238E27FC236}">
                  <a16:creationId xmlns:a16="http://schemas.microsoft.com/office/drawing/2014/main" id="{2C8811D1-8934-DFDF-6A1C-9988601E2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2000" y="227013"/>
              <a:ext cx="107950" cy="131763"/>
            </a:xfrm>
            <a:custGeom>
              <a:avLst/>
              <a:gdLst>
                <a:gd name="T0" fmla="*/ 10 w 94"/>
                <a:gd name="T1" fmla="*/ 97 h 114"/>
                <a:gd name="T2" fmla="*/ 2 w 94"/>
                <a:gd name="T3" fmla="*/ 92 h 114"/>
                <a:gd name="T4" fmla="*/ 14 w 94"/>
                <a:gd name="T5" fmla="*/ 67 h 114"/>
                <a:gd name="T6" fmla="*/ 46 w 94"/>
                <a:gd name="T7" fmla="*/ 15 h 114"/>
                <a:gd name="T8" fmla="*/ 62 w 94"/>
                <a:gd name="T9" fmla="*/ 0 h 114"/>
                <a:gd name="T10" fmla="*/ 94 w 94"/>
                <a:gd name="T11" fmla="*/ 23 h 114"/>
                <a:gd name="T12" fmla="*/ 82 w 94"/>
                <a:gd name="T13" fmla="*/ 49 h 114"/>
                <a:gd name="T14" fmla="*/ 47 w 94"/>
                <a:gd name="T15" fmla="*/ 96 h 114"/>
                <a:gd name="T16" fmla="*/ 26 w 94"/>
                <a:gd name="T17" fmla="*/ 109 h 114"/>
                <a:gd name="T18" fmla="*/ 23 w 94"/>
                <a:gd name="T19" fmla="*/ 107 h 114"/>
                <a:gd name="T20" fmla="*/ 10 w 94"/>
                <a:gd name="T21" fmla="*/ 9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114">
                  <a:moveTo>
                    <a:pt x="10" y="97"/>
                  </a:moveTo>
                  <a:cubicBezTo>
                    <a:pt x="7" y="95"/>
                    <a:pt x="5" y="94"/>
                    <a:pt x="2" y="92"/>
                  </a:cubicBezTo>
                  <a:cubicBezTo>
                    <a:pt x="0" y="81"/>
                    <a:pt x="9" y="75"/>
                    <a:pt x="14" y="67"/>
                  </a:cubicBezTo>
                  <a:cubicBezTo>
                    <a:pt x="24" y="49"/>
                    <a:pt x="34" y="32"/>
                    <a:pt x="46" y="15"/>
                  </a:cubicBezTo>
                  <a:cubicBezTo>
                    <a:pt x="51" y="10"/>
                    <a:pt x="56" y="5"/>
                    <a:pt x="62" y="0"/>
                  </a:cubicBezTo>
                  <a:cubicBezTo>
                    <a:pt x="76" y="3"/>
                    <a:pt x="89" y="7"/>
                    <a:pt x="94" y="23"/>
                  </a:cubicBezTo>
                  <a:cubicBezTo>
                    <a:pt x="91" y="32"/>
                    <a:pt x="88" y="41"/>
                    <a:pt x="82" y="49"/>
                  </a:cubicBezTo>
                  <a:cubicBezTo>
                    <a:pt x="66" y="61"/>
                    <a:pt x="60" y="82"/>
                    <a:pt x="47" y="96"/>
                  </a:cubicBezTo>
                  <a:cubicBezTo>
                    <a:pt x="42" y="103"/>
                    <a:pt x="38" y="114"/>
                    <a:pt x="26" y="109"/>
                  </a:cubicBezTo>
                  <a:cubicBezTo>
                    <a:pt x="25" y="108"/>
                    <a:pt x="24" y="108"/>
                    <a:pt x="23" y="107"/>
                  </a:cubicBezTo>
                  <a:cubicBezTo>
                    <a:pt x="17" y="106"/>
                    <a:pt x="14" y="101"/>
                    <a:pt x="10" y="97"/>
                  </a:cubicBezTo>
                  <a:close/>
                </a:path>
              </a:pathLst>
            </a:custGeom>
            <a:solidFill>
              <a:srgbClr val="C99C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1" name="Freeform 144">
              <a:extLst>
                <a:ext uri="{FF2B5EF4-FFF2-40B4-BE49-F238E27FC236}">
                  <a16:creationId xmlns:a16="http://schemas.microsoft.com/office/drawing/2014/main" id="{AE06A1F9-CA10-6C0E-89F3-826AA9B59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3850" y="104775"/>
              <a:ext cx="80963" cy="139700"/>
            </a:xfrm>
            <a:custGeom>
              <a:avLst/>
              <a:gdLst>
                <a:gd name="T0" fmla="*/ 28 w 71"/>
                <a:gd name="T1" fmla="*/ 12 h 122"/>
                <a:gd name="T2" fmla="*/ 33 w 71"/>
                <a:gd name="T3" fmla="*/ 3 h 122"/>
                <a:gd name="T4" fmla="*/ 71 w 71"/>
                <a:gd name="T5" fmla="*/ 15 h 122"/>
                <a:gd name="T6" fmla="*/ 68 w 71"/>
                <a:gd name="T7" fmla="*/ 40 h 122"/>
                <a:gd name="T8" fmla="*/ 65 w 71"/>
                <a:gd name="T9" fmla="*/ 37 h 122"/>
                <a:gd name="T10" fmla="*/ 46 w 71"/>
                <a:gd name="T11" fmla="*/ 110 h 122"/>
                <a:gd name="T12" fmla="*/ 36 w 71"/>
                <a:gd name="T13" fmla="*/ 122 h 122"/>
                <a:gd name="T14" fmla="*/ 6 w 71"/>
                <a:gd name="T15" fmla="*/ 112 h 122"/>
                <a:gd name="T16" fmla="*/ 6 w 71"/>
                <a:gd name="T17" fmla="*/ 85 h 122"/>
                <a:gd name="T18" fmla="*/ 28 w 71"/>
                <a:gd name="T19" fmla="*/ 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122">
                  <a:moveTo>
                    <a:pt x="28" y="12"/>
                  </a:moveTo>
                  <a:cubicBezTo>
                    <a:pt x="30" y="9"/>
                    <a:pt x="31" y="6"/>
                    <a:pt x="33" y="3"/>
                  </a:cubicBezTo>
                  <a:cubicBezTo>
                    <a:pt x="48" y="0"/>
                    <a:pt x="61" y="2"/>
                    <a:pt x="71" y="15"/>
                  </a:cubicBezTo>
                  <a:cubicBezTo>
                    <a:pt x="71" y="23"/>
                    <a:pt x="71" y="32"/>
                    <a:pt x="68" y="40"/>
                  </a:cubicBezTo>
                  <a:cubicBezTo>
                    <a:pt x="66" y="40"/>
                    <a:pt x="66" y="38"/>
                    <a:pt x="65" y="37"/>
                  </a:cubicBezTo>
                  <a:cubicBezTo>
                    <a:pt x="64" y="63"/>
                    <a:pt x="53" y="86"/>
                    <a:pt x="46" y="110"/>
                  </a:cubicBezTo>
                  <a:cubicBezTo>
                    <a:pt x="45" y="115"/>
                    <a:pt x="42" y="120"/>
                    <a:pt x="36" y="122"/>
                  </a:cubicBezTo>
                  <a:cubicBezTo>
                    <a:pt x="25" y="121"/>
                    <a:pt x="15" y="118"/>
                    <a:pt x="6" y="112"/>
                  </a:cubicBezTo>
                  <a:cubicBezTo>
                    <a:pt x="0" y="103"/>
                    <a:pt x="4" y="94"/>
                    <a:pt x="6" y="85"/>
                  </a:cubicBezTo>
                  <a:cubicBezTo>
                    <a:pt x="11" y="60"/>
                    <a:pt x="18" y="36"/>
                    <a:pt x="28" y="1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2" name="Freeform 145">
              <a:extLst>
                <a:ext uri="{FF2B5EF4-FFF2-40B4-BE49-F238E27FC236}">
                  <a16:creationId xmlns:a16="http://schemas.microsoft.com/office/drawing/2014/main" id="{119B5BC7-64F1-3028-461A-CF14EAD8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5238" y="1111250"/>
              <a:ext cx="141288" cy="76200"/>
            </a:xfrm>
            <a:custGeom>
              <a:avLst/>
              <a:gdLst>
                <a:gd name="T0" fmla="*/ 122 w 123"/>
                <a:gd name="T1" fmla="*/ 36 h 67"/>
                <a:gd name="T2" fmla="*/ 110 w 123"/>
                <a:gd name="T3" fmla="*/ 42 h 67"/>
                <a:gd name="T4" fmla="*/ 29 w 123"/>
                <a:gd name="T5" fmla="*/ 63 h 67"/>
                <a:gd name="T6" fmla="*/ 8 w 123"/>
                <a:gd name="T7" fmla="*/ 65 h 67"/>
                <a:gd name="T8" fmla="*/ 1 w 123"/>
                <a:gd name="T9" fmla="*/ 29 h 67"/>
                <a:gd name="T10" fmla="*/ 32 w 123"/>
                <a:gd name="T11" fmla="*/ 14 h 67"/>
                <a:gd name="T12" fmla="*/ 95 w 123"/>
                <a:gd name="T13" fmla="*/ 0 h 67"/>
                <a:gd name="T14" fmla="*/ 111 w 123"/>
                <a:gd name="T15" fmla="*/ 0 h 67"/>
                <a:gd name="T16" fmla="*/ 122 w 123"/>
                <a:gd name="T17" fmla="*/ 3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7">
                  <a:moveTo>
                    <a:pt x="122" y="36"/>
                  </a:moveTo>
                  <a:cubicBezTo>
                    <a:pt x="118" y="38"/>
                    <a:pt x="114" y="40"/>
                    <a:pt x="110" y="42"/>
                  </a:cubicBezTo>
                  <a:cubicBezTo>
                    <a:pt x="82" y="45"/>
                    <a:pt x="57" y="60"/>
                    <a:pt x="29" y="63"/>
                  </a:cubicBezTo>
                  <a:cubicBezTo>
                    <a:pt x="22" y="64"/>
                    <a:pt x="15" y="67"/>
                    <a:pt x="8" y="65"/>
                  </a:cubicBezTo>
                  <a:cubicBezTo>
                    <a:pt x="0" y="54"/>
                    <a:pt x="3" y="41"/>
                    <a:pt x="1" y="29"/>
                  </a:cubicBezTo>
                  <a:cubicBezTo>
                    <a:pt x="8" y="19"/>
                    <a:pt x="20" y="17"/>
                    <a:pt x="32" y="14"/>
                  </a:cubicBezTo>
                  <a:cubicBezTo>
                    <a:pt x="53" y="9"/>
                    <a:pt x="74" y="4"/>
                    <a:pt x="95" y="0"/>
                  </a:cubicBezTo>
                  <a:cubicBezTo>
                    <a:pt x="100" y="0"/>
                    <a:pt x="106" y="0"/>
                    <a:pt x="111" y="0"/>
                  </a:cubicBezTo>
                  <a:cubicBezTo>
                    <a:pt x="119" y="11"/>
                    <a:pt x="123" y="23"/>
                    <a:pt x="122" y="36"/>
                  </a:cubicBezTo>
                  <a:close/>
                </a:path>
              </a:pathLst>
            </a:custGeom>
            <a:solidFill>
              <a:srgbClr val="C8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3" name="Freeform 146">
              <a:extLst>
                <a:ext uri="{FF2B5EF4-FFF2-40B4-BE49-F238E27FC236}">
                  <a16:creationId xmlns:a16="http://schemas.microsoft.com/office/drawing/2014/main" id="{6D2685D9-855E-B22B-322C-34980E73B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6988" y="1314450"/>
              <a:ext cx="141288" cy="68263"/>
            </a:xfrm>
            <a:custGeom>
              <a:avLst/>
              <a:gdLst>
                <a:gd name="T0" fmla="*/ 108 w 123"/>
                <a:gd name="T1" fmla="*/ 2 h 60"/>
                <a:gd name="T2" fmla="*/ 113 w 123"/>
                <a:gd name="T3" fmla="*/ 3 h 60"/>
                <a:gd name="T4" fmla="*/ 116 w 123"/>
                <a:gd name="T5" fmla="*/ 42 h 60"/>
                <a:gd name="T6" fmla="*/ 104 w 123"/>
                <a:gd name="T7" fmla="*/ 45 h 60"/>
                <a:gd name="T8" fmla="*/ 26 w 123"/>
                <a:gd name="T9" fmla="*/ 54 h 60"/>
                <a:gd name="T10" fmla="*/ 2 w 123"/>
                <a:gd name="T11" fmla="*/ 51 h 60"/>
                <a:gd name="T12" fmla="*/ 2 w 123"/>
                <a:gd name="T13" fmla="*/ 16 h 60"/>
                <a:gd name="T14" fmla="*/ 21 w 123"/>
                <a:gd name="T15" fmla="*/ 8 h 60"/>
                <a:gd name="T16" fmla="*/ 108 w 123"/>
                <a:gd name="T17" fmla="*/ 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60">
                  <a:moveTo>
                    <a:pt x="108" y="2"/>
                  </a:moveTo>
                  <a:cubicBezTo>
                    <a:pt x="109" y="2"/>
                    <a:pt x="111" y="3"/>
                    <a:pt x="113" y="3"/>
                  </a:cubicBezTo>
                  <a:cubicBezTo>
                    <a:pt x="123" y="15"/>
                    <a:pt x="123" y="28"/>
                    <a:pt x="116" y="42"/>
                  </a:cubicBezTo>
                  <a:cubicBezTo>
                    <a:pt x="112" y="43"/>
                    <a:pt x="108" y="44"/>
                    <a:pt x="104" y="45"/>
                  </a:cubicBezTo>
                  <a:cubicBezTo>
                    <a:pt x="77" y="44"/>
                    <a:pt x="52" y="51"/>
                    <a:pt x="26" y="54"/>
                  </a:cubicBezTo>
                  <a:cubicBezTo>
                    <a:pt x="18" y="55"/>
                    <a:pt x="9" y="60"/>
                    <a:pt x="2" y="51"/>
                  </a:cubicBezTo>
                  <a:cubicBezTo>
                    <a:pt x="1" y="39"/>
                    <a:pt x="0" y="28"/>
                    <a:pt x="2" y="16"/>
                  </a:cubicBezTo>
                  <a:cubicBezTo>
                    <a:pt x="7" y="9"/>
                    <a:pt x="14" y="9"/>
                    <a:pt x="21" y="8"/>
                  </a:cubicBezTo>
                  <a:cubicBezTo>
                    <a:pt x="50" y="4"/>
                    <a:pt x="79" y="0"/>
                    <a:pt x="108" y="2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4" name="Freeform 147">
              <a:extLst>
                <a:ext uri="{FF2B5EF4-FFF2-40B4-BE49-F238E27FC236}">
                  <a16:creationId xmlns:a16="http://schemas.microsoft.com/office/drawing/2014/main" id="{BF0FC278-96AA-107A-62A6-92D3E4FD5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204788"/>
              <a:ext cx="63500" cy="379413"/>
            </a:xfrm>
            <a:custGeom>
              <a:avLst/>
              <a:gdLst>
                <a:gd name="T0" fmla="*/ 3 w 55"/>
                <a:gd name="T1" fmla="*/ 319 h 330"/>
                <a:gd name="T2" fmla="*/ 25 w 55"/>
                <a:gd name="T3" fmla="*/ 132 h 330"/>
                <a:gd name="T4" fmla="*/ 39 w 55"/>
                <a:gd name="T5" fmla="*/ 21 h 330"/>
                <a:gd name="T6" fmla="*/ 43 w 55"/>
                <a:gd name="T7" fmla="*/ 0 h 330"/>
                <a:gd name="T8" fmla="*/ 51 w 55"/>
                <a:gd name="T9" fmla="*/ 5 h 330"/>
                <a:gd name="T10" fmla="*/ 54 w 55"/>
                <a:gd name="T11" fmla="*/ 38 h 330"/>
                <a:gd name="T12" fmla="*/ 39 w 55"/>
                <a:gd name="T13" fmla="*/ 159 h 330"/>
                <a:gd name="T14" fmla="*/ 23 w 55"/>
                <a:gd name="T15" fmla="*/ 257 h 330"/>
                <a:gd name="T16" fmla="*/ 16 w 55"/>
                <a:gd name="T17" fmla="*/ 311 h 330"/>
                <a:gd name="T18" fmla="*/ 11 w 55"/>
                <a:gd name="T19" fmla="*/ 324 h 330"/>
                <a:gd name="T20" fmla="*/ 3 w 55"/>
                <a:gd name="T21" fmla="*/ 328 h 330"/>
                <a:gd name="T22" fmla="*/ 3 w 55"/>
                <a:gd name="T23" fmla="*/ 31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330">
                  <a:moveTo>
                    <a:pt x="3" y="319"/>
                  </a:moveTo>
                  <a:cubicBezTo>
                    <a:pt x="10" y="256"/>
                    <a:pt x="18" y="194"/>
                    <a:pt x="25" y="132"/>
                  </a:cubicBezTo>
                  <a:cubicBezTo>
                    <a:pt x="30" y="95"/>
                    <a:pt x="35" y="58"/>
                    <a:pt x="39" y="21"/>
                  </a:cubicBezTo>
                  <a:cubicBezTo>
                    <a:pt x="40" y="14"/>
                    <a:pt x="40" y="7"/>
                    <a:pt x="43" y="0"/>
                  </a:cubicBezTo>
                  <a:cubicBezTo>
                    <a:pt x="47" y="0"/>
                    <a:pt x="49" y="2"/>
                    <a:pt x="51" y="5"/>
                  </a:cubicBezTo>
                  <a:cubicBezTo>
                    <a:pt x="55" y="16"/>
                    <a:pt x="55" y="27"/>
                    <a:pt x="54" y="38"/>
                  </a:cubicBezTo>
                  <a:cubicBezTo>
                    <a:pt x="48" y="78"/>
                    <a:pt x="45" y="119"/>
                    <a:pt x="39" y="159"/>
                  </a:cubicBezTo>
                  <a:cubicBezTo>
                    <a:pt x="34" y="191"/>
                    <a:pt x="28" y="224"/>
                    <a:pt x="23" y="257"/>
                  </a:cubicBezTo>
                  <a:cubicBezTo>
                    <a:pt x="21" y="275"/>
                    <a:pt x="26" y="294"/>
                    <a:pt x="16" y="311"/>
                  </a:cubicBezTo>
                  <a:cubicBezTo>
                    <a:pt x="14" y="315"/>
                    <a:pt x="13" y="320"/>
                    <a:pt x="11" y="324"/>
                  </a:cubicBezTo>
                  <a:cubicBezTo>
                    <a:pt x="9" y="327"/>
                    <a:pt x="7" y="330"/>
                    <a:pt x="3" y="328"/>
                  </a:cubicBezTo>
                  <a:cubicBezTo>
                    <a:pt x="0" y="326"/>
                    <a:pt x="2" y="322"/>
                    <a:pt x="3" y="319"/>
                  </a:cubicBezTo>
                  <a:close/>
                </a:path>
              </a:pathLst>
            </a:custGeom>
            <a:solidFill>
              <a:srgbClr val="D019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5" name="Freeform 148">
              <a:extLst>
                <a:ext uri="{FF2B5EF4-FFF2-40B4-BE49-F238E27FC236}">
                  <a16:creationId xmlns:a16="http://schemas.microsoft.com/office/drawing/2014/main" id="{06A63347-44AA-C692-7908-D48495D9C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558800"/>
              <a:ext cx="49213" cy="317500"/>
            </a:xfrm>
            <a:custGeom>
              <a:avLst/>
              <a:gdLst>
                <a:gd name="T0" fmla="*/ 28 w 43"/>
                <a:gd name="T1" fmla="*/ 11 h 276"/>
                <a:gd name="T2" fmla="*/ 30 w 43"/>
                <a:gd name="T3" fmla="*/ 16 h 276"/>
                <a:gd name="T4" fmla="*/ 32 w 43"/>
                <a:gd name="T5" fmla="*/ 13 h 276"/>
                <a:gd name="T6" fmla="*/ 36 w 43"/>
                <a:gd name="T7" fmla="*/ 0 h 276"/>
                <a:gd name="T8" fmla="*/ 41 w 43"/>
                <a:gd name="T9" fmla="*/ 25 h 276"/>
                <a:gd name="T10" fmla="*/ 25 w 43"/>
                <a:gd name="T11" fmla="*/ 143 h 276"/>
                <a:gd name="T12" fmla="*/ 10 w 43"/>
                <a:gd name="T13" fmla="*/ 259 h 276"/>
                <a:gd name="T14" fmla="*/ 0 w 43"/>
                <a:gd name="T15" fmla="*/ 276 h 276"/>
                <a:gd name="T16" fmla="*/ 0 w 43"/>
                <a:gd name="T17" fmla="*/ 203 h 276"/>
                <a:gd name="T18" fmla="*/ 12 w 43"/>
                <a:gd name="T19" fmla="*/ 122 h 276"/>
                <a:gd name="T20" fmla="*/ 28 w 43"/>
                <a:gd name="T21" fmla="*/ 1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" h="276">
                  <a:moveTo>
                    <a:pt x="28" y="11"/>
                  </a:moveTo>
                  <a:cubicBezTo>
                    <a:pt x="28" y="12"/>
                    <a:pt x="29" y="15"/>
                    <a:pt x="30" y="16"/>
                  </a:cubicBezTo>
                  <a:cubicBezTo>
                    <a:pt x="33" y="17"/>
                    <a:pt x="32" y="14"/>
                    <a:pt x="32" y="13"/>
                  </a:cubicBezTo>
                  <a:cubicBezTo>
                    <a:pt x="33" y="8"/>
                    <a:pt x="32" y="3"/>
                    <a:pt x="36" y="0"/>
                  </a:cubicBezTo>
                  <a:cubicBezTo>
                    <a:pt x="43" y="7"/>
                    <a:pt x="43" y="17"/>
                    <a:pt x="41" y="25"/>
                  </a:cubicBezTo>
                  <a:cubicBezTo>
                    <a:pt x="35" y="64"/>
                    <a:pt x="29" y="104"/>
                    <a:pt x="25" y="143"/>
                  </a:cubicBezTo>
                  <a:cubicBezTo>
                    <a:pt x="22" y="182"/>
                    <a:pt x="14" y="220"/>
                    <a:pt x="10" y="259"/>
                  </a:cubicBezTo>
                  <a:cubicBezTo>
                    <a:pt x="9" y="266"/>
                    <a:pt x="11" y="275"/>
                    <a:pt x="0" y="276"/>
                  </a:cubicBezTo>
                  <a:cubicBezTo>
                    <a:pt x="0" y="252"/>
                    <a:pt x="0" y="228"/>
                    <a:pt x="0" y="203"/>
                  </a:cubicBezTo>
                  <a:cubicBezTo>
                    <a:pt x="8" y="177"/>
                    <a:pt x="8" y="149"/>
                    <a:pt x="12" y="122"/>
                  </a:cubicBezTo>
                  <a:cubicBezTo>
                    <a:pt x="18" y="85"/>
                    <a:pt x="23" y="48"/>
                    <a:pt x="28" y="11"/>
                  </a:cubicBezTo>
                  <a:close/>
                </a:path>
              </a:pathLst>
            </a:custGeom>
            <a:solidFill>
              <a:srgbClr val="D120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6" name="Freeform 149">
              <a:extLst>
                <a:ext uri="{FF2B5EF4-FFF2-40B4-BE49-F238E27FC236}">
                  <a16:creationId xmlns:a16="http://schemas.microsoft.com/office/drawing/2014/main" id="{E65826E8-184E-9DF2-C58D-AA9339125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217488"/>
              <a:ext cx="61913" cy="384175"/>
            </a:xfrm>
            <a:custGeom>
              <a:avLst/>
              <a:gdLst>
                <a:gd name="T0" fmla="*/ 46 w 54"/>
                <a:gd name="T1" fmla="*/ 2 h 334"/>
                <a:gd name="T2" fmla="*/ 54 w 54"/>
                <a:gd name="T3" fmla="*/ 0 h 334"/>
                <a:gd name="T4" fmla="*/ 14 w 54"/>
                <a:gd name="T5" fmla="*/ 314 h 334"/>
                <a:gd name="T6" fmla="*/ 10 w 54"/>
                <a:gd name="T7" fmla="*/ 333 h 334"/>
                <a:gd name="T8" fmla="*/ 4 w 54"/>
                <a:gd name="T9" fmla="*/ 332 h 334"/>
                <a:gd name="T10" fmla="*/ 2 w 54"/>
                <a:gd name="T11" fmla="*/ 292 h 334"/>
                <a:gd name="T12" fmla="*/ 37 w 54"/>
                <a:gd name="T13" fmla="*/ 36 h 334"/>
                <a:gd name="T14" fmla="*/ 46 w 54"/>
                <a:gd name="T15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34">
                  <a:moveTo>
                    <a:pt x="46" y="2"/>
                  </a:moveTo>
                  <a:cubicBezTo>
                    <a:pt x="49" y="2"/>
                    <a:pt x="51" y="1"/>
                    <a:pt x="54" y="0"/>
                  </a:cubicBezTo>
                  <a:cubicBezTo>
                    <a:pt x="40" y="105"/>
                    <a:pt x="27" y="209"/>
                    <a:pt x="14" y="314"/>
                  </a:cubicBezTo>
                  <a:cubicBezTo>
                    <a:pt x="13" y="320"/>
                    <a:pt x="11" y="327"/>
                    <a:pt x="10" y="333"/>
                  </a:cubicBezTo>
                  <a:cubicBezTo>
                    <a:pt x="8" y="334"/>
                    <a:pt x="6" y="334"/>
                    <a:pt x="4" y="332"/>
                  </a:cubicBezTo>
                  <a:cubicBezTo>
                    <a:pt x="0" y="319"/>
                    <a:pt x="0" y="305"/>
                    <a:pt x="2" y="292"/>
                  </a:cubicBezTo>
                  <a:cubicBezTo>
                    <a:pt x="18" y="208"/>
                    <a:pt x="24" y="121"/>
                    <a:pt x="37" y="36"/>
                  </a:cubicBezTo>
                  <a:cubicBezTo>
                    <a:pt x="39" y="24"/>
                    <a:pt x="38" y="12"/>
                    <a:pt x="46" y="2"/>
                  </a:cubicBezTo>
                  <a:close/>
                </a:path>
              </a:pathLst>
            </a:custGeom>
            <a:solidFill>
              <a:srgbClr val="D132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7" name="Freeform 150">
              <a:extLst>
                <a:ext uri="{FF2B5EF4-FFF2-40B4-BE49-F238E27FC236}">
                  <a16:creationId xmlns:a16="http://schemas.microsoft.com/office/drawing/2014/main" id="{C44DB61A-2C99-7193-E9E2-BD9724F80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2100" y="119063"/>
              <a:ext cx="68263" cy="125413"/>
            </a:xfrm>
            <a:custGeom>
              <a:avLst/>
              <a:gdLst>
                <a:gd name="T0" fmla="*/ 55 w 59"/>
                <a:gd name="T1" fmla="*/ 0 h 109"/>
                <a:gd name="T2" fmla="*/ 46 w 59"/>
                <a:gd name="T3" fmla="*/ 40 h 109"/>
                <a:gd name="T4" fmla="*/ 34 w 59"/>
                <a:gd name="T5" fmla="*/ 99 h 109"/>
                <a:gd name="T6" fmla="*/ 30 w 59"/>
                <a:gd name="T7" fmla="*/ 104 h 109"/>
                <a:gd name="T8" fmla="*/ 10 w 59"/>
                <a:gd name="T9" fmla="*/ 104 h 109"/>
                <a:gd name="T10" fmla="*/ 0 w 59"/>
                <a:gd name="T11" fmla="*/ 95 h 109"/>
                <a:gd name="T12" fmla="*/ 55 w 59"/>
                <a:gd name="T1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" h="109">
                  <a:moveTo>
                    <a:pt x="55" y="0"/>
                  </a:moveTo>
                  <a:cubicBezTo>
                    <a:pt x="59" y="15"/>
                    <a:pt x="48" y="26"/>
                    <a:pt x="46" y="40"/>
                  </a:cubicBezTo>
                  <a:cubicBezTo>
                    <a:pt x="44" y="60"/>
                    <a:pt x="34" y="78"/>
                    <a:pt x="34" y="99"/>
                  </a:cubicBezTo>
                  <a:cubicBezTo>
                    <a:pt x="33" y="101"/>
                    <a:pt x="32" y="102"/>
                    <a:pt x="30" y="104"/>
                  </a:cubicBezTo>
                  <a:cubicBezTo>
                    <a:pt x="24" y="107"/>
                    <a:pt x="17" y="109"/>
                    <a:pt x="10" y="104"/>
                  </a:cubicBezTo>
                  <a:cubicBezTo>
                    <a:pt x="7" y="101"/>
                    <a:pt x="4" y="98"/>
                    <a:pt x="0" y="95"/>
                  </a:cubicBezTo>
                  <a:cubicBezTo>
                    <a:pt x="16" y="62"/>
                    <a:pt x="36" y="31"/>
                    <a:pt x="55" y="0"/>
                  </a:cubicBezTo>
                  <a:close/>
                </a:path>
              </a:pathLst>
            </a:custGeom>
            <a:solidFill>
              <a:srgbClr val="C0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8" name="Freeform 151">
              <a:extLst>
                <a:ext uri="{FF2B5EF4-FFF2-40B4-BE49-F238E27FC236}">
                  <a16:creationId xmlns:a16="http://schemas.microsoft.com/office/drawing/2014/main" id="{9A42213A-7ECD-AE6F-DAD6-2B87ABF41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5875" y="1298575"/>
              <a:ext cx="134938" cy="38100"/>
            </a:xfrm>
            <a:custGeom>
              <a:avLst/>
              <a:gdLst>
                <a:gd name="T0" fmla="*/ 117 w 117"/>
                <a:gd name="T1" fmla="*/ 16 h 33"/>
                <a:gd name="T2" fmla="*/ 29 w 117"/>
                <a:gd name="T3" fmla="*/ 28 h 33"/>
                <a:gd name="T4" fmla="*/ 13 w 117"/>
                <a:gd name="T5" fmla="*/ 32 h 33"/>
                <a:gd name="T6" fmla="*/ 1 w 117"/>
                <a:gd name="T7" fmla="*/ 20 h 33"/>
                <a:gd name="T8" fmla="*/ 5 w 117"/>
                <a:gd name="T9" fmla="*/ 0 h 33"/>
                <a:gd name="T10" fmla="*/ 117 w 117"/>
                <a:gd name="T11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33">
                  <a:moveTo>
                    <a:pt x="117" y="16"/>
                  </a:moveTo>
                  <a:cubicBezTo>
                    <a:pt x="88" y="20"/>
                    <a:pt x="58" y="24"/>
                    <a:pt x="29" y="28"/>
                  </a:cubicBezTo>
                  <a:cubicBezTo>
                    <a:pt x="24" y="29"/>
                    <a:pt x="17" y="26"/>
                    <a:pt x="13" y="32"/>
                  </a:cubicBezTo>
                  <a:cubicBezTo>
                    <a:pt x="4" y="33"/>
                    <a:pt x="4" y="25"/>
                    <a:pt x="1" y="20"/>
                  </a:cubicBezTo>
                  <a:cubicBezTo>
                    <a:pt x="0" y="13"/>
                    <a:pt x="1" y="6"/>
                    <a:pt x="5" y="0"/>
                  </a:cubicBezTo>
                  <a:cubicBezTo>
                    <a:pt x="43" y="1"/>
                    <a:pt x="80" y="9"/>
                    <a:pt x="117" y="16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09" name="Freeform 152">
              <a:extLst>
                <a:ext uri="{FF2B5EF4-FFF2-40B4-BE49-F238E27FC236}">
                  <a16:creationId xmlns:a16="http://schemas.microsoft.com/office/drawing/2014/main" id="{E362B0A5-CDAE-41D2-EE70-63713273B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4438" y="928688"/>
              <a:ext cx="139700" cy="52388"/>
            </a:xfrm>
            <a:custGeom>
              <a:avLst/>
              <a:gdLst>
                <a:gd name="T0" fmla="*/ 4 w 122"/>
                <a:gd name="T1" fmla="*/ 35 h 46"/>
                <a:gd name="T2" fmla="*/ 1 w 122"/>
                <a:gd name="T3" fmla="*/ 14 h 46"/>
                <a:gd name="T4" fmla="*/ 120 w 122"/>
                <a:gd name="T5" fmla="*/ 0 h 46"/>
                <a:gd name="T6" fmla="*/ 119 w 122"/>
                <a:gd name="T7" fmla="*/ 8 h 46"/>
                <a:gd name="T8" fmla="*/ 31 w 122"/>
                <a:gd name="T9" fmla="*/ 41 h 46"/>
                <a:gd name="T10" fmla="*/ 16 w 122"/>
                <a:gd name="T11" fmla="*/ 42 h 46"/>
                <a:gd name="T12" fmla="*/ 12 w 122"/>
                <a:gd name="T13" fmla="*/ 42 h 46"/>
                <a:gd name="T14" fmla="*/ 4 w 122"/>
                <a:gd name="T15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46">
                  <a:moveTo>
                    <a:pt x="4" y="35"/>
                  </a:moveTo>
                  <a:cubicBezTo>
                    <a:pt x="0" y="28"/>
                    <a:pt x="0" y="21"/>
                    <a:pt x="1" y="14"/>
                  </a:cubicBezTo>
                  <a:cubicBezTo>
                    <a:pt x="40" y="6"/>
                    <a:pt x="80" y="5"/>
                    <a:pt x="120" y="0"/>
                  </a:cubicBezTo>
                  <a:cubicBezTo>
                    <a:pt x="122" y="3"/>
                    <a:pt x="122" y="6"/>
                    <a:pt x="119" y="8"/>
                  </a:cubicBezTo>
                  <a:cubicBezTo>
                    <a:pt x="87" y="12"/>
                    <a:pt x="61" y="32"/>
                    <a:pt x="31" y="41"/>
                  </a:cubicBezTo>
                  <a:cubicBezTo>
                    <a:pt x="26" y="42"/>
                    <a:pt x="21" y="46"/>
                    <a:pt x="16" y="42"/>
                  </a:cubicBezTo>
                  <a:cubicBezTo>
                    <a:pt x="15" y="42"/>
                    <a:pt x="13" y="42"/>
                    <a:pt x="12" y="42"/>
                  </a:cubicBezTo>
                  <a:cubicBezTo>
                    <a:pt x="8" y="41"/>
                    <a:pt x="6" y="38"/>
                    <a:pt x="4" y="35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0" name="Freeform 153">
              <a:extLst>
                <a:ext uri="{FF2B5EF4-FFF2-40B4-BE49-F238E27FC236}">
                  <a16:creationId xmlns:a16="http://schemas.microsoft.com/office/drawing/2014/main" id="{0A3A9617-4D67-4732-E943-539B352EF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67775" y="1109663"/>
              <a:ext cx="127000" cy="39688"/>
            </a:xfrm>
            <a:custGeom>
              <a:avLst/>
              <a:gdLst>
                <a:gd name="T0" fmla="*/ 110 w 110"/>
                <a:gd name="T1" fmla="*/ 1 h 34"/>
                <a:gd name="T2" fmla="*/ 98 w 110"/>
                <a:gd name="T3" fmla="*/ 8 h 34"/>
                <a:gd name="T4" fmla="*/ 18 w 110"/>
                <a:gd name="T5" fmla="*/ 32 h 34"/>
                <a:gd name="T6" fmla="*/ 11 w 110"/>
                <a:gd name="T7" fmla="*/ 28 h 34"/>
                <a:gd name="T8" fmla="*/ 5 w 110"/>
                <a:gd name="T9" fmla="*/ 0 h 34"/>
                <a:gd name="T10" fmla="*/ 110 w 110"/>
                <a:gd name="T11" fmla="*/ 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34">
                  <a:moveTo>
                    <a:pt x="110" y="1"/>
                  </a:moveTo>
                  <a:cubicBezTo>
                    <a:pt x="109" y="8"/>
                    <a:pt x="103" y="7"/>
                    <a:pt x="98" y="8"/>
                  </a:cubicBezTo>
                  <a:cubicBezTo>
                    <a:pt x="71" y="15"/>
                    <a:pt x="43" y="17"/>
                    <a:pt x="18" y="32"/>
                  </a:cubicBezTo>
                  <a:cubicBezTo>
                    <a:pt x="14" y="34"/>
                    <a:pt x="12" y="32"/>
                    <a:pt x="11" y="28"/>
                  </a:cubicBezTo>
                  <a:cubicBezTo>
                    <a:pt x="3" y="20"/>
                    <a:pt x="0" y="11"/>
                    <a:pt x="5" y="0"/>
                  </a:cubicBezTo>
                  <a:cubicBezTo>
                    <a:pt x="40" y="0"/>
                    <a:pt x="75" y="1"/>
                    <a:pt x="110" y="1"/>
                  </a:cubicBezTo>
                  <a:close/>
                </a:path>
              </a:pathLst>
            </a:custGeom>
            <a:solidFill>
              <a:srgbClr val="C084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1" name="Freeform 154">
              <a:extLst>
                <a:ext uri="{FF2B5EF4-FFF2-40B4-BE49-F238E27FC236}">
                  <a16:creationId xmlns:a16="http://schemas.microsoft.com/office/drawing/2014/main" id="{1212FD2B-D595-D0E2-3AC8-C53C8C7EE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9838" y="957263"/>
              <a:ext cx="125413" cy="87313"/>
            </a:xfrm>
            <a:custGeom>
              <a:avLst/>
              <a:gdLst>
                <a:gd name="T0" fmla="*/ 10 w 110"/>
                <a:gd name="T1" fmla="*/ 76 h 76"/>
                <a:gd name="T2" fmla="*/ 3 w 110"/>
                <a:gd name="T3" fmla="*/ 50 h 76"/>
                <a:gd name="T4" fmla="*/ 6 w 110"/>
                <a:gd name="T5" fmla="*/ 45 h 76"/>
                <a:gd name="T6" fmla="*/ 53 w 110"/>
                <a:gd name="T7" fmla="*/ 25 h 76"/>
                <a:gd name="T8" fmla="*/ 104 w 110"/>
                <a:gd name="T9" fmla="*/ 0 h 76"/>
                <a:gd name="T10" fmla="*/ 110 w 110"/>
                <a:gd name="T11" fmla="*/ 9 h 76"/>
                <a:gd name="T12" fmla="*/ 10 w 110"/>
                <a:gd name="T1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76">
                  <a:moveTo>
                    <a:pt x="10" y="76"/>
                  </a:moveTo>
                  <a:cubicBezTo>
                    <a:pt x="2" y="69"/>
                    <a:pt x="0" y="60"/>
                    <a:pt x="3" y="50"/>
                  </a:cubicBezTo>
                  <a:cubicBezTo>
                    <a:pt x="4" y="48"/>
                    <a:pt x="5" y="47"/>
                    <a:pt x="6" y="45"/>
                  </a:cubicBezTo>
                  <a:cubicBezTo>
                    <a:pt x="20" y="35"/>
                    <a:pt x="37" y="31"/>
                    <a:pt x="53" y="25"/>
                  </a:cubicBezTo>
                  <a:cubicBezTo>
                    <a:pt x="71" y="19"/>
                    <a:pt x="89" y="13"/>
                    <a:pt x="104" y="0"/>
                  </a:cubicBezTo>
                  <a:cubicBezTo>
                    <a:pt x="109" y="1"/>
                    <a:pt x="110" y="5"/>
                    <a:pt x="110" y="9"/>
                  </a:cubicBezTo>
                  <a:cubicBezTo>
                    <a:pt x="78" y="33"/>
                    <a:pt x="45" y="56"/>
                    <a:pt x="10" y="76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2" name="Freeform 155">
              <a:extLst>
                <a:ext uri="{FF2B5EF4-FFF2-40B4-BE49-F238E27FC236}">
                  <a16:creationId xmlns:a16="http://schemas.microsoft.com/office/drawing/2014/main" id="{224C2E6C-7645-32C5-FA7E-69FAD4DEF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6838" y="100013"/>
              <a:ext cx="49213" cy="115888"/>
            </a:xfrm>
            <a:custGeom>
              <a:avLst/>
              <a:gdLst>
                <a:gd name="T0" fmla="*/ 5 w 42"/>
                <a:gd name="T1" fmla="*/ 94 h 101"/>
                <a:gd name="T2" fmla="*/ 0 w 42"/>
                <a:gd name="T3" fmla="*/ 91 h 101"/>
                <a:gd name="T4" fmla="*/ 33 w 42"/>
                <a:gd name="T5" fmla="*/ 0 h 101"/>
                <a:gd name="T6" fmla="*/ 35 w 42"/>
                <a:gd name="T7" fmla="*/ 56 h 101"/>
                <a:gd name="T8" fmla="*/ 33 w 42"/>
                <a:gd name="T9" fmla="*/ 89 h 101"/>
                <a:gd name="T10" fmla="*/ 22 w 42"/>
                <a:gd name="T11" fmla="*/ 99 h 101"/>
                <a:gd name="T12" fmla="*/ 5 w 42"/>
                <a:gd name="T13" fmla="*/ 9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101">
                  <a:moveTo>
                    <a:pt x="5" y="94"/>
                  </a:moveTo>
                  <a:cubicBezTo>
                    <a:pt x="3" y="93"/>
                    <a:pt x="2" y="92"/>
                    <a:pt x="0" y="91"/>
                  </a:cubicBezTo>
                  <a:cubicBezTo>
                    <a:pt x="8" y="59"/>
                    <a:pt x="22" y="30"/>
                    <a:pt x="33" y="0"/>
                  </a:cubicBezTo>
                  <a:cubicBezTo>
                    <a:pt x="42" y="18"/>
                    <a:pt x="36" y="37"/>
                    <a:pt x="35" y="56"/>
                  </a:cubicBezTo>
                  <a:cubicBezTo>
                    <a:pt x="34" y="67"/>
                    <a:pt x="32" y="77"/>
                    <a:pt x="33" y="89"/>
                  </a:cubicBezTo>
                  <a:cubicBezTo>
                    <a:pt x="32" y="95"/>
                    <a:pt x="27" y="97"/>
                    <a:pt x="22" y="99"/>
                  </a:cubicBezTo>
                  <a:cubicBezTo>
                    <a:pt x="16" y="100"/>
                    <a:pt x="9" y="101"/>
                    <a:pt x="5" y="94"/>
                  </a:cubicBezTo>
                  <a:close/>
                </a:path>
              </a:pathLst>
            </a:custGeom>
            <a:solidFill>
              <a:srgbClr val="C186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3" name="Freeform 156">
              <a:extLst>
                <a:ext uri="{FF2B5EF4-FFF2-40B4-BE49-F238E27FC236}">
                  <a16:creationId xmlns:a16="http://schemas.microsoft.com/office/drawing/2014/main" id="{1287DC66-7E0F-6EAD-8604-B52D06766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5938" y="146050"/>
              <a:ext cx="82550" cy="112713"/>
            </a:xfrm>
            <a:custGeom>
              <a:avLst/>
              <a:gdLst>
                <a:gd name="T0" fmla="*/ 68 w 72"/>
                <a:gd name="T1" fmla="*/ 0 h 98"/>
                <a:gd name="T2" fmla="*/ 52 w 72"/>
                <a:gd name="T3" fmla="*/ 41 h 98"/>
                <a:gd name="T4" fmla="*/ 28 w 72"/>
                <a:gd name="T5" fmla="*/ 95 h 98"/>
                <a:gd name="T6" fmla="*/ 24 w 72"/>
                <a:gd name="T7" fmla="*/ 98 h 98"/>
                <a:gd name="T8" fmla="*/ 20 w 72"/>
                <a:gd name="T9" fmla="*/ 96 h 98"/>
                <a:gd name="T10" fmla="*/ 0 w 72"/>
                <a:gd name="T11" fmla="*/ 87 h 98"/>
                <a:gd name="T12" fmla="*/ 68 w 72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98">
                  <a:moveTo>
                    <a:pt x="68" y="0"/>
                  </a:moveTo>
                  <a:cubicBezTo>
                    <a:pt x="72" y="17"/>
                    <a:pt x="56" y="27"/>
                    <a:pt x="52" y="41"/>
                  </a:cubicBezTo>
                  <a:cubicBezTo>
                    <a:pt x="46" y="60"/>
                    <a:pt x="36" y="77"/>
                    <a:pt x="28" y="95"/>
                  </a:cubicBezTo>
                  <a:cubicBezTo>
                    <a:pt x="27" y="96"/>
                    <a:pt x="26" y="97"/>
                    <a:pt x="24" y="98"/>
                  </a:cubicBezTo>
                  <a:cubicBezTo>
                    <a:pt x="23" y="98"/>
                    <a:pt x="21" y="97"/>
                    <a:pt x="20" y="96"/>
                  </a:cubicBezTo>
                  <a:cubicBezTo>
                    <a:pt x="11" y="97"/>
                    <a:pt x="6" y="91"/>
                    <a:pt x="0" y="87"/>
                  </a:cubicBezTo>
                  <a:cubicBezTo>
                    <a:pt x="19" y="55"/>
                    <a:pt x="45" y="28"/>
                    <a:pt x="68" y="0"/>
                  </a:cubicBezTo>
                  <a:close/>
                </a:path>
              </a:pathLst>
            </a:custGeom>
            <a:solidFill>
              <a:srgbClr val="C18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4" name="Freeform 157">
              <a:extLst>
                <a:ext uri="{FF2B5EF4-FFF2-40B4-BE49-F238E27FC236}">
                  <a16:creationId xmlns:a16="http://schemas.microsoft.com/office/drawing/2014/main" id="{0121A55B-55F0-55A1-31DD-1AA6B7DA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9825" y="755650"/>
              <a:ext cx="115888" cy="63500"/>
            </a:xfrm>
            <a:custGeom>
              <a:avLst/>
              <a:gdLst>
                <a:gd name="T0" fmla="*/ 101 w 101"/>
                <a:gd name="T1" fmla="*/ 0 h 55"/>
                <a:gd name="T2" fmla="*/ 59 w 101"/>
                <a:gd name="T3" fmla="*/ 28 h 55"/>
                <a:gd name="T4" fmla="*/ 21 w 101"/>
                <a:gd name="T5" fmla="*/ 52 h 55"/>
                <a:gd name="T6" fmla="*/ 10 w 101"/>
                <a:gd name="T7" fmla="*/ 48 h 55"/>
                <a:gd name="T8" fmla="*/ 1 w 101"/>
                <a:gd name="T9" fmla="*/ 26 h 55"/>
                <a:gd name="T10" fmla="*/ 101 w 101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55">
                  <a:moveTo>
                    <a:pt x="101" y="0"/>
                  </a:moveTo>
                  <a:cubicBezTo>
                    <a:pt x="87" y="9"/>
                    <a:pt x="74" y="20"/>
                    <a:pt x="59" y="28"/>
                  </a:cubicBezTo>
                  <a:cubicBezTo>
                    <a:pt x="46" y="35"/>
                    <a:pt x="32" y="42"/>
                    <a:pt x="21" y="52"/>
                  </a:cubicBezTo>
                  <a:cubicBezTo>
                    <a:pt x="16" y="55"/>
                    <a:pt x="12" y="52"/>
                    <a:pt x="10" y="48"/>
                  </a:cubicBezTo>
                  <a:cubicBezTo>
                    <a:pt x="3" y="42"/>
                    <a:pt x="0" y="34"/>
                    <a:pt x="1" y="26"/>
                  </a:cubicBezTo>
                  <a:cubicBezTo>
                    <a:pt x="33" y="15"/>
                    <a:pt x="67" y="7"/>
                    <a:pt x="101" y="0"/>
                  </a:cubicBezTo>
                  <a:close/>
                </a:path>
              </a:pathLst>
            </a:custGeom>
            <a:solidFill>
              <a:srgbClr val="C18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5" name="Freeform 158">
              <a:extLst>
                <a:ext uri="{FF2B5EF4-FFF2-40B4-BE49-F238E27FC236}">
                  <a16:creationId xmlns:a16="http://schemas.microsoft.com/office/drawing/2014/main" id="{F3F25571-EA7B-A864-5D07-DFA31CC24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0250" y="244475"/>
              <a:ext cx="84138" cy="92075"/>
            </a:xfrm>
            <a:custGeom>
              <a:avLst/>
              <a:gdLst>
                <a:gd name="T0" fmla="*/ 73 w 73"/>
                <a:gd name="T1" fmla="*/ 0 h 80"/>
                <a:gd name="T2" fmla="*/ 29 w 73"/>
                <a:gd name="T3" fmla="*/ 77 h 80"/>
                <a:gd name="T4" fmla="*/ 0 w 73"/>
                <a:gd name="T5" fmla="*/ 65 h 80"/>
                <a:gd name="T6" fmla="*/ 73 w 73"/>
                <a:gd name="T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3" h="80">
                  <a:moveTo>
                    <a:pt x="73" y="0"/>
                  </a:moveTo>
                  <a:cubicBezTo>
                    <a:pt x="65" y="30"/>
                    <a:pt x="45" y="52"/>
                    <a:pt x="29" y="77"/>
                  </a:cubicBezTo>
                  <a:cubicBezTo>
                    <a:pt x="16" y="80"/>
                    <a:pt x="7" y="76"/>
                    <a:pt x="0" y="65"/>
                  </a:cubicBezTo>
                  <a:cubicBezTo>
                    <a:pt x="22" y="41"/>
                    <a:pt x="48" y="20"/>
                    <a:pt x="73" y="0"/>
                  </a:cubicBezTo>
                  <a:close/>
                </a:path>
              </a:pathLst>
            </a:custGeom>
            <a:solidFill>
              <a:srgbClr val="C284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6" name="Freeform 159">
              <a:extLst>
                <a:ext uri="{FF2B5EF4-FFF2-40B4-BE49-F238E27FC236}">
                  <a16:creationId xmlns:a16="http://schemas.microsoft.com/office/drawing/2014/main" id="{7117CE4F-F1ED-6550-094C-45617B95B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1446213"/>
              <a:ext cx="127000" cy="39688"/>
            </a:xfrm>
            <a:custGeom>
              <a:avLst/>
              <a:gdLst>
                <a:gd name="T0" fmla="*/ 110 w 110"/>
                <a:gd name="T1" fmla="*/ 24 h 35"/>
                <a:gd name="T2" fmla="*/ 70 w 110"/>
                <a:gd name="T3" fmla="*/ 26 h 35"/>
                <a:gd name="T4" fmla="*/ 13 w 110"/>
                <a:gd name="T5" fmla="*/ 32 h 35"/>
                <a:gd name="T6" fmla="*/ 9 w 110"/>
                <a:gd name="T7" fmla="*/ 32 h 35"/>
                <a:gd name="T8" fmla="*/ 7 w 110"/>
                <a:gd name="T9" fmla="*/ 28 h 35"/>
                <a:gd name="T10" fmla="*/ 8 w 110"/>
                <a:gd name="T11" fmla="*/ 0 h 35"/>
                <a:gd name="T12" fmla="*/ 110 w 110"/>
                <a:gd name="T13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5">
                  <a:moveTo>
                    <a:pt x="110" y="24"/>
                  </a:moveTo>
                  <a:cubicBezTo>
                    <a:pt x="97" y="35"/>
                    <a:pt x="84" y="24"/>
                    <a:pt x="70" y="26"/>
                  </a:cubicBezTo>
                  <a:cubicBezTo>
                    <a:pt x="52" y="30"/>
                    <a:pt x="32" y="31"/>
                    <a:pt x="13" y="32"/>
                  </a:cubicBezTo>
                  <a:cubicBezTo>
                    <a:pt x="12" y="33"/>
                    <a:pt x="10" y="33"/>
                    <a:pt x="9" y="32"/>
                  </a:cubicBezTo>
                  <a:cubicBezTo>
                    <a:pt x="7" y="31"/>
                    <a:pt x="7" y="29"/>
                    <a:pt x="7" y="28"/>
                  </a:cubicBezTo>
                  <a:cubicBezTo>
                    <a:pt x="0" y="18"/>
                    <a:pt x="4" y="9"/>
                    <a:pt x="8" y="0"/>
                  </a:cubicBezTo>
                  <a:cubicBezTo>
                    <a:pt x="42" y="8"/>
                    <a:pt x="76" y="16"/>
                    <a:pt x="110" y="24"/>
                  </a:cubicBezTo>
                  <a:close/>
                </a:path>
              </a:pathLst>
            </a:custGeom>
            <a:solidFill>
              <a:srgbClr val="C185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7" name="Freeform 160">
              <a:extLst>
                <a:ext uri="{FF2B5EF4-FFF2-40B4-BE49-F238E27FC236}">
                  <a16:creationId xmlns:a16="http://schemas.microsoft.com/office/drawing/2014/main" id="{017718E7-A501-A219-292E-FC5E88FC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1850" y="165100"/>
              <a:ext cx="74613" cy="88900"/>
            </a:xfrm>
            <a:custGeom>
              <a:avLst/>
              <a:gdLst>
                <a:gd name="T0" fmla="*/ 32 w 65"/>
                <a:gd name="T1" fmla="*/ 78 h 78"/>
                <a:gd name="T2" fmla="*/ 0 w 65"/>
                <a:gd name="T3" fmla="*/ 55 h 78"/>
                <a:gd name="T4" fmla="*/ 62 w 65"/>
                <a:gd name="T5" fmla="*/ 0 h 78"/>
                <a:gd name="T6" fmla="*/ 65 w 65"/>
                <a:gd name="T7" fmla="*/ 1 h 78"/>
                <a:gd name="T8" fmla="*/ 32 w 65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78">
                  <a:moveTo>
                    <a:pt x="32" y="78"/>
                  </a:moveTo>
                  <a:cubicBezTo>
                    <a:pt x="24" y="66"/>
                    <a:pt x="9" y="65"/>
                    <a:pt x="0" y="55"/>
                  </a:cubicBezTo>
                  <a:cubicBezTo>
                    <a:pt x="20" y="37"/>
                    <a:pt x="41" y="18"/>
                    <a:pt x="62" y="0"/>
                  </a:cubicBezTo>
                  <a:cubicBezTo>
                    <a:pt x="63" y="0"/>
                    <a:pt x="64" y="1"/>
                    <a:pt x="65" y="1"/>
                  </a:cubicBezTo>
                  <a:cubicBezTo>
                    <a:pt x="54" y="27"/>
                    <a:pt x="43" y="53"/>
                    <a:pt x="32" y="78"/>
                  </a:cubicBezTo>
                  <a:close/>
                </a:path>
              </a:pathLst>
            </a:custGeom>
            <a:solidFill>
              <a:srgbClr val="69B4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8" name="Freeform 161">
              <a:extLst>
                <a:ext uri="{FF2B5EF4-FFF2-40B4-BE49-F238E27FC236}">
                  <a16:creationId xmlns:a16="http://schemas.microsoft.com/office/drawing/2014/main" id="{33C64C5C-5720-08B5-09FF-3859537DE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4588" y="498475"/>
              <a:ext cx="82550" cy="73025"/>
            </a:xfrm>
            <a:custGeom>
              <a:avLst/>
              <a:gdLst>
                <a:gd name="T0" fmla="*/ 22 w 73"/>
                <a:gd name="T1" fmla="*/ 64 h 64"/>
                <a:gd name="T2" fmla="*/ 0 w 73"/>
                <a:gd name="T3" fmla="*/ 33 h 64"/>
                <a:gd name="T4" fmla="*/ 69 w 73"/>
                <a:gd name="T5" fmla="*/ 0 h 64"/>
                <a:gd name="T6" fmla="*/ 73 w 73"/>
                <a:gd name="T7" fmla="*/ 4 h 64"/>
                <a:gd name="T8" fmla="*/ 22 w 73"/>
                <a:gd name="T9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64">
                  <a:moveTo>
                    <a:pt x="22" y="64"/>
                  </a:moveTo>
                  <a:cubicBezTo>
                    <a:pt x="18" y="52"/>
                    <a:pt x="7" y="44"/>
                    <a:pt x="0" y="33"/>
                  </a:cubicBezTo>
                  <a:cubicBezTo>
                    <a:pt x="23" y="22"/>
                    <a:pt x="46" y="11"/>
                    <a:pt x="69" y="0"/>
                  </a:cubicBezTo>
                  <a:cubicBezTo>
                    <a:pt x="70" y="1"/>
                    <a:pt x="72" y="3"/>
                    <a:pt x="73" y="4"/>
                  </a:cubicBezTo>
                  <a:cubicBezTo>
                    <a:pt x="56" y="24"/>
                    <a:pt x="39" y="44"/>
                    <a:pt x="22" y="64"/>
                  </a:cubicBezTo>
                  <a:close/>
                </a:path>
              </a:pathLst>
            </a:custGeom>
            <a:solidFill>
              <a:srgbClr val="47B7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19" name="Freeform 162">
              <a:extLst>
                <a:ext uri="{FF2B5EF4-FFF2-40B4-BE49-F238E27FC236}">
                  <a16:creationId xmlns:a16="http://schemas.microsoft.com/office/drawing/2014/main" id="{55328F62-C2C3-2A90-949B-745E6EAEE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3825" y="1111250"/>
              <a:ext cx="90488" cy="41275"/>
            </a:xfrm>
            <a:custGeom>
              <a:avLst/>
              <a:gdLst>
                <a:gd name="T0" fmla="*/ 11 w 80"/>
                <a:gd name="T1" fmla="*/ 36 h 36"/>
                <a:gd name="T2" fmla="*/ 0 w 80"/>
                <a:gd name="T3" fmla="*/ 0 h 36"/>
                <a:gd name="T4" fmla="*/ 80 w 80"/>
                <a:gd name="T5" fmla="*/ 0 h 36"/>
                <a:gd name="T6" fmla="*/ 80 w 80"/>
                <a:gd name="T7" fmla="*/ 4 h 36"/>
                <a:gd name="T8" fmla="*/ 11 w 8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36">
                  <a:moveTo>
                    <a:pt x="11" y="36"/>
                  </a:moveTo>
                  <a:cubicBezTo>
                    <a:pt x="7" y="24"/>
                    <a:pt x="4" y="12"/>
                    <a:pt x="0" y="0"/>
                  </a:cubicBezTo>
                  <a:cubicBezTo>
                    <a:pt x="26" y="0"/>
                    <a:pt x="53" y="0"/>
                    <a:pt x="80" y="0"/>
                  </a:cubicBezTo>
                  <a:cubicBezTo>
                    <a:pt x="80" y="1"/>
                    <a:pt x="80" y="2"/>
                    <a:pt x="80" y="4"/>
                  </a:cubicBezTo>
                  <a:cubicBezTo>
                    <a:pt x="57" y="15"/>
                    <a:pt x="34" y="26"/>
                    <a:pt x="11" y="36"/>
                  </a:cubicBezTo>
                  <a:close/>
                </a:path>
              </a:pathLst>
            </a:custGeom>
            <a:solidFill>
              <a:srgbClr val="743E7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0" name="Freeform 163">
              <a:extLst>
                <a:ext uri="{FF2B5EF4-FFF2-40B4-BE49-F238E27FC236}">
                  <a16:creationId xmlns:a16="http://schemas.microsoft.com/office/drawing/2014/main" id="{49C811FA-0927-E298-F8D6-66CADDD79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910638" y="1360488"/>
              <a:ext cx="125413" cy="42863"/>
            </a:xfrm>
            <a:custGeom>
              <a:avLst/>
              <a:gdLst>
                <a:gd name="T0" fmla="*/ 9 w 109"/>
                <a:gd name="T1" fmla="*/ 10 h 37"/>
                <a:gd name="T2" fmla="*/ 93 w 109"/>
                <a:gd name="T3" fmla="*/ 1 h 37"/>
                <a:gd name="T4" fmla="*/ 109 w 109"/>
                <a:gd name="T5" fmla="*/ 5 h 37"/>
                <a:gd name="T6" fmla="*/ 5 w 109"/>
                <a:gd name="T7" fmla="*/ 37 h 37"/>
                <a:gd name="T8" fmla="*/ 3 w 109"/>
                <a:gd name="T9" fmla="*/ 18 h 37"/>
                <a:gd name="T10" fmla="*/ 9 w 109"/>
                <a:gd name="T1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37">
                  <a:moveTo>
                    <a:pt x="9" y="10"/>
                  </a:moveTo>
                  <a:cubicBezTo>
                    <a:pt x="37" y="10"/>
                    <a:pt x="64" y="1"/>
                    <a:pt x="93" y="1"/>
                  </a:cubicBezTo>
                  <a:cubicBezTo>
                    <a:pt x="99" y="1"/>
                    <a:pt x="104" y="0"/>
                    <a:pt x="109" y="5"/>
                  </a:cubicBezTo>
                  <a:cubicBezTo>
                    <a:pt x="74" y="16"/>
                    <a:pt x="40" y="27"/>
                    <a:pt x="5" y="37"/>
                  </a:cubicBezTo>
                  <a:cubicBezTo>
                    <a:pt x="5" y="31"/>
                    <a:pt x="0" y="25"/>
                    <a:pt x="3" y="18"/>
                  </a:cubicBezTo>
                  <a:cubicBezTo>
                    <a:pt x="2" y="13"/>
                    <a:pt x="2" y="9"/>
                    <a:pt x="9" y="10"/>
                  </a:cubicBezTo>
                  <a:close/>
                </a:path>
              </a:pathLst>
            </a:custGeom>
            <a:solidFill>
              <a:srgbClr val="C48F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1" name="Freeform 164">
              <a:extLst>
                <a:ext uri="{FF2B5EF4-FFF2-40B4-BE49-F238E27FC236}">
                  <a16:creationId xmlns:a16="http://schemas.microsoft.com/office/drawing/2014/main" id="{0BCADCC9-F28F-5DA9-B27C-9544BD141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1950" y="26988"/>
              <a:ext cx="50800" cy="95250"/>
            </a:xfrm>
            <a:custGeom>
              <a:avLst/>
              <a:gdLst>
                <a:gd name="T0" fmla="*/ 38 w 45"/>
                <a:gd name="T1" fmla="*/ 83 h 83"/>
                <a:gd name="T2" fmla="*/ 0 w 45"/>
                <a:gd name="T3" fmla="*/ 71 h 83"/>
                <a:gd name="T4" fmla="*/ 41 w 45"/>
                <a:gd name="T5" fmla="*/ 0 h 83"/>
                <a:gd name="T6" fmla="*/ 38 w 45"/>
                <a:gd name="T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83">
                  <a:moveTo>
                    <a:pt x="38" y="83"/>
                  </a:moveTo>
                  <a:cubicBezTo>
                    <a:pt x="26" y="75"/>
                    <a:pt x="12" y="77"/>
                    <a:pt x="0" y="71"/>
                  </a:cubicBezTo>
                  <a:cubicBezTo>
                    <a:pt x="13" y="48"/>
                    <a:pt x="26" y="25"/>
                    <a:pt x="41" y="0"/>
                  </a:cubicBezTo>
                  <a:cubicBezTo>
                    <a:pt x="45" y="30"/>
                    <a:pt x="37" y="56"/>
                    <a:pt x="38" y="83"/>
                  </a:cubicBezTo>
                  <a:close/>
                </a:path>
              </a:pathLst>
            </a:custGeom>
            <a:solidFill>
              <a:srgbClr val="F9E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2" name="Freeform 165">
              <a:extLst>
                <a:ext uri="{FF2B5EF4-FFF2-40B4-BE49-F238E27FC236}">
                  <a16:creationId xmlns:a16="http://schemas.microsoft.com/office/drawing/2014/main" id="{2C8D494E-72F6-5809-068B-8C4054218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4463" y="-17463"/>
              <a:ext cx="44450" cy="98425"/>
            </a:xfrm>
            <a:custGeom>
              <a:avLst/>
              <a:gdLst>
                <a:gd name="T0" fmla="*/ 39 w 39"/>
                <a:gd name="T1" fmla="*/ 85 h 85"/>
                <a:gd name="T2" fmla="*/ 0 w 39"/>
                <a:gd name="T3" fmla="*/ 80 h 85"/>
                <a:gd name="T4" fmla="*/ 30 w 39"/>
                <a:gd name="T5" fmla="*/ 0 h 85"/>
                <a:gd name="T6" fmla="*/ 39 w 39"/>
                <a:gd name="T7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85">
                  <a:moveTo>
                    <a:pt x="39" y="85"/>
                  </a:moveTo>
                  <a:cubicBezTo>
                    <a:pt x="26" y="80"/>
                    <a:pt x="13" y="81"/>
                    <a:pt x="0" y="80"/>
                  </a:cubicBezTo>
                  <a:cubicBezTo>
                    <a:pt x="10" y="55"/>
                    <a:pt x="19" y="30"/>
                    <a:pt x="30" y="0"/>
                  </a:cubicBezTo>
                  <a:cubicBezTo>
                    <a:pt x="36" y="31"/>
                    <a:pt x="37" y="58"/>
                    <a:pt x="39" y="85"/>
                  </a:cubicBezTo>
                  <a:close/>
                </a:path>
              </a:pathLst>
            </a:custGeom>
            <a:solidFill>
              <a:srgbClr val="E72A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3" name="Freeform 166">
              <a:extLst>
                <a:ext uri="{FF2B5EF4-FFF2-40B4-BE49-F238E27FC236}">
                  <a16:creationId xmlns:a16="http://schemas.microsoft.com/office/drawing/2014/main" id="{D47E8A1C-3AD8-660E-433A-AE44FCB5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3175" y="727075"/>
              <a:ext cx="87313" cy="61913"/>
            </a:xfrm>
            <a:custGeom>
              <a:avLst/>
              <a:gdLst>
                <a:gd name="T0" fmla="*/ 17 w 76"/>
                <a:gd name="T1" fmla="*/ 54 h 54"/>
                <a:gd name="T2" fmla="*/ 0 w 76"/>
                <a:gd name="T3" fmla="*/ 21 h 54"/>
                <a:gd name="T4" fmla="*/ 76 w 76"/>
                <a:gd name="T5" fmla="*/ 0 h 54"/>
                <a:gd name="T6" fmla="*/ 17 w 76"/>
                <a:gd name="T7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6" h="54">
                  <a:moveTo>
                    <a:pt x="17" y="54"/>
                  </a:moveTo>
                  <a:cubicBezTo>
                    <a:pt x="12" y="43"/>
                    <a:pt x="6" y="32"/>
                    <a:pt x="0" y="21"/>
                  </a:cubicBezTo>
                  <a:cubicBezTo>
                    <a:pt x="25" y="14"/>
                    <a:pt x="50" y="7"/>
                    <a:pt x="76" y="0"/>
                  </a:cubicBezTo>
                  <a:cubicBezTo>
                    <a:pt x="58" y="21"/>
                    <a:pt x="39" y="38"/>
                    <a:pt x="17" y="54"/>
                  </a:cubicBezTo>
                  <a:close/>
                </a:path>
              </a:pathLst>
            </a:custGeom>
            <a:solidFill>
              <a:srgbClr val="4A9D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4" name="Freeform 167">
              <a:extLst>
                <a:ext uri="{FF2B5EF4-FFF2-40B4-BE49-F238E27FC236}">
                  <a16:creationId xmlns:a16="http://schemas.microsoft.com/office/drawing/2014/main" id="{6B2AB6C7-0BED-E498-26E6-185A63263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1538" y="393700"/>
              <a:ext cx="85725" cy="79375"/>
            </a:xfrm>
            <a:custGeom>
              <a:avLst/>
              <a:gdLst>
                <a:gd name="T0" fmla="*/ 74 w 74"/>
                <a:gd name="T1" fmla="*/ 0 h 69"/>
                <a:gd name="T2" fmla="*/ 38 w 74"/>
                <a:gd name="T3" fmla="*/ 50 h 69"/>
                <a:gd name="T4" fmla="*/ 26 w 74"/>
                <a:gd name="T5" fmla="*/ 65 h 69"/>
                <a:gd name="T6" fmla="*/ 10 w 74"/>
                <a:gd name="T7" fmla="*/ 64 h 69"/>
                <a:gd name="T8" fmla="*/ 0 w 74"/>
                <a:gd name="T9" fmla="*/ 48 h 69"/>
                <a:gd name="T10" fmla="*/ 74 w 74"/>
                <a:gd name="T1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69">
                  <a:moveTo>
                    <a:pt x="74" y="0"/>
                  </a:moveTo>
                  <a:cubicBezTo>
                    <a:pt x="70" y="22"/>
                    <a:pt x="50" y="34"/>
                    <a:pt x="38" y="50"/>
                  </a:cubicBezTo>
                  <a:cubicBezTo>
                    <a:pt x="34" y="55"/>
                    <a:pt x="30" y="60"/>
                    <a:pt x="26" y="65"/>
                  </a:cubicBezTo>
                  <a:cubicBezTo>
                    <a:pt x="20" y="69"/>
                    <a:pt x="15" y="69"/>
                    <a:pt x="10" y="64"/>
                  </a:cubicBezTo>
                  <a:cubicBezTo>
                    <a:pt x="7" y="59"/>
                    <a:pt x="3" y="53"/>
                    <a:pt x="0" y="48"/>
                  </a:cubicBezTo>
                  <a:cubicBezTo>
                    <a:pt x="23" y="30"/>
                    <a:pt x="48" y="14"/>
                    <a:pt x="74" y="0"/>
                  </a:cubicBezTo>
                  <a:close/>
                </a:path>
              </a:pathLst>
            </a:custGeom>
            <a:solidFill>
              <a:srgbClr val="C282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5" name="Freeform 168">
              <a:extLst>
                <a:ext uri="{FF2B5EF4-FFF2-40B4-BE49-F238E27FC236}">
                  <a16:creationId xmlns:a16="http://schemas.microsoft.com/office/drawing/2014/main" id="{1F81D165-D752-1F59-EB0D-C93A4E1F6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0338" y="1477963"/>
              <a:ext cx="92075" cy="42863"/>
            </a:xfrm>
            <a:custGeom>
              <a:avLst/>
              <a:gdLst>
                <a:gd name="T0" fmla="*/ 7 w 79"/>
                <a:gd name="T1" fmla="*/ 37 h 37"/>
                <a:gd name="T2" fmla="*/ 0 w 79"/>
                <a:gd name="T3" fmla="*/ 34 h 37"/>
                <a:gd name="T4" fmla="*/ 0 w 79"/>
                <a:gd name="T5" fmla="*/ 0 h 37"/>
                <a:gd name="T6" fmla="*/ 78 w 79"/>
                <a:gd name="T7" fmla="*/ 17 h 37"/>
                <a:gd name="T8" fmla="*/ 79 w 79"/>
                <a:gd name="T9" fmla="*/ 21 h 37"/>
                <a:gd name="T10" fmla="*/ 7 w 79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37">
                  <a:moveTo>
                    <a:pt x="7" y="37"/>
                  </a:moveTo>
                  <a:cubicBezTo>
                    <a:pt x="4" y="36"/>
                    <a:pt x="2" y="35"/>
                    <a:pt x="0" y="34"/>
                  </a:cubicBezTo>
                  <a:cubicBezTo>
                    <a:pt x="7" y="23"/>
                    <a:pt x="0" y="11"/>
                    <a:pt x="0" y="0"/>
                  </a:cubicBezTo>
                  <a:cubicBezTo>
                    <a:pt x="26" y="6"/>
                    <a:pt x="52" y="11"/>
                    <a:pt x="78" y="17"/>
                  </a:cubicBezTo>
                  <a:cubicBezTo>
                    <a:pt x="78" y="18"/>
                    <a:pt x="79" y="20"/>
                    <a:pt x="79" y="21"/>
                  </a:cubicBezTo>
                  <a:cubicBezTo>
                    <a:pt x="55" y="26"/>
                    <a:pt x="31" y="32"/>
                    <a:pt x="7" y="37"/>
                  </a:cubicBezTo>
                  <a:close/>
                </a:path>
              </a:pathLst>
            </a:custGeom>
            <a:solidFill>
              <a:srgbClr val="1D1D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6" name="Freeform 169">
              <a:extLst>
                <a:ext uri="{FF2B5EF4-FFF2-40B4-BE49-F238E27FC236}">
                  <a16:creationId xmlns:a16="http://schemas.microsoft.com/office/drawing/2014/main" id="{B418C4F8-592B-B952-0B1B-A6C291A0C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7163" y="1317625"/>
              <a:ext cx="98425" cy="44450"/>
            </a:xfrm>
            <a:custGeom>
              <a:avLst/>
              <a:gdLst>
                <a:gd name="T0" fmla="*/ 3 w 86"/>
                <a:gd name="T1" fmla="*/ 39 h 39"/>
                <a:gd name="T2" fmla="*/ 0 w 86"/>
                <a:gd name="T3" fmla="*/ 0 h 39"/>
                <a:gd name="T4" fmla="*/ 86 w 86"/>
                <a:gd name="T5" fmla="*/ 13 h 39"/>
                <a:gd name="T6" fmla="*/ 3 w 86"/>
                <a:gd name="T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39">
                  <a:moveTo>
                    <a:pt x="3" y="39"/>
                  </a:moveTo>
                  <a:cubicBezTo>
                    <a:pt x="4" y="25"/>
                    <a:pt x="3" y="12"/>
                    <a:pt x="0" y="0"/>
                  </a:cubicBezTo>
                  <a:cubicBezTo>
                    <a:pt x="26" y="4"/>
                    <a:pt x="53" y="8"/>
                    <a:pt x="86" y="13"/>
                  </a:cubicBezTo>
                  <a:cubicBezTo>
                    <a:pt x="55" y="22"/>
                    <a:pt x="29" y="30"/>
                    <a:pt x="3" y="39"/>
                  </a:cubicBezTo>
                  <a:close/>
                </a:path>
              </a:pathLst>
            </a:custGeom>
            <a:solidFill>
              <a:srgbClr val="3F24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7" name="Freeform 170">
              <a:extLst>
                <a:ext uri="{FF2B5EF4-FFF2-40B4-BE49-F238E27FC236}">
                  <a16:creationId xmlns:a16="http://schemas.microsoft.com/office/drawing/2014/main" id="{0A630F44-FED2-38B3-F295-B82B01100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7425" y="323850"/>
              <a:ext cx="77788" cy="79375"/>
            </a:xfrm>
            <a:custGeom>
              <a:avLst/>
              <a:gdLst>
                <a:gd name="T0" fmla="*/ 26 w 68"/>
                <a:gd name="T1" fmla="*/ 70 h 70"/>
                <a:gd name="T2" fmla="*/ 0 w 68"/>
                <a:gd name="T3" fmla="*/ 42 h 70"/>
                <a:gd name="T4" fmla="*/ 66 w 68"/>
                <a:gd name="T5" fmla="*/ 0 h 70"/>
                <a:gd name="T6" fmla="*/ 68 w 68"/>
                <a:gd name="T7" fmla="*/ 2 h 70"/>
                <a:gd name="T8" fmla="*/ 26 w 68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0">
                  <a:moveTo>
                    <a:pt x="26" y="70"/>
                  </a:moveTo>
                  <a:cubicBezTo>
                    <a:pt x="21" y="58"/>
                    <a:pt x="6" y="54"/>
                    <a:pt x="0" y="42"/>
                  </a:cubicBezTo>
                  <a:cubicBezTo>
                    <a:pt x="22" y="28"/>
                    <a:pt x="44" y="14"/>
                    <a:pt x="66" y="0"/>
                  </a:cubicBezTo>
                  <a:cubicBezTo>
                    <a:pt x="67" y="1"/>
                    <a:pt x="68" y="2"/>
                    <a:pt x="68" y="2"/>
                  </a:cubicBezTo>
                  <a:cubicBezTo>
                    <a:pt x="54" y="25"/>
                    <a:pt x="40" y="48"/>
                    <a:pt x="26" y="70"/>
                  </a:cubicBezTo>
                  <a:close/>
                </a:path>
              </a:pathLst>
            </a:custGeom>
            <a:solidFill>
              <a:srgbClr val="1167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8" name="Freeform 171">
              <a:extLst>
                <a:ext uri="{FF2B5EF4-FFF2-40B4-BE49-F238E27FC236}">
                  <a16:creationId xmlns:a16="http://schemas.microsoft.com/office/drawing/2014/main" id="{6A99A9AB-1CF9-45C3-3722-1B8EE88B1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8413" y="1154113"/>
              <a:ext cx="123825" cy="58738"/>
            </a:xfrm>
            <a:custGeom>
              <a:avLst/>
              <a:gdLst>
                <a:gd name="T0" fmla="*/ 5 w 108"/>
                <a:gd name="T1" fmla="*/ 25 h 50"/>
                <a:gd name="T2" fmla="*/ 95 w 108"/>
                <a:gd name="T3" fmla="*/ 2 h 50"/>
                <a:gd name="T4" fmla="*/ 108 w 108"/>
                <a:gd name="T5" fmla="*/ 4 h 50"/>
                <a:gd name="T6" fmla="*/ 8 w 108"/>
                <a:gd name="T7" fmla="*/ 50 h 50"/>
                <a:gd name="T8" fmla="*/ 2 w 108"/>
                <a:gd name="T9" fmla="*/ 29 h 50"/>
                <a:gd name="T10" fmla="*/ 5 w 108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50">
                  <a:moveTo>
                    <a:pt x="5" y="25"/>
                  </a:moveTo>
                  <a:cubicBezTo>
                    <a:pt x="35" y="17"/>
                    <a:pt x="65" y="10"/>
                    <a:pt x="95" y="2"/>
                  </a:cubicBezTo>
                  <a:cubicBezTo>
                    <a:pt x="100" y="1"/>
                    <a:pt x="104" y="0"/>
                    <a:pt x="108" y="4"/>
                  </a:cubicBezTo>
                  <a:cubicBezTo>
                    <a:pt x="73" y="16"/>
                    <a:pt x="44" y="40"/>
                    <a:pt x="8" y="50"/>
                  </a:cubicBezTo>
                  <a:cubicBezTo>
                    <a:pt x="1" y="44"/>
                    <a:pt x="0" y="37"/>
                    <a:pt x="2" y="29"/>
                  </a:cubicBezTo>
                  <a:cubicBezTo>
                    <a:pt x="2" y="27"/>
                    <a:pt x="3" y="25"/>
                    <a:pt x="5" y="25"/>
                  </a:cubicBezTo>
                  <a:close/>
                </a:path>
              </a:pathLst>
            </a:custGeom>
            <a:solidFill>
              <a:srgbClr val="C38D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29" name="Freeform 172">
              <a:extLst>
                <a:ext uri="{FF2B5EF4-FFF2-40B4-BE49-F238E27FC236}">
                  <a16:creationId xmlns:a16="http://schemas.microsoft.com/office/drawing/2014/main" id="{50386051-BA68-0BE0-F62C-9A6F9316D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9375" y="917575"/>
              <a:ext cx="93663" cy="49213"/>
            </a:xfrm>
            <a:custGeom>
              <a:avLst/>
              <a:gdLst>
                <a:gd name="T0" fmla="*/ 14 w 82"/>
                <a:gd name="T1" fmla="*/ 44 h 44"/>
                <a:gd name="T2" fmla="*/ 11 w 82"/>
                <a:gd name="T3" fmla="*/ 36 h 44"/>
                <a:gd name="T4" fmla="*/ 1 w 82"/>
                <a:gd name="T5" fmla="*/ 16 h 44"/>
                <a:gd name="T6" fmla="*/ 2 w 82"/>
                <a:gd name="T7" fmla="*/ 10 h 44"/>
                <a:gd name="T8" fmla="*/ 82 w 82"/>
                <a:gd name="T9" fmla="*/ 0 h 44"/>
                <a:gd name="T10" fmla="*/ 14 w 82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44">
                  <a:moveTo>
                    <a:pt x="14" y="44"/>
                  </a:moveTo>
                  <a:cubicBezTo>
                    <a:pt x="13" y="42"/>
                    <a:pt x="12" y="39"/>
                    <a:pt x="11" y="36"/>
                  </a:cubicBezTo>
                  <a:cubicBezTo>
                    <a:pt x="9" y="29"/>
                    <a:pt x="0" y="25"/>
                    <a:pt x="1" y="16"/>
                  </a:cubicBezTo>
                  <a:cubicBezTo>
                    <a:pt x="2" y="14"/>
                    <a:pt x="2" y="12"/>
                    <a:pt x="2" y="10"/>
                  </a:cubicBezTo>
                  <a:cubicBezTo>
                    <a:pt x="29" y="7"/>
                    <a:pt x="55" y="3"/>
                    <a:pt x="82" y="0"/>
                  </a:cubicBezTo>
                  <a:cubicBezTo>
                    <a:pt x="60" y="17"/>
                    <a:pt x="40" y="34"/>
                    <a:pt x="14" y="44"/>
                  </a:cubicBezTo>
                  <a:close/>
                </a:path>
              </a:pathLst>
            </a:custGeom>
            <a:solidFill>
              <a:srgbClr val="1B71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0" name="Freeform 173">
              <a:extLst>
                <a:ext uri="{FF2B5EF4-FFF2-40B4-BE49-F238E27FC236}">
                  <a16:creationId xmlns:a16="http://schemas.microsoft.com/office/drawing/2014/main" id="{BF30FA60-186B-C683-092A-23BA16FE54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4438" y="-15875"/>
              <a:ext cx="42863" cy="93663"/>
            </a:xfrm>
            <a:custGeom>
              <a:avLst/>
              <a:gdLst>
                <a:gd name="T0" fmla="*/ 37 w 37"/>
                <a:gd name="T1" fmla="*/ 80 h 81"/>
                <a:gd name="T2" fmla="*/ 5 w 37"/>
                <a:gd name="T3" fmla="*/ 79 h 81"/>
                <a:gd name="T4" fmla="*/ 0 w 37"/>
                <a:gd name="T5" fmla="*/ 73 h 81"/>
                <a:gd name="T6" fmla="*/ 17 w 37"/>
                <a:gd name="T7" fmla="*/ 0 h 81"/>
                <a:gd name="T8" fmla="*/ 21 w 37"/>
                <a:gd name="T9" fmla="*/ 0 h 81"/>
                <a:gd name="T10" fmla="*/ 37 w 37"/>
                <a:gd name="T11" fmla="*/ 8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81">
                  <a:moveTo>
                    <a:pt x="37" y="80"/>
                  </a:moveTo>
                  <a:cubicBezTo>
                    <a:pt x="27" y="79"/>
                    <a:pt x="16" y="73"/>
                    <a:pt x="5" y="79"/>
                  </a:cubicBezTo>
                  <a:cubicBezTo>
                    <a:pt x="2" y="81"/>
                    <a:pt x="1" y="75"/>
                    <a:pt x="0" y="73"/>
                  </a:cubicBezTo>
                  <a:cubicBezTo>
                    <a:pt x="6" y="48"/>
                    <a:pt x="12" y="24"/>
                    <a:pt x="17" y="0"/>
                  </a:cubicBezTo>
                  <a:cubicBezTo>
                    <a:pt x="18" y="0"/>
                    <a:pt x="19" y="0"/>
                    <a:pt x="21" y="0"/>
                  </a:cubicBezTo>
                  <a:cubicBezTo>
                    <a:pt x="26" y="27"/>
                    <a:pt x="32" y="53"/>
                    <a:pt x="37" y="80"/>
                  </a:cubicBezTo>
                  <a:close/>
                </a:path>
              </a:pathLst>
            </a:custGeom>
            <a:solidFill>
              <a:srgbClr val="D619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1" name="Freeform 174">
              <a:extLst>
                <a:ext uri="{FF2B5EF4-FFF2-40B4-BE49-F238E27FC236}">
                  <a16:creationId xmlns:a16="http://schemas.microsoft.com/office/drawing/2014/main" id="{7A465E23-35BE-D1AF-E07B-E942DF17F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1663" y="63500"/>
              <a:ext cx="60325" cy="92075"/>
            </a:xfrm>
            <a:custGeom>
              <a:avLst/>
              <a:gdLst>
                <a:gd name="T0" fmla="*/ 33 w 52"/>
                <a:gd name="T1" fmla="*/ 80 h 80"/>
                <a:gd name="T2" fmla="*/ 0 w 52"/>
                <a:gd name="T3" fmla="*/ 63 h 80"/>
                <a:gd name="T4" fmla="*/ 49 w 52"/>
                <a:gd name="T5" fmla="*/ 0 h 80"/>
                <a:gd name="T6" fmla="*/ 52 w 52"/>
                <a:gd name="T7" fmla="*/ 2 h 80"/>
                <a:gd name="T8" fmla="*/ 33 w 52"/>
                <a:gd name="T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80">
                  <a:moveTo>
                    <a:pt x="33" y="80"/>
                  </a:moveTo>
                  <a:cubicBezTo>
                    <a:pt x="22" y="74"/>
                    <a:pt x="11" y="69"/>
                    <a:pt x="0" y="63"/>
                  </a:cubicBezTo>
                  <a:cubicBezTo>
                    <a:pt x="17" y="42"/>
                    <a:pt x="33" y="21"/>
                    <a:pt x="49" y="0"/>
                  </a:cubicBezTo>
                  <a:cubicBezTo>
                    <a:pt x="50" y="1"/>
                    <a:pt x="51" y="1"/>
                    <a:pt x="52" y="2"/>
                  </a:cubicBezTo>
                  <a:cubicBezTo>
                    <a:pt x="46" y="28"/>
                    <a:pt x="39" y="54"/>
                    <a:pt x="33" y="80"/>
                  </a:cubicBezTo>
                  <a:close/>
                </a:path>
              </a:pathLst>
            </a:custGeom>
            <a:solidFill>
              <a:srgbClr val="F392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2" name="Freeform 175">
              <a:extLst>
                <a:ext uri="{FF2B5EF4-FFF2-40B4-BE49-F238E27FC236}">
                  <a16:creationId xmlns:a16="http://schemas.microsoft.com/office/drawing/2014/main" id="{154A3536-C3E6-2ADD-1D7F-D3F3EA2E7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9175" y="549275"/>
              <a:ext cx="93663" cy="65088"/>
            </a:xfrm>
            <a:custGeom>
              <a:avLst/>
              <a:gdLst>
                <a:gd name="T0" fmla="*/ 81 w 81"/>
                <a:gd name="T1" fmla="*/ 0 h 57"/>
                <a:gd name="T2" fmla="*/ 16 w 81"/>
                <a:gd name="T3" fmla="*/ 57 h 57"/>
                <a:gd name="T4" fmla="*/ 0 w 81"/>
                <a:gd name="T5" fmla="*/ 37 h 57"/>
                <a:gd name="T6" fmla="*/ 81 w 81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57">
                  <a:moveTo>
                    <a:pt x="81" y="0"/>
                  </a:moveTo>
                  <a:cubicBezTo>
                    <a:pt x="64" y="24"/>
                    <a:pt x="42" y="43"/>
                    <a:pt x="16" y="57"/>
                  </a:cubicBezTo>
                  <a:cubicBezTo>
                    <a:pt x="2" y="57"/>
                    <a:pt x="0" y="47"/>
                    <a:pt x="0" y="37"/>
                  </a:cubicBezTo>
                  <a:cubicBezTo>
                    <a:pt x="27" y="24"/>
                    <a:pt x="54" y="12"/>
                    <a:pt x="81" y="0"/>
                  </a:cubicBezTo>
                  <a:close/>
                </a:path>
              </a:pathLst>
            </a:custGeom>
            <a:solidFill>
              <a:srgbClr val="C0834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3" name="Freeform 176">
              <a:extLst>
                <a:ext uri="{FF2B5EF4-FFF2-40B4-BE49-F238E27FC236}">
                  <a16:creationId xmlns:a16="http://schemas.microsoft.com/office/drawing/2014/main" id="{3E6252C3-9035-A4A5-0545-A45A2CF40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793163" y="803275"/>
              <a:ext cx="95250" cy="74613"/>
            </a:xfrm>
            <a:custGeom>
              <a:avLst/>
              <a:gdLst>
                <a:gd name="T0" fmla="*/ 5 w 84"/>
                <a:gd name="T1" fmla="*/ 39 h 65"/>
                <a:gd name="T2" fmla="*/ 59 w 84"/>
                <a:gd name="T3" fmla="*/ 10 h 65"/>
                <a:gd name="T4" fmla="*/ 84 w 84"/>
                <a:gd name="T5" fmla="*/ 6 h 65"/>
                <a:gd name="T6" fmla="*/ 16 w 84"/>
                <a:gd name="T7" fmla="*/ 65 h 65"/>
                <a:gd name="T8" fmla="*/ 3 w 84"/>
                <a:gd name="T9" fmla="*/ 51 h 65"/>
                <a:gd name="T10" fmla="*/ 5 w 84"/>
                <a:gd name="T11" fmla="*/ 39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65">
                  <a:moveTo>
                    <a:pt x="5" y="39"/>
                  </a:moveTo>
                  <a:cubicBezTo>
                    <a:pt x="25" y="34"/>
                    <a:pt x="41" y="20"/>
                    <a:pt x="59" y="10"/>
                  </a:cubicBezTo>
                  <a:cubicBezTo>
                    <a:pt x="67" y="5"/>
                    <a:pt x="74" y="0"/>
                    <a:pt x="84" y="6"/>
                  </a:cubicBezTo>
                  <a:cubicBezTo>
                    <a:pt x="62" y="27"/>
                    <a:pt x="40" y="47"/>
                    <a:pt x="16" y="65"/>
                  </a:cubicBezTo>
                  <a:cubicBezTo>
                    <a:pt x="9" y="63"/>
                    <a:pt x="6" y="57"/>
                    <a:pt x="3" y="51"/>
                  </a:cubicBezTo>
                  <a:cubicBezTo>
                    <a:pt x="0" y="47"/>
                    <a:pt x="1" y="43"/>
                    <a:pt x="5" y="39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4" name="Freeform 177">
              <a:extLst>
                <a:ext uri="{FF2B5EF4-FFF2-40B4-BE49-F238E27FC236}">
                  <a16:creationId xmlns:a16="http://schemas.microsoft.com/office/drawing/2014/main" id="{15F30CBB-43D0-0CE5-5FB7-1CEB19440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3538" y="136525"/>
              <a:ext cx="38100" cy="120650"/>
            </a:xfrm>
            <a:custGeom>
              <a:avLst/>
              <a:gdLst>
                <a:gd name="T0" fmla="*/ 1 w 34"/>
                <a:gd name="T1" fmla="*/ 92 h 106"/>
                <a:gd name="T2" fmla="*/ 12 w 34"/>
                <a:gd name="T3" fmla="*/ 66 h 106"/>
                <a:gd name="T4" fmla="*/ 32 w 34"/>
                <a:gd name="T5" fmla="*/ 0 h 106"/>
                <a:gd name="T6" fmla="*/ 34 w 34"/>
                <a:gd name="T7" fmla="*/ 13 h 106"/>
                <a:gd name="T8" fmla="*/ 28 w 34"/>
                <a:gd name="T9" fmla="*/ 105 h 106"/>
                <a:gd name="T10" fmla="*/ 13 w 34"/>
                <a:gd name="T11" fmla="*/ 106 h 106"/>
                <a:gd name="T12" fmla="*/ 0 w 34"/>
                <a:gd name="T13" fmla="*/ 98 h 106"/>
                <a:gd name="T14" fmla="*/ 1 w 34"/>
                <a:gd name="T15" fmla="*/ 9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" h="106">
                  <a:moveTo>
                    <a:pt x="1" y="92"/>
                  </a:moveTo>
                  <a:cubicBezTo>
                    <a:pt x="11" y="86"/>
                    <a:pt x="10" y="75"/>
                    <a:pt x="12" y="66"/>
                  </a:cubicBezTo>
                  <a:cubicBezTo>
                    <a:pt x="16" y="43"/>
                    <a:pt x="31" y="24"/>
                    <a:pt x="32" y="0"/>
                  </a:cubicBezTo>
                  <a:cubicBezTo>
                    <a:pt x="32" y="5"/>
                    <a:pt x="33" y="9"/>
                    <a:pt x="34" y="13"/>
                  </a:cubicBezTo>
                  <a:cubicBezTo>
                    <a:pt x="32" y="44"/>
                    <a:pt x="30" y="75"/>
                    <a:pt x="28" y="105"/>
                  </a:cubicBezTo>
                  <a:cubicBezTo>
                    <a:pt x="23" y="105"/>
                    <a:pt x="18" y="105"/>
                    <a:pt x="13" y="106"/>
                  </a:cubicBezTo>
                  <a:cubicBezTo>
                    <a:pt x="7" y="106"/>
                    <a:pt x="3" y="102"/>
                    <a:pt x="0" y="98"/>
                  </a:cubicBezTo>
                  <a:cubicBezTo>
                    <a:pt x="0" y="96"/>
                    <a:pt x="0" y="94"/>
                    <a:pt x="1" y="92"/>
                  </a:cubicBezTo>
                  <a:close/>
                </a:path>
              </a:pathLst>
            </a:custGeom>
            <a:solidFill>
              <a:srgbClr val="C48E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5" name="Freeform 178">
              <a:extLst>
                <a:ext uri="{FF2B5EF4-FFF2-40B4-BE49-F238E27FC236}">
                  <a16:creationId xmlns:a16="http://schemas.microsoft.com/office/drawing/2014/main" id="{B5DFFB4C-F8E0-348E-46E1-421A10F3A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273050"/>
              <a:ext cx="65088" cy="107950"/>
            </a:xfrm>
            <a:custGeom>
              <a:avLst/>
              <a:gdLst>
                <a:gd name="T0" fmla="*/ 0 w 56"/>
                <a:gd name="T1" fmla="*/ 69 h 93"/>
                <a:gd name="T2" fmla="*/ 42 w 56"/>
                <a:gd name="T3" fmla="*/ 17 h 93"/>
                <a:gd name="T4" fmla="*/ 56 w 56"/>
                <a:gd name="T5" fmla="*/ 9 h 93"/>
                <a:gd name="T6" fmla="*/ 22 w 56"/>
                <a:gd name="T7" fmla="*/ 93 h 93"/>
                <a:gd name="T8" fmla="*/ 0 w 56"/>
                <a:gd name="T9" fmla="*/ 69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93">
                  <a:moveTo>
                    <a:pt x="0" y="69"/>
                  </a:moveTo>
                  <a:cubicBezTo>
                    <a:pt x="23" y="59"/>
                    <a:pt x="28" y="34"/>
                    <a:pt x="42" y="17"/>
                  </a:cubicBezTo>
                  <a:cubicBezTo>
                    <a:pt x="46" y="12"/>
                    <a:pt x="46" y="0"/>
                    <a:pt x="56" y="9"/>
                  </a:cubicBezTo>
                  <a:cubicBezTo>
                    <a:pt x="47" y="38"/>
                    <a:pt x="35" y="66"/>
                    <a:pt x="22" y="93"/>
                  </a:cubicBezTo>
                  <a:cubicBezTo>
                    <a:pt x="9" y="90"/>
                    <a:pt x="4" y="80"/>
                    <a:pt x="0" y="69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6" name="Freeform 179">
              <a:extLst>
                <a:ext uri="{FF2B5EF4-FFF2-40B4-BE49-F238E27FC236}">
                  <a16:creationId xmlns:a16="http://schemas.microsoft.com/office/drawing/2014/main" id="{0CA68524-4F2F-7A13-2258-B7A4E30EC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9438" y="180975"/>
              <a:ext cx="50800" cy="107950"/>
            </a:xfrm>
            <a:custGeom>
              <a:avLst/>
              <a:gdLst>
                <a:gd name="T0" fmla="*/ 3 w 44"/>
                <a:gd name="T1" fmla="*/ 77 h 93"/>
                <a:gd name="T2" fmla="*/ 40 w 44"/>
                <a:gd name="T3" fmla="*/ 7 h 93"/>
                <a:gd name="T4" fmla="*/ 44 w 44"/>
                <a:gd name="T5" fmla="*/ 9 h 93"/>
                <a:gd name="T6" fmla="*/ 24 w 44"/>
                <a:gd name="T7" fmla="*/ 93 h 93"/>
                <a:gd name="T8" fmla="*/ 8 w 44"/>
                <a:gd name="T9" fmla="*/ 88 h 93"/>
                <a:gd name="T10" fmla="*/ 3 w 44"/>
                <a:gd name="T11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93">
                  <a:moveTo>
                    <a:pt x="3" y="77"/>
                  </a:moveTo>
                  <a:cubicBezTo>
                    <a:pt x="16" y="53"/>
                    <a:pt x="27" y="30"/>
                    <a:pt x="40" y="7"/>
                  </a:cubicBezTo>
                  <a:cubicBezTo>
                    <a:pt x="44" y="0"/>
                    <a:pt x="43" y="8"/>
                    <a:pt x="44" y="9"/>
                  </a:cubicBezTo>
                  <a:cubicBezTo>
                    <a:pt x="39" y="37"/>
                    <a:pt x="35" y="66"/>
                    <a:pt x="24" y="93"/>
                  </a:cubicBezTo>
                  <a:cubicBezTo>
                    <a:pt x="19" y="93"/>
                    <a:pt x="13" y="92"/>
                    <a:pt x="8" y="88"/>
                  </a:cubicBezTo>
                  <a:cubicBezTo>
                    <a:pt x="3" y="86"/>
                    <a:pt x="0" y="83"/>
                    <a:pt x="3" y="77"/>
                  </a:cubicBezTo>
                  <a:close/>
                </a:path>
              </a:pathLst>
            </a:custGeom>
            <a:solidFill>
              <a:srgbClr val="C48D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7" name="Freeform 180">
              <a:extLst>
                <a:ext uri="{FF2B5EF4-FFF2-40B4-BE49-F238E27FC236}">
                  <a16:creationId xmlns:a16="http://schemas.microsoft.com/office/drawing/2014/main" id="{859F6D95-3874-DB7A-1219-D2C5EE6C6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6363" y="600075"/>
              <a:ext cx="46038" cy="239713"/>
            </a:xfrm>
            <a:custGeom>
              <a:avLst/>
              <a:gdLst>
                <a:gd name="T0" fmla="*/ 36 w 40"/>
                <a:gd name="T1" fmla="*/ 0 h 209"/>
                <a:gd name="T2" fmla="*/ 40 w 40"/>
                <a:gd name="T3" fmla="*/ 0 h 209"/>
                <a:gd name="T4" fmla="*/ 28 w 40"/>
                <a:gd name="T5" fmla="*/ 115 h 209"/>
                <a:gd name="T6" fmla="*/ 21 w 40"/>
                <a:gd name="T7" fmla="*/ 164 h 209"/>
                <a:gd name="T8" fmla="*/ 13 w 40"/>
                <a:gd name="T9" fmla="*/ 209 h 209"/>
                <a:gd name="T10" fmla="*/ 7 w 40"/>
                <a:gd name="T11" fmla="*/ 197 h 209"/>
                <a:gd name="T12" fmla="*/ 16 w 40"/>
                <a:gd name="T13" fmla="*/ 97 h 209"/>
                <a:gd name="T14" fmla="*/ 25 w 40"/>
                <a:gd name="T15" fmla="*/ 25 h 209"/>
                <a:gd name="T16" fmla="*/ 36 w 40"/>
                <a:gd name="T17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209">
                  <a:moveTo>
                    <a:pt x="36" y="0"/>
                  </a:moveTo>
                  <a:cubicBezTo>
                    <a:pt x="38" y="0"/>
                    <a:pt x="39" y="0"/>
                    <a:pt x="40" y="0"/>
                  </a:cubicBezTo>
                  <a:cubicBezTo>
                    <a:pt x="38" y="39"/>
                    <a:pt x="28" y="76"/>
                    <a:pt x="28" y="115"/>
                  </a:cubicBezTo>
                  <a:cubicBezTo>
                    <a:pt x="25" y="131"/>
                    <a:pt x="20" y="147"/>
                    <a:pt x="21" y="164"/>
                  </a:cubicBezTo>
                  <a:cubicBezTo>
                    <a:pt x="24" y="180"/>
                    <a:pt x="27" y="196"/>
                    <a:pt x="13" y="209"/>
                  </a:cubicBezTo>
                  <a:cubicBezTo>
                    <a:pt x="9" y="206"/>
                    <a:pt x="8" y="202"/>
                    <a:pt x="7" y="197"/>
                  </a:cubicBezTo>
                  <a:cubicBezTo>
                    <a:pt x="0" y="163"/>
                    <a:pt x="15" y="131"/>
                    <a:pt x="16" y="97"/>
                  </a:cubicBezTo>
                  <a:cubicBezTo>
                    <a:pt x="18" y="73"/>
                    <a:pt x="23" y="49"/>
                    <a:pt x="25" y="25"/>
                  </a:cubicBezTo>
                  <a:cubicBezTo>
                    <a:pt x="26" y="16"/>
                    <a:pt x="27" y="6"/>
                    <a:pt x="36" y="0"/>
                  </a:cubicBezTo>
                  <a:close/>
                </a:path>
              </a:pathLst>
            </a:custGeom>
            <a:solidFill>
              <a:srgbClr val="D024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8" name="Freeform 181">
              <a:extLst>
                <a:ext uri="{FF2B5EF4-FFF2-40B4-BE49-F238E27FC236}">
                  <a16:creationId xmlns:a16="http://schemas.microsoft.com/office/drawing/2014/main" id="{DAACCA45-0B3C-D376-D515-D161D59B1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2638" y="1292225"/>
              <a:ext cx="119063" cy="30163"/>
            </a:xfrm>
            <a:custGeom>
              <a:avLst/>
              <a:gdLst>
                <a:gd name="T0" fmla="*/ 0 w 103"/>
                <a:gd name="T1" fmla="*/ 27 h 27"/>
                <a:gd name="T2" fmla="*/ 43 w 103"/>
                <a:gd name="T3" fmla="*/ 10 h 27"/>
                <a:gd name="T4" fmla="*/ 83 w 103"/>
                <a:gd name="T5" fmla="*/ 2 h 27"/>
                <a:gd name="T6" fmla="*/ 103 w 103"/>
                <a:gd name="T7" fmla="*/ 5 h 27"/>
                <a:gd name="T8" fmla="*/ 0 w 103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27">
                  <a:moveTo>
                    <a:pt x="0" y="27"/>
                  </a:moveTo>
                  <a:cubicBezTo>
                    <a:pt x="11" y="13"/>
                    <a:pt x="31" y="22"/>
                    <a:pt x="43" y="10"/>
                  </a:cubicBezTo>
                  <a:cubicBezTo>
                    <a:pt x="56" y="7"/>
                    <a:pt x="70" y="5"/>
                    <a:pt x="83" y="2"/>
                  </a:cubicBezTo>
                  <a:cubicBezTo>
                    <a:pt x="91" y="0"/>
                    <a:pt x="97" y="0"/>
                    <a:pt x="103" y="5"/>
                  </a:cubicBezTo>
                  <a:cubicBezTo>
                    <a:pt x="68" y="12"/>
                    <a:pt x="35" y="23"/>
                    <a:pt x="0" y="27"/>
                  </a:cubicBezTo>
                  <a:close/>
                </a:path>
              </a:pathLst>
            </a:custGeom>
            <a:solidFill>
              <a:srgbClr val="5D2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39" name="Freeform 182">
              <a:extLst>
                <a:ext uri="{FF2B5EF4-FFF2-40B4-BE49-F238E27FC236}">
                  <a16:creationId xmlns:a16="http://schemas.microsoft.com/office/drawing/2014/main" id="{34C21ABB-BB87-1BE8-35D7-F5CF9C5C6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1500188"/>
              <a:ext cx="3175" cy="44450"/>
            </a:xfrm>
            <a:custGeom>
              <a:avLst/>
              <a:gdLst>
                <a:gd name="T0" fmla="*/ 0 w 3"/>
                <a:gd name="T1" fmla="*/ 2 h 39"/>
                <a:gd name="T2" fmla="*/ 3 w 3"/>
                <a:gd name="T3" fmla="*/ 0 h 39"/>
                <a:gd name="T4" fmla="*/ 3 w 3"/>
                <a:gd name="T5" fmla="*/ 39 h 39"/>
                <a:gd name="T6" fmla="*/ 0 w 3"/>
                <a:gd name="T7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9">
                  <a:moveTo>
                    <a:pt x="0" y="2"/>
                  </a:moveTo>
                  <a:cubicBezTo>
                    <a:pt x="1" y="1"/>
                    <a:pt x="2" y="1"/>
                    <a:pt x="3" y="0"/>
                  </a:cubicBezTo>
                  <a:cubicBezTo>
                    <a:pt x="3" y="13"/>
                    <a:pt x="3" y="26"/>
                    <a:pt x="3" y="39"/>
                  </a:cubicBezTo>
                  <a:cubicBezTo>
                    <a:pt x="2" y="27"/>
                    <a:pt x="1" y="14"/>
                    <a:pt x="0" y="2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0" name="Freeform 183">
              <a:extLst>
                <a:ext uri="{FF2B5EF4-FFF2-40B4-BE49-F238E27FC236}">
                  <a16:creationId xmlns:a16="http://schemas.microsoft.com/office/drawing/2014/main" id="{B7CC79BD-081D-9E0C-9DD3-D16324FE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4150" y="811213"/>
              <a:ext cx="993775" cy="566738"/>
            </a:xfrm>
            <a:custGeom>
              <a:avLst/>
              <a:gdLst>
                <a:gd name="T0" fmla="*/ 865 w 865"/>
                <a:gd name="T1" fmla="*/ 32 h 493"/>
                <a:gd name="T2" fmla="*/ 863 w 865"/>
                <a:gd name="T3" fmla="*/ 44 h 493"/>
                <a:gd name="T4" fmla="*/ 664 w 865"/>
                <a:gd name="T5" fmla="*/ 152 h 493"/>
                <a:gd name="T6" fmla="*/ 316 w 865"/>
                <a:gd name="T7" fmla="*/ 335 h 493"/>
                <a:gd name="T8" fmla="*/ 117 w 865"/>
                <a:gd name="T9" fmla="*/ 440 h 493"/>
                <a:gd name="T10" fmla="*/ 38 w 865"/>
                <a:gd name="T11" fmla="*/ 481 h 493"/>
                <a:gd name="T12" fmla="*/ 0 w 865"/>
                <a:gd name="T13" fmla="*/ 492 h 493"/>
                <a:gd name="T14" fmla="*/ 156 w 865"/>
                <a:gd name="T15" fmla="*/ 369 h 493"/>
                <a:gd name="T16" fmla="*/ 227 w 865"/>
                <a:gd name="T17" fmla="*/ 316 h 493"/>
                <a:gd name="T18" fmla="*/ 261 w 865"/>
                <a:gd name="T19" fmla="*/ 301 h 493"/>
                <a:gd name="T20" fmla="*/ 511 w 865"/>
                <a:gd name="T21" fmla="*/ 169 h 493"/>
                <a:gd name="T22" fmla="*/ 734 w 865"/>
                <a:gd name="T23" fmla="*/ 53 h 493"/>
                <a:gd name="T24" fmla="*/ 841 w 865"/>
                <a:gd name="T25" fmla="*/ 0 h 493"/>
                <a:gd name="T26" fmla="*/ 852 w 865"/>
                <a:gd name="T27" fmla="*/ 4 h 493"/>
                <a:gd name="T28" fmla="*/ 865 w 865"/>
                <a:gd name="T29" fmla="*/ 3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65" h="493">
                  <a:moveTo>
                    <a:pt x="865" y="32"/>
                  </a:moveTo>
                  <a:cubicBezTo>
                    <a:pt x="864" y="36"/>
                    <a:pt x="864" y="40"/>
                    <a:pt x="863" y="44"/>
                  </a:cubicBezTo>
                  <a:cubicBezTo>
                    <a:pt x="797" y="80"/>
                    <a:pt x="731" y="117"/>
                    <a:pt x="664" y="152"/>
                  </a:cubicBezTo>
                  <a:cubicBezTo>
                    <a:pt x="547" y="212"/>
                    <a:pt x="432" y="274"/>
                    <a:pt x="316" y="335"/>
                  </a:cubicBezTo>
                  <a:cubicBezTo>
                    <a:pt x="250" y="370"/>
                    <a:pt x="183" y="405"/>
                    <a:pt x="117" y="440"/>
                  </a:cubicBezTo>
                  <a:cubicBezTo>
                    <a:pt x="91" y="453"/>
                    <a:pt x="64" y="467"/>
                    <a:pt x="38" y="481"/>
                  </a:cubicBezTo>
                  <a:cubicBezTo>
                    <a:pt x="26" y="487"/>
                    <a:pt x="14" y="493"/>
                    <a:pt x="0" y="492"/>
                  </a:cubicBezTo>
                  <a:cubicBezTo>
                    <a:pt x="52" y="451"/>
                    <a:pt x="103" y="409"/>
                    <a:pt x="156" y="369"/>
                  </a:cubicBezTo>
                  <a:cubicBezTo>
                    <a:pt x="179" y="351"/>
                    <a:pt x="201" y="330"/>
                    <a:pt x="227" y="316"/>
                  </a:cubicBezTo>
                  <a:cubicBezTo>
                    <a:pt x="241" y="316"/>
                    <a:pt x="250" y="307"/>
                    <a:pt x="261" y="301"/>
                  </a:cubicBezTo>
                  <a:cubicBezTo>
                    <a:pt x="345" y="258"/>
                    <a:pt x="427" y="213"/>
                    <a:pt x="511" y="169"/>
                  </a:cubicBezTo>
                  <a:cubicBezTo>
                    <a:pt x="585" y="130"/>
                    <a:pt x="660" y="92"/>
                    <a:pt x="734" y="53"/>
                  </a:cubicBezTo>
                  <a:cubicBezTo>
                    <a:pt x="769" y="34"/>
                    <a:pt x="802" y="12"/>
                    <a:pt x="841" y="0"/>
                  </a:cubicBezTo>
                  <a:cubicBezTo>
                    <a:pt x="844" y="1"/>
                    <a:pt x="848" y="3"/>
                    <a:pt x="852" y="4"/>
                  </a:cubicBezTo>
                  <a:cubicBezTo>
                    <a:pt x="862" y="11"/>
                    <a:pt x="865" y="21"/>
                    <a:pt x="865" y="32"/>
                  </a:cubicBezTo>
                  <a:close/>
                </a:path>
              </a:pathLst>
            </a:custGeom>
            <a:solidFill>
              <a:srgbClr val="43A8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1" name="Freeform 184">
              <a:extLst>
                <a:ext uri="{FF2B5EF4-FFF2-40B4-BE49-F238E27FC236}">
                  <a16:creationId xmlns:a16="http://schemas.microsoft.com/office/drawing/2014/main" id="{F81358E4-4DC5-E665-6C34-E9416D5DC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0638" y="825500"/>
              <a:ext cx="106363" cy="723900"/>
            </a:xfrm>
            <a:custGeom>
              <a:avLst/>
              <a:gdLst>
                <a:gd name="T0" fmla="*/ 87 w 92"/>
                <a:gd name="T1" fmla="*/ 0 h 630"/>
                <a:gd name="T2" fmla="*/ 88 w 92"/>
                <a:gd name="T3" fmla="*/ 13 h 630"/>
                <a:gd name="T4" fmla="*/ 92 w 92"/>
                <a:gd name="T5" fmla="*/ 28 h 630"/>
                <a:gd name="T6" fmla="*/ 78 w 92"/>
                <a:gd name="T7" fmla="*/ 138 h 630"/>
                <a:gd name="T8" fmla="*/ 61 w 92"/>
                <a:gd name="T9" fmla="*/ 277 h 630"/>
                <a:gd name="T10" fmla="*/ 39 w 92"/>
                <a:gd name="T11" fmla="*/ 419 h 630"/>
                <a:gd name="T12" fmla="*/ 31 w 92"/>
                <a:gd name="T13" fmla="*/ 479 h 630"/>
                <a:gd name="T14" fmla="*/ 19 w 92"/>
                <a:gd name="T15" fmla="*/ 563 h 630"/>
                <a:gd name="T16" fmla="*/ 19 w 92"/>
                <a:gd name="T17" fmla="*/ 572 h 630"/>
                <a:gd name="T18" fmla="*/ 17 w 92"/>
                <a:gd name="T19" fmla="*/ 580 h 630"/>
                <a:gd name="T20" fmla="*/ 16 w 92"/>
                <a:gd name="T21" fmla="*/ 592 h 630"/>
                <a:gd name="T22" fmla="*/ 19 w 92"/>
                <a:gd name="T23" fmla="*/ 603 h 630"/>
                <a:gd name="T24" fmla="*/ 12 w 92"/>
                <a:gd name="T25" fmla="*/ 612 h 630"/>
                <a:gd name="T26" fmla="*/ 3 w 92"/>
                <a:gd name="T27" fmla="*/ 630 h 630"/>
                <a:gd name="T28" fmla="*/ 0 w 92"/>
                <a:gd name="T29" fmla="*/ 624 h 630"/>
                <a:gd name="T30" fmla="*/ 10 w 92"/>
                <a:gd name="T31" fmla="*/ 531 h 630"/>
                <a:gd name="T32" fmla="*/ 27 w 92"/>
                <a:gd name="T33" fmla="*/ 395 h 630"/>
                <a:gd name="T34" fmla="*/ 55 w 92"/>
                <a:gd name="T35" fmla="*/ 180 h 630"/>
                <a:gd name="T36" fmla="*/ 74 w 92"/>
                <a:gd name="T37" fmla="*/ 24 h 630"/>
                <a:gd name="T38" fmla="*/ 87 w 92"/>
                <a:gd name="T39" fmla="*/ 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2" h="630">
                  <a:moveTo>
                    <a:pt x="87" y="0"/>
                  </a:moveTo>
                  <a:cubicBezTo>
                    <a:pt x="87" y="4"/>
                    <a:pt x="88" y="8"/>
                    <a:pt x="88" y="13"/>
                  </a:cubicBezTo>
                  <a:cubicBezTo>
                    <a:pt x="92" y="17"/>
                    <a:pt x="92" y="22"/>
                    <a:pt x="92" y="28"/>
                  </a:cubicBezTo>
                  <a:cubicBezTo>
                    <a:pt x="86" y="64"/>
                    <a:pt x="84" y="101"/>
                    <a:pt x="78" y="138"/>
                  </a:cubicBezTo>
                  <a:cubicBezTo>
                    <a:pt x="76" y="184"/>
                    <a:pt x="67" y="230"/>
                    <a:pt x="61" y="277"/>
                  </a:cubicBezTo>
                  <a:cubicBezTo>
                    <a:pt x="57" y="324"/>
                    <a:pt x="48" y="371"/>
                    <a:pt x="39" y="419"/>
                  </a:cubicBezTo>
                  <a:cubicBezTo>
                    <a:pt x="34" y="438"/>
                    <a:pt x="31" y="458"/>
                    <a:pt x="31" y="479"/>
                  </a:cubicBezTo>
                  <a:cubicBezTo>
                    <a:pt x="27" y="507"/>
                    <a:pt x="23" y="535"/>
                    <a:pt x="19" y="563"/>
                  </a:cubicBezTo>
                  <a:cubicBezTo>
                    <a:pt x="19" y="566"/>
                    <a:pt x="19" y="569"/>
                    <a:pt x="19" y="572"/>
                  </a:cubicBezTo>
                  <a:cubicBezTo>
                    <a:pt x="19" y="574"/>
                    <a:pt x="18" y="577"/>
                    <a:pt x="17" y="580"/>
                  </a:cubicBezTo>
                  <a:cubicBezTo>
                    <a:pt x="17" y="584"/>
                    <a:pt x="16" y="588"/>
                    <a:pt x="16" y="592"/>
                  </a:cubicBezTo>
                  <a:cubicBezTo>
                    <a:pt x="18" y="595"/>
                    <a:pt x="20" y="599"/>
                    <a:pt x="19" y="603"/>
                  </a:cubicBezTo>
                  <a:cubicBezTo>
                    <a:pt x="18" y="607"/>
                    <a:pt x="15" y="609"/>
                    <a:pt x="12" y="612"/>
                  </a:cubicBezTo>
                  <a:cubicBezTo>
                    <a:pt x="10" y="619"/>
                    <a:pt x="15" y="629"/>
                    <a:pt x="3" y="630"/>
                  </a:cubicBezTo>
                  <a:cubicBezTo>
                    <a:pt x="2" y="628"/>
                    <a:pt x="1" y="626"/>
                    <a:pt x="0" y="624"/>
                  </a:cubicBezTo>
                  <a:cubicBezTo>
                    <a:pt x="4" y="593"/>
                    <a:pt x="7" y="562"/>
                    <a:pt x="10" y="531"/>
                  </a:cubicBezTo>
                  <a:cubicBezTo>
                    <a:pt x="13" y="486"/>
                    <a:pt x="22" y="441"/>
                    <a:pt x="27" y="395"/>
                  </a:cubicBezTo>
                  <a:cubicBezTo>
                    <a:pt x="36" y="324"/>
                    <a:pt x="44" y="252"/>
                    <a:pt x="55" y="180"/>
                  </a:cubicBezTo>
                  <a:cubicBezTo>
                    <a:pt x="62" y="128"/>
                    <a:pt x="64" y="76"/>
                    <a:pt x="74" y="24"/>
                  </a:cubicBezTo>
                  <a:cubicBezTo>
                    <a:pt x="76" y="15"/>
                    <a:pt x="75" y="4"/>
                    <a:pt x="87" y="0"/>
                  </a:cubicBezTo>
                  <a:close/>
                </a:path>
              </a:pathLst>
            </a:custGeom>
            <a:solidFill>
              <a:srgbClr val="D215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2" name="Freeform 185">
              <a:extLst>
                <a:ext uri="{FF2B5EF4-FFF2-40B4-BE49-F238E27FC236}">
                  <a16:creationId xmlns:a16="http://schemas.microsoft.com/office/drawing/2014/main" id="{885C002B-ADBA-A0ED-89A8-0822E0A2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1095375"/>
              <a:ext cx="303213" cy="323850"/>
            </a:xfrm>
            <a:custGeom>
              <a:avLst/>
              <a:gdLst>
                <a:gd name="T0" fmla="*/ 168 w 264"/>
                <a:gd name="T1" fmla="*/ 93 h 282"/>
                <a:gd name="T2" fmla="*/ 250 w 264"/>
                <a:gd name="T3" fmla="*/ 13 h 282"/>
                <a:gd name="T4" fmla="*/ 264 w 264"/>
                <a:gd name="T5" fmla="*/ 5 h 282"/>
                <a:gd name="T6" fmla="*/ 0 w 264"/>
                <a:gd name="T7" fmla="*/ 282 h 282"/>
                <a:gd name="T8" fmla="*/ 48 w 264"/>
                <a:gd name="T9" fmla="*/ 212 h 282"/>
                <a:gd name="T10" fmla="*/ 79 w 264"/>
                <a:gd name="T11" fmla="*/ 177 h 282"/>
                <a:gd name="T12" fmla="*/ 113 w 264"/>
                <a:gd name="T13" fmla="*/ 147 h 282"/>
                <a:gd name="T14" fmla="*/ 168 w 264"/>
                <a:gd name="T15" fmla="*/ 93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282">
                  <a:moveTo>
                    <a:pt x="168" y="93"/>
                  </a:moveTo>
                  <a:cubicBezTo>
                    <a:pt x="197" y="68"/>
                    <a:pt x="223" y="40"/>
                    <a:pt x="250" y="13"/>
                  </a:cubicBezTo>
                  <a:cubicBezTo>
                    <a:pt x="254" y="9"/>
                    <a:pt x="256" y="0"/>
                    <a:pt x="264" y="5"/>
                  </a:cubicBezTo>
                  <a:cubicBezTo>
                    <a:pt x="176" y="97"/>
                    <a:pt x="88" y="189"/>
                    <a:pt x="0" y="282"/>
                  </a:cubicBezTo>
                  <a:cubicBezTo>
                    <a:pt x="13" y="256"/>
                    <a:pt x="32" y="235"/>
                    <a:pt x="48" y="212"/>
                  </a:cubicBezTo>
                  <a:cubicBezTo>
                    <a:pt x="60" y="202"/>
                    <a:pt x="72" y="192"/>
                    <a:pt x="79" y="177"/>
                  </a:cubicBezTo>
                  <a:cubicBezTo>
                    <a:pt x="86" y="163"/>
                    <a:pt x="102" y="158"/>
                    <a:pt x="113" y="147"/>
                  </a:cubicBezTo>
                  <a:cubicBezTo>
                    <a:pt x="131" y="129"/>
                    <a:pt x="144" y="105"/>
                    <a:pt x="168" y="93"/>
                  </a:cubicBezTo>
                  <a:close/>
                </a:path>
              </a:pathLst>
            </a:custGeom>
            <a:solidFill>
              <a:srgbClr val="066F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3" name="Freeform 186">
              <a:extLst>
                <a:ext uri="{FF2B5EF4-FFF2-40B4-BE49-F238E27FC236}">
                  <a16:creationId xmlns:a16="http://schemas.microsoft.com/office/drawing/2014/main" id="{A6CBB843-CED5-2645-150B-593EF47FD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1900" y="935038"/>
              <a:ext cx="136525" cy="74613"/>
            </a:xfrm>
            <a:custGeom>
              <a:avLst/>
              <a:gdLst>
                <a:gd name="T0" fmla="*/ 103 w 119"/>
                <a:gd name="T1" fmla="*/ 1 h 65"/>
                <a:gd name="T2" fmla="*/ 113 w 119"/>
                <a:gd name="T3" fmla="*/ 21 h 65"/>
                <a:gd name="T4" fmla="*/ 75 w 119"/>
                <a:gd name="T5" fmla="*/ 45 h 65"/>
                <a:gd name="T6" fmla="*/ 12 w 119"/>
                <a:gd name="T7" fmla="*/ 65 h 65"/>
                <a:gd name="T8" fmla="*/ 0 w 119"/>
                <a:gd name="T9" fmla="*/ 37 h 65"/>
                <a:gd name="T10" fmla="*/ 103 w 119"/>
                <a:gd name="T11" fmla="*/ 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65">
                  <a:moveTo>
                    <a:pt x="103" y="1"/>
                  </a:moveTo>
                  <a:cubicBezTo>
                    <a:pt x="107" y="7"/>
                    <a:pt x="119" y="10"/>
                    <a:pt x="113" y="21"/>
                  </a:cubicBezTo>
                  <a:cubicBezTo>
                    <a:pt x="103" y="34"/>
                    <a:pt x="91" y="41"/>
                    <a:pt x="75" y="45"/>
                  </a:cubicBezTo>
                  <a:cubicBezTo>
                    <a:pt x="54" y="50"/>
                    <a:pt x="34" y="62"/>
                    <a:pt x="12" y="65"/>
                  </a:cubicBezTo>
                  <a:cubicBezTo>
                    <a:pt x="13" y="54"/>
                    <a:pt x="7" y="45"/>
                    <a:pt x="0" y="37"/>
                  </a:cubicBezTo>
                  <a:cubicBezTo>
                    <a:pt x="35" y="27"/>
                    <a:pt x="64" y="0"/>
                    <a:pt x="103" y="1"/>
                  </a:cubicBezTo>
                  <a:close/>
                </a:path>
              </a:pathLst>
            </a:custGeom>
            <a:solidFill>
              <a:srgbClr val="C99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4" name="Freeform 187">
              <a:extLst>
                <a:ext uri="{FF2B5EF4-FFF2-40B4-BE49-F238E27FC236}">
                  <a16:creationId xmlns:a16="http://schemas.microsoft.com/office/drawing/2014/main" id="{249EBAAA-7DC9-E123-95DE-3535ED2AF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6138" y="968375"/>
              <a:ext cx="381000" cy="144463"/>
            </a:xfrm>
            <a:custGeom>
              <a:avLst/>
              <a:gdLst>
                <a:gd name="T0" fmla="*/ 324 w 332"/>
                <a:gd name="T1" fmla="*/ 0 h 126"/>
                <a:gd name="T2" fmla="*/ 332 w 332"/>
                <a:gd name="T3" fmla="*/ 7 h 126"/>
                <a:gd name="T4" fmla="*/ 300 w 332"/>
                <a:gd name="T5" fmla="*/ 21 h 126"/>
                <a:gd name="T6" fmla="*/ 24 w 332"/>
                <a:gd name="T7" fmla="*/ 122 h 126"/>
                <a:gd name="T8" fmla="*/ 16 w 332"/>
                <a:gd name="T9" fmla="*/ 123 h 126"/>
                <a:gd name="T10" fmla="*/ 0 w 332"/>
                <a:gd name="T11" fmla="*/ 123 h 126"/>
                <a:gd name="T12" fmla="*/ 54 w 332"/>
                <a:gd name="T13" fmla="*/ 101 h 126"/>
                <a:gd name="T14" fmla="*/ 201 w 332"/>
                <a:gd name="T15" fmla="*/ 46 h 126"/>
                <a:gd name="T16" fmla="*/ 307 w 332"/>
                <a:gd name="T17" fmla="*/ 10 h 126"/>
                <a:gd name="T18" fmla="*/ 324 w 332"/>
                <a:gd name="T1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2" h="126">
                  <a:moveTo>
                    <a:pt x="324" y="0"/>
                  </a:moveTo>
                  <a:cubicBezTo>
                    <a:pt x="327" y="2"/>
                    <a:pt x="329" y="4"/>
                    <a:pt x="332" y="7"/>
                  </a:cubicBezTo>
                  <a:cubicBezTo>
                    <a:pt x="324" y="17"/>
                    <a:pt x="311" y="17"/>
                    <a:pt x="300" y="21"/>
                  </a:cubicBezTo>
                  <a:cubicBezTo>
                    <a:pt x="208" y="55"/>
                    <a:pt x="116" y="89"/>
                    <a:pt x="24" y="122"/>
                  </a:cubicBezTo>
                  <a:cubicBezTo>
                    <a:pt x="22" y="123"/>
                    <a:pt x="19" y="123"/>
                    <a:pt x="16" y="123"/>
                  </a:cubicBezTo>
                  <a:cubicBezTo>
                    <a:pt x="11" y="126"/>
                    <a:pt x="5" y="126"/>
                    <a:pt x="0" y="123"/>
                  </a:cubicBezTo>
                  <a:cubicBezTo>
                    <a:pt x="15" y="109"/>
                    <a:pt x="36" y="108"/>
                    <a:pt x="54" y="101"/>
                  </a:cubicBezTo>
                  <a:cubicBezTo>
                    <a:pt x="102" y="81"/>
                    <a:pt x="152" y="63"/>
                    <a:pt x="201" y="46"/>
                  </a:cubicBezTo>
                  <a:cubicBezTo>
                    <a:pt x="236" y="35"/>
                    <a:pt x="270" y="17"/>
                    <a:pt x="307" y="10"/>
                  </a:cubicBezTo>
                  <a:cubicBezTo>
                    <a:pt x="313" y="9"/>
                    <a:pt x="318" y="3"/>
                    <a:pt x="324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5" name="Freeform 188">
              <a:extLst>
                <a:ext uri="{FF2B5EF4-FFF2-40B4-BE49-F238E27FC236}">
                  <a16:creationId xmlns:a16="http://schemas.microsoft.com/office/drawing/2014/main" id="{A82149AE-5B98-AEAA-29C4-C13CF67CD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9113" y="1109663"/>
              <a:ext cx="346075" cy="127000"/>
            </a:xfrm>
            <a:custGeom>
              <a:avLst/>
              <a:gdLst>
                <a:gd name="T0" fmla="*/ 285 w 301"/>
                <a:gd name="T1" fmla="*/ 0 h 110"/>
                <a:gd name="T2" fmla="*/ 301 w 301"/>
                <a:gd name="T3" fmla="*/ 0 h 110"/>
                <a:gd name="T4" fmla="*/ 133 w 301"/>
                <a:gd name="T5" fmla="*/ 63 h 110"/>
                <a:gd name="T6" fmla="*/ 33 w 301"/>
                <a:gd name="T7" fmla="*/ 100 h 110"/>
                <a:gd name="T8" fmla="*/ 0 w 301"/>
                <a:gd name="T9" fmla="*/ 110 h 110"/>
                <a:gd name="T10" fmla="*/ 77 w 301"/>
                <a:gd name="T11" fmla="*/ 68 h 110"/>
                <a:gd name="T12" fmla="*/ 121 w 301"/>
                <a:gd name="T13" fmla="*/ 58 h 110"/>
                <a:gd name="T14" fmla="*/ 197 w 301"/>
                <a:gd name="T15" fmla="*/ 32 h 110"/>
                <a:gd name="T16" fmla="*/ 229 w 301"/>
                <a:gd name="T17" fmla="*/ 20 h 110"/>
                <a:gd name="T18" fmla="*/ 253 w 301"/>
                <a:gd name="T19" fmla="*/ 12 h 110"/>
                <a:gd name="T20" fmla="*/ 285 w 301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1" h="110">
                  <a:moveTo>
                    <a:pt x="285" y="0"/>
                  </a:moveTo>
                  <a:cubicBezTo>
                    <a:pt x="290" y="0"/>
                    <a:pt x="296" y="0"/>
                    <a:pt x="301" y="0"/>
                  </a:cubicBezTo>
                  <a:cubicBezTo>
                    <a:pt x="247" y="26"/>
                    <a:pt x="189" y="42"/>
                    <a:pt x="133" y="63"/>
                  </a:cubicBezTo>
                  <a:cubicBezTo>
                    <a:pt x="99" y="76"/>
                    <a:pt x="66" y="88"/>
                    <a:pt x="33" y="100"/>
                  </a:cubicBezTo>
                  <a:cubicBezTo>
                    <a:pt x="22" y="104"/>
                    <a:pt x="12" y="108"/>
                    <a:pt x="0" y="110"/>
                  </a:cubicBezTo>
                  <a:cubicBezTo>
                    <a:pt x="25" y="94"/>
                    <a:pt x="49" y="77"/>
                    <a:pt x="77" y="68"/>
                  </a:cubicBezTo>
                  <a:cubicBezTo>
                    <a:pt x="93" y="74"/>
                    <a:pt x="106" y="63"/>
                    <a:pt x="121" y="58"/>
                  </a:cubicBezTo>
                  <a:cubicBezTo>
                    <a:pt x="146" y="49"/>
                    <a:pt x="170" y="36"/>
                    <a:pt x="197" y="32"/>
                  </a:cubicBezTo>
                  <a:cubicBezTo>
                    <a:pt x="208" y="28"/>
                    <a:pt x="219" y="26"/>
                    <a:pt x="229" y="20"/>
                  </a:cubicBezTo>
                  <a:cubicBezTo>
                    <a:pt x="237" y="17"/>
                    <a:pt x="245" y="15"/>
                    <a:pt x="253" y="12"/>
                  </a:cubicBezTo>
                  <a:cubicBezTo>
                    <a:pt x="263" y="7"/>
                    <a:pt x="275" y="5"/>
                    <a:pt x="285" y="0"/>
                  </a:cubicBezTo>
                  <a:close/>
                </a:path>
              </a:pathLst>
            </a:custGeom>
            <a:solidFill>
              <a:srgbClr val="217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6" name="Freeform 189">
              <a:extLst>
                <a:ext uri="{FF2B5EF4-FFF2-40B4-BE49-F238E27FC236}">
                  <a16:creationId xmlns:a16="http://schemas.microsoft.com/office/drawing/2014/main" id="{9E208E8B-0124-40EA-6CFB-9870C81D4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5425" y="468313"/>
              <a:ext cx="703263" cy="760413"/>
            </a:xfrm>
            <a:custGeom>
              <a:avLst/>
              <a:gdLst>
                <a:gd name="T0" fmla="*/ 588 w 612"/>
                <a:gd name="T1" fmla="*/ 2 h 662"/>
                <a:gd name="T2" fmla="*/ 608 w 612"/>
                <a:gd name="T3" fmla="*/ 22 h 662"/>
                <a:gd name="T4" fmla="*/ 599 w 612"/>
                <a:gd name="T5" fmla="*/ 44 h 662"/>
                <a:gd name="T6" fmla="*/ 476 w 612"/>
                <a:gd name="T7" fmla="*/ 171 h 662"/>
                <a:gd name="T8" fmla="*/ 350 w 612"/>
                <a:gd name="T9" fmla="*/ 303 h 662"/>
                <a:gd name="T10" fmla="*/ 206 w 612"/>
                <a:gd name="T11" fmla="*/ 455 h 662"/>
                <a:gd name="T12" fmla="*/ 48 w 612"/>
                <a:gd name="T13" fmla="*/ 621 h 662"/>
                <a:gd name="T14" fmla="*/ 14 w 612"/>
                <a:gd name="T15" fmla="*/ 655 h 662"/>
                <a:gd name="T16" fmla="*/ 0 w 612"/>
                <a:gd name="T17" fmla="*/ 658 h 662"/>
                <a:gd name="T18" fmla="*/ 40 w 612"/>
                <a:gd name="T19" fmla="*/ 599 h 662"/>
                <a:gd name="T20" fmla="*/ 124 w 612"/>
                <a:gd name="T21" fmla="*/ 482 h 662"/>
                <a:gd name="T22" fmla="*/ 215 w 612"/>
                <a:gd name="T23" fmla="*/ 382 h 662"/>
                <a:gd name="T24" fmla="*/ 431 w 612"/>
                <a:gd name="T25" fmla="*/ 158 h 662"/>
                <a:gd name="T26" fmla="*/ 567 w 612"/>
                <a:gd name="T27" fmla="*/ 15 h 662"/>
                <a:gd name="T28" fmla="*/ 588 w 612"/>
                <a:gd name="T29" fmla="*/ 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12" h="662">
                  <a:moveTo>
                    <a:pt x="588" y="2"/>
                  </a:moveTo>
                  <a:cubicBezTo>
                    <a:pt x="600" y="3"/>
                    <a:pt x="607" y="10"/>
                    <a:pt x="608" y="22"/>
                  </a:cubicBezTo>
                  <a:cubicBezTo>
                    <a:pt x="612" y="32"/>
                    <a:pt x="605" y="38"/>
                    <a:pt x="599" y="44"/>
                  </a:cubicBezTo>
                  <a:cubicBezTo>
                    <a:pt x="556" y="84"/>
                    <a:pt x="516" y="127"/>
                    <a:pt x="476" y="171"/>
                  </a:cubicBezTo>
                  <a:cubicBezTo>
                    <a:pt x="435" y="216"/>
                    <a:pt x="389" y="256"/>
                    <a:pt x="350" y="303"/>
                  </a:cubicBezTo>
                  <a:cubicBezTo>
                    <a:pt x="302" y="353"/>
                    <a:pt x="255" y="405"/>
                    <a:pt x="206" y="455"/>
                  </a:cubicBezTo>
                  <a:cubicBezTo>
                    <a:pt x="153" y="510"/>
                    <a:pt x="99" y="565"/>
                    <a:pt x="48" y="621"/>
                  </a:cubicBezTo>
                  <a:cubicBezTo>
                    <a:pt x="37" y="633"/>
                    <a:pt x="24" y="642"/>
                    <a:pt x="14" y="655"/>
                  </a:cubicBezTo>
                  <a:cubicBezTo>
                    <a:pt x="10" y="659"/>
                    <a:pt x="6" y="662"/>
                    <a:pt x="0" y="658"/>
                  </a:cubicBezTo>
                  <a:cubicBezTo>
                    <a:pt x="11" y="637"/>
                    <a:pt x="26" y="618"/>
                    <a:pt x="40" y="599"/>
                  </a:cubicBezTo>
                  <a:cubicBezTo>
                    <a:pt x="68" y="560"/>
                    <a:pt x="93" y="519"/>
                    <a:pt x="124" y="482"/>
                  </a:cubicBezTo>
                  <a:cubicBezTo>
                    <a:pt x="152" y="447"/>
                    <a:pt x="183" y="414"/>
                    <a:pt x="215" y="382"/>
                  </a:cubicBezTo>
                  <a:cubicBezTo>
                    <a:pt x="289" y="309"/>
                    <a:pt x="358" y="231"/>
                    <a:pt x="431" y="158"/>
                  </a:cubicBezTo>
                  <a:cubicBezTo>
                    <a:pt x="477" y="111"/>
                    <a:pt x="521" y="62"/>
                    <a:pt x="567" y="15"/>
                  </a:cubicBezTo>
                  <a:cubicBezTo>
                    <a:pt x="573" y="9"/>
                    <a:pt x="578" y="0"/>
                    <a:pt x="588" y="2"/>
                  </a:cubicBezTo>
                  <a:close/>
                </a:path>
              </a:pathLst>
            </a:custGeom>
            <a:solidFill>
              <a:srgbClr val="38AA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7" name="Freeform 190">
              <a:extLst>
                <a:ext uri="{FF2B5EF4-FFF2-40B4-BE49-F238E27FC236}">
                  <a16:creationId xmlns:a16="http://schemas.microsoft.com/office/drawing/2014/main" id="{AFECF10C-4815-2E2A-15C8-52BA53B5B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339725"/>
              <a:ext cx="630238" cy="898525"/>
            </a:xfrm>
            <a:custGeom>
              <a:avLst/>
              <a:gdLst>
                <a:gd name="T0" fmla="*/ 536 w 549"/>
                <a:gd name="T1" fmla="*/ 0 h 783"/>
                <a:gd name="T2" fmla="*/ 549 w 549"/>
                <a:gd name="T3" fmla="*/ 10 h 783"/>
                <a:gd name="T4" fmla="*/ 517 w 549"/>
                <a:gd name="T5" fmla="*/ 47 h 783"/>
                <a:gd name="T6" fmla="*/ 418 w 549"/>
                <a:gd name="T7" fmla="*/ 192 h 783"/>
                <a:gd name="T8" fmla="*/ 308 w 549"/>
                <a:gd name="T9" fmla="*/ 347 h 783"/>
                <a:gd name="T10" fmla="*/ 225 w 549"/>
                <a:gd name="T11" fmla="*/ 463 h 783"/>
                <a:gd name="T12" fmla="*/ 62 w 549"/>
                <a:gd name="T13" fmla="*/ 697 h 783"/>
                <a:gd name="T14" fmla="*/ 12 w 549"/>
                <a:gd name="T15" fmla="*/ 770 h 783"/>
                <a:gd name="T16" fmla="*/ 0 w 549"/>
                <a:gd name="T17" fmla="*/ 783 h 783"/>
                <a:gd name="T18" fmla="*/ 36 w 549"/>
                <a:gd name="T19" fmla="*/ 707 h 783"/>
                <a:gd name="T20" fmla="*/ 91 w 549"/>
                <a:gd name="T21" fmla="*/ 632 h 783"/>
                <a:gd name="T22" fmla="*/ 218 w 549"/>
                <a:gd name="T23" fmla="*/ 452 h 783"/>
                <a:gd name="T24" fmla="*/ 379 w 549"/>
                <a:gd name="T25" fmla="*/ 222 h 783"/>
                <a:gd name="T26" fmla="*/ 536 w 549"/>
                <a:gd name="T27" fmla="*/ 0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49" h="783">
                  <a:moveTo>
                    <a:pt x="536" y="0"/>
                  </a:moveTo>
                  <a:cubicBezTo>
                    <a:pt x="543" y="0"/>
                    <a:pt x="547" y="4"/>
                    <a:pt x="549" y="10"/>
                  </a:cubicBezTo>
                  <a:cubicBezTo>
                    <a:pt x="535" y="20"/>
                    <a:pt x="526" y="34"/>
                    <a:pt x="517" y="47"/>
                  </a:cubicBezTo>
                  <a:cubicBezTo>
                    <a:pt x="483" y="95"/>
                    <a:pt x="451" y="144"/>
                    <a:pt x="418" y="192"/>
                  </a:cubicBezTo>
                  <a:cubicBezTo>
                    <a:pt x="382" y="244"/>
                    <a:pt x="345" y="296"/>
                    <a:pt x="308" y="347"/>
                  </a:cubicBezTo>
                  <a:cubicBezTo>
                    <a:pt x="280" y="385"/>
                    <a:pt x="251" y="423"/>
                    <a:pt x="225" y="463"/>
                  </a:cubicBezTo>
                  <a:cubicBezTo>
                    <a:pt x="173" y="542"/>
                    <a:pt x="113" y="616"/>
                    <a:pt x="62" y="697"/>
                  </a:cubicBezTo>
                  <a:cubicBezTo>
                    <a:pt x="47" y="722"/>
                    <a:pt x="27" y="745"/>
                    <a:pt x="12" y="770"/>
                  </a:cubicBezTo>
                  <a:cubicBezTo>
                    <a:pt x="9" y="776"/>
                    <a:pt x="6" y="780"/>
                    <a:pt x="0" y="783"/>
                  </a:cubicBezTo>
                  <a:cubicBezTo>
                    <a:pt x="11" y="757"/>
                    <a:pt x="22" y="731"/>
                    <a:pt x="36" y="707"/>
                  </a:cubicBezTo>
                  <a:cubicBezTo>
                    <a:pt x="58" y="684"/>
                    <a:pt x="73" y="657"/>
                    <a:pt x="91" y="632"/>
                  </a:cubicBezTo>
                  <a:cubicBezTo>
                    <a:pt x="135" y="573"/>
                    <a:pt x="176" y="512"/>
                    <a:pt x="218" y="452"/>
                  </a:cubicBezTo>
                  <a:cubicBezTo>
                    <a:pt x="272" y="375"/>
                    <a:pt x="326" y="299"/>
                    <a:pt x="379" y="222"/>
                  </a:cubicBezTo>
                  <a:cubicBezTo>
                    <a:pt x="431" y="148"/>
                    <a:pt x="484" y="74"/>
                    <a:pt x="536" y="0"/>
                  </a:cubicBezTo>
                  <a:close/>
                </a:path>
              </a:pathLst>
            </a:custGeom>
            <a:solidFill>
              <a:srgbClr val="84B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8" name="Freeform 191">
              <a:extLst>
                <a:ext uri="{FF2B5EF4-FFF2-40B4-BE49-F238E27FC236}">
                  <a16:creationId xmlns:a16="http://schemas.microsoft.com/office/drawing/2014/main" id="{AA20257F-6CAF-5E0E-3AED-BD04EDD8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8300" y="466725"/>
              <a:ext cx="533400" cy="555625"/>
            </a:xfrm>
            <a:custGeom>
              <a:avLst/>
              <a:gdLst>
                <a:gd name="T0" fmla="*/ 464 w 464"/>
                <a:gd name="T1" fmla="*/ 4 h 484"/>
                <a:gd name="T2" fmla="*/ 385 w 464"/>
                <a:gd name="T3" fmla="*/ 85 h 484"/>
                <a:gd name="T4" fmla="*/ 223 w 464"/>
                <a:gd name="T5" fmla="*/ 253 h 484"/>
                <a:gd name="T6" fmla="*/ 41 w 464"/>
                <a:gd name="T7" fmla="*/ 442 h 484"/>
                <a:gd name="T8" fmla="*/ 0 w 464"/>
                <a:gd name="T9" fmla="*/ 484 h 484"/>
                <a:gd name="T10" fmla="*/ 63 w 464"/>
                <a:gd name="T11" fmla="*/ 392 h 484"/>
                <a:gd name="T12" fmla="*/ 98 w 464"/>
                <a:gd name="T13" fmla="*/ 367 h 484"/>
                <a:gd name="T14" fmla="*/ 193 w 464"/>
                <a:gd name="T15" fmla="*/ 266 h 484"/>
                <a:gd name="T16" fmla="*/ 295 w 464"/>
                <a:gd name="T17" fmla="*/ 158 h 484"/>
                <a:gd name="T18" fmla="*/ 448 w 464"/>
                <a:gd name="T19" fmla="*/ 0 h 484"/>
                <a:gd name="T20" fmla="*/ 464 w 464"/>
                <a:gd name="T21" fmla="*/ 1 h 484"/>
                <a:gd name="T22" fmla="*/ 464 w 464"/>
                <a:gd name="T23" fmla="*/ 4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4" h="484">
                  <a:moveTo>
                    <a:pt x="464" y="4"/>
                  </a:moveTo>
                  <a:cubicBezTo>
                    <a:pt x="435" y="29"/>
                    <a:pt x="411" y="57"/>
                    <a:pt x="385" y="85"/>
                  </a:cubicBezTo>
                  <a:cubicBezTo>
                    <a:pt x="331" y="142"/>
                    <a:pt x="275" y="195"/>
                    <a:pt x="223" y="253"/>
                  </a:cubicBezTo>
                  <a:cubicBezTo>
                    <a:pt x="164" y="317"/>
                    <a:pt x="102" y="379"/>
                    <a:pt x="41" y="442"/>
                  </a:cubicBezTo>
                  <a:cubicBezTo>
                    <a:pt x="28" y="456"/>
                    <a:pt x="16" y="472"/>
                    <a:pt x="0" y="484"/>
                  </a:cubicBezTo>
                  <a:cubicBezTo>
                    <a:pt x="18" y="451"/>
                    <a:pt x="39" y="421"/>
                    <a:pt x="63" y="392"/>
                  </a:cubicBezTo>
                  <a:cubicBezTo>
                    <a:pt x="79" y="390"/>
                    <a:pt x="89" y="377"/>
                    <a:pt x="98" y="367"/>
                  </a:cubicBezTo>
                  <a:cubicBezTo>
                    <a:pt x="128" y="332"/>
                    <a:pt x="161" y="300"/>
                    <a:pt x="193" y="266"/>
                  </a:cubicBezTo>
                  <a:cubicBezTo>
                    <a:pt x="226" y="229"/>
                    <a:pt x="260" y="193"/>
                    <a:pt x="295" y="158"/>
                  </a:cubicBezTo>
                  <a:cubicBezTo>
                    <a:pt x="347" y="106"/>
                    <a:pt x="394" y="50"/>
                    <a:pt x="448" y="0"/>
                  </a:cubicBezTo>
                  <a:cubicBezTo>
                    <a:pt x="453" y="1"/>
                    <a:pt x="458" y="1"/>
                    <a:pt x="464" y="1"/>
                  </a:cubicBezTo>
                  <a:cubicBezTo>
                    <a:pt x="464" y="2"/>
                    <a:pt x="464" y="3"/>
                    <a:pt x="464" y="4"/>
                  </a:cubicBezTo>
                  <a:close/>
                </a:path>
              </a:pathLst>
            </a:custGeom>
            <a:solidFill>
              <a:srgbClr val="058F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49" name="Freeform 192">
              <a:extLst>
                <a:ext uri="{FF2B5EF4-FFF2-40B4-BE49-F238E27FC236}">
                  <a16:creationId xmlns:a16="http://schemas.microsoft.com/office/drawing/2014/main" id="{589AA288-F969-DE7C-EA57-27BAD2CE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0975" y="765175"/>
              <a:ext cx="500063" cy="525463"/>
            </a:xfrm>
            <a:custGeom>
              <a:avLst/>
              <a:gdLst>
                <a:gd name="T0" fmla="*/ 40 w 436"/>
                <a:gd name="T1" fmla="*/ 400 h 457"/>
                <a:gd name="T2" fmla="*/ 84 w 436"/>
                <a:gd name="T3" fmla="*/ 361 h 457"/>
                <a:gd name="T4" fmla="*/ 312 w 436"/>
                <a:gd name="T5" fmla="*/ 122 h 457"/>
                <a:gd name="T6" fmla="*/ 388 w 436"/>
                <a:gd name="T7" fmla="*/ 44 h 457"/>
                <a:gd name="T8" fmla="*/ 436 w 436"/>
                <a:gd name="T9" fmla="*/ 0 h 457"/>
                <a:gd name="T10" fmla="*/ 427 w 436"/>
                <a:gd name="T11" fmla="*/ 15 h 457"/>
                <a:gd name="T12" fmla="*/ 305 w 436"/>
                <a:gd name="T13" fmla="*/ 141 h 457"/>
                <a:gd name="T14" fmla="*/ 129 w 436"/>
                <a:gd name="T15" fmla="*/ 327 h 457"/>
                <a:gd name="T16" fmla="*/ 88 w 436"/>
                <a:gd name="T17" fmla="*/ 372 h 457"/>
                <a:gd name="T18" fmla="*/ 20 w 436"/>
                <a:gd name="T19" fmla="*/ 446 h 457"/>
                <a:gd name="T20" fmla="*/ 0 w 436"/>
                <a:gd name="T21" fmla="*/ 456 h 457"/>
                <a:gd name="T22" fmla="*/ 40 w 436"/>
                <a:gd name="T23" fmla="*/ 40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6" h="457">
                  <a:moveTo>
                    <a:pt x="40" y="400"/>
                  </a:moveTo>
                  <a:cubicBezTo>
                    <a:pt x="59" y="392"/>
                    <a:pt x="71" y="375"/>
                    <a:pt x="84" y="361"/>
                  </a:cubicBezTo>
                  <a:cubicBezTo>
                    <a:pt x="158" y="279"/>
                    <a:pt x="237" y="203"/>
                    <a:pt x="312" y="122"/>
                  </a:cubicBezTo>
                  <a:cubicBezTo>
                    <a:pt x="337" y="96"/>
                    <a:pt x="360" y="67"/>
                    <a:pt x="388" y="44"/>
                  </a:cubicBezTo>
                  <a:cubicBezTo>
                    <a:pt x="403" y="29"/>
                    <a:pt x="415" y="9"/>
                    <a:pt x="436" y="0"/>
                  </a:cubicBezTo>
                  <a:cubicBezTo>
                    <a:pt x="436" y="7"/>
                    <a:pt x="431" y="11"/>
                    <a:pt x="427" y="15"/>
                  </a:cubicBezTo>
                  <a:cubicBezTo>
                    <a:pt x="386" y="57"/>
                    <a:pt x="345" y="98"/>
                    <a:pt x="305" y="141"/>
                  </a:cubicBezTo>
                  <a:cubicBezTo>
                    <a:pt x="247" y="204"/>
                    <a:pt x="186" y="264"/>
                    <a:pt x="129" y="327"/>
                  </a:cubicBezTo>
                  <a:cubicBezTo>
                    <a:pt x="116" y="342"/>
                    <a:pt x="102" y="357"/>
                    <a:pt x="88" y="372"/>
                  </a:cubicBezTo>
                  <a:cubicBezTo>
                    <a:pt x="69" y="400"/>
                    <a:pt x="41" y="419"/>
                    <a:pt x="20" y="446"/>
                  </a:cubicBezTo>
                  <a:cubicBezTo>
                    <a:pt x="16" y="451"/>
                    <a:pt x="9" y="457"/>
                    <a:pt x="0" y="456"/>
                  </a:cubicBezTo>
                  <a:cubicBezTo>
                    <a:pt x="11" y="435"/>
                    <a:pt x="25" y="418"/>
                    <a:pt x="40" y="400"/>
                  </a:cubicBezTo>
                  <a:close/>
                </a:path>
              </a:pathLst>
            </a:custGeom>
            <a:solidFill>
              <a:srgbClr val="0792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0" name="Freeform 193">
              <a:extLst>
                <a:ext uri="{FF2B5EF4-FFF2-40B4-BE49-F238E27FC236}">
                  <a16:creationId xmlns:a16="http://schemas.microsoft.com/office/drawing/2014/main" id="{07CAF9B2-656C-91CC-AB43-9F4B2DA73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2875" y="1192213"/>
              <a:ext cx="138113" cy="153988"/>
            </a:xfrm>
            <a:custGeom>
              <a:avLst/>
              <a:gdLst>
                <a:gd name="T0" fmla="*/ 32 w 120"/>
                <a:gd name="T1" fmla="*/ 84 h 133"/>
                <a:gd name="T2" fmla="*/ 107 w 120"/>
                <a:gd name="T3" fmla="*/ 10 h 133"/>
                <a:gd name="T4" fmla="*/ 120 w 120"/>
                <a:gd name="T5" fmla="*/ 0 h 133"/>
                <a:gd name="T6" fmla="*/ 120 w 120"/>
                <a:gd name="T7" fmla="*/ 8 h 133"/>
                <a:gd name="T8" fmla="*/ 43 w 120"/>
                <a:gd name="T9" fmla="*/ 86 h 133"/>
                <a:gd name="T10" fmla="*/ 11 w 120"/>
                <a:gd name="T11" fmla="*/ 123 h 133"/>
                <a:gd name="T12" fmla="*/ 0 w 120"/>
                <a:gd name="T13" fmla="*/ 127 h 133"/>
                <a:gd name="T14" fmla="*/ 32 w 120"/>
                <a:gd name="T15" fmla="*/ 84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33">
                  <a:moveTo>
                    <a:pt x="32" y="84"/>
                  </a:moveTo>
                  <a:cubicBezTo>
                    <a:pt x="60" y="62"/>
                    <a:pt x="81" y="34"/>
                    <a:pt x="107" y="10"/>
                  </a:cubicBezTo>
                  <a:cubicBezTo>
                    <a:pt x="111" y="6"/>
                    <a:pt x="113" y="0"/>
                    <a:pt x="120" y="0"/>
                  </a:cubicBezTo>
                  <a:cubicBezTo>
                    <a:pt x="120" y="3"/>
                    <a:pt x="120" y="5"/>
                    <a:pt x="120" y="8"/>
                  </a:cubicBezTo>
                  <a:cubicBezTo>
                    <a:pt x="94" y="34"/>
                    <a:pt x="74" y="65"/>
                    <a:pt x="43" y="86"/>
                  </a:cubicBezTo>
                  <a:cubicBezTo>
                    <a:pt x="30" y="95"/>
                    <a:pt x="26" y="115"/>
                    <a:pt x="11" y="123"/>
                  </a:cubicBezTo>
                  <a:cubicBezTo>
                    <a:pt x="7" y="125"/>
                    <a:pt x="6" y="133"/>
                    <a:pt x="0" y="127"/>
                  </a:cubicBezTo>
                  <a:cubicBezTo>
                    <a:pt x="9" y="112"/>
                    <a:pt x="19" y="97"/>
                    <a:pt x="32" y="84"/>
                  </a:cubicBezTo>
                  <a:close/>
                </a:path>
              </a:pathLst>
            </a:custGeom>
            <a:solidFill>
              <a:srgbClr val="0483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1" name="Freeform 194">
              <a:extLst>
                <a:ext uri="{FF2B5EF4-FFF2-40B4-BE49-F238E27FC236}">
                  <a16:creationId xmlns:a16="http://schemas.microsoft.com/office/drawing/2014/main" id="{FE5229D7-795C-B7D3-A00B-54F6D07CD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9238" y="1141413"/>
              <a:ext cx="1027113" cy="271463"/>
            </a:xfrm>
            <a:custGeom>
              <a:avLst/>
              <a:gdLst>
                <a:gd name="T0" fmla="*/ 892 w 895"/>
                <a:gd name="T1" fmla="*/ 36 h 236"/>
                <a:gd name="T2" fmla="*/ 889 w 895"/>
                <a:gd name="T3" fmla="*/ 40 h 236"/>
                <a:gd name="T4" fmla="*/ 838 w 895"/>
                <a:gd name="T5" fmla="*/ 49 h 236"/>
                <a:gd name="T6" fmla="*/ 674 w 895"/>
                <a:gd name="T7" fmla="*/ 85 h 236"/>
                <a:gd name="T8" fmla="*/ 440 w 895"/>
                <a:gd name="T9" fmla="*/ 137 h 236"/>
                <a:gd name="T10" fmla="*/ 364 w 895"/>
                <a:gd name="T11" fmla="*/ 157 h 236"/>
                <a:gd name="T12" fmla="*/ 235 w 895"/>
                <a:gd name="T13" fmla="*/ 184 h 236"/>
                <a:gd name="T14" fmla="*/ 107 w 895"/>
                <a:gd name="T15" fmla="*/ 212 h 236"/>
                <a:gd name="T16" fmla="*/ 7 w 895"/>
                <a:gd name="T17" fmla="*/ 235 h 236"/>
                <a:gd name="T18" fmla="*/ 0 w 895"/>
                <a:gd name="T19" fmla="*/ 232 h 236"/>
                <a:gd name="T20" fmla="*/ 282 w 895"/>
                <a:gd name="T21" fmla="*/ 129 h 236"/>
                <a:gd name="T22" fmla="*/ 291 w 895"/>
                <a:gd name="T23" fmla="*/ 128 h 236"/>
                <a:gd name="T24" fmla="*/ 336 w 895"/>
                <a:gd name="T25" fmla="*/ 123 h 236"/>
                <a:gd name="T26" fmla="*/ 454 w 895"/>
                <a:gd name="T27" fmla="*/ 97 h 236"/>
                <a:gd name="T28" fmla="*/ 695 w 895"/>
                <a:gd name="T29" fmla="*/ 43 h 236"/>
                <a:gd name="T30" fmla="*/ 857 w 895"/>
                <a:gd name="T31" fmla="*/ 8 h 236"/>
                <a:gd name="T32" fmla="*/ 881 w 895"/>
                <a:gd name="T33" fmla="*/ 0 h 236"/>
                <a:gd name="T34" fmla="*/ 888 w 895"/>
                <a:gd name="T35" fmla="*/ 4 h 236"/>
                <a:gd name="T36" fmla="*/ 892 w 895"/>
                <a:gd name="T37" fmla="*/ 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236">
                  <a:moveTo>
                    <a:pt x="892" y="36"/>
                  </a:moveTo>
                  <a:cubicBezTo>
                    <a:pt x="891" y="37"/>
                    <a:pt x="890" y="39"/>
                    <a:pt x="889" y="40"/>
                  </a:cubicBezTo>
                  <a:cubicBezTo>
                    <a:pt x="871" y="37"/>
                    <a:pt x="854" y="45"/>
                    <a:pt x="838" y="49"/>
                  </a:cubicBezTo>
                  <a:cubicBezTo>
                    <a:pt x="783" y="62"/>
                    <a:pt x="728" y="72"/>
                    <a:pt x="674" y="85"/>
                  </a:cubicBezTo>
                  <a:cubicBezTo>
                    <a:pt x="596" y="104"/>
                    <a:pt x="518" y="120"/>
                    <a:pt x="440" y="137"/>
                  </a:cubicBezTo>
                  <a:cubicBezTo>
                    <a:pt x="414" y="142"/>
                    <a:pt x="390" y="152"/>
                    <a:pt x="364" y="157"/>
                  </a:cubicBezTo>
                  <a:cubicBezTo>
                    <a:pt x="320" y="165"/>
                    <a:pt x="278" y="175"/>
                    <a:pt x="235" y="184"/>
                  </a:cubicBezTo>
                  <a:cubicBezTo>
                    <a:pt x="192" y="193"/>
                    <a:pt x="149" y="201"/>
                    <a:pt x="107" y="212"/>
                  </a:cubicBezTo>
                  <a:cubicBezTo>
                    <a:pt x="74" y="221"/>
                    <a:pt x="40" y="225"/>
                    <a:pt x="7" y="235"/>
                  </a:cubicBezTo>
                  <a:cubicBezTo>
                    <a:pt x="5" y="236"/>
                    <a:pt x="3" y="233"/>
                    <a:pt x="0" y="232"/>
                  </a:cubicBezTo>
                  <a:cubicBezTo>
                    <a:pt x="94" y="198"/>
                    <a:pt x="188" y="164"/>
                    <a:pt x="282" y="129"/>
                  </a:cubicBezTo>
                  <a:cubicBezTo>
                    <a:pt x="285" y="128"/>
                    <a:pt x="288" y="128"/>
                    <a:pt x="291" y="128"/>
                  </a:cubicBezTo>
                  <a:cubicBezTo>
                    <a:pt x="307" y="134"/>
                    <a:pt x="322" y="127"/>
                    <a:pt x="336" y="123"/>
                  </a:cubicBezTo>
                  <a:cubicBezTo>
                    <a:pt x="374" y="110"/>
                    <a:pt x="415" y="106"/>
                    <a:pt x="454" y="97"/>
                  </a:cubicBezTo>
                  <a:cubicBezTo>
                    <a:pt x="534" y="77"/>
                    <a:pt x="614" y="60"/>
                    <a:pt x="695" y="43"/>
                  </a:cubicBezTo>
                  <a:cubicBezTo>
                    <a:pt x="749" y="31"/>
                    <a:pt x="803" y="20"/>
                    <a:pt x="857" y="8"/>
                  </a:cubicBezTo>
                  <a:cubicBezTo>
                    <a:pt x="865" y="6"/>
                    <a:pt x="873" y="2"/>
                    <a:pt x="881" y="0"/>
                  </a:cubicBezTo>
                  <a:cubicBezTo>
                    <a:pt x="884" y="1"/>
                    <a:pt x="886" y="2"/>
                    <a:pt x="888" y="4"/>
                  </a:cubicBezTo>
                  <a:cubicBezTo>
                    <a:pt x="895" y="14"/>
                    <a:pt x="894" y="25"/>
                    <a:pt x="892" y="36"/>
                  </a:cubicBezTo>
                  <a:close/>
                </a:path>
              </a:pathLst>
            </a:custGeom>
            <a:solidFill>
              <a:srgbClr val="82508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2" name="Freeform 195">
              <a:extLst>
                <a:ext uri="{FF2B5EF4-FFF2-40B4-BE49-F238E27FC236}">
                  <a16:creationId xmlns:a16="http://schemas.microsoft.com/office/drawing/2014/main" id="{FDB98F92-C45C-1203-7CF2-A7B975D00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5413" y="1500188"/>
              <a:ext cx="1176338" cy="33338"/>
            </a:xfrm>
            <a:custGeom>
              <a:avLst/>
              <a:gdLst>
                <a:gd name="T0" fmla="*/ 1024 w 1024"/>
                <a:gd name="T1" fmla="*/ 16 h 28"/>
                <a:gd name="T2" fmla="*/ 1020 w 1024"/>
                <a:gd name="T3" fmla="*/ 20 h 28"/>
                <a:gd name="T4" fmla="*/ 1016 w 1024"/>
                <a:gd name="T5" fmla="*/ 20 h 28"/>
                <a:gd name="T6" fmla="*/ 831 w 1024"/>
                <a:gd name="T7" fmla="*/ 20 h 28"/>
                <a:gd name="T8" fmla="*/ 22 w 1024"/>
                <a:gd name="T9" fmla="*/ 21 h 28"/>
                <a:gd name="T10" fmla="*/ 0 w 1024"/>
                <a:gd name="T11" fmla="*/ 15 h 28"/>
                <a:gd name="T12" fmla="*/ 59 w 1024"/>
                <a:gd name="T13" fmla="*/ 9 h 28"/>
                <a:gd name="T14" fmla="*/ 262 w 1024"/>
                <a:gd name="T15" fmla="*/ 9 h 28"/>
                <a:gd name="T16" fmla="*/ 991 w 1024"/>
                <a:gd name="T17" fmla="*/ 6 h 28"/>
                <a:gd name="T18" fmla="*/ 1024 w 1024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4" h="28">
                  <a:moveTo>
                    <a:pt x="1024" y="16"/>
                  </a:moveTo>
                  <a:cubicBezTo>
                    <a:pt x="1023" y="17"/>
                    <a:pt x="1021" y="19"/>
                    <a:pt x="1020" y="20"/>
                  </a:cubicBezTo>
                  <a:cubicBezTo>
                    <a:pt x="1019" y="20"/>
                    <a:pt x="1017" y="20"/>
                    <a:pt x="1016" y="20"/>
                  </a:cubicBezTo>
                  <a:cubicBezTo>
                    <a:pt x="954" y="23"/>
                    <a:pt x="892" y="20"/>
                    <a:pt x="831" y="20"/>
                  </a:cubicBezTo>
                  <a:cubicBezTo>
                    <a:pt x="561" y="24"/>
                    <a:pt x="291" y="21"/>
                    <a:pt x="22" y="21"/>
                  </a:cubicBezTo>
                  <a:cubicBezTo>
                    <a:pt x="15" y="22"/>
                    <a:pt x="4" y="28"/>
                    <a:pt x="0" y="15"/>
                  </a:cubicBezTo>
                  <a:cubicBezTo>
                    <a:pt x="19" y="5"/>
                    <a:pt x="39" y="9"/>
                    <a:pt x="59" y="9"/>
                  </a:cubicBezTo>
                  <a:cubicBezTo>
                    <a:pt x="127" y="10"/>
                    <a:pt x="195" y="11"/>
                    <a:pt x="262" y="9"/>
                  </a:cubicBezTo>
                  <a:cubicBezTo>
                    <a:pt x="505" y="1"/>
                    <a:pt x="748" y="8"/>
                    <a:pt x="991" y="6"/>
                  </a:cubicBezTo>
                  <a:cubicBezTo>
                    <a:pt x="1003" y="6"/>
                    <a:pt x="1017" y="0"/>
                    <a:pt x="1024" y="16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3" name="Freeform 196">
              <a:extLst>
                <a:ext uri="{FF2B5EF4-FFF2-40B4-BE49-F238E27FC236}">
                  <a16:creationId xmlns:a16="http://schemas.microsoft.com/office/drawing/2014/main" id="{8552B93F-4F59-1D9F-2169-AD16541B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4925" y="1508125"/>
              <a:ext cx="1257300" cy="23813"/>
            </a:xfrm>
            <a:custGeom>
              <a:avLst/>
              <a:gdLst>
                <a:gd name="T0" fmla="*/ 79 w 1095"/>
                <a:gd name="T1" fmla="*/ 9 h 20"/>
                <a:gd name="T2" fmla="*/ 100 w 1095"/>
                <a:gd name="T3" fmla="*/ 13 h 20"/>
                <a:gd name="T4" fmla="*/ 870 w 1095"/>
                <a:gd name="T5" fmla="*/ 12 h 20"/>
                <a:gd name="T6" fmla="*/ 1052 w 1095"/>
                <a:gd name="T7" fmla="*/ 13 h 20"/>
                <a:gd name="T8" fmla="*/ 1095 w 1095"/>
                <a:gd name="T9" fmla="*/ 13 h 20"/>
                <a:gd name="T10" fmla="*/ 1070 w 1095"/>
                <a:gd name="T11" fmla="*/ 17 h 20"/>
                <a:gd name="T12" fmla="*/ 0 w 1095"/>
                <a:gd name="T13" fmla="*/ 17 h 20"/>
                <a:gd name="T14" fmla="*/ 3 w 1095"/>
                <a:gd name="T15" fmla="*/ 9 h 20"/>
                <a:gd name="T16" fmla="*/ 79 w 1095"/>
                <a:gd name="T17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5" h="20">
                  <a:moveTo>
                    <a:pt x="79" y="9"/>
                  </a:moveTo>
                  <a:cubicBezTo>
                    <a:pt x="85" y="15"/>
                    <a:pt x="93" y="13"/>
                    <a:pt x="100" y="13"/>
                  </a:cubicBezTo>
                  <a:cubicBezTo>
                    <a:pt x="357" y="13"/>
                    <a:pt x="614" y="15"/>
                    <a:pt x="870" y="12"/>
                  </a:cubicBezTo>
                  <a:cubicBezTo>
                    <a:pt x="931" y="11"/>
                    <a:pt x="992" y="16"/>
                    <a:pt x="1052" y="13"/>
                  </a:cubicBezTo>
                  <a:cubicBezTo>
                    <a:pt x="1067" y="13"/>
                    <a:pt x="1081" y="3"/>
                    <a:pt x="1095" y="13"/>
                  </a:cubicBezTo>
                  <a:cubicBezTo>
                    <a:pt x="1088" y="20"/>
                    <a:pt x="1079" y="17"/>
                    <a:pt x="1070" y="17"/>
                  </a:cubicBezTo>
                  <a:cubicBezTo>
                    <a:pt x="714" y="17"/>
                    <a:pt x="357" y="17"/>
                    <a:pt x="0" y="17"/>
                  </a:cubicBezTo>
                  <a:cubicBezTo>
                    <a:pt x="1" y="14"/>
                    <a:pt x="2" y="11"/>
                    <a:pt x="3" y="9"/>
                  </a:cubicBezTo>
                  <a:cubicBezTo>
                    <a:pt x="29" y="7"/>
                    <a:pt x="54" y="0"/>
                    <a:pt x="79" y="9"/>
                  </a:cubicBez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4" name="Freeform 197">
              <a:extLst>
                <a:ext uri="{FF2B5EF4-FFF2-40B4-BE49-F238E27FC236}">
                  <a16:creationId xmlns:a16="http://schemas.microsoft.com/office/drawing/2014/main" id="{5515F350-B87E-443C-ED2D-D5EF88F0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913" y="673100"/>
              <a:ext cx="333375" cy="703263"/>
            </a:xfrm>
            <a:custGeom>
              <a:avLst/>
              <a:gdLst>
                <a:gd name="T0" fmla="*/ 0 w 290"/>
                <a:gd name="T1" fmla="*/ 613 h 613"/>
                <a:gd name="T2" fmla="*/ 15 w 290"/>
                <a:gd name="T3" fmla="*/ 557 h 613"/>
                <a:gd name="T4" fmla="*/ 137 w 290"/>
                <a:gd name="T5" fmla="*/ 294 h 613"/>
                <a:gd name="T6" fmla="*/ 217 w 290"/>
                <a:gd name="T7" fmla="*/ 122 h 613"/>
                <a:gd name="T8" fmla="*/ 272 w 290"/>
                <a:gd name="T9" fmla="*/ 11 h 613"/>
                <a:gd name="T10" fmla="*/ 285 w 290"/>
                <a:gd name="T11" fmla="*/ 0 h 613"/>
                <a:gd name="T12" fmla="*/ 288 w 290"/>
                <a:gd name="T13" fmla="*/ 2 h 613"/>
                <a:gd name="T14" fmla="*/ 260 w 290"/>
                <a:gd name="T15" fmla="*/ 71 h 613"/>
                <a:gd name="T16" fmla="*/ 179 w 290"/>
                <a:gd name="T17" fmla="*/ 242 h 613"/>
                <a:gd name="T18" fmla="*/ 122 w 290"/>
                <a:gd name="T19" fmla="*/ 360 h 613"/>
                <a:gd name="T20" fmla="*/ 64 w 290"/>
                <a:gd name="T21" fmla="*/ 484 h 613"/>
                <a:gd name="T22" fmla="*/ 8 w 290"/>
                <a:gd name="T23" fmla="*/ 603 h 613"/>
                <a:gd name="T24" fmla="*/ 0 w 290"/>
                <a:gd name="T25" fmla="*/ 613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0" h="613">
                  <a:moveTo>
                    <a:pt x="0" y="613"/>
                  </a:moveTo>
                  <a:cubicBezTo>
                    <a:pt x="1" y="593"/>
                    <a:pt x="6" y="575"/>
                    <a:pt x="15" y="557"/>
                  </a:cubicBezTo>
                  <a:cubicBezTo>
                    <a:pt x="48" y="466"/>
                    <a:pt x="98" y="382"/>
                    <a:pt x="137" y="294"/>
                  </a:cubicBezTo>
                  <a:cubicBezTo>
                    <a:pt x="163" y="236"/>
                    <a:pt x="191" y="179"/>
                    <a:pt x="217" y="122"/>
                  </a:cubicBezTo>
                  <a:cubicBezTo>
                    <a:pt x="235" y="85"/>
                    <a:pt x="256" y="49"/>
                    <a:pt x="272" y="11"/>
                  </a:cubicBezTo>
                  <a:cubicBezTo>
                    <a:pt x="274" y="6"/>
                    <a:pt x="278" y="1"/>
                    <a:pt x="285" y="0"/>
                  </a:cubicBezTo>
                  <a:cubicBezTo>
                    <a:pt x="286" y="1"/>
                    <a:pt x="287" y="1"/>
                    <a:pt x="288" y="2"/>
                  </a:cubicBezTo>
                  <a:cubicBezTo>
                    <a:pt x="290" y="29"/>
                    <a:pt x="270" y="49"/>
                    <a:pt x="260" y="71"/>
                  </a:cubicBezTo>
                  <a:cubicBezTo>
                    <a:pt x="235" y="129"/>
                    <a:pt x="207" y="186"/>
                    <a:pt x="179" y="242"/>
                  </a:cubicBezTo>
                  <a:cubicBezTo>
                    <a:pt x="160" y="282"/>
                    <a:pt x="141" y="321"/>
                    <a:pt x="122" y="360"/>
                  </a:cubicBezTo>
                  <a:cubicBezTo>
                    <a:pt x="103" y="401"/>
                    <a:pt x="85" y="443"/>
                    <a:pt x="64" y="484"/>
                  </a:cubicBezTo>
                  <a:cubicBezTo>
                    <a:pt x="43" y="522"/>
                    <a:pt x="29" y="564"/>
                    <a:pt x="8" y="603"/>
                  </a:cubicBezTo>
                  <a:cubicBezTo>
                    <a:pt x="6" y="607"/>
                    <a:pt x="2" y="610"/>
                    <a:pt x="0" y="613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5" name="Freeform 198">
              <a:extLst>
                <a:ext uri="{FF2B5EF4-FFF2-40B4-BE49-F238E27FC236}">
                  <a16:creationId xmlns:a16="http://schemas.microsoft.com/office/drawing/2014/main" id="{7404E053-6EC3-65F6-BA16-BC094A012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5763" y="269875"/>
              <a:ext cx="203200" cy="404813"/>
            </a:xfrm>
            <a:custGeom>
              <a:avLst/>
              <a:gdLst>
                <a:gd name="T0" fmla="*/ 172 w 177"/>
                <a:gd name="T1" fmla="*/ 0 h 352"/>
                <a:gd name="T2" fmla="*/ 177 w 177"/>
                <a:gd name="T3" fmla="*/ 11 h 352"/>
                <a:gd name="T4" fmla="*/ 139 w 177"/>
                <a:gd name="T5" fmla="*/ 85 h 352"/>
                <a:gd name="T6" fmla="*/ 95 w 177"/>
                <a:gd name="T7" fmla="*/ 176 h 352"/>
                <a:gd name="T8" fmla="*/ 44 w 177"/>
                <a:gd name="T9" fmla="*/ 283 h 352"/>
                <a:gd name="T10" fmla="*/ 6 w 177"/>
                <a:gd name="T11" fmla="*/ 352 h 352"/>
                <a:gd name="T12" fmla="*/ 5 w 177"/>
                <a:gd name="T13" fmla="*/ 351 h 352"/>
                <a:gd name="T14" fmla="*/ 9 w 177"/>
                <a:gd name="T15" fmla="*/ 321 h 352"/>
                <a:gd name="T16" fmla="*/ 66 w 177"/>
                <a:gd name="T17" fmla="*/ 203 h 352"/>
                <a:gd name="T18" fmla="*/ 121 w 177"/>
                <a:gd name="T19" fmla="*/ 86 h 352"/>
                <a:gd name="T20" fmla="*/ 157 w 177"/>
                <a:gd name="T21" fmla="*/ 10 h 352"/>
                <a:gd name="T22" fmla="*/ 169 w 177"/>
                <a:gd name="T23" fmla="*/ 0 h 352"/>
                <a:gd name="T24" fmla="*/ 172 w 177"/>
                <a:gd name="T25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352">
                  <a:moveTo>
                    <a:pt x="172" y="0"/>
                  </a:moveTo>
                  <a:cubicBezTo>
                    <a:pt x="174" y="4"/>
                    <a:pt x="176" y="7"/>
                    <a:pt x="177" y="11"/>
                  </a:cubicBezTo>
                  <a:cubicBezTo>
                    <a:pt x="161" y="34"/>
                    <a:pt x="151" y="60"/>
                    <a:pt x="139" y="85"/>
                  </a:cubicBezTo>
                  <a:cubicBezTo>
                    <a:pt x="124" y="115"/>
                    <a:pt x="110" y="146"/>
                    <a:pt x="95" y="176"/>
                  </a:cubicBezTo>
                  <a:cubicBezTo>
                    <a:pt x="78" y="212"/>
                    <a:pt x="63" y="248"/>
                    <a:pt x="44" y="283"/>
                  </a:cubicBezTo>
                  <a:cubicBezTo>
                    <a:pt x="32" y="306"/>
                    <a:pt x="24" y="332"/>
                    <a:pt x="6" y="352"/>
                  </a:cubicBezTo>
                  <a:cubicBezTo>
                    <a:pt x="6" y="352"/>
                    <a:pt x="5" y="351"/>
                    <a:pt x="5" y="351"/>
                  </a:cubicBezTo>
                  <a:cubicBezTo>
                    <a:pt x="0" y="340"/>
                    <a:pt x="5" y="330"/>
                    <a:pt x="9" y="321"/>
                  </a:cubicBezTo>
                  <a:cubicBezTo>
                    <a:pt x="26" y="281"/>
                    <a:pt x="48" y="242"/>
                    <a:pt x="66" y="203"/>
                  </a:cubicBezTo>
                  <a:cubicBezTo>
                    <a:pt x="84" y="164"/>
                    <a:pt x="104" y="125"/>
                    <a:pt x="121" y="86"/>
                  </a:cubicBezTo>
                  <a:cubicBezTo>
                    <a:pt x="132" y="60"/>
                    <a:pt x="145" y="35"/>
                    <a:pt x="157" y="10"/>
                  </a:cubicBezTo>
                  <a:cubicBezTo>
                    <a:pt x="159" y="5"/>
                    <a:pt x="163" y="2"/>
                    <a:pt x="169" y="0"/>
                  </a:cubicBezTo>
                  <a:cubicBezTo>
                    <a:pt x="170" y="0"/>
                    <a:pt x="171" y="0"/>
                    <a:pt x="172" y="0"/>
                  </a:cubicBezTo>
                  <a:close/>
                </a:path>
              </a:pathLst>
            </a:custGeom>
            <a:solidFill>
              <a:srgbClr val="ECC7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6" name="Freeform 199">
              <a:extLst>
                <a:ext uri="{FF2B5EF4-FFF2-40B4-BE49-F238E27FC236}">
                  <a16:creationId xmlns:a16="http://schemas.microsoft.com/office/drawing/2014/main" id="{6AF445D2-A8E3-CFA8-E4A2-7CCB2F5B4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6213" y="1320800"/>
              <a:ext cx="1130300" cy="149225"/>
            </a:xfrm>
            <a:custGeom>
              <a:avLst/>
              <a:gdLst>
                <a:gd name="T0" fmla="*/ 979 w 984"/>
                <a:gd name="T1" fmla="*/ 44 h 130"/>
                <a:gd name="T2" fmla="*/ 973 w 984"/>
                <a:gd name="T3" fmla="*/ 52 h 130"/>
                <a:gd name="T4" fmla="*/ 826 w 984"/>
                <a:gd name="T5" fmla="*/ 63 h 130"/>
                <a:gd name="T6" fmla="*/ 711 w 984"/>
                <a:gd name="T7" fmla="*/ 72 h 130"/>
                <a:gd name="T8" fmla="*/ 525 w 984"/>
                <a:gd name="T9" fmla="*/ 87 h 130"/>
                <a:gd name="T10" fmla="*/ 413 w 984"/>
                <a:gd name="T11" fmla="*/ 96 h 130"/>
                <a:gd name="T12" fmla="*/ 221 w 984"/>
                <a:gd name="T13" fmla="*/ 111 h 130"/>
                <a:gd name="T14" fmla="*/ 100 w 984"/>
                <a:gd name="T15" fmla="*/ 120 h 130"/>
                <a:gd name="T16" fmla="*/ 23 w 984"/>
                <a:gd name="T17" fmla="*/ 127 h 130"/>
                <a:gd name="T18" fmla="*/ 0 w 984"/>
                <a:gd name="T19" fmla="*/ 121 h 130"/>
                <a:gd name="T20" fmla="*/ 311 w 984"/>
                <a:gd name="T21" fmla="*/ 52 h 130"/>
                <a:gd name="T22" fmla="*/ 556 w 984"/>
                <a:gd name="T23" fmla="*/ 36 h 130"/>
                <a:gd name="T24" fmla="*/ 728 w 984"/>
                <a:gd name="T25" fmla="*/ 24 h 130"/>
                <a:gd name="T26" fmla="*/ 960 w 984"/>
                <a:gd name="T27" fmla="*/ 4 h 130"/>
                <a:gd name="T28" fmla="*/ 967 w 984"/>
                <a:gd name="T29" fmla="*/ 0 h 130"/>
                <a:gd name="T30" fmla="*/ 979 w 984"/>
                <a:gd name="T31" fmla="*/ 12 h 130"/>
                <a:gd name="T32" fmla="*/ 979 w 984"/>
                <a:gd name="T33" fmla="*/ 4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4" h="130">
                  <a:moveTo>
                    <a:pt x="979" y="44"/>
                  </a:moveTo>
                  <a:cubicBezTo>
                    <a:pt x="977" y="47"/>
                    <a:pt x="975" y="49"/>
                    <a:pt x="973" y="52"/>
                  </a:cubicBezTo>
                  <a:cubicBezTo>
                    <a:pt x="923" y="52"/>
                    <a:pt x="875" y="58"/>
                    <a:pt x="826" y="63"/>
                  </a:cubicBezTo>
                  <a:cubicBezTo>
                    <a:pt x="788" y="67"/>
                    <a:pt x="750" y="69"/>
                    <a:pt x="711" y="72"/>
                  </a:cubicBezTo>
                  <a:cubicBezTo>
                    <a:pt x="649" y="76"/>
                    <a:pt x="587" y="81"/>
                    <a:pt x="525" y="87"/>
                  </a:cubicBezTo>
                  <a:cubicBezTo>
                    <a:pt x="488" y="90"/>
                    <a:pt x="450" y="93"/>
                    <a:pt x="413" y="96"/>
                  </a:cubicBezTo>
                  <a:cubicBezTo>
                    <a:pt x="349" y="101"/>
                    <a:pt x="285" y="104"/>
                    <a:pt x="221" y="111"/>
                  </a:cubicBezTo>
                  <a:cubicBezTo>
                    <a:pt x="181" y="116"/>
                    <a:pt x="140" y="117"/>
                    <a:pt x="100" y="120"/>
                  </a:cubicBezTo>
                  <a:cubicBezTo>
                    <a:pt x="74" y="122"/>
                    <a:pt x="49" y="125"/>
                    <a:pt x="23" y="127"/>
                  </a:cubicBezTo>
                  <a:cubicBezTo>
                    <a:pt x="15" y="128"/>
                    <a:pt x="5" y="130"/>
                    <a:pt x="0" y="121"/>
                  </a:cubicBezTo>
                  <a:cubicBezTo>
                    <a:pt x="104" y="98"/>
                    <a:pt x="207" y="75"/>
                    <a:pt x="311" y="52"/>
                  </a:cubicBezTo>
                  <a:cubicBezTo>
                    <a:pt x="393" y="54"/>
                    <a:pt x="474" y="43"/>
                    <a:pt x="556" y="36"/>
                  </a:cubicBezTo>
                  <a:cubicBezTo>
                    <a:pt x="613" y="31"/>
                    <a:pt x="670" y="28"/>
                    <a:pt x="728" y="24"/>
                  </a:cubicBezTo>
                  <a:cubicBezTo>
                    <a:pt x="805" y="18"/>
                    <a:pt x="883" y="10"/>
                    <a:pt x="960" y="4"/>
                  </a:cubicBezTo>
                  <a:cubicBezTo>
                    <a:pt x="963" y="3"/>
                    <a:pt x="965" y="1"/>
                    <a:pt x="967" y="0"/>
                  </a:cubicBezTo>
                  <a:cubicBezTo>
                    <a:pt x="971" y="4"/>
                    <a:pt x="975" y="8"/>
                    <a:pt x="979" y="12"/>
                  </a:cubicBezTo>
                  <a:cubicBezTo>
                    <a:pt x="984" y="23"/>
                    <a:pt x="982" y="33"/>
                    <a:pt x="979" y="44"/>
                  </a:cubicBezTo>
                  <a:close/>
                </a:path>
              </a:pathLst>
            </a:custGeom>
            <a:solidFill>
              <a:srgbClr val="5332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7" name="Freeform 200">
              <a:extLst>
                <a:ext uri="{FF2B5EF4-FFF2-40B4-BE49-F238E27FC236}">
                  <a16:creationId xmlns:a16="http://schemas.microsoft.com/office/drawing/2014/main" id="{47DB0BF3-30C1-3251-991E-FFB342B3C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58100" y="1479550"/>
              <a:ext cx="1273175" cy="47625"/>
            </a:xfrm>
            <a:custGeom>
              <a:avLst/>
              <a:gdLst>
                <a:gd name="T0" fmla="*/ 76 w 1109"/>
                <a:gd name="T1" fmla="*/ 34 h 41"/>
                <a:gd name="T2" fmla="*/ 0 w 1109"/>
                <a:gd name="T3" fmla="*/ 34 h 41"/>
                <a:gd name="T4" fmla="*/ 1 w 1109"/>
                <a:gd name="T5" fmla="*/ 22 h 41"/>
                <a:gd name="T6" fmla="*/ 74 w 1109"/>
                <a:gd name="T7" fmla="*/ 15 h 41"/>
                <a:gd name="T8" fmla="*/ 217 w 1109"/>
                <a:gd name="T9" fmla="*/ 6 h 41"/>
                <a:gd name="T10" fmla="*/ 252 w 1109"/>
                <a:gd name="T11" fmla="*/ 2 h 41"/>
                <a:gd name="T12" fmla="*/ 313 w 1109"/>
                <a:gd name="T13" fmla="*/ 3 h 41"/>
                <a:gd name="T14" fmla="*/ 508 w 1109"/>
                <a:gd name="T15" fmla="*/ 3 h 41"/>
                <a:gd name="T16" fmla="*/ 655 w 1109"/>
                <a:gd name="T17" fmla="*/ 3 h 41"/>
                <a:gd name="T18" fmla="*/ 985 w 1109"/>
                <a:gd name="T19" fmla="*/ 1 h 41"/>
                <a:gd name="T20" fmla="*/ 1100 w 1109"/>
                <a:gd name="T21" fmla="*/ 2 h 41"/>
                <a:gd name="T22" fmla="*/ 1103 w 1109"/>
                <a:gd name="T23" fmla="*/ 2 h 41"/>
                <a:gd name="T24" fmla="*/ 1100 w 1109"/>
                <a:gd name="T25" fmla="*/ 34 h 41"/>
                <a:gd name="T26" fmla="*/ 1079 w 1109"/>
                <a:gd name="T27" fmla="*/ 30 h 41"/>
                <a:gd name="T28" fmla="*/ 385 w 1109"/>
                <a:gd name="T29" fmla="*/ 31 h 41"/>
                <a:gd name="T30" fmla="*/ 160 w 1109"/>
                <a:gd name="T31" fmla="*/ 34 h 41"/>
                <a:gd name="T32" fmla="*/ 76 w 1109"/>
                <a:gd name="T33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9" h="41">
                  <a:moveTo>
                    <a:pt x="76" y="34"/>
                  </a:moveTo>
                  <a:cubicBezTo>
                    <a:pt x="51" y="33"/>
                    <a:pt x="26" y="41"/>
                    <a:pt x="0" y="34"/>
                  </a:cubicBezTo>
                  <a:cubicBezTo>
                    <a:pt x="1" y="30"/>
                    <a:pt x="1" y="26"/>
                    <a:pt x="1" y="22"/>
                  </a:cubicBezTo>
                  <a:cubicBezTo>
                    <a:pt x="25" y="14"/>
                    <a:pt x="50" y="18"/>
                    <a:pt x="74" y="15"/>
                  </a:cubicBezTo>
                  <a:cubicBezTo>
                    <a:pt x="121" y="9"/>
                    <a:pt x="169" y="9"/>
                    <a:pt x="217" y="6"/>
                  </a:cubicBezTo>
                  <a:cubicBezTo>
                    <a:pt x="229" y="5"/>
                    <a:pt x="240" y="3"/>
                    <a:pt x="252" y="2"/>
                  </a:cubicBezTo>
                  <a:cubicBezTo>
                    <a:pt x="272" y="6"/>
                    <a:pt x="293" y="4"/>
                    <a:pt x="313" y="3"/>
                  </a:cubicBezTo>
                  <a:cubicBezTo>
                    <a:pt x="378" y="0"/>
                    <a:pt x="443" y="4"/>
                    <a:pt x="508" y="3"/>
                  </a:cubicBezTo>
                  <a:cubicBezTo>
                    <a:pt x="557" y="3"/>
                    <a:pt x="606" y="3"/>
                    <a:pt x="655" y="3"/>
                  </a:cubicBezTo>
                  <a:cubicBezTo>
                    <a:pt x="765" y="1"/>
                    <a:pt x="875" y="3"/>
                    <a:pt x="985" y="1"/>
                  </a:cubicBezTo>
                  <a:cubicBezTo>
                    <a:pt x="1023" y="1"/>
                    <a:pt x="1062" y="1"/>
                    <a:pt x="1100" y="2"/>
                  </a:cubicBezTo>
                  <a:cubicBezTo>
                    <a:pt x="1101" y="2"/>
                    <a:pt x="1102" y="2"/>
                    <a:pt x="1103" y="2"/>
                  </a:cubicBezTo>
                  <a:cubicBezTo>
                    <a:pt x="1106" y="13"/>
                    <a:pt x="1109" y="24"/>
                    <a:pt x="1100" y="34"/>
                  </a:cubicBezTo>
                  <a:cubicBezTo>
                    <a:pt x="1094" y="27"/>
                    <a:pt x="1086" y="30"/>
                    <a:pt x="1079" y="30"/>
                  </a:cubicBezTo>
                  <a:cubicBezTo>
                    <a:pt x="848" y="30"/>
                    <a:pt x="616" y="28"/>
                    <a:pt x="385" y="31"/>
                  </a:cubicBezTo>
                  <a:cubicBezTo>
                    <a:pt x="310" y="32"/>
                    <a:pt x="235" y="32"/>
                    <a:pt x="160" y="34"/>
                  </a:cubicBezTo>
                  <a:cubicBezTo>
                    <a:pt x="132" y="34"/>
                    <a:pt x="104" y="34"/>
                    <a:pt x="76" y="34"/>
                  </a:cubicBezTo>
                  <a:close/>
                </a:path>
              </a:pathLst>
            </a:custGeom>
            <a:solidFill>
              <a:srgbClr val="4545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8" name="Freeform 201">
              <a:extLst>
                <a:ext uri="{FF2B5EF4-FFF2-40B4-BE49-F238E27FC236}">
                  <a16:creationId xmlns:a16="http://schemas.microsoft.com/office/drawing/2014/main" id="{B17E0046-7C5F-A462-2B9D-A164E5E09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1473200"/>
              <a:ext cx="974725" cy="17463"/>
            </a:xfrm>
            <a:custGeom>
              <a:avLst/>
              <a:gdLst>
                <a:gd name="T0" fmla="*/ 848 w 848"/>
                <a:gd name="T1" fmla="*/ 8 h 16"/>
                <a:gd name="T2" fmla="*/ 832 w 848"/>
                <a:gd name="T3" fmla="*/ 13 h 16"/>
                <a:gd name="T4" fmla="*/ 397 w 848"/>
                <a:gd name="T5" fmla="*/ 13 h 16"/>
                <a:gd name="T6" fmla="*/ 263 w 848"/>
                <a:gd name="T7" fmla="*/ 14 h 16"/>
                <a:gd name="T8" fmla="*/ 92 w 848"/>
                <a:gd name="T9" fmla="*/ 13 h 16"/>
                <a:gd name="T10" fmla="*/ 19 w 848"/>
                <a:gd name="T11" fmla="*/ 12 h 16"/>
                <a:gd name="T12" fmla="*/ 0 w 848"/>
                <a:gd name="T13" fmla="*/ 8 h 16"/>
                <a:gd name="T14" fmla="*/ 104 w 848"/>
                <a:gd name="T15" fmla="*/ 0 h 16"/>
                <a:gd name="T16" fmla="*/ 167 w 848"/>
                <a:gd name="T17" fmla="*/ 4 h 16"/>
                <a:gd name="T18" fmla="*/ 737 w 848"/>
                <a:gd name="T19" fmla="*/ 3 h 16"/>
                <a:gd name="T20" fmla="*/ 845 w 848"/>
                <a:gd name="T21" fmla="*/ 4 h 16"/>
                <a:gd name="T22" fmla="*/ 848 w 848"/>
                <a:gd name="T23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8" h="16">
                  <a:moveTo>
                    <a:pt x="848" y="8"/>
                  </a:moveTo>
                  <a:cubicBezTo>
                    <a:pt x="844" y="13"/>
                    <a:pt x="838" y="14"/>
                    <a:pt x="832" y="13"/>
                  </a:cubicBezTo>
                  <a:cubicBezTo>
                    <a:pt x="687" y="10"/>
                    <a:pt x="542" y="11"/>
                    <a:pt x="397" y="13"/>
                  </a:cubicBezTo>
                  <a:cubicBezTo>
                    <a:pt x="352" y="14"/>
                    <a:pt x="307" y="16"/>
                    <a:pt x="263" y="14"/>
                  </a:cubicBezTo>
                  <a:cubicBezTo>
                    <a:pt x="206" y="12"/>
                    <a:pt x="149" y="12"/>
                    <a:pt x="92" y="13"/>
                  </a:cubicBezTo>
                  <a:cubicBezTo>
                    <a:pt x="67" y="13"/>
                    <a:pt x="43" y="12"/>
                    <a:pt x="19" y="12"/>
                  </a:cubicBezTo>
                  <a:cubicBezTo>
                    <a:pt x="12" y="12"/>
                    <a:pt x="5" y="14"/>
                    <a:pt x="0" y="8"/>
                  </a:cubicBezTo>
                  <a:cubicBezTo>
                    <a:pt x="35" y="5"/>
                    <a:pt x="69" y="3"/>
                    <a:pt x="104" y="0"/>
                  </a:cubicBezTo>
                  <a:cubicBezTo>
                    <a:pt x="125" y="5"/>
                    <a:pt x="146" y="4"/>
                    <a:pt x="167" y="4"/>
                  </a:cubicBezTo>
                  <a:cubicBezTo>
                    <a:pt x="357" y="4"/>
                    <a:pt x="547" y="5"/>
                    <a:pt x="737" y="3"/>
                  </a:cubicBezTo>
                  <a:cubicBezTo>
                    <a:pt x="773" y="3"/>
                    <a:pt x="809" y="0"/>
                    <a:pt x="845" y="4"/>
                  </a:cubicBezTo>
                  <a:cubicBezTo>
                    <a:pt x="846" y="5"/>
                    <a:pt x="847" y="6"/>
                    <a:pt x="848" y="8"/>
                  </a:cubicBezTo>
                  <a:close/>
                </a:path>
              </a:pathLst>
            </a:custGeom>
            <a:solidFill>
              <a:srgbClr val="2B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59" name="Freeform 202">
              <a:extLst>
                <a:ext uri="{FF2B5EF4-FFF2-40B4-BE49-F238E27FC236}">
                  <a16:creationId xmlns:a16="http://schemas.microsoft.com/office/drawing/2014/main" id="{F6630768-9E0A-C78E-407A-134D2752F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5475" y="493713"/>
              <a:ext cx="304800" cy="322263"/>
            </a:xfrm>
            <a:custGeom>
              <a:avLst/>
              <a:gdLst>
                <a:gd name="T0" fmla="*/ 48 w 265"/>
                <a:gd name="T1" fmla="*/ 236 h 280"/>
                <a:gd name="T2" fmla="*/ 0 w 265"/>
                <a:gd name="T3" fmla="*/ 280 h 280"/>
                <a:gd name="T4" fmla="*/ 12 w 265"/>
                <a:gd name="T5" fmla="*/ 262 h 280"/>
                <a:gd name="T6" fmla="*/ 154 w 265"/>
                <a:gd name="T7" fmla="*/ 117 h 280"/>
                <a:gd name="T8" fmla="*/ 252 w 265"/>
                <a:gd name="T9" fmla="*/ 15 h 280"/>
                <a:gd name="T10" fmla="*/ 260 w 265"/>
                <a:gd name="T11" fmla="*/ 0 h 280"/>
                <a:gd name="T12" fmla="*/ 264 w 265"/>
                <a:gd name="T13" fmla="*/ 12 h 280"/>
                <a:gd name="T14" fmla="*/ 231 w 265"/>
                <a:gd name="T15" fmla="*/ 50 h 280"/>
                <a:gd name="T16" fmla="*/ 173 w 265"/>
                <a:gd name="T17" fmla="*/ 109 h 280"/>
                <a:gd name="T18" fmla="*/ 48 w 265"/>
                <a:gd name="T19" fmla="*/ 23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80">
                  <a:moveTo>
                    <a:pt x="48" y="236"/>
                  </a:moveTo>
                  <a:cubicBezTo>
                    <a:pt x="32" y="251"/>
                    <a:pt x="16" y="266"/>
                    <a:pt x="0" y="280"/>
                  </a:cubicBezTo>
                  <a:cubicBezTo>
                    <a:pt x="0" y="272"/>
                    <a:pt x="7" y="268"/>
                    <a:pt x="12" y="262"/>
                  </a:cubicBezTo>
                  <a:cubicBezTo>
                    <a:pt x="59" y="214"/>
                    <a:pt x="109" y="168"/>
                    <a:pt x="154" y="117"/>
                  </a:cubicBezTo>
                  <a:cubicBezTo>
                    <a:pt x="185" y="82"/>
                    <a:pt x="219" y="49"/>
                    <a:pt x="252" y="15"/>
                  </a:cubicBezTo>
                  <a:cubicBezTo>
                    <a:pt x="256" y="10"/>
                    <a:pt x="260" y="6"/>
                    <a:pt x="260" y="0"/>
                  </a:cubicBezTo>
                  <a:cubicBezTo>
                    <a:pt x="265" y="3"/>
                    <a:pt x="264" y="8"/>
                    <a:pt x="264" y="12"/>
                  </a:cubicBezTo>
                  <a:cubicBezTo>
                    <a:pt x="259" y="29"/>
                    <a:pt x="242" y="37"/>
                    <a:pt x="231" y="50"/>
                  </a:cubicBezTo>
                  <a:cubicBezTo>
                    <a:pt x="213" y="71"/>
                    <a:pt x="192" y="88"/>
                    <a:pt x="173" y="109"/>
                  </a:cubicBezTo>
                  <a:cubicBezTo>
                    <a:pt x="133" y="153"/>
                    <a:pt x="92" y="196"/>
                    <a:pt x="48" y="236"/>
                  </a:cubicBezTo>
                  <a:close/>
                </a:path>
              </a:pathLst>
            </a:custGeom>
            <a:solidFill>
              <a:srgbClr val="0C95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0" name="Freeform 203">
              <a:extLst>
                <a:ext uri="{FF2B5EF4-FFF2-40B4-BE49-F238E27FC236}">
                  <a16:creationId xmlns:a16="http://schemas.microsoft.com/office/drawing/2014/main" id="{557C4D7D-04CA-E677-F0E3-6C8A27DCE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7638" y="257175"/>
              <a:ext cx="403225" cy="827088"/>
            </a:xfrm>
            <a:custGeom>
              <a:avLst/>
              <a:gdLst>
                <a:gd name="T0" fmla="*/ 340 w 351"/>
                <a:gd name="T1" fmla="*/ 0 h 721"/>
                <a:gd name="T2" fmla="*/ 344 w 351"/>
                <a:gd name="T3" fmla="*/ 0 h 721"/>
                <a:gd name="T4" fmla="*/ 342 w 351"/>
                <a:gd name="T5" fmla="*/ 22 h 721"/>
                <a:gd name="T6" fmla="*/ 243 w 351"/>
                <a:gd name="T7" fmla="*/ 230 h 721"/>
                <a:gd name="T8" fmla="*/ 184 w 351"/>
                <a:gd name="T9" fmla="*/ 350 h 721"/>
                <a:gd name="T10" fmla="*/ 137 w 351"/>
                <a:gd name="T11" fmla="*/ 451 h 721"/>
                <a:gd name="T12" fmla="*/ 116 w 351"/>
                <a:gd name="T13" fmla="*/ 496 h 721"/>
                <a:gd name="T14" fmla="*/ 114 w 351"/>
                <a:gd name="T15" fmla="*/ 502 h 721"/>
                <a:gd name="T16" fmla="*/ 74 w 351"/>
                <a:gd name="T17" fmla="*/ 580 h 721"/>
                <a:gd name="T18" fmla="*/ 11 w 351"/>
                <a:gd name="T19" fmla="*/ 713 h 721"/>
                <a:gd name="T20" fmla="*/ 0 w 351"/>
                <a:gd name="T21" fmla="*/ 719 h 721"/>
                <a:gd name="T22" fmla="*/ 24 w 351"/>
                <a:gd name="T23" fmla="*/ 635 h 721"/>
                <a:gd name="T24" fmla="*/ 34 w 351"/>
                <a:gd name="T25" fmla="*/ 632 h 721"/>
                <a:gd name="T26" fmla="*/ 87 w 351"/>
                <a:gd name="T27" fmla="*/ 521 h 721"/>
                <a:gd name="T28" fmla="*/ 120 w 351"/>
                <a:gd name="T29" fmla="*/ 451 h 721"/>
                <a:gd name="T30" fmla="*/ 197 w 351"/>
                <a:gd name="T31" fmla="*/ 289 h 721"/>
                <a:gd name="T32" fmla="*/ 277 w 351"/>
                <a:gd name="T33" fmla="*/ 123 h 721"/>
                <a:gd name="T34" fmla="*/ 327 w 351"/>
                <a:gd name="T35" fmla="*/ 15 h 721"/>
                <a:gd name="T36" fmla="*/ 340 w 351"/>
                <a:gd name="T37" fmla="*/ 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1" h="721">
                  <a:moveTo>
                    <a:pt x="340" y="0"/>
                  </a:moveTo>
                  <a:cubicBezTo>
                    <a:pt x="341" y="0"/>
                    <a:pt x="343" y="0"/>
                    <a:pt x="344" y="0"/>
                  </a:cubicBezTo>
                  <a:cubicBezTo>
                    <a:pt x="351" y="8"/>
                    <a:pt x="345" y="15"/>
                    <a:pt x="342" y="22"/>
                  </a:cubicBezTo>
                  <a:cubicBezTo>
                    <a:pt x="309" y="91"/>
                    <a:pt x="275" y="161"/>
                    <a:pt x="243" y="230"/>
                  </a:cubicBezTo>
                  <a:cubicBezTo>
                    <a:pt x="224" y="271"/>
                    <a:pt x="203" y="310"/>
                    <a:pt x="184" y="350"/>
                  </a:cubicBezTo>
                  <a:cubicBezTo>
                    <a:pt x="167" y="383"/>
                    <a:pt x="152" y="417"/>
                    <a:pt x="137" y="451"/>
                  </a:cubicBezTo>
                  <a:cubicBezTo>
                    <a:pt x="131" y="467"/>
                    <a:pt x="120" y="480"/>
                    <a:pt x="116" y="496"/>
                  </a:cubicBezTo>
                  <a:cubicBezTo>
                    <a:pt x="116" y="498"/>
                    <a:pt x="115" y="500"/>
                    <a:pt x="114" y="502"/>
                  </a:cubicBezTo>
                  <a:cubicBezTo>
                    <a:pt x="99" y="527"/>
                    <a:pt x="87" y="554"/>
                    <a:pt x="74" y="580"/>
                  </a:cubicBezTo>
                  <a:cubicBezTo>
                    <a:pt x="53" y="624"/>
                    <a:pt x="32" y="669"/>
                    <a:pt x="11" y="713"/>
                  </a:cubicBezTo>
                  <a:cubicBezTo>
                    <a:pt x="9" y="717"/>
                    <a:pt x="6" y="721"/>
                    <a:pt x="0" y="719"/>
                  </a:cubicBezTo>
                  <a:cubicBezTo>
                    <a:pt x="6" y="690"/>
                    <a:pt x="15" y="663"/>
                    <a:pt x="24" y="635"/>
                  </a:cubicBezTo>
                  <a:cubicBezTo>
                    <a:pt x="30" y="638"/>
                    <a:pt x="31" y="638"/>
                    <a:pt x="34" y="632"/>
                  </a:cubicBezTo>
                  <a:cubicBezTo>
                    <a:pt x="52" y="595"/>
                    <a:pt x="69" y="558"/>
                    <a:pt x="87" y="521"/>
                  </a:cubicBezTo>
                  <a:cubicBezTo>
                    <a:pt x="98" y="497"/>
                    <a:pt x="109" y="474"/>
                    <a:pt x="120" y="451"/>
                  </a:cubicBezTo>
                  <a:cubicBezTo>
                    <a:pt x="146" y="397"/>
                    <a:pt x="172" y="343"/>
                    <a:pt x="197" y="289"/>
                  </a:cubicBezTo>
                  <a:cubicBezTo>
                    <a:pt x="224" y="234"/>
                    <a:pt x="250" y="178"/>
                    <a:pt x="277" y="123"/>
                  </a:cubicBezTo>
                  <a:cubicBezTo>
                    <a:pt x="294" y="87"/>
                    <a:pt x="311" y="51"/>
                    <a:pt x="327" y="15"/>
                  </a:cubicBezTo>
                  <a:cubicBezTo>
                    <a:pt x="330" y="8"/>
                    <a:pt x="335" y="5"/>
                    <a:pt x="340" y="0"/>
                  </a:cubicBezTo>
                  <a:close/>
                </a:path>
              </a:pathLst>
            </a:custGeom>
            <a:solidFill>
              <a:srgbClr val="F7B3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1" name="Freeform 204">
              <a:extLst>
                <a:ext uri="{FF2B5EF4-FFF2-40B4-BE49-F238E27FC236}">
                  <a16:creationId xmlns:a16="http://schemas.microsoft.com/office/drawing/2014/main" id="{6D8E33CF-3152-BB18-6353-60D6BD4A3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4538" y="1133475"/>
              <a:ext cx="38100" cy="14288"/>
            </a:xfrm>
            <a:custGeom>
              <a:avLst/>
              <a:gdLst>
                <a:gd name="T0" fmla="*/ 32 w 32"/>
                <a:gd name="T1" fmla="*/ 0 h 13"/>
                <a:gd name="T2" fmla="*/ 0 w 32"/>
                <a:gd name="T3" fmla="*/ 12 h 13"/>
                <a:gd name="T4" fmla="*/ 32 w 32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3">
                  <a:moveTo>
                    <a:pt x="32" y="0"/>
                  </a:moveTo>
                  <a:cubicBezTo>
                    <a:pt x="23" y="8"/>
                    <a:pt x="13" y="13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2" name="Freeform 205">
              <a:extLst>
                <a:ext uri="{FF2B5EF4-FFF2-40B4-BE49-F238E27FC236}">
                  <a16:creationId xmlns:a16="http://schemas.microsoft.com/office/drawing/2014/main" id="{3B154B9F-80C9-2E5D-F033-83AA468F7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29625" y="1109663"/>
              <a:ext cx="36513" cy="14288"/>
            </a:xfrm>
            <a:custGeom>
              <a:avLst/>
              <a:gdLst>
                <a:gd name="T0" fmla="*/ 32 w 32"/>
                <a:gd name="T1" fmla="*/ 0 h 12"/>
                <a:gd name="T2" fmla="*/ 0 w 32"/>
                <a:gd name="T3" fmla="*/ 12 h 12"/>
                <a:gd name="T4" fmla="*/ 32 w 3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12">
                  <a:moveTo>
                    <a:pt x="32" y="0"/>
                  </a:moveTo>
                  <a:cubicBezTo>
                    <a:pt x="23" y="9"/>
                    <a:pt x="12" y="11"/>
                    <a:pt x="0" y="12"/>
                  </a:cubicBezTo>
                  <a:cubicBezTo>
                    <a:pt x="9" y="4"/>
                    <a:pt x="20" y="1"/>
                    <a:pt x="32" y="0"/>
                  </a:cubicBezTo>
                  <a:close/>
                </a:path>
              </a:pathLst>
            </a:custGeom>
            <a:solidFill>
              <a:srgbClr val="1C7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3" name="Freeform 206">
              <a:extLst>
                <a:ext uri="{FF2B5EF4-FFF2-40B4-BE49-F238E27FC236}">
                  <a16:creationId xmlns:a16="http://schemas.microsoft.com/office/drawing/2014/main" id="{32CB2949-C406-8619-F18C-9E68C006A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1263" y="195263"/>
              <a:ext cx="60325" cy="1350963"/>
            </a:xfrm>
            <a:custGeom>
              <a:avLst/>
              <a:gdLst>
                <a:gd name="T0" fmla="*/ 5 w 53"/>
                <a:gd name="T1" fmla="*/ 5 h 1175"/>
                <a:gd name="T2" fmla="*/ 44 w 53"/>
                <a:gd name="T3" fmla="*/ 12 h 1175"/>
                <a:gd name="T4" fmla="*/ 51 w 53"/>
                <a:gd name="T5" fmla="*/ 46 h 1175"/>
                <a:gd name="T6" fmla="*/ 51 w 53"/>
                <a:gd name="T7" fmla="*/ 542 h 1175"/>
                <a:gd name="T8" fmla="*/ 51 w 53"/>
                <a:gd name="T9" fmla="*/ 1060 h 1175"/>
                <a:gd name="T10" fmla="*/ 50 w 53"/>
                <a:gd name="T11" fmla="*/ 1152 h 1175"/>
                <a:gd name="T12" fmla="*/ 43 w 53"/>
                <a:gd name="T13" fmla="*/ 1175 h 1175"/>
                <a:gd name="T14" fmla="*/ 5 w 53"/>
                <a:gd name="T15" fmla="*/ 1175 h 1175"/>
                <a:gd name="T16" fmla="*/ 0 w 53"/>
                <a:gd name="T17" fmla="*/ 1159 h 1175"/>
                <a:gd name="T18" fmla="*/ 2 w 53"/>
                <a:gd name="T19" fmla="*/ 38 h 1175"/>
                <a:gd name="T20" fmla="*/ 4 w 53"/>
                <a:gd name="T21" fmla="*/ 9 h 1175"/>
                <a:gd name="T22" fmla="*/ 5 w 53"/>
                <a:gd name="T23" fmla="*/ 5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" h="1175">
                  <a:moveTo>
                    <a:pt x="5" y="5"/>
                  </a:moveTo>
                  <a:cubicBezTo>
                    <a:pt x="19" y="0"/>
                    <a:pt x="33" y="2"/>
                    <a:pt x="44" y="12"/>
                  </a:cubicBezTo>
                  <a:cubicBezTo>
                    <a:pt x="53" y="22"/>
                    <a:pt x="51" y="35"/>
                    <a:pt x="51" y="46"/>
                  </a:cubicBezTo>
                  <a:cubicBezTo>
                    <a:pt x="51" y="212"/>
                    <a:pt x="51" y="377"/>
                    <a:pt x="51" y="542"/>
                  </a:cubicBezTo>
                  <a:cubicBezTo>
                    <a:pt x="50" y="715"/>
                    <a:pt x="50" y="887"/>
                    <a:pt x="51" y="1060"/>
                  </a:cubicBezTo>
                  <a:cubicBezTo>
                    <a:pt x="51" y="1090"/>
                    <a:pt x="50" y="1121"/>
                    <a:pt x="50" y="1152"/>
                  </a:cubicBezTo>
                  <a:cubicBezTo>
                    <a:pt x="50" y="1160"/>
                    <a:pt x="51" y="1169"/>
                    <a:pt x="43" y="1175"/>
                  </a:cubicBezTo>
                  <a:cubicBezTo>
                    <a:pt x="30" y="1175"/>
                    <a:pt x="18" y="1175"/>
                    <a:pt x="5" y="1175"/>
                  </a:cubicBezTo>
                  <a:cubicBezTo>
                    <a:pt x="0" y="1171"/>
                    <a:pt x="0" y="1165"/>
                    <a:pt x="0" y="1159"/>
                  </a:cubicBezTo>
                  <a:cubicBezTo>
                    <a:pt x="4" y="785"/>
                    <a:pt x="1" y="412"/>
                    <a:pt x="2" y="38"/>
                  </a:cubicBezTo>
                  <a:cubicBezTo>
                    <a:pt x="2" y="28"/>
                    <a:pt x="2" y="19"/>
                    <a:pt x="4" y="9"/>
                  </a:cubicBezTo>
                  <a:cubicBezTo>
                    <a:pt x="4" y="8"/>
                    <a:pt x="5" y="6"/>
                    <a:pt x="5" y="5"/>
                  </a:cubicBezTo>
                  <a:close/>
                </a:path>
              </a:pathLst>
            </a:custGeom>
            <a:solidFill>
              <a:srgbClr val="EC62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4" name="Freeform 207">
              <a:extLst>
                <a:ext uri="{FF2B5EF4-FFF2-40B4-BE49-F238E27FC236}">
                  <a16:creationId xmlns:a16="http://schemas.microsoft.com/office/drawing/2014/main" id="{2E3B5920-E5DF-F86C-AF28-D9E5CC5A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198438"/>
              <a:ext cx="158750" cy="1182688"/>
            </a:xfrm>
            <a:custGeom>
              <a:avLst/>
              <a:gdLst>
                <a:gd name="T0" fmla="*/ 92 w 138"/>
                <a:gd name="T1" fmla="*/ 10 h 1030"/>
                <a:gd name="T2" fmla="*/ 101 w 138"/>
                <a:gd name="T3" fmla="*/ 4 h 1030"/>
                <a:gd name="T4" fmla="*/ 129 w 138"/>
                <a:gd name="T5" fmla="*/ 9 h 1030"/>
                <a:gd name="T6" fmla="*/ 134 w 138"/>
                <a:gd name="T7" fmla="*/ 45 h 1030"/>
                <a:gd name="T8" fmla="*/ 113 w 138"/>
                <a:gd name="T9" fmla="*/ 212 h 1030"/>
                <a:gd name="T10" fmla="*/ 85 w 138"/>
                <a:gd name="T11" fmla="*/ 432 h 1030"/>
                <a:gd name="T12" fmla="*/ 49 w 138"/>
                <a:gd name="T13" fmla="*/ 706 h 1030"/>
                <a:gd name="T14" fmla="*/ 22 w 138"/>
                <a:gd name="T15" fmla="*/ 926 h 1030"/>
                <a:gd name="T16" fmla="*/ 9 w 138"/>
                <a:gd name="T17" fmla="*/ 1019 h 1030"/>
                <a:gd name="T18" fmla="*/ 0 w 138"/>
                <a:gd name="T19" fmla="*/ 1030 h 1030"/>
                <a:gd name="T20" fmla="*/ 0 w 138"/>
                <a:gd name="T21" fmla="*/ 750 h 1030"/>
                <a:gd name="T22" fmla="*/ 39 w 138"/>
                <a:gd name="T23" fmla="*/ 436 h 1030"/>
                <a:gd name="T24" fmla="*/ 64 w 138"/>
                <a:gd name="T25" fmla="*/ 240 h 1030"/>
                <a:gd name="T26" fmla="*/ 90 w 138"/>
                <a:gd name="T27" fmla="*/ 24 h 1030"/>
                <a:gd name="T28" fmla="*/ 92 w 138"/>
                <a:gd name="T29" fmla="*/ 1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8" h="1030">
                  <a:moveTo>
                    <a:pt x="92" y="10"/>
                  </a:moveTo>
                  <a:cubicBezTo>
                    <a:pt x="95" y="8"/>
                    <a:pt x="98" y="6"/>
                    <a:pt x="101" y="4"/>
                  </a:cubicBezTo>
                  <a:cubicBezTo>
                    <a:pt x="111" y="2"/>
                    <a:pt x="121" y="0"/>
                    <a:pt x="129" y="9"/>
                  </a:cubicBezTo>
                  <a:cubicBezTo>
                    <a:pt x="138" y="20"/>
                    <a:pt x="136" y="33"/>
                    <a:pt x="134" y="45"/>
                  </a:cubicBezTo>
                  <a:cubicBezTo>
                    <a:pt x="124" y="101"/>
                    <a:pt x="121" y="156"/>
                    <a:pt x="113" y="212"/>
                  </a:cubicBezTo>
                  <a:cubicBezTo>
                    <a:pt x="102" y="285"/>
                    <a:pt x="95" y="358"/>
                    <a:pt x="85" y="432"/>
                  </a:cubicBezTo>
                  <a:cubicBezTo>
                    <a:pt x="73" y="523"/>
                    <a:pt x="61" y="615"/>
                    <a:pt x="49" y="706"/>
                  </a:cubicBezTo>
                  <a:cubicBezTo>
                    <a:pt x="40" y="780"/>
                    <a:pt x="30" y="853"/>
                    <a:pt x="22" y="926"/>
                  </a:cubicBezTo>
                  <a:cubicBezTo>
                    <a:pt x="19" y="957"/>
                    <a:pt x="7" y="987"/>
                    <a:pt x="9" y="1019"/>
                  </a:cubicBezTo>
                  <a:cubicBezTo>
                    <a:pt x="9" y="1024"/>
                    <a:pt x="8" y="1030"/>
                    <a:pt x="0" y="1030"/>
                  </a:cubicBezTo>
                  <a:cubicBezTo>
                    <a:pt x="0" y="937"/>
                    <a:pt x="0" y="843"/>
                    <a:pt x="0" y="750"/>
                  </a:cubicBezTo>
                  <a:cubicBezTo>
                    <a:pt x="9" y="645"/>
                    <a:pt x="26" y="541"/>
                    <a:pt x="39" y="436"/>
                  </a:cubicBezTo>
                  <a:cubicBezTo>
                    <a:pt x="47" y="370"/>
                    <a:pt x="56" y="305"/>
                    <a:pt x="64" y="240"/>
                  </a:cubicBezTo>
                  <a:cubicBezTo>
                    <a:pt x="73" y="168"/>
                    <a:pt x="83" y="96"/>
                    <a:pt x="90" y="24"/>
                  </a:cubicBezTo>
                  <a:cubicBezTo>
                    <a:pt x="91" y="19"/>
                    <a:pt x="91" y="15"/>
                    <a:pt x="92" y="10"/>
                  </a:cubicBezTo>
                  <a:close/>
                </a:path>
              </a:pathLst>
            </a:custGeom>
            <a:solidFill>
              <a:srgbClr val="ED6B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5" name="Freeform 208">
              <a:extLst>
                <a:ext uri="{FF2B5EF4-FFF2-40B4-BE49-F238E27FC236}">
                  <a16:creationId xmlns:a16="http://schemas.microsoft.com/office/drawing/2014/main" id="{6545F5B0-4DC9-F3F6-90C0-5E89E6F1E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038" y="206375"/>
              <a:ext cx="34925" cy="1347788"/>
            </a:xfrm>
            <a:custGeom>
              <a:avLst/>
              <a:gdLst>
                <a:gd name="T0" fmla="*/ 23 w 30"/>
                <a:gd name="T1" fmla="*/ 0 h 1173"/>
                <a:gd name="T2" fmla="*/ 27 w 30"/>
                <a:gd name="T3" fmla="*/ 18 h 1173"/>
                <a:gd name="T4" fmla="*/ 27 w 30"/>
                <a:gd name="T5" fmla="*/ 1133 h 1173"/>
                <a:gd name="T6" fmla="*/ 24 w 30"/>
                <a:gd name="T7" fmla="*/ 1166 h 1173"/>
                <a:gd name="T8" fmla="*/ 0 w 30"/>
                <a:gd name="T9" fmla="*/ 1147 h 1173"/>
                <a:gd name="T10" fmla="*/ 3 w 30"/>
                <a:gd name="T11" fmla="*/ 1010 h 1173"/>
                <a:gd name="T12" fmla="*/ 3 w 30"/>
                <a:gd name="T13" fmla="*/ 28 h 1173"/>
                <a:gd name="T14" fmla="*/ 4 w 30"/>
                <a:gd name="T15" fmla="*/ 6 h 1173"/>
                <a:gd name="T16" fmla="*/ 23 w 30"/>
                <a:gd name="T17" fmla="*/ 0 h 1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1173">
                  <a:moveTo>
                    <a:pt x="23" y="0"/>
                  </a:moveTo>
                  <a:cubicBezTo>
                    <a:pt x="30" y="5"/>
                    <a:pt x="27" y="12"/>
                    <a:pt x="27" y="18"/>
                  </a:cubicBezTo>
                  <a:cubicBezTo>
                    <a:pt x="27" y="390"/>
                    <a:pt x="27" y="761"/>
                    <a:pt x="27" y="1133"/>
                  </a:cubicBezTo>
                  <a:cubicBezTo>
                    <a:pt x="27" y="1144"/>
                    <a:pt x="25" y="1155"/>
                    <a:pt x="24" y="1166"/>
                  </a:cubicBezTo>
                  <a:cubicBezTo>
                    <a:pt x="5" y="1173"/>
                    <a:pt x="10" y="1151"/>
                    <a:pt x="0" y="1147"/>
                  </a:cubicBezTo>
                  <a:cubicBezTo>
                    <a:pt x="4" y="1101"/>
                    <a:pt x="3" y="1056"/>
                    <a:pt x="3" y="1010"/>
                  </a:cubicBezTo>
                  <a:cubicBezTo>
                    <a:pt x="3" y="683"/>
                    <a:pt x="3" y="356"/>
                    <a:pt x="3" y="28"/>
                  </a:cubicBezTo>
                  <a:cubicBezTo>
                    <a:pt x="3" y="21"/>
                    <a:pt x="4" y="14"/>
                    <a:pt x="4" y="6"/>
                  </a:cubicBezTo>
                  <a:cubicBezTo>
                    <a:pt x="11" y="8"/>
                    <a:pt x="17" y="2"/>
                    <a:pt x="23" y="0"/>
                  </a:cubicBezTo>
                  <a:close/>
                </a:path>
              </a:pathLst>
            </a:custGeom>
            <a:solidFill>
              <a:srgbClr val="D51C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6" name="Freeform 209">
              <a:extLst>
                <a:ext uri="{FF2B5EF4-FFF2-40B4-BE49-F238E27FC236}">
                  <a16:creationId xmlns:a16="http://schemas.microsoft.com/office/drawing/2014/main" id="{7BFCAE6D-3562-7840-D9BE-6F08800AC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74625" cy="1333500"/>
            </a:xfrm>
            <a:custGeom>
              <a:avLst/>
              <a:gdLst>
                <a:gd name="T0" fmla="*/ 0 w 152"/>
                <a:gd name="T1" fmla="*/ 1021 h 1161"/>
                <a:gd name="T2" fmla="*/ 4 w 152"/>
                <a:gd name="T3" fmla="*/ 1016 h 1161"/>
                <a:gd name="T4" fmla="*/ 21 w 152"/>
                <a:gd name="T5" fmla="*/ 881 h 1161"/>
                <a:gd name="T6" fmla="*/ 38 w 152"/>
                <a:gd name="T7" fmla="*/ 741 h 1161"/>
                <a:gd name="T8" fmla="*/ 57 w 152"/>
                <a:gd name="T9" fmla="*/ 590 h 1161"/>
                <a:gd name="T10" fmla="*/ 69 w 152"/>
                <a:gd name="T11" fmla="*/ 508 h 1161"/>
                <a:gd name="T12" fmla="*/ 80 w 152"/>
                <a:gd name="T13" fmla="*/ 417 h 1161"/>
                <a:gd name="T14" fmla="*/ 94 w 152"/>
                <a:gd name="T15" fmla="*/ 303 h 1161"/>
                <a:gd name="T16" fmla="*/ 112 w 152"/>
                <a:gd name="T17" fmla="*/ 155 h 1161"/>
                <a:gd name="T18" fmla="*/ 129 w 152"/>
                <a:gd name="T19" fmla="*/ 26 h 1161"/>
                <a:gd name="T20" fmla="*/ 129 w 152"/>
                <a:gd name="T21" fmla="*/ 0 h 1161"/>
                <a:gd name="T22" fmla="*/ 152 w 152"/>
                <a:gd name="T23" fmla="*/ 10 h 1161"/>
                <a:gd name="T24" fmla="*/ 143 w 152"/>
                <a:gd name="T25" fmla="*/ 87 h 1161"/>
                <a:gd name="T26" fmla="*/ 128 w 152"/>
                <a:gd name="T27" fmla="*/ 206 h 1161"/>
                <a:gd name="T28" fmla="*/ 115 w 152"/>
                <a:gd name="T29" fmla="*/ 298 h 1161"/>
                <a:gd name="T30" fmla="*/ 112 w 152"/>
                <a:gd name="T31" fmla="*/ 341 h 1161"/>
                <a:gd name="T32" fmla="*/ 88 w 152"/>
                <a:gd name="T33" fmla="*/ 537 h 1161"/>
                <a:gd name="T34" fmla="*/ 73 w 152"/>
                <a:gd name="T35" fmla="*/ 612 h 1161"/>
                <a:gd name="T36" fmla="*/ 60 w 152"/>
                <a:gd name="T37" fmla="*/ 729 h 1161"/>
                <a:gd name="T38" fmla="*/ 39 w 152"/>
                <a:gd name="T39" fmla="*/ 888 h 1161"/>
                <a:gd name="T40" fmla="*/ 18 w 152"/>
                <a:gd name="T41" fmla="*/ 1039 h 1161"/>
                <a:gd name="T42" fmla="*/ 16 w 152"/>
                <a:gd name="T43" fmla="*/ 1087 h 1161"/>
                <a:gd name="T44" fmla="*/ 6 w 152"/>
                <a:gd name="T45" fmla="*/ 1139 h 1161"/>
                <a:gd name="T46" fmla="*/ 1 w 152"/>
                <a:gd name="T47" fmla="*/ 1161 h 1161"/>
                <a:gd name="T48" fmla="*/ 0 w 152"/>
                <a:gd name="T49" fmla="*/ 1021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1161">
                  <a:moveTo>
                    <a:pt x="0" y="1021"/>
                  </a:moveTo>
                  <a:cubicBezTo>
                    <a:pt x="1" y="1019"/>
                    <a:pt x="4" y="1018"/>
                    <a:pt x="4" y="1016"/>
                  </a:cubicBezTo>
                  <a:cubicBezTo>
                    <a:pt x="1" y="970"/>
                    <a:pt x="17" y="926"/>
                    <a:pt x="21" y="881"/>
                  </a:cubicBezTo>
                  <a:cubicBezTo>
                    <a:pt x="26" y="834"/>
                    <a:pt x="33" y="788"/>
                    <a:pt x="38" y="741"/>
                  </a:cubicBezTo>
                  <a:cubicBezTo>
                    <a:pt x="44" y="691"/>
                    <a:pt x="52" y="641"/>
                    <a:pt x="57" y="590"/>
                  </a:cubicBezTo>
                  <a:cubicBezTo>
                    <a:pt x="60" y="563"/>
                    <a:pt x="66" y="535"/>
                    <a:pt x="69" y="508"/>
                  </a:cubicBezTo>
                  <a:cubicBezTo>
                    <a:pt x="72" y="478"/>
                    <a:pt x="77" y="447"/>
                    <a:pt x="80" y="417"/>
                  </a:cubicBezTo>
                  <a:cubicBezTo>
                    <a:pt x="84" y="379"/>
                    <a:pt x="89" y="341"/>
                    <a:pt x="94" y="303"/>
                  </a:cubicBezTo>
                  <a:cubicBezTo>
                    <a:pt x="100" y="253"/>
                    <a:pt x="106" y="204"/>
                    <a:pt x="112" y="155"/>
                  </a:cubicBezTo>
                  <a:cubicBezTo>
                    <a:pt x="118" y="112"/>
                    <a:pt x="123" y="69"/>
                    <a:pt x="129" y="26"/>
                  </a:cubicBezTo>
                  <a:cubicBezTo>
                    <a:pt x="130" y="17"/>
                    <a:pt x="129" y="9"/>
                    <a:pt x="129" y="0"/>
                  </a:cubicBezTo>
                  <a:cubicBezTo>
                    <a:pt x="136" y="3"/>
                    <a:pt x="142" y="11"/>
                    <a:pt x="152" y="10"/>
                  </a:cubicBezTo>
                  <a:cubicBezTo>
                    <a:pt x="149" y="36"/>
                    <a:pt x="146" y="61"/>
                    <a:pt x="143" y="87"/>
                  </a:cubicBezTo>
                  <a:cubicBezTo>
                    <a:pt x="138" y="127"/>
                    <a:pt x="134" y="167"/>
                    <a:pt x="128" y="206"/>
                  </a:cubicBezTo>
                  <a:cubicBezTo>
                    <a:pt x="123" y="237"/>
                    <a:pt x="123" y="268"/>
                    <a:pt x="115" y="298"/>
                  </a:cubicBezTo>
                  <a:cubicBezTo>
                    <a:pt x="111" y="312"/>
                    <a:pt x="113" y="327"/>
                    <a:pt x="112" y="341"/>
                  </a:cubicBezTo>
                  <a:cubicBezTo>
                    <a:pt x="103" y="406"/>
                    <a:pt x="90" y="471"/>
                    <a:pt x="88" y="537"/>
                  </a:cubicBezTo>
                  <a:cubicBezTo>
                    <a:pt x="79" y="561"/>
                    <a:pt x="76" y="587"/>
                    <a:pt x="73" y="612"/>
                  </a:cubicBezTo>
                  <a:cubicBezTo>
                    <a:pt x="69" y="651"/>
                    <a:pt x="65" y="690"/>
                    <a:pt x="60" y="729"/>
                  </a:cubicBezTo>
                  <a:cubicBezTo>
                    <a:pt x="53" y="782"/>
                    <a:pt x="46" y="835"/>
                    <a:pt x="39" y="888"/>
                  </a:cubicBezTo>
                  <a:cubicBezTo>
                    <a:pt x="34" y="938"/>
                    <a:pt x="28" y="989"/>
                    <a:pt x="18" y="1039"/>
                  </a:cubicBezTo>
                  <a:cubicBezTo>
                    <a:pt x="15" y="1055"/>
                    <a:pt x="17" y="1071"/>
                    <a:pt x="16" y="1087"/>
                  </a:cubicBezTo>
                  <a:cubicBezTo>
                    <a:pt x="14" y="1105"/>
                    <a:pt x="12" y="1123"/>
                    <a:pt x="6" y="1139"/>
                  </a:cubicBezTo>
                  <a:cubicBezTo>
                    <a:pt x="3" y="1147"/>
                    <a:pt x="15" y="1157"/>
                    <a:pt x="1" y="1161"/>
                  </a:cubicBezTo>
                  <a:cubicBezTo>
                    <a:pt x="1" y="1114"/>
                    <a:pt x="0" y="1067"/>
                    <a:pt x="0" y="1021"/>
                  </a:cubicBezTo>
                  <a:close/>
                </a:path>
              </a:pathLst>
            </a:custGeom>
            <a:solidFill>
              <a:srgbClr val="E62F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7" name="Freeform 210">
              <a:extLst>
                <a:ext uri="{FF2B5EF4-FFF2-40B4-BE49-F238E27FC236}">
                  <a16:creationId xmlns:a16="http://schemas.microsoft.com/office/drawing/2014/main" id="{299F447F-9E2B-BF3D-E2BB-CF7B7A3F5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0475" y="209550"/>
              <a:ext cx="22225" cy="1341438"/>
            </a:xfrm>
            <a:custGeom>
              <a:avLst/>
              <a:gdLst>
                <a:gd name="T0" fmla="*/ 0 w 19"/>
                <a:gd name="T1" fmla="*/ 1163 h 1168"/>
                <a:gd name="T2" fmla="*/ 1 w 19"/>
                <a:gd name="T3" fmla="*/ 1062 h 1168"/>
                <a:gd name="T4" fmla="*/ 1 w 19"/>
                <a:gd name="T5" fmla="*/ 0 h 1168"/>
                <a:gd name="T6" fmla="*/ 17 w 19"/>
                <a:gd name="T7" fmla="*/ 1 h 1168"/>
                <a:gd name="T8" fmla="*/ 17 w 19"/>
                <a:gd name="T9" fmla="*/ 470 h 1168"/>
                <a:gd name="T10" fmla="*/ 14 w 19"/>
                <a:gd name="T11" fmla="*/ 684 h 1168"/>
                <a:gd name="T12" fmla="*/ 17 w 19"/>
                <a:gd name="T13" fmla="*/ 805 h 1168"/>
                <a:gd name="T14" fmla="*/ 13 w 19"/>
                <a:gd name="T15" fmla="*/ 962 h 1168"/>
                <a:gd name="T16" fmla="*/ 17 w 19"/>
                <a:gd name="T17" fmla="*/ 1068 h 1168"/>
                <a:gd name="T18" fmla="*/ 15 w 19"/>
                <a:gd name="T19" fmla="*/ 1157 h 1168"/>
                <a:gd name="T20" fmla="*/ 0 w 19"/>
                <a:gd name="T21" fmla="*/ 1163 h 1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168">
                  <a:moveTo>
                    <a:pt x="0" y="1163"/>
                  </a:moveTo>
                  <a:cubicBezTo>
                    <a:pt x="0" y="1129"/>
                    <a:pt x="1" y="1096"/>
                    <a:pt x="1" y="1062"/>
                  </a:cubicBezTo>
                  <a:cubicBezTo>
                    <a:pt x="1" y="708"/>
                    <a:pt x="1" y="354"/>
                    <a:pt x="1" y="0"/>
                  </a:cubicBezTo>
                  <a:cubicBezTo>
                    <a:pt x="7" y="0"/>
                    <a:pt x="12" y="0"/>
                    <a:pt x="17" y="1"/>
                  </a:cubicBezTo>
                  <a:cubicBezTo>
                    <a:pt x="17" y="157"/>
                    <a:pt x="18" y="314"/>
                    <a:pt x="17" y="470"/>
                  </a:cubicBezTo>
                  <a:cubicBezTo>
                    <a:pt x="17" y="542"/>
                    <a:pt x="14" y="613"/>
                    <a:pt x="14" y="684"/>
                  </a:cubicBezTo>
                  <a:cubicBezTo>
                    <a:pt x="13" y="725"/>
                    <a:pt x="16" y="765"/>
                    <a:pt x="17" y="805"/>
                  </a:cubicBezTo>
                  <a:cubicBezTo>
                    <a:pt x="19" y="858"/>
                    <a:pt x="11" y="910"/>
                    <a:pt x="13" y="962"/>
                  </a:cubicBezTo>
                  <a:cubicBezTo>
                    <a:pt x="15" y="998"/>
                    <a:pt x="19" y="1033"/>
                    <a:pt x="17" y="1068"/>
                  </a:cubicBezTo>
                  <a:cubicBezTo>
                    <a:pt x="16" y="1098"/>
                    <a:pt x="10" y="1127"/>
                    <a:pt x="15" y="1157"/>
                  </a:cubicBezTo>
                  <a:cubicBezTo>
                    <a:pt x="17" y="1168"/>
                    <a:pt x="6" y="1162"/>
                    <a:pt x="0" y="1163"/>
                  </a:cubicBezTo>
                  <a:close/>
                </a:path>
              </a:pathLst>
            </a:custGeom>
            <a:solidFill>
              <a:srgbClr val="CF15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8" name="Freeform 211">
              <a:extLst>
                <a:ext uri="{FF2B5EF4-FFF2-40B4-BE49-F238E27FC236}">
                  <a16:creationId xmlns:a16="http://schemas.microsoft.com/office/drawing/2014/main" id="{C5FBE378-EC1C-8347-36BE-20C8E6575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9050" y="207963"/>
              <a:ext cx="119063" cy="850900"/>
            </a:xfrm>
            <a:custGeom>
              <a:avLst/>
              <a:gdLst>
                <a:gd name="T0" fmla="*/ 92 w 103"/>
                <a:gd name="T1" fmla="*/ 1 h 741"/>
                <a:gd name="T2" fmla="*/ 91 w 103"/>
                <a:gd name="T3" fmla="*/ 63 h 741"/>
                <a:gd name="T4" fmla="*/ 71 w 103"/>
                <a:gd name="T5" fmla="*/ 222 h 741"/>
                <a:gd name="T6" fmla="*/ 59 w 103"/>
                <a:gd name="T7" fmla="*/ 320 h 741"/>
                <a:gd name="T8" fmla="*/ 40 w 103"/>
                <a:gd name="T9" fmla="*/ 471 h 741"/>
                <a:gd name="T10" fmla="*/ 19 w 103"/>
                <a:gd name="T11" fmla="*/ 624 h 741"/>
                <a:gd name="T12" fmla="*/ 4 w 103"/>
                <a:gd name="T13" fmla="*/ 730 h 741"/>
                <a:gd name="T14" fmla="*/ 0 w 103"/>
                <a:gd name="T15" fmla="*/ 741 h 741"/>
                <a:gd name="T16" fmla="*/ 0 w 103"/>
                <a:gd name="T17" fmla="*/ 581 h 741"/>
                <a:gd name="T18" fmla="*/ 4 w 103"/>
                <a:gd name="T19" fmla="*/ 557 h 741"/>
                <a:gd name="T20" fmla="*/ 18 w 103"/>
                <a:gd name="T21" fmla="*/ 455 h 741"/>
                <a:gd name="T22" fmla="*/ 30 w 103"/>
                <a:gd name="T23" fmla="*/ 377 h 741"/>
                <a:gd name="T24" fmla="*/ 36 w 103"/>
                <a:gd name="T25" fmla="*/ 305 h 741"/>
                <a:gd name="T26" fmla="*/ 46 w 103"/>
                <a:gd name="T27" fmla="*/ 231 h 741"/>
                <a:gd name="T28" fmla="*/ 49 w 103"/>
                <a:gd name="T29" fmla="*/ 198 h 741"/>
                <a:gd name="T30" fmla="*/ 74 w 103"/>
                <a:gd name="T31" fmla="*/ 33 h 741"/>
                <a:gd name="T32" fmla="*/ 73 w 103"/>
                <a:gd name="T33" fmla="*/ 0 h 741"/>
                <a:gd name="T34" fmla="*/ 92 w 103"/>
                <a:gd name="T35" fmla="*/ 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741">
                  <a:moveTo>
                    <a:pt x="92" y="1"/>
                  </a:moveTo>
                  <a:cubicBezTo>
                    <a:pt x="103" y="22"/>
                    <a:pt x="92" y="42"/>
                    <a:pt x="91" y="63"/>
                  </a:cubicBezTo>
                  <a:cubicBezTo>
                    <a:pt x="86" y="116"/>
                    <a:pt x="78" y="169"/>
                    <a:pt x="71" y="222"/>
                  </a:cubicBezTo>
                  <a:cubicBezTo>
                    <a:pt x="68" y="255"/>
                    <a:pt x="63" y="287"/>
                    <a:pt x="59" y="320"/>
                  </a:cubicBezTo>
                  <a:cubicBezTo>
                    <a:pt x="52" y="370"/>
                    <a:pt x="47" y="421"/>
                    <a:pt x="40" y="471"/>
                  </a:cubicBezTo>
                  <a:cubicBezTo>
                    <a:pt x="33" y="522"/>
                    <a:pt x="25" y="573"/>
                    <a:pt x="19" y="624"/>
                  </a:cubicBezTo>
                  <a:cubicBezTo>
                    <a:pt x="15" y="659"/>
                    <a:pt x="10" y="695"/>
                    <a:pt x="4" y="730"/>
                  </a:cubicBezTo>
                  <a:cubicBezTo>
                    <a:pt x="4" y="734"/>
                    <a:pt x="4" y="738"/>
                    <a:pt x="0" y="741"/>
                  </a:cubicBezTo>
                  <a:cubicBezTo>
                    <a:pt x="0" y="688"/>
                    <a:pt x="0" y="635"/>
                    <a:pt x="0" y="581"/>
                  </a:cubicBezTo>
                  <a:cubicBezTo>
                    <a:pt x="7" y="574"/>
                    <a:pt x="4" y="565"/>
                    <a:pt x="4" y="557"/>
                  </a:cubicBezTo>
                  <a:cubicBezTo>
                    <a:pt x="8" y="523"/>
                    <a:pt x="16" y="490"/>
                    <a:pt x="18" y="455"/>
                  </a:cubicBezTo>
                  <a:cubicBezTo>
                    <a:pt x="20" y="430"/>
                    <a:pt x="24" y="403"/>
                    <a:pt x="30" y="377"/>
                  </a:cubicBezTo>
                  <a:cubicBezTo>
                    <a:pt x="34" y="355"/>
                    <a:pt x="40" y="330"/>
                    <a:pt x="36" y="305"/>
                  </a:cubicBezTo>
                  <a:cubicBezTo>
                    <a:pt x="47" y="281"/>
                    <a:pt x="41" y="255"/>
                    <a:pt x="46" y="231"/>
                  </a:cubicBezTo>
                  <a:cubicBezTo>
                    <a:pt x="48" y="221"/>
                    <a:pt x="47" y="208"/>
                    <a:pt x="49" y="198"/>
                  </a:cubicBezTo>
                  <a:cubicBezTo>
                    <a:pt x="63" y="144"/>
                    <a:pt x="62" y="87"/>
                    <a:pt x="74" y="33"/>
                  </a:cubicBezTo>
                  <a:cubicBezTo>
                    <a:pt x="76" y="21"/>
                    <a:pt x="69" y="11"/>
                    <a:pt x="73" y="0"/>
                  </a:cubicBezTo>
                  <a:cubicBezTo>
                    <a:pt x="79" y="2"/>
                    <a:pt x="86" y="3"/>
                    <a:pt x="92" y="1"/>
                  </a:cubicBezTo>
                  <a:close/>
                </a:path>
              </a:pathLst>
            </a:custGeom>
            <a:solidFill>
              <a:srgbClr val="E52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69" name="Freeform 212">
              <a:extLst>
                <a:ext uri="{FF2B5EF4-FFF2-40B4-BE49-F238E27FC236}">
                  <a16:creationId xmlns:a16="http://schemas.microsoft.com/office/drawing/2014/main" id="{EA999093-3576-5467-499D-9C3D95AD9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9375" y="252413"/>
              <a:ext cx="500063" cy="1060450"/>
            </a:xfrm>
            <a:custGeom>
              <a:avLst/>
              <a:gdLst>
                <a:gd name="T0" fmla="*/ 436 w 436"/>
                <a:gd name="T1" fmla="*/ 15 h 923"/>
                <a:gd name="T2" fmla="*/ 373 w 436"/>
                <a:gd name="T3" fmla="*/ 145 h 923"/>
                <a:gd name="T4" fmla="*/ 295 w 436"/>
                <a:gd name="T5" fmla="*/ 305 h 923"/>
                <a:gd name="T6" fmla="*/ 272 w 436"/>
                <a:gd name="T7" fmla="*/ 366 h 923"/>
                <a:gd name="T8" fmla="*/ 260 w 436"/>
                <a:gd name="T9" fmla="*/ 379 h 923"/>
                <a:gd name="T10" fmla="*/ 221 w 436"/>
                <a:gd name="T11" fmla="*/ 463 h 923"/>
                <a:gd name="T12" fmla="*/ 147 w 436"/>
                <a:gd name="T13" fmla="*/ 619 h 923"/>
                <a:gd name="T14" fmla="*/ 77 w 436"/>
                <a:gd name="T15" fmla="*/ 768 h 923"/>
                <a:gd name="T16" fmla="*/ 27 w 436"/>
                <a:gd name="T17" fmla="*/ 864 h 923"/>
                <a:gd name="T18" fmla="*/ 4 w 436"/>
                <a:gd name="T19" fmla="*/ 922 h 923"/>
                <a:gd name="T20" fmla="*/ 2 w 436"/>
                <a:gd name="T21" fmla="*/ 923 h 923"/>
                <a:gd name="T22" fmla="*/ 0 w 436"/>
                <a:gd name="T23" fmla="*/ 922 h 923"/>
                <a:gd name="T24" fmla="*/ 44 w 436"/>
                <a:gd name="T25" fmla="*/ 774 h 923"/>
                <a:gd name="T26" fmla="*/ 172 w 436"/>
                <a:gd name="T27" fmla="*/ 502 h 923"/>
                <a:gd name="T28" fmla="*/ 172 w 436"/>
                <a:gd name="T29" fmla="*/ 502 h 923"/>
                <a:gd name="T30" fmla="*/ 262 w 436"/>
                <a:gd name="T31" fmla="*/ 312 h 923"/>
                <a:gd name="T32" fmla="*/ 323 w 436"/>
                <a:gd name="T33" fmla="*/ 189 h 923"/>
                <a:gd name="T34" fmla="*/ 393 w 436"/>
                <a:gd name="T35" fmla="*/ 42 h 923"/>
                <a:gd name="T36" fmla="*/ 413 w 436"/>
                <a:gd name="T37" fmla="*/ 3 h 923"/>
                <a:gd name="T38" fmla="*/ 436 w 436"/>
                <a:gd name="T39" fmla="*/ 1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6" h="923">
                  <a:moveTo>
                    <a:pt x="436" y="15"/>
                  </a:moveTo>
                  <a:cubicBezTo>
                    <a:pt x="412" y="57"/>
                    <a:pt x="394" y="102"/>
                    <a:pt x="373" y="145"/>
                  </a:cubicBezTo>
                  <a:cubicBezTo>
                    <a:pt x="347" y="199"/>
                    <a:pt x="321" y="252"/>
                    <a:pt x="295" y="305"/>
                  </a:cubicBezTo>
                  <a:cubicBezTo>
                    <a:pt x="286" y="325"/>
                    <a:pt x="277" y="345"/>
                    <a:pt x="272" y="366"/>
                  </a:cubicBezTo>
                  <a:cubicBezTo>
                    <a:pt x="267" y="369"/>
                    <a:pt x="262" y="373"/>
                    <a:pt x="260" y="379"/>
                  </a:cubicBezTo>
                  <a:cubicBezTo>
                    <a:pt x="252" y="409"/>
                    <a:pt x="235" y="436"/>
                    <a:pt x="221" y="463"/>
                  </a:cubicBezTo>
                  <a:cubicBezTo>
                    <a:pt x="194" y="514"/>
                    <a:pt x="171" y="567"/>
                    <a:pt x="147" y="619"/>
                  </a:cubicBezTo>
                  <a:cubicBezTo>
                    <a:pt x="123" y="669"/>
                    <a:pt x="100" y="718"/>
                    <a:pt x="77" y="768"/>
                  </a:cubicBezTo>
                  <a:cubicBezTo>
                    <a:pt x="62" y="800"/>
                    <a:pt x="48" y="834"/>
                    <a:pt x="27" y="864"/>
                  </a:cubicBezTo>
                  <a:cubicBezTo>
                    <a:pt x="15" y="881"/>
                    <a:pt x="11" y="902"/>
                    <a:pt x="4" y="922"/>
                  </a:cubicBezTo>
                  <a:cubicBezTo>
                    <a:pt x="3" y="923"/>
                    <a:pt x="3" y="923"/>
                    <a:pt x="2" y="923"/>
                  </a:cubicBezTo>
                  <a:cubicBezTo>
                    <a:pt x="1" y="923"/>
                    <a:pt x="1" y="922"/>
                    <a:pt x="0" y="922"/>
                  </a:cubicBezTo>
                  <a:cubicBezTo>
                    <a:pt x="11" y="871"/>
                    <a:pt x="30" y="824"/>
                    <a:pt x="44" y="774"/>
                  </a:cubicBezTo>
                  <a:cubicBezTo>
                    <a:pt x="84" y="682"/>
                    <a:pt x="131" y="594"/>
                    <a:pt x="172" y="502"/>
                  </a:cubicBezTo>
                  <a:cubicBezTo>
                    <a:pt x="172" y="502"/>
                    <a:pt x="172" y="502"/>
                    <a:pt x="172" y="502"/>
                  </a:cubicBezTo>
                  <a:cubicBezTo>
                    <a:pt x="202" y="439"/>
                    <a:pt x="233" y="375"/>
                    <a:pt x="262" y="312"/>
                  </a:cubicBezTo>
                  <a:cubicBezTo>
                    <a:pt x="282" y="270"/>
                    <a:pt x="302" y="230"/>
                    <a:pt x="323" y="189"/>
                  </a:cubicBezTo>
                  <a:cubicBezTo>
                    <a:pt x="346" y="140"/>
                    <a:pt x="369" y="91"/>
                    <a:pt x="393" y="42"/>
                  </a:cubicBezTo>
                  <a:cubicBezTo>
                    <a:pt x="399" y="28"/>
                    <a:pt x="405" y="15"/>
                    <a:pt x="413" y="3"/>
                  </a:cubicBezTo>
                  <a:cubicBezTo>
                    <a:pt x="424" y="0"/>
                    <a:pt x="430" y="6"/>
                    <a:pt x="436" y="15"/>
                  </a:cubicBezTo>
                  <a:close/>
                </a:path>
              </a:pathLst>
            </a:custGeom>
            <a:solidFill>
              <a:srgbClr val="DCD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0" name="Freeform 213">
              <a:extLst>
                <a:ext uri="{FF2B5EF4-FFF2-40B4-BE49-F238E27FC236}">
                  <a16:creationId xmlns:a16="http://schemas.microsoft.com/office/drawing/2014/main" id="{9BDB44C3-5638-009A-581F-C240FBDDB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5088" y="246063"/>
              <a:ext cx="312738" cy="1071563"/>
            </a:xfrm>
            <a:custGeom>
              <a:avLst/>
              <a:gdLst>
                <a:gd name="T0" fmla="*/ 0 w 272"/>
                <a:gd name="T1" fmla="*/ 923 h 933"/>
                <a:gd name="T2" fmla="*/ 17 w 272"/>
                <a:gd name="T3" fmla="*/ 780 h 933"/>
                <a:gd name="T4" fmla="*/ 95 w 272"/>
                <a:gd name="T5" fmla="*/ 528 h 933"/>
                <a:gd name="T6" fmla="*/ 228 w 272"/>
                <a:gd name="T7" fmla="*/ 85 h 933"/>
                <a:gd name="T8" fmla="*/ 249 w 272"/>
                <a:gd name="T9" fmla="*/ 18 h 933"/>
                <a:gd name="T10" fmla="*/ 260 w 272"/>
                <a:gd name="T11" fmla="*/ 0 h 933"/>
                <a:gd name="T12" fmla="*/ 272 w 272"/>
                <a:gd name="T13" fmla="*/ 10 h 933"/>
                <a:gd name="T14" fmla="*/ 252 w 272"/>
                <a:gd name="T15" fmla="*/ 88 h 933"/>
                <a:gd name="T16" fmla="*/ 217 w 272"/>
                <a:gd name="T17" fmla="*/ 206 h 933"/>
                <a:gd name="T18" fmla="*/ 187 w 272"/>
                <a:gd name="T19" fmla="*/ 302 h 933"/>
                <a:gd name="T20" fmla="*/ 152 w 272"/>
                <a:gd name="T21" fmla="*/ 415 h 933"/>
                <a:gd name="T22" fmla="*/ 124 w 272"/>
                <a:gd name="T23" fmla="*/ 507 h 933"/>
                <a:gd name="T24" fmla="*/ 96 w 272"/>
                <a:gd name="T25" fmla="*/ 601 h 933"/>
                <a:gd name="T26" fmla="*/ 23 w 272"/>
                <a:gd name="T27" fmla="*/ 845 h 933"/>
                <a:gd name="T28" fmla="*/ 4 w 272"/>
                <a:gd name="T29" fmla="*/ 923 h 933"/>
                <a:gd name="T30" fmla="*/ 0 w 272"/>
                <a:gd name="T31" fmla="*/ 923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2" h="933">
                  <a:moveTo>
                    <a:pt x="0" y="923"/>
                  </a:moveTo>
                  <a:cubicBezTo>
                    <a:pt x="6" y="875"/>
                    <a:pt x="11" y="827"/>
                    <a:pt x="17" y="780"/>
                  </a:cubicBezTo>
                  <a:cubicBezTo>
                    <a:pt x="44" y="696"/>
                    <a:pt x="70" y="612"/>
                    <a:pt x="95" y="528"/>
                  </a:cubicBezTo>
                  <a:cubicBezTo>
                    <a:pt x="139" y="380"/>
                    <a:pt x="183" y="232"/>
                    <a:pt x="228" y="85"/>
                  </a:cubicBezTo>
                  <a:cubicBezTo>
                    <a:pt x="235" y="62"/>
                    <a:pt x="242" y="40"/>
                    <a:pt x="249" y="18"/>
                  </a:cubicBezTo>
                  <a:cubicBezTo>
                    <a:pt x="252" y="11"/>
                    <a:pt x="252" y="3"/>
                    <a:pt x="260" y="0"/>
                  </a:cubicBezTo>
                  <a:cubicBezTo>
                    <a:pt x="264" y="3"/>
                    <a:pt x="268" y="6"/>
                    <a:pt x="272" y="10"/>
                  </a:cubicBezTo>
                  <a:cubicBezTo>
                    <a:pt x="270" y="37"/>
                    <a:pt x="258" y="62"/>
                    <a:pt x="252" y="88"/>
                  </a:cubicBezTo>
                  <a:cubicBezTo>
                    <a:pt x="243" y="128"/>
                    <a:pt x="229" y="167"/>
                    <a:pt x="217" y="206"/>
                  </a:cubicBezTo>
                  <a:cubicBezTo>
                    <a:pt x="207" y="238"/>
                    <a:pt x="200" y="271"/>
                    <a:pt x="187" y="302"/>
                  </a:cubicBezTo>
                  <a:cubicBezTo>
                    <a:pt x="173" y="339"/>
                    <a:pt x="164" y="377"/>
                    <a:pt x="152" y="415"/>
                  </a:cubicBezTo>
                  <a:cubicBezTo>
                    <a:pt x="143" y="446"/>
                    <a:pt x="133" y="476"/>
                    <a:pt x="124" y="507"/>
                  </a:cubicBezTo>
                  <a:cubicBezTo>
                    <a:pt x="115" y="538"/>
                    <a:pt x="106" y="570"/>
                    <a:pt x="96" y="601"/>
                  </a:cubicBezTo>
                  <a:cubicBezTo>
                    <a:pt x="72" y="682"/>
                    <a:pt x="51" y="765"/>
                    <a:pt x="23" y="845"/>
                  </a:cubicBezTo>
                  <a:cubicBezTo>
                    <a:pt x="14" y="870"/>
                    <a:pt x="6" y="896"/>
                    <a:pt x="4" y="923"/>
                  </a:cubicBezTo>
                  <a:cubicBezTo>
                    <a:pt x="3" y="933"/>
                    <a:pt x="1" y="925"/>
                    <a:pt x="0" y="923"/>
                  </a:cubicBezTo>
                  <a:close/>
                </a:path>
              </a:pathLst>
            </a:custGeom>
            <a:solidFill>
              <a:srgbClr val="FAE9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1" name="Freeform 214">
              <a:extLst>
                <a:ext uri="{FF2B5EF4-FFF2-40B4-BE49-F238E27FC236}">
                  <a16:creationId xmlns:a16="http://schemas.microsoft.com/office/drawing/2014/main" id="{E2B7D330-4DCE-3990-930A-A555564A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50175" y="830263"/>
              <a:ext cx="149225" cy="311150"/>
            </a:xfrm>
            <a:custGeom>
              <a:avLst/>
              <a:gdLst>
                <a:gd name="T0" fmla="*/ 128 w 131"/>
                <a:gd name="T1" fmla="*/ 0 h 272"/>
                <a:gd name="T2" fmla="*/ 118 w 131"/>
                <a:gd name="T3" fmla="*/ 32 h 272"/>
                <a:gd name="T4" fmla="*/ 28 w 131"/>
                <a:gd name="T5" fmla="*/ 219 h 272"/>
                <a:gd name="T6" fmla="*/ 0 w 131"/>
                <a:gd name="T7" fmla="*/ 272 h 272"/>
                <a:gd name="T8" fmla="*/ 16 w 131"/>
                <a:gd name="T9" fmla="*/ 220 h 272"/>
                <a:gd name="T10" fmla="*/ 38 w 131"/>
                <a:gd name="T11" fmla="*/ 179 h 272"/>
                <a:gd name="T12" fmla="*/ 119 w 131"/>
                <a:gd name="T13" fmla="*/ 10 h 272"/>
                <a:gd name="T14" fmla="*/ 128 w 131"/>
                <a:gd name="T1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272">
                  <a:moveTo>
                    <a:pt x="128" y="0"/>
                  </a:moveTo>
                  <a:cubicBezTo>
                    <a:pt x="131" y="13"/>
                    <a:pt x="123" y="22"/>
                    <a:pt x="118" y="32"/>
                  </a:cubicBezTo>
                  <a:cubicBezTo>
                    <a:pt x="88" y="94"/>
                    <a:pt x="57" y="156"/>
                    <a:pt x="28" y="219"/>
                  </a:cubicBezTo>
                  <a:cubicBezTo>
                    <a:pt x="20" y="237"/>
                    <a:pt x="11" y="255"/>
                    <a:pt x="0" y="272"/>
                  </a:cubicBezTo>
                  <a:cubicBezTo>
                    <a:pt x="5" y="255"/>
                    <a:pt x="9" y="237"/>
                    <a:pt x="16" y="220"/>
                  </a:cubicBezTo>
                  <a:cubicBezTo>
                    <a:pt x="26" y="208"/>
                    <a:pt x="31" y="193"/>
                    <a:pt x="38" y="179"/>
                  </a:cubicBezTo>
                  <a:cubicBezTo>
                    <a:pt x="66" y="123"/>
                    <a:pt x="92" y="67"/>
                    <a:pt x="119" y="10"/>
                  </a:cubicBezTo>
                  <a:cubicBezTo>
                    <a:pt x="121" y="6"/>
                    <a:pt x="124" y="2"/>
                    <a:pt x="128" y="0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2" name="Freeform 215">
              <a:extLst>
                <a:ext uri="{FF2B5EF4-FFF2-40B4-BE49-F238E27FC236}">
                  <a16:creationId xmlns:a16="http://schemas.microsoft.com/office/drawing/2014/main" id="{10C513AA-54CD-6F8F-9239-550A21DA0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4775" y="233363"/>
              <a:ext cx="230188" cy="758825"/>
            </a:xfrm>
            <a:custGeom>
              <a:avLst/>
              <a:gdLst>
                <a:gd name="T0" fmla="*/ 0 w 201"/>
                <a:gd name="T1" fmla="*/ 652 h 661"/>
                <a:gd name="T2" fmla="*/ 15 w 201"/>
                <a:gd name="T3" fmla="*/ 528 h 661"/>
                <a:gd name="T4" fmla="*/ 23 w 201"/>
                <a:gd name="T5" fmla="*/ 483 h 661"/>
                <a:gd name="T6" fmla="*/ 38 w 201"/>
                <a:gd name="T7" fmla="*/ 471 h 661"/>
                <a:gd name="T8" fmla="*/ 84 w 201"/>
                <a:gd name="T9" fmla="*/ 318 h 661"/>
                <a:gd name="T10" fmla="*/ 114 w 201"/>
                <a:gd name="T11" fmla="*/ 220 h 661"/>
                <a:gd name="T12" fmla="*/ 163 w 201"/>
                <a:gd name="T13" fmla="*/ 44 h 661"/>
                <a:gd name="T14" fmla="*/ 174 w 201"/>
                <a:gd name="T15" fmla="*/ 4 h 661"/>
                <a:gd name="T16" fmla="*/ 194 w 201"/>
                <a:gd name="T17" fmla="*/ 0 h 661"/>
                <a:gd name="T18" fmla="*/ 196 w 201"/>
                <a:gd name="T19" fmla="*/ 25 h 661"/>
                <a:gd name="T20" fmla="*/ 122 w 201"/>
                <a:gd name="T21" fmla="*/ 270 h 661"/>
                <a:gd name="T22" fmla="*/ 17 w 201"/>
                <a:gd name="T23" fmla="*/ 615 h 661"/>
                <a:gd name="T24" fmla="*/ 10 w 201"/>
                <a:gd name="T25" fmla="*/ 647 h 661"/>
                <a:gd name="T26" fmla="*/ 0 w 201"/>
                <a:gd name="T27" fmla="*/ 65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1" h="661">
                  <a:moveTo>
                    <a:pt x="0" y="652"/>
                  </a:moveTo>
                  <a:cubicBezTo>
                    <a:pt x="5" y="610"/>
                    <a:pt x="10" y="569"/>
                    <a:pt x="15" y="528"/>
                  </a:cubicBezTo>
                  <a:cubicBezTo>
                    <a:pt x="18" y="513"/>
                    <a:pt x="20" y="498"/>
                    <a:pt x="23" y="483"/>
                  </a:cubicBezTo>
                  <a:cubicBezTo>
                    <a:pt x="35" y="488"/>
                    <a:pt x="36" y="479"/>
                    <a:pt x="38" y="471"/>
                  </a:cubicBezTo>
                  <a:cubicBezTo>
                    <a:pt x="52" y="420"/>
                    <a:pt x="68" y="369"/>
                    <a:pt x="84" y="318"/>
                  </a:cubicBezTo>
                  <a:cubicBezTo>
                    <a:pt x="94" y="285"/>
                    <a:pt x="106" y="253"/>
                    <a:pt x="114" y="220"/>
                  </a:cubicBezTo>
                  <a:cubicBezTo>
                    <a:pt x="127" y="160"/>
                    <a:pt x="151" y="104"/>
                    <a:pt x="163" y="44"/>
                  </a:cubicBezTo>
                  <a:cubicBezTo>
                    <a:pt x="166" y="31"/>
                    <a:pt x="176" y="19"/>
                    <a:pt x="174" y="4"/>
                  </a:cubicBezTo>
                  <a:cubicBezTo>
                    <a:pt x="181" y="5"/>
                    <a:pt x="188" y="3"/>
                    <a:pt x="194" y="0"/>
                  </a:cubicBezTo>
                  <a:cubicBezTo>
                    <a:pt x="201" y="8"/>
                    <a:pt x="198" y="17"/>
                    <a:pt x="196" y="25"/>
                  </a:cubicBezTo>
                  <a:cubicBezTo>
                    <a:pt x="172" y="107"/>
                    <a:pt x="147" y="188"/>
                    <a:pt x="122" y="270"/>
                  </a:cubicBezTo>
                  <a:cubicBezTo>
                    <a:pt x="87" y="385"/>
                    <a:pt x="54" y="501"/>
                    <a:pt x="17" y="615"/>
                  </a:cubicBezTo>
                  <a:cubicBezTo>
                    <a:pt x="14" y="625"/>
                    <a:pt x="13" y="636"/>
                    <a:pt x="10" y="647"/>
                  </a:cubicBezTo>
                  <a:cubicBezTo>
                    <a:pt x="9" y="651"/>
                    <a:pt x="9" y="661"/>
                    <a:pt x="0" y="652"/>
                  </a:cubicBezTo>
                  <a:close/>
                </a:path>
              </a:pathLst>
            </a:custGeom>
            <a:solidFill>
              <a:srgbClr val="FBE8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3" name="Freeform 216">
              <a:extLst>
                <a:ext uri="{FF2B5EF4-FFF2-40B4-BE49-F238E27FC236}">
                  <a16:creationId xmlns:a16="http://schemas.microsoft.com/office/drawing/2014/main" id="{D17E1E0B-A622-5678-A172-D9C6C8A8B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55588"/>
              <a:ext cx="277813" cy="574675"/>
            </a:xfrm>
            <a:custGeom>
              <a:avLst/>
              <a:gdLst>
                <a:gd name="T0" fmla="*/ 242 w 242"/>
                <a:gd name="T1" fmla="*/ 1 h 500"/>
                <a:gd name="T2" fmla="*/ 214 w 242"/>
                <a:gd name="T3" fmla="*/ 66 h 500"/>
                <a:gd name="T4" fmla="*/ 132 w 242"/>
                <a:gd name="T5" fmla="*/ 236 h 500"/>
                <a:gd name="T6" fmla="*/ 58 w 242"/>
                <a:gd name="T7" fmla="*/ 391 h 500"/>
                <a:gd name="T8" fmla="*/ 13 w 242"/>
                <a:gd name="T9" fmla="*/ 487 h 500"/>
                <a:gd name="T10" fmla="*/ 1 w 242"/>
                <a:gd name="T11" fmla="*/ 500 h 500"/>
                <a:gd name="T12" fmla="*/ 23 w 242"/>
                <a:gd name="T13" fmla="*/ 446 h 500"/>
                <a:gd name="T14" fmla="*/ 95 w 242"/>
                <a:gd name="T15" fmla="*/ 294 h 500"/>
                <a:gd name="T16" fmla="*/ 171 w 242"/>
                <a:gd name="T17" fmla="*/ 136 h 500"/>
                <a:gd name="T18" fmla="*/ 231 w 242"/>
                <a:gd name="T19" fmla="*/ 12 h 500"/>
                <a:gd name="T20" fmla="*/ 233 w 242"/>
                <a:gd name="T21" fmla="*/ 1 h 500"/>
                <a:gd name="T22" fmla="*/ 237 w 242"/>
                <a:gd name="T23" fmla="*/ 0 h 500"/>
                <a:gd name="T24" fmla="*/ 242 w 242"/>
                <a:gd name="T25" fmla="*/ 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2" h="500">
                  <a:moveTo>
                    <a:pt x="242" y="1"/>
                  </a:moveTo>
                  <a:cubicBezTo>
                    <a:pt x="236" y="24"/>
                    <a:pt x="224" y="44"/>
                    <a:pt x="214" y="66"/>
                  </a:cubicBezTo>
                  <a:cubicBezTo>
                    <a:pt x="187" y="122"/>
                    <a:pt x="161" y="180"/>
                    <a:pt x="132" y="236"/>
                  </a:cubicBezTo>
                  <a:cubicBezTo>
                    <a:pt x="106" y="287"/>
                    <a:pt x="84" y="339"/>
                    <a:pt x="58" y="391"/>
                  </a:cubicBezTo>
                  <a:cubicBezTo>
                    <a:pt x="42" y="423"/>
                    <a:pt x="28" y="455"/>
                    <a:pt x="13" y="487"/>
                  </a:cubicBezTo>
                  <a:cubicBezTo>
                    <a:pt x="10" y="493"/>
                    <a:pt x="7" y="497"/>
                    <a:pt x="1" y="500"/>
                  </a:cubicBezTo>
                  <a:cubicBezTo>
                    <a:pt x="0" y="479"/>
                    <a:pt x="16" y="464"/>
                    <a:pt x="23" y="446"/>
                  </a:cubicBezTo>
                  <a:cubicBezTo>
                    <a:pt x="45" y="394"/>
                    <a:pt x="69" y="343"/>
                    <a:pt x="95" y="294"/>
                  </a:cubicBezTo>
                  <a:cubicBezTo>
                    <a:pt x="122" y="242"/>
                    <a:pt x="144" y="187"/>
                    <a:pt x="171" y="136"/>
                  </a:cubicBezTo>
                  <a:cubicBezTo>
                    <a:pt x="193" y="95"/>
                    <a:pt x="209" y="52"/>
                    <a:pt x="231" y="12"/>
                  </a:cubicBezTo>
                  <a:cubicBezTo>
                    <a:pt x="233" y="9"/>
                    <a:pt x="232" y="5"/>
                    <a:pt x="233" y="1"/>
                  </a:cubicBezTo>
                  <a:cubicBezTo>
                    <a:pt x="234" y="1"/>
                    <a:pt x="236" y="0"/>
                    <a:pt x="237" y="0"/>
                  </a:cubicBezTo>
                  <a:cubicBezTo>
                    <a:pt x="239" y="0"/>
                    <a:pt x="240" y="1"/>
                    <a:pt x="242" y="1"/>
                  </a:cubicBezTo>
                  <a:close/>
                </a:path>
              </a:pathLst>
            </a:custGeom>
            <a:solidFill>
              <a:srgbClr val="EEC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  <p:sp>
          <p:nvSpPr>
            <p:cNvPr id="874" name="Freeform 217">
              <a:extLst>
                <a:ext uri="{FF2B5EF4-FFF2-40B4-BE49-F238E27FC236}">
                  <a16:creationId xmlns:a16="http://schemas.microsoft.com/office/drawing/2014/main" id="{21093D41-B812-B92C-A409-CD0B00FB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4138" y="231775"/>
              <a:ext cx="279400" cy="909638"/>
            </a:xfrm>
            <a:custGeom>
              <a:avLst/>
              <a:gdLst>
                <a:gd name="T0" fmla="*/ 17 w 243"/>
                <a:gd name="T1" fmla="*/ 653 h 792"/>
                <a:gd name="T2" fmla="*/ 23 w 243"/>
                <a:gd name="T3" fmla="*/ 651 h 792"/>
                <a:gd name="T4" fmla="*/ 68 w 243"/>
                <a:gd name="T5" fmla="*/ 489 h 792"/>
                <a:gd name="T6" fmla="*/ 200 w 243"/>
                <a:gd name="T7" fmla="*/ 47 h 792"/>
                <a:gd name="T8" fmla="*/ 211 w 243"/>
                <a:gd name="T9" fmla="*/ 1 h 792"/>
                <a:gd name="T10" fmla="*/ 215 w 243"/>
                <a:gd name="T11" fmla="*/ 0 h 792"/>
                <a:gd name="T12" fmla="*/ 243 w 243"/>
                <a:gd name="T13" fmla="*/ 8 h 792"/>
                <a:gd name="T14" fmla="*/ 243 w 243"/>
                <a:gd name="T15" fmla="*/ 12 h 792"/>
                <a:gd name="T16" fmla="*/ 160 w 243"/>
                <a:gd name="T17" fmla="*/ 286 h 792"/>
                <a:gd name="T18" fmla="*/ 71 w 243"/>
                <a:gd name="T19" fmla="*/ 582 h 792"/>
                <a:gd name="T20" fmla="*/ 21 w 243"/>
                <a:gd name="T21" fmla="*/ 741 h 792"/>
                <a:gd name="T22" fmla="*/ 0 w 243"/>
                <a:gd name="T23" fmla="*/ 792 h 792"/>
                <a:gd name="T24" fmla="*/ 17 w 243"/>
                <a:gd name="T25" fmla="*/ 653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3" h="792">
                  <a:moveTo>
                    <a:pt x="17" y="653"/>
                  </a:moveTo>
                  <a:cubicBezTo>
                    <a:pt x="19" y="653"/>
                    <a:pt x="23" y="654"/>
                    <a:pt x="23" y="651"/>
                  </a:cubicBezTo>
                  <a:cubicBezTo>
                    <a:pt x="28" y="594"/>
                    <a:pt x="53" y="543"/>
                    <a:pt x="68" y="489"/>
                  </a:cubicBezTo>
                  <a:cubicBezTo>
                    <a:pt x="111" y="341"/>
                    <a:pt x="156" y="194"/>
                    <a:pt x="200" y="47"/>
                  </a:cubicBezTo>
                  <a:cubicBezTo>
                    <a:pt x="205" y="32"/>
                    <a:pt x="213" y="18"/>
                    <a:pt x="211" y="1"/>
                  </a:cubicBezTo>
                  <a:cubicBezTo>
                    <a:pt x="213" y="1"/>
                    <a:pt x="214" y="0"/>
                    <a:pt x="215" y="0"/>
                  </a:cubicBezTo>
                  <a:cubicBezTo>
                    <a:pt x="225" y="0"/>
                    <a:pt x="234" y="3"/>
                    <a:pt x="243" y="8"/>
                  </a:cubicBezTo>
                  <a:cubicBezTo>
                    <a:pt x="243" y="10"/>
                    <a:pt x="243" y="11"/>
                    <a:pt x="243" y="12"/>
                  </a:cubicBezTo>
                  <a:cubicBezTo>
                    <a:pt x="215" y="103"/>
                    <a:pt x="187" y="194"/>
                    <a:pt x="160" y="286"/>
                  </a:cubicBezTo>
                  <a:cubicBezTo>
                    <a:pt x="130" y="384"/>
                    <a:pt x="101" y="484"/>
                    <a:pt x="71" y="582"/>
                  </a:cubicBezTo>
                  <a:cubicBezTo>
                    <a:pt x="55" y="636"/>
                    <a:pt x="37" y="688"/>
                    <a:pt x="21" y="741"/>
                  </a:cubicBezTo>
                  <a:cubicBezTo>
                    <a:pt x="16" y="759"/>
                    <a:pt x="12" y="777"/>
                    <a:pt x="0" y="792"/>
                  </a:cubicBezTo>
                  <a:cubicBezTo>
                    <a:pt x="6" y="745"/>
                    <a:pt x="11" y="699"/>
                    <a:pt x="17" y="653"/>
                  </a:cubicBezTo>
                  <a:close/>
                </a:path>
              </a:pathLst>
            </a:custGeom>
            <a:solidFill>
              <a:srgbClr val="FBED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s-PE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Color Choices Lesson by Slidesgo">
  <a:themeElements>
    <a:clrScheme name="Simple Light">
      <a:dk1>
        <a:srgbClr val="000000"/>
      </a:dk1>
      <a:lt1>
        <a:srgbClr val="FFFFFF"/>
      </a:lt1>
      <a:dk2>
        <a:srgbClr val="3B58A1"/>
      </a:dk2>
      <a:lt2>
        <a:srgbClr val="EEEEEE"/>
      </a:lt2>
      <a:accent1>
        <a:srgbClr val="FF73AB"/>
      </a:accent1>
      <a:accent2>
        <a:srgbClr val="212121"/>
      </a:accent2>
      <a:accent3>
        <a:srgbClr val="45A8DE"/>
      </a:accent3>
      <a:accent4>
        <a:srgbClr val="F7C42B"/>
      </a:accent4>
      <a:accent5>
        <a:srgbClr val="DDAB10"/>
      </a:accent5>
      <a:accent6>
        <a:srgbClr val="FCA0C5"/>
      </a:accent6>
      <a:hlink>
        <a:srgbClr val="F7C42B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381</TotalTime>
  <Words>962</Words>
  <Application>Microsoft Office PowerPoint</Application>
  <PresentationFormat>Presentación en pantalla (16:9)</PresentationFormat>
  <Paragraphs>193</Paragraphs>
  <Slides>36</Slides>
  <Notes>31</Notes>
  <HiddenSlides>0</HiddenSlides>
  <MMClips>0</MMClips>
  <ScaleCrop>false</ScaleCrop>
  <HeadingPairs>
    <vt:vector size="6" baseType="variant">
      <vt:variant>
        <vt:lpstr>Fuentes usadas</vt:lpstr>
      </vt:variant>
      <vt:variant>
        <vt:i4>10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36</vt:i4>
      </vt:variant>
    </vt:vector>
  </HeadingPairs>
  <TitlesOfParts>
    <vt:vector size="47" baseType="lpstr">
      <vt:lpstr>Rubik</vt:lpstr>
      <vt:lpstr>Montserrat</vt:lpstr>
      <vt:lpstr>Anton</vt:lpstr>
      <vt:lpstr>Arial Unicode MS</vt:lpstr>
      <vt:lpstr>Gochi Hand</vt:lpstr>
      <vt:lpstr>Andika</vt:lpstr>
      <vt:lpstr>Open Sans</vt:lpstr>
      <vt:lpstr>Arial</vt:lpstr>
      <vt:lpstr>DM Sans</vt:lpstr>
      <vt:lpstr>맑은 고딕</vt:lpstr>
      <vt:lpstr>Color Choices Lesson by Slidesgo</vt:lpstr>
      <vt:lpstr>COLORED PENCILS</vt:lpstr>
      <vt:lpstr>Table of contents</vt:lpstr>
      <vt:lpstr>Name of the  section</vt:lpstr>
      <vt:lpstr>Introduction</vt:lpstr>
      <vt:lpstr>What is this topic about?</vt:lpstr>
      <vt:lpstr>458,000</vt:lpstr>
      <vt:lpstr>“This is a quote, words full of wisdom that someone important said and can make the reader get inspired.” </vt:lpstr>
      <vt:lpstr>A PICTURE ALWAYS REINFORCES THE CONCEPT</vt:lpstr>
      <vt:lpstr>Mercury</vt:lpstr>
      <vt:lpstr>This is a Map</vt:lpstr>
      <vt:lpstr>Mercury</vt:lpstr>
      <vt:lpstr>Mercury</vt:lpstr>
      <vt:lpstr>9,200,000 </vt:lpstr>
      <vt:lpstr>Problem</vt:lpstr>
      <vt:lpstr>Step 1</vt:lpstr>
      <vt:lpstr>Jupiter</vt:lpstr>
      <vt:lpstr>Exercise!</vt:lpstr>
      <vt:lpstr>Assignment</vt:lpstr>
      <vt:lpstr>Name of the section!</vt:lpstr>
      <vt:lpstr>Make a list!</vt:lpstr>
      <vt:lpstr>A picture always reinforces the concept</vt:lpstr>
      <vt:lpstr>Free Template</vt:lpstr>
      <vt:lpstr>Presentación de PowerPoint</vt:lpstr>
      <vt:lpstr>A PICTURE IS WORTH A THOUSAND WORDS</vt:lpstr>
      <vt:lpstr>CUSTOMER PROFILE</vt:lpstr>
      <vt:lpstr>Presentación de PowerPoint</vt:lpstr>
      <vt:lpstr>THIS IS A MIND MAP</vt:lpstr>
      <vt:lpstr>Mercury</vt:lpstr>
      <vt:lpstr>Thanks!</vt:lpstr>
      <vt:lpstr>Presentación de PowerPoint</vt:lpstr>
      <vt:lpstr>RESOURCES</vt:lpstr>
      <vt:lpstr>RESOURCES</vt:lpstr>
      <vt:lpstr>RESOURCES</vt:lpstr>
      <vt:lpstr>Presentación de PowerPoint</vt:lpstr>
      <vt:lpstr>Presentación de PowerPoint</vt:lpstr>
      <vt:lpstr>Presentación de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ppt lapices de colores</dc:title>
  <dc:creator>Sr GRYM</dc:creator>
  <cp:lastModifiedBy>eduardo</cp:lastModifiedBy>
  <cp:revision>46</cp:revision>
  <dcterms:modified xsi:type="dcterms:W3CDTF">2025-11-04T22:41:01Z</dcterms:modified>
</cp:coreProperties>
</file>